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Finances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41" name="Group 140"/>
          <p:cNvGrpSpPr/>
          <p:nvPr/>
        </p:nvGrpSpPr>
        <p:grpSpPr>
          <a:xfrm>
            <a:off x="656438" y="4259263"/>
            <a:ext cx="579438" cy="501650"/>
            <a:chOff x="711200" y="4259263"/>
            <a:chExt cx="5794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0613" y="4508500"/>
              <a:ext cx="200025" cy="252412"/>
            </a:xfrm>
            <a:custGeom>
              <a:avLst/>
              <a:gdLst>
                <a:gd name="T0" fmla="*/ 582 w 1260"/>
                <a:gd name="T1" fmla="*/ 997 h 1591"/>
                <a:gd name="T2" fmla="*/ 536 w 1260"/>
                <a:gd name="T3" fmla="*/ 1047 h 1591"/>
                <a:gd name="T4" fmla="*/ 529 w 1260"/>
                <a:gd name="T5" fmla="*/ 1116 h 1591"/>
                <a:gd name="T6" fmla="*/ 569 w 1260"/>
                <a:gd name="T7" fmla="*/ 1173 h 1591"/>
                <a:gd name="T8" fmla="*/ 579 w 1260"/>
                <a:gd name="T9" fmla="*/ 1329 h 1591"/>
                <a:gd name="T10" fmla="*/ 600 w 1260"/>
                <a:gd name="T11" fmla="*/ 1370 h 1591"/>
                <a:gd name="T12" fmla="*/ 648 w 1260"/>
                <a:gd name="T13" fmla="*/ 1378 h 1591"/>
                <a:gd name="T14" fmla="*/ 680 w 1260"/>
                <a:gd name="T15" fmla="*/ 1344 h 1591"/>
                <a:gd name="T16" fmla="*/ 683 w 1260"/>
                <a:gd name="T17" fmla="*/ 1185 h 1591"/>
                <a:gd name="T18" fmla="*/ 712 w 1260"/>
                <a:gd name="T19" fmla="*/ 1154 h 1591"/>
                <a:gd name="T20" fmla="*/ 736 w 1260"/>
                <a:gd name="T21" fmla="*/ 1088 h 1591"/>
                <a:gd name="T22" fmla="*/ 711 w 1260"/>
                <a:gd name="T23" fmla="*/ 1023 h 1591"/>
                <a:gd name="T24" fmla="*/ 649 w 1260"/>
                <a:gd name="T25" fmla="*/ 987 h 1591"/>
                <a:gd name="T26" fmla="*/ 519 w 1260"/>
                <a:gd name="T27" fmla="*/ 211 h 1591"/>
                <a:gd name="T28" fmla="*/ 427 w 1260"/>
                <a:gd name="T29" fmla="*/ 255 h 1591"/>
                <a:gd name="T30" fmla="*/ 368 w 1260"/>
                <a:gd name="T31" fmla="*/ 338 h 1591"/>
                <a:gd name="T32" fmla="*/ 355 w 1260"/>
                <a:gd name="T33" fmla="*/ 670 h 1591"/>
                <a:gd name="T34" fmla="*/ 904 w 1260"/>
                <a:gd name="T35" fmla="*/ 714 h 1591"/>
                <a:gd name="T36" fmla="*/ 909 w 1260"/>
                <a:gd name="T37" fmla="*/ 670 h 1591"/>
                <a:gd name="T38" fmla="*/ 895 w 1260"/>
                <a:gd name="T39" fmla="*/ 338 h 1591"/>
                <a:gd name="T40" fmla="*/ 836 w 1260"/>
                <a:gd name="T41" fmla="*/ 255 h 1591"/>
                <a:gd name="T42" fmla="*/ 744 w 1260"/>
                <a:gd name="T43" fmla="*/ 211 h 1591"/>
                <a:gd name="T44" fmla="*/ 556 w 1260"/>
                <a:gd name="T45" fmla="*/ 0 h 1591"/>
                <a:gd name="T46" fmla="*/ 809 w 1260"/>
                <a:gd name="T47" fmla="*/ 13 h 1591"/>
                <a:gd name="T48" fmla="*/ 941 w 1260"/>
                <a:gd name="T49" fmla="*/ 73 h 1591"/>
                <a:gd name="T50" fmla="*/ 1043 w 1260"/>
                <a:gd name="T51" fmla="*/ 175 h 1591"/>
                <a:gd name="T52" fmla="*/ 1104 w 1260"/>
                <a:gd name="T53" fmla="*/ 307 h 1591"/>
                <a:gd name="T54" fmla="*/ 1116 w 1260"/>
                <a:gd name="T55" fmla="*/ 669 h 1591"/>
                <a:gd name="T56" fmla="*/ 1144 w 1260"/>
                <a:gd name="T57" fmla="*/ 729 h 1591"/>
                <a:gd name="T58" fmla="*/ 1218 w 1260"/>
                <a:gd name="T59" fmla="*/ 784 h 1591"/>
                <a:gd name="T60" fmla="*/ 1258 w 1260"/>
                <a:gd name="T61" fmla="*/ 870 h 1591"/>
                <a:gd name="T62" fmla="*/ 1257 w 1260"/>
                <a:gd name="T63" fmla="*/ 1436 h 1591"/>
                <a:gd name="T64" fmla="*/ 1216 w 1260"/>
                <a:gd name="T65" fmla="*/ 1524 h 1591"/>
                <a:gd name="T66" fmla="*/ 1137 w 1260"/>
                <a:gd name="T67" fmla="*/ 1579 h 1591"/>
                <a:gd name="T68" fmla="*/ 190 w 1260"/>
                <a:gd name="T69" fmla="*/ 1591 h 1591"/>
                <a:gd name="T70" fmla="*/ 94 w 1260"/>
                <a:gd name="T71" fmla="*/ 1566 h 1591"/>
                <a:gd name="T72" fmla="*/ 27 w 1260"/>
                <a:gd name="T73" fmla="*/ 1497 h 1591"/>
                <a:gd name="T74" fmla="*/ 0 w 1260"/>
                <a:gd name="T75" fmla="*/ 1402 h 1591"/>
                <a:gd name="T76" fmla="*/ 11 w 1260"/>
                <a:gd name="T77" fmla="*/ 838 h 1591"/>
                <a:gd name="T78" fmla="*/ 66 w 1260"/>
                <a:gd name="T79" fmla="*/ 761 h 1591"/>
                <a:gd name="T80" fmla="*/ 151 w 1260"/>
                <a:gd name="T81" fmla="*/ 718 h 1591"/>
                <a:gd name="T82" fmla="*/ 148 w 1260"/>
                <a:gd name="T83" fmla="*/ 407 h 1591"/>
                <a:gd name="T84" fmla="*/ 175 w 1260"/>
                <a:gd name="T85" fmla="*/ 260 h 1591"/>
                <a:gd name="T86" fmla="*/ 251 w 1260"/>
                <a:gd name="T87" fmla="*/ 137 h 1591"/>
                <a:gd name="T88" fmla="*/ 364 w 1260"/>
                <a:gd name="T89" fmla="*/ 49 h 1591"/>
                <a:gd name="T90" fmla="*/ 505 w 1260"/>
                <a:gd name="T91" fmla="*/ 3 h 1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60" h="1591">
                  <a:moveTo>
                    <a:pt x="626" y="985"/>
                  </a:moveTo>
                  <a:lnTo>
                    <a:pt x="604" y="990"/>
                  </a:lnTo>
                  <a:lnTo>
                    <a:pt x="582" y="997"/>
                  </a:lnTo>
                  <a:lnTo>
                    <a:pt x="564" y="1011"/>
                  </a:lnTo>
                  <a:lnTo>
                    <a:pt x="547" y="1027"/>
                  </a:lnTo>
                  <a:lnTo>
                    <a:pt x="536" y="1047"/>
                  </a:lnTo>
                  <a:lnTo>
                    <a:pt x="528" y="1070"/>
                  </a:lnTo>
                  <a:lnTo>
                    <a:pt x="526" y="1093"/>
                  </a:lnTo>
                  <a:lnTo>
                    <a:pt x="529" y="1116"/>
                  </a:lnTo>
                  <a:lnTo>
                    <a:pt x="538" y="1138"/>
                  </a:lnTo>
                  <a:lnTo>
                    <a:pt x="551" y="1157"/>
                  </a:lnTo>
                  <a:lnTo>
                    <a:pt x="569" y="1173"/>
                  </a:lnTo>
                  <a:lnTo>
                    <a:pt x="577" y="1183"/>
                  </a:lnTo>
                  <a:lnTo>
                    <a:pt x="579" y="1194"/>
                  </a:lnTo>
                  <a:lnTo>
                    <a:pt x="579" y="1329"/>
                  </a:lnTo>
                  <a:lnTo>
                    <a:pt x="581" y="1344"/>
                  </a:lnTo>
                  <a:lnTo>
                    <a:pt x="589" y="1359"/>
                  </a:lnTo>
                  <a:lnTo>
                    <a:pt x="600" y="1370"/>
                  </a:lnTo>
                  <a:lnTo>
                    <a:pt x="615" y="1378"/>
                  </a:lnTo>
                  <a:lnTo>
                    <a:pt x="631" y="1380"/>
                  </a:lnTo>
                  <a:lnTo>
                    <a:pt x="648" y="1378"/>
                  </a:lnTo>
                  <a:lnTo>
                    <a:pt x="661" y="1370"/>
                  </a:lnTo>
                  <a:lnTo>
                    <a:pt x="673" y="1359"/>
                  </a:lnTo>
                  <a:lnTo>
                    <a:pt x="680" y="1344"/>
                  </a:lnTo>
                  <a:lnTo>
                    <a:pt x="683" y="1329"/>
                  </a:lnTo>
                  <a:lnTo>
                    <a:pt x="683" y="1194"/>
                  </a:lnTo>
                  <a:lnTo>
                    <a:pt x="683" y="1185"/>
                  </a:lnTo>
                  <a:lnTo>
                    <a:pt x="687" y="1178"/>
                  </a:lnTo>
                  <a:lnTo>
                    <a:pt x="693" y="1172"/>
                  </a:lnTo>
                  <a:lnTo>
                    <a:pt x="712" y="1154"/>
                  </a:lnTo>
                  <a:lnTo>
                    <a:pt x="726" y="1134"/>
                  </a:lnTo>
                  <a:lnTo>
                    <a:pt x="733" y="1112"/>
                  </a:lnTo>
                  <a:lnTo>
                    <a:pt x="736" y="1088"/>
                  </a:lnTo>
                  <a:lnTo>
                    <a:pt x="732" y="1065"/>
                  </a:lnTo>
                  <a:lnTo>
                    <a:pt x="724" y="1043"/>
                  </a:lnTo>
                  <a:lnTo>
                    <a:pt x="711" y="1023"/>
                  </a:lnTo>
                  <a:lnTo>
                    <a:pt x="693" y="1007"/>
                  </a:lnTo>
                  <a:lnTo>
                    <a:pt x="673" y="995"/>
                  </a:lnTo>
                  <a:lnTo>
                    <a:pt x="649" y="987"/>
                  </a:lnTo>
                  <a:lnTo>
                    <a:pt x="626" y="985"/>
                  </a:lnTo>
                  <a:close/>
                  <a:moveTo>
                    <a:pt x="556" y="208"/>
                  </a:moveTo>
                  <a:lnTo>
                    <a:pt x="519" y="211"/>
                  </a:lnTo>
                  <a:lnTo>
                    <a:pt x="486" y="221"/>
                  </a:lnTo>
                  <a:lnTo>
                    <a:pt x="455" y="235"/>
                  </a:lnTo>
                  <a:lnTo>
                    <a:pt x="427" y="255"/>
                  </a:lnTo>
                  <a:lnTo>
                    <a:pt x="403" y="280"/>
                  </a:lnTo>
                  <a:lnTo>
                    <a:pt x="383" y="307"/>
                  </a:lnTo>
                  <a:lnTo>
                    <a:pt x="368" y="338"/>
                  </a:lnTo>
                  <a:lnTo>
                    <a:pt x="358" y="371"/>
                  </a:lnTo>
                  <a:lnTo>
                    <a:pt x="355" y="408"/>
                  </a:lnTo>
                  <a:lnTo>
                    <a:pt x="355" y="670"/>
                  </a:lnTo>
                  <a:lnTo>
                    <a:pt x="357" y="692"/>
                  </a:lnTo>
                  <a:lnTo>
                    <a:pt x="361" y="714"/>
                  </a:lnTo>
                  <a:lnTo>
                    <a:pt x="904" y="714"/>
                  </a:lnTo>
                  <a:lnTo>
                    <a:pt x="907" y="692"/>
                  </a:lnTo>
                  <a:lnTo>
                    <a:pt x="909" y="670"/>
                  </a:lnTo>
                  <a:lnTo>
                    <a:pt x="909" y="670"/>
                  </a:lnTo>
                  <a:lnTo>
                    <a:pt x="909" y="408"/>
                  </a:lnTo>
                  <a:lnTo>
                    <a:pt x="905" y="371"/>
                  </a:lnTo>
                  <a:lnTo>
                    <a:pt x="895" y="338"/>
                  </a:lnTo>
                  <a:lnTo>
                    <a:pt x="881" y="307"/>
                  </a:lnTo>
                  <a:lnTo>
                    <a:pt x="861" y="280"/>
                  </a:lnTo>
                  <a:lnTo>
                    <a:pt x="836" y="255"/>
                  </a:lnTo>
                  <a:lnTo>
                    <a:pt x="809" y="235"/>
                  </a:lnTo>
                  <a:lnTo>
                    <a:pt x="778" y="221"/>
                  </a:lnTo>
                  <a:lnTo>
                    <a:pt x="744" y="211"/>
                  </a:lnTo>
                  <a:lnTo>
                    <a:pt x="708" y="208"/>
                  </a:lnTo>
                  <a:lnTo>
                    <a:pt x="556" y="208"/>
                  </a:lnTo>
                  <a:close/>
                  <a:moveTo>
                    <a:pt x="556" y="0"/>
                  </a:moveTo>
                  <a:lnTo>
                    <a:pt x="708" y="0"/>
                  </a:lnTo>
                  <a:lnTo>
                    <a:pt x="759" y="3"/>
                  </a:lnTo>
                  <a:lnTo>
                    <a:pt x="809" y="13"/>
                  </a:lnTo>
                  <a:lnTo>
                    <a:pt x="855" y="28"/>
                  </a:lnTo>
                  <a:lnTo>
                    <a:pt x="900" y="49"/>
                  </a:lnTo>
                  <a:lnTo>
                    <a:pt x="941" y="73"/>
                  </a:lnTo>
                  <a:lnTo>
                    <a:pt x="978" y="103"/>
                  </a:lnTo>
                  <a:lnTo>
                    <a:pt x="1013" y="137"/>
                  </a:lnTo>
                  <a:lnTo>
                    <a:pt x="1043" y="175"/>
                  </a:lnTo>
                  <a:lnTo>
                    <a:pt x="1068" y="216"/>
                  </a:lnTo>
                  <a:lnTo>
                    <a:pt x="1088" y="260"/>
                  </a:lnTo>
                  <a:lnTo>
                    <a:pt x="1104" y="307"/>
                  </a:lnTo>
                  <a:lnTo>
                    <a:pt x="1113" y="356"/>
                  </a:lnTo>
                  <a:lnTo>
                    <a:pt x="1116" y="407"/>
                  </a:lnTo>
                  <a:lnTo>
                    <a:pt x="1116" y="669"/>
                  </a:lnTo>
                  <a:lnTo>
                    <a:pt x="1115" y="694"/>
                  </a:lnTo>
                  <a:lnTo>
                    <a:pt x="1113" y="719"/>
                  </a:lnTo>
                  <a:lnTo>
                    <a:pt x="1144" y="729"/>
                  </a:lnTo>
                  <a:lnTo>
                    <a:pt x="1171" y="743"/>
                  </a:lnTo>
                  <a:lnTo>
                    <a:pt x="1197" y="762"/>
                  </a:lnTo>
                  <a:lnTo>
                    <a:pt x="1218" y="784"/>
                  </a:lnTo>
                  <a:lnTo>
                    <a:pt x="1236" y="810"/>
                  </a:lnTo>
                  <a:lnTo>
                    <a:pt x="1249" y="839"/>
                  </a:lnTo>
                  <a:lnTo>
                    <a:pt x="1258" y="870"/>
                  </a:lnTo>
                  <a:lnTo>
                    <a:pt x="1260" y="903"/>
                  </a:lnTo>
                  <a:lnTo>
                    <a:pt x="1260" y="1402"/>
                  </a:lnTo>
                  <a:lnTo>
                    <a:pt x="1257" y="1436"/>
                  </a:lnTo>
                  <a:lnTo>
                    <a:pt x="1248" y="1468"/>
                  </a:lnTo>
                  <a:lnTo>
                    <a:pt x="1235" y="1497"/>
                  </a:lnTo>
                  <a:lnTo>
                    <a:pt x="1216" y="1524"/>
                  </a:lnTo>
                  <a:lnTo>
                    <a:pt x="1192" y="1547"/>
                  </a:lnTo>
                  <a:lnTo>
                    <a:pt x="1166" y="1566"/>
                  </a:lnTo>
                  <a:lnTo>
                    <a:pt x="1137" y="1579"/>
                  </a:lnTo>
                  <a:lnTo>
                    <a:pt x="1105" y="1588"/>
                  </a:lnTo>
                  <a:lnTo>
                    <a:pt x="1070" y="1591"/>
                  </a:lnTo>
                  <a:lnTo>
                    <a:pt x="190" y="1591"/>
                  </a:lnTo>
                  <a:lnTo>
                    <a:pt x="157" y="1588"/>
                  </a:lnTo>
                  <a:lnTo>
                    <a:pt x="124" y="1579"/>
                  </a:lnTo>
                  <a:lnTo>
                    <a:pt x="94" y="1566"/>
                  </a:lnTo>
                  <a:lnTo>
                    <a:pt x="68" y="1547"/>
                  </a:lnTo>
                  <a:lnTo>
                    <a:pt x="46" y="1524"/>
                  </a:lnTo>
                  <a:lnTo>
                    <a:pt x="27" y="1497"/>
                  </a:lnTo>
                  <a:lnTo>
                    <a:pt x="12" y="1468"/>
                  </a:lnTo>
                  <a:lnTo>
                    <a:pt x="4" y="1436"/>
                  </a:lnTo>
                  <a:lnTo>
                    <a:pt x="0" y="1402"/>
                  </a:lnTo>
                  <a:lnTo>
                    <a:pt x="0" y="903"/>
                  </a:lnTo>
                  <a:lnTo>
                    <a:pt x="4" y="870"/>
                  </a:lnTo>
                  <a:lnTo>
                    <a:pt x="11" y="838"/>
                  </a:lnTo>
                  <a:lnTo>
                    <a:pt x="26" y="809"/>
                  </a:lnTo>
                  <a:lnTo>
                    <a:pt x="43" y="783"/>
                  </a:lnTo>
                  <a:lnTo>
                    <a:pt x="66" y="761"/>
                  </a:lnTo>
                  <a:lnTo>
                    <a:pt x="91" y="742"/>
                  </a:lnTo>
                  <a:lnTo>
                    <a:pt x="120" y="728"/>
                  </a:lnTo>
                  <a:lnTo>
                    <a:pt x="151" y="718"/>
                  </a:lnTo>
                  <a:lnTo>
                    <a:pt x="149" y="693"/>
                  </a:lnTo>
                  <a:lnTo>
                    <a:pt x="148" y="669"/>
                  </a:lnTo>
                  <a:lnTo>
                    <a:pt x="148" y="407"/>
                  </a:lnTo>
                  <a:lnTo>
                    <a:pt x="151" y="356"/>
                  </a:lnTo>
                  <a:lnTo>
                    <a:pt x="160" y="307"/>
                  </a:lnTo>
                  <a:lnTo>
                    <a:pt x="175" y="260"/>
                  </a:lnTo>
                  <a:lnTo>
                    <a:pt x="195" y="216"/>
                  </a:lnTo>
                  <a:lnTo>
                    <a:pt x="221" y="175"/>
                  </a:lnTo>
                  <a:lnTo>
                    <a:pt x="251" y="137"/>
                  </a:lnTo>
                  <a:lnTo>
                    <a:pt x="285" y="103"/>
                  </a:lnTo>
                  <a:lnTo>
                    <a:pt x="323" y="73"/>
                  </a:lnTo>
                  <a:lnTo>
                    <a:pt x="364" y="49"/>
                  </a:lnTo>
                  <a:lnTo>
                    <a:pt x="408" y="28"/>
                  </a:lnTo>
                  <a:lnTo>
                    <a:pt x="455" y="13"/>
                  </a:lnTo>
                  <a:lnTo>
                    <a:pt x="505" y="3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11200" y="4259263"/>
              <a:ext cx="534988" cy="501650"/>
            </a:xfrm>
            <a:custGeom>
              <a:avLst/>
              <a:gdLst>
                <a:gd name="T0" fmla="*/ 772 w 3372"/>
                <a:gd name="T1" fmla="*/ 982 h 3158"/>
                <a:gd name="T2" fmla="*/ 714 w 3372"/>
                <a:gd name="T3" fmla="*/ 1067 h 3158"/>
                <a:gd name="T4" fmla="*/ 735 w 3372"/>
                <a:gd name="T5" fmla="*/ 1169 h 3158"/>
                <a:gd name="T6" fmla="*/ 820 w 3372"/>
                <a:gd name="T7" fmla="*/ 1225 h 3158"/>
                <a:gd name="T8" fmla="*/ 922 w 3372"/>
                <a:gd name="T9" fmla="*/ 1205 h 3158"/>
                <a:gd name="T10" fmla="*/ 979 w 3372"/>
                <a:gd name="T11" fmla="*/ 1121 h 3158"/>
                <a:gd name="T12" fmla="*/ 958 w 3372"/>
                <a:gd name="T13" fmla="*/ 1019 h 3158"/>
                <a:gd name="T14" fmla="*/ 874 w 3372"/>
                <a:gd name="T15" fmla="*/ 962 h 3158"/>
                <a:gd name="T16" fmla="*/ 820 w 3372"/>
                <a:gd name="T17" fmla="*/ 10 h 3158"/>
                <a:gd name="T18" fmla="*/ 1026 w 3372"/>
                <a:gd name="T19" fmla="*/ 79 h 3158"/>
                <a:gd name="T20" fmla="*/ 1170 w 3372"/>
                <a:gd name="T21" fmla="*/ 178 h 3158"/>
                <a:gd name="T22" fmla="*/ 1263 w 3372"/>
                <a:gd name="T23" fmla="*/ 287 h 3158"/>
                <a:gd name="T24" fmla="*/ 1614 w 3372"/>
                <a:gd name="T25" fmla="*/ 214 h 3158"/>
                <a:gd name="T26" fmla="*/ 2006 w 3372"/>
                <a:gd name="T27" fmla="*/ 217 h 3158"/>
                <a:gd name="T28" fmla="*/ 2395 w 3372"/>
                <a:gd name="T29" fmla="*/ 306 h 3158"/>
                <a:gd name="T30" fmla="*/ 2736 w 3372"/>
                <a:gd name="T31" fmla="*/ 475 h 3158"/>
                <a:gd name="T32" fmla="*/ 3019 w 3372"/>
                <a:gd name="T33" fmla="*/ 709 h 3158"/>
                <a:gd name="T34" fmla="*/ 3226 w 3372"/>
                <a:gd name="T35" fmla="*/ 999 h 3158"/>
                <a:gd name="T36" fmla="*/ 3348 w 3372"/>
                <a:gd name="T37" fmla="*/ 1330 h 3158"/>
                <a:gd name="T38" fmla="*/ 3268 w 3372"/>
                <a:gd name="T39" fmla="*/ 1462 h 3158"/>
                <a:gd name="T40" fmla="*/ 2946 w 3372"/>
                <a:gd name="T41" fmla="*/ 1434 h 3158"/>
                <a:gd name="T42" fmla="*/ 2723 w 3372"/>
                <a:gd name="T43" fmla="*/ 1483 h 3158"/>
                <a:gd name="T44" fmla="*/ 2544 w 3372"/>
                <a:gd name="T45" fmla="*/ 1612 h 3158"/>
                <a:gd name="T46" fmla="*/ 2432 w 3372"/>
                <a:gd name="T47" fmla="*/ 1804 h 3158"/>
                <a:gd name="T48" fmla="*/ 2405 w 3372"/>
                <a:gd name="T49" fmla="*/ 2201 h 3158"/>
                <a:gd name="T50" fmla="*/ 2298 w 3372"/>
                <a:gd name="T51" fmla="*/ 2316 h 3158"/>
                <a:gd name="T52" fmla="*/ 2259 w 3372"/>
                <a:gd name="T53" fmla="*/ 2469 h 3158"/>
                <a:gd name="T54" fmla="*/ 2281 w 3372"/>
                <a:gd name="T55" fmla="*/ 3087 h 3158"/>
                <a:gd name="T56" fmla="*/ 2108 w 3372"/>
                <a:gd name="T57" fmla="*/ 3154 h 3158"/>
                <a:gd name="T58" fmla="*/ 2046 w 3372"/>
                <a:gd name="T59" fmla="*/ 3092 h 3158"/>
                <a:gd name="T60" fmla="*/ 1882 w 3372"/>
                <a:gd name="T61" fmla="*/ 2948 h 3158"/>
                <a:gd name="T62" fmla="*/ 1610 w 3372"/>
                <a:gd name="T63" fmla="*/ 3068 h 3158"/>
                <a:gd name="T64" fmla="*/ 1566 w 3372"/>
                <a:gd name="T65" fmla="*/ 3146 h 3158"/>
                <a:gd name="T66" fmla="*/ 950 w 3372"/>
                <a:gd name="T67" fmla="*/ 3155 h 3158"/>
                <a:gd name="T68" fmla="*/ 888 w 3372"/>
                <a:gd name="T69" fmla="*/ 3092 h 3158"/>
                <a:gd name="T70" fmla="*/ 883 w 3372"/>
                <a:gd name="T71" fmla="*/ 2902 h 3158"/>
                <a:gd name="T72" fmla="*/ 855 w 3372"/>
                <a:gd name="T73" fmla="*/ 2787 h 3158"/>
                <a:gd name="T74" fmla="*/ 772 w 3372"/>
                <a:gd name="T75" fmla="*/ 2636 h 3158"/>
                <a:gd name="T76" fmla="*/ 679 w 3372"/>
                <a:gd name="T77" fmla="*/ 2541 h 3158"/>
                <a:gd name="T78" fmla="*/ 546 w 3372"/>
                <a:gd name="T79" fmla="*/ 2407 h 3158"/>
                <a:gd name="T80" fmla="*/ 345 w 3372"/>
                <a:gd name="T81" fmla="*/ 2103 h 3158"/>
                <a:gd name="T82" fmla="*/ 132 w 3372"/>
                <a:gd name="T83" fmla="*/ 1931 h 3158"/>
                <a:gd name="T84" fmla="*/ 28 w 3372"/>
                <a:gd name="T85" fmla="*/ 1861 h 3158"/>
                <a:gd name="T86" fmla="*/ 0 w 3372"/>
                <a:gd name="T87" fmla="*/ 1364 h 3158"/>
                <a:gd name="T88" fmla="*/ 49 w 3372"/>
                <a:gd name="T89" fmla="*/ 1247 h 3158"/>
                <a:gd name="T90" fmla="*/ 165 w 3372"/>
                <a:gd name="T91" fmla="*/ 1199 h 3158"/>
                <a:gd name="T92" fmla="*/ 392 w 3372"/>
                <a:gd name="T93" fmla="*/ 964 h 3158"/>
                <a:gd name="T94" fmla="*/ 601 w 3372"/>
                <a:gd name="T95" fmla="*/ 688 h 3158"/>
                <a:gd name="T96" fmla="*/ 736 w 3372"/>
                <a:gd name="T97" fmla="*/ 544 h 3158"/>
                <a:gd name="T98" fmla="*/ 744 w 3372"/>
                <a:gd name="T99" fmla="*/ 351 h 3158"/>
                <a:gd name="T100" fmla="*/ 683 w 3372"/>
                <a:gd name="T101" fmla="*/ 186 h 3158"/>
                <a:gd name="T102" fmla="*/ 648 w 3372"/>
                <a:gd name="T103" fmla="*/ 85 h 3158"/>
                <a:gd name="T104" fmla="*/ 692 w 3372"/>
                <a:gd name="T105" fmla="*/ 15 h 3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72" h="3158">
                  <a:moveTo>
                    <a:pt x="846" y="960"/>
                  </a:moveTo>
                  <a:lnTo>
                    <a:pt x="820" y="962"/>
                  </a:lnTo>
                  <a:lnTo>
                    <a:pt x="794" y="970"/>
                  </a:lnTo>
                  <a:lnTo>
                    <a:pt x="772" y="982"/>
                  </a:lnTo>
                  <a:lnTo>
                    <a:pt x="752" y="999"/>
                  </a:lnTo>
                  <a:lnTo>
                    <a:pt x="735" y="1019"/>
                  </a:lnTo>
                  <a:lnTo>
                    <a:pt x="723" y="1042"/>
                  </a:lnTo>
                  <a:lnTo>
                    <a:pt x="714" y="1067"/>
                  </a:lnTo>
                  <a:lnTo>
                    <a:pt x="712" y="1094"/>
                  </a:lnTo>
                  <a:lnTo>
                    <a:pt x="714" y="1121"/>
                  </a:lnTo>
                  <a:lnTo>
                    <a:pt x="723" y="1147"/>
                  </a:lnTo>
                  <a:lnTo>
                    <a:pt x="735" y="1169"/>
                  </a:lnTo>
                  <a:lnTo>
                    <a:pt x="752" y="1189"/>
                  </a:lnTo>
                  <a:lnTo>
                    <a:pt x="772" y="1205"/>
                  </a:lnTo>
                  <a:lnTo>
                    <a:pt x="794" y="1218"/>
                  </a:lnTo>
                  <a:lnTo>
                    <a:pt x="820" y="1225"/>
                  </a:lnTo>
                  <a:lnTo>
                    <a:pt x="846" y="1229"/>
                  </a:lnTo>
                  <a:lnTo>
                    <a:pt x="874" y="1225"/>
                  </a:lnTo>
                  <a:lnTo>
                    <a:pt x="899" y="1218"/>
                  </a:lnTo>
                  <a:lnTo>
                    <a:pt x="922" y="1205"/>
                  </a:lnTo>
                  <a:lnTo>
                    <a:pt x="942" y="1189"/>
                  </a:lnTo>
                  <a:lnTo>
                    <a:pt x="958" y="1169"/>
                  </a:lnTo>
                  <a:lnTo>
                    <a:pt x="970" y="1147"/>
                  </a:lnTo>
                  <a:lnTo>
                    <a:pt x="979" y="1121"/>
                  </a:lnTo>
                  <a:lnTo>
                    <a:pt x="982" y="1094"/>
                  </a:lnTo>
                  <a:lnTo>
                    <a:pt x="979" y="1067"/>
                  </a:lnTo>
                  <a:lnTo>
                    <a:pt x="970" y="1042"/>
                  </a:lnTo>
                  <a:lnTo>
                    <a:pt x="958" y="1019"/>
                  </a:lnTo>
                  <a:lnTo>
                    <a:pt x="942" y="999"/>
                  </a:lnTo>
                  <a:lnTo>
                    <a:pt x="922" y="982"/>
                  </a:lnTo>
                  <a:lnTo>
                    <a:pt x="899" y="970"/>
                  </a:lnTo>
                  <a:lnTo>
                    <a:pt x="874" y="962"/>
                  </a:lnTo>
                  <a:lnTo>
                    <a:pt x="846" y="960"/>
                  </a:lnTo>
                  <a:close/>
                  <a:moveTo>
                    <a:pt x="734" y="0"/>
                  </a:moveTo>
                  <a:lnTo>
                    <a:pt x="758" y="0"/>
                  </a:lnTo>
                  <a:lnTo>
                    <a:pt x="820" y="10"/>
                  </a:lnTo>
                  <a:lnTo>
                    <a:pt x="877" y="23"/>
                  </a:lnTo>
                  <a:lnTo>
                    <a:pt x="932" y="39"/>
                  </a:lnTo>
                  <a:lnTo>
                    <a:pt x="980" y="58"/>
                  </a:lnTo>
                  <a:lnTo>
                    <a:pt x="1026" y="79"/>
                  </a:lnTo>
                  <a:lnTo>
                    <a:pt x="1067" y="102"/>
                  </a:lnTo>
                  <a:lnTo>
                    <a:pt x="1105" y="126"/>
                  </a:lnTo>
                  <a:lnTo>
                    <a:pt x="1139" y="152"/>
                  </a:lnTo>
                  <a:lnTo>
                    <a:pt x="1170" y="178"/>
                  </a:lnTo>
                  <a:lnTo>
                    <a:pt x="1198" y="206"/>
                  </a:lnTo>
                  <a:lnTo>
                    <a:pt x="1222" y="232"/>
                  </a:lnTo>
                  <a:lnTo>
                    <a:pt x="1244" y="260"/>
                  </a:lnTo>
                  <a:lnTo>
                    <a:pt x="1263" y="287"/>
                  </a:lnTo>
                  <a:lnTo>
                    <a:pt x="1349" y="262"/>
                  </a:lnTo>
                  <a:lnTo>
                    <a:pt x="1435" y="241"/>
                  </a:lnTo>
                  <a:lnTo>
                    <a:pt x="1524" y="226"/>
                  </a:lnTo>
                  <a:lnTo>
                    <a:pt x="1614" y="214"/>
                  </a:lnTo>
                  <a:lnTo>
                    <a:pt x="1706" y="207"/>
                  </a:lnTo>
                  <a:lnTo>
                    <a:pt x="1799" y="205"/>
                  </a:lnTo>
                  <a:lnTo>
                    <a:pt x="1903" y="208"/>
                  </a:lnTo>
                  <a:lnTo>
                    <a:pt x="2006" y="217"/>
                  </a:lnTo>
                  <a:lnTo>
                    <a:pt x="2107" y="231"/>
                  </a:lnTo>
                  <a:lnTo>
                    <a:pt x="2205" y="251"/>
                  </a:lnTo>
                  <a:lnTo>
                    <a:pt x="2301" y="277"/>
                  </a:lnTo>
                  <a:lnTo>
                    <a:pt x="2395" y="306"/>
                  </a:lnTo>
                  <a:lnTo>
                    <a:pt x="2484" y="342"/>
                  </a:lnTo>
                  <a:lnTo>
                    <a:pt x="2572" y="382"/>
                  </a:lnTo>
                  <a:lnTo>
                    <a:pt x="2656" y="426"/>
                  </a:lnTo>
                  <a:lnTo>
                    <a:pt x="2736" y="475"/>
                  </a:lnTo>
                  <a:lnTo>
                    <a:pt x="2813" y="528"/>
                  </a:lnTo>
                  <a:lnTo>
                    <a:pt x="2886" y="584"/>
                  </a:lnTo>
                  <a:lnTo>
                    <a:pt x="2955" y="645"/>
                  </a:lnTo>
                  <a:lnTo>
                    <a:pt x="3019" y="709"/>
                  </a:lnTo>
                  <a:lnTo>
                    <a:pt x="3078" y="776"/>
                  </a:lnTo>
                  <a:lnTo>
                    <a:pt x="3133" y="848"/>
                  </a:lnTo>
                  <a:lnTo>
                    <a:pt x="3182" y="921"/>
                  </a:lnTo>
                  <a:lnTo>
                    <a:pt x="3226" y="999"/>
                  </a:lnTo>
                  <a:lnTo>
                    <a:pt x="3266" y="1078"/>
                  </a:lnTo>
                  <a:lnTo>
                    <a:pt x="3300" y="1160"/>
                  </a:lnTo>
                  <a:lnTo>
                    <a:pt x="3326" y="1244"/>
                  </a:lnTo>
                  <a:lnTo>
                    <a:pt x="3348" y="1330"/>
                  </a:lnTo>
                  <a:lnTo>
                    <a:pt x="3363" y="1418"/>
                  </a:lnTo>
                  <a:lnTo>
                    <a:pt x="3372" y="1508"/>
                  </a:lnTo>
                  <a:lnTo>
                    <a:pt x="3322" y="1483"/>
                  </a:lnTo>
                  <a:lnTo>
                    <a:pt x="3268" y="1462"/>
                  </a:lnTo>
                  <a:lnTo>
                    <a:pt x="3214" y="1448"/>
                  </a:lnTo>
                  <a:lnTo>
                    <a:pt x="3156" y="1438"/>
                  </a:lnTo>
                  <a:lnTo>
                    <a:pt x="3098" y="1434"/>
                  </a:lnTo>
                  <a:lnTo>
                    <a:pt x="2946" y="1434"/>
                  </a:lnTo>
                  <a:lnTo>
                    <a:pt x="2887" y="1438"/>
                  </a:lnTo>
                  <a:lnTo>
                    <a:pt x="2830" y="1448"/>
                  </a:lnTo>
                  <a:lnTo>
                    <a:pt x="2775" y="1462"/>
                  </a:lnTo>
                  <a:lnTo>
                    <a:pt x="2723" y="1483"/>
                  </a:lnTo>
                  <a:lnTo>
                    <a:pt x="2673" y="1508"/>
                  </a:lnTo>
                  <a:lnTo>
                    <a:pt x="2626" y="1538"/>
                  </a:lnTo>
                  <a:lnTo>
                    <a:pt x="2584" y="1574"/>
                  </a:lnTo>
                  <a:lnTo>
                    <a:pt x="2544" y="1612"/>
                  </a:lnTo>
                  <a:lnTo>
                    <a:pt x="2510" y="1655"/>
                  </a:lnTo>
                  <a:lnTo>
                    <a:pt x="2479" y="1702"/>
                  </a:lnTo>
                  <a:lnTo>
                    <a:pt x="2453" y="1752"/>
                  </a:lnTo>
                  <a:lnTo>
                    <a:pt x="2432" y="1804"/>
                  </a:lnTo>
                  <a:lnTo>
                    <a:pt x="2418" y="1859"/>
                  </a:lnTo>
                  <a:lnTo>
                    <a:pt x="2408" y="1915"/>
                  </a:lnTo>
                  <a:lnTo>
                    <a:pt x="2405" y="1974"/>
                  </a:lnTo>
                  <a:lnTo>
                    <a:pt x="2405" y="2201"/>
                  </a:lnTo>
                  <a:lnTo>
                    <a:pt x="2373" y="2224"/>
                  </a:lnTo>
                  <a:lnTo>
                    <a:pt x="2345" y="2251"/>
                  </a:lnTo>
                  <a:lnTo>
                    <a:pt x="2319" y="2282"/>
                  </a:lnTo>
                  <a:lnTo>
                    <a:pt x="2298" y="2316"/>
                  </a:lnTo>
                  <a:lnTo>
                    <a:pt x="2281" y="2351"/>
                  </a:lnTo>
                  <a:lnTo>
                    <a:pt x="2269" y="2388"/>
                  </a:lnTo>
                  <a:lnTo>
                    <a:pt x="2261" y="2428"/>
                  </a:lnTo>
                  <a:lnTo>
                    <a:pt x="2259" y="2469"/>
                  </a:lnTo>
                  <a:lnTo>
                    <a:pt x="2259" y="2968"/>
                  </a:lnTo>
                  <a:lnTo>
                    <a:pt x="2261" y="3009"/>
                  </a:lnTo>
                  <a:lnTo>
                    <a:pt x="2269" y="3050"/>
                  </a:lnTo>
                  <a:lnTo>
                    <a:pt x="2281" y="3087"/>
                  </a:lnTo>
                  <a:lnTo>
                    <a:pt x="2299" y="3124"/>
                  </a:lnTo>
                  <a:lnTo>
                    <a:pt x="2320" y="3157"/>
                  </a:lnTo>
                  <a:lnTo>
                    <a:pt x="2133" y="3157"/>
                  </a:lnTo>
                  <a:lnTo>
                    <a:pt x="2108" y="3154"/>
                  </a:lnTo>
                  <a:lnTo>
                    <a:pt x="2087" y="3145"/>
                  </a:lnTo>
                  <a:lnTo>
                    <a:pt x="2068" y="3130"/>
                  </a:lnTo>
                  <a:lnTo>
                    <a:pt x="2055" y="3113"/>
                  </a:lnTo>
                  <a:lnTo>
                    <a:pt x="2046" y="3092"/>
                  </a:lnTo>
                  <a:lnTo>
                    <a:pt x="2043" y="3067"/>
                  </a:lnTo>
                  <a:lnTo>
                    <a:pt x="2043" y="2934"/>
                  </a:lnTo>
                  <a:lnTo>
                    <a:pt x="1963" y="2942"/>
                  </a:lnTo>
                  <a:lnTo>
                    <a:pt x="1882" y="2948"/>
                  </a:lnTo>
                  <a:lnTo>
                    <a:pt x="1800" y="2950"/>
                  </a:lnTo>
                  <a:lnTo>
                    <a:pt x="1705" y="2947"/>
                  </a:lnTo>
                  <a:lnTo>
                    <a:pt x="1610" y="2940"/>
                  </a:lnTo>
                  <a:lnTo>
                    <a:pt x="1610" y="3068"/>
                  </a:lnTo>
                  <a:lnTo>
                    <a:pt x="1607" y="3092"/>
                  </a:lnTo>
                  <a:lnTo>
                    <a:pt x="1598" y="3114"/>
                  </a:lnTo>
                  <a:lnTo>
                    <a:pt x="1584" y="3132"/>
                  </a:lnTo>
                  <a:lnTo>
                    <a:pt x="1566" y="3146"/>
                  </a:lnTo>
                  <a:lnTo>
                    <a:pt x="1544" y="3155"/>
                  </a:lnTo>
                  <a:lnTo>
                    <a:pt x="1521" y="3158"/>
                  </a:lnTo>
                  <a:lnTo>
                    <a:pt x="975" y="3158"/>
                  </a:lnTo>
                  <a:lnTo>
                    <a:pt x="950" y="3155"/>
                  </a:lnTo>
                  <a:lnTo>
                    <a:pt x="929" y="3146"/>
                  </a:lnTo>
                  <a:lnTo>
                    <a:pt x="912" y="3132"/>
                  </a:lnTo>
                  <a:lnTo>
                    <a:pt x="897" y="3114"/>
                  </a:lnTo>
                  <a:lnTo>
                    <a:pt x="888" y="3092"/>
                  </a:lnTo>
                  <a:lnTo>
                    <a:pt x="885" y="3068"/>
                  </a:lnTo>
                  <a:lnTo>
                    <a:pt x="885" y="2934"/>
                  </a:lnTo>
                  <a:lnTo>
                    <a:pt x="884" y="2920"/>
                  </a:lnTo>
                  <a:lnTo>
                    <a:pt x="883" y="2902"/>
                  </a:lnTo>
                  <a:lnTo>
                    <a:pt x="880" y="2877"/>
                  </a:lnTo>
                  <a:lnTo>
                    <a:pt x="874" y="2851"/>
                  </a:lnTo>
                  <a:lnTo>
                    <a:pt x="866" y="2820"/>
                  </a:lnTo>
                  <a:lnTo>
                    <a:pt x="855" y="2787"/>
                  </a:lnTo>
                  <a:lnTo>
                    <a:pt x="841" y="2751"/>
                  </a:lnTo>
                  <a:lnTo>
                    <a:pt x="823" y="2714"/>
                  </a:lnTo>
                  <a:lnTo>
                    <a:pt x="800" y="2676"/>
                  </a:lnTo>
                  <a:lnTo>
                    <a:pt x="772" y="2636"/>
                  </a:lnTo>
                  <a:lnTo>
                    <a:pt x="739" y="2597"/>
                  </a:lnTo>
                  <a:lnTo>
                    <a:pt x="700" y="2560"/>
                  </a:lnTo>
                  <a:lnTo>
                    <a:pt x="682" y="2543"/>
                  </a:lnTo>
                  <a:lnTo>
                    <a:pt x="679" y="2541"/>
                  </a:lnTo>
                  <a:lnTo>
                    <a:pt x="677" y="2539"/>
                  </a:lnTo>
                  <a:lnTo>
                    <a:pt x="678" y="2539"/>
                  </a:lnTo>
                  <a:lnTo>
                    <a:pt x="609" y="2475"/>
                  </a:lnTo>
                  <a:lnTo>
                    <a:pt x="546" y="2407"/>
                  </a:lnTo>
                  <a:lnTo>
                    <a:pt x="488" y="2335"/>
                  </a:lnTo>
                  <a:lnTo>
                    <a:pt x="435" y="2261"/>
                  </a:lnTo>
                  <a:lnTo>
                    <a:pt x="387" y="2184"/>
                  </a:lnTo>
                  <a:lnTo>
                    <a:pt x="345" y="2103"/>
                  </a:lnTo>
                  <a:lnTo>
                    <a:pt x="309" y="2019"/>
                  </a:lnTo>
                  <a:lnTo>
                    <a:pt x="279" y="1934"/>
                  </a:lnTo>
                  <a:lnTo>
                    <a:pt x="165" y="1934"/>
                  </a:lnTo>
                  <a:lnTo>
                    <a:pt x="132" y="1931"/>
                  </a:lnTo>
                  <a:lnTo>
                    <a:pt x="101" y="1921"/>
                  </a:lnTo>
                  <a:lnTo>
                    <a:pt x="73" y="1905"/>
                  </a:lnTo>
                  <a:lnTo>
                    <a:pt x="49" y="1885"/>
                  </a:lnTo>
                  <a:lnTo>
                    <a:pt x="28" y="1861"/>
                  </a:lnTo>
                  <a:lnTo>
                    <a:pt x="13" y="1833"/>
                  </a:lnTo>
                  <a:lnTo>
                    <a:pt x="3" y="1802"/>
                  </a:lnTo>
                  <a:lnTo>
                    <a:pt x="0" y="1769"/>
                  </a:lnTo>
                  <a:lnTo>
                    <a:pt x="0" y="1364"/>
                  </a:lnTo>
                  <a:lnTo>
                    <a:pt x="3" y="1330"/>
                  </a:lnTo>
                  <a:lnTo>
                    <a:pt x="13" y="1299"/>
                  </a:lnTo>
                  <a:lnTo>
                    <a:pt x="28" y="1272"/>
                  </a:lnTo>
                  <a:lnTo>
                    <a:pt x="49" y="1247"/>
                  </a:lnTo>
                  <a:lnTo>
                    <a:pt x="73" y="1228"/>
                  </a:lnTo>
                  <a:lnTo>
                    <a:pt x="101" y="1212"/>
                  </a:lnTo>
                  <a:lnTo>
                    <a:pt x="132" y="1202"/>
                  </a:lnTo>
                  <a:lnTo>
                    <a:pt x="165" y="1199"/>
                  </a:lnTo>
                  <a:lnTo>
                    <a:pt x="286" y="1199"/>
                  </a:lnTo>
                  <a:lnTo>
                    <a:pt x="316" y="1118"/>
                  </a:lnTo>
                  <a:lnTo>
                    <a:pt x="350" y="1040"/>
                  </a:lnTo>
                  <a:lnTo>
                    <a:pt x="392" y="964"/>
                  </a:lnTo>
                  <a:lnTo>
                    <a:pt x="436" y="890"/>
                  </a:lnTo>
                  <a:lnTo>
                    <a:pt x="487" y="820"/>
                  </a:lnTo>
                  <a:lnTo>
                    <a:pt x="541" y="752"/>
                  </a:lnTo>
                  <a:lnTo>
                    <a:pt x="601" y="688"/>
                  </a:lnTo>
                  <a:lnTo>
                    <a:pt x="664" y="626"/>
                  </a:lnTo>
                  <a:lnTo>
                    <a:pt x="732" y="569"/>
                  </a:lnTo>
                  <a:lnTo>
                    <a:pt x="733" y="557"/>
                  </a:lnTo>
                  <a:lnTo>
                    <a:pt x="736" y="544"/>
                  </a:lnTo>
                  <a:lnTo>
                    <a:pt x="748" y="494"/>
                  </a:lnTo>
                  <a:lnTo>
                    <a:pt x="752" y="445"/>
                  </a:lnTo>
                  <a:lnTo>
                    <a:pt x="751" y="397"/>
                  </a:lnTo>
                  <a:lnTo>
                    <a:pt x="744" y="351"/>
                  </a:lnTo>
                  <a:lnTo>
                    <a:pt x="733" y="306"/>
                  </a:lnTo>
                  <a:lnTo>
                    <a:pt x="720" y="263"/>
                  </a:lnTo>
                  <a:lnTo>
                    <a:pt x="702" y="224"/>
                  </a:lnTo>
                  <a:lnTo>
                    <a:pt x="683" y="186"/>
                  </a:lnTo>
                  <a:lnTo>
                    <a:pt x="662" y="151"/>
                  </a:lnTo>
                  <a:lnTo>
                    <a:pt x="652" y="130"/>
                  </a:lnTo>
                  <a:lnTo>
                    <a:pt x="648" y="107"/>
                  </a:lnTo>
                  <a:lnTo>
                    <a:pt x="648" y="85"/>
                  </a:lnTo>
                  <a:lnTo>
                    <a:pt x="653" y="64"/>
                  </a:lnTo>
                  <a:lnTo>
                    <a:pt x="662" y="46"/>
                  </a:lnTo>
                  <a:lnTo>
                    <a:pt x="675" y="29"/>
                  </a:lnTo>
                  <a:lnTo>
                    <a:pt x="692" y="15"/>
                  </a:lnTo>
                  <a:lnTo>
                    <a:pt x="712" y="6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591933" y="4264025"/>
            <a:ext cx="579437" cy="492125"/>
            <a:chOff x="1639888" y="4264025"/>
            <a:chExt cx="579437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39888" y="4264025"/>
              <a:ext cx="441325" cy="423863"/>
            </a:xfrm>
            <a:custGeom>
              <a:avLst/>
              <a:gdLst>
                <a:gd name="T0" fmla="*/ 643 w 2778"/>
                <a:gd name="T1" fmla="*/ 837 h 2672"/>
                <a:gd name="T2" fmla="*/ 599 w 2778"/>
                <a:gd name="T3" fmla="*/ 927 h 2672"/>
                <a:gd name="T4" fmla="*/ 642 w 2778"/>
                <a:gd name="T5" fmla="*/ 1014 h 2672"/>
                <a:gd name="T6" fmla="*/ 739 w 2778"/>
                <a:gd name="T7" fmla="*/ 1036 h 2672"/>
                <a:gd name="T8" fmla="*/ 815 w 2778"/>
                <a:gd name="T9" fmla="*/ 975 h 2672"/>
                <a:gd name="T10" fmla="*/ 815 w 2778"/>
                <a:gd name="T11" fmla="*/ 877 h 2672"/>
                <a:gd name="T12" fmla="*/ 739 w 2778"/>
                <a:gd name="T13" fmla="*/ 816 h 2672"/>
                <a:gd name="T14" fmla="*/ 747 w 2778"/>
                <a:gd name="T15" fmla="*/ 21 h 2672"/>
                <a:gd name="T16" fmla="*/ 915 w 2778"/>
                <a:gd name="T17" fmla="*/ 96 h 2672"/>
                <a:gd name="T18" fmla="*/ 1026 w 2778"/>
                <a:gd name="T19" fmla="*/ 193 h 2672"/>
                <a:gd name="T20" fmla="*/ 1239 w 2778"/>
                <a:gd name="T21" fmla="*/ 199 h 2672"/>
                <a:gd name="T22" fmla="*/ 1613 w 2778"/>
                <a:gd name="T23" fmla="*/ 176 h 2672"/>
                <a:gd name="T24" fmla="*/ 1982 w 2778"/>
                <a:gd name="T25" fmla="*/ 247 h 2672"/>
                <a:gd name="T26" fmla="*/ 2304 w 2778"/>
                <a:gd name="T27" fmla="*/ 401 h 2672"/>
                <a:gd name="T28" fmla="*/ 2564 w 2778"/>
                <a:gd name="T29" fmla="*/ 625 h 2672"/>
                <a:gd name="T30" fmla="*/ 2746 w 2778"/>
                <a:gd name="T31" fmla="*/ 903 h 2672"/>
                <a:gd name="T32" fmla="*/ 2709 w 2778"/>
                <a:gd name="T33" fmla="*/ 1005 h 2672"/>
                <a:gd name="T34" fmla="*/ 2521 w 2778"/>
                <a:gd name="T35" fmla="*/ 1125 h 2672"/>
                <a:gd name="T36" fmla="*/ 2227 w 2778"/>
                <a:gd name="T37" fmla="*/ 1250 h 2672"/>
                <a:gd name="T38" fmla="*/ 1998 w 2778"/>
                <a:gd name="T39" fmla="*/ 1288 h 2672"/>
                <a:gd name="T40" fmla="*/ 1922 w 2778"/>
                <a:gd name="T41" fmla="*/ 1307 h 2672"/>
                <a:gd name="T42" fmla="*/ 1839 w 2778"/>
                <a:gd name="T43" fmla="*/ 1379 h 2672"/>
                <a:gd name="T44" fmla="*/ 1810 w 2778"/>
                <a:gd name="T45" fmla="*/ 1472 h 2672"/>
                <a:gd name="T46" fmla="*/ 1808 w 2778"/>
                <a:gd name="T47" fmla="*/ 1849 h 2672"/>
                <a:gd name="T48" fmla="*/ 1822 w 2778"/>
                <a:gd name="T49" fmla="*/ 2326 h 2672"/>
                <a:gd name="T50" fmla="*/ 1902 w 2778"/>
                <a:gd name="T51" fmla="*/ 2584 h 2672"/>
                <a:gd name="T52" fmla="*/ 1951 w 2778"/>
                <a:gd name="T53" fmla="*/ 2669 h 2672"/>
                <a:gd name="T54" fmla="*/ 1756 w 2778"/>
                <a:gd name="T55" fmla="*/ 2662 h 2672"/>
                <a:gd name="T56" fmla="*/ 1719 w 2778"/>
                <a:gd name="T57" fmla="*/ 2597 h 2672"/>
                <a:gd name="T58" fmla="*/ 1515 w 2778"/>
                <a:gd name="T59" fmla="*/ 2497 h 2672"/>
                <a:gd name="T60" fmla="*/ 1353 w 2778"/>
                <a:gd name="T61" fmla="*/ 2616 h 2672"/>
                <a:gd name="T62" fmla="*/ 1300 w 2778"/>
                <a:gd name="T63" fmla="*/ 2669 h 2672"/>
                <a:gd name="T64" fmla="*/ 783 w 2778"/>
                <a:gd name="T65" fmla="*/ 2662 h 2672"/>
                <a:gd name="T66" fmla="*/ 745 w 2778"/>
                <a:gd name="T67" fmla="*/ 2597 h 2672"/>
                <a:gd name="T68" fmla="*/ 740 w 2778"/>
                <a:gd name="T69" fmla="*/ 2430 h 2672"/>
                <a:gd name="T70" fmla="*/ 699 w 2778"/>
                <a:gd name="T71" fmla="*/ 2309 h 2672"/>
                <a:gd name="T72" fmla="*/ 590 w 2778"/>
                <a:gd name="T73" fmla="*/ 2166 h 2672"/>
                <a:gd name="T74" fmla="*/ 512 w 2778"/>
                <a:gd name="T75" fmla="*/ 2095 h 2672"/>
                <a:gd name="T76" fmla="*/ 325 w 2778"/>
                <a:gd name="T77" fmla="*/ 1848 h 2672"/>
                <a:gd name="T78" fmla="*/ 139 w 2778"/>
                <a:gd name="T79" fmla="*/ 1637 h 2672"/>
                <a:gd name="T80" fmla="*/ 41 w 2778"/>
                <a:gd name="T81" fmla="*/ 1596 h 2672"/>
                <a:gd name="T82" fmla="*/ 0 w 2778"/>
                <a:gd name="T83" fmla="*/ 1497 h 2672"/>
                <a:gd name="T84" fmla="*/ 23 w 2778"/>
                <a:gd name="T85" fmla="*/ 1076 h 2672"/>
                <a:gd name="T86" fmla="*/ 111 w 2778"/>
                <a:gd name="T87" fmla="*/ 1017 h 2672"/>
                <a:gd name="T88" fmla="*/ 303 w 2778"/>
                <a:gd name="T89" fmla="*/ 865 h 2672"/>
                <a:gd name="T90" fmla="*/ 492 w 2778"/>
                <a:gd name="T91" fmla="*/ 595 h 2672"/>
                <a:gd name="T92" fmla="*/ 618 w 2778"/>
                <a:gd name="T93" fmla="*/ 461 h 2672"/>
                <a:gd name="T94" fmla="*/ 626 w 2778"/>
                <a:gd name="T95" fmla="*/ 296 h 2672"/>
                <a:gd name="T96" fmla="*/ 574 w 2778"/>
                <a:gd name="T97" fmla="*/ 157 h 2672"/>
                <a:gd name="T98" fmla="*/ 546 w 2778"/>
                <a:gd name="T99" fmla="*/ 66 h 2672"/>
                <a:gd name="T100" fmla="*/ 595 w 2778"/>
                <a:gd name="T101" fmla="*/ 6 h 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78" h="2672">
                  <a:moveTo>
                    <a:pt x="713" y="812"/>
                  </a:moveTo>
                  <a:lnTo>
                    <a:pt x="687" y="816"/>
                  </a:lnTo>
                  <a:lnTo>
                    <a:pt x="664" y="824"/>
                  </a:lnTo>
                  <a:lnTo>
                    <a:pt x="643" y="837"/>
                  </a:lnTo>
                  <a:lnTo>
                    <a:pt x="625" y="855"/>
                  </a:lnTo>
                  <a:lnTo>
                    <a:pt x="612" y="876"/>
                  </a:lnTo>
                  <a:lnTo>
                    <a:pt x="603" y="900"/>
                  </a:lnTo>
                  <a:lnTo>
                    <a:pt x="599" y="927"/>
                  </a:lnTo>
                  <a:lnTo>
                    <a:pt x="603" y="952"/>
                  </a:lnTo>
                  <a:lnTo>
                    <a:pt x="612" y="975"/>
                  </a:lnTo>
                  <a:lnTo>
                    <a:pt x="625" y="997"/>
                  </a:lnTo>
                  <a:lnTo>
                    <a:pt x="642" y="1014"/>
                  </a:lnTo>
                  <a:lnTo>
                    <a:pt x="663" y="1028"/>
                  </a:lnTo>
                  <a:lnTo>
                    <a:pt x="687" y="1036"/>
                  </a:lnTo>
                  <a:lnTo>
                    <a:pt x="713" y="1040"/>
                  </a:lnTo>
                  <a:lnTo>
                    <a:pt x="739" y="1036"/>
                  </a:lnTo>
                  <a:lnTo>
                    <a:pt x="763" y="1028"/>
                  </a:lnTo>
                  <a:lnTo>
                    <a:pt x="784" y="1014"/>
                  </a:lnTo>
                  <a:lnTo>
                    <a:pt x="802" y="997"/>
                  </a:lnTo>
                  <a:lnTo>
                    <a:pt x="815" y="975"/>
                  </a:lnTo>
                  <a:lnTo>
                    <a:pt x="823" y="952"/>
                  </a:lnTo>
                  <a:lnTo>
                    <a:pt x="826" y="927"/>
                  </a:lnTo>
                  <a:lnTo>
                    <a:pt x="824" y="900"/>
                  </a:lnTo>
                  <a:lnTo>
                    <a:pt x="815" y="877"/>
                  </a:lnTo>
                  <a:lnTo>
                    <a:pt x="802" y="856"/>
                  </a:lnTo>
                  <a:lnTo>
                    <a:pt x="784" y="838"/>
                  </a:lnTo>
                  <a:lnTo>
                    <a:pt x="763" y="825"/>
                  </a:lnTo>
                  <a:lnTo>
                    <a:pt x="739" y="816"/>
                  </a:lnTo>
                  <a:lnTo>
                    <a:pt x="713" y="812"/>
                  </a:lnTo>
                  <a:close/>
                  <a:moveTo>
                    <a:pt x="638" y="0"/>
                  </a:moveTo>
                  <a:lnTo>
                    <a:pt x="695" y="9"/>
                  </a:lnTo>
                  <a:lnTo>
                    <a:pt x="747" y="21"/>
                  </a:lnTo>
                  <a:lnTo>
                    <a:pt x="795" y="37"/>
                  </a:lnTo>
                  <a:lnTo>
                    <a:pt x="838" y="55"/>
                  </a:lnTo>
                  <a:lnTo>
                    <a:pt x="879" y="75"/>
                  </a:lnTo>
                  <a:lnTo>
                    <a:pt x="915" y="96"/>
                  </a:lnTo>
                  <a:lnTo>
                    <a:pt x="948" y="119"/>
                  </a:lnTo>
                  <a:lnTo>
                    <a:pt x="978" y="143"/>
                  </a:lnTo>
                  <a:lnTo>
                    <a:pt x="1003" y="168"/>
                  </a:lnTo>
                  <a:lnTo>
                    <a:pt x="1026" y="193"/>
                  </a:lnTo>
                  <a:lnTo>
                    <a:pt x="1046" y="217"/>
                  </a:lnTo>
                  <a:lnTo>
                    <a:pt x="1064" y="243"/>
                  </a:lnTo>
                  <a:lnTo>
                    <a:pt x="1150" y="217"/>
                  </a:lnTo>
                  <a:lnTo>
                    <a:pt x="1239" y="199"/>
                  </a:lnTo>
                  <a:lnTo>
                    <a:pt x="1329" y="184"/>
                  </a:lnTo>
                  <a:lnTo>
                    <a:pt x="1421" y="176"/>
                  </a:lnTo>
                  <a:lnTo>
                    <a:pt x="1515" y="173"/>
                  </a:lnTo>
                  <a:lnTo>
                    <a:pt x="1613" y="176"/>
                  </a:lnTo>
                  <a:lnTo>
                    <a:pt x="1709" y="185"/>
                  </a:lnTo>
                  <a:lnTo>
                    <a:pt x="1802" y="201"/>
                  </a:lnTo>
                  <a:lnTo>
                    <a:pt x="1894" y="221"/>
                  </a:lnTo>
                  <a:lnTo>
                    <a:pt x="1982" y="247"/>
                  </a:lnTo>
                  <a:lnTo>
                    <a:pt x="2067" y="278"/>
                  </a:lnTo>
                  <a:lnTo>
                    <a:pt x="2150" y="315"/>
                  </a:lnTo>
                  <a:lnTo>
                    <a:pt x="2229" y="356"/>
                  </a:lnTo>
                  <a:lnTo>
                    <a:pt x="2304" y="401"/>
                  </a:lnTo>
                  <a:lnTo>
                    <a:pt x="2376" y="451"/>
                  </a:lnTo>
                  <a:lnTo>
                    <a:pt x="2443" y="506"/>
                  </a:lnTo>
                  <a:lnTo>
                    <a:pt x="2506" y="563"/>
                  </a:lnTo>
                  <a:lnTo>
                    <a:pt x="2564" y="625"/>
                  </a:lnTo>
                  <a:lnTo>
                    <a:pt x="2618" y="689"/>
                  </a:lnTo>
                  <a:lnTo>
                    <a:pt x="2667" y="758"/>
                  </a:lnTo>
                  <a:lnTo>
                    <a:pt x="2709" y="829"/>
                  </a:lnTo>
                  <a:lnTo>
                    <a:pt x="2746" y="903"/>
                  </a:lnTo>
                  <a:lnTo>
                    <a:pt x="2778" y="980"/>
                  </a:lnTo>
                  <a:lnTo>
                    <a:pt x="2753" y="986"/>
                  </a:lnTo>
                  <a:lnTo>
                    <a:pt x="2730" y="995"/>
                  </a:lnTo>
                  <a:lnTo>
                    <a:pt x="2709" y="1005"/>
                  </a:lnTo>
                  <a:lnTo>
                    <a:pt x="2691" y="1016"/>
                  </a:lnTo>
                  <a:lnTo>
                    <a:pt x="2676" y="1027"/>
                  </a:lnTo>
                  <a:lnTo>
                    <a:pt x="2597" y="1079"/>
                  </a:lnTo>
                  <a:lnTo>
                    <a:pt x="2521" y="1125"/>
                  </a:lnTo>
                  <a:lnTo>
                    <a:pt x="2446" y="1165"/>
                  </a:lnTo>
                  <a:lnTo>
                    <a:pt x="2373" y="1198"/>
                  </a:lnTo>
                  <a:lnTo>
                    <a:pt x="2298" y="1227"/>
                  </a:lnTo>
                  <a:lnTo>
                    <a:pt x="2227" y="1250"/>
                  </a:lnTo>
                  <a:lnTo>
                    <a:pt x="2154" y="1268"/>
                  </a:lnTo>
                  <a:lnTo>
                    <a:pt x="2082" y="1280"/>
                  </a:lnTo>
                  <a:lnTo>
                    <a:pt x="2010" y="1287"/>
                  </a:lnTo>
                  <a:lnTo>
                    <a:pt x="1998" y="1288"/>
                  </a:lnTo>
                  <a:lnTo>
                    <a:pt x="1982" y="1290"/>
                  </a:lnTo>
                  <a:lnTo>
                    <a:pt x="1963" y="1293"/>
                  </a:lnTo>
                  <a:lnTo>
                    <a:pt x="1943" y="1299"/>
                  </a:lnTo>
                  <a:lnTo>
                    <a:pt x="1922" y="1307"/>
                  </a:lnTo>
                  <a:lnTo>
                    <a:pt x="1900" y="1319"/>
                  </a:lnTo>
                  <a:lnTo>
                    <a:pt x="1878" y="1334"/>
                  </a:lnTo>
                  <a:lnTo>
                    <a:pt x="1858" y="1354"/>
                  </a:lnTo>
                  <a:lnTo>
                    <a:pt x="1839" y="1379"/>
                  </a:lnTo>
                  <a:lnTo>
                    <a:pt x="1826" y="1403"/>
                  </a:lnTo>
                  <a:lnTo>
                    <a:pt x="1817" y="1427"/>
                  </a:lnTo>
                  <a:lnTo>
                    <a:pt x="1812" y="1451"/>
                  </a:lnTo>
                  <a:lnTo>
                    <a:pt x="1810" y="1472"/>
                  </a:lnTo>
                  <a:lnTo>
                    <a:pt x="1808" y="1489"/>
                  </a:lnTo>
                  <a:lnTo>
                    <a:pt x="1808" y="1504"/>
                  </a:lnTo>
                  <a:lnTo>
                    <a:pt x="1808" y="1681"/>
                  </a:lnTo>
                  <a:lnTo>
                    <a:pt x="1808" y="1849"/>
                  </a:lnTo>
                  <a:lnTo>
                    <a:pt x="1808" y="2019"/>
                  </a:lnTo>
                  <a:lnTo>
                    <a:pt x="1810" y="2190"/>
                  </a:lnTo>
                  <a:lnTo>
                    <a:pt x="1813" y="2257"/>
                  </a:lnTo>
                  <a:lnTo>
                    <a:pt x="1822" y="2326"/>
                  </a:lnTo>
                  <a:lnTo>
                    <a:pt x="1835" y="2396"/>
                  </a:lnTo>
                  <a:lnTo>
                    <a:pt x="1853" y="2460"/>
                  </a:lnTo>
                  <a:lnTo>
                    <a:pt x="1875" y="2522"/>
                  </a:lnTo>
                  <a:lnTo>
                    <a:pt x="1902" y="2584"/>
                  </a:lnTo>
                  <a:lnTo>
                    <a:pt x="1936" y="2644"/>
                  </a:lnTo>
                  <a:lnTo>
                    <a:pt x="1942" y="2656"/>
                  </a:lnTo>
                  <a:lnTo>
                    <a:pt x="1950" y="2667"/>
                  </a:lnTo>
                  <a:lnTo>
                    <a:pt x="1951" y="2669"/>
                  </a:lnTo>
                  <a:lnTo>
                    <a:pt x="1952" y="2672"/>
                  </a:lnTo>
                  <a:lnTo>
                    <a:pt x="1794" y="2672"/>
                  </a:lnTo>
                  <a:lnTo>
                    <a:pt x="1774" y="2669"/>
                  </a:lnTo>
                  <a:lnTo>
                    <a:pt x="1756" y="2662"/>
                  </a:lnTo>
                  <a:lnTo>
                    <a:pt x="1741" y="2649"/>
                  </a:lnTo>
                  <a:lnTo>
                    <a:pt x="1729" y="2635"/>
                  </a:lnTo>
                  <a:lnTo>
                    <a:pt x="1722" y="2616"/>
                  </a:lnTo>
                  <a:lnTo>
                    <a:pt x="1719" y="2597"/>
                  </a:lnTo>
                  <a:lnTo>
                    <a:pt x="1719" y="2483"/>
                  </a:lnTo>
                  <a:lnTo>
                    <a:pt x="1651" y="2491"/>
                  </a:lnTo>
                  <a:lnTo>
                    <a:pt x="1584" y="2495"/>
                  </a:lnTo>
                  <a:lnTo>
                    <a:pt x="1515" y="2497"/>
                  </a:lnTo>
                  <a:lnTo>
                    <a:pt x="1435" y="2494"/>
                  </a:lnTo>
                  <a:lnTo>
                    <a:pt x="1355" y="2489"/>
                  </a:lnTo>
                  <a:lnTo>
                    <a:pt x="1355" y="2597"/>
                  </a:lnTo>
                  <a:lnTo>
                    <a:pt x="1353" y="2616"/>
                  </a:lnTo>
                  <a:lnTo>
                    <a:pt x="1345" y="2635"/>
                  </a:lnTo>
                  <a:lnTo>
                    <a:pt x="1333" y="2649"/>
                  </a:lnTo>
                  <a:lnTo>
                    <a:pt x="1317" y="2662"/>
                  </a:lnTo>
                  <a:lnTo>
                    <a:pt x="1300" y="2669"/>
                  </a:lnTo>
                  <a:lnTo>
                    <a:pt x="1280" y="2672"/>
                  </a:lnTo>
                  <a:lnTo>
                    <a:pt x="821" y="2672"/>
                  </a:lnTo>
                  <a:lnTo>
                    <a:pt x="801" y="2669"/>
                  </a:lnTo>
                  <a:lnTo>
                    <a:pt x="783" y="2662"/>
                  </a:lnTo>
                  <a:lnTo>
                    <a:pt x="768" y="2649"/>
                  </a:lnTo>
                  <a:lnTo>
                    <a:pt x="755" y="2635"/>
                  </a:lnTo>
                  <a:lnTo>
                    <a:pt x="748" y="2616"/>
                  </a:lnTo>
                  <a:lnTo>
                    <a:pt x="745" y="2597"/>
                  </a:lnTo>
                  <a:lnTo>
                    <a:pt x="745" y="2483"/>
                  </a:lnTo>
                  <a:lnTo>
                    <a:pt x="744" y="2470"/>
                  </a:lnTo>
                  <a:lnTo>
                    <a:pt x="743" y="2452"/>
                  </a:lnTo>
                  <a:lnTo>
                    <a:pt x="740" y="2430"/>
                  </a:lnTo>
                  <a:lnTo>
                    <a:pt x="734" y="2403"/>
                  </a:lnTo>
                  <a:lnTo>
                    <a:pt x="726" y="2375"/>
                  </a:lnTo>
                  <a:lnTo>
                    <a:pt x="715" y="2343"/>
                  </a:lnTo>
                  <a:lnTo>
                    <a:pt x="699" y="2309"/>
                  </a:lnTo>
                  <a:lnTo>
                    <a:pt x="679" y="2274"/>
                  </a:lnTo>
                  <a:lnTo>
                    <a:pt x="655" y="2238"/>
                  </a:lnTo>
                  <a:lnTo>
                    <a:pt x="626" y="2202"/>
                  </a:lnTo>
                  <a:lnTo>
                    <a:pt x="590" y="2166"/>
                  </a:lnTo>
                  <a:lnTo>
                    <a:pt x="574" y="2153"/>
                  </a:lnTo>
                  <a:lnTo>
                    <a:pt x="572" y="2151"/>
                  </a:lnTo>
                  <a:lnTo>
                    <a:pt x="570" y="2150"/>
                  </a:lnTo>
                  <a:lnTo>
                    <a:pt x="512" y="2095"/>
                  </a:lnTo>
                  <a:lnTo>
                    <a:pt x="459" y="2038"/>
                  </a:lnTo>
                  <a:lnTo>
                    <a:pt x="410" y="1977"/>
                  </a:lnTo>
                  <a:lnTo>
                    <a:pt x="366" y="1914"/>
                  </a:lnTo>
                  <a:lnTo>
                    <a:pt x="325" y="1848"/>
                  </a:lnTo>
                  <a:lnTo>
                    <a:pt x="291" y="1780"/>
                  </a:lnTo>
                  <a:lnTo>
                    <a:pt x="260" y="1709"/>
                  </a:lnTo>
                  <a:lnTo>
                    <a:pt x="234" y="1637"/>
                  </a:lnTo>
                  <a:lnTo>
                    <a:pt x="139" y="1637"/>
                  </a:lnTo>
                  <a:lnTo>
                    <a:pt x="111" y="1633"/>
                  </a:lnTo>
                  <a:lnTo>
                    <a:pt x="85" y="1626"/>
                  </a:lnTo>
                  <a:lnTo>
                    <a:pt x="61" y="1612"/>
                  </a:lnTo>
                  <a:lnTo>
                    <a:pt x="41" y="1596"/>
                  </a:lnTo>
                  <a:lnTo>
                    <a:pt x="23" y="1575"/>
                  </a:lnTo>
                  <a:lnTo>
                    <a:pt x="11" y="1551"/>
                  </a:lnTo>
                  <a:lnTo>
                    <a:pt x="3" y="1526"/>
                  </a:lnTo>
                  <a:lnTo>
                    <a:pt x="0" y="1497"/>
                  </a:lnTo>
                  <a:lnTo>
                    <a:pt x="0" y="1154"/>
                  </a:lnTo>
                  <a:lnTo>
                    <a:pt x="3" y="1126"/>
                  </a:lnTo>
                  <a:lnTo>
                    <a:pt x="11" y="1099"/>
                  </a:lnTo>
                  <a:lnTo>
                    <a:pt x="23" y="1076"/>
                  </a:lnTo>
                  <a:lnTo>
                    <a:pt x="41" y="1055"/>
                  </a:lnTo>
                  <a:lnTo>
                    <a:pt x="61" y="1038"/>
                  </a:lnTo>
                  <a:lnTo>
                    <a:pt x="85" y="1025"/>
                  </a:lnTo>
                  <a:lnTo>
                    <a:pt x="111" y="1017"/>
                  </a:lnTo>
                  <a:lnTo>
                    <a:pt x="139" y="1015"/>
                  </a:lnTo>
                  <a:lnTo>
                    <a:pt x="240" y="1015"/>
                  </a:lnTo>
                  <a:lnTo>
                    <a:pt x="269" y="939"/>
                  </a:lnTo>
                  <a:lnTo>
                    <a:pt x="303" y="865"/>
                  </a:lnTo>
                  <a:lnTo>
                    <a:pt x="343" y="793"/>
                  </a:lnTo>
                  <a:lnTo>
                    <a:pt x="387" y="724"/>
                  </a:lnTo>
                  <a:lnTo>
                    <a:pt x="437" y="658"/>
                  </a:lnTo>
                  <a:lnTo>
                    <a:pt x="492" y="595"/>
                  </a:lnTo>
                  <a:lnTo>
                    <a:pt x="552" y="537"/>
                  </a:lnTo>
                  <a:lnTo>
                    <a:pt x="616" y="481"/>
                  </a:lnTo>
                  <a:lnTo>
                    <a:pt x="616" y="471"/>
                  </a:lnTo>
                  <a:lnTo>
                    <a:pt x="618" y="461"/>
                  </a:lnTo>
                  <a:lnTo>
                    <a:pt x="628" y="418"/>
                  </a:lnTo>
                  <a:lnTo>
                    <a:pt x="632" y="377"/>
                  </a:lnTo>
                  <a:lnTo>
                    <a:pt x="632" y="336"/>
                  </a:lnTo>
                  <a:lnTo>
                    <a:pt x="626" y="296"/>
                  </a:lnTo>
                  <a:lnTo>
                    <a:pt x="617" y="258"/>
                  </a:lnTo>
                  <a:lnTo>
                    <a:pt x="605" y="223"/>
                  </a:lnTo>
                  <a:lnTo>
                    <a:pt x="591" y="189"/>
                  </a:lnTo>
                  <a:lnTo>
                    <a:pt x="574" y="157"/>
                  </a:lnTo>
                  <a:lnTo>
                    <a:pt x="557" y="128"/>
                  </a:lnTo>
                  <a:lnTo>
                    <a:pt x="548" y="107"/>
                  </a:lnTo>
                  <a:lnTo>
                    <a:pt x="544" y="87"/>
                  </a:lnTo>
                  <a:lnTo>
                    <a:pt x="546" y="66"/>
                  </a:lnTo>
                  <a:lnTo>
                    <a:pt x="553" y="47"/>
                  </a:lnTo>
                  <a:lnTo>
                    <a:pt x="563" y="30"/>
                  </a:lnTo>
                  <a:lnTo>
                    <a:pt x="577" y="16"/>
                  </a:lnTo>
                  <a:lnTo>
                    <a:pt x="595" y="6"/>
                  </a:lnTo>
                  <a:lnTo>
                    <a:pt x="616" y="0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952625" y="4445000"/>
              <a:ext cx="266700" cy="311150"/>
            </a:xfrm>
            <a:custGeom>
              <a:avLst/>
              <a:gdLst>
                <a:gd name="T0" fmla="*/ 783 w 1678"/>
                <a:gd name="T1" fmla="*/ 508 h 1956"/>
                <a:gd name="T2" fmla="*/ 778 w 1678"/>
                <a:gd name="T3" fmla="*/ 586 h 1956"/>
                <a:gd name="T4" fmla="*/ 759 w 1678"/>
                <a:gd name="T5" fmla="*/ 614 h 1956"/>
                <a:gd name="T6" fmla="*/ 660 w 1678"/>
                <a:gd name="T7" fmla="*/ 668 h 1956"/>
                <a:gd name="T8" fmla="*/ 601 w 1678"/>
                <a:gd name="T9" fmla="*/ 772 h 1956"/>
                <a:gd name="T10" fmla="*/ 611 w 1678"/>
                <a:gd name="T11" fmla="*/ 889 h 1956"/>
                <a:gd name="T12" fmla="*/ 680 w 1678"/>
                <a:gd name="T13" fmla="*/ 971 h 1956"/>
                <a:gd name="T14" fmla="*/ 805 w 1678"/>
                <a:gd name="T15" fmla="*/ 1034 h 1956"/>
                <a:gd name="T16" fmla="*/ 902 w 1678"/>
                <a:gd name="T17" fmla="*/ 1091 h 1956"/>
                <a:gd name="T18" fmla="*/ 911 w 1678"/>
                <a:gd name="T19" fmla="*/ 1156 h 1956"/>
                <a:gd name="T20" fmla="*/ 853 w 1678"/>
                <a:gd name="T21" fmla="*/ 1202 h 1956"/>
                <a:gd name="T22" fmla="*/ 786 w 1678"/>
                <a:gd name="T23" fmla="*/ 1205 h 1956"/>
                <a:gd name="T24" fmla="*/ 644 w 1678"/>
                <a:gd name="T25" fmla="*/ 1161 h 1956"/>
                <a:gd name="T26" fmla="*/ 616 w 1678"/>
                <a:gd name="T27" fmla="*/ 1184 h 1956"/>
                <a:gd name="T28" fmla="*/ 593 w 1678"/>
                <a:gd name="T29" fmla="*/ 1279 h 1956"/>
                <a:gd name="T30" fmla="*/ 659 w 1678"/>
                <a:gd name="T31" fmla="*/ 1320 h 1956"/>
                <a:gd name="T32" fmla="*/ 764 w 1678"/>
                <a:gd name="T33" fmla="*/ 1345 h 1956"/>
                <a:gd name="T34" fmla="*/ 772 w 1678"/>
                <a:gd name="T35" fmla="*/ 1423 h 1956"/>
                <a:gd name="T36" fmla="*/ 801 w 1678"/>
                <a:gd name="T37" fmla="*/ 1453 h 1956"/>
                <a:gd name="T38" fmla="*/ 879 w 1678"/>
                <a:gd name="T39" fmla="*/ 1451 h 1956"/>
                <a:gd name="T40" fmla="*/ 895 w 1678"/>
                <a:gd name="T41" fmla="*/ 1393 h 1956"/>
                <a:gd name="T42" fmla="*/ 910 w 1678"/>
                <a:gd name="T43" fmla="*/ 1330 h 1956"/>
                <a:gd name="T44" fmla="*/ 1015 w 1678"/>
                <a:gd name="T45" fmla="*/ 1277 h 1956"/>
                <a:gd name="T46" fmla="*/ 1083 w 1678"/>
                <a:gd name="T47" fmla="*/ 1160 h 1956"/>
                <a:gd name="T48" fmla="*/ 1066 w 1678"/>
                <a:gd name="T49" fmla="*/ 1031 h 1956"/>
                <a:gd name="T50" fmla="*/ 971 w 1678"/>
                <a:gd name="T51" fmla="*/ 932 h 1956"/>
                <a:gd name="T52" fmla="*/ 832 w 1678"/>
                <a:gd name="T53" fmla="*/ 869 h 1956"/>
                <a:gd name="T54" fmla="*/ 769 w 1678"/>
                <a:gd name="T55" fmla="*/ 814 h 1956"/>
                <a:gd name="T56" fmla="*/ 787 w 1678"/>
                <a:gd name="T57" fmla="*/ 754 h 1956"/>
                <a:gd name="T58" fmla="*/ 843 w 1678"/>
                <a:gd name="T59" fmla="*/ 736 h 1956"/>
                <a:gd name="T60" fmla="*/ 905 w 1678"/>
                <a:gd name="T61" fmla="*/ 739 h 1956"/>
                <a:gd name="T62" fmla="*/ 1010 w 1678"/>
                <a:gd name="T63" fmla="*/ 772 h 1956"/>
                <a:gd name="T64" fmla="*/ 1041 w 1678"/>
                <a:gd name="T65" fmla="*/ 710 h 1956"/>
                <a:gd name="T66" fmla="*/ 1045 w 1678"/>
                <a:gd name="T67" fmla="*/ 642 h 1956"/>
                <a:gd name="T68" fmla="*/ 923 w 1678"/>
                <a:gd name="T69" fmla="*/ 604 h 1956"/>
                <a:gd name="T70" fmla="*/ 899 w 1678"/>
                <a:gd name="T71" fmla="*/ 577 h 1956"/>
                <a:gd name="T72" fmla="*/ 895 w 1678"/>
                <a:gd name="T73" fmla="*/ 510 h 1956"/>
                <a:gd name="T74" fmla="*/ 846 w 1678"/>
                <a:gd name="T75" fmla="*/ 498 h 1956"/>
                <a:gd name="T76" fmla="*/ 856 w 1678"/>
                <a:gd name="T77" fmla="*/ 4 h 1956"/>
                <a:gd name="T78" fmla="*/ 1011 w 1678"/>
                <a:gd name="T79" fmla="*/ 105 h 1956"/>
                <a:gd name="T80" fmla="*/ 1289 w 1678"/>
                <a:gd name="T81" fmla="*/ 237 h 1956"/>
                <a:gd name="T82" fmla="*/ 1569 w 1678"/>
                <a:gd name="T83" fmla="*/ 300 h 1956"/>
                <a:gd name="T84" fmla="*/ 1672 w 1678"/>
                <a:gd name="T85" fmla="*/ 324 h 1956"/>
                <a:gd name="T86" fmla="*/ 1678 w 1678"/>
                <a:gd name="T87" fmla="*/ 858 h 1956"/>
                <a:gd name="T88" fmla="*/ 1654 w 1678"/>
                <a:gd name="T89" fmla="*/ 1226 h 1956"/>
                <a:gd name="T90" fmla="*/ 1562 w 1678"/>
                <a:gd name="T91" fmla="*/ 1435 h 1956"/>
                <a:gd name="T92" fmla="*/ 1382 w 1678"/>
                <a:gd name="T93" fmla="*/ 1645 h 1956"/>
                <a:gd name="T94" fmla="*/ 1149 w 1678"/>
                <a:gd name="T95" fmla="*/ 1813 h 1956"/>
                <a:gd name="T96" fmla="*/ 861 w 1678"/>
                <a:gd name="T97" fmla="*/ 1951 h 1956"/>
                <a:gd name="T98" fmla="*/ 826 w 1678"/>
                <a:gd name="T99" fmla="*/ 1954 h 1956"/>
                <a:gd name="T100" fmla="*/ 585 w 1678"/>
                <a:gd name="T101" fmla="*/ 1846 h 1956"/>
                <a:gd name="T102" fmla="*/ 303 w 1678"/>
                <a:gd name="T103" fmla="*/ 1651 h 1956"/>
                <a:gd name="T104" fmla="*/ 120 w 1678"/>
                <a:gd name="T105" fmla="*/ 1445 h 1956"/>
                <a:gd name="T106" fmla="*/ 22 w 1678"/>
                <a:gd name="T107" fmla="*/ 1218 h 1956"/>
                <a:gd name="T108" fmla="*/ 0 w 1678"/>
                <a:gd name="T109" fmla="*/ 705 h 1956"/>
                <a:gd name="T110" fmla="*/ 10 w 1678"/>
                <a:gd name="T111" fmla="*/ 321 h 1956"/>
                <a:gd name="T112" fmla="*/ 133 w 1678"/>
                <a:gd name="T113" fmla="*/ 300 h 1956"/>
                <a:gd name="T114" fmla="*/ 444 w 1678"/>
                <a:gd name="T115" fmla="*/ 216 h 1956"/>
                <a:gd name="T116" fmla="*/ 730 w 1678"/>
                <a:gd name="T117" fmla="*/ 66 h 1956"/>
                <a:gd name="T118" fmla="*/ 832 w 1678"/>
                <a:gd name="T119" fmla="*/ 1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8" h="1956">
                  <a:moveTo>
                    <a:pt x="813" y="498"/>
                  </a:moveTo>
                  <a:lnTo>
                    <a:pt x="798" y="499"/>
                  </a:lnTo>
                  <a:lnTo>
                    <a:pt x="788" y="503"/>
                  </a:lnTo>
                  <a:lnTo>
                    <a:pt x="783" y="508"/>
                  </a:lnTo>
                  <a:lnTo>
                    <a:pt x="781" y="518"/>
                  </a:lnTo>
                  <a:lnTo>
                    <a:pt x="780" y="532"/>
                  </a:lnTo>
                  <a:lnTo>
                    <a:pt x="780" y="570"/>
                  </a:lnTo>
                  <a:lnTo>
                    <a:pt x="778" y="586"/>
                  </a:lnTo>
                  <a:lnTo>
                    <a:pt x="777" y="597"/>
                  </a:lnTo>
                  <a:lnTo>
                    <a:pt x="775" y="604"/>
                  </a:lnTo>
                  <a:lnTo>
                    <a:pt x="769" y="610"/>
                  </a:lnTo>
                  <a:lnTo>
                    <a:pt x="759" y="614"/>
                  </a:lnTo>
                  <a:lnTo>
                    <a:pt x="743" y="620"/>
                  </a:lnTo>
                  <a:lnTo>
                    <a:pt x="712" y="633"/>
                  </a:lnTo>
                  <a:lnTo>
                    <a:pt x="684" y="649"/>
                  </a:lnTo>
                  <a:lnTo>
                    <a:pt x="660" y="668"/>
                  </a:lnTo>
                  <a:lnTo>
                    <a:pt x="640" y="690"/>
                  </a:lnTo>
                  <a:lnTo>
                    <a:pt x="624" y="714"/>
                  </a:lnTo>
                  <a:lnTo>
                    <a:pt x="610" y="742"/>
                  </a:lnTo>
                  <a:lnTo>
                    <a:pt x="601" y="772"/>
                  </a:lnTo>
                  <a:lnTo>
                    <a:pt x="597" y="806"/>
                  </a:lnTo>
                  <a:lnTo>
                    <a:pt x="598" y="836"/>
                  </a:lnTo>
                  <a:lnTo>
                    <a:pt x="603" y="864"/>
                  </a:lnTo>
                  <a:lnTo>
                    <a:pt x="611" y="889"/>
                  </a:lnTo>
                  <a:lnTo>
                    <a:pt x="624" y="912"/>
                  </a:lnTo>
                  <a:lnTo>
                    <a:pt x="639" y="935"/>
                  </a:lnTo>
                  <a:lnTo>
                    <a:pt x="658" y="953"/>
                  </a:lnTo>
                  <a:lnTo>
                    <a:pt x="680" y="971"/>
                  </a:lnTo>
                  <a:lnTo>
                    <a:pt x="704" y="988"/>
                  </a:lnTo>
                  <a:lnTo>
                    <a:pt x="738" y="1006"/>
                  </a:lnTo>
                  <a:lnTo>
                    <a:pt x="771" y="1020"/>
                  </a:lnTo>
                  <a:lnTo>
                    <a:pt x="805" y="1034"/>
                  </a:lnTo>
                  <a:lnTo>
                    <a:pt x="839" y="1048"/>
                  </a:lnTo>
                  <a:lnTo>
                    <a:pt x="865" y="1061"/>
                  </a:lnTo>
                  <a:lnTo>
                    <a:pt x="888" y="1076"/>
                  </a:lnTo>
                  <a:lnTo>
                    <a:pt x="902" y="1091"/>
                  </a:lnTo>
                  <a:lnTo>
                    <a:pt x="911" y="1106"/>
                  </a:lnTo>
                  <a:lnTo>
                    <a:pt x="916" y="1123"/>
                  </a:lnTo>
                  <a:lnTo>
                    <a:pt x="916" y="1140"/>
                  </a:lnTo>
                  <a:lnTo>
                    <a:pt x="911" y="1156"/>
                  </a:lnTo>
                  <a:lnTo>
                    <a:pt x="902" y="1171"/>
                  </a:lnTo>
                  <a:lnTo>
                    <a:pt x="889" y="1184"/>
                  </a:lnTo>
                  <a:lnTo>
                    <a:pt x="872" y="1194"/>
                  </a:lnTo>
                  <a:lnTo>
                    <a:pt x="853" y="1202"/>
                  </a:lnTo>
                  <a:lnTo>
                    <a:pt x="832" y="1205"/>
                  </a:lnTo>
                  <a:lnTo>
                    <a:pt x="809" y="1207"/>
                  </a:lnTo>
                  <a:lnTo>
                    <a:pt x="798" y="1206"/>
                  </a:lnTo>
                  <a:lnTo>
                    <a:pt x="786" y="1205"/>
                  </a:lnTo>
                  <a:lnTo>
                    <a:pt x="741" y="1197"/>
                  </a:lnTo>
                  <a:lnTo>
                    <a:pt x="698" y="1185"/>
                  </a:lnTo>
                  <a:lnTo>
                    <a:pt x="656" y="1166"/>
                  </a:lnTo>
                  <a:lnTo>
                    <a:pt x="644" y="1161"/>
                  </a:lnTo>
                  <a:lnTo>
                    <a:pt x="635" y="1160"/>
                  </a:lnTo>
                  <a:lnTo>
                    <a:pt x="627" y="1162"/>
                  </a:lnTo>
                  <a:lnTo>
                    <a:pt x="621" y="1169"/>
                  </a:lnTo>
                  <a:lnTo>
                    <a:pt x="616" y="1184"/>
                  </a:lnTo>
                  <a:lnTo>
                    <a:pt x="606" y="1217"/>
                  </a:lnTo>
                  <a:lnTo>
                    <a:pt x="597" y="1251"/>
                  </a:lnTo>
                  <a:lnTo>
                    <a:pt x="594" y="1268"/>
                  </a:lnTo>
                  <a:lnTo>
                    <a:pt x="593" y="1279"/>
                  </a:lnTo>
                  <a:lnTo>
                    <a:pt x="597" y="1288"/>
                  </a:lnTo>
                  <a:lnTo>
                    <a:pt x="606" y="1297"/>
                  </a:lnTo>
                  <a:lnTo>
                    <a:pt x="620" y="1305"/>
                  </a:lnTo>
                  <a:lnTo>
                    <a:pt x="659" y="1320"/>
                  </a:lnTo>
                  <a:lnTo>
                    <a:pt x="698" y="1330"/>
                  </a:lnTo>
                  <a:lnTo>
                    <a:pt x="739" y="1338"/>
                  </a:lnTo>
                  <a:lnTo>
                    <a:pt x="754" y="1341"/>
                  </a:lnTo>
                  <a:lnTo>
                    <a:pt x="764" y="1345"/>
                  </a:lnTo>
                  <a:lnTo>
                    <a:pt x="769" y="1351"/>
                  </a:lnTo>
                  <a:lnTo>
                    <a:pt x="771" y="1362"/>
                  </a:lnTo>
                  <a:lnTo>
                    <a:pt x="772" y="1378"/>
                  </a:lnTo>
                  <a:lnTo>
                    <a:pt x="772" y="1423"/>
                  </a:lnTo>
                  <a:lnTo>
                    <a:pt x="774" y="1435"/>
                  </a:lnTo>
                  <a:lnTo>
                    <a:pt x="780" y="1445"/>
                  </a:lnTo>
                  <a:lnTo>
                    <a:pt x="788" y="1451"/>
                  </a:lnTo>
                  <a:lnTo>
                    <a:pt x="801" y="1453"/>
                  </a:lnTo>
                  <a:lnTo>
                    <a:pt x="832" y="1453"/>
                  </a:lnTo>
                  <a:lnTo>
                    <a:pt x="849" y="1453"/>
                  </a:lnTo>
                  <a:lnTo>
                    <a:pt x="867" y="1452"/>
                  </a:lnTo>
                  <a:lnTo>
                    <a:pt x="879" y="1451"/>
                  </a:lnTo>
                  <a:lnTo>
                    <a:pt x="888" y="1445"/>
                  </a:lnTo>
                  <a:lnTo>
                    <a:pt x="893" y="1437"/>
                  </a:lnTo>
                  <a:lnTo>
                    <a:pt x="895" y="1424"/>
                  </a:lnTo>
                  <a:lnTo>
                    <a:pt x="895" y="1393"/>
                  </a:lnTo>
                  <a:lnTo>
                    <a:pt x="895" y="1362"/>
                  </a:lnTo>
                  <a:lnTo>
                    <a:pt x="896" y="1348"/>
                  </a:lnTo>
                  <a:lnTo>
                    <a:pt x="901" y="1338"/>
                  </a:lnTo>
                  <a:lnTo>
                    <a:pt x="910" y="1330"/>
                  </a:lnTo>
                  <a:lnTo>
                    <a:pt x="923" y="1326"/>
                  </a:lnTo>
                  <a:lnTo>
                    <a:pt x="957" y="1314"/>
                  </a:lnTo>
                  <a:lnTo>
                    <a:pt x="988" y="1297"/>
                  </a:lnTo>
                  <a:lnTo>
                    <a:pt x="1015" y="1277"/>
                  </a:lnTo>
                  <a:lnTo>
                    <a:pt x="1039" y="1251"/>
                  </a:lnTo>
                  <a:lnTo>
                    <a:pt x="1059" y="1222"/>
                  </a:lnTo>
                  <a:lnTo>
                    <a:pt x="1074" y="1192"/>
                  </a:lnTo>
                  <a:lnTo>
                    <a:pt x="1083" y="1160"/>
                  </a:lnTo>
                  <a:lnTo>
                    <a:pt x="1086" y="1126"/>
                  </a:lnTo>
                  <a:lnTo>
                    <a:pt x="1085" y="1094"/>
                  </a:lnTo>
                  <a:lnTo>
                    <a:pt x="1078" y="1062"/>
                  </a:lnTo>
                  <a:lnTo>
                    <a:pt x="1066" y="1031"/>
                  </a:lnTo>
                  <a:lnTo>
                    <a:pt x="1049" y="1002"/>
                  </a:lnTo>
                  <a:lnTo>
                    <a:pt x="1027" y="976"/>
                  </a:lnTo>
                  <a:lnTo>
                    <a:pt x="1001" y="952"/>
                  </a:lnTo>
                  <a:lnTo>
                    <a:pt x="971" y="932"/>
                  </a:lnTo>
                  <a:lnTo>
                    <a:pt x="933" y="914"/>
                  </a:lnTo>
                  <a:lnTo>
                    <a:pt x="893" y="896"/>
                  </a:lnTo>
                  <a:lnTo>
                    <a:pt x="854" y="879"/>
                  </a:lnTo>
                  <a:lnTo>
                    <a:pt x="832" y="869"/>
                  </a:lnTo>
                  <a:lnTo>
                    <a:pt x="811" y="857"/>
                  </a:lnTo>
                  <a:lnTo>
                    <a:pt x="791" y="844"/>
                  </a:lnTo>
                  <a:lnTo>
                    <a:pt x="776" y="829"/>
                  </a:lnTo>
                  <a:lnTo>
                    <a:pt x="769" y="814"/>
                  </a:lnTo>
                  <a:lnTo>
                    <a:pt x="765" y="797"/>
                  </a:lnTo>
                  <a:lnTo>
                    <a:pt x="767" y="782"/>
                  </a:lnTo>
                  <a:lnTo>
                    <a:pt x="775" y="767"/>
                  </a:lnTo>
                  <a:lnTo>
                    <a:pt x="787" y="754"/>
                  </a:lnTo>
                  <a:lnTo>
                    <a:pt x="804" y="744"/>
                  </a:lnTo>
                  <a:lnTo>
                    <a:pt x="816" y="740"/>
                  </a:lnTo>
                  <a:lnTo>
                    <a:pt x="829" y="737"/>
                  </a:lnTo>
                  <a:lnTo>
                    <a:pt x="843" y="736"/>
                  </a:lnTo>
                  <a:lnTo>
                    <a:pt x="848" y="735"/>
                  </a:lnTo>
                  <a:lnTo>
                    <a:pt x="854" y="735"/>
                  </a:lnTo>
                  <a:lnTo>
                    <a:pt x="860" y="735"/>
                  </a:lnTo>
                  <a:lnTo>
                    <a:pt x="905" y="739"/>
                  </a:lnTo>
                  <a:lnTo>
                    <a:pt x="948" y="748"/>
                  </a:lnTo>
                  <a:lnTo>
                    <a:pt x="990" y="765"/>
                  </a:lnTo>
                  <a:lnTo>
                    <a:pt x="1001" y="770"/>
                  </a:lnTo>
                  <a:lnTo>
                    <a:pt x="1010" y="772"/>
                  </a:lnTo>
                  <a:lnTo>
                    <a:pt x="1017" y="768"/>
                  </a:lnTo>
                  <a:lnTo>
                    <a:pt x="1024" y="762"/>
                  </a:lnTo>
                  <a:lnTo>
                    <a:pt x="1030" y="748"/>
                  </a:lnTo>
                  <a:lnTo>
                    <a:pt x="1041" y="710"/>
                  </a:lnTo>
                  <a:lnTo>
                    <a:pt x="1052" y="671"/>
                  </a:lnTo>
                  <a:lnTo>
                    <a:pt x="1054" y="660"/>
                  </a:lnTo>
                  <a:lnTo>
                    <a:pt x="1052" y="650"/>
                  </a:lnTo>
                  <a:lnTo>
                    <a:pt x="1045" y="642"/>
                  </a:lnTo>
                  <a:lnTo>
                    <a:pt x="1034" y="635"/>
                  </a:lnTo>
                  <a:lnTo>
                    <a:pt x="989" y="618"/>
                  </a:lnTo>
                  <a:lnTo>
                    <a:pt x="941" y="608"/>
                  </a:lnTo>
                  <a:lnTo>
                    <a:pt x="923" y="604"/>
                  </a:lnTo>
                  <a:lnTo>
                    <a:pt x="911" y="601"/>
                  </a:lnTo>
                  <a:lnTo>
                    <a:pt x="905" y="597"/>
                  </a:lnTo>
                  <a:lnTo>
                    <a:pt x="901" y="589"/>
                  </a:lnTo>
                  <a:lnTo>
                    <a:pt x="899" y="577"/>
                  </a:lnTo>
                  <a:lnTo>
                    <a:pt x="899" y="559"/>
                  </a:lnTo>
                  <a:lnTo>
                    <a:pt x="899" y="537"/>
                  </a:lnTo>
                  <a:lnTo>
                    <a:pt x="898" y="521"/>
                  </a:lnTo>
                  <a:lnTo>
                    <a:pt x="895" y="510"/>
                  </a:lnTo>
                  <a:lnTo>
                    <a:pt x="889" y="504"/>
                  </a:lnTo>
                  <a:lnTo>
                    <a:pt x="880" y="500"/>
                  </a:lnTo>
                  <a:lnTo>
                    <a:pt x="866" y="499"/>
                  </a:lnTo>
                  <a:lnTo>
                    <a:pt x="846" y="498"/>
                  </a:lnTo>
                  <a:lnTo>
                    <a:pt x="813" y="498"/>
                  </a:lnTo>
                  <a:close/>
                  <a:moveTo>
                    <a:pt x="839" y="0"/>
                  </a:moveTo>
                  <a:lnTo>
                    <a:pt x="847" y="1"/>
                  </a:lnTo>
                  <a:lnTo>
                    <a:pt x="856" y="4"/>
                  </a:lnTo>
                  <a:lnTo>
                    <a:pt x="867" y="11"/>
                  </a:lnTo>
                  <a:lnTo>
                    <a:pt x="880" y="21"/>
                  </a:lnTo>
                  <a:lnTo>
                    <a:pt x="945" y="64"/>
                  </a:lnTo>
                  <a:lnTo>
                    <a:pt x="1011" y="105"/>
                  </a:lnTo>
                  <a:lnTo>
                    <a:pt x="1078" y="142"/>
                  </a:lnTo>
                  <a:lnTo>
                    <a:pt x="1147" y="178"/>
                  </a:lnTo>
                  <a:lnTo>
                    <a:pt x="1218" y="209"/>
                  </a:lnTo>
                  <a:lnTo>
                    <a:pt x="1289" y="237"/>
                  </a:lnTo>
                  <a:lnTo>
                    <a:pt x="1364" y="260"/>
                  </a:lnTo>
                  <a:lnTo>
                    <a:pt x="1439" y="280"/>
                  </a:lnTo>
                  <a:lnTo>
                    <a:pt x="1504" y="291"/>
                  </a:lnTo>
                  <a:lnTo>
                    <a:pt x="1569" y="300"/>
                  </a:lnTo>
                  <a:lnTo>
                    <a:pt x="1635" y="308"/>
                  </a:lnTo>
                  <a:lnTo>
                    <a:pt x="1651" y="311"/>
                  </a:lnTo>
                  <a:lnTo>
                    <a:pt x="1663" y="316"/>
                  </a:lnTo>
                  <a:lnTo>
                    <a:pt x="1672" y="324"/>
                  </a:lnTo>
                  <a:lnTo>
                    <a:pt x="1677" y="336"/>
                  </a:lnTo>
                  <a:lnTo>
                    <a:pt x="1678" y="353"/>
                  </a:lnTo>
                  <a:lnTo>
                    <a:pt x="1678" y="734"/>
                  </a:lnTo>
                  <a:lnTo>
                    <a:pt x="1678" y="858"/>
                  </a:lnTo>
                  <a:lnTo>
                    <a:pt x="1675" y="983"/>
                  </a:lnTo>
                  <a:lnTo>
                    <a:pt x="1671" y="1110"/>
                  </a:lnTo>
                  <a:lnTo>
                    <a:pt x="1666" y="1168"/>
                  </a:lnTo>
                  <a:lnTo>
                    <a:pt x="1654" y="1226"/>
                  </a:lnTo>
                  <a:lnTo>
                    <a:pt x="1638" y="1280"/>
                  </a:lnTo>
                  <a:lnTo>
                    <a:pt x="1617" y="1335"/>
                  </a:lnTo>
                  <a:lnTo>
                    <a:pt x="1591" y="1386"/>
                  </a:lnTo>
                  <a:lnTo>
                    <a:pt x="1562" y="1435"/>
                  </a:lnTo>
                  <a:lnTo>
                    <a:pt x="1528" y="1484"/>
                  </a:lnTo>
                  <a:lnTo>
                    <a:pt x="1483" y="1542"/>
                  </a:lnTo>
                  <a:lnTo>
                    <a:pt x="1434" y="1595"/>
                  </a:lnTo>
                  <a:lnTo>
                    <a:pt x="1382" y="1645"/>
                  </a:lnTo>
                  <a:lnTo>
                    <a:pt x="1328" y="1691"/>
                  </a:lnTo>
                  <a:lnTo>
                    <a:pt x="1271" y="1736"/>
                  </a:lnTo>
                  <a:lnTo>
                    <a:pt x="1211" y="1776"/>
                  </a:lnTo>
                  <a:lnTo>
                    <a:pt x="1149" y="1813"/>
                  </a:lnTo>
                  <a:lnTo>
                    <a:pt x="1085" y="1849"/>
                  </a:lnTo>
                  <a:lnTo>
                    <a:pt x="1012" y="1885"/>
                  </a:lnTo>
                  <a:lnTo>
                    <a:pt x="937" y="1918"/>
                  </a:lnTo>
                  <a:lnTo>
                    <a:pt x="861" y="1951"/>
                  </a:lnTo>
                  <a:lnTo>
                    <a:pt x="850" y="1954"/>
                  </a:lnTo>
                  <a:lnTo>
                    <a:pt x="837" y="1956"/>
                  </a:lnTo>
                  <a:lnTo>
                    <a:pt x="832" y="1955"/>
                  </a:lnTo>
                  <a:lnTo>
                    <a:pt x="826" y="1954"/>
                  </a:lnTo>
                  <a:lnTo>
                    <a:pt x="820" y="1953"/>
                  </a:lnTo>
                  <a:lnTo>
                    <a:pt x="740" y="1921"/>
                  </a:lnTo>
                  <a:lnTo>
                    <a:pt x="661" y="1885"/>
                  </a:lnTo>
                  <a:lnTo>
                    <a:pt x="585" y="1846"/>
                  </a:lnTo>
                  <a:lnTo>
                    <a:pt x="511" y="1803"/>
                  </a:lnTo>
                  <a:lnTo>
                    <a:pt x="439" y="1757"/>
                  </a:lnTo>
                  <a:lnTo>
                    <a:pt x="369" y="1707"/>
                  </a:lnTo>
                  <a:lnTo>
                    <a:pt x="303" y="1651"/>
                  </a:lnTo>
                  <a:lnTo>
                    <a:pt x="240" y="1591"/>
                  </a:lnTo>
                  <a:lnTo>
                    <a:pt x="197" y="1545"/>
                  </a:lnTo>
                  <a:lnTo>
                    <a:pt x="157" y="1496"/>
                  </a:lnTo>
                  <a:lnTo>
                    <a:pt x="120" y="1445"/>
                  </a:lnTo>
                  <a:lnTo>
                    <a:pt x="89" y="1393"/>
                  </a:lnTo>
                  <a:lnTo>
                    <a:pt x="62" y="1337"/>
                  </a:lnTo>
                  <a:lnTo>
                    <a:pt x="40" y="1279"/>
                  </a:lnTo>
                  <a:lnTo>
                    <a:pt x="22" y="1218"/>
                  </a:lnTo>
                  <a:lnTo>
                    <a:pt x="12" y="1162"/>
                  </a:lnTo>
                  <a:lnTo>
                    <a:pt x="4" y="1104"/>
                  </a:lnTo>
                  <a:lnTo>
                    <a:pt x="1" y="1048"/>
                  </a:lnTo>
                  <a:lnTo>
                    <a:pt x="0" y="705"/>
                  </a:lnTo>
                  <a:lnTo>
                    <a:pt x="1" y="362"/>
                  </a:lnTo>
                  <a:lnTo>
                    <a:pt x="1" y="344"/>
                  </a:lnTo>
                  <a:lnTo>
                    <a:pt x="4" y="330"/>
                  </a:lnTo>
                  <a:lnTo>
                    <a:pt x="10" y="321"/>
                  </a:lnTo>
                  <a:lnTo>
                    <a:pt x="19" y="314"/>
                  </a:lnTo>
                  <a:lnTo>
                    <a:pt x="32" y="310"/>
                  </a:lnTo>
                  <a:lnTo>
                    <a:pt x="51" y="309"/>
                  </a:lnTo>
                  <a:lnTo>
                    <a:pt x="133" y="300"/>
                  </a:lnTo>
                  <a:lnTo>
                    <a:pt x="213" y="286"/>
                  </a:lnTo>
                  <a:lnTo>
                    <a:pt x="292" y="268"/>
                  </a:lnTo>
                  <a:lnTo>
                    <a:pt x="369" y="244"/>
                  </a:lnTo>
                  <a:lnTo>
                    <a:pt x="444" y="216"/>
                  </a:lnTo>
                  <a:lnTo>
                    <a:pt x="517" y="183"/>
                  </a:lnTo>
                  <a:lnTo>
                    <a:pt x="589" y="148"/>
                  </a:lnTo>
                  <a:lnTo>
                    <a:pt x="660" y="108"/>
                  </a:lnTo>
                  <a:lnTo>
                    <a:pt x="730" y="66"/>
                  </a:lnTo>
                  <a:lnTo>
                    <a:pt x="798" y="21"/>
                  </a:lnTo>
                  <a:lnTo>
                    <a:pt x="812" y="11"/>
                  </a:lnTo>
                  <a:lnTo>
                    <a:pt x="823" y="4"/>
                  </a:lnTo>
                  <a:lnTo>
                    <a:pt x="832" y="1"/>
                  </a:lnTo>
                  <a:lnTo>
                    <a:pt x="8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571876" y="4225925"/>
            <a:ext cx="490538" cy="569912"/>
            <a:chOff x="2593975" y="4225925"/>
            <a:chExt cx="490538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582777" y="4219575"/>
            <a:ext cx="339725" cy="581025"/>
            <a:chOff x="3600450" y="4219575"/>
            <a:chExt cx="3397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24"/>
            <p:cNvSpPr>
              <a:spLocks/>
            </p:cNvSpPr>
            <p:nvPr/>
          </p:nvSpPr>
          <p:spPr bwMode="auto">
            <a:xfrm>
              <a:off x="3730625" y="4410075"/>
              <a:ext cx="77788" cy="149225"/>
            </a:xfrm>
            <a:custGeom>
              <a:avLst/>
              <a:gdLst>
                <a:gd name="T0" fmla="*/ 245 w 440"/>
                <a:gd name="T1" fmla="*/ 0 h 843"/>
                <a:gd name="T2" fmla="*/ 271 w 440"/>
                <a:gd name="T3" fmla="*/ 11 h 843"/>
                <a:gd name="T4" fmla="*/ 275 w 440"/>
                <a:gd name="T5" fmla="*/ 53 h 843"/>
                <a:gd name="T6" fmla="*/ 279 w 440"/>
                <a:gd name="T7" fmla="*/ 86 h 843"/>
                <a:gd name="T8" fmla="*/ 312 w 440"/>
                <a:gd name="T9" fmla="*/ 96 h 843"/>
                <a:gd name="T10" fmla="*/ 394 w 440"/>
                <a:gd name="T11" fmla="*/ 120 h 843"/>
                <a:gd name="T12" fmla="*/ 413 w 440"/>
                <a:gd name="T13" fmla="*/ 141 h 843"/>
                <a:gd name="T14" fmla="*/ 390 w 440"/>
                <a:gd name="T15" fmla="*/ 220 h 843"/>
                <a:gd name="T16" fmla="*/ 373 w 440"/>
                <a:gd name="T17" fmla="*/ 240 h 843"/>
                <a:gd name="T18" fmla="*/ 318 w 440"/>
                <a:gd name="T19" fmla="*/ 220 h 843"/>
                <a:gd name="T20" fmla="*/ 235 w 440"/>
                <a:gd name="T21" fmla="*/ 209 h 843"/>
                <a:gd name="T22" fmla="*/ 206 w 440"/>
                <a:gd name="T23" fmla="*/ 211 h 843"/>
                <a:gd name="T24" fmla="*/ 164 w 440"/>
                <a:gd name="T25" fmla="*/ 236 h 843"/>
                <a:gd name="T26" fmla="*/ 158 w 440"/>
                <a:gd name="T27" fmla="*/ 278 h 843"/>
                <a:gd name="T28" fmla="*/ 195 w 440"/>
                <a:gd name="T29" fmla="*/ 316 h 843"/>
                <a:gd name="T30" fmla="*/ 270 w 440"/>
                <a:gd name="T31" fmla="*/ 350 h 843"/>
                <a:gd name="T32" fmla="*/ 365 w 440"/>
                <a:gd name="T33" fmla="*/ 400 h 843"/>
                <a:gd name="T34" fmla="*/ 422 w 440"/>
                <a:gd name="T35" fmla="*/ 469 h 843"/>
                <a:gd name="T36" fmla="*/ 440 w 440"/>
                <a:gd name="T37" fmla="*/ 553 h 843"/>
                <a:gd name="T38" fmla="*/ 416 w 440"/>
                <a:gd name="T39" fmla="*/ 639 h 843"/>
                <a:gd name="T40" fmla="*/ 351 w 440"/>
                <a:gd name="T41" fmla="*/ 705 h 843"/>
                <a:gd name="T42" fmla="*/ 284 w 440"/>
                <a:gd name="T43" fmla="*/ 735 h 843"/>
                <a:gd name="T44" fmla="*/ 270 w 440"/>
                <a:gd name="T45" fmla="*/ 763 h 843"/>
                <a:gd name="T46" fmla="*/ 269 w 440"/>
                <a:gd name="T47" fmla="*/ 828 h 843"/>
                <a:gd name="T48" fmla="*/ 246 w 440"/>
                <a:gd name="T49" fmla="*/ 842 h 843"/>
                <a:gd name="T50" fmla="*/ 186 w 440"/>
                <a:gd name="T51" fmla="*/ 843 h 843"/>
                <a:gd name="T52" fmla="*/ 162 w 440"/>
                <a:gd name="T53" fmla="*/ 827 h 843"/>
                <a:gd name="T54" fmla="*/ 160 w 440"/>
                <a:gd name="T55" fmla="*/ 776 h 843"/>
                <a:gd name="T56" fmla="*/ 153 w 440"/>
                <a:gd name="T57" fmla="*/ 747 h 843"/>
                <a:gd name="T58" fmla="*/ 94 w 440"/>
                <a:gd name="T59" fmla="*/ 734 h 843"/>
                <a:gd name="T60" fmla="*/ 12 w 440"/>
                <a:gd name="T61" fmla="*/ 704 h 843"/>
                <a:gd name="T62" fmla="*/ 0 w 440"/>
                <a:gd name="T63" fmla="*/ 679 h 843"/>
                <a:gd name="T64" fmla="*/ 21 w 440"/>
                <a:gd name="T65" fmla="*/ 605 h 843"/>
                <a:gd name="T66" fmla="*/ 38 w 440"/>
                <a:gd name="T67" fmla="*/ 584 h 843"/>
                <a:gd name="T68" fmla="*/ 94 w 440"/>
                <a:gd name="T69" fmla="*/ 606 h 843"/>
                <a:gd name="T70" fmla="*/ 193 w 440"/>
                <a:gd name="T71" fmla="*/ 626 h 843"/>
                <a:gd name="T72" fmla="*/ 250 w 440"/>
                <a:gd name="T73" fmla="*/ 614 h 843"/>
                <a:gd name="T74" fmla="*/ 284 w 440"/>
                <a:gd name="T75" fmla="*/ 581 h 843"/>
                <a:gd name="T76" fmla="*/ 284 w 440"/>
                <a:gd name="T77" fmla="*/ 537 h 843"/>
                <a:gd name="T78" fmla="*/ 243 w 440"/>
                <a:gd name="T79" fmla="*/ 495 h 843"/>
                <a:gd name="T80" fmla="*/ 160 w 440"/>
                <a:gd name="T81" fmla="*/ 459 h 843"/>
                <a:gd name="T82" fmla="*/ 80 w 440"/>
                <a:gd name="T83" fmla="*/ 416 h 843"/>
                <a:gd name="T84" fmla="*/ 29 w 440"/>
                <a:gd name="T85" fmla="*/ 365 h 843"/>
                <a:gd name="T86" fmla="*/ 6 w 440"/>
                <a:gd name="T87" fmla="*/ 297 h 843"/>
                <a:gd name="T88" fmla="*/ 18 w 440"/>
                <a:gd name="T89" fmla="*/ 214 h 843"/>
                <a:gd name="T90" fmla="*/ 63 w 440"/>
                <a:gd name="T91" fmla="*/ 149 h 843"/>
                <a:gd name="T92" fmla="*/ 136 w 440"/>
                <a:gd name="T93" fmla="*/ 107 h 843"/>
                <a:gd name="T94" fmla="*/ 164 w 440"/>
                <a:gd name="T95" fmla="*/ 93 h 843"/>
                <a:gd name="T96" fmla="*/ 168 w 440"/>
                <a:gd name="T97" fmla="*/ 63 h 843"/>
                <a:gd name="T98" fmla="*/ 171 w 440"/>
                <a:gd name="T99" fmla="*/ 9 h 843"/>
                <a:gd name="T100" fmla="*/ 198 w 440"/>
                <a:gd name="T101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0" h="843">
                  <a:moveTo>
                    <a:pt x="198" y="0"/>
                  </a:moveTo>
                  <a:lnTo>
                    <a:pt x="228" y="0"/>
                  </a:lnTo>
                  <a:lnTo>
                    <a:pt x="245" y="0"/>
                  </a:lnTo>
                  <a:lnTo>
                    <a:pt x="258" y="2"/>
                  </a:lnTo>
                  <a:lnTo>
                    <a:pt x="266" y="5"/>
                  </a:lnTo>
                  <a:lnTo>
                    <a:pt x="271" y="11"/>
                  </a:lnTo>
                  <a:lnTo>
                    <a:pt x="274" y="20"/>
                  </a:lnTo>
                  <a:lnTo>
                    <a:pt x="275" y="34"/>
                  </a:lnTo>
                  <a:lnTo>
                    <a:pt x="275" y="53"/>
                  </a:lnTo>
                  <a:lnTo>
                    <a:pt x="275" y="68"/>
                  </a:lnTo>
                  <a:lnTo>
                    <a:pt x="276" y="79"/>
                  </a:lnTo>
                  <a:lnTo>
                    <a:pt x="279" y="86"/>
                  </a:lnTo>
                  <a:lnTo>
                    <a:pt x="286" y="90"/>
                  </a:lnTo>
                  <a:lnTo>
                    <a:pt x="296" y="93"/>
                  </a:lnTo>
                  <a:lnTo>
                    <a:pt x="312" y="96"/>
                  </a:lnTo>
                  <a:lnTo>
                    <a:pt x="340" y="101"/>
                  </a:lnTo>
                  <a:lnTo>
                    <a:pt x="368" y="110"/>
                  </a:lnTo>
                  <a:lnTo>
                    <a:pt x="394" y="120"/>
                  </a:lnTo>
                  <a:lnTo>
                    <a:pt x="405" y="125"/>
                  </a:lnTo>
                  <a:lnTo>
                    <a:pt x="410" y="132"/>
                  </a:lnTo>
                  <a:lnTo>
                    <a:pt x="413" y="141"/>
                  </a:lnTo>
                  <a:lnTo>
                    <a:pt x="411" y="152"/>
                  </a:lnTo>
                  <a:lnTo>
                    <a:pt x="401" y="186"/>
                  </a:lnTo>
                  <a:lnTo>
                    <a:pt x="390" y="220"/>
                  </a:lnTo>
                  <a:lnTo>
                    <a:pt x="385" y="232"/>
                  </a:lnTo>
                  <a:lnTo>
                    <a:pt x="380" y="238"/>
                  </a:lnTo>
                  <a:lnTo>
                    <a:pt x="373" y="240"/>
                  </a:lnTo>
                  <a:lnTo>
                    <a:pt x="365" y="239"/>
                  </a:lnTo>
                  <a:lnTo>
                    <a:pt x="355" y="235"/>
                  </a:lnTo>
                  <a:lnTo>
                    <a:pt x="318" y="220"/>
                  </a:lnTo>
                  <a:lnTo>
                    <a:pt x="280" y="212"/>
                  </a:lnTo>
                  <a:lnTo>
                    <a:pt x="240" y="209"/>
                  </a:lnTo>
                  <a:lnTo>
                    <a:pt x="235" y="209"/>
                  </a:lnTo>
                  <a:lnTo>
                    <a:pt x="230" y="209"/>
                  </a:lnTo>
                  <a:lnTo>
                    <a:pt x="225" y="209"/>
                  </a:lnTo>
                  <a:lnTo>
                    <a:pt x="206" y="211"/>
                  </a:lnTo>
                  <a:lnTo>
                    <a:pt x="189" y="216"/>
                  </a:lnTo>
                  <a:lnTo>
                    <a:pt x="175" y="225"/>
                  </a:lnTo>
                  <a:lnTo>
                    <a:pt x="164" y="236"/>
                  </a:lnTo>
                  <a:lnTo>
                    <a:pt x="158" y="249"/>
                  </a:lnTo>
                  <a:lnTo>
                    <a:pt x="156" y="263"/>
                  </a:lnTo>
                  <a:lnTo>
                    <a:pt x="158" y="278"/>
                  </a:lnTo>
                  <a:lnTo>
                    <a:pt x="165" y="291"/>
                  </a:lnTo>
                  <a:lnTo>
                    <a:pt x="177" y="304"/>
                  </a:lnTo>
                  <a:lnTo>
                    <a:pt x="195" y="316"/>
                  </a:lnTo>
                  <a:lnTo>
                    <a:pt x="214" y="327"/>
                  </a:lnTo>
                  <a:lnTo>
                    <a:pt x="235" y="336"/>
                  </a:lnTo>
                  <a:lnTo>
                    <a:pt x="270" y="350"/>
                  </a:lnTo>
                  <a:lnTo>
                    <a:pt x="305" y="365"/>
                  </a:lnTo>
                  <a:lnTo>
                    <a:pt x="338" y="382"/>
                  </a:lnTo>
                  <a:lnTo>
                    <a:pt x="365" y="400"/>
                  </a:lnTo>
                  <a:lnTo>
                    <a:pt x="388" y="420"/>
                  </a:lnTo>
                  <a:lnTo>
                    <a:pt x="408" y="444"/>
                  </a:lnTo>
                  <a:lnTo>
                    <a:pt x="422" y="469"/>
                  </a:lnTo>
                  <a:lnTo>
                    <a:pt x="433" y="496"/>
                  </a:lnTo>
                  <a:lnTo>
                    <a:pt x="439" y="525"/>
                  </a:lnTo>
                  <a:lnTo>
                    <a:pt x="440" y="553"/>
                  </a:lnTo>
                  <a:lnTo>
                    <a:pt x="437" y="583"/>
                  </a:lnTo>
                  <a:lnTo>
                    <a:pt x="429" y="612"/>
                  </a:lnTo>
                  <a:lnTo>
                    <a:pt x="416" y="639"/>
                  </a:lnTo>
                  <a:lnTo>
                    <a:pt x="399" y="665"/>
                  </a:lnTo>
                  <a:lnTo>
                    <a:pt x="376" y="687"/>
                  </a:lnTo>
                  <a:lnTo>
                    <a:pt x="351" y="705"/>
                  </a:lnTo>
                  <a:lnTo>
                    <a:pt x="324" y="720"/>
                  </a:lnTo>
                  <a:lnTo>
                    <a:pt x="295" y="730"/>
                  </a:lnTo>
                  <a:lnTo>
                    <a:pt x="284" y="735"/>
                  </a:lnTo>
                  <a:lnTo>
                    <a:pt x="276" y="741"/>
                  </a:lnTo>
                  <a:lnTo>
                    <a:pt x="271" y="750"/>
                  </a:lnTo>
                  <a:lnTo>
                    <a:pt x="270" y="763"/>
                  </a:lnTo>
                  <a:lnTo>
                    <a:pt x="270" y="790"/>
                  </a:lnTo>
                  <a:lnTo>
                    <a:pt x="270" y="817"/>
                  </a:lnTo>
                  <a:lnTo>
                    <a:pt x="269" y="828"/>
                  </a:lnTo>
                  <a:lnTo>
                    <a:pt x="264" y="836"/>
                  </a:lnTo>
                  <a:lnTo>
                    <a:pt x="256" y="840"/>
                  </a:lnTo>
                  <a:lnTo>
                    <a:pt x="246" y="842"/>
                  </a:lnTo>
                  <a:lnTo>
                    <a:pt x="230" y="843"/>
                  </a:lnTo>
                  <a:lnTo>
                    <a:pt x="214" y="843"/>
                  </a:lnTo>
                  <a:lnTo>
                    <a:pt x="186" y="843"/>
                  </a:lnTo>
                  <a:lnTo>
                    <a:pt x="175" y="841"/>
                  </a:lnTo>
                  <a:lnTo>
                    <a:pt x="167" y="835"/>
                  </a:lnTo>
                  <a:lnTo>
                    <a:pt x="162" y="827"/>
                  </a:lnTo>
                  <a:lnTo>
                    <a:pt x="160" y="816"/>
                  </a:lnTo>
                  <a:lnTo>
                    <a:pt x="160" y="796"/>
                  </a:lnTo>
                  <a:lnTo>
                    <a:pt x="160" y="776"/>
                  </a:lnTo>
                  <a:lnTo>
                    <a:pt x="159" y="761"/>
                  </a:lnTo>
                  <a:lnTo>
                    <a:pt x="157" y="752"/>
                  </a:lnTo>
                  <a:lnTo>
                    <a:pt x="153" y="747"/>
                  </a:lnTo>
                  <a:lnTo>
                    <a:pt x="144" y="744"/>
                  </a:lnTo>
                  <a:lnTo>
                    <a:pt x="130" y="741"/>
                  </a:lnTo>
                  <a:lnTo>
                    <a:pt x="94" y="734"/>
                  </a:lnTo>
                  <a:lnTo>
                    <a:pt x="59" y="725"/>
                  </a:lnTo>
                  <a:lnTo>
                    <a:pt x="24" y="711"/>
                  </a:lnTo>
                  <a:lnTo>
                    <a:pt x="12" y="704"/>
                  </a:lnTo>
                  <a:lnTo>
                    <a:pt x="4" y="698"/>
                  </a:lnTo>
                  <a:lnTo>
                    <a:pt x="0" y="690"/>
                  </a:lnTo>
                  <a:lnTo>
                    <a:pt x="0" y="679"/>
                  </a:lnTo>
                  <a:lnTo>
                    <a:pt x="3" y="665"/>
                  </a:lnTo>
                  <a:lnTo>
                    <a:pt x="12" y="636"/>
                  </a:lnTo>
                  <a:lnTo>
                    <a:pt x="21" y="605"/>
                  </a:lnTo>
                  <a:lnTo>
                    <a:pt x="26" y="593"/>
                  </a:lnTo>
                  <a:lnTo>
                    <a:pt x="31" y="586"/>
                  </a:lnTo>
                  <a:lnTo>
                    <a:pt x="38" y="584"/>
                  </a:lnTo>
                  <a:lnTo>
                    <a:pt x="46" y="585"/>
                  </a:lnTo>
                  <a:lnTo>
                    <a:pt x="57" y="590"/>
                  </a:lnTo>
                  <a:lnTo>
                    <a:pt x="94" y="606"/>
                  </a:lnTo>
                  <a:lnTo>
                    <a:pt x="133" y="617"/>
                  </a:lnTo>
                  <a:lnTo>
                    <a:pt x="173" y="624"/>
                  </a:lnTo>
                  <a:lnTo>
                    <a:pt x="193" y="626"/>
                  </a:lnTo>
                  <a:lnTo>
                    <a:pt x="212" y="624"/>
                  </a:lnTo>
                  <a:lnTo>
                    <a:pt x="232" y="621"/>
                  </a:lnTo>
                  <a:lnTo>
                    <a:pt x="250" y="614"/>
                  </a:lnTo>
                  <a:lnTo>
                    <a:pt x="265" y="605"/>
                  </a:lnTo>
                  <a:lnTo>
                    <a:pt x="277" y="594"/>
                  </a:lnTo>
                  <a:lnTo>
                    <a:pt x="284" y="581"/>
                  </a:lnTo>
                  <a:lnTo>
                    <a:pt x="288" y="566"/>
                  </a:lnTo>
                  <a:lnTo>
                    <a:pt x="288" y="551"/>
                  </a:lnTo>
                  <a:lnTo>
                    <a:pt x="284" y="537"/>
                  </a:lnTo>
                  <a:lnTo>
                    <a:pt x="276" y="522"/>
                  </a:lnTo>
                  <a:lnTo>
                    <a:pt x="264" y="510"/>
                  </a:lnTo>
                  <a:lnTo>
                    <a:pt x="243" y="495"/>
                  </a:lnTo>
                  <a:lnTo>
                    <a:pt x="220" y="484"/>
                  </a:lnTo>
                  <a:lnTo>
                    <a:pt x="190" y="471"/>
                  </a:lnTo>
                  <a:lnTo>
                    <a:pt x="160" y="459"/>
                  </a:lnTo>
                  <a:lnTo>
                    <a:pt x="130" y="446"/>
                  </a:lnTo>
                  <a:lnTo>
                    <a:pt x="102" y="431"/>
                  </a:lnTo>
                  <a:lnTo>
                    <a:pt x="80" y="416"/>
                  </a:lnTo>
                  <a:lnTo>
                    <a:pt x="61" y="401"/>
                  </a:lnTo>
                  <a:lnTo>
                    <a:pt x="43" y="383"/>
                  </a:lnTo>
                  <a:lnTo>
                    <a:pt x="29" y="365"/>
                  </a:lnTo>
                  <a:lnTo>
                    <a:pt x="18" y="344"/>
                  </a:lnTo>
                  <a:lnTo>
                    <a:pt x="10" y="322"/>
                  </a:lnTo>
                  <a:lnTo>
                    <a:pt x="6" y="297"/>
                  </a:lnTo>
                  <a:lnTo>
                    <a:pt x="6" y="271"/>
                  </a:lnTo>
                  <a:lnTo>
                    <a:pt x="10" y="241"/>
                  </a:lnTo>
                  <a:lnTo>
                    <a:pt x="18" y="214"/>
                  </a:lnTo>
                  <a:lnTo>
                    <a:pt x="29" y="190"/>
                  </a:lnTo>
                  <a:lnTo>
                    <a:pt x="44" y="168"/>
                  </a:lnTo>
                  <a:lnTo>
                    <a:pt x="63" y="149"/>
                  </a:lnTo>
                  <a:lnTo>
                    <a:pt x="85" y="133"/>
                  </a:lnTo>
                  <a:lnTo>
                    <a:pt x="109" y="119"/>
                  </a:lnTo>
                  <a:lnTo>
                    <a:pt x="136" y="107"/>
                  </a:lnTo>
                  <a:lnTo>
                    <a:pt x="149" y="102"/>
                  </a:lnTo>
                  <a:lnTo>
                    <a:pt x="158" y="98"/>
                  </a:lnTo>
                  <a:lnTo>
                    <a:pt x="164" y="93"/>
                  </a:lnTo>
                  <a:lnTo>
                    <a:pt x="166" y="87"/>
                  </a:lnTo>
                  <a:lnTo>
                    <a:pt x="168" y="77"/>
                  </a:lnTo>
                  <a:lnTo>
                    <a:pt x="168" y="63"/>
                  </a:lnTo>
                  <a:lnTo>
                    <a:pt x="168" y="30"/>
                  </a:lnTo>
                  <a:lnTo>
                    <a:pt x="169" y="17"/>
                  </a:lnTo>
                  <a:lnTo>
                    <a:pt x="171" y="9"/>
                  </a:lnTo>
                  <a:lnTo>
                    <a:pt x="176" y="4"/>
                  </a:lnTo>
                  <a:lnTo>
                    <a:pt x="185" y="1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5"/>
            <p:cNvSpPr>
              <a:spLocks noEditPoints="1"/>
            </p:cNvSpPr>
            <p:nvPr/>
          </p:nvSpPr>
          <p:spPr bwMode="auto">
            <a:xfrm>
              <a:off x="3600450" y="4219575"/>
              <a:ext cx="339725" cy="581025"/>
            </a:xfrm>
            <a:custGeom>
              <a:avLst/>
              <a:gdLst>
                <a:gd name="T0" fmla="*/ 768 w 1926"/>
                <a:gd name="T1" fmla="*/ 2878 h 3291"/>
                <a:gd name="T2" fmla="*/ 720 w 1926"/>
                <a:gd name="T3" fmla="*/ 2926 h 3291"/>
                <a:gd name="T4" fmla="*/ 712 w 1926"/>
                <a:gd name="T5" fmla="*/ 2996 h 3291"/>
                <a:gd name="T6" fmla="*/ 749 w 1926"/>
                <a:gd name="T7" fmla="*/ 3053 h 3291"/>
                <a:gd name="T8" fmla="*/ 815 w 1926"/>
                <a:gd name="T9" fmla="*/ 3076 h 3291"/>
                <a:gd name="T10" fmla="*/ 1158 w 1926"/>
                <a:gd name="T11" fmla="*/ 3065 h 3291"/>
                <a:gd name="T12" fmla="*/ 1206 w 1926"/>
                <a:gd name="T13" fmla="*/ 3017 h 3291"/>
                <a:gd name="T14" fmla="*/ 1214 w 1926"/>
                <a:gd name="T15" fmla="*/ 2948 h 3291"/>
                <a:gd name="T16" fmla="*/ 1177 w 1926"/>
                <a:gd name="T17" fmla="*/ 2891 h 3291"/>
                <a:gd name="T18" fmla="*/ 1111 w 1926"/>
                <a:gd name="T19" fmla="*/ 2868 h 3291"/>
                <a:gd name="T20" fmla="*/ 906 w 1926"/>
                <a:gd name="T21" fmla="*/ 835 h 3291"/>
                <a:gd name="T22" fmla="*/ 739 w 1926"/>
                <a:gd name="T23" fmla="*/ 871 h 3291"/>
                <a:gd name="T24" fmla="*/ 584 w 1926"/>
                <a:gd name="T25" fmla="*/ 950 h 3291"/>
                <a:gd name="T26" fmla="*/ 453 w 1926"/>
                <a:gd name="T27" fmla="*/ 1070 h 3291"/>
                <a:gd name="T28" fmla="*/ 360 w 1926"/>
                <a:gd name="T29" fmla="*/ 1212 h 3291"/>
                <a:gd name="T30" fmla="*/ 309 w 1926"/>
                <a:gd name="T31" fmla="*/ 1368 h 3291"/>
                <a:gd name="T32" fmla="*/ 298 w 1926"/>
                <a:gd name="T33" fmla="*/ 1531 h 3291"/>
                <a:gd name="T34" fmla="*/ 327 w 1926"/>
                <a:gd name="T35" fmla="*/ 1693 h 3291"/>
                <a:gd name="T36" fmla="*/ 395 w 1926"/>
                <a:gd name="T37" fmla="*/ 1844 h 3291"/>
                <a:gd name="T38" fmla="*/ 471 w 1926"/>
                <a:gd name="T39" fmla="*/ 1941 h 3291"/>
                <a:gd name="T40" fmla="*/ 427 w 1926"/>
                <a:gd name="T41" fmla="*/ 2013 h 3291"/>
                <a:gd name="T42" fmla="*/ 361 w 1926"/>
                <a:gd name="T43" fmla="*/ 2078 h 3291"/>
                <a:gd name="T44" fmla="*/ 321 w 1926"/>
                <a:gd name="T45" fmla="*/ 2108 h 3291"/>
                <a:gd name="T46" fmla="*/ 325 w 1926"/>
                <a:gd name="T47" fmla="*/ 2134 h 3291"/>
                <a:gd name="T48" fmla="*/ 365 w 1926"/>
                <a:gd name="T49" fmla="*/ 2146 h 3291"/>
                <a:gd name="T50" fmla="*/ 464 w 1926"/>
                <a:gd name="T51" fmla="*/ 2140 h 3291"/>
                <a:gd name="T52" fmla="*/ 583 w 1926"/>
                <a:gd name="T53" fmla="*/ 2094 h 3291"/>
                <a:gd name="T54" fmla="*/ 679 w 1926"/>
                <a:gd name="T55" fmla="*/ 2096 h 3291"/>
                <a:gd name="T56" fmla="*/ 847 w 1926"/>
                <a:gd name="T57" fmla="*/ 2149 h 3291"/>
                <a:gd name="T58" fmla="*/ 1020 w 1926"/>
                <a:gd name="T59" fmla="*/ 2157 h 3291"/>
                <a:gd name="T60" fmla="*/ 1187 w 1926"/>
                <a:gd name="T61" fmla="*/ 2121 h 3291"/>
                <a:gd name="T62" fmla="*/ 1342 w 1926"/>
                <a:gd name="T63" fmla="*/ 2042 h 3291"/>
                <a:gd name="T64" fmla="*/ 1475 w 1926"/>
                <a:gd name="T65" fmla="*/ 1921 h 3291"/>
                <a:gd name="T66" fmla="*/ 1569 w 1926"/>
                <a:gd name="T67" fmla="*/ 1773 h 3291"/>
                <a:gd name="T68" fmla="*/ 1619 w 1926"/>
                <a:gd name="T69" fmla="*/ 1609 h 3291"/>
                <a:gd name="T70" fmla="*/ 1627 w 1926"/>
                <a:gd name="T71" fmla="*/ 1440 h 3291"/>
                <a:gd name="T72" fmla="*/ 1591 w 1926"/>
                <a:gd name="T73" fmla="*/ 1273 h 3291"/>
                <a:gd name="T74" fmla="*/ 1512 w 1926"/>
                <a:gd name="T75" fmla="*/ 1119 h 3291"/>
                <a:gd name="T76" fmla="*/ 1389 w 1926"/>
                <a:gd name="T77" fmla="*/ 986 h 3291"/>
                <a:gd name="T78" fmla="*/ 1240 w 1926"/>
                <a:gd name="T79" fmla="*/ 893 h 3291"/>
                <a:gd name="T80" fmla="*/ 1076 w 1926"/>
                <a:gd name="T81" fmla="*/ 842 h 3291"/>
                <a:gd name="T82" fmla="*/ 356 w 1926"/>
                <a:gd name="T83" fmla="*/ 0 h 3291"/>
                <a:gd name="T84" fmla="*/ 1657 w 1926"/>
                <a:gd name="T85" fmla="*/ 11 h 3291"/>
                <a:gd name="T86" fmla="*/ 1773 w 1926"/>
                <a:gd name="T87" fmla="*/ 63 h 3291"/>
                <a:gd name="T88" fmla="*/ 1862 w 1926"/>
                <a:gd name="T89" fmla="*/ 152 h 3291"/>
                <a:gd name="T90" fmla="*/ 1915 w 1926"/>
                <a:gd name="T91" fmla="*/ 266 h 3291"/>
                <a:gd name="T92" fmla="*/ 1926 w 1926"/>
                <a:gd name="T93" fmla="*/ 2937 h 3291"/>
                <a:gd name="T94" fmla="*/ 1902 w 1926"/>
                <a:gd name="T95" fmla="*/ 3064 h 3291"/>
                <a:gd name="T96" fmla="*/ 1835 w 1926"/>
                <a:gd name="T97" fmla="*/ 3171 h 3291"/>
                <a:gd name="T98" fmla="*/ 1737 w 1926"/>
                <a:gd name="T99" fmla="*/ 3249 h 3291"/>
                <a:gd name="T100" fmla="*/ 1614 w 1926"/>
                <a:gd name="T101" fmla="*/ 3288 h 3291"/>
                <a:gd name="T102" fmla="*/ 312 w 1926"/>
                <a:gd name="T103" fmla="*/ 3288 h 3291"/>
                <a:gd name="T104" fmla="*/ 189 w 1926"/>
                <a:gd name="T105" fmla="*/ 3249 h 3291"/>
                <a:gd name="T106" fmla="*/ 91 w 1926"/>
                <a:gd name="T107" fmla="*/ 3171 h 3291"/>
                <a:gd name="T108" fmla="*/ 24 w 1926"/>
                <a:gd name="T109" fmla="*/ 3064 h 3291"/>
                <a:gd name="T110" fmla="*/ 0 w 1926"/>
                <a:gd name="T111" fmla="*/ 2937 h 3291"/>
                <a:gd name="T112" fmla="*/ 11 w 1926"/>
                <a:gd name="T113" fmla="*/ 267 h 3291"/>
                <a:gd name="T114" fmla="*/ 64 w 1926"/>
                <a:gd name="T115" fmla="*/ 152 h 3291"/>
                <a:gd name="T116" fmla="*/ 153 w 1926"/>
                <a:gd name="T117" fmla="*/ 64 h 3291"/>
                <a:gd name="T118" fmla="*/ 269 w 1926"/>
                <a:gd name="T119" fmla="*/ 11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6" h="3291">
                  <a:moveTo>
                    <a:pt x="815" y="2868"/>
                  </a:moveTo>
                  <a:lnTo>
                    <a:pt x="791" y="2871"/>
                  </a:lnTo>
                  <a:lnTo>
                    <a:pt x="768" y="2878"/>
                  </a:lnTo>
                  <a:lnTo>
                    <a:pt x="749" y="2891"/>
                  </a:lnTo>
                  <a:lnTo>
                    <a:pt x="733" y="2907"/>
                  </a:lnTo>
                  <a:lnTo>
                    <a:pt x="720" y="2926"/>
                  </a:lnTo>
                  <a:lnTo>
                    <a:pt x="712" y="2948"/>
                  </a:lnTo>
                  <a:lnTo>
                    <a:pt x="710" y="2972"/>
                  </a:lnTo>
                  <a:lnTo>
                    <a:pt x="712" y="2996"/>
                  </a:lnTo>
                  <a:lnTo>
                    <a:pt x="720" y="3018"/>
                  </a:lnTo>
                  <a:lnTo>
                    <a:pt x="733" y="3037"/>
                  </a:lnTo>
                  <a:lnTo>
                    <a:pt x="749" y="3053"/>
                  </a:lnTo>
                  <a:lnTo>
                    <a:pt x="768" y="3065"/>
                  </a:lnTo>
                  <a:lnTo>
                    <a:pt x="791" y="3073"/>
                  </a:lnTo>
                  <a:lnTo>
                    <a:pt x="815" y="3076"/>
                  </a:lnTo>
                  <a:lnTo>
                    <a:pt x="1111" y="3076"/>
                  </a:lnTo>
                  <a:lnTo>
                    <a:pt x="1135" y="3073"/>
                  </a:lnTo>
                  <a:lnTo>
                    <a:pt x="1158" y="3065"/>
                  </a:lnTo>
                  <a:lnTo>
                    <a:pt x="1177" y="3053"/>
                  </a:lnTo>
                  <a:lnTo>
                    <a:pt x="1193" y="3037"/>
                  </a:lnTo>
                  <a:lnTo>
                    <a:pt x="1206" y="3017"/>
                  </a:lnTo>
                  <a:lnTo>
                    <a:pt x="1214" y="2995"/>
                  </a:lnTo>
                  <a:lnTo>
                    <a:pt x="1216" y="2972"/>
                  </a:lnTo>
                  <a:lnTo>
                    <a:pt x="1214" y="2948"/>
                  </a:lnTo>
                  <a:lnTo>
                    <a:pt x="1206" y="2926"/>
                  </a:lnTo>
                  <a:lnTo>
                    <a:pt x="1193" y="2907"/>
                  </a:lnTo>
                  <a:lnTo>
                    <a:pt x="1177" y="2891"/>
                  </a:lnTo>
                  <a:lnTo>
                    <a:pt x="1158" y="2878"/>
                  </a:lnTo>
                  <a:lnTo>
                    <a:pt x="1135" y="2871"/>
                  </a:lnTo>
                  <a:lnTo>
                    <a:pt x="1111" y="2868"/>
                  </a:lnTo>
                  <a:lnTo>
                    <a:pt x="815" y="2868"/>
                  </a:lnTo>
                  <a:close/>
                  <a:moveTo>
                    <a:pt x="962" y="833"/>
                  </a:moveTo>
                  <a:lnTo>
                    <a:pt x="906" y="835"/>
                  </a:lnTo>
                  <a:lnTo>
                    <a:pt x="850" y="842"/>
                  </a:lnTo>
                  <a:lnTo>
                    <a:pt x="794" y="854"/>
                  </a:lnTo>
                  <a:lnTo>
                    <a:pt x="739" y="871"/>
                  </a:lnTo>
                  <a:lnTo>
                    <a:pt x="686" y="893"/>
                  </a:lnTo>
                  <a:lnTo>
                    <a:pt x="634" y="919"/>
                  </a:lnTo>
                  <a:lnTo>
                    <a:pt x="584" y="950"/>
                  </a:lnTo>
                  <a:lnTo>
                    <a:pt x="537" y="986"/>
                  </a:lnTo>
                  <a:lnTo>
                    <a:pt x="492" y="1027"/>
                  </a:lnTo>
                  <a:lnTo>
                    <a:pt x="453" y="1070"/>
                  </a:lnTo>
                  <a:lnTo>
                    <a:pt x="417" y="1115"/>
                  </a:lnTo>
                  <a:lnTo>
                    <a:pt x="386" y="1162"/>
                  </a:lnTo>
                  <a:lnTo>
                    <a:pt x="360" y="1212"/>
                  </a:lnTo>
                  <a:lnTo>
                    <a:pt x="339" y="1263"/>
                  </a:lnTo>
                  <a:lnTo>
                    <a:pt x="322" y="1315"/>
                  </a:lnTo>
                  <a:lnTo>
                    <a:pt x="309" y="1368"/>
                  </a:lnTo>
                  <a:lnTo>
                    <a:pt x="301" y="1422"/>
                  </a:lnTo>
                  <a:lnTo>
                    <a:pt x="297" y="1476"/>
                  </a:lnTo>
                  <a:lnTo>
                    <a:pt x="298" y="1531"/>
                  </a:lnTo>
                  <a:lnTo>
                    <a:pt x="303" y="1585"/>
                  </a:lnTo>
                  <a:lnTo>
                    <a:pt x="313" y="1639"/>
                  </a:lnTo>
                  <a:lnTo>
                    <a:pt x="327" y="1693"/>
                  </a:lnTo>
                  <a:lnTo>
                    <a:pt x="345" y="1744"/>
                  </a:lnTo>
                  <a:lnTo>
                    <a:pt x="368" y="1795"/>
                  </a:lnTo>
                  <a:lnTo>
                    <a:pt x="395" y="1844"/>
                  </a:lnTo>
                  <a:lnTo>
                    <a:pt x="427" y="1891"/>
                  </a:lnTo>
                  <a:lnTo>
                    <a:pt x="464" y="1935"/>
                  </a:lnTo>
                  <a:lnTo>
                    <a:pt x="471" y="1941"/>
                  </a:lnTo>
                  <a:lnTo>
                    <a:pt x="459" y="1964"/>
                  </a:lnTo>
                  <a:lnTo>
                    <a:pt x="445" y="1989"/>
                  </a:lnTo>
                  <a:lnTo>
                    <a:pt x="427" y="2013"/>
                  </a:lnTo>
                  <a:lnTo>
                    <a:pt x="408" y="2037"/>
                  </a:lnTo>
                  <a:lnTo>
                    <a:pt x="386" y="2059"/>
                  </a:lnTo>
                  <a:lnTo>
                    <a:pt x="361" y="2078"/>
                  </a:lnTo>
                  <a:lnTo>
                    <a:pt x="334" y="2094"/>
                  </a:lnTo>
                  <a:lnTo>
                    <a:pt x="326" y="2100"/>
                  </a:lnTo>
                  <a:lnTo>
                    <a:pt x="321" y="2108"/>
                  </a:lnTo>
                  <a:lnTo>
                    <a:pt x="319" y="2117"/>
                  </a:lnTo>
                  <a:lnTo>
                    <a:pt x="321" y="2126"/>
                  </a:lnTo>
                  <a:lnTo>
                    <a:pt x="325" y="2134"/>
                  </a:lnTo>
                  <a:lnTo>
                    <a:pt x="332" y="2140"/>
                  </a:lnTo>
                  <a:lnTo>
                    <a:pt x="341" y="2143"/>
                  </a:lnTo>
                  <a:lnTo>
                    <a:pt x="365" y="2146"/>
                  </a:lnTo>
                  <a:lnTo>
                    <a:pt x="390" y="2147"/>
                  </a:lnTo>
                  <a:lnTo>
                    <a:pt x="426" y="2145"/>
                  </a:lnTo>
                  <a:lnTo>
                    <a:pt x="464" y="2140"/>
                  </a:lnTo>
                  <a:lnTo>
                    <a:pt x="503" y="2130"/>
                  </a:lnTo>
                  <a:lnTo>
                    <a:pt x="543" y="2114"/>
                  </a:lnTo>
                  <a:lnTo>
                    <a:pt x="583" y="2094"/>
                  </a:lnTo>
                  <a:lnTo>
                    <a:pt x="625" y="2067"/>
                  </a:lnTo>
                  <a:lnTo>
                    <a:pt x="626" y="2068"/>
                  </a:lnTo>
                  <a:lnTo>
                    <a:pt x="679" y="2096"/>
                  </a:lnTo>
                  <a:lnTo>
                    <a:pt x="733" y="2119"/>
                  </a:lnTo>
                  <a:lnTo>
                    <a:pt x="790" y="2137"/>
                  </a:lnTo>
                  <a:lnTo>
                    <a:pt x="847" y="2149"/>
                  </a:lnTo>
                  <a:lnTo>
                    <a:pt x="904" y="2157"/>
                  </a:lnTo>
                  <a:lnTo>
                    <a:pt x="962" y="2159"/>
                  </a:lnTo>
                  <a:lnTo>
                    <a:pt x="1020" y="2157"/>
                  </a:lnTo>
                  <a:lnTo>
                    <a:pt x="1076" y="2150"/>
                  </a:lnTo>
                  <a:lnTo>
                    <a:pt x="1131" y="2138"/>
                  </a:lnTo>
                  <a:lnTo>
                    <a:pt x="1187" y="2121"/>
                  </a:lnTo>
                  <a:lnTo>
                    <a:pt x="1240" y="2100"/>
                  </a:lnTo>
                  <a:lnTo>
                    <a:pt x="1292" y="2073"/>
                  </a:lnTo>
                  <a:lnTo>
                    <a:pt x="1342" y="2042"/>
                  </a:lnTo>
                  <a:lnTo>
                    <a:pt x="1389" y="2006"/>
                  </a:lnTo>
                  <a:lnTo>
                    <a:pt x="1434" y="1966"/>
                  </a:lnTo>
                  <a:lnTo>
                    <a:pt x="1475" y="1921"/>
                  </a:lnTo>
                  <a:lnTo>
                    <a:pt x="1512" y="1874"/>
                  </a:lnTo>
                  <a:lnTo>
                    <a:pt x="1543" y="1824"/>
                  </a:lnTo>
                  <a:lnTo>
                    <a:pt x="1569" y="1773"/>
                  </a:lnTo>
                  <a:lnTo>
                    <a:pt x="1591" y="1720"/>
                  </a:lnTo>
                  <a:lnTo>
                    <a:pt x="1607" y="1665"/>
                  </a:lnTo>
                  <a:lnTo>
                    <a:pt x="1619" y="1609"/>
                  </a:lnTo>
                  <a:lnTo>
                    <a:pt x="1627" y="1553"/>
                  </a:lnTo>
                  <a:lnTo>
                    <a:pt x="1629" y="1496"/>
                  </a:lnTo>
                  <a:lnTo>
                    <a:pt x="1627" y="1440"/>
                  </a:lnTo>
                  <a:lnTo>
                    <a:pt x="1619" y="1383"/>
                  </a:lnTo>
                  <a:lnTo>
                    <a:pt x="1607" y="1328"/>
                  </a:lnTo>
                  <a:lnTo>
                    <a:pt x="1591" y="1273"/>
                  </a:lnTo>
                  <a:lnTo>
                    <a:pt x="1569" y="1220"/>
                  </a:lnTo>
                  <a:lnTo>
                    <a:pt x="1543" y="1168"/>
                  </a:lnTo>
                  <a:lnTo>
                    <a:pt x="1512" y="1119"/>
                  </a:lnTo>
                  <a:lnTo>
                    <a:pt x="1475" y="1071"/>
                  </a:lnTo>
                  <a:lnTo>
                    <a:pt x="1434" y="1027"/>
                  </a:lnTo>
                  <a:lnTo>
                    <a:pt x="1389" y="986"/>
                  </a:lnTo>
                  <a:lnTo>
                    <a:pt x="1342" y="950"/>
                  </a:lnTo>
                  <a:lnTo>
                    <a:pt x="1292" y="919"/>
                  </a:lnTo>
                  <a:lnTo>
                    <a:pt x="1240" y="893"/>
                  </a:lnTo>
                  <a:lnTo>
                    <a:pt x="1187" y="871"/>
                  </a:lnTo>
                  <a:lnTo>
                    <a:pt x="1131" y="854"/>
                  </a:lnTo>
                  <a:lnTo>
                    <a:pt x="1076" y="842"/>
                  </a:lnTo>
                  <a:lnTo>
                    <a:pt x="1020" y="835"/>
                  </a:lnTo>
                  <a:lnTo>
                    <a:pt x="962" y="833"/>
                  </a:lnTo>
                  <a:close/>
                  <a:moveTo>
                    <a:pt x="356" y="0"/>
                  </a:moveTo>
                  <a:lnTo>
                    <a:pt x="1570" y="0"/>
                  </a:lnTo>
                  <a:lnTo>
                    <a:pt x="1614" y="3"/>
                  </a:lnTo>
                  <a:lnTo>
                    <a:pt x="1657" y="11"/>
                  </a:lnTo>
                  <a:lnTo>
                    <a:pt x="1699" y="24"/>
                  </a:lnTo>
                  <a:lnTo>
                    <a:pt x="1737" y="42"/>
                  </a:lnTo>
                  <a:lnTo>
                    <a:pt x="1773" y="63"/>
                  </a:lnTo>
                  <a:lnTo>
                    <a:pt x="1806" y="89"/>
                  </a:lnTo>
                  <a:lnTo>
                    <a:pt x="1835" y="119"/>
                  </a:lnTo>
                  <a:lnTo>
                    <a:pt x="1862" y="152"/>
                  </a:lnTo>
                  <a:lnTo>
                    <a:pt x="1884" y="187"/>
                  </a:lnTo>
                  <a:lnTo>
                    <a:pt x="1902" y="226"/>
                  </a:lnTo>
                  <a:lnTo>
                    <a:pt x="1915" y="266"/>
                  </a:lnTo>
                  <a:lnTo>
                    <a:pt x="1923" y="309"/>
                  </a:lnTo>
                  <a:lnTo>
                    <a:pt x="1926" y="353"/>
                  </a:lnTo>
                  <a:lnTo>
                    <a:pt x="1926" y="2937"/>
                  </a:lnTo>
                  <a:lnTo>
                    <a:pt x="1923" y="2981"/>
                  </a:lnTo>
                  <a:lnTo>
                    <a:pt x="1915" y="3024"/>
                  </a:lnTo>
                  <a:lnTo>
                    <a:pt x="1902" y="3064"/>
                  </a:lnTo>
                  <a:lnTo>
                    <a:pt x="1884" y="3103"/>
                  </a:lnTo>
                  <a:lnTo>
                    <a:pt x="1862" y="3138"/>
                  </a:lnTo>
                  <a:lnTo>
                    <a:pt x="1835" y="3171"/>
                  </a:lnTo>
                  <a:lnTo>
                    <a:pt x="1806" y="3201"/>
                  </a:lnTo>
                  <a:lnTo>
                    <a:pt x="1773" y="3227"/>
                  </a:lnTo>
                  <a:lnTo>
                    <a:pt x="1737" y="3249"/>
                  </a:lnTo>
                  <a:lnTo>
                    <a:pt x="1699" y="3267"/>
                  </a:lnTo>
                  <a:lnTo>
                    <a:pt x="1657" y="3280"/>
                  </a:lnTo>
                  <a:lnTo>
                    <a:pt x="1614" y="3288"/>
                  </a:lnTo>
                  <a:lnTo>
                    <a:pt x="1570" y="3291"/>
                  </a:lnTo>
                  <a:lnTo>
                    <a:pt x="356" y="3291"/>
                  </a:lnTo>
                  <a:lnTo>
                    <a:pt x="312" y="3288"/>
                  </a:lnTo>
                  <a:lnTo>
                    <a:pt x="269" y="3280"/>
                  </a:lnTo>
                  <a:lnTo>
                    <a:pt x="227" y="3267"/>
                  </a:lnTo>
                  <a:lnTo>
                    <a:pt x="189" y="3249"/>
                  </a:lnTo>
                  <a:lnTo>
                    <a:pt x="153" y="3227"/>
                  </a:lnTo>
                  <a:lnTo>
                    <a:pt x="120" y="3201"/>
                  </a:lnTo>
                  <a:lnTo>
                    <a:pt x="91" y="3171"/>
                  </a:lnTo>
                  <a:lnTo>
                    <a:pt x="64" y="3138"/>
                  </a:lnTo>
                  <a:lnTo>
                    <a:pt x="42" y="3103"/>
                  </a:lnTo>
                  <a:lnTo>
                    <a:pt x="24" y="3064"/>
                  </a:lnTo>
                  <a:lnTo>
                    <a:pt x="11" y="3024"/>
                  </a:lnTo>
                  <a:lnTo>
                    <a:pt x="3" y="2981"/>
                  </a:lnTo>
                  <a:lnTo>
                    <a:pt x="0" y="2937"/>
                  </a:lnTo>
                  <a:lnTo>
                    <a:pt x="0" y="354"/>
                  </a:lnTo>
                  <a:lnTo>
                    <a:pt x="3" y="310"/>
                  </a:lnTo>
                  <a:lnTo>
                    <a:pt x="11" y="267"/>
                  </a:lnTo>
                  <a:lnTo>
                    <a:pt x="24" y="226"/>
                  </a:lnTo>
                  <a:lnTo>
                    <a:pt x="42" y="188"/>
                  </a:lnTo>
                  <a:lnTo>
                    <a:pt x="64" y="152"/>
                  </a:lnTo>
                  <a:lnTo>
                    <a:pt x="91" y="119"/>
                  </a:lnTo>
                  <a:lnTo>
                    <a:pt x="120" y="90"/>
                  </a:lnTo>
                  <a:lnTo>
                    <a:pt x="153" y="64"/>
                  </a:lnTo>
                  <a:lnTo>
                    <a:pt x="189" y="42"/>
                  </a:lnTo>
                  <a:lnTo>
                    <a:pt x="227" y="24"/>
                  </a:lnTo>
                  <a:lnTo>
                    <a:pt x="269" y="11"/>
                  </a:lnTo>
                  <a:lnTo>
                    <a:pt x="312" y="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4396033" y="4257675"/>
            <a:ext cx="584201" cy="504826"/>
            <a:chOff x="4424363" y="4257675"/>
            <a:chExt cx="584201" cy="5048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" name="Freeform 30"/>
            <p:cNvSpPr>
              <a:spLocks noEditPoints="1"/>
            </p:cNvSpPr>
            <p:nvPr/>
          </p:nvSpPr>
          <p:spPr bwMode="auto">
            <a:xfrm>
              <a:off x="4741863" y="4438650"/>
              <a:ext cx="146050" cy="144463"/>
            </a:xfrm>
            <a:custGeom>
              <a:avLst/>
              <a:gdLst>
                <a:gd name="T0" fmla="*/ 380 w 823"/>
                <a:gd name="T1" fmla="*/ 132 h 822"/>
                <a:gd name="T2" fmla="*/ 376 w 823"/>
                <a:gd name="T3" fmla="*/ 170 h 822"/>
                <a:gd name="T4" fmla="*/ 371 w 823"/>
                <a:gd name="T5" fmla="*/ 193 h 822"/>
                <a:gd name="T6" fmla="*/ 334 w 823"/>
                <a:gd name="T7" fmla="*/ 209 h 822"/>
                <a:gd name="T8" fmla="*/ 288 w 823"/>
                <a:gd name="T9" fmla="*/ 249 h 822"/>
                <a:gd name="T10" fmla="*/ 268 w 823"/>
                <a:gd name="T11" fmla="*/ 311 h 822"/>
                <a:gd name="T12" fmla="*/ 284 w 823"/>
                <a:gd name="T13" fmla="*/ 373 h 822"/>
                <a:gd name="T14" fmla="*/ 332 w 823"/>
                <a:gd name="T15" fmla="*/ 417 h 822"/>
                <a:gd name="T16" fmla="*/ 411 w 823"/>
                <a:gd name="T17" fmla="*/ 452 h 822"/>
                <a:gd name="T18" fmla="*/ 450 w 823"/>
                <a:gd name="T19" fmla="*/ 481 h 822"/>
                <a:gd name="T20" fmla="*/ 452 w 823"/>
                <a:gd name="T21" fmla="*/ 519 h 822"/>
                <a:gd name="T22" fmla="*/ 414 w 823"/>
                <a:gd name="T23" fmla="*/ 544 h 822"/>
                <a:gd name="T24" fmla="*/ 353 w 823"/>
                <a:gd name="T25" fmla="*/ 540 h 822"/>
                <a:gd name="T26" fmla="*/ 294 w 823"/>
                <a:gd name="T27" fmla="*/ 518 h 822"/>
                <a:gd name="T28" fmla="*/ 280 w 823"/>
                <a:gd name="T29" fmla="*/ 532 h 822"/>
                <a:gd name="T30" fmla="*/ 266 w 823"/>
                <a:gd name="T31" fmla="*/ 593 h 822"/>
                <a:gd name="T32" fmla="*/ 305 w 823"/>
                <a:gd name="T33" fmla="*/ 614 h 822"/>
                <a:gd name="T34" fmla="*/ 363 w 823"/>
                <a:gd name="T35" fmla="*/ 627 h 822"/>
                <a:gd name="T36" fmla="*/ 372 w 823"/>
                <a:gd name="T37" fmla="*/ 648 h 822"/>
                <a:gd name="T38" fmla="*/ 376 w 823"/>
                <a:gd name="T39" fmla="*/ 688 h 822"/>
                <a:gd name="T40" fmla="*/ 428 w 823"/>
                <a:gd name="T41" fmla="*/ 692 h 822"/>
                <a:gd name="T42" fmla="*/ 444 w 823"/>
                <a:gd name="T43" fmla="*/ 675 h 822"/>
                <a:gd name="T44" fmla="*/ 446 w 823"/>
                <a:gd name="T45" fmla="*/ 629 h 822"/>
                <a:gd name="T46" fmla="*/ 486 w 823"/>
                <a:gd name="T47" fmla="*/ 608 h 822"/>
                <a:gd name="T48" fmla="*/ 544 w 823"/>
                <a:gd name="T49" fmla="*/ 552 h 822"/>
                <a:gd name="T50" fmla="*/ 557 w 823"/>
                <a:gd name="T51" fmla="*/ 482 h 822"/>
                <a:gd name="T52" fmla="*/ 528 w 823"/>
                <a:gd name="T53" fmla="*/ 417 h 822"/>
                <a:gd name="T54" fmla="*/ 454 w 823"/>
                <a:gd name="T55" fmla="*/ 366 h 822"/>
                <a:gd name="T56" fmla="*/ 382 w 823"/>
                <a:gd name="T57" fmla="*/ 331 h 822"/>
                <a:gd name="T58" fmla="*/ 368 w 823"/>
                <a:gd name="T59" fmla="*/ 299 h 822"/>
                <a:gd name="T60" fmla="*/ 390 w 823"/>
                <a:gd name="T61" fmla="*/ 273 h 822"/>
                <a:gd name="T62" fmla="*/ 443 w 823"/>
                <a:gd name="T63" fmla="*/ 267 h 822"/>
                <a:gd name="T64" fmla="*/ 508 w 823"/>
                <a:gd name="T65" fmla="*/ 288 h 822"/>
                <a:gd name="T66" fmla="*/ 522 w 823"/>
                <a:gd name="T67" fmla="*/ 275 h 822"/>
                <a:gd name="T68" fmla="*/ 533 w 823"/>
                <a:gd name="T69" fmla="*/ 213 h 822"/>
                <a:gd name="T70" fmla="*/ 471 w 823"/>
                <a:gd name="T71" fmla="*/ 192 h 822"/>
                <a:gd name="T72" fmla="*/ 448 w 823"/>
                <a:gd name="T73" fmla="*/ 183 h 822"/>
                <a:gd name="T74" fmla="*/ 446 w 823"/>
                <a:gd name="T75" fmla="*/ 148 h 822"/>
                <a:gd name="T76" fmla="*/ 436 w 823"/>
                <a:gd name="T77" fmla="*/ 129 h 822"/>
                <a:gd name="T78" fmla="*/ 395 w 823"/>
                <a:gd name="T79" fmla="*/ 128 h 822"/>
                <a:gd name="T80" fmla="*/ 505 w 823"/>
                <a:gd name="T81" fmla="*/ 11 h 822"/>
                <a:gd name="T82" fmla="*/ 632 w 823"/>
                <a:gd name="T83" fmla="*/ 64 h 822"/>
                <a:gd name="T84" fmla="*/ 732 w 823"/>
                <a:gd name="T85" fmla="*/ 154 h 822"/>
                <a:gd name="T86" fmla="*/ 798 w 823"/>
                <a:gd name="T87" fmla="*/ 273 h 822"/>
                <a:gd name="T88" fmla="*/ 823 w 823"/>
                <a:gd name="T89" fmla="*/ 411 h 822"/>
                <a:gd name="T90" fmla="*/ 798 w 823"/>
                <a:gd name="T91" fmla="*/ 549 h 822"/>
                <a:gd name="T92" fmla="*/ 732 w 823"/>
                <a:gd name="T93" fmla="*/ 668 h 822"/>
                <a:gd name="T94" fmla="*/ 631 w 823"/>
                <a:gd name="T95" fmla="*/ 758 h 822"/>
                <a:gd name="T96" fmla="*/ 505 w 823"/>
                <a:gd name="T97" fmla="*/ 811 h 822"/>
                <a:gd name="T98" fmla="*/ 363 w 823"/>
                <a:gd name="T99" fmla="*/ 819 h 822"/>
                <a:gd name="T100" fmla="*/ 230 w 823"/>
                <a:gd name="T101" fmla="*/ 780 h 822"/>
                <a:gd name="T102" fmla="*/ 120 w 823"/>
                <a:gd name="T103" fmla="*/ 702 h 822"/>
                <a:gd name="T104" fmla="*/ 42 w 823"/>
                <a:gd name="T105" fmla="*/ 592 h 822"/>
                <a:gd name="T106" fmla="*/ 3 w 823"/>
                <a:gd name="T107" fmla="*/ 459 h 822"/>
                <a:gd name="T108" fmla="*/ 11 w 823"/>
                <a:gd name="T109" fmla="*/ 317 h 822"/>
                <a:gd name="T110" fmla="*/ 64 w 823"/>
                <a:gd name="T111" fmla="*/ 191 h 822"/>
                <a:gd name="T112" fmla="*/ 154 w 823"/>
                <a:gd name="T113" fmla="*/ 90 h 822"/>
                <a:gd name="T114" fmla="*/ 273 w 823"/>
                <a:gd name="T115" fmla="*/ 24 h 822"/>
                <a:gd name="T116" fmla="*/ 411 w 823"/>
                <a:gd name="T11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3" h="822">
                  <a:moveTo>
                    <a:pt x="395" y="128"/>
                  </a:moveTo>
                  <a:lnTo>
                    <a:pt x="386" y="129"/>
                  </a:lnTo>
                  <a:lnTo>
                    <a:pt x="380" y="132"/>
                  </a:lnTo>
                  <a:lnTo>
                    <a:pt x="377" y="138"/>
                  </a:lnTo>
                  <a:lnTo>
                    <a:pt x="376" y="148"/>
                  </a:lnTo>
                  <a:lnTo>
                    <a:pt x="376" y="170"/>
                  </a:lnTo>
                  <a:lnTo>
                    <a:pt x="375" y="181"/>
                  </a:lnTo>
                  <a:lnTo>
                    <a:pt x="374" y="188"/>
                  </a:lnTo>
                  <a:lnTo>
                    <a:pt x="371" y="193"/>
                  </a:lnTo>
                  <a:lnTo>
                    <a:pt x="364" y="196"/>
                  </a:lnTo>
                  <a:lnTo>
                    <a:pt x="354" y="200"/>
                  </a:lnTo>
                  <a:lnTo>
                    <a:pt x="334" y="209"/>
                  </a:lnTo>
                  <a:lnTo>
                    <a:pt x="316" y="220"/>
                  </a:lnTo>
                  <a:lnTo>
                    <a:pt x="300" y="233"/>
                  </a:lnTo>
                  <a:lnTo>
                    <a:pt x="288" y="249"/>
                  </a:lnTo>
                  <a:lnTo>
                    <a:pt x="278" y="267"/>
                  </a:lnTo>
                  <a:lnTo>
                    <a:pt x="272" y="288"/>
                  </a:lnTo>
                  <a:lnTo>
                    <a:pt x="268" y="311"/>
                  </a:lnTo>
                  <a:lnTo>
                    <a:pt x="269" y="334"/>
                  </a:lnTo>
                  <a:lnTo>
                    <a:pt x="275" y="355"/>
                  </a:lnTo>
                  <a:lnTo>
                    <a:pt x="284" y="373"/>
                  </a:lnTo>
                  <a:lnTo>
                    <a:pt x="297" y="390"/>
                  </a:lnTo>
                  <a:lnTo>
                    <a:pt x="313" y="404"/>
                  </a:lnTo>
                  <a:lnTo>
                    <a:pt x="332" y="417"/>
                  </a:lnTo>
                  <a:lnTo>
                    <a:pt x="358" y="430"/>
                  </a:lnTo>
                  <a:lnTo>
                    <a:pt x="384" y="441"/>
                  </a:lnTo>
                  <a:lnTo>
                    <a:pt x="411" y="452"/>
                  </a:lnTo>
                  <a:lnTo>
                    <a:pt x="426" y="460"/>
                  </a:lnTo>
                  <a:lnTo>
                    <a:pt x="440" y="469"/>
                  </a:lnTo>
                  <a:lnTo>
                    <a:pt x="450" y="481"/>
                  </a:lnTo>
                  <a:lnTo>
                    <a:pt x="456" y="494"/>
                  </a:lnTo>
                  <a:lnTo>
                    <a:pt x="456" y="507"/>
                  </a:lnTo>
                  <a:lnTo>
                    <a:pt x="452" y="519"/>
                  </a:lnTo>
                  <a:lnTo>
                    <a:pt x="443" y="530"/>
                  </a:lnTo>
                  <a:lnTo>
                    <a:pt x="430" y="538"/>
                  </a:lnTo>
                  <a:lnTo>
                    <a:pt x="414" y="544"/>
                  </a:lnTo>
                  <a:lnTo>
                    <a:pt x="397" y="546"/>
                  </a:lnTo>
                  <a:lnTo>
                    <a:pt x="380" y="545"/>
                  </a:lnTo>
                  <a:lnTo>
                    <a:pt x="353" y="540"/>
                  </a:lnTo>
                  <a:lnTo>
                    <a:pt x="328" y="533"/>
                  </a:lnTo>
                  <a:lnTo>
                    <a:pt x="303" y="522"/>
                  </a:lnTo>
                  <a:lnTo>
                    <a:pt x="294" y="518"/>
                  </a:lnTo>
                  <a:lnTo>
                    <a:pt x="288" y="518"/>
                  </a:lnTo>
                  <a:lnTo>
                    <a:pt x="283" y="523"/>
                  </a:lnTo>
                  <a:lnTo>
                    <a:pt x="280" y="532"/>
                  </a:lnTo>
                  <a:lnTo>
                    <a:pt x="268" y="574"/>
                  </a:lnTo>
                  <a:lnTo>
                    <a:pt x="265" y="585"/>
                  </a:lnTo>
                  <a:lnTo>
                    <a:pt x="266" y="593"/>
                  </a:lnTo>
                  <a:lnTo>
                    <a:pt x="272" y="599"/>
                  </a:lnTo>
                  <a:lnTo>
                    <a:pt x="283" y="605"/>
                  </a:lnTo>
                  <a:lnTo>
                    <a:pt x="305" y="614"/>
                  </a:lnTo>
                  <a:lnTo>
                    <a:pt x="328" y="620"/>
                  </a:lnTo>
                  <a:lnTo>
                    <a:pt x="352" y="625"/>
                  </a:lnTo>
                  <a:lnTo>
                    <a:pt x="363" y="627"/>
                  </a:lnTo>
                  <a:lnTo>
                    <a:pt x="369" y="631"/>
                  </a:lnTo>
                  <a:lnTo>
                    <a:pt x="371" y="637"/>
                  </a:lnTo>
                  <a:lnTo>
                    <a:pt x="372" y="648"/>
                  </a:lnTo>
                  <a:lnTo>
                    <a:pt x="372" y="675"/>
                  </a:lnTo>
                  <a:lnTo>
                    <a:pt x="373" y="682"/>
                  </a:lnTo>
                  <a:lnTo>
                    <a:pt x="376" y="688"/>
                  </a:lnTo>
                  <a:lnTo>
                    <a:pt x="381" y="691"/>
                  </a:lnTo>
                  <a:lnTo>
                    <a:pt x="389" y="692"/>
                  </a:lnTo>
                  <a:lnTo>
                    <a:pt x="428" y="692"/>
                  </a:lnTo>
                  <a:lnTo>
                    <a:pt x="437" y="690"/>
                  </a:lnTo>
                  <a:lnTo>
                    <a:pt x="442" y="685"/>
                  </a:lnTo>
                  <a:lnTo>
                    <a:pt x="444" y="675"/>
                  </a:lnTo>
                  <a:lnTo>
                    <a:pt x="444" y="657"/>
                  </a:lnTo>
                  <a:lnTo>
                    <a:pt x="444" y="639"/>
                  </a:lnTo>
                  <a:lnTo>
                    <a:pt x="446" y="629"/>
                  </a:lnTo>
                  <a:lnTo>
                    <a:pt x="451" y="622"/>
                  </a:lnTo>
                  <a:lnTo>
                    <a:pt x="461" y="617"/>
                  </a:lnTo>
                  <a:lnTo>
                    <a:pt x="486" y="608"/>
                  </a:lnTo>
                  <a:lnTo>
                    <a:pt x="509" y="593"/>
                  </a:lnTo>
                  <a:lnTo>
                    <a:pt x="529" y="574"/>
                  </a:lnTo>
                  <a:lnTo>
                    <a:pt x="544" y="552"/>
                  </a:lnTo>
                  <a:lnTo>
                    <a:pt x="553" y="529"/>
                  </a:lnTo>
                  <a:lnTo>
                    <a:pt x="557" y="506"/>
                  </a:lnTo>
                  <a:lnTo>
                    <a:pt x="557" y="482"/>
                  </a:lnTo>
                  <a:lnTo>
                    <a:pt x="552" y="459"/>
                  </a:lnTo>
                  <a:lnTo>
                    <a:pt x="541" y="437"/>
                  </a:lnTo>
                  <a:lnTo>
                    <a:pt x="528" y="417"/>
                  </a:lnTo>
                  <a:lnTo>
                    <a:pt x="510" y="398"/>
                  </a:lnTo>
                  <a:lnTo>
                    <a:pt x="488" y="383"/>
                  </a:lnTo>
                  <a:lnTo>
                    <a:pt x="454" y="366"/>
                  </a:lnTo>
                  <a:lnTo>
                    <a:pt x="420" y="352"/>
                  </a:lnTo>
                  <a:lnTo>
                    <a:pt x="400" y="343"/>
                  </a:lnTo>
                  <a:lnTo>
                    <a:pt x="382" y="331"/>
                  </a:lnTo>
                  <a:lnTo>
                    <a:pt x="373" y="321"/>
                  </a:lnTo>
                  <a:lnTo>
                    <a:pt x="368" y="310"/>
                  </a:lnTo>
                  <a:lnTo>
                    <a:pt x="368" y="299"/>
                  </a:lnTo>
                  <a:lnTo>
                    <a:pt x="371" y="289"/>
                  </a:lnTo>
                  <a:lnTo>
                    <a:pt x="379" y="280"/>
                  </a:lnTo>
                  <a:lnTo>
                    <a:pt x="390" y="273"/>
                  </a:lnTo>
                  <a:lnTo>
                    <a:pt x="401" y="268"/>
                  </a:lnTo>
                  <a:lnTo>
                    <a:pt x="413" y="267"/>
                  </a:lnTo>
                  <a:lnTo>
                    <a:pt x="443" y="267"/>
                  </a:lnTo>
                  <a:lnTo>
                    <a:pt x="471" y="274"/>
                  </a:lnTo>
                  <a:lnTo>
                    <a:pt x="499" y="285"/>
                  </a:lnTo>
                  <a:lnTo>
                    <a:pt x="508" y="288"/>
                  </a:lnTo>
                  <a:lnTo>
                    <a:pt x="514" y="288"/>
                  </a:lnTo>
                  <a:lnTo>
                    <a:pt x="519" y="284"/>
                  </a:lnTo>
                  <a:lnTo>
                    <a:pt x="522" y="275"/>
                  </a:lnTo>
                  <a:lnTo>
                    <a:pt x="536" y="229"/>
                  </a:lnTo>
                  <a:lnTo>
                    <a:pt x="537" y="220"/>
                  </a:lnTo>
                  <a:lnTo>
                    <a:pt x="533" y="213"/>
                  </a:lnTo>
                  <a:lnTo>
                    <a:pt x="526" y="208"/>
                  </a:lnTo>
                  <a:lnTo>
                    <a:pt x="499" y="198"/>
                  </a:lnTo>
                  <a:lnTo>
                    <a:pt x="471" y="192"/>
                  </a:lnTo>
                  <a:lnTo>
                    <a:pt x="459" y="190"/>
                  </a:lnTo>
                  <a:lnTo>
                    <a:pt x="451" y="187"/>
                  </a:lnTo>
                  <a:lnTo>
                    <a:pt x="448" y="183"/>
                  </a:lnTo>
                  <a:lnTo>
                    <a:pt x="446" y="175"/>
                  </a:lnTo>
                  <a:lnTo>
                    <a:pt x="446" y="163"/>
                  </a:lnTo>
                  <a:lnTo>
                    <a:pt x="446" y="148"/>
                  </a:lnTo>
                  <a:lnTo>
                    <a:pt x="445" y="138"/>
                  </a:lnTo>
                  <a:lnTo>
                    <a:pt x="442" y="132"/>
                  </a:lnTo>
                  <a:lnTo>
                    <a:pt x="436" y="129"/>
                  </a:lnTo>
                  <a:lnTo>
                    <a:pt x="426" y="128"/>
                  </a:lnTo>
                  <a:lnTo>
                    <a:pt x="411" y="128"/>
                  </a:lnTo>
                  <a:lnTo>
                    <a:pt x="395" y="128"/>
                  </a:lnTo>
                  <a:close/>
                  <a:moveTo>
                    <a:pt x="411" y="0"/>
                  </a:moveTo>
                  <a:lnTo>
                    <a:pt x="459" y="3"/>
                  </a:lnTo>
                  <a:lnTo>
                    <a:pt x="505" y="11"/>
                  </a:lnTo>
                  <a:lnTo>
                    <a:pt x="550" y="24"/>
                  </a:lnTo>
                  <a:lnTo>
                    <a:pt x="592" y="42"/>
                  </a:lnTo>
                  <a:lnTo>
                    <a:pt x="632" y="64"/>
                  </a:lnTo>
                  <a:lnTo>
                    <a:pt x="669" y="90"/>
                  </a:lnTo>
                  <a:lnTo>
                    <a:pt x="702" y="120"/>
                  </a:lnTo>
                  <a:lnTo>
                    <a:pt x="732" y="154"/>
                  </a:lnTo>
                  <a:lnTo>
                    <a:pt x="758" y="191"/>
                  </a:lnTo>
                  <a:lnTo>
                    <a:pt x="780" y="230"/>
                  </a:lnTo>
                  <a:lnTo>
                    <a:pt x="798" y="273"/>
                  </a:lnTo>
                  <a:lnTo>
                    <a:pt x="811" y="317"/>
                  </a:lnTo>
                  <a:lnTo>
                    <a:pt x="820" y="363"/>
                  </a:lnTo>
                  <a:lnTo>
                    <a:pt x="823" y="411"/>
                  </a:lnTo>
                  <a:lnTo>
                    <a:pt x="820" y="459"/>
                  </a:lnTo>
                  <a:lnTo>
                    <a:pt x="811" y="505"/>
                  </a:lnTo>
                  <a:lnTo>
                    <a:pt x="798" y="549"/>
                  </a:lnTo>
                  <a:lnTo>
                    <a:pt x="780" y="592"/>
                  </a:lnTo>
                  <a:lnTo>
                    <a:pt x="758" y="632"/>
                  </a:lnTo>
                  <a:lnTo>
                    <a:pt x="732" y="668"/>
                  </a:lnTo>
                  <a:lnTo>
                    <a:pt x="702" y="702"/>
                  </a:lnTo>
                  <a:lnTo>
                    <a:pt x="668" y="732"/>
                  </a:lnTo>
                  <a:lnTo>
                    <a:pt x="631" y="758"/>
                  </a:lnTo>
                  <a:lnTo>
                    <a:pt x="592" y="780"/>
                  </a:lnTo>
                  <a:lnTo>
                    <a:pt x="550" y="798"/>
                  </a:lnTo>
                  <a:lnTo>
                    <a:pt x="505" y="811"/>
                  </a:lnTo>
                  <a:lnTo>
                    <a:pt x="459" y="819"/>
                  </a:lnTo>
                  <a:lnTo>
                    <a:pt x="411" y="822"/>
                  </a:lnTo>
                  <a:lnTo>
                    <a:pt x="363" y="819"/>
                  </a:lnTo>
                  <a:lnTo>
                    <a:pt x="317" y="811"/>
                  </a:lnTo>
                  <a:lnTo>
                    <a:pt x="273" y="798"/>
                  </a:lnTo>
                  <a:lnTo>
                    <a:pt x="230" y="780"/>
                  </a:lnTo>
                  <a:lnTo>
                    <a:pt x="190" y="758"/>
                  </a:lnTo>
                  <a:lnTo>
                    <a:pt x="154" y="732"/>
                  </a:lnTo>
                  <a:lnTo>
                    <a:pt x="120" y="702"/>
                  </a:lnTo>
                  <a:lnTo>
                    <a:pt x="90" y="668"/>
                  </a:lnTo>
                  <a:lnTo>
                    <a:pt x="64" y="632"/>
                  </a:lnTo>
                  <a:lnTo>
                    <a:pt x="42" y="592"/>
                  </a:lnTo>
                  <a:lnTo>
                    <a:pt x="24" y="549"/>
                  </a:lnTo>
                  <a:lnTo>
                    <a:pt x="11" y="505"/>
                  </a:lnTo>
                  <a:lnTo>
                    <a:pt x="3" y="459"/>
                  </a:lnTo>
                  <a:lnTo>
                    <a:pt x="0" y="411"/>
                  </a:lnTo>
                  <a:lnTo>
                    <a:pt x="3" y="363"/>
                  </a:lnTo>
                  <a:lnTo>
                    <a:pt x="11" y="317"/>
                  </a:lnTo>
                  <a:lnTo>
                    <a:pt x="24" y="273"/>
                  </a:lnTo>
                  <a:lnTo>
                    <a:pt x="42" y="230"/>
                  </a:lnTo>
                  <a:lnTo>
                    <a:pt x="64" y="191"/>
                  </a:lnTo>
                  <a:lnTo>
                    <a:pt x="90" y="154"/>
                  </a:lnTo>
                  <a:lnTo>
                    <a:pt x="120" y="120"/>
                  </a:lnTo>
                  <a:lnTo>
                    <a:pt x="154" y="90"/>
                  </a:lnTo>
                  <a:lnTo>
                    <a:pt x="190" y="64"/>
                  </a:lnTo>
                  <a:lnTo>
                    <a:pt x="230" y="42"/>
                  </a:lnTo>
                  <a:lnTo>
                    <a:pt x="273" y="24"/>
                  </a:lnTo>
                  <a:lnTo>
                    <a:pt x="317" y="11"/>
                  </a:lnTo>
                  <a:lnTo>
                    <a:pt x="363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1"/>
            <p:cNvSpPr>
              <a:spLocks/>
            </p:cNvSpPr>
            <p:nvPr/>
          </p:nvSpPr>
          <p:spPr bwMode="auto">
            <a:xfrm>
              <a:off x="4689476" y="4494213"/>
              <a:ext cx="39688" cy="39688"/>
            </a:xfrm>
            <a:custGeom>
              <a:avLst/>
              <a:gdLst>
                <a:gd name="T0" fmla="*/ 114 w 228"/>
                <a:gd name="T1" fmla="*/ 0 h 226"/>
                <a:gd name="T2" fmla="*/ 140 w 228"/>
                <a:gd name="T3" fmla="*/ 3 h 226"/>
                <a:gd name="T4" fmla="*/ 164 w 228"/>
                <a:gd name="T5" fmla="*/ 11 h 226"/>
                <a:gd name="T6" fmla="*/ 185 w 228"/>
                <a:gd name="T7" fmla="*/ 25 h 226"/>
                <a:gd name="T8" fmla="*/ 203 w 228"/>
                <a:gd name="T9" fmla="*/ 42 h 226"/>
                <a:gd name="T10" fmla="*/ 216 w 228"/>
                <a:gd name="T11" fmla="*/ 63 h 226"/>
                <a:gd name="T12" fmla="*/ 225 w 228"/>
                <a:gd name="T13" fmla="*/ 87 h 226"/>
                <a:gd name="T14" fmla="*/ 228 w 228"/>
                <a:gd name="T15" fmla="*/ 113 h 226"/>
                <a:gd name="T16" fmla="*/ 225 w 228"/>
                <a:gd name="T17" fmla="*/ 139 h 226"/>
                <a:gd name="T18" fmla="*/ 216 w 228"/>
                <a:gd name="T19" fmla="*/ 163 h 226"/>
                <a:gd name="T20" fmla="*/ 203 w 228"/>
                <a:gd name="T21" fmla="*/ 184 h 226"/>
                <a:gd name="T22" fmla="*/ 185 w 228"/>
                <a:gd name="T23" fmla="*/ 202 h 226"/>
                <a:gd name="T24" fmla="*/ 164 w 228"/>
                <a:gd name="T25" fmla="*/ 215 h 226"/>
                <a:gd name="T26" fmla="*/ 140 w 228"/>
                <a:gd name="T27" fmla="*/ 224 h 226"/>
                <a:gd name="T28" fmla="*/ 114 w 228"/>
                <a:gd name="T29" fmla="*/ 226 h 226"/>
                <a:gd name="T30" fmla="*/ 88 w 228"/>
                <a:gd name="T31" fmla="*/ 224 h 226"/>
                <a:gd name="T32" fmla="*/ 64 w 228"/>
                <a:gd name="T33" fmla="*/ 215 h 226"/>
                <a:gd name="T34" fmla="*/ 43 w 228"/>
                <a:gd name="T35" fmla="*/ 202 h 226"/>
                <a:gd name="T36" fmla="*/ 26 w 228"/>
                <a:gd name="T37" fmla="*/ 184 h 226"/>
                <a:gd name="T38" fmla="*/ 11 w 228"/>
                <a:gd name="T39" fmla="*/ 163 h 226"/>
                <a:gd name="T40" fmla="*/ 3 w 228"/>
                <a:gd name="T41" fmla="*/ 139 h 226"/>
                <a:gd name="T42" fmla="*/ 0 w 228"/>
                <a:gd name="T43" fmla="*/ 113 h 226"/>
                <a:gd name="T44" fmla="*/ 3 w 228"/>
                <a:gd name="T45" fmla="*/ 87 h 226"/>
                <a:gd name="T46" fmla="*/ 11 w 228"/>
                <a:gd name="T47" fmla="*/ 63 h 226"/>
                <a:gd name="T48" fmla="*/ 26 w 228"/>
                <a:gd name="T49" fmla="*/ 42 h 226"/>
                <a:gd name="T50" fmla="*/ 43 w 228"/>
                <a:gd name="T51" fmla="*/ 25 h 226"/>
                <a:gd name="T52" fmla="*/ 64 w 228"/>
                <a:gd name="T53" fmla="*/ 11 h 226"/>
                <a:gd name="T54" fmla="*/ 88 w 228"/>
                <a:gd name="T55" fmla="*/ 3 h 226"/>
                <a:gd name="T56" fmla="*/ 114 w 228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6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5"/>
                  </a:lnTo>
                  <a:lnTo>
                    <a:pt x="203" y="42"/>
                  </a:lnTo>
                  <a:lnTo>
                    <a:pt x="216" y="63"/>
                  </a:lnTo>
                  <a:lnTo>
                    <a:pt x="225" y="87"/>
                  </a:lnTo>
                  <a:lnTo>
                    <a:pt x="228" y="113"/>
                  </a:lnTo>
                  <a:lnTo>
                    <a:pt x="225" y="139"/>
                  </a:lnTo>
                  <a:lnTo>
                    <a:pt x="216" y="163"/>
                  </a:lnTo>
                  <a:lnTo>
                    <a:pt x="203" y="184"/>
                  </a:lnTo>
                  <a:lnTo>
                    <a:pt x="185" y="202"/>
                  </a:lnTo>
                  <a:lnTo>
                    <a:pt x="164" y="215"/>
                  </a:lnTo>
                  <a:lnTo>
                    <a:pt x="140" y="224"/>
                  </a:lnTo>
                  <a:lnTo>
                    <a:pt x="114" y="226"/>
                  </a:lnTo>
                  <a:lnTo>
                    <a:pt x="88" y="224"/>
                  </a:lnTo>
                  <a:lnTo>
                    <a:pt x="64" y="215"/>
                  </a:lnTo>
                  <a:lnTo>
                    <a:pt x="43" y="202"/>
                  </a:lnTo>
                  <a:lnTo>
                    <a:pt x="26" y="184"/>
                  </a:lnTo>
                  <a:lnTo>
                    <a:pt x="11" y="163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1" y="63"/>
                  </a:lnTo>
                  <a:lnTo>
                    <a:pt x="26" y="42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4900613" y="4494213"/>
              <a:ext cx="39688" cy="39688"/>
            </a:xfrm>
            <a:custGeom>
              <a:avLst/>
              <a:gdLst>
                <a:gd name="T0" fmla="*/ 114 w 228"/>
                <a:gd name="T1" fmla="*/ 0 h 226"/>
                <a:gd name="T2" fmla="*/ 140 w 228"/>
                <a:gd name="T3" fmla="*/ 3 h 226"/>
                <a:gd name="T4" fmla="*/ 164 w 228"/>
                <a:gd name="T5" fmla="*/ 11 h 226"/>
                <a:gd name="T6" fmla="*/ 185 w 228"/>
                <a:gd name="T7" fmla="*/ 25 h 226"/>
                <a:gd name="T8" fmla="*/ 203 w 228"/>
                <a:gd name="T9" fmla="*/ 42 h 226"/>
                <a:gd name="T10" fmla="*/ 217 w 228"/>
                <a:gd name="T11" fmla="*/ 63 h 226"/>
                <a:gd name="T12" fmla="*/ 225 w 228"/>
                <a:gd name="T13" fmla="*/ 87 h 226"/>
                <a:gd name="T14" fmla="*/ 228 w 228"/>
                <a:gd name="T15" fmla="*/ 113 h 226"/>
                <a:gd name="T16" fmla="*/ 225 w 228"/>
                <a:gd name="T17" fmla="*/ 139 h 226"/>
                <a:gd name="T18" fmla="*/ 217 w 228"/>
                <a:gd name="T19" fmla="*/ 163 h 226"/>
                <a:gd name="T20" fmla="*/ 203 w 228"/>
                <a:gd name="T21" fmla="*/ 184 h 226"/>
                <a:gd name="T22" fmla="*/ 185 w 228"/>
                <a:gd name="T23" fmla="*/ 202 h 226"/>
                <a:gd name="T24" fmla="*/ 164 w 228"/>
                <a:gd name="T25" fmla="*/ 215 h 226"/>
                <a:gd name="T26" fmla="*/ 140 w 228"/>
                <a:gd name="T27" fmla="*/ 224 h 226"/>
                <a:gd name="T28" fmla="*/ 114 w 228"/>
                <a:gd name="T29" fmla="*/ 226 h 226"/>
                <a:gd name="T30" fmla="*/ 88 w 228"/>
                <a:gd name="T31" fmla="*/ 224 h 226"/>
                <a:gd name="T32" fmla="*/ 64 w 228"/>
                <a:gd name="T33" fmla="*/ 215 h 226"/>
                <a:gd name="T34" fmla="*/ 43 w 228"/>
                <a:gd name="T35" fmla="*/ 202 h 226"/>
                <a:gd name="T36" fmla="*/ 25 w 228"/>
                <a:gd name="T37" fmla="*/ 184 h 226"/>
                <a:gd name="T38" fmla="*/ 12 w 228"/>
                <a:gd name="T39" fmla="*/ 163 h 226"/>
                <a:gd name="T40" fmla="*/ 3 w 228"/>
                <a:gd name="T41" fmla="*/ 139 h 226"/>
                <a:gd name="T42" fmla="*/ 0 w 228"/>
                <a:gd name="T43" fmla="*/ 113 h 226"/>
                <a:gd name="T44" fmla="*/ 3 w 228"/>
                <a:gd name="T45" fmla="*/ 87 h 226"/>
                <a:gd name="T46" fmla="*/ 12 w 228"/>
                <a:gd name="T47" fmla="*/ 63 h 226"/>
                <a:gd name="T48" fmla="*/ 25 w 228"/>
                <a:gd name="T49" fmla="*/ 42 h 226"/>
                <a:gd name="T50" fmla="*/ 43 w 228"/>
                <a:gd name="T51" fmla="*/ 25 h 226"/>
                <a:gd name="T52" fmla="*/ 64 w 228"/>
                <a:gd name="T53" fmla="*/ 11 h 226"/>
                <a:gd name="T54" fmla="*/ 88 w 228"/>
                <a:gd name="T55" fmla="*/ 3 h 226"/>
                <a:gd name="T56" fmla="*/ 114 w 228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26">
                  <a:moveTo>
                    <a:pt x="114" y="0"/>
                  </a:moveTo>
                  <a:lnTo>
                    <a:pt x="140" y="3"/>
                  </a:lnTo>
                  <a:lnTo>
                    <a:pt x="164" y="11"/>
                  </a:lnTo>
                  <a:lnTo>
                    <a:pt x="185" y="25"/>
                  </a:lnTo>
                  <a:lnTo>
                    <a:pt x="203" y="42"/>
                  </a:lnTo>
                  <a:lnTo>
                    <a:pt x="217" y="63"/>
                  </a:lnTo>
                  <a:lnTo>
                    <a:pt x="225" y="87"/>
                  </a:lnTo>
                  <a:lnTo>
                    <a:pt x="228" y="113"/>
                  </a:lnTo>
                  <a:lnTo>
                    <a:pt x="225" y="139"/>
                  </a:lnTo>
                  <a:lnTo>
                    <a:pt x="217" y="163"/>
                  </a:lnTo>
                  <a:lnTo>
                    <a:pt x="203" y="184"/>
                  </a:lnTo>
                  <a:lnTo>
                    <a:pt x="185" y="202"/>
                  </a:lnTo>
                  <a:lnTo>
                    <a:pt x="164" y="215"/>
                  </a:lnTo>
                  <a:lnTo>
                    <a:pt x="140" y="224"/>
                  </a:lnTo>
                  <a:lnTo>
                    <a:pt x="114" y="226"/>
                  </a:lnTo>
                  <a:lnTo>
                    <a:pt x="88" y="224"/>
                  </a:lnTo>
                  <a:lnTo>
                    <a:pt x="64" y="215"/>
                  </a:lnTo>
                  <a:lnTo>
                    <a:pt x="43" y="202"/>
                  </a:lnTo>
                  <a:lnTo>
                    <a:pt x="25" y="184"/>
                  </a:lnTo>
                  <a:lnTo>
                    <a:pt x="12" y="163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3"/>
                  </a:lnTo>
                  <a:lnTo>
                    <a:pt x="25" y="42"/>
                  </a:lnTo>
                  <a:lnTo>
                    <a:pt x="43" y="25"/>
                  </a:lnTo>
                  <a:lnTo>
                    <a:pt x="64" y="11"/>
                  </a:lnTo>
                  <a:lnTo>
                    <a:pt x="88" y="3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3"/>
            <p:cNvSpPr>
              <a:spLocks noEditPoints="1"/>
            </p:cNvSpPr>
            <p:nvPr/>
          </p:nvSpPr>
          <p:spPr bwMode="auto">
            <a:xfrm>
              <a:off x="4625976" y="4392613"/>
              <a:ext cx="382588" cy="236538"/>
            </a:xfrm>
            <a:custGeom>
              <a:avLst/>
              <a:gdLst>
                <a:gd name="T0" fmla="*/ 397 w 2167"/>
                <a:gd name="T1" fmla="*/ 183 h 1341"/>
                <a:gd name="T2" fmla="*/ 395 w 2167"/>
                <a:gd name="T3" fmla="*/ 240 h 1341"/>
                <a:gd name="T4" fmla="*/ 371 w 2167"/>
                <a:gd name="T5" fmla="*/ 303 h 1341"/>
                <a:gd name="T6" fmla="*/ 330 w 2167"/>
                <a:gd name="T7" fmla="*/ 352 h 1341"/>
                <a:gd name="T8" fmla="*/ 274 w 2167"/>
                <a:gd name="T9" fmla="*/ 385 h 1341"/>
                <a:gd name="T10" fmla="*/ 208 w 2167"/>
                <a:gd name="T11" fmla="*/ 397 h 1341"/>
                <a:gd name="T12" fmla="*/ 161 w 2167"/>
                <a:gd name="T13" fmla="*/ 391 h 1341"/>
                <a:gd name="T14" fmla="*/ 184 w 2167"/>
                <a:gd name="T15" fmla="*/ 969 h 1341"/>
                <a:gd name="T16" fmla="*/ 242 w 2167"/>
                <a:gd name="T17" fmla="*/ 971 h 1341"/>
                <a:gd name="T18" fmla="*/ 303 w 2167"/>
                <a:gd name="T19" fmla="*/ 993 h 1341"/>
                <a:gd name="T20" fmla="*/ 353 w 2167"/>
                <a:gd name="T21" fmla="*/ 1035 h 1341"/>
                <a:gd name="T22" fmla="*/ 387 w 2167"/>
                <a:gd name="T23" fmla="*/ 1091 h 1341"/>
                <a:gd name="T24" fmla="*/ 398 w 2167"/>
                <a:gd name="T25" fmla="*/ 1158 h 1341"/>
                <a:gd name="T26" fmla="*/ 1788 w 2167"/>
                <a:gd name="T27" fmla="*/ 1182 h 1341"/>
                <a:gd name="T28" fmla="*/ 1784 w 2167"/>
                <a:gd name="T29" fmla="*/ 1147 h 1341"/>
                <a:gd name="T30" fmla="*/ 1796 w 2167"/>
                <a:gd name="T31" fmla="*/ 1080 h 1341"/>
                <a:gd name="T32" fmla="*/ 1829 w 2167"/>
                <a:gd name="T33" fmla="*/ 1024 h 1341"/>
                <a:gd name="T34" fmla="*/ 1878 w 2167"/>
                <a:gd name="T35" fmla="*/ 982 h 1341"/>
                <a:gd name="T36" fmla="*/ 1940 w 2167"/>
                <a:gd name="T37" fmla="*/ 959 h 1341"/>
                <a:gd name="T38" fmla="*/ 1991 w 2167"/>
                <a:gd name="T39" fmla="*/ 957 h 1341"/>
                <a:gd name="T40" fmla="*/ 2007 w 2167"/>
                <a:gd name="T41" fmla="*/ 384 h 1341"/>
                <a:gd name="T42" fmla="*/ 1974 w 2167"/>
                <a:gd name="T43" fmla="*/ 386 h 1341"/>
                <a:gd name="T44" fmla="*/ 1908 w 2167"/>
                <a:gd name="T45" fmla="*/ 374 h 1341"/>
                <a:gd name="T46" fmla="*/ 1852 w 2167"/>
                <a:gd name="T47" fmla="*/ 342 h 1341"/>
                <a:gd name="T48" fmla="*/ 1810 w 2167"/>
                <a:gd name="T49" fmla="*/ 292 h 1341"/>
                <a:gd name="T50" fmla="*/ 1787 w 2167"/>
                <a:gd name="T51" fmla="*/ 230 h 1341"/>
                <a:gd name="T52" fmla="*/ 1785 w 2167"/>
                <a:gd name="T53" fmla="*/ 178 h 1341"/>
                <a:gd name="T54" fmla="*/ 392 w 2167"/>
                <a:gd name="T55" fmla="*/ 160 h 1341"/>
                <a:gd name="T56" fmla="*/ 1980 w 2167"/>
                <a:gd name="T57" fmla="*/ 0 h 1341"/>
                <a:gd name="T58" fmla="*/ 2046 w 2167"/>
                <a:gd name="T59" fmla="*/ 11 h 1341"/>
                <a:gd name="T60" fmla="*/ 2101 w 2167"/>
                <a:gd name="T61" fmla="*/ 44 h 1341"/>
                <a:gd name="T62" fmla="*/ 2142 w 2167"/>
                <a:gd name="T63" fmla="*/ 92 h 1341"/>
                <a:gd name="T64" fmla="*/ 2164 w 2167"/>
                <a:gd name="T65" fmla="*/ 153 h 1341"/>
                <a:gd name="T66" fmla="*/ 2167 w 2167"/>
                <a:gd name="T67" fmla="*/ 1154 h 1341"/>
                <a:gd name="T68" fmla="*/ 2156 w 2167"/>
                <a:gd name="T69" fmla="*/ 1219 h 1341"/>
                <a:gd name="T70" fmla="*/ 2123 w 2167"/>
                <a:gd name="T71" fmla="*/ 1274 h 1341"/>
                <a:gd name="T72" fmla="*/ 2075 w 2167"/>
                <a:gd name="T73" fmla="*/ 1315 h 1341"/>
                <a:gd name="T74" fmla="*/ 2013 w 2167"/>
                <a:gd name="T75" fmla="*/ 1338 h 1341"/>
                <a:gd name="T76" fmla="*/ 188 w 2167"/>
                <a:gd name="T77" fmla="*/ 1341 h 1341"/>
                <a:gd name="T78" fmla="*/ 123 w 2167"/>
                <a:gd name="T79" fmla="*/ 1329 h 1341"/>
                <a:gd name="T80" fmla="*/ 67 w 2167"/>
                <a:gd name="T81" fmla="*/ 1297 h 1341"/>
                <a:gd name="T82" fmla="*/ 26 w 2167"/>
                <a:gd name="T83" fmla="*/ 1248 h 1341"/>
                <a:gd name="T84" fmla="*/ 3 w 2167"/>
                <a:gd name="T85" fmla="*/ 1187 h 1341"/>
                <a:gd name="T86" fmla="*/ 0 w 2167"/>
                <a:gd name="T87" fmla="*/ 187 h 1341"/>
                <a:gd name="T88" fmla="*/ 12 w 2167"/>
                <a:gd name="T89" fmla="*/ 121 h 1341"/>
                <a:gd name="T90" fmla="*/ 44 w 2167"/>
                <a:gd name="T91" fmla="*/ 66 h 1341"/>
                <a:gd name="T92" fmla="*/ 93 w 2167"/>
                <a:gd name="T93" fmla="*/ 25 h 1341"/>
                <a:gd name="T94" fmla="*/ 154 w 2167"/>
                <a:gd name="T95" fmla="*/ 3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7" h="1341">
                  <a:moveTo>
                    <a:pt x="392" y="160"/>
                  </a:moveTo>
                  <a:lnTo>
                    <a:pt x="397" y="183"/>
                  </a:lnTo>
                  <a:lnTo>
                    <a:pt x="398" y="206"/>
                  </a:lnTo>
                  <a:lnTo>
                    <a:pt x="395" y="240"/>
                  </a:lnTo>
                  <a:lnTo>
                    <a:pt x="387" y="273"/>
                  </a:lnTo>
                  <a:lnTo>
                    <a:pt x="371" y="303"/>
                  </a:lnTo>
                  <a:lnTo>
                    <a:pt x="353" y="329"/>
                  </a:lnTo>
                  <a:lnTo>
                    <a:pt x="330" y="352"/>
                  </a:lnTo>
                  <a:lnTo>
                    <a:pt x="303" y="371"/>
                  </a:lnTo>
                  <a:lnTo>
                    <a:pt x="274" y="385"/>
                  </a:lnTo>
                  <a:lnTo>
                    <a:pt x="242" y="394"/>
                  </a:lnTo>
                  <a:lnTo>
                    <a:pt x="208" y="397"/>
                  </a:lnTo>
                  <a:lnTo>
                    <a:pt x="184" y="396"/>
                  </a:lnTo>
                  <a:lnTo>
                    <a:pt x="161" y="391"/>
                  </a:lnTo>
                  <a:lnTo>
                    <a:pt x="161" y="974"/>
                  </a:lnTo>
                  <a:lnTo>
                    <a:pt x="184" y="969"/>
                  </a:lnTo>
                  <a:lnTo>
                    <a:pt x="208" y="968"/>
                  </a:lnTo>
                  <a:lnTo>
                    <a:pt x="242" y="971"/>
                  </a:lnTo>
                  <a:lnTo>
                    <a:pt x="274" y="979"/>
                  </a:lnTo>
                  <a:lnTo>
                    <a:pt x="303" y="993"/>
                  </a:lnTo>
                  <a:lnTo>
                    <a:pt x="330" y="1012"/>
                  </a:lnTo>
                  <a:lnTo>
                    <a:pt x="353" y="1035"/>
                  </a:lnTo>
                  <a:lnTo>
                    <a:pt x="371" y="1062"/>
                  </a:lnTo>
                  <a:lnTo>
                    <a:pt x="387" y="1091"/>
                  </a:lnTo>
                  <a:lnTo>
                    <a:pt x="395" y="1124"/>
                  </a:lnTo>
                  <a:lnTo>
                    <a:pt x="398" y="1158"/>
                  </a:lnTo>
                  <a:lnTo>
                    <a:pt x="397" y="1182"/>
                  </a:lnTo>
                  <a:lnTo>
                    <a:pt x="1788" y="1182"/>
                  </a:lnTo>
                  <a:lnTo>
                    <a:pt x="1785" y="1165"/>
                  </a:lnTo>
                  <a:lnTo>
                    <a:pt x="1784" y="1147"/>
                  </a:lnTo>
                  <a:lnTo>
                    <a:pt x="1787" y="1113"/>
                  </a:lnTo>
                  <a:lnTo>
                    <a:pt x="1796" y="1080"/>
                  </a:lnTo>
                  <a:lnTo>
                    <a:pt x="1810" y="1050"/>
                  </a:lnTo>
                  <a:lnTo>
                    <a:pt x="1829" y="1024"/>
                  </a:lnTo>
                  <a:lnTo>
                    <a:pt x="1852" y="1001"/>
                  </a:lnTo>
                  <a:lnTo>
                    <a:pt x="1878" y="982"/>
                  </a:lnTo>
                  <a:lnTo>
                    <a:pt x="1908" y="968"/>
                  </a:lnTo>
                  <a:lnTo>
                    <a:pt x="1940" y="959"/>
                  </a:lnTo>
                  <a:lnTo>
                    <a:pt x="1974" y="956"/>
                  </a:lnTo>
                  <a:lnTo>
                    <a:pt x="1991" y="957"/>
                  </a:lnTo>
                  <a:lnTo>
                    <a:pt x="2007" y="959"/>
                  </a:lnTo>
                  <a:lnTo>
                    <a:pt x="2007" y="384"/>
                  </a:lnTo>
                  <a:lnTo>
                    <a:pt x="1991" y="385"/>
                  </a:lnTo>
                  <a:lnTo>
                    <a:pt x="1974" y="386"/>
                  </a:lnTo>
                  <a:lnTo>
                    <a:pt x="1940" y="383"/>
                  </a:lnTo>
                  <a:lnTo>
                    <a:pt x="1908" y="374"/>
                  </a:lnTo>
                  <a:lnTo>
                    <a:pt x="1878" y="360"/>
                  </a:lnTo>
                  <a:lnTo>
                    <a:pt x="1852" y="342"/>
                  </a:lnTo>
                  <a:lnTo>
                    <a:pt x="1829" y="319"/>
                  </a:lnTo>
                  <a:lnTo>
                    <a:pt x="1810" y="292"/>
                  </a:lnTo>
                  <a:lnTo>
                    <a:pt x="1796" y="263"/>
                  </a:lnTo>
                  <a:lnTo>
                    <a:pt x="1787" y="230"/>
                  </a:lnTo>
                  <a:lnTo>
                    <a:pt x="1784" y="196"/>
                  </a:lnTo>
                  <a:lnTo>
                    <a:pt x="1785" y="178"/>
                  </a:lnTo>
                  <a:lnTo>
                    <a:pt x="1788" y="160"/>
                  </a:lnTo>
                  <a:lnTo>
                    <a:pt x="392" y="160"/>
                  </a:lnTo>
                  <a:close/>
                  <a:moveTo>
                    <a:pt x="188" y="0"/>
                  </a:moveTo>
                  <a:lnTo>
                    <a:pt x="1980" y="0"/>
                  </a:lnTo>
                  <a:lnTo>
                    <a:pt x="2013" y="3"/>
                  </a:lnTo>
                  <a:lnTo>
                    <a:pt x="2046" y="11"/>
                  </a:lnTo>
                  <a:lnTo>
                    <a:pt x="2075" y="25"/>
                  </a:lnTo>
                  <a:lnTo>
                    <a:pt x="2101" y="44"/>
                  </a:lnTo>
                  <a:lnTo>
                    <a:pt x="2124" y="66"/>
                  </a:lnTo>
                  <a:lnTo>
                    <a:pt x="2142" y="92"/>
                  </a:lnTo>
                  <a:lnTo>
                    <a:pt x="2156" y="121"/>
                  </a:lnTo>
                  <a:lnTo>
                    <a:pt x="2164" y="153"/>
                  </a:lnTo>
                  <a:lnTo>
                    <a:pt x="2167" y="187"/>
                  </a:lnTo>
                  <a:lnTo>
                    <a:pt x="2167" y="1154"/>
                  </a:lnTo>
                  <a:lnTo>
                    <a:pt x="2164" y="1187"/>
                  </a:lnTo>
                  <a:lnTo>
                    <a:pt x="2156" y="1219"/>
                  </a:lnTo>
                  <a:lnTo>
                    <a:pt x="2142" y="1248"/>
                  </a:lnTo>
                  <a:lnTo>
                    <a:pt x="2123" y="1274"/>
                  </a:lnTo>
                  <a:lnTo>
                    <a:pt x="2101" y="1297"/>
                  </a:lnTo>
                  <a:lnTo>
                    <a:pt x="2075" y="1315"/>
                  </a:lnTo>
                  <a:lnTo>
                    <a:pt x="2046" y="1329"/>
                  </a:lnTo>
                  <a:lnTo>
                    <a:pt x="2013" y="1338"/>
                  </a:lnTo>
                  <a:lnTo>
                    <a:pt x="1979" y="1341"/>
                  </a:lnTo>
                  <a:lnTo>
                    <a:pt x="188" y="1341"/>
                  </a:lnTo>
                  <a:lnTo>
                    <a:pt x="154" y="1338"/>
                  </a:lnTo>
                  <a:lnTo>
                    <a:pt x="123" y="1329"/>
                  </a:lnTo>
                  <a:lnTo>
                    <a:pt x="93" y="1315"/>
                  </a:lnTo>
                  <a:lnTo>
                    <a:pt x="67" y="1297"/>
                  </a:lnTo>
                  <a:lnTo>
                    <a:pt x="44" y="1274"/>
                  </a:lnTo>
                  <a:lnTo>
                    <a:pt x="26" y="1248"/>
                  </a:lnTo>
                  <a:lnTo>
                    <a:pt x="12" y="1219"/>
                  </a:lnTo>
                  <a:lnTo>
                    <a:pt x="3" y="1187"/>
                  </a:lnTo>
                  <a:lnTo>
                    <a:pt x="0" y="1154"/>
                  </a:lnTo>
                  <a:lnTo>
                    <a:pt x="0" y="187"/>
                  </a:lnTo>
                  <a:lnTo>
                    <a:pt x="3" y="153"/>
                  </a:lnTo>
                  <a:lnTo>
                    <a:pt x="12" y="121"/>
                  </a:lnTo>
                  <a:lnTo>
                    <a:pt x="26" y="92"/>
                  </a:lnTo>
                  <a:lnTo>
                    <a:pt x="44" y="66"/>
                  </a:lnTo>
                  <a:lnTo>
                    <a:pt x="67" y="44"/>
                  </a:lnTo>
                  <a:lnTo>
                    <a:pt x="93" y="25"/>
                  </a:lnTo>
                  <a:lnTo>
                    <a:pt x="123" y="11"/>
                  </a:lnTo>
                  <a:lnTo>
                    <a:pt x="154" y="3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4424363" y="4583113"/>
              <a:ext cx="141288" cy="179388"/>
            </a:xfrm>
            <a:custGeom>
              <a:avLst/>
              <a:gdLst>
                <a:gd name="T0" fmla="*/ 386 w 804"/>
                <a:gd name="T1" fmla="*/ 632 h 1018"/>
                <a:gd name="T2" fmla="*/ 359 w 804"/>
                <a:gd name="T3" fmla="*/ 646 h 1018"/>
                <a:gd name="T4" fmla="*/ 341 w 804"/>
                <a:gd name="T5" fmla="*/ 670 h 1018"/>
                <a:gd name="T6" fmla="*/ 335 w 804"/>
                <a:gd name="T7" fmla="*/ 705 h 1018"/>
                <a:gd name="T8" fmla="*/ 349 w 804"/>
                <a:gd name="T9" fmla="*/ 738 h 1018"/>
                <a:gd name="T10" fmla="*/ 365 w 804"/>
                <a:gd name="T11" fmla="*/ 753 h 1018"/>
                <a:gd name="T12" fmla="*/ 368 w 804"/>
                <a:gd name="T13" fmla="*/ 760 h 1018"/>
                <a:gd name="T14" fmla="*/ 368 w 804"/>
                <a:gd name="T15" fmla="*/ 850 h 1018"/>
                <a:gd name="T16" fmla="*/ 378 w 804"/>
                <a:gd name="T17" fmla="*/ 873 h 1018"/>
                <a:gd name="T18" fmla="*/ 401 w 804"/>
                <a:gd name="T19" fmla="*/ 884 h 1018"/>
                <a:gd name="T20" fmla="*/ 426 w 804"/>
                <a:gd name="T21" fmla="*/ 873 h 1018"/>
                <a:gd name="T22" fmla="*/ 435 w 804"/>
                <a:gd name="T23" fmla="*/ 850 h 1018"/>
                <a:gd name="T24" fmla="*/ 436 w 804"/>
                <a:gd name="T25" fmla="*/ 760 h 1018"/>
                <a:gd name="T26" fmla="*/ 439 w 804"/>
                <a:gd name="T27" fmla="*/ 753 h 1018"/>
                <a:gd name="T28" fmla="*/ 454 w 804"/>
                <a:gd name="T29" fmla="*/ 739 h 1018"/>
                <a:gd name="T30" fmla="*/ 467 w 804"/>
                <a:gd name="T31" fmla="*/ 712 h 1018"/>
                <a:gd name="T32" fmla="*/ 466 w 804"/>
                <a:gd name="T33" fmla="*/ 678 h 1018"/>
                <a:gd name="T34" fmla="*/ 447 w 804"/>
                <a:gd name="T35" fmla="*/ 648 h 1018"/>
                <a:gd name="T36" fmla="*/ 413 w 804"/>
                <a:gd name="T37" fmla="*/ 632 h 1018"/>
                <a:gd name="T38" fmla="*/ 401 w 804"/>
                <a:gd name="T39" fmla="*/ 630 h 1018"/>
                <a:gd name="T40" fmla="*/ 328 w 804"/>
                <a:gd name="T41" fmla="*/ 136 h 1018"/>
                <a:gd name="T42" fmla="*/ 283 w 804"/>
                <a:gd name="T43" fmla="*/ 155 h 1018"/>
                <a:gd name="T44" fmla="*/ 248 w 804"/>
                <a:gd name="T45" fmla="*/ 190 h 1018"/>
                <a:gd name="T46" fmla="*/ 229 w 804"/>
                <a:gd name="T47" fmla="*/ 235 h 1018"/>
                <a:gd name="T48" fmla="*/ 227 w 804"/>
                <a:gd name="T49" fmla="*/ 429 h 1018"/>
                <a:gd name="T50" fmla="*/ 230 w 804"/>
                <a:gd name="T51" fmla="*/ 457 h 1018"/>
                <a:gd name="T52" fmla="*/ 578 w 804"/>
                <a:gd name="T53" fmla="*/ 443 h 1018"/>
                <a:gd name="T54" fmla="*/ 579 w 804"/>
                <a:gd name="T55" fmla="*/ 261 h 1018"/>
                <a:gd name="T56" fmla="*/ 569 w 804"/>
                <a:gd name="T57" fmla="*/ 211 h 1018"/>
                <a:gd name="T58" fmla="*/ 542 w 804"/>
                <a:gd name="T59" fmla="*/ 171 h 1018"/>
                <a:gd name="T60" fmla="*/ 501 w 804"/>
                <a:gd name="T61" fmla="*/ 143 h 1018"/>
                <a:gd name="T62" fmla="*/ 452 w 804"/>
                <a:gd name="T63" fmla="*/ 133 h 1018"/>
                <a:gd name="T64" fmla="*/ 354 w 804"/>
                <a:gd name="T65" fmla="*/ 0 h 1018"/>
                <a:gd name="T66" fmla="*/ 490 w 804"/>
                <a:gd name="T67" fmla="*/ 3 h 1018"/>
                <a:gd name="T68" fmla="*/ 561 w 804"/>
                <a:gd name="T69" fmla="*/ 25 h 1018"/>
                <a:gd name="T70" fmla="*/ 622 w 804"/>
                <a:gd name="T71" fmla="*/ 65 h 1018"/>
                <a:gd name="T72" fmla="*/ 669 w 804"/>
                <a:gd name="T73" fmla="*/ 119 h 1018"/>
                <a:gd name="T74" fmla="*/ 701 w 804"/>
                <a:gd name="T75" fmla="*/ 185 h 1018"/>
                <a:gd name="T76" fmla="*/ 712 w 804"/>
                <a:gd name="T77" fmla="*/ 260 h 1018"/>
                <a:gd name="T78" fmla="*/ 710 w 804"/>
                <a:gd name="T79" fmla="*/ 460 h 1018"/>
                <a:gd name="T80" fmla="*/ 752 w 804"/>
                <a:gd name="T81" fmla="*/ 478 h 1018"/>
                <a:gd name="T82" fmla="*/ 784 w 804"/>
                <a:gd name="T83" fmla="*/ 511 h 1018"/>
                <a:gd name="T84" fmla="*/ 802 w 804"/>
                <a:gd name="T85" fmla="*/ 553 h 1018"/>
                <a:gd name="T86" fmla="*/ 804 w 804"/>
                <a:gd name="T87" fmla="*/ 897 h 1018"/>
                <a:gd name="T88" fmla="*/ 795 w 804"/>
                <a:gd name="T89" fmla="*/ 944 h 1018"/>
                <a:gd name="T90" fmla="*/ 769 w 804"/>
                <a:gd name="T91" fmla="*/ 983 h 1018"/>
                <a:gd name="T92" fmla="*/ 730 w 804"/>
                <a:gd name="T93" fmla="*/ 1009 h 1018"/>
                <a:gd name="T94" fmla="*/ 683 w 804"/>
                <a:gd name="T95" fmla="*/ 1018 h 1018"/>
                <a:gd name="T96" fmla="*/ 96 w 804"/>
                <a:gd name="T97" fmla="*/ 1016 h 1018"/>
                <a:gd name="T98" fmla="*/ 53 w 804"/>
                <a:gd name="T99" fmla="*/ 997 h 1018"/>
                <a:gd name="T100" fmla="*/ 21 w 804"/>
                <a:gd name="T101" fmla="*/ 965 h 1018"/>
                <a:gd name="T102" fmla="*/ 2 w 804"/>
                <a:gd name="T103" fmla="*/ 921 h 1018"/>
                <a:gd name="T104" fmla="*/ 0 w 804"/>
                <a:gd name="T105" fmla="*/ 577 h 1018"/>
                <a:gd name="T106" fmla="*/ 9 w 804"/>
                <a:gd name="T107" fmla="*/ 530 h 1018"/>
                <a:gd name="T108" fmla="*/ 35 w 804"/>
                <a:gd name="T109" fmla="*/ 492 h 1018"/>
                <a:gd name="T110" fmla="*/ 73 w 804"/>
                <a:gd name="T111" fmla="*/ 466 h 1018"/>
                <a:gd name="T112" fmla="*/ 94 w 804"/>
                <a:gd name="T113" fmla="*/ 444 h 1018"/>
                <a:gd name="T114" fmla="*/ 94 w 804"/>
                <a:gd name="T115" fmla="*/ 260 h 1018"/>
                <a:gd name="T116" fmla="*/ 105 w 804"/>
                <a:gd name="T117" fmla="*/ 185 h 1018"/>
                <a:gd name="T118" fmla="*/ 136 w 804"/>
                <a:gd name="T119" fmla="*/ 119 h 1018"/>
                <a:gd name="T120" fmla="*/ 184 w 804"/>
                <a:gd name="T121" fmla="*/ 65 h 1018"/>
                <a:gd name="T122" fmla="*/ 245 w 804"/>
                <a:gd name="T123" fmla="*/ 25 h 1018"/>
                <a:gd name="T124" fmla="*/ 316 w 804"/>
                <a:gd name="T125" fmla="*/ 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4" h="1018">
                  <a:moveTo>
                    <a:pt x="401" y="630"/>
                  </a:moveTo>
                  <a:lnTo>
                    <a:pt x="386" y="632"/>
                  </a:lnTo>
                  <a:lnTo>
                    <a:pt x="372" y="637"/>
                  </a:lnTo>
                  <a:lnTo>
                    <a:pt x="359" y="646"/>
                  </a:lnTo>
                  <a:lnTo>
                    <a:pt x="349" y="657"/>
                  </a:lnTo>
                  <a:lnTo>
                    <a:pt x="341" y="670"/>
                  </a:lnTo>
                  <a:lnTo>
                    <a:pt x="335" y="688"/>
                  </a:lnTo>
                  <a:lnTo>
                    <a:pt x="335" y="705"/>
                  </a:lnTo>
                  <a:lnTo>
                    <a:pt x="340" y="722"/>
                  </a:lnTo>
                  <a:lnTo>
                    <a:pt x="349" y="738"/>
                  </a:lnTo>
                  <a:lnTo>
                    <a:pt x="362" y="750"/>
                  </a:lnTo>
                  <a:lnTo>
                    <a:pt x="365" y="753"/>
                  </a:lnTo>
                  <a:lnTo>
                    <a:pt x="367" y="756"/>
                  </a:lnTo>
                  <a:lnTo>
                    <a:pt x="368" y="760"/>
                  </a:lnTo>
                  <a:lnTo>
                    <a:pt x="368" y="764"/>
                  </a:lnTo>
                  <a:lnTo>
                    <a:pt x="368" y="850"/>
                  </a:lnTo>
                  <a:lnTo>
                    <a:pt x="371" y="863"/>
                  </a:lnTo>
                  <a:lnTo>
                    <a:pt x="378" y="873"/>
                  </a:lnTo>
                  <a:lnTo>
                    <a:pt x="389" y="880"/>
                  </a:lnTo>
                  <a:lnTo>
                    <a:pt x="401" y="884"/>
                  </a:lnTo>
                  <a:lnTo>
                    <a:pt x="415" y="880"/>
                  </a:lnTo>
                  <a:lnTo>
                    <a:pt x="426" y="873"/>
                  </a:lnTo>
                  <a:lnTo>
                    <a:pt x="433" y="863"/>
                  </a:lnTo>
                  <a:lnTo>
                    <a:pt x="435" y="850"/>
                  </a:lnTo>
                  <a:lnTo>
                    <a:pt x="435" y="764"/>
                  </a:lnTo>
                  <a:lnTo>
                    <a:pt x="436" y="760"/>
                  </a:lnTo>
                  <a:lnTo>
                    <a:pt x="437" y="756"/>
                  </a:lnTo>
                  <a:lnTo>
                    <a:pt x="439" y="753"/>
                  </a:lnTo>
                  <a:lnTo>
                    <a:pt x="442" y="750"/>
                  </a:lnTo>
                  <a:lnTo>
                    <a:pt x="454" y="739"/>
                  </a:lnTo>
                  <a:lnTo>
                    <a:pt x="462" y="726"/>
                  </a:lnTo>
                  <a:lnTo>
                    <a:pt x="467" y="712"/>
                  </a:lnTo>
                  <a:lnTo>
                    <a:pt x="469" y="696"/>
                  </a:lnTo>
                  <a:lnTo>
                    <a:pt x="466" y="678"/>
                  </a:lnTo>
                  <a:lnTo>
                    <a:pt x="459" y="662"/>
                  </a:lnTo>
                  <a:lnTo>
                    <a:pt x="447" y="648"/>
                  </a:lnTo>
                  <a:lnTo>
                    <a:pt x="432" y="638"/>
                  </a:lnTo>
                  <a:lnTo>
                    <a:pt x="413" y="632"/>
                  </a:lnTo>
                  <a:lnTo>
                    <a:pt x="407" y="631"/>
                  </a:lnTo>
                  <a:lnTo>
                    <a:pt x="401" y="630"/>
                  </a:lnTo>
                  <a:close/>
                  <a:moveTo>
                    <a:pt x="354" y="133"/>
                  </a:moveTo>
                  <a:lnTo>
                    <a:pt x="328" y="136"/>
                  </a:lnTo>
                  <a:lnTo>
                    <a:pt x="305" y="143"/>
                  </a:lnTo>
                  <a:lnTo>
                    <a:pt x="283" y="155"/>
                  </a:lnTo>
                  <a:lnTo>
                    <a:pt x="264" y="171"/>
                  </a:lnTo>
                  <a:lnTo>
                    <a:pt x="248" y="190"/>
                  </a:lnTo>
                  <a:lnTo>
                    <a:pt x="237" y="211"/>
                  </a:lnTo>
                  <a:lnTo>
                    <a:pt x="229" y="235"/>
                  </a:lnTo>
                  <a:lnTo>
                    <a:pt x="227" y="261"/>
                  </a:lnTo>
                  <a:lnTo>
                    <a:pt x="227" y="429"/>
                  </a:lnTo>
                  <a:lnTo>
                    <a:pt x="227" y="443"/>
                  </a:lnTo>
                  <a:lnTo>
                    <a:pt x="230" y="457"/>
                  </a:lnTo>
                  <a:lnTo>
                    <a:pt x="576" y="457"/>
                  </a:lnTo>
                  <a:lnTo>
                    <a:pt x="578" y="443"/>
                  </a:lnTo>
                  <a:lnTo>
                    <a:pt x="579" y="429"/>
                  </a:lnTo>
                  <a:lnTo>
                    <a:pt x="579" y="261"/>
                  </a:lnTo>
                  <a:lnTo>
                    <a:pt x="577" y="235"/>
                  </a:lnTo>
                  <a:lnTo>
                    <a:pt x="569" y="211"/>
                  </a:lnTo>
                  <a:lnTo>
                    <a:pt x="557" y="190"/>
                  </a:lnTo>
                  <a:lnTo>
                    <a:pt x="542" y="171"/>
                  </a:lnTo>
                  <a:lnTo>
                    <a:pt x="523" y="155"/>
                  </a:lnTo>
                  <a:lnTo>
                    <a:pt x="501" y="143"/>
                  </a:lnTo>
                  <a:lnTo>
                    <a:pt x="477" y="136"/>
                  </a:lnTo>
                  <a:lnTo>
                    <a:pt x="452" y="133"/>
                  </a:lnTo>
                  <a:lnTo>
                    <a:pt x="354" y="133"/>
                  </a:lnTo>
                  <a:close/>
                  <a:moveTo>
                    <a:pt x="354" y="0"/>
                  </a:moveTo>
                  <a:lnTo>
                    <a:pt x="452" y="0"/>
                  </a:lnTo>
                  <a:lnTo>
                    <a:pt x="490" y="3"/>
                  </a:lnTo>
                  <a:lnTo>
                    <a:pt x="527" y="11"/>
                  </a:lnTo>
                  <a:lnTo>
                    <a:pt x="561" y="25"/>
                  </a:lnTo>
                  <a:lnTo>
                    <a:pt x="593" y="43"/>
                  </a:lnTo>
                  <a:lnTo>
                    <a:pt x="622" y="65"/>
                  </a:lnTo>
                  <a:lnTo>
                    <a:pt x="647" y="90"/>
                  </a:lnTo>
                  <a:lnTo>
                    <a:pt x="669" y="119"/>
                  </a:lnTo>
                  <a:lnTo>
                    <a:pt x="687" y="151"/>
                  </a:lnTo>
                  <a:lnTo>
                    <a:pt x="701" y="185"/>
                  </a:lnTo>
                  <a:lnTo>
                    <a:pt x="709" y="222"/>
                  </a:lnTo>
                  <a:lnTo>
                    <a:pt x="712" y="260"/>
                  </a:lnTo>
                  <a:lnTo>
                    <a:pt x="712" y="428"/>
                  </a:lnTo>
                  <a:lnTo>
                    <a:pt x="710" y="460"/>
                  </a:lnTo>
                  <a:lnTo>
                    <a:pt x="732" y="467"/>
                  </a:lnTo>
                  <a:lnTo>
                    <a:pt x="752" y="478"/>
                  </a:lnTo>
                  <a:lnTo>
                    <a:pt x="770" y="493"/>
                  </a:lnTo>
                  <a:lnTo>
                    <a:pt x="784" y="511"/>
                  </a:lnTo>
                  <a:lnTo>
                    <a:pt x="795" y="531"/>
                  </a:lnTo>
                  <a:lnTo>
                    <a:pt x="802" y="553"/>
                  </a:lnTo>
                  <a:lnTo>
                    <a:pt x="804" y="577"/>
                  </a:lnTo>
                  <a:lnTo>
                    <a:pt x="804" y="897"/>
                  </a:lnTo>
                  <a:lnTo>
                    <a:pt x="802" y="922"/>
                  </a:lnTo>
                  <a:lnTo>
                    <a:pt x="795" y="944"/>
                  </a:lnTo>
                  <a:lnTo>
                    <a:pt x="784" y="965"/>
                  </a:lnTo>
                  <a:lnTo>
                    <a:pt x="769" y="983"/>
                  </a:lnTo>
                  <a:lnTo>
                    <a:pt x="751" y="998"/>
                  </a:lnTo>
                  <a:lnTo>
                    <a:pt x="730" y="1009"/>
                  </a:lnTo>
                  <a:lnTo>
                    <a:pt x="708" y="1016"/>
                  </a:lnTo>
                  <a:lnTo>
                    <a:pt x="683" y="1018"/>
                  </a:lnTo>
                  <a:lnTo>
                    <a:pt x="121" y="1018"/>
                  </a:lnTo>
                  <a:lnTo>
                    <a:pt x="96" y="1016"/>
                  </a:lnTo>
                  <a:lnTo>
                    <a:pt x="74" y="1009"/>
                  </a:lnTo>
                  <a:lnTo>
                    <a:pt x="53" y="997"/>
                  </a:lnTo>
                  <a:lnTo>
                    <a:pt x="35" y="983"/>
                  </a:lnTo>
                  <a:lnTo>
                    <a:pt x="21" y="965"/>
                  </a:lnTo>
                  <a:lnTo>
                    <a:pt x="9" y="944"/>
                  </a:lnTo>
                  <a:lnTo>
                    <a:pt x="2" y="921"/>
                  </a:lnTo>
                  <a:lnTo>
                    <a:pt x="0" y="897"/>
                  </a:lnTo>
                  <a:lnTo>
                    <a:pt x="0" y="577"/>
                  </a:lnTo>
                  <a:lnTo>
                    <a:pt x="2" y="553"/>
                  </a:lnTo>
                  <a:lnTo>
                    <a:pt x="9" y="530"/>
                  </a:lnTo>
                  <a:lnTo>
                    <a:pt x="21" y="510"/>
                  </a:lnTo>
                  <a:lnTo>
                    <a:pt x="35" y="492"/>
                  </a:lnTo>
                  <a:lnTo>
                    <a:pt x="53" y="477"/>
                  </a:lnTo>
                  <a:lnTo>
                    <a:pt x="73" y="466"/>
                  </a:lnTo>
                  <a:lnTo>
                    <a:pt x="96" y="459"/>
                  </a:lnTo>
                  <a:lnTo>
                    <a:pt x="94" y="444"/>
                  </a:lnTo>
                  <a:lnTo>
                    <a:pt x="94" y="428"/>
                  </a:lnTo>
                  <a:lnTo>
                    <a:pt x="94" y="260"/>
                  </a:lnTo>
                  <a:lnTo>
                    <a:pt x="97" y="222"/>
                  </a:lnTo>
                  <a:lnTo>
                    <a:pt x="105" y="185"/>
                  </a:lnTo>
                  <a:lnTo>
                    <a:pt x="118" y="151"/>
                  </a:lnTo>
                  <a:lnTo>
                    <a:pt x="136" y="119"/>
                  </a:lnTo>
                  <a:lnTo>
                    <a:pt x="158" y="90"/>
                  </a:lnTo>
                  <a:lnTo>
                    <a:pt x="184" y="65"/>
                  </a:lnTo>
                  <a:lnTo>
                    <a:pt x="213" y="43"/>
                  </a:lnTo>
                  <a:lnTo>
                    <a:pt x="245" y="25"/>
                  </a:lnTo>
                  <a:lnTo>
                    <a:pt x="279" y="11"/>
                  </a:lnTo>
                  <a:lnTo>
                    <a:pt x="31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5"/>
            <p:cNvSpPr>
              <a:spLocks/>
            </p:cNvSpPr>
            <p:nvPr/>
          </p:nvSpPr>
          <p:spPr bwMode="auto">
            <a:xfrm>
              <a:off x="4537076" y="4257675"/>
              <a:ext cx="293688" cy="336550"/>
            </a:xfrm>
            <a:custGeom>
              <a:avLst/>
              <a:gdLst>
                <a:gd name="T0" fmla="*/ 307 w 1665"/>
                <a:gd name="T1" fmla="*/ 0 h 1907"/>
                <a:gd name="T2" fmla="*/ 1357 w 1665"/>
                <a:gd name="T3" fmla="*/ 0 h 1907"/>
                <a:gd name="T4" fmla="*/ 1399 w 1665"/>
                <a:gd name="T5" fmla="*/ 3 h 1907"/>
                <a:gd name="T6" fmla="*/ 1439 w 1665"/>
                <a:gd name="T7" fmla="*/ 11 h 1907"/>
                <a:gd name="T8" fmla="*/ 1477 w 1665"/>
                <a:gd name="T9" fmla="*/ 25 h 1907"/>
                <a:gd name="T10" fmla="*/ 1513 w 1665"/>
                <a:gd name="T11" fmla="*/ 42 h 1907"/>
                <a:gd name="T12" fmla="*/ 1545 w 1665"/>
                <a:gd name="T13" fmla="*/ 65 h 1907"/>
                <a:gd name="T14" fmla="*/ 1575 w 1665"/>
                <a:gd name="T15" fmla="*/ 90 h 1907"/>
                <a:gd name="T16" fmla="*/ 1601 w 1665"/>
                <a:gd name="T17" fmla="*/ 120 h 1907"/>
                <a:gd name="T18" fmla="*/ 1623 w 1665"/>
                <a:gd name="T19" fmla="*/ 154 h 1907"/>
                <a:gd name="T20" fmla="*/ 1640 w 1665"/>
                <a:gd name="T21" fmla="*/ 189 h 1907"/>
                <a:gd name="T22" fmla="*/ 1654 w 1665"/>
                <a:gd name="T23" fmla="*/ 227 h 1907"/>
                <a:gd name="T24" fmla="*/ 1662 w 1665"/>
                <a:gd name="T25" fmla="*/ 267 h 1907"/>
                <a:gd name="T26" fmla="*/ 1665 w 1665"/>
                <a:gd name="T27" fmla="*/ 308 h 1907"/>
                <a:gd name="T28" fmla="*/ 1665 w 1665"/>
                <a:gd name="T29" fmla="*/ 599 h 1907"/>
                <a:gd name="T30" fmla="*/ 1502 w 1665"/>
                <a:gd name="T31" fmla="*/ 599 h 1907"/>
                <a:gd name="T32" fmla="*/ 1502 w 1665"/>
                <a:gd name="T33" fmla="*/ 499 h 1907"/>
                <a:gd name="T34" fmla="*/ 1499 w 1665"/>
                <a:gd name="T35" fmla="*/ 478 h 1907"/>
                <a:gd name="T36" fmla="*/ 1491 w 1665"/>
                <a:gd name="T37" fmla="*/ 459 h 1907"/>
                <a:gd name="T38" fmla="*/ 1479 w 1665"/>
                <a:gd name="T39" fmla="*/ 443 h 1907"/>
                <a:gd name="T40" fmla="*/ 1463 w 1665"/>
                <a:gd name="T41" fmla="*/ 430 h 1907"/>
                <a:gd name="T42" fmla="*/ 1445 w 1665"/>
                <a:gd name="T43" fmla="*/ 421 h 1907"/>
                <a:gd name="T44" fmla="*/ 1423 w 1665"/>
                <a:gd name="T45" fmla="*/ 418 h 1907"/>
                <a:gd name="T46" fmla="*/ 242 w 1665"/>
                <a:gd name="T47" fmla="*/ 418 h 1907"/>
                <a:gd name="T48" fmla="*/ 221 w 1665"/>
                <a:gd name="T49" fmla="*/ 421 h 1907"/>
                <a:gd name="T50" fmla="*/ 202 w 1665"/>
                <a:gd name="T51" fmla="*/ 430 h 1907"/>
                <a:gd name="T52" fmla="*/ 186 w 1665"/>
                <a:gd name="T53" fmla="*/ 442 h 1907"/>
                <a:gd name="T54" fmla="*/ 174 w 1665"/>
                <a:gd name="T55" fmla="*/ 458 h 1907"/>
                <a:gd name="T56" fmla="*/ 166 w 1665"/>
                <a:gd name="T57" fmla="*/ 477 h 1907"/>
                <a:gd name="T58" fmla="*/ 163 w 1665"/>
                <a:gd name="T59" fmla="*/ 498 h 1907"/>
                <a:gd name="T60" fmla="*/ 163 w 1665"/>
                <a:gd name="T61" fmla="*/ 1907 h 1907"/>
                <a:gd name="T62" fmla="*/ 138 w 1665"/>
                <a:gd name="T63" fmla="*/ 1869 h 1907"/>
                <a:gd name="T64" fmla="*/ 109 w 1665"/>
                <a:gd name="T65" fmla="*/ 1833 h 1907"/>
                <a:gd name="T66" fmla="*/ 77 w 1665"/>
                <a:gd name="T67" fmla="*/ 1801 h 1907"/>
                <a:gd name="T68" fmla="*/ 39 w 1665"/>
                <a:gd name="T69" fmla="*/ 1773 h 1907"/>
                <a:gd name="T70" fmla="*/ 0 w 1665"/>
                <a:gd name="T71" fmla="*/ 1749 h 1907"/>
                <a:gd name="T72" fmla="*/ 0 w 1665"/>
                <a:gd name="T73" fmla="*/ 308 h 1907"/>
                <a:gd name="T74" fmla="*/ 2 w 1665"/>
                <a:gd name="T75" fmla="*/ 267 h 1907"/>
                <a:gd name="T76" fmla="*/ 11 w 1665"/>
                <a:gd name="T77" fmla="*/ 227 h 1907"/>
                <a:gd name="T78" fmla="*/ 24 w 1665"/>
                <a:gd name="T79" fmla="*/ 189 h 1907"/>
                <a:gd name="T80" fmla="*/ 42 w 1665"/>
                <a:gd name="T81" fmla="*/ 154 h 1907"/>
                <a:gd name="T82" fmla="*/ 65 w 1665"/>
                <a:gd name="T83" fmla="*/ 120 h 1907"/>
                <a:gd name="T84" fmla="*/ 91 w 1665"/>
                <a:gd name="T85" fmla="*/ 90 h 1907"/>
                <a:gd name="T86" fmla="*/ 120 w 1665"/>
                <a:gd name="T87" fmla="*/ 65 h 1907"/>
                <a:gd name="T88" fmla="*/ 153 w 1665"/>
                <a:gd name="T89" fmla="*/ 42 h 1907"/>
                <a:gd name="T90" fmla="*/ 188 w 1665"/>
                <a:gd name="T91" fmla="*/ 25 h 1907"/>
                <a:gd name="T92" fmla="*/ 226 w 1665"/>
                <a:gd name="T93" fmla="*/ 11 h 1907"/>
                <a:gd name="T94" fmla="*/ 266 w 1665"/>
                <a:gd name="T95" fmla="*/ 3 h 1907"/>
                <a:gd name="T96" fmla="*/ 307 w 1665"/>
                <a:gd name="T97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5" h="1907">
                  <a:moveTo>
                    <a:pt x="307" y="0"/>
                  </a:moveTo>
                  <a:lnTo>
                    <a:pt x="1357" y="0"/>
                  </a:lnTo>
                  <a:lnTo>
                    <a:pt x="1399" y="3"/>
                  </a:lnTo>
                  <a:lnTo>
                    <a:pt x="1439" y="11"/>
                  </a:lnTo>
                  <a:lnTo>
                    <a:pt x="1477" y="25"/>
                  </a:lnTo>
                  <a:lnTo>
                    <a:pt x="1513" y="42"/>
                  </a:lnTo>
                  <a:lnTo>
                    <a:pt x="1545" y="65"/>
                  </a:lnTo>
                  <a:lnTo>
                    <a:pt x="1575" y="90"/>
                  </a:lnTo>
                  <a:lnTo>
                    <a:pt x="1601" y="120"/>
                  </a:lnTo>
                  <a:lnTo>
                    <a:pt x="1623" y="154"/>
                  </a:lnTo>
                  <a:lnTo>
                    <a:pt x="1640" y="189"/>
                  </a:lnTo>
                  <a:lnTo>
                    <a:pt x="1654" y="227"/>
                  </a:lnTo>
                  <a:lnTo>
                    <a:pt x="1662" y="267"/>
                  </a:lnTo>
                  <a:lnTo>
                    <a:pt x="1665" y="308"/>
                  </a:lnTo>
                  <a:lnTo>
                    <a:pt x="1665" y="599"/>
                  </a:lnTo>
                  <a:lnTo>
                    <a:pt x="1502" y="599"/>
                  </a:lnTo>
                  <a:lnTo>
                    <a:pt x="1502" y="499"/>
                  </a:lnTo>
                  <a:lnTo>
                    <a:pt x="1499" y="478"/>
                  </a:lnTo>
                  <a:lnTo>
                    <a:pt x="1491" y="459"/>
                  </a:lnTo>
                  <a:lnTo>
                    <a:pt x="1479" y="443"/>
                  </a:lnTo>
                  <a:lnTo>
                    <a:pt x="1463" y="430"/>
                  </a:lnTo>
                  <a:lnTo>
                    <a:pt x="1445" y="421"/>
                  </a:lnTo>
                  <a:lnTo>
                    <a:pt x="1423" y="418"/>
                  </a:lnTo>
                  <a:lnTo>
                    <a:pt x="242" y="418"/>
                  </a:lnTo>
                  <a:lnTo>
                    <a:pt x="221" y="421"/>
                  </a:lnTo>
                  <a:lnTo>
                    <a:pt x="202" y="430"/>
                  </a:lnTo>
                  <a:lnTo>
                    <a:pt x="186" y="442"/>
                  </a:lnTo>
                  <a:lnTo>
                    <a:pt x="174" y="458"/>
                  </a:lnTo>
                  <a:lnTo>
                    <a:pt x="166" y="477"/>
                  </a:lnTo>
                  <a:lnTo>
                    <a:pt x="163" y="498"/>
                  </a:lnTo>
                  <a:lnTo>
                    <a:pt x="163" y="1907"/>
                  </a:lnTo>
                  <a:lnTo>
                    <a:pt x="138" y="1869"/>
                  </a:lnTo>
                  <a:lnTo>
                    <a:pt x="109" y="1833"/>
                  </a:lnTo>
                  <a:lnTo>
                    <a:pt x="77" y="1801"/>
                  </a:lnTo>
                  <a:lnTo>
                    <a:pt x="39" y="1773"/>
                  </a:lnTo>
                  <a:lnTo>
                    <a:pt x="0" y="1749"/>
                  </a:lnTo>
                  <a:lnTo>
                    <a:pt x="0" y="308"/>
                  </a:lnTo>
                  <a:lnTo>
                    <a:pt x="2" y="267"/>
                  </a:lnTo>
                  <a:lnTo>
                    <a:pt x="11" y="227"/>
                  </a:lnTo>
                  <a:lnTo>
                    <a:pt x="24" y="189"/>
                  </a:lnTo>
                  <a:lnTo>
                    <a:pt x="42" y="154"/>
                  </a:lnTo>
                  <a:lnTo>
                    <a:pt x="65" y="120"/>
                  </a:lnTo>
                  <a:lnTo>
                    <a:pt x="91" y="90"/>
                  </a:lnTo>
                  <a:lnTo>
                    <a:pt x="120" y="65"/>
                  </a:lnTo>
                  <a:lnTo>
                    <a:pt x="153" y="42"/>
                  </a:lnTo>
                  <a:lnTo>
                    <a:pt x="188" y="25"/>
                  </a:lnTo>
                  <a:lnTo>
                    <a:pt x="226" y="11"/>
                  </a:lnTo>
                  <a:lnTo>
                    <a:pt x="266" y="3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6"/>
            <p:cNvSpPr>
              <a:spLocks noEditPoints="1"/>
            </p:cNvSpPr>
            <p:nvPr/>
          </p:nvSpPr>
          <p:spPr bwMode="auto">
            <a:xfrm>
              <a:off x="4584701" y="4657725"/>
              <a:ext cx="246063" cy="104775"/>
            </a:xfrm>
            <a:custGeom>
              <a:avLst/>
              <a:gdLst>
                <a:gd name="T0" fmla="*/ 390 w 1387"/>
                <a:gd name="T1" fmla="*/ 311 h 598"/>
                <a:gd name="T2" fmla="*/ 370 w 1387"/>
                <a:gd name="T3" fmla="*/ 314 h 598"/>
                <a:gd name="T4" fmla="*/ 351 w 1387"/>
                <a:gd name="T5" fmla="*/ 322 h 598"/>
                <a:gd name="T6" fmla="*/ 335 w 1387"/>
                <a:gd name="T7" fmla="*/ 334 h 598"/>
                <a:gd name="T8" fmla="*/ 321 w 1387"/>
                <a:gd name="T9" fmla="*/ 350 h 598"/>
                <a:gd name="T10" fmla="*/ 313 w 1387"/>
                <a:gd name="T11" fmla="*/ 369 h 598"/>
                <a:gd name="T12" fmla="*/ 310 w 1387"/>
                <a:gd name="T13" fmla="*/ 390 h 598"/>
                <a:gd name="T14" fmla="*/ 313 w 1387"/>
                <a:gd name="T15" fmla="*/ 411 h 598"/>
                <a:gd name="T16" fmla="*/ 321 w 1387"/>
                <a:gd name="T17" fmla="*/ 430 h 598"/>
                <a:gd name="T18" fmla="*/ 334 w 1387"/>
                <a:gd name="T19" fmla="*/ 446 h 598"/>
                <a:gd name="T20" fmla="*/ 350 w 1387"/>
                <a:gd name="T21" fmla="*/ 458 h 598"/>
                <a:gd name="T22" fmla="*/ 369 w 1387"/>
                <a:gd name="T23" fmla="*/ 467 h 598"/>
                <a:gd name="T24" fmla="*/ 390 w 1387"/>
                <a:gd name="T25" fmla="*/ 470 h 598"/>
                <a:gd name="T26" fmla="*/ 686 w 1387"/>
                <a:gd name="T27" fmla="*/ 470 h 598"/>
                <a:gd name="T28" fmla="*/ 708 w 1387"/>
                <a:gd name="T29" fmla="*/ 467 h 598"/>
                <a:gd name="T30" fmla="*/ 726 w 1387"/>
                <a:gd name="T31" fmla="*/ 458 h 598"/>
                <a:gd name="T32" fmla="*/ 742 w 1387"/>
                <a:gd name="T33" fmla="*/ 446 h 598"/>
                <a:gd name="T34" fmla="*/ 755 w 1387"/>
                <a:gd name="T35" fmla="*/ 430 h 598"/>
                <a:gd name="T36" fmla="*/ 763 w 1387"/>
                <a:gd name="T37" fmla="*/ 411 h 598"/>
                <a:gd name="T38" fmla="*/ 765 w 1387"/>
                <a:gd name="T39" fmla="*/ 390 h 598"/>
                <a:gd name="T40" fmla="*/ 763 w 1387"/>
                <a:gd name="T41" fmla="*/ 369 h 598"/>
                <a:gd name="T42" fmla="*/ 755 w 1387"/>
                <a:gd name="T43" fmla="*/ 350 h 598"/>
                <a:gd name="T44" fmla="*/ 742 w 1387"/>
                <a:gd name="T45" fmla="*/ 334 h 598"/>
                <a:gd name="T46" fmla="*/ 726 w 1387"/>
                <a:gd name="T47" fmla="*/ 322 h 598"/>
                <a:gd name="T48" fmla="*/ 708 w 1387"/>
                <a:gd name="T49" fmla="*/ 314 h 598"/>
                <a:gd name="T50" fmla="*/ 686 w 1387"/>
                <a:gd name="T51" fmla="*/ 311 h 598"/>
                <a:gd name="T52" fmla="*/ 390 w 1387"/>
                <a:gd name="T53" fmla="*/ 311 h 598"/>
                <a:gd name="T54" fmla="*/ 1224 w 1387"/>
                <a:gd name="T55" fmla="*/ 0 h 598"/>
                <a:gd name="T56" fmla="*/ 1387 w 1387"/>
                <a:gd name="T57" fmla="*/ 0 h 598"/>
                <a:gd name="T58" fmla="*/ 1387 w 1387"/>
                <a:gd name="T59" fmla="*/ 291 h 598"/>
                <a:gd name="T60" fmla="*/ 1384 w 1387"/>
                <a:gd name="T61" fmla="*/ 332 h 598"/>
                <a:gd name="T62" fmla="*/ 1376 w 1387"/>
                <a:gd name="T63" fmla="*/ 372 h 598"/>
                <a:gd name="T64" fmla="*/ 1363 w 1387"/>
                <a:gd name="T65" fmla="*/ 410 h 598"/>
                <a:gd name="T66" fmla="*/ 1345 w 1387"/>
                <a:gd name="T67" fmla="*/ 445 h 598"/>
                <a:gd name="T68" fmla="*/ 1323 w 1387"/>
                <a:gd name="T69" fmla="*/ 479 h 598"/>
                <a:gd name="T70" fmla="*/ 1297 w 1387"/>
                <a:gd name="T71" fmla="*/ 508 h 598"/>
                <a:gd name="T72" fmla="*/ 1268 w 1387"/>
                <a:gd name="T73" fmla="*/ 534 h 598"/>
                <a:gd name="T74" fmla="*/ 1235 w 1387"/>
                <a:gd name="T75" fmla="*/ 556 h 598"/>
                <a:gd name="T76" fmla="*/ 1200 w 1387"/>
                <a:gd name="T77" fmla="*/ 574 h 598"/>
                <a:gd name="T78" fmla="*/ 1162 w 1387"/>
                <a:gd name="T79" fmla="*/ 587 h 598"/>
                <a:gd name="T80" fmla="*/ 1121 w 1387"/>
                <a:gd name="T81" fmla="*/ 595 h 598"/>
                <a:gd name="T82" fmla="*/ 1080 w 1387"/>
                <a:gd name="T83" fmla="*/ 598 h 598"/>
                <a:gd name="T84" fmla="*/ 29 w 1387"/>
                <a:gd name="T85" fmla="*/ 598 h 598"/>
                <a:gd name="T86" fmla="*/ 14 w 1387"/>
                <a:gd name="T87" fmla="*/ 598 h 598"/>
                <a:gd name="T88" fmla="*/ 0 w 1387"/>
                <a:gd name="T89" fmla="*/ 597 h 598"/>
                <a:gd name="T90" fmla="*/ 12 w 1387"/>
                <a:gd name="T91" fmla="*/ 569 h 598"/>
                <a:gd name="T92" fmla="*/ 21 w 1387"/>
                <a:gd name="T93" fmla="*/ 540 h 598"/>
                <a:gd name="T94" fmla="*/ 27 w 1387"/>
                <a:gd name="T95" fmla="*/ 510 h 598"/>
                <a:gd name="T96" fmla="*/ 29 w 1387"/>
                <a:gd name="T97" fmla="*/ 478 h 598"/>
                <a:gd name="T98" fmla="*/ 29 w 1387"/>
                <a:gd name="T99" fmla="*/ 181 h 598"/>
                <a:gd name="T100" fmla="*/ 1144 w 1387"/>
                <a:gd name="T101" fmla="*/ 181 h 598"/>
                <a:gd name="T102" fmla="*/ 1166 w 1387"/>
                <a:gd name="T103" fmla="*/ 178 h 598"/>
                <a:gd name="T104" fmla="*/ 1185 w 1387"/>
                <a:gd name="T105" fmla="*/ 169 h 598"/>
                <a:gd name="T106" fmla="*/ 1201 w 1387"/>
                <a:gd name="T107" fmla="*/ 156 h 598"/>
                <a:gd name="T108" fmla="*/ 1213 w 1387"/>
                <a:gd name="T109" fmla="*/ 140 h 598"/>
                <a:gd name="T110" fmla="*/ 1221 w 1387"/>
                <a:gd name="T111" fmla="*/ 121 h 598"/>
                <a:gd name="T112" fmla="*/ 1224 w 1387"/>
                <a:gd name="T113" fmla="*/ 101 h 598"/>
                <a:gd name="T114" fmla="*/ 1224 w 1387"/>
                <a:gd name="T115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598">
                  <a:moveTo>
                    <a:pt x="390" y="311"/>
                  </a:moveTo>
                  <a:lnTo>
                    <a:pt x="370" y="314"/>
                  </a:lnTo>
                  <a:lnTo>
                    <a:pt x="351" y="322"/>
                  </a:lnTo>
                  <a:lnTo>
                    <a:pt x="335" y="334"/>
                  </a:lnTo>
                  <a:lnTo>
                    <a:pt x="321" y="350"/>
                  </a:lnTo>
                  <a:lnTo>
                    <a:pt x="313" y="369"/>
                  </a:lnTo>
                  <a:lnTo>
                    <a:pt x="310" y="390"/>
                  </a:lnTo>
                  <a:lnTo>
                    <a:pt x="313" y="411"/>
                  </a:lnTo>
                  <a:lnTo>
                    <a:pt x="321" y="430"/>
                  </a:lnTo>
                  <a:lnTo>
                    <a:pt x="334" y="446"/>
                  </a:lnTo>
                  <a:lnTo>
                    <a:pt x="350" y="458"/>
                  </a:lnTo>
                  <a:lnTo>
                    <a:pt x="369" y="467"/>
                  </a:lnTo>
                  <a:lnTo>
                    <a:pt x="390" y="470"/>
                  </a:lnTo>
                  <a:lnTo>
                    <a:pt x="686" y="470"/>
                  </a:lnTo>
                  <a:lnTo>
                    <a:pt x="708" y="467"/>
                  </a:lnTo>
                  <a:lnTo>
                    <a:pt x="726" y="458"/>
                  </a:lnTo>
                  <a:lnTo>
                    <a:pt x="742" y="446"/>
                  </a:lnTo>
                  <a:lnTo>
                    <a:pt x="755" y="430"/>
                  </a:lnTo>
                  <a:lnTo>
                    <a:pt x="763" y="411"/>
                  </a:lnTo>
                  <a:lnTo>
                    <a:pt x="765" y="390"/>
                  </a:lnTo>
                  <a:lnTo>
                    <a:pt x="763" y="369"/>
                  </a:lnTo>
                  <a:lnTo>
                    <a:pt x="755" y="350"/>
                  </a:lnTo>
                  <a:lnTo>
                    <a:pt x="742" y="334"/>
                  </a:lnTo>
                  <a:lnTo>
                    <a:pt x="726" y="322"/>
                  </a:lnTo>
                  <a:lnTo>
                    <a:pt x="708" y="314"/>
                  </a:lnTo>
                  <a:lnTo>
                    <a:pt x="686" y="311"/>
                  </a:lnTo>
                  <a:lnTo>
                    <a:pt x="390" y="311"/>
                  </a:lnTo>
                  <a:close/>
                  <a:moveTo>
                    <a:pt x="1224" y="0"/>
                  </a:moveTo>
                  <a:lnTo>
                    <a:pt x="1387" y="0"/>
                  </a:lnTo>
                  <a:lnTo>
                    <a:pt x="1387" y="291"/>
                  </a:lnTo>
                  <a:lnTo>
                    <a:pt x="1384" y="332"/>
                  </a:lnTo>
                  <a:lnTo>
                    <a:pt x="1376" y="372"/>
                  </a:lnTo>
                  <a:lnTo>
                    <a:pt x="1363" y="410"/>
                  </a:lnTo>
                  <a:lnTo>
                    <a:pt x="1345" y="445"/>
                  </a:lnTo>
                  <a:lnTo>
                    <a:pt x="1323" y="479"/>
                  </a:lnTo>
                  <a:lnTo>
                    <a:pt x="1297" y="508"/>
                  </a:lnTo>
                  <a:lnTo>
                    <a:pt x="1268" y="534"/>
                  </a:lnTo>
                  <a:lnTo>
                    <a:pt x="1235" y="556"/>
                  </a:lnTo>
                  <a:lnTo>
                    <a:pt x="1200" y="574"/>
                  </a:lnTo>
                  <a:lnTo>
                    <a:pt x="1162" y="587"/>
                  </a:lnTo>
                  <a:lnTo>
                    <a:pt x="1121" y="595"/>
                  </a:lnTo>
                  <a:lnTo>
                    <a:pt x="1080" y="598"/>
                  </a:lnTo>
                  <a:lnTo>
                    <a:pt x="29" y="598"/>
                  </a:lnTo>
                  <a:lnTo>
                    <a:pt x="14" y="598"/>
                  </a:lnTo>
                  <a:lnTo>
                    <a:pt x="0" y="597"/>
                  </a:lnTo>
                  <a:lnTo>
                    <a:pt x="12" y="569"/>
                  </a:lnTo>
                  <a:lnTo>
                    <a:pt x="21" y="540"/>
                  </a:lnTo>
                  <a:lnTo>
                    <a:pt x="27" y="510"/>
                  </a:lnTo>
                  <a:lnTo>
                    <a:pt x="29" y="478"/>
                  </a:lnTo>
                  <a:lnTo>
                    <a:pt x="29" y="181"/>
                  </a:lnTo>
                  <a:lnTo>
                    <a:pt x="1144" y="181"/>
                  </a:lnTo>
                  <a:lnTo>
                    <a:pt x="1166" y="178"/>
                  </a:lnTo>
                  <a:lnTo>
                    <a:pt x="1185" y="169"/>
                  </a:lnTo>
                  <a:lnTo>
                    <a:pt x="1201" y="156"/>
                  </a:lnTo>
                  <a:lnTo>
                    <a:pt x="1213" y="140"/>
                  </a:lnTo>
                  <a:lnTo>
                    <a:pt x="1221" y="121"/>
                  </a:lnTo>
                  <a:lnTo>
                    <a:pt x="1224" y="101"/>
                  </a:lnTo>
                  <a:lnTo>
                    <a:pt x="1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453765" y="4217988"/>
            <a:ext cx="339725" cy="584200"/>
            <a:chOff x="5453063" y="4217988"/>
            <a:chExt cx="33972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" name="Freeform 41"/>
            <p:cNvSpPr>
              <a:spLocks noEditPoints="1"/>
            </p:cNvSpPr>
            <p:nvPr/>
          </p:nvSpPr>
          <p:spPr bwMode="auto">
            <a:xfrm>
              <a:off x="5519738" y="4410075"/>
              <a:ext cx="207962" cy="206375"/>
            </a:xfrm>
            <a:custGeom>
              <a:avLst/>
              <a:gdLst>
                <a:gd name="T0" fmla="*/ 546 w 1176"/>
                <a:gd name="T1" fmla="*/ 221 h 1172"/>
                <a:gd name="T2" fmla="*/ 543 w 1176"/>
                <a:gd name="T3" fmla="*/ 283 h 1172"/>
                <a:gd name="T4" fmla="*/ 525 w 1176"/>
                <a:gd name="T5" fmla="*/ 305 h 1172"/>
                <a:gd name="T6" fmla="*/ 442 w 1176"/>
                <a:gd name="T7" fmla="*/ 354 h 1172"/>
                <a:gd name="T8" fmla="*/ 399 w 1176"/>
                <a:gd name="T9" fmla="*/ 455 h 1172"/>
                <a:gd name="T10" fmla="*/ 427 w 1176"/>
                <a:gd name="T11" fmla="*/ 547 h 1172"/>
                <a:gd name="T12" fmla="*/ 517 w 1176"/>
                <a:gd name="T13" fmla="*/ 614 h 1172"/>
                <a:gd name="T14" fmla="*/ 626 w 1176"/>
                <a:gd name="T15" fmla="*/ 665 h 1172"/>
                <a:gd name="T16" fmla="*/ 646 w 1176"/>
                <a:gd name="T17" fmla="*/ 722 h 1172"/>
                <a:gd name="T18" fmla="*/ 593 w 1176"/>
                <a:gd name="T19" fmla="*/ 764 h 1172"/>
                <a:gd name="T20" fmla="*/ 478 w 1176"/>
                <a:gd name="T21" fmla="*/ 750 h 1172"/>
                <a:gd name="T22" fmla="*/ 422 w 1176"/>
                <a:gd name="T23" fmla="*/ 733 h 1172"/>
                <a:gd name="T24" fmla="*/ 395 w 1176"/>
                <a:gd name="T25" fmla="*/ 815 h 1172"/>
                <a:gd name="T26" fmla="*/ 417 w 1176"/>
                <a:gd name="T27" fmla="*/ 843 h 1172"/>
                <a:gd name="T28" fmla="*/ 521 w 1176"/>
                <a:gd name="T29" fmla="*/ 871 h 1172"/>
                <a:gd name="T30" fmla="*/ 535 w 1176"/>
                <a:gd name="T31" fmla="*/ 901 h 1172"/>
                <a:gd name="T32" fmla="*/ 548 w 1176"/>
                <a:gd name="T33" fmla="*/ 958 h 1172"/>
                <a:gd name="T34" fmla="*/ 619 w 1176"/>
                <a:gd name="T35" fmla="*/ 958 h 1172"/>
                <a:gd name="T36" fmla="*/ 631 w 1176"/>
                <a:gd name="T37" fmla="*/ 913 h 1172"/>
                <a:gd name="T38" fmla="*/ 643 w 1176"/>
                <a:gd name="T39" fmla="*/ 864 h 1172"/>
                <a:gd name="T40" fmla="*/ 726 w 1176"/>
                <a:gd name="T41" fmla="*/ 821 h 1172"/>
                <a:gd name="T42" fmla="*/ 781 w 1176"/>
                <a:gd name="T43" fmla="*/ 722 h 1172"/>
                <a:gd name="T44" fmla="*/ 757 w 1176"/>
                <a:gd name="T45" fmla="*/ 614 h 1172"/>
                <a:gd name="T46" fmla="*/ 647 w 1176"/>
                <a:gd name="T47" fmla="*/ 530 h 1172"/>
                <a:gd name="T48" fmla="*/ 540 w 1176"/>
                <a:gd name="T49" fmla="*/ 472 h 1172"/>
                <a:gd name="T50" fmla="*/ 539 w 1176"/>
                <a:gd name="T51" fmla="*/ 424 h 1172"/>
                <a:gd name="T52" fmla="*/ 592 w 1176"/>
                <a:gd name="T53" fmla="*/ 399 h 1172"/>
                <a:gd name="T54" fmla="*/ 708 w 1176"/>
                <a:gd name="T55" fmla="*/ 423 h 1172"/>
                <a:gd name="T56" fmla="*/ 734 w 1176"/>
                <a:gd name="T57" fmla="*/ 420 h 1172"/>
                <a:gd name="T58" fmla="*/ 755 w 1176"/>
                <a:gd name="T59" fmla="*/ 332 h 1172"/>
                <a:gd name="T60" fmla="*/ 670 w 1176"/>
                <a:gd name="T61" fmla="*/ 300 h 1172"/>
                <a:gd name="T62" fmla="*/ 637 w 1176"/>
                <a:gd name="T63" fmla="*/ 285 h 1172"/>
                <a:gd name="T64" fmla="*/ 634 w 1176"/>
                <a:gd name="T65" fmla="*/ 228 h 1172"/>
                <a:gd name="T66" fmla="*/ 589 w 1176"/>
                <a:gd name="T67" fmla="*/ 214 h 1172"/>
                <a:gd name="T68" fmla="*/ 720 w 1176"/>
                <a:gd name="T69" fmla="*/ 14 h 1172"/>
                <a:gd name="T70" fmla="*/ 918 w 1176"/>
                <a:gd name="T71" fmla="*/ 100 h 1172"/>
                <a:gd name="T72" fmla="*/ 1076 w 1176"/>
                <a:gd name="T73" fmla="*/ 257 h 1172"/>
                <a:gd name="T74" fmla="*/ 1162 w 1176"/>
                <a:gd name="T75" fmla="*/ 454 h 1172"/>
                <a:gd name="T76" fmla="*/ 1171 w 1176"/>
                <a:gd name="T77" fmla="*/ 665 h 1172"/>
                <a:gd name="T78" fmla="*/ 1104 w 1176"/>
                <a:gd name="T79" fmla="*/ 867 h 1172"/>
                <a:gd name="T80" fmla="*/ 964 w 1176"/>
                <a:gd name="T81" fmla="*/ 1036 h 1172"/>
                <a:gd name="T82" fmla="*/ 784 w 1176"/>
                <a:gd name="T83" fmla="*/ 1139 h 1172"/>
                <a:gd name="T84" fmla="*/ 583 w 1176"/>
                <a:gd name="T85" fmla="*/ 1172 h 1172"/>
                <a:gd name="T86" fmla="*/ 384 w 1176"/>
                <a:gd name="T87" fmla="*/ 1136 h 1172"/>
                <a:gd name="T88" fmla="*/ 251 w 1176"/>
                <a:gd name="T89" fmla="*/ 1117 h 1172"/>
                <a:gd name="T90" fmla="*/ 103 w 1176"/>
                <a:gd name="T91" fmla="*/ 1162 h 1172"/>
                <a:gd name="T92" fmla="*/ 23 w 1176"/>
                <a:gd name="T93" fmla="*/ 1149 h 1172"/>
                <a:gd name="T94" fmla="*/ 32 w 1176"/>
                <a:gd name="T95" fmla="*/ 1117 h 1172"/>
                <a:gd name="T96" fmla="*/ 115 w 1176"/>
                <a:gd name="T97" fmla="*/ 1044 h 1172"/>
                <a:gd name="T98" fmla="*/ 147 w 1176"/>
                <a:gd name="T99" fmla="*/ 975 h 1172"/>
                <a:gd name="T100" fmla="*/ 38 w 1176"/>
                <a:gd name="T101" fmla="*/ 796 h 1172"/>
                <a:gd name="T102" fmla="*/ 0 w 1176"/>
                <a:gd name="T103" fmla="*/ 596 h 1172"/>
                <a:gd name="T104" fmla="*/ 32 w 1176"/>
                <a:gd name="T105" fmla="*/ 394 h 1172"/>
                <a:gd name="T106" fmla="*/ 135 w 1176"/>
                <a:gd name="T107" fmla="*/ 212 h 1172"/>
                <a:gd name="T108" fmla="*/ 306 w 1176"/>
                <a:gd name="T109" fmla="*/ 71 h 1172"/>
                <a:gd name="T110" fmla="*/ 508 w 1176"/>
                <a:gd name="T111" fmla="*/ 5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6" h="1172">
                  <a:moveTo>
                    <a:pt x="569" y="214"/>
                  </a:moveTo>
                  <a:lnTo>
                    <a:pt x="558" y="215"/>
                  </a:lnTo>
                  <a:lnTo>
                    <a:pt x="550" y="217"/>
                  </a:lnTo>
                  <a:lnTo>
                    <a:pt x="546" y="221"/>
                  </a:lnTo>
                  <a:lnTo>
                    <a:pt x="544" y="229"/>
                  </a:lnTo>
                  <a:lnTo>
                    <a:pt x="543" y="240"/>
                  </a:lnTo>
                  <a:lnTo>
                    <a:pt x="543" y="271"/>
                  </a:lnTo>
                  <a:lnTo>
                    <a:pt x="543" y="283"/>
                  </a:lnTo>
                  <a:lnTo>
                    <a:pt x="542" y="292"/>
                  </a:lnTo>
                  <a:lnTo>
                    <a:pt x="539" y="298"/>
                  </a:lnTo>
                  <a:lnTo>
                    <a:pt x="534" y="302"/>
                  </a:lnTo>
                  <a:lnTo>
                    <a:pt x="525" y="305"/>
                  </a:lnTo>
                  <a:lnTo>
                    <a:pt x="514" y="310"/>
                  </a:lnTo>
                  <a:lnTo>
                    <a:pt x="486" y="322"/>
                  </a:lnTo>
                  <a:lnTo>
                    <a:pt x="462" y="336"/>
                  </a:lnTo>
                  <a:lnTo>
                    <a:pt x="442" y="354"/>
                  </a:lnTo>
                  <a:lnTo>
                    <a:pt x="425" y="374"/>
                  </a:lnTo>
                  <a:lnTo>
                    <a:pt x="412" y="398"/>
                  </a:lnTo>
                  <a:lnTo>
                    <a:pt x="403" y="425"/>
                  </a:lnTo>
                  <a:lnTo>
                    <a:pt x="399" y="455"/>
                  </a:lnTo>
                  <a:lnTo>
                    <a:pt x="399" y="481"/>
                  </a:lnTo>
                  <a:lnTo>
                    <a:pt x="404" y="505"/>
                  </a:lnTo>
                  <a:lnTo>
                    <a:pt x="414" y="527"/>
                  </a:lnTo>
                  <a:lnTo>
                    <a:pt x="427" y="547"/>
                  </a:lnTo>
                  <a:lnTo>
                    <a:pt x="443" y="565"/>
                  </a:lnTo>
                  <a:lnTo>
                    <a:pt x="462" y="582"/>
                  </a:lnTo>
                  <a:lnTo>
                    <a:pt x="483" y="597"/>
                  </a:lnTo>
                  <a:lnTo>
                    <a:pt x="517" y="614"/>
                  </a:lnTo>
                  <a:lnTo>
                    <a:pt x="553" y="628"/>
                  </a:lnTo>
                  <a:lnTo>
                    <a:pt x="589" y="643"/>
                  </a:lnTo>
                  <a:lnTo>
                    <a:pt x="608" y="653"/>
                  </a:lnTo>
                  <a:lnTo>
                    <a:pt x="626" y="665"/>
                  </a:lnTo>
                  <a:lnTo>
                    <a:pt x="638" y="678"/>
                  </a:lnTo>
                  <a:lnTo>
                    <a:pt x="646" y="692"/>
                  </a:lnTo>
                  <a:lnTo>
                    <a:pt x="648" y="707"/>
                  </a:lnTo>
                  <a:lnTo>
                    <a:pt x="646" y="722"/>
                  </a:lnTo>
                  <a:lnTo>
                    <a:pt x="640" y="736"/>
                  </a:lnTo>
                  <a:lnTo>
                    <a:pt x="629" y="748"/>
                  </a:lnTo>
                  <a:lnTo>
                    <a:pt x="614" y="757"/>
                  </a:lnTo>
                  <a:lnTo>
                    <a:pt x="593" y="764"/>
                  </a:lnTo>
                  <a:lnTo>
                    <a:pt x="570" y="767"/>
                  </a:lnTo>
                  <a:lnTo>
                    <a:pt x="548" y="766"/>
                  </a:lnTo>
                  <a:lnTo>
                    <a:pt x="512" y="760"/>
                  </a:lnTo>
                  <a:lnTo>
                    <a:pt x="478" y="750"/>
                  </a:lnTo>
                  <a:lnTo>
                    <a:pt x="445" y="736"/>
                  </a:lnTo>
                  <a:lnTo>
                    <a:pt x="435" y="730"/>
                  </a:lnTo>
                  <a:lnTo>
                    <a:pt x="428" y="729"/>
                  </a:lnTo>
                  <a:lnTo>
                    <a:pt x="422" y="733"/>
                  </a:lnTo>
                  <a:lnTo>
                    <a:pt x="418" y="739"/>
                  </a:lnTo>
                  <a:lnTo>
                    <a:pt x="414" y="749"/>
                  </a:lnTo>
                  <a:lnTo>
                    <a:pt x="397" y="802"/>
                  </a:lnTo>
                  <a:lnTo>
                    <a:pt x="395" y="815"/>
                  </a:lnTo>
                  <a:lnTo>
                    <a:pt x="395" y="824"/>
                  </a:lnTo>
                  <a:lnTo>
                    <a:pt x="398" y="831"/>
                  </a:lnTo>
                  <a:lnTo>
                    <a:pt x="405" y="837"/>
                  </a:lnTo>
                  <a:lnTo>
                    <a:pt x="417" y="843"/>
                  </a:lnTo>
                  <a:lnTo>
                    <a:pt x="447" y="855"/>
                  </a:lnTo>
                  <a:lnTo>
                    <a:pt x="477" y="863"/>
                  </a:lnTo>
                  <a:lnTo>
                    <a:pt x="509" y="869"/>
                  </a:lnTo>
                  <a:lnTo>
                    <a:pt x="521" y="871"/>
                  </a:lnTo>
                  <a:lnTo>
                    <a:pt x="528" y="874"/>
                  </a:lnTo>
                  <a:lnTo>
                    <a:pt x="533" y="879"/>
                  </a:lnTo>
                  <a:lnTo>
                    <a:pt x="535" y="887"/>
                  </a:lnTo>
                  <a:lnTo>
                    <a:pt x="535" y="901"/>
                  </a:lnTo>
                  <a:lnTo>
                    <a:pt x="535" y="936"/>
                  </a:lnTo>
                  <a:lnTo>
                    <a:pt x="537" y="946"/>
                  </a:lnTo>
                  <a:lnTo>
                    <a:pt x="541" y="953"/>
                  </a:lnTo>
                  <a:lnTo>
                    <a:pt x="548" y="958"/>
                  </a:lnTo>
                  <a:lnTo>
                    <a:pt x="558" y="960"/>
                  </a:lnTo>
                  <a:lnTo>
                    <a:pt x="584" y="960"/>
                  </a:lnTo>
                  <a:lnTo>
                    <a:pt x="610" y="960"/>
                  </a:lnTo>
                  <a:lnTo>
                    <a:pt x="619" y="958"/>
                  </a:lnTo>
                  <a:lnTo>
                    <a:pt x="626" y="954"/>
                  </a:lnTo>
                  <a:lnTo>
                    <a:pt x="630" y="947"/>
                  </a:lnTo>
                  <a:lnTo>
                    <a:pt x="631" y="937"/>
                  </a:lnTo>
                  <a:lnTo>
                    <a:pt x="631" y="913"/>
                  </a:lnTo>
                  <a:lnTo>
                    <a:pt x="631" y="890"/>
                  </a:lnTo>
                  <a:lnTo>
                    <a:pt x="632" y="878"/>
                  </a:lnTo>
                  <a:lnTo>
                    <a:pt x="636" y="869"/>
                  </a:lnTo>
                  <a:lnTo>
                    <a:pt x="643" y="864"/>
                  </a:lnTo>
                  <a:lnTo>
                    <a:pt x="654" y="860"/>
                  </a:lnTo>
                  <a:lnTo>
                    <a:pt x="680" y="850"/>
                  </a:lnTo>
                  <a:lnTo>
                    <a:pt x="704" y="838"/>
                  </a:lnTo>
                  <a:lnTo>
                    <a:pt x="726" y="821"/>
                  </a:lnTo>
                  <a:lnTo>
                    <a:pt x="745" y="802"/>
                  </a:lnTo>
                  <a:lnTo>
                    <a:pt x="761" y="777"/>
                  </a:lnTo>
                  <a:lnTo>
                    <a:pt x="774" y="750"/>
                  </a:lnTo>
                  <a:lnTo>
                    <a:pt x="781" y="722"/>
                  </a:lnTo>
                  <a:lnTo>
                    <a:pt x="782" y="694"/>
                  </a:lnTo>
                  <a:lnTo>
                    <a:pt x="779" y="666"/>
                  </a:lnTo>
                  <a:lnTo>
                    <a:pt x="770" y="640"/>
                  </a:lnTo>
                  <a:lnTo>
                    <a:pt x="757" y="614"/>
                  </a:lnTo>
                  <a:lnTo>
                    <a:pt x="740" y="591"/>
                  </a:lnTo>
                  <a:lnTo>
                    <a:pt x="718" y="569"/>
                  </a:lnTo>
                  <a:lnTo>
                    <a:pt x="693" y="552"/>
                  </a:lnTo>
                  <a:lnTo>
                    <a:pt x="647" y="530"/>
                  </a:lnTo>
                  <a:lnTo>
                    <a:pt x="601" y="511"/>
                  </a:lnTo>
                  <a:lnTo>
                    <a:pt x="575" y="499"/>
                  </a:lnTo>
                  <a:lnTo>
                    <a:pt x="551" y="483"/>
                  </a:lnTo>
                  <a:lnTo>
                    <a:pt x="540" y="472"/>
                  </a:lnTo>
                  <a:lnTo>
                    <a:pt x="534" y="460"/>
                  </a:lnTo>
                  <a:lnTo>
                    <a:pt x="532" y="448"/>
                  </a:lnTo>
                  <a:lnTo>
                    <a:pt x="534" y="436"/>
                  </a:lnTo>
                  <a:lnTo>
                    <a:pt x="539" y="424"/>
                  </a:lnTo>
                  <a:lnTo>
                    <a:pt x="549" y="413"/>
                  </a:lnTo>
                  <a:lnTo>
                    <a:pt x="562" y="405"/>
                  </a:lnTo>
                  <a:lnTo>
                    <a:pt x="576" y="401"/>
                  </a:lnTo>
                  <a:lnTo>
                    <a:pt x="592" y="399"/>
                  </a:lnTo>
                  <a:lnTo>
                    <a:pt x="622" y="400"/>
                  </a:lnTo>
                  <a:lnTo>
                    <a:pt x="652" y="403"/>
                  </a:lnTo>
                  <a:lnTo>
                    <a:pt x="680" y="411"/>
                  </a:lnTo>
                  <a:lnTo>
                    <a:pt x="708" y="423"/>
                  </a:lnTo>
                  <a:lnTo>
                    <a:pt x="717" y="427"/>
                  </a:lnTo>
                  <a:lnTo>
                    <a:pt x="724" y="428"/>
                  </a:lnTo>
                  <a:lnTo>
                    <a:pt x="730" y="426"/>
                  </a:lnTo>
                  <a:lnTo>
                    <a:pt x="734" y="420"/>
                  </a:lnTo>
                  <a:lnTo>
                    <a:pt x="738" y="409"/>
                  </a:lnTo>
                  <a:lnTo>
                    <a:pt x="755" y="349"/>
                  </a:lnTo>
                  <a:lnTo>
                    <a:pt x="757" y="340"/>
                  </a:lnTo>
                  <a:lnTo>
                    <a:pt x="755" y="332"/>
                  </a:lnTo>
                  <a:lnTo>
                    <a:pt x="750" y="326"/>
                  </a:lnTo>
                  <a:lnTo>
                    <a:pt x="742" y="321"/>
                  </a:lnTo>
                  <a:lnTo>
                    <a:pt x="707" y="308"/>
                  </a:lnTo>
                  <a:lnTo>
                    <a:pt x="670" y="300"/>
                  </a:lnTo>
                  <a:lnTo>
                    <a:pt x="656" y="297"/>
                  </a:lnTo>
                  <a:lnTo>
                    <a:pt x="646" y="295"/>
                  </a:lnTo>
                  <a:lnTo>
                    <a:pt x="640" y="291"/>
                  </a:lnTo>
                  <a:lnTo>
                    <a:pt x="637" y="285"/>
                  </a:lnTo>
                  <a:lnTo>
                    <a:pt x="636" y="275"/>
                  </a:lnTo>
                  <a:lnTo>
                    <a:pt x="636" y="261"/>
                  </a:lnTo>
                  <a:lnTo>
                    <a:pt x="636" y="241"/>
                  </a:lnTo>
                  <a:lnTo>
                    <a:pt x="634" y="228"/>
                  </a:lnTo>
                  <a:lnTo>
                    <a:pt x="630" y="220"/>
                  </a:lnTo>
                  <a:lnTo>
                    <a:pt x="622" y="215"/>
                  </a:lnTo>
                  <a:lnTo>
                    <a:pt x="609" y="214"/>
                  </a:lnTo>
                  <a:lnTo>
                    <a:pt x="589" y="214"/>
                  </a:lnTo>
                  <a:lnTo>
                    <a:pt x="569" y="214"/>
                  </a:lnTo>
                  <a:close/>
                  <a:moveTo>
                    <a:pt x="614" y="0"/>
                  </a:moveTo>
                  <a:lnTo>
                    <a:pt x="668" y="5"/>
                  </a:lnTo>
                  <a:lnTo>
                    <a:pt x="720" y="14"/>
                  </a:lnTo>
                  <a:lnTo>
                    <a:pt x="771" y="28"/>
                  </a:lnTo>
                  <a:lnTo>
                    <a:pt x="822" y="47"/>
                  </a:lnTo>
                  <a:lnTo>
                    <a:pt x="870" y="71"/>
                  </a:lnTo>
                  <a:lnTo>
                    <a:pt x="918" y="100"/>
                  </a:lnTo>
                  <a:lnTo>
                    <a:pt x="962" y="133"/>
                  </a:lnTo>
                  <a:lnTo>
                    <a:pt x="1004" y="171"/>
                  </a:lnTo>
                  <a:lnTo>
                    <a:pt x="1043" y="212"/>
                  </a:lnTo>
                  <a:lnTo>
                    <a:pt x="1076" y="257"/>
                  </a:lnTo>
                  <a:lnTo>
                    <a:pt x="1104" y="304"/>
                  </a:lnTo>
                  <a:lnTo>
                    <a:pt x="1128" y="352"/>
                  </a:lnTo>
                  <a:lnTo>
                    <a:pt x="1148" y="402"/>
                  </a:lnTo>
                  <a:lnTo>
                    <a:pt x="1162" y="454"/>
                  </a:lnTo>
                  <a:lnTo>
                    <a:pt x="1171" y="506"/>
                  </a:lnTo>
                  <a:lnTo>
                    <a:pt x="1176" y="558"/>
                  </a:lnTo>
                  <a:lnTo>
                    <a:pt x="1176" y="612"/>
                  </a:lnTo>
                  <a:lnTo>
                    <a:pt x="1171" y="665"/>
                  </a:lnTo>
                  <a:lnTo>
                    <a:pt x="1162" y="717"/>
                  </a:lnTo>
                  <a:lnTo>
                    <a:pt x="1148" y="769"/>
                  </a:lnTo>
                  <a:lnTo>
                    <a:pt x="1128" y="818"/>
                  </a:lnTo>
                  <a:lnTo>
                    <a:pt x="1104" y="867"/>
                  </a:lnTo>
                  <a:lnTo>
                    <a:pt x="1076" y="914"/>
                  </a:lnTo>
                  <a:lnTo>
                    <a:pt x="1043" y="958"/>
                  </a:lnTo>
                  <a:lnTo>
                    <a:pt x="1004" y="1000"/>
                  </a:lnTo>
                  <a:lnTo>
                    <a:pt x="964" y="1036"/>
                  </a:lnTo>
                  <a:lnTo>
                    <a:pt x="922" y="1069"/>
                  </a:lnTo>
                  <a:lnTo>
                    <a:pt x="877" y="1097"/>
                  </a:lnTo>
                  <a:lnTo>
                    <a:pt x="831" y="1120"/>
                  </a:lnTo>
                  <a:lnTo>
                    <a:pt x="784" y="1139"/>
                  </a:lnTo>
                  <a:lnTo>
                    <a:pt x="734" y="1154"/>
                  </a:lnTo>
                  <a:lnTo>
                    <a:pt x="685" y="1164"/>
                  </a:lnTo>
                  <a:lnTo>
                    <a:pt x="634" y="1170"/>
                  </a:lnTo>
                  <a:lnTo>
                    <a:pt x="583" y="1172"/>
                  </a:lnTo>
                  <a:lnTo>
                    <a:pt x="533" y="1169"/>
                  </a:lnTo>
                  <a:lnTo>
                    <a:pt x="482" y="1162"/>
                  </a:lnTo>
                  <a:lnTo>
                    <a:pt x="433" y="1151"/>
                  </a:lnTo>
                  <a:lnTo>
                    <a:pt x="384" y="1136"/>
                  </a:lnTo>
                  <a:lnTo>
                    <a:pt x="337" y="1116"/>
                  </a:lnTo>
                  <a:lnTo>
                    <a:pt x="291" y="1092"/>
                  </a:lnTo>
                  <a:lnTo>
                    <a:pt x="290" y="1091"/>
                  </a:lnTo>
                  <a:lnTo>
                    <a:pt x="251" y="1117"/>
                  </a:lnTo>
                  <a:lnTo>
                    <a:pt x="213" y="1136"/>
                  </a:lnTo>
                  <a:lnTo>
                    <a:pt x="175" y="1149"/>
                  </a:lnTo>
                  <a:lnTo>
                    <a:pt x="138" y="1158"/>
                  </a:lnTo>
                  <a:lnTo>
                    <a:pt x="103" y="1162"/>
                  </a:lnTo>
                  <a:lnTo>
                    <a:pt x="70" y="1162"/>
                  </a:lnTo>
                  <a:lnTo>
                    <a:pt x="39" y="1159"/>
                  </a:lnTo>
                  <a:lnTo>
                    <a:pt x="29" y="1156"/>
                  </a:lnTo>
                  <a:lnTo>
                    <a:pt x="23" y="1149"/>
                  </a:lnTo>
                  <a:lnTo>
                    <a:pt x="20" y="1140"/>
                  </a:lnTo>
                  <a:lnTo>
                    <a:pt x="20" y="1131"/>
                  </a:lnTo>
                  <a:lnTo>
                    <a:pt x="24" y="1123"/>
                  </a:lnTo>
                  <a:lnTo>
                    <a:pt x="32" y="1117"/>
                  </a:lnTo>
                  <a:lnTo>
                    <a:pt x="57" y="1102"/>
                  </a:lnTo>
                  <a:lnTo>
                    <a:pt x="79" y="1085"/>
                  </a:lnTo>
                  <a:lnTo>
                    <a:pt x="98" y="1066"/>
                  </a:lnTo>
                  <a:lnTo>
                    <a:pt x="115" y="1044"/>
                  </a:lnTo>
                  <a:lnTo>
                    <a:pt x="130" y="1022"/>
                  </a:lnTo>
                  <a:lnTo>
                    <a:pt x="142" y="1001"/>
                  </a:lnTo>
                  <a:lnTo>
                    <a:pt x="153" y="980"/>
                  </a:lnTo>
                  <a:lnTo>
                    <a:pt x="147" y="975"/>
                  </a:lnTo>
                  <a:lnTo>
                    <a:pt x="113" y="933"/>
                  </a:lnTo>
                  <a:lnTo>
                    <a:pt x="84" y="890"/>
                  </a:lnTo>
                  <a:lnTo>
                    <a:pt x="59" y="843"/>
                  </a:lnTo>
                  <a:lnTo>
                    <a:pt x="38" y="796"/>
                  </a:lnTo>
                  <a:lnTo>
                    <a:pt x="22" y="747"/>
                  </a:lnTo>
                  <a:lnTo>
                    <a:pt x="10" y="696"/>
                  </a:lnTo>
                  <a:lnTo>
                    <a:pt x="3" y="646"/>
                  </a:lnTo>
                  <a:lnTo>
                    <a:pt x="0" y="596"/>
                  </a:lnTo>
                  <a:lnTo>
                    <a:pt x="1" y="544"/>
                  </a:lnTo>
                  <a:lnTo>
                    <a:pt x="7" y="494"/>
                  </a:lnTo>
                  <a:lnTo>
                    <a:pt x="17" y="444"/>
                  </a:lnTo>
                  <a:lnTo>
                    <a:pt x="32" y="394"/>
                  </a:lnTo>
                  <a:lnTo>
                    <a:pt x="52" y="346"/>
                  </a:lnTo>
                  <a:lnTo>
                    <a:pt x="75" y="300"/>
                  </a:lnTo>
                  <a:lnTo>
                    <a:pt x="103" y="254"/>
                  </a:lnTo>
                  <a:lnTo>
                    <a:pt x="135" y="212"/>
                  </a:lnTo>
                  <a:lnTo>
                    <a:pt x="173" y="172"/>
                  </a:lnTo>
                  <a:lnTo>
                    <a:pt x="214" y="134"/>
                  </a:lnTo>
                  <a:lnTo>
                    <a:pt x="259" y="101"/>
                  </a:lnTo>
                  <a:lnTo>
                    <a:pt x="306" y="71"/>
                  </a:lnTo>
                  <a:lnTo>
                    <a:pt x="354" y="48"/>
                  </a:lnTo>
                  <a:lnTo>
                    <a:pt x="404" y="29"/>
                  </a:lnTo>
                  <a:lnTo>
                    <a:pt x="456" y="15"/>
                  </a:lnTo>
                  <a:lnTo>
                    <a:pt x="508" y="5"/>
                  </a:lnTo>
                  <a:lnTo>
                    <a:pt x="562" y="0"/>
                  </a:lnTo>
                  <a:lnTo>
                    <a:pt x="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2"/>
            <p:cNvSpPr>
              <a:spLocks noEditPoints="1"/>
            </p:cNvSpPr>
            <p:nvPr/>
          </p:nvSpPr>
          <p:spPr bwMode="auto">
            <a:xfrm>
              <a:off x="5453063" y="4217988"/>
              <a:ext cx="339725" cy="584200"/>
            </a:xfrm>
            <a:custGeom>
              <a:avLst/>
              <a:gdLst>
                <a:gd name="T0" fmla="*/ 754 w 1931"/>
                <a:gd name="T1" fmla="*/ 2978 h 3309"/>
                <a:gd name="T2" fmla="*/ 718 w 1931"/>
                <a:gd name="T3" fmla="*/ 2995 h 3309"/>
                <a:gd name="T4" fmla="*/ 693 w 1931"/>
                <a:gd name="T5" fmla="*/ 3027 h 3309"/>
                <a:gd name="T6" fmla="*/ 684 w 1931"/>
                <a:gd name="T7" fmla="*/ 3067 h 3309"/>
                <a:gd name="T8" fmla="*/ 693 w 1931"/>
                <a:gd name="T9" fmla="*/ 3108 h 3309"/>
                <a:gd name="T10" fmla="*/ 718 w 1931"/>
                <a:gd name="T11" fmla="*/ 3139 h 3309"/>
                <a:gd name="T12" fmla="*/ 754 w 1931"/>
                <a:gd name="T13" fmla="*/ 3157 h 3309"/>
                <a:gd name="T14" fmla="*/ 1119 w 1931"/>
                <a:gd name="T15" fmla="*/ 3159 h 3309"/>
                <a:gd name="T16" fmla="*/ 1160 w 1931"/>
                <a:gd name="T17" fmla="*/ 3150 h 3309"/>
                <a:gd name="T18" fmla="*/ 1192 w 1931"/>
                <a:gd name="T19" fmla="*/ 3125 h 3309"/>
                <a:gd name="T20" fmla="*/ 1209 w 1931"/>
                <a:gd name="T21" fmla="*/ 3089 h 3309"/>
                <a:gd name="T22" fmla="*/ 1209 w 1931"/>
                <a:gd name="T23" fmla="*/ 3046 h 3309"/>
                <a:gd name="T24" fmla="*/ 1192 w 1931"/>
                <a:gd name="T25" fmla="*/ 3010 h 3309"/>
                <a:gd name="T26" fmla="*/ 1160 w 1931"/>
                <a:gd name="T27" fmla="*/ 2985 h 3309"/>
                <a:gd name="T28" fmla="*/ 1119 w 1931"/>
                <a:gd name="T29" fmla="*/ 2975 h 3309"/>
                <a:gd name="T30" fmla="*/ 281 w 1931"/>
                <a:gd name="T31" fmla="*/ 484 h 3309"/>
                <a:gd name="T32" fmla="*/ 241 w 1931"/>
                <a:gd name="T33" fmla="*/ 494 h 3309"/>
                <a:gd name="T34" fmla="*/ 210 w 1931"/>
                <a:gd name="T35" fmla="*/ 518 h 3309"/>
                <a:gd name="T36" fmla="*/ 193 w 1931"/>
                <a:gd name="T37" fmla="*/ 555 h 3309"/>
                <a:gd name="T38" fmla="*/ 190 w 1931"/>
                <a:gd name="T39" fmla="*/ 2733 h 3309"/>
                <a:gd name="T40" fmla="*/ 200 w 1931"/>
                <a:gd name="T41" fmla="*/ 2774 h 3309"/>
                <a:gd name="T42" fmla="*/ 224 w 1931"/>
                <a:gd name="T43" fmla="*/ 2805 h 3309"/>
                <a:gd name="T44" fmla="*/ 260 w 1931"/>
                <a:gd name="T45" fmla="*/ 2822 h 3309"/>
                <a:gd name="T46" fmla="*/ 1651 w 1931"/>
                <a:gd name="T47" fmla="*/ 2825 h 3309"/>
                <a:gd name="T48" fmla="*/ 1691 w 1931"/>
                <a:gd name="T49" fmla="*/ 2815 h 3309"/>
                <a:gd name="T50" fmla="*/ 1722 w 1931"/>
                <a:gd name="T51" fmla="*/ 2791 h 3309"/>
                <a:gd name="T52" fmla="*/ 1739 w 1931"/>
                <a:gd name="T53" fmla="*/ 2754 h 3309"/>
                <a:gd name="T54" fmla="*/ 1742 w 1931"/>
                <a:gd name="T55" fmla="*/ 576 h 3309"/>
                <a:gd name="T56" fmla="*/ 1732 w 1931"/>
                <a:gd name="T57" fmla="*/ 535 h 3309"/>
                <a:gd name="T58" fmla="*/ 1708 w 1931"/>
                <a:gd name="T59" fmla="*/ 504 h 3309"/>
                <a:gd name="T60" fmla="*/ 1672 w 1931"/>
                <a:gd name="T61" fmla="*/ 487 h 3309"/>
                <a:gd name="T62" fmla="*/ 281 w 1931"/>
                <a:gd name="T63" fmla="*/ 484 h 3309"/>
                <a:gd name="T64" fmla="*/ 1574 w 1931"/>
                <a:gd name="T65" fmla="*/ 0 h 3309"/>
                <a:gd name="T66" fmla="*/ 1662 w 1931"/>
                <a:gd name="T67" fmla="*/ 11 h 3309"/>
                <a:gd name="T68" fmla="*/ 1741 w 1931"/>
                <a:gd name="T69" fmla="*/ 41 h 3309"/>
                <a:gd name="T70" fmla="*/ 1811 w 1931"/>
                <a:gd name="T71" fmla="*/ 90 h 3309"/>
                <a:gd name="T72" fmla="*/ 1867 w 1931"/>
                <a:gd name="T73" fmla="*/ 153 h 3309"/>
                <a:gd name="T74" fmla="*/ 1907 w 1931"/>
                <a:gd name="T75" fmla="*/ 227 h 3309"/>
                <a:gd name="T76" fmla="*/ 1928 w 1931"/>
                <a:gd name="T77" fmla="*/ 311 h 3309"/>
                <a:gd name="T78" fmla="*/ 1931 w 1931"/>
                <a:gd name="T79" fmla="*/ 2953 h 3309"/>
                <a:gd name="T80" fmla="*/ 1920 w 1931"/>
                <a:gd name="T81" fmla="*/ 3040 h 3309"/>
                <a:gd name="T82" fmla="*/ 1889 w 1931"/>
                <a:gd name="T83" fmla="*/ 3120 h 3309"/>
                <a:gd name="T84" fmla="*/ 1841 w 1931"/>
                <a:gd name="T85" fmla="*/ 3189 h 3309"/>
                <a:gd name="T86" fmla="*/ 1778 w 1931"/>
                <a:gd name="T87" fmla="*/ 3245 h 3309"/>
                <a:gd name="T88" fmla="*/ 1703 w 1931"/>
                <a:gd name="T89" fmla="*/ 3285 h 3309"/>
                <a:gd name="T90" fmla="*/ 1619 w 1931"/>
                <a:gd name="T91" fmla="*/ 3306 h 3309"/>
                <a:gd name="T92" fmla="*/ 357 w 1931"/>
                <a:gd name="T93" fmla="*/ 3309 h 3309"/>
                <a:gd name="T94" fmla="*/ 269 w 1931"/>
                <a:gd name="T95" fmla="*/ 3298 h 3309"/>
                <a:gd name="T96" fmla="*/ 190 w 1931"/>
                <a:gd name="T97" fmla="*/ 3267 h 3309"/>
                <a:gd name="T98" fmla="*/ 120 w 1931"/>
                <a:gd name="T99" fmla="*/ 3218 h 3309"/>
                <a:gd name="T100" fmla="*/ 65 w 1931"/>
                <a:gd name="T101" fmla="*/ 3156 h 3309"/>
                <a:gd name="T102" fmla="*/ 24 w 1931"/>
                <a:gd name="T103" fmla="*/ 3082 h 3309"/>
                <a:gd name="T104" fmla="*/ 3 w 1931"/>
                <a:gd name="T105" fmla="*/ 2997 h 3309"/>
                <a:gd name="T106" fmla="*/ 0 w 1931"/>
                <a:gd name="T107" fmla="*/ 355 h 3309"/>
                <a:gd name="T108" fmla="*/ 11 w 1931"/>
                <a:gd name="T109" fmla="*/ 268 h 3309"/>
                <a:gd name="T110" fmla="*/ 42 w 1931"/>
                <a:gd name="T111" fmla="*/ 188 h 3309"/>
                <a:gd name="T112" fmla="*/ 91 w 1931"/>
                <a:gd name="T113" fmla="*/ 120 h 3309"/>
                <a:gd name="T114" fmla="*/ 153 w 1931"/>
                <a:gd name="T115" fmla="*/ 63 h 3309"/>
                <a:gd name="T116" fmla="*/ 228 w 1931"/>
                <a:gd name="T117" fmla="*/ 24 h 3309"/>
                <a:gd name="T118" fmla="*/ 313 w 1931"/>
                <a:gd name="T119" fmla="*/ 2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31" h="3309">
                  <a:moveTo>
                    <a:pt x="775" y="2975"/>
                  </a:moveTo>
                  <a:lnTo>
                    <a:pt x="754" y="2978"/>
                  </a:lnTo>
                  <a:lnTo>
                    <a:pt x="735" y="2985"/>
                  </a:lnTo>
                  <a:lnTo>
                    <a:pt x="718" y="2995"/>
                  </a:lnTo>
                  <a:lnTo>
                    <a:pt x="704" y="3010"/>
                  </a:lnTo>
                  <a:lnTo>
                    <a:pt x="693" y="3027"/>
                  </a:lnTo>
                  <a:lnTo>
                    <a:pt x="686" y="3046"/>
                  </a:lnTo>
                  <a:lnTo>
                    <a:pt x="684" y="3067"/>
                  </a:lnTo>
                  <a:lnTo>
                    <a:pt x="686" y="3089"/>
                  </a:lnTo>
                  <a:lnTo>
                    <a:pt x="693" y="3108"/>
                  </a:lnTo>
                  <a:lnTo>
                    <a:pt x="704" y="3125"/>
                  </a:lnTo>
                  <a:lnTo>
                    <a:pt x="718" y="3139"/>
                  </a:lnTo>
                  <a:lnTo>
                    <a:pt x="735" y="3150"/>
                  </a:lnTo>
                  <a:lnTo>
                    <a:pt x="754" y="3157"/>
                  </a:lnTo>
                  <a:lnTo>
                    <a:pt x="775" y="3159"/>
                  </a:lnTo>
                  <a:lnTo>
                    <a:pt x="1119" y="3159"/>
                  </a:lnTo>
                  <a:lnTo>
                    <a:pt x="1140" y="3157"/>
                  </a:lnTo>
                  <a:lnTo>
                    <a:pt x="1160" y="3150"/>
                  </a:lnTo>
                  <a:lnTo>
                    <a:pt x="1177" y="3139"/>
                  </a:lnTo>
                  <a:lnTo>
                    <a:pt x="1192" y="3125"/>
                  </a:lnTo>
                  <a:lnTo>
                    <a:pt x="1202" y="3108"/>
                  </a:lnTo>
                  <a:lnTo>
                    <a:pt x="1209" y="3089"/>
                  </a:lnTo>
                  <a:lnTo>
                    <a:pt x="1212" y="3067"/>
                  </a:lnTo>
                  <a:lnTo>
                    <a:pt x="1209" y="3046"/>
                  </a:lnTo>
                  <a:lnTo>
                    <a:pt x="1202" y="3027"/>
                  </a:lnTo>
                  <a:lnTo>
                    <a:pt x="1192" y="3010"/>
                  </a:lnTo>
                  <a:lnTo>
                    <a:pt x="1177" y="2995"/>
                  </a:lnTo>
                  <a:lnTo>
                    <a:pt x="1160" y="2985"/>
                  </a:lnTo>
                  <a:lnTo>
                    <a:pt x="1140" y="2978"/>
                  </a:lnTo>
                  <a:lnTo>
                    <a:pt x="1119" y="2975"/>
                  </a:lnTo>
                  <a:lnTo>
                    <a:pt x="775" y="2975"/>
                  </a:lnTo>
                  <a:close/>
                  <a:moveTo>
                    <a:pt x="281" y="484"/>
                  </a:moveTo>
                  <a:lnTo>
                    <a:pt x="260" y="487"/>
                  </a:lnTo>
                  <a:lnTo>
                    <a:pt x="241" y="494"/>
                  </a:lnTo>
                  <a:lnTo>
                    <a:pt x="224" y="504"/>
                  </a:lnTo>
                  <a:lnTo>
                    <a:pt x="210" y="518"/>
                  </a:lnTo>
                  <a:lnTo>
                    <a:pt x="200" y="535"/>
                  </a:lnTo>
                  <a:lnTo>
                    <a:pt x="193" y="555"/>
                  </a:lnTo>
                  <a:lnTo>
                    <a:pt x="190" y="576"/>
                  </a:lnTo>
                  <a:lnTo>
                    <a:pt x="190" y="2733"/>
                  </a:lnTo>
                  <a:lnTo>
                    <a:pt x="193" y="2754"/>
                  </a:lnTo>
                  <a:lnTo>
                    <a:pt x="200" y="2774"/>
                  </a:lnTo>
                  <a:lnTo>
                    <a:pt x="210" y="2791"/>
                  </a:lnTo>
                  <a:lnTo>
                    <a:pt x="224" y="2805"/>
                  </a:lnTo>
                  <a:lnTo>
                    <a:pt x="241" y="2815"/>
                  </a:lnTo>
                  <a:lnTo>
                    <a:pt x="260" y="2822"/>
                  </a:lnTo>
                  <a:lnTo>
                    <a:pt x="281" y="2825"/>
                  </a:lnTo>
                  <a:lnTo>
                    <a:pt x="1651" y="2825"/>
                  </a:lnTo>
                  <a:lnTo>
                    <a:pt x="1672" y="2822"/>
                  </a:lnTo>
                  <a:lnTo>
                    <a:pt x="1691" y="2815"/>
                  </a:lnTo>
                  <a:lnTo>
                    <a:pt x="1708" y="2805"/>
                  </a:lnTo>
                  <a:lnTo>
                    <a:pt x="1722" y="2791"/>
                  </a:lnTo>
                  <a:lnTo>
                    <a:pt x="1732" y="2774"/>
                  </a:lnTo>
                  <a:lnTo>
                    <a:pt x="1739" y="2754"/>
                  </a:lnTo>
                  <a:lnTo>
                    <a:pt x="1742" y="2733"/>
                  </a:lnTo>
                  <a:lnTo>
                    <a:pt x="1742" y="576"/>
                  </a:lnTo>
                  <a:lnTo>
                    <a:pt x="1739" y="555"/>
                  </a:lnTo>
                  <a:lnTo>
                    <a:pt x="1732" y="535"/>
                  </a:lnTo>
                  <a:lnTo>
                    <a:pt x="1722" y="518"/>
                  </a:lnTo>
                  <a:lnTo>
                    <a:pt x="1708" y="504"/>
                  </a:lnTo>
                  <a:lnTo>
                    <a:pt x="1691" y="494"/>
                  </a:lnTo>
                  <a:lnTo>
                    <a:pt x="1672" y="487"/>
                  </a:lnTo>
                  <a:lnTo>
                    <a:pt x="1651" y="484"/>
                  </a:lnTo>
                  <a:lnTo>
                    <a:pt x="281" y="484"/>
                  </a:lnTo>
                  <a:close/>
                  <a:moveTo>
                    <a:pt x="357" y="0"/>
                  </a:moveTo>
                  <a:lnTo>
                    <a:pt x="1574" y="0"/>
                  </a:lnTo>
                  <a:lnTo>
                    <a:pt x="1619" y="2"/>
                  </a:lnTo>
                  <a:lnTo>
                    <a:pt x="1662" y="11"/>
                  </a:lnTo>
                  <a:lnTo>
                    <a:pt x="1703" y="24"/>
                  </a:lnTo>
                  <a:lnTo>
                    <a:pt x="1741" y="41"/>
                  </a:lnTo>
                  <a:lnTo>
                    <a:pt x="1778" y="63"/>
                  </a:lnTo>
                  <a:lnTo>
                    <a:pt x="1811" y="90"/>
                  </a:lnTo>
                  <a:lnTo>
                    <a:pt x="1841" y="120"/>
                  </a:lnTo>
                  <a:lnTo>
                    <a:pt x="1867" y="153"/>
                  </a:lnTo>
                  <a:lnTo>
                    <a:pt x="1890" y="188"/>
                  </a:lnTo>
                  <a:lnTo>
                    <a:pt x="1907" y="227"/>
                  </a:lnTo>
                  <a:lnTo>
                    <a:pt x="1920" y="268"/>
                  </a:lnTo>
                  <a:lnTo>
                    <a:pt x="1928" y="311"/>
                  </a:lnTo>
                  <a:lnTo>
                    <a:pt x="1931" y="355"/>
                  </a:lnTo>
                  <a:lnTo>
                    <a:pt x="1931" y="2953"/>
                  </a:lnTo>
                  <a:lnTo>
                    <a:pt x="1928" y="2997"/>
                  </a:lnTo>
                  <a:lnTo>
                    <a:pt x="1920" y="3040"/>
                  </a:lnTo>
                  <a:lnTo>
                    <a:pt x="1907" y="3082"/>
                  </a:lnTo>
                  <a:lnTo>
                    <a:pt x="1889" y="3120"/>
                  </a:lnTo>
                  <a:lnTo>
                    <a:pt x="1866" y="3156"/>
                  </a:lnTo>
                  <a:lnTo>
                    <a:pt x="1841" y="3189"/>
                  </a:lnTo>
                  <a:lnTo>
                    <a:pt x="1811" y="3218"/>
                  </a:lnTo>
                  <a:lnTo>
                    <a:pt x="1778" y="3245"/>
                  </a:lnTo>
                  <a:lnTo>
                    <a:pt x="1741" y="3267"/>
                  </a:lnTo>
                  <a:lnTo>
                    <a:pt x="1703" y="3285"/>
                  </a:lnTo>
                  <a:lnTo>
                    <a:pt x="1662" y="3298"/>
                  </a:lnTo>
                  <a:lnTo>
                    <a:pt x="1619" y="3306"/>
                  </a:lnTo>
                  <a:lnTo>
                    <a:pt x="1574" y="3309"/>
                  </a:lnTo>
                  <a:lnTo>
                    <a:pt x="357" y="3309"/>
                  </a:lnTo>
                  <a:lnTo>
                    <a:pt x="313" y="3306"/>
                  </a:lnTo>
                  <a:lnTo>
                    <a:pt x="269" y="3298"/>
                  </a:lnTo>
                  <a:lnTo>
                    <a:pt x="228" y="3285"/>
                  </a:lnTo>
                  <a:lnTo>
                    <a:pt x="190" y="3267"/>
                  </a:lnTo>
                  <a:lnTo>
                    <a:pt x="153" y="3245"/>
                  </a:lnTo>
                  <a:lnTo>
                    <a:pt x="120" y="3218"/>
                  </a:lnTo>
                  <a:lnTo>
                    <a:pt x="91" y="3189"/>
                  </a:lnTo>
                  <a:lnTo>
                    <a:pt x="65" y="3156"/>
                  </a:lnTo>
                  <a:lnTo>
                    <a:pt x="42" y="3120"/>
                  </a:lnTo>
                  <a:lnTo>
                    <a:pt x="24" y="3082"/>
                  </a:lnTo>
                  <a:lnTo>
                    <a:pt x="11" y="3040"/>
                  </a:lnTo>
                  <a:lnTo>
                    <a:pt x="3" y="2997"/>
                  </a:lnTo>
                  <a:lnTo>
                    <a:pt x="0" y="2953"/>
                  </a:lnTo>
                  <a:lnTo>
                    <a:pt x="0" y="355"/>
                  </a:lnTo>
                  <a:lnTo>
                    <a:pt x="3" y="311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8"/>
                  </a:lnTo>
                  <a:lnTo>
                    <a:pt x="65" y="153"/>
                  </a:lnTo>
                  <a:lnTo>
                    <a:pt x="91" y="120"/>
                  </a:lnTo>
                  <a:lnTo>
                    <a:pt x="120" y="90"/>
                  </a:lnTo>
                  <a:lnTo>
                    <a:pt x="153" y="63"/>
                  </a:lnTo>
                  <a:lnTo>
                    <a:pt x="190" y="41"/>
                  </a:lnTo>
                  <a:lnTo>
                    <a:pt x="228" y="24"/>
                  </a:lnTo>
                  <a:lnTo>
                    <a:pt x="269" y="11"/>
                  </a:lnTo>
                  <a:lnTo>
                    <a:pt x="313" y="2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286865" y="4219575"/>
            <a:ext cx="544513" cy="582612"/>
            <a:chOff x="6357938" y="4219575"/>
            <a:chExt cx="544513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" name="Freeform 47"/>
            <p:cNvSpPr>
              <a:spLocks noEditPoints="1"/>
            </p:cNvSpPr>
            <p:nvPr/>
          </p:nvSpPr>
          <p:spPr bwMode="auto">
            <a:xfrm>
              <a:off x="6596063" y="4427538"/>
              <a:ext cx="166688" cy="166687"/>
            </a:xfrm>
            <a:custGeom>
              <a:avLst/>
              <a:gdLst>
                <a:gd name="T0" fmla="*/ 442 w 949"/>
                <a:gd name="T1" fmla="*/ 154 h 953"/>
                <a:gd name="T2" fmla="*/ 437 w 949"/>
                <a:gd name="T3" fmla="*/ 199 h 953"/>
                <a:gd name="T4" fmla="*/ 431 w 949"/>
                <a:gd name="T5" fmla="*/ 225 h 953"/>
                <a:gd name="T6" fmla="*/ 387 w 949"/>
                <a:gd name="T7" fmla="*/ 243 h 953"/>
                <a:gd name="T8" fmla="*/ 334 w 949"/>
                <a:gd name="T9" fmla="*/ 289 h 953"/>
                <a:gd name="T10" fmla="*/ 312 w 949"/>
                <a:gd name="T11" fmla="*/ 360 h 953"/>
                <a:gd name="T12" fmla="*/ 324 w 949"/>
                <a:gd name="T13" fmla="*/ 423 h 953"/>
                <a:gd name="T14" fmla="*/ 365 w 949"/>
                <a:gd name="T15" fmla="*/ 470 h 953"/>
                <a:gd name="T16" fmla="*/ 445 w 949"/>
                <a:gd name="T17" fmla="*/ 512 h 953"/>
                <a:gd name="T18" fmla="*/ 509 w 949"/>
                <a:gd name="T19" fmla="*/ 544 h 953"/>
                <a:gd name="T20" fmla="*/ 528 w 949"/>
                <a:gd name="T21" fmla="*/ 581 h 953"/>
                <a:gd name="T22" fmla="*/ 511 w 949"/>
                <a:gd name="T23" fmla="*/ 616 h 953"/>
                <a:gd name="T24" fmla="*/ 460 w 949"/>
                <a:gd name="T25" fmla="*/ 632 h 953"/>
                <a:gd name="T26" fmla="*/ 379 w 949"/>
                <a:gd name="T27" fmla="*/ 617 h 953"/>
                <a:gd name="T28" fmla="*/ 335 w 949"/>
                <a:gd name="T29" fmla="*/ 599 h 953"/>
                <a:gd name="T30" fmla="*/ 323 w 949"/>
                <a:gd name="T31" fmla="*/ 616 h 953"/>
                <a:gd name="T32" fmla="*/ 307 w 949"/>
                <a:gd name="T33" fmla="*/ 682 h 953"/>
                <a:gd name="T34" fmla="*/ 326 w 949"/>
                <a:gd name="T35" fmla="*/ 699 h 953"/>
                <a:gd name="T36" fmla="*/ 407 w 949"/>
                <a:gd name="T37" fmla="*/ 722 h 953"/>
                <a:gd name="T38" fmla="*/ 428 w 949"/>
                <a:gd name="T39" fmla="*/ 730 h 953"/>
                <a:gd name="T40" fmla="*/ 430 w 949"/>
                <a:gd name="T41" fmla="*/ 779 h 953"/>
                <a:gd name="T42" fmla="*/ 440 w 949"/>
                <a:gd name="T43" fmla="*/ 800 h 953"/>
                <a:gd name="T44" fmla="*/ 494 w 949"/>
                <a:gd name="T45" fmla="*/ 801 h 953"/>
                <a:gd name="T46" fmla="*/ 512 w 949"/>
                <a:gd name="T47" fmla="*/ 789 h 953"/>
                <a:gd name="T48" fmla="*/ 514 w 949"/>
                <a:gd name="T49" fmla="*/ 730 h 953"/>
                <a:gd name="T50" fmla="*/ 532 w 949"/>
                <a:gd name="T51" fmla="*/ 714 h 953"/>
                <a:gd name="T52" fmla="*/ 594 w 949"/>
                <a:gd name="T53" fmla="*/ 681 h 953"/>
                <a:gd name="T54" fmla="*/ 636 w 949"/>
                <a:gd name="T55" fmla="*/ 618 h 953"/>
                <a:gd name="T56" fmla="*/ 640 w 949"/>
                <a:gd name="T57" fmla="*/ 546 h 953"/>
                <a:gd name="T58" fmla="*/ 607 w 949"/>
                <a:gd name="T59" fmla="*/ 480 h 953"/>
                <a:gd name="T60" fmla="*/ 541 w 949"/>
                <a:gd name="T61" fmla="*/ 432 h 953"/>
                <a:gd name="T62" fmla="*/ 473 w 949"/>
                <a:gd name="T63" fmla="*/ 403 h 953"/>
                <a:gd name="T64" fmla="*/ 434 w 949"/>
                <a:gd name="T65" fmla="*/ 374 h 953"/>
                <a:gd name="T66" fmla="*/ 432 w 949"/>
                <a:gd name="T67" fmla="*/ 337 h 953"/>
                <a:gd name="T68" fmla="*/ 467 w 949"/>
                <a:gd name="T69" fmla="*/ 313 h 953"/>
                <a:gd name="T70" fmla="*/ 548 w 949"/>
                <a:gd name="T71" fmla="*/ 320 h 953"/>
                <a:gd name="T72" fmla="*/ 598 w 949"/>
                <a:gd name="T73" fmla="*/ 336 h 953"/>
                <a:gd name="T74" fmla="*/ 623 w 949"/>
                <a:gd name="T75" fmla="*/ 268 h 953"/>
                <a:gd name="T76" fmla="*/ 610 w 949"/>
                <a:gd name="T77" fmla="*/ 244 h 953"/>
                <a:gd name="T78" fmla="*/ 535 w 949"/>
                <a:gd name="T79" fmla="*/ 223 h 953"/>
                <a:gd name="T80" fmla="*/ 519 w 949"/>
                <a:gd name="T81" fmla="*/ 212 h 953"/>
                <a:gd name="T82" fmla="*/ 518 w 949"/>
                <a:gd name="T83" fmla="*/ 174 h 953"/>
                <a:gd name="T84" fmla="*/ 506 w 949"/>
                <a:gd name="T85" fmla="*/ 152 h 953"/>
                <a:gd name="T86" fmla="*/ 460 w 949"/>
                <a:gd name="T87" fmla="*/ 150 h 953"/>
                <a:gd name="T88" fmla="*/ 583 w 949"/>
                <a:gd name="T89" fmla="*/ 13 h 953"/>
                <a:gd name="T90" fmla="*/ 729 w 949"/>
                <a:gd name="T91" fmla="*/ 75 h 953"/>
                <a:gd name="T92" fmla="*/ 845 w 949"/>
                <a:gd name="T93" fmla="*/ 179 h 953"/>
                <a:gd name="T94" fmla="*/ 922 w 949"/>
                <a:gd name="T95" fmla="*/ 315 h 953"/>
                <a:gd name="T96" fmla="*/ 949 w 949"/>
                <a:gd name="T97" fmla="*/ 475 h 953"/>
                <a:gd name="T98" fmla="*/ 925 w 949"/>
                <a:gd name="T99" fmla="*/ 626 h 953"/>
                <a:gd name="T100" fmla="*/ 858 w 949"/>
                <a:gd name="T101" fmla="*/ 757 h 953"/>
                <a:gd name="T102" fmla="*/ 755 w 949"/>
                <a:gd name="T103" fmla="*/ 861 h 953"/>
                <a:gd name="T104" fmla="*/ 625 w 949"/>
                <a:gd name="T105" fmla="*/ 928 h 953"/>
                <a:gd name="T106" fmla="*/ 475 w 949"/>
                <a:gd name="T107" fmla="*/ 953 h 953"/>
                <a:gd name="T108" fmla="*/ 314 w 949"/>
                <a:gd name="T109" fmla="*/ 924 h 953"/>
                <a:gd name="T110" fmla="*/ 177 w 949"/>
                <a:gd name="T111" fmla="*/ 848 h 953"/>
                <a:gd name="T112" fmla="*/ 73 w 949"/>
                <a:gd name="T113" fmla="*/ 731 h 953"/>
                <a:gd name="T114" fmla="*/ 12 w 949"/>
                <a:gd name="T115" fmla="*/ 585 h 953"/>
                <a:gd name="T116" fmla="*/ 3 w 949"/>
                <a:gd name="T117" fmla="*/ 421 h 953"/>
                <a:gd name="T118" fmla="*/ 48 w 949"/>
                <a:gd name="T119" fmla="*/ 267 h 953"/>
                <a:gd name="T120" fmla="*/ 138 w 949"/>
                <a:gd name="T121" fmla="*/ 139 h 953"/>
                <a:gd name="T122" fmla="*/ 266 w 949"/>
                <a:gd name="T123" fmla="*/ 49 h 953"/>
                <a:gd name="T124" fmla="*/ 419 w 949"/>
                <a:gd name="T125" fmla="*/ 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9" h="953">
                  <a:moveTo>
                    <a:pt x="460" y="150"/>
                  </a:moveTo>
                  <a:lnTo>
                    <a:pt x="448" y="151"/>
                  </a:lnTo>
                  <a:lnTo>
                    <a:pt x="442" y="154"/>
                  </a:lnTo>
                  <a:lnTo>
                    <a:pt x="438" y="162"/>
                  </a:lnTo>
                  <a:lnTo>
                    <a:pt x="437" y="174"/>
                  </a:lnTo>
                  <a:lnTo>
                    <a:pt x="437" y="199"/>
                  </a:lnTo>
                  <a:lnTo>
                    <a:pt x="436" y="212"/>
                  </a:lnTo>
                  <a:lnTo>
                    <a:pt x="435" y="219"/>
                  </a:lnTo>
                  <a:lnTo>
                    <a:pt x="431" y="225"/>
                  </a:lnTo>
                  <a:lnTo>
                    <a:pt x="424" y="229"/>
                  </a:lnTo>
                  <a:lnTo>
                    <a:pt x="412" y="233"/>
                  </a:lnTo>
                  <a:lnTo>
                    <a:pt x="387" y="243"/>
                  </a:lnTo>
                  <a:lnTo>
                    <a:pt x="366" y="256"/>
                  </a:lnTo>
                  <a:lnTo>
                    <a:pt x="348" y="271"/>
                  </a:lnTo>
                  <a:lnTo>
                    <a:pt x="334" y="289"/>
                  </a:lnTo>
                  <a:lnTo>
                    <a:pt x="323" y="309"/>
                  </a:lnTo>
                  <a:lnTo>
                    <a:pt x="315" y="333"/>
                  </a:lnTo>
                  <a:lnTo>
                    <a:pt x="312" y="360"/>
                  </a:lnTo>
                  <a:lnTo>
                    <a:pt x="312" y="383"/>
                  </a:lnTo>
                  <a:lnTo>
                    <a:pt x="316" y="404"/>
                  </a:lnTo>
                  <a:lnTo>
                    <a:pt x="324" y="423"/>
                  </a:lnTo>
                  <a:lnTo>
                    <a:pt x="335" y="440"/>
                  </a:lnTo>
                  <a:lnTo>
                    <a:pt x="349" y="456"/>
                  </a:lnTo>
                  <a:lnTo>
                    <a:pt x="365" y="470"/>
                  </a:lnTo>
                  <a:lnTo>
                    <a:pt x="384" y="484"/>
                  </a:lnTo>
                  <a:lnTo>
                    <a:pt x="415" y="499"/>
                  </a:lnTo>
                  <a:lnTo>
                    <a:pt x="445" y="512"/>
                  </a:lnTo>
                  <a:lnTo>
                    <a:pt x="476" y="525"/>
                  </a:lnTo>
                  <a:lnTo>
                    <a:pt x="493" y="533"/>
                  </a:lnTo>
                  <a:lnTo>
                    <a:pt x="509" y="544"/>
                  </a:lnTo>
                  <a:lnTo>
                    <a:pt x="519" y="555"/>
                  </a:lnTo>
                  <a:lnTo>
                    <a:pt x="526" y="568"/>
                  </a:lnTo>
                  <a:lnTo>
                    <a:pt x="528" y="581"/>
                  </a:lnTo>
                  <a:lnTo>
                    <a:pt x="526" y="594"/>
                  </a:lnTo>
                  <a:lnTo>
                    <a:pt x="521" y="606"/>
                  </a:lnTo>
                  <a:lnTo>
                    <a:pt x="511" y="616"/>
                  </a:lnTo>
                  <a:lnTo>
                    <a:pt x="498" y="624"/>
                  </a:lnTo>
                  <a:lnTo>
                    <a:pt x="479" y="630"/>
                  </a:lnTo>
                  <a:lnTo>
                    <a:pt x="460" y="632"/>
                  </a:lnTo>
                  <a:lnTo>
                    <a:pt x="440" y="631"/>
                  </a:lnTo>
                  <a:lnTo>
                    <a:pt x="409" y="626"/>
                  </a:lnTo>
                  <a:lnTo>
                    <a:pt x="379" y="617"/>
                  </a:lnTo>
                  <a:lnTo>
                    <a:pt x="350" y="604"/>
                  </a:lnTo>
                  <a:lnTo>
                    <a:pt x="341" y="601"/>
                  </a:lnTo>
                  <a:lnTo>
                    <a:pt x="335" y="599"/>
                  </a:lnTo>
                  <a:lnTo>
                    <a:pt x="330" y="602"/>
                  </a:lnTo>
                  <a:lnTo>
                    <a:pt x="326" y="607"/>
                  </a:lnTo>
                  <a:lnTo>
                    <a:pt x="323" y="616"/>
                  </a:lnTo>
                  <a:lnTo>
                    <a:pt x="310" y="663"/>
                  </a:lnTo>
                  <a:lnTo>
                    <a:pt x="307" y="674"/>
                  </a:lnTo>
                  <a:lnTo>
                    <a:pt x="307" y="682"/>
                  </a:lnTo>
                  <a:lnTo>
                    <a:pt x="310" y="688"/>
                  </a:lnTo>
                  <a:lnTo>
                    <a:pt x="316" y="694"/>
                  </a:lnTo>
                  <a:lnTo>
                    <a:pt x="326" y="699"/>
                  </a:lnTo>
                  <a:lnTo>
                    <a:pt x="351" y="709"/>
                  </a:lnTo>
                  <a:lnTo>
                    <a:pt x="378" y="716"/>
                  </a:lnTo>
                  <a:lnTo>
                    <a:pt x="407" y="722"/>
                  </a:lnTo>
                  <a:lnTo>
                    <a:pt x="418" y="724"/>
                  </a:lnTo>
                  <a:lnTo>
                    <a:pt x="424" y="726"/>
                  </a:lnTo>
                  <a:lnTo>
                    <a:pt x="428" y="730"/>
                  </a:lnTo>
                  <a:lnTo>
                    <a:pt x="429" y="738"/>
                  </a:lnTo>
                  <a:lnTo>
                    <a:pt x="430" y="749"/>
                  </a:lnTo>
                  <a:lnTo>
                    <a:pt x="430" y="779"/>
                  </a:lnTo>
                  <a:lnTo>
                    <a:pt x="431" y="788"/>
                  </a:lnTo>
                  <a:lnTo>
                    <a:pt x="434" y="796"/>
                  </a:lnTo>
                  <a:lnTo>
                    <a:pt x="440" y="800"/>
                  </a:lnTo>
                  <a:lnTo>
                    <a:pt x="449" y="801"/>
                  </a:lnTo>
                  <a:lnTo>
                    <a:pt x="472" y="802"/>
                  </a:lnTo>
                  <a:lnTo>
                    <a:pt x="494" y="801"/>
                  </a:lnTo>
                  <a:lnTo>
                    <a:pt x="502" y="800"/>
                  </a:lnTo>
                  <a:lnTo>
                    <a:pt x="508" y="796"/>
                  </a:lnTo>
                  <a:lnTo>
                    <a:pt x="512" y="789"/>
                  </a:lnTo>
                  <a:lnTo>
                    <a:pt x="513" y="781"/>
                  </a:lnTo>
                  <a:lnTo>
                    <a:pt x="513" y="739"/>
                  </a:lnTo>
                  <a:lnTo>
                    <a:pt x="514" y="730"/>
                  </a:lnTo>
                  <a:lnTo>
                    <a:pt x="517" y="723"/>
                  </a:lnTo>
                  <a:lnTo>
                    <a:pt x="523" y="718"/>
                  </a:lnTo>
                  <a:lnTo>
                    <a:pt x="532" y="714"/>
                  </a:lnTo>
                  <a:lnTo>
                    <a:pt x="554" y="706"/>
                  </a:lnTo>
                  <a:lnTo>
                    <a:pt x="575" y="695"/>
                  </a:lnTo>
                  <a:lnTo>
                    <a:pt x="594" y="681"/>
                  </a:lnTo>
                  <a:lnTo>
                    <a:pt x="610" y="664"/>
                  </a:lnTo>
                  <a:lnTo>
                    <a:pt x="626" y="642"/>
                  </a:lnTo>
                  <a:lnTo>
                    <a:pt x="636" y="618"/>
                  </a:lnTo>
                  <a:lnTo>
                    <a:pt x="642" y="594"/>
                  </a:lnTo>
                  <a:lnTo>
                    <a:pt x="643" y="570"/>
                  </a:lnTo>
                  <a:lnTo>
                    <a:pt x="640" y="546"/>
                  </a:lnTo>
                  <a:lnTo>
                    <a:pt x="634" y="522"/>
                  </a:lnTo>
                  <a:lnTo>
                    <a:pt x="623" y="500"/>
                  </a:lnTo>
                  <a:lnTo>
                    <a:pt x="607" y="480"/>
                  </a:lnTo>
                  <a:lnTo>
                    <a:pt x="589" y="460"/>
                  </a:lnTo>
                  <a:lnTo>
                    <a:pt x="567" y="445"/>
                  </a:lnTo>
                  <a:lnTo>
                    <a:pt x="541" y="432"/>
                  </a:lnTo>
                  <a:lnTo>
                    <a:pt x="515" y="420"/>
                  </a:lnTo>
                  <a:lnTo>
                    <a:pt x="488" y="409"/>
                  </a:lnTo>
                  <a:lnTo>
                    <a:pt x="473" y="403"/>
                  </a:lnTo>
                  <a:lnTo>
                    <a:pt x="458" y="395"/>
                  </a:lnTo>
                  <a:lnTo>
                    <a:pt x="444" y="385"/>
                  </a:lnTo>
                  <a:lnTo>
                    <a:pt x="434" y="374"/>
                  </a:lnTo>
                  <a:lnTo>
                    <a:pt x="429" y="361"/>
                  </a:lnTo>
                  <a:lnTo>
                    <a:pt x="428" y="349"/>
                  </a:lnTo>
                  <a:lnTo>
                    <a:pt x="432" y="337"/>
                  </a:lnTo>
                  <a:lnTo>
                    <a:pt x="441" y="326"/>
                  </a:lnTo>
                  <a:lnTo>
                    <a:pt x="454" y="317"/>
                  </a:lnTo>
                  <a:lnTo>
                    <a:pt x="467" y="313"/>
                  </a:lnTo>
                  <a:lnTo>
                    <a:pt x="481" y="312"/>
                  </a:lnTo>
                  <a:lnTo>
                    <a:pt x="515" y="313"/>
                  </a:lnTo>
                  <a:lnTo>
                    <a:pt x="548" y="320"/>
                  </a:lnTo>
                  <a:lnTo>
                    <a:pt x="581" y="333"/>
                  </a:lnTo>
                  <a:lnTo>
                    <a:pt x="591" y="336"/>
                  </a:lnTo>
                  <a:lnTo>
                    <a:pt x="598" y="336"/>
                  </a:lnTo>
                  <a:lnTo>
                    <a:pt x="603" y="331"/>
                  </a:lnTo>
                  <a:lnTo>
                    <a:pt x="607" y="321"/>
                  </a:lnTo>
                  <a:lnTo>
                    <a:pt x="623" y="268"/>
                  </a:lnTo>
                  <a:lnTo>
                    <a:pt x="624" y="258"/>
                  </a:lnTo>
                  <a:lnTo>
                    <a:pt x="620" y="250"/>
                  </a:lnTo>
                  <a:lnTo>
                    <a:pt x="610" y="244"/>
                  </a:lnTo>
                  <a:lnTo>
                    <a:pt x="579" y="232"/>
                  </a:lnTo>
                  <a:lnTo>
                    <a:pt x="547" y="225"/>
                  </a:lnTo>
                  <a:lnTo>
                    <a:pt x="535" y="223"/>
                  </a:lnTo>
                  <a:lnTo>
                    <a:pt x="527" y="221"/>
                  </a:lnTo>
                  <a:lnTo>
                    <a:pt x="522" y="217"/>
                  </a:lnTo>
                  <a:lnTo>
                    <a:pt x="519" y="212"/>
                  </a:lnTo>
                  <a:lnTo>
                    <a:pt x="518" y="204"/>
                  </a:lnTo>
                  <a:lnTo>
                    <a:pt x="518" y="191"/>
                  </a:lnTo>
                  <a:lnTo>
                    <a:pt x="518" y="174"/>
                  </a:lnTo>
                  <a:lnTo>
                    <a:pt x="516" y="163"/>
                  </a:lnTo>
                  <a:lnTo>
                    <a:pt x="513" y="155"/>
                  </a:lnTo>
                  <a:lnTo>
                    <a:pt x="506" y="152"/>
                  </a:lnTo>
                  <a:lnTo>
                    <a:pt x="494" y="150"/>
                  </a:lnTo>
                  <a:lnTo>
                    <a:pt x="477" y="150"/>
                  </a:lnTo>
                  <a:lnTo>
                    <a:pt x="460" y="150"/>
                  </a:lnTo>
                  <a:close/>
                  <a:moveTo>
                    <a:pt x="475" y="0"/>
                  </a:moveTo>
                  <a:lnTo>
                    <a:pt x="530" y="4"/>
                  </a:lnTo>
                  <a:lnTo>
                    <a:pt x="583" y="13"/>
                  </a:lnTo>
                  <a:lnTo>
                    <a:pt x="635" y="28"/>
                  </a:lnTo>
                  <a:lnTo>
                    <a:pt x="683" y="49"/>
                  </a:lnTo>
                  <a:lnTo>
                    <a:pt x="729" y="75"/>
                  </a:lnTo>
                  <a:lnTo>
                    <a:pt x="771" y="105"/>
                  </a:lnTo>
                  <a:lnTo>
                    <a:pt x="810" y="139"/>
                  </a:lnTo>
                  <a:lnTo>
                    <a:pt x="845" y="179"/>
                  </a:lnTo>
                  <a:lnTo>
                    <a:pt x="875" y="221"/>
                  </a:lnTo>
                  <a:lnTo>
                    <a:pt x="901" y="267"/>
                  </a:lnTo>
                  <a:lnTo>
                    <a:pt x="922" y="315"/>
                  </a:lnTo>
                  <a:lnTo>
                    <a:pt x="937" y="367"/>
                  </a:lnTo>
                  <a:lnTo>
                    <a:pt x="946" y="421"/>
                  </a:lnTo>
                  <a:lnTo>
                    <a:pt x="949" y="475"/>
                  </a:lnTo>
                  <a:lnTo>
                    <a:pt x="947" y="528"/>
                  </a:lnTo>
                  <a:lnTo>
                    <a:pt x="939" y="578"/>
                  </a:lnTo>
                  <a:lnTo>
                    <a:pt x="925" y="626"/>
                  </a:lnTo>
                  <a:lnTo>
                    <a:pt x="907" y="673"/>
                  </a:lnTo>
                  <a:lnTo>
                    <a:pt x="885" y="717"/>
                  </a:lnTo>
                  <a:lnTo>
                    <a:pt x="858" y="757"/>
                  </a:lnTo>
                  <a:lnTo>
                    <a:pt x="828" y="796"/>
                  </a:lnTo>
                  <a:lnTo>
                    <a:pt x="792" y="830"/>
                  </a:lnTo>
                  <a:lnTo>
                    <a:pt x="755" y="861"/>
                  </a:lnTo>
                  <a:lnTo>
                    <a:pt x="714" y="887"/>
                  </a:lnTo>
                  <a:lnTo>
                    <a:pt x="671" y="910"/>
                  </a:lnTo>
                  <a:lnTo>
                    <a:pt x="625" y="928"/>
                  </a:lnTo>
                  <a:lnTo>
                    <a:pt x="576" y="941"/>
                  </a:lnTo>
                  <a:lnTo>
                    <a:pt x="526" y="949"/>
                  </a:lnTo>
                  <a:lnTo>
                    <a:pt x="475" y="953"/>
                  </a:lnTo>
                  <a:lnTo>
                    <a:pt x="419" y="949"/>
                  </a:lnTo>
                  <a:lnTo>
                    <a:pt x="365" y="939"/>
                  </a:lnTo>
                  <a:lnTo>
                    <a:pt x="314" y="924"/>
                  </a:lnTo>
                  <a:lnTo>
                    <a:pt x="266" y="904"/>
                  </a:lnTo>
                  <a:lnTo>
                    <a:pt x="220" y="878"/>
                  </a:lnTo>
                  <a:lnTo>
                    <a:pt x="177" y="848"/>
                  </a:lnTo>
                  <a:lnTo>
                    <a:pt x="138" y="813"/>
                  </a:lnTo>
                  <a:lnTo>
                    <a:pt x="104" y="774"/>
                  </a:lnTo>
                  <a:lnTo>
                    <a:pt x="73" y="731"/>
                  </a:lnTo>
                  <a:lnTo>
                    <a:pt x="48" y="686"/>
                  </a:lnTo>
                  <a:lnTo>
                    <a:pt x="27" y="637"/>
                  </a:lnTo>
                  <a:lnTo>
                    <a:pt x="12" y="585"/>
                  </a:lnTo>
                  <a:lnTo>
                    <a:pt x="3" y="532"/>
                  </a:lnTo>
                  <a:lnTo>
                    <a:pt x="0" y="475"/>
                  </a:lnTo>
                  <a:lnTo>
                    <a:pt x="3" y="421"/>
                  </a:lnTo>
                  <a:lnTo>
                    <a:pt x="12" y="367"/>
                  </a:lnTo>
                  <a:lnTo>
                    <a:pt x="27" y="315"/>
                  </a:lnTo>
                  <a:lnTo>
                    <a:pt x="48" y="267"/>
                  </a:lnTo>
                  <a:lnTo>
                    <a:pt x="73" y="221"/>
                  </a:lnTo>
                  <a:lnTo>
                    <a:pt x="104" y="179"/>
                  </a:lnTo>
                  <a:lnTo>
                    <a:pt x="138" y="139"/>
                  </a:lnTo>
                  <a:lnTo>
                    <a:pt x="177" y="105"/>
                  </a:lnTo>
                  <a:lnTo>
                    <a:pt x="220" y="75"/>
                  </a:lnTo>
                  <a:lnTo>
                    <a:pt x="266" y="49"/>
                  </a:lnTo>
                  <a:lnTo>
                    <a:pt x="314" y="28"/>
                  </a:lnTo>
                  <a:lnTo>
                    <a:pt x="365" y="13"/>
                  </a:lnTo>
                  <a:lnTo>
                    <a:pt x="419" y="4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8"/>
            <p:cNvSpPr>
              <a:spLocks/>
            </p:cNvSpPr>
            <p:nvPr/>
          </p:nvSpPr>
          <p:spPr bwMode="auto">
            <a:xfrm>
              <a:off x="6534151" y="4491038"/>
              <a:ext cx="46038" cy="47625"/>
            </a:xfrm>
            <a:custGeom>
              <a:avLst/>
              <a:gdLst>
                <a:gd name="T0" fmla="*/ 131 w 263"/>
                <a:gd name="T1" fmla="*/ 0 h 263"/>
                <a:gd name="T2" fmla="*/ 159 w 263"/>
                <a:gd name="T3" fmla="*/ 3 h 263"/>
                <a:gd name="T4" fmla="*/ 183 w 263"/>
                <a:gd name="T5" fmla="*/ 11 h 263"/>
                <a:gd name="T6" fmla="*/ 206 w 263"/>
                <a:gd name="T7" fmla="*/ 23 h 263"/>
                <a:gd name="T8" fmla="*/ 225 w 263"/>
                <a:gd name="T9" fmla="*/ 39 h 263"/>
                <a:gd name="T10" fmla="*/ 241 w 263"/>
                <a:gd name="T11" fmla="*/ 58 h 263"/>
                <a:gd name="T12" fmla="*/ 253 w 263"/>
                <a:gd name="T13" fmla="*/ 80 h 263"/>
                <a:gd name="T14" fmla="*/ 261 w 263"/>
                <a:gd name="T15" fmla="*/ 105 h 263"/>
                <a:gd name="T16" fmla="*/ 263 w 263"/>
                <a:gd name="T17" fmla="*/ 132 h 263"/>
                <a:gd name="T18" fmla="*/ 261 w 263"/>
                <a:gd name="T19" fmla="*/ 159 h 263"/>
                <a:gd name="T20" fmla="*/ 253 w 263"/>
                <a:gd name="T21" fmla="*/ 183 h 263"/>
                <a:gd name="T22" fmla="*/ 241 w 263"/>
                <a:gd name="T23" fmla="*/ 206 h 263"/>
                <a:gd name="T24" fmla="*/ 225 w 263"/>
                <a:gd name="T25" fmla="*/ 225 h 263"/>
                <a:gd name="T26" fmla="*/ 206 w 263"/>
                <a:gd name="T27" fmla="*/ 241 h 263"/>
                <a:gd name="T28" fmla="*/ 183 w 263"/>
                <a:gd name="T29" fmla="*/ 253 h 263"/>
                <a:gd name="T30" fmla="*/ 159 w 263"/>
                <a:gd name="T31" fmla="*/ 261 h 263"/>
                <a:gd name="T32" fmla="*/ 131 w 263"/>
                <a:gd name="T33" fmla="*/ 263 h 263"/>
                <a:gd name="T34" fmla="*/ 105 w 263"/>
                <a:gd name="T35" fmla="*/ 261 h 263"/>
                <a:gd name="T36" fmla="*/ 80 w 263"/>
                <a:gd name="T37" fmla="*/ 253 h 263"/>
                <a:gd name="T38" fmla="*/ 58 w 263"/>
                <a:gd name="T39" fmla="*/ 241 h 263"/>
                <a:gd name="T40" fmla="*/ 39 w 263"/>
                <a:gd name="T41" fmla="*/ 225 h 263"/>
                <a:gd name="T42" fmla="*/ 23 w 263"/>
                <a:gd name="T43" fmla="*/ 206 h 263"/>
                <a:gd name="T44" fmla="*/ 11 w 263"/>
                <a:gd name="T45" fmla="*/ 183 h 263"/>
                <a:gd name="T46" fmla="*/ 3 w 263"/>
                <a:gd name="T47" fmla="*/ 159 h 263"/>
                <a:gd name="T48" fmla="*/ 0 w 263"/>
                <a:gd name="T49" fmla="*/ 132 h 263"/>
                <a:gd name="T50" fmla="*/ 3 w 263"/>
                <a:gd name="T51" fmla="*/ 105 h 263"/>
                <a:gd name="T52" fmla="*/ 11 w 263"/>
                <a:gd name="T53" fmla="*/ 80 h 263"/>
                <a:gd name="T54" fmla="*/ 23 w 263"/>
                <a:gd name="T55" fmla="*/ 58 h 263"/>
                <a:gd name="T56" fmla="*/ 39 w 263"/>
                <a:gd name="T57" fmla="*/ 39 h 263"/>
                <a:gd name="T58" fmla="*/ 58 w 263"/>
                <a:gd name="T59" fmla="*/ 23 h 263"/>
                <a:gd name="T60" fmla="*/ 80 w 263"/>
                <a:gd name="T61" fmla="*/ 11 h 263"/>
                <a:gd name="T62" fmla="*/ 105 w 263"/>
                <a:gd name="T63" fmla="*/ 3 h 263"/>
                <a:gd name="T64" fmla="*/ 131 w 263"/>
                <a:gd name="T6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3" h="263">
                  <a:moveTo>
                    <a:pt x="131" y="0"/>
                  </a:moveTo>
                  <a:lnTo>
                    <a:pt x="159" y="3"/>
                  </a:lnTo>
                  <a:lnTo>
                    <a:pt x="183" y="11"/>
                  </a:lnTo>
                  <a:lnTo>
                    <a:pt x="206" y="23"/>
                  </a:lnTo>
                  <a:lnTo>
                    <a:pt x="225" y="39"/>
                  </a:lnTo>
                  <a:lnTo>
                    <a:pt x="241" y="58"/>
                  </a:lnTo>
                  <a:lnTo>
                    <a:pt x="253" y="80"/>
                  </a:lnTo>
                  <a:lnTo>
                    <a:pt x="261" y="105"/>
                  </a:lnTo>
                  <a:lnTo>
                    <a:pt x="263" y="132"/>
                  </a:lnTo>
                  <a:lnTo>
                    <a:pt x="261" y="159"/>
                  </a:lnTo>
                  <a:lnTo>
                    <a:pt x="253" y="183"/>
                  </a:lnTo>
                  <a:lnTo>
                    <a:pt x="241" y="206"/>
                  </a:lnTo>
                  <a:lnTo>
                    <a:pt x="225" y="225"/>
                  </a:lnTo>
                  <a:lnTo>
                    <a:pt x="206" y="241"/>
                  </a:lnTo>
                  <a:lnTo>
                    <a:pt x="183" y="253"/>
                  </a:lnTo>
                  <a:lnTo>
                    <a:pt x="159" y="261"/>
                  </a:lnTo>
                  <a:lnTo>
                    <a:pt x="131" y="263"/>
                  </a:lnTo>
                  <a:lnTo>
                    <a:pt x="105" y="261"/>
                  </a:lnTo>
                  <a:lnTo>
                    <a:pt x="80" y="253"/>
                  </a:lnTo>
                  <a:lnTo>
                    <a:pt x="58" y="241"/>
                  </a:lnTo>
                  <a:lnTo>
                    <a:pt x="39" y="225"/>
                  </a:lnTo>
                  <a:lnTo>
                    <a:pt x="23" y="206"/>
                  </a:lnTo>
                  <a:lnTo>
                    <a:pt x="11" y="183"/>
                  </a:lnTo>
                  <a:lnTo>
                    <a:pt x="3" y="159"/>
                  </a:lnTo>
                  <a:lnTo>
                    <a:pt x="0" y="132"/>
                  </a:lnTo>
                  <a:lnTo>
                    <a:pt x="3" y="105"/>
                  </a:lnTo>
                  <a:lnTo>
                    <a:pt x="11" y="80"/>
                  </a:lnTo>
                  <a:lnTo>
                    <a:pt x="23" y="58"/>
                  </a:lnTo>
                  <a:lnTo>
                    <a:pt x="39" y="39"/>
                  </a:lnTo>
                  <a:lnTo>
                    <a:pt x="58" y="23"/>
                  </a:lnTo>
                  <a:lnTo>
                    <a:pt x="80" y="11"/>
                  </a:lnTo>
                  <a:lnTo>
                    <a:pt x="105" y="3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9"/>
            <p:cNvSpPr>
              <a:spLocks/>
            </p:cNvSpPr>
            <p:nvPr/>
          </p:nvSpPr>
          <p:spPr bwMode="auto">
            <a:xfrm>
              <a:off x="6778626" y="4491038"/>
              <a:ext cx="46038" cy="47625"/>
            </a:xfrm>
            <a:custGeom>
              <a:avLst/>
              <a:gdLst>
                <a:gd name="T0" fmla="*/ 131 w 263"/>
                <a:gd name="T1" fmla="*/ 0 h 263"/>
                <a:gd name="T2" fmla="*/ 158 w 263"/>
                <a:gd name="T3" fmla="*/ 3 h 263"/>
                <a:gd name="T4" fmla="*/ 182 w 263"/>
                <a:gd name="T5" fmla="*/ 11 h 263"/>
                <a:gd name="T6" fmla="*/ 206 w 263"/>
                <a:gd name="T7" fmla="*/ 23 h 263"/>
                <a:gd name="T8" fmla="*/ 225 w 263"/>
                <a:gd name="T9" fmla="*/ 39 h 263"/>
                <a:gd name="T10" fmla="*/ 241 w 263"/>
                <a:gd name="T11" fmla="*/ 58 h 263"/>
                <a:gd name="T12" fmla="*/ 253 w 263"/>
                <a:gd name="T13" fmla="*/ 80 h 263"/>
                <a:gd name="T14" fmla="*/ 261 w 263"/>
                <a:gd name="T15" fmla="*/ 105 h 263"/>
                <a:gd name="T16" fmla="*/ 263 w 263"/>
                <a:gd name="T17" fmla="*/ 132 h 263"/>
                <a:gd name="T18" fmla="*/ 261 w 263"/>
                <a:gd name="T19" fmla="*/ 159 h 263"/>
                <a:gd name="T20" fmla="*/ 253 w 263"/>
                <a:gd name="T21" fmla="*/ 183 h 263"/>
                <a:gd name="T22" fmla="*/ 241 w 263"/>
                <a:gd name="T23" fmla="*/ 206 h 263"/>
                <a:gd name="T24" fmla="*/ 225 w 263"/>
                <a:gd name="T25" fmla="*/ 225 h 263"/>
                <a:gd name="T26" fmla="*/ 206 w 263"/>
                <a:gd name="T27" fmla="*/ 241 h 263"/>
                <a:gd name="T28" fmla="*/ 182 w 263"/>
                <a:gd name="T29" fmla="*/ 253 h 263"/>
                <a:gd name="T30" fmla="*/ 158 w 263"/>
                <a:gd name="T31" fmla="*/ 261 h 263"/>
                <a:gd name="T32" fmla="*/ 131 w 263"/>
                <a:gd name="T33" fmla="*/ 263 h 263"/>
                <a:gd name="T34" fmla="*/ 105 w 263"/>
                <a:gd name="T35" fmla="*/ 261 h 263"/>
                <a:gd name="T36" fmla="*/ 80 w 263"/>
                <a:gd name="T37" fmla="*/ 253 h 263"/>
                <a:gd name="T38" fmla="*/ 58 w 263"/>
                <a:gd name="T39" fmla="*/ 241 h 263"/>
                <a:gd name="T40" fmla="*/ 39 w 263"/>
                <a:gd name="T41" fmla="*/ 225 h 263"/>
                <a:gd name="T42" fmla="*/ 23 w 263"/>
                <a:gd name="T43" fmla="*/ 206 h 263"/>
                <a:gd name="T44" fmla="*/ 11 w 263"/>
                <a:gd name="T45" fmla="*/ 183 h 263"/>
                <a:gd name="T46" fmla="*/ 3 w 263"/>
                <a:gd name="T47" fmla="*/ 159 h 263"/>
                <a:gd name="T48" fmla="*/ 0 w 263"/>
                <a:gd name="T49" fmla="*/ 132 h 263"/>
                <a:gd name="T50" fmla="*/ 3 w 263"/>
                <a:gd name="T51" fmla="*/ 105 h 263"/>
                <a:gd name="T52" fmla="*/ 11 w 263"/>
                <a:gd name="T53" fmla="*/ 80 h 263"/>
                <a:gd name="T54" fmla="*/ 23 w 263"/>
                <a:gd name="T55" fmla="*/ 58 h 263"/>
                <a:gd name="T56" fmla="*/ 39 w 263"/>
                <a:gd name="T57" fmla="*/ 39 h 263"/>
                <a:gd name="T58" fmla="*/ 58 w 263"/>
                <a:gd name="T59" fmla="*/ 23 h 263"/>
                <a:gd name="T60" fmla="*/ 80 w 263"/>
                <a:gd name="T61" fmla="*/ 11 h 263"/>
                <a:gd name="T62" fmla="*/ 105 w 263"/>
                <a:gd name="T63" fmla="*/ 3 h 263"/>
                <a:gd name="T64" fmla="*/ 131 w 263"/>
                <a:gd name="T6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3" h="263">
                  <a:moveTo>
                    <a:pt x="131" y="0"/>
                  </a:moveTo>
                  <a:lnTo>
                    <a:pt x="158" y="3"/>
                  </a:lnTo>
                  <a:lnTo>
                    <a:pt x="182" y="11"/>
                  </a:lnTo>
                  <a:lnTo>
                    <a:pt x="206" y="23"/>
                  </a:lnTo>
                  <a:lnTo>
                    <a:pt x="225" y="39"/>
                  </a:lnTo>
                  <a:lnTo>
                    <a:pt x="241" y="58"/>
                  </a:lnTo>
                  <a:lnTo>
                    <a:pt x="253" y="80"/>
                  </a:lnTo>
                  <a:lnTo>
                    <a:pt x="261" y="105"/>
                  </a:lnTo>
                  <a:lnTo>
                    <a:pt x="263" y="132"/>
                  </a:lnTo>
                  <a:lnTo>
                    <a:pt x="261" y="159"/>
                  </a:lnTo>
                  <a:lnTo>
                    <a:pt x="253" y="183"/>
                  </a:lnTo>
                  <a:lnTo>
                    <a:pt x="241" y="206"/>
                  </a:lnTo>
                  <a:lnTo>
                    <a:pt x="225" y="225"/>
                  </a:lnTo>
                  <a:lnTo>
                    <a:pt x="206" y="241"/>
                  </a:lnTo>
                  <a:lnTo>
                    <a:pt x="182" y="253"/>
                  </a:lnTo>
                  <a:lnTo>
                    <a:pt x="158" y="261"/>
                  </a:lnTo>
                  <a:lnTo>
                    <a:pt x="131" y="263"/>
                  </a:lnTo>
                  <a:lnTo>
                    <a:pt x="105" y="261"/>
                  </a:lnTo>
                  <a:lnTo>
                    <a:pt x="80" y="253"/>
                  </a:lnTo>
                  <a:lnTo>
                    <a:pt x="58" y="241"/>
                  </a:lnTo>
                  <a:lnTo>
                    <a:pt x="39" y="225"/>
                  </a:lnTo>
                  <a:lnTo>
                    <a:pt x="23" y="206"/>
                  </a:lnTo>
                  <a:lnTo>
                    <a:pt x="11" y="183"/>
                  </a:lnTo>
                  <a:lnTo>
                    <a:pt x="3" y="159"/>
                  </a:lnTo>
                  <a:lnTo>
                    <a:pt x="0" y="132"/>
                  </a:lnTo>
                  <a:lnTo>
                    <a:pt x="3" y="105"/>
                  </a:lnTo>
                  <a:lnTo>
                    <a:pt x="11" y="80"/>
                  </a:lnTo>
                  <a:lnTo>
                    <a:pt x="23" y="58"/>
                  </a:lnTo>
                  <a:lnTo>
                    <a:pt x="39" y="39"/>
                  </a:lnTo>
                  <a:lnTo>
                    <a:pt x="58" y="23"/>
                  </a:lnTo>
                  <a:lnTo>
                    <a:pt x="80" y="11"/>
                  </a:lnTo>
                  <a:lnTo>
                    <a:pt x="105" y="3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50"/>
            <p:cNvSpPr>
              <a:spLocks noEditPoints="1"/>
            </p:cNvSpPr>
            <p:nvPr/>
          </p:nvSpPr>
          <p:spPr bwMode="auto">
            <a:xfrm>
              <a:off x="6461126" y="4373563"/>
              <a:ext cx="441325" cy="274637"/>
            </a:xfrm>
            <a:custGeom>
              <a:avLst/>
              <a:gdLst>
                <a:gd name="T0" fmla="*/ 457 w 2501"/>
                <a:gd name="T1" fmla="*/ 212 h 1550"/>
                <a:gd name="T2" fmla="*/ 456 w 2501"/>
                <a:gd name="T3" fmla="*/ 274 h 1550"/>
                <a:gd name="T4" fmla="*/ 434 w 2501"/>
                <a:gd name="T5" fmla="*/ 340 h 1550"/>
                <a:gd name="T6" fmla="*/ 395 w 2501"/>
                <a:gd name="T7" fmla="*/ 394 h 1550"/>
                <a:gd name="T8" fmla="*/ 340 w 2501"/>
                <a:gd name="T9" fmla="*/ 434 h 1550"/>
                <a:gd name="T10" fmla="*/ 275 w 2501"/>
                <a:gd name="T11" fmla="*/ 456 h 1550"/>
                <a:gd name="T12" fmla="*/ 212 w 2501"/>
                <a:gd name="T13" fmla="*/ 457 h 1550"/>
                <a:gd name="T14" fmla="*/ 185 w 2501"/>
                <a:gd name="T15" fmla="*/ 1126 h 1550"/>
                <a:gd name="T16" fmla="*/ 239 w 2501"/>
                <a:gd name="T17" fmla="*/ 1120 h 1550"/>
                <a:gd name="T18" fmla="*/ 308 w 2501"/>
                <a:gd name="T19" fmla="*/ 1131 h 1550"/>
                <a:gd name="T20" fmla="*/ 369 w 2501"/>
                <a:gd name="T21" fmla="*/ 1162 h 1550"/>
                <a:gd name="T22" fmla="*/ 416 w 2501"/>
                <a:gd name="T23" fmla="*/ 1209 h 1550"/>
                <a:gd name="T24" fmla="*/ 447 w 2501"/>
                <a:gd name="T25" fmla="*/ 1270 h 1550"/>
                <a:gd name="T26" fmla="*/ 458 w 2501"/>
                <a:gd name="T27" fmla="*/ 1339 h 1550"/>
                <a:gd name="T28" fmla="*/ 456 w 2501"/>
                <a:gd name="T29" fmla="*/ 1366 h 1550"/>
                <a:gd name="T30" fmla="*/ 2059 w 2501"/>
                <a:gd name="T31" fmla="*/ 1346 h 1550"/>
                <a:gd name="T32" fmla="*/ 2061 w 2501"/>
                <a:gd name="T33" fmla="*/ 1290 h 1550"/>
                <a:gd name="T34" fmla="*/ 2083 w 2501"/>
                <a:gd name="T35" fmla="*/ 1224 h 1550"/>
                <a:gd name="T36" fmla="*/ 2122 w 2501"/>
                <a:gd name="T37" fmla="*/ 1170 h 1550"/>
                <a:gd name="T38" fmla="*/ 2176 w 2501"/>
                <a:gd name="T39" fmla="*/ 1131 h 1550"/>
                <a:gd name="T40" fmla="*/ 2242 w 2501"/>
                <a:gd name="T41" fmla="*/ 1109 h 1550"/>
                <a:gd name="T42" fmla="*/ 2297 w 2501"/>
                <a:gd name="T43" fmla="*/ 1107 h 1550"/>
                <a:gd name="T44" fmla="*/ 2316 w 2501"/>
                <a:gd name="T45" fmla="*/ 442 h 1550"/>
                <a:gd name="T46" fmla="*/ 2278 w 2501"/>
                <a:gd name="T47" fmla="*/ 446 h 1550"/>
                <a:gd name="T48" fmla="*/ 2209 w 2501"/>
                <a:gd name="T49" fmla="*/ 435 h 1550"/>
                <a:gd name="T50" fmla="*/ 2148 w 2501"/>
                <a:gd name="T51" fmla="*/ 404 h 1550"/>
                <a:gd name="T52" fmla="*/ 2101 w 2501"/>
                <a:gd name="T53" fmla="*/ 356 h 1550"/>
                <a:gd name="T54" fmla="*/ 2070 w 2501"/>
                <a:gd name="T55" fmla="*/ 296 h 1550"/>
                <a:gd name="T56" fmla="*/ 2058 w 2501"/>
                <a:gd name="T57" fmla="*/ 226 h 1550"/>
                <a:gd name="T58" fmla="*/ 2062 w 2501"/>
                <a:gd name="T59" fmla="*/ 186 h 1550"/>
                <a:gd name="T60" fmla="*/ 216 w 2501"/>
                <a:gd name="T61" fmla="*/ 0 h 1550"/>
                <a:gd name="T62" fmla="*/ 2319 w 2501"/>
                <a:gd name="T63" fmla="*/ 3 h 1550"/>
                <a:gd name="T64" fmla="*/ 2383 w 2501"/>
                <a:gd name="T65" fmla="*/ 24 h 1550"/>
                <a:gd name="T66" fmla="*/ 2438 w 2501"/>
                <a:gd name="T67" fmla="*/ 64 h 1550"/>
                <a:gd name="T68" fmla="*/ 2477 w 2501"/>
                <a:gd name="T69" fmla="*/ 117 h 1550"/>
                <a:gd name="T70" fmla="*/ 2498 w 2501"/>
                <a:gd name="T71" fmla="*/ 182 h 1550"/>
                <a:gd name="T72" fmla="*/ 2501 w 2501"/>
                <a:gd name="T73" fmla="*/ 1334 h 1550"/>
                <a:gd name="T74" fmla="*/ 2490 w 2501"/>
                <a:gd name="T75" fmla="*/ 1402 h 1550"/>
                <a:gd name="T76" fmla="*/ 2459 w 2501"/>
                <a:gd name="T77" fmla="*/ 1462 h 1550"/>
                <a:gd name="T78" fmla="*/ 2413 w 2501"/>
                <a:gd name="T79" fmla="*/ 1509 h 1550"/>
                <a:gd name="T80" fmla="*/ 2353 w 2501"/>
                <a:gd name="T81" fmla="*/ 1539 h 1550"/>
                <a:gd name="T82" fmla="*/ 2284 w 2501"/>
                <a:gd name="T83" fmla="*/ 1550 h 1550"/>
                <a:gd name="T84" fmla="*/ 181 w 2501"/>
                <a:gd name="T85" fmla="*/ 1548 h 1550"/>
                <a:gd name="T86" fmla="*/ 116 w 2501"/>
                <a:gd name="T87" fmla="*/ 1526 h 1550"/>
                <a:gd name="T88" fmla="*/ 63 w 2501"/>
                <a:gd name="T89" fmla="*/ 1487 h 1550"/>
                <a:gd name="T90" fmla="*/ 24 w 2501"/>
                <a:gd name="T91" fmla="*/ 1434 h 1550"/>
                <a:gd name="T92" fmla="*/ 2 w 2501"/>
                <a:gd name="T93" fmla="*/ 1369 h 1550"/>
                <a:gd name="T94" fmla="*/ 0 w 2501"/>
                <a:gd name="T95" fmla="*/ 217 h 1550"/>
                <a:gd name="T96" fmla="*/ 11 w 2501"/>
                <a:gd name="T97" fmla="*/ 149 h 1550"/>
                <a:gd name="T98" fmla="*/ 41 w 2501"/>
                <a:gd name="T99" fmla="*/ 89 h 1550"/>
                <a:gd name="T100" fmla="*/ 88 w 2501"/>
                <a:gd name="T101" fmla="*/ 42 h 1550"/>
                <a:gd name="T102" fmla="*/ 148 w 2501"/>
                <a:gd name="T103" fmla="*/ 11 h 1550"/>
                <a:gd name="T104" fmla="*/ 216 w 2501"/>
                <a:gd name="T105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01" h="1550">
                  <a:moveTo>
                    <a:pt x="452" y="186"/>
                  </a:moveTo>
                  <a:lnTo>
                    <a:pt x="457" y="212"/>
                  </a:lnTo>
                  <a:lnTo>
                    <a:pt x="458" y="239"/>
                  </a:lnTo>
                  <a:lnTo>
                    <a:pt x="456" y="274"/>
                  </a:lnTo>
                  <a:lnTo>
                    <a:pt x="447" y="309"/>
                  </a:lnTo>
                  <a:lnTo>
                    <a:pt x="434" y="340"/>
                  </a:lnTo>
                  <a:lnTo>
                    <a:pt x="416" y="369"/>
                  </a:lnTo>
                  <a:lnTo>
                    <a:pt x="395" y="394"/>
                  </a:lnTo>
                  <a:lnTo>
                    <a:pt x="369" y="416"/>
                  </a:lnTo>
                  <a:lnTo>
                    <a:pt x="340" y="434"/>
                  </a:lnTo>
                  <a:lnTo>
                    <a:pt x="308" y="447"/>
                  </a:lnTo>
                  <a:lnTo>
                    <a:pt x="275" y="456"/>
                  </a:lnTo>
                  <a:lnTo>
                    <a:pt x="239" y="458"/>
                  </a:lnTo>
                  <a:lnTo>
                    <a:pt x="212" y="457"/>
                  </a:lnTo>
                  <a:lnTo>
                    <a:pt x="185" y="452"/>
                  </a:lnTo>
                  <a:lnTo>
                    <a:pt x="185" y="1126"/>
                  </a:lnTo>
                  <a:lnTo>
                    <a:pt x="211" y="1122"/>
                  </a:lnTo>
                  <a:lnTo>
                    <a:pt x="239" y="1120"/>
                  </a:lnTo>
                  <a:lnTo>
                    <a:pt x="274" y="1123"/>
                  </a:lnTo>
                  <a:lnTo>
                    <a:pt x="308" y="1131"/>
                  </a:lnTo>
                  <a:lnTo>
                    <a:pt x="339" y="1144"/>
                  </a:lnTo>
                  <a:lnTo>
                    <a:pt x="369" y="1162"/>
                  </a:lnTo>
                  <a:lnTo>
                    <a:pt x="394" y="1184"/>
                  </a:lnTo>
                  <a:lnTo>
                    <a:pt x="416" y="1209"/>
                  </a:lnTo>
                  <a:lnTo>
                    <a:pt x="434" y="1238"/>
                  </a:lnTo>
                  <a:lnTo>
                    <a:pt x="447" y="1270"/>
                  </a:lnTo>
                  <a:lnTo>
                    <a:pt x="456" y="1304"/>
                  </a:lnTo>
                  <a:lnTo>
                    <a:pt x="458" y="1339"/>
                  </a:lnTo>
                  <a:lnTo>
                    <a:pt x="458" y="1353"/>
                  </a:lnTo>
                  <a:lnTo>
                    <a:pt x="456" y="1366"/>
                  </a:lnTo>
                  <a:lnTo>
                    <a:pt x="2062" y="1366"/>
                  </a:lnTo>
                  <a:lnTo>
                    <a:pt x="2059" y="1346"/>
                  </a:lnTo>
                  <a:lnTo>
                    <a:pt x="2058" y="1326"/>
                  </a:lnTo>
                  <a:lnTo>
                    <a:pt x="2061" y="1290"/>
                  </a:lnTo>
                  <a:lnTo>
                    <a:pt x="2070" y="1257"/>
                  </a:lnTo>
                  <a:lnTo>
                    <a:pt x="2083" y="1224"/>
                  </a:lnTo>
                  <a:lnTo>
                    <a:pt x="2100" y="1196"/>
                  </a:lnTo>
                  <a:lnTo>
                    <a:pt x="2122" y="1170"/>
                  </a:lnTo>
                  <a:lnTo>
                    <a:pt x="2148" y="1149"/>
                  </a:lnTo>
                  <a:lnTo>
                    <a:pt x="2176" y="1131"/>
                  </a:lnTo>
                  <a:lnTo>
                    <a:pt x="2209" y="1117"/>
                  </a:lnTo>
                  <a:lnTo>
                    <a:pt x="2242" y="1109"/>
                  </a:lnTo>
                  <a:lnTo>
                    <a:pt x="2278" y="1106"/>
                  </a:lnTo>
                  <a:lnTo>
                    <a:pt x="2297" y="1107"/>
                  </a:lnTo>
                  <a:lnTo>
                    <a:pt x="2316" y="1110"/>
                  </a:lnTo>
                  <a:lnTo>
                    <a:pt x="2316" y="442"/>
                  </a:lnTo>
                  <a:lnTo>
                    <a:pt x="2297" y="445"/>
                  </a:lnTo>
                  <a:lnTo>
                    <a:pt x="2278" y="446"/>
                  </a:lnTo>
                  <a:lnTo>
                    <a:pt x="2242" y="443"/>
                  </a:lnTo>
                  <a:lnTo>
                    <a:pt x="2209" y="435"/>
                  </a:lnTo>
                  <a:lnTo>
                    <a:pt x="2177" y="421"/>
                  </a:lnTo>
                  <a:lnTo>
                    <a:pt x="2148" y="404"/>
                  </a:lnTo>
                  <a:lnTo>
                    <a:pt x="2123" y="382"/>
                  </a:lnTo>
                  <a:lnTo>
                    <a:pt x="2101" y="356"/>
                  </a:lnTo>
                  <a:lnTo>
                    <a:pt x="2083" y="328"/>
                  </a:lnTo>
                  <a:lnTo>
                    <a:pt x="2070" y="296"/>
                  </a:lnTo>
                  <a:lnTo>
                    <a:pt x="2061" y="262"/>
                  </a:lnTo>
                  <a:lnTo>
                    <a:pt x="2058" y="226"/>
                  </a:lnTo>
                  <a:lnTo>
                    <a:pt x="2059" y="206"/>
                  </a:lnTo>
                  <a:lnTo>
                    <a:pt x="2062" y="186"/>
                  </a:lnTo>
                  <a:lnTo>
                    <a:pt x="452" y="186"/>
                  </a:lnTo>
                  <a:close/>
                  <a:moveTo>
                    <a:pt x="216" y="0"/>
                  </a:moveTo>
                  <a:lnTo>
                    <a:pt x="2284" y="0"/>
                  </a:lnTo>
                  <a:lnTo>
                    <a:pt x="2319" y="3"/>
                  </a:lnTo>
                  <a:lnTo>
                    <a:pt x="2353" y="11"/>
                  </a:lnTo>
                  <a:lnTo>
                    <a:pt x="2383" y="24"/>
                  </a:lnTo>
                  <a:lnTo>
                    <a:pt x="2413" y="42"/>
                  </a:lnTo>
                  <a:lnTo>
                    <a:pt x="2438" y="64"/>
                  </a:lnTo>
                  <a:lnTo>
                    <a:pt x="2459" y="89"/>
                  </a:lnTo>
                  <a:lnTo>
                    <a:pt x="2477" y="117"/>
                  </a:lnTo>
                  <a:lnTo>
                    <a:pt x="2490" y="149"/>
                  </a:lnTo>
                  <a:lnTo>
                    <a:pt x="2498" y="182"/>
                  </a:lnTo>
                  <a:lnTo>
                    <a:pt x="2501" y="217"/>
                  </a:lnTo>
                  <a:lnTo>
                    <a:pt x="2501" y="1334"/>
                  </a:lnTo>
                  <a:lnTo>
                    <a:pt x="2498" y="1369"/>
                  </a:lnTo>
                  <a:lnTo>
                    <a:pt x="2490" y="1402"/>
                  </a:lnTo>
                  <a:lnTo>
                    <a:pt x="2477" y="1434"/>
                  </a:lnTo>
                  <a:lnTo>
                    <a:pt x="2459" y="1462"/>
                  </a:lnTo>
                  <a:lnTo>
                    <a:pt x="2438" y="1487"/>
                  </a:lnTo>
                  <a:lnTo>
                    <a:pt x="2413" y="1509"/>
                  </a:lnTo>
                  <a:lnTo>
                    <a:pt x="2383" y="1526"/>
                  </a:lnTo>
                  <a:lnTo>
                    <a:pt x="2353" y="1539"/>
                  </a:lnTo>
                  <a:lnTo>
                    <a:pt x="2319" y="1548"/>
                  </a:lnTo>
                  <a:lnTo>
                    <a:pt x="2284" y="1550"/>
                  </a:lnTo>
                  <a:lnTo>
                    <a:pt x="216" y="1550"/>
                  </a:lnTo>
                  <a:lnTo>
                    <a:pt x="181" y="1548"/>
                  </a:lnTo>
                  <a:lnTo>
                    <a:pt x="148" y="1539"/>
                  </a:lnTo>
                  <a:lnTo>
                    <a:pt x="116" y="1526"/>
                  </a:lnTo>
                  <a:lnTo>
                    <a:pt x="88" y="1509"/>
                  </a:lnTo>
                  <a:lnTo>
                    <a:pt x="63" y="1487"/>
                  </a:lnTo>
                  <a:lnTo>
                    <a:pt x="41" y="1462"/>
                  </a:lnTo>
                  <a:lnTo>
                    <a:pt x="24" y="1434"/>
                  </a:lnTo>
                  <a:lnTo>
                    <a:pt x="11" y="1402"/>
                  </a:lnTo>
                  <a:lnTo>
                    <a:pt x="2" y="1369"/>
                  </a:lnTo>
                  <a:lnTo>
                    <a:pt x="0" y="1334"/>
                  </a:lnTo>
                  <a:lnTo>
                    <a:pt x="0" y="217"/>
                  </a:lnTo>
                  <a:lnTo>
                    <a:pt x="2" y="182"/>
                  </a:lnTo>
                  <a:lnTo>
                    <a:pt x="11" y="149"/>
                  </a:lnTo>
                  <a:lnTo>
                    <a:pt x="24" y="117"/>
                  </a:lnTo>
                  <a:lnTo>
                    <a:pt x="41" y="89"/>
                  </a:lnTo>
                  <a:lnTo>
                    <a:pt x="63" y="64"/>
                  </a:lnTo>
                  <a:lnTo>
                    <a:pt x="88" y="42"/>
                  </a:lnTo>
                  <a:lnTo>
                    <a:pt x="116" y="24"/>
                  </a:lnTo>
                  <a:lnTo>
                    <a:pt x="148" y="11"/>
                  </a:lnTo>
                  <a:lnTo>
                    <a:pt x="181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51"/>
            <p:cNvSpPr>
              <a:spLocks noEditPoints="1"/>
            </p:cNvSpPr>
            <p:nvPr/>
          </p:nvSpPr>
          <p:spPr bwMode="auto">
            <a:xfrm>
              <a:off x="6357938" y="4219575"/>
              <a:ext cx="338138" cy="582612"/>
            </a:xfrm>
            <a:custGeom>
              <a:avLst/>
              <a:gdLst>
                <a:gd name="T0" fmla="*/ 752 w 1922"/>
                <a:gd name="T1" fmla="*/ 2975 h 3306"/>
                <a:gd name="T2" fmla="*/ 715 w 1922"/>
                <a:gd name="T3" fmla="*/ 2993 h 3306"/>
                <a:gd name="T4" fmla="*/ 690 w 1922"/>
                <a:gd name="T5" fmla="*/ 3024 h 3306"/>
                <a:gd name="T6" fmla="*/ 680 w 1922"/>
                <a:gd name="T7" fmla="*/ 3064 h 3306"/>
                <a:gd name="T8" fmla="*/ 690 w 1922"/>
                <a:gd name="T9" fmla="*/ 3105 h 3306"/>
                <a:gd name="T10" fmla="*/ 715 w 1922"/>
                <a:gd name="T11" fmla="*/ 3136 h 3306"/>
                <a:gd name="T12" fmla="*/ 752 w 1922"/>
                <a:gd name="T13" fmla="*/ 3154 h 3306"/>
                <a:gd name="T14" fmla="*/ 1114 w 1922"/>
                <a:gd name="T15" fmla="*/ 3156 h 3306"/>
                <a:gd name="T16" fmla="*/ 1155 w 1922"/>
                <a:gd name="T17" fmla="*/ 3147 h 3306"/>
                <a:gd name="T18" fmla="*/ 1186 w 1922"/>
                <a:gd name="T19" fmla="*/ 3122 h 3306"/>
                <a:gd name="T20" fmla="*/ 1203 w 1922"/>
                <a:gd name="T21" fmla="*/ 3086 h 3306"/>
                <a:gd name="T22" fmla="*/ 1203 w 1922"/>
                <a:gd name="T23" fmla="*/ 3043 h 3306"/>
                <a:gd name="T24" fmla="*/ 1186 w 1922"/>
                <a:gd name="T25" fmla="*/ 3007 h 3306"/>
                <a:gd name="T26" fmla="*/ 1155 w 1922"/>
                <a:gd name="T27" fmla="*/ 2982 h 3306"/>
                <a:gd name="T28" fmla="*/ 1114 w 1922"/>
                <a:gd name="T29" fmla="*/ 2972 h 3306"/>
                <a:gd name="T30" fmla="*/ 355 w 1922"/>
                <a:gd name="T31" fmla="*/ 0 h 3306"/>
                <a:gd name="T32" fmla="*/ 1611 w 1922"/>
                <a:gd name="T33" fmla="*/ 3 h 3306"/>
                <a:gd name="T34" fmla="*/ 1695 w 1922"/>
                <a:gd name="T35" fmla="*/ 24 h 3306"/>
                <a:gd name="T36" fmla="*/ 1770 w 1922"/>
                <a:gd name="T37" fmla="*/ 64 h 3306"/>
                <a:gd name="T38" fmla="*/ 1832 w 1922"/>
                <a:gd name="T39" fmla="*/ 120 h 3306"/>
                <a:gd name="T40" fmla="*/ 1880 w 1922"/>
                <a:gd name="T41" fmla="*/ 189 h 3306"/>
                <a:gd name="T42" fmla="*/ 1911 w 1922"/>
                <a:gd name="T43" fmla="*/ 269 h 3306"/>
                <a:gd name="T44" fmla="*/ 1922 w 1922"/>
                <a:gd name="T45" fmla="*/ 356 h 3306"/>
                <a:gd name="T46" fmla="*/ 1733 w 1922"/>
                <a:gd name="T47" fmla="*/ 692 h 3306"/>
                <a:gd name="T48" fmla="*/ 1731 w 1922"/>
                <a:gd name="T49" fmla="*/ 555 h 3306"/>
                <a:gd name="T50" fmla="*/ 1713 w 1922"/>
                <a:gd name="T51" fmla="*/ 518 h 3306"/>
                <a:gd name="T52" fmla="*/ 1682 w 1922"/>
                <a:gd name="T53" fmla="*/ 494 h 3306"/>
                <a:gd name="T54" fmla="*/ 1643 w 1922"/>
                <a:gd name="T55" fmla="*/ 484 h 3306"/>
                <a:gd name="T56" fmla="*/ 259 w 1922"/>
                <a:gd name="T57" fmla="*/ 487 h 3306"/>
                <a:gd name="T58" fmla="*/ 223 w 1922"/>
                <a:gd name="T59" fmla="*/ 504 h 3306"/>
                <a:gd name="T60" fmla="*/ 198 w 1922"/>
                <a:gd name="T61" fmla="*/ 535 h 3306"/>
                <a:gd name="T62" fmla="*/ 189 w 1922"/>
                <a:gd name="T63" fmla="*/ 576 h 3306"/>
                <a:gd name="T64" fmla="*/ 191 w 1922"/>
                <a:gd name="T65" fmla="*/ 2751 h 3306"/>
                <a:gd name="T66" fmla="*/ 209 w 1922"/>
                <a:gd name="T67" fmla="*/ 2788 h 3306"/>
                <a:gd name="T68" fmla="*/ 240 w 1922"/>
                <a:gd name="T69" fmla="*/ 2813 h 3306"/>
                <a:gd name="T70" fmla="*/ 279 w 1922"/>
                <a:gd name="T71" fmla="*/ 2822 h 3306"/>
                <a:gd name="T72" fmla="*/ 1663 w 1922"/>
                <a:gd name="T73" fmla="*/ 2820 h 3306"/>
                <a:gd name="T74" fmla="*/ 1699 w 1922"/>
                <a:gd name="T75" fmla="*/ 2802 h 3306"/>
                <a:gd name="T76" fmla="*/ 1724 w 1922"/>
                <a:gd name="T77" fmla="*/ 2771 h 3306"/>
                <a:gd name="T78" fmla="*/ 1733 w 1922"/>
                <a:gd name="T79" fmla="*/ 2731 h 3306"/>
                <a:gd name="T80" fmla="*/ 1922 w 1922"/>
                <a:gd name="T81" fmla="*/ 2614 h 3306"/>
                <a:gd name="T82" fmla="*/ 1919 w 1922"/>
                <a:gd name="T83" fmla="*/ 2994 h 3306"/>
                <a:gd name="T84" fmla="*/ 1898 w 1922"/>
                <a:gd name="T85" fmla="*/ 3079 h 3306"/>
                <a:gd name="T86" fmla="*/ 1858 w 1922"/>
                <a:gd name="T87" fmla="*/ 3153 h 3306"/>
                <a:gd name="T88" fmla="*/ 1803 w 1922"/>
                <a:gd name="T89" fmla="*/ 3215 h 3306"/>
                <a:gd name="T90" fmla="*/ 1733 w 1922"/>
                <a:gd name="T91" fmla="*/ 3264 h 3306"/>
                <a:gd name="T92" fmla="*/ 1654 w 1922"/>
                <a:gd name="T93" fmla="*/ 3295 h 3306"/>
                <a:gd name="T94" fmla="*/ 1567 w 1922"/>
                <a:gd name="T95" fmla="*/ 3306 h 3306"/>
                <a:gd name="T96" fmla="*/ 310 w 1922"/>
                <a:gd name="T97" fmla="*/ 3303 h 3306"/>
                <a:gd name="T98" fmla="*/ 227 w 1922"/>
                <a:gd name="T99" fmla="*/ 3282 h 3306"/>
                <a:gd name="T100" fmla="*/ 153 w 1922"/>
                <a:gd name="T101" fmla="*/ 3242 h 3306"/>
                <a:gd name="T102" fmla="*/ 90 w 1922"/>
                <a:gd name="T103" fmla="*/ 3186 h 3306"/>
                <a:gd name="T104" fmla="*/ 42 w 1922"/>
                <a:gd name="T105" fmla="*/ 3117 h 3306"/>
                <a:gd name="T106" fmla="*/ 11 w 1922"/>
                <a:gd name="T107" fmla="*/ 3037 h 3306"/>
                <a:gd name="T108" fmla="*/ 0 w 1922"/>
                <a:gd name="T109" fmla="*/ 2950 h 3306"/>
                <a:gd name="T110" fmla="*/ 3 w 1922"/>
                <a:gd name="T111" fmla="*/ 312 h 3306"/>
                <a:gd name="T112" fmla="*/ 24 w 1922"/>
                <a:gd name="T113" fmla="*/ 227 h 3306"/>
                <a:gd name="T114" fmla="*/ 64 w 1922"/>
                <a:gd name="T115" fmla="*/ 153 h 3306"/>
                <a:gd name="T116" fmla="*/ 120 w 1922"/>
                <a:gd name="T117" fmla="*/ 91 h 3306"/>
                <a:gd name="T118" fmla="*/ 189 w 1922"/>
                <a:gd name="T119" fmla="*/ 42 h 3306"/>
                <a:gd name="T120" fmla="*/ 268 w 1922"/>
                <a:gd name="T121" fmla="*/ 11 h 3306"/>
                <a:gd name="T122" fmla="*/ 355 w 1922"/>
                <a:gd name="T123" fmla="*/ 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22" h="3306">
                  <a:moveTo>
                    <a:pt x="773" y="2972"/>
                  </a:moveTo>
                  <a:lnTo>
                    <a:pt x="752" y="2975"/>
                  </a:lnTo>
                  <a:lnTo>
                    <a:pt x="733" y="2982"/>
                  </a:lnTo>
                  <a:lnTo>
                    <a:pt x="715" y="2993"/>
                  </a:lnTo>
                  <a:lnTo>
                    <a:pt x="700" y="3007"/>
                  </a:lnTo>
                  <a:lnTo>
                    <a:pt x="690" y="3024"/>
                  </a:lnTo>
                  <a:lnTo>
                    <a:pt x="683" y="3043"/>
                  </a:lnTo>
                  <a:lnTo>
                    <a:pt x="680" y="3064"/>
                  </a:lnTo>
                  <a:lnTo>
                    <a:pt x="683" y="3086"/>
                  </a:lnTo>
                  <a:lnTo>
                    <a:pt x="690" y="3105"/>
                  </a:lnTo>
                  <a:lnTo>
                    <a:pt x="700" y="3122"/>
                  </a:lnTo>
                  <a:lnTo>
                    <a:pt x="715" y="3136"/>
                  </a:lnTo>
                  <a:lnTo>
                    <a:pt x="733" y="3147"/>
                  </a:lnTo>
                  <a:lnTo>
                    <a:pt x="752" y="3154"/>
                  </a:lnTo>
                  <a:lnTo>
                    <a:pt x="773" y="3156"/>
                  </a:lnTo>
                  <a:lnTo>
                    <a:pt x="1114" y="3156"/>
                  </a:lnTo>
                  <a:lnTo>
                    <a:pt x="1134" y="3154"/>
                  </a:lnTo>
                  <a:lnTo>
                    <a:pt x="1155" y="3147"/>
                  </a:lnTo>
                  <a:lnTo>
                    <a:pt x="1172" y="3136"/>
                  </a:lnTo>
                  <a:lnTo>
                    <a:pt x="1186" y="3122"/>
                  </a:lnTo>
                  <a:lnTo>
                    <a:pt x="1197" y="3105"/>
                  </a:lnTo>
                  <a:lnTo>
                    <a:pt x="1203" y="3086"/>
                  </a:lnTo>
                  <a:lnTo>
                    <a:pt x="1206" y="3064"/>
                  </a:lnTo>
                  <a:lnTo>
                    <a:pt x="1203" y="3043"/>
                  </a:lnTo>
                  <a:lnTo>
                    <a:pt x="1197" y="3024"/>
                  </a:lnTo>
                  <a:lnTo>
                    <a:pt x="1186" y="3007"/>
                  </a:lnTo>
                  <a:lnTo>
                    <a:pt x="1172" y="2993"/>
                  </a:lnTo>
                  <a:lnTo>
                    <a:pt x="1155" y="2982"/>
                  </a:lnTo>
                  <a:lnTo>
                    <a:pt x="1134" y="2975"/>
                  </a:lnTo>
                  <a:lnTo>
                    <a:pt x="1114" y="2972"/>
                  </a:lnTo>
                  <a:lnTo>
                    <a:pt x="773" y="2972"/>
                  </a:lnTo>
                  <a:close/>
                  <a:moveTo>
                    <a:pt x="355" y="0"/>
                  </a:moveTo>
                  <a:lnTo>
                    <a:pt x="1567" y="0"/>
                  </a:lnTo>
                  <a:lnTo>
                    <a:pt x="1611" y="3"/>
                  </a:lnTo>
                  <a:lnTo>
                    <a:pt x="1654" y="11"/>
                  </a:lnTo>
                  <a:lnTo>
                    <a:pt x="1695" y="24"/>
                  </a:lnTo>
                  <a:lnTo>
                    <a:pt x="1733" y="42"/>
                  </a:lnTo>
                  <a:lnTo>
                    <a:pt x="1770" y="64"/>
                  </a:lnTo>
                  <a:lnTo>
                    <a:pt x="1803" y="91"/>
                  </a:lnTo>
                  <a:lnTo>
                    <a:pt x="1832" y="120"/>
                  </a:lnTo>
                  <a:lnTo>
                    <a:pt x="1858" y="153"/>
                  </a:lnTo>
                  <a:lnTo>
                    <a:pt x="1880" y="189"/>
                  </a:lnTo>
                  <a:lnTo>
                    <a:pt x="1898" y="227"/>
                  </a:lnTo>
                  <a:lnTo>
                    <a:pt x="1911" y="269"/>
                  </a:lnTo>
                  <a:lnTo>
                    <a:pt x="1919" y="312"/>
                  </a:lnTo>
                  <a:lnTo>
                    <a:pt x="1922" y="356"/>
                  </a:lnTo>
                  <a:lnTo>
                    <a:pt x="1922" y="692"/>
                  </a:lnTo>
                  <a:lnTo>
                    <a:pt x="1733" y="692"/>
                  </a:lnTo>
                  <a:lnTo>
                    <a:pt x="1733" y="576"/>
                  </a:lnTo>
                  <a:lnTo>
                    <a:pt x="1731" y="555"/>
                  </a:lnTo>
                  <a:lnTo>
                    <a:pt x="1724" y="535"/>
                  </a:lnTo>
                  <a:lnTo>
                    <a:pt x="1713" y="518"/>
                  </a:lnTo>
                  <a:lnTo>
                    <a:pt x="1699" y="504"/>
                  </a:lnTo>
                  <a:lnTo>
                    <a:pt x="1682" y="494"/>
                  </a:lnTo>
                  <a:lnTo>
                    <a:pt x="1663" y="487"/>
                  </a:lnTo>
                  <a:lnTo>
                    <a:pt x="1643" y="484"/>
                  </a:lnTo>
                  <a:lnTo>
                    <a:pt x="279" y="484"/>
                  </a:lnTo>
                  <a:lnTo>
                    <a:pt x="259" y="487"/>
                  </a:lnTo>
                  <a:lnTo>
                    <a:pt x="240" y="494"/>
                  </a:lnTo>
                  <a:lnTo>
                    <a:pt x="223" y="504"/>
                  </a:lnTo>
                  <a:lnTo>
                    <a:pt x="209" y="518"/>
                  </a:lnTo>
                  <a:lnTo>
                    <a:pt x="198" y="535"/>
                  </a:lnTo>
                  <a:lnTo>
                    <a:pt x="191" y="555"/>
                  </a:lnTo>
                  <a:lnTo>
                    <a:pt x="189" y="576"/>
                  </a:lnTo>
                  <a:lnTo>
                    <a:pt x="189" y="2731"/>
                  </a:lnTo>
                  <a:lnTo>
                    <a:pt x="191" y="2751"/>
                  </a:lnTo>
                  <a:lnTo>
                    <a:pt x="198" y="2771"/>
                  </a:lnTo>
                  <a:lnTo>
                    <a:pt x="209" y="2788"/>
                  </a:lnTo>
                  <a:lnTo>
                    <a:pt x="223" y="2802"/>
                  </a:lnTo>
                  <a:lnTo>
                    <a:pt x="240" y="2813"/>
                  </a:lnTo>
                  <a:lnTo>
                    <a:pt x="259" y="2820"/>
                  </a:lnTo>
                  <a:lnTo>
                    <a:pt x="279" y="2822"/>
                  </a:lnTo>
                  <a:lnTo>
                    <a:pt x="1643" y="2822"/>
                  </a:lnTo>
                  <a:lnTo>
                    <a:pt x="1663" y="2820"/>
                  </a:lnTo>
                  <a:lnTo>
                    <a:pt x="1682" y="2813"/>
                  </a:lnTo>
                  <a:lnTo>
                    <a:pt x="1699" y="2802"/>
                  </a:lnTo>
                  <a:lnTo>
                    <a:pt x="1713" y="2788"/>
                  </a:lnTo>
                  <a:lnTo>
                    <a:pt x="1724" y="2771"/>
                  </a:lnTo>
                  <a:lnTo>
                    <a:pt x="1731" y="2751"/>
                  </a:lnTo>
                  <a:lnTo>
                    <a:pt x="1733" y="2731"/>
                  </a:lnTo>
                  <a:lnTo>
                    <a:pt x="1733" y="2614"/>
                  </a:lnTo>
                  <a:lnTo>
                    <a:pt x="1922" y="2614"/>
                  </a:lnTo>
                  <a:lnTo>
                    <a:pt x="1922" y="2950"/>
                  </a:lnTo>
                  <a:lnTo>
                    <a:pt x="1919" y="2994"/>
                  </a:lnTo>
                  <a:lnTo>
                    <a:pt x="1911" y="3037"/>
                  </a:lnTo>
                  <a:lnTo>
                    <a:pt x="1898" y="3079"/>
                  </a:lnTo>
                  <a:lnTo>
                    <a:pt x="1880" y="3117"/>
                  </a:lnTo>
                  <a:lnTo>
                    <a:pt x="1858" y="3153"/>
                  </a:lnTo>
                  <a:lnTo>
                    <a:pt x="1832" y="3186"/>
                  </a:lnTo>
                  <a:lnTo>
                    <a:pt x="1803" y="3215"/>
                  </a:lnTo>
                  <a:lnTo>
                    <a:pt x="1770" y="3242"/>
                  </a:lnTo>
                  <a:lnTo>
                    <a:pt x="1733" y="3264"/>
                  </a:lnTo>
                  <a:lnTo>
                    <a:pt x="1695" y="3282"/>
                  </a:lnTo>
                  <a:lnTo>
                    <a:pt x="1654" y="3295"/>
                  </a:lnTo>
                  <a:lnTo>
                    <a:pt x="1611" y="3303"/>
                  </a:lnTo>
                  <a:lnTo>
                    <a:pt x="1567" y="3306"/>
                  </a:lnTo>
                  <a:lnTo>
                    <a:pt x="355" y="3306"/>
                  </a:lnTo>
                  <a:lnTo>
                    <a:pt x="310" y="3303"/>
                  </a:lnTo>
                  <a:lnTo>
                    <a:pt x="268" y="3295"/>
                  </a:lnTo>
                  <a:lnTo>
                    <a:pt x="227" y="3282"/>
                  </a:lnTo>
                  <a:lnTo>
                    <a:pt x="189" y="3264"/>
                  </a:lnTo>
                  <a:lnTo>
                    <a:pt x="153" y="3242"/>
                  </a:lnTo>
                  <a:lnTo>
                    <a:pt x="120" y="3215"/>
                  </a:lnTo>
                  <a:lnTo>
                    <a:pt x="90" y="3186"/>
                  </a:lnTo>
                  <a:lnTo>
                    <a:pt x="64" y="3153"/>
                  </a:lnTo>
                  <a:lnTo>
                    <a:pt x="42" y="3117"/>
                  </a:lnTo>
                  <a:lnTo>
                    <a:pt x="24" y="3079"/>
                  </a:lnTo>
                  <a:lnTo>
                    <a:pt x="11" y="3037"/>
                  </a:lnTo>
                  <a:lnTo>
                    <a:pt x="3" y="2994"/>
                  </a:lnTo>
                  <a:lnTo>
                    <a:pt x="0" y="2950"/>
                  </a:lnTo>
                  <a:lnTo>
                    <a:pt x="0" y="356"/>
                  </a:lnTo>
                  <a:lnTo>
                    <a:pt x="3" y="312"/>
                  </a:lnTo>
                  <a:lnTo>
                    <a:pt x="11" y="269"/>
                  </a:lnTo>
                  <a:lnTo>
                    <a:pt x="24" y="227"/>
                  </a:lnTo>
                  <a:lnTo>
                    <a:pt x="42" y="189"/>
                  </a:lnTo>
                  <a:lnTo>
                    <a:pt x="64" y="153"/>
                  </a:lnTo>
                  <a:lnTo>
                    <a:pt x="90" y="120"/>
                  </a:lnTo>
                  <a:lnTo>
                    <a:pt x="120" y="91"/>
                  </a:lnTo>
                  <a:lnTo>
                    <a:pt x="153" y="64"/>
                  </a:lnTo>
                  <a:lnTo>
                    <a:pt x="189" y="42"/>
                  </a:lnTo>
                  <a:lnTo>
                    <a:pt x="227" y="24"/>
                  </a:lnTo>
                  <a:lnTo>
                    <a:pt x="268" y="11"/>
                  </a:lnTo>
                  <a:lnTo>
                    <a:pt x="310" y="3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7363646" y="4222750"/>
            <a:ext cx="261938" cy="576262"/>
            <a:chOff x="7342188" y="4222750"/>
            <a:chExt cx="261938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" name="Freeform 56"/>
            <p:cNvSpPr>
              <a:spLocks noEditPoints="1"/>
            </p:cNvSpPr>
            <p:nvPr/>
          </p:nvSpPr>
          <p:spPr bwMode="auto">
            <a:xfrm>
              <a:off x="7342188" y="4349750"/>
              <a:ext cx="261938" cy="449262"/>
            </a:xfrm>
            <a:custGeom>
              <a:avLst/>
              <a:gdLst>
                <a:gd name="T0" fmla="*/ 642 w 1651"/>
                <a:gd name="T1" fmla="*/ 2545 h 2827"/>
                <a:gd name="T2" fmla="*/ 607 w 1651"/>
                <a:gd name="T3" fmla="*/ 2565 h 2827"/>
                <a:gd name="T4" fmla="*/ 587 w 1651"/>
                <a:gd name="T5" fmla="*/ 2599 h 2827"/>
                <a:gd name="T6" fmla="*/ 587 w 1651"/>
                <a:gd name="T7" fmla="*/ 2641 h 2827"/>
                <a:gd name="T8" fmla="*/ 607 w 1651"/>
                <a:gd name="T9" fmla="*/ 2677 h 2827"/>
                <a:gd name="T10" fmla="*/ 642 w 1651"/>
                <a:gd name="T11" fmla="*/ 2697 h 2827"/>
                <a:gd name="T12" fmla="*/ 956 w 1651"/>
                <a:gd name="T13" fmla="*/ 2700 h 2827"/>
                <a:gd name="T14" fmla="*/ 996 w 1651"/>
                <a:gd name="T15" fmla="*/ 2689 h 2827"/>
                <a:gd name="T16" fmla="*/ 1025 w 1651"/>
                <a:gd name="T17" fmla="*/ 2661 h 2827"/>
                <a:gd name="T18" fmla="*/ 1036 w 1651"/>
                <a:gd name="T19" fmla="*/ 2620 h 2827"/>
                <a:gd name="T20" fmla="*/ 1025 w 1651"/>
                <a:gd name="T21" fmla="*/ 2580 h 2827"/>
                <a:gd name="T22" fmla="*/ 996 w 1651"/>
                <a:gd name="T23" fmla="*/ 2553 h 2827"/>
                <a:gd name="T24" fmla="*/ 956 w 1651"/>
                <a:gd name="T25" fmla="*/ 2542 h 2827"/>
                <a:gd name="T26" fmla="*/ 240 w 1651"/>
                <a:gd name="T27" fmla="*/ 414 h 2827"/>
                <a:gd name="T28" fmla="*/ 200 w 1651"/>
                <a:gd name="T29" fmla="*/ 424 h 2827"/>
                <a:gd name="T30" fmla="*/ 172 w 1651"/>
                <a:gd name="T31" fmla="*/ 452 h 2827"/>
                <a:gd name="T32" fmla="*/ 161 w 1651"/>
                <a:gd name="T33" fmla="*/ 491 h 2827"/>
                <a:gd name="T34" fmla="*/ 164 w 1651"/>
                <a:gd name="T35" fmla="*/ 2357 h 2827"/>
                <a:gd name="T36" fmla="*/ 184 w 1651"/>
                <a:gd name="T37" fmla="*/ 2391 h 2827"/>
                <a:gd name="T38" fmla="*/ 219 w 1651"/>
                <a:gd name="T39" fmla="*/ 2411 h 2827"/>
                <a:gd name="T40" fmla="*/ 1411 w 1651"/>
                <a:gd name="T41" fmla="*/ 2414 h 2827"/>
                <a:gd name="T42" fmla="*/ 1451 w 1651"/>
                <a:gd name="T43" fmla="*/ 2403 h 2827"/>
                <a:gd name="T44" fmla="*/ 1479 w 1651"/>
                <a:gd name="T45" fmla="*/ 2376 h 2827"/>
                <a:gd name="T46" fmla="*/ 1490 w 1651"/>
                <a:gd name="T47" fmla="*/ 2336 h 2827"/>
                <a:gd name="T48" fmla="*/ 1487 w 1651"/>
                <a:gd name="T49" fmla="*/ 471 h 2827"/>
                <a:gd name="T50" fmla="*/ 1467 w 1651"/>
                <a:gd name="T51" fmla="*/ 437 h 2827"/>
                <a:gd name="T52" fmla="*/ 1433 w 1651"/>
                <a:gd name="T53" fmla="*/ 416 h 2827"/>
                <a:gd name="T54" fmla="*/ 240 w 1651"/>
                <a:gd name="T55" fmla="*/ 414 h 2827"/>
                <a:gd name="T56" fmla="*/ 1346 w 1651"/>
                <a:gd name="T57" fmla="*/ 0 h 2827"/>
                <a:gd name="T58" fmla="*/ 1435 w 1651"/>
                <a:gd name="T59" fmla="*/ 12 h 2827"/>
                <a:gd name="T60" fmla="*/ 1512 w 1651"/>
                <a:gd name="T61" fmla="*/ 49 h 2827"/>
                <a:gd name="T62" fmla="*/ 1577 w 1651"/>
                <a:gd name="T63" fmla="*/ 104 h 2827"/>
                <a:gd name="T64" fmla="*/ 1623 w 1651"/>
                <a:gd name="T65" fmla="*/ 176 h 2827"/>
                <a:gd name="T66" fmla="*/ 1648 w 1651"/>
                <a:gd name="T67" fmla="*/ 259 h 2827"/>
                <a:gd name="T68" fmla="*/ 1651 w 1651"/>
                <a:gd name="T69" fmla="*/ 2524 h 2827"/>
                <a:gd name="T70" fmla="*/ 1639 w 1651"/>
                <a:gd name="T71" fmla="*/ 2611 h 2827"/>
                <a:gd name="T72" fmla="*/ 1602 w 1651"/>
                <a:gd name="T73" fmla="*/ 2689 h 2827"/>
                <a:gd name="T74" fmla="*/ 1546 w 1651"/>
                <a:gd name="T75" fmla="*/ 2753 h 2827"/>
                <a:gd name="T76" fmla="*/ 1475 w 1651"/>
                <a:gd name="T77" fmla="*/ 2799 h 2827"/>
                <a:gd name="T78" fmla="*/ 1391 w 1651"/>
                <a:gd name="T79" fmla="*/ 2824 h 2827"/>
                <a:gd name="T80" fmla="*/ 304 w 1651"/>
                <a:gd name="T81" fmla="*/ 2827 h 2827"/>
                <a:gd name="T82" fmla="*/ 216 w 1651"/>
                <a:gd name="T83" fmla="*/ 2815 h 2827"/>
                <a:gd name="T84" fmla="*/ 139 w 1651"/>
                <a:gd name="T85" fmla="*/ 2778 h 2827"/>
                <a:gd name="T86" fmla="*/ 74 w 1651"/>
                <a:gd name="T87" fmla="*/ 2723 h 2827"/>
                <a:gd name="T88" fmla="*/ 28 w 1651"/>
                <a:gd name="T89" fmla="*/ 2651 h 2827"/>
                <a:gd name="T90" fmla="*/ 3 w 1651"/>
                <a:gd name="T91" fmla="*/ 2568 h 2827"/>
                <a:gd name="T92" fmla="*/ 0 w 1651"/>
                <a:gd name="T93" fmla="*/ 303 h 2827"/>
                <a:gd name="T94" fmla="*/ 12 w 1651"/>
                <a:gd name="T95" fmla="*/ 216 h 2827"/>
                <a:gd name="T96" fmla="*/ 49 w 1651"/>
                <a:gd name="T97" fmla="*/ 138 h 2827"/>
                <a:gd name="T98" fmla="*/ 104 w 1651"/>
                <a:gd name="T99" fmla="*/ 74 h 2827"/>
                <a:gd name="T100" fmla="*/ 176 w 1651"/>
                <a:gd name="T101" fmla="*/ 28 h 2827"/>
                <a:gd name="T102" fmla="*/ 260 w 1651"/>
                <a:gd name="T103" fmla="*/ 3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51" h="2827">
                  <a:moveTo>
                    <a:pt x="664" y="2542"/>
                  </a:moveTo>
                  <a:lnTo>
                    <a:pt x="642" y="2545"/>
                  </a:lnTo>
                  <a:lnTo>
                    <a:pt x="624" y="2553"/>
                  </a:lnTo>
                  <a:lnTo>
                    <a:pt x="607" y="2565"/>
                  </a:lnTo>
                  <a:lnTo>
                    <a:pt x="595" y="2580"/>
                  </a:lnTo>
                  <a:lnTo>
                    <a:pt x="587" y="2599"/>
                  </a:lnTo>
                  <a:lnTo>
                    <a:pt x="584" y="2620"/>
                  </a:lnTo>
                  <a:lnTo>
                    <a:pt x="587" y="2641"/>
                  </a:lnTo>
                  <a:lnTo>
                    <a:pt x="595" y="2660"/>
                  </a:lnTo>
                  <a:lnTo>
                    <a:pt x="607" y="2677"/>
                  </a:lnTo>
                  <a:lnTo>
                    <a:pt x="624" y="2689"/>
                  </a:lnTo>
                  <a:lnTo>
                    <a:pt x="642" y="2697"/>
                  </a:lnTo>
                  <a:lnTo>
                    <a:pt x="664" y="2700"/>
                  </a:lnTo>
                  <a:lnTo>
                    <a:pt x="956" y="2700"/>
                  </a:lnTo>
                  <a:lnTo>
                    <a:pt x="978" y="2697"/>
                  </a:lnTo>
                  <a:lnTo>
                    <a:pt x="996" y="2689"/>
                  </a:lnTo>
                  <a:lnTo>
                    <a:pt x="1012" y="2677"/>
                  </a:lnTo>
                  <a:lnTo>
                    <a:pt x="1025" y="2661"/>
                  </a:lnTo>
                  <a:lnTo>
                    <a:pt x="1033" y="2642"/>
                  </a:lnTo>
                  <a:lnTo>
                    <a:pt x="1036" y="2620"/>
                  </a:lnTo>
                  <a:lnTo>
                    <a:pt x="1033" y="2599"/>
                  </a:lnTo>
                  <a:lnTo>
                    <a:pt x="1025" y="2580"/>
                  </a:lnTo>
                  <a:lnTo>
                    <a:pt x="1013" y="2565"/>
                  </a:lnTo>
                  <a:lnTo>
                    <a:pt x="996" y="2553"/>
                  </a:lnTo>
                  <a:lnTo>
                    <a:pt x="978" y="2545"/>
                  </a:lnTo>
                  <a:lnTo>
                    <a:pt x="956" y="2542"/>
                  </a:lnTo>
                  <a:lnTo>
                    <a:pt x="664" y="2542"/>
                  </a:lnTo>
                  <a:close/>
                  <a:moveTo>
                    <a:pt x="240" y="414"/>
                  </a:moveTo>
                  <a:lnTo>
                    <a:pt x="219" y="416"/>
                  </a:lnTo>
                  <a:lnTo>
                    <a:pt x="200" y="424"/>
                  </a:lnTo>
                  <a:lnTo>
                    <a:pt x="184" y="437"/>
                  </a:lnTo>
                  <a:lnTo>
                    <a:pt x="172" y="452"/>
                  </a:lnTo>
                  <a:lnTo>
                    <a:pt x="164" y="471"/>
                  </a:lnTo>
                  <a:lnTo>
                    <a:pt x="161" y="491"/>
                  </a:lnTo>
                  <a:lnTo>
                    <a:pt x="161" y="2336"/>
                  </a:lnTo>
                  <a:lnTo>
                    <a:pt x="164" y="2357"/>
                  </a:lnTo>
                  <a:lnTo>
                    <a:pt x="172" y="2376"/>
                  </a:lnTo>
                  <a:lnTo>
                    <a:pt x="184" y="2391"/>
                  </a:lnTo>
                  <a:lnTo>
                    <a:pt x="200" y="2403"/>
                  </a:lnTo>
                  <a:lnTo>
                    <a:pt x="219" y="2411"/>
                  </a:lnTo>
                  <a:lnTo>
                    <a:pt x="240" y="2414"/>
                  </a:lnTo>
                  <a:lnTo>
                    <a:pt x="1411" y="2414"/>
                  </a:lnTo>
                  <a:lnTo>
                    <a:pt x="1433" y="2411"/>
                  </a:lnTo>
                  <a:lnTo>
                    <a:pt x="1451" y="2403"/>
                  </a:lnTo>
                  <a:lnTo>
                    <a:pt x="1467" y="2391"/>
                  </a:lnTo>
                  <a:lnTo>
                    <a:pt x="1479" y="2376"/>
                  </a:lnTo>
                  <a:lnTo>
                    <a:pt x="1487" y="2357"/>
                  </a:lnTo>
                  <a:lnTo>
                    <a:pt x="1490" y="2336"/>
                  </a:lnTo>
                  <a:lnTo>
                    <a:pt x="1490" y="491"/>
                  </a:lnTo>
                  <a:lnTo>
                    <a:pt x="1487" y="471"/>
                  </a:lnTo>
                  <a:lnTo>
                    <a:pt x="1479" y="452"/>
                  </a:lnTo>
                  <a:lnTo>
                    <a:pt x="1467" y="437"/>
                  </a:lnTo>
                  <a:lnTo>
                    <a:pt x="1451" y="424"/>
                  </a:lnTo>
                  <a:lnTo>
                    <a:pt x="1433" y="416"/>
                  </a:lnTo>
                  <a:lnTo>
                    <a:pt x="1411" y="414"/>
                  </a:lnTo>
                  <a:lnTo>
                    <a:pt x="240" y="414"/>
                  </a:lnTo>
                  <a:close/>
                  <a:moveTo>
                    <a:pt x="304" y="0"/>
                  </a:moveTo>
                  <a:lnTo>
                    <a:pt x="1346" y="0"/>
                  </a:lnTo>
                  <a:lnTo>
                    <a:pt x="1391" y="3"/>
                  </a:lnTo>
                  <a:lnTo>
                    <a:pt x="1435" y="12"/>
                  </a:lnTo>
                  <a:lnTo>
                    <a:pt x="1475" y="28"/>
                  </a:lnTo>
                  <a:lnTo>
                    <a:pt x="1512" y="49"/>
                  </a:lnTo>
                  <a:lnTo>
                    <a:pt x="1546" y="74"/>
                  </a:lnTo>
                  <a:lnTo>
                    <a:pt x="1577" y="104"/>
                  </a:lnTo>
                  <a:lnTo>
                    <a:pt x="1602" y="138"/>
                  </a:lnTo>
                  <a:lnTo>
                    <a:pt x="1623" y="176"/>
                  </a:lnTo>
                  <a:lnTo>
                    <a:pt x="1639" y="216"/>
                  </a:lnTo>
                  <a:lnTo>
                    <a:pt x="1648" y="259"/>
                  </a:lnTo>
                  <a:lnTo>
                    <a:pt x="1651" y="303"/>
                  </a:lnTo>
                  <a:lnTo>
                    <a:pt x="1651" y="2524"/>
                  </a:lnTo>
                  <a:lnTo>
                    <a:pt x="1648" y="2568"/>
                  </a:lnTo>
                  <a:lnTo>
                    <a:pt x="1639" y="2611"/>
                  </a:lnTo>
                  <a:lnTo>
                    <a:pt x="1623" y="2651"/>
                  </a:lnTo>
                  <a:lnTo>
                    <a:pt x="1602" y="2689"/>
                  </a:lnTo>
                  <a:lnTo>
                    <a:pt x="1577" y="2723"/>
                  </a:lnTo>
                  <a:lnTo>
                    <a:pt x="1546" y="2753"/>
                  </a:lnTo>
                  <a:lnTo>
                    <a:pt x="1512" y="2778"/>
                  </a:lnTo>
                  <a:lnTo>
                    <a:pt x="1475" y="2799"/>
                  </a:lnTo>
                  <a:lnTo>
                    <a:pt x="1435" y="2815"/>
                  </a:lnTo>
                  <a:lnTo>
                    <a:pt x="1391" y="2824"/>
                  </a:lnTo>
                  <a:lnTo>
                    <a:pt x="1346" y="2827"/>
                  </a:lnTo>
                  <a:lnTo>
                    <a:pt x="304" y="2827"/>
                  </a:lnTo>
                  <a:lnTo>
                    <a:pt x="260" y="2824"/>
                  </a:lnTo>
                  <a:lnTo>
                    <a:pt x="216" y="2815"/>
                  </a:lnTo>
                  <a:lnTo>
                    <a:pt x="176" y="2799"/>
                  </a:lnTo>
                  <a:lnTo>
                    <a:pt x="139" y="2778"/>
                  </a:lnTo>
                  <a:lnTo>
                    <a:pt x="104" y="2753"/>
                  </a:lnTo>
                  <a:lnTo>
                    <a:pt x="74" y="2723"/>
                  </a:lnTo>
                  <a:lnTo>
                    <a:pt x="49" y="2689"/>
                  </a:lnTo>
                  <a:lnTo>
                    <a:pt x="28" y="2651"/>
                  </a:lnTo>
                  <a:lnTo>
                    <a:pt x="12" y="2611"/>
                  </a:lnTo>
                  <a:lnTo>
                    <a:pt x="3" y="2568"/>
                  </a:lnTo>
                  <a:lnTo>
                    <a:pt x="0" y="2524"/>
                  </a:lnTo>
                  <a:lnTo>
                    <a:pt x="0" y="303"/>
                  </a:lnTo>
                  <a:lnTo>
                    <a:pt x="3" y="259"/>
                  </a:lnTo>
                  <a:lnTo>
                    <a:pt x="12" y="216"/>
                  </a:lnTo>
                  <a:lnTo>
                    <a:pt x="28" y="176"/>
                  </a:lnTo>
                  <a:lnTo>
                    <a:pt x="49" y="138"/>
                  </a:lnTo>
                  <a:lnTo>
                    <a:pt x="74" y="104"/>
                  </a:lnTo>
                  <a:lnTo>
                    <a:pt x="104" y="74"/>
                  </a:lnTo>
                  <a:lnTo>
                    <a:pt x="139" y="49"/>
                  </a:lnTo>
                  <a:lnTo>
                    <a:pt x="176" y="28"/>
                  </a:lnTo>
                  <a:lnTo>
                    <a:pt x="216" y="12"/>
                  </a:lnTo>
                  <a:lnTo>
                    <a:pt x="260" y="3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7"/>
            <p:cNvSpPr>
              <a:spLocks noEditPoints="1"/>
            </p:cNvSpPr>
            <p:nvPr/>
          </p:nvSpPr>
          <p:spPr bwMode="auto">
            <a:xfrm>
              <a:off x="7399338" y="4500563"/>
              <a:ext cx="147638" cy="147637"/>
            </a:xfrm>
            <a:custGeom>
              <a:avLst/>
              <a:gdLst>
                <a:gd name="T0" fmla="*/ 430 w 927"/>
                <a:gd name="T1" fmla="*/ 152 h 925"/>
                <a:gd name="T2" fmla="*/ 426 w 927"/>
                <a:gd name="T3" fmla="*/ 195 h 925"/>
                <a:gd name="T4" fmla="*/ 420 w 927"/>
                <a:gd name="T5" fmla="*/ 219 h 925"/>
                <a:gd name="T6" fmla="*/ 378 w 927"/>
                <a:gd name="T7" fmla="*/ 238 h 925"/>
                <a:gd name="T8" fmla="*/ 326 w 927"/>
                <a:gd name="T9" fmla="*/ 282 h 925"/>
                <a:gd name="T10" fmla="*/ 304 w 927"/>
                <a:gd name="T11" fmla="*/ 351 h 925"/>
                <a:gd name="T12" fmla="*/ 322 w 927"/>
                <a:gd name="T13" fmla="*/ 422 h 925"/>
                <a:gd name="T14" fmla="*/ 376 w 927"/>
                <a:gd name="T15" fmla="*/ 470 h 925"/>
                <a:gd name="T16" fmla="*/ 465 w 927"/>
                <a:gd name="T17" fmla="*/ 511 h 925"/>
                <a:gd name="T18" fmla="*/ 509 w 927"/>
                <a:gd name="T19" fmla="*/ 542 h 925"/>
                <a:gd name="T20" fmla="*/ 511 w 927"/>
                <a:gd name="T21" fmla="*/ 585 h 925"/>
                <a:gd name="T22" fmla="*/ 468 w 927"/>
                <a:gd name="T23" fmla="*/ 613 h 925"/>
                <a:gd name="T24" fmla="*/ 399 w 927"/>
                <a:gd name="T25" fmla="*/ 610 h 925"/>
                <a:gd name="T26" fmla="*/ 332 w 927"/>
                <a:gd name="T27" fmla="*/ 584 h 925"/>
                <a:gd name="T28" fmla="*/ 316 w 927"/>
                <a:gd name="T29" fmla="*/ 600 h 925"/>
                <a:gd name="T30" fmla="*/ 300 w 927"/>
                <a:gd name="T31" fmla="*/ 663 h 925"/>
                <a:gd name="T32" fmla="*/ 318 w 927"/>
                <a:gd name="T33" fmla="*/ 679 h 925"/>
                <a:gd name="T34" fmla="*/ 397 w 927"/>
                <a:gd name="T35" fmla="*/ 701 h 925"/>
                <a:gd name="T36" fmla="*/ 418 w 927"/>
                <a:gd name="T37" fmla="*/ 716 h 925"/>
                <a:gd name="T38" fmla="*/ 420 w 927"/>
                <a:gd name="T39" fmla="*/ 767 h 925"/>
                <a:gd name="T40" fmla="*/ 438 w 927"/>
                <a:gd name="T41" fmla="*/ 779 h 925"/>
                <a:gd name="T42" fmla="*/ 498 w 927"/>
                <a:gd name="T43" fmla="*/ 770 h 925"/>
                <a:gd name="T44" fmla="*/ 500 w 927"/>
                <a:gd name="T45" fmla="*/ 719 h 925"/>
                <a:gd name="T46" fmla="*/ 510 w 927"/>
                <a:gd name="T47" fmla="*/ 698 h 925"/>
                <a:gd name="T48" fmla="*/ 561 w 927"/>
                <a:gd name="T49" fmla="*/ 675 h 925"/>
                <a:gd name="T50" fmla="*/ 612 w 927"/>
                <a:gd name="T51" fmla="*/ 621 h 925"/>
                <a:gd name="T52" fmla="*/ 628 w 927"/>
                <a:gd name="T53" fmla="*/ 543 h 925"/>
                <a:gd name="T54" fmla="*/ 597 w 927"/>
                <a:gd name="T55" fmla="*/ 470 h 925"/>
                <a:gd name="T56" fmla="*/ 515 w 927"/>
                <a:gd name="T57" fmla="*/ 416 h 925"/>
                <a:gd name="T58" fmla="*/ 434 w 927"/>
                <a:gd name="T59" fmla="*/ 375 h 925"/>
                <a:gd name="T60" fmla="*/ 417 w 927"/>
                <a:gd name="T61" fmla="*/ 340 h 925"/>
                <a:gd name="T62" fmla="*/ 442 w 927"/>
                <a:gd name="T63" fmla="*/ 310 h 925"/>
                <a:gd name="T64" fmla="*/ 502 w 927"/>
                <a:gd name="T65" fmla="*/ 305 h 925"/>
                <a:gd name="T66" fmla="*/ 577 w 927"/>
                <a:gd name="T67" fmla="*/ 328 h 925"/>
                <a:gd name="T68" fmla="*/ 592 w 927"/>
                <a:gd name="T69" fmla="*/ 313 h 925"/>
                <a:gd name="T70" fmla="*/ 609 w 927"/>
                <a:gd name="T71" fmla="*/ 251 h 925"/>
                <a:gd name="T72" fmla="*/ 566 w 927"/>
                <a:gd name="T73" fmla="*/ 227 h 925"/>
                <a:gd name="T74" fmla="*/ 511 w 927"/>
                <a:gd name="T75" fmla="*/ 214 h 925"/>
                <a:gd name="T76" fmla="*/ 506 w 927"/>
                <a:gd name="T77" fmla="*/ 187 h 925"/>
                <a:gd name="T78" fmla="*/ 501 w 927"/>
                <a:gd name="T79" fmla="*/ 152 h 925"/>
                <a:gd name="T80" fmla="*/ 466 w 927"/>
                <a:gd name="T81" fmla="*/ 147 h 925"/>
                <a:gd name="T82" fmla="*/ 518 w 927"/>
                <a:gd name="T83" fmla="*/ 3 h 925"/>
                <a:gd name="T84" fmla="*/ 668 w 927"/>
                <a:gd name="T85" fmla="*/ 48 h 925"/>
                <a:gd name="T86" fmla="*/ 791 w 927"/>
                <a:gd name="T87" fmla="*/ 136 h 925"/>
                <a:gd name="T88" fmla="*/ 880 w 927"/>
                <a:gd name="T89" fmla="*/ 259 h 925"/>
                <a:gd name="T90" fmla="*/ 924 w 927"/>
                <a:gd name="T91" fmla="*/ 408 h 925"/>
                <a:gd name="T92" fmla="*/ 915 w 927"/>
                <a:gd name="T93" fmla="*/ 569 h 925"/>
                <a:gd name="T94" fmla="*/ 855 w 927"/>
                <a:gd name="T95" fmla="*/ 710 h 925"/>
                <a:gd name="T96" fmla="*/ 753 w 927"/>
                <a:gd name="T97" fmla="*/ 823 h 925"/>
                <a:gd name="T98" fmla="*/ 620 w 927"/>
                <a:gd name="T99" fmla="*/ 897 h 925"/>
                <a:gd name="T100" fmla="*/ 464 w 927"/>
                <a:gd name="T101" fmla="*/ 925 h 925"/>
                <a:gd name="T102" fmla="*/ 307 w 927"/>
                <a:gd name="T103" fmla="*/ 897 h 925"/>
                <a:gd name="T104" fmla="*/ 174 w 927"/>
                <a:gd name="T105" fmla="*/ 823 h 925"/>
                <a:gd name="T106" fmla="*/ 72 w 927"/>
                <a:gd name="T107" fmla="*/ 710 h 925"/>
                <a:gd name="T108" fmla="*/ 12 w 927"/>
                <a:gd name="T109" fmla="*/ 569 h 925"/>
                <a:gd name="T110" fmla="*/ 3 w 927"/>
                <a:gd name="T111" fmla="*/ 408 h 925"/>
                <a:gd name="T112" fmla="*/ 47 w 927"/>
                <a:gd name="T113" fmla="*/ 259 h 925"/>
                <a:gd name="T114" fmla="*/ 136 w 927"/>
                <a:gd name="T115" fmla="*/ 136 h 925"/>
                <a:gd name="T116" fmla="*/ 259 w 927"/>
                <a:gd name="T117" fmla="*/ 48 h 925"/>
                <a:gd name="T118" fmla="*/ 409 w 927"/>
                <a:gd name="T119" fmla="*/ 3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7" h="925">
                  <a:moveTo>
                    <a:pt x="448" y="147"/>
                  </a:moveTo>
                  <a:lnTo>
                    <a:pt x="437" y="148"/>
                  </a:lnTo>
                  <a:lnTo>
                    <a:pt x="430" y="152"/>
                  </a:lnTo>
                  <a:lnTo>
                    <a:pt x="427" y="158"/>
                  </a:lnTo>
                  <a:lnTo>
                    <a:pt x="426" y="169"/>
                  </a:lnTo>
                  <a:lnTo>
                    <a:pt x="426" y="195"/>
                  </a:lnTo>
                  <a:lnTo>
                    <a:pt x="426" y="207"/>
                  </a:lnTo>
                  <a:lnTo>
                    <a:pt x="425" y="215"/>
                  </a:lnTo>
                  <a:lnTo>
                    <a:pt x="420" y="219"/>
                  </a:lnTo>
                  <a:lnTo>
                    <a:pt x="414" y="224"/>
                  </a:lnTo>
                  <a:lnTo>
                    <a:pt x="401" y="228"/>
                  </a:lnTo>
                  <a:lnTo>
                    <a:pt x="378" y="238"/>
                  </a:lnTo>
                  <a:lnTo>
                    <a:pt x="357" y="250"/>
                  </a:lnTo>
                  <a:lnTo>
                    <a:pt x="340" y="265"/>
                  </a:lnTo>
                  <a:lnTo>
                    <a:pt x="326" y="282"/>
                  </a:lnTo>
                  <a:lnTo>
                    <a:pt x="315" y="302"/>
                  </a:lnTo>
                  <a:lnTo>
                    <a:pt x="308" y="325"/>
                  </a:lnTo>
                  <a:lnTo>
                    <a:pt x="304" y="351"/>
                  </a:lnTo>
                  <a:lnTo>
                    <a:pt x="305" y="376"/>
                  </a:lnTo>
                  <a:lnTo>
                    <a:pt x="312" y="401"/>
                  </a:lnTo>
                  <a:lnTo>
                    <a:pt x="322" y="422"/>
                  </a:lnTo>
                  <a:lnTo>
                    <a:pt x="336" y="440"/>
                  </a:lnTo>
                  <a:lnTo>
                    <a:pt x="355" y="456"/>
                  </a:lnTo>
                  <a:lnTo>
                    <a:pt x="376" y="470"/>
                  </a:lnTo>
                  <a:lnTo>
                    <a:pt x="405" y="486"/>
                  </a:lnTo>
                  <a:lnTo>
                    <a:pt x="435" y="498"/>
                  </a:lnTo>
                  <a:lnTo>
                    <a:pt x="465" y="511"/>
                  </a:lnTo>
                  <a:lnTo>
                    <a:pt x="481" y="519"/>
                  </a:lnTo>
                  <a:lnTo>
                    <a:pt x="498" y="530"/>
                  </a:lnTo>
                  <a:lnTo>
                    <a:pt x="509" y="542"/>
                  </a:lnTo>
                  <a:lnTo>
                    <a:pt x="515" y="557"/>
                  </a:lnTo>
                  <a:lnTo>
                    <a:pt x="516" y="571"/>
                  </a:lnTo>
                  <a:lnTo>
                    <a:pt x="511" y="585"/>
                  </a:lnTo>
                  <a:lnTo>
                    <a:pt x="501" y="597"/>
                  </a:lnTo>
                  <a:lnTo>
                    <a:pt x="487" y="607"/>
                  </a:lnTo>
                  <a:lnTo>
                    <a:pt x="468" y="613"/>
                  </a:lnTo>
                  <a:lnTo>
                    <a:pt x="449" y="615"/>
                  </a:lnTo>
                  <a:lnTo>
                    <a:pt x="429" y="614"/>
                  </a:lnTo>
                  <a:lnTo>
                    <a:pt x="399" y="610"/>
                  </a:lnTo>
                  <a:lnTo>
                    <a:pt x="370" y="601"/>
                  </a:lnTo>
                  <a:lnTo>
                    <a:pt x="342" y="589"/>
                  </a:lnTo>
                  <a:lnTo>
                    <a:pt x="332" y="584"/>
                  </a:lnTo>
                  <a:lnTo>
                    <a:pt x="325" y="584"/>
                  </a:lnTo>
                  <a:lnTo>
                    <a:pt x="319" y="590"/>
                  </a:lnTo>
                  <a:lnTo>
                    <a:pt x="316" y="600"/>
                  </a:lnTo>
                  <a:lnTo>
                    <a:pt x="303" y="645"/>
                  </a:lnTo>
                  <a:lnTo>
                    <a:pt x="300" y="655"/>
                  </a:lnTo>
                  <a:lnTo>
                    <a:pt x="300" y="663"/>
                  </a:lnTo>
                  <a:lnTo>
                    <a:pt x="303" y="668"/>
                  </a:lnTo>
                  <a:lnTo>
                    <a:pt x="308" y="674"/>
                  </a:lnTo>
                  <a:lnTo>
                    <a:pt x="318" y="679"/>
                  </a:lnTo>
                  <a:lnTo>
                    <a:pt x="344" y="689"/>
                  </a:lnTo>
                  <a:lnTo>
                    <a:pt x="370" y="697"/>
                  </a:lnTo>
                  <a:lnTo>
                    <a:pt x="397" y="701"/>
                  </a:lnTo>
                  <a:lnTo>
                    <a:pt x="409" y="705"/>
                  </a:lnTo>
                  <a:lnTo>
                    <a:pt x="416" y="708"/>
                  </a:lnTo>
                  <a:lnTo>
                    <a:pt x="418" y="716"/>
                  </a:lnTo>
                  <a:lnTo>
                    <a:pt x="419" y="728"/>
                  </a:lnTo>
                  <a:lnTo>
                    <a:pt x="419" y="758"/>
                  </a:lnTo>
                  <a:lnTo>
                    <a:pt x="420" y="767"/>
                  </a:lnTo>
                  <a:lnTo>
                    <a:pt x="424" y="773"/>
                  </a:lnTo>
                  <a:lnTo>
                    <a:pt x="429" y="778"/>
                  </a:lnTo>
                  <a:lnTo>
                    <a:pt x="438" y="779"/>
                  </a:lnTo>
                  <a:lnTo>
                    <a:pt x="482" y="779"/>
                  </a:lnTo>
                  <a:lnTo>
                    <a:pt x="492" y="777"/>
                  </a:lnTo>
                  <a:lnTo>
                    <a:pt x="498" y="770"/>
                  </a:lnTo>
                  <a:lnTo>
                    <a:pt x="500" y="760"/>
                  </a:lnTo>
                  <a:lnTo>
                    <a:pt x="501" y="739"/>
                  </a:lnTo>
                  <a:lnTo>
                    <a:pt x="500" y="719"/>
                  </a:lnTo>
                  <a:lnTo>
                    <a:pt x="501" y="710"/>
                  </a:lnTo>
                  <a:lnTo>
                    <a:pt x="505" y="703"/>
                  </a:lnTo>
                  <a:lnTo>
                    <a:pt x="510" y="698"/>
                  </a:lnTo>
                  <a:lnTo>
                    <a:pt x="519" y="695"/>
                  </a:lnTo>
                  <a:lnTo>
                    <a:pt x="541" y="686"/>
                  </a:lnTo>
                  <a:lnTo>
                    <a:pt x="561" y="675"/>
                  </a:lnTo>
                  <a:lnTo>
                    <a:pt x="580" y="662"/>
                  </a:lnTo>
                  <a:lnTo>
                    <a:pt x="597" y="645"/>
                  </a:lnTo>
                  <a:lnTo>
                    <a:pt x="612" y="621"/>
                  </a:lnTo>
                  <a:lnTo>
                    <a:pt x="622" y="595"/>
                  </a:lnTo>
                  <a:lnTo>
                    <a:pt x="628" y="570"/>
                  </a:lnTo>
                  <a:lnTo>
                    <a:pt x="628" y="543"/>
                  </a:lnTo>
                  <a:lnTo>
                    <a:pt x="622" y="518"/>
                  </a:lnTo>
                  <a:lnTo>
                    <a:pt x="611" y="493"/>
                  </a:lnTo>
                  <a:lnTo>
                    <a:pt x="597" y="470"/>
                  </a:lnTo>
                  <a:lnTo>
                    <a:pt x="577" y="451"/>
                  </a:lnTo>
                  <a:lnTo>
                    <a:pt x="553" y="435"/>
                  </a:lnTo>
                  <a:lnTo>
                    <a:pt x="515" y="416"/>
                  </a:lnTo>
                  <a:lnTo>
                    <a:pt x="476" y="399"/>
                  </a:lnTo>
                  <a:lnTo>
                    <a:pt x="454" y="388"/>
                  </a:lnTo>
                  <a:lnTo>
                    <a:pt x="434" y="375"/>
                  </a:lnTo>
                  <a:lnTo>
                    <a:pt x="423" y="364"/>
                  </a:lnTo>
                  <a:lnTo>
                    <a:pt x="418" y="352"/>
                  </a:lnTo>
                  <a:lnTo>
                    <a:pt x="417" y="340"/>
                  </a:lnTo>
                  <a:lnTo>
                    <a:pt x="421" y="328"/>
                  </a:lnTo>
                  <a:lnTo>
                    <a:pt x="429" y="318"/>
                  </a:lnTo>
                  <a:lnTo>
                    <a:pt x="442" y="310"/>
                  </a:lnTo>
                  <a:lnTo>
                    <a:pt x="456" y="305"/>
                  </a:lnTo>
                  <a:lnTo>
                    <a:pt x="469" y="304"/>
                  </a:lnTo>
                  <a:lnTo>
                    <a:pt x="502" y="305"/>
                  </a:lnTo>
                  <a:lnTo>
                    <a:pt x="536" y="312"/>
                  </a:lnTo>
                  <a:lnTo>
                    <a:pt x="567" y="324"/>
                  </a:lnTo>
                  <a:lnTo>
                    <a:pt x="577" y="328"/>
                  </a:lnTo>
                  <a:lnTo>
                    <a:pt x="583" y="326"/>
                  </a:lnTo>
                  <a:lnTo>
                    <a:pt x="589" y="322"/>
                  </a:lnTo>
                  <a:lnTo>
                    <a:pt x="592" y="313"/>
                  </a:lnTo>
                  <a:lnTo>
                    <a:pt x="600" y="288"/>
                  </a:lnTo>
                  <a:lnTo>
                    <a:pt x="608" y="261"/>
                  </a:lnTo>
                  <a:lnTo>
                    <a:pt x="609" y="251"/>
                  </a:lnTo>
                  <a:lnTo>
                    <a:pt x="604" y="244"/>
                  </a:lnTo>
                  <a:lnTo>
                    <a:pt x="596" y="238"/>
                  </a:lnTo>
                  <a:lnTo>
                    <a:pt x="566" y="227"/>
                  </a:lnTo>
                  <a:lnTo>
                    <a:pt x="533" y="219"/>
                  </a:lnTo>
                  <a:lnTo>
                    <a:pt x="520" y="217"/>
                  </a:lnTo>
                  <a:lnTo>
                    <a:pt x="511" y="214"/>
                  </a:lnTo>
                  <a:lnTo>
                    <a:pt x="508" y="209"/>
                  </a:lnTo>
                  <a:lnTo>
                    <a:pt x="506" y="200"/>
                  </a:lnTo>
                  <a:lnTo>
                    <a:pt x="506" y="187"/>
                  </a:lnTo>
                  <a:lnTo>
                    <a:pt x="506" y="171"/>
                  </a:lnTo>
                  <a:lnTo>
                    <a:pt x="505" y="159"/>
                  </a:lnTo>
                  <a:lnTo>
                    <a:pt x="501" y="152"/>
                  </a:lnTo>
                  <a:lnTo>
                    <a:pt x="494" y="148"/>
                  </a:lnTo>
                  <a:lnTo>
                    <a:pt x="482" y="147"/>
                  </a:lnTo>
                  <a:lnTo>
                    <a:pt x="466" y="147"/>
                  </a:lnTo>
                  <a:lnTo>
                    <a:pt x="448" y="147"/>
                  </a:lnTo>
                  <a:close/>
                  <a:moveTo>
                    <a:pt x="464" y="0"/>
                  </a:moveTo>
                  <a:lnTo>
                    <a:pt x="518" y="3"/>
                  </a:lnTo>
                  <a:lnTo>
                    <a:pt x="570" y="12"/>
                  </a:lnTo>
                  <a:lnTo>
                    <a:pt x="620" y="28"/>
                  </a:lnTo>
                  <a:lnTo>
                    <a:pt x="668" y="48"/>
                  </a:lnTo>
                  <a:lnTo>
                    <a:pt x="712" y="72"/>
                  </a:lnTo>
                  <a:lnTo>
                    <a:pt x="753" y="102"/>
                  </a:lnTo>
                  <a:lnTo>
                    <a:pt x="791" y="136"/>
                  </a:lnTo>
                  <a:lnTo>
                    <a:pt x="825" y="174"/>
                  </a:lnTo>
                  <a:lnTo>
                    <a:pt x="855" y="215"/>
                  </a:lnTo>
                  <a:lnTo>
                    <a:pt x="880" y="259"/>
                  </a:lnTo>
                  <a:lnTo>
                    <a:pt x="900" y="307"/>
                  </a:lnTo>
                  <a:lnTo>
                    <a:pt x="915" y="356"/>
                  </a:lnTo>
                  <a:lnTo>
                    <a:pt x="924" y="408"/>
                  </a:lnTo>
                  <a:lnTo>
                    <a:pt x="927" y="463"/>
                  </a:lnTo>
                  <a:lnTo>
                    <a:pt x="924" y="517"/>
                  </a:lnTo>
                  <a:lnTo>
                    <a:pt x="915" y="569"/>
                  </a:lnTo>
                  <a:lnTo>
                    <a:pt x="900" y="618"/>
                  </a:lnTo>
                  <a:lnTo>
                    <a:pt x="880" y="666"/>
                  </a:lnTo>
                  <a:lnTo>
                    <a:pt x="855" y="710"/>
                  </a:lnTo>
                  <a:lnTo>
                    <a:pt x="825" y="751"/>
                  </a:lnTo>
                  <a:lnTo>
                    <a:pt x="791" y="789"/>
                  </a:lnTo>
                  <a:lnTo>
                    <a:pt x="753" y="823"/>
                  </a:lnTo>
                  <a:lnTo>
                    <a:pt x="712" y="853"/>
                  </a:lnTo>
                  <a:lnTo>
                    <a:pt x="668" y="877"/>
                  </a:lnTo>
                  <a:lnTo>
                    <a:pt x="620" y="897"/>
                  </a:lnTo>
                  <a:lnTo>
                    <a:pt x="570" y="913"/>
                  </a:lnTo>
                  <a:lnTo>
                    <a:pt x="518" y="922"/>
                  </a:lnTo>
                  <a:lnTo>
                    <a:pt x="464" y="925"/>
                  </a:lnTo>
                  <a:lnTo>
                    <a:pt x="409" y="922"/>
                  </a:lnTo>
                  <a:lnTo>
                    <a:pt x="357" y="913"/>
                  </a:lnTo>
                  <a:lnTo>
                    <a:pt x="307" y="897"/>
                  </a:lnTo>
                  <a:lnTo>
                    <a:pt x="259" y="877"/>
                  </a:lnTo>
                  <a:lnTo>
                    <a:pt x="215" y="853"/>
                  </a:lnTo>
                  <a:lnTo>
                    <a:pt x="174" y="823"/>
                  </a:lnTo>
                  <a:lnTo>
                    <a:pt x="136" y="789"/>
                  </a:lnTo>
                  <a:lnTo>
                    <a:pt x="102" y="751"/>
                  </a:lnTo>
                  <a:lnTo>
                    <a:pt x="72" y="710"/>
                  </a:lnTo>
                  <a:lnTo>
                    <a:pt x="47" y="666"/>
                  </a:lnTo>
                  <a:lnTo>
                    <a:pt x="26" y="618"/>
                  </a:lnTo>
                  <a:lnTo>
                    <a:pt x="12" y="569"/>
                  </a:lnTo>
                  <a:lnTo>
                    <a:pt x="3" y="517"/>
                  </a:lnTo>
                  <a:lnTo>
                    <a:pt x="0" y="463"/>
                  </a:lnTo>
                  <a:lnTo>
                    <a:pt x="3" y="408"/>
                  </a:lnTo>
                  <a:lnTo>
                    <a:pt x="12" y="356"/>
                  </a:lnTo>
                  <a:lnTo>
                    <a:pt x="26" y="307"/>
                  </a:lnTo>
                  <a:lnTo>
                    <a:pt x="47" y="259"/>
                  </a:lnTo>
                  <a:lnTo>
                    <a:pt x="72" y="215"/>
                  </a:lnTo>
                  <a:lnTo>
                    <a:pt x="102" y="174"/>
                  </a:lnTo>
                  <a:lnTo>
                    <a:pt x="136" y="136"/>
                  </a:lnTo>
                  <a:lnTo>
                    <a:pt x="174" y="102"/>
                  </a:lnTo>
                  <a:lnTo>
                    <a:pt x="215" y="72"/>
                  </a:lnTo>
                  <a:lnTo>
                    <a:pt x="259" y="48"/>
                  </a:lnTo>
                  <a:lnTo>
                    <a:pt x="307" y="28"/>
                  </a:lnTo>
                  <a:lnTo>
                    <a:pt x="357" y="12"/>
                  </a:lnTo>
                  <a:lnTo>
                    <a:pt x="409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8"/>
            <p:cNvSpPr>
              <a:spLocks/>
            </p:cNvSpPr>
            <p:nvPr/>
          </p:nvSpPr>
          <p:spPr bwMode="auto">
            <a:xfrm>
              <a:off x="7419976" y="4273550"/>
              <a:ext cx="107950" cy="34925"/>
            </a:xfrm>
            <a:custGeom>
              <a:avLst/>
              <a:gdLst>
                <a:gd name="T0" fmla="*/ 347 w 680"/>
                <a:gd name="T1" fmla="*/ 0 h 220"/>
                <a:gd name="T2" fmla="*/ 406 w 680"/>
                <a:gd name="T3" fmla="*/ 3 h 220"/>
                <a:gd name="T4" fmla="*/ 465 w 680"/>
                <a:gd name="T5" fmla="*/ 12 h 220"/>
                <a:gd name="T6" fmla="*/ 522 w 680"/>
                <a:gd name="T7" fmla="*/ 26 h 220"/>
                <a:gd name="T8" fmla="*/ 577 w 680"/>
                <a:gd name="T9" fmla="*/ 47 h 220"/>
                <a:gd name="T10" fmla="*/ 629 w 680"/>
                <a:gd name="T11" fmla="*/ 74 h 220"/>
                <a:gd name="T12" fmla="*/ 680 w 680"/>
                <a:gd name="T13" fmla="*/ 105 h 220"/>
                <a:gd name="T14" fmla="*/ 605 w 680"/>
                <a:gd name="T15" fmla="*/ 211 h 220"/>
                <a:gd name="T16" fmla="*/ 566 w 680"/>
                <a:gd name="T17" fmla="*/ 187 h 220"/>
                <a:gd name="T18" fmla="*/ 525 w 680"/>
                <a:gd name="T19" fmla="*/ 167 h 220"/>
                <a:gd name="T20" fmla="*/ 483 w 680"/>
                <a:gd name="T21" fmla="*/ 150 h 220"/>
                <a:gd name="T22" fmla="*/ 438 w 680"/>
                <a:gd name="T23" fmla="*/ 139 h 220"/>
                <a:gd name="T24" fmla="*/ 393 w 680"/>
                <a:gd name="T25" fmla="*/ 132 h 220"/>
                <a:gd name="T26" fmla="*/ 347 w 680"/>
                <a:gd name="T27" fmla="*/ 130 h 220"/>
                <a:gd name="T28" fmla="*/ 299 w 680"/>
                <a:gd name="T29" fmla="*/ 132 h 220"/>
                <a:gd name="T30" fmla="*/ 251 w 680"/>
                <a:gd name="T31" fmla="*/ 140 h 220"/>
                <a:gd name="T32" fmla="*/ 205 w 680"/>
                <a:gd name="T33" fmla="*/ 152 h 220"/>
                <a:gd name="T34" fmla="*/ 161 w 680"/>
                <a:gd name="T35" fmla="*/ 170 h 220"/>
                <a:gd name="T36" fmla="*/ 119 w 680"/>
                <a:gd name="T37" fmla="*/ 192 h 220"/>
                <a:gd name="T38" fmla="*/ 78 w 680"/>
                <a:gd name="T39" fmla="*/ 220 h 220"/>
                <a:gd name="T40" fmla="*/ 0 w 680"/>
                <a:gd name="T41" fmla="*/ 116 h 220"/>
                <a:gd name="T42" fmla="*/ 44 w 680"/>
                <a:gd name="T43" fmla="*/ 86 h 220"/>
                <a:gd name="T44" fmla="*/ 91 w 680"/>
                <a:gd name="T45" fmla="*/ 59 h 220"/>
                <a:gd name="T46" fmla="*/ 139 w 680"/>
                <a:gd name="T47" fmla="*/ 38 h 220"/>
                <a:gd name="T48" fmla="*/ 190 w 680"/>
                <a:gd name="T49" fmla="*/ 22 h 220"/>
                <a:gd name="T50" fmla="*/ 241 w 680"/>
                <a:gd name="T51" fmla="*/ 10 h 220"/>
                <a:gd name="T52" fmla="*/ 293 w 680"/>
                <a:gd name="T53" fmla="*/ 2 h 220"/>
                <a:gd name="T54" fmla="*/ 347 w 680"/>
                <a:gd name="T5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0" h="220">
                  <a:moveTo>
                    <a:pt x="347" y="0"/>
                  </a:moveTo>
                  <a:lnTo>
                    <a:pt x="406" y="3"/>
                  </a:lnTo>
                  <a:lnTo>
                    <a:pt x="465" y="12"/>
                  </a:lnTo>
                  <a:lnTo>
                    <a:pt x="522" y="26"/>
                  </a:lnTo>
                  <a:lnTo>
                    <a:pt x="577" y="47"/>
                  </a:lnTo>
                  <a:lnTo>
                    <a:pt x="629" y="74"/>
                  </a:lnTo>
                  <a:lnTo>
                    <a:pt x="680" y="105"/>
                  </a:lnTo>
                  <a:lnTo>
                    <a:pt x="605" y="211"/>
                  </a:lnTo>
                  <a:lnTo>
                    <a:pt x="566" y="187"/>
                  </a:lnTo>
                  <a:lnTo>
                    <a:pt x="525" y="167"/>
                  </a:lnTo>
                  <a:lnTo>
                    <a:pt x="483" y="150"/>
                  </a:lnTo>
                  <a:lnTo>
                    <a:pt x="438" y="139"/>
                  </a:lnTo>
                  <a:lnTo>
                    <a:pt x="393" y="132"/>
                  </a:lnTo>
                  <a:lnTo>
                    <a:pt x="347" y="130"/>
                  </a:lnTo>
                  <a:lnTo>
                    <a:pt x="299" y="132"/>
                  </a:lnTo>
                  <a:lnTo>
                    <a:pt x="251" y="140"/>
                  </a:lnTo>
                  <a:lnTo>
                    <a:pt x="205" y="152"/>
                  </a:lnTo>
                  <a:lnTo>
                    <a:pt x="161" y="170"/>
                  </a:lnTo>
                  <a:lnTo>
                    <a:pt x="119" y="192"/>
                  </a:lnTo>
                  <a:lnTo>
                    <a:pt x="78" y="220"/>
                  </a:lnTo>
                  <a:lnTo>
                    <a:pt x="0" y="116"/>
                  </a:lnTo>
                  <a:lnTo>
                    <a:pt x="44" y="86"/>
                  </a:lnTo>
                  <a:lnTo>
                    <a:pt x="91" y="59"/>
                  </a:lnTo>
                  <a:lnTo>
                    <a:pt x="139" y="38"/>
                  </a:lnTo>
                  <a:lnTo>
                    <a:pt x="190" y="22"/>
                  </a:lnTo>
                  <a:lnTo>
                    <a:pt x="241" y="10"/>
                  </a:lnTo>
                  <a:lnTo>
                    <a:pt x="293" y="2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9"/>
            <p:cNvSpPr>
              <a:spLocks/>
            </p:cNvSpPr>
            <p:nvPr/>
          </p:nvSpPr>
          <p:spPr bwMode="auto">
            <a:xfrm>
              <a:off x="7383463" y="4222750"/>
              <a:ext cx="179388" cy="46037"/>
            </a:xfrm>
            <a:custGeom>
              <a:avLst/>
              <a:gdLst>
                <a:gd name="T0" fmla="*/ 576 w 1129"/>
                <a:gd name="T1" fmla="*/ 0 h 295"/>
                <a:gd name="T2" fmla="*/ 650 w 1129"/>
                <a:gd name="T3" fmla="*/ 2 h 295"/>
                <a:gd name="T4" fmla="*/ 724 w 1129"/>
                <a:gd name="T5" fmla="*/ 11 h 295"/>
                <a:gd name="T6" fmla="*/ 795 w 1129"/>
                <a:gd name="T7" fmla="*/ 24 h 295"/>
                <a:gd name="T8" fmla="*/ 866 w 1129"/>
                <a:gd name="T9" fmla="*/ 44 h 295"/>
                <a:gd name="T10" fmla="*/ 935 w 1129"/>
                <a:gd name="T11" fmla="*/ 68 h 295"/>
                <a:gd name="T12" fmla="*/ 1002 w 1129"/>
                <a:gd name="T13" fmla="*/ 98 h 295"/>
                <a:gd name="T14" fmla="*/ 1067 w 1129"/>
                <a:gd name="T15" fmla="*/ 133 h 295"/>
                <a:gd name="T16" fmla="*/ 1129 w 1129"/>
                <a:gd name="T17" fmla="*/ 174 h 295"/>
                <a:gd name="T18" fmla="*/ 1054 w 1129"/>
                <a:gd name="T19" fmla="*/ 281 h 295"/>
                <a:gd name="T20" fmla="*/ 1000 w 1129"/>
                <a:gd name="T21" fmla="*/ 245 h 295"/>
                <a:gd name="T22" fmla="*/ 944 w 1129"/>
                <a:gd name="T23" fmla="*/ 215 h 295"/>
                <a:gd name="T24" fmla="*/ 886 w 1129"/>
                <a:gd name="T25" fmla="*/ 189 h 295"/>
                <a:gd name="T26" fmla="*/ 827 w 1129"/>
                <a:gd name="T27" fmla="*/ 168 h 295"/>
                <a:gd name="T28" fmla="*/ 767 w 1129"/>
                <a:gd name="T29" fmla="*/ 151 h 295"/>
                <a:gd name="T30" fmla="*/ 703 w 1129"/>
                <a:gd name="T31" fmla="*/ 139 h 295"/>
                <a:gd name="T32" fmla="*/ 640 w 1129"/>
                <a:gd name="T33" fmla="*/ 132 h 295"/>
                <a:gd name="T34" fmla="*/ 576 w 1129"/>
                <a:gd name="T35" fmla="*/ 129 h 295"/>
                <a:gd name="T36" fmla="*/ 509 w 1129"/>
                <a:gd name="T37" fmla="*/ 132 h 295"/>
                <a:gd name="T38" fmla="*/ 443 w 1129"/>
                <a:gd name="T39" fmla="*/ 140 h 295"/>
                <a:gd name="T40" fmla="*/ 377 w 1129"/>
                <a:gd name="T41" fmla="*/ 153 h 295"/>
                <a:gd name="T42" fmla="*/ 313 w 1129"/>
                <a:gd name="T43" fmla="*/ 172 h 295"/>
                <a:gd name="T44" fmla="*/ 252 w 1129"/>
                <a:gd name="T45" fmla="*/ 195 h 295"/>
                <a:gd name="T46" fmla="*/ 191 w 1129"/>
                <a:gd name="T47" fmla="*/ 224 h 295"/>
                <a:gd name="T48" fmla="*/ 133 w 1129"/>
                <a:gd name="T49" fmla="*/ 257 h 295"/>
                <a:gd name="T50" fmla="*/ 78 w 1129"/>
                <a:gd name="T51" fmla="*/ 295 h 295"/>
                <a:gd name="T52" fmla="*/ 0 w 1129"/>
                <a:gd name="T53" fmla="*/ 191 h 295"/>
                <a:gd name="T54" fmla="*/ 64 w 1129"/>
                <a:gd name="T55" fmla="*/ 147 h 295"/>
                <a:gd name="T56" fmla="*/ 131 w 1129"/>
                <a:gd name="T57" fmla="*/ 108 h 295"/>
                <a:gd name="T58" fmla="*/ 201 w 1129"/>
                <a:gd name="T59" fmla="*/ 75 h 295"/>
                <a:gd name="T60" fmla="*/ 272 w 1129"/>
                <a:gd name="T61" fmla="*/ 48 h 295"/>
                <a:gd name="T62" fmla="*/ 346 w 1129"/>
                <a:gd name="T63" fmla="*/ 27 h 295"/>
                <a:gd name="T64" fmla="*/ 422 w 1129"/>
                <a:gd name="T65" fmla="*/ 12 h 295"/>
                <a:gd name="T66" fmla="*/ 498 w 1129"/>
                <a:gd name="T67" fmla="*/ 3 h 295"/>
                <a:gd name="T68" fmla="*/ 576 w 1129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9" h="295">
                  <a:moveTo>
                    <a:pt x="576" y="0"/>
                  </a:moveTo>
                  <a:lnTo>
                    <a:pt x="650" y="2"/>
                  </a:lnTo>
                  <a:lnTo>
                    <a:pt x="724" y="11"/>
                  </a:lnTo>
                  <a:lnTo>
                    <a:pt x="795" y="24"/>
                  </a:lnTo>
                  <a:lnTo>
                    <a:pt x="866" y="44"/>
                  </a:lnTo>
                  <a:lnTo>
                    <a:pt x="935" y="68"/>
                  </a:lnTo>
                  <a:lnTo>
                    <a:pt x="1002" y="98"/>
                  </a:lnTo>
                  <a:lnTo>
                    <a:pt x="1067" y="133"/>
                  </a:lnTo>
                  <a:lnTo>
                    <a:pt x="1129" y="174"/>
                  </a:lnTo>
                  <a:lnTo>
                    <a:pt x="1054" y="281"/>
                  </a:lnTo>
                  <a:lnTo>
                    <a:pt x="1000" y="245"/>
                  </a:lnTo>
                  <a:lnTo>
                    <a:pt x="944" y="215"/>
                  </a:lnTo>
                  <a:lnTo>
                    <a:pt x="886" y="189"/>
                  </a:lnTo>
                  <a:lnTo>
                    <a:pt x="827" y="168"/>
                  </a:lnTo>
                  <a:lnTo>
                    <a:pt x="767" y="151"/>
                  </a:lnTo>
                  <a:lnTo>
                    <a:pt x="703" y="139"/>
                  </a:lnTo>
                  <a:lnTo>
                    <a:pt x="640" y="132"/>
                  </a:lnTo>
                  <a:lnTo>
                    <a:pt x="576" y="129"/>
                  </a:lnTo>
                  <a:lnTo>
                    <a:pt x="509" y="132"/>
                  </a:lnTo>
                  <a:lnTo>
                    <a:pt x="443" y="140"/>
                  </a:lnTo>
                  <a:lnTo>
                    <a:pt x="377" y="153"/>
                  </a:lnTo>
                  <a:lnTo>
                    <a:pt x="313" y="172"/>
                  </a:lnTo>
                  <a:lnTo>
                    <a:pt x="252" y="195"/>
                  </a:lnTo>
                  <a:lnTo>
                    <a:pt x="191" y="224"/>
                  </a:lnTo>
                  <a:lnTo>
                    <a:pt x="133" y="257"/>
                  </a:lnTo>
                  <a:lnTo>
                    <a:pt x="78" y="295"/>
                  </a:lnTo>
                  <a:lnTo>
                    <a:pt x="0" y="191"/>
                  </a:lnTo>
                  <a:lnTo>
                    <a:pt x="64" y="147"/>
                  </a:lnTo>
                  <a:lnTo>
                    <a:pt x="131" y="108"/>
                  </a:lnTo>
                  <a:lnTo>
                    <a:pt x="201" y="75"/>
                  </a:lnTo>
                  <a:lnTo>
                    <a:pt x="272" y="48"/>
                  </a:lnTo>
                  <a:lnTo>
                    <a:pt x="346" y="27"/>
                  </a:lnTo>
                  <a:lnTo>
                    <a:pt x="422" y="12"/>
                  </a:lnTo>
                  <a:lnTo>
                    <a:pt x="498" y="3"/>
                  </a:lnTo>
                  <a:lnTo>
                    <a:pt x="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8261040" y="4217988"/>
            <a:ext cx="338138" cy="584200"/>
            <a:chOff x="8259763" y="4217988"/>
            <a:chExt cx="338138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" name="Freeform 64"/>
            <p:cNvSpPr>
              <a:spLocks noEditPoints="1"/>
            </p:cNvSpPr>
            <p:nvPr/>
          </p:nvSpPr>
          <p:spPr bwMode="auto">
            <a:xfrm>
              <a:off x="8259763" y="4217988"/>
              <a:ext cx="338138" cy="584200"/>
            </a:xfrm>
            <a:custGeom>
              <a:avLst/>
              <a:gdLst>
                <a:gd name="T0" fmla="*/ 751 w 1922"/>
                <a:gd name="T1" fmla="*/ 2977 h 3309"/>
                <a:gd name="T2" fmla="*/ 715 w 1922"/>
                <a:gd name="T3" fmla="*/ 2995 h 3309"/>
                <a:gd name="T4" fmla="*/ 690 w 1922"/>
                <a:gd name="T5" fmla="*/ 3026 h 3309"/>
                <a:gd name="T6" fmla="*/ 680 w 1922"/>
                <a:gd name="T7" fmla="*/ 3066 h 3309"/>
                <a:gd name="T8" fmla="*/ 690 w 1922"/>
                <a:gd name="T9" fmla="*/ 3107 h 3309"/>
                <a:gd name="T10" fmla="*/ 715 w 1922"/>
                <a:gd name="T11" fmla="*/ 3139 h 3309"/>
                <a:gd name="T12" fmla="*/ 751 w 1922"/>
                <a:gd name="T13" fmla="*/ 3156 h 3309"/>
                <a:gd name="T14" fmla="*/ 1114 w 1922"/>
                <a:gd name="T15" fmla="*/ 3159 h 3309"/>
                <a:gd name="T16" fmla="*/ 1154 w 1922"/>
                <a:gd name="T17" fmla="*/ 3150 h 3309"/>
                <a:gd name="T18" fmla="*/ 1185 w 1922"/>
                <a:gd name="T19" fmla="*/ 3125 h 3309"/>
                <a:gd name="T20" fmla="*/ 1203 w 1922"/>
                <a:gd name="T21" fmla="*/ 3088 h 3309"/>
                <a:gd name="T22" fmla="*/ 1203 w 1922"/>
                <a:gd name="T23" fmla="*/ 3045 h 3309"/>
                <a:gd name="T24" fmla="*/ 1186 w 1922"/>
                <a:gd name="T25" fmla="*/ 3009 h 3309"/>
                <a:gd name="T26" fmla="*/ 1154 w 1922"/>
                <a:gd name="T27" fmla="*/ 2984 h 3309"/>
                <a:gd name="T28" fmla="*/ 1114 w 1922"/>
                <a:gd name="T29" fmla="*/ 2975 h 3309"/>
                <a:gd name="T30" fmla="*/ 280 w 1922"/>
                <a:gd name="T31" fmla="*/ 484 h 3309"/>
                <a:gd name="T32" fmla="*/ 240 w 1922"/>
                <a:gd name="T33" fmla="*/ 493 h 3309"/>
                <a:gd name="T34" fmla="*/ 209 w 1922"/>
                <a:gd name="T35" fmla="*/ 518 h 3309"/>
                <a:gd name="T36" fmla="*/ 192 w 1922"/>
                <a:gd name="T37" fmla="*/ 555 h 3309"/>
                <a:gd name="T38" fmla="*/ 189 w 1922"/>
                <a:gd name="T39" fmla="*/ 2733 h 3309"/>
                <a:gd name="T40" fmla="*/ 199 w 1922"/>
                <a:gd name="T41" fmla="*/ 2774 h 3309"/>
                <a:gd name="T42" fmla="*/ 223 w 1922"/>
                <a:gd name="T43" fmla="*/ 2805 h 3309"/>
                <a:gd name="T44" fmla="*/ 259 w 1922"/>
                <a:gd name="T45" fmla="*/ 2822 h 3309"/>
                <a:gd name="T46" fmla="*/ 1643 w 1922"/>
                <a:gd name="T47" fmla="*/ 2825 h 3309"/>
                <a:gd name="T48" fmla="*/ 1683 w 1922"/>
                <a:gd name="T49" fmla="*/ 2815 h 3309"/>
                <a:gd name="T50" fmla="*/ 1714 w 1922"/>
                <a:gd name="T51" fmla="*/ 2791 h 3309"/>
                <a:gd name="T52" fmla="*/ 1731 w 1922"/>
                <a:gd name="T53" fmla="*/ 2754 h 3309"/>
                <a:gd name="T54" fmla="*/ 1734 w 1922"/>
                <a:gd name="T55" fmla="*/ 575 h 3309"/>
                <a:gd name="T56" fmla="*/ 1724 w 1922"/>
                <a:gd name="T57" fmla="*/ 535 h 3309"/>
                <a:gd name="T58" fmla="*/ 1700 w 1922"/>
                <a:gd name="T59" fmla="*/ 504 h 3309"/>
                <a:gd name="T60" fmla="*/ 1664 w 1922"/>
                <a:gd name="T61" fmla="*/ 486 h 3309"/>
                <a:gd name="T62" fmla="*/ 280 w 1922"/>
                <a:gd name="T63" fmla="*/ 484 h 3309"/>
                <a:gd name="T64" fmla="*/ 1567 w 1922"/>
                <a:gd name="T65" fmla="*/ 0 h 3309"/>
                <a:gd name="T66" fmla="*/ 1654 w 1922"/>
                <a:gd name="T67" fmla="*/ 11 h 3309"/>
                <a:gd name="T68" fmla="*/ 1733 w 1922"/>
                <a:gd name="T69" fmla="*/ 41 h 3309"/>
                <a:gd name="T70" fmla="*/ 1803 w 1922"/>
                <a:gd name="T71" fmla="*/ 90 h 3309"/>
                <a:gd name="T72" fmla="*/ 1859 w 1922"/>
                <a:gd name="T73" fmla="*/ 153 h 3309"/>
                <a:gd name="T74" fmla="*/ 1898 w 1922"/>
                <a:gd name="T75" fmla="*/ 227 h 3309"/>
                <a:gd name="T76" fmla="*/ 1919 w 1922"/>
                <a:gd name="T77" fmla="*/ 311 h 3309"/>
                <a:gd name="T78" fmla="*/ 1922 w 1922"/>
                <a:gd name="T79" fmla="*/ 2953 h 3309"/>
                <a:gd name="T80" fmla="*/ 1911 w 1922"/>
                <a:gd name="T81" fmla="*/ 3040 h 3309"/>
                <a:gd name="T82" fmla="*/ 1880 w 1922"/>
                <a:gd name="T83" fmla="*/ 3120 h 3309"/>
                <a:gd name="T84" fmla="*/ 1833 w 1922"/>
                <a:gd name="T85" fmla="*/ 3189 h 3309"/>
                <a:gd name="T86" fmla="*/ 1769 w 1922"/>
                <a:gd name="T87" fmla="*/ 3245 h 3309"/>
                <a:gd name="T88" fmla="*/ 1695 w 1922"/>
                <a:gd name="T89" fmla="*/ 3285 h 3309"/>
                <a:gd name="T90" fmla="*/ 1612 w 1922"/>
                <a:gd name="T91" fmla="*/ 3306 h 3309"/>
                <a:gd name="T92" fmla="*/ 355 w 1922"/>
                <a:gd name="T93" fmla="*/ 3309 h 3309"/>
                <a:gd name="T94" fmla="*/ 268 w 1922"/>
                <a:gd name="T95" fmla="*/ 3298 h 3309"/>
                <a:gd name="T96" fmla="*/ 189 w 1922"/>
                <a:gd name="T97" fmla="*/ 3267 h 3309"/>
                <a:gd name="T98" fmla="*/ 119 w 1922"/>
                <a:gd name="T99" fmla="*/ 3218 h 3309"/>
                <a:gd name="T100" fmla="*/ 64 w 1922"/>
                <a:gd name="T101" fmla="*/ 3156 h 3309"/>
                <a:gd name="T102" fmla="*/ 24 w 1922"/>
                <a:gd name="T103" fmla="*/ 3082 h 3309"/>
                <a:gd name="T104" fmla="*/ 3 w 1922"/>
                <a:gd name="T105" fmla="*/ 2997 h 3309"/>
                <a:gd name="T106" fmla="*/ 0 w 1922"/>
                <a:gd name="T107" fmla="*/ 355 h 3309"/>
                <a:gd name="T108" fmla="*/ 11 w 1922"/>
                <a:gd name="T109" fmla="*/ 268 h 3309"/>
                <a:gd name="T110" fmla="*/ 42 w 1922"/>
                <a:gd name="T111" fmla="*/ 188 h 3309"/>
                <a:gd name="T112" fmla="*/ 90 w 1922"/>
                <a:gd name="T113" fmla="*/ 120 h 3309"/>
                <a:gd name="T114" fmla="*/ 153 w 1922"/>
                <a:gd name="T115" fmla="*/ 63 h 3309"/>
                <a:gd name="T116" fmla="*/ 227 w 1922"/>
                <a:gd name="T117" fmla="*/ 24 h 3309"/>
                <a:gd name="T118" fmla="*/ 311 w 1922"/>
                <a:gd name="T119" fmla="*/ 2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2" h="3309">
                  <a:moveTo>
                    <a:pt x="772" y="2975"/>
                  </a:moveTo>
                  <a:lnTo>
                    <a:pt x="751" y="2977"/>
                  </a:lnTo>
                  <a:lnTo>
                    <a:pt x="732" y="2984"/>
                  </a:lnTo>
                  <a:lnTo>
                    <a:pt x="715" y="2995"/>
                  </a:lnTo>
                  <a:lnTo>
                    <a:pt x="701" y="3009"/>
                  </a:lnTo>
                  <a:lnTo>
                    <a:pt x="690" y="3026"/>
                  </a:lnTo>
                  <a:lnTo>
                    <a:pt x="682" y="3045"/>
                  </a:lnTo>
                  <a:lnTo>
                    <a:pt x="680" y="3066"/>
                  </a:lnTo>
                  <a:lnTo>
                    <a:pt x="682" y="3088"/>
                  </a:lnTo>
                  <a:lnTo>
                    <a:pt x="690" y="3107"/>
                  </a:lnTo>
                  <a:lnTo>
                    <a:pt x="701" y="3124"/>
                  </a:lnTo>
                  <a:lnTo>
                    <a:pt x="715" y="3139"/>
                  </a:lnTo>
                  <a:lnTo>
                    <a:pt x="732" y="3149"/>
                  </a:lnTo>
                  <a:lnTo>
                    <a:pt x="751" y="3156"/>
                  </a:lnTo>
                  <a:lnTo>
                    <a:pt x="772" y="3159"/>
                  </a:lnTo>
                  <a:lnTo>
                    <a:pt x="1114" y="3159"/>
                  </a:lnTo>
                  <a:lnTo>
                    <a:pt x="1135" y="3156"/>
                  </a:lnTo>
                  <a:lnTo>
                    <a:pt x="1154" y="3150"/>
                  </a:lnTo>
                  <a:lnTo>
                    <a:pt x="1171" y="3139"/>
                  </a:lnTo>
                  <a:lnTo>
                    <a:pt x="1185" y="3125"/>
                  </a:lnTo>
                  <a:lnTo>
                    <a:pt x="1196" y="3108"/>
                  </a:lnTo>
                  <a:lnTo>
                    <a:pt x="1203" y="3088"/>
                  </a:lnTo>
                  <a:lnTo>
                    <a:pt x="1206" y="3066"/>
                  </a:lnTo>
                  <a:lnTo>
                    <a:pt x="1203" y="3045"/>
                  </a:lnTo>
                  <a:lnTo>
                    <a:pt x="1196" y="3026"/>
                  </a:lnTo>
                  <a:lnTo>
                    <a:pt x="1186" y="3009"/>
                  </a:lnTo>
                  <a:lnTo>
                    <a:pt x="1171" y="2995"/>
                  </a:lnTo>
                  <a:lnTo>
                    <a:pt x="1154" y="2984"/>
                  </a:lnTo>
                  <a:lnTo>
                    <a:pt x="1135" y="2977"/>
                  </a:lnTo>
                  <a:lnTo>
                    <a:pt x="1114" y="2975"/>
                  </a:lnTo>
                  <a:lnTo>
                    <a:pt x="772" y="2975"/>
                  </a:lnTo>
                  <a:close/>
                  <a:moveTo>
                    <a:pt x="280" y="484"/>
                  </a:moveTo>
                  <a:lnTo>
                    <a:pt x="259" y="486"/>
                  </a:lnTo>
                  <a:lnTo>
                    <a:pt x="240" y="493"/>
                  </a:lnTo>
                  <a:lnTo>
                    <a:pt x="223" y="504"/>
                  </a:lnTo>
                  <a:lnTo>
                    <a:pt x="209" y="518"/>
                  </a:lnTo>
                  <a:lnTo>
                    <a:pt x="199" y="535"/>
                  </a:lnTo>
                  <a:lnTo>
                    <a:pt x="192" y="555"/>
                  </a:lnTo>
                  <a:lnTo>
                    <a:pt x="189" y="575"/>
                  </a:lnTo>
                  <a:lnTo>
                    <a:pt x="189" y="2733"/>
                  </a:lnTo>
                  <a:lnTo>
                    <a:pt x="192" y="2754"/>
                  </a:lnTo>
                  <a:lnTo>
                    <a:pt x="199" y="2774"/>
                  </a:lnTo>
                  <a:lnTo>
                    <a:pt x="209" y="2791"/>
                  </a:lnTo>
                  <a:lnTo>
                    <a:pt x="223" y="2805"/>
                  </a:lnTo>
                  <a:lnTo>
                    <a:pt x="240" y="2815"/>
                  </a:lnTo>
                  <a:lnTo>
                    <a:pt x="259" y="2822"/>
                  </a:lnTo>
                  <a:lnTo>
                    <a:pt x="280" y="2825"/>
                  </a:lnTo>
                  <a:lnTo>
                    <a:pt x="1643" y="2825"/>
                  </a:lnTo>
                  <a:lnTo>
                    <a:pt x="1664" y="2822"/>
                  </a:lnTo>
                  <a:lnTo>
                    <a:pt x="1683" y="2815"/>
                  </a:lnTo>
                  <a:lnTo>
                    <a:pt x="1700" y="2805"/>
                  </a:lnTo>
                  <a:lnTo>
                    <a:pt x="1714" y="2791"/>
                  </a:lnTo>
                  <a:lnTo>
                    <a:pt x="1724" y="2774"/>
                  </a:lnTo>
                  <a:lnTo>
                    <a:pt x="1731" y="2754"/>
                  </a:lnTo>
                  <a:lnTo>
                    <a:pt x="1734" y="2733"/>
                  </a:lnTo>
                  <a:lnTo>
                    <a:pt x="1734" y="575"/>
                  </a:lnTo>
                  <a:lnTo>
                    <a:pt x="1731" y="555"/>
                  </a:lnTo>
                  <a:lnTo>
                    <a:pt x="1724" y="535"/>
                  </a:lnTo>
                  <a:lnTo>
                    <a:pt x="1714" y="518"/>
                  </a:lnTo>
                  <a:lnTo>
                    <a:pt x="1700" y="504"/>
                  </a:lnTo>
                  <a:lnTo>
                    <a:pt x="1683" y="493"/>
                  </a:lnTo>
                  <a:lnTo>
                    <a:pt x="1664" y="486"/>
                  </a:lnTo>
                  <a:lnTo>
                    <a:pt x="1643" y="484"/>
                  </a:lnTo>
                  <a:lnTo>
                    <a:pt x="280" y="484"/>
                  </a:lnTo>
                  <a:close/>
                  <a:moveTo>
                    <a:pt x="355" y="0"/>
                  </a:moveTo>
                  <a:lnTo>
                    <a:pt x="1567" y="0"/>
                  </a:lnTo>
                  <a:lnTo>
                    <a:pt x="1612" y="2"/>
                  </a:lnTo>
                  <a:lnTo>
                    <a:pt x="1654" y="11"/>
                  </a:lnTo>
                  <a:lnTo>
                    <a:pt x="1695" y="24"/>
                  </a:lnTo>
                  <a:lnTo>
                    <a:pt x="1733" y="41"/>
                  </a:lnTo>
                  <a:lnTo>
                    <a:pt x="1769" y="63"/>
                  </a:lnTo>
                  <a:lnTo>
                    <a:pt x="1803" y="90"/>
                  </a:lnTo>
                  <a:lnTo>
                    <a:pt x="1833" y="120"/>
                  </a:lnTo>
                  <a:lnTo>
                    <a:pt x="1859" y="153"/>
                  </a:lnTo>
                  <a:lnTo>
                    <a:pt x="1881" y="188"/>
                  </a:lnTo>
                  <a:lnTo>
                    <a:pt x="1898" y="227"/>
                  </a:lnTo>
                  <a:lnTo>
                    <a:pt x="1911" y="268"/>
                  </a:lnTo>
                  <a:lnTo>
                    <a:pt x="1919" y="311"/>
                  </a:lnTo>
                  <a:lnTo>
                    <a:pt x="1922" y="355"/>
                  </a:lnTo>
                  <a:lnTo>
                    <a:pt x="1922" y="2953"/>
                  </a:lnTo>
                  <a:lnTo>
                    <a:pt x="1919" y="2997"/>
                  </a:lnTo>
                  <a:lnTo>
                    <a:pt x="1911" y="3040"/>
                  </a:lnTo>
                  <a:lnTo>
                    <a:pt x="1898" y="3082"/>
                  </a:lnTo>
                  <a:lnTo>
                    <a:pt x="1880" y="3120"/>
                  </a:lnTo>
                  <a:lnTo>
                    <a:pt x="1858" y="3156"/>
                  </a:lnTo>
                  <a:lnTo>
                    <a:pt x="1833" y="3189"/>
                  </a:lnTo>
                  <a:lnTo>
                    <a:pt x="1803" y="3218"/>
                  </a:lnTo>
                  <a:lnTo>
                    <a:pt x="1769" y="3245"/>
                  </a:lnTo>
                  <a:lnTo>
                    <a:pt x="1733" y="3267"/>
                  </a:lnTo>
                  <a:lnTo>
                    <a:pt x="1695" y="3285"/>
                  </a:lnTo>
                  <a:lnTo>
                    <a:pt x="1654" y="3298"/>
                  </a:lnTo>
                  <a:lnTo>
                    <a:pt x="1612" y="3306"/>
                  </a:lnTo>
                  <a:lnTo>
                    <a:pt x="1567" y="3309"/>
                  </a:lnTo>
                  <a:lnTo>
                    <a:pt x="355" y="3309"/>
                  </a:lnTo>
                  <a:lnTo>
                    <a:pt x="311" y="3306"/>
                  </a:lnTo>
                  <a:lnTo>
                    <a:pt x="268" y="3298"/>
                  </a:lnTo>
                  <a:lnTo>
                    <a:pt x="227" y="3285"/>
                  </a:lnTo>
                  <a:lnTo>
                    <a:pt x="189" y="3267"/>
                  </a:lnTo>
                  <a:lnTo>
                    <a:pt x="153" y="3245"/>
                  </a:lnTo>
                  <a:lnTo>
                    <a:pt x="119" y="3218"/>
                  </a:lnTo>
                  <a:lnTo>
                    <a:pt x="90" y="3189"/>
                  </a:lnTo>
                  <a:lnTo>
                    <a:pt x="64" y="3156"/>
                  </a:lnTo>
                  <a:lnTo>
                    <a:pt x="42" y="3120"/>
                  </a:lnTo>
                  <a:lnTo>
                    <a:pt x="24" y="3082"/>
                  </a:lnTo>
                  <a:lnTo>
                    <a:pt x="11" y="3040"/>
                  </a:lnTo>
                  <a:lnTo>
                    <a:pt x="3" y="2997"/>
                  </a:lnTo>
                  <a:lnTo>
                    <a:pt x="0" y="2953"/>
                  </a:lnTo>
                  <a:lnTo>
                    <a:pt x="0" y="355"/>
                  </a:lnTo>
                  <a:lnTo>
                    <a:pt x="3" y="311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8"/>
                  </a:lnTo>
                  <a:lnTo>
                    <a:pt x="64" y="153"/>
                  </a:lnTo>
                  <a:lnTo>
                    <a:pt x="90" y="120"/>
                  </a:lnTo>
                  <a:lnTo>
                    <a:pt x="119" y="90"/>
                  </a:lnTo>
                  <a:lnTo>
                    <a:pt x="153" y="63"/>
                  </a:lnTo>
                  <a:lnTo>
                    <a:pt x="189" y="41"/>
                  </a:lnTo>
                  <a:lnTo>
                    <a:pt x="227" y="24"/>
                  </a:lnTo>
                  <a:lnTo>
                    <a:pt x="268" y="11"/>
                  </a:lnTo>
                  <a:lnTo>
                    <a:pt x="311" y="2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65"/>
            <p:cNvSpPr>
              <a:spLocks/>
            </p:cNvSpPr>
            <p:nvPr/>
          </p:nvSpPr>
          <p:spPr bwMode="auto">
            <a:xfrm>
              <a:off x="8334376" y="4429125"/>
              <a:ext cx="188913" cy="74612"/>
            </a:xfrm>
            <a:custGeom>
              <a:avLst/>
              <a:gdLst>
                <a:gd name="T0" fmla="*/ 750 w 1071"/>
                <a:gd name="T1" fmla="*/ 0 h 421"/>
                <a:gd name="T2" fmla="*/ 759 w 1071"/>
                <a:gd name="T3" fmla="*/ 3 h 421"/>
                <a:gd name="T4" fmla="*/ 1061 w 1071"/>
                <a:gd name="T5" fmla="*/ 192 h 421"/>
                <a:gd name="T6" fmla="*/ 1067 w 1071"/>
                <a:gd name="T7" fmla="*/ 198 h 421"/>
                <a:gd name="T8" fmla="*/ 1071 w 1071"/>
                <a:gd name="T9" fmla="*/ 206 h 421"/>
                <a:gd name="T10" fmla="*/ 1071 w 1071"/>
                <a:gd name="T11" fmla="*/ 215 h 421"/>
                <a:gd name="T12" fmla="*/ 1067 w 1071"/>
                <a:gd name="T13" fmla="*/ 222 h 421"/>
                <a:gd name="T14" fmla="*/ 1061 w 1071"/>
                <a:gd name="T15" fmla="*/ 228 h 421"/>
                <a:gd name="T16" fmla="*/ 759 w 1071"/>
                <a:gd name="T17" fmla="*/ 417 h 421"/>
                <a:gd name="T18" fmla="*/ 750 w 1071"/>
                <a:gd name="T19" fmla="*/ 421 h 421"/>
                <a:gd name="T20" fmla="*/ 741 w 1071"/>
                <a:gd name="T21" fmla="*/ 420 h 421"/>
                <a:gd name="T22" fmla="*/ 733 w 1071"/>
                <a:gd name="T23" fmla="*/ 415 h 421"/>
                <a:gd name="T24" fmla="*/ 728 w 1071"/>
                <a:gd name="T25" fmla="*/ 408 h 421"/>
                <a:gd name="T26" fmla="*/ 726 w 1071"/>
                <a:gd name="T27" fmla="*/ 399 h 421"/>
                <a:gd name="T28" fmla="*/ 726 w 1071"/>
                <a:gd name="T29" fmla="*/ 307 h 421"/>
                <a:gd name="T30" fmla="*/ 29 w 1071"/>
                <a:gd name="T31" fmla="*/ 307 h 421"/>
                <a:gd name="T32" fmla="*/ 18 w 1071"/>
                <a:gd name="T33" fmla="*/ 304 h 421"/>
                <a:gd name="T34" fmla="*/ 8 w 1071"/>
                <a:gd name="T35" fmla="*/ 298 h 421"/>
                <a:gd name="T36" fmla="*/ 2 w 1071"/>
                <a:gd name="T37" fmla="*/ 289 h 421"/>
                <a:gd name="T38" fmla="*/ 0 w 1071"/>
                <a:gd name="T39" fmla="*/ 277 h 421"/>
                <a:gd name="T40" fmla="*/ 0 w 1071"/>
                <a:gd name="T41" fmla="*/ 143 h 421"/>
                <a:gd name="T42" fmla="*/ 2 w 1071"/>
                <a:gd name="T43" fmla="*/ 132 h 421"/>
                <a:gd name="T44" fmla="*/ 8 w 1071"/>
                <a:gd name="T45" fmla="*/ 123 h 421"/>
                <a:gd name="T46" fmla="*/ 18 w 1071"/>
                <a:gd name="T47" fmla="*/ 116 h 421"/>
                <a:gd name="T48" fmla="*/ 29 w 1071"/>
                <a:gd name="T49" fmla="*/ 114 h 421"/>
                <a:gd name="T50" fmla="*/ 726 w 1071"/>
                <a:gd name="T51" fmla="*/ 114 h 421"/>
                <a:gd name="T52" fmla="*/ 726 w 1071"/>
                <a:gd name="T53" fmla="*/ 21 h 421"/>
                <a:gd name="T54" fmla="*/ 728 w 1071"/>
                <a:gd name="T55" fmla="*/ 12 h 421"/>
                <a:gd name="T56" fmla="*/ 733 w 1071"/>
                <a:gd name="T57" fmla="*/ 5 h 421"/>
                <a:gd name="T58" fmla="*/ 741 w 1071"/>
                <a:gd name="T59" fmla="*/ 1 h 421"/>
                <a:gd name="T60" fmla="*/ 750 w 1071"/>
                <a:gd name="T61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1" h="421">
                  <a:moveTo>
                    <a:pt x="750" y="0"/>
                  </a:moveTo>
                  <a:lnTo>
                    <a:pt x="759" y="3"/>
                  </a:lnTo>
                  <a:lnTo>
                    <a:pt x="1061" y="192"/>
                  </a:lnTo>
                  <a:lnTo>
                    <a:pt x="1067" y="198"/>
                  </a:lnTo>
                  <a:lnTo>
                    <a:pt x="1071" y="206"/>
                  </a:lnTo>
                  <a:lnTo>
                    <a:pt x="1071" y="215"/>
                  </a:lnTo>
                  <a:lnTo>
                    <a:pt x="1067" y="222"/>
                  </a:lnTo>
                  <a:lnTo>
                    <a:pt x="1061" y="228"/>
                  </a:lnTo>
                  <a:lnTo>
                    <a:pt x="759" y="417"/>
                  </a:lnTo>
                  <a:lnTo>
                    <a:pt x="750" y="421"/>
                  </a:lnTo>
                  <a:lnTo>
                    <a:pt x="741" y="420"/>
                  </a:lnTo>
                  <a:lnTo>
                    <a:pt x="733" y="415"/>
                  </a:lnTo>
                  <a:lnTo>
                    <a:pt x="728" y="408"/>
                  </a:lnTo>
                  <a:lnTo>
                    <a:pt x="726" y="399"/>
                  </a:lnTo>
                  <a:lnTo>
                    <a:pt x="726" y="307"/>
                  </a:lnTo>
                  <a:lnTo>
                    <a:pt x="29" y="307"/>
                  </a:lnTo>
                  <a:lnTo>
                    <a:pt x="18" y="304"/>
                  </a:lnTo>
                  <a:lnTo>
                    <a:pt x="8" y="298"/>
                  </a:lnTo>
                  <a:lnTo>
                    <a:pt x="2" y="289"/>
                  </a:lnTo>
                  <a:lnTo>
                    <a:pt x="0" y="277"/>
                  </a:lnTo>
                  <a:lnTo>
                    <a:pt x="0" y="143"/>
                  </a:lnTo>
                  <a:lnTo>
                    <a:pt x="2" y="132"/>
                  </a:lnTo>
                  <a:lnTo>
                    <a:pt x="8" y="123"/>
                  </a:lnTo>
                  <a:lnTo>
                    <a:pt x="18" y="116"/>
                  </a:lnTo>
                  <a:lnTo>
                    <a:pt x="29" y="114"/>
                  </a:lnTo>
                  <a:lnTo>
                    <a:pt x="726" y="114"/>
                  </a:lnTo>
                  <a:lnTo>
                    <a:pt x="726" y="21"/>
                  </a:lnTo>
                  <a:lnTo>
                    <a:pt x="728" y="12"/>
                  </a:lnTo>
                  <a:lnTo>
                    <a:pt x="733" y="5"/>
                  </a:lnTo>
                  <a:lnTo>
                    <a:pt x="741" y="1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8334376" y="4518025"/>
              <a:ext cx="188913" cy="73025"/>
            </a:xfrm>
            <a:custGeom>
              <a:avLst/>
              <a:gdLst>
                <a:gd name="T0" fmla="*/ 321 w 1071"/>
                <a:gd name="T1" fmla="*/ 0 h 421"/>
                <a:gd name="T2" fmla="*/ 330 w 1071"/>
                <a:gd name="T3" fmla="*/ 1 h 421"/>
                <a:gd name="T4" fmla="*/ 338 w 1071"/>
                <a:gd name="T5" fmla="*/ 5 h 421"/>
                <a:gd name="T6" fmla="*/ 343 w 1071"/>
                <a:gd name="T7" fmla="*/ 12 h 421"/>
                <a:gd name="T8" fmla="*/ 345 w 1071"/>
                <a:gd name="T9" fmla="*/ 21 h 421"/>
                <a:gd name="T10" fmla="*/ 345 w 1071"/>
                <a:gd name="T11" fmla="*/ 114 h 421"/>
                <a:gd name="T12" fmla="*/ 1042 w 1071"/>
                <a:gd name="T13" fmla="*/ 114 h 421"/>
                <a:gd name="T14" fmla="*/ 1053 w 1071"/>
                <a:gd name="T15" fmla="*/ 116 h 421"/>
                <a:gd name="T16" fmla="*/ 1063 w 1071"/>
                <a:gd name="T17" fmla="*/ 123 h 421"/>
                <a:gd name="T18" fmla="*/ 1069 w 1071"/>
                <a:gd name="T19" fmla="*/ 132 h 421"/>
                <a:gd name="T20" fmla="*/ 1071 w 1071"/>
                <a:gd name="T21" fmla="*/ 143 h 421"/>
                <a:gd name="T22" fmla="*/ 1071 w 1071"/>
                <a:gd name="T23" fmla="*/ 276 h 421"/>
                <a:gd name="T24" fmla="*/ 1069 w 1071"/>
                <a:gd name="T25" fmla="*/ 288 h 421"/>
                <a:gd name="T26" fmla="*/ 1063 w 1071"/>
                <a:gd name="T27" fmla="*/ 298 h 421"/>
                <a:gd name="T28" fmla="*/ 1053 w 1071"/>
                <a:gd name="T29" fmla="*/ 304 h 421"/>
                <a:gd name="T30" fmla="*/ 1042 w 1071"/>
                <a:gd name="T31" fmla="*/ 306 h 421"/>
                <a:gd name="T32" fmla="*/ 345 w 1071"/>
                <a:gd name="T33" fmla="*/ 306 h 421"/>
                <a:gd name="T34" fmla="*/ 345 w 1071"/>
                <a:gd name="T35" fmla="*/ 400 h 421"/>
                <a:gd name="T36" fmla="*/ 343 w 1071"/>
                <a:gd name="T37" fmla="*/ 409 h 421"/>
                <a:gd name="T38" fmla="*/ 338 w 1071"/>
                <a:gd name="T39" fmla="*/ 416 h 421"/>
                <a:gd name="T40" fmla="*/ 330 w 1071"/>
                <a:gd name="T41" fmla="*/ 420 h 421"/>
                <a:gd name="T42" fmla="*/ 321 w 1071"/>
                <a:gd name="T43" fmla="*/ 421 h 421"/>
                <a:gd name="T44" fmla="*/ 312 w 1071"/>
                <a:gd name="T45" fmla="*/ 418 h 421"/>
                <a:gd name="T46" fmla="*/ 10 w 1071"/>
                <a:gd name="T47" fmla="*/ 229 h 421"/>
                <a:gd name="T48" fmla="*/ 4 w 1071"/>
                <a:gd name="T49" fmla="*/ 223 h 421"/>
                <a:gd name="T50" fmla="*/ 0 w 1071"/>
                <a:gd name="T51" fmla="*/ 215 h 421"/>
                <a:gd name="T52" fmla="*/ 0 w 1071"/>
                <a:gd name="T53" fmla="*/ 206 h 421"/>
                <a:gd name="T54" fmla="*/ 4 w 1071"/>
                <a:gd name="T55" fmla="*/ 198 h 421"/>
                <a:gd name="T56" fmla="*/ 10 w 1071"/>
                <a:gd name="T57" fmla="*/ 192 h 421"/>
                <a:gd name="T58" fmla="*/ 312 w 1071"/>
                <a:gd name="T59" fmla="*/ 3 h 421"/>
                <a:gd name="T60" fmla="*/ 321 w 1071"/>
                <a:gd name="T61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1" h="421">
                  <a:moveTo>
                    <a:pt x="321" y="0"/>
                  </a:moveTo>
                  <a:lnTo>
                    <a:pt x="330" y="1"/>
                  </a:lnTo>
                  <a:lnTo>
                    <a:pt x="338" y="5"/>
                  </a:lnTo>
                  <a:lnTo>
                    <a:pt x="343" y="12"/>
                  </a:lnTo>
                  <a:lnTo>
                    <a:pt x="345" y="21"/>
                  </a:lnTo>
                  <a:lnTo>
                    <a:pt x="345" y="114"/>
                  </a:lnTo>
                  <a:lnTo>
                    <a:pt x="1042" y="114"/>
                  </a:lnTo>
                  <a:lnTo>
                    <a:pt x="1053" y="116"/>
                  </a:lnTo>
                  <a:lnTo>
                    <a:pt x="1063" y="123"/>
                  </a:lnTo>
                  <a:lnTo>
                    <a:pt x="1069" y="132"/>
                  </a:lnTo>
                  <a:lnTo>
                    <a:pt x="1071" y="143"/>
                  </a:lnTo>
                  <a:lnTo>
                    <a:pt x="1071" y="276"/>
                  </a:lnTo>
                  <a:lnTo>
                    <a:pt x="1069" y="288"/>
                  </a:lnTo>
                  <a:lnTo>
                    <a:pt x="1063" y="298"/>
                  </a:lnTo>
                  <a:lnTo>
                    <a:pt x="1053" y="304"/>
                  </a:lnTo>
                  <a:lnTo>
                    <a:pt x="1042" y="306"/>
                  </a:lnTo>
                  <a:lnTo>
                    <a:pt x="345" y="306"/>
                  </a:lnTo>
                  <a:lnTo>
                    <a:pt x="345" y="400"/>
                  </a:lnTo>
                  <a:lnTo>
                    <a:pt x="343" y="409"/>
                  </a:lnTo>
                  <a:lnTo>
                    <a:pt x="338" y="416"/>
                  </a:lnTo>
                  <a:lnTo>
                    <a:pt x="330" y="420"/>
                  </a:lnTo>
                  <a:lnTo>
                    <a:pt x="321" y="421"/>
                  </a:lnTo>
                  <a:lnTo>
                    <a:pt x="312" y="418"/>
                  </a:lnTo>
                  <a:lnTo>
                    <a:pt x="10" y="229"/>
                  </a:lnTo>
                  <a:lnTo>
                    <a:pt x="4" y="223"/>
                  </a:lnTo>
                  <a:lnTo>
                    <a:pt x="0" y="215"/>
                  </a:lnTo>
                  <a:lnTo>
                    <a:pt x="0" y="206"/>
                  </a:lnTo>
                  <a:lnTo>
                    <a:pt x="4" y="198"/>
                  </a:lnTo>
                  <a:lnTo>
                    <a:pt x="10" y="192"/>
                  </a:lnTo>
                  <a:lnTo>
                    <a:pt x="312" y="3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9073503" y="4327525"/>
            <a:ext cx="584200" cy="365125"/>
            <a:chOff x="9072563" y="4327525"/>
            <a:chExt cx="584200" cy="365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71"/>
            <p:cNvSpPr>
              <a:spLocks noEditPoints="1"/>
            </p:cNvSpPr>
            <p:nvPr/>
          </p:nvSpPr>
          <p:spPr bwMode="auto">
            <a:xfrm>
              <a:off x="9444038" y="4327525"/>
              <a:ext cx="212725" cy="365125"/>
            </a:xfrm>
            <a:custGeom>
              <a:avLst/>
              <a:gdLst>
                <a:gd name="T0" fmla="*/ 468 w 1211"/>
                <a:gd name="T1" fmla="*/ 2068 h 2296"/>
                <a:gd name="T2" fmla="*/ 439 w 1211"/>
                <a:gd name="T3" fmla="*/ 2092 h 2296"/>
                <a:gd name="T4" fmla="*/ 428 w 1211"/>
                <a:gd name="T5" fmla="*/ 2128 h 2296"/>
                <a:gd name="T6" fmla="*/ 439 w 1211"/>
                <a:gd name="T7" fmla="*/ 2166 h 2296"/>
                <a:gd name="T8" fmla="*/ 468 w 1211"/>
                <a:gd name="T9" fmla="*/ 2189 h 2296"/>
                <a:gd name="T10" fmla="*/ 702 w 1211"/>
                <a:gd name="T11" fmla="*/ 2193 h 2296"/>
                <a:gd name="T12" fmla="*/ 736 w 1211"/>
                <a:gd name="T13" fmla="*/ 2180 h 2296"/>
                <a:gd name="T14" fmla="*/ 756 w 1211"/>
                <a:gd name="T15" fmla="*/ 2149 h 2296"/>
                <a:gd name="T16" fmla="*/ 756 w 1211"/>
                <a:gd name="T17" fmla="*/ 2108 h 2296"/>
                <a:gd name="T18" fmla="*/ 736 w 1211"/>
                <a:gd name="T19" fmla="*/ 2077 h 2296"/>
                <a:gd name="T20" fmla="*/ 702 w 1211"/>
                <a:gd name="T21" fmla="*/ 2065 h 2296"/>
                <a:gd name="T22" fmla="*/ 175 w 1211"/>
                <a:gd name="T23" fmla="*/ 336 h 2296"/>
                <a:gd name="T24" fmla="*/ 141 w 1211"/>
                <a:gd name="T25" fmla="*/ 348 h 2296"/>
                <a:gd name="T26" fmla="*/ 121 w 1211"/>
                <a:gd name="T27" fmla="*/ 380 h 2296"/>
                <a:gd name="T28" fmla="*/ 118 w 1211"/>
                <a:gd name="T29" fmla="*/ 1897 h 2296"/>
                <a:gd name="T30" fmla="*/ 129 w 1211"/>
                <a:gd name="T31" fmla="*/ 1934 h 2296"/>
                <a:gd name="T32" fmla="*/ 157 w 1211"/>
                <a:gd name="T33" fmla="*/ 1957 h 2296"/>
                <a:gd name="T34" fmla="*/ 1035 w 1211"/>
                <a:gd name="T35" fmla="*/ 1960 h 2296"/>
                <a:gd name="T36" fmla="*/ 1068 w 1211"/>
                <a:gd name="T37" fmla="*/ 1948 h 2296"/>
                <a:gd name="T38" fmla="*/ 1089 w 1211"/>
                <a:gd name="T39" fmla="*/ 1917 h 2296"/>
                <a:gd name="T40" fmla="*/ 1092 w 1211"/>
                <a:gd name="T41" fmla="*/ 400 h 2296"/>
                <a:gd name="T42" fmla="*/ 1081 w 1211"/>
                <a:gd name="T43" fmla="*/ 363 h 2296"/>
                <a:gd name="T44" fmla="*/ 1053 w 1211"/>
                <a:gd name="T45" fmla="*/ 339 h 2296"/>
                <a:gd name="T46" fmla="*/ 175 w 1211"/>
                <a:gd name="T47" fmla="*/ 336 h 2296"/>
                <a:gd name="T48" fmla="*/ 987 w 1211"/>
                <a:gd name="T49" fmla="*/ 0 h 2296"/>
                <a:gd name="T50" fmla="*/ 1058 w 1211"/>
                <a:gd name="T51" fmla="*/ 13 h 2296"/>
                <a:gd name="T52" fmla="*/ 1119 w 1211"/>
                <a:gd name="T53" fmla="*/ 48 h 2296"/>
                <a:gd name="T54" fmla="*/ 1168 w 1211"/>
                <a:gd name="T55" fmla="*/ 102 h 2296"/>
                <a:gd name="T56" fmla="*/ 1200 w 1211"/>
                <a:gd name="T57" fmla="*/ 169 h 2296"/>
                <a:gd name="T58" fmla="*/ 1211 w 1211"/>
                <a:gd name="T59" fmla="*/ 247 h 2296"/>
                <a:gd name="T60" fmla="*/ 1208 w 1211"/>
                <a:gd name="T61" fmla="*/ 2089 h 2296"/>
                <a:gd name="T62" fmla="*/ 1186 w 1211"/>
                <a:gd name="T63" fmla="*/ 2163 h 2296"/>
                <a:gd name="T64" fmla="*/ 1146 w 1211"/>
                <a:gd name="T65" fmla="*/ 2224 h 2296"/>
                <a:gd name="T66" fmla="*/ 1090 w 1211"/>
                <a:gd name="T67" fmla="*/ 2268 h 2296"/>
                <a:gd name="T68" fmla="*/ 1024 w 1211"/>
                <a:gd name="T69" fmla="*/ 2293 h 2296"/>
                <a:gd name="T70" fmla="*/ 224 w 1211"/>
                <a:gd name="T71" fmla="*/ 2296 h 2296"/>
                <a:gd name="T72" fmla="*/ 153 w 1211"/>
                <a:gd name="T73" fmla="*/ 2284 h 2296"/>
                <a:gd name="T74" fmla="*/ 92 w 1211"/>
                <a:gd name="T75" fmla="*/ 2248 h 2296"/>
                <a:gd name="T76" fmla="*/ 44 w 1211"/>
                <a:gd name="T77" fmla="*/ 2195 h 2296"/>
                <a:gd name="T78" fmla="*/ 11 w 1211"/>
                <a:gd name="T79" fmla="*/ 2127 h 2296"/>
                <a:gd name="T80" fmla="*/ 0 w 1211"/>
                <a:gd name="T81" fmla="*/ 2049 h 2296"/>
                <a:gd name="T82" fmla="*/ 3 w 1211"/>
                <a:gd name="T83" fmla="*/ 207 h 2296"/>
                <a:gd name="T84" fmla="*/ 25 w 1211"/>
                <a:gd name="T85" fmla="*/ 135 h 2296"/>
                <a:gd name="T86" fmla="*/ 66 w 1211"/>
                <a:gd name="T87" fmla="*/ 73 h 2296"/>
                <a:gd name="T88" fmla="*/ 121 w 1211"/>
                <a:gd name="T89" fmla="*/ 28 h 2296"/>
                <a:gd name="T90" fmla="*/ 187 w 1211"/>
                <a:gd name="T91" fmla="*/ 4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1" h="2296">
                  <a:moveTo>
                    <a:pt x="486" y="2065"/>
                  </a:moveTo>
                  <a:lnTo>
                    <a:pt x="468" y="2068"/>
                  </a:lnTo>
                  <a:lnTo>
                    <a:pt x="452" y="2077"/>
                  </a:lnTo>
                  <a:lnTo>
                    <a:pt x="439" y="2092"/>
                  </a:lnTo>
                  <a:lnTo>
                    <a:pt x="431" y="2108"/>
                  </a:lnTo>
                  <a:lnTo>
                    <a:pt x="428" y="2128"/>
                  </a:lnTo>
                  <a:lnTo>
                    <a:pt x="431" y="2149"/>
                  </a:lnTo>
                  <a:lnTo>
                    <a:pt x="439" y="2166"/>
                  </a:lnTo>
                  <a:lnTo>
                    <a:pt x="452" y="2180"/>
                  </a:lnTo>
                  <a:lnTo>
                    <a:pt x="468" y="2189"/>
                  </a:lnTo>
                  <a:lnTo>
                    <a:pt x="486" y="2193"/>
                  </a:lnTo>
                  <a:lnTo>
                    <a:pt x="702" y="2193"/>
                  </a:lnTo>
                  <a:lnTo>
                    <a:pt x="720" y="2189"/>
                  </a:lnTo>
                  <a:lnTo>
                    <a:pt x="736" y="2180"/>
                  </a:lnTo>
                  <a:lnTo>
                    <a:pt x="748" y="2166"/>
                  </a:lnTo>
                  <a:lnTo>
                    <a:pt x="756" y="2149"/>
                  </a:lnTo>
                  <a:lnTo>
                    <a:pt x="759" y="2128"/>
                  </a:lnTo>
                  <a:lnTo>
                    <a:pt x="756" y="2108"/>
                  </a:lnTo>
                  <a:lnTo>
                    <a:pt x="748" y="2092"/>
                  </a:lnTo>
                  <a:lnTo>
                    <a:pt x="736" y="2077"/>
                  </a:lnTo>
                  <a:lnTo>
                    <a:pt x="720" y="2068"/>
                  </a:lnTo>
                  <a:lnTo>
                    <a:pt x="702" y="2065"/>
                  </a:lnTo>
                  <a:lnTo>
                    <a:pt x="486" y="2065"/>
                  </a:lnTo>
                  <a:close/>
                  <a:moveTo>
                    <a:pt x="175" y="336"/>
                  </a:moveTo>
                  <a:lnTo>
                    <a:pt x="157" y="339"/>
                  </a:lnTo>
                  <a:lnTo>
                    <a:pt x="141" y="348"/>
                  </a:lnTo>
                  <a:lnTo>
                    <a:pt x="129" y="363"/>
                  </a:lnTo>
                  <a:lnTo>
                    <a:pt x="121" y="380"/>
                  </a:lnTo>
                  <a:lnTo>
                    <a:pt x="118" y="400"/>
                  </a:lnTo>
                  <a:lnTo>
                    <a:pt x="118" y="1897"/>
                  </a:lnTo>
                  <a:lnTo>
                    <a:pt x="121" y="1917"/>
                  </a:lnTo>
                  <a:lnTo>
                    <a:pt x="129" y="1934"/>
                  </a:lnTo>
                  <a:lnTo>
                    <a:pt x="141" y="1948"/>
                  </a:lnTo>
                  <a:lnTo>
                    <a:pt x="157" y="1957"/>
                  </a:lnTo>
                  <a:lnTo>
                    <a:pt x="175" y="1960"/>
                  </a:lnTo>
                  <a:lnTo>
                    <a:pt x="1035" y="1960"/>
                  </a:lnTo>
                  <a:lnTo>
                    <a:pt x="1053" y="1957"/>
                  </a:lnTo>
                  <a:lnTo>
                    <a:pt x="1068" y="1948"/>
                  </a:lnTo>
                  <a:lnTo>
                    <a:pt x="1081" y="1934"/>
                  </a:lnTo>
                  <a:lnTo>
                    <a:pt x="1089" y="1917"/>
                  </a:lnTo>
                  <a:lnTo>
                    <a:pt x="1092" y="1897"/>
                  </a:lnTo>
                  <a:lnTo>
                    <a:pt x="1092" y="400"/>
                  </a:lnTo>
                  <a:lnTo>
                    <a:pt x="1089" y="380"/>
                  </a:lnTo>
                  <a:lnTo>
                    <a:pt x="1081" y="363"/>
                  </a:lnTo>
                  <a:lnTo>
                    <a:pt x="1068" y="348"/>
                  </a:lnTo>
                  <a:lnTo>
                    <a:pt x="1053" y="339"/>
                  </a:lnTo>
                  <a:lnTo>
                    <a:pt x="1035" y="336"/>
                  </a:lnTo>
                  <a:lnTo>
                    <a:pt x="175" y="336"/>
                  </a:lnTo>
                  <a:close/>
                  <a:moveTo>
                    <a:pt x="224" y="0"/>
                  </a:moveTo>
                  <a:lnTo>
                    <a:pt x="987" y="0"/>
                  </a:lnTo>
                  <a:lnTo>
                    <a:pt x="1023" y="4"/>
                  </a:lnTo>
                  <a:lnTo>
                    <a:pt x="1058" y="13"/>
                  </a:lnTo>
                  <a:lnTo>
                    <a:pt x="1089" y="28"/>
                  </a:lnTo>
                  <a:lnTo>
                    <a:pt x="1119" y="48"/>
                  </a:lnTo>
                  <a:lnTo>
                    <a:pt x="1146" y="73"/>
                  </a:lnTo>
                  <a:lnTo>
                    <a:pt x="1168" y="102"/>
                  </a:lnTo>
                  <a:lnTo>
                    <a:pt x="1186" y="134"/>
                  </a:lnTo>
                  <a:lnTo>
                    <a:pt x="1200" y="169"/>
                  </a:lnTo>
                  <a:lnTo>
                    <a:pt x="1208" y="207"/>
                  </a:lnTo>
                  <a:lnTo>
                    <a:pt x="1211" y="247"/>
                  </a:lnTo>
                  <a:lnTo>
                    <a:pt x="1211" y="2049"/>
                  </a:lnTo>
                  <a:lnTo>
                    <a:pt x="1208" y="2089"/>
                  </a:lnTo>
                  <a:lnTo>
                    <a:pt x="1200" y="2127"/>
                  </a:lnTo>
                  <a:lnTo>
                    <a:pt x="1186" y="2163"/>
                  </a:lnTo>
                  <a:lnTo>
                    <a:pt x="1168" y="2195"/>
                  </a:lnTo>
                  <a:lnTo>
                    <a:pt x="1146" y="2224"/>
                  </a:lnTo>
                  <a:lnTo>
                    <a:pt x="1119" y="2248"/>
                  </a:lnTo>
                  <a:lnTo>
                    <a:pt x="1090" y="2268"/>
                  </a:lnTo>
                  <a:lnTo>
                    <a:pt x="1058" y="2284"/>
                  </a:lnTo>
                  <a:lnTo>
                    <a:pt x="1024" y="2293"/>
                  </a:lnTo>
                  <a:lnTo>
                    <a:pt x="988" y="2296"/>
                  </a:lnTo>
                  <a:lnTo>
                    <a:pt x="224" y="2296"/>
                  </a:lnTo>
                  <a:lnTo>
                    <a:pt x="187" y="2293"/>
                  </a:lnTo>
                  <a:lnTo>
                    <a:pt x="153" y="2284"/>
                  </a:lnTo>
                  <a:lnTo>
                    <a:pt x="121" y="2268"/>
                  </a:lnTo>
                  <a:lnTo>
                    <a:pt x="92" y="2248"/>
                  </a:lnTo>
                  <a:lnTo>
                    <a:pt x="66" y="2224"/>
                  </a:lnTo>
                  <a:lnTo>
                    <a:pt x="44" y="2195"/>
                  </a:lnTo>
                  <a:lnTo>
                    <a:pt x="25" y="2163"/>
                  </a:lnTo>
                  <a:lnTo>
                    <a:pt x="11" y="2127"/>
                  </a:lnTo>
                  <a:lnTo>
                    <a:pt x="3" y="2089"/>
                  </a:lnTo>
                  <a:lnTo>
                    <a:pt x="0" y="2049"/>
                  </a:lnTo>
                  <a:lnTo>
                    <a:pt x="0" y="247"/>
                  </a:lnTo>
                  <a:lnTo>
                    <a:pt x="3" y="207"/>
                  </a:lnTo>
                  <a:lnTo>
                    <a:pt x="11" y="169"/>
                  </a:lnTo>
                  <a:lnTo>
                    <a:pt x="25" y="135"/>
                  </a:lnTo>
                  <a:lnTo>
                    <a:pt x="44" y="102"/>
                  </a:lnTo>
                  <a:lnTo>
                    <a:pt x="66" y="73"/>
                  </a:lnTo>
                  <a:lnTo>
                    <a:pt x="92" y="48"/>
                  </a:lnTo>
                  <a:lnTo>
                    <a:pt x="121" y="28"/>
                  </a:lnTo>
                  <a:lnTo>
                    <a:pt x="153" y="13"/>
                  </a:lnTo>
                  <a:lnTo>
                    <a:pt x="187" y="4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72"/>
            <p:cNvSpPr>
              <a:spLocks/>
            </p:cNvSpPr>
            <p:nvPr/>
          </p:nvSpPr>
          <p:spPr bwMode="auto">
            <a:xfrm>
              <a:off x="9309100" y="4464050"/>
              <a:ext cx="111125" cy="42863"/>
            </a:xfrm>
            <a:custGeom>
              <a:avLst/>
              <a:gdLst>
                <a:gd name="T0" fmla="*/ 443 w 634"/>
                <a:gd name="T1" fmla="*/ 0 h 274"/>
                <a:gd name="T2" fmla="*/ 449 w 634"/>
                <a:gd name="T3" fmla="*/ 2 h 274"/>
                <a:gd name="T4" fmla="*/ 628 w 634"/>
                <a:gd name="T5" fmla="*/ 125 h 274"/>
                <a:gd name="T6" fmla="*/ 633 w 634"/>
                <a:gd name="T7" fmla="*/ 131 h 274"/>
                <a:gd name="T8" fmla="*/ 634 w 634"/>
                <a:gd name="T9" fmla="*/ 137 h 274"/>
                <a:gd name="T10" fmla="*/ 633 w 634"/>
                <a:gd name="T11" fmla="*/ 144 h 274"/>
                <a:gd name="T12" fmla="*/ 628 w 634"/>
                <a:gd name="T13" fmla="*/ 150 h 274"/>
                <a:gd name="T14" fmla="*/ 449 w 634"/>
                <a:gd name="T15" fmla="*/ 272 h 274"/>
                <a:gd name="T16" fmla="*/ 443 w 634"/>
                <a:gd name="T17" fmla="*/ 274 h 274"/>
                <a:gd name="T18" fmla="*/ 436 w 634"/>
                <a:gd name="T19" fmla="*/ 273 h 274"/>
                <a:gd name="T20" fmla="*/ 432 w 634"/>
                <a:gd name="T21" fmla="*/ 267 h 274"/>
                <a:gd name="T22" fmla="*/ 430 w 634"/>
                <a:gd name="T23" fmla="*/ 261 h 274"/>
                <a:gd name="T24" fmla="*/ 430 w 634"/>
                <a:gd name="T25" fmla="*/ 200 h 274"/>
                <a:gd name="T26" fmla="*/ 18 w 634"/>
                <a:gd name="T27" fmla="*/ 200 h 274"/>
                <a:gd name="T28" fmla="*/ 9 w 634"/>
                <a:gd name="T29" fmla="*/ 197 h 274"/>
                <a:gd name="T30" fmla="*/ 2 w 634"/>
                <a:gd name="T31" fmla="*/ 191 h 274"/>
                <a:gd name="T32" fmla="*/ 0 w 634"/>
                <a:gd name="T33" fmla="*/ 181 h 274"/>
                <a:gd name="T34" fmla="*/ 0 w 634"/>
                <a:gd name="T35" fmla="*/ 93 h 274"/>
                <a:gd name="T36" fmla="*/ 2 w 634"/>
                <a:gd name="T37" fmla="*/ 84 h 274"/>
                <a:gd name="T38" fmla="*/ 9 w 634"/>
                <a:gd name="T39" fmla="*/ 77 h 274"/>
                <a:gd name="T40" fmla="*/ 18 w 634"/>
                <a:gd name="T41" fmla="*/ 74 h 274"/>
                <a:gd name="T42" fmla="*/ 430 w 634"/>
                <a:gd name="T43" fmla="*/ 74 h 274"/>
                <a:gd name="T44" fmla="*/ 430 w 634"/>
                <a:gd name="T45" fmla="*/ 14 h 274"/>
                <a:gd name="T46" fmla="*/ 432 w 634"/>
                <a:gd name="T47" fmla="*/ 6 h 274"/>
                <a:gd name="T48" fmla="*/ 436 w 634"/>
                <a:gd name="T49" fmla="*/ 2 h 274"/>
                <a:gd name="T50" fmla="*/ 443 w 634"/>
                <a:gd name="T5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4" h="274">
                  <a:moveTo>
                    <a:pt x="443" y="0"/>
                  </a:moveTo>
                  <a:lnTo>
                    <a:pt x="449" y="2"/>
                  </a:lnTo>
                  <a:lnTo>
                    <a:pt x="628" y="125"/>
                  </a:lnTo>
                  <a:lnTo>
                    <a:pt x="633" y="131"/>
                  </a:lnTo>
                  <a:lnTo>
                    <a:pt x="634" y="137"/>
                  </a:lnTo>
                  <a:lnTo>
                    <a:pt x="633" y="144"/>
                  </a:lnTo>
                  <a:lnTo>
                    <a:pt x="628" y="150"/>
                  </a:lnTo>
                  <a:lnTo>
                    <a:pt x="449" y="272"/>
                  </a:lnTo>
                  <a:lnTo>
                    <a:pt x="443" y="274"/>
                  </a:lnTo>
                  <a:lnTo>
                    <a:pt x="436" y="273"/>
                  </a:lnTo>
                  <a:lnTo>
                    <a:pt x="432" y="267"/>
                  </a:lnTo>
                  <a:lnTo>
                    <a:pt x="430" y="261"/>
                  </a:lnTo>
                  <a:lnTo>
                    <a:pt x="430" y="200"/>
                  </a:lnTo>
                  <a:lnTo>
                    <a:pt x="18" y="200"/>
                  </a:lnTo>
                  <a:lnTo>
                    <a:pt x="9" y="197"/>
                  </a:lnTo>
                  <a:lnTo>
                    <a:pt x="2" y="191"/>
                  </a:lnTo>
                  <a:lnTo>
                    <a:pt x="0" y="181"/>
                  </a:lnTo>
                  <a:lnTo>
                    <a:pt x="0" y="93"/>
                  </a:lnTo>
                  <a:lnTo>
                    <a:pt x="2" y="84"/>
                  </a:lnTo>
                  <a:lnTo>
                    <a:pt x="9" y="77"/>
                  </a:lnTo>
                  <a:lnTo>
                    <a:pt x="18" y="74"/>
                  </a:lnTo>
                  <a:lnTo>
                    <a:pt x="430" y="74"/>
                  </a:lnTo>
                  <a:lnTo>
                    <a:pt x="430" y="14"/>
                  </a:lnTo>
                  <a:lnTo>
                    <a:pt x="432" y="6"/>
                  </a:lnTo>
                  <a:lnTo>
                    <a:pt x="436" y="2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3"/>
            <p:cNvSpPr>
              <a:spLocks/>
            </p:cNvSpPr>
            <p:nvPr/>
          </p:nvSpPr>
          <p:spPr bwMode="auto">
            <a:xfrm>
              <a:off x="9309100" y="4514850"/>
              <a:ext cx="111125" cy="44450"/>
            </a:xfrm>
            <a:custGeom>
              <a:avLst/>
              <a:gdLst>
                <a:gd name="T0" fmla="*/ 193 w 634"/>
                <a:gd name="T1" fmla="*/ 0 h 275"/>
                <a:gd name="T2" fmla="*/ 199 w 634"/>
                <a:gd name="T3" fmla="*/ 2 h 275"/>
                <a:gd name="T4" fmla="*/ 204 w 634"/>
                <a:gd name="T5" fmla="*/ 7 h 275"/>
                <a:gd name="T6" fmla="*/ 205 w 634"/>
                <a:gd name="T7" fmla="*/ 15 h 275"/>
                <a:gd name="T8" fmla="*/ 205 w 634"/>
                <a:gd name="T9" fmla="*/ 75 h 275"/>
                <a:gd name="T10" fmla="*/ 618 w 634"/>
                <a:gd name="T11" fmla="*/ 75 h 275"/>
                <a:gd name="T12" fmla="*/ 626 w 634"/>
                <a:gd name="T13" fmla="*/ 78 h 275"/>
                <a:gd name="T14" fmla="*/ 632 w 634"/>
                <a:gd name="T15" fmla="*/ 85 h 275"/>
                <a:gd name="T16" fmla="*/ 634 w 634"/>
                <a:gd name="T17" fmla="*/ 94 h 275"/>
                <a:gd name="T18" fmla="*/ 634 w 634"/>
                <a:gd name="T19" fmla="*/ 180 h 275"/>
                <a:gd name="T20" fmla="*/ 632 w 634"/>
                <a:gd name="T21" fmla="*/ 190 h 275"/>
                <a:gd name="T22" fmla="*/ 626 w 634"/>
                <a:gd name="T23" fmla="*/ 197 h 275"/>
                <a:gd name="T24" fmla="*/ 618 w 634"/>
                <a:gd name="T25" fmla="*/ 199 h 275"/>
                <a:gd name="T26" fmla="*/ 205 w 634"/>
                <a:gd name="T27" fmla="*/ 199 h 275"/>
                <a:gd name="T28" fmla="*/ 205 w 634"/>
                <a:gd name="T29" fmla="*/ 260 h 275"/>
                <a:gd name="T30" fmla="*/ 204 w 634"/>
                <a:gd name="T31" fmla="*/ 267 h 275"/>
                <a:gd name="T32" fmla="*/ 199 w 634"/>
                <a:gd name="T33" fmla="*/ 272 h 275"/>
                <a:gd name="T34" fmla="*/ 193 w 634"/>
                <a:gd name="T35" fmla="*/ 275 h 275"/>
                <a:gd name="T36" fmla="*/ 186 w 634"/>
                <a:gd name="T37" fmla="*/ 272 h 275"/>
                <a:gd name="T38" fmla="*/ 7 w 634"/>
                <a:gd name="T39" fmla="*/ 149 h 275"/>
                <a:gd name="T40" fmla="*/ 2 w 634"/>
                <a:gd name="T41" fmla="*/ 144 h 275"/>
                <a:gd name="T42" fmla="*/ 0 w 634"/>
                <a:gd name="T43" fmla="*/ 137 h 275"/>
                <a:gd name="T44" fmla="*/ 2 w 634"/>
                <a:gd name="T45" fmla="*/ 130 h 275"/>
                <a:gd name="T46" fmla="*/ 7 w 634"/>
                <a:gd name="T47" fmla="*/ 126 h 275"/>
                <a:gd name="T48" fmla="*/ 186 w 634"/>
                <a:gd name="T49" fmla="*/ 2 h 275"/>
                <a:gd name="T50" fmla="*/ 193 w 634"/>
                <a:gd name="T5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4" h="275">
                  <a:moveTo>
                    <a:pt x="193" y="0"/>
                  </a:moveTo>
                  <a:lnTo>
                    <a:pt x="199" y="2"/>
                  </a:lnTo>
                  <a:lnTo>
                    <a:pt x="204" y="7"/>
                  </a:lnTo>
                  <a:lnTo>
                    <a:pt x="205" y="15"/>
                  </a:lnTo>
                  <a:lnTo>
                    <a:pt x="205" y="75"/>
                  </a:lnTo>
                  <a:lnTo>
                    <a:pt x="618" y="75"/>
                  </a:lnTo>
                  <a:lnTo>
                    <a:pt x="626" y="78"/>
                  </a:lnTo>
                  <a:lnTo>
                    <a:pt x="632" y="85"/>
                  </a:lnTo>
                  <a:lnTo>
                    <a:pt x="634" y="94"/>
                  </a:lnTo>
                  <a:lnTo>
                    <a:pt x="634" y="180"/>
                  </a:lnTo>
                  <a:lnTo>
                    <a:pt x="632" y="190"/>
                  </a:lnTo>
                  <a:lnTo>
                    <a:pt x="626" y="197"/>
                  </a:lnTo>
                  <a:lnTo>
                    <a:pt x="618" y="199"/>
                  </a:lnTo>
                  <a:lnTo>
                    <a:pt x="205" y="199"/>
                  </a:lnTo>
                  <a:lnTo>
                    <a:pt x="205" y="260"/>
                  </a:lnTo>
                  <a:lnTo>
                    <a:pt x="204" y="267"/>
                  </a:lnTo>
                  <a:lnTo>
                    <a:pt x="199" y="272"/>
                  </a:lnTo>
                  <a:lnTo>
                    <a:pt x="193" y="275"/>
                  </a:lnTo>
                  <a:lnTo>
                    <a:pt x="186" y="272"/>
                  </a:lnTo>
                  <a:lnTo>
                    <a:pt x="7" y="149"/>
                  </a:lnTo>
                  <a:lnTo>
                    <a:pt x="2" y="144"/>
                  </a:lnTo>
                  <a:lnTo>
                    <a:pt x="0" y="137"/>
                  </a:lnTo>
                  <a:lnTo>
                    <a:pt x="2" y="130"/>
                  </a:lnTo>
                  <a:lnTo>
                    <a:pt x="7" y="126"/>
                  </a:lnTo>
                  <a:lnTo>
                    <a:pt x="186" y="2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4"/>
            <p:cNvSpPr>
              <a:spLocks noEditPoints="1"/>
            </p:cNvSpPr>
            <p:nvPr/>
          </p:nvSpPr>
          <p:spPr bwMode="auto">
            <a:xfrm>
              <a:off x="9072563" y="4327525"/>
              <a:ext cx="214312" cy="365125"/>
            </a:xfrm>
            <a:custGeom>
              <a:avLst/>
              <a:gdLst>
                <a:gd name="T0" fmla="*/ 468 w 1211"/>
                <a:gd name="T1" fmla="*/ 2068 h 2296"/>
                <a:gd name="T2" fmla="*/ 440 w 1211"/>
                <a:gd name="T3" fmla="*/ 2092 h 2296"/>
                <a:gd name="T4" fmla="*/ 429 w 1211"/>
                <a:gd name="T5" fmla="*/ 2128 h 2296"/>
                <a:gd name="T6" fmla="*/ 440 w 1211"/>
                <a:gd name="T7" fmla="*/ 2166 h 2296"/>
                <a:gd name="T8" fmla="*/ 468 w 1211"/>
                <a:gd name="T9" fmla="*/ 2189 h 2296"/>
                <a:gd name="T10" fmla="*/ 701 w 1211"/>
                <a:gd name="T11" fmla="*/ 2193 h 2296"/>
                <a:gd name="T12" fmla="*/ 736 w 1211"/>
                <a:gd name="T13" fmla="*/ 2180 h 2296"/>
                <a:gd name="T14" fmla="*/ 756 w 1211"/>
                <a:gd name="T15" fmla="*/ 2149 h 2296"/>
                <a:gd name="T16" fmla="*/ 756 w 1211"/>
                <a:gd name="T17" fmla="*/ 2108 h 2296"/>
                <a:gd name="T18" fmla="*/ 736 w 1211"/>
                <a:gd name="T19" fmla="*/ 2077 h 2296"/>
                <a:gd name="T20" fmla="*/ 701 w 1211"/>
                <a:gd name="T21" fmla="*/ 2065 h 2296"/>
                <a:gd name="T22" fmla="*/ 175 w 1211"/>
                <a:gd name="T23" fmla="*/ 336 h 2296"/>
                <a:gd name="T24" fmla="*/ 142 w 1211"/>
                <a:gd name="T25" fmla="*/ 348 h 2296"/>
                <a:gd name="T26" fmla="*/ 121 w 1211"/>
                <a:gd name="T27" fmla="*/ 380 h 2296"/>
                <a:gd name="T28" fmla="*/ 118 w 1211"/>
                <a:gd name="T29" fmla="*/ 1897 h 2296"/>
                <a:gd name="T30" fmla="*/ 129 w 1211"/>
                <a:gd name="T31" fmla="*/ 1934 h 2296"/>
                <a:gd name="T32" fmla="*/ 157 w 1211"/>
                <a:gd name="T33" fmla="*/ 1957 h 2296"/>
                <a:gd name="T34" fmla="*/ 1035 w 1211"/>
                <a:gd name="T35" fmla="*/ 1960 h 2296"/>
                <a:gd name="T36" fmla="*/ 1069 w 1211"/>
                <a:gd name="T37" fmla="*/ 1948 h 2296"/>
                <a:gd name="T38" fmla="*/ 1089 w 1211"/>
                <a:gd name="T39" fmla="*/ 1917 h 2296"/>
                <a:gd name="T40" fmla="*/ 1092 w 1211"/>
                <a:gd name="T41" fmla="*/ 400 h 2296"/>
                <a:gd name="T42" fmla="*/ 1081 w 1211"/>
                <a:gd name="T43" fmla="*/ 363 h 2296"/>
                <a:gd name="T44" fmla="*/ 1053 w 1211"/>
                <a:gd name="T45" fmla="*/ 339 h 2296"/>
                <a:gd name="T46" fmla="*/ 175 w 1211"/>
                <a:gd name="T47" fmla="*/ 336 h 2296"/>
                <a:gd name="T48" fmla="*/ 987 w 1211"/>
                <a:gd name="T49" fmla="*/ 0 h 2296"/>
                <a:gd name="T50" fmla="*/ 1058 w 1211"/>
                <a:gd name="T51" fmla="*/ 13 h 2296"/>
                <a:gd name="T52" fmla="*/ 1119 w 1211"/>
                <a:gd name="T53" fmla="*/ 48 h 2296"/>
                <a:gd name="T54" fmla="*/ 1167 w 1211"/>
                <a:gd name="T55" fmla="*/ 102 h 2296"/>
                <a:gd name="T56" fmla="*/ 1199 w 1211"/>
                <a:gd name="T57" fmla="*/ 169 h 2296"/>
                <a:gd name="T58" fmla="*/ 1211 w 1211"/>
                <a:gd name="T59" fmla="*/ 247 h 2296"/>
                <a:gd name="T60" fmla="*/ 1208 w 1211"/>
                <a:gd name="T61" fmla="*/ 2089 h 2296"/>
                <a:gd name="T62" fmla="*/ 1185 w 1211"/>
                <a:gd name="T63" fmla="*/ 2163 h 2296"/>
                <a:gd name="T64" fmla="*/ 1145 w 1211"/>
                <a:gd name="T65" fmla="*/ 2224 h 2296"/>
                <a:gd name="T66" fmla="*/ 1090 w 1211"/>
                <a:gd name="T67" fmla="*/ 2268 h 2296"/>
                <a:gd name="T68" fmla="*/ 1023 w 1211"/>
                <a:gd name="T69" fmla="*/ 2293 h 2296"/>
                <a:gd name="T70" fmla="*/ 223 w 1211"/>
                <a:gd name="T71" fmla="*/ 2296 h 2296"/>
                <a:gd name="T72" fmla="*/ 153 w 1211"/>
                <a:gd name="T73" fmla="*/ 2284 h 2296"/>
                <a:gd name="T74" fmla="*/ 92 w 1211"/>
                <a:gd name="T75" fmla="*/ 2248 h 2296"/>
                <a:gd name="T76" fmla="*/ 43 w 1211"/>
                <a:gd name="T77" fmla="*/ 2195 h 2296"/>
                <a:gd name="T78" fmla="*/ 11 w 1211"/>
                <a:gd name="T79" fmla="*/ 2127 h 2296"/>
                <a:gd name="T80" fmla="*/ 0 w 1211"/>
                <a:gd name="T81" fmla="*/ 2049 h 2296"/>
                <a:gd name="T82" fmla="*/ 3 w 1211"/>
                <a:gd name="T83" fmla="*/ 207 h 2296"/>
                <a:gd name="T84" fmla="*/ 25 w 1211"/>
                <a:gd name="T85" fmla="*/ 135 h 2296"/>
                <a:gd name="T86" fmla="*/ 65 w 1211"/>
                <a:gd name="T87" fmla="*/ 73 h 2296"/>
                <a:gd name="T88" fmla="*/ 121 w 1211"/>
                <a:gd name="T89" fmla="*/ 28 h 2296"/>
                <a:gd name="T90" fmla="*/ 187 w 1211"/>
                <a:gd name="T91" fmla="*/ 4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1" h="2296">
                  <a:moveTo>
                    <a:pt x="486" y="2065"/>
                  </a:moveTo>
                  <a:lnTo>
                    <a:pt x="468" y="2068"/>
                  </a:lnTo>
                  <a:lnTo>
                    <a:pt x="452" y="2077"/>
                  </a:lnTo>
                  <a:lnTo>
                    <a:pt x="440" y="2092"/>
                  </a:lnTo>
                  <a:lnTo>
                    <a:pt x="432" y="2108"/>
                  </a:lnTo>
                  <a:lnTo>
                    <a:pt x="429" y="2128"/>
                  </a:lnTo>
                  <a:lnTo>
                    <a:pt x="432" y="2149"/>
                  </a:lnTo>
                  <a:lnTo>
                    <a:pt x="440" y="2166"/>
                  </a:lnTo>
                  <a:lnTo>
                    <a:pt x="452" y="2180"/>
                  </a:lnTo>
                  <a:lnTo>
                    <a:pt x="468" y="2189"/>
                  </a:lnTo>
                  <a:lnTo>
                    <a:pt x="486" y="2193"/>
                  </a:lnTo>
                  <a:lnTo>
                    <a:pt x="701" y="2193"/>
                  </a:lnTo>
                  <a:lnTo>
                    <a:pt x="720" y="2189"/>
                  </a:lnTo>
                  <a:lnTo>
                    <a:pt x="736" y="2180"/>
                  </a:lnTo>
                  <a:lnTo>
                    <a:pt x="748" y="2166"/>
                  </a:lnTo>
                  <a:lnTo>
                    <a:pt x="756" y="2149"/>
                  </a:lnTo>
                  <a:lnTo>
                    <a:pt x="759" y="2128"/>
                  </a:lnTo>
                  <a:lnTo>
                    <a:pt x="756" y="2108"/>
                  </a:lnTo>
                  <a:lnTo>
                    <a:pt x="748" y="2092"/>
                  </a:lnTo>
                  <a:lnTo>
                    <a:pt x="736" y="2077"/>
                  </a:lnTo>
                  <a:lnTo>
                    <a:pt x="720" y="2068"/>
                  </a:lnTo>
                  <a:lnTo>
                    <a:pt x="701" y="2065"/>
                  </a:lnTo>
                  <a:lnTo>
                    <a:pt x="486" y="2065"/>
                  </a:lnTo>
                  <a:close/>
                  <a:moveTo>
                    <a:pt x="175" y="336"/>
                  </a:moveTo>
                  <a:lnTo>
                    <a:pt x="157" y="339"/>
                  </a:lnTo>
                  <a:lnTo>
                    <a:pt x="142" y="348"/>
                  </a:lnTo>
                  <a:lnTo>
                    <a:pt x="129" y="363"/>
                  </a:lnTo>
                  <a:lnTo>
                    <a:pt x="121" y="380"/>
                  </a:lnTo>
                  <a:lnTo>
                    <a:pt x="118" y="400"/>
                  </a:lnTo>
                  <a:lnTo>
                    <a:pt x="118" y="1897"/>
                  </a:lnTo>
                  <a:lnTo>
                    <a:pt x="121" y="1917"/>
                  </a:lnTo>
                  <a:lnTo>
                    <a:pt x="129" y="1934"/>
                  </a:lnTo>
                  <a:lnTo>
                    <a:pt x="142" y="1948"/>
                  </a:lnTo>
                  <a:lnTo>
                    <a:pt x="157" y="1957"/>
                  </a:lnTo>
                  <a:lnTo>
                    <a:pt x="175" y="1960"/>
                  </a:lnTo>
                  <a:lnTo>
                    <a:pt x="1035" y="1960"/>
                  </a:lnTo>
                  <a:lnTo>
                    <a:pt x="1053" y="1957"/>
                  </a:lnTo>
                  <a:lnTo>
                    <a:pt x="1069" y="1948"/>
                  </a:lnTo>
                  <a:lnTo>
                    <a:pt x="1081" y="1934"/>
                  </a:lnTo>
                  <a:lnTo>
                    <a:pt x="1089" y="1917"/>
                  </a:lnTo>
                  <a:lnTo>
                    <a:pt x="1092" y="1897"/>
                  </a:lnTo>
                  <a:lnTo>
                    <a:pt x="1092" y="400"/>
                  </a:lnTo>
                  <a:lnTo>
                    <a:pt x="1089" y="380"/>
                  </a:lnTo>
                  <a:lnTo>
                    <a:pt x="1081" y="363"/>
                  </a:lnTo>
                  <a:lnTo>
                    <a:pt x="1069" y="348"/>
                  </a:lnTo>
                  <a:lnTo>
                    <a:pt x="1053" y="339"/>
                  </a:lnTo>
                  <a:lnTo>
                    <a:pt x="1035" y="336"/>
                  </a:lnTo>
                  <a:lnTo>
                    <a:pt x="175" y="336"/>
                  </a:lnTo>
                  <a:close/>
                  <a:moveTo>
                    <a:pt x="223" y="0"/>
                  </a:moveTo>
                  <a:lnTo>
                    <a:pt x="987" y="0"/>
                  </a:lnTo>
                  <a:lnTo>
                    <a:pt x="1023" y="4"/>
                  </a:lnTo>
                  <a:lnTo>
                    <a:pt x="1058" y="13"/>
                  </a:lnTo>
                  <a:lnTo>
                    <a:pt x="1090" y="28"/>
                  </a:lnTo>
                  <a:lnTo>
                    <a:pt x="1119" y="48"/>
                  </a:lnTo>
                  <a:lnTo>
                    <a:pt x="1145" y="73"/>
                  </a:lnTo>
                  <a:lnTo>
                    <a:pt x="1167" y="102"/>
                  </a:lnTo>
                  <a:lnTo>
                    <a:pt x="1185" y="134"/>
                  </a:lnTo>
                  <a:lnTo>
                    <a:pt x="1199" y="169"/>
                  </a:lnTo>
                  <a:lnTo>
                    <a:pt x="1208" y="207"/>
                  </a:lnTo>
                  <a:lnTo>
                    <a:pt x="1211" y="247"/>
                  </a:lnTo>
                  <a:lnTo>
                    <a:pt x="1211" y="2049"/>
                  </a:lnTo>
                  <a:lnTo>
                    <a:pt x="1208" y="2089"/>
                  </a:lnTo>
                  <a:lnTo>
                    <a:pt x="1199" y="2127"/>
                  </a:lnTo>
                  <a:lnTo>
                    <a:pt x="1185" y="2163"/>
                  </a:lnTo>
                  <a:lnTo>
                    <a:pt x="1167" y="2195"/>
                  </a:lnTo>
                  <a:lnTo>
                    <a:pt x="1145" y="2224"/>
                  </a:lnTo>
                  <a:lnTo>
                    <a:pt x="1119" y="2248"/>
                  </a:lnTo>
                  <a:lnTo>
                    <a:pt x="1090" y="2268"/>
                  </a:lnTo>
                  <a:lnTo>
                    <a:pt x="1058" y="2284"/>
                  </a:lnTo>
                  <a:lnTo>
                    <a:pt x="1023" y="2293"/>
                  </a:lnTo>
                  <a:lnTo>
                    <a:pt x="987" y="2296"/>
                  </a:lnTo>
                  <a:lnTo>
                    <a:pt x="223" y="2296"/>
                  </a:lnTo>
                  <a:lnTo>
                    <a:pt x="187" y="2293"/>
                  </a:lnTo>
                  <a:lnTo>
                    <a:pt x="153" y="2284"/>
                  </a:lnTo>
                  <a:lnTo>
                    <a:pt x="121" y="2268"/>
                  </a:lnTo>
                  <a:lnTo>
                    <a:pt x="92" y="2248"/>
                  </a:lnTo>
                  <a:lnTo>
                    <a:pt x="65" y="2224"/>
                  </a:lnTo>
                  <a:lnTo>
                    <a:pt x="43" y="2195"/>
                  </a:lnTo>
                  <a:lnTo>
                    <a:pt x="25" y="2163"/>
                  </a:lnTo>
                  <a:lnTo>
                    <a:pt x="11" y="2127"/>
                  </a:lnTo>
                  <a:lnTo>
                    <a:pt x="3" y="2089"/>
                  </a:lnTo>
                  <a:lnTo>
                    <a:pt x="0" y="2049"/>
                  </a:lnTo>
                  <a:lnTo>
                    <a:pt x="0" y="247"/>
                  </a:lnTo>
                  <a:lnTo>
                    <a:pt x="3" y="207"/>
                  </a:lnTo>
                  <a:lnTo>
                    <a:pt x="11" y="169"/>
                  </a:lnTo>
                  <a:lnTo>
                    <a:pt x="25" y="135"/>
                  </a:lnTo>
                  <a:lnTo>
                    <a:pt x="43" y="102"/>
                  </a:lnTo>
                  <a:lnTo>
                    <a:pt x="65" y="73"/>
                  </a:lnTo>
                  <a:lnTo>
                    <a:pt x="92" y="48"/>
                  </a:lnTo>
                  <a:lnTo>
                    <a:pt x="121" y="28"/>
                  </a:lnTo>
                  <a:lnTo>
                    <a:pt x="153" y="13"/>
                  </a:lnTo>
                  <a:lnTo>
                    <a:pt x="187" y="4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5"/>
            <p:cNvSpPr>
              <a:spLocks noEditPoints="1"/>
            </p:cNvSpPr>
            <p:nvPr/>
          </p:nvSpPr>
          <p:spPr bwMode="auto">
            <a:xfrm>
              <a:off x="9118600" y="4451350"/>
              <a:ext cx="120650" cy="119063"/>
            </a:xfrm>
            <a:custGeom>
              <a:avLst/>
              <a:gdLst>
                <a:gd name="T0" fmla="*/ 302 w 683"/>
                <a:gd name="T1" fmla="*/ 82 h 754"/>
                <a:gd name="T2" fmla="*/ 227 w 683"/>
                <a:gd name="T3" fmla="*/ 106 h 754"/>
                <a:gd name="T4" fmla="*/ 164 w 683"/>
                <a:gd name="T5" fmla="*/ 152 h 754"/>
                <a:gd name="T6" fmla="*/ 114 w 683"/>
                <a:gd name="T7" fmla="*/ 215 h 754"/>
                <a:gd name="T8" fmla="*/ 82 w 683"/>
                <a:gd name="T9" fmla="*/ 291 h 754"/>
                <a:gd name="T10" fmla="*/ 71 w 683"/>
                <a:gd name="T11" fmla="*/ 378 h 754"/>
                <a:gd name="T12" fmla="*/ 82 w 683"/>
                <a:gd name="T13" fmla="*/ 463 h 754"/>
                <a:gd name="T14" fmla="*/ 114 w 683"/>
                <a:gd name="T15" fmla="*/ 540 h 754"/>
                <a:gd name="T16" fmla="*/ 164 w 683"/>
                <a:gd name="T17" fmla="*/ 603 h 754"/>
                <a:gd name="T18" fmla="*/ 227 w 683"/>
                <a:gd name="T19" fmla="*/ 649 h 754"/>
                <a:gd name="T20" fmla="*/ 302 w 683"/>
                <a:gd name="T21" fmla="*/ 673 h 754"/>
                <a:gd name="T22" fmla="*/ 381 w 683"/>
                <a:gd name="T23" fmla="*/ 673 h 754"/>
                <a:gd name="T24" fmla="*/ 456 w 683"/>
                <a:gd name="T25" fmla="*/ 649 h 754"/>
                <a:gd name="T26" fmla="*/ 519 w 683"/>
                <a:gd name="T27" fmla="*/ 603 h 754"/>
                <a:gd name="T28" fmla="*/ 568 w 683"/>
                <a:gd name="T29" fmla="*/ 540 h 754"/>
                <a:gd name="T30" fmla="*/ 600 w 683"/>
                <a:gd name="T31" fmla="*/ 463 h 754"/>
                <a:gd name="T32" fmla="*/ 612 w 683"/>
                <a:gd name="T33" fmla="*/ 378 h 754"/>
                <a:gd name="T34" fmla="*/ 600 w 683"/>
                <a:gd name="T35" fmla="*/ 291 h 754"/>
                <a:gd name="T36" fmla="*/ 568 w 683"/>
                <a:gd name="T37" fmla="*/ 215 h 754"/>
                <a:gd name="T38" fmla="*/ 519 w 683"/>
                <a:gd name="T39" fmla="*/ 152 h 754"/>
                <a:gd name="T40" fmla="*/ 456 w 683"/>
                <a:gd name="T41" fmla="*/ 106 h 754"/>
                <a:gd name="T42" fmla="*/ 381 w 683"/>
                <a:gd name="T43" fmla="*/ 82 h 754"/>
                <a:gd name="T44" fmla="*/ 341 w 683"/>
                <a:gd name="T45" fmla="*/ 0 h 754"/>
                <a:gd name="T46" fmla="*/ 431 w 683"/>
                <a:gd name="T47" fmla="*/ 14 h 754"/>
                <a:gd name="T48" fmla="*/ 513 w 683"/>
                <a:gd name="T49" fmla="*/ 52 h 754"/>
                <a:gd name="T50" fmla="*/ 582 w 683"/>
                <a:gd name="T51" fmla="*/ 111 h 754"/>
                <a:gd name="T52" fmla="*/ 636 w 683"/>
                <a:gd name="T53" fmla="*/ 188 h 754"/>
                <a:gd name="T54" fmla="*/ 670 w 683"/>
                <a:gd name="T55" fmla="*/ 278 h 754"/>
                <a:gd name="T56" fmla="*/ 683 w 683"/>
                <a:gd name="T57" fmla="*/ 378 h 754"/>
                <a:gd name="T58" fmla="*/ 671 w 683"/>
                <a:gd name="T59" fmla="*/ 478 h 754"/>
                <a:gd name="T60" fmla="*/ 636 w 683"/>
                <a:gd name="T61" fmla="*/ 568 h 754"/>
                <a:gd name="T62" fmla="*/ 582 w 683"/>
                <a:gd name="T63" fmla="*/ 644 h 754"/>
                <a:gd name="T64" fmla="*/ 514 w 683"/>
                <a:gd name="T65" fmla="*/ 703 h 754"/>
                <a:gd name="T66" fmla="*/ 432 w 683"/>
                <a:gd name="T67" fmla="*/ 741 h 754"/>
                <a:gd name="T68" fmla="*/ 341 w 683"/>
                <a:gd name="T69" fmla="*/ 754 h 754"/>
                <a:gd name="T70" fmla="*/ 250 w 683"/>
                <a:gd name="T71" fmla="*/ 741 h 754"/>
                <a:gd name="T72" fmla="*/ 169 w 683"/>
                <a:gd name="T73" fmla="*/ 703 h 754"/>
                <a:gd name="T74" fmla="*/ 99 w 683"/>
                <a:gd name="T75" fmla="*/ 644 h 754"/>
                <a:gd name="T76" fmla="*/ 46 w 683"/>
                <a:gd name="T77" fmla="*/ 568 h 754"/>
                <a:gd name="T78" fmla="*/ 12 w 683"/>
                <a:gd name="T79" fmla="*/ 478 h 754"/>
                <a:gd name="T80" fmla="*/ 0 w 683"/>
                <a:gd name="T81" fmla="*/ 378 h 754"/>
                <a:gd name="T82" fmla="*/ 12 w 683"/>
                <a:gd name="T83" fmla="*/ 278 h 754"/>
                <a:gd name="T84" fmla="*/ 46 w 683"/>
                <a:gd name="T85" fmla="*/ 188 h 754"/>
                <a:gd name="T86" fmla="*/ 99 w 683"/>
                <a:gd name="T87" fmla="*/ 111 h 754"/>
                <a:gd name="T88" fmla="*/ 169 w 683"/>
                <a:gd name="T89" fmla="*/ 52 h 754"/>
                <a:gd name="T90" fmla="*/ 250 w 683"/>
                <a:gd name="T91" fmla="*/ 14 h 754"/>
                <a:gd name="T92" fmla="*/ 341 w 683"/>
                <a:gd name="T93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3" h="754">
                  <a:moveTo>
                    <a:pt x="341" y="79"/>
                  </a:moveTo>
                  <a:lnTo>
                    <a:pt x="302" y="82"/>
                  </a:lnTo>
                  <a:lnTo>
                    <a:pt x="263" y="92"/>
                  </a:lnTo>
                  <a:lnTo>
                    <a:pt x="227" y="106"/>
                  </a:lnTo>
                  <a:lnTo>
                    <a:pt x="194" y="126"/>
                  </a:lnTo>
                  <a:lnTo>
                    <a:pt x="164" y="152"/>
                  </a:lnTo>
                  <a:lnTo>
                    <a:pt x="138" y="182"/>
                  </a:lnTo>
                  <a:lnTo>
                    <a:pt x="114" y="215"/>
                  </a:lnTo>
                  <a:lnTo>
                    <a:pt x="96" y="252"/>
                  </a:lnTo>
                  <a:lnTo>
                    <a:pt x="82" y="291"/>
                  </a:lnTo>
                  <a:lnTo>
                    <a:pt x="74" y="333"/>
                  </a:lnTo>
                  <a:lnTo>
                    <a:pt x="71" y="378"/>
                  </a:lnTo>
                  <a:lnTo>
                    <a:pt x="74" y="421"/>
                  </a:lnTo>
                  <a:lnTo>
                    <a:pt x="82" y="463"/>
                  </a:lnTo>
                  <a:lnTo>
                    <a:pt x="96" y="503"/>
                  </a:lnTo>
                  <a:lnTo>
                    <a:pt x="114" y="540"/>
                  </a:lnTo>
                  <a:lnTo>
                    <a:pt x="138" y="573"/>
                  </a:lnTo>
                  <a:lnTo>
                    <a:pt x="164" y="603"/>
                  </a:lnTo>
                  <a:lnTo>
                    <a:pt x="194" y="628"/>
                  </a:lnTo>
                  <a:lnTo>
                    <a:pt x="227" y="649"/>
                  </a:lnTo>
                  <a:lnTo>
                    <a:pt x="263" y="663"/>
                  </a:lnTo>
                  <a:lnTo>
                    <a:pt x="302" y="673"/>
                  </a:lnTo>
                  <a:lnTo>
                    <a:pt x="341" y="676"/>
                  </a:lnTo>
                  <a:lnTo>
                    <a:pt x="381" y="673"/>
                  </a:lnTo>
                  <a:lnTo>
                    <a:pt x="419" y="663"/>
                  </a:lnTo>
                  <a:lnTo>
                    <a:pt x="456" y="649"/>
                  </a:lnTo>
                  <a:lnTo>
                    <a:pt x="489" y="628"/>
                  </a:lnTo>
                  <a:lnTo>
                    <a:pt x="519" y="603"/>
                  </a:lnTo>
                  <a:lnTo>
                    <a:pt x="545" y="573"/>
                  </a:lnTo>
                  <a:lnTo>
                    <a:pt x="568" y="540"/>
                  </a:lnTo>
                  <a:lnTo>
                    <a:pt x="586" y="503"/>
                  </a:lnTo>
                  <a:lnTo>
                    <a:pt x="600" y="463"/>
                  </a:lnTo>
                  <a:lnTo>
                    <a:pt x="609" y="421"/>
                  </a:lnTo>
                  <a:lnTo>
                    <a:pt x="612" y="378"/>
                  </a:lnTo>
                  <a:lnTo>
                    <a:pt x="609" y="333"/>
                  </a:lnTo>
                  <a:lnTo>
                    <a:pt x="600" y="291"/>
                  </a:lnTo>
                  <a:lnTo>
                    <a:pt x="586" y="252"/>
                  </a:lnTo>
                  <a:lnTo>
                    <a:pt x="568" y="215"/>
                  </a:lnTo>
                  <a:lnTo>
                    <a:pt x="545" y="182"/>
                  </a:lnTo>
                  <a:lnTo>
                    <a:pt x="519" y="152"/>
                  </a:lnTo>
                  <a:lnTo>
                    <a:pt x="489" y="126"/>
                  </a:lnTo>
                  <a:lnTo>
                    <a:pt x="456" y="106"/>
                  </a:lnTo>
                  <a:lnTo>
                    <a:pt x="419" y="92"/>
                  </a:lnTo>
                  <a:lnTo>
                    <a:pt x="381" y="82"/>
                  </a:lnTo>
                  <a:lnTo>
                    <a:pt x="341" y="79"/>
                  </a:lnTo>
                  <a:close/>
                  <a:moveTo>
                    <a:pt x="341" y="0"/>
                  </a:moveTo>
                  <a:lnTo>
                    <a:pt x="387" y="4"/>
                  </a:lnTo>
                  <a:lnTo>
                    <a:pt x="431" y="14"/>
                  </a:lnTo>
                  <a:lnTo>
                    <a:pt x="474" y="30"/>
                  </a:lnTo>
                  <a:lnTo>
                    <a:pt x="513" y="52"/>
                  </a:lnTo>
                  <a:lnTo>
                    <a:pt x="549" y="79"/>
                  </a:lnTo>
                  <a:lnTo>
                    <a:pt x="582" y="111"/>
                  </a:lnTo>
                  <a:lnTo>
                    <a:pt x="612" y="148"/>
                  </a:lnTo>
                  <a:lnTo>
                    <a:pt x="636" y="188"/>
                  </a:lnTo>
                  <a:lnTo>
                    <a:pt x="656" y="231"/>
                  </a:lnTo>
                  <a:lnTo>
                    <a:pt x="670" y="278"/>
                  </a:lnTo>
                  <a:lnTo>
                    <a:pt x="680" y="326"/>
                  </a:lnTo>
                  <a:lnTo>
                    <a:pt x="683" y="378"/>
                  </a:lnTo>
                  <a:lnTo>
                    <a:pt x="680" y="429"/>
                  </a:lnTo>
                  <a:lnTo>
                    <a:pt x="671" y="478"/>
                  </a:lnTo>
                  <a:lnTo>
                    <a:pt x="656" y="524"/>
                  </a:lnTo>
                  <a:lnTo>
                    <a:pt x="636" y="568"/>
                  </a:lnTo>
                  <a:lnTo>
                    <a:pt x="612" y="608"/>
                  </a:lnTo>
                  <a:lnTo>
                    <a:pt x="582" y="644"/>
                  </a:lnTo>
                  <a:lnTo>
                    <a:pt x="550" y="675"/>
                  </a:lnTo>
                  <a:lnTo>
                    <a:pt x="514" y="703"/>
                  </a:lnTo>
                  <a:lnTo>
                    <a:pt x="474" y="725"/>
                  </a:lnTo>
                  <a:lnTo>
                    <a:pt x="432" y="741"/>
                  </a:lnTo>
                  <a:lnTo>
                    <a:pt x="387" y="751"/>
                  </a:lnTo>
                  <a:lnTo>
                    <a:pt x="341" y="754"/>
                  </a:lnTo>
                  <a:lnTo>
                    <a:pt x="295" y="751"/>
                  </a:lnTo>
                  <a:lnTo>
                    <a:pt x="250" y="741"/>
                  </a:lnTo>
                  <a:lnTo>
                    <a:pt x="208" y="725"/>
                  </a:lnTo>
                  <a:lnTo>
                    <a:pt x="169" y="703"/>
                  </a:lnTo>
                  <a:lnTo>
                    <a:pt x="132" y="675"/>
                  </a:lnTo>
                  <a:lnTo>
                    <a:pt x="99" y="644"/>
                  </a:lnTo>
                  <a:lnTo>
                    <a:pt x="71" y="608"/>
                  </a:lnTo>
                  <a:lnTo>
                    <a:pt x="46" y="568"/>
                  </a:lnTo>
                  <a:lnTo>
                    <a:pt x="27" y="524"/>
                  </a:lnTo>
                  <a:lnTo>
                    <a:pt x="12" y="478"/>
                  </a:lnTo>
                  <a:lnTo>
                    <a:pt x="3" y="429"/>
                  </a:lnTo>
                  <a:lnTo>
                    <a:pt x="0" y="378"/>
                  </a:lnTo>
                  <a:lnTo>
                    <a:pt x="3" y="326"/>
                  </a:lnTo>
                  <a:lnTo>
                    <a:pt x="12" y="278"/>
                  </a:lnTo>
                  <a:lnTo>
                    <a:pt x="27" y="231"/>
                  </a:lnTo>
                  <a:lnTo>
                    <a:pt x="46" y="188"/>
                  </a:lnTo>
                  <a:lnTo>
                    <a:pt x="71" y="148"/>
                  </a:lnTo>
                  <a:lnTo>
                    <a:pt x="99" y="111"/>
                  </a:lnTo>
                  <a:lnTo>
                    <a:pt x="132" y="79"/>
                  </a:lnTo>
                  <a:lnTo>
                    <a:pt x="169" y="52"/>
                  </a:lnTo>
                  <a:lnTo>
                    <a:pt x="208" y="30"/>
                  </a:lnTo>
                  <a:lnTo>
                    <a:pt x="250" y="14"/>
                  </a:lnTo>
                  <a:lnTo>
                    <a:pt x="295" y="4"/>
                  </a:lnTo>
                  <a:lnTo>
                    <a:pt x="3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6"/>
            <p:cNvSpPr>
              <a:spLocks/>
            </p:cNvSpPr>
            <p:nvPr/>
          </p:nvSpPr>
          <p:spPr bwMode="auto">
            <a:xfrm>
              <a:off x="9159875" y="4473575"/>
              <a:ext cx="38100" cy="74613"/>
            </a:xfrm>
            <a:custGeom>
              <a:avLst/>
              <a:gdLst>
                <a:gd name="T0" fmla="*/ 109 w 217"/>
                <a:gd name="T1" fmla="*/ 0 h 464"/>
                <a:gd name="T2" fmla="*/ 130 w 217"/>
                <a:gd name="T3" fmla="*/ 2 h 464"/>
                <a:gd name="T4" fmla="*/ 135 w 217"/>
                <a:gd name="T5" fmla="*/ 15 h 464"/>
                <a:gd name="T6" fmla="*/ 136 w 217"/>
                <a:gd name="T7" fmla="*/ 42 h 464"/>
                <a:gd name="T8" fmla="*/ 143 w 217"/>
                <a:gd name="T9" fmla="*/ 52 h 464"/>
                <a:gd name="T10" fmla="*/ 175 w 217"/>
                <a:gd name="T11" fmla="*/ 58 h 464"/>
                <a:gd name="T12" fmla="*/ 198 w 217"/>
                <a:gd name="T13" fmla="*/ 69 h 464"/>
                <a:gd name="T14" fmla="*/ 202 w 217"/>
                <a:gd name="T15" fmla="*/ 75 h 464"/>
                <a:gd name="T16" fmla="*/ 202 w 217"/>
                <a:gd name="T17" fmla="*/ 84 h 464"/>
                <a:gd name="T18" fmla="*/ 189 w 217"/>
                <a:gd name="T19" fmla="*/ 128 h 464"/>
                <a:gd name="T20" fmla="*/ 181 w 217"/>
                <a:gd name="T21" fmla="*/ 133 h 464"/>
                <a:gd name="T22" fmla="*/ 154 w 217"/>
                <a:gd name="T23" fmla="*/ 120 h 464"/>
                <a:gd name="T24" fmla="*/ 111 w 217"/>
                <a:gd name="T25" fmla="*/ 115 h 464"/>
                <a:gd name="T26" fmla="*/ 94 w 217"/>
                <a:gd name="T27" fmla="*/ 119 h 464"/>
                <a:gd name="T28" fmla="*/ 78 w 217"/>
                <a:gd name="T29" fmla="*/ 136 h 464"/>
                <a:gd name="T30" fmla="*/ 80 w 217"/>
                <a:gd name="T31" fmla="*/ 157 h 464"/>
                <a:gd name="T32" fmla="*/ 101 w 217"/>
                <a:gd name="T33" fmla="*/ 177 h 464"/>
                <a:gd name="T34" fmla="*/ 142 w 217"/>
                <a:gd name="T35" fmla="*/ 196 h 464"/>
                <a:gd name="T36" fmla="*/ 185 w 217"/>
                <a:gd name="T37" fmla="*/ 224 h 464"/>
                <a:gd name="T38" fmla="*/ 209 w 217"/>
                <a:gd name="T39" fmla="*/ 259 h 464"/>
                <a:gd name="T40" fmla="*/ 217 w 217"/>
                <a:gd name="T41" fmla="*/ 303 h 464"/>
                <a:gd name="T42" fmla="*/ 208 w 217"/>
                <a:gd name="T43" fmla="*/ 345 h 464"/>
                <a:gd name="T44" fmla="*/ 183 w 217"/>
                <a:gd name="T45" fmla="*/ 382 h 464"/>
                <a:gd name="T46" fmla="*/ 146 w 217"/>
                <a:gd name="T47" fmla="*/ 402 h 464"/>
                <a:gd name="T48" fmla="*/ 135 w 217"/>
                <a:gd name="T49" fmla="*/ 410 h 464"/>
                <a:gd name="T50" fmla="*/ 135 w 217"/>
                <a:gd name="T51" fmla="*/ 434 h 464"/>
                <a:gd name="T52" fmla="*/ 134 w 217"/>
                <a:gd name="T53" fmla="*/ 454 h 464"/>
                <a:gd name="T54" fmla="*/ 131 w 217"/>
                <a:gd name="T55" fmla="*/ 459 h 464"/>
                <a:gd name="T56" fmla="*/ 126 w 217"/>
                <a:gd name="T57" fmla="*/ 463 h 464"/>
                <a:gd name="T58" fmla="*/ 93 w 217"/>
                <a:gd name="T59" fmla="*/ 464 h 464"/>
                <a:gd name="T60" fmla="*/ 86 w 217"/>
                <a:gd name="T61" fmla="*/ 462 h 464"/>
                <a:gd name="T62" fmla="*/ 82 w 217"/>
                <a:gd name="T63" fmla="*/ 456 h 464"/>
                <a:gd name="T64" fmla="*/ 80 w 217"/>
                <a:gd name="T65" fmla="*/ 448 h 464"/>
                <a:gd name="T66" fmla="*/ 80 w 217"/>
                <a:gd name="T67" fmla="*/ 417 h 464"/>
                <a:gd name="T68" fmla="*/ 74 w 217"/>
                <a:gd name="T69" fmla="*/ 409 h 464"/>
                <a:gd name="T70" fmla="*/ 47 w 217"/>
                <a:gd name="T71" fmla="*/ 404 h 464"/>
                <a:gd name="T72" fmla="*/ 13 w 217"/>
                <a:gd name="T73" fmla="*/ 390 h 464"/>
                <a:gd name="T74" fmla="*/ 1 w 217"/>
                <a:gd name="T75" fmla="*/ 382 h 464"/>
                <a:gd name="T76" fmla="*/ 2 w 217"/>
                <a:gd name="T77" fmla="*/ 365 h 464"/>
                <a:gd name="T78" fmla="*/ 14 w 217"/>
                <a:gd name="T79" fmla="*/ 325 h 464"/>
                <a:gd name="T80" fmla="*/ 22 w 217"/>
                <a:gd name="T81" fmla="*/ 322 h 464"/>
                <a:gd name="T82" fmla="*/ 56 w 217"/>
                <a:gd name="T83" fmla="*/ 336 h 464"/>
                <a:gd name="T84" fmla="*/ 106 w 217"/>
                <a:gd name="T85" fmla="*/ 344 h 464"/>
                <a:gd name="T86" fmla="*/ 134 w 217"/>
                <a:gd name="T87" fmla="*/ 330 h 464"/>
                <a:gd name="T88" fmla="*/ 143 w 217"/>
                <a:gd name="T89" fmla="*/ 312 h 464"/>
                <a:gd name="T90" fmla="*/ 139 w 217"/>
                <a:gd name="T91" fmla="*/ 290 h 464"/>
                <a:gd name="T92" fmla="*/ 120 w 217"/>
                <a:gd name="T93" fmla="*/ 273 h 464"/>
                <a:gd name="T94" fmla="*/ 90 w 217"/>
                <a:gd name="T95" fmla="*/ 257 h 464"/>
                <a:gd name="T96" fmla="*/ 50 w 217"/>
                <a:gd name="T97" fmla="*/ 237 h 464"/>
                <a:gd name="T98" fmla="*/ 20 w 217"/>
                <a:gd name="T99" fmla="*/ 209 h 464"/>
                <a:gd name="T100" fmla="*/ 4 w 217"/>
                <a:gd name="T101" fmla="*/ 172 h 464"/>
                <a:gd name="T102" fmla="*/ 6 w 217"/>
                <a:gd name="T103" fmla="*/ 127 h 464"/>
                <a:gd name="T104" fmla="*/ 22 w 217"/>
                <a:gd name="T105" fmla="*/ 93 h 464"/>
                <a:gd name="T106" fmla="*/ 49 w 217"/>
                <a:gd name="T107" fmla="*/ 68 h 464"/>
                <a:gd name="T108" fmla="*/ 77 w 217"/>
                <a:gd name="T109" fmla="*/ 56 h 464"/>
                <a:gd name="T110" fmla="*/ 83 w 217"/>
                <a:gd name="T111" fmla="*/ 46 h 464"/>
                <a:gd name="T112" fmla="*/ 83 w 217"/>
                <a:gd name="T113" fmla="*/ 17 h 464"/>
                <a:gd name="T114" fmla="*/ 85 w 217"/>
                <a:gd name="T115" fmla="*/ 6 h 464"/>
                <a:gd name="T116" fmla="*/ 89 w 217"/>
                <a:gd name="T117" fmla="*/ 2 h 464"/>
                <a:gd name="T118" fmla="*/ 98 w 217"/>
                <a:gd name="T119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7" h="464">
                  <a:moveTo>
                    <a:pt x="98" y="0"/>
                  </a:moveTo>
                  <a:lnTo>
                    <a:pt x="109" y="0"/>
                  </a:lnTo>
                  <a:lnTo>
                    <a:pt x="122" y="0"/>
                  </a:lnTo>
                  <a:lnTo>
                    <a:pt x="130" y="2"/>
                  </a:lnTo>
                  <a:lnTo>
                    <a:pt x="134" y="6"/>
                  </a:lnTo>
                  <a:lnTo>
                    <a:pt x="135" y="15"/>
                  </a:lnTo>
                  <a:lnTo>
                    <a:pt x="136" y="29"/>
                  </a:lnTo>
                  <a:lnTo>
                    <a:pt x="136" y="42"/>
                  </a:lnTo>
                  <a:lnTo>
                    <a:pt x="138" y="48"/>
                  </a:lnTo>
                  <a:lnTo>
                    <a:pt x="143" y="52"/>
                  </a:lnTo>
                  <a:lnTo>
                    <a:pt x="154" y="54"/>
                  </a:lnTo>
                  <a:lnTo>
                    <a:pt x="175" y="58"/>
                  </a:lnTo>
                  <a:lnTo>
                    <a:pt x="194" y="67"/>
                  </a:lnTo>
                  <a:lnTo>
                    <a:pt x="198" y="69"/>
                  </a:lnTo>
                  <a:lnTo>
                    <a:pt x="200" y="72"/>
                  </a:lnTo>
                  <a:lnTo>
                    <a:pt x="202" y="75"/>
                  </a:lnTo>
                  <a:lnTo>
                    <a:pt x="202" y="79"/>
                  </a:lnTo>
                  <a:lnTo>
                    <a:pt x="202" y="84"/>
                  </a:lnTo>
                  <a:lnTo>
                    <a:pt x="192" y="122"/>
                  </a:lnTo>
                  <a:lnTo>
                    <a:pt x="189" y="128"/>
                  </a:lnTo>
                  <a:lnTo>
                    <a:pt x="186" y="132"/>
                  </a:lnTo>
                  <a:lnTo>
                    <a:pt x="181" y="133"/>
                  </a:lnTo>
                  <a:lnTo>
                    <a:pt x="175" y="129"/>
                  </a:lnTo>
                  <a:lnTo>
                    <a:pt x="154" y="120"/>
                  </a:lnTo>
                  <a:lnTo>
                    <a:pt x="133" y="116"/>
                  </a:lnTo>
                  <a:lnTo>
                    <a:pt x="111" y="115"/>
                  </a:lnTo>
                  <a:lnTo>
                    <a:pt x="102" y="116"/>
                  </a:lnTo>
                  <a:lnTo>
                    <a:pt x="94" y="119"/>
                  </a:lnTo>
                  <a:lnTo>
                    <a:pt x="84" y="126"/>
                  </a:lnTo>
                  <a:lnTo>
                    <a:pt x="78" y="136"/>
                  </a:lnTo>
                  <a:lnTo>
                    <a:pt x="77" y="146"/>
                  </a:lnTo>
                  <a:lnTo>
                    <a:pt x="80" y="157"/>
                  </a:lnTo>
                  <a:lnTo>
                    <a:pt x="88" y="167"/>
                  </a:lnTo>
                  <a:lnTo>
                    <a:pt x="101" y="177"/>
                  </a:lnTo>
                  <a:lnTo>
                    <a:pt x="115" y="184"/>
                  </a:lnTo>
                  <a:lnTo>
                    <a:pt x="142" y="196"/>
                  </a:lnTo>
                  <a:lnTo>
                    <a:pt x="167" y="209"/>
                  </a:lnTo>
                  <a:lnTo>
                    <a:pt x="185" y="224"/>
                  </a:lnTo>
                  <a:lnTo>
                    <a:pt x="199" y="240"/>
                  </a:lnTo>
                  <a:lnTo>
                    <a:pt x="209" y="259"/>
                  </a:lnTo>
                  <a:lnTo>
                    <a:pt x="215" y="280"/>
                  </a:lnTo>
                  <a:lnTo>
                    <a:pt x="217" y="303"/>
                  </a:lnTo>
                  <a:lnTo>
                    <a:pt x="215" y="324"/>
                  </a:lnTo>
                  <a:lnTo>
                    <a:pt x="208" y="345"/>
                  </a:lnTo>
                  <a:lnTo>
                    <a:pt x="197" y="365"/>
                  </a:lnTo>
                  <a:lnTo>
                    <a:pt x="183" y="382"/>
                  </a:lnTo>
                  <a:lnTo>
                    <a:pt x="166" y="394"/>
                  </a:lnTo>
                  <a:lnTo>
                    <a:pt x="146" y="402"/>
                  </a:lnTo>
                  <a:lnTo>
                    <a:pt x="139" y="405"/>
                  </a:lnTo>
                  <a:lnTo>
                    <a:pt x="135" y="410"/>
                  </a:lnTo>
                  <a:lnTo>
                    <a:pt x="134" y="419"/>
                  </a:lnTo>
                  <a:lnTo>
                    <a:pt x="135" y="434"/>
                  </a:lnTo>
                  <a:lnTo>
                    <a:pt x="134" y="449"/>
                  </a:lnTo>
                  <a:lnTo>
                    <a:pt x="134" y="454"/>
                  </a:lnTo>
                  <a:lnTo>
                    <a:pt x="133" y="457"/>
                  </a:lnTo>
                  <a:lnTo>
                    <a:pt x="131" y="459"/>
                  </a:lnTo>
                  <a:lnTo>
                    <a:pt x="129" y="462"/>
                  </a:lnTo>
                  <a:lnTo>
                    <a:pt x="126" y="463"/>
                  </a:lnTo>
                  <a:lnTo>
                    <a:pt x="122" y="464"/>
                  </a:lnTo>
                  <a:lnTo>
                    <a:pt x="93" y="464"/>
                  </a:lnTo>
                  <a:lnTo>
                    <a:pt x="89" y="463"/>
                  </a:lnTo>
                  <a:lnTo>
                    <a:pt x="86" y="462"/>
                  </a:lnTo>
                  <a:lnTo>
                    <a:pt x="84" y="459"/>
                  </a:lnTo>
                  <a:lnTo>
                    <a:pt x="82" y="456"/>
                  </a:lnTo>
                  <a:lnTo>
                    <a:pt x="81" y="453"/>
                  </a:lnTo>
                  <a:lnTo>
                    <a:pt x="80" y="448"/>
                  </a:lnTo>
                  <a:lnTo>
                    <a:pt x="80" y="427"/>
                  </a:lnTo>
                  <a:lnTo>
                    <a:pt x="80" y="417"/>
                  </a:lnTo>
                  <a:lnTo>
                    <a:pt x="78" y="412"/>
                  </a:lnTo>
                  <a:lnTo>
                    <a:pt x="74" y="409"/>
                  </a:lnTo>
                  <a:lnTo>
                    <a:pt x="66" y="407"/>
                  </a:lnTo>
                  <a:lnTo>
                    <a:pt x="47" y="404"/>
                  </a:lnTo>
                  <a:lnTo>
                    <a:pt x="29" y="398"/>
                  </a:lnTo>
                  <a:lnTo>
                    <a:pt x="13" y="390"/>
                  </a:lnTo>
                  <a:lnTo>
                    <a:pt x="5" y="386"/>
                  </a:lnTo>
                  <a:lnTo>
                    <a:pt x="1" y="382"/>
                  </a:lnTo>
                  <a:lnTo>
                    <a:pt x="0" y="375"/>
                  </a:lnTo>
                  <a:lnTo>
                    <a:pt x="2" y="365"/>
                  </a:lnTo>
                  <a:lnTo>
                    <a:pt x="11" y="333"/>
                  </a:lnTo>
                  <a:lnTo>
                    <a:pt x="14" y="325"/>
                  </a:lnTo>
                  <a:lnTo>
                    <a:pt x="17" y="322"/>
                  </a:lnTo>
                  <a:lnTo>
                    <a:pt x="22" y="322"/>
                  </a:lnTo>
                  <a:lnTo>
                    <a:pt x="28" y="324"/>
                  </a:lnTo>
                  <a:lnTo>
                    <a:pt x="56" y="336"/>
                  </a:lnTo>
                  <a:lnTo>
                    <a:pt x="86" y="343"/>
                  </a:lnTo>
                  <a:lnTo>
                    <a:pt x="106" y="344"/>
                  </a:lnTo>
                  <a:lnTo>
                    <a:pt x="124" y="337"/>
                  </a:lnTo>
                  <a:lnTo>
                    <a:pt x="134" y="330"/>
                  </a:lnTo>
                  <a:lnTo>
                    <a:pt x="140" y="322"/>
                  </a:lnTo>
                  <a:lnTo>
                    <a:pt x="143" y="312"/>
                  </a:lnTo>
                  <a:lnTo>
                    <a:pt x="143" y="300"/>
                  </a:lnTo>
                  <a:lnTo>
                    <a:pt x="139" y="290"/>
                  </a:lnTo>
                  <a:lnTo>
                    <a:pt x="131" y="280"/>
                  </a:lnTo>
                  <a:lnTo>
                    <a:pt x="120" y="273"/>
                  </a:lnTo>
                  <a:lnTo>
                    <a:pt x="109" y="267"/>
                  </a:lnTo>
                  <a:lnTo>
                    <a:pt x="90" y="257"/>
                  </a:lnTo>
                  <a:lnTo>
                    <a:pt x="70" y="248"/>
                  </a:lnTo>
                  <a:lnTo>
                    <a:pt x="50" y="237"/>
                  </a:lnTo>
                  <a:lnTo>
                    <a:pt x="33" y="224"/>
                  </a:lnTo>
                  <a:lnTo>
                    <a:pt x="20" y="209"/>
                  </a:lnTo>
                  <a:lnTo>
                    <a:pt x="10" y="192"/>
                  </a:lnTo>
                  <a:lnTo>
                    <a:pt x="4" y="172"/>
                  </a:lnTo>
                  <a:lnTo>
                    <a:pt x="3" y="149"/>
                  </a:lnTo>
                  <a:lnTo>
                    <a:pt x="6" y="127"/>
                  </a:lnTo>
                  <a:lnTo>
                    <a:pt x="12" y="109"/>
                  </a:lnTo>
                  <a:lnTo>
                    <a:pt x="22" y="93"/>
                  </a:lnTo>
                  <a:lnTo>
                    <a:pt x="34" y="79"/>
                  </a:lnTo>
                  <a:lnTo>
                    <a:pt x="49" y="68"/>
                  </a:lnTo>
                  <a:lnTo>
                    <a:pt x="68" y="59"/>
                  </a:lnTo>
                  <a:lnTo>
                    <a:pt x="77" y="56"/>
                  </a:lnTo>
                  <a:lnTo>
                    <a:pt x="81" y="52"/>
                  </a:lnTo>
                  <a:lnTo>
                    <a:pt x="83" y="46"/>
                  </a:lnTo>
                  <a:lnTo>
                    <a:pt x="83" y="35"/>
                  </a:lnTo>
                  <a:lnTo>
                    <a:pt x="83" y="17"/>
                  </a:lnTo>
                  <a:lnTo>
                    <a:pt x="84" y="10"/>
                  </a:lnTo>
                  <a:lnTo>
                    <a:pt x="85" y="6"/>
                  </a:lnTo>
                  <a:lnTo>
                    <a:pt x="86" y="4"/>
                  </a:lnTo>
                  <a:lnTo>
                    <a:pt x="89" y="2"/>
                  </a:lnTo>
                  <a:lnTo>
                    <a:pt x="93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7"/>
            <p:cNvSpPr>
              <a:spLocks noEditPoints="1"/>
            </p:cNvSpPr>
            <p:nvPr/>
          </p:nvSpPr>
          <p:spPr bwMode="auto">
            <a:xfrm>
              <a:off x="9490075" y="4451350"/>
              <a:ext cx="120650" cy="119063"/>
            </a:xfrm>
            <a:custGeom>
              <a:avLst/>
              <a:gdLst>
                <a:gd name="T0" fmla="*/ 302 w 683"/>
                <a:gd name="T1" fmla="*/ 82 h 754"/>
                <a:gd name="T2" fmla="*/ 228 w 683"/>
                <a:gd name="T3" fmla="*/ 106 h 754"/>
                <a:gd name="T4" fmla="*/ 165 w 683"/>
                <a:gd name="T5" fmla="*/ 152 h 754"/>
                <a:gd name="T6" fmla="*/ 116 w 683"/>
                <a:gd name="T7" fmla="*/ 215 h 754"/>
                <a:gd name="T8" fmla="*/ 84 w 683"/>
                <a:gd name="T9" fmla="*/ 291 h 754"/>
                <a:gd name="T10" fmla="*/ 71 w 683"/>
                <a:gd name="T11" fmla="*/ 378 h 754"/>
                <a:gd name="T12" fmla="*/ 84 w 683"/>
                <a:gd name="T13" fmla="*/ 463 h 754"/>
                <a:gd name="T14" fmla="*/ 116 w 683"/>
                <a:gd name="T15" fmla="*/ 540 h 754"/>
                <a:gd name="T16" fmla="*/ 165 w 683"/>
                <a:gd name="T17" fmla="*/ 603 h 754"/>
                <a:gd name="T18" fmla="*/ 228 w 683"/>
                <a:gd name="T19" fmla="*/ 649 h 754"/>
                <a:gd name="T20" fmla="*/ 302 w 683"/>
                <a:gd name="T21" fmla="*/ 673 h 754"/>
                <a:gd name="T22" fmla="*/ 382 w 683"/>
                <a:gd name="T23" fmla="*/ 673 h 754"/>
                <a:gd name="T24" fmla="*/ 456 w 683"/>
                <a:gd name="T25" fmla="*/ 649 h 754"/>
                <a:gd name="T26" fmla="*/ 519 w 683"/>
                <a:gd name="T27" fmla="*/ 603 h 754"/>
                <a:gd name="T28" fmla="*/ 569 w 683"/>
                <a:gd name="T29" fmla="*/ 540 h 754"/>
                <a:gd name="T30" fmla="*/ 601 w 683"/>
                <a:gd name="T31" fmla="*/ 463 h 754"/>
                <a:gd name="T32" fmla="*/ 613 w 683"/>
                <a:gd name="T33" fmla="*/ 378 h 754"/>
                <a:gd name="T34" fmla="*/ 601 w 683"/>
                <a:gd name="T35" fmla="*/ 291 h 754"/>
                <a:gd name="T36" fmla="*/ 569 w 683"/>
                <a:gd name="T37" fmla="*/ 215 h 754"/>
                <a:gd name="T38" fmla="*/ 519 w 683"/>
                <a:gd name="T39" fmla="*/ 152 h 754"/>
                <a:gd name="T40" fmla="*/ 456 w 683"/>
                <a:gd name="T41" fmla="*/ 106 h 754"/>
                <a:gd name="T42" fmla="*/ 382 w 683"/>
                <a:gd name="T43" fmla="*/ 82 h 754"/>
                <a:gd name="T44" fmla="*/ 342 w 683"/>
                <a:gd name="T45" fmla="*/ 0 h 754"/>
                <a:gd name="T46" fmla="*/ 433 w 683"/>
                <a:gd name="T47" fmla="*/ 14 h 754"/>
                <a:gd name="T48" fmla="*/ 514 w 683"/>
                <a:gd name="T49" fmla="*/ 52 h 754"/>
                <a:gd name="T50" fmla="*/ 583 w 683"/>
                <a:gd name="T51" fmla="*/ 111 h 754"/>
                <a:gd name="T52" fmla="*/ 636 w 683"/>
                <a:gd name="T53" fmla="*/ 188 h 754"/>
                <a:gd name="T54" fmla="*/ 671 w 683"/>
                <a:gd name="T55" fmla="*/ 278 h 754"/>
                <a:gd name="T56" fmla="*/ 683 w 683"/>
                <a:gd name="T57" fmla="*/ 378 h 754"/>
                <a:gd name="T58" fmla="*/ 671 w 683"/>
                <a:gd name="T59" fmla="*/ 478 h 754"/>
                <a:gd name="T60" fmla="*/ 637 w 683"/>
                <a:gd name="T61" fmla="*/ 568 h 754"/>
                <a:gd name="T62" fmla="*/ 584 w 683"/>
                <a:gd name="T63" fmla="*/ 644 h 754"/>
                <a:gd name="T64" fmla="*/ 514 w 683"/>
                <a:gd name="T65" fmla="*/ 703 h 754"/>
                <a:gd name="T66" fmla="*/ 433 w 683"/>
                <a:gd name="T67" fmla="*/ 741 h 754"/>
                <a:gd name="T68" fmla="*/ 342 w 683"/>
                <a:gd name="T69" fmla="*/ 754 h 754"/>
                <a:gd name="T70" fmla="*/ 252 w 683"/>
                <a:gd name="T71" fmla="*/ 741 h 754"/>
                <a:gd name="T72" fmla="*/ 170 w 683"/>
                <a:gd name="T73" fmla="*/ 703 h 754"/>
                <a:gd name="T74" fmla="*/ 101 w 683"/>
                <a:gd name="T75" fmla="*/ 644 h 754"/>
                <a:gd name="T76" fmla="*/ 47 w 683"/>
                <a:gd name="T77" fmla="*/ 568 h 754"/>
                <a:gd name="T78" fmla="*/ 13 w 683"/>
                <a:gd name="T79" fmla="*/ 478 h 754"/>
                <a:gd name="T80" fmla="*/ 0 w 683"/>
                <a:gd name="T81" fmla="*/ 378 h 754"/>
                <a:gd name="T82" fmla="*/ 13 w 683"/>
                <a:gd name="T83" fmla="*/ 278 h 754"/>
                <a:gd name="T84" fmla="*/ 47 w 683"/>
                <a:gd name="T85" fmla="*/ 188 h 754"/>
                <a:gd name="T86" fmla="*/ 101 w 683"/>
                <a:gd name="T87" fmla="*/ 111 h 754"/>
                <a:gd name="T88" fmla="*/ 170 w 683"/>
                <a:gd name="T89" fmla="*/ 52 h 754"/>
                <a:gd name="T90" fmla="*/ 252 w 683"/>
                <a:gd name="T91" fmla="*/ 14 h 754"/>
                <a:gd name="T92" fmla="*/ 342 w 683"/>
                <a:gd name="T93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3" h="754">
                  <a:moveTo>
                    <a:pt x="342" y="79"/>
                  </a:moveTo>
                  <a:lnTo>
                    <a:pt x="302" y="82"/>
                  </a:lnTo>
                  <a:lnTo>
                    <a:pt x="264" y="92"/>
                  </a:lnTo>
                  <a:lnTo>
                    <a:pt x="228" y="106"/>
                  </a:lnTo>
                  <a:lnTo>
                    <a:pt x="195" y="126"/>
                  </a:lnTo>
                  <a:lnTo>
                    <a:pt x="165" y="152"/>
                  </a:lnTo>
                  <a:lnTo>
                    <a:pt x="138" y="182"/>
                  </a:lnTo>
                  <a:lnTo>
                    <a:pt x="116" y="215"/>
                  </a:lnTo>
                  <a:lnTo>
                    <a:pt x="97" y="252"/>
                  </a:lnTo>
                  <a:lnTo>
                    <a:pt x="84" y="291"/>
                  </a:lnTo>
                  <a:lnTo>
                    <a:pt x="74" y="333"/>
                  </a:lnTo>
                  <a:lnTo>
                    <a:pt x="71" y="378"/>
                  </a:lnTo>
                  <a:lnTo>
                    <a:pt x="74" y="421"/>
                  </a:lnTo>
                  <a:lnTo>
                    <a:pt x="84" y="463"/>
                  </a:lnTo>
                  <a:lnTo>
                    <a:pt x="97" y="503"/>
                  </a:lnTo>
                  <a:lnTo>
                    <a:pt x="116" y="540"/>
                  </a:lnTo>
                  <a:lnTo>
                    <a:pt x="138" y="573"/>
                  </a:lnTo>
                  <a:lnTo>
                    <a:pt x="165" y="603"/>
                  </a:lnTo>
                  <a:lnTo>
                    <a:pt x="195" y="628"/>
                  </a:lnTo>
                  <a:lnTo>
                    <a:pt x="228" y="649"/>
                  </a:lnTo>
                  <a:lnTo>
                    <a:pt x="264" y="663"/>
                  </a:lnTo>
                  <a:lnTo>
                    <a:pt x="302" y="673"/>
                  </a:lnTo>
                  <a:lnTo>
                    <a:pt x="342" y="676"/>
                  </a:lnTo>
                  <a:lnTo>
                    <a:pt x="382" y="673"/>
                  </a:lnTo>
                  <a:lnTo>
                    <a:pt x="420" y="663"/>
                  </a:lnTo>
                  <a:lnTo>
                    <a:pt x="456" y="649"/>
                  </a:lnTo>
                  <a:lnTo>
                    <a:pt x="489" y="628"/>
                  </a:lnTo>
                  <a:lnTo>
                    <a:pt x="519" y="603"/>
                  </a:lnTo>
                  <a:lnTo>
                    <a:pt x="546" y="573"/>
                  </a:lnTo>
                  <a:lnTo>
                    <a:pt x="569" y="540"/>
                  </a:lnTo>
                  <a:lnTo>
                    <a:pt x="588" y="503"/>
                  </a:lnTo>
                  <a:lnTo>
                    <a:pt x="601" y="463"/>
                  </a:lnTo>
                  <a:lnTo>
                    <a:pt x="610" y="421"/>
                  </a:lnTo>
                  <a:lnTo>
                    <a:pt x="613" y="378"/>
                  </a:lnTo>
                  <a:lnTo>
                    <a:pt x="610" y="333"/>
                  </a:lnTo>
                  <a:lnTo>
                    <a:pt x="601" y="291"/>
                  </a:lnTo>
                  <a:lnTo>
                    <a:pt x="588" y="252"/>
                  </a:lnTo>
                  <a:lnTo>
                    <a:pt x="569" y="215"/>
                  </a:lnTo>
                  <a:lnTo>
                    <a:pt x="546" y="182"/>
                  </a:lnTo>
                  <a:lnTo>
                    <a:pt x="519" y="152"/>
                  </a:lnTo>
                  <a:lnTo>
                    <a:pt x="489" y="126"/>
                  </a:lnTo>
                  <a:lnTo>
                    <a:pt x="456" y="106"/>
                  </a:lnTo>
                  <a:lnTo>
                    <a:pt x="420" y="92"/>
                  </a:lnTo>
                  <a:lnTo>
                    <a:pt x="382" y="82"/>
                  </a:lnTo>
                  <a:lnTo>
                    <a:pt x="342" y="79"/>
                  </a:lnTo>
                  <a:close/>
                  <a:moveTo>
                    <a:pt x="342" y="0"/>
                  </a:moveTo>
                  <a:lnTo>
                    <a:pt x="388" y="4"/>
                  </a:lnTo>
                  <a:lnTo>
                    <a:pt x="433" y="14"/>
                  </a:lnTo>
                  <a:lnTo>
                    <a:pt x="475" y="30"/>
                  </a:lnTo>
                  <a:lnTo>
                    <a:pt x="514" y="52"/>
                  </a:lnTo>
                  <a:lnTo>
                    <a:pt x="550" y="79"/>
                  </a:lnTo>
                  <a:lnTo>
                    <a:pt x="583" y="111"/>
                  </a:lnTo>
                  <a:lnTo>
                    <a:pt x="612" y="148"/>
                  </a:lnTo>
                  <a:lnTo>
                    <a:pt x="636" y="188"/>
                  </a:lnTo>
                  <a:lnTo>
                    <a:pt x="656" y="231"/>
                  </a:lnTo>
                  <a:lnTo>
                    <a:pt x="671" y="278"/>
                  </a:lnTo>
                  <a:lnTo>
                    <a:pt x="680" y="326"/>
                  </a:lnTo>
                  <a:lnTo>
                    <a:pt x="683" y="378"/>
                  </a:lnTo>
                  <a:lnTo>
                    <a:pt x="680" y="429"/>
                  </a:lnTo>
                  <a:lnTo>
                    <a:pt x="671" y="478"/>
                  </a:lnTo>
                  <a:lnTo>
                    <a:pt x="657" y="524"/>
                  </a:lnTo>
                  <a:lnTo>
                    <a:pt x="637" y="568"/>
                  </a:lnTo>
                  <a:lnTo>
                    <a:pt x="613" y="608"/>
                  </a:lnTo>
                  <a:lnTo>
                    <a:pt x="584" y="644"/>
                  </a:lnTo>
                  <a:lnTo>
                    <a:pt x="550" y="675"/>
                  </a:lnTo>
                  <a:lnTo>
                    <a:pt x="514" y="703"/>
                  </a:lnTo>
                  <a:lnTo>
                    <a:pt x="475" y="725"/>
                  </a:lnTo>
                  <a:lnTo>
                    <a:pt x="433" y="741"/>
                  </a:lnTo>
                  <a:lnTo>
                    <a:pt x="388" y="751"/>
                  </a:lnTo>
                  <a:lnTo>
                    <a:pt x="342" y="754"/>
                  </a:lnTo>
                  <a:lnTo>
                    <a:pt x="296" y="751"/>
                  </a:lnTo>
                  <a:lnTo>
                    <a:pt x="252" y="741"/>
                  </a:lnTo>
                  <a:lnTo>
                    <a:pt x="209" y="725"/>
                  </a:lnTo>
                  <a:lnTo>
                    <a:pt x="170" y="703"/>
                  </a:lnTo>
                  <a:lnTo>
                    <a:pt x="134" y="675"/>
                  </a:lnTo>
                  <a:lnTo>
                    <a:pt x="101" y="644"/>
                  </a:lnTo>
                  <a:lnTo>
                    <a:pt x="71" y="608"/>
                  </a:lnTo>
                  <a:lnTo>
                    <a:pt x="47" y="568"/>
                  </a:lnTo>
                  <a:lnTo>
                    <a:pt x="27" y="524"/>
                  </a:lnTo>
                  <a:lnTo>
                    <a:pt x="13" y="478"/>
                  </a:lnTo>
                  <a:lnTo>
                    <a:pt x="4" y="429"/>
                  </a:lnTo>
                  <a:lnTo>
                    <a:pt x="0" y="378"/>
                  </a:lnTo>
                  <a:lnTo>
                    <a:pt x="4" y="326"/>
                  </a:lnTo>
                  <a:lnTo>
                    <a:pt x="13" y="278"/>
                  </a:lnTo>
                  <a:lnTo>
                    <a:pt x="27" y="231"/>
                  </a:lnTo>
                  <a:lnTo>
                    <a:pt x="47" y="188"/>
                  </a:lnTo>
                  <a:lnTo>
                    <a:pt x="71" y="148"/>
                  </a:lnTo>
                  <a:lnTo>
                    <a:pt x="101" y="111"/>
                  </a:lnTo>
                  <a:lnTo>
                    <a:pt x="134" y="79"/>
                  </a:lnTo>
                  <a:lnTo>
                    <a:pt x="170" y="52"/>
                  </a:lnTo>
                  <a:lnTo>
                    <a:pt x="209" y="30"/>
                  </a:lnTo>
                  <a:lnTo>
                    <a:pt x="252" y="14"/>
                  </a:lnTo>
                  <a:lnTo>
                    <a:pt x="296" y="4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8"/>
            <p:cNvSpPr>
              <a:spLocks/>
            </p:cNvSpPr>
            <p:nvPr/>
          </p:nvSpPr>
          <p:spPr bwMode="auto">
            <a:xfrm>
              <a:off x="9531350" y="4473575"/>
              <a:ext cx="38100" cy="74613"/>
            </a:xfrm>
            <a:custGeom>
              <a:avLst/>
              <a:gdLst>
                <a:gd name="T0" fmla="*/ 109 w 218"/>
                <a:gd name="T1" fmla="*/ 0 h 464"/>
                <a:gd name="T2" fmla="*/ 129 w 218"/>
                <a:gd name="T3" fmla="*/ 2 h 464"/>
                <a:gd name="T4" fmla="*/ 135 w 218"/>
                <a:gd name="T5" fmla="*/ 15 h 464"/>
                <a:gd name="T6" fmla="*/ 135 w 218"/>
                <a:gd name="T7" fmla="*/ 42 h 464"/>
                <a:gd name="T8" fmla="*/ 143 w 218"/>
                <a:gd name="T9" fmla="*/ 52 h 464"/>
                <a:gd name="T10" fmla="*/ 175 w 218"/>
                <a:gd name="T11" fmla="*/ 58 h 464"/>
                <a:gd name="T12" fmla="*/ 198 w 218"/>
                <a:gd name="T13" fmla="*/ 69 h 464"/>
                <a:gd name="T14" fmla="*/ 202 w 218"/>
                <a:gd name="T15" fmla="*/ 75 h 464"/>
                <a:gd name="T16" fmla="*/ 202 w 218"/>
                <a:gd name="T17" fmla="*/ 84 h 464"/>
                <a:gd name="T18" fmla="*/ 189 w 218"/>
                <a:gd name="T19" fmla="*/ 128 h 464"/>
                <a:gd name="T20" fmla="*/ 182 w 218"/>
                <a:gd name="T21" fmla="*/ 133 h 464"/>
                <a:gd name="T22" fmla="*/ 154 w 218"/>
                <a:gd name="T23" fmla="*/ 120 h 464"/>
                <a:gd name="T24" fmla="*/ 110 w 218"/>
                <a:gd name="T25" fmla="*/ 115 h 464"/>
                <a:gd name="T26" fmla="*/ 93 w 218"/>
                <a:gd name="T27" fmla="*/ 119 h 464"/>
                <a:gd name="T28" fmla="*/ 78 w 218"/>
                <a:gd name="T29" fmla="*/ 136 h 464"/>
                <a:gd name="T30" fmla="*/ 80 w 218"/>
                <a:gd name="T31" fmla="*/ 157 h 464"/>
                <a:gd name="T32" fmla="*/ 100 w 218"/>
                <a:gd name="T33" fmla="*/ 177 h 464"/>
                <a:gd name="T34" fmla="*/ 141 w 218"/>
                <a:gd name="T35" fmla="*/ 196 h 464"/>
                <a:gd name="T36" fmla="*/ 185 w 218"/>
                <a:gd name="T37" fmla="*/ 224 h 464"/>
                <a:gd name="T38" fmla="*/ 209 w 218"/>
                <a:gd name="T39" fmla="*/ 259 h 464"/>
                <a:gd name="T40" fmla="*/ 218 w 218"/>
                <a:gd name="T41" fmla="*/ 303 h 464"/>
                <a:gd name="T42" fmla="*/ 209 w 218"/>
                <a:gd name="T43" fmla="*/ 345 h 464"/>
                <a:gd name="T44" fmla="*/ 183 w 218"/>
                <a:gd name="T45" fmla="*/ 382 h 464"/>
                <a:gd name="T46" fmla="*/ 146 w 218"/>
                <a:gd name="T47" fmla="*/ 402 h 464"/>
                <a:gd name="T48" fmla="*/ 135 w 218"/>
                <a:gd name="T49" fmla="*/ 410 h 464"/>
                <a:gd name="T50" fmla="*/ 134 w 218"/>
                <a:gd name="T51" fmla="*/ 434 h 464"/>
                <a:gd name="T52" fmla="*/ 133 w 218"/>
                <a:gd name="T53" fmla="*/ 454 h 464"/>
                <a:gd name="T54" fmla="*/ 131 w 218"/>
                <a:gd name="T55" fmla="*/ 459 h 464"/>
                <a:gd name="T56" fmla="*/ 125 w 218"/>
                <a:gd name="T57" fmla="*/ 463 h 464"/>
                <a:gd name="T58" fmla="*/ 93 w 218"/>
                <a:gd name="T59" fmla="*/ 464 h 464"/>
                <a:gd name="T60" fmla="*/ 85 w 218"/>
                <a:gd name="T61" fmla="*/ 462 h 464"/>
                <a:gd name="T62" fmla="*/ 81 w 218"/>
                <a:gd name="T63" fmla="*/ 456 h 464"/>
                <a:gd name="T64" fmla="*/ 80 w 218"/>
                <a:gd name="T65" fmla="*/ 448 h 464"/>
                <a:gd name="T66" fmla="*/ 79 w 218"/>
                <a:gd name="T67" fmla="*/ 417 h 464"/>
                <a:gd name="T68" fmla="*/ 73 w 218"/>
                <a:gd name="T69" fmla="*/ 409 h 464"/>
                <a:gd name="T70" fmla="*/ 47 w 218"/>
                <a:gd name="T71" fmla="*/ 404 h 464"/>
                <a:gd name="T72" fmla="*/ 13 w 218"/>
                <a:gd name="T73" fmla="*/ 390 h 464"/>
                <a:gd name="T74" fmla="*/ 1 w 218"/>
                <a:gd name="T75" fmla="*/ 382 h 464"/>
                <a:gd name="T76" fmla="*/ 1 w 218"/>
                <a:gd name="T77" fmla="*/ 365 h 464"/>
                <a:gd name="T78" fmla="*/ 14 w 218"/>
                <a:gd name="T79" fmla="*/ 325 h 464"/>
                <a:gd name="T80" fmla="*/ 22 w 218"/>
                <a:gd name="T81" fmla="*/ 322 h 464"/>
                <a:gd name="T82" fmla="*/ 57 w 218"/>
                <a:gd name="T83" fmla="*/ 336 h 464"/>
                <a:gd name="T84" fmla="*/ 105 w 218"/>
                <a:gd name="T85" fmla="*/ 344 h 464"/>
                <a:gd name="T86" fmla="*/ 133 w 218"/>
                <a:gd name="T87" fmla="*/ 330 h 464"/>
                <a:gd name="T88" fmla="*/ 142 w 218"/>
                <a:gd name="T89" fmla="*/ 312 h 464"/>
                <a:gd name="T90" fmla="*/ 138 w 218"/>
                <a:gd name="T91" fmla="*/ 290 h 464"/>
                <a:gd name="T92" fmla="*/ 120 w 218"/>
                <a:gd name="T93" fmla="*/ 273 h 464"/>
                <a:gd name="T94" fmla="*/ 89 w 218"/>
                <a:gd name="T95" fmla="*/ 257 h 464"/>
                <a:gd name="T96" fmla="*/ 50 w 218"/>
                <a:gd name="T97" fmla="*/ 237 h 464"/>
                <a:gd name="T98" fmla="*/ 20 w 218"/>
                <a:gd name="T99" fmla="*/ 209 h 464"/>
                <a:gd name="T100" fmla="*/ 3 w 218"/>
                <a:gd name="T101" fmla="*/ 172 h 464"/>
                <a:gd name="T102" fmla="*/ 5 w 218"/>
                <a:gd name="T103" fmla="*/ 127 h 464"/>
                <a:gd name="T104" fmla="*/ 22 w 218"/>
                <a:gd name="T105" fmla="*/ 93 h 464"/>
                <a:gd name="T106" fmla="*/ 49 w 218"/>
                <a:gd name="T107" fmla="*/ 68 h 464"/>
                <a:gd name="T108" fmla="*/ 76 w 218"/>
                <a:gd name="T109" fmla="*/ 56 h 464"/>
                <a:gd name="T110" fmla="*/ 82 w 218"/>
                <a:gd name="T111" fmla="*/ 46 h 464"/>
                <a:gd name="T112" fmla="*/ 83 w 218"/>
                <a:gd name="T113" fmla="*/ 17 h 464"/>
                <a:gd name="T114" fmla="*/ 84 w 218"/>
                <a:gd name="T115" fmla="*/ 6 h 464"/>
                <a:gd name="T116" fmla="*/ 88 w 218"/>
                <a:gd name="T117" fmla="*/ 2 h 464"/>
                <a:gd name="T118" fmla="*/ 97 w 218"/>
                <a:gd name="T119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8" h="464">
                  <a:moveTo>
                    <a:pt x="97" y="0"/>
                  </a:moveTo>
                  <a:lnTo>
                    <a:pt x="109" y="0"/>
                  </a:lnTo>
                  <a:lnTo>
                    <a:pt x="122" y="0"/>
                  </a:lnTo>
                  <a:lnTo>
                    <a:pt x="129" y="2"/>
                  </a:lnTo>
                  <a:lnTo>
                    <a:pt x="133" y="6"/>
                  </a:lnTo>
                  <a:lnTo>
                    <a:pt x="135" y="15"/>
                  </a:lnTo>
                  <a:lnTo>
                    <a:pt x="135" y="29"/>
                  </a:lnTo>
                  <a:lnTo>
                    <a:pt x="135" y="42"/>
                  </a:lnTo>
                  <a:lnTo>
                    <a:pt x="137" y="48"/>
                  </a:lnTo>
                  <a:lnTo>
                    <a:pt x="143" y="52"/>
                  </a:lnTo>
                  <a:lnTo>
                    <a:pt x="153" y="54"/>
                  </a:lnTo>
                  <a:lnTo>
                    <a:pt x="175" y="58"/>
                  </a:lnTo>
                  <a:lnTo>
                    <a:pt x="195" y="67"/>
                  </a:lnTo>
                  <a:lnTo>
                    <a:pt x="198" y="69"/>
                  </a:lnTo>
                  <a:lnTo>
                    <a:pt x="201" y="72"/>
                  </a:lnTo>
                  <a:lnTo>
                    <a:pt x="202" y="75"/>
                  </a:lnTo>
                  <a:lnTo>
                    <a:pt x="203" y="79"/>
                  </a:lnTo>
                  <a:lnTo>
                    <a:pt x="202" y="84"/>
                  </a:lnTo>
                  <a:lnTo>
                    <a:pt x="192" y="122"/>
                  </a:lnTo>
                  <a:lnTo>
                    <a:pt x="189" y="128"/>
                  </a:lnTo>
                  <a:lnTo>
                    <a:pt x="186" y="132"/>
                  </a:lnTo>
                  <a:lnTo>
                    <a:pt x="182" y="133"/>
                  </a:lnTo>
                  <a:lnTo>
                    <a:pt x="175" y="129"/>
                  </a:lnTo>
                  <a:lnTo>
                    <a:pt x="154" y="120"/>
                  </a:lnTo>
                  <a:lnTo>
                    <a:pt x="132" y="116"/>
                  </a:lnTo>
                  <a:lnTo>
                    <a:pt x="110" y="115"/>
                  </a:lnTo>
                  <a:lnTo>
                    <a:pt x="102" y="116"/>
                  </a:lnTo>
                  <a:lnTo>
                    <a:pt x="93" y="119"/>
                  </a:lnTo>
                  <a:lnTo>
                    <a:pt x="84" y="126"/>
                  </a:lnTo>
                  <a:lnTo>
                    <a:pt x="78" y="136"/>
                  </a:lnTo>
                  <a:lnTo>
                    <a:pt x="77" y="146"/>
                  </a:lnTo>
                  <a:lnTo>
                    <a:pt x="80" y="157"/>
                  </a:lnTo>
                  <a:lnTo>
                    <a:pt x="87" y="167"/>
                  </a:lnTo>
                  <a:lnTo>
                    <a:pt x="100" y="177"/>
                  </a:lnTo>
                  <a:lnTo>
                    <a:pt x="115" y="184"/>
                  </a:lnTo>
                  <a:lnTo>
                    <a:pt x="141" y="196"/>
                  </a:lnTo>
                  <a:lnTo>
                    <a:pt x="167" y="209"/>
                  </a:lnTo>
                  <a:lnTo>
                    <a:pt x="185" y="224"/>
                  </a:lnTo>
                  <a:lnTo>
                    <a:pt x="199" y="240"/>
                  </a:lnTo>
                  <a:lnTo>
                    <a:pt x="209" y="259"/>
                  </a:lnTo>
                  <a:lnTo>
                    <a:pt x="216" y="280"/>
                  </a:lnTo>
                  <a:lnTo>
                    <a:pt x="218" y="303"/>
                  </a:lnTo>
                  <a:lnTo>
                    <a:pt x="215" y="324"/>
                  </a:lnTo>
                  <a:lnTo>
                    <a:pt x="209" y="345"/>
                  </a:lnTo>
                  <a:lnTo>
                    <a:pt x="197" y="365"/>
                  </a:lnTo>
                  <a:lnTo>
                    <a:pt x="183" y="382"/>
                  </a:lnTo>
                  <a:lnTo>
                    <a:pt x="166" y="394"/>
                  </a:lnTo>
                  <a:lnTo>
                    <a:pt x="146" y="402"/>
                  </a:lnTo>
                  <a:lnTo>
                    <a:pt x="139" y="405"/>
                  </a:lnTo>
                  <a:lnTo>
                    <a:pt x="135" y="410"/>
                  </a:lnTo>
                  <a:lnTo>
                    <a:pt x="134" y="419"/>
                  </a:lnTo>
                  <a:lnTo>
                    <a:pt x="134" y="434"/>
                  </a:lnTo>
                  <a:lnTo>
                    <a:pt x="134" y="449"/>
                  </a:lnTo>
                  <a:lnTo>
                    <a:pt x="133" y="454"/>
                  </a:lnTo>
                  <a:lnTo>
                    <a:pt x="132" y="457"/>
                  </a:lnTo>
                  <a:lnTo>
                    <a:pt x="131" y="459"/>
                  </a:lnTo>
                  <a:lnTo>
                    <a:pt x="128" y="462"/>
                  </a:lnTo>
                  <a:lnTo>
                    <a:pt x="125" y="463"/>
                  </a:lnTo>
                  <a:lnTo>
                    <a:pt x="122" y="464"/>
                  </a:lnTo>
                  <a:lnTo>
                    <a:pt x="93" y="464"/>
                  </a:lnTo>
                  <a:lnTo>
                    <a:pt x="89" y="463"/>
                  </a:lnTo>
                  <a:lnTo>
                    <a:pt x="85" y="462"/>
                  </a:lnTo>
                  <a:lnTo>
                    <a:pt x="83" y="459"/>
                  </a:lnTo>
                  <a:lnTo>
                    <a:pt x="81" y="456"/>
                  </a:lnTo>
                  <a:lnTo>
                    <a:pt x="80" y="453"/>
                  </a:lnTo>
                  <a:lnTo>
                    <a:pt x="80" y="448"/>
                  </a:lnTo>
                  <a:lnTo>
                    <a:pt x="80" y="427"/>
                  </a:lnTo>
                  <a:lnTo>
                    <a:pt x="79" y="417"/>
                  </a:lnTo>
                  <a:lnTo>
                    <a:pt x="78" y="412"/>
                  </a:lnTo>
                  <a:lnTo>
                    <a:pt x="73" y="409"/>
                  </a:lnTo>
                  <a:lnTo>
                    <a:pt x="65" y="407"/>
                  </a:lnTo>
                  <a:lnTo>
                    <a:pt x="47" y="404"/>
                  </a:lnTo>
                  <a:lnTo>
                    <a:pt x="30" y="398"/>
                  </a:lnTo>
                  <a:lnTo>
                    <a:pt x="13" y="390"/>
                  </a:lnTo>
                  <a:lnTo>
                    <a:pt x="4" y="386"/>
                  </a:lnTo>
                  <a:lnTo>
                    <a:pt x="1" y="382"/>
                  </a:lnTo>
                  <a:lnTo>
                    <a:pt x="0" y="375"/>
                  </a:lnTo>
                  <a:lnTo>
                    <a:pt x="1" y="365"/>
                  </a:lnTo>
                  <a:lnTo>
                    <a:pt x="11" y="333"/>
                  </a:lnTo>
                  <a:lnTo>
                    <a:pt x="14" y="325"/>
                  </a:lnTo>
                  <a:lnTo>
                    <a:pt x="17" y="322"/>
                  </a:lnTo>
                  <a:lnTo>
                    <a:pt x="22" y="322"/>
                  </a:lnTo>
                  <a:lnTo>
                    <a:pt x="29" y="324"/>
                  </a:lnTo>
                  <a:lnTo>
                    <a:pt x="57" y="336"/>
                  </a:lnTo>
                  <a:lnTo>
                    <a:pt x="86" y="343"/>
                  </a:lnTo>
                  <a:lnTo>
                    <a:pt x="105" y="344"/>
                  </a:lnTo>
                  <a:lnTo>
                    <a:pt x="124" y="337"/>
                  </a:lnTo>
                  <a:lnTo>
                    <a:pt x="133" y="330"/>
                  </a:lnTo>
                  <a:lnTo>
                    <a:pt x="140" y="322"/>
                  </a:lnTo>
                  <a:lnTo>
                    <a:pt x="142" y="312"/>
                  </a:lnTo>
                  <a:lnTo>
                    <a:pt x="142" y="300"/>
                  </a:lnTo>
                  <a:lnTo>
                    <a:pt x="138" y="290"/>
                  </a:lnTo>
                  <a:lnTo>
                    <a:pt x="130" y="280"/>
                  </a:lnTo>
                  <a:lnTo>
                    <a:pt x="120" y="273"/>
                  </a:lnTo>
                  <a:lnTo>
                    <a:pt x="109" y="267"/>
                  </a:lnTo>
                  <a:lnTo>
                    <a:pt x="89" y="257"/>
                  </a:lnTo>
                  <a:lnTo>
                    <a:pt x="69" y="248"/>
                  </a:lnTo>
                  <a:lnTo>
                    <a:pt x="50" y="237"/>
                  </a:lnTo>
                  <a:lnTo>
                    <a:pt x="34" y="224"/>
                  </a:lnTo>
                  <a:lnTo>
                    <a:pt x="20" y="209"/>
                  </a:lnTo>
                  <a:lnTo>
                    <a:pt x="10" y="192"/>
                  </a:lnTo>
                  <a:lnTo>
                    <a:pt x="3" y="172"/>
                  </a:lnTo>
                  <a:lnTo>
                    <a:pt x="2" y="149"/>
                  </a:lnTo>
                  <a:lnTo>
                    <a:pt x="5" y="127"/>
                  </a:lnTo>
                  <a:lnTo>
                    <a:pt x="13" y="109"/>
                  </a:lnTo>
                  <a:lnTo>
                    <a:pt x="22" y="93"/>
                  </a:lnTo>
                  <a:lnTo>
                    <a:pt x="34" y="79"/>
                  </a:lnTo>
                  <a:lnTo>
                    <a:pt x="49" y="68"/>
                  </a:lnTo>
                  <a:lnTo>
                    <a:pt x="67" y="59"/>
                  </a:lnTo>
                  <a:lnTo>
                    <a:pt x="76" y="56"/>
                  </a:lnTo>
                  <a:lnTo>
                    <a:pt x="81" y="52"/>
                  </a:lnTo>
                  <a:lnTo>
                    <a:pt x="82" y="46"/>
                  </a:lnTo>
                  <a:lnTo>
                    <a:pt x="83" y="35"/>
                  </a:lnTo>
                  <a:lnTo>
                    <a:pt x="83" y="17"/>
                  </a:lnTo>
                  <a:lnTo>
                    <a:pt x="83" y="10"/>
                  </a:lnTo>
                  <a:lnTo>
                    <a:pt x="84" y="6"/>
                  </a:lnTo>
                  <a:lnTo>
                    <a:pt x="86" y="4"/>
                  </a:lnTo>
                  <a:lnTo>
                    <a:pt x="88" y="2"/>
                  </a:lnTo>
                  <a:lnTo>
                    <a:pt x="92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6" name="Freeform 83"/>
          <p:cNvSpPr>
            <a:spLocks noEditPoints="1"/>
          </p:cNvSpPr>
          <p:nvPr/>
        </p:nvSpPr>
        <p:spPr bwMode="auto">
          <a:xfrm>
            <a:off x="10012966" y="4222750"/>
            <a:ext cx="576263" cy="576262"/>
          </a:xfrm>
          <a:custGeom>
            <a:avLst/>
            <a:gdLst>
              <a:gd name="T0" fmla="*/ 1686 w 3634"/>
              <a:gd name="T1" fmla="*/ 683 h 3633"/>
              <a:gd name="T2" fmla="*/ 1673 w 3634"/>
              <a:gd name="T3" fmla="*/ 862 h 3633"/>
              <a:gd name="T4" fmla="*/ 1632 w 3634"/>
              <a:gd name="T5" fmla="*/ 940 h 3633"/>
              <a:gd name="T6" fmla="*/ 1405 w 3634"/>
              <a:gd name="T7" fmla="*/ 1056 h 3633"/>
              <a:gd name="T8" fmla="*/ 1249 w 3634"/>
              <a:gd name="T9" fmla="*/ 1298 h 3633"/>
              <a:gd name="T10" fmla="*/ 1257 w 3634"/>
              <a:gd name="T11" fmla="*/ 1588 h 3633"/>
              <a:gd name="T12" fmla="*/ 1415 w 3634"/>
              <a:gd name="T13" fmla="*/ 1791 h 3633"/>
              <a:gd name="T14" fmla="*/ 1752 w 3634"/>
              <a:gd name="T15" fmla="*/ 1963 h 3633"/>
              <a:gd name="T16" fmla="*/ 1979 w 3634"/>
              <a:gd name="T17" fmla="*/ 2108 h 3633"/>
              <a:gd name="T18" fmla="*/ 1986 w 3634"/>
              <a:gd name="T19" fmla="*/ 2267 h 3633"/>
              <a:gd name="T20" fmla="*/ 1816 w 3634"/>
              <a:gd name="T21" fmla="*/ 2370 h 3633"/>
              <a:gd name="T22" fmla="*/ 1494 w 3634"/>
              <a:gd name="T23" fmla="*/ 2329 h 3633"/>
              <a:gd name="T24" fmla="*/ 1309 w 3634"/>
              <a:gd name="T25" fmla="*/ 2263 h 3633"/>
              <a:gd name="T26" fmla="*/ 1229 w 3634"/>
              <a:gd name="T27" fmla="*/ 2485 h 3633"/>
              <a:gd name="T28" fmla="*/ 1245 w 3634"/>
              <a:gd name="T29" fmla="*/ 2587 h 3633"/>
              <a:gd name="T30" fmla="*/ 1514 w 3634"/>
              <a:gd name="T31" fmla="*/ 2683 h 3633"/>
              <a:gd name="T32" fmla="*/ 1648 w 3634"/>
              <a:gd name="T33" fmla="*/ 2726 h 3633"/>
              <a:gd name="T34" fmla="*/ 1656 w 3634"/>
              <a:gd name="T35" fmla="*/ 2920 h 3633"/>
              <a:gd name="T36" fmla="*/ 1805 w 3634"/>
              <a:gd name="T37" fmla="*/ 2973 h 3633"/>
              <a:gd name="T38" fmla="*/ 1950 w 3634"/>
              <a:gd name="T39" fmla="*/ 2923 h 3633"/>
              <a:gd name="T40" fmla="*/ 1966 w 3634"/>
              <a:gd name="T41" fmla="*/ 2694 h 3633"/>
              <a:gd name="T42" fmla="*/ 2175 w 3634"/>
              <a:gd name="T43" fmla="*/ 2594 h 3633"/>
              <a:gd name="T44" fmla="*/ 2383 w 3634"/>
              <a:gd name="T45" fmla="*/ 2342 h 3633"/>
              <a:gd name="T46" fmla="*/ 2399 w 3634"/>
              <a:gd name="T47" fmla="*/ 2039 h 3633"/>
              <a:gd name="T48" fmla="*/ 2231 w 3634"/>
              <a:gd name="T49" fmla="*/ 1776 h 3633"/>
              <a:gd name="T50" fmla="*/ 1855 w 3634"/>
              <a:gd name="T51" fmla="*/ 1584 h 3633"/>
              <a:gd name="T52" fmla="*/ 1660 w 3634"/>
              <a:gd name="T53" fmla="*/ 1452 h 3633"/>
              <a:gd name="T54" fmla="*/ 1666 w 3634"/>
              <a:gd name="T55" fmla="*/ 1308 h 3633"/>
              <a:gd name="T56" fmla="*/ 1828 w 3634"/>
              <a:gd name="T57" fmla="*/ 1236 h 3633"/>
              <a:gd name="T58" fmla="*/ 2185 w 3634"/>
              <a:gd name="T59" fmla="*/ 1307 h 3633"/>
              <a:gd name="T60" fmla="*/ 2265 w 3634"/>
              <a:gd name="T61" fmla="*/ 1301 h 3633"/>
              <a:gd name="T62" fmla="*/ 2337 w 3634"/>
              <a:gd name="T63" fmla="*/ 1042 h 3633"/>
              <a:gd name="T64" fmla="*/ 2181 w 3634"/>
              <a:gd name="T65" fmla="*/ 952 h 3633"/>
              <a:gd name="T66" fmla="*/ 1982 w 3634"/>
              <a:gd name="T67" fmla="*/ 903 h 3633"/>
              <a:gd name="T68" fmla="*/ 1964 w 3634"/>
              <a:gd name="T69" fmla="*/ 767 h 3633"/>
              <a:gd name="T70" fmla="*/ 1914 w 3634"/>
              <a:gd name="T71" fmla="*/ 665 h 3633"/>
              <a:gd name="T72" fmla="*/ 1917 w 3634"/>
              <a:gd name="T73" fmla="*/ 3 h 3633"/>
              <a:gd name="T74" fmla="*/ 2501 w 3634"/>
              <a:gd name="T75" fmla="*/ 133 h 3633"/>
              <a:gd name="T76" fmla="*/ 3024 w 3634"/>
              <a:gd name="T77" fmla="*/ 459 h 3633"/>
              <a:gd name="T78" fmla="*/ 3414 w 3634"/>
              <a:gd name="T79" fmla="*/ 950 h 3633"/>
              <a:gd name="T80" fmla="*/ 3610 w 3634"/>
              <a:gd name="T81" fmla="*/ 1519 h 3633"/>
              <a:gd name="T82" fmla="*/ 3610 w 3634"/>
              <a:gd name="T83" fmla="*/ 2114 h 3633"/>
              <a:gd name="T84" fmla="*/ 3414 w 3634"/>
              <a:gd name="T85" fmla="*/ 2684 h 3633"/>
              <a:gd name="T86" fmla="*/ 3026 w 3634"/>
              <a:gd name="T87" fmla="*/ 3174 h 3633"/>
              <a:gd name="T88" fmla="*/ 2512 w 3634"/>
              <a:gd name="T89" fmla="*/ 3496 h 3633"/>
              <a:gd name="T90" fmla="*/ 1939 w 3634"/>
              <a:gd name="T91" fmla="*/ 3630 h 3633"/>
              <a:gd name="T92" fmla="*/ 1355 w 3634"/>
              <a:gd name="T93" fmla="*/ 3574 h 3633"/>
              <a:gd name="T94" fmla="*/ 894 w 3634"/>
              <a:gd name="T95" fmla="*/ 3381 h 3633"/>
              <a:gd name="T96" fmla="*/ 481 w 3634"/>
              <a:gd name="T97" fmla="*/ 3576 h 3633"/>
              <a:gd name="T98" fmla="*/ 120 w 3634"/>
              <a:gd name="T99" fmla="*/ 3592 h 3633"/>
              <a:gd name="T100" fmla="*/ 62 w 3634"/>
              <a:gd name="T101" fmla="*/ 3516 h 3633"/>
              <a:gd name="T102" fmla="*/ 196 w 3634"/>
              <a:gd name="T103" fmla="*/ 3400 h 3633"/>
              <a:gd name="T104" fmla="*/ 407 w 3634"/>
              <a:gd name="T105" fmla="*/ 3162 h 3633"/>
              <a:gd name="T106" fmla="*/ 326 w 3634"/>
              <a:gd name="T107" fmla="*/ 2855 h 3633"/>
              <a:gd name="T108" fmla="*/ 67 w 3634"/>
              <a:gd name="T109" fmla="*/ 2307 h 3633"/>
              <a:gd name="T110" fmla="*/ 0 w 3634"/>
              <a:gd name="T111" fmla="*/ 1815 h 3633"/>
              <a:gd name="T112" fmla="*/ 98 w 3634"/>
              <a:gd name="T113" fmla="*/ 1226 h 3633"/>
              <a:gd name="T114" fmla="*/ 391 w 3634"/>
              <a:gd name="T115" fmla="*/ 691 h 3633"/>
              <a:gd name="T116" fmla="*/ 862 w 3634"/>
              <a:gd name="T117" fmla="*/ 272 h 3633"/>
              <a:gd name="T118" fmla="*/ 1421 w 3634"/>
              <a:gd name="T119" fmla="*/ 44 h 3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34" h="3633">
                <a:moveTo>
                  <a:pt x="1787" y="661"/>
                </a:moveTo>
                <a:lnTo>
                  <a:pt x="1755" y="662"/>
                </a:lnTo>
                <a:lnTo>
                  <a:pt x="1730" y="663"/>
                </a:lnTo>
                <a:lnTo>
                  <a:pt x="1710" y="667"/>
                </a:lnTo>
                <a:lnTo>
                  <a:pt x="1695" y="673"/>
                </a:lnTo>
                <a:lnTo>
                  <a:pt x="1686" y="683"/>
                </a:lnTo>
                <a:lnTo>
                  <a:pt x="1679" y="698"/>
                </a:lnTo>
                <a:lnTo>
                  <a:pt x="1676" y="717"/>
                </a:lnTo>
                <a:lnTo>
                  <a:pt x="1674" y="744"/>
                </a:lnTo>
                <a:lnTo>
                  <a:pt x="1673" y="789"/>
                </a:lnTo>
                <a:lnTo>
                  <a:pt x="1673" y="836"/>
                </a:lnTo>
                <a:lnTo>
                  <a:pt x="1673" y="862"/>
                </a:lnTo>
                <a:lnTo>
                  <a:pt x="1672" y="884"/>
                </a:lnTo>
                <a:lnTo>
                  <a:pt x="1670" y="901"/>
                </a:lnTo>
                <a:lnTo>
                  <a:pt x="1666" y="913"/>
                </a:lnTo>
                <a:lnTo>
                  <a:pt x="1658" y="923"/>
                </a:lnTo>
                <a:lnTo>
                  <a:pt x="1647" y="932"/>
                </a:lnTo>
                <a:lnTo>
                  <a:pt x="1632" y="940"/>
                </a:lnTo>
                <a:lnTo>
                  <a:pt x="1613" y="948"/>
                </a:lnTo>
                <a:lnTo>
                  <a:pt x="1586" y="956"/>
                </a:lnTo>
                <a:lnTo>
                  <a:pt x="1535" y="977"/>
                </a:lnTo>
                <a:lnTo>
                  <a:pt x="1489" y="1001"/>
                </a:lnTo>
                <a:lnTo>
                  <a:pt x="1444" y="1027"/>
                </a:lnTo>
                <a:lnTo>
                  <a:pt x="1405" y="1056"/>
                </a:lnTo>
                <a:lnTo>
                  <a:pt x="1368" y="1088"/>
                </a:lnTo>
                <a:lnTo>
                  <a:pt x="1336" y="1123"/>
                </a:lnTo>
                <a:lnTo>
                  <a:pt x="1308" y="1162"/>
                </a:lnTo>
                <a:lnTo>
                  <a:pt x="1284" y="1204"/>
                </a:lnTo>
                <a:lnTo>
                  <a:pt x="1264" y="1249"/>
                </a:lnTo>
                <a:lnTo>
                  <a:pt x="1249" y="1298"/>
                </a:lnTo>
                <a:lnTo>
                  <a:pt x="1239" y="1350"/>
                </a:lnTo>
                <a:lnTo>
                  <a:pt x="1232" y="1405"/>
                </a:lnTo>
                <a:lnTo>
                  <a:pt x="1232" y="1455"/>
                </a:lnTo>
                <a:lnTo>
                  <a:pt x="1235" y="1502"/>
                </a:lnTo>
                <a:lnTo>
                  <a:pt x="1244" y="1546"/>
                </a:lnTo>
                <a:lnTo>
                  <a:pt x="1257" y="1588"/>
                </a:lnTo>
                <a:lnTo>
                  <a:pt x="1274" y="1627"/>
                </a:lnTo>
                <a:lnTo>
                  <a:pt x="1295" y="1664"/>
                </a:lnTo>
                <a:lnTo>
                  <a:pt x="1319" y="1699"/>
                </a:lnTo>
                <a:lnTo>
                  <a:pt x="1348" y="1732"/>
                </a:lnTo>
                <a:lnTo>
                  <a:pt x="1379" y="1763"/>
                </a:lnTo>
                <a:lnTo>
                  <a:pt x="1415" y="1791"/>
                </a:lnTo>
                <a:lnTo>
                  <a:pt x="1452" y="1819"/>
                </a:lnTo>
                <a:lnTo>
                  <a:pt x="1492" y="1845"/>
                </a:lnTo>
                <a:lnTo>
                  <a:pt x="1555" y="1879"/>
                </a:lnTo>
                <a:lnTo>
                  <a:pt x="1620" y="1910"/>
                </a:lnTo>
                <a:lnTo>
                  <a:pt x="1686" y="1936"/>
                </a:lnTo>
                <a:lnTo>
                  <a:pt x="1752" y="1963"/>
                </a:lnTo>
                <a:lnTo>
                  <a:pt x="1817" y="1991"/>
                </a:lnTo>
                <a:lnTo>
                  <a:pt x="1859" y="2010"/>
                </a:lnTo>
                <a:lnTo>
                  <a:pt x="1899" y="2034"/>
                </a:lnTo>
                <a:lnTo>
                  <a:pt x="1937" y="2061"/>
                </a:lnTo>
                <a:lnTo>
                  <a:pt x="1960" y="2083"/>
                </a:lnTo>
                <a:lnTo>
                  <a:pt x="1979" y="2108"/>
                </a:lnTo>
                <a:lnTo>
                  <a:pt x="1992" y="2134"/>
                </a:lnTo>
                <a:lnTo>
                  <a:pt x="2001" y="2161"/>
                </a:lnTo>
                <a:lnTo>
                  <a:pt x="2004" y="2189"/>
                </a:lnTo>
                <a:lnTo>
                  <a:pt x="2003" y="2215"/>
                </a:lnTo>
                <a:lnTo>
                  <a:pt x="1997" y="2242"/>
                </a:lnTo>
                <a:lnTo>
                  <a:pt x="1986" y="2267"/>
                </a:lnTo>
                <a:lnTo>
                  <a:pt x="1971" y="2290"/>
                </a:lnTo>
                <a:lnTo>
                  <a:pt x="1951" y="2311"/>
                </a:lnTo>
                <a:lnTo>
                  <a:pt x="1927" y="2330"/>
                </a:lnTo>
                <a:lnTo>
                  <a:pt x="1898" y="2346"/>
                </a:lnTo>
                <a:lnTo>
                  <a:pt x="1858" y="2360"/>
                </a:lnTo>
                <a:lnTo>
                  <a:pt x="1816" y="2370"/>
                </a:lnTo>
                <a:lnTo>
                  <a:pt x="1774" y="2375"/>
                </a:lnTo>
                <a:lnTo>
                  <a:pt x="1732" y="2375"/>
                </a:lnTo>
                <a:lnTo>
                  <a:pt x="1689" y="2372"/>
                </a:lnTo>
                <a:lnTo>
                  <a:pt x="1624" y="2362"/>
                </a:lnTo>
                <a:lnTo>
                  <a:pt x="1558" y="2348"/>
                </a:lnTo>
                <a:lnTo>
                  <a:pt x="1494" y="2329"/>
                </a:lnTo>
                <a:lnTo>
                  <a:pt x="1432" y="2306"/>
                </a:lnTo>
                <a:lnTo>
                  <a:pt x="1371" y="2278"/>
                </a:lnTo>
                <a:lnTo>
                  <a:pt x="1351" y="2268"/>
                </a:lnTo>
                <a:lnTo>
                  <a:pt x="1335" y="2263"/>
                </a:lnTo>
                <a:lnTo>
                  <a:pt x="1321" y="2260"/>
                </a:lnTo>
                <a:lnTo>
                  <a:pt x="1309" y="2263"/>
                </a:lnTo>
                <a:lnTo>
                  <a:pt x="1299" y="2270"/>
                </a:lnTo>
                <a:lnTo>
                  <a:pt x="1292" y="2281"/>
                </a:lnTo>
                <a:lnTo>
                  <a:pt x="1284" y="2298"/>
                </a:lnTo>
                <a:lnTo>
                  <a:pt x="1276" y="2319"/>
                </a:lnTo>
                <a:lnTo>
                  <a:pt x="1252" y="2402"/>
                </a:lnTo>
                <a:lnTo>
                  <a:pt x="1229" y="2485"/>
                </a:lnTo>
                <a:lnTo>
                  <a:pt x="1222" y="2510"/>
                </a:lnTo>
                <a:lnTo>
                  <a:pt x="1219" y="2531"/>
                </a:lnTo>
                <a:lnTo>
                  <a:pt x="1220" y="2548"/>
                </a:lnTo>
                <a:lnTo>
                  <a:pt x="1223" y="2562"/>
                </a:lnTo>
                <a:lnTo>
                  <a:pt x="1232" y="2576"/>
                </a:lnTo>
                <a:lnTo>
                  <a:pt x="1245" y="2587"/>
                </a:lnTo>
                <a:lnTo>
                  <a:pt x="1263" y="2599"/>
                </a:lnTo>
                <a:lnTo>
                  <a:pt x="1286" y="2611"/>
                </a:lnTo>
                <a:lnTo>
                  <a:pt x="1342" y="2634"/>
                </a:lnTo>
                <a:lnTo>
                  <a:pt x="1398" y="2654"/>
                </a:lnTo>
                <a:lnTo>
                  <a:pt x="1455" y="2670"/>
                </a:lnTo>
                <a:lnTo>
                  <a:pt x="1514" y="2683"/>
                </a:lnTo>
                <a:lnTo>
                  <a:pt x="1573" y="2693"/>
                </a:lnTo>
                <a:lnTo>
                  <a:pt x="1598" y="2697"/>
                </a:lnTo>
                <a:lnTo>
                  <a:pt x="1618" y="2702"/>
                </a:lnTo>
                <a:lnTo>
                  <a:pt x="1632" y="2707"/>
                </a:lnTo>
                <a:lnTo>
                  <a:pt x="1641" y="2715"/>
                </a:lnTo>
                <a:lnTo>
                  <a:pt x="1648" y="2726"/>
                </a:lnTo>
                <a:lnTo>
                  <a:pt x="1651" y="2742"/>
                </a:lnTo>
                <a:lnTo>
                  <a:pt x="1652" y="2761"/>
                </a:lnTo>
                <a:lnTo>
                  <a:pt x="1653" y="2789"/>
                </a:lnTo>
                <a:lnTo>
                  <a:pt x="1653" y="2843"/>
                </a:lnTo>
                <a:lnTo>
                  <a:pt x="1653" y="2898"/>
                </a:lnTo>
                <a:lnTo>
                  <a:pt x="1656" y="2920"/>
                </a:lnTo>
                <a:lnTo>
                  <a:pt x="1662" y="2937"/>
                </a:lnTo>
                <a:lnTo>
                  <a:pt x="1672" y="2952"/>
                </a:lnTo>
                <a:lnTo>
                  <a:pt x="1686" y="2963"/>
                </a:lnTo>
                <a:lnTo>
                  <a:pt x="1702" y="2969"/>
                </a:lnTo>
                <a:lnTo>
                  <a:pt x="1724" y="2972"/>
                </a:lnTo>
                <a:lnTo>
                  <a:pt x="1805" y="2973"/>
                </a:lnTo>
                <a:lnTo>
                  <a:pt x="1885" y="2972"/>
                </a:lnTo>
                <a:lnTo>
                  <a:pt x="1905" y="2969"/>
                </a:lnTo>
                <a:lnTo>
                  <a:pt x="1921" y="2963"/>
                </a:lnTo>
                <a:lnTo>
                  <a:pt x="1934" y="2953"/>
                </a:lnTo>
                <a:lnTo>
                  <a:pt x="1943" y="2940"/>
                </a:lnTo>
                <a:lnTo>
                  <a:pt x="1950" y="2923"/>
                </a:lnTo>
                <a:lnTo>
                  <a:pt x="1951" y="2902"/>
                </a:lnTo>
                <a:lnTo>
                  <a:pt x="1953" y="2827"/>
                </a:lnTo>
                <a:lnTo>
                  <a:pt x="1952" y="2753"/>
                </a:lnTo>
                <a:lnTo>
                  <a:pt x="1953" y="2729"/>
                </a:lnTo>
                <a:lnTo>
                  <a:pt x="1958" y="2709"/>
                </a:lnTo>
                <a:lnTo>
                  <a:pt x="1966" y="2694"/>
                </a:lnTo>
                <a:lnTo>
                  <a:pt x="1981" y="2681"/>
                </a:lnTo>
                <a:lnTo>
                  <a:pt x="1999" y="2671"/>
                </a:lnTo>
                <a:lnTo>
                  <a:pt x="2021" y="2663"/>
                </a:lnTo>
                <a:lnTo>
                  <a:pt x="2075" y="2645"/>
                </a:lnTo>
                <a:lnTo>
                  <a:pt x="2127" y="2622"/>
                </a:lnTo>
                <a:lnTo>
                  <a:pt x="2175" y="2594"/>
                </a:lnTo>
                <a:lnTo>
                  <a:pt x="2221" y="2562"/>
                </a:lnTo>
                <a:lnTo>
                  <a:pt x="2263" y="2525"/>
                </a:lnTo>
                <a:lnTo>
                  <a:pt x="2302" y="2483"/>
                </a:lnTo>
                <a:lnTo>
                  <a:pt x="2335" y="2437"/>
                </a:lnTo>
                <a:lnTo>
                  <a:pt x="2362" y="2391"/>
                </a:lnTo>
                <a:lnTo>
                  <a:pt x="2383" y="2342"/>
                </a:lnTo>
                <a:lnTo>
                  <a:pt x="2400" y="2293"/>
                </a:lnTo>
                <a:lnTo>
                  <a:pt x="2410" y="2242"/>
                </a:lnTo>
                <a:lnTo>
                  <a:pt x="2416" y="2191"/>
                </a:lnTo>
                <a:lnTo>
                  <a:pt x="2414" y="2140"/>
                </a:lnTo>
                <a:lnTo>
                  <a:pt x="2409" y="2089"/>
                </a:lnTo>
                <a:lnTo>
                  <a:pt x="2399" y="2039"/>
                </a:lnTo>
                <a:lnTo>
                  <a:pt x="2383" y="1991"/>
                </a:lnTo>
                <a:lnTo>
                  <a:pt x="2362" y="1943"/>
                </a:lnTo>
                <a:lnTo>
                  <a:pt x="2337" y="1898"/>
                </a:lnTo>
                <a:lnTo>
                  <a:pt x="2306" y="1855"/>
                </a:lnTo>
                <a:lnTo>
                  <a:pt x="2271" y="1814"/>
                </a:lnTo>
                <a:lnTo>
                  <a:pt x="2231" y="1776"/>
                </a:lnTo>
                <a:lnTo>
                  <a:pt x="2187" y="1742"/>
                </a:lnTo>
                <a:lnTo>
                  <a:pt x="2138" y="1711"/>
                </a:lnTo>
                <a:lnTo>
                  <a:pt x="2068" y="1675"/>
                </a:lnTo>
                <a:lnTo>
                  <a:pt x="1999" y="1643"/>
                </a:lnTo>
                <a:lnTo>
                  <a:pt x="1927" y="1612"/>
                </a:lnTo>
                <a:lnTo>
                  <a:pt x="1855" y="1584"/>
                </a:lnTo>
                <a:lnTo>
                  <a:pt x="1814" y="1565"/>
                </a:lnTo>
                <a:lnTo>
                  <a:pt x="1774" y="1545"/>
                </a:lnTo>
                <a:lnTo>
                  <a:pt x="1736" y="1522"/>
                </a:lnTo>
                <a:lnTo>
                  <a:pt x="1700" y="1496"/>
                </a:lnTo>
                <a:lnTo>
                  <a:pt x="1678" y="1474"/>
                </a:lnTo>
                <a:lnTo>
                  <a:pt x="1660" y="1452"/>
                </a:lnTo>
                <a:lnTo>
                  <a:pt x="1649" y="1428"/>
                </a:lnTo>
                <a:lnTo>
                  <a:pt x="1642" y="1403"/>
                </a:lnTo>
                <a:lnTo>
                  <a:pt x="1640" y="1378"/>
                </a:lnTo>
                <a:lnTo>
                  <a:pt x="1645" y="1353"/>
                </a:lnTo>
                <a:lnTo>
                  <a:pt x="1652" y="1330"/>
                </a:lnTo>
                <a:lnTo>
                  <a:pt x="1666" y="1308"/>
                </a:lnTo>
                <a:lnTo>
                  <a:pt x="1683" y="1288"/>
                </a:lnTo>
                <a:lnTo>
                  <a:pt x="1707" y="1271"/>
                </a:lnTo>
                <a:lnTo>
                  <a:pt x="1734" y="1256"/>
                </a:lnTo>
                <a:lnTo>
                  <a:pt x="1764" y="1245"/>
                </a:lnTo>
                <a:lnTo>
                  <a:pt x="1796" y="1238"/>
                </a:lnTo>
                <a:lnTo>
                  <a:pt x="1828" y="1236"/>
                </a:lnTo>
                <a:lnTo>
                  <a:pt x="1890" y="1235"/>
                </a:lnTo>
                <a:lnTo>
                  <a:pt x="1951" y="1240"/>
                </a:lnTo>
                <a:lnTo>
                  <a:pt x="2012" y="1248"/>
                </a:lnTo>
                <a:lnTo>
                  <a:pt x="2070" y="1263"/>
                </a:lnTo>
                <a:lnTo>
                  <a:pt x="2128" y="1282"/>
                </a:lnTo>
                <a:lnTo>
                  <a:pt x="2185" y="1307"/>
                </a:lnTo>
                <a:lnTo>
                  <a:pt x="2204" y="1315"/>
                </a:lnTo>
                <a:lnTo>
                  <a:pt x="2221" y="1320"/>
                </a:lnTo>
                <a:lnTo>
                  <a:pt x="2235" y="1321"/>
                </a:lnTo>
                <a:lnTo>
                  <a:pt x="2246" y="1319"/>
                </a:lnTo>
                <a:lnTo>
                  <a:pt x="2256" y="1313"/>
                </a:lnTo>
                <a:lnTo>
                  <a:pt x="2265" y="1301"/>
                </a:lnTo>
                <a:lnTo>
                  <a:pt x="2272" y="1287"/>
                </a:lnTo>
                <a:lnTo>
                  <a:pt x="2279" y="1267"/>
                </a:lnTo>
                <a:lnTo>
                  <a:pt x="2307" y="1173"/>
                </a:lnTo>
                <a:lnTo>
                  <a:pt x="2335" y="1079"/>
                </a:lnTo>
                <a:lnTo>
                  <a:pt x="2338" y="1059"/>
                </a:lnTo>
                <a:lnTo>
                  <a:pt x="2337" y="1042"/>
                </a:lnTo>
                <a:lnTo>
                  <a:pt x="2333" y="1026"/>
                </a:lnTo>
                <a:lnTo>
                  <a:pt x="2323" y="1013"/>
                </a:lnTo>
                <a:lnTo>
                  <a:pt x="2309" y="1002"/>
                </a:lnTo>
                <a:lnTo>
                  <a:pt x="2292" y="992"/>
                </a:lnTo>
                <a:lnTo>
                  <a:pt x="2236" y="970"/>
                </a:lnTo>
                <a:lnTo>
                  <a:pt x="2181" y="952"/>
                </a:lnTo>
                <a:lnTo>
                  <a:pt x="2125" y="936"/>
                </a:lnTo>
                <a:lnTo>
                  <a:pt x="2066" y="925"/>
                </a:lnTo>
                <a:lnTo>
                  <a:pt x="2036" y="920"/>
                </a:lnTo>
                <a:lnTo>
                  <a:pt x="2012" y="915"/>
                </a:lnTo>
                <a:lnTo>
                  <a:pt x="1994" y="910"/>
                </a:lnTo>
                <a:lnTo>
                  <a:pt x="1982" y="903"/>
                </a:lnTo>
                <a:lnTo>
                  <a:pt x="1973" y="893"/>
                </a:lnTo>
                <a:lnTo>
                  <a:pt x="1969" y="879"/>
                </a:lnTo>
                <a:lnTo>
                  <a:pt x="1965" y="861"/>
                </a:lnTo>
                <a:lnTo>
                  <a:pt x="1964" y="837"/>
                </a:lnTo>
                <a:lnTo>
                  <a:pt x="1964" y="806"/>
                </a:lnTo>
                <a:lnTo>
                  <a:pt x="1964" y="767"/>
                </a:lnTo>
                <a:lnTo>
                  <a:pt x="1963" y="736"/>
                </a:lnTo>
                <a:lnTo>
                  <a:pt x="1960" y="712"/>
                </a:lnTo>
                <a:lnTo>
                  <a:pt x="1954" y="693"/>
                </a:lnTo>
                <a:lnTo>
                  <a:pt x="1945" y="680"/>
                </a:lnTo>
                <a:lnTo>
                  <a:pt x="1932" y="671"/>
                </a:lnTo>
                <a:lnTo>
                  <a:pt x="1914" y="665"/>
                </a:lnTo>
                <a:lnTo>
                  <a:pt x="1890" y="663"/>
                </a:lnTo>
                <a:lnTo>
                  <a:pt x="1858" y="662"/>
                </a:lnTo>
                <a:lnTo>
                  <a:pt x="1818" y="662"/>
                </a:lnTo>
                <a:lnTo>
                  <a:pt x="1787" y="661"/>
                </a:lnTo>
                <a:close/>
                <a:moveTo>
                  <a:pt x="1817" y="0"/>
                </a:moveTo>
                <a:lnTo>
                  <a:pt x="1917" y="3"/>
                </a:lnTo>
                <a:lnTo>
                  <a:pt x="2016" y="11"/>
                </a:lnTo>
                <a:lnTo>
                  <a:pt x="2115" y="25"/>
                </a:lnTo>
                <a:lnTo>
                  <a:pt x="2213" y="44"/>
                </a:lnTo>
                <a:lnTo>
                  <a:pt x="2310" y="68"/>
                </a:lnTo>
                <a:lnTo>
                  <a:pt x="2407" y="98"/>
                </a:lnTo>
                <a:lnTo>
                  <a:pt x="2501" y="133"/>
                </a:lnTo>
                <a:lnTo>
                  <a:pt x="2594" y="174"/>
                </a:lnTo>
                <a:lnTo>
                  <a:pt x="2684" y="220"/>
                </a:lnTo>
                <a:lnTo>
                  <a:pt x="2774" y="272"/>
                </a:lnTo>
                <a:lnTo>
                  <a:pt x="2860" y="329"/>
                </a:lnTo>
                <a:lnTo>
                  <a:pt x="2943" y="391"/>
                </a:lnTo>
                <a:lnTo>
                  <a:pt x="3024" y="459"/>
                </a:lnTo>
                <a:lnTo>
                  <a:pt x="3102" y="533"/>
                </a:lnTo>
                <a:lnTo>
                  <a:pt x="3175" y="610"/>
                </a:lnTo>
                <a:lnTo>
                  <a:pt x="3243" y="691"/>
                </a:lnTo>
                <a:lnTo>
                  <a:pt x="3306" y="775"/>
                </a:lnTo>
                <a:lnTo>
                  <a:pt x="3362" y="861"/>
                </a:lnTo>
                <a:lnTo>
                  <a:pt x="3414" y="950"/>
                </a:lnTo>
                <a:lnTo>
                  <a:pt x="3461" y="1040"/>
                </a:lnTo>
                <a:lnTo>
                  <a:pt x="3501" y="1133"/>
                </a:lnTo>
                <a:lnTo>
                  <a:pt x="3536" y="1228"/>
                </a:lnTo>
                <a:lnTo>
                  <a:pt x="3566" y="1324"/>
                </a:lnTo>
                <a:lnTo>
                  <a:pt x="3591" y="1421"/>
                </a:lnTo>
                <a:lnTo>
                  <a:pt x="3610" y="1519"/>
                </a:lnTo>
                <a:lnTo>
                  <a:pt x="3623" y="1618"/>
                </a:lnTo>
                <a:lnTo>
                  <a:pt x="3631" y="1717"/>
                </a:lnTo>
                <a:lnTo>
                  <a:pt x="3634" y="1817"/>
                </a:lnTo>
                <a:lnTo>
                  <a:pt x="3631" y="1916"/>
                </a:lnTo>
                <a:lnTo>
                  <a:pt x="3623" y="2016"/>
                </a:lnTo>
                <a:lnTo>
                  <a:pt x="3610" y="2114"/>
                </a:lnTo>
                <a:lnTo>
                  <a:pt x="3591" y="2213"/>
                </a:lnTo>
                <a:lnTo>
                  <a:pt x="3566" y="2310"/>
                </a:lnTo>
                <a:lnTo>
                  <a:pt x="3536" y="2406"/>
                </a:lnTo>
                <a:lnTo>
                  <a:pt x="3501" y="2500"/>
                </a:lnTo>
                <a:lnTo>
                  <a:pt x="3461" y="2593"/>
                </a:lnTo>
                <a:lnTo>
                  <a:pt x="3414" y="2684"/>
                </a:lnTo>
                <a:lnTo>
                  <a:pt x="3362" y="2774"/>
                </a:lnTo>
                <a:lnTo>
                  <a:pt x="3306" y="2860"/>
                </a:lnTo>
                <a:lnTo>
                  <a:pt x="3243" y="2943"/>
                </a:lnTo>
                <a:lnTo>
                  <a:pt x="3175" y="3024"/>
                </a:lnTo>
                <a:lnTo>
                  <a:pt x="3102" y="3102"/>
                </a:lnTo>
                <a:lnTo>
                  <a:pt x="3026" y="3174"/>
                </a:lnTo>
                <a:lnTo>
                  <a:pt x="2946" y="3240"/>
                </a:lnTo>
                <a:lnTo>
                  <a:pt x="2865" y="3302"/>
                </a:lnTo>
                <a:lnTo>
                  <a:pt x="2779" y="3359"/>
                </a:lnTo>
                <a:lnTo>
                  <a:pt x="2692" y="3410"/>
                </a:lnTo>
                <a:lnTo>
                  <a:pt x="2604" y="3455"/>
                </a:lnTo>
                <a:lnTo>
                  <a:pt x="2512" y="3496"/>
                </a:lnTo>
                <a:lnTo>
                  <a:pt x="2419" y="3531"/>
                </a:lnTo>
                <a:lnTo>
                  <a:pt x="2325" y="3561"/>
                </a:lnTo>
                <a:lnTo>
                  <a:pt x="2230" y="3587"/>
                </a:lnTo>
                <a:lnTo>
                  <a:pt x="2133" y="3607"/>
                </a:lnTo>
                <a:lnTo>
                  <a:pt x="2036" y="3621"/>
                </a:lnTo>
                <a:lnTo>
                  <a:pt x="1939" y="3630"/>
                </a:lnTo>
                <a:lnTo>
                  <a:pt x="1840" y="3633"/>
                </a:lnTo>
                <a:lnTo>
                  <a:pt x="1743" y="3632"/>
                </a:lnTo>
                <a:lnTo>
                  <a:pt x="1645" y="3625"/>
                </a:lnTo>
                <a:lnTo>
                  <a:pt x="1547" y="3613"/>
                </a:lnTo>
                <a:lnTo>
                  <a:pt x="1451" y="3597"/>
                </a:lnTo>
                <a:lnTo>
                  <a:pt x="1355" y="3574"/>
                </a:lnTo>
                <a:lnTo>
                  <a:pt x="1261" y="3547"/>
                </a:lnTo>
                <a:lnTo>
                  <a:pt x="1167" y="3514"/>
                </a:lnTo>
                <a:lnTo>
                  <a:pt x="1075" y="3476"/>
                </a:lnTo>
                <a:lnTo>
                  <a:pt x="985" y="3433"/>
                </a:lnTo>
                <a:lnTo>
                  <a:pt x="897" y="3384"/>
                </a:lnTo>
                <a:lnTo>
                  <a:pt x="894" y="3381"/>
                </a:lnTo>
                <a:lnTo>
                  <a:pt x="824" y="3430"/>
                </a:lnTo>
                <a:lnTo>
                  <a:pt x="755" y="3470"/>
                </a:lnTo>
                <a:lnTo>
                  <a:pt x="686" y="3506"/>
                </a:lnTo>
                <a:lnTo>
                  <a:pt x="617" y="3535"/>
                </a:lnTo>
                <a:lnTo>
                  <a:pt x="548" y="3558"/>
                </a:lnTo>
                <a:lnTo>
                  <a:pt x="481" y="3576"/>
                </a:lnTo>
                <a:lnTo>
                  <a:pt x="416" y="3589"/>
                </a:lnTo>
                <a:lnTo>
                  <a:pt x="352" y="3598"/>
                </a:lnTo>
                <a:lnTo>
                  <a:pt x="290" y="3601"/>
                </a:lnTo>
                <a:lnTo>
                  <a:pt x="230" y="3602"/>
                </a:lnTo>
                <a:lnTo>
                  <a:pt x="174" y="3599"/>
                </a:lnTo>
                <a:lnTo>
                  <a:pt x="120" y="3592"/>
                </a:lnTo>
                <a:lnTo>
                  <a:pt x="103" y="3587"/>
                </a:lnTo>
                <a:lnTo>
                  <a:pt x="87" y="3577"/>
                </a:lnTo>
                <a:lnTo>
                  <a:pt x="75" y="3563"/>
                </a:lnTo>
                <a:lnTo>
                  <a:pt x="66" y="3549"/>
                </a:lnTo>
                <a:lnTo>
                  <a:pt x="62" y="3532"/>
                </a:lnTo>
                <a:lnTo>
                  <a:pt x="62" y="3516"/>
                </a:lnTo>
                <a:lnTo>
                  <a:pt x="65" y="3498"/>
                </a:lnTo>
                <a:lnTo>
                  <a:pt x="73" y="3483"/>
                </a:lnTo>
                <a:lnTo>
                  <a:pt x="84" y="3469"/>
                </a:lnTo>
                <a:lnTo>
                  <a:pt x="101" y="3458"/>
                </a:lnTo>
                <a:lnTo>
                  <a:pt x="150" y="3432"/>
                </a:lnTo>
                <a:lnTo>
                  <a:pt x="196" y="3400"/>
                </a:lnTo>
                <a:lnTo>
                  <a:pt x="239" y="3365"/>
                </a:lnTo>
                <a:lnTo>
                  <a:pt x="279" y="3328"/>
                </a:lnTo>
                <a:lnTo>
                  <a:pt x="315" y="3289"/>
                </a:lnTo>
                <a:lnTo>
                  <a:pt x="348" y="3247"/>
                </a:lnTo>
                <a:lnTo>
                  <a:pt x="379" y="3205"/>
                </a:lnTo>
                <a:lnTo>
                  <a:pt x="407" y="3162"/>
                </a:lnTo>
                <a:lnTo>
                  <a:pt x="432" y="3119"/>
                </a:lnTo>
                <a:lnTo>
                  <a:pt x="454" y="3077"/>
                </a:lnTo>
                <a:lnTo>
                  <a:pt x="474" y="3036"/>
                </a:lnTo>
                <a:lnTo>
                  <a:pt x="456" y="3020"/>
                </a:lnTo>
                <a:lnTo>
                  <a:pt x="388" y="2940"/>
                </a:lnTo>
                <a:lnTo>
                  <a:pt x="326" y="2855"/>
                </a:lnTo>
                <a:lnTo>
                  <a:pt x="270" y="2769"/>
                </a:lnTo>
                <a:lnTo>
                  <a:pt x="218" y="2681"/>
                </a:lnTo>
                <a:lnTo>
                  <a:pt x="172" y="2590"/>
                </a:lnTo>
                <a:lnTo>
                  <a:pt x="132" y="2497"/>
                </a:lnTo>
                <a:lnTo>
                  <a:pt x="97" y="2403"/>
                </a:lnTo>
                <a:lnTo>
                  <a:pt x="67" y="2307"/>
                </a:lnTo>
                <a:lnTo>
                  <a:pt x="43" y="2210"/>
                </a:lnTo>
                <a:lnTo>
                  <a:pt x="24" y="2112"/>
                </a:lnTo>
                <a:lnTo>
                  <a:pt x="11" y="2013"/>
                </a:lnTo>
                <a:lnTo>
                  <a:pt x="3" y="1914"/>
                </a:lnTo>
                <a:lnTo>
                  <a:pt x="0" y="1815"/>
                </a:lnTo>
                <a:lnTo>
                  <a:pt x="0" y="1815"/>
                </a:lnTo>
                <a:lnTo>
                  <a:pt x="3" y="1715"/>
                </a:lnTo>
                <a:lnTo>
                  <a:pt x="11" y="1616"/>
                </a:lnTo>
                <a:lnTo>
                  <a:pt x="25" y="1517"/>
                </a:lnTo>
                <a:lnTo>
                  <a:pt x="44" y="1420"/>
                </a:lnTo>
                <a:lnTo>
                  <a:pt x="68" y="1322"/>
                </a:lnTo>
                <a:lnTo>
                  <a:pt x="98" y="1226"/>
                </a:lnTo>
                <a:lnTo>
                  <a:pt x="134" y="1132"/>
                </a:lnTo>
                <a:lnTo>
                  <a:pt x="175" y="1039"/>
                </a:lnTo>
                <a:lnTo>
                  <a:pt x="221" y="949"/>
                </a:lnTo>
                <a:lnTo>
                  <a:pt x="272" y="860"/>
                </a:lnTo>
                <a:lnTo>
                  <a:pt x="329" y="774"/>
                </a:lnTo>
                <a:lnTo>
                  <a:pt x="391" y="691"/>
                </a:lnTo>
                <a:lnTo>
                  <a:pt x="459" y="610"/>
                </a:lnTo>
                <a:lnTo>
                  <a:pt x="533" y="533"/>
                </a:lnTo>
                <a:lnTo>
                  <a:pt x="610" y="459"/>
                </a:lnTo>
                <a:lnTo>
                  <a:pt x="691" y="391"/>
                </a:lnTo>
                <a:lnTo>
                  <a:pt x="775" y="329"/>
                </a:lnTo>
                <a:lnTo>
                  <a:pt x="862" y="272"/>
                </a:lnTo>
                <a:lnTo>
                  <a:pt x="950" y="220"/>
                </a:lnTo>
                <a:lnTo>
                  <a:pt x="1041" y="174"/>
                </a:lnTo>
                <a:lnTo>
                  <a:pt x="1134" y="133"/>
                </a:lnTo>
                <a:lnTo>
                  <a:pt x="1229" y="98"/>
                </a:lnTo>
                <a:lnTo>
                  <a:pt x="1324" y="68"/>
                </a:lnTo>
                <a:lnTo>
                  <a:pt x="1421" y="44"/>
                </a:lnTo>
                <a:lnTo>
                  <a:pt x="1520" y="25"/>
                </a:lnTo>
                <a:lnTo>
                  <a:pt x="1618" y="11"/>
                </a:lnTo>
                <a:lnTo>
                  <a:pt x="1718" y="3"/>
                </a:lnTo>
                <a:lnTo>
                  <a:pt x="18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88"/>
          <p:cNvSpPr>
            <a:spLocks noEditPoints="1"/>
          </p:cNvSpPr>
          <p:nvPr/>
        </p:nvSpPr>
        <p:spPr bwMode="auto">
          <a:xfrm>
            <a:off x="10948465" y="4222750"/>
            <a:ext cx="576263" cy="576262"/>
          </a:xfrm>
          <a:custGeom>
            <a:avLst/>
            <a:gdLst>
              <a:gd name="T0" fmla="*/ 1607 w 3634"/>
              <a:gd name="T1" fmla="*/ 891 h 3633"/>
              <a:gd name="T2" fmla="*/ 1328 w 3634"/>
              <a:gd name="T3" fmla="*/ 1029 h 3633"/>
              <a:gd name="T4" fmla="*/ 1107 w 3634"/>
              <a:gd name="T5" fmla="*/ 1287 h 3633"/>
              <a:gd name="T6" fmla="*/ 812 w 3634"/>
              <a:gd name="T7" fmla="*/ 1498 h 3633"/>
              <a:gd name="T8" fmla="*/ 752 w 3634"/>
              <a:gd name="T9" fmla="*/ 1558 h 3633"/>
              <a:gd name="T10" fmla="*/ 793 w 3634"/>
              <a:gd name="T11" fmla="*/ 1749 h 3633"/>
              <a:gd name="T12" fmla="*/ 793 w 3634"/>
              <a:gd name="T13" fmla="*/ 1864 h 3633"/>
              <a:gd name="T14" fmla="*/ 752 w 3634"/>
              <a:gd name="T15" fmla="*/ 2056 h 3633"/>
              <a:gd name="T16" fmla="*/ 812 w 3634"/>
              <a:gd name="T17" fmla="*/ 2116 h 3633"/>
              <a:gd name="T18" fmla="*/ 1085 w 3634"/>
              <a:gd name="T19" fmla="*/ 2326 h 3633"/>
              <a:gd name="T20" fmla="*/ 1284 w 3634"/>
              <a:gd name="T21" fmla="*/ 2592 h 3633"/>
              <a:gd name="T22" fmla="*/ 1578 w 3634"/>
              <a:gd name="T23" fmla="*/ 2758 h 3633"/>
              <a:gd name="T24" fmla="*/ 2028 w 3634"/>
              <a:gd name="T25" fmla="*/ 2801 h 3633"/>
              <a:gd name="T26" fmla="*/ 2370 w 3634"/>
              <a:gd name="T27" fmla="*/ 2706 h 3633"/>
              <a:gd name="T28" fmla="*/ 2420 w 3634"/>
              <a:gd name="T29" fmla="*/ 2620 h 3633"/>
              <a:gd name="T30" fmla="*/ 2320 w 3634"/>
              <a:gd name="T31" fmla="*/ 2400 h 3633"/>
              <a:gd name="T32" fmla="*/ 2179 w 3634"/>
              <a:gd name="T33" fmla="*/ 2403 h 3633"/>
              <a:gd name="T34" fmla="*/ 1859 w 3634"/>
              <a:gd name="T35" fmla="*/ 2454 h 3633"/>
              <a:gd name="T36" fmla="*/ 1586 w 3634"/>
              <a:gd name="T37" fmla="*/ 2388 h 3633"/>
              <a:gd name="T38" fmla="*/ 1437 w 3634"/>
              <a:gd name="T39" fmla="*/ 2237 h 3633"/>
              <a:gd name="T40" fmla="*/ 1824 w 3634"/>
              <a:gd name="T41" fmla="*/ 2112 h 3633"/>
              <a:gd name="T42" fmla="*/ 1866 w 3634"/>
              <a:gd name="T43" fmla="*/ 1922 h 3633"/>
              <a:gd name="T44" fmla="*/ 1805 w 3634"/>
              <a:gd name="T45" fmla="*/ 1861 h 3633"/>
              <a:gd name="T46" fmla="*/ 1824 w 3634"/>
              <a:gd name="T47" fmla="*/ 1749 h 3633"/>
              <a:gd name="T48" fmla="*/ 1865 w 3634"/>
              <a:gd name="T49" fmla="*/ 1558 h 3633"/>
              <a:gd name="T50" fmla="*/ 1805 w 3634"/>
              <a:gd name="T51" fmla="*/ 1498 h 3633"/>
              <a:gd name="T52" fmla="*/ 1418 w 3634"/>
              <a:gd name="T53" fmla="*/ 1453 h 3633"/>
              <a:gd name="T54" fmla="*/ 1556 w 3634"/>
              <a:gd name="T55" fmla="*/ 1289 h 3633"/>
              <a:gd name="T56" fmla="*/ 1810 w 3634"/>
              <a:gd name="T57" fmla="*/ 1206 h 3633"/>
              <a:gd name="T58" fmla="*/ 2115 w 3634"/>
              <a:gd name="T59" fmla="*/ 1238 h 3633"/>
              <a:gd name="T60" fmla="*/ 2305 w 3634"/>
              <a:gd name="T61" fmla="*/ 1269 h 3633"/>
              <a:gd name="T62" fmla="*/ 2411 w 3634"/>
              <a:gd name="T63" fmla="*/ 1066 h 3633"/>
              <a:gd name="T64" fmla="*/ 2393 w 3634"/>
              <a:gd name="T65" fmla="*/ 967 h 3633"/>
              <a:gd name="T66" fmla="*/ 2167 w 3634"/>
              <a:gd name="T67" fmla="*/ 882 h 3633"/>
              <a:gd name="T68" fmla="*/ 1917 w 3634"/>
              <a:gd name="T69" fmla="*/ 3 h 3633"/>
              <a:gd name="T70" fmla="*/ 2407 w 3634"/>
              <a:gd name="T71" fmla="*/ 98 h 3633"/>
              <a:gd name="T72" fmla="*/ 2860 w 3634"/>
              <a:gd name="T73" fmla="*/ 329 h 3633"/>
              <a:gd name="T74" fmla="*/ 3243 w 3634"/>
              <a:gd name="T75" fmla="*/ 691 h 3633"/>
              <a:gd name="T76" fmla="*/ 3501 w 3634"/>
              <a:gd name="T77" fmla="*/ 1133 h 3633"/>
              <a:gd name="T78" fmla="*/ 3623 w 3634"/>
              <a:gd name="T79" fmla="*/ 1618 h 3633"/>
              <a:gd name="T80" fmla="*/ 3610 w 3634"/>
              <a:gd name="T81" fmla="*/ 2114 h 3633"/>
              <a:gd name="T82" fmla="*/ 3461 w 3634"/>
              <a:gd name="T83" fmla="*/ 2593 h 3633"/>
              <a:gd name="T84" fmla="*/ 3175 w 3634"/>
              <a:gd name="T85" fmla="*/ 3024 h 3633"/>
              <a:gd name="T86" fmla="*/ 2779 w 3634"/>
              <a:gd name="T87" fmla="*/ 3359 h 3633"/>
              <a:gd name="T88" fmla="*/ 2325 w 3634"/>
              <a:gd name="T89" fmla="*/ 3561 h 3633"/>
              <a:gd name="T90" fmla="*/ 1840 w 3634"/>
              <a:gd name="T91" fmla="*/ 3633 h 3633"/>
              <a:gd name="T92" fmla="*/ 1355 w 3634"/>
              <a:gd name="T93" fmla="*/ 3574 h 3633"/>
              <a:gd name="T94" fmla="*/ 897 w 3634"/>
              <a:gd name="T95" fmla="*/ 3384 h 3633"/>
              <a:gd name="T96" fmla="*/ 617 w 3634"/>
              <a:gd name="T97" fmla="*/ 3535 h 3633"/>
              <a:gd name="T98" fmla="*/ 290 w 3634"/>
              <a:gd name="T99" fmla="*/ 3601 h 3633"/>
              <a:gd name="T100" fmla="*/ 87 w 3634"/>
              <a:gd name="T101" fmla="*/ 3577 h 3633"/>
              <a:gd name="T102" fmla="*/ 65 w 3634"/>
              <a:gd name="T103" fmla="*/ 3498 h 3633"/>
              <a:gd name="T104" fmla="*/ 196 w 3634"/>
              <a:gd name="T105" fmla="*/ 3400 h 3633"/>
              <a:gd name="T106" fmla="*/ 379 w 3634"/>
              <a:gd name="T107" fmla="*/ 3205 h 3633"/>
              <a:gd name="T108" fmla="*/ 456 w 3634"/>
              <a:gd name="T109" fmla="*/ 3020 h 3633"/>
              <a:gd name="T110" fmla="*/ 172 w 3634"/>
              <a:gd name="T111" fmla="*/ 2590 h 3633"/>
              <a:gd name="T112" fmla="*/ 24 w 3634"/>
              <a:gd name="T113" fmla="*/ 2112 h 3633"/>
              <a:gd name="T114" fmla="*/ 3 w 3634"/>
              <a:gd name="T115" fmla="*/ 1715 h 3633"/>
              <a:gd name="T116" fmla="*/ 98 w 3634"/>
              <a:gd name="T117" fmla="*/ 1226 h 3633"/>
              <a:gd name="T118" fmla="*/ 329 w 3634"/>
              <a:gd name="T119" fmla="*/ 774 h 3633"/>
              <a:gd name="T120" fmla="*/ 691 w 3634"/>
              <a:gd name="T121" fmla="*/ 391 h 3633"/>
              <a:gd name="T122" fmla="*/ 1134 w 3634"/>
              <a:gd name="T123" fmla="*/ 133 h 3633"/>
              <a:gd name="T124" fmla="*/ 1618 w 3634"/>
              <a:gd name="T125" fmla="*/ 11 h 3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4" h="3633">
                <a:moveTo>
                  <a:pt x="1907" y="850"/>
                </a:moveTo>
                <a:lnTo>
                  <a:pt x="1819" y="854"/>
                </a:lnTo>
                <a:lnTo>
                  <a:pt x="1730" y="865"/>
                </a:lnTo>
                <a:lnTo>
                  <a:pt x="1668" y="876"/>
                </a:lnTo>
                <a:lnTo>
                  <a:pt x="1607" y="891"/>
                </a:lnTo>
                <a:lnTo>
                  <a:pt x="1547" y="910"/>
                </a:lnTo>
                <a:lnTo>
                  <a:pt x="1490" y="933"/>
                </a:lnTo>
                <a:lnTo>
                  <a:pt x="1433" y="961"/>
                </a:lnTo>
                <a:lnTo>
                  <a:pt x="1380" y="993"/>
                </a:lnTo>
                <a:lnTo>
                  <a:pt x="1328" y="1029"/>
                </a:lnTo>
                <a:lnTo>
                  <a:pt x="1275" y="1075"/>
                </a:lnTo>
                <a:lnTo>
                  <a:pt x="1226" y="1123"/>
                </a:lnTo>
                <a:lnTo>
                  <a:pt x="1182" y="1175"/>
                </a:lnTo>
                <a:lnTo>
                  <a:pt x="1142" y="1230"/>
                </a:lnTo>
                <a:lnTo>
                  <a:pt x="1107" y="1287"/>
                </a:lnTo>
                <a:lnTo>
                  <a:pt x="1076" y="1348"/>
                </a:lnTo>
                <a:lnTo>
                  <a:pt x="1050" y="1411"/>
                </a:lnTo>
                <a:lnTo>
                  <a:pt x="1026" y="1477"/>
                </a:lnTo>
                <a:lnTo>
                  <a:pt x="1020" y="1498"/>
                </a:lnTo>
                <a:lnTo>
                  <a:pt x="812" y="1498"/>
                </a:lnTo>
                <a:lnTo>
                  <a:pt x="793" y="1501"/>
                </a:lnTo>
                <a:lnTo>
                  <a:pt x="776" y="1509"/>
                </a:lnTo>
                <a:lnTo>
                  <a:pt x="763" y="1523"/>
                </a:lnTo>
                <a:lnTo>
                  <a:pt x="754" y="1539"/>
                </a:lnTo>
                <a:lnTo>
                  <a:pt x="752" y="1558"/>
                </a:lnTo>
                <a:lnTo>
                  <a:pt x="752" y="1692"/>
                </a:lnTo>
                <a:lnTo>
                  <a:pt x="754" y="1711"/>
                </a:lnTo>
                <a:lnTo>
                  <a:pt x="763" y="1727"/>
                </a:lnTo>
                <a:lnTo>
                  <a:pt x="776" y="1741"/>
                </a:lnTo>
                <a:lnTo>
                  <a:pt x="793" y="1749"/>
                </a:lnTo>
                <a:lnTo>
                  <a:pt x="812" y="1753"/>
                </a:lnTo>
                <a:lnTo>
                  <a:pt x="977" y="1753"/>
                </a:lnTo>
                <a:lnTo>
                  <a:pt x="977" y="1861"/>
                </a:lnTo>
                <a:lnTo>
                  <a:pt x="812" y="1861"/>
                </a:lnTo>
                <a:lnTo>
                  <a:pt x="793" y="1864"/>
                </a:lnTo>
                <a:lnTo>
                  <a:pt x="776" y="1873"/>
                </a:lnTo>
                <a:lnTo>
                  <a:pt x="763" y="1887"/>
                </a:lnTo>
                <a:lnTo>
                  <a:pt x="754" y="1903"/>
                </a:lnTo>
                <a:lnTo>
                  <a:pt x="752" y="1922"/>
                </a:lnTo>
                <a:lnTo>
                  <a:pt x="752" y="2056"/>
                </a:lnTo>
                <a:lnTo>
                  <a:pt x="754" y="2075"/>
                </a:lnTo>
                <a:lnTo>
                  <a:pt x="763" y="2091"/>
                </a:lnTo>
                <a:lnTo>
                  <a:pt x="776" y="2104"/>
                </a:lnTo>
                <a:lnTo>
                  <a:pt x="793" y="2112"/>
                </a:lnTo>
                <a:lnTo>
                  <a:pt x="812" y="2116"/>
                </a:lnTo>
                <a:lnTo>
                  <a:pt x="1010" y="2116"/>
                </a:lnTo>
                <a:lnTo>
                  <a:pt x="1024" y="2165"/>
                </a:lnTo>
                <a:lnTo>
                  <a:pt x="1038" y="2214"/>
                </a:lnTo>
                <a:lnTo>
                  <a:pt x="1056" y="2262"/>
                </a:lnTo>
                <a:lnTo>
                  <a:pt x="1085" y="2326"/>
                </a:lnTo>
                <a:lnTo>
                  <a:pt x="1118" y="2387"/>
                </a:lnTo>
                <a:lnTo>
                  <a:pt x="1154" y="2443"/>
                </a:lnTo>
                <a:lnTo>
                  <a:pt x="1193" y="2497"/>
                </a:lnTo>
                <a:lnTo>
                  <a:pt x="1236" y="2546"/>
                </a:lnTo>
                <a:lnTo>
                  <a:pt x="1284" y="2592"/>
                </a:lnTo>
                <a:lnTo>
                  <a:pt x="1335" y="2633"/>
                </a:lnTo>
                <a:lnTo>
                  <a:pt x="1389" y="2671"/>
                </a:lnTo>
                <a:lnTo>
                  <a:pt x="1449" y="2704"/>
                </a:lnTo>
                <a:lnTo>
                  <a:pt x="1511" y="2733"/>
                </a:lnTo>
                <a:lnTo>
                  <a:pt x="1578" y="2758"/>
                </a:lnTo>
                <a:lnTo>
                  <a:pt x="1668" y="2782"/>
                </a:lnTo>
                <a:lnTo>
                  <a:pt x="1757" y="2799"/>
                </a:lnTo>
                <a:lnTo>
                  <a:pt x="1848" y="2808"/>
                </a:lnTo>
                <a:lnTo>
                  <a:pt x="1938" y="2808"/>
                </a:lnTo>
                <a:lnTo>
                  <a:pt x="2028" y="2801"/>
                </a:lnTo>
                <a:lnTo>
                  <a:pt x="2118" y="2787"/>
                </a:lnTo>
                <a:lnTo>
                  <a:pt x="2209" y="2765"/>
                </a:lnTo>
                <a:lnTo>
                  <a:pt x="2263" y="2748"/>
                </a:lnTo>
                <a:lnTo>
                  <a:pt x="2317" y="2728"/>
                </a:lnTo>
                <a:lnTo>
                  <a:pt x="2370" y="2706"/>
                </a:lnTo>
                <a:lnTo>
                  <a:pt x="2391" y="2694"/>
                </a:lnTo>
                <a:lnTo>
                  <a:pt x="2408" y="2679"/>
                </a:lnTo>
                <a:lnTo>
                  <a:pt x="2418" y="2661"/>
                </a:lnTo>
                <a:lnTo>
                  <a:pt x="2422" y="2641"/>
                </a:lnTo>
                <a:lnTo>
                  <a:pt x="2420" y="2620"/>
                </a:lnTo>
                <a:lnTo>
                  <a:pt x="2413" y="2597"/>
                </a:lnTo>
                <a:lnTo>
                  <a:pt x="2380" y="2516"/>
                </a:lnTo>
                <a:lnTo>
                  <a:pt x="2345" y="2436"/>
                </a:lnTo>
                <a:lnTo>
                  <a:pt x="2334" y="2415"/>
                </a:lnTo>
                <a:lnTo>
                  <a:pt x="2320" y="2400"/>
                </a:lnTo>
                <a:lnTo>
                  <a:pt x="2305" y="2390"/>
                </a:lnTo>
                <a:lnTo>
                  <a:pt x="2288" y="2383"/>
                </a:lnTo>
                <a:lnTo>
                  <a:pt x="2267" y="2383"/>
                </a:lnTo>
                <a:lnTo>
                  <a:pt x="2244" y="2387"/>
                </a:lnTo>
                <a:lnTo>
                  <a:pt x="2179" y="2403"/>
                </a:lnTo>
                <a:lnTo>
                  <a:pt x="2115" y="2420"/>
                </a:lnTo>
                <a:lnTo>
                  <a:pt x="2049" y="2435"/>
                </a:lnTo>
                <a:lnTo>
                  <a:pt x="1986" y="2446"/>
                </a:lnTo>
                <a:lnTo>
                  <a:pt x="1922" y="2453"/>
                </a:lnTo>
                <a:lnTo>
                  <a:pt x="1859" y="2454"/>
                </a:lnTo>
                <a:lnTo>
                  <a:pt x="1796" y="2451"/>
                </a:lnTo>
                <a:lnTo>
                  <a:pt x="1734" y="2441"/>
                </a:lnTo>
                <a:lnTo>
                  <a:pt x="1671" y="2424"/>
                </a:lnTo>
                <a:lnTo>
                  <a:pt x="1627" y="2408"/>
                </a:lnTo>
                <a:lnTo>
                  <a:pt x="1586" y="2388"/>
                </a:lnTo>
                <a:lnTo>
                  <a:pt x="1549" y="2363"/>
                </a:lnTo>
                <a:lnTo>
                  <a:pt x="1516" y="2337"/>
                </a:lnTo>
                <a:lnTo>
                  <a:pt x="1486" y="2307"/>
                </a:lnTo>
                <a:lnTo>
                  <a:pt x="1460" y="2274"/>
                </a:lnTo>
                <a:lnTo>
                  <a:pt x="1437" y="2237"/>
                </a:lnTo>
                <a:lnTo>
                  <a:pt x="1416" y="2200"/>
                </a:lnTo>
                <a:lnTo>
                  <a:pt x="1397" y="2159"/>
                </a:lnTo>
                <a:lnTo>
                  <a:pt x="1380" y="2116"/>
                </a:lnTo>
                <a:lnTo>
                  <a:pt x="1805" y="2116"/>
                </a:lnTo>
                <a:lnTo>
                  <a:pt x="1824" y="2112"/>
                </a:lnTo>
                <a:lnTo>
                  <a:pt x="1840" y="2104"/>
                </a:lnTo>
                <a:lnTo>
                  <a:pt x="1854" y="2091"/>
                </a:lnTo>
                <a:lnTo>
                  <a:pt x="1862" y="2075"/>
                </a:lnTo>
                <a:lnTo>
                  <a:pt x="1866" y="2056"/>
                </a:lnTo>
                <a:lnTo>
                  <a:pt x="1866" y="1922"/>
                </a:lnTo>
                <a:lnTo>
                  <a:pt x="1862" y="1903"/>
                </a:lnTo>
                <a:lnTo>
                  <a:pt x="1854" y="1887"/>
                </a:lnTo>
                <a:lnTo>
                  <a:pt x="1840" y="1873"/>
                </a:lnTo>
                <a:lnTo>
                  <a:pt x="1824" y="1864"/>
                </a:lnTo>
                <a:lnTo>
                  <a:pt x="1805" y="1861"/>
                </a:lnTo>
                <a:lnTo>
                  <a:pt x="1340" y="1861"/>
                </a:lnTo>
                <a:lnTo>
                  <a:pt x="1339" y="1806"/>
                </a:lnTo>
                <a:lnTo>
                  <a:pt x="1340" y="1753"/>
                </a:lnTo>
                <a:lnTo>
                  <a:pt x="1805" y="1753"/>
                </a:lnTo>
                <a:lnTo>
                  <a:pt x="1824" y="1749"/>
                </a:lnTo>
                <a:lnTo>
                  <a:pt x="1840" y="1741"/>
                </a:lnTo>
                <a:lnTo>
                  <a:pt x="1853" y="1727"/>
                </a:lnTo>
                <a:lnTo>
                  <a:pt x="1861" y="1711"/>
                </a:lnTo>
                <a:lnTo>
                  <a:pt x="1865" y="1692"/>
                </a:lnTo>
                <a:lnTo>
                  <a:pt x="1865" y="1558"/>
                </a:lnTo>
                <a:lnTo>
                  <a:pt x="1861" y="1539"/>
                </a:lnTo>
                <a:lnTo>
                  <a:pt x="1853" y="1523"/>
                </a:lnTo>
                <a:lnTo>
                  <a:pt x="1840" y="1509"/>
                </a:lnTo>
                <a:lnTo>
                  <a:pt x="1824" y="1501"/>
                </a:lnTo>
                <a:lnTo>
                  <a:pt x="1805" y="1498"/>
                </a:lnTo>
                <a:lnTo>
                  <a:pt x="1398" y="1498"/>
                </a:lnTo>
                <a:lnTo>
                  <a:pt x="1398" y="1496"/>
                </a:lnTo>
                <a:lnTo>
                  <a:pt x="1398" y="1495"/>
                </a:lnTo>
                <a:lnTo>
                  <a:pt x="1399" y="1494"/>
                </a:lnTo>
                <a:lnTo>
                  <a:pt x="1418" y="1453"/>
                </a:lnTo>
                <a:lnTo>
                  <a:pt x="1440" y="1414"/>
                </a:lnTo>
                <a:lnTo>
                  <a:pt x="1464" y="1379"/>
                </a:lnTo>
                <a:lnTo>
                  <a:pt x="1491" y="1346"/>
                </a:lnTo>
                <a:lnTo>
                  <a:pt x="1522" y="1316"/>
                </a:lnTo>
                <a:lnTo>
                  <a:pt x="1556" y="1289"/>
                </a:lnTo>
                <a:lnTo>
                  <a:pt x="1594" y="1266"/>
                </a:lnTo>
                <a:lnTo>
                  <a:pt x="1635" y="1247"/>
                </a:lnTo>
                <a:lnTo>
                  <a:pt x="1693" y="1227"/>
                </a:lnTo>
                <a:lnTo>
                  <a:pt x="1752" y="1214"/>
                </a:lnTo>
                <a:lnTo>
                  <a:pt x="1810" y="1206"/>
                </a:lnTo>
                <a:lnTo>
                  <a:pt x="1870" y="1204"/>
                </a:lnTo>
                <a:lnTo>
                  <a:pt x="1930" y="1206"/>
                </a:lnTo>
                <a:lnTo>
                  <a:pt x="1990" y="1213"/>
                </a:lnTo>
                <a:lnTo>
                  <a:pt x="2049" y="1223"/>
                </a:lnTo>
                <a:lnTo>
                  <a:pt x="2115" y="1238"/>
                </a:lnTo>
                <a:lnTo>
                  <a:pt x="2180" y="1256"/>
                </a:lnTo>
                <a:lnTo>
                  <a:pt x="2246" y="1273"/>
                </a:lnTo>
                <a:lnTo>
                  <a:pt x="2268" y="1276"/>
                </a:lnTo>
                <a:lnTo>
                  <a:pt x="2288" y="1275"/>
                </a:lnTo>
                <a:lnTo>
                  <a:pt x="2305" y="1269"/>
                </a:lnTo>
                <a:lnTo>
                  <a:pt x="2319" y="1259"/>
                </a:lnTo>
                <a:lnTo>
                  <a:pt x="2333" y="1244"/>
                </a:lnTo>
                <a:lnTo>
                  <a:pt x="2344" y="1224"/>
                </a:lnTo>
                <a:lnTo>
                  <a:pt x="2378" y="1146"/>
                </a:lnTo>
                <a:lnTo>
                  <a:pt x="2411" y="1066"/>
                </a:lnTo>
                <a:lnTo>
                  <a:pt x="2419" y="1042"/>
                </a:lnTo>
                <a:lnTo>
                  <a:pt x="2421" y="1021"/>
                </a:lnTo>
                <a:lnTo>
                  <a:pt x="2418" y="1001"/>
                </a:lnTo>
                <a:lnTo>
                  <a:pt x="2408" y="984"/>
                </a:lnTo>
                <a:lnTo>
                  <a:pt x="2393" y="967"/>
                </a:lnTo>
                <a:lnTo>
                  <a:pt x="2372" y="953"/>
                </a:lnTo>
                <a:lnTo>
                  <a:pt x="2355" y="944"/>
                </a:lnTo>
                <a:lnTo>
                  <a:pt x="2336" y="935"/>
                </a:lnTo>
                <a:lnTo>
                  <a:pt x="2252" y="907"/>
                </a:lnTo>
                <a:lnTo>
                  <a:pt x="2167" y="882"/>
                </a:lnTo>
                <a:lnTo>
                  <a:pt x="2080" y="866"/>
                </a:lnTo>
                <a:lnTo>
                  <a:pt x="1994" y="855"/>
                </a:lnTo>
                <a:lnTo>
                  <a:pt x="1907" y="850"/>
                </a:lnTo>
                <a:close/>
                <a:moveTo>
                  <a:pt x="1817" y="0"/>
                </a:moveTo>
                <a:lnTo>
                  <a:pt x="1917" y="3"/>
                </a:lnTo>
                <a:lnTo>
                  <a:pt x="2016" y="11"/>
                </a:lnTo>
                <a:lnTo>
                  <a:pt x="2115" y="25"/>
                </a:lnTo>
                <a:lnTo>
                  <a:pt x="2213" y="44"/>
                </a:lnTo>
                <a:lnTo>
                  <a:pt x="2310" y="68"/>
                </a:lnTo>
                <a:lnTo>
                  <a:pt x="2407" y="98"/>
                </a:lnTo>
                <a:lnTo>
                  <a:pt x="2501" y="133"/>
                </a:lnTo>
                <a:lnTo>
                  <a:pt x="2594" y="174"/>
                </a:lnTo>
                <a:lnTo>
                  <a:pt x="2684" y="220"/>
                </a:lnTo>
                <a:lnTo>
                  <a:pt x="2774" y="272"/>
                </a:lnTo>
                <a:lnTo>
                  <a:pt x="2860" y="329"/>
                </a:lnTo>
                <a:lnTo>
                  <a:pt x="2943" y="391"/>
                </a:lnTo>
                <a:lnTo>
                  <a:pt x="3024" y="459"/>
                </a:lnTo>
                <a:lnTo>
                  <a:pt x="3102" y="533"/>
                </a:lnTo>
                <a:lnTo>
                  <a:pt x="3175" y="610"/>
                </a:lnTo>
                <a:lnTo>
                  <a:pt x="3243" y="691"/>
                </a:lnTo>
                <a:lnTo>
                  <a:pt x="3306" y="775"/>
                </a:lnTo>
                <a:lnTo>
                  <a:pt x="3362" y="861"/>
                </a:lnTo>
                <a:lnTo>
                  <a:pt x="3414" y="950"/>
                </a:lnTo>
                <a:lnTo>
                  <a:pt x="3461" y="1040"/>
                </a:lnTo>
                <a:lnTo>
                  <a:pt x="3501" y="1133"/>
                </a:lnTo>
                <a:lnTo>
                  <a:pt x="3536" y="1228"/>
                </a:lnTo>
                <a:lnTo>
                  <a:pt x="3566" y="1324"/>
                </a:lnTo>
                <a:lnTo>
                  <a:pt x="3591" y="1421"/>
                </a:lnTo>
                <a:lnTo>
                  <a:pt x="3610" y="1519"/>
                </a:lnTo>
                <a:lnTo>
                  <a:pt x="3623" y="1618"/>
                </a:lnTo>
                <a:lnTo>
                  <a:pt x="3631" y="1717"/>
                </a:lnTo>
                <a:lnTo>
                  <a:pt x="3634" y="1817"/>
                </a:lnTo>
                <a:lnTo>
                  <a:pt x="3631" y="1916"/>
                </a:lnTo>
                <a:lnTo>
                  <a:pt x="3623" y="2016"/>
                </a:lnTo>
                <a:lnTo>
                  <a:pt x="3610" y="2114"/>
                </a:lnTo>
                <a:lnTo>
                  <a:pt x="3591" y="2213"/>
                </a:lnTo>
                <a:lnTo>
                  <a:pt x="3566" y="2310"/>
                </a:lnTo>
                <a:lnTo>
                  <a:pt x="3536" y="2406"/>
                </a:lnTo>
                <a:lnTo>
                  <a:pt x="3501" y="2500"/>
                </a:lnTo>
                <a:lnTo>
                  <a:pt x="3461" y="2593"/>
                </a:lnTo>
                <a:lnTo>
                  <a:pt x="3414" y="2684"/>
                </a:lnTo>
                <a:lnTo>
                  <a:pt x="3362" y="2774"/>
                </a:lnTo>
                <a:lnTo>
                  <a:pt x="3306" y="2860"/>
                </a:lnTo>
                <a:lnTo>
                  <a:pt x="3243" y="2943"/>
                </a:lnTo>
                <a:lnTo>
                  <a:pt x="3175" y="3024"/>
                </a:lnTo>
                <a:lnTo>
                  <a:pt x="3102" y="3102"/>
                </a:lnTo>
                <a:lnTo>
                  <a:pt x="3026" y="3174"/>
                </a:lnTo>
                <a:lnTo>
                  <a:pt x="2946" y="3240"/>
                </a:lnTo>
                <a:lnTo>
                  <a:pt x="2865" y="3302"/>
                </a:lnTo>
                <a:lnTo>
                  <a:pt x="2779" y="3359"/>
                </a:lnTo>
                <a:lnTo>
                  <a:pt x="2692" y="3410"/>
                </a:lnTo>
                <a:lnTo>
                  <a:pt x="2604" y="3455"/>
                </a:lnTo>
                <a:lnTo>
                  <a:pt x="2512" y="3496"/>
                </a:lnTo>
                <a:lnTo>
                  <a:pt x="2419" y="3531"/>
                </a:lnTo>
                <a:lnTo>
                  <a:pt x="2325" y="3561"/>
                </a:lnTo>
                <a:lnTo>
                  <a:pt x="2230" y="3587"/>
                </a:lnTo>
                <a:lnTo>
                  <a:pt x="2133" y="3607"/>
                </a:lnTo>
                <a:lnTo>
                  <a:pt x="2036" y="3621"/>
                </a:lnTo>
                <a:lnTo>
                  <a:pt x="1939" y="3630"/>
                </a:lnTo>
                <a:lnTo>
                  <a:pt x="1840" y="3633"/>
                </a:lnTo>
                <a:lnTo>
                  <a:pt x="1743" y="3632"/>
                </a:lnTo>
                <a:lnTo>
                  <a:pt x="1645" y="3625"/>
                </a:lnTo>
                <a:lnTo>
                  <a:pt x="1547" y="3613"/>
                </a:lnTo>
                <a:lnTo>
                  <a:pt x="1451" y="3597"/>
                </a:lnTo>
                <a:lnTo>
                  <a:pt x="1355" y="3574"/>
                </a:lnTo>
                <a:lnTo>
                  <a:pt x="1261" y="3547"/>
                </a:lnTo>
                <a:lnTo>
                  <a:pt x="1167" y="3514"/>
                </a:lnTo>
                <a:lnTo>
                  <a:pt x="1075" y="3476"/>
                </a:lnTo>
                <a:lnTo>
                  <a:pt x="985" y="3433"/>
                </a:lnTo>
                <a:lnTo>
                  <a:pt x="897" y="3384"/>
                </a:lnTo>
                <a:lnTo>
                  <a:pt x="894" y="3381"/>
                </a:lnTo>
                <a:lnTo>
                  <a:pt x="824" y="3430"/>
                </a:lnTo>
                <a:lnTo>
                  <a:pt x="755" y="3470"/>
                </a:lnTo>
                <a:lnTo>
                  <a:pt x="686" y="3506"/>
                </a:lnTo>
                <a:lnTo>
                  <a:pt x="617" y="3535"/>
                </a:lnTo>
                <a:lnTo>
                  <a:pt x="548" y="3558"/>
                </a:lnTo>
                <a:lnTo>
                  <a:pt x="481" y="3576"/>
                </a:lnTo>
                <a:lnTo>
                  <a:pt x="416" y="3589"/>
                </a:lnTo>
                <a:lnTo>
                  <a:pt x="352" y="3598"/>
                </a:lnTo>
                <a:lnTo>
                  <a:pt x="290" y="3601"/>
                </a:lnTo>
                <a:lnTo>
                  <a:pt x="230" y="3602"/>
                </a:lnTo>
                <a:lnTo>
                  <a:pt x="174" y="3599"/>
                </a:lnTo>
                <a:lnTo>
                  <a:pt x="120" y="3592"/>
                </a:lnTo>
                <a:lnTo>
                  <a:pt x="103" y="3587"/>
                </a:lnTo>
                <a:lnTo>
                  <a:pt x="87" y="3577"/>
                </a:lnTo>
                <a:lnTo>
                  <a:pt x="75" y="3563"/>
                </a:lnTo>
                <a:lnTo>
                  <a:pt x="66" y="3549"/>
                </a:lnTo>
                <a:lnTo>
                  <a:pt x="62" y="3532"/>
                </a:lnTo>
                <a:lnTo>
                  <a:pt x="62" y="3516"/>
                </a:lnTo>
                <a:lnTo>
                  <a:pt x="65" y="3498"/>
                </a:lnTo>
                <a:lnTo>
                  <a:pt x="73" y="3483"/>
                </a:lnTo>
                <a:lnTo>
                  <a:pt x="84" y="3469"/>
                </a:lnTo>
                <a:lnTo>
                  <a:pt x="101" y="3458"/>
                </a:lnTo>
                <a:lnTo>
                  <a:pt x="150" y="3432"/>
                </a:lnTo>
                <a:lnTo>
                  <a:pt x="196" y="3400"/>
                </a:lnTo>
                <a:lnTo>
                  <a:pt x="239" y="3365"/>
                </a:lnTo>
                <a:lnTo>
                  <a:pt x="279" y="3328"/>
                </a:lnTo>
                <a:lnTo>
                  <a:pt x="315" y="3289"/>
                </a:lnTo>
                <a:lnTo>
                  <a:pt x="348" y="3247"/>
                </a:lnTo>
                <a:lnTo>
                  <a:pt x="379" y="3205"/>
                </a:lnTo>
                <a:lnTo>
                  <a:pt x="407" y="3162"/>
                </a:lnTo>
                <a:lnTo>
                  <a:pt x="432" y="3119"/>
                </a:lnTo>
                <a:lnTo>
                  <a:pt x="454" y="3077"/>
                </a:lnTo>
                <a:lnTo>
                  <a:pt x="474" y="3036"/>
                </a:lnTo>
                <a:lnTo>
                  <a:pt x="456" y="3020"/>
                </a:lnTo>
                <a:lnTo>
                  <a:pt x="388" y="2940"/>
                </a:lnTo>
                <a:lnTo>
                  <a:pt x="326" y="2855"/>
                </a:lnTo>
                <a:lnTo>
                  <a:pt x="270" y="2769"/>
                </a:lnTo>
                <a:lnTo>
                  <a:pt x="218" y="2681"/>
                </a:lnTo>
                <a:lnTo>
                  <a:pt x="172" y="2590"/>
                </a:lnTo>
                <a:lnTo>
                  <a:pt x="132" y="2497"/>
                </a:lnTo>
                <a:lnTo>
                  <a:pt x="97" y="2403"/>
                </a:lnTo>
                <a:lnTo>
                  <a:pt x="67" y="2307"/>
                </a:lnTo>
                <a:lnTo>
                  <a:pt x="43" y="2210"/>
                </a:lnTo>
                <a:lnTo>
                  <a:pt x="24" y="2112"/>
                </a:lnTo>
                <a:lnTo>
                  <a:pt x="11" y="2013"/>
                </a:lnTo>
                <a:lnTo>
                  <a:pt x="3" y="1914"/>
                </a:lnTo>
                <a:lnTo>
                  <a:pt x="0" y="1815"/>
                </a:lnTo>
                <a:lnTo>
                  <a:pt x="0" y="1815"/>
                </a:lnTo>
                <a:lnTo>
                  <a:pt x="3" y="1715"/>
                </a:lnTo>
                <a:lnTo>
                  <a:pt x="11" y="1616"/>
                </a:lnTo>
                <a:lnTo>
                  <a:pt x="25" y="1517"/>
                </a:lnTo>
                <a:lnTo>
                  <a:pt x="44" y="1420"/>
                </a:lnTo>
                <a:lnTo>
                  <a:pt x="68" y="1322"/>
                </a:lnTo>
                <a:lnTo>
                  <a:pt x="98" y="1226"/>
                </a:lnTo>
                <a:lnTo>
                  <a:pt x="134" y="1132"/>
                </a:lnTo>
                <a:lnTo>
                  <a:pt x="175" y="1039"/>
                </a:lnTo>
                <a:lnTo>
                  <a:pt x="221" y="949"/>
                </a:lnTo>
                <a:lnTo>
                  <a:pt x="272" y="860"/>
                </a:lnTo>
                <a:lnTo>
                  <a:pt x="329" y="774"/>
                </a:lnTo>
                <a:lnTo>
                  <a:pt x="391" y="691"/>
                </a:lnTo>
                <a:lnTo>
                  <a:pt x="459" y="610"/>
                </a:lnTo>
                <a:lnTo>
                  <a:pt x="533" y="533"/>
                </a:lnTo>
                <a:lnTo>
                  <a:pt x="610" y="459"/>
                </a:lnTo>
                <a:lnTo>
                  <a:pt x="691" y="391"/>
                </a:lnTo>
                <a:lnTo>
                  <a:pt x="775" y="329"/>
                </a:lnTo>
                <a:lnTo>
                  <a:pt x="862" y="272"/>
                </a:lnTo>
                <a:lnTo>
                  <a:pt x="950" y="220"/>
                </a:lnTo>
                <a:lnTo>
                  <a:pt x="1041" y="174"/>
                </a:lnTo>
                <a:lnTo>
                  <a:pt x="1134" y="133"/>
                </a:lnTo>
                <a:lnTo>
                  <a:pt x="1229" y="98"/>
                </a:lnTo>
                <a:lnTo>
                  <a:pt x="1324" y="68"/>
                </a:lnTo>
                <a:lnTo>
                  <a:pt x="1421" y="44"/>
                </a:lnTo>
                <a:lnTo>
                  <a:pt x="1520" y="25"/>
                </a:lnTo>
                <a:lnTo>
                  <a:pt x="1618" y="11"/>
                </a:lnTo>
                <a:lnTo>
                  <a:pt x="1718" y="3"/>
                </a:lnTo>
                <a:lnTo>
                  <a:pt x="18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1591932" y="5011738"/>
            <a:ext cx="579438" cy="541337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0" name="Freeform 100"/>
          <p:cNvSpPr>
            <a:spLocks noEditPoints="1"/>
          </p:cNvSpPr>
          <p:nvPr/>
        </p:nvSpPr>
        <p:spPr bwMode="auto">
          <a:xfrm>
            <a:off x="658026" y="4995863"/>
            <a:ext cx="576263" cy="574675"/>
          </a:xfrm>
          <a:custGeom>
            <a:avLst/>
            <a:gdLst>
              <a:gd name="T0" fmla="*/ 1065 w 3634"/>
              <a:gd name="T1" fmla="*/ 2146 h 3623"/>
              <a:gd name="T2" fmla="*/ 1075 w 3634"/>
              <a:gd name="T3" fmla="*/ 2189 h 3623"/>
              <a:gd name="T4" fmla="*/ 1538 w 3634"/>
              <a:gd name="T5" fmla="*/ 2452 h 3623"/>
              <a:gd name="T6" fmla="*/ 2535 w 3634"/>
              <a:gd name="T7" fmla="*/ 2297 h 3623"/>
              <a:gd name="T8" fmla="*/ 2575 w 3634"/>
              <a:gd name="T9" fmla="*/ 2258 h 3623"/>
              <a:gd name="T10" fmla="*/ 2550 w 3634"/>
              <a:gd name="T11" fmla="*/ 2031 h 3623"/>
              <a:gd name="T12" fmla="*/ 1546 w 3634"/>
              <a:gd name="T13" fmla="*/ 1885 h 3623"/>
              <a:gd name="T14" fmla="*/ 2120 w 3634"/>
              <a:gd name="T15" fmla="*/ 1166 h 3623"/>
              <a:gd name="T16" fmla="*/ 2087 w 3634"/>
              <a:gd name="T17" fmla="*/ 1196 h 3623"/>
              <a:gd name="T18" fmla="*/ 1072 w 3634"/>
              <a:gd name="T19" fmla="*/ 1339 h 3623"/>
              <a:gd name="T20" fmla="*/ 1063 w 3634"/>
              <a:gd name="T21" fmla="*/ 1571 h 3623"/>
              <a:gd name="T22" fmla="*/ 2087 w 3634"/>
              <a:gd name="T23" fmla="*/ 1596 h 3623"/>
              <a:gd name="T24" fmla="*/ 2108 w 3634"/>
              <a:gd name="T25" fmla="*/ 1756 h 3623"/>
              <a:gd name="T26" fmla="*/ 2570 w 3634"/>
              <a:gd name="T27" fmla="*/ 1478 h 3623"/>
              <a:gd name="T28" fmla="*/ 2560 w 3634"/>
              <a:gd name="T29" fmla="*/ 1436 h 3623"/>
              <a:gd name="T30" fmla="*/ 1917 w 3634"/>
              <a:gd name="T31" fmla="*/ 3 h 3623"/>
              <a:gd name="T32" fmla="*/ 2310 w 3634"/>
              <a:gd name="T33" fmla="*/ 68 h 3623"/>
              <a:gd name="T34" fmla="*/ 2684 w 3634"/>
              <a:gd name="T35" fmla="*/ 219 h 3623"/>
              <a:gd name="T36" fmla="*/ 3024 w 3634"/>
              <a:gd name="T37" fmla="*/ 457 h 3623"/>
              <a:gd name="T38" fmla="*/ 3306 w 3634"/>
              <a:gd name="T39" fmla="*/ 773 h 3623"/>
              <a:gd name="T40" fmla="*/ 3501 w 3634"/>
              <a:gd name="T41" fmla="*/ 1130 h 3623"/>
              <a:gd name="T42" fmla="*/ 3610 w 3634"/>
              <a:gd name="T43" fmla="*/ 1515 h 3623"/>
              <a:gd name="T44" fmla="*/ 3631 w 3634"/>
              <a:gd name="T45" fmla="*/ 1911 h 3623"/>
              <a:gd name="T46" fmla="*/ 3566 w 3634"/>
              <a:gd name="T47" fmla="*/ 2304 h 3623"/>
              <a:gd name="T48" fmla="*/ 3414 w 3634"/>
              <a:gd name="T49" fmla="*/ 2677 h 3623"/>
              <a:gd name="T50" fmla="*/ 3175 w 3634"/>
              <a:gd name="T51" fmla="*/ 3015 h 3623"/>
              <a:gd name="T52" fmla="*/ 2865 w 3634"/>
              <a:gd name="T53" fmla="*/ 3293 h 3623"/>
              <a:gd name="T54" fmla="*/ 2512 w 3634"/>
              <a:gd name="T55" fmla="*/ 3486 h 3623"/>
              <a:gd name="T56" fmla="*/ 2133 w 3634"/>
              <a:gd name="T57" fmla="*/ 3597 h 3623"/>
              <a:gd name="T58" fmla="*/ 1743 w 3634"/>
              <a:gd name="T59" fmla="*/ 3622 h 3623"/>
              <a:gd name="T60" fmla="*/ 1355 w 3634"/>
              <a:gd name="T61" fmla="*/ 3565 h 3623"/>
              <a:gd name="T62" fmla="*/ 985 w 3634"/>
              <a:gd name="T63" fmla="*/ 3423 h 3623"/>
              <a:gd name="T64" fmla="*/ 755 w 3634"/>
              <a:gd name="T65" fmla="*/ 3461 h 3623"/>
              <a:gd name="T66" fmla="*/ 481 w 3634"/>
              <a:gd name="T67" fmla="*/ 3566 h 3623"/>
              <a:gd name="T68" fmla="*/ 230 w 3634"/>
              <a:gd name="T69" fmla="*/ 3592 h 3623"/>
              <a:gd name="T70" fmla="*/ 87 w 3634"/>
              <a:gd name="T71" fmla="*/ 3567 h 3623"/>
              <a:gd name="T72" fmla="*/ 62 w 3634"/>
              <a:gd name="T73" fmla="*/ 3506 h 3623"/>
              <a:gd name="T74" fmla="*/ 101 w 3634"/>
              <a:gd name="T75" fmla="*/ 3449 h 3623"/>
              <a:gd name="T76" fmla="*/ 279 w 3634"/>
              <a:gd name="T77" fmla="*/ 3319 h 3623"/>
              <a:gd name="T78" fmla="*/ 407 w 3634"/>
              <a:gd name="T79" fmla="*/ 3153 h 3623"/>
              <a:gd name="T80" fmla="*/ 456 w 3634"/>
              <a:gd name="T81" fmla="*/ 3012 h 3623"/>
              <a:gd name="T82" fmla="*/ 218 w 3634"/>
              <a:gd name="T83" fmla="*/ 2673 h 3623"/>
              <a:gd name="T84" fmla="*/ 67 w 3634"/>
              <a:gd name="T85" fmla="*/ 2301 h 3623"/>
              <a:gd name="T86" fmla="*/ 3 w 3634"/>
              <a:gd name="T87" fmla="*/ 1909 h 3623"/>
              <a:gd name="T88" fmla="*/ 11 w 3634"/>
              <a:gd name="T89" fmla="*/ 1611 h 3623"/>
              <a:gd name="T90" fmla="*/ 98 w 3634"/>
              <a:gd name="T91" fmla="*/ 1223 h 3623"/>
              <a:gd name="T92" fmla="*/ 272 w 3634"/>
              <a:gd name="T93" fmla="*/ 858 h 3623"/>
              <a:gd name="T94" fmla="*/ 533 w 3634"/>
              <a:gd name="T95" fmla="*/ 531 h 3623"/>
              <a:gd name="T96" fmla="*/ 862 w 3634"/>
              <a:gd name="T97" fmla="*/ 271 h 3623"/>
              <a:gd name="T98" fmla="*/ 1229 w 3634"/>
              <a:gd name="T99" fmla="*/ 98 h 3623"/>
              <a:gd name="T100" fmla="*/ 1618 w 3634"/>
              <a:gd name="T101" fmla="*/ 11 h 3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4" h="3623">
                <a:moveTo>
                  <a:pt x="1514" y="1867"/>
                </a:moveTo>
                <a:lnTo>
                  <a:pt x="1502" y="1871"/>
                </a:lnTo>
                <a:lnTo>
                  <a:pt x="1075" y="2137"/>
                </a:lnTo>
                <a:lnTo>
                  <a:pt x="1065" y="2146"/>
                </a:lnTo>
                <a:lnTo>
                  <a:pt x="1061" y="2157"/>
                </a:lnTo>
                <a:lnTo>
                  <a:pt x="1061" y="2169"/>
                </a:lnTo>
                <a:lnTo>
                  <a:pt x="1065" y="2180"/>
                </a:lnTo>
                <a:lnTo>
                  <a:pt x="1075" y="2189"/>
                </a:lnTo>
                <a:lnTo>
                  <a:pt x="1502" y="2455"/>
                </a:lnTo>
                <a:lnTo>
                  <a:pt x="1514" y="2459"/>
                </a:lnTo>
                <a:lnTo>
                  <a:pt x="1527" y="2457"/>
                </a:lnTo>
                <a:lnTo>
                  <a:pt x="1538" y="2452"/>
                </a:lnTo>
                <a:lnTo>
                  <a:pt x="1546" y="2442"/>
                </a:lnTo>
                <a:lnTo>
                  <a:pt x="1548" y="2428"/>
                </a:lnTo>
                <a:lnTo>
                  <a:pt x="1548" y="2297"/>
                </a:lnTo>
                <a:lnTo>
                  <a:pt x="2535" y="2297"/>
                </a:lnTo>
                <a:lnTo>
                  <a:pt x="2550" y="2294"/>
                </a:lnTo>
                <a:lnTo>
                  <a:pt x="2564" y="2286"/>
                </a:lnTo>
                <a:lnTo>
                  <a:pt x="2571" y="2273"/>
                </a:lnTo>
                <a:lnTo>
                  <a:pt x="2575" y="2258"/>
                </a:lnTo>
                <a:lnTo>
                  <a:pt x="2575" y="2069"/>
                </a:lnTo>
                <a:lnTo>
                  <a:pt x="2571" y="2052"/>
                </a:lnTo>
                <a:lnTo>
                  <a:pt x="2564" y="2040"/>
                </a:lnTo>
                <a:lnTo>
                  <a:pt x="2550" y="2031"/>
                </a:lnTo>
                <a:lnTo>
                  <a:pt x="2535" y="2028"/>
                </a:lnTo>
                <a:lnTo>
                  <a:pt x="1548" y="2028"/>
                </a:lnTo>
                <a:lnTo>
                  <a:pt x="1548" y="1898"/>
                </a:lnTo>
                <a:lnTo>
                  <a:pt x="1546" y="1885"/>
                </a:lnTo>
                <a:lnTo>
                  <a:pt x="1538" y="1875"/>
                </a:lnTo>
                <a:lnTo>
                  <a:pt x="1527" y="1868"/>
                </a:lnTo>
                <a:lnTo>
                  <a:pt x="1514" y="1867"/>
                </a:lnTo>
                <a:close/>
                <a:moveTo>
                  <a:pt x="2120" y="1166"/>
                </a:moveTo>
                <a:lnTo>
                  <a:pt x="2108" y="1167"/>
                </a:lnTo>
                <a:lnTo>
                  <a:pt x="2097" y="1172"/>
                </a:lnTo>
                <a:lnTo>
                  <a:pt x="2089" y="1183"/>
                </a:lnTo>
                <a:lnTo>
                  <a:pt x="2087" y="1196"/>
                </a:lnTo>
                <a:lnTo>
                  <a:pt x="2087" y="1327"/>
                </a:lnTo>
                <a:lnTo>
                  <a:pt x="1100" y="1327"/>
                </a:lnTo>
                <a:lnTo>
                  <a:pt x="1085" y="1330"/>
                </a:lnTo>
                <a:lnTo>
                  <a:pt x="1072" y="1339"/>
                </a:lnTo>
                <a:lnTo>
                  <a:pt x="1063" y="1351"/>
                </a:lnTo>
                <a:lnTo>
                  <a:pt x="1061" y="1367"/>
                </a:lnTo>
                <a:lnTo>
                  <a:pt x="1061" y="1555"/>
                </a:lnTo>
                <a:lnTo>
                  <a:pt x="1063" y="1571"/>
                </a:lnTo>
                <a:lnTo>
                  <a:pt x="1072" y="1584"/>
                </a:lnTo>
                <a:lnTo>
                  <a:pt x="1085" y="1592"/>
                </a:lnTo>
                <a:lnTo>
                  <a:pt x="1100" y="1596"/>
                </a:lnTo>
                <a:lnTo>
                  <a:pt x="2087" y="1596"/>
                </a:lnTo>
                <a:lnTo>
                  <a:pt x="2087" y="1727"/>
                </a:lnTo>
                <a:lnTo>
                  <a:pt x="2089" y="1740"/>
                </a:lnTo>
                <a:lnTo>
                  <a:pt x="2097" y="1750"/>
                </a:lnTo>
                <a:lnTo>
                  <a:pt x="2108" y="1756"/>
                </a:lnTo>
                <a:lnTo>
                  <a:pt x="2120" y="1757"/>
                </a:lnTo>
                <a:lnTo>
                  <a:pt x="2133" y="1752"/>
                </a:lnTo>
                <a:lnTo>
                  <a:pt x="2560" y="1488"/>
                </a:lnTo>
                <a:lnTo>
                  <a:pt x="2570" y="1478"/>
                </a:lnTo>
                <a:lnTo>
                  <a:pt x="2575" y="1467"/>
                </a:lnTo>
                <a:lnTo>
                  <a:pt x="2575" y="1456"/>
                </a:lnTo>
                <a:lnTo>
                  <a:pt x="2570" y="1445"/>
                </a:lnTo>
                <a:lnTo>
                  <a:pt x="2560" y="1436"/>
                </a:lnTo>
                <a:lnTo>
                  <a:pt x="2133" y="1170"/>
                </a:lnTo>
                <a:lnTo>
                  <a:pt x="2120" y="1166"/>
                </a:lnTo>
                <a:close/>
                <a:moveTo>
                  <a:pt x="1817" y="0"/>
                </a:moveTo>
                <a:lnTo>
                  <a:pt x="1917" y="3"/>
                </a:lnTo>
                <a:lnTo>
                  <a:pt x="2016" y="11"/>
                </a:lnTo>
                <a:lnTo>
                  <a:pt x="2115" y="25"/>
                </a:lnTo>
                <a:lnTo>
                  <a:pt x="2213" y="44"/>
                </a:lnTo>
                <a:lnTo>
                  <a:pt x="2310" y="68"/>
                </a:lnTo>
                <a:lnTo>
                  <a:pt x="2407" y="98"/>
                </a:lnTo>
                <a:lnTo>
                  <a:pt x="2501" y="133"/>
                </a:lnTo>
                <a:lnTo>
                  <a:pt x="2594" y="174"/>
                </a:lnTo>
                <a:lnTo>
                  <a:pt x="2684" y="219"/>
                </a:lnTo>
                <a:lnTo>
                  <a:pt x="2774" y="271"/>
                </a:lnTo>
                <a:lnTo>
                  <a:pt x="2860" y="328"/>
                </a:lnTo>
                <a:lnTo>
                  <a:pt x="2943" y="390"/>
                </a:lnTo>
                <a:lnTo>
                  <a:pt x="3024" y="457"/>
                </a:lnTo>
                <a:lnTo>
                  <a:pt x="3102" y="531"/>
                </a:lnTo>
                <a:lnTo>
                  <a:pt x="3175" y="608"/>
                </a:lnTo>
                <a:lnTo>
                  <a:pt x="3243" y="689"/>
                </a:lnTo>
                <a:lnTo>
                  <a:pt x="3306" y="773"/>
                </a:lnTo>
                <a:lnTo>
                  <a:pt x="3362" y="859"/>
                </a:lnTo>
                <a:lnTo>
                  <a:pt x="3414" y="947"/>
                </a:lnTo>
                <a:lnTo>
                  <a:pt x="3461" y="1038"/>
                </a:lnTo>
                <a:lnTo>
                  <a:pt x="3501" y="1130"/>
                </a:lnTo>
                <a:lnTo>
                  <a:pt x="3536" y="1225"/>
                </a:lnTo>
                <a:lnTo>
                  <a:pt x="3566" y="1320"/>
                </a:lnTo>
                <a:lnTo>
                  <a:pt x="3591" y="1417"/>
                </a:lnTo>
                <a:lnTo>
                  <a:pt x="3610" y="1515"/>
                </a:lnTo>
                <a:lnTo>
                  <a:pt x="3623" y="1613"/>
                </a:lnTo>
                <a:lnTo>
                  <a:pt x="3631" y="1713"/>
                </a:lnTo>
                <a:lnTo>
                  <a:pt x="3634" y="1812"/>
                </a:lnTo>
                <a:lnTo>
                  <a:pt x="3631" y="1911"/>
                </a:lnTo>
                <a:lnTo>
                  <a:pt x="3623" y="2010"/>
                </a:lnTo>
                <a:lnTo>
                  <a:pt x="3610" y="2109"/>
                </a:lnTo>
                <a:lnTo>
                  <a:pt x="3591" y="2207"/>
                </a:lnTo>
                <a:lnTo>
                  <a:pt x="3566" y="2304"/>
                </a:lnTo>
                <a:lnTo>
                  <a:pt x="3536" y="2400"/>
                </a:lnTo>
                <a:lnTo>
                  <a:pt x="3501" y="2494"/>
                </a:lnTo>
                <a:lnTo>
                  <a:pt x="3461" y="2586"/>
                </a:lnTo>
                <a:lnTo>
                  <a:pt x="3414" y="2677"/>
                </a:lnTo>
                <a:lnTo>
                  <a:pt x="3362" y="2766"/>
                </a:lnTo>
                <a:lnTo>
                  <a:pt x="3306" y="2852"/>
                </a:lnTo>
                <a:lnTo>
                  <a:pt x="3243" y="2935"/>
                </a:lnTo>
                <a:lnTo>
                  <a:pt x="3175" y="3015"/>
                </a:lnTo>
                <a:lnTo>
                  <a:pt x="3102" y="3094"/>
                </a:lnTo>
                <a:lnTo>
                  <a:pt x="3026" y="3165"/>
                </a:lnTo>
                <a:lnTo>
                  <a:pt x="2946" y="3231"/>
                </a:lnTo>
                <a:lnTo>
                  <a:pt x="2865" y="3293"/>
                </a:lnTo>
                <a:lnTo>
                  <a:pt x="2779" y="3350"/>
                </a:lnTo>
                <a:lnTo>
                  <a:pt x="2692" y="3400"/>
                </a:lnTo>
                <a:lnTo>
                  <a:pt x="2604" y="3445"/>
                </a:lnTo>
                <a:lnTo>
                  <a:pt x="2512" y="3486"/>
                </a:lnTo>
                <a:lnTo>
                  <a:pt x="2419" y="3522"/>
                </a:lnTo>
                <a:lnTo>
                  <a:pt x="2325" y="3551"/>
                </a:lnTo>
                <a:lnTo>
                  <a:pt x="2230" y="3577"/>
                </a:lnTo>
                <a:lnTo>
                  <a:pt x="2133" y="3597"/>
                </a:lnTo>
                <a:lnTo>
                  <a:pt x="2036" y="3611"/>
                </a:lnTo>
                <a:lnTo>
                  <a:pt x="1939" y="3620"/>
                </a:lnTo>
                <a:lnTo>
                  <a:pt x="1840" y="3623"/>
                </a:lnTo>
                <a:lnTo>
                  <a:pt x="1743" y="3622"/>
                </a:lnTo>
                <a:lnTo>
                  <a:pt x="1645" y="3615"/>
                </a:lnTo>
                <a:lnTo>
                  <a:pt x="1547" y="3603"/>
                </a:lnTo>
                <a:lnTo>
                  <a:pt x="1451" y="3587"/>
                </a:lnTo>
                <a:lnTo>
                  <a:pt x="1355" y="3565"/>
                </a:lnTo>
                <a:lnTo>
                  <a:pt x="1261" y="3537"/>
                </a:lnTo>
                <a:lnTo>
                  <a:pt x="1167" y="3504"/>
                </a:lnTo>
                <a:lnTo>
                  <a:pt x="1075" y="3466"/>
                </a:lnTo>
                <a:lnTo>
                  <a:pt x="985" y="3423"/>
                </a:lnTo>
                <a:lnTo>
                  <a:pt x="897" y="3375"/>
                </a:lnTo>
                <a:lnTo>
                  <a:pt x="894" y="3372"/>
                </a:lnTo>
                <a:lnTo>
                  <a:pt x="824" y="3420"/>
                </a:lnTo>
                <a:lnTo>
                  <a:pt x="755" y="3461"/>
                </a:lnTo>
                <a:lnTo>
                  <a:pt x="686" y="3496"/>
                </a:lnTo>
                <a:lnTo>
                  <a:pt x="617" y="3525"/>
                </a:lnTo>
                <a:lnTo>
                  <a:pt x="548" y="3548"/>
                </a:lnTo>
                <a:lnTo>
                  <a:pt x="481" y="3566"/>
                </a:lnTo>
                <a:lnTo>
                  <a:pt x="416" y="3579"/>
                </a:lnTo>
                <a:lnTo>
                  <a:pt x="352" y="3588"/>
                </a:lnTo>
                <a:lnTo>
                  <a:pt x="290" y="3591"/>
                </a:lnTo>
                <a:lnTo>
                  <a:pt x="230" y="3592"/>
                </a:lnTo>
                <a:lnTo>
                  <a:pt x="174" y="3589"/>
                </a:lnTo>
                <a:lnTo>
                  <a:pt x="120" y="3582"/>
                </a:lnTo>
                <a:lnTo>
                  <a:pt x="103" y="3577"/>
                </a:lnTo>
                <a:lnTo>
                  <a:pt x="87" y="3567"/>
                </a:lnTo>
                <a:lnTo>
                  <a:pt x="75" y="3554"/>
                </a:lnTo>
                <a:lnTo>
                  <a:pt x="66" y="3539"/>
                </a:lnTo>
                <a:lnTo>
                  <a:pt x="62" y="3523"/>
                </a:lnTo>
                <a:lnTo>
                  <a:pt x="62" y="3506"/>
                </a:lnTo>
                <a:lnTo>
                  <a:pt x="65" y="3489"/>
                </a:lnTo>
                <a:lnTo>
                  <a:pt x="73" y="3473"/>
                </a:lnTo>
                <a:lnTo>
                  <a:pt x="84" y="3460"/>
                </a:lnTo>
                <a:lnTo>
                  <a:pt x="101" y="3449"/>
                </a:lnTo>
                <a:lnTo>
                  <a:pt x="150" y="3422"/>
                </a:lnTo>
                <a:lnTo>
                  <a:pt x="196" y="3390"/>
                </a:lnTo>
                <a:lnTo>
                  <a:pt x="239" y="3356"/>
                </a:lnTo>
                <a:lnTo>
                  <a:pt x="279" y="3319"/>
                </a:lnTo>
                <a:lnTo>
                  <a:pt x="315" y="3280"/>
                </a:lnTo>
                <a:lnTo>
                  <a:pt x="348" y="3238"/>
                </a:lnTo>
                <a:lnTo>
                  <a:pt x="379" y="3196"/>
                </a:lnTo>
                <a:lnTo>
                  <a:pt x="407" y="3153"/>
                </a:lnTo>
                <a:lnTo>
                  <a:pt x="432" y="3110"/>
                </a:lnTo>
                <a:lnTo>
                  <a:pt x="454" y="3068"/>
                </a:lnTo>
                <a:lnTo>
                  <a:pt x="474" y="3027"/>
                </a:lnTo>
                <a:lnTo>
                  <a:pt x="456" y="3012"/>
                </a:lnTo>
                <a:lnTo>
                  <a:pt x="388" y="2931"/>
                </a:lnTo>
                <a:lnTo>
                  <a:pt x="326" y="2848"/>
                </a:lnTo>
                <a:lnTo>
                  <a:pt x="270" y="2762"/>
                </a:lnTo>
                <a:lnTo>
                  <a:pt x="218" y="2673"/>
                </a:lnTo>
                <a:lnTo>
                  <a:pt x="172" y="2583"/>
                </a:lnTo>
                <a:lnTo>
                  <a:pt x="132" y="2490"/>
                </a:lnTo>
                <a:lnTo>
                  <a:pt x="97" y="2397"/>
                </a:lnTo>
                <a:lnTo>
                  <a:pt x="67" y="2301"/>
                </a:lnTo>
                <a:lnTo>
                  <a:pt x="43" y="2203"/>
                </a:lnTo>
                <a:lnTo>
                  <a:pt x="24" y="2106"/>
                </a:lnTo>
                <a:lnTo>
                  <a:pt x="11" y="2007"/>
                </a:lnTo>
                <a:lnTo>
                  <a:pt x="3" y="1909"/>
                </a:lnTo>
                <a:lnTo>
                  <a:pt x="0" y="1810"/>
                </a:lnTo>
                <a:lnTo>
                  <a:pt x="0" y="1810"/>
                </a:lnTo>
                <a:lnTo>
                  <a:pt x="3" y="1710"/>
                </a:lnTo>
                <a:lnTo>
                  <a:pt x="11" y="1611"/>
                </a:lnTo>
                <a:lnTo>
                  <a:pt x="25" y="1513"/>
                </a:lnTo>
                <a:lnTo>
                  <a:pt x="44" y="1416"/>
                </a:lnTo>
                <a:lnTo>
                  <a:pt x="68" y="1319"/>
                </a:lnTo>
                <a:lnTo>
                  <a:pt x="98" y="1223"/>
                </a:lnTo>
                <a:lnTo>
                  <a:pt x="134" y="1129"/>
                </a:lnTo>
                <a:lnTo>
                  <a:pt x="175" y="1036"/>
                </a:lnTo>
                <a:lnTo>
                  <a:pt x="221" y="946"/>
                </a:lnTo>
                <a:lnTo>
                  <a:pt x="272" y="858"/>
                </a:lnTo>
                <a:lnTo>
                  <a:pt x="329" y="772"/>
                </a:lnTo>
                <a:lnTo>
                  <a:pt x="391" y="689"/>
                </a:lnTo>
                <a:lnTo>
                  <a:pt x="459" y="608"/>
                </a:lnTo>
                <a:lnTo>
                  <a:pt x="533" y="531"/>
                </a:lnTo>
                <a:lnTo>
                  <a:pt x="610" y="457"/>
                </a:lnTo>
                <a:lnTo>
                  <a:pt x="691" y="390"/>
                </a:lnTo>
                <a:lnTo>
                  <a:pt x="775" y="328"/>
                </a:lnTo>
                <a:lnTo>
                  <a:pt x="862" y="271"/>
                </a:lnTo>
                <a:lnTo>
                  <a:pt x="950" y="219"/>
                </a:lnTo>
                <a:lnTo>
                  <a:pt x="1041" y="174"/>
                </a:lnTo>
                <a:lnTo>
                  <a:pt x="1134" y="133"/>
                </a:lnTo>
                <a:lnTo>
                  <a:pt x="1229" y="98"/>
                </a:lnTo>
                <a:lnTo>
                  <a:pt x="1324" y="68"/>
                </a:lnTo>
                <a:lnTo>
                  <a:pt x="1421" y="44"/>
                </a:lnTo>
                <a:lnTo>
                  <a:pt x="1520" y="25"/>
                </a:lnTo>
                <a:lnTo>
                  <a:pt x="1618" y="11"/>
                </a:lnTo>
                <a:lnTo>
                  <a:pt x="1718" y="3"/>
                </a:lnTo>
                <a:lnTo>
                  <a:pt x="18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9" name="Group 888"/>
          <p:cNvGrpSpPr/>
          <p:nvPr/>
        </p:nvGrpSpPr>
        <p:grpSpPr>
          <a:xfrm>
            <a:off x="697713" y="3438525"/>
            <a:ext cx="496888" cy="584200"/>
            <a:chOff x="704850" y="3438525"/>
            <a:chExt cx="496888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4" name="Freeform 105"/>
            <p:cNvSpPr>
              <a:spLocks/>
            </p:cNvSpPr>
            <p:nvPr/>
          </p:nvSpPr>
          <p:spPr bwMode="auto">
            <a:xfrm>
              <a:off x="947738" y="3608388"/>
              <a:ext cx="11113" cy="11113"/>
            </a:xfrm>
            <a:custGeom>
              <a:avLst/>
              <a:gdLst>
                <a:gd name="T0" fmla="*/ 29 w 58"/>
                <a:gd name="T1" fmla="*/ 0 h 57"/>
                <a:gd name="T2" fmla="*/ 40 w 58"/>
                <a:gd name="T3" fmla="*/ 2 h 57"/>
                <a:gd name="T4" fmla="*/ 49 w 58"/>
                <a:gd name="T5" fmla="*/ 8 h 57"/>
                <a:gd name="T6" fmla="*/ 55 w 58"/>
                <a:gd name="T7" fmla="*/ 17 h 57"/>
                <a:gd name="T8" fmla="*/ 58 w 58"/>
                <a:gd name="T9" fmla="*/ 28 h 57"/>
                <a:gd name="T10" fmla="*/ 55 w 58"/>
                <a:gd name="T11" fmla="*/ 40 h 57"/>
                <a:gd name="T12" fmla="*/ 49 w 58"/>
                <a:gd name="T13" fmla="*/ 49 h 57"/>
                <a:gd name="T14" fmla="*/ 40 w 58"/>
                <a:gd name="T15" fmla="*/ 55 h 57"/>
                <a:gd name="T16" fmla="*/ 29 w 58"/>
                <a:gd name="T17" fmla="*/ 57 h 57"/>
                <a:gd name="T18" fmla="*/ 17 w 58"/>
                <a:gd name="T19" fmla="*/ 55 h 57"/>
                <a:gd name="T20" fmla="*/ 8 w 58"/>
                <a:gd name="T21" fmla="*/ 49 h 57"/>
                <a:gd name="T22" fmla="*/ 2 w 58"/>
                <a:gd name="T23" fmla="*/ 40 h 57"/>
                <a:gd name="T24" fmla="*/ 0 w 58"/>
                <a:gd name="T25" fmla="*/ 28 h 57"/>
                <a:gd name="T26" fmla="*/ 2 w 58"/>
                <a:gd name="T27" fmla="*/ 17 h 57"/>
                <a:gd name="T28" fmla="*/ 8 w 58"/>
                <a:gd name="T29" fmla="*/ 8 h 57"/>
                <a:gd name="T30" fmla="*/ 17 w 58"/>
                <a:gd name="T31" fmla="*/ 2 h 57"/>
                <a:gd name="T32" fmla="*/ 29 w 58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7"/>
                  </a:lnTo>
                  <a:lnTo>
                    <a:pt x="58" y="28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7"/>
                  </a:lnTo>
                  <a:lnTo>
                    <a:pt x="17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06"/>
            <p:cNvSpPr>
              <a:spLocks/>
            </p:cNvSpPr>
            <p:nvPr/>
          </p:nvSpPr>
          <p:spPr bwMode="auto">
            <a:xfrm>
              <a:off x="947738" y="3624263"/>
              <a:ext cx="11113" cy="9525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49 w 58"/>
                <a:gd name="T5" fmla="*/ 8 h 58"/>
                <a:gd name="T6" fmla="*/ 55 w 58"/>
                <a:gd name="T7" fmla="*/ 18 h 58"/>
                <a:gd name="T8" fmla="*/ 58 w 58"/>
                <a:gd name="T9" fmla="*/ 29 h 58"/>
                <a:gd name="T10" fmla="*/ 55 w 58"/>
                <a:gd name="T11" fmla="*/ 40 h 58"/>
                <a:gd name="T12" fmla="*/ 49 w 58"/>
                <a:gd name="T13" fmla="*/ 49 h 58"/>
                <a:gd name="T14" fmla="*/ 40 w 58"/>
                <a:gd name="T15" fmla="*/ 55 h 58"/>
                <a:gd name="T16" fmla="*/ 29 w 58"/>
                <a:gd name="T17" fmla="*/ 58 h 58"/>
                <a:gd name="T18" fmla="*/ 18 w 58"/>
                <a:gd name="T19" fmla="*/ 55 h 58"/>
                <a:gd name="T20" fmla="*/ 8 w 58"/>
                <a:gd name="T21" fmla="*/ 49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8 h 58"/>
                <a:gd name="T28" fmla="*/ 8 w 58"/>
                <a:gd name="T29" fmla="*/ 8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8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8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07"/>
            <p:cNvSpPr>
              <a:spLocks/>
            </p:cNvSpPr>
            <p:nvPr/>
          </p:nvSpPr>
          <p:spPr bwMode="auto">
            <a:xfrm>
              <a:off x="947738" y="3638550"/>
              <a:ext cx="11113" cy="11113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49 w 58"/>
                <a:gd name="T5" fmla="*/ 8 h 58"/>
                <a:gd name="T6" fmla="*/ 55 w 58"/>
                <a:gd name="T7" fmla="*/ 17 h 58"/>
                <a:gd name="T8" fmla="*/ 58 w 58"/>
                <a:gd name="T9" fmla="*/ 28 h 58"/>
                <a:gd name="T10" fmla="*/ 55 w 58"/>
                <a:gd name="T11" fmla="*/ 40 h 58"/>
                <a:gd name="T12" fmla="*/ 49 w 58"/>
                <a:gd name="T13" fmla="*/ 49 h 58"/>
                <a:gd name="T14" fmla="*/ 40 w 58"/>
                <a:gd name="T15" fmla="*/ 56 h 58"/>
                <a:gd name="T16" fmla="*/ 29 w 58"/>
                <a:gd name="T17" fmla="*/ 58 h 58"/>
                <a:gd name="T18" fmla="*/ 18 w 58"/>
                <a:gd name="T19" fmla="*/ 56 h 58"/>
                <a:gd name="T20" fmla="*/ 8 w 58"/>
                <a:gd name="T21" fmla="*/ 49 h 58"/>
                <a:gd name="T22" fmla="*/ 2 w 58"/>
                <a:gd name="T23" fmla="*/ 40 h 58"/>
                <a:gd name="T24" fmla="*/ 0 w 58"/>
                <a:gd name="T25" fmla="*/ 28 h 58"/>
                <a:gd name="T26" fmla="*/ 2 w 58"/>
                <a:gd name="T27" fmla="*/ 17 h 58"/>
                <a:gd name="T28" fmla="*/ 8 w 58"/>
                <a:gd name="T29" fmla="*/ 8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7"/>
                  </a:lnTo>
                  <a:lnTo>
                    <a:pt x="58" y="28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6"/>
                  </a:lnTo>
                  <a:lnTo>
                    <a:pt x="29" y="58"/>
                  </a:lnTo>
                  <a:lnTo>
                    <a:pt x="18" y="56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08"/>
            <p:cNvSpPr>
              <a:spLocks/>
            </p:cNvSpPr>
            <p:nvPr/>
          </p:nvSpPr>
          <p:spPr bwMode="auto">
            <a:xfrm>
              <a:off x="947738" y="3563938"/>
              <a:ext cx="11113" cy="9525"/>
            </a:xfrm>
            <a:custGeom>
              <a:avLst/>
              <a:gdLst>
                <a:gd name="T0" fmla="*/ 29 w 58"/>
                <a:gd name="T1" fmla="*/ 0 h 59"/>
                <a:gd name="T2" fmla="*/ 40 w 58"/>
                <a:gd name="T3" fmla="*/ 2 h 59"/>
                <a:gd name="T4" fmla="*/ 49 w 58"/>
                <a:gd name="T5" fmla="*/ 9 h 59"/>
                <a:gd name="T6" fmla="*/ 55 w 58"/>
                <a:gd name="T7" fmla="*/ 19 h 59"/>
                <a:gd name="T8" fmla="*/ 58 w 58"/>
                <a:gd name="T9" fmla="*/ 30 h 59"/>
                <a:gd name="T10" fmla="*/ 55 w 58"/>
                <a:gd name="T11" fmla="*/ 41 h 59"/>
                <a:gd name="T12" fmla="*/ 49 w 58"/>
                <a:gd name="T13" fmla="*/ 50 h 59"/>
                <a:gd name="T14" fmla="*/ 40 w 58"/>
                <a:gd name="T15" fmla="*/ 57 h 59"/>
                <a:gd name="T16" fmla="*/ 29 w 58"/>
                <a:gd name="T17" fmla="*/ 59 h 59"/>
                <a:gd name="T18" fmla="*/ 17 w 58"/>
                <a:gd name="T19" fmla="*/ 57 h 59"/>
                <a:gd name="T20" fmla="*/ 8 w 58"/>
                <a:gd name="T21" fmla="*/ 50 h 59"/>
                <a:gd name="T22" fmla="*/ 2 w 58"/>
                <a:gd name="T23" fmla="*/ 41 h 59"/>
                <a:gd name="T24" fmla="*/ 0 w 58"/>
                <a:gd name="T25" fmla="*/ 30 h 59"/>
                <a:gd name="T26" fmla="*/ 2 w 58"/>
                <a:gd name="T27" fmla="*/ 19 h 59"/>
                <a:gd name="T28" fmla="*/ 8 w 58"/>
                <a:gd name="T29" fmla="*/ 9 h 59"/>
                <a:gd name="T30" fmla="*/ 17 w 58"/>
                <a:gd name="T31" fmla="*/ 2 h 59"/>
                <a:gd name="T32" fmla="*/ 29 w 58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lnTo>
                    <a:pt x="40" y="2"/>
                  </a:lnTo>
                  <a:lnTo>
                    <a:pt x="49" y="9"/>
                  </a:lnTo>
                  <a:lnTo>
                    <a:pt x="55" y="19"/>
                  </a:lnTo>
                  <a:lnTo>
                    <a:pt x="58" y="30"/>
                  </a:lnTo>
                  <a:lnTo>
                    <a:pt x="55" y="41"/>
                  </a:lnTo>
                  <a:lnTo>
                    <a:pt x="49" y="50"/>
                  </a:lnTo>
                  <a:lnTo>
                    <a:pt x="40" y="57"/>
                  </a:lnTo>
                  <a:lnTo>
                    <a:pt x="29" y="59"/>
                  </a:lnTo>
                  <a:lnTo>
                    <a:pt x="17" y="57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7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09"/>
            <p:cNvSpPr>
              <a:spLocks/>
            </p:cNvSpPr>
            <p:nvPr/>
          </p:nvSpPr>
          <p:spPr bwMode="auto">
            <a:xfrm>
              <a:off x="947738" y="3578225"/>
              <a:ext cx="11113" cy="11113"/>
            </a:xfrm>
            <a:custGeom>
              <a:avLst/>
              <a:gdLst>
                <a:gd name="T0" fmla="*/ 29 w 58"/>
                <a:gd name="T1" fmla="*/ 0 h 57"/>
                <a:gd name="T2" fmla="*/ 40 w 58"/>
                <a:gd name="T3" fmla="*/ 2 h 57"/>
                <a:gd name="T4" fmla="*/ 49 w 58"/>
                <a:gd name="T5" fmla="*/ 8 h 57"/>
                <a:gd name="T6" fmla="*/ 55 w 58"/>
                <a:gd name="T7" fmla="*/ 17 h 57"/>
                <a:gd name="T8" fmla="*/ 58 w 58"/>
                <a:gd name="T9" fmla="*/ 29 h 57"/>
                <a:gd name="T10" fmla="*/ 55 w 58"/>
                <a:gd name="T11" fmla="*/ 40 h 57"/>
                <a:gd name="T12" fmla="*/ 49 w 58"/>
                <a:gd name="T13" fmla="*/ 49 h 57"/>
                <a:gd name="T14" fmla="*/ 40 w 58"/>
                <a:gd name="T15" fmla="*/ 55 h 57"/>
                <a:gd name="T16" fmla="*/ 29 w 58"/>
                <a:gd name="T17" fmla="*/ 57 h 57"/>
                <a:gd name="T18" fmla="*/ 18 w 58"/>
                <a:gd name="T19" fmla="*/ 55 h 57"/>
                <a:gd name="T20" fmla="*/ 8 w 58"/>
                <a:gd name="T21" fmla="*/ 49 h 57"/>
                <a:gd name="T22" fmla="*/ 2 w 58"/>
                <a:gd name="T23" fmla="*/ 40 h 57"/>
                <a:gd name="T24" fmla="*/ 0 w 58"/>
                <a:gd name="T25" fmla="*/ 29 h 57"/>
                <a:gd name="T26" fmla="*/ 2 w 58"/>
                <a:gd name="T27" fmla="*/ 17 h 57"/>
                <a:gd name="T28" fmla="*/ 8 w 58"/>
                <a:gd name="T29" fmla="*/ 8 h 57"/>
                <a:gd name="T30" fmla="*/ 18 w 58"/>
                <a:gd name="T31" fmla="*/ 2 h 57"/>
                <a:gd name="T32" fmla="*/ 29 w 58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7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7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0"/>
            <p:cNvSpPr>
              <a:spLocks/>
            </p:cNvSpPr>
            <p:nvPr/>
          </p:nvSpPr>
          <p:spPr bwMode="auto">
            <a:xfrm>
              <a:off x="947738" y="3594100"/>
              <a:ext cx="11113" cy="9525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49 w 58"/>
                <a:gd name="T5" fmla="*/ 8 h 58"/>
                <a:gd name="T6" fmla="*/ 55 w 58"/>
                <a:gd name="T7" fmla="*/ 18 h 58"/>
                <a:gd name="T8" fmla="*/ 58 w 58"/>
                <a:gd name="T9" fmla="*/ 29 h 58"/>
                <a:gd name="T10" fmla="*/ 55 w 58"/>
                <a:gd name="T11" fmla="*/ 40 h 58"/>
                <a:gd name="T12" fmla="*/ 49 w 58"/>
                <a:gd name="T13" fmla="*/ 49 h 58"/>
                <a:gd name="T14" fmla="*/ 40 w 58"/>
                <a:gd name="T15" fmla="*/ 55 h 58"/>
                <a:gd name="T16" fmla="*/ 29 w 58"/>
                <a:gd name="T17" fmla="*/ 58 h 58"/>
                <a:gd name="T18" fmla="*/ 18 w 58"/>
                <a:gd name="T19" fmla="*/ 55 h 58"/>
                <a:gd name="T20" fmla="*/ 8 w 58"/>
                <a:gd name="T21" fmla="*/ 49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8 h 58"/>
                <a:gd name="T28" fmla="*/ 8 w 58"/>
                <a:gd name="T29" fmla="*/ 8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8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8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11"/>
            <p:cNvSpPr>
              <a:spLocks/>
            </p:cNvSpPr>
            <p:nvPr/>
          </p:nvSpPr>
          <p:spPr bwMode="auto">
            <a:xfrm>
              <a:off x="947738" y="3873500"/>
              <a:ext cx="11113" cy="9525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49 w 58"/>
                <a:gd name="T5" fmla="*/ 9 h 58"/>
                <a:gd name="T6" fmla="*/ 55 w 58"/>
                <a:gd name="T7" fmla="*/ 18 h 58"/>
                <a:gd name="T8" fmla="*/ 58 w 58"/>
                <a:gd name="T9" fmla="*/ 29 h 58"/>
                <a:gd name="T10" fmla="*/ 55 w 58"/>
                <a:gd name="T11" fmla="*/ 40 h 58"/>
                <a:gd name="T12" fmla="*/ 49 w 58"/>
                <a:gd name="T13" fmla="*/ 50 h 58"/>
                <a:gd name="T14" fmla="*/ 40 w 58"/>
                <a:gd name="T15" fmla="*/ 56 h 58"/>
                <a:gd name="T16" fmla="*/ 29 w 58"/>
                <a:gd name="T17" fmla="*/ 58 h 58"/>
                <a:gd name="T18" fmla="*/ 18 w 58"/>
                <a:gd name="T19" fmla="*/ 56 h 58"/>
                <a:gd name="T20" fmla="*/ 8 w 58"/>
                <a:gd name="T21" fmla="*/ 50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8 h 58"/>
                <a:gd name="T28" fmla="*/ 8 w 58"/>
                <a:gd name="T29" fmla="*/ 9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49" y="9"/>
                  </a:lnTo>
                  <a:lnTo>
                    <a:pt x="55" y="18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50"/>
                  </a:lnTo>
                  <a:lnTo>
                    <a:pt x="40" y="56"/>
                  </a:lnTo>
                  <a:lnTo>
                    <a:pt x="29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12"/>
            <p:cNvSpPr>
              <a:spLocks/>
            </p:cNvSpPr>
            <p:nvPr/>
          </p:nvSpPr>
          <p:spPr bwMode="auto">
            <a:xfrm>
              <a:off x="947738" y="3887788"/>
              <a:ext cx="11113" cy="11113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49 w 58"/>
                <a:gd name="T5" fmla="*/ 8 h 58"/>
                <a:gd name="T6" fmla="*/ 55 w 58"/>
                <a:gd name="T7" fmla="*/ 17 h 58"/>
                <a:gd name="T8" fmla="*/ 58 w 58"/>
                <a:gd name="T9" fmla="*/ 29 h 58"/>
                <a:gd name="T10" fmla="*/ 55 w 58"/>
                <a:gd name="T11" fmla="*/ 40 h 58"/>
                <a:gd name="T12" fmla="*/ 49 w 58"/>
                <a:gd name="T13" fmla="*/ 49 h 58"/>
                <a:gd name="T14" fmla="*/ 40 w 58"/>
                <a:gd name="T15" fmla="*/ 55 h 58"/>
                <a:gd name="T16" fmla="*/ 29 w 58"/>
                <a:gd name="T17" fmla="*/ 58 h 58"/>
                <a:gd name="T18" fmla="*/ 18 w 58"/>
                <a:gd name="T19" fmla="*/ 55 h 58"/>
                <a:gd name="T20" fmla="*/ 8 w 58"/>
                <a:gd name="T21" fmla="*/ 49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7 h 58"/>
                <a:gd name="T28" fmla="*/ 8 w 58"/>
                <a:gd name="T29" fmla="*/ 8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7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8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3"/>
            <p:cNvSpPr>
              <a:spLocks/>
            </p:cNvSpPr>
            <p:nvPr/>
          </p:nvSpPr>
          <p:spPr bwMode="auto">
            <a:xfrm>
              <a:off x="947738" y="3813175"/>
              <a:ext cx="11113" cy="9525"/>
            </a:xfrm>
            <a:custGeom>
              <a:avLst/>
              <a:gdLst>
                <a:gd name="T0" fmla="*/ 29 w 58"/>
                <a:gd name="T1" fmla="*/ 0 h 59"/>
                <a:gd name="T2" fmla="*/ 40 w 58"/>
                <a:gd name="T3" fmla="*/ 3 h 59"/>
                <a:gd name="T4" fmla="*/ 49 w 58"/>
                <a:gd name="T5" fmla="*/ 9 h 59"/>
                <a:gd name="T6" fmla="*/ 55 w 58"/>
                <a:gd name="T7" fmla="*/ 19 h 59"/>
                <a:gd name="T8" fmla="*/ 58 w 58"/>
                <a:gd name="T9" fmla="*/ 30 h 59"/>
                <a:gd name="T10" fmla="*/ 55 w 58"/>
                <a:gd name="T11" fmla="*/ 42 h 59"/>
                <a:gd name="T12" fmla="*/ 49 w 58"/>
                <a:gd name="T13" fmla="*/ 51 h 59"/>
                <a:gd name="T14" fmla="*/ 40 w 58"/>
                <a:gd name="T15" fmla="*/ 57 h 59"/>
                <a:gd name="T16" fmla="*/ 29 w 58"/>
                <a:gd name="T17" fmla="*/ 59 h 59"/>
                <a:gd name="T18" fmla="*/ 17 w 58"/>
                <a:gd name="T19" fmla="*/ 57 h 59"/>
                <a:gd name="T20" fmla="*/ 8 w 58"/>
                <a:gd name="T21" fmla="*/ 51 h 59"/>
                <a:gd name="T22" fmla="*/ 2 w 58"/>
                <a:gd name="T23" fmla="*/ 42 h 59"/>
                <a:gd name="T24" fmla="*/ 0 w 58"/>
                <a:gd name="T25" fmla="*/ 30 h 59"/>
                <a:gd name="T26" fmla="*/ 2 w 58"/>
                <a:gd name="T27" fmla="*/ 19 h 59"/>
                <a:gd name="T28" fmla="*/ 8 w 58"/>
                <a:gd name="T29" fmla="*/ 9 h 59"/>
                <a:gd name="T30" fmla="*/ 17 w 58"/>
                <a:gd name="T31" fmla="*/ 3 h 59"/>
                <a:gd name="T32" fmla="*/ 29 w 58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lnTo>
                    <a:pt x="40" y="3"/>
                  </a:lnTo>
                  <a:lnTo>
                    <a:pt x="49" y="9"/>
                  </a:lnTo>
                  <a:lnTo>
                    <a:pt x="55" y="19"/>
                  </a:lnTo>
                  <a:lnTo>
                    <a:pt x="58" y="30"/>
                  </a:lnTo>
                  <a:lnTo>
                    <a:pt x="55" y="42"/>
                  </a:lnTo>
                  <a:lnTo>
                    <a:pt x="49" y="51"/>
                  </a:lnTo>
                  <a:lnTo>
                    <a:pt x="40" y="57"/>
                  </a:lnTo>
                  <a:lnTo>
                    <a:pt x="29" y="59"/>
                  </a:lnTo>
                  <a:lnTo>
                    <a:pt x="17" y="57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7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4"/>
            <p:cNvSpPr>
              <a:spLocks/>
            </p:cNvSpPr>
            <p:nvPr/>
          </p:nvSpPr>
          <p:spPr bwMode="auto">
            <a:xfrm>
              <a:off x="947738" y="3827463"/>
              <a:ext cx="11113" cy="11113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49 w 58"/>
                <a:gd name="T5" fmla="*/ 8 h 58"/>
                <a:gd name="T6" fmla="*/ 55 w 58"/>
                <a:gd name="T7" fmla="*/ 18 h 58"/>
                <a:gd name="T8" fmla="*/ 58 w 58"/>
                <a:gd name="T9" fmla="*/ 29 h 58"/>
                <a:gd name="T10" fmla="*/ 55 w 58"/>
                <a:gd name="T11" fmla="*/ 40 h 58"/>
                <a:gd name="T12" fmla="*/ 49 w 58"/>
                <a:gd name="T13" fmla="*/ 49 h 58"/>
                <a:gd name="T14" fmla="*/ 40 w 58"/>
                <a:gd name="T15" fmla="*/ 55 h 58"/>
                <a:gd name="T16" fmla="*/ 29 w 58"/>
                <a:gd name="T17" fmla="*/ 58 h 58"/>
                <a:gd name="T18" fmla="*/ 18 w 58"/>
                <a:gd name="T19" fmla="*/ 55 h 58"/>
                <a:gd name="T20" fmla="*/ 8 w 58"/>
                <a:gd name="T21" fmla="*/ 49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8 h 58"/>
                <a:gd name="T28" fmla="*/ 8 w 58"/>
                <a:gd name="T29" fmla="*/ 8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8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8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15"/>
            <p:cNvSpPr>
              <a:spLocks/>
            </p:cNvSpPr>
            <p:nvPr/>
          </p:nvSpPr>
          <p:spPr bwMode="auto">
            <a:xfrm>
              <a:off x="947738" y="3843338"/>
              <a:ext cx="11113" cy="9525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3 h 58"/>
                <a:gd name="T4" fmla="*/ 49 w 58"/>
                <a:gd name="T5" fmla="*/ 9 h 58"/>
                <a:gd name="T6" fmla="*/ 55 w 58"/>
                <a:gd name="T7" fmla="*/ 18 h 58"/>
                <a:gd name="T8" fmla="*/ 58 w 58"/>
                <a:gd name="T9" fmla="*/ 29 h 58"/>
                <a:gd name="T10" fmla="*/ 55 w 58"/>
                <a:gd name="T11" fmla="*/ 40 h 58"/>
                <a:gd name="T12" fmla="*/ 49 w 58"/>
                <a:gd name="T13" fmla="*/ 50 h 58"/>
                <a:gd name="T14" fmla="*/ 40 w 58"/>
                <a:gd name="T15" fmla="*/ 56 h 58"/>
                <a:gd name="T16" fmla="*/ 29 w 58"/>
                <a:gd name="T17" fmla="*/ 58 h 58"/>
                <a:gd name="T18" fmla="*/ 18 w 58"/>
                <a:gd name="T19" fmla="*/ 56 h 58"/>
                <a:gd name="T20" fmla="*/ 8 w 58"/>
                <a:gd name="T21" fmla="*/ 50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8 h 58"/>
                <a:gd name="T28" fmla="*/ 8 w 58"/>
                <a:gd name="T29" fmla="*/ 9 h 58"/>
                <a:gd name="T30" fmla="*/ 18 w 58"/>
                <a:gd name="T31" fmla="*/ 3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3"/>
                  </a:lnTo>
                  <a:lnTo>
                    <a:pt x="49" y="9"/>
                  </a:lnTo>
                  <a:lnTo>
                    <a:pt x="55" y="18"/>
                  </a:lnTo>
                  <a:lnTo>
                    <a:pt x="58" y="29"/>
                  </a:lnTo>
                  <a:lnTo>
                    <a:pt x="55" y="40"/>
                  </a:lnTo>
                  <a:lnTo>
                    <a:pt x="49" y="50"/>
                  </a:lnTo>
                  <a:lnTo>
                    <a:pt x="40" y="56"/>
                  </a:lnTo>
                  <a:lnTo>
                    <a:pt x="29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8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16"/>
            <p:cNvSpPr>
              <a:spLocks/>
            </p:cNvSpPr>
            <p:nvPr/>
          </p:nvSpPr>
          <p:spPr bwMode="auto">
            <a:xfrm>
              <a:off x="947738" y="3857625"/>
              <a:ext cx="11113" cy="11113"/>
            </a:xfrm>
            <a:custGeom>
              <a:avLst/>
              <a:gdLst>
                <a:gd name="T0" fmla="*/ 29 w 58"/>
                <a:gd name="T1" fmla="*/ 0 h 57"/>
                <a:gd name="T2" fmla="*/ 40 w 58"/>
                <a:gd name="T3" fmla="*/ 2 h 57"/>
                <a:gd name="T4" fmla="*/ 49 w 58"/>
                <a:gd name="T5" fmla="*/ 8 h 57"/>
                <a:gd name="T6" fmla="*/ 55 w 58"/>
                <a:gd name="T7" fmla="*/ 17 h 57"/>
                <a:gd name="T8" fmla="*/ 58 w 58"/>
                <a:gd name="T9" fmla="*/ 28 h 57"/>
                <a:gd name="T10" fmla="*/ 55 w 58"/>
                <a:gd name="T11" fmla="*/ 40 h 57"/>
                <a:gd name="T12" fmla="*/ 49 w 58"/>
                <a:gd name="T13" fmla="*/ 49 h 57"/>
                <a:gd name="T14" fmla="*/ 40 w 58"/>
                <a:gd name="T15" fmla="*/ 55 h 57"/>
                <a:gd name="T16" fmla="*/ 29 w 58"/>
                <a:gd name="T17" fmla="*/ 57 h 57"/>
                <a:gd name="T18" fmla="*/ 17 w 58"/>
                <a:gd name="T19" fmla="*/ 55 h 57"/>
                <a:gd name="T20" fmla="*/ 8 w 58"/>
                <a:gd name="T21" fmla="*/ 49 h 57"/>
                <a:gd name="T22" fmla="*/ 2 w 58"/>
                <a:gd name="T23" fmla="*/ 39 h 57"/>
                <a:gd name="T24" fmla="*/ 0 w 58"/>
                <a:gd name="T25" fmla="*/ 28 h 57"/>
                <a:gd name="T26" fmla="*/ 2 w 58"/>
                <a:gd name="T27" fmla="*/ 17 h 57"/>
                <a:gd name="T28" fmla="*/ 8 w 58"/>
                <a:gd name="T29" fmla="*/ 8 h 57"/>
                <a:gd name="T30" fmla="*/ 17 w 58"/>
                <a:gd name="T31" fmla="*/ 2 h 57"/>
                <a:gd name="T32" fmla="*/ 29 w 58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5" y="17"/>
                  </a:lnTo>
                  <a:lnTo>
                    <a:pt x="58" y="28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29" y="57"/>
                  </a:lnTo>
                  <a:lnTo>
                    <a:pt x="17" y="55"/>
                  </a:lnTo>
                  <a:lnTo>
                    <a:pt x="8" y="49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17"/>
            <p:cNvSpPr>
              <a:spLocks/>
            </p:cNvSpPr>
            <p:nvPr/>
          </p:nvSpPr>
          <p:spPr bwMode="auto">
            <a:xfrm>
              <a:off x="1063625" y="3790950"/>
              <a:ext cx="9525" cy="9525"/>
            </a:xfrm>
            <a:custGeom>
              <a:avLst/>
              <a:gdLst>
                <a:gd name="T0" fmla="*/ 31 w 58"/>
                <a:gd name="T1" fmla="*/ 0 h 58"/>
                <a:gd name="T2" fmla="*/ 42 w 58"/>
                <a:gd name="T3" fmla="*/ 3 h 58"/>
                <a:gd name="T4" fmla="*/ 50 w 58"/>
                <a:gd name="T5" fmla="*/ 9 h 58"/>
                <a:gd name="T6" fmla="*/ 56 w 58"/>
                <a:gd name="T7" fmla="*/ 18 h 58"/>
                <a:gd name="T8" fmla="*/ 58 w 58"/>
                <a:gd name="T9" fmla="*/ 27 h 58"/>
                <a:gd name="T10" fmla="*/ 58 w 58"/>
                <a:gd name="T11" fmla="*/ 37 h 58"/>
                <a:gd name="T12" fmla="*/ 57 w 58"/>
                <a:gd name="T13" fmla="*/ 40 h 58"/>
                <a:gd name="T14" fmla="*/ 56 w 58"/>
                <a:gd name="T15" fmla="*/ 42 h 58"/>
                <a:gd name="T16" fmla="*/ 52 w 58"/>
                <a:gd name="T17" fmla="*/ 47 h 58"/>
                <a:gd name="T18" fmla="*/ 45 w 58"/>
                <a:gd name="T19" fmla="*/ 54 h 58"/>
                <a:gd name="T20" fmla="*/ 36 w 58"/>
                <a:gd name="T21" fmla="*/ 57 h 58"/>
                <a:gd name="T22" fmla="*/ 26 w 58"/>
                <a:gd name="T23" fmla="*/ 58 h 58"/>
                <a:gd name="T24" fmla="*/ 16 w 58"/>
                <a:gd name="T25" fmla="*/ 55 h 58"/>
                <a:gd name="T26" fmla="*/ 7 w 58"/>
                <a:gd name="T27" fmla="*/ 48 h 58"/>
                <a:gd name="T28" fmla="*/ 1 w 58"/>
                <a:gd name="T29" fmla="*/ 38 h 58"/>
                <a:gd name="T30" fmla="*/ 0 w 58"/>
                <a:gd name="T31" fmla="*/ 27 h 58"/>
                <a:gd name="T32" fmla="*/ 3 w 58"/>
                <a:gd name="T33" fmla="*/ 16 h 58"/>
                <a:gd name="T34" fmla="*/ 10 w 58"/>
                <a:gd name="T35" fmla="*/ 7 h 58"/>
                <a:gd name="T36" fmla="*/ 20 w 58"/>
                <a:gd name="T37" fmla="*/ 2 h 58"/>
                <a:gd name="T38" fmla="*/ 31 w 58"/>
                <a:gd name="T3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58">
                  <a:moveTo>
                    <a:pt x="31" y="0"/>
                  </a:moveTo>
                  <a:lnTo>
                    <a:pt x="42" y="3"/>
                  </a:lnTo>
                  <a:lnTo>
                    <a:pt x="50" y="9"/>
                  </a:lnTo>
                  <a:lnTo>
                    <a:pt x="56" y="18"/>
                  </a:lnTo>
                  <a:lnTo>
                    <a:pt x="58" y="27"/>
                  </a:lnTo>
                  <a:lnTo>
                    <a:pt x="58" y="37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2" y="47"/>
                  </a:lnTo>
                  <a:lnTo>
                    <a:pt x="45" y="54"/>
                  </a:lnTo>
                  <a:lnTo>
                    <a:pt x="36" y="57"/>
                  </a:lnTo>
                  <a:lnTo>
                    <a:pt x="26" y="58"/>
                  </a:lnTo>
                  <a:lnTo>
                    <a:pt x="16" y="55"/>
                  </a:lnTo>
                  <a:lnTo>
                    <a:pt x="7" y="48"/>
                  </a:lnTo>
                  <a:lnTo>
                    <a:pt x="1" y="38"/>
                  </a:lnTo>
                  <a:lnTo>
                    <a:pt x="0" y="27"/>
                  </a:lnTo>
                  <a:lnTo>
                    <a:pt x="3" y="16"/>
                  </a:lnTo>
                  <a:lnTo>
                    <a:pt x="10" y="7"/>
                  </a:lnTo>
                  <a:lnTo>
                    <a:pt x="20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8"/>
            <p:cNvSpPr>
              <a:spLocks/>
            </p:cNvSpPr>
            <p:nvPr/>
          </p:nvSpPr>
          <p:spPr bwMode="auto">
            <a:xfrm>
              <a:off x="1076325" y="3797300"/>
              <a:ext cx="11113" cy="11113"/>
            </a:xfrm>
            <a:custGeom>
              <a:avLst/>
              <a:gdLst>
                <a:gd name="T0" fmla="*/ 30 w 58"/>
                <a:gd name="T1" fmla="*/ 0 h 58"/>
                <a:gd name="T2" fmla="*/ 41 w 58"/>
                <a:gd name="T3" fmla="*/ 2 h 58"/>
                <a:gd name="T4" fmla="*/ 50 w 58"/>
                <a:gd name="T5" fmla="*/ 8 h 58"/>
                <a:gd name="T6" fmla="*/ 56 w 58"/>
                <a:gd name="T7" fmla="*/ 18 h 58"/>
                <a:gd name="T8" fmla="*/ 58 w 58"/>
                <a:gd name="T9" fmla="*/ 29 h 58"/>
                <a:gd name="T10" fmla="*/ 56 w 58"/>
                <a:gd name="T11" fmla="*/ 40 h 58"/>
                <a:gd name="T12" fmla="*/ 50 w 58"/>
                <a:gd name="T13" fmla="*/ 49 h 58"/>
                <a:gd name="T14" fmla="*/ 41 w 58"/>
                <a:gd name="T15" fmla="*/ 55 h 58"/>
                <a:gd name="T16" fmla="*/ 30 w 58"/>
                <a:gd name="T17" fmla="*/ 58 h 58"/>
                <a:gd name="T18" fmla="*/ 18 w 58"/>
                <a:gd name="T19" fmla="*/ 55 h 58"/>
                <a:gd name="T20" fmla="*/ 8 w 58"/>
                <a:gd name="T21" fmla="*/ 49 h 58"/>
                <a:gd name="T22" fmla="*/ 2 w 58"/>
                <a:gd name="T23" fmla="*/ 40 h 58"/>
                <a:gd name="T24" fmla="*/ 0 w 58"/>
                <a:gd name="T25" fmla="*/ 29 h 58"/>
                <a:gd name="T26" fmla="*/ 2 w 58"/>
                <a:gd name="T27" fmla="*/ 18 h 58"/>
                <a:gd name="T28" fmla="*/ 8 w 58"/>
                <a:gd name="T29" fmla="*/ 8 h 58"/>
                <a:gd name="T30" fmla="*/ 18 w 58"/>
                <a:gd name="T31" fmla="*/ 2 h 58"/>
                <a:gd name="T32" fmla="*/ 30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30" y="0"/>
                  </a:moveTo>
                  <a:lnTo>
                    <a:pt x="41" y="2"/>
                  </a:lnTo>
                  <a:lnTo>
                    <a:pt x="50" y="8"/>
                  </a:lnTo>
                  <a:lnTo>
                    <a:pt x="56" y="18"/>
                  </a:lnTo>
                  <a:lnTo>
                    <a:pt x="58" y="29"/>
                  </a:lnTo>
                  <a:lnTo>
                    <a:pt x="56" y="40"/>
                  </a:lnTo>
                  <a:lnTo>
                    <a:pt x="50" y="49"/>
                  </a:lnTo>
                  <a:lnTo>
                    <a:pt x="41" y="55"/>
                  </a:lnTo>
                  <a:lnTo>
                    <a:pt x="30" y="58"/>
                  </a:lnTo>
                  <a:lnTo>
                    <a:pt x="18" y="55"/>
                  </a:lnTo>
                  <a:lnTo>
                    <a:pt x="8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19"/>
            <p:cNvSpPr>
              <a:spLocks/>
            </p:cNvSpPr>
            <p:nvPr/>
          </p:nvSpPr>
          <p:spPr bwMode="auto">
            <a:xfrm>
              <a:off x="1090613" y="3803650"/>
              <a:ext cx="9525" cy="11113"/>
            </a:xfrm>
            <a:custGeom>
              <a:avLst/>
              <a:gdLst>
                <a:gd name="T0" fmla="*/ 28 w 57"/>
                <a:gd name="T1" fmla="*/ 0 h 58"/>
                <a:gd name="T2" fmla="*/ 40 w 57"/>
                <a:gd name="T3" fmla="*/ 3 h 58"/>
                <a:gd name="T4" fmla="*/ 49 w 57"/>
                <a:gd name="T5" fmla="*/ 9 h 58"/>
                <a:gd name="T6" fmla="*/ 55 w 57"/>
                <a:gd name="T7" fmla="*/ 18 h 58"/>
                <a:gd name="T8" fmla="*/ 57 w 57"/>
                <a:gd name="T9" fmla="*/ 29 h 58"/>
                <a:gd name="T10" fmla="*/ 55 w 57"/>
                <a:gd name="T11" fmla="*/ 40 h 58"/>
                <a:gd name="T12" fmla="*/ 49 w 57"/>
                <a:gd name="T13" fmla="*/ 50 h 58"/>
                <a:gd name="T14" fmla="*/ 40 w 57"/>
                <a:gd name="T15" fmla="*/ 56 h 58"/>
                <a:gd name="T16" fmla="*/ 28 w 57"/>
                <a:gd name="T17" fmla="*/ 58 h 58"/>
                <a:gd name="T18" fmla="*/ 17 w 57"/>
                <a:gd name="T19" fmla="*/ 56 h 58"/>
                <a:gd name="T20" fmla="*/ 8 w 57"/>
                <a:gd name="T21" fmla="*/ 50 h 58"/>
                <a:gd name="T22" fmla="*/ 2 w 57"/>
                <a:gd name="T23" fmla="*/ 40 h 58"/>
                <a:gd name="T24" fmla="*/ 0 w 57"/>
                <a:gd name="T25" fmla="*/ 29 h 58"/>
                <a:gd name="T26" fmla="*/ 2 w 57"/>
                <a:gd name="T27" fmla="*/ 18 h 58"/>
                <a:gd name="T28" fmla="*/ 8 w 57"/>
                <a:gd name="T29" fmla="*/ 9 h 58"/>
                <a:gd name="T30" fmla="*/ 17 w 57"/>
                <a:gd name="T31" fmla="*/ 3 h 58"/>
                <a:gd name="T32" fmla="*/ 28 w 57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8">
                  <a:moveTo>
                    <a:pt x="28" y="0"/>
                  </a:moveTo>
                  <a:lnTo>
                    <a:pt x="40" y="3"/>
                  </a:lnTo>
                  <a:lnTo>
                    <a:pt x="49" y="9"/>
                  </a:lnTo>
                  <a:lnTo>
                    <a:pt x="55" y="18"/>
                  </a:lnTo>
                  <a:lnTo>
                    <a:pt x="57" y="29"/>
                  </a:lnTo>
                  <a:lnTo>
                    <a:pt x="55" y="40"/>
                  </a:lnTo>
                  <a:lnTo>
                    <a:pt x="49" y="50"/>
                  </a:lnTo>
                  <a:lnTo>
                    <a:pt x="40" y="56"/>
                  </a:lnTo>
                  <a:lnTo>
                    <a:pt x="28" y="58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20"/>
            <p:cNvSpPr>
              <a:spLocks/>
            </p:cNvSpPr>
            <p:nvPr/>
          </p:nvSpPr>
          <p:spPr bwMode="auto">
            <a:xfrm>
              <a:off x="1022350" y="3770313"/>
              <a:ext cx="11113" cy="9525"/>
            </a:xfrm>
            <a:custGeom>
              <a:avLst/>
              <a:gdLst>
                <a:gd name="T0" fmla="*/ 31 w 58"/>
                <a:gd name="T1" fmla="*/ 0 h 58"/>
                <a:gd name="T2" fmla="*/ 42 w 58"/>
                <a:gd name="T3" fmla="*/ 3 h 58"/>
                <a:gd name="T4" fmla="*/ 51 w 58"/>
                <a:gd name="T5" fmla="*/ 10 h 58"/>
                <a:gd name="T6" fmla="*/ 56 w 58"/>
                <a:gd name="T7" fmla="*/ 20 h 58"/>
                <a:gd name="T8" fmla="*/ 58 w 58"/>
                <a:gd name="T9" fmla="*/ 31 h 58"/>
                <a:gd name="T10" fmla="*/ 55 w 58"/>
                <a:gd name="T11" fmla="*/ 42 h 58"/>
                <a:gd name="T12" fmla="*/ 48 w 58"/>
                <a:gd name="T13" fmla="*/ 51 h 58"/>
                <a:gd name="T14" fmla="*/ 38 w 58"/>
                <a:gd name="T15" fmla="*/ 56 h 58"/>
                <a:gd name="T16" fmla="*/ 27 w 58"/>
                <a:gd name="T17" fmla="*/ 58 h 58"/>
                <a:gd name="T18" fmla="*/ 16 w 58"/>
                <a:gd name="T19" fmla="*/ 55 h 58"/>
                <a:gd name="T20" fmla="*/ 7 w 58"/>
                <a:gd name="T21" fmla="*/ 47 h 58"/>
                <a:gd name="T22" fmla="*/ 1 w 58"/>
                <a:gd name="T23" fmla="*/ 38 h 58"/>
                <a:gd name="T24" fmla="*/ 0 w 58"/>
                <a:gd name="T25" fmla="*/ 27 h 58"/>
                <a:gd name="T26" fmla="*/ 3 w 58"/>
                <a:gd name="T27" fmla="*/ 16 h 58"/>
                <a:gd name="T28" fmla="*/ 10 w 58"/>
                <a:gd name="T29" fmla="*/ 7 h 58"/>
                <a:gd name="T30" fmla="*/ 20 w 58"/>
                <a:gd name="T31" fmla="*/ 1 h 58"/>
                <a:gd name="T32" fmla="*/ 31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31" y="0"/>
                  </a:moveTo>
                  <a:lnTo>
                    <a:pt x="42" y="3"/>
                  </a:lnTo>
                  <a:lnTo>
                    <a:pt x="51" y="10"/>
                  </a:lnTo>
                  <a:lnTo>
                    <a:pt x="56" y="20"/>
                  </a:lnTo>
                  <a:lnTo>
                    <a:pt x="58" y="31"/>
                  </a:lnTo>
                  <a:lnTo>
                    <a:pt x="55" y="42"/>
                  </a:lnTo>
                  <a:lnTo>
                    <a:pt x="48" y="51"/>
                  </a:lnTo>
                  <a:lnTo>
                    <a:pt x="38" y="56"/>
                  </a:lnTo>
                  <a:lnTo>
                    <a:pt x="27" y="58"/>
                  </a:lnTo>
                  <a:lnTo>
                    <a:pt x="16" y="55"/>
                  </a:lnTo>
                  <a:lnTo>
                    <a:pt x="7" y="47"/>
                  </a:lnTo>
                  <a:lnTo>
                    <a:pt x="1" y="38"/>
                  </a:lnTo>
                  <a:lnTo>
                    <a:pt x="0" y="27"/>
                  </a:lnTo>
                  <a:lnTo>
                    <a:pt x="3" y="16"/>
                  </a:lnTo>
                  <a:lnTo>
                    <a:pt x="10" y="7"/>
                  </a:lnTo>
                  <a:lnTo>
                    <a:pt x="20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21"/>
            <p:cNvSpPr>
              <a:spLocks/>
            </p:cNvSpPr>
            <p:nvPr/>
          </p:nvSpPr>
          <p:spPr bwMode="auto">
            <a:xfrm>
              <a:off x="1036638" y="3776663"/>
              <a:ext cx="9525" cy="11113"/>
            </a:xfrm>
            <a:custGeom>
              <a:avLst/>
              <a:gdLst>
                <a:gd name="T0" fmla="*/ 29 w 57"/>
                <a:gd name="T1" fmla="*/ 0 h 58"/>
                <a:gd name="T2" fmla="*/ 40 w 57"/>
                <a:gd name="T3" fmla="*/ 3 h 58"/>
                <a:gd name="T4" fmla="*/ 49 w 57"/>
                <a:gd name="T5" fmla="*/ 9 h 58"/>
                <a:gd name="T6" fmla="*/ 55 w 57"/>
                <a:gd name="T7" fmla="*/ 18 h 58"/>
                <a:gd name="T8" fmla="*/ 57 w 57"/>
                <a:gd name="T9" fmla="*/ 29 h 58"/>
                <a:gd name="T10" fmla="*/ 55 w 57"/>
                <a:gd name="T11" fmla="*/ 41 h 58"/>
                <a:gd name="T12" fmla="*/ 49 w 57"/>
                <a:gd name="T13" fmla="*/ 50 h 58"/>
                <a:gd name="T14" fmla="*/ 40 w 57"/>
                <a:gd name="T15" fmla="*/ 56 h 58"/>
                <a:gd name="T16" fmla="*/ 29 w 57"/>
                <a:gd name="T17" fmla="*/ 58 h 58"/>
                <a:gd name="T18" fmla="*/ 17 w 57"/>
                <a:gd name="T19" fmla="*/ 56 h 58"/>
                <a:gd name="T20" fmla="*/ 8 w 57"/>
                <a:gd name="T21" fmla="*/ 50 h 58"/>
                <a:gd name="T22" fmla="*/ 2 w 57"/>
                <a:gd name="T23" fmla="*/ 41 h 58"/>
                <a:gd name="T24" fmla="*/ 0 w 57"/>
                <a:gd name="T25" fmla="*/ 29 h 58"/>
                <a:gd name="T26" fmla="*/ 2 w 57"/>
                <a:gd name="T27" fmla="*/ 18 h 58"/>
                <a:gd name="T28" fmla="*/ 8 w 57"/>
                <a:gd name="T29" fmla="*/ 9 h 58"/>
                <a:gd name="T30" fmla="*/ 17 w 57"/>
                <a:gd name="T31" fmla="*/ 3 h 58"/>
                <a:gd name="T32" fmla="*/ 29 w 57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8">
                  <a:moveTo>
                    <a:pt x="29" y="0"/>
                  </a:moveTo>
                  <a:lnTo>
                    <a:pt x="40" y="3"/>
                  </a:lnTo>
                  <a:lnTo>
                    <a:pt x="49" y="9"/>
                  </a:lnTo>
                  <a:lnTo>
                    <a:pt x="55" y="18"/>
                  </a:lnTo>
                  <a:lnTo>
                    <a:pt x="57" y="29"/>
                  </a:lnTo>
                  <a:lnTo>
                    <a:pt x="55" y="41"/>
                  </a:lnTo>
                  <a:lnTo>
                    <a:pt x="49" y="50"/>
                  </a:lnTo>
                  <a:lnTo>
                    <a:pt x="40" y="56"/>
                  </a:lnTo>
                  <a:lnTo>
                    <a:pt x="29" y="58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7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2"/>
            <p:cNvSpPr>
              <a:spLocks/>
            </p:cNvSpPr>
            <p:nvPr/>
          </p:nvSpPr>
          <p:spPr bwMode="auto">
            <a:xfrm>
              <a:off x="1049338" y="3783013"/>
              <a:ext cx="11113" cy="11113"/>
            </a:xfrm>
            <a:custGeom>
              <a:avLst/>
              <a:gdLst>
                <a:gd name="T0" fmla="*/ 28 w 58"/>
                <a:gd name="T1" fmla="*/ 0 h 59"/>
                <a:gd name="T2" fmla="*/ 41 w 58"/>
                <a:gd name="T3" fmla="*/ 2 h 59"/>
                <a:gd name="T4" fmla="*/ 50 w 58"/>
                <a:gd name="T5" fmla="*/ 8 h 59"/>
                <a:gd name="T6" fmla="*/ 56 w 58"/>
                <a:gd name="T7" fmla="*/ 17 h 59"/>
                <a:gd name="T8" fmla="*/ 58 w 58"/>
                <a:gd name="T9" fmla="*/ 30 h 59"/>
                <a:gd name="T10" fmla="*/ 56 w 58"/>
                <a:gd name="T11" fmla="*/ 41 h 59"/>
                <a:gd name="T12" fmla="*/ 50 w 58"/>
                <a:gd name="T13" fmla="*/ 50 h 59"/>
                <a:gd name="T14" fmla="*/ 41 w 58"/>
                <a:gd name="T15" fmla="*/ 56 h 59"/>
                <a:gd name="T16" fmla="*/ 28 w 58"/>
                <a:gd name="T17" fmla="*/ 59 h 59"/>
                <a:gd name="T18" fmla="*/ 17 w 58"/>
                <a:gd name="T19" fmla="*/ 56 h 59"/>
                <a:gd name="T20" fmla="*/ 8 w 58"/>
                <a:gd name="T21" fmla="*/ 50 h 59"/>
                <a:gd name="T22" fmla="*/ 2 w 58"/>
                <a:gd name="T23" fmla="*/ 41 h 59"/>
                <a:gd name="T24" fmla="*/ 0 w 58"/>
                <a:gd name="T25" fmla="*/ 30 h 59"/>
                <a:gd name="T26" fmla="*/ 2 w 58"/>
                <a:gd name="T27" fmla="*/ 17 h 59"/>
                <a:gd name="T28" fmla="*/ 8 w 58"/>
                <a:gd name="T29" fmla="*/ 8 h 59"/>
                <a:gd name="T30" fmla="*/ 17 w 58"/>
                <a:gd name="T31" fmla="*/ 2 h 59"/>
                <a:gd name="T32" fmla="*/ 28 w 58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9">
                  <a:moveTo>
                    <a:pt x="28" y="0"/>
                  </a:moveTo>
                  <a:lnTo>
                    <a:pt x="41" y="2"/>
                  </a:lnTo>
                  <a:lnTo>
                    <a:pt x="50" y="8"/>
                  </a:lnTo>
                  <a:lnTo>
                    <a:pt x="56" y="17"/>
                  </a:lnTo>
                  <a:lnTo>
                    <a:pt x="58" y="30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1" y="56"/>
                  </a:lnTo>
                  <a:lnTo>
                    <a:pt x="28" y="59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3"/>
            <p:cNvSpPr>
              <a:spLocks/>
            </p:cNvSpPr>
            <p:nvPr/>
          </p:nvSpPr>
          <p:spPr bwMode="auto">
            <a:xfrm>
              <a:off x="819150" y="3797300"/>
              <a:ext cx="9525" cy="11113"/>
            </a:xfrm>
            <a:custGeom>
              <a:avLst/>
              <a:gdLst>
                <a:gd name="T0" fmla="*/ 29 w 58"/>
                <a:gd name="T1" fmla="*/ 0 h 58"/>
                <a:gd name="T2" fmla="*/ 40 w 58"/>
                <a:gd name="T3" fmla="*/ 2 h 58"/>
                <a:gd name="T4" fmla="*/ 50 w 58"/>
                <a:gd name="T5" fmla="*/ 8 h 58"/>
                <a:gd name="T6" fmla="*/ 56 w 58"/>
                <a:gd name="T7" fmla="*/ 18 h 58"/>
                <a:gd name="T8" fmla="*/ 58 w 58"/>
                <a:gd name="T9" fmla="*/ 29 h 58"/>
                <a:gd name="T10" fmla="*/ 56 w 58"/>
                <a:gd name="T11" fmla="*/ 40 h 58"/>
                <a:gd name="T12" fmla="*/ 50 w 58"/>
                <a:gd name="T13" fmla="*/ 49 h 58"/>
                <a:gd name="T14" fmla="*/ 40 w 58"/>
                <a:gd name="T15" fmla="*/ 55 h 58"/>
                <a:gd name="T16" fmla="*/ 29 w 58"/>
                <a:gd name="T17" fmla="*/ 58 h 58"/>
                <a:gd name="T18" fmla="*/ 18 w 58"/>
                <a:gd name="T19" fmla="*/ 55 h 58"/>
                <a:gd name="T20" fmla="*/ 9 w 58"/>
                <a:gd name="T21" fmla="*/ 49 h 58"/>
                <a:gd name="T22" fmla="*/ 3 w 58"/>
                <a:gd name="T23" fmla="*/ 40 h 58"/>
                <a:gd name="T24" fmla="*/ 0 w 58"/>
                <a:gd name="T25" fmla="*/ 29 h 58"/>
                <a:gd name="T26" fmla="*/ 3 w 58"/>
                <a:gd name="T27" fmla="*/ 18 h 58"/>
                <a:gd name="T28" fmla="*/ 9 w 58"/>
                <a:gd name="T29" fmla="*/ 8 h 58"/>
                <a:gd name="T30" fmla="*/ 18 w 58"/>
                <a:gd name="T31" fmla="*/ 2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0" y="2"/>
                  </a:lnTo>
                  <a:lnTo>
                    <a:pt x="50" y="8"/>
                  </a:lnTo>
                  <a:lnTo>
                    <a:pt x="56" y="18"/>
                  </a:lnTo>
                  <a:lnTo>
                    <a:pt x="58" y="29"/>
                  </a:lnTo>
                  <a:lnTo>
                    <a:pt x="56" y="40"/>
                  </a:lnTo>
                  <a:lnTo>
                    <a:pt x="50" y="49"/>
                  </a:lnTo>
                  <a:lnTo>
                    <a:pt x="40" y="55"/>
                  </a:lnTo>
                  <a:lnTo>
                    <a:pt x="29" y="58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3" y="40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24"/>
            <p:cNvSpPr>
              <a:spLocks/>
            </p:cNvSpPr>
            <p:nvPr/>
          </p:nvSpPr>
          <p:spPr bwMode="auto">
            <a:xfrm>
              <a:off x="804863" y="3803650"/>
              <a:ext cx="11113" cy="11113"/>
            </a:xfrm>
            <a:custGeom>
              <a:avLst/>
              <a:gdLst>
                <a:gd name="T0" fmla="*/ 30 w 59"/>
                <a:gd name="T1" fmla="*/ 0 h 58"/>
                <a:gd name="T2" fmla="*/ 42 w 59"/>
                <a:gd name="T3" fmla="*/ 3 h 58"/>
                <a:gd name="T4" fmla="*/ 51 w 59"/>
                <a:gd name="T5" fmla="*/ 9 h 58"/>
                <a:gd name="T6" fmla="*/ 57 w 59"/>
                <a:gd name="T7" fmla="*/ 18 h 58"/>
                <a:gd name="T8" fmla="*/ 59 w 59"/>
                <a:gd name="T9" fmla="*/ 29 h 58"/>
                <a:gd name="T10" fmla="*/ 57 w 59"/>
                <a:gd name="T11" fmla="*/ 40 h 58"/>
                <a:gd name="T12" fmla="*/ 51 w 59"/>
                <a:gd name="T13" fmla="*/ 50 h 58"/>
                <a:gd name="T14" fmla="*/ 42 w 59"/>
                <a:gd name="T15" fmla="*/ 56 h 58"/>
                <a:gd name="T16" fmla="*/ 30 w 59"/>
                <a:gd name="T17" fmla="*/ 58 h 58"/>
                <a:gd name="T18" fmla="*/ 19 w 59"/>
                <a:gd name="T19" fmla="*/ 56 h 58"/>
                <a:gd name="T20" fmla="*/ 10 w 59"/>
                <a:gd name="T21" fmla="*/ 50 h 58"/>
                <a:gd name="T22" fmla="*/ 3 w 59"/>
                <a:gd name="T23" fmla="*/ 40 h 58"/>
                <a:gd name="T24" fmla="*/ 0 w 59"/>
                <a:gd name="T25" fmla="*/ 29 h 58"/>
                <a:gd name="T26" fmla="*/ 3 w 59"/>
                <a:gd name="T27" fmla="*/ 18 h 58"/>
                <a:gd name="T28" fmla="*/ 10 w 59"/>
                <a:gd name="T29" fmla="*/ 9 h 58"/>
                <a:gd name="T30" fmla="*/ 19 w 59"/>
                <a:gd name="T31" fmla="*/ 3 h 58"/>
                <a:gd name="T32" fmla="*/ 30 w 59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8">
                  <a:moveTo>
                    <a:pt x="30" y="0"/>
                  </a:moveTo>
                  <a:lnTo>
                    <a:pt x="42" y="3"/>
                  </a:lnTo>
                  <a:lnTo>
                    <a:pt x="51" y="9"/>
                  </a:lnTo>
                  <a:lnTo>
                    <a:pt x="57" y="18"/>
                  </a:lnTo>
                  <a:lnTo>
                    <a:pt x="59" y="29"/>
                  </a:lnTo>
                  <a:lnTo>
                    <a:pt x="57" y="40"/>
                  </a:lnTo>
                  <a:lnTo>
                    <a:pt x="51" y="50"/>
                  </a:lnTo>
                  <a:lnTo>
                    <a:pt x="42" y="56"/>
                  </a:lnTo>
                  <a:lnTo>
                    <a:pt x="30" y="58"/>
                  </a:lnTo>
                  <a:lnTo>
                    <a:pt x="19" y="56"/>
                  </a:lnTo>
                  <a:lnTo>
                    <a:pt x="10" y="50"/>
                  </a:lnTo>
                  <a:lnTo>
                    <a:pt x="3" y="40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10" y="9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25"/>
            <p:cNvSpPr>
              <a:spLocks/>
            </p:cNvSpPr>
            <p:nvPr/>
          </p:nvSpPr>
          <p:spPr bwMode="auto">
            <a:xfrm>
              <a:off x="873125" y="3770313"/>
              <a:ext cx="9525" cy="9525"/>
            </a:xfrm>
            <a:custGeom>
              <a:avLst/>
              <a:gdLst>
                <a:gd name="T0" fmla="*/ 28 w 59"/>
                <a:gd name="T1" fmla="*/ 0 h 58"/>
                <a:gd name="T2" fmla="*/ 39 w 59"/>
                <a:gd name="T3" fmla="*/ 1 h 58"/>
                <a:gd name="T4" fmla="*/ 49 w 59"/>
                <a:gd name="T5" fmla="*/ 6 h 58"/>
                <a:gd name="T6" fmla="*/ 56 w 59"/>
                <a:gd name="T7" fmla="*/ 16 h 58"/>
                <a:gd name="T8" fmla="*/ 59 w 59"/>
                <a:gd name="T9" fmla="*/ 27 h 58"/>
                <a:gd name="T10" fmla="*/ 57 w 59"/>
                <a:gd name="T11" fmla="*/ 38 h 58"/>
                <a:gd name="T12" fmla="*/ 52 w 59"/>
                <a:gd name="T13" fmla="*/ 47 h 58"/>
                <a:gd name="T14" fmla="*/ 43 w 59"/>
                <a:gd name="T15" fmla="*/ 55 h 58"/>
                <a:gd name="T16" fmla="*/ 32 w 59"/>
                <a:gd name="T17" fmla="*/ 58 h 58"/>
                <a:gd name="T18" fmla="*/ 21 w 59"/>
                <a:gd name="T19" fmla="*/ 56 h 58"/>
                <a:gd name="T20" fmla="*/ 10 w 59"/>
                <a:gd name="T21" fmla="*/ 51 h 58"/>
                <a:gd name="T22" fmla="*/ 3 w 59"/>
                <a:gd name="T23" fmla="*/ 42 h 58"/>
                <a:gd name="T24" fmla="*/ 0 w 59"/>
                <a:gd name="T25" fmla="*/ 31 h 58"/>
                <a:gd name="T26" fmla="*/ 1 w 59"/>
                <a:gd name="T27" fmla="*/ 20 h 58"/>
                <a:gd name="T28" fmla="*/ 7 w 59"/>
                <a:gd name="T29" fmla="*/ 10 h 58"/>
                <a:gd name="T30" fmla="*/ 17 w 59"/>
                <a:gd name="T31" fmla="*/ 3 h 58"/>
                <a:gd name="T32" fmla="*/ 28 w 59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8">
                  <a:moveTo>
                    <a:pt x="28" y="0"/>
                  </a:moveTo>
                  <a:lnTo>
                    <a:pt x="39" y="1"/>
                  </a:lnTo>
                  <a:lnTo>
                    <a:pt x="49" y="6"/>
                  </a:lnTo>
                  <a:lnTo>
                    <a:pt x="56" y="16"/>
                  </a:lnTo>
                  <a:lnTo>
                    <a:pt x="59" y="27"/>
                  </a:lnTo>
                  <a:lnTo>
                    <a:pt x="57" y="38"/>
                  </a:lnTo>
                  <a:lnTo>
                    <a:pt x="52" y="47"/>
                  </a:lnTo>
                  <a:lnTo>
                    <a:pt x="43" y="55"/>
                  </a:lnTo>
                  <a:lnTo>
                    <a:pt x="32" y="58"/>
                  </a:lnTo>
                  <a:lnTo>
                    <a:pt x="21" y="56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7" y="10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26"/>
            <p:cNvSpPr>
              <a:spLocks/>
            </p:cNvSpPr>
            <p:nvPr/>
          </p:nvSpPr>
          <p:spPr bwMode="auto">
            <a:xfrm>
              <a:off x="858838" y="3776663"/>
              <a:ext cx="11113" cy="11113"/>
            </a:xfrm>
            <a:custGeom>
              <a:avLst/>
              <a:gdLst>
                <a:gd name="T0" fmla="*/ 29 w 58"/>
                <a:gd name="T1" fmla="*/ 0 h 58"/>
                <a:gd name="T2" fmla="*/ 41 w 58"/>
                <a:gd name="T3" fmla="*/ 3 h 58"/>
                <a:gd name="T4" fmla="*/ 50 w 58"/>
                <a:gd name="T5" fmla="*/ 9 h 58"/>
                <a:gd name="T6" fmla="*/ 56 w 58"/>
                <a:gd name="T7" fmla="*/ 18 h 58"/>
                <a:gd name="T8" fmla="*/ 58 w 58"/>
                <a:gd name="T9" fmla="*/ 29 h 58"/>
                <a:gd name="T10" fmla="*/ 56 w 58"/>
                <a:gd name="T11" fmla="*/ 41 h 58"/>
                <a:gd name="T12" fmla="*/ 50 w 58"/>
                <a:gd name="T13" fmla="*/ 50 h 58"/>
                <a:gd name="T14" fmla="*/ 41 w 58"/>
                <a:gd name="T15" fmla="*/ 56 h 58"/>
                <a:gd name="T16" fmla="*/ 29 w 58"/>
                <a:gd name="T17" fmla="*/ 58 h 58"/>
                <a:gd name="T18" fmla="*/ 18 w 58"/>
                <a:gd name="T19" fmla="*/ 56 h 58"/>
                <a:gd name="T20" fmla="*/ 9 w 58"/>
                <a:gd name="T21" fmla="*/ 50 h 58"/>
                <a:gd name="T22" fmla="*/ 3 w 58"/>
                <a:gd name="T23" fmla="*/ 41 h 58"/>
                <a:gd name="T24" fmla="*/ 0 w 58"/>
                <a:gd name="T25" fmla="*/ 29 h 58"/>
                <a:gd name="T26" fmla="*/ 3 w 58"/>
                <a:gd name="T27" fmla="*/ 18 h 58"/>
                <a:gd name="T28" fmla="*/ 9 w 58"/>
                <a:gd name="T29" fmla="*/ 9 h 58"/>
                <a:gd name="T30" fmla="*/ 18 w 58"/>
                <a:gd name="T31" fmla="*/ 3 h 58"/>
                <a:gd name="T32" fmla="*/ 29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1" y="3"/>
                  </a:lnTo>
                  <a:lnTo>
                    <a:pt x="50" y="9"/>
                  </a:lnTo>
                  <a:lnTo>
                    <a:pt x="56" y="18"/>
                  </a:lnTo>
                  <a:lnTo>
                    <a:pt x="58" y="29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1" y="56"/>
                  </a:lnTo>
                  <a:lnTo>
                    <a:pt x="29" y="58"/>
                  </a:lnTo>
                  <a:lnTo>
                    <a:pt x="18" y="56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9" y="9"/>
                  </a:lnTo>
                  <a:lnTo>
                    <a:pt x="18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27"/>
            <p:cNvSpPr>
              <a:spLocks/>
            </p:cNvSpPr>
            <p:nvPr/>
          </p:nvSpPr>
          <p:spPr bwMode="auto">
            <a:xfrm>
              <a:off x="846138" y="3783013"/>
              <a:ext cx="9525" cy="11113"/>
            </a:xfrm>
            <a:custGeom>
              <a:avLst/>
              <a:gdLst>
                <a:gd name="T0" fmla="*/ 28 w 58"/>
                <a:gd name="T1" fmla="*/ 0 h 59"/>
                <a:gd name="T2" fmla="*/ 41 w 58"/>
                <a:gd name="T3" fmla="*/ 2 h 59"/>
                <a:gd name="T4" fmla="*/ 50 w 58"/>
                <a:gd name="T5" fmla="*/ 8 h 59"/>
                <a:gd name="T6" fmla="*/ 56 w 58"/>
                <a:gd name="T7" fmla="*/ 17 h 59"/>
                <a:gd name="T8" fmla="*/ 58 w 58"/>
                <a:gd name="T9" fmla="*/ 30 h 59"/>
                <a:gd name="T10" fmla="*/ 56 w 58"/>
                <a:gd name="T11" fmla="*/ 41 h 59"/>
                <a:gd name="T12" fmla="*/ 50 w 58"/>
                <a:gd name="T13" fmla="*/ 50 h 59"/>
                <a:gd name="T14" fmla="*/ 41 w 58"/>
                <a:gd name="T15" fmla="*/ 56 h 59"/>
                <a:gd name="T16" fmla="*/ 28 w 58"/>
                <a:gd name="T17" fmla="*/ 59 h 59"/>
                <a:gd name="T18" fmla="*/ 17 w 58"/>
                <a:gd name="T19" fmla="*/ 56 h 59"/>
                <a:gd name="T20" fmla="*/ 8 w 58"/>
                <a:gd name="T21" fmla="*/ 50 h 59"/>
                <a:gd name="T22" fmla="*/ 2 w 58"/>
                <a:gd name="T23" fmla="*/ 41 h 59"/>
                <a:gd name="T24" fmla="*/ 0 w 58"/>
                <a:gd name="T25" fmla="*/ 30 h 59"/>
                <a:gd name="T26" fmla="*/ 2 w 58"/>
                <a:gd name="T27" fmla="*/ 17 h 59"/>
                <a:gd name="T28" fmla="*/ 8 w 58"/>
                <a:gd name="T29" fmla="*/ 8 h 59"/>
                <a:gd name="T30" fmla="*/ 17 w 58"/>
                <a:gd name="T31" fmla="*/ 2 h 59"/>
                <a:gd name="T32" fmla="*/ 28 w 58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9">
                  <a:moveTo>
                    <a:pt x="28" y="0"/>
                  </a:moveTo>
                  <a:lnTo>
                    <a:pt x="41" y="2"/>
                  </a:lnTo>
                  <a:lnTo>
                    <a:pt x="50" y="8"/>
                  </a:lnTo>
                  <a:lnTo>
                    <a:pt x="56" y="17"/>
                  </a:lnTo>
                  <a:lnTo>
                    <a:pt x="58" y="30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1" y="56"/>
                  </a:lnTo>
                  <a:lnTo>
                    <a:pt x="28" y="59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28"/>
            <p:cNvSpPr>
              <a:spLocks/>
            </p:cNvSpPr>
            <p:nvPr/>
          </p:nvSpPr>
          <p:spPr bwMode="auto">
            <a:xfrm>
              <a:off x="831850" y="3790950"/>
              <a:ext cx="11113" cy="9525"/>
            </a:xfrm>
            <a:custGeom>
              <a:avLst/>
              <a:gdLst>
                <a:gd name="T0" fmla="*/ 27 w 58"/>
                <a:gd name="T1" fmla="*/ 0 h 58"/>
                <a:gd name="T2" fmla="*/ 38 w 58"/>
                <a:gd name="T3" fmla="*/ 2 h 58"/>
                <a:gd name="T4" fmla="*/ 47 w 58"/>
                <a:gd name="T5" fmla="*/ 7 h 58"/>
                <a:gd name="T6" fmla="*/ 55 w 58"/>
                <a:gd name="T7" fmla="*/ 16 h 58"/>
                <a:gd name="T8" fmla="*/ 58 w 58"/>
                <a:gd name="T9" fmla="*/ 27 h 58"/>
                <a:gd name="T10" fmla="*/ 56 w 58"/>
                <a:gd name="T11" fmla="*/ 38 h 58"/>
                <a:gd name="T12" fmla="*/ 51 w 58"/>
                <a:gd name="T13" fmla="*/ 48 h 58"/>
                <a:gd name="T14" fmla="*/ 42 w 58"/>
                <a:gd name="T15" fmla="*/ 55 h 58"/>
                <a:gd name="T16" fmla="*/ 31 w 58"/>
                <a:gd name="T17" fmla="*/ 58 h 58"/>
                <a:gd name="T18" fmla="*/ 20 w 58"/>
                <a:gd name="T19" fmla="*/ 57 h 58"/>
                <a:gd name="T20" fmla="*/ 10 w 58"/>
                <a:gd name="T21" fmla="*/ 51 h 58"/>
                <a:gd name="T22" fmla="*/ 3 w 58"/>
                <a:gd name="T23" fmla="*/ 42 h 58"/>
                <a:gd name="T24" fmla="*/ 0 w 58"/>
                <a:gd name="T25" fmla="*/ 31 h 58"/>
                <a:gd name="T26" fmla="*/ 1 w 58"/>
                <a:gd name="T27" fmla="*/ 20 h 58"/>
                <a:gd name="T28" fmla="*/ 7 w 58"/>
                <a:gd name="T29" fmla="*/ 11 h 58"/>
                <a:gd name="T30" fmla="*/ 16 w 58"/>
                <a:gd name="T31" fmla="*/ 3 h 58"/>
                <a:gd name="T32" fmla="*/ 27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7" y="0"/>
                  </a:moveTo>
                  <a:lnTo>
                    <a:pt x="38" y="2"/>
                  </a:lnTo>
                  <a:lnTo>
                    <a:pt x="47" y="7"/>
                  </a:lnTo>
                  <a:lnTo>
                    <a:pt x="55" y="16"/>
                  </a:lnTo>
                  <a:lnTo>
                    <a:pt x="58" y="27"/>
                  </a:lnTo>
                  <a:lnTo>
                    <a:pt x="56" y="38"/>
                  </a:lnTo>
                  <a:lnTo>
                    <a:pt x="51" y="48"/>
                  </a:lnTo>
                  <a:lnTo>
                    <a:pt x="42" y="55"/>
                  </a:lnTo>
                  <a:lnTo>
                    <a:pt x="31" y="58"/>
                  </a:lnTo>
                  <a:lnTo>
                    <a:pt x="20" y="57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29"/>
            <p:cNvSpPr>
              <a:spLocks/>
            </p:cNvSpPr>
            <p:nvPr/>
          </p:nvSpPr>
          <p:spPr bwMode="auto">
            <a:xfrm>
              <a:off x="819150" y="3654425"/>
              <a:ext cx="9525" cy="9525"/>
            </a:xfrm>
            <a:custGeom>
              <a:avLst/>
              <a:gdLst>
                <a:gd name="T0" fmla="*/ 29 w 58"/>
                <a:gd name="T1" fmla="*/ 0 h 57"/>
                <a:gd name="T2" fmla="*/ 40 w 58"/>
                <a:gd name="T3" fmla="*/ 2 h 57"/>
                <a:gd name="T4" fmla="*/ 50 w 58"/>
                <a:gd name="T5" fmla="*/ 8 h 57"/>
                <a:gd name="T6" fmla="*/ 56 w 58"/>
                <a:gd name="T7" fmla="*/ 17 h 57"/>
                <a:gd name="T8" fmla="*/ 58 w 58"/>
                <a:gd name="T9" fmla="*/ 28 h 57"/>
                <a:gd name="T10" fmla="*/ 56 w 58"/>
                <a:gd name="T11" fmla="*/ 40 h 57"/>
                <a:gd name="T12" fmla="*/ 50 w 58"/>
                <a:gd name="T13" fmla="*/ 49 h 57"/>
                <a:gd name="T14" fmla="*/ 40 w 58"/>
                <a:gd name="T15" fmla="*/ 55 h 57"/>
                <a:gd name="T16" fmla="*/ 29 w 58"/>
                <a:gd name="T17" fmla="*/ 57 h 57"/>
                <a:gd name="T18" fmla="*/ 18 w 58"/>
                <a:gd name="T19" fmla="*/ 55 h 57"/>
                <a:gd name="T20" fmla="*/ 9 w 58"/>
                <a:gd name="T21" fmla="*/ 49 h 57"/>
                <a:gd name="T22" fmla="*/ 3 w 58"/>
                <a:gd name="T23" fmla="*/ 40 h 57"/>
                <a:gd name="T24" fmla="*/ 0 w 58"/>
                <a:gd name="T25" fmla="*/ 28 h 57"/>
                <a:gd name="T26" fmla="*/ 3 w 58"/>
                <a:gd name="T27" fmla="*/ 17 h 57"/>
                <a:gd name="T28" fmla="*/ 9 w 58"/>
                <a:gd name="T29" fmla="*/ 8 h 57"/>
                <a:gd name="T30" fmla="*/ 18 w 58"/>
                <a:gd name="T31" fmla="*/ 2 h 57"/>
                <a:gd name="T32" fmla="*/ 29 w 58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40" y="2"/>
                  </a:lnTo>
                  <a:lnTo>
                    <a:pt x="50" y="8"/>
                  </a:lnTo>
                  <a:lnTo>
                    <a:pt x="56" y="17"/>
                  </a:lnTo>
                  <a:lnTo>
                    <a:pt x="58" y="28"/>
                  </a:lnTo>
                  <a:lnTo>
                    <a:pt x="56" y="40"/>
                  </a:lnTo>
                  <a:lnTo>
                    <a:pt x="50" y="49"/>
                  </a:lnTo>
                  <a:lnTo>
                    <a:pt x="40" y="55"/>
                  </a:lnTo>
                  <a:lnTo>
                    <a:pt x="29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3" y="40"/>
                  </a:lnTo>
                  <a:lnTo>
                    <a:pt x="0" y="28"/>
                  </a:lnTo>
                  <a:lnTo>
                    <a:pt x="3" y="17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30"/>
            <p:cNvSpPr>
              <a:spLocks/>
            </p:cNvSpPr>
            <p:nvPr/>
          </p:nvSpPr>
          <p:spPr bwMode="auto">
            <a:xfrm>
              <a:off x="804863" y="3648075"/>
              <a:ext cx="11113" cy="9525"/>
            </a:xfrm>
            <a:custGeom>
              <a:avLst/>
              <a:gdLst>
                <a:gd name="T0" fmla="*/ 30 w 59"/>
                <a:gd name="T1" fmla="*/ 0 h 59"/>
                <a:gd name="T2" fmla="*/ 42 w 59"/>
                <a:gd name="T3" fmla="*/ 4 h 59"/>
                <a:gd name="T4" fmla="*/ 51 w 59"/>
                <a:gd name="T5" fmla="*/ 10 h 59"/>
                <a:gd name="T6" fmla="*/ 57 w 59"/>
                <a:gd name="T7" fmla="*/ 19 h 59"/>
                <a:gd name="T8" fmla="*/ 59 w 59"/>
                <a:gd name="T9" fmla="*/ 30 h 59"/>
                <a:gd name="T10" fmla="*/ 57 w 59"/>
                <a:gd name="T11" fmla="*/ 41 h 59"/>
                <a:gd name="T12" fmla="*/ 51 w 59"/>
                <a:gd name="T13" fmla="*/ 51 h 59"/>
                <a:gd name="T14" fmla="*/ 42 w 59"/>
                <a:gd name="T15" fmla="*/ 57 h 59"/>
                <a:gd name="T16" fmla="*/ 30 w 59"/>
                <a:gd name="T17" fmla="*/ 59 h 59"/>
                <a:gd name="T18" fmla="*/ 19 w 59"/>
                <a:gd name="T19" fmla="*/ 57 h 59"/>
                <a:gd name="T20" fmla="*/ 10 w 59"/>
                <a:gd name="T21" fmla="*/ 51 h 59"/>
                <a:gd name="T22" fmla="*/ 3 w 59"/>
                <a:gd name="T23" fmla="*/ 41 h 59"/>
                <a:gd name="T24" fmla="*/ 0 w 59"/>
                <a:gd name="T25" fmla="*/ 30 h 59"/>
                <a:gd name="T26" fmla="*/ 3 w 59"/>
                <a:gd name="T27" fmla="*/ 19 h 59"/>
                <a:gd name="T28" fmla="*/ 10 w 59"/>
                <a:gd name="T29" fmla="*/ 10 h 59"/>
                <a:gd name="T30" fmla="*/ 19 w 59"/>
                <a:gd name="T31" fmla="*/ 4 h 59"/>
                <a:gd name="T32" fmla="*/ 30 w 59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lnTo>
                    <a:pt x="42" y="4"/>
                  </a:lnTo>
                  <a:lnTo>
                    <a:pt x="51" y="10"/>
                  </a:lnTo>
                  <a:lnTo>
                    <a:pt x="57" y="19"/>
                  </a:lnTo>
                  <a:lnTo>
                    <a:pt x="59" y="30"/>
                  </a:lnTo>
                  <a:lnTo>
                    <a:pt x="57" y="41"/>
                  </a:lnTo>
                  <a:lnTo>
                    <a:pt x="51" y="51"/>
                  </a:lnTo>
                  <a:lnTo>
                    <a:pt x="42" y="57"/>
                  </a:lnTo>
                  <a:lnTo>
                    <a:pt x="30" y="59"/>
                  </a:lnTo>
                  <a:lnTo>
                    <a:pt x="19" y="57"/>
                  </a:lnTo>
                  <a:lnTo>
                    <a:pt x="10" y="51"/>
                  </a:lnTo>
                  <a:lnTo>
                    <a:pt x="3" y="41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10" y="10"/>
                  </a:lnTo>
                  <a:lnTo>
                    <a:pt x="19" y="4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31"/>
            <p:cNvSpPr>
              <a:spLocks/>
            </p:cNvSpPr>
            <p:nvPr/>
          </p:nvSpPr>
          <p:spPr bwMode="auto">
            <a:xfrm>
              <a:off x="873125" y="3681413"/>
              <a:ext cx="9525" cy="11113"/>
            </a:xfrm>
            <a:custGeom>
              <a:avLst/>
              <a:gdLst>
                <a:gd name="T0" fmla="*/ 32 w 59"/>
                <a:gd name="T1" fmla="*/ 0 h 58"/>
                <a:gd name="T2" fmla="*/ 43 w 59"/>
                <a:gd name="T3" fmla="*/ 3 h 58"/>
                <a:gd name="T4" fmla="*/ 52 w 59"/>
                <a:gd name="T5" fmla="*/ 10 h 58"/>
                <a:gd name="T6" fmla="*/ 57 w 59"/>
                <a:gd name="T7" fmla="*/ 20 h 58"/>
                <a:gd name="T8" fmla="*/ 59 w 59"/>
                <a:gd name="T9" fmla="*/ 31 h 58"/>
                <a:gd name="T10" fmla="*/ 55 w 59"/>
                <a:gd name="T11" fmla="*/ 42 h 58"/>
                <a:gd name="T12" fmla="*/ 48 w 59"/>
                <a:gd name="T13" fmla="*/ 51 h 58"/>
                <a:gd name="T14" fmla="*/ 38 w 59"/>
                <a:gd name="T15" fmla="*/ 56 h 58"/>
                <a:gd name="T16" fmla="*/ 27 w 59"/>
                <a:gd name="T17" fmla="*/ 58 h 58"/>
                <a:gd name="T18" fmla="*/ 16 w 59"/>
                <a:gd name="T19" fmla="*/ 54 h 58"/>
                <a:gd name="T20" fmla="*/ 6 w 59"/>
                <a:gd name="T21" fmla="*/ 47 h 58"/>
                <a:gd name="T22" fmla="*/ 1 w 59"/>
                <a:gd name="T23" fmla="*/ 37 h 58"/>
                <a:gd name="T24" fmla="*/ 0 w 59"/>
                <a:gd name="T25" fmla="*/ 26 h 58"/>
                <a:gd name="T26" fmla="*/ 3 w 59"/>
                <a:gd name="T27" fmla="*/ 15 h 58"/>
                <a:gd name="T28" fmla="*/ 11 w 59"/>
                <a:gd name="T29" fmla="*/ 7 h 58"/>
                <a:gd name="T30" fmla="*/ 21 w 59"/>
                <a:gd name="T31" fmla="*/ 1 h 58"/>
                <a:gd name="T32" fmla="*/ 32 w 59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8">
                  <a:moveTo>
                    <a:pt x="32" y="0"/>
                  </a:moveTo>
                  <a:lnTo>
                    <a:pt x="43" y="3"/>
                  </a:lnTo>
                  <a:lnTo>
                    <a:pt x="52" y="10"/>
                  </a:lnTo>
                  <a:lnTo>
                    <a:pt x="57" y="20"/>
                  </a:lnTo>
                  <a:lnTo>
                    <a:pt x="59" y="31"/>
                  </a:lnTo>
                  <a:lnTo>
                    <a:pt x="55" y="42"/>
                  </a:lnTo>
                  <a:lnTo>
                    <a:pt x="48" y="51"/>
                  </a:lnTo>
                  <a:lnTo>
                    <a:pt x="38" y="56"/>
                  </a:lnTo>
                  <a:lnTo>
                    <a:pt x="27" y="58"/>
                  </a:lnTo>
                  <a:lnTo>
                    <a:pt x="16" y="54"/>
                  </a:lnTo>
                  <a:lnTo>
                    <a:pt x="6" y="47"/>
                  </a:lnTo>
                  <a:lnTo>
                    <a:pt x="1" y="37"/>
                  </a:lnTo>
                  <a:lnTo>
                    <a:pt x="0" y="26"/>
                  </a:lnTo>
                  <a:lnTo>
                    <a:pt x="3" y="15"/>
                  </a:lnTo>
                  <a:lnTo>
                    <a:pt x="11" y="7"/>
                  </a:lnTo>
                  <a:lnTo>
                    <a:pt x="21" y="1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32"/>
            <p:cNvSpPr>
              <a:spLocks/>
            </p:cNvSpPr>
            <p:nvPr/>
          </p:nvSpPr>
          <p:spPr bwMode="auto">
            <a:xfrm>
              <a:off x="858838" y="3675063"/>
              <a:ext cx="11113" cy="9525"/>
            </a:xfrm>
            <a:custGeom>
              <a:avLst/>
              <a:gdLst>
                <a:gd name="T0" fmla="*/ 29 w 58"/>
                <a:gd name="T1" fmla="*/ 0 h 59"/>
                <a:gd name="T2" fmla="*/ 41 w 58"/>
                <a:gd name="T3" fmla="*/ 2 h 59"/>
                <a:gd name="T4" fmla="*/ 50 w 58"/>
                <a:gd name="T5" fmla="*/ 10 h 59"/>
                <a:gd name="T6" fmla="*/ 56 w 58"/>
                <a:gd name="T7" fmla="*/ 19 h 59"/>
                <a:gd name="T8" fmla="*/ 58 w 58"/>
                <a:gd name="T9" fmla="*/ 30 h 59"/>
                <a:gd name="T10" fmla="*/ 56 w 58"/>
                <a:gd name="T11" fmla="*/ 41 h 59"/>
                <a:gd name="T12" fmla="*/ 50 w 58"/>
                <a:gd name="T13" fmla="*/ 50 h 59"/>
                <a:gd name="T14" fmla="*/ 41 w 58"/>
                <a:gd name="T15" fmla="*/ 57 h 59"/>
                <a:gd name="T16" fmla="*/ 29 w 58"/>
                <a:gd name="T17" fmla="*/ 59 h 59"/>
                <a:gd name="T18" fmla="*/ 18 w 58"/>
                <a:gd name="T19" fmla="*/ 57 h 59"/>
                <a:gd name="T20" fmla="*/ 9 w 58"/>
                <a:gd name="T21" fmla="*/ 50 h 59"/>
                <a:gd name="T22" fmla="*/ 3 w 58"/>
                <a:gd name="T23" fmla="*/ 41 h 59"/>
                <a:gd name="T24" fmla="*/ 0 w 58"/>
                <a:gd name="T25" fmla="*/ 30 h 59"/>
                <a:gd name="T26" fmla="*/ 3 w 58"/>
                <a:gd name="T27" fmla="*/ 19 h 59"/>
                <a:gd name="T28" fmla="*/ 9 w 58"/>
                <a:gd name="T29" fmla="*/ 10 h 59"/>
                <a:gd name="T30" fmla="*/ 18 w 58"/>
                <a:gd name="T31" fmla="*/ 2 h 59"/>
                <a:gd name="T32" fmla="*/ 29 w 58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lnTo>
                    <a:pt x="41" y="2"/>
                  </a:lnTo>
                  <a:lnTo>
                    <a:pt x="50" y="10"/>
                  </a:lnTo>
                  <a:lnTo>
                    <a:pt x="56" y="19"/>
                  </a:lnTo>
                  <a:lnTo>
                    <a:pt x="58" y="30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1" y="57"/>
                  </a:lnTo>
                  <a:lnTo>
                    <a:pt x="29" y="59"/>
                  </a:lnTo>
                  <a:lnTo>
                    <a:pt x="18" y="57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3"/>
            <p:cNvSpPr>
              <a:spLocks/>
            </p:cNvSpPr>
            <p:nvPr/>
          </p:nvSpPr>
          <p:spPr bwMode="auto">
            <a:xfrm>
              <a:off x="846138" y="3668713"/>
              <a:ext cx="9525" cy="9525"/>
            </a:xfrm>
            <a:custGeom>
              <a:avLst/>
              <a:gdLst>
                <a:gd name="T0" fmla="*/ 29 w 59"/>
                <a:gd name="T1" fmla="*/ 0 h 59"/>
                <a:gd name="T2" fmla="*/ 41 w 59"/>
                <a:gd name="T3" fmla="*/ 2 h 59"/>
                <a:gd name="T4" fmla="*/ 50 w 59"/>
                <a:gd name="T5" fmla="*/ 8 h 59"/>
                <a:gd name="T6" fmla="*/ 57 w 59"/>
                <a:gd name="T7" fmla="*/ 17 h 59"/>
                <a:gd name="T8" fmla="*/ 59 w 59"/>
                <a:gd name="T9" fmla="*/ 29 h 59"/>
                <a:gd name="T10" fmla="*/ 57 w 59"/>
                <a:gd name="T11" fmla="*/ 40 h 59"/>
                <a:gd name="T12" fmla="*/ 50 w 59"/>
                <a:gd name="T13" fmla="*/ 50 h 59"/>
                <a:gd name="T14" fmla="*/ 41 w 59"/>
                <a:gd name="T15" fmla="*/ 56 h 59"/>
                <a:gd name="T16" fmla="*/ 29 w 59"/>
                <a:gd name="T17" fmla="*/ 59 h 59"/>
                <a:gd name="T18" fmla="*/ 18 w 59"/>
                <a:gd name="T19" fmla="*/ 56 h 59"/>
                <a:gd name="T20" fmla="*/ 9 w 59"/>
                <a:gd name="T21" fmla="*/ 50 h 59"/>
                <a:gd name="T22" fmla="*/ 2 w 59"/>
                <a:gd name="T23" fmla="*/ 40 h 59"/>
                <a:gd name="T24" fmla="*/ 0 w 59"/>
                <a:gd name="T25" fmla="*/ 29 h 59"/>
                <a:gd name="T26" fmla="*/ 2 w 59"/>
                <a:gd name="T27" fmla="*/ 17 h 59"/>
                <a:gd name="T28" fmla="*/ 9 w 59"/>
                <a:gd name="T29" fmla="*/ 8 h 59"/>
                <a:gd name="T30" fmla="*/ 18 w 59"/>
                <a:gd name="T31" fmla="*/ 2 h 59"/>
                <a:gd name="T32" fmla="*/ 29 w 59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29" y="0"/>
                  </a:moveTo>
                  <a:lnTo>
                    <a:pt x="41" y="2"/>
                  </a:lnTo>
                  <a:lnTo>
                    <a:pt x="50" y="8"/>
                  </a:lnTo>
                  <a:lnTo>
                    <a:pt x="57" y="17"/>
                  </a:lnTo>
                  <a:lnTo>
                    <a:pt x="59" y="29"/>
                  </a:lnTo>
                  <a:lnTo>
                    <a:pt x="57" y="40"/>
                  </a:lnTo>
                  <a:lnTo>
                    <a:pt x="50" y="50"/>
                  </a:lnTo>
                  <a:lnTo>
                    <a:pt x="41" y="56"/>
                  </a:lnTo>
                  <a:lnTo>
                    <a:pt x="29" y="59"/>
                  </a:lnTo>
                  <a:lnTo>
                    <a:pt x="18" y="56"/>
                  </a:lnTo>
                  <a:lnTo>
                    <a:pt x="9" y="50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34"/>
            <p:cNvSpPr>
              <a:spLocks/>
            </p:cNvSpPr>
            <p:nvPr/>
          </p:nvSpPr>
          <p:spPr bwMode="auto">
            <a:xfrm>
              <a:off x="831850" y="3660775"/>
              <a:ext cx="11113" cy="11113"/>
            </a:xfrm>
            <a:custGeom>
              <a:avLst/>
              <a:gdLst>
                <a:gd name="T0" fmla="*/ 33 w 58"/>
                <a:gd name="T1" fmla="*/ 0 h 58"/>
                <a:gd name="T2" fmla="*/ 43 w 58"/>
                <a:gd name="T3" fmla="*/ 3 h 58"/>
                <a:gd name="T4" fmla="*/ 51 w 58"/>
                <a:gd name="T5" fmla="*/ 10 h 58"/>
                <a:gd name="T6" fmla="*/ 57 w 58"/>
                <a:gd name="T7" fmla="*/ 20 h 58"/>
                <a:gd name="T8" fmla="*/ 58 w 58"/>
                <a:gd name="T9" fmla="*/ 31 h 58"/>
                <a:gd name="T10" fmla="*/ 55 w 58"/>
                <a:gd name="T11" fmla="*/ 42 h 58"/>
                <a:gd name="T12" fmla="*/ 47 w 58"/>
                <a:gd name="T13" fmla="*/ 51 h 58"/>
                <a:gd name="T14" fmla="*/ 38 w 58"/>
                <a:gd name="T15" fmla="*/ 57 h 58"/>
                <a:gd name="T16" fmla="*/ 27 w 58"/>
                <a:gd name="T17" fmla="*/ 58 h 58"/>
                <a:gd name="T18" fmla="*/ 16 w 58"/>
                <a:gd name="T19" fmla="*/ 55 h 58"/>
                <a:gd name="T20" fmla="*/ 8 w 58"/>
                <a:gd name="T21" fmla="*/ 49 h 58"/>
                <a:gd name="T22" fmla="*/ 2 w 58"/>
                <a:gd name="T23" fmla="*/ 41 h 58"/>
                <a:gd name="T24" fmla="*/ 0 w 58"/>
                <a:gd name="T25" fmla="*/ 31 h 58"/>
                <a:gd name="T26" fmla="*/ 1 w 58"/>
                <a:gd name="T27" fmla="*/ 21 h 58"/>
                <a:gd name="T28" fmla="*/ 2 w 58"/>
                <a:gd name="T29" fmla="*/ 19 h 58"/>
                <a:gd name="T30" fmla="*/ 3 w 58"/>
                <a:gd name="T31" fmla="*/ 16 h 58"/>
                <a:gd name="T32" fmla="*/ 4 w 58"/>
                <a:gd name="T33" fmla="*/ 14 h 58"/>
                <a:gd name="T34" fmla="*/ 5 w 58"/>
                <a:gd name="T35" fmla="*/ 13 h 58"/>
                <a:gd name="T36" fmla="*/ 6 w 58"/>
                <a:gd name="T37" fmla="*/ 11 h 58"/>
                <a:gd name="T38" fmla="*/ 14 w 58"/>
                <a:gd name="T39" fmla="*/ 5 h 58"/>
                <a:gd name="T40" fmla="*/ 23 w 58"/>
                <a:gd name="T41" fmla="*/ 1 h 58"/>
                <a:gd name="T42" fmla="*/ 33 w 58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58">
                  <a:moveTo>
                    <a:pt x="33" y="0"/>
                  </a:moveTo>
                  <a:lnTo>
                    <a:pt x="43" y="3"/>
                  </a:lnTo>
                  <a:lnTo>
                    <a:pt x="51" y="10"/>
                  </a:lnTo>
                  <a:lnTo>
                    <a:pt x="57" y="20"/>
                  </a:lnTo>
                  <a:lnTo>
                    <a:pt x="58" y="31"/>
                  </a:lnTo>
                  <a:lnTo>
                    <a:pt x="55" y="42"/>
                  </a:lnTo>
                  <a:lnTo>
                    <a:pt x="47" y="51"/>
                  </a:lnTo>
                  <a:lnTo>
                    <a:pt x="38" y="57"/>
                  </a:lnTo>
                  <a:lnTo>
                    <a:pt x="27" y="58"/>
                  </a:lnTo>
                  <a:lnTo>
                    <a:pt x="16" y="55"/>
                  </a:lnTo>
                  <a:lnTo>
                    <a:pt x="8" y="49"/>
                  </a:lnTo>
                  <a:lnTo>
                    <a:pt x="2" y="41"/>
                  </a:lnTo>
                  <a:lnTo>
                    <a:pt x="0" y="31"/>
                  </a:lnTo>
                  <a:lnTo>
                    <a:pt x="1" y="21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6" y="11"/>
                  </a:lnTo>
                  <a:lnTo>
                    <a:pt x="14" y="5"/>
                  </a:lnTo>
                  <a:lnTo>
                    <a:pt x="23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35"/>
            <p:cNvSpPr>
              <a:spLocks/>
            </p:cNvSpPr>
            <p:nvPr/>
          </p:nvSpPr>
          <p:spPr bwMode="auto">
            <a:xfrm>
              <a:off x="1063625" y="3660775"/>
              <a:ext cx="9525" cy="11113"/>
            </a:xfrm>
            <a:custGeom>
              <a:avLst/>
              <a:gdLst>
                <a:gd name="T0" fmla="*/ 27 w 58"/>
                <a:gd name="T1" fmla="*/ 0 h 58"/>
                <a:gd name="T2" fmla="*/ 38 w 58"/>
                <a:gd name="T3" fmla="*/ 1 h 58"/>
                <a:gd name="T4" fmla="*/ 48 w 58"/>
                <a:gd name="T5" fmla="*/ 7 h 58"/>
                <a:gd name="T6" fmla="*/ 55 w 58"/>
                <a:gd name="T7" fmla="*/ 16 h 58"/>
                <a:gd name="T8" fmla="*/ 58 w 58"/>
                <a:gd name="T9" fmla="*/ 27 h 58"/>
                <a:gd name="T10" fmla="*/ 57 w 58"/>
                <a:gd name="T11" fmla="*/ 38 h 58"/>
                <a:gd name="T12" fmla="*/ 51 w 58"/>
                <a:gd name="T13" fmla="*/ 48 h 58"/>
                <a:gd name="T14" fmla="*/ 42 w 58"/>
                <a:gd name="T15" fmla="*/ 55 h 58"/>
                <a:gd name="T16" fmla="*/ 31 w 58"/>
                <a:gd name="T17" fmla="*/ 58 h 58"/>
                <a:gd name="T18" fmla="*/ 20 w 58"/>
                <a:gd name="T19" fmla="*/ 57 h 58"/>
                <a:gd name="T20" fmla="*/ 10 w 58"/>
                <a:gd name="T21" fmla="*/ 51 h 58"/>
                <a:gd name="T22" fmla="*/ 3 w 58"/>
                <a:gd name="T23" fmla="*/ 42 h 58"/>
                <a:gd name="T24" fmla="*/ 0 w 58"/>
                <a:gd name="T25" fmla="*/ 31 h 58"/>
                <a:gd name="T26" fmla="*/ 1 w 58"/>
                <a:gd name="T27" fmla="*/ 20 h 58"/>
                <a:gd name="T28" fmla="*/ 7 w 58"/>
                <a:gd name="T29" fmla="*/ 10 h 58"/>
                <a:gd name="T30" fmla="*/ 16 w 58"/>
                <a:gd name="T31" fmla="*/ 3 h 58"/>
                <a:gd name="T32" fmla="*/ 27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7" y="0"/>
                  </a:moveTo>
                  <a:lnTo>
                    <a:pt x="38" y="1"/>
                  </a:lnTo>
                  <a:lnTo>
                    <a:pt x="48" y="7"/>
                  </a:lnTo>
                  <a:lnTo>
                    <a:pt x="55" y="16"/>
                  </a:lnTo>
                  <a:lnTo>
                    <a:pt x="58" y="27"/>
                  </a:lnTo>
                  <a:lnTo>
                    <a:pt x="57" y="38"/>
                  </a:lnTo>
                  <a:lnTo>
                    <a:pt x="51" y="48"/>
                  </a:lnTo>
                  <a:lnTo>
                    <a:pt x="42" y="55"/>
                  </a:lnTo>
                  <a:lnTo>
                    <a:pt x="31" y="58"/>
                  </a:lnTo>
                  <a:lnTo>
                    <a:pt x="20" y="57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7" y="10"/>
                  </a:lnTo>
                  <a:lnTo>
                    <a:pt x="16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36"/>
            <p:cNvSpPr>
              <a:spLocks/>
            </p:cNvSpPr>
            <p:nvPr/>
          </p:nvSpPr>
          <p:spPr bwMode="auto">
            <a:xfrm>
              <a:off x="1076325" y="3654425"/>
              <a:ext cx="11113" cy="9525"/>
            </a:xfrm>
            <a:custGeom>
              <a:avLst/>
              <a:gdLst>
                <a:gd name="T0" fmla="*/ 30 w 59"/>
                <a:gd name="T1" fmla="*/ 0 h 57"/>
                <a:gd name="T2" fmla="*/ 41 w 59"/>
                <a:gd name="T3" fmla="*/ 2 h 57"/>
                <a:gd name="T4" fmla="*/ 51 w 59"/>
                <a:gd name="T5" fmla="*/ 8 h 57"/>
                <a:gd name="T6" fmla="*/ 57 w 59"/>
                <a:gd name="T7" fmla="*/ 17 h 57"/>
                <a:gd name="T8" fmla="*/ 59 w 59"/>
                <a:gd name="T9" fmla="*/ 28 h 57"/>
                <a:gd name="T10" fmla="*/ 57 w 59"/>
                <a:gd name="T11" fmla="*/ 40 h 57"/>
                <a:gd name="T12" fmla="*/ 51 w 59"/>
                <a:gd name="T13" fmla="*/ 49 h 57"/>
                <a:gd name="T14" fmla="*/ 41 w 59"/>
                <a:gd name="T15" fmla="*/ 55 h 57"/>
                <a:gd name="T16" fmla="*/ 30 w 59"/>
                <a:gd name="T17" fmla="*/ 57 h 57"/>
                <a:gd name="T18" fmla="*/ 19 w 59"/>
                <a:gd name="T19" fmla="*/ 55 h 57"/>
                <a:gd name="T20" fmla="*/ 9 w 59"/>
                <a:gd name="T21" fmla="*/ 49 h 57"/>
                <a:gd name="T22" fmla="*/ 3 w 59"/>
                <a:gd name="T23" fmla="*/ 40 h 57"/>
                <a:gd name="T24" fmla="*/ 0 w 59"/>
                <a:gd name="T25" fmla="*/ 28 h 57"/>
                <a:gd name="T26" fmla="*/ 3 w 59"/>
                <a:gd name="T27" fmla="*/ 17 h 57"/>
                <a:gd name="T28" fmla="*/ 9 w 59"/>
                <a:gd name="T29" fmla="*/ 8 h 57"/>
                <a:gd name="T30" fmla="*/ 19 w 59"/>
                <a:gd name="T31" fmla="*/ 2 h 57"/>
                <a:gd name="T32" fmla="*/ 30 w 59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7">
                  <a:moveTo>
                    <a:pt x="30" y="0"/>
                  </a:moveTo>
                  <a:lnTo>
                    <a:pt x="41" y="2"/>
                  </a:lnTo>
                  <a:lnTo>
                    <a:pt x="51" y="8"/>
                  </a:lnTo>
                  <a:lnTo>
                    <a:pt x="57" y="17"/>
                  </a:lnTo>
                  <a:lnTo>
                    <a:pt x="59" y="28"/>
                  </a:lnTo>
                  <a:lnTo>
                    <a:pt x="57" y="40"/>
                  </a:lnTo>
                  <a:lnTo>
                    <a:pt x="51" y="49"/>
                  </a:lnTo>
                  <a:lnTo>
                    <a:pt x="41" y="55"/>
                  </a:lnTo>
                  <a:lnTo>
                    <a:pt x="30" y="57"/>
                  </a:lnTo>
                  <a:lnTo>
                    <a:pt x="19" y="55"/>
                  </a:lnTo>
                  <a:lnTo>
                    <a:pt x="9" y="49"/>
                  </a:lnTo>
                  <a:lnTo>
                    <a:pt x="3" y="40"/>
                  </a:lnTo>
                  <a:lnTo>
                    <a:pt x="0" y="28"/>
                  </a:lnTo>
                  <a:lnTo>
                    <a:pt x="3" y="17"/>
                  </a:lnTo>
                  <a:lnTo>
                    <a:pt x="9" y="8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37"/>
            <p:cNvSpPr>
              <a:spLocks/>
            </p:cNvSpPr>
            <p:nvPr/>
          </p:nvSpPr>
          <p:spPr bwMode="auto">
            <a:xfrm>
              <a:off x="1090613" y="3648075"/>
              <a:ext cx="9525" cy="9525"/>
            </a:xfrm>
            <a:custGeom>
              <a:avLst/>
              <a:gdLst>
                <a:gd name="T0" fmla="*/ 28 w 57"/>
                <a:gd name="T1" fmla="*/ 0 h 59"/>
                <a:gd name="T2" fmla="*/ 40 w 57"/>
                <a:gd name="T3" fmla="*/ 4 h 59"/>
                <a:gd name="T4" fmla="*/ 49 w 57"/>
                <a:gd name="T5" fmla="*/ 10 h 59"/>
                <a:gd name="T6" fmla="*/ 55 w 57"/>
                <a:gd name="T7" fmla="*/ 19 h 59"/>
                <a:gd name="T8" fmla="*/ 57 w 57"/>
                <a:gd name="T9" fmla="*/ 30 h 59"/>
                <a:gd name="T10" fmla="*/ 55 w 57"/>
                <a:gd name="T11" fmla="*/ 41 h 59"/>
                <a:gd name="T12" fmla="*/ 49 w 57"/>
                <a:gd name="T13" fmla="*/ 51 h 59"/>
                <a:gd name="T14" fmla="*/ 40 w 57"/>
                <a:gd name="T15" fmla="*/ 57 h 59"/>
                <a:gd name="T16" fmla="*/ 28 w 57"/>
                <a:gd name="T17" fmla="*/ 59 h 59"/>
                <a:gd name="T18" fmla="*/ 17 w 57"/>
                <a:gd name="T19" fmla="*/ 57 h 59"/>
                <a:gd name="T20" fmla="*/ 8 w 57"/>
                <a:gd name="T21" fmla="*/ 51 h 59"/>
                <a:gd name="T22" fmla="*/ 2 w 57"/>
                <a:gd name="T23" fmla="*/ 41 h 59"/>
                <a:gd name="T24" fmla="*/ 0 w 57"/>
                <a:gd name="T25" fmla="*/ 30 h 59"/>
                <a:gd name="T26" fmla="*/ 2 w 57"/>
                <a:gd name="T27" fmla="*/ 19 h 59"/>
                <a:gd name="T28" fmla="*/ 8 w 57"/>
                <a:gd name="T29" fmla="*/ 10 h 59"/>
                <a:gd name="T30" fmla="*/ 17 w 57"/>
                <a:gd name="T31" fmla="*/ 4 h 59"/>
                <a:gd name="T32" fmla="*/ 28 w 57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9">
                  <a:moveTo>
                    <a:pt x="28" y="0"/>
                  </a:moveTo>
                  <a:lnTo>
                    <a:pt x="40" y="4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7" y="30"/>
                  </a:lnTo>
                  <a:lnTo>
                    <a:pt x="55" y="41"/>
                  </a:lnTo>
                  <a:lnTo>
                    <a:pt x="49" y="51"/>
                  </a:lnTo>
                  <a:lnTo>
                    <a:pt x="40" y="57"/>
                  </a:lnTo>
                  <a:lnTo>
                    <a:pt x="28" y="59"/>
                  </a:lnTo>
                  <a:lnTo>
                    <a:pt x="17" y="57"/>
                  </a:lnTo>
                  <a:lnTo>
                    <a:pt x="8" y="51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7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38"/>
            <p:cNvSpPr>
              <a:spLocks/>
            </p:cNvSpPr>
            <p:nvPr/>
          </p:nvSpPr>
          <p:spPr bwMode="auto">
            <a:xfrm>
              <a:off x="1022350" y="3681413"/>
              <a:ext cx="11113" cy="11113"/>
            </a:xfrm>
            <a:custGeom>
              <a:avLst/>
              <a:gdLst>
                <a:gd name="T0" fmla="*/ 27 w 58"/>
                <a:gd name="T1" fmla="*/ 0 h 58"/>
                <a:gd name="T2" fmla="*/ 38 w 58"/>
                <a:gd name="T3" fmla="*/ 1 h 58"/>
                <a:gd name="T4" fmla="*/ 48 w 58"/>
                <a:gd name="T5" fmla="*/ 7 h 58"/>
                <a:gd name="T6" fmla="*/ 55 w 58"/>
                <a:gd name="T7" fmla="*/ 15 h 58"/>
                <a:gd name="T8" fmla="*/ 58 w 58"/>
                <a:gd name="T9" fmla="*/ 26 h 58"/>
                <a:gd name="T10" fmla="*/ 56 w 58"/>
                <a:gd name="T11" fmla="*/ 37 h 58"/>
                <a:gd name="T12" fmla="*/ 51 w 58"/>
                <a:gd name="T13" fmla="*/ 47 h 58"/>
                <a:gd name="T14" fmla="*/ 42 w 58"/>
                <a:gd name="T15" fmla="*/ 54 h 58"/>
                <a:gd name="T16" fmla="*/ 31 w 58"/>
                <a:gd name="T17" fmla="*/ 58 h 58"/>
                <a:gd name="T18" fmla="*/ 20 w 58"/>
                <a:gd name="T19" fmla="*/ 56 h 58"/>
                <a:gd name="T20" fmla="*/ 10 w 58"/>
                <a:gd name="T21" fmla="*/ 51 h 58"/>
                <a:gd name="T22" fmla="*/ 3 w 58"/>
                <a:gd name="T23" fmla="*/ 42 h 58"/>
                <a:gd name="T24" fmla="*/ 0 w 58"/>
                <a:gd name="T25" fmla="*/ 31 h 58"/>
                <a:gd name="T26" fmla="*/ 1 w 58"/>
                <a:gd name="T27" fmla="*/ 20 h 58"/>
                <a:gd name="T28" fmla="*/ 7 w 58"/>
                <a:gd name="T29" fmla="*/ 10 h 58"/>
                <a:gd name="T30" fmla="*/ 16 w 58"/>
                <a:gd name="T31" fmla="*/ 3 h 58"/>
                <a:gd name="T32" fmla="*/ 27 w 58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27" y="0"/>
                  </a:moveTo>
                  <a:lnTo>
                    <a:pt x="38" y="1"/>
                  </a:lnTo>
                  <a:lnTo>
                    <a:pt x="48" y="7"/>
                  </a:lnTo>
                  <a:lnTo>
                    <a:pt x="55" y="15"/>
                  </a:lnTo>
                  <a:lnTo>
                    <a:pt x="58" y="26"/>
                  </a:lnTo>
                  <a:lnTo>
                    <a:pt x="56" y="37"/>
                  </a:lnTo>
                  <a:lnTo>
                    <a:pt x="51" y="47"/>
                  </a:lnTo>
                  <a:lnTo>
                    <a:pt x="42" y="54"/>
                  </a:lnTo>
                  <a:lnTo>
                    <a:pt x="31" y="58"/>
                  </a:lnTo>
                  <a:lnTo>
                    <a:pt x="20" y="56"/>
                  </a:lnTo>
                  <a:lnTo>
                    <a:pt x="10" y="51"/>
                  </a:lnTo>
                  <a:lnTo>
                    <a:pt x="3" y="42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7" y="10"/>
                  </a:lnTo>
                  <a:lnTo>
                    <a:pt x="16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39"/>
            <p:cNvSpPr>
              <a:spLocks/>
            </p:cNvSpPr>
            <p:nvPr/>
          </p:nvSpPr>
          <p:spPr bwMode="auto">
            <a:xfrm>
              <a:off x="1036638" y="3675063"/>
              <a:ext cx="9525" cy="9525"/>
            </a:xfrm>
            <a:custGeom>
              <a:avLst/>
              <a:gdLst>
                <a:gd name="T0" fmla="*/ 29 w 57"/>
                <a:gd name="T1" fmla="*/ 0 h 59"/>
                <a:gd name="T2" fmla="*/ 40 w 57"/>
                <a:gd name="T3" fmla="*/ 2 h 59"/>
                <a:gd name="T4" fmla="*/ 49 w 57"/>
                <a:gd name="T5" fmla="*/ 10 h 59"/>
                <a:gd name="T6" fmla="*/ 55 w 57"/>
                <a:gd name="T7" fmla="*/ 19 h 59"/>
                <a:gd name="T8" fmla="*/ 57 w 57"/>
                <a:gd name="T9" fmla="*/ 30 h 59"/>
                <a:gd name="T10" fmla="*/ 55 w 57"/>
                <a:gd name="T11" fmla="*/ 41 h 59"/>
                <a:gd name="T12" fmla="*/ 49 w 57"/>
                <a:gd name="T13" fmla="*/ 50 h 59"/>
                <a:gd name="T14" fmla="*/ 40 w 57"/>
                <a:gd name="T15" fmla="*/ 57 h 59"/>
                <a:gd name="T16" fmla="*/ 29 w 57"/>
                <a:gd name="T17" fmla="*/ 59 h 59"/>
                <a:gd name="T18" fmla="*/ 17 w 57"/>
                <a:gd name="T19" fmla="*/ 57 h 59"/>
                <a:gd name="T20" fmla="*/ 8 w 57"/>
                <a:gd name="T21" fmla="*/ 50 h 59"/>
                <a:gd name="T22" fmla="*/ 2 w 57"/>
                <a:gd name="T23" fmla="*/ 41 h 59"/>
                <a:gd name="T24" fmla="*/ 0 w 57"/>
                <a:gd name="T25" fmla="*/ 30 h 59"/>
                <a:gd name="T26" fmla="*/ 2 w 57"/>
                <a:gd name="T27" fmla="*/ 19 h 59"/>
                <a:gd name="T28" fmla="*/ 8 w 57"/>
                <a:gd name="T29" fmla="*/ 10 h 59"/>
                <a:gd name="T30" fmla="*/ 17 w 57"/>
                <a:gd name="T31" fmla="*/ 2 h 59"/>
                <a:gd name="T32" fmla="*/ 29 w 57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9">
                  <a:moveTo>
                    <a:pt x="29" y="0"/>
                  </a:move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7" y="30"/>
                  </a:lnTo>
                  <a:lnTo>
                    <a:pt x="55" y="41"/>
                  </a:lnTo>
                  <a:lnTo>
                    <a:pt x="49" y="50"/>
                  </a:lnTo>
                  <a:lnTo>
                    <a:pt x="40" y="57"/>
                  </a:lnTo>
                  <a:lnTo>
                    <a:pt x="29" y="59"/>
                  </a:lnTo>
                  <a:lnTo>
                    <a:pt x="17" y="57"/>
                  </a:lnTo>
                  <a:lnTo>
                    <a:pt x="8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10"/>
                  </a:lnTo>
                  <a:lnTo>
                    <a:pt x="17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40"/>
            <p:cNvSpPr>
              <a:spLocks/>
            </p:cNvSpPr>
            <p:nvPr/>
          </p:nvSpPr>
          <p:spPr bwMode="auto">
            <a:xfrm>
              <a:off x="1049338" y="3668713"/>
              <a:ext cx="11113" cy="9525"/>
            </a:xfrm>
            <a:custGeom>
              <a:avLst/>
              <a:gdLst>
                <a:gd name="T0" fmla="*/ 28 w 58"/>
                <a:gd name="T1" fmla="*/ 0 h 59"/>
                <a:gd name="T2" fmla="*/ 41 w 58"/>
                <a:gd name="T3" fmla="*/ 2 h 59"/>
                <a:gd name="T4" fmla="*/ 50 w 58"/>
                <a:gd name="T5" fmla="*/ 8 h 59"/>
                <a:gd name="T6" fmla="*/ 56 w 58"/>
                <a:gd name="T7" fmla="*/ 17 h 59"/>
                <a:gd name="T8" fmla="*/ 58 w 58"/>
                <a:gd name="T9" fmla="*/ 29 h 59"/>
                <a:gd name="T10" fmla="*/ 56 w 58"/>
                <a:gd name="T11" fmla="*/ 40 h 59"/>
                <a:gd name="T12" fmla="*/ 50 w 58"/>
                <a:gd name="T13" fmla="*/ 50 h 59"/>
                <a:gd name="T14" fmla="*/ 41 w 58"/>
                <a:gd name="T15" fmla="*/ 56 h 59"/>
                <a:gd name="T16" fmla="*/ 28 w 58"/>
                <a:gd name="T17" fmla="*/ 59 h 59"/>
                <a:gd name="T18" fmla="*/ 17 w 58"/>
                <a:gd name="T19" fmla="*/ 56 h 59"/>
                <a:gd name="T20" fmla="*/ 8 w 58"/>
                <a:gd name="T21" fmla="*/ 50 h 59"/>
                <a:gd name="T22" fmla="*/ 2 w 58"/>
                <a:gd name="T23" fmla="*/ 40 h 59"/>
                <a:gd name="T24" fmla="*/ 0 w 58"/>
                <a:gd name="T25" fmla="*/ 29 h 59"/>
                <a:gd name="T26" fmla="*/ 2 w 58"/>
                <a:gd name="T27" fmla="*/ 17 h 59"/>
                <a:gd name="T28" fmla="*/ 8 w 58"/>
                <a:gd name="T29" fmla="*/ 8 h 59"/>
                <a:gd name="T30" fmla="*/ 17 w 58"/>
                <a:gd name="T31" fmla="*/ 2 h 59"/>
                <a:gd name="T32" fmla="*/ 28 w 58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9">
                  <a:moveTo>
                    <a:pt x="28" y="0"/>
                  </a:moveTo>
                  <a:lnTo>
                    <a:pt x="41" y="2"/>
                  </a:lnTo>
                  <a:lnTo>
                    <a:pt x="50" y="8"/>
                  </a:lnTo>
                  <a:lnTo>
                    <a:pt x="56" y="17"/>
                  </a:lnTo>
                  <a:lnTo>
                    <a:pt x="58" y="29"/>
                  </a:lnTo>
                  <a:lnTo>
                    <a:pt x="56" y="40"/>
                  </a:lnTo>
                  <a:lnTo>
                    <a:pt x="50" y="50"/>
                  </a:lnTo>
                  <a:lnTo>
                    <a:pt x="41" y="56"/>
                  </a:lnTo>
                  <a:lnTo>
                    <a:pt x="28" y="59"/>
                  </a:lnTo>
                  <a:lnTo>
                    <a:pt x="17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41"/>
            <p:cNvSpPr>
              <a:spLocks/>
            </p:cNvSpPr>
            <p:nvPr/>
          </p:nvSpPr>
          <p:spPr bwMode="auto">
            <a:xfrm>
              <a:off x="1130300" y="3763963"/>
              <a:ext cx="49213" cy="63500"/>
            </a:xfrm>
            <a:custGeom>
              <a:avLst/>
              <a:gdLst>
                <a:gd name="T0" fmla="*/ 167 w 276"/>
                <a:gd name="T1" fmla="*/ 2 h 366"/>
                <a:gd name="T2" fmla="*/ 195 w 276"/>
                <a:gd name="T3" fmla="*/ 14 h 366"/>
                <a:gd name="T4" fmla="*/ 218 w 276"/>
                <a:gd name="T5" fmla="*/ 30 h 366"/>
                <a:gd name="T6" fmla="*/ 227 w 276"/>
                <a:gd name="T7" fmla="*/ 42 h 366"/>
                <a:gd name="T8" fmla="*/ 229 w 276"/>
                <a:gd name="T9" fmla="*/ 44 h 366"/>
                <a:gd name="T10" fmla="*/ 236 w 276"/>
                <a:gd name="T11" fmla="*/ 46 h 366"/>
                <a:gd name="T12" fmla="*/ 247 w 276"/>
                <a:gd name="T13" fmla="*/ 53 h 366"/>
                <a:gd name="T14" fmla="*/ 258 w 276"/>
                <a:gd name="T15" fmla="*/ 68 h 366"/>
                <a:gd name="T16" fmla="*/ 266 w 276"/>
                <a:gd name="T17" fmla="*/ 93 h 366"/>
                <a:gd name="T18" fmla="*/ 267 w 276"/>
                <a:gd name="T19" fmla="*/ 131 h 366"/>
                <a:gd name="T20" fmla="*/ 262 w 276"/>
                <a:gd name="T21" fmla="*/ 166 h 366"/>
                <a:gd name="T22" fmla="*/ 264 w 276"/>
                <a:gd name="T23" fmla="*/ 175 h 366"/>
                <a:gd name="T24" fmla="*/ 272 w 276"/>
                <a:gd name="T25" fmla="*/ 179 h 366"/>
                <a:gd name="T26" fmla="*/ 276 w 276"/>
                <a:gd name="T27" fmla="*/ 194 h 366"/>
                <a:gd name="T28" fmla="*/ 271 w 276"/>
                <a:gd name="T29" fmla="*/ 222 h 366"/>
                <a:gd name="T30" fmla="*/ 261 w 276"/>
                <a:gd name="T31" fmla="*/ 249 h 366"/>
                <a:gd name="T32" fmla="*/ 252 w 276"/>
                <a:gd name="T33" fmla="*/ 260 h 366"/>
                <a:gd name="T34" fmla="*/ 243 w 276"/>
                <a:gd name="T35" fmla="*/ 281 h 366"/>
                <a:gd name="T36" fmla="*/ 223 w 276"/>
                <a:gd name="T37" fmla="*/ 320 h 366"/>
                <a:gd name="T38" fmla="*/ 188 w 276"/>
                <a:gd name="T39" fmla="*/ 352 h 366"/>
                <a:gd name="T40" fmla="*/ 148 w 276"/>
                <a:gd name="T41" fmla="*/ 366 h 366"/>
                <a:gd name="T42" fmla="*/ 108 w 276"/>
                <a:gd name="T43" fmla="*/ 362 h 366"/>
                <a:gd name="T44" fmla="*/ 67 w 276"/>
                <a:gd name="T45" fmla="*/ 337 h 366"/>
                <a:gd name="T46" fmla="*/ 40 w 276"/>
                <a:gd name="T47" fmla="*/ 301 h 366"/>
                <a:gd name="T48" fmla="*/ 28 w 276"/>
                <a:gd name="T49" fmla="*/ 261 h 366"/>
                <a:gd name="T50" fmla="*/ 19 w 276"/>
                <a:gd name="T51" fmla="*/ 256 h 366"/>
                <a:gd name="T52" fmla="*/ 10 w 276"/>
                <a:gd name="T53" fmla="*/ 238 h 366"/>
                <a:gd name="T54" fmla="*/ 1 w 276"/>
                <a:gd name="T55" fmla="*/ 206 h 366"/>
                <a:gd name="T56" fmla="*/ 1 w 276"/>
                <a:gd name="T57" fmla="*/ 185 h 366"/>
                <a:gd name="T58" fmla="*/ 7 w 276"/>
                <a:gd name="T59" fmla="*/ 176 h 366"/>
                <a:gd name="T60" fmla="*/ 15 w 276"/>
                <a:gd name="T61" fmla="*/ 174 h 366"/>
                <a:gd name="T62" fmla="*/ 11 w 276"/>
                <a:gd name="T63" fmla="*/ 157 h 366"/>
                <a:gd name="T64" fmla="*/ 8 w 276"/>
                <a:gd name="T65" fmla="*/ 118 h 366"/>
                <a:gd name="T66" fmla="*/ 16 w 276"/>
                <a:gd name="T67" fmla="*/ 84 h 366"/>
                <a:gd name="T68" fmla="*/ 33 w 276"/>
                <a:gd name="T69" fmla="*/ 56 h 366"/>
                <a:gd name="T70" fmla="*/ 57 w 276"/>
                <a:gd name="T71" fmla="*/ 31 h 366"/>
                <a:gd name="T72" fmla="*/ 86 w 276"/>
                <a:gd name="T73" fmla="*/ 11 h 366"/>
                <a:gd name="T74" fmla="*/ 115 w 276"/>
                <a:gd name="T75" fmla="*/ 1 h 366"/>
                <a:gd name="T76" fmla="*/ 149 w 276"/>
                <a:gd name="T77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6" h="366">
                  <a:moveTo>
                    <a:pt x="149" y="0"/>
                  </a:moveTo>
                  <a:lnTo>
                    <a:pt x="167" y="2"/>
                  </a:lnTo>
                  <a:lnTo>
                    <a:pt x="182" y="7"/>
                  </a:lnTo>
                  <a:lnTo>
                    <a:pt x="195" y="14"/>
                  </a:lnTo>
                  <a:lnTo>
                    <a:pt x="208" y="22"/>
                  </a:lnTo>
                  <a:lnTo>
                    <a:pt x="218" y="30"/>
                  </a:lnTo>
                  <a:lnTo>
                    <a:pt x="224" y="37"/>
                  </a:lnTo>
                  <a:lnTo>
                    <a:pt x="227" y="42"/>
                  </a:lnTo>
                  <a:lnTo>
                    <a:pt x="228" y="44"/>
                  </a:lnTo>
                  <a:lnTo>
                    <a:pt x="229" y="44"/>
                  </a:lnTo>
                  <a:lnTo>
                    <a:pt x="232" y="45"/>
                  </a:lnTo>
                  <a:lnTo>
                    <a:pt x="236" y="46"/>
                  </a:lnTo>
                  <a:lnTo>
                    <a:pt x="242" y="49"/>
                  </a:lnTo>
                  <a:lnTo>
                    <a:pt x="247" y="53"/>
                  </a:lnTo>
                  <a:lnTo>
                    <a:pt x="253" y="59"/>
                  </a:lnTo>
                  <a:lnTo>
                    <a:pt x="258" y="68"/>
                  </a:lnTo>
                  <a:lnTo>
                    <a:pt x="263" y="79"/>
                  </a:lnTo>
                  <a:lnTo>
                    <a:pt x="266" y="93"/>
                  </a:lnTo>
                  <a:lnTo>
                    <a:pt x="268" y="110"/>
                  </a:lnTo>
                  <a:lnTo>
                    <a:pt x="267" y="131"/>
                  </a:lnTo>
                  <a:lnTo>
                    <a:pt x="264" y="157"/>
                  </a:lnTo>
                  <a:lnTo>
                    <a:pt x="262" y="166"/>
                  </a:lnTo>
                  <a:lnTo>
                    <a:pt x="259" y="175"/>
                  </a:lnTo>
                  <a:lnTo>
                    <a:pt x="264" y="175"/>
                  </a:lnTo>
                  <a:lnTo>
                    <a:pt x="268" y="176"/>
                  </a:lnTo>
                  <a:lnTo>
                    <a:pt x="272" y="179"/>
                  </a:lnTo>
                  <a:lnTo>
                    <a:pt x="275" y="185"/>
                  </a:lnTo>
                  <a:lnTo>
                    <a:pt x="276" y="194"/>
                  </a:lnTo>
                  <a:lnTo>
                    <a:pt x="274" y="206"/>
                  </a:lnTo>
                  <a:lnTo>
                    <a:pt x="271" y="222"/>
                  </a:lnTo>
                  <a:lnTo>
                    <a:pt x="266" y="238"/>
                  </a:lnTo>
                  <a:lnTo>
                    <a:pt x="261" y="249"/>
                  </a:lnTo>
                  <a:lnTo>
                    <a:pt x="256" y="256"/>
                  </a:lnTo>
                  <a:lnTo>
                    <a:pt x="252" y="260"/>
                  </a:lnTo>
                  <a:lnTo>
                    <a:pt x="248" y="261"/>
                  </a:lnTo>
                  <a:lnTo>
                    <a:pt x="243" y="281"/>
                  </a:lnTo>
                  <a:lnTo>
                    <a:pt x="235" y="301"/>
                  </a:lnTo>
                  <a:lnTo>
                    <a:pt x="223" y="320"/>
                  </a:lnTo>
                  <a:lnTo>
                    <a:pt x="207" y="337"/>
                  </a:lnTo>
                  <a:lnTo>
                    <a:pt x="188" y="352"/>
                  </a:lnTo>
                  <a:lnTo>
                    <a:pt x="167" y="362"/>
                  </a:lnTo>
                  <a:lnTo>
                    <a:pt x="148" y="366"/>
                  </a:lnTo>
                  <a:lnTo>
                    <a:pt x="128" y="366"/>
                  </a:lnTo>
                  <a:lnTo>
                    <a:pt x="108" y="362"/>
                  </a:lnTo>
                  <a:lnTo>
                    <a:pt x="86" y="351"/>
                  </a:lnTo>
                  <a:lnTo>
                    <a:pt x="67" y="337"/>
                  </a:lnTo>
                  <a:lnTo>
                    <a:pt x="52" y="320"/>
                  </a:lnTo>
                  <a:lnTo>
                    <a:pt x="40" y="301"/>
                  </a:lnTo>
                  <a:lnTo>
                    <a:pt x="32" y="280"/>
                  </a:lnTo>
                  <a:lnTo>
                    <a:pt x="28" y="261"/>
                  </a:lnTo>
                  <a:lnTo>
                    <a:pt x="24" y="260"/>
                  </a:lnTo>
                  <a:lnTo>
                    <a:pt x="19" y="256"/>
                  </a:lnTo>
                  <a:lnTo>
                    <a:pt x="15" y="249"/>
                  </a:lnTo>
                  <a:lnTo>
                    <a:pt x="10" y="238"/>
                  </a:lnTo>
                  <a:lnTo>
                    <a:pt x="5" y="222"/>
                  </a:lnTo>
                  <a:lnTo>
                    <a:pt x="1" y="206"/>
                  </a:lnTo>
                  <a:lnTo>
                    <a:pt x="0" y="194"/>
                  </a:lnTo>
                  <a:lnTo>
                    <a:pt x="1" y="185"/>
                  </a:lnTo>
                  <a:lnTo>
                    <a:pt x="3" y="179"/>
                  </a:lnTo>
                  <a:lnTo>
                    <a:pt x="7" y="176"/>
                  </a:lnTo>
                  <a:lnTo>
                    <a:pt x="11" y="174"/>
                  </a:lnTo>
                  <a:lnTo>
                    <a:pt x="15" y="174"/>
                  </a:lnTo>
                  <a:lnTo>
                    <a:pt x="13" y="165"/>
                  </a:lnTo>
                  <a:lnTo>
                    <a:pt x="11" y="157"/>
                  </a:lnTo>
                  <a:lnTo>
                    <a:pt x="8" y="138"/>
                  </a:lnTo>
                  <a:lnTo>
                    <a:pt x="8" y="118"/>
                  </a:lnTo>
                  <a:lnTo>
                    <a:pt x="11" y="101"/>
                  </a:lnTo>
                  <a:lnTo>
                    <a:pt x="16" y="84"/>
                  </a:lnTo>
                  <a:lnTo>
                    <a:pt x="24" y="69"/>
                  </a:lnTo>
                  <a:lnTo>
                    <a:pt x="33" y="56"/>
                  </a:lnTo>
                  <a:lnTo>
                    <a:pt x="43" y="44"/>
                  </a:lnTo>
                  <a:lnTo>
                    <a:pt x="57" y="31"/>
                  </a:lnTo>
                  <a:lnTo>
                    <a:pt x="73" y="19"/>
                  </a:lnTo>
                  <a:lnTo>
                    <a:pt x="86" y="11"/>
                  </a:lnTo>
                  <a:lnTo>
                    <a:pt x="102" y="5"/>
                  </a:lnTo>
                  <a:lnTo>
                    <a:pt x="115" y="1"/>
                  </a:lnTo>
                  <a:lnTo>
                    <a:pt x="129" y="0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42"/>
            <p:cNvSpPr>
              <a:spLocks/>
            </p:cNvSpPr>
            <p:nvPr/>
          </p:nvSpPr>
          <p:spPr bwMode="auto">
            <a:xfrm>
              <a:off x="1109663" y="3825875"/>
              <a:ext cx="92075" cy="46038"/>
            </a:xfrm>
            <a:custGeom>
              <a:avLst/>
              <a:gdLst>
                <a:gd name="T0" fmla="*/ 211 w 523"/>
                <a:gd name="T1" fmla="*/ 131 h 268"/>
                <a:gd name="T2" fmla="*/ 219 w 523"/>
                <a:gd name="T3" fmla="*/ 156 h 268"/>
                <a:gd name="T4" fmla="*/ 247 w 523"/>
                <a:gd name="T5" fmla="*/ 115 h 268"/>
                <a:gd name="T6" fmla="*/ 230 w 523"/>
                <a:gd name="T7" fmla="*/ 84 h 268"/>
                <a:gd name="T8" fmla="*/ 226 w 523"/>
                <a:gd name="T9" fmla="*/ 64 h 268"/>
                <a:gd name="T10" fmla="*/ 230 w 523"/>
                <a:gd name="T11" fmla="*/ 51 h 268"/>
                <a:gd name="T12" fmla="*/ 240 w 523"/>
                <a:gd name="T13" fmla="*/ 44 h 268"/>
                <a:gd name="T14" fmla="*/ 251 w 523"/>
                <a:gd name="T15" fmla="*/ 41 h 268"/>
                <a:gd name="T16" fmla="*/ 259 w 523"/>
                <a:gd name="T17" fmla="*/ 40 h 268"/>
                <a:gd name="T18" fmla="*/ 263 w 523"/>
                <a:gd name="T19" fmla="*/ 40 h 268"/>
                <a:gd name="T20" fmla="*/ 271 w 523"/>
                <a:gd name="T21" fmla="*/ 41 h 268"/>
                <a:gd name="T22" fmla="*/ 282 w 523"/>
                <a:gd name="T23" fmla="*/ 44 h 268"/>
                <a:gd name="T24" fmla="*/ 292 w 523"/>
                <a:gd name="T25" fmla="*/ 51 h 268"/>
                <a:gd name="T26" fmla="*/ 296 w 523"/>
                <a:gd name="T27" fmla="*/ 64 h 268"/>
                <a:gd name="T28" fmla="*/ 292 w 523"/>
                <a:gd name="T29" fmla="*/ 84 h 268"/>
                <a:gd name="T30" fmla="*/ 275 w 523"/>
                <a:gd name="T31" fmla="*/ 115 h 268"/>
                <a:gd name="T32" fmla="*/ 303 w 523"/>
                <a:gd name="T33" fmla="*/ 156 h 268"/>
                <a:gd name="T34" fmla="*/ 311 w 523"/>
                <a:gd name="T35" fmla="*/ 131 h 268"/>
                <a:gd name="T36" fmla="*/ 355 w 523"/>
                <a:gd name="T37" fmla="*/ 1 h 268"/>
                <a:gd name="T38" fmla="*/ 370 w 523"/>
                <a:gd name="T39" fmla="*/ 10 h 268"/>
                <a:gd name="T40" fmla="*/ 396 w 523"/>
                <a:gd name="T41" fmla="*/ 25 h 268"/>
                <a:gd name="T42" fmla="*/ 430 w 523"/>
                <a:gd name="T43" fmla="*/ 40 h 268"/>
                <a:gd name="T44" fmla="*/ 473 w 523"/>
                <a:gd name="T45" fmla="*/ 54 h 268"/>
                <a:gd name="T46" fmla="*/ 499 w 523"/>
                <a:gd name="T47" fmla="*/ 68 h 268"/>
                <a:gd name="T48" fmla="*/ 514 w 523"/>
                <a:gd name="T49" fmla="*/ 90 h 268"/>
                <a:gd name="T50" fmla="*/ 521 w 523"/>
                <a:gd name="T51" fmla="*/ 117 h 268"/>
                <a:gd name="T52" fmla="*/ 523 w 523"/>
                <a:gd name="T53" fmla="*/ 141 h 268"/>
                <a:gd name="T54" fmla="*/ 523 w 523"/>
                <a:gd name="T55" fmla="*/ 154 h 268"/>
                <a:gd name="T56" fmla="*/ 521 w 523"/>
                <a:gd name="T57" fmla="*/ 172 h 268"/>
                <a:gd name="T58" fmla="*/ 519 w 523"/>
                <a:gd name="T59" fmla="*/ 196 h 268"/>
                <a:gd name="T60" fmla="*/ 515 w 523"/>
                <a:gd name="T61" fmla="*/ 207 h 268"/>
                <a:gd name="T62" fmla="*/ 497 w 523"/>
                <a:gd name="T63" fmla="*/ 217 h 268"/>
                <a:gd name="T64" fmla="*/ 461 w 523"/>
                <a:gd name="T65" fmla="*/ 232 h 268"/>
                <a:gd name="T66" fmla="*/ 409 w 523"/>
                <a:gd name="T67" fmla="*/ 249 h 268"/>
                <a:gd name="T68" fmla="*/ 343 w 523"/>
                <a:gd name="T69" fmla="*/ 263 h 268"/>
                <a:gd name="T70" fmla="*/ 262 w 523"/>
                <a:gd name="T71" fmla="*/ 268 h 268"/>
                <a:gd name="T72" fmla="*/ 180 w 523"/>
                <a:gd name="T73" fmla="*/ 263 h 268"/>
                <a:gd name="T74" fmla="*/ 114 w 523"/>
                <a:gd name="T75" fmla="*/ 249 h 268"/>
                <a:gd name="T76" fmla="*/ 62 w 523"/>
                <a:gd name="T77" fmla="*/ 232 h 268"/>
                <a:gd name="T78" fmla="*/ 26 w 523"/>
                <a:gd name="T79" fmla="*/ 217 h 268"/>
                <a:gd name="T80" fmla="*/ 8 w 523"/>
                <a:gd name="T81" fmla="*/ 207 h 268"/>
                <a:gd name="T82" fmla="*/ 4 w 523"/>
                <a:gd name="T83" fmla="*/ 196 h 268"/>
                <a:gd name="T84" fmla="*/ 2 w 523"/>
                <a:gd name="T85" fmla="*/ 172 h 268"/>
                <a:gd name="T86" fmla="*/ 1 w 523"/>
                <a:gd name="T87" fmla="*/ 154 h 268"/>
                <a:gd name="T88" fmla="*/ 0 w 523"/>
                <a:gd name="T89" fmla="*/ 141 h 268"/>
                <a:gd name="T90" fmla="*/ 1 w 523"/>
                <a:gd name="T91" fmla="*/ 117 h 268"/>
                <a:gd name="T92" fmla="*/ 8 w 523"/>
                <a:gd name="T93" fmla="*/ 90 h 268"/>
                <a:gd name="T94" fmla="*/ 24 w 523"/>
                <a:gd name="T95" fmla="*/ 68 h 268"/>
                <a:gd name="T96" fmla="*/ 49 w 523"/>
                <a:gd name="T97" fmla="*/ 54 h 268"/>
                <a:gd name="T98" fmla="*/ 92 w 523"/>
                <a:gd name="T99" fmla="*/ 40 h 268"/>
                <a:gd name="T100" fmla="*/ 127 w 523"/>
                <a:gd name="T101" fmla="*/ 25 h 268"/>
                <a:gd name="T102" fmla="*/ 153 w 523"/>
                <a:gd name="T103" fmla="*/ 10 h 268"/>
                <a:gd name="T104" fmla="*/ 167 w 523"/>
                <a:gd name="T105" fmla="*/ 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3" h="268">
                  <a:moveTo>
                    <a:pt x="169" y="0"/>
                  </a:moveTo>
                  <a:lnTo>
                    <a:pt x="211" y="131"/>
                  </a:lnTo>
                  <a:lnTo>
                    <a:pt x="219" y="156"/>
                  </a:lnTo>
                  <a:lnTo>
                    <a:pt x="219" y="156"/>
                  </a:lnTo>
                  <a:lnTo>
                    <a:pt x="225" y="177"/>
                  </a:lnTo>
                  <a:lnTo>
                    <a:pt x="247" y="115"/>
                  </a:lnTo>
                  <a:lnTo>
                    <a:pt x="237" y="98"/>
                  </a:lnTo>
                  <a:lnTo>
                    <a:pt x="230" y="84"/>
                  </a:lnTo>
                  <a:lnTo>
                    <a:pt x="226" y="73"/>
                  </a:lnTo>
                  <a:lnTo>
                    <a:pt x="226" y="64"/>
                  </a:lnTo>
                  <a:lnTo>
                    <a:pt x="227" y="57"/>
                  </a:lnTo>
                  <a:lnTo>
                    <a:pt x="230" y="51"/>
                  </a:lnTo>
                  <a:lnTo>
                    <a:pt x="235" y="47"/>
                  </a:lnTo>
                  <a:lnTo>
                    <a:pt x="240" y="44"/>
                  </a:lnTo>
                  <a:lnTo>
                    <a:pt x="246" y="42"/>
                  </a:lnTo>
                  <a:lnTo>
                    <a:pt x="251" y="41"/>
                  </a:lnTo>
                  <a:lnTo>
                    <a:pt x="256" y="40"/>
                  </a:lnTo>
                  <a:lnTo>
                    <a:pt x="259" y="40"/>
                  </a:lnTo>
                  <a:lnTo>
                    <a:pt x="261" y="40"/>
                  </a:lnTo>
                  <a:lnTo>
                    <a:pt x="263" y="40"/>
                  </a:lnTo>
                  <a:lnTo>
                    <a:pt x="266" y="40"/>
                  </a:lnTo>
                  <a:lnTo>
                    <a:pt x="271" y="41"/>
                  </a:lnTo>
                  <a:lnTo>
                    <a:pt x="276" y="42"/>
                  </a:lnTo>
                  <a:lnTo>
                    <a:pt x="282" y="44"/>
                  </a:lnTo>
                  <a:lnTo>
                    <a:pt x="287" y="47"/>
                  </a:lnTo>
                  <a:lnTo>
                    <a:pt x="292" y="51"/>
                  </a:lnTo>
                  <a:lnTo>
                    <a:pt x="295" y="57"/>
                  </a:lnTo>
                  <a:lnTo>
                    <a:pt x="296" y="64"/>
                  </a:lnTo>
                  <a:lnTo>
                    <a:pt x="296" y="73"/>
                  </a:lnTo>
                  <a:lnTo>
                    <a:pt x="292" y="84"/>
                  </a:lnTo>
                  <a:lnTo>
                    <a:pt x="286" y="98"/>
                  </a:lnTo>
                  <a:lnTo>
                    <a:pt x="275" y="115"/>
                  </a:lnTo>
                  <a:lnTo>
                    <a:pt x="297" y="177"/>
                  </a:lnTo>
                  <a:lnTo>
                    <a:pt x="303" y="156"/>
                  </a:lnTo>
                  <a:lnTo>
                    <a:pt x="303" y="156"/>
                  </a:lnTo>
                  <a:lnTo>
                    <a:pt x="311" y="131"/>
                  </a:lnTo>
                  <a:lnTo>
                    <a:pt x="353" y="0"/>
                  </a:lnTo>
                  <a:lnTo>
                    <a:pt x="355" y="1"/>
                  </a:lnTo>
                  <a:lnTo>
                    <a:pt x="361" y="5"/>
                  </a:lnTo>
                  <a:lnTo>
                    <a:pt x="370" y="10"/>
                  </a:lnTo>
                  <a:lnTo>
                    <a:pt x="381" y="17"/>
                  </a:lnTo>
                  <a:lnTo>
                    <a:pt x="396" y="25"/>
                  </a:lnTo>
                  <a:lnTo>
                    <a:pt x="412" y="33"/>
                  </a:lnTo>
                  <a:lnTo>
                    <a:pt x="430" y="40"/>
                  </a:lnTo>
                  <a:lnTo>
                    <a:pt x="450" y="48"/>
                  </a:lnTo>
                  <a:lnTo>
                    <a:pt x="473" y="54"/>
                  </a:lnTo>
                  <a:lnTo>
                    <a:pt x="487" y="60"/>
                  </a:lnTo>
                  <a:lnTo>
                    <a:pt x="499" y="68"/>
                  </a:lnTo>
                  <a:lnTo>
                    <a:pt x="507" y="78"/>
                  </a:lnTo>
                  <a:lnTo>
                    <a:pt x="514" y="90"/>
                  </a:lnTo>
                  <a:lnTo>
                    <a:pt x="518" y="104"/>
                  </a:lnTo>
                  <a:lnTo>
                    <a:pt x="521" y="117"/>
                  </a:lnTo>
                  <a:lnTo>
                    <a:pt x="523" y="129"/>
                  </a:lnTo>
                  <a:lnTo>
                    <a:pt x="523" y="141"/>
                  </a:lnTo>
                  <a:lnTo>
                    <a:pt x="523" y="151"/>
                  </a:lnTo>
                  <a:lnTo>
                    <a:pt x="523" y="154"/>
                  </a:lnTo>
                  <a:lnTo>
                    <a:pt x="522" y="161"/>
                  </a:lnTo>
                  <a:lnTo>
                    <a:pt x="521" y="172"/>
                  </a:lnTo>
                  <a:lnTo>
                    <a:pt x="520" y="184"/>
                  </a:lnTo>
                  <a:lnTo>
                    <a:pt x="519" y="196"/>
                  </a:lnTo>
                  <a:lnTo>
                    <a:pt x="518" y="205"/>
                  </a:lnTo>
                  <a:lnTo>
                    <a:pt x="515" y="207"/>
                  </a:lnTo>
                  <a:lnTo>
                    <a:pt x="508" y="211"/>
                  </a:lnTo>
                  <a:lnTo>
                    <a:pt x="497" y="217"/>
                  </a:lnTo>
                  <a:lnTo>
                    <a:pt x="481" y="224"/>
                  </a:lnTo>
                  <a:lnTo>
                    <a:pt x="461" y="232"/>
                  </a:lnTo>
                  <a:lnTo>
                    <a:pt x="437" y="241"/>
                  </a:lnTo>
                  <a:lnTo>
                    <a:pt x="409" y="249"/>
                  </a:lnTo>
                  <a:lnTo>
                    <a:pt x="378" y="256"/>
                  </a:lnTo>
                  <a:lnTo>
                    <a:pt x="343" y="263"/>
                  </a:lnTo>
                  <a:lnTo>
                    <a:pt x="303" y="267"/>
                  </a:lnTo>
                  <a:lnTo>
                    <a:pt x="262" y="268"/>
                  </a:lnTo>
                  <a:lnTo>
                    <a:pt x="220" y="267"/>
                  </a:lnTo>
                  <a:lnTo>
                    <a:pt x="180" y="263"/>
                  </a:lnTo>
                  <a:lnTo>
                    <a:pt x="145" y="256"/>
                  </a:lnTo>
                  <a:lnTo>
                    <a:pt x="114" y="249"/>
                  </a:lnTo>
                  <a:lnTo>
                    <a:pt x="86" y="241"/>
                  </a:lnTo>
                  <a:lnTo>
                    <a:pt x="62" y="232"/>
                  </a:lnTo>
                  <a:lnTo>
                    <a:pt x="42" y="224"/>
                  </a:lnTo>
                  <a:lnTo>
                    <a:pt x="26" y="217"/>
                  </a:lnTo>
                  <a:lnTo>
                    <a:pt x="15" y="211"/>
                  </a:lnTo>
                  <a:lnTo>
                    <a:pt x="8" y="207"/>
                  </a:lnTo>
                  <a:lnTo>
                    <a:pt x="6" y="205"/>
                  </a:lnTo>
                  <a:lnTo>
                    <a:pt x="4" y="196"/>
                  </a:lnTo>
                  <a:lnTo>
                    <a:pt x="3" y="184"/>
                  </a:lnTo>
                  <a:lnTo>
                    <a:pt x="2" y="172"/>
                  </a:lnTo>
                  <a:lnTo>
                    <a:pt x="1" y="161"/>
                  </a:lnTo>
                  <a:lnTo>
                    <a:pt x="1" y="154"/>
                  </a:lnTo>
                  <a:lnTo>
                    <a:pt x="0" y="151"/>
                  </a:lnTo>
                  <a:lnTo>
                    <a:pt x="0" y="141"/>
                  </a:lnTo>
                  <a:lnTo>
                    <a:pt x="0" y="129"/>
                  </a:lnTo>
                  <a:lnTo>
                    <a:pt x="1" y="117"/>
                  </a:lnTo>
                  <a:lnTo>
                    <a:pt x="4" y="104"/>
                  </a:lnTo>
                  <a:lnTo>
                    <a:pt x="8" y="90"/>
                  </a:lnTo>
                  <a:lnTo>
                    <a:pt x="15" y="78"/>
                  </a:lnTo>
                  <a:lnTo>
                    <a:pt x="24" y="68"/>
                  </a:lnTo>
                  <a:lnTo>
                    <a:pt x="35" y="59"/>
                  </a:lnTo>
                  <a:lnTo>
                    <a:pt x="49" y="54"/>
                  </a:lnTo>
                  <a:lnTo>
                    <a:pt x="71" y="48"/>
                  </a:lnTo>
                  <a:lnTo>
                    <a:pt x="92" y="40"/>
                  </a:lnTo>
                  <a:lnTo>
                    <a:pt x="110" y="33"/>
                  </a:lnTo>
                  <a:lnTo>
                    <a:pt x="127" y="25"/>
                  </a:lnTo>
                  <a:lnTo>
                    <a:pt x="141" y="17"/>
                  </a:lnTo>
                  <a:lnTo>
                    <a:pt x="153" y="10"/>
                  </a:lnTo>
                  <a:lnTo>
                    <a:pt x="161" y="5"/>
                  </a:lnTo>
                  <a:lnTo>
                    <a:pt x="167" y="1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43"/>
            <p:cNvSpPr>
              <a:spLocks/>
            </p:cNvSpPr>
            <p:nvPr/>
          </p:nvSpPr>
          <p:spPr bwMode="auto">
            <a:xfrm>
              <a:off x="1130300" y="3589338"/>
              <a:ext cx="49213" cy="65088"/>
            </a:xfrm>
            <a:custGeom>
              <a:avLst/>
              <a:gdLst>
                <a:gd name="T0" fmla="*/ 168 w 277"/>
                <a:gd name="T1" fmla="*/ 3 h 368"/>
                <a:gd name="T2" fmla="*/ 196 w 277"/>
                <a:gd name="T3" fmla="*/ 15 h 368"/>
                <a:gd name="T4" fmla="*/ 219 w 277"/>
                <a:gd name="T5" fmla="*/ 32 h 368"/>
                <a:gd name="T6" fmla="*/ 228 w 277"/>
                <a:gd name="T7" fmla="*/ 44 h 368"/>
                <a:gd name="T8" fmla="*/ 230 w 277"/>
                <a:gd name="T9" fmla="*/ 46 h 368"/>
                <a:gd name="T10" fmla="*/ 237 w 277"/>
                <a:gd name="T11" fmla="*/ 48 h 368"/>
                <a:gd name="T12" fmla="*/ 248 w 277"/>
                <a:gd name="T13" fmla="*/ 55 h 368"/>
                <a:gd name="T14" fmla="*/ 259 w 277"/>
                <a:gd name="T15" fmla="*/ 69 h 368"/>
                <a:gd name="T16" fmla="*/ 267 w 277"/>
                <a:gd name="T17" fmla="*/ 94 h 368"/>
                <a:gd name="T18" fmla="*/ 268 w 277"/>
                <a:gd name="T19" fmla="*/ 133 h 368"/>
                <a:gd name="T20" fmla="*/ 263 w 277"/>
                <a:gd name="T21" fmla="*/ 166 h 368"/>
                <a:gd name="T22" fmla="*/ 265 w 277"/>
                <a:gd name="T23" fmla="*/ 176 h 368"/>
                <a:gd name="T24" fmla="*/ 273 w 277"/>
                <a:gd name="T25" fmla="*/ 181 h 368"/>
                <a:gd name="T26" fmla="*/ 277 w 277"/>
                <a:gd name="T27" fmla="*/ 195 h 368"/>
                <a:gd name="T28" fmla="*/ 272 w 277"/>
                <a:gd name="T29" fmla="*/ 223 h 368"/>
                <a:gd name="T30" fmla="*/ 262 w 277"/>
                <a:gd name="T31" fmla="*/ 250 h 368"/>
                <a:gd name="T32" fmla="*/ 253 w 277"/>
                <a:gd name="T33" fmla="*/ 261 h 368"/>
                <a:gd name="T34" fmla="*/ 244 w 277"/>
                <a:gd name="T35" fmla="*/ 282 h 368"/>
                <a:gd name="T36" fmla="*/ 224 w 277"/>
                <a:gd name="T37" fmla="*/ 320 h 368"/>
                <a:gd name="T38" fmla="*/ 189 w 277"/>
                <a:gd name="T39" fmla="*/ 353 h 368"/>
                <a:gd name="T40" fmla="*/ 149 w 277"/>
                <a:gd name="T41" fmla="*/ 368 h 368"/>
                <a:gd name="T42" fmla="*/ 109 w 277"/>
                <a:gd name="T43" fmla="*/ 363 h 368"/>
                <a:gd name="T44" fmla="*/ 68 w 277"/>
                <a:gd name="T45" fmla="*/ 338 h 368"/>
                <a:gd name="T46" fmla="*/ 41 w 277"/>
                <a:gd name="T47" fmla="*/ 301 h 368"/>
                <a:gd name="T48" fmla="*/ 29 w 277"/>
                <a:gd name="T49" fmla="*/ 263 h 368"/>
                <a:gd name="T50" fmla="*/ 20 w 277"/>
                <a:gd name="T51" fmla="*/ 257 h 368"/>
                <a:gd name="T52" fmla="*/ 10 w 277"/>
                <a:gd name="T53" fmla="*/ 238 h 368"/>
                <a:gd name="T54" fmla="*/ 1 w 277"/>
                <a:gd name="T55" fmla="*/ 207 h 368"/>
                <a:gd name="T56" fmla="*/ 1 w 277"/>
                <a:gd name="T57" fmla="*/ 186 h 368"/>
                <a:gd name="T58" fmla="*/ 7 w 277"/>
                <a:gd name="T59" fmla="*/ 177 h 368"/>
                <a:gd name="T60" fmla="*/ 16 w 277"/>
                <a:gd name="T61" fmla="*/ 175 h 368"/>
                <a:gd name="T62" fmla="*/ 12 w 277"/>
                <a:gd name="T63" fmla="*/ 157 h 368"/>
                <a:gd name="T64" fmla="*/ 9 w 277"/>
                <a:gd name="T65" fmla="*/ 120 h 368"/>
                <a:gd name="T66" fmla="*/ 17 w 277"/>
                <a:gd name="T67" fmla="*/ 85 h 368"/>
                <a:gd name="T68" fmla="*/ 34 w 277"/>
                <a:gd name="T69" fmla="*/ 57 h 368"/>
                <a:gd name="T70" fmla="*/ 58 w 277"/>
                <a:gd name="T71" fmla="*/ 32 h 368"/>
                <a:gd name="T72" fmla="*/ 87 w 277"/>
                <a:gd name="T73" fmla="*/ 11 h 368"/>
                <a:gd name="T74" fmla="*/ 116 w 277"/>
                <a:gd name="T75" fmla="*/ 2 h 368"/>
                <a:gd name="T76" fmla="*/ 150 w 277"/>
                <a:gd name="T7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7" h="368">
                  <a:moveTo>
                    <a:pt x="150" y="0"/>
                  </a:moveTo>
                  <a:lnTo>
                    <a:pt x="168" y="3"/>
                  </a:lnTo>
                  <a:lnTo>
                    <a:pt x="183" y="8"/>
                  </a:lnTo>
                  <a:lnTo>
                    <a:pt x="196" y="15"/>
                  </a:lnTo>
                  <a:lnTo>
                    <a:pt x="209" y="24"/>
                  </a:lnTo>
                  <a:lnTo>
                    <a:pt x="219" y="32"/>
                  </a:lnTo>
                  <a:lnTo>
                    <a:pt x="225" y="39"/>
                  </a:lnTo>
                  <a:lnTo>
                    <a:pt x="228" y="44"/>
                  </a:lnTo>
                  <a:lnTo>
                    <a:pt x="229" y="45"/>
                  </a:lnTo>
                  <a:lnTo>
                    <a:pt x="230" y="46"/>
                  </a:lnTo>
                  <a:lnTo>
                    <a:pt x="233" y="46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8" y="55"/>
                  </a:lnTo>
                  <a:lnTo>
                    <a:pt x="254" y="61"/>
                  </a:lnTo>
                  <a:lnTo>
                    <a:pt x="259" y="69"/>
                  </a:lnTo>
                  <a:lnTo>
                    <a:pt x="264" y="80"/>
                  </a:lnTo>
                  <a:lnTo>
                    <a:pt x="267" y="94"/>
                  </a:lnTo>
                  <a:lnTo>
                    <a:pt x="269" y="112"/>
                  </a:lnTo>
                  <a:lnTo>
                    <a:pt x="268" y="133"/>
                  </a:lnTo>
                  <a:lnTo>
                    <a:pt x="265" y="158"/>
                  </a:lnTo>
                  <a:lnTo>
                    <a:pt x="263" y="166"/>
                  </a:lnTo>
                  <a:lnTo>
                    <a:pt x="260" y="176"/>
                  </a:lnTo>
                  <a:lnTo>
                    <a:pt x="265" y="176"/>
                  </a:lnTo>
                  <a:lnTo>
                    <a:pt x="269" y="177"/>
                  </a:lnTo>
                  <a:lnTo>
                    <a:pt x="273" y="181"/>
                  </a:lnTo>
                  <a:lnTo>
                    <a:pt x="276" y="186"/>
                  </a:lnTo>
                  <a:lnTo>
                    <a:pt x="277" y="195"/>
                  </a:lnTo>
                  <a:lnTo>
                    <a:pt x="275" y="207"/>
                  </a:lnTo>
                  <a:lnTo>
                    <a:pt x="272" y="223"/>
                  </a:lnTo>
                  <a:lnTo>
                    <a:pt x="267" y="239"/>
                  </a:lnTo>
                  <a:lnTo>
                    <a:pt x="262" y="250"/>
                  </a:lnTo>
                  <a:lnTo>
                    <a:pt x="257" y="257"/>
                  </a:lnTo>
                  <a:lnTo>
                    <a:pt x="253" y="261"/>
                  </a:lnTo>
                  <a:lnTo>
                    <a:pt x="249" y="263"/>
                  </a:lnTo>
                  <a:lnTo>
                    <a:pt x="244" y="282"/>
                  </a:lnTo>
                  <a:lnTo>
                    <a:pt x="236" y="301"/>
                  </a:lnTo>
                  <a:lnTo>
                    <a:pt x="224" y="320"/>
                  </a:lnTo>
                  <a:lnTo>
                    <a:pt x="208" y="338"/>
                  </a:lnTo>
                  <a:lnTo>
                    <a:pt x="189" y="353"/>
                  </a:lnTo>
                  <a:lnTo>
                    <a:pt x="168" y="363"/>
                  </a:lnTo>
                  <a:lnTo>
                    <a:pt x="149" y="368"/>
                  </a:lnTo>
                  <a:lnTo>
                    <a:pt x="129" y="368"/>
                  </a:lnTo>
                  <a:lnTo>
                    <a:pt x="109" y="363"/>
                  </a:lnTo>
                  <a:lnTo>
                    <a:pt x="87" y="352"/>
                  </a:lnTo>
                  <a:lnTo>
                    <a:pt x="68" y="338"/>
                  </a:lnTo>
                  <a:lnTo>
                    <a:pt x="53" y="320"/>
                  </a:lnTo>
                  <a:lnTo>
                    <a:pt x="41" y="301"/>
                  </a:lnTo>
                  <a:lnTo>
                    <a:pt x="33" y="282"/>
                  </a:lnTo>
                  <a:lnTo>
                    <a:pt x="29" y="263"/>
                  </a:lnTo>
                  <a:lnTo>
                    <a:pt x="25" y="261"/>
                  </a:lnTo>
                  <a:lnTo>
                    <a:pt x="20" y="257"/>
                  </a:lnTo>
                  <a:lnTo>
                    <a:pt x="16" y="250"/>
                  </a:lnTo>
                  <a:lnTo>
                    <a:pt x="10" y="238"/>
                  </a:lnTo>
                  <a:lnTo>
                    <a:pt x="5" y="222"/>
                  </a:lnTo>
                  <a:lnTo>
                    <a:pt x="1" y="207"/>
                  </a:lnTo>
                  <a:lnTo>
                    <a:pt x="0" y="195"/>
                  </a:lnTo>
                  <a:lnTo>
                    <a:pt x="1" y="186"/>
                  </a:lnTo>
                  <a:lnTo>
                    <a:pt x="4" y="181"/>
                  </a:lnTo>
                  <a:lnTo>
                    <a:pt x="7" y="177"/>
                  </a:lnTo>
                  <a:lnTo>
                    <a:pt x="12" y="176"/>
                  </a:lnTo>
                  <a:lnTo>
                    <a:pt x="16" y="175"/>
                  </a:lnTo>
                  <a:lnTo>
                    <a:pt x="14" y="166"/>
                  </a:lnTo>
                  <a:lnTo>
                    <a:pt x="12" y="157"/>
                  </a:lnTo>
                  <a:lnTo>
                    <a:pt x="9" y="138"/>
                  </a:lnTo>
                  <a:lnTo>
                    <a:pt x="9" y="120"/>
                  </a:lnTo>
                  <a:lnTo>
                    <a:pt x="12" y="102"/>
                  </a:lnTo>
                  <a:lnTo>
                    <a:pt x="17" y="85"/>
                  </a:lnTo>
                  <a:lnTo>
                    <a:pt x="25" y="70"/>
                  </a:lnTo>
                  <a:lnTo>
                    <a:pt x="34" y="57"/>
                  </a:lnTo>
                  <a:lnTo>
                    <a:pt x="44" y="45"/>
                  </a:lnTo>
                  <a:lnTo>
                    <a:pt x="58" y="32"/>
                  </a:lnTo>
                  <a:lnTo>
                    <a:pt x="74" y="21"/>
                  </a:lnTo>
                  <a:lnTo>
                    <a:pt x="87" y="11"/>
                  </a:lnTo>
                  <a:lnTo>
                    <a:pt x="103" y="5"/>
                  </a:lnTo>
                  <a:lnTo>
                    <a:pt x="116" y="2"/>
                  </a:lnTo>
                  <a:lnTo>
                    <a:pt x="130" y="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44"/>
            <p:cNvSpPr>
              <a:spLocks/>
            </p:cNvSpPr>
            <p:nvPr/>
          </p:nvSpPr>
          <p:spPr bwMode="auto">
            <a:xfrm>
              <a:off x="1109663" y="3651250"/>
              <a:ext cx="92075" cy="47625"/>
            </a:xfrm>
            <a:custGeom>
              <a:avLst/>
              <a:gdLst>
                <a:gd name="T0" fmla="*/ 211 w 522"/>
                <a:gd name="T1" fmla="*/ 131 h 267"/>
                <a:gd name="T2" fmla="*/ 219 w 522"/>
                <a:gd name="T3" fmla="*/ 156 h 267"/>
                <a:gd name="T4" fmla="*/ 247 w 522"/>
                <a:gd name="T5" fmla="*/ 114 h 267"/>
                <a:gd name="T6" fmla="*/ 230 w 522"/>
                <a:gd name="T7" fmla="*/ 85 h 267"/>
                <a:gd name="T8" fmla="*/ 226 w 522"/>
                <a:gd name="T9" fmla="*/ 64 h 267"/>
                <a:gd name="T10" fmla="*/ 230 w 522"/>
                <a:gd name="T11" fmla="*/ 51 h 267"/>
                <a:gd name="T12" fmla="*/ 240 w 522"/>
                <a:gd name="T13" fmla="*/ 44 h 267"/>
                <a:gd name="T14" fmla="*/ 251 w 522"/>
                <a:gd name="T15" fmla="*/ 41 h 267"/>
                <a:gd name="T16" fmla="*/ 259 w 522"/>
                <a:gd name="T17" fmla="*/ 40 h 267"/>
                <a:gd name="T18" fmla="*/ 263 w 522"/>
                <a:gd name="T19" fmla="*/ 40 h 267"/>
                <a:gd name="T20" fmla="*/ 271 w 522"/>
                <a:gd name="T21" fmla="*/ 41 h 267"/>
                <a:gd name="T22" fmla="*/ 282 w 522"/>
                <a:gd name="T23" fmla="*/ 44 h 267"/>
                <a:gd name="T24" fmla="*/ 292 w 522"/>
                <a:gd name="T25" fmla="*/ 51 h 267"/>
                <a:gd name="T26" fmla="*/ 296 w 522"/>
                <a:gd name="T27" fmla="*/ 64 h 267"/>
                <a:gd name="T28" fmla="*/ 292 w 522"/>
                <a:gd name="T29" fmla="*/ 85 h 267"/>
                <a:gd name="T30" fmla="*/ 275 w 522"/>
                <a:gd name="T31" fmla="*/ 114 h 267"/>
                <a:gd name="T32" fmla="*/ 303 w 522"/>
                <a:gd name="T33" fmla="*/ 156 h 267"/>
                <a:gd name="T34" fmla="*/ 311 w 522"/>
                <a:gd name="T35" fmla="*/ 131 h 267"/>
                <a:gd name="T36" fmla="*/ 355 w 522"/>
                <a:gd name="T37" fmla="*/ 2 h 267"/>
                <a:gd name="T38" fmla="*/ 370 w 522"/>
                <a:gd name="T39" fmla="*/ 11 h 267"/>
                <a:gd name="T40" fmla="*/ 396 w 522"/>
                <a:gd name="T41" fmla="*/ 25 h 267"/>
                <a:gd name="T42" fmla="*/ 430 w 522"/>
                <a:gd name="T43" fmla="*/ 41 h 267"/>
                <a:gd name="T44" fmla="*/ 473 w 522"/>
                <a:gd name="T45" fmla="*/ 54 h 267"/>
                <a:gd name="T46" fmla="*/ 499 w 522"/>
                <a:gd name="T47" fmla="*/ 68 h 267"/>
                <a:gd name="T48" fmla="*/ 514 w 522"/>
                <a:gd name="T49" fmla="*/ 90 h 267"/>
                <a:gd name="T50" fmla="*/ 521 w 522"/>
                <a:gd name="T51" fmla="*/ 116 h 267"/>
                <a:gd name="T52" fmla="*/ 522 w 522"/>
                <a:gd name="T53" fmla="*/ 141 h 267"/>
                <a:gd name="T54" fmla="*/ 521 w 522"/>
                <a:gd name="T55" fmla="*/ 154 h 267"/>
                <a:gd name="T56" fmla="*/ 520 w 522"/>
                <a:gd name="T57" fmla="*/ 172 h 267"/>
                <a:gd name="T58" fmla="*/ 518 w 522"/>
                <a:gd name="T59" fmla="*/ 196 h 267"/>
                <a:gd name="T60" fmla="*/ 514 w 522"/>
                <a:gd name="T61" fmla="*/ 207 h 267"/>
                <a:gd name="T62" fmla="*/ 496 w 522"/>
                <a:gd name="T63" fmla="*/ 217 h 267"/>
                <a:gd name="T64" fmla="*/ 459 w 522"/>
                <a:gd name="T65" fmla="*/ 232 h 267"/>
                <a:gd name="T66" fmla="*/ 408 w 522"/>
                <a:gd name="T67" fmla="*/ 249 h 267"/>
                <a:gd name="T68" fmla="*/ 341 w 522"/>
                <a:gd name="T69" fmla="*/ 262 h 267"/>
                <a:gd name="T70" fmla="*/ 260 w 522"/>
                <a:gd name="T71" fmla="*/ 267 h 267"/>
                <a:gd name="T72" fmla="*/ 179 w 522"/>
                <a:gd name="T73" fmla="*/ 262 h 267"/>
                <a:gd name="T74" fmla="*/ 113 w 522"/>
                <a:gd name="T75" fmla="*/ 249 h 267"/>
                <a:gd name="T76" fmla="*/ 60 w 522"/>
                <a:gd name="T77" fmla="*/ 232 h 267"/>
                <a:gd name="T78" fmla="*/ 25 w 522"/>
                <a:gd name="T79" fmla="*/ 217 h 267"/>
                <a:gd name="T80" fmla="*/ 7 w 522"/>
                <a:gd name="T81" fmla="*/ 207 h 267"/>
                <a:gd name="T82" fmla="*/ 3 w 522"/>
                <a:gd name="T83" fmla="*/ 196 h 267"/>
                <a:gd name="T84" fmla="*/ 1 w 522"/>
                <a:gd name="T85" fmla="*/ 173 h 267"/>
                <a:gd name="T86" fmla="*/ 0 w 522"/>
                <a:gd name="T87" fmla="*/ 154 h 267"/>
                <a:gd name="T88" fmla="*/ 0 w 522"/>
                <a:gd name="T89" fmla="*/ 141 h 267"/>
                <a:gd name="T90" fmla="*/ 1 w 522"/>
                <a:gd name="T91" fmla="*/ 116 h 267"/>
                <a:gd name="T92" fmla="*/ 8 w 522"/>
                <a:gd name="T93" fmla="*/ 90 h 267"/>
                <a:gd name="T94" fmla="*/ 24 w 522"/>
                <a:gd name="T95" fmla="*/ 68 h 267"/>
                <a:gd name="T96" fmla="*/ 49 w 522"/>
                <a:gd name="T97" fmla="*/ 54 h 267"/>
                <a:gd name="T98" fmla="*/ 92 w 522"/>
                <a:gd name="T99" fmla="*/ 41 h 267"/>
                <a:gd name="T100" fmla="*/ 127 w 522"/>
                <a:gd name="T101" fmla="*/ 25 h 267"/>
                <a:gd name="T102" fmla="*/ 153 w 522"/>
                <a:gd name="T103" fmla="*/ 11 h 267"/>
                <a:gd name="T104" fmla="*/ 167 w 522"/>
                <a:gd name="T105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2" h="267">
                  <a:moveTo>
                    <a:pt x="169" y="0"/>
                  </a:moveTo>
                  <a:lnTo>
                    <a:pt x="211" y="131"/>
                  </a:lnTo>
                  <a:lnTo>
                    <a:pt x="219" y="157"/>
                  </a:lnTo>
                  <a:lnTo>
                    <a:pt x="219" y="156"/>
                  </a:lnTo>
                  <a:lnTo>
                    <a:pt x="225" y="177"/>
                  </a:lnTo>
                  <a:lnTo>
                    <a:pt x="247" y="114"/>
                  </a:lnTo>
                  <a:lnTo>
                    <a:pt x="237" y="98"/>
                  </a:lnTo>
                  <a:lnTo>
                    <a:pt x="230" y="85"/>
                  </a:lnTo>
                  <a:lnTo>
                    <a:pt x="226" y="73"/>
                  </a:lnTo>
                  <a:lnTo>
                    <a:pt x="226" y="64"/>
                  </a:lnTo>
                  <a:lnTo>
                    <a:pt x="227" y="57"/>
                  </a:lnTo>
                  <a:lnTo>
                    <a:pt x="230" y="51"/>
                  </a:lnTo>
                  <a:lnTo>
                    <a:pt x="235" y="47"/>
                  </a:lnTo>
                  <a:lnTo>
                    <a:pt x="240" y="44"/>
                  </a:lnTo>
                  <a:lnTo>
                    <a:pt x="246" y="42"/>
                  </a:lnTo>
                  <a:lnTo>
                    <a:pt x="251" y="41"/>
                  </a:lnTo>
                  <a:lnTo>
                    <a:pt x="256" y="40"/>
                  </a:lnTo>
                  <a:lnTo>
                    <a:pt x="259" y="40"/>
                  </a:lnTo>
                  <a:lnTo>
                    <a:pt x="261" y="40"/>
                  </a:lnTo>
                  <a:lnTo>
                    <a:pt x="263" y="40"/>
                  </a:lnTo>
                  <a:lnTo>
                    <a:pt x="266" y="40"/>
                  </a:lnTo>
                  <a:lnTo>
                    <a:pt x="271" y="41"/>
                  </a:lnTo>
                  <a:lnTo>
                    <a:pt x="276" y="42"/>
                  </a:lnTo>
                  <a:lnTo>
                    <a:pt x="282" y="44"/>
                  </a:lnTo>
                  <a:lnTo>
                    <a:pt x="287" y="47"/>
                  </a:lnTo>
                  <a:lnTo>
                    <a:pt x="292" y="51"/>
                  </a:lnTo>
                  <a:lnTo>
                    <a:pt x="295" y="57"/>
                  </a:lnTo>
                  <a:lnTo>
                    <a:pt x="296" y="64"/>
                  </a:lnTo>
                  <a:lnTo>
                    <a:pt x="296" y="73"/>
                  </a:lnTo>
                  <a:lnTo>
                    <a:pt x="292" y="85"/>
                  </a:lnTo>
                  <a:lnTo>
                    <a:pt x="286" y="98"/>
                  </a:lnTo>
                  <a:lnTo>
                    <a:pt x="275" y="114"/>
                  </a:lnTo>
                  <a:lnTo>
                    <a:pt x="297" y="177"/>
                  </a:lnTo>
                  <a:lnTo>
                    <a:pt x="303" y="156"/>
                  </a:lnTo>
                  <a:lnTo>
                    <a:pt x="303" y="157"/>
                  </a:lnTo>
                  <a:lnTo>
                    <a:pt x="311" y="131"/>
                  </a:lnTo>
                  <a:lnTo>
                    <a:pt x="353" y="0"/>
                  </a:lnTo>
                  <a:lnTo>
                    <a:pt x="355" y="2"/>
                  </a:lnTo>
                  <a:lnTo>
                    <a:pt x="361" y="5"/>
                  </a:lnTo>
                  <a:lnTo>
                    <a:pt x="370" y="11"/>
                  </a:lnTo>
                  <a:lnTo>
                    <a:pt x="381" y="17"/>
                  </a:lnTo>
                  <a:lnTo>
                    <a:pt x="396" y="25"/>
                  </a:lnTo>
                  <a:lnTo>
                    <a:pt x="412" y="33"/>
                  </a:lnTo>
                  <a:lnTo>
                    <a:pt x="430" y="41"/>
                  </a:lnTo>
                  <a:lnTo>
                    <a:pt x="450" y="48"/>
                  </a:lnTo>
                  <a:lnTo>
                    <a:pt x="473" y="54"/>
                  </a:lnTo>
                  <a:lnTo>
                    <a:pt x="487" y="60"/>
                  </a:lnTo>
                  <a:lnTo>
                    <a:pt x="499" y="68"/>
                  </a:lnTo>
                  <a:lnTo>
                    <a:pt x="507" y="78"/>
                  </a:lnTo>
                  <a:lnTo>
                    <a:pt x="514" y="90"/>
                  </a:lnTo>
                  <a:lnTo>
                    <a:pt x="518" y="103"/>
                  </a:lnTo>
                  <a:lnTo>
                    <a:pt x="521" y="116"/>
                  </a:lnTo>
                  <a:lnTo>
                    <a:pt x="522" y="128"/>
                  </a:lnTo>
                  <a:lnTo>
                    <a:pt x="522" y="141"/>
                  </a:lnTo>
                  <a:lnTo>
                    <a:pt x="522" y="151"/>
                  </a:lnTo>
                  <a:lnTo>
                    <a:pt x="521" y="154"/>
                  </a:lnTo>
                  <a:lnTo>
                    <a:pt x="521" y="162"/>
                  </a:lnTo>
                  <a:lnTo>
                    <a:pt x="520" y="172"/>
                  </a:lnTo>
                  <a:lnTo>
                    <a:pt x="519" y="184"/>
                  </a:lnTo>
                  <a:lnTo>
                    <a:pt x="518" y="196"/>
                  </a:lnTo>
                  <a:lnTo>
                    <a:pt x="516" y="206"/>
                  </a:lnTo>
                  <a:lnTo>
                    <a:pt x="514" y="207"/>
                  </a:lnTo>
                  <a:lnTo>
                    <a:pt x="507" y="211"/>
                  </a:lnTo>
                  <a:lnTo>
                    <a:pt x="496" y="217"/>
                  </a:lnTo>
                  <a:lnTo>
                    <a:pt x="480" y="224"/>
                  </a:lnTo>
                  <a:lnTo>
                    <a:pt x="459" y="232"/>
                  </a:lnTo>
                  <a:lnTo>
                    <a:pt x="435" y="241"/>
                  </a:lnTo>
                  <a:lnTo>
                    <a:pt x="408" y="249"/>
                  </a:lnTo>
                  <a:lnTo>
                    <a:pt x="376" y="256"/>
                  </a:lnTo>
                  <a:lnTo>
                    <a:pt x="341" y="262"/>
                  </a:lnTo>
                  <a:lnTo>
                    <a:pt x="302" y="266"/>
                  </a:lnTo>
                  <a:lnTo>
                    <a:pt x="260" y="267"/>
                  </a:lnTo>
                  <a:lnTo>
                    <a:pt x="219" y="266"/>
                  </a:lnTo>
                  <a:lnTo>
                    <a:pt x="179" y="262"/>
                  </a:lnTo>
                  <a:lnTo>
                    <a:pt x="144" y="256"/>
                  </a:lnTo>
                  <a:lnTo>
                    <a:pt x="113" y="249"/>
                  </a:lnTo>
                  <a:lnTo>
                    <a:pt x="85" y="241"/>
                  </a:lnTo>
                  <a:lnTo>
                    <a:pt x="60" y="232"/>
                  </a:lnTo>
                  <a:lnTo>
                    <a:pt x="41" y="224"/>
                  </a:lnTo>
                  <a:lnTo>
                    <a:pt x="25" y="217"/>
                  </a:lnTo>
                  <a:lnTo>
                    <a:pt x="14" y="211"/>
                  </a:lnTo>
                  <a:lnTo>
                    <a:pt x="7" y="207"/>
                  </a:lnTo>
                  <a:lnTo>
                    <a:pt x="4" y="206"/>
                  </a:lnTo>
                  <a:lnTo>
                    <a:pt x="3" y="196"/>
                  </a:lnTo>
                  <a:lnTo>
                    <a:pt x="2" y="185"/>
                  </a:lnTo>
                  <a:lnTo>
                    <a:pt x="1" y="173"/>
                  </a:lnTo>
                  <a:lnTo>
                    <a:pt x="0" y="162"/>
                  </a:lnTo>
                  <a:lnTo>
                    <a:pt x="0" y="154"/>
                  </a:lnTo>
                  <a:lnTo>
                    <a:pt x="0" y="151"/>
                  </a:lnTo>
                  <a:lnTo>
                    <a:pt x="0" y="141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4" y="103"/>
                  </a:lnTo>
                  <a:lnTo>
                    <a:pt x="8" y="90"/>
                  </a:lnTo>
                  <a:lnTo>
                    <a:pt x="15" y="78"/>
                  </a:lnTo>
                  <a:lnTo>
                    <a:pt x="24" y="68"/>
                  </a:lnTo>
                  <a:lnTo>
                    <a:pt x="35" y="60"/>
                  </a:lnTo>
                  <a:lnTo>
                    <a:pt x="49" y="54"/>
                  </a:lnTo>
                  <a:lnTo>
                    <a:pt x="71" y="48"/>
                  </a:lnTo>
                  <a:lnTo>
                    <a:pt x="92" y="41"/>
                  </a:lnTo>
                  <a:lnTo>
                    <a:pt x="110" y="33"/>
                  </a:lnTo>
                  <a:lnTo>
                    <a:pt x="127" y="25"/>
                  </a:lnTo>
                  <a:lnTo>
                    <a:pt x="141" y="17"/>
                  </a:lnTo>
                  <a:lnTo>
                    <a:pt x="153" y="11"/>
                  </a:lnTo>
                  <a:lnTo>
                    <a:pt x="161" y="5"/>
                  </a:lnTo>
                  <a:lnTo>
                    <a:pt x="167" y="2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45"/>
            <p:cNvSpPr>
              <a:spLocks/>
            </p:cNvSpPr>
            <p:nvPr/>
          </p:nvSpPr>
          <p:spPr bwMode="auto">
            <a:xfrm>
              <a:off x="725488" y="3763963"/>
              <a:ext cx="49213" cy="63500"/>
            </a:xfrm>
            <a:custGeom>
              <a:avLst/>
              <a:gdLst>
                <a:gd name="T0" fmla="*/ 167 w 275"/>
                <a:gd name="T1" fmla="*/ 2 h 366"/>
                <a:gd name="T2" fmla="*/ 195 w 275"/>
                <a:gd name="T3" fmla="*/ 14 h 366"/>
                <a:gd name="T4" fmla="*/ 217 w 275"/>
                <a:gd name="T5" fmla="*/ 30 h 366"/>
                <a:gd name="T6" fmla="*/ 227 w 275"/>
                <a:gd name="T7" fmla="*/ 42 h 366"/>
                <a:gd name="T8" fmla="*/ 229 w 275"/>
                <a:gd name="T9" fmla="*/ 44 h 366"/>
                <a:gd name="T10" fmla="*/ 236 w 275"/>
                <a:gd name="T11" fmla="*/ 46 h 366"/>
                <a:gd name="T12" fmla="*/ 247 w 275"/>
                <a:gd name="T13" fmla="*/ 53 h 366"/>
                <a:gd name="T14" fmla="*/ 258 w 275"/>
                <a:gd name="T15" fmla="*/ 68 h 366"/>
                <a:gd name="T16" fmla="*/ 266 w 275"/>
                <a:gd name="T17" fmla="*/ 93 h 366"/>
                <a:gd name="T18" fmla="*/ 267 w 275"/>
                <a:gd name="T19" fmla="*/ 131 h 366"/>
                <a:gd name="T20" fmla="*/ 262 w 275"/>
                <a:gd name="T21" fmla="*/ 166 h 366"/>
                <a:gd name="T22" fmla="*/ 264 w 275"/>
                <a:gd name="T23" fmla="*/ 175 h 366"/>
                <a:gd name="T24" fmla="*/ 272 w 275"/>
                <a:gd name="T25" fmla="*/ 179 h 366"/>
                <a:gd name="T26" fmla="*/ 275 w 275"/>
                <a:gd name="T27" fmla="*/ 194 h 366"/>
                <a:gd name="T28" fmla="*/ 270 w 275"/>
                <a:gd name="T29" fmla="*/ 222 h 366"/>
                <a:gd name="T30" fmla="*/ 260 w 275"/>
                <a:gd name="T31" fmla="*/ 249 h 366"/>
                <a:gd name="T32" fmla="*/ 251 w 275"/>
                <a:gd name="T33" fmla="*/ 260 h 366"/>
                <a:gd name="T34" fmla="*/ 243 w 275"/>
                <a:gd name="T35" fmla="*/ 281 h 366"/>
                <a:gd name="T36" fmla="*/ 223 w 275"/>
                <a:gd name="T37" fmla="*/ 320 h 366"/>
                <a:gd name="T38" fmla="*/ 188 w 275"/>
                <a:gd name="T39" fmla="*/ 352 h 366"/>
                <a:gd name="T40" fmla="*/ 147 w 275"/>
                <a:gd name="T41" fmla="*/ 366 h 366"/>
                <a:gd name="T42" fmla="*/ 108 w 275"/>
                <a:gd name="T43" fmla="*/ 362 h 366"/>
                <a:gd name="T44" fmla="*/ 67 w 275"/>
                <a:gd name="T45" fmla="*/ 337 h 366"/>
                <a:gd name="T46" fmla="*/ 40 w 275"/>
                <a:gd name="T47" fmla="*/ 301 h 366"/>
                <a:gd name="T48" fmla="*/ 27 w 275"/>
                <a:gd name="T49" fmla="*/ 261 h 366"/>
                <a:gd name="T50" fmla="*/ 19 w 275"/>
                <a:gd name="T51" fmla="*/ 256 h 366"/>
                <a:gd name="T52" fmla="*/ 10 w 275"/>
                <a:gd name="T53" fmla="*/ 238 h 366"/>
                <a:gd name="T54" fmla="*/ 1 w 275"/>
                <a:gd name="T55" fmla="*/ 206 h 366"/>
                <a:gd name="T56" fmla="*/ 0 w 275"/>
                <a:gd name="T57" fmla="*/ 185 h 366"/>
                <a:gd name="T58" fmla="*/ 7 w 275"/>
                <a:gd name="T59" fmla="*/ 176 h 366"/>
                <a:gd name="T60" fmla="*/ 15 w 275"/>
                <a:gd name="T61" fmla="*/ 174 h 366"/>
                <a:gd name="T62" fmla="*/ 8 w 275"/>
                <a:gd name="T63" fmla="*/ 138 h 366"/>
                <a:gd name="T64" fmla="*/ 10 w 275"/>
                <a:gd name="T65" fmla="*/ 101 h 366"/>
                <a:gd name="T66" fmla="*/ 23 w 275"/>
                <a:gd name="T67" fmla="*/ 69 h 366"/>
                <a:gd name="T68" fmla="*/ 43 w 275"/>
                <a:gd name="T69" fmla="*/ 44 h 366"/>
                <a:gd name="T70" fmla="*/ 73 w 275"/>
                <a:gd name="T71" fmla="*/ 19 h 366"/>
                <a:gd name="T72" fmla="*/ 102 w 275"/>
                <a:gd name="T73" fmla="*/ 5 h 366"/>
                <a:gd name="T74" fmla="*/ 128 w 275"/>
                <a:gd name="T75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366">
                  <a:moveTo>
                    <a:pt x="149" y="0"/>
                  </a:moveTo>
                  <a:lnTo>
                    <a:pt x="167" y="2"/>
                  </a:lnTo>
                  <a:lnTo>
                    <a:pt x="182" y="7"/>
                  </a:lnTo>
                  <a:lnTo>
                    <a:pt x="195" y="14"/>
                  </a:lnTo>
                  <a:lnTo>
                    <a:pt x="208" y="22"/>
                  </a:lnTo>
                  <a:lnTo>
                    <a:pt x="217" y="30"/>
                  </a:lnTo>
                  <a:lnTo>
                    <a:pt x="224" y="37"/>
                  </a:lnTo>
                  <a:lnTo>
                    <a:pt x="227" y="42"/>
                  </a:lnTo>
                  <a:lnTo>
                    <a:pt x="228" y="44"/>
                  </a:lnTo>
                  <a:lnTo>
                    <a:pt x="229" y="44"/>
                  </a:lnTo>
                  <a:lnTo>
                    <a:pt x="232" y="45"/>
                  </a:lnTo>
                  <a:lnTo>
                    <a:pt x="236" y="46"/>
                  </a:lnTo>
                  <a:lnTo>
                    <a:pt x="241" y="49"/>
                  </a:lnTo>
                  <a:lnTo>
                    <a:pt x="247" y="53"/>
                  </a:lnTo>
                  <a:lnTo>
                    <a:pt x="253" y="59"/>
                  </a:lnTo>
                  <a:lnTo>
                    <a:pt x="258" y="68"/>
                  </a:lnTo>
                  <a:lnTo>
                    <a:pt x="263" y="79"/>
                  </a:lnTo>
                  <a:lnTo>
                    <a:pt x="266" y="93"/>
                  </a:lnTo>
                  <a:lnTo>
                    <a:pt x="267" y="110"/>
                  </a:lnTo>
                  <a:lnTo>
                    <a:pt x="267" y="131"/>
                  </a:lnTo>
                  <a:lnTo>
                    <a:pt x="264" y="157"/>
                  </a:lnTo>
                  <a:lnTo>
                    <a:pt x="262" y="166"/>
                  </a:lnTo>
                  <a:lnTo>
                    <a:pt x="259" y="175"/>
                  </a:lnTo>
                  <a:lnTo>
                    <a:pt x="264" y="175"/>
                  </a:lnTo>
                  <a:lnTo>
                    <a:pt x="268" y="176"/>
                  </a:lnTo>
                  <a:lnTo>
                    <a:pt x="272" y="179"/>
                  </a:lnTo>
                  <a:lnTo>
                    <a:pt x="274" y="185"/>
                  </a:lnTo>
                  <a:lnTo>
                    <a:pt x="275" y="194"/>
                  </a:lnTo>
                  <a:lnTo>
                    <a:pt x="274" y="206"/>
                  </a:lnTo>
                  <a:lnTo>
                    <a:pt x="270" y="222"/>
                  </a:lnTo>
                  <a:lnTo>
                    <a:pt x="265" y="238"/>
                  </a:lnTo>
                  <a:lnTo>
                    <a:pt x="260" y="249"/>
                  </a:lnTo>
                  <a:lnTo>
                    <a:pt x="256" y="256"/>
                  </a:lnTo>
                  <a:lnTo>
                    <a:pt x="251" y="260"/>
                  </a:lnTo>
                  <a:lnTo>
                    <a:pt x="248" y="261"/>
                  </a:lnTo>
                  <a:lnTo>
                    <a:pt x="243" y="281"/>
                  </a:lnTo>
                  <a:lnTo>
                    <a:pt x="235" y="301"/>
                  </a:lnTo>
                  <a:lnTo>
                    <a:pt x="223" y="320"/>
                  </a:lnTo>
                  <a:lnTo>
                    <a:pt x="208" y="337"/>
                  </a:lnTo>
                  <a:lnTo>
                    <a:pt x="188" y="352"/>
                  </a:lnTo>
                  <a:lnTo>
                    <a:pt x="167" y="362"/>
                  </a:lnTo>
                  <a:lnTo>
                    <a:pt x="147" y="366"/>
                  </a:lnTo>
                  <a:lnTo>
                    <a:pt x="128" y="366"/>
                  </a:lnTo>
                  <a:lnTo>
                    <a:pt x="108" y="362"/>
                  </a:lnTo>
                  <a:lnTo>
                    <a:pt x="87" y="351"/>
                  </a:lnTo>
                  <a:lnTo>
                    <a:pt x="67" y="337"/>
                  </a:lnTo>
                  <a:lnTo>
                    <a:pt x="52" y="320"/>
                  </a:lnTo>
                  <a:lnTo>
                    <a:pt x="40" y="301"/>
                  </a:lnTo>
                  <a:lnTo>
                    <a:pt x="32" y="280"/>
                  </a:lnTo>
                  <a:lnTo>
                    <a:pt x="27" y="261"/>
                  </a:lnTo>
                  <a:lnTo>
                    <a:pt x="23" y="260"/>
                  </a:lnTo>
                  <a:lnTo>
                    <a:pt x="19" y="256"/>
                  </a:lnTo>
                  <a:lnTo>
                    <a:pt x="15" y="249"/>
                  </a:lnTo>
                  <a:lnTo>
                    <a:pt x="10" y="238"/>
                  </a:lnTo>
                  <a:lnTo>
                    <a:pt x="4" y="222"/>
                  </a:lnTo>
                  <a:lnTo>
                    <a:pt x="1" y="206"/>
                  </a:lnTo>
                  <a:lnTo>
                    <a:pt x="0" y="194"/>
                  </a:lnTo>
                  <a:lnTo>
                    <a:pt x="0" y="185"/>
                  </a:lnTo>
                  <a:lnTo>
                    <a:pt x="3" y="179"/>
                  </a:lnTo>
                  <a:lnTo>
                    <a:pt x="7" y="176"/>
                  </a:lnTo>
                  <a:lnTo>
                    <a:pt x="11" y="174"/>
                  </a:lnTo>
                  <a:lnTo>
                    <a:pt x="15" y="174"/>
                  </a:lnTo>
                  <a:lnTo>
                    <a:pt x="10" y="157"/>
                  </a:lnTo>
                  <a:lnTo>
                    <a:pt x="8" y="138"/>
                  </a:lnTo>
                  <a:lnTo>
                    <a:pt x="8" y="118"/>
                  </a:lnTo>
                  <a:lnTo>
                    <a:pt x="10" y="101"/>
                  </a:lnTo>
                  <a:lnTo>
                    <a:pt x="16" y="84"/>
                  </a:lnTo>
                  <a:lnTo>
                    <a:pt x="23" y="69"/>
                  </a:lnTo>
                  <a:lnTo>
                    <a:pt x="32" y="56"/>
                  </a:lnTo>
                  <a:lnTo>
                    <a:pt x="43" y="44"/>
                  </a:lnTo>
                  <a:lnTo>
                    <a:pt x="57" y="31"/>
                  </a:lnTo>
                  <a:lnTo>
                    <a:pt x="73" y="19"/>
                  </a:lnTo>
                  <a:lnTo>
                    <a:pt x="87" y="11"/>
                  </a:lnTo>
                  <a:lnTo>
                    <a:pt x="102" y="5"/>
                  </a:lnTo>
                  <a:lnTo>
                    <a:pt x="115" y="1"/>
                  </a:lnTo>
                  <a:lnTo>
                    <a:pt x="128" y="0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46"/>
            <p:cNvSpPr>
              <a:spLocks/>
            </p:cNvSpPr>
            <p:nvPr/>
          </p:nvSpPr>
          <p:spPr bwMode="auto">
            <a:xfrm>
              <a:off x="704850" y="3825875"/>
              <a:ext cx="92075" cy="46038"/>
            </a:xfrm>
            <a:custGeom>
              <a:avLst/>
              <a:gdLst>
                <a:gd name="T0" fmla="*/ 210 w 523"/>
                <a:gd name="T1" fmla="*/ 131 h 268"/>
                <a:gd name="T2" fmla="*/ 218 w 523"/>
                <a:gd name="T3" fmla="*/ 156 h 268"/>
                <a:gd name="T4" fmla="*/ 247 w 523"/>
                <a:gd name="T5" fmla="*/ 115 h 268"/>
                <a:gd name="T6" fmla="*/ 230 w 523"/>
                <a:gd name="T7" fmla="*/ 84 h 268"/>
                <a:gd name="T8" fmla="*/ 225 w 523"/>
                <a:gd name="T9" fmla="*/ 64 h 268"/>
                <a:gd name="T10" fmla="*/ 230 w 523"/>
                <a:gd name="T11" fmla="*/ 51 h 268"/>
                <a:gd name="T12" fmla="*/ 240 w 523"/>
                <a:gd name="T13" fmla="*/ 44 h 268"/>
                <a:gd name="T14" fmla="*/ 251 w 523"/>
                <a:gd name="T15" fmla="*/ 41 h 268"/>
                <a:gd name="T16" fmla="*/ 259 w 523"/>
                <a:gd name="T17" fmla="*/ 40 h 268"/>
                <a:gd name="T18" fmla="*/ 263 w 523"/>
                <a:gd name="T19" fmla="*/ 40 h 268"/>
                <a:gd name="T20" fmla="*/ 271 w 523"/>
                <a:gd name="T21" fmla="*/ 41 h 268"/>
                <a:gd name="T22" fmla="*/ 282 w 523"/>
                <a:gd name="T23" fmla="*/ 44 h 268"/>
                <a:gd name="T24" fmla="*/ 291 w 523"/>
                <a:gd name="T25" fmla="*/ 51 h 268"/>
                <a:gd name="T26" fmla="*/ 296 w 523"/>
                <a:gd name="T27" fmla="*/ 64 h 268"/>
                <a:gd name="T28" fmla="*/ 292 w 523"/>
                <a:gd name="T29" fmla="*/ 84 h 268"/>
                <a:gd name="T30" fmla="*/ 275 w 523"/>
                <a:gd name="T31" fmla="*/ 115 h 268"/>
                <a:gd name="T32" fmla="*/ 303 w 523"/>
                <a:gd name="T33" fmla="*/ 156 h 268"/>
                <a:gd name="T34" fmla="*/ 311 w 523"/>
                <a:gd name="T35" fmla="*/ 131 h 268"/>
                <a:gd name="T36" fmla="*/ 355 w 523"/>
                <a:gd name="T37" fmla="*/ 1 h 268"/>
                <a:gd name="T38" fmla="*/ 369 w 523"/>
                <a:gd name="T39" fmla="*/ 10 h 268"/>
                <a:gd name="T40" fmla="*/ 395 w 523"/>
                <a:gd name="T41" fmla="*/ 25 h 268"/>
                <a:gd name="T42" fmla="*/ 430 w 523"/>
                <a:gd name="T43" fmla="*/ 40 h 268"/>
                <a:gd name="T44" fmla="*/ 472 w 523"/>
                <a:gd name="T45" fmla="*/ 54 h 268"/>
                <a:gd name="T46" fmla="*/ 498 w 523"/>
                <a:gd name="T47" fmla="*/ 68 h 268"/>
                <a:gd name="T48" fmla="*/ 514 w 523"/>
                <a:gd name="T49" fmla="*/ 90 h 268"/>
                <a:gd name="T50" fmla="*/ 521 w 523"/>
                <a:gd name="T51" fmla="*/ 117 h 268"/>
                <a:gd name="T52" fmla="*/ 523 w 523"/>
                <a:gd name="T53" fmla="*/ 141 h 268"/>
                <a:gd name="T54" fmla="*/ 523 w 523"/>
                <a:gd name="T55" fmla="*/ 154 h 268"/>
                <a:gd name="T56" fmla="*/ 521 w 523"/>
                <a:gd name="T57" fmla="*/ 172 h 268"/>
                <a:gd name="T58" fmla="*/ 519 w 523"/>
                <a:gd name="T59" fmla="*/ 196 h 268"/>
                <a:gd name="T60" fmla="*/ 515 w 523"/>
                <a:gd name="T61" fmla="*/ 207 h 268"/>
                <a:gd name="T62" fmla="*/ 497 w 523"/>
                <a:gd name="T63" fmla="*/ 217 h 268"/>
                <a:gd name="T64" fmla="*/ 461 w 523"/>
                <a:gd name="T65" fmla="*/ 232 h 268"/>
                <a:gd name="T66" fmla="*/ 409 w 523"/>
                <a:gd name="T67" fmla="*/ 249 h 268"/>
                <a:gd name="T68" fmla="*/ 342 w 523"/>
                <a:gd name="T69" fmla="*/ 263 h 268"/>
                <a:gd name="T70" fmla="*/ 261 w 523"/>
                <a:gd name="T71" fmla="*/ 268 h 268"/>
                <a:gd name="T72" fmla="*/ 180 w 523"/>
                <a:gd name="T73" fmla="*/ 263 h 268"/>
                <a:gd name="T74" fmla="*/ 114 w 523"/>
                <a:gd name="T75" fmla="*/ 249 h 268"/>
                <a:gd name="T76" fmla="*/ 61 w 523"/>
                <a:gd name="T77" fmla="*/ 232 h 268"/>
                <a:gd name="T78" fmla="*/ 26 w 523"/>
                <a:gd name="T79" fmla="*/ 217 h 268"/>
                <a:gd name="T80" fmla="*/ 8 w 523"/>
                <a:gd name="T81" fmla="*/ 207 h 268"/>
                <a:gd name="T82" fmla="*/ 4 w 523"/>
                <a:gd name="T83" fmla="*/ 196 h 268"/>
                <a:gd name="T84" fmla="*/ 2 w 523"/>
                <a:gd name="T85" fmla="*/ 172 h 268"/>
                <a:gd name="T86" fmla="*/ 0 w 523"/>
                <a:gd name="T87" fmla="*/ 154 h 268"/>
                <a:gd name="T88" fmla="*/ 0 w 523"/>
                <a:gd name="T89" fmla="*/ 141 h 268"/>
                <a:gd name="T90" fmla="*/ 1 w 523"/>
                <a:gd name="T91" fmla="*/ 117 h 268"/>
                <a:gd name="T92" fmla="*/ 8 w 523"/>
                <a:gd name="T93" fmla="*/ 90 h 268"/>
                <a:gd name="T94" fmla="*/ 23 w 523"/>
                <a:gd name="T95" fmla="*/ 68 h 268"/>
                <a:gd name="T96" fmla="*/ 49 w 523"/>
                <a:gd name="T97" fmla="*/ 54 h 268"/>
                <a:gd name="T98" fmla="*/ 91 w 523"/>
                <a:gd name="T99" fmla="*/ 40 h 268"/>
                <a:gd name="T100" fmla="*/ 126 w 523"/>
                <a:gd name="T101" fmla="*/ 25 h 268"/>
                <a:gd name="T102" fmla="*/ 152 w 523"/>
                <a:gd name="T103" fmla="*/ 10 h 268"/>
                <a:gd name="T104" fmla="*/ 167 w 523"/>
                <a:gd name="T105" fmla="*/ 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3" h="268">
                  <a:moveTo>
                    <a:pt x="168" y="0"/>
                  </a:moveTo>
                  <a:lnTo>
                    <a:pt x="210" y="131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25" y="177"/>
                  </a:lnTo>
                  <a:lnTo>
                    <a:pt x="247" y="115"/>
                  </a:lnTo>
                  <a:lnTo>
                    <a:pt x="236" y="98"/>
                  </a:lnTo>
                  <a:lnTo>
                    <a:pt x="230" y="84"/>
                  </a:lnTo>
                  <a:lnTo>
                    <a:pt x="226" y="73"/>
                  </a:lnTo>
                  <a:lnTo>
                    <a:pt x="225" y="64"/>
                  </a:lnTo>
                  <a:lnTo>
                    <a:pt x="227" y="57"/>
                  </a:lnTo>
                  <a:lnTo>
                    <a:pt x="230" y="51"/>
                  </a:lnTo>
                  <a:lnTo>
                    <a:pt x="235" y="47"/>
                  </a:lnTo>
                  <a:lnTo>
                    <a:pt x="240" y="44"/>
                  </a:lnTo>
                  <a:lnTo>
                    <a:pt x="246" y="42"/>
                  </a:lnTo>
                  <a:lnTo>
                    <a:pt x="251" y="41"/>
                  </a:lnTo>
                  <a:lnTo>
                    <a:pt x="256" y="40"/>
                  </a:lnTo>
                  <a:lnTo>
                    <a:pt x="259" y="40"/>
                  </a:lnTo>
                  <a:lnTo>
                    <a:pt x="261" y="40"/>
                  </a:lnTo>
                  <a:lnTo>
                    <a:pt x="263" y="40"/>
                  </a:lnTo>
                  <a:lnTo>
                    <a:pt x="266" y="40"/>
                  </a:lnTo>
                  <a:lnTo>
                    <a:pt x="271" y="41"/>
                  </a:lnTo>
                  <a:lnTo>
                    <a:pt x="276" y="42"/>
                  </a:lnTo>
                  <a:lnTo>
                    <a:pt x="282" y="44"/>
                  </a:lnTo>
                  <a:lnTo>
                    <a:pt x="287" y="47"/>
                  </a:lnTo>
                  <a:lnTo>
                    <a:pt x="291" y="51"/>
                  </a:lnTo>
                  <a:lnTo>
                    <a:pt x="295" y="57"/>
                  </a:lnTo>
                  <a:lnTo>
                    <a:pt x="296" y="64"/>
                  </a:lnTo>
                  <a:lnTo>
                    <a:pt x="295" y="73"/>
                  </a:lnTo>
                  <a:lnTo>
                    <a:pt x="292" y="84"/>
                  </a:lnTo>
                  <a:lnTo>
                    <a:pt x="285" y="98"/>
                  </a:lnTo>
                  <a:lnTo>
                    <a:pt x="275" y="115"/>
                  </a:lnTo>
                  <a:lnTo>
                    <a:pt x="296" y="177"/>
                  </a:lnTo>
                  <a:lnTo>
                    <a:pt x="303" y="156"/>
                  </a:lnTo>
                  <a:lnTo>
                    <a:pt x="303" y="156"/>
                  </a:lnTo>
                  <a:lnTo>
                    <a:pt x="311" y="131"/>
                  </a:lnTo>
                  <a:lnTo>
                    <a:pt x="353" y="0"/>
                  </a:lnTo>
                  <a:lnTo>
                    <a:pt x="355" y="1"/>
                  </a:lnTo>
                  <a:lnTo>
                    <a:pt x="361" y="5"/>
                  </a:lnTo>
                  <a:lnTo>
                    <a:pt x="369" y="10"/>
                  </a:lnTo>
                  <a:lnTo>
                    <a:pt x="381" y="17"/>
                  </a:lnTo>
                  <a:lnTo>
                    <a:pt x="395" y="25"/>
                  </a:lnTo>
                  <a:lnTo>
                    <a:pt x="412" y="33"/>
                  </a:lnTo>
                  <a:lnTo>
                    <a:pt x="430" y="40"/>
                  </a:lnTo>
                  <a:lnTo>
                    <a:pt x="451" y="48"/>
                  </a:lnTo>
                  <a:lnTo>
                    <a:pt x="472" y="54"/>
                  </a:lnTo>
                  <a:lnTo>
                    <a:pt x="487" y="60"/>
                  </a:lnTo>
                  <a:lnTo>
                    <a:pt x="498" y="68"/>
                  </a:lnTo>
                  <a:lnTo>
                    <a:pt x="507" y="78"/>
                  </a:lnTo>
                  <a:lnTo>
                    <a:pt x="514" y="90"/>
                  </a:lnTo>
                  <a:lnTo>
                    <a:pt x="518" y="104"/>
                  </a:lnTo>
                  <a:lnTo>
                    <a:pt x="521" y="117"/>
                  </a:lnTo>
                  <a:lnTo>
                    <a:pt x="522" y="129"/>
                  </a:lnTo>
                  <a:lnTo>
                    <a:pt x="523" y="141"/>
                  </a:lnTo>
                  <a:lnTo>
                    <a:pt x="523" y="151"/>
                  </a:lnTo>
                  <a:lnTo>
                    <a:pt x="523" y="154"/>
                  </a:lnTo>
                  <a:lnTo>
                    <a:pt x="522" y="161"/>
                  </a:lnTo>
                  <a:lnTo>
                    <a:pt x="521" y="172"/>
                  </a:lnTo>
                  <a:lnTo>
                    <a:pt x="520" y="184"/>
                  </a:lnTo>
                  <a:lnTo>
                    <a:pt x="519" y="196"/>
                  </a:lnTo>
                  <a:lnTo>
                    <a:pt x="517" y="205"/>
                  </a:lnTo>
                  <a:lnTo>
                    <a:pt x="515" y="207"/>
                  </a:lnTo>
                  <a:lnTo>
                    <a:pt x="508" y="211"/>
                  </a:lnTo>
                  <a:lnTo>
                    <a:pt x="497" y="217"/>
                  </a:lnTo>
                  <a:lnTo>
                    <a:pt x="481" y="224"/>
                  </a:lnTo>
                  <a:lnTo>
                    <a:pt x="461" y="232"/>
                  </a:lnTo>
                  <a:lnTo>
                    <a:pt x="436" y="241"/>
                  </a:lnTo>
                  <a:lnTo>
                    <a:pt x="409" y="249"/>
                  </a:lnTo>
                  <a:lnTo>
                    <a:pt x="377" y="256"/>
                  </a:lnTo>
                  <a:lnTo>
                    <a:pt x="342" y="263"/>
                  </a:lnTo>
                  <a:lnTo>
                    <a:pt x="303" y="267"/>
                  </a:lnTo>
                  <a:lnTo>
                    <a:pt x="261" y="268"/>
                  </a:lnTo>
                  <a:lnTo>
                    <a:pt x="220" y="267"/>
                  </a:lnTo>
                  <a:lnTo>
                    <a:pt x="180" y="263"/>
                  </a:lnTo>
                  <a:lnTo>
                    <a:pt x="145" y="256"/>
                  </a:lnTo>
                  <a:lnTo>
                    <a:pt x="114" y="249"/>
                  </a:lnTo>
                  <a:lnTo>
                    <a:pt x="86" y="241"/>
                  </a:lnTo>
                  <a:lnTo>
                    <a:pt x="61" y="232"/>
                  </a:lnTo>
                  <a:lnTo>
                    <a:pt x="42" y="224"/>
                  </a:lnTo>
                  <a:lnTo>
                    <a:pt x="26" y="217"/>
                  </a:lnTo>
                  <a:lnTo>
                    <a:pt x="15" y="211"/>
                  </a:lnTo>
                  <a:lnTo>
                    <a:pt x="8" y="207"/>
                  </a:lnTo>
                  <a:lnTo>
                    <a:pt x="6" y="205"/>
                  </a:lnTo>
                  <a:lnTo>
                    <a:pt x="4" y="196"/>
                  </a:lnTo>
                  <a:lnTo>
                    <a:pt x="3" y="184"/>
                  </a:lnTo>
                  <a:lnTo>
                    <a:pt x="2" y="172"/>
                  </a:lnTo>
                  <a:lnTo>
                    <a:pt x="1" y="161"/>
                  </a:lnTo>
                  <a:lnTo>
                    <a:pt x="0" y="154"/>
                  </a:lnTo>
                  <a:lnTo>
                    <a:pt x="0" y="151"/>
                  </a:lnTo>
                  <a:lnTo>
                    <a:pt x="0" y="141"/>
                  </a:lnTo>
                  <a:lnTo>
                    <a:pt x="0" y="129"/>
                  </a:lnTo>
                  <a:lnTo>
                    <a:pt x="1" y="117"/>
                  </a:lnTo>
                  <a:lnTo>
                    <a:pt x="4" y="104"/>
                  </a:lnTo>
                  <a:lnTo>
                    <a:pt x="8" y="90"/>
                  </a:lnTo>
                  <a:lnTo>
                    <a:pt x="15" y="78"/>
                  </a:lnTo>
                  <a:lnTo>
                    <a:pt x="23" y="68"/>
                  </a:lnTo>
                  <a:lnTo>
                    <a:pt x="35" y="59"/>
                  </a:lnTo>
                  <a:lnTo>
                    <a:pt x="49" y="54"/>
                  </a:lnTo>
                  <a:lnTo>
                    <a:pt x="71" y="48"/>
                  </a:lnTo>
                  <a:lnTo>
                    <a:pt x="91" y="40"/>
                  </a:lnTo>
                  <a:lnTo>
                    <a:pt x="110" y="33"/>
                  </a:lnTo>
                  <a:lnTo>
                    <a:pt x="126" y="25"/>
                  </a:lnTo>
                  <a:lnTo>
                    <a:pt x="141" y="17"/>
                  </a:lnTo>
                  <a:lnTo>
                    <a:pt x="152" y="10"/>
                  </a:lnTo>
                  <a:lnTo>
                    <a:pt x="161" y="5"/>
                  </a:lnTo>
                  <a:lnTo>
                    <a:pt x="167" y="1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47"/>
            <p:cNvSpPr>
              <a:spLocks/>
            </p:cNvSpPr>
            <p:nvPr/>
          </p:nvSpPr>
          <p:spPr bwMode="auto">
            <a:xfrm>
              <a:off x="725488" y="3589338"/>
              <a:ext cx="49213" cy="65088"/>
            </a:xfrm>
            <a:custGeom>
              <a:avLst/>
              <a:gdLst>
                <a:gd name="T0" fmla="*/ 168 w 276"/>
                <a:gd name="T1" fmla="*/ 3 h 368"/>
                <a:gd name="T2" fmla="*/ 196 w 276"/>
                <a:gd name="T3" fmla="*/ 15 h 368"/>
                <a:gd name="T4" fmla="*/ 218 w 276"/>
                <a:gd name="T5" fmla="*/ 32 h 368"/>
                <a:gd name="T6" fmla="*/ 228 w 276"/>
                <a:gd name="T7" fmla="*/ 44 h 368"/>
                <a:gd name="T8" fmla="*/ 230 w 276"/>
                <a:gd name="T9" fmla="*/ 46 h 368"/>
                <a:gd name="T10" fmla="*/ 237 w 276"/>
                <a:gd name="T11" fmla="*/ 48 h 368"/>
                <a:gd name="T12" fmla="*/ 248 w 276"/>
                <a:gd name="T13" fmla="*/ 55 h 368"/>
                <a:gd name="T14" fmla="*/ 259 w 276"/>
                <a:gd name="T15" fmla="*/ 69 h 368"/>
                <a:gd name="T16" fmla="*/ 267 w 276"/>
                <a:gd name="T17" fmla="*/ 94 h 368"/>
                <a:gd name="T18" fmla="*/ 268 w 276"/>
                <a:gd name="T19" fmla="*/ 133 h 368"/>
                <a:gd name="T20" fmla="*/ 263 w 276"/>
                <a:gd name="T21" fmla="*/ 166 h 368"/>
                <a:gd name="T22" fmla="*/ 265 w 276"/>
                <a:gd name="T23" fmla="*/ 176 h 368"/>
                <a:gd name="T24" fmla="*/ 273 w 276"/>
                <a:gd name="T25" fmla="*/ 181 h 368"/>
                <a:gd name="T26" fmla="*/ 276 w 276"/>
                <a:gd name="T27" fmla="*/ 195 h 368"/>
                <a:gd name="T28" fmla="*/ 271 w 276"/>
                <a:gd name="T29" fmla="*/ 223 h 368"/>
                <a:gd name="T30" fmla="*/ 261 w 276"/>
                <a:gd name="T31" fmla="*/ 250 h 368"/>
                <a:gd name="T32" fmla="*/ 252 w 276"/>
                <a:gd name="T33" fmla="*/ 261 h 368"/>
                <a:gd name="T34" fmla="*/ 244 w 276"/>
                <a:gd name="T35" fmla="*/ 282 h 368"/>
                <a:gd name="T36" fmla="*/ 224 w 276"/>
                <a:gd name="T37" fmla="*/ 320 h 368"/>
                <a:gd name="T38" fmla="*/ 189 w 276"/>
                <a:gd name="T39" fmla="*/ 353 h 368"/>
                <a:gd name="T40" fmla="*/ 148 w 276"/>
                <a:gd name="T41" fmla="*/ 368 h 368"/>
                <a:gd name="T42" fmla="*/ 109 w 276"/>
                <a:gd name="T43" fmla="*/ 363 h 368"/>
                <a:gd name="T44" fmla="*/ 68 w 276"/>
                <a:gd name="T45" fmla="*/ 338 h 368"/>
                <a:gd name="T46" fmla="*/ 41 w 276"/>
                <a:gd name="T47" fmla="*/ 301 h 368"/>
                <a:gd name="T48" fmla="*/ 28 w 276"/>
                <a:gd name="T49" fmla="*/ 263 h 368"/>
                <a:gd name="T50" fmla="*/ 20 w 276"/>
                <a:gd name="T51" fmla="*/ 257 h 368"/>
                <a:gd name="T52" fmla="*/ 10 w 276"/>
                <a:gd name="T53" fmla="*/ 238 h 368"/>
                <a:gd name="T54" fmla="*/ 1 w 276"/>
                <a:gd name="T55" fmla="*/ 207 h 368"/>
                <a:gd name="T56" fmla="*/ 1 w 276"/>
                <a:gd name="T57" fmla="*/ 186 h 368"/>
                <a:gd name="T58" fmla="*/ 7 w 276"/>
                <a:gd name="T59" fmla="*/ 177 h 368"/>
                <a:gd name="T60" fmla="*/ 16 w 276"/>
                <a:gd name="T61" fmla="*/ 175 h 368"/>
                <a:gd name="T62" fmla="*/ 9 w 276"/>
                <a:gd name="T63" fmla="*/ 138 h 368"/>
                <a:gd name="T64" fmla="*/ 11 w 276"/>
                <a:gd name="T65" fmla="*/ 102 h 368"/>
                <a:gd name="T66" fmla="*/ 24 w 276"/>
                <a:gd name="T67" fmla="*/ 70 h 368"/>
                <a:gd name="T68" fmla="*/ 44 w 276"/>
                <a:gd name="T69" fmla="*/ 45 h 368"/>
                <a:gd name="T70" fmla="*/ 74 w 276"/>
                <a:gd name="T71" fmla="*/ 21 h 368"/>
                <a:gd name="T72" fmla="*/ 103 w 276"/>
                <a:gd name="T73" fmla="*/ 5 h 368"/>
                <a:gd name="T74" fmla="*/ 129 w 276"/>
                <a:gd name="T75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6" h="368">
                  <a:moveTo>
                    <a:pt x="150" y="0"/>
                  </a:moveTo>
                  <a:lnTo>
                    <a:pt x="168" y="3"/>
                  </a:lnTo>
                  <a:lnTo>
                    <a:pt x="183" y="8"/>
                  </a:lnTo>
                  <a:lnTo>
                    <a:pt x="196" y="15"/>
                  </a:lnTo>
                  <a:lnTo>
                    <a:pt x="209" y="24"/>
                  </a:lnTo>
                  <a:lnTo>
                    <a:pt x="218" y="32"/>
                  </a:lnTo>
                  <a:lnTo>
                    <a:pt x="225" y="39"/>
                  </a:lnTo>
                  <a:lnTo>
                    <a:pt x="228" y="44"/>
                  </a:lnTo>
                  <a:lnTo>
                    <a:pt x="229" y="45"/>
                  </a:lnTo>
                  <a:lnTo>
                    <a:pt x="230" y="46"/>
                  </a:lnTo>
                  <a:lnTo>
                    <a:pt x="233" y="46"/>
                  </a:lnTo>
                  <a:lnTo>
                    <a:pt x="237" y="48"/>
                  </a:lnTo>
                  <a:lnTo>
                    <a:pt x="242" y="50"/>
                  </a:lnTo>
                  <a:lnTo>
                    <a:pt x="248" y="55"/>
                  </a:lnTo>
                  <a:lnTo>
                    <a:pt x="254" y="61"/>
                  </a:lnTo>
                  <a:lnTo>
                    <a:pt x="259" y="69"/>
                  </a:lnTo>
                  <a:lnTo>
                    <a:pt x="264" y="80"/>
                  </a:lnTo>
                  <a:lnTo>
                    <a:pt x="267" y="94"/>
                  </a:lnTo>
                  <a:lnTo>
                    <a:pt x="268" y="112"/>
                  </a:lnTo>
                  <a:lnTo>
                    <a:pt x="268" y="133"/>
                  </a:lnTo>
                  <a:lnTo>
                    <a:pt x="265" y="158"/>
                  </a:lnTo>
                  <a:lnTo>
                    <a:pt x="263" y="166"/>
                  </a:lnTo>
                  <a:lnTo>
                    <a:pt x="260" y="176"/>
                  </a:lnTo>
                  <a:lnTo>
                    <a:pt x="265" y="176"/>
                  </a:lnTo>
                  <a:lnTo>
                    <a:pt x="269" y="177"/>
                  </a:lnTo>
                  <a:lnTo>
                    <a:pt x="273" y="181"/>
                  </a:lnTo>
                  <a:lnTo>
                    <a:pt x="275" y="186"/>
                  </a:lnTo>
                  <a:lnTo>
                    <a:pt x="276" y="195"/>
                  </a:lnTo>
                  <a:lnTo>
                    <a:pt x="275" y="207"/>
                  </a:lnTo>
                  <a:lnTo>
                    <a:pt x="271" y="223"/>
                  </a:lnTo>
                  <a:lnTo>
                    <a:pt x="266" y="239"/>
                  </a:lnTo>
                  <a:lnTo>
                    <a:pt x="261" y="250"/>
                  </a:lnTo>
                  <a:lnTo>
                    <a:pt x="257" y="257"/>
                  </a:lnTo>
                  <a:lnTo>
                    <a:pt x="252" y="261"/>
                  </a:lnTo>
                  <a:lnTo>
                    <a:pt x="249" y="263"/>
                  </a:lnTo>
                  <a:lnTo>
                    <a:pt x="244" y="282"/>
                  </a:lnTo>
                  <a:lnTo>
                    <a:pt x="236" y="301"/>
                  </a:lnTo>
                  <a:lnTo>
                    <a:pt x="224" y="320"/>
                  </a:lnTo>
                  <a:lnTo>
                    <a:pt x="209" y="338"/>
                  </a:lnTo>
                  <a:lnTo>
                    <a:pt x="189" y="353"/>
                  </a:lnTo>
                  <a:lnTo>
                    <a:pt x="168" y="363"/>
                  </a:lnTo>
                  <a:lnTo>
                    <a:pt x="148" y="368"/>
                  </a:lnTo>
                  <a:lnTo>
                    <a:pt x="129" y="368"/>
                  </a:lnTo>
                  <a:lnTo>
                    <a:pt x="109" y="363"/>
                  </a:lnTo>
                  <a:lnTo>
                    <a:pt x="88" y="352"/>
                  </a:lnTo>
                  <a:lnTo>
                    <a:pt x="68" y="338"/>
                  </a:lnTo>
                  <a:lnTo>
                    <a:pt x="53" y="320"/>
                  </a:lnTo>
                  <a:lnTo>
                    <a:pt x="41" y="301"/>
                  </a:lnTo>
                  <a:lnTo>
                    <a:pt x="33" y="282"/>
                  </a:lnTo>
                  <a:lnTo>
                    <a:pt x="28" y="263"/>
                  </a:lnTo>
                  <a:lnTo>
                    <a:pt x="24" y="261"/>
                  </a:lnTo>
                  <a:lnTo>
                    <a:pt x="20" y="257"/>
                  </a:lnTo>
                  <a:lnTo>
                    <a:pt x="15" y="250"/>
                  </a:lnTo>
                  <a:lnTo>
                    <a:pt x="10" y="238"/>
                  </a:lnTo>
                  <a:lnTo>
                    <a:pt x="5" y="222"/>
                  </a:lnTo>
                  <a:lnTo>
                    <a:pt x="1" y="207"/>
                  </a:lnTo>
                  <a:lnTo>
                    <a:pt x="0" y="195"/>
                  </a:lnTo>
                  <a:lnTo>
                    <a:pt x="1" y="186"/>
                  </a:lnTo>
                  <a:lnTo>
                    <a:pt x="3" y="181"/>
                  </a:lnTo>
                  <a:lnTo>
                    <a:pt x="7" y="177"/>
                  </a:lnTo>
                  <a:lnTo>
                    <a:pt x="12" y="176"/>
                  </a:lnTo>
                  <a:lnTo>
                    <a:pt x="16" y="175"/>
                  </a:lnTo>
                  <a:lnTo>
                    <a:pt x="11" y="157"/>
                  </a:lnTo>
                  <a:lnTo>
                    <a:pt x="9" y="138"/>
                  </a:lnTo>
                  <a:lnTo>
                    <a:pt x="9" y="120"/>
                  </a:lnTo>
                  <a:lnTo>
                    <a:pt x="11" y="102"/>
                  </a:lnTo>
                  <a:lnTo>
                    <a:pt x="17" y="85"/>
                  </a:lnTo>
                  <a:lnTo>
                    <a:pt x="24" y="70"/>
                  </a:lnTo>
                  <a:lnTo>
                    <a:pt x="33" y="57"/>
                  </a:lnTo>
                  <a:lnTo>
                    <a:pt x="44" y="45"/>
                  </a:lnTo>
                  <a:lnTo>
                    <a:pt x="58" y="32"/>
                  </a:lnTo>
                  <a:lnTo>
                    <a:pt x="74" y="21"/>
                  </a:lnTo>
                  <a:lnTo>
                    <a:pt x="88" y="11"/>
                  </a:lnTo>
                  <a:lnTo>
                    <a:pt x="103" y="5"/>
                  </a:lnTo>
                  <a:lnTo>
                    <a:pt x="116" y="2"/>
                  </a:lnTo>
                  <a:lnTo>
                    <a:pt x="129" y="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48"/>
            <p:cNvSpPr>
              <a:spLocks/>
            </p:cNvSpPr>
            <p:nvPr/>
          </p:nvSpPr>
          <p:spPr bwMode="auto">
            <a:xfrm>
              <a:off x="704850" y="3651250"/>
              <a:ext cx="92075" cy="47625"/>
            </a:xfrm>
            <a:custGeom>
              <a:avLst/>
              <a:gdLst>
                <a:gd name="T0" fmla="*/ 210 w 523"/>
                <a:gd name="T1" fmla="*/ 131 h 267"/>
                <a:gd name="T2" fmla="*/ 218 w 523"/>
                <a:gd name="T3" fmla="*/ 156 h 267"/>
                <a:gd name="T4" fmla="*/ 247 w 523"/>
                <a:gd name="T5" fmla="*/ 114 h 267"/>
                <a:gd name="T6" fmla="*/ 230 w 523"/>
                <a:gd name="T7" fmla="*/ 85 h 267"/>
                <a:gd name="T8" fmla="*/ 225 w 523"/>
                <a:gd name="T9" fmla="*/ 64 h 267"/>
                <a:gd name="T10" fmla="*/ 230 w 523"/>
                <a:gd name="T11" fmla="*/ 51 h 267"/>
                <a:gd name="T12" fmla="*/ 240 w 523"/>
                <a:gd name="T13" fmla="*/ 44 h 267"/>
                <a:gd name="T14" fmla="*/ 251 w 523"/>
                <a:gd name="T15" fmla="*/ 41 h 267"/>
                <a:gd name="T16" fmla="*/ 259 w 523"/>
                <a:gd name="T17" fmla="*/ 40 h 267"/>
                <a:gd name="T18" fmla="*/ 263 w 523"/>
                <a:gd name="T19" fmla="*/ 40 h 267"/>
                <a:gd name="T20" fmla="*/ 271 w 523"/>
                <a:gd name="T21" fmla="*/ 41 h 267"/>
                <a:gd name="T22" fmla="*/ 282 w 523"/>
                <a:gd name="T23" fmla="*/ 44 h 267"/>
                <a:gd name="T24" fmla="*/ 291 w 523"/>
                <a:gd name="T25" fmla="*/ 51 h 267"/>
                <a:gd name="T26" fmla="*/ 296 w 523"/>
                <a:gd name="T27" fmla="*/ 64 h 267"/>
                <a:gd name="T28" fmla="*/ 292 w 523"/>
                <a:gd name="T29" fmla="*/ 85 h 267"/>
                <a:gd name="T30" fmla="*/ 275 w 523"/>
                <a:gd name="T31" fmla="*/ 114 h 267"/>
                <a:gd name="T32" fmla="*/ 303 w 523"/>
                <a:gd name="T33" fmla="*/ 156 h 267"/>
                <a:gd name="T34" fmla="*/ 311 w 523"/>
                <a:gd name="T35" fmla="*/ 131 h 267"/>
                <a:gd name="T36" fmla="*/ 355 w 523"/>
                <a:gd name="T37" fmla="*/ 2 h 267"/>
                <a:gd name="T38" fmla="*/ 369 w 523"/>
                <a:gd name="T39" fmla="*/ 11 h 267"/>
                <a:gd name="T40" fmla="*/ 395 w 523"/>
                <a:gd name="T41" fmla="*/ 25 h 267"/>
                <a:gd name="T42" fmla="*/ 430 w 523"/>
                <a:gd name="T43" fmla="*/ 41 h 267"/>
                <a:gd name="T44" fmla="*/ 472 w 523"/>
                <a:gd name="T45" fmla="*/ 54 h 267"/>
                <a:gd name="T46" fmla="*/ 498 w 523"/>
                <a:gd name="T47" fmla="*/ 68 h 267"/>
                <a:gd name="T48" fmla="*/ 514 w 523"/>
                <a:gd name="T49" fmla="*/ 90 h 267"/>
                <a:gd name="T50" fmla="*/ 521 w 523"/>
                <a:gd name="T51" fmla="*/ 116 h 267"/>
                <a:gd name="T52" fmla="*/ 523 w 523"/>
                <a:gd name="T53" fmla="*/ 141 h 267"/>
                <a:gd name="T54" fmla="*/ 523 w 523"/>
                <a:gd name="T55" fmla="*/ 154 h 267"/>
                <a:gd name="T56" fmla="*/ 521 w 523"/>
                <a:gd name="T57" fmla="*/ 172 h 267"/>
                <a:gd name="T58" fmla="*/ 519 w 523"/>
                <a:gd name="T59" fmla="*/ 196 h 267"/>
                <a:gd name="T60" fmla="*/ 515 w 523"/>
                <a:gd name="T61" fmla="*/ 207 h 267"/>
                <a:gd name="T62" fmla="*/ 497 w 523"/>
                <a:gd name="T63" fmla="*/ 217 h 267"/>
                <a:gd name="T64" fmla="*/ 461 w 523"/>
                <a:gd name="T65" fmla="*/ 232 h 267"/>
                <a:gd name="T66" fmla="*/ 409 w 523"/>
                <a:gd name="T67" fmla="*/ 249 h 267"/>
                <a:gd name="T68" fmla="*/ 342 w 523"/>
                <a:gd name="T69" fmla="*/ 262 h 267"/>
                <a:gd name="T70" fmla="*/ 261 w 523"/>
                <a:gd name="T71" fmla="*/ 267 h 267"/>
                <a:gd name="T72" fmla="*/ 180 w 523"/>
                <a:gd name="T73" fmla="*/ 262 h 267"/>
                <a:gd name="T74" fmla="*/ 114 w 523"/>
                <a:gd name="T75" fmla="*/ 249 h 267"/>
                <a:gd name="T76" fmla="*/ 61 w 523"/>
                <a:gd name="T77" fmla="*/ 232 h 267"/>
                <a:gd name="T78" fmla="*/ 26 w 523"/>
                <a:gd name="T79" fmla="*/ 217 h 267"/>
                <a:gd name="T80" fmla="*/ 8 w 523"/>
                <a:gd name="T81" fmla="*/ 207 h 267"/>
                <a:gd name="T82" fmla="*/ 4 w 523"/>
                <a:gd name="T83" fmla="*/ 196 h 267"/>
                <a:gd name="T84" fmla="*/ 2 w 523"/>
                <a:gd name="T85" fmla="*/ 172 h 267"/>
                <a:gd name="T86" fmla="*/ 0 w 523"/>
                <a:gd name="T87" fmla="*/ 154 h 267"/>
                <a:gd name="T88" fmla="*/ 0 w 523"/>
                <a:gd name="T89" fmla="*/ 141 h 267"/>
                <a:gd name="T90" fmla="*/ 1 w 523"/>
                <a:gd name="T91" fmla="*/ 116 h 267"/>
                <a:gd name="T92" fmla="*/ 8 w 523"/>
                <a:gd name="T93" fmla="*/ 90 h 267"/>
                <a:gd name="T94" fmla="*/ 23 w 523"/>
                <a:gd name="T95" fmla="*/ 68 h 267"/>
                <a:gd name="T96" fmla="*/ 49 w 523"/>
                <a:gd name="T97" fmla="*/ 54 h 267"/>
                <a:gd name="T98" fmla="*/ 91 w 523"/>
                <a:gd name="T99" fmla="*/ 41 h 267"/>
                <a:gd name="T100" fmla="*/ 126 w 523"/>
                <a:gd name="T101" fmla="*/ 25 h 267"/>
                <a:gd name="T102" fmla="*/ 152 w 523"/>
                <a:gd name="T103" fmla="*/ 11 h 267"/>
                <a:gd name="T104" fmla="*/ 167 w 523"/>
                <a:gd name="T105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3" h="267">
                  <a:moveTo>
                    <a:pt x="168" y="0"/>
                  </a:moveTo>
                  <a:lnTo>
                    <a:pt x="210" y="131"/>
                  </a:lnTo>
                  <a:lnTo>
                    <a:pt x="218" y="157"/>
                  </a:lnTo>
                  <a:lnTo>
                    <a:pt x="218" y="156"/>
                  </a:lnTo>
                  <a:lnTo>
                    <a:pt x="225" y="177"/>
                  </a:lnTo>
                  <a:lnTo>
                    <a:pt x="247" y="114"/>
                  </a:lnTo>
                  <a:lnTo>
                    <a:pt x="236" y="98"/>
                  </a:lnTo>
                  <a:lnTo>
                    <a:pt x="230" y="85"/>
                  </a:lnTo>
                  <a:lnTo>
                    <a:pt x="226" y="73"/>
                  </a:lnTo>
                  <a:lnTo>
                    <a:pt x="225" y="64"/>
                  </a:lnTo>
                  <a:lnTo>
                    <a:pt x="227" y="57"/>
                  </a:lnTo>
                  <a:lnTo>
                    <a:pt x="230" y="51"/>
                  </a:lnTo>
                  <a:lnTo>
                    <a:pt x="235" y="47"/>
                  </a:lnTo>
                  <a:lnTo>
                    <a:pt x="240" y="44"/>
                  </a:lnTo>
                  <a:lnTo>
                    <a:pt x="246" y="42"/>
                  </a:lnTo>
                  <a:lnTo>
                    <a:pt x="251" y="41"/>
                  </a:lnTo>
                  <a:lnTo>
                    <a:pt x="256" y="40"/>
                  </a:lnTo>
                  <a:lnTo>
                    <a:pt x="259" y="40"/>
                  </a:lnTo>
                  <a:lnTo>
                    <a:pt x="261" y="40"/>
                  </a:lnTo>
                  <a:lnTo>
                    <a:pt x="263" y="40"/>
                  </a:lnTo>
                  <a:lnTo>
                    <a:pt x="266" y="40"/>
                  </a:lnTo>
                  <a:lnTo>
                    <a:pt x="271" y="41"/>
                  </a:lnTo>
                  <a:lnTo>
                    <a:pt x="276" y="42"/>
                  </a:lnTo>
                  <a:lnTo>
                    <a:pt x="282" y="44"/>
                  </a:lnTo>
                  <a:lnTo>
                    <a:pt x="287" y="47"/>
                  </a:lnTo>
                  <a:lnTo>
                    <a:pt x="291" y="51"/>
                  </a:lnTo>
                  <a:lnTo>
                    <a:pt x="295" y="57"/>
                  </a:lnTo>
                  <a:lnTo>
                    <a:pt x="296" y="64"/>
                  </a:lnTo>
                  <a:lnTo>
                    <a:pt x="295" y="73"/>
                  </a:lnTo>
                  <a:lnTo>
                    <a:pt x="292" y="85"/>
                  </a:lnTo>
                  <a:lnTo>
                    <a:pt x="285" y="98"/>
                  </a:lnTo>
                  <a:lnTo>
                    <a:pt x="275" y="114"/>
                  </a:lnTo>
                  <a:lnTo>
                    <a:pt x="296" y="177"/>
                  </a:lnTo>
                  <a:lnTo>
                    <a:pt x="303" y="156"/>
                  </a:lnTo>
                  <a:lnTo>
                    <a:pt x="303" y="157"/>
                  </a:lnTo>
                  <a:lnTo>
                    <a:pt x="311" y="131"/>
                  </a:lnTo>
                  <a:lnTo>
                    <a:pt x="353" y="0"/>
                  </a:lnTo>
                  <a:lnTo>
                    <a:pt x="355" y="2"/>
                  </a:lnTo>
                  <a:lnTo>
                    <a:pt x="361" y="5"/>
                  </a:lnTo>
                  <a:lnTo>
                    <a:pt x="369" y="11"/>
                  </a:lnTo>
                  <a:lnTo>
                    <a:pt x="381" y="17"/>
                  </a:lnTo>
                  <a:lnTo>
                    <a:pt x="395" y="25"/>
                  </a:lnTo>
                  <a:lnTo>
                    <a:pt x="412" y="33"/>
                  </a:lnTo>
                  <a:lnTo>
                    <a:pt x="430" y="41"/>
                  </a:lnTo>
                  <a:lnTo>
                    <a:pt x="451" y="48"/>
                  </a:lnTo>
                  <a:lnTo>
                    <a:pt x="472" y="54"/>
                  </a:lnTo>
                  <a:lnTo>
                    <a:pt x="487" y="60"/>
                  </a:lnTo>
                  <a:lnTo>
                    <a:pt x="498" y="68"/>
                  </a:lnTo>
                  <a:lnTo>
                    <a:pt x="507" y="79"/>
                  </a:lnTo>
                  <a:lnTo>
                    <a:pt x="514" y="90"/>
                  </a:lnTo>
                  <a:lnTo>
                    <a:pt x="518" y="103"/>
                  </a:lnTo>
                  <a:lnTo>
                    <a:pt x="521" y="116"/>
                  </a:lnTo>
                  <a:lnTo>
                    <a:pt x="522" y="128"/>
                  </a:lnTo>
                  <a:lnTo>
                    <a:pt x="523" y="141"/>
                  </a:lnTo>
                  <a:lnTo>
                    <a:pt x="523" y="151"/>
                  </a:lnTo>
                  <a:lnTo>
                    <a:pt x="523" y="154"/>
                  </a:lnTo>
                  <a:lnTo>
                    <a:pt x="522" y="162"/>
                  </a:lnTo>
                  <a:lnTo>
                    <a:pt x="521" y="172"/>
                  </a:lnTo>
                  <a:lnTo>
                    <a:pt x="520" y="184"/>
                  </a:lnTo>
                  <a:lnTo>
                    <a:pt x="519" y="196"/>
                  </a:lnTo>
                  <a:lnTo>
                    <a:pt x="517" y="206"/>
                  </a:lnTo>
                  <a:lnTo>
                    <a:pt x="515" y="207"/>
                  </a:lnTo>
                  <a:lnTo>
                    <a:pt x="508" y="211"/>
                  </a:lnTo>
                  <a:lnTo>
                    <a:pt x="497" y="217"/>
                  </a:lnTo>
                  <a:lnTo>
                    <a:pt x="481" y="224"/>
                  </a:lnTo>
                  <a:lnTo>
                    <a:pt x="461" y="232"/>
                  </a:lnTo>
                  <a:lnTo>
                    <a:pt x="436" y="241"/>
                  </a:lnTo>
                  <a:lnTo>
                    <a:pt x="409" y="249"/>
                  </a:lnTo>
                  <a:lnTo>
                    <a:pt x="377" y="256"/>
                  </a:lnTo>
                  <a:lnTo>
                    <a:pt x="342" y="262"/>
                  </a:lnTo>
                  <a:lnTo>
                    <a:pt x="303" y="266"/>
                  </a:lnTo>
                  <a:lnTo>
                    <a:pt x="261" y="267"/>
                  </a:lnTo>
                  <a:lnTo>
                    <a:pt x="220" y="266"/>
                  </a:lnTo>
                  <a:lnTo>
                    <a:pt x="180" y="262"/>
                  </a:lnTo>
                  <a:lnTo>
                    <a:pt x="145" y="256"/>
                  </a:lnTo>
                  <a:lnTo>
                    <a:pt x="114" y="249"/>
                  </a:lnTo>
                  <a:lnTo>
                    <a:pt x="86" y="241"/>
                  </a:lnTo>
                  <a:lnTo>
                    <a:pt x="61" y="232"/>
                  </a:lnTo>
                  <a:lnTo>
                    <a:pt x="42" y="224"/>
                  </a:lnTo>
                  <a:lnTo>
                    <a:pt x="26" y="217"/>
                  </a:lnTo>
                  <a:lnTo>
                    <a:pt x="15" y="211"/>
                  </a:lnTo>
                  <a:lnTo>
                    <a:pt x="8" y="207"/>
                  </a:lnTo>
                  <a:lnTo>
                    <a:pt x="6" y="206"/>
                  </a:lnTo>
                  <a:lnTo>
                    <a:pt x="4" y="196"/>
                  </a:lnTo>
                  <a:lnTo>
                    <a:pt x="3" y="184"/>
                  </a:lnTo>
                  <a:lnTo>
                    <a:pt x="2" y="172"/>
                  </a:lnTo>
                  <a:lnTo>
                    <a:pt x="1" y="162"/>
                  </a:lnTo>
                  <a:lnTo>
                    <a:pt x="0" y="154"/>
                  </a:lnTo>
                  <a:lnTo>
                    <a:pt x="0" y="151"/>
                  </a:lnTo>
                  <a:lnTo>
                    <a:pt x="0" y="141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4" y="103"/>
                  </a:lnTo>
                  <a:lnTo>
                    <a:pt x="8" y="90"/>
                  </a:lnTo>
                  <a:lnTo>
                    <a:pt x="15" y="78"/>
                  </a:lnTo>
                  <a:lnTo>
                    <a:pt x="23" y="68"/>
                  </a:lnTo>
                  <a:lnTo>
                    <a:pt x="35" y="60"/>
                  </a:lnTo>
                  <a:lnTo>
                    <a:pt x="49" y="54"/>
                  </a:lnTo>
                  <a:lnTo>
                    <a:pt x="71" y="48"/>
                  </a:lnTo>
                  <a:lnTo>
                    <a:pt x="91" y="41"/>
                  </a:lnTo>
                  <a:lnTo>
                    <a:pt x="110" y="33"/>
                  </a:lnTo>
                  <a:lnTo>
                    <a:pt x="126" y="25"/>
                  </a:lnTo>
                  <a:lnTo>
                    <a:pt x="141" y="17"/>
                  </a:lnTo>
                  <a:lnTo>
                    <a:pt x="152" y="11"/>
                  </a:lnTo>
                  <a:lnTo>
                    <a:pt x="161" y="5"/>
                  </a:lnTo>
                  <a:lnTo>
                    <a:pt x="167" y="2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49"/>
            <p:cNvSpPr>
              <a:spLocks/>
            </p:cNvSpPr>
            <p:nvPr/>
          </p:nvSpPr>
          <p:spPr bwMode="auto">
            <a:xfrm>
              <a:off x="928688" y="3913188"/>
              <a:ext cx="47625" cy="65088"/>
            </a:xfrm>
            <a:custGeom>
              <a:avLst/>
              <a:gdLst>
                <a:gd name="T0" fmla="*/ 167 w 276"/>
                <a:gd name="T1" fmla="*/ 3 h 367"/>
                <a:gd name="T2" fmla="*/ 195 w 276"/>
                <a:gd name="T3" fmla="*/ 14 h 367"/>
                <a:gd name="T4" fmla="*/ 218 w 276"/>
                <a:gd name="T5" fmla="*/ 31 h 367"/>
                <a:gd name="T6" fmla="*/ 227 w 276"/>
                <a:gd name="T7" fmla="*/ 43 h 367"/>
                <a:gd name="T8" fmla="*/ 229 w 276"/>
                <a:gd name="T9" fmla="*/ 45 h 367"/>
                <a:gd name="T10" fmla="*/ 237 w 276"/>
                <a:gd name="T11" fmla="*/ 47 h 367"/>
                <a:gd name="T12" fmla="*/ 247 w 276"/>
                <a:gd name="T13" fmla="*/ 54 h 367"/>
                <a:gd name="T14" fmla="*/ 258 w 276"/>
                <a:gd name="T15" fmla="*/ 68 h 367"/>
                <a:gd name="T16" fmla="*/ 266 w 276"/>
                <a:gd name="T17" fmla="*/ 94 h 367"/>
                <a:gd name="T18" fmla="*/ 267 w 276"/>
                <a:gd name="T19" fmla="*/ 133 h 367"/>
                <a:gd name="T20" fmla="*/ 259 w 276"/>
                <a:gd name="T21" fmla="*/ 175 h 367"/>
                <a:gd name="T22" fmla="*/ 268 w 276"/>
                <a:gd name="T23" fmla="*/ 177 h 367"/>
                <a:gd name="T24" fmla="*/ 275 w 276"/>
                <a:gd name="T25" fmla="*/ 186 h 367"/>
                <a:gd name="T26" fmla="*/ 274 w 276"/>
                <a:gd name="T27" fmla="*/ 206 h 367"/>
                <a:gd name="T28" fmla="*/ 266 w 276"/>
                <a:gd name="T29" fmla="*/ 239 h 367"/>
                <a:gd name="T30" fmla="*/ 256 w 276"/>
                <a:gd name="T31" fmla="*/ 257 h 367"/>
                <a:gd name="T32" fmla="*/ 248 w 276"/>
                <a:gd name="T33" fmla="*/ 263 h 367"/>
                <a:gd name="T34" fmla="*/ 235 w 276"/>
                <a:gd name="T35" fmla="*/ 302 h 367"/>
                <a:gd name="T36" fmla="*/ 207 w 276"/>
                <a:gd name="T37" fmla="*/ 338 h 367"/>
                <a:gd name="T38" fmla="*/ 167 w 276"/>
                <a:gd name="T39" fmla="*/ 362 h 367"/>
                <a:gd name="T40" fmla="*/ 128 w 276"/>
                <a:gd name="T41" fmla="*/ 367 h 367"/>
                <a:gd name="T42" fmla="*/ 87 w 276"/>
                <a:gd name="T43" fmla="*/ 352 h 367"/>
                <a:gd name="T44" fmla="*/ 52 w 276"/>
                <a:gd name="T45" fmla="*/ 320 h 367"/>
                <a:gd name="T46" fmla="*/ 32 w 276"/>
                <a:gd name="T47" fmla="*/ 282 h 367"/>
                <a:gd name="T48" fmla="*/ 24 w 276"/>
                <a:gd name="T49" fmla="*/ 262 h 367"/>
                <a:gd name="T50" fmla="*/ 15 w 276"/>
                <a:gd name="T51" fmla="*/ 250 h 367"/>
                <a:gd name="T52" fmla="*/ 5 w 276"/>
                <a:gd name="T53" fmla="*/ 222 h 367"/>
                <a:gd name="T54" fmla="*/ 0 w 276"/>
                <a:gd name="T55" fmla="*/ 194 h 367"/>
                <a:gd name="T56" fmla="*/ 3 w 276"/>
                <a:gd name="T57" fmla="*/ 180 h 367"/>
                <a:gd name="T58" fmla="*/ 11 w 276"/>
                <a:gd name="T59" fmla="*/ 175 h 367"/>
                <a:gd name="T60" fmla="*/ 13 w 276"/>
                <a:gd name="T61" fmla="*/ 166 h 367"/>
                <a:gd name="T62" fmla="*/ 8 w 276"/>
                <a:gd name="T63" fmla="*/ 138 h 367"/>
                <a:gd name="T64" fmla="*/ 11 w 276"/>
                <a:gd name="T65" fmla="*/ 102 h 367"/>
                <a:gd name="T66" fmla="*/ 24 w 276"/>
                <a:gd name="T67" fmla="*/ 70 h 367"/>
                <a:gd name="T68" fmla="*/ 43 w 276"/>
                <a:gd name="T69" fmla="*/ 45 h 367"/>
                <a:gd name="T70" fmla="*/ 73 w 276"/>
                <a:gd name="T71" fmla="*/ 20 h 367"/>
                <a:gd name="T72" fmla="*/ 102 w 276"/>
                <a:gd name="T73" fmla="*/ 5 h 367"/>
                <a:gd name="T74" fmla="*/ 129 w 276"/>
                <a:gd name="T75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6" h="367">
                  <a:moveTo>
                    <a:pt x="149" y="0"/>
                  </a:moveTo>
                  <a:lnTo>
                    <a:pt x="167" y="3"/>
                  </a:lnTo>
                  <a:lnTo>
                    <a:pt x="182" y="8"/>
                  </a:lnTo>
                  <a:lnTo>
                    <a:pt x="195" y="14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4" y="38"/>
                  </a:lnTo>
                  <a:lnTo>
                    <a:pt x="227" y="43"/>
                  </a:lnTo>
                  <a:lnTo>
                    <a:pt x="228" y="45"/>
                  </a:lnTo>
                  <a:lnTo>
                    <a:pt x="229" y="45"/>
                  </a:lnTo>
                  <a:lnTo>
                    <a:pt x="232" y="45"/>
                  </a:lnTo>
                  <a:lnTo>
                    <a:pt x="237" y="47"/>
                  </a:lnTo>
                  <a:lnTo>
                    <a:pt x="242" y="50"/>
                  </a:lnTo>
                  <a:lnTo>
                    <a:pt x="247" y="54"/>
                  </a:lnTo>
                  <a:lnTo>
                    <a:pt x="253" y="60"/>
                  </a:lnTo>
                  <a:lnTo>
                    <a:pt x="258" y="68"/>
                  </a:lnTo>
                  <a:lnTo>
                    <a:pt x="263" y="80"/>
                  </a:lnTo>
                  <a:lnTo>
                    <a:pt x="266" y="94"/>
                  </a:lnTo>
                  <a:lnTo>
                    <a:pt x="268" y="112"/>
                  </a:lnTo>
                  <a:lnTo>
                    <a:pt x="267" y="133"/>
                  </a:lnTo>
                  <a:lnTo>
                    <a:pt x="264" y="158"/>
                  </a:lnTo>
                  <a:lnTo>
                    <a:pt x="259" y="175"/>
                  </a:lnTo>
                  <a:lnTo>
                    <a:pt x="264" y="175"/>
                  </a:lnTo>
                  <a:lnTo>
                    <a:pt x="268" y="177"/>
                  </a:lnTo>
                  <a:lnTo>
                    <a:pt x="272" y="180"/>
                  </a:lnTo>
                  <a:lnTo>
                    <a:pt x="275" y="186"/>
                  </a:lnTo>
                  <a:lnTo>
                    <a:pt x="276" y="194"/>
                  </a:lnTo>
                  <a:lnTo>
                    <a:pt x="274" y="206"/>
                  </a:lnTo>
                  <a:lnTo>
                    <a:pt x="271" y="222"/>
                  </a:lnTo>
                  <a:lnTo>
                    <a:pt x="266" y="239"/>
                  </a:lnTo>
                  <a:lnTo>
                    <a:pt x="261" y="250"/>
                  </a:lnTo>
                  <a:lnTo>
                    <a:pt x="256" y="257"/>
                  </a:lnTo>
                  <a:lnTo>
                    <a:pt x="252" y="261"/>
                  </a:lnTo>
                  <a:lnTo>
                    <a:pt x="248" y="263"/>
                  </a:lnTo>
                  <a:lnTo>
                    <a:pt x="243" y="282"/>
                  </a:lnTo>
                  <a:lnTo>
                    <a:pt x="235" y="302"/>
                  </a:lnTo>
                  <a:lnTo>
                    <a:pt x="223" y="320"/>
                  </a:lnTo>
                  <a:lnTo>
                    <a:pt x="207" y="338"/>
                  </a:lnTo>
                  <a:lnTo>
                    <a:pt x="188" y="352"/>
                  </a:lnTo>
                  <a:lnTo>
                    <a:pt x="167" y="362"/>
                  </a:lnTo>
                  <a:lnTo>
                    <a:pt x="148" y="367"/>
                  </a:lnTo>
                  <a:lnTo>
                    <a:pt x="128" y="367"/>
                  </a:lnTo>
                  <a:lnTo>
                    <a:pt x="109" y="362"/>
                  </a:lnTo>
                  <a:lnTo>
                    <a:pt x="87" y="352"/>
                  </a:lnTo>
                  <a:lnTo>
                    <a:pt x="67" y="337"/>
                  </a:lnTo>
                  <a:lnTo>
                    <a:pt x="52" y="320"/>
                  </a:lnTo>
                  <a:lnTo>
                    <a:pt x="40" y="301"/>
                  </a:lnTo>
                  <a:lnTo>
                    <a:pt x="32" y="282"/>
                  </a:lnTo>
                  <a:lnTo>
                    <a:pt x="28" y="263"/>
                  </a:lnTo>
                  <a:lnTo>
                    <a:pt x="24" y="262"/>
                  </a:lnTo>
                  <a:lnTo>
                    <a:pt x="19" y="258"/>
                  </a:lnTo>
                  <a:lnTo>
                    <a:pt x="15" y="250"/>
                  </a:lnTo>
                  <a:lnTo>
                    <a:pt x="10" y="239"/>
                  </a:lnTo>
                  <a:lnTo>
                    <a:pt x="5" y="222"/>
                  </a:lnTo>
                  <a:lnTo>
                    <a:pt x="1" y="206"/>
                  </a:lnTo>
                  <a:lnTo>
                    <a:pt x="0" y="194"/>
                  </a:lnTo>
                  <a:lnTo>
                    <a:pt x="1" y="186"/>
                  </a:lnTo>
                  <a:lnTo>
                    <a:pt x="3" y="180"/>
                  </a:lnTo>
                  <a:lnTo>
                    <a:pt x="7" y="176"/>
                  </a:lnTo>
                  <a:lnTo>
                    <a:pt x="11" y="175"/>
                  </a:lnTo>
                  <a:lnTo>
                    <a:pt x="15" y="175"/>
                  </a:lnTo>
                  <a:lnTo>
                    <a:pt x="13" y="166"/>
                  </a:lnTo>
                  <a:lnTo>
                    <a:pt x="11" y="157"/>
                  </a:lnTo>
                  <a:lnTo>
                    <a:pt x="8" y="138"/>
                  </a:lnTo>
                  <a:lnTo>
                    <a:pt x="8" y="120"/>
                  </a:lnTo>
                  <a:lnTo>
                    <a:pt x="11" y="102"/>
                  </a:lnTo>
                  <a:lnTo>
                    <a:pt x="16" y="85"/>
                  </a:lnTo>
                  <a:lnTo>
                    <a:pt x="24" y="70"/>
                  </a:lnTo>
                  <a:lnTo>
                    <a:pt x="33" y="56"/>
                  </a:lnTo>
                  <a:lnTo>
                    <a:pt x="43" y="45"/>
                  </a:lnTo>
                  <a:lnTo>
                    <a:pt x="57" y="31"/>
                  </a:lnTo>
                  <a:lnTo>
                    <a:pt x="73" y="20"/>
                  </a:lnTo>
                  <a:lnTo>
                    <a:pt x="87" y="11"/>
                  </a:lnTo>
                  <a:lnTo>
                    <a:pt x="102" y="5"/>
                  </a:lnTo>
                  <a:lnTo>
                    <a:pt x="115" y="2"/>
                  </a:lnTo>
                  <a:lnTo>
                    <a:pt x="129" y="0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50"/>
            <p:cNvSpPr>
              <a:spLocks/>
            </p:cNvSpPr>
            <p:nvPr/>
          </p:nvSpPr>
          <p:spPr bwMode="auto">
            <a:xfrm>
              <a:off x="906463" y="3975100"/>
              <a:ext cx="93663" cy="47625"/>
            </a:xfrm>
            <a:custGeom>
              <a:avLst/>
              <a:gdLst>
                <a:gd name="T0" fmla="*/ 210 w 523"/>
                <a:gd name="T1" fmla="*/ 131 h 268"/>
                <a:gd name="T2" fmla="*/ 218 w 523"/>
                <a:gd name="T3" fmla="*/ 155 h 268"/>
                <a:gd name="T4" fmla="*/ 247 w 523"/>
                <a:gd name="T5" fmla="*/ 114 h 268"/>
                <a:gd name="T6" fmla="*/ 230 w 523"/>
                <a:gd name="T7" fmla="*/ 85 h 268"/>
                <a:gd name="T8" fmla="*/ 225 w 523"/>
                <a:gd name="T9" fmla="*/ 64 h 268"/>
                <a:gd name="T10" fmla="*/ 230 w 523"/>
                <a:gd name="T11" fmla="*/ 51 h 268"/>
                <a:gd name="T12" fmla="*/ 240 w 523"/>
                <a:gd name="T13" fmla="*/ 44 h 268"/>
                <a:gd name="T14" fmla="*/ 251 w 523"/>
                <a:gd name="T15" fmla="*/ 41 h 268"/>
                <a:gd name="T16" fmla="*/ 259 w 523"/>
                <a:gd name="T17" fmla="*/ 40 h 268"/>
                <a:gd name="T18" fmla="*/ 263 w 523"/>
                <a:gd name="T19" fmla="*/ 40 h 268"/>
                <a:gd name="T20" fmla="*/ 271 w 523"/>
                <a:gd name="T21" fmla="*/ 41 h 268"/>
                <a:gd name="T22" fmla="*/ 282 w 523"/>
                <a:gd name="T23" fmla="*/ 44 h 268"/>
                <a:gd name="T24" fmla="*/ 291 w 523"/>
                <a:gd name="T25" fmla="*/ 51 h 268"/>
                <a:gd name="T26" fmla="*/ 296 w 523"/>
                <a:gd name="T27" fmla="*/ 64 h 268"/>
                <a:gd name="T28" fmla="*/ 292 w 523"/>
                <a:gd name="T29" fmla="*/ 85 h 268"/>
                <a:gd name="T30" fmla="*/ 275 w 523"/>
                <a:gd name="T31" fmla="*/ 114 h 268"/>
                <a:gd name="T32" fmla="*/ 303 w 523"/>
                <a:gd name="T33" fmla="*/ 155 h 268"/>
                <a:gd name="T34" fmla="*/ 311 w 523"/>
                <a:gd name="T35" fmla="*/ 131 h 268"/>
                <a:gd name="T36" fmla="*/ 355 w 523"/>
                <a:gd name="T37" fmla="*/ 1 h 268"/>
                <a:gd name="T38" fmla="*/ 369 w 523"/>
                <a:gd name="T39" fmla="*/ 10 h 268"/>
                <a:gd name="T40" fmla="*/ 395 w 523"/>
                <a:gd name="T41" fmla="*/ 24 h 268"/>
                <a:gd name="T42" fmla="*/ 430 w 523"/>
                <a:gd name="T43" fmla="*/ 41 h 268"/>
                <a:gd name="T44" fmla="*/ 472 w 523"/>
                <a:gd name="T45" fmla="*/ 54 h 268"/>
                <a:gd name="T46" fmla="*/ 498 w 523"/>
                <a:gd name="T47" fmla="*/ 68 h 268"/>
                <a:gd name="T48" fmla="*/ 513 w 523"/>
                <a:gd name="T49" fmla="*/ 91 h 268"/>
                <a:gd name="T50" fmla="*/ 520 w 523"/>
                <a:gd name="T51" fmla="*/ 116 h 268"/>
                <a:gd name="T52" fmla="*/ 523 w 523"/>
                <a:gd name="T53" fmla="*/ 140 h 268"/>
                <a:gd name="T54" fmla="*/ 523 w 523"/>
                <a:gd name="T55" fmla="*/ 153 h 268"/>
                <a:gd name="T56" fmla="*/ 521 w 523"/>
                <a:gd name="T57" fmla="*/ 171 h 268"/>
                <a:gd name="T58" fmla="*/ 519 w 523"/>
                <a:gd name="T59" fmla="*/ 195 h 268"/>
                <a:gd name="T60" fmla="*/ 515 w 523"/>
                <a:gd name="T61" fmla="*/ 207 h 268"/>
                <a:gd name="T62" fmla="*/ 497 w 523"/>
                <a:gd name="T63" fmla="*/ 217 h 268"/>
                <a:gd name="T64" fmla="*/ 461 w 523"/>
                <a:gd name="T65" fmla="*/ 232 h 268"/>
                <a:gd name="T66" fmla="*/ 409 w 523"/>
                <a:gd name="T67" fmla="*/ 249 h 268"/>
                <a:gd name="T68" fmla="*/ 342 w 523"/>
                <a:gd name="T69" fmla="*/ 262 h 268"/>
                <a:gd name="T70" fmla="*/ 261 w 523"/>
                <a:gd name="T71" fmla="*/ 268 h 268"/>
                <a:gd name="T72" fmla="*/ 180 w 523"/>
                <a:gd name="T73" fmla="*/ 262 h 268"/>
                <a:gd name="T74" fmla="*/ 114 w 523"/>
                <a:gd name="T75" fmla="*/ 249 h 268"/>
                <a:gd name="T76" fmla="*/ 61 w 523"/>
                <a:gd name="T77" fmla="*/ 232 h 268"/>
                <a:gd name="T78" fmla="*/ 26 w 523"/>
                <a:gd name="T79" fmla="*/ 217 h 268"/>
                <a:gd name="T80" fmla="*/ 8 w 523"/>
                <a:gd name="T81" fmla="*/ 207 h 268"/>
                <a:gd name="T82" fmla="*/ 4 w 523"/>
                <a:gd name="T83" fmla="*/ 195 h 268"/>
                <a:gd name="T84" fmla="*/ 2 w 523"/>
                <a:gd name="T85" fmla="*/ 171 h 268"/>
                <a:gd name="T86" fmla="*/ 0 w 523"/>
                <a:gd name="T87" fmla="*/ 153 h 268"/>
                <a:gd name="T88" fmla="*/ 0 w 523"/>
                <a:gd name="T89" fmla="*/ 140 h 268"/>
                <a:gd name="T90" fmla="*/ 1 w 523"/>
                <a:gd name="T91" fmla="*/ 116 h 268"/>
                <a:gd name="T92" fmla="*/ 8 w 523"/>
                <a:gd name="T93" fmla="*/ 90 h 268"/>
                <a:gd name="T94" fmla="*/ 23 w 523"/>
                <a:gd name="T95" fmla="*/ 68 h 268"/>
                <a:gd name="T96" fmla="*/ 49 w 523"/>
                <a:gd name="T97" fmla="*/ 54 h 268"/>
                <a:gd name="T98" fmla="*/ 91 w 523"/>
                <a:gd name="T99" fmla="*/ 41 h 268"/>
                <a:gd name="T100" fmla="*/ 126 w 523"/>
                <a:gd name="T101" fmla="*/ 24 h 268"/>
                <a:gd name="T102" fmla="*/ 152 w 523"/>
                <a:gd name="T103" fmla="*/ 10 h 268"/>
                <a:gd name="T104" fmla="*/ 166 w 523"/>
                <a:gd name="T105" fmla="*/ 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3" h="268">
                  <a:moveTo>
                    <a:pt x="168" y="0"/>
                  </a:moveTo>
                  <a:lnTo>
                    <a:pt x="210" y="131"/>
                  </a:lnTo>
                  <a:lnTo>
                    <a:pt x="218" y="156"/>
                  </a:lnTo>
                  <a:lnTo>
                    <a:pt x="218" y="155"/>
                  </a:lnTo>
                  <a:lnTo>
                    <a:pt x="225" y="176"/>
                  </a:lnTo>
                  <a:lnTo>
                    <a:pt x="247" y="114"/>
                  </a:lnTo>
                  <a:lnTo>
                    <a:pt x="236" y="98"/>
                  </a:lnTo>
                  <a:lnTo>
                    <a:pt x="230" y="85"/>
                  </a:lnTo>
                  <a:lnTo>
                    <a:pt x="226" y="74"/>
                  </a:lnTo>
                  <a:lnTo>
                    <a:pt x="225" y="64"/>
                  </a:lnTo>
                  <a:lnTo>
                    <a:pt x="227" y="57"/>
                  </a:lnTo>
                  <a:lnTo>
                    <a:pt x="230" y="51"/>
                  </a:lnTo>
                  <a:lnTo>
                    <a:pt x="235" y="47"/>
                  </a:lnTo>
                  <a:lnTo>
                    <a:pt x="240" y="44"/>
                  </a:lnTo>
                  <a:lnTo>
                    <a:pt x="246" y="42"/>
                  </a:lnTo>
                  <a:lnTo>
                    <a:pt x="251" y="41"/>
                  </a:lnTo>
                  <a:lnTo>
                    <a:pt x="256" y="40"/>
                  </a:lnTo>
                  <a:lnTo>
                    <a:pt x="259" y="40"/>
                  </a:lnTo>
                  <a:lnTo>
                    <a:pt x="261" y="40"/>
                  </a:lnTo>
                  <a:lnTo>
                    <a:pt x="263" y="40"/>
                  </a:lnTo>
                  <a:lnTo>
                    <a:pt x="265" y="40"/>
                  </a:lnTo>
                  <a:lnTo>
                    <a:pt x="271" y="41"/>
                  </a:lnTo>
                  <a:lnTo>
                    <a:pt x="276" y="42"/>
                  </a:lnTo>
                  <a:lnTo>
                    <a:pt x="282" y="44"/>
                  </a:lnTo>
                  <a:lnTo>
                    <a:pt x="287" y="47"/>
                  </a:lnTo>
                  <a:lnTo>
                    <a:pt x="291" y="51"/>
                  </a:lnTo>
                  <a:lnTo>
                    <a:pt x="295" y="57"/>
                  </a:lnTo>
                  <a:lnTo>
                    <a:pt x="296" y="64"/>
                  </a:lnTo>
                  <a:lnTo>
                    <a:pt x="295" y="74"/>
                  </a:lnTo>
                  <a:lnTo>
                    <a:pt x="292" y="85"/>
                  </a:lnTo>
                  <a:lnTo>
                    <a:pt x="285" y="98"/>
                  </a:lnTo>
                  <a:lnTo>
                    <a:pt x="275" y="114"/>
                  </a:lnTo>
                  <a:lnTo>
                    <a:pt x="296" y="176"/>
                  </a:lnTo>
                  <a:lnTo>
                    <a:pt x="303" y="155"/>
                  </a:lnTo>
                  <a:lnTo>
                    <a:pt x="303" y="156"/>
                  </a:lnTo>
                  <a:lnTo>
                    <a:pt x="311" y="131"/>
                  </a:lnTo>
                  <a:lnTo>
                    <a:pt x="353" y="0"/>
                  </a:lnTo>
                  <a:lnTo>
                    <a:pt x="355" y="1"/>
                  </a:lnTo>
                  <a:lnTo>
                    <a:pt x="361" y="4"/>
                  </a:lnTo>
                  <a:lnTo>
                    <a:pt x="369" y="10"/>
                  </a:lnTo>
                  <a:lnTo>
                    <a:pt x="381" y="16"/>
                  </a:lnTo>
                  <a:lnTo>
                    <a:pt x="395" y="24"/>
                  </a:lnTo>
                  <a:lnTo>
                    <a:pt x="412" y="32"/>
                  </a:lnTo>
                  <a:lnTo>
                    <a:pt x="430" y="41"/>
                  </a:lnTo>
                  <a:lnTo>
                    <a:pt x="450" y="48"/>
                  </a:lnTo>
                  <a:lnTo>
                    <a:pt x="472" y="54"/>
                  </a:lnTo>
                  <a:lnTo>
                    <a:pt x="487" y="60"/>
                  </a:lnTo>
                  <a:lnTo>
                    <a:pt x="498" y="68"/>
                  </a:lnTo>
                  <a:lnTo>
                    <a:pt x="507" y="79"/>
                  </a:lnTo>
                  <a:lnTo>
                    <a:pt x="513" y="91"/>
                  </a:lnTo>
                  <a:lnTo>
                    <a:pt x="518" y="103"/>
                  </a:lnTo>
                  <a:lnTo>
                    <a:pt x="520" y="116"/>
                  </a:lnTo>
                  <a:lnTo>
                    <a:pt x="522" y="129"/>
                  </a:lnTo>
                  <a:lnTo>
                    <a:pt x="523" y="140"/>
                  </a:lnTo>
                  <a:lnTo>
                    <a:pt x="523" y="150"/>
                  </a:lnTo>
                  <a:lnTo>
                    <a:pt x="523" y="153"/>
                  </a:lnTo>
                  <a:lnTo>
                    <a:pt x="522" y="161"/>
                  </a:lnTo>
                  <a:lnTo>
                    <a:pt x="521" y="171"/>
                  </a:lnTo>
                  <a:lnTo>
                    <a:pt x="520" y="183"/>
                  </a:lnTo>
                  <a:lnTo>
                    <a:pt x="519" y="195"/>
                  </a:lnTo>
                  <a:lnTo>
                    <a:pt x="517" y="206"/>
                  </a:lnTo>
                  <a:lnTo>
                    <a:pt x="515" y="207"/>
                  </a:lnTo>
                  <a:lnTo>
                    <a:pt x="508" y="211"/>
                  </a:lnTo>
                  <a:lnTo>
                    <a:pt x="497" y="217"/>
                  </a:lnTo>
                  <a:lnTo>
                    <a:pt x="481" y="224"/>
                  </a:lnTo>
                  <a:lnTo>
                    <a:pt x="461" y="232"/>
                  </a:lnTo>
                  <a:lnTo>
                    <a:pt x="436" y="241"/>
                  </a:lnTo>
                  <a:lnTo>
                    <a:pt x="409" y="249"/>
                  </a:lnTo>
                  <a:lnTo>
                    <a:pt x="377" y="256"/>
                  </a:lnTo>
                  <a:lnTo>
                    <a:pt x="342" y="262"/>
                  </a:lnTo>
                  <a:lnTo>
                    <a:pt x="303" y="266"/>
                  </a:lnTo>
                  <a:lnTo>
                    <a:pt x="261" y="268"/>
                  </a:lnTo>
                  <a:lnTo>
                    <a:pt x="220" y="266"/>
                  </a:lnTo>
                  <a:lnTo>
                    <a:pt x="180" y="262"/>
                  </a:lnTo>
                  <a:lnTo>
                    <a:pt x="145" y="256"/>
                  </a:lnTo>
                  <a:lnTo>
                    <a:pt x="114" y="249"/>
                  </a:lnTo>
                  <a:lnTo>
                    <a:pt x="86" y="241"/>
                  </a:lnTo>
                  <a:lnTo>
                    <a:pt x="61" y="232"/>
                  </a:lnTo>
                  <a:lnTo>
                    <a:pt x="42" y="224"/>
                  </a:lnTo>
                  <a:lnTo>
                    <a:pt x="26" y="217"/>
                  </a:lnTo>
                  <a:lnTo>
                    <a:pt x="15" y="211"/>
                  </a:lnTo>
                  <a:lnTo>
                    <a:pt x="8" y="207"/>
                  </a:lnTo>
                  <a:lnTo>
                    <a:pt x="5" y="206"/>
                  </a:lnTo>
                  <a:lnTo>
                    <a:pt x="4" y="195"/>
                  </a:lnTo>
                  <a:lnTo>
                    <a:pt x="3" y="183"/>
                  </a:lnTo>
                  <a:lnTo>
                    <a:pt x="2" y="171"/>
                  </a:lnTo>
                  <a:lnTo>
                    <a:pt x="1" y="161"/>
                  </a:lnTo>
                  <a:lnTo>
                    <a:pt x="0" y="153"/>
                  </a:lnTo>
                  <a:lnTo>
                    <a:pt x="0" y="150"/>
                  </a:lnTo>
                  <a:lnTo>
                    <a:pt x="0" y="140"/>
                  </a:lnTo>
                  <a:lnTo>
                    <a:pt x="0" y="129"/>
                  </a:lnTo>
                  <a:lnTo>
                    <a:pt x="1" y="116"/>
                  </a:lnTo>
                  <a:lnTo>
                    <a:pt x="4" y="103"/>
                  </a:lnTo>
                  <a:lnTo>
                    <a:pt x="8" y="90"/>
                  </a:lnTo>
                  <a:lnTo>
                    <a:pt x="15" y="78"/>
                  </a:lnTo>
                  <a:lnTo>
                    <a:pt x="23" y="68"/>
                  </a:lnTo>
                  <a:lnTo>
                    <a:pt x="35" y="60"/>
                  </a:lnTo>
                  <a:lnTo>
                    <a:pt x="49" y="54"/>
                  </a:lnTo>
                  <a:lnTo>
                    <a:pt x="70" y="48"/>
                  </a:lnTo>
                  <a:lnTo>
                    <a:pt x="91" y="41"/>
                  </a:lnTo>
                  <a:lnTo>
                    <a:pt x="110" y="32"/>
                  </a:lnTo>
                  <a:lnTo>
                    <a:pt x="126" y="24"/>
                  </a:lnTo>
                  <a:lnTo>
                    <a:pt x="141" y="16"/>
                  </a:lnTo>
                  <a:lnTo>
                    <a:pt x="152" y="10"/>
                  </a:lnTo>
                  <a:lnTo>
                    <a:pt x="161" y="4"/>
                  </a:lnTo>
                  <a:lnTo>
                    <a:pt x="166" y="1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51"/>
            <p:cNvSpPr>
              <a:spLocks/>
            </p:cNvSpPr>
            <p:nvPr/>
          </p:nvSpPr>
          <p:spPr bwMode="auto">
            <a:xfrm>
              <a:off x="928688" y="3438525"/>
              <a:ext cx="47625" cy="65088"/>
            </a:xfrm>
            <a:custGeom>
              <a:avLst/>
              <a:gdLst>
                <a:gd name="T0" fmla="*/ 168 w 277"/>
                <a:gd name="T1" fmla="*/ 3 h 367"/>
                <a:gd name="T2" fmla="*/ 196 w 277"/>
                <a:gd name="T3" fmla="*/ 15 h 367"/>
                <a:gd name="T4" fmla="*/ 219 w 277"/>
                <a:gd name="T5" fmla="*/ 31 h 367"/>
                <a:gd name="T6" fmla="*/ 228 w 277"/>
                <a:gd name="T7" fmla="*/ 43 h 367"/>
                <a:gd name="T8" fmla="*/ 230 w 277"/>
                <a:gd name="T9" fmla="*/ 45 h 367"/>
                <a:gd name="T10" fmla="*/ 238 w 277"/>
                <a:gd name="T11" fmla="*/ 47 h 367"/>
                <a:gd name="T12" fmla="*/ 248 w 277"/>
                <a:gd name="T13" fmla="*/ 54 h 367"/>
                <a:gd name="T14" fmla="*/ 259 w 277"/>
                <a:gd name="T15" fmla="*/ 69 h 367"/>
                <a:gd name="T16" fmla="*/ 267 w 277"/>
                <a:gd name="T17" fmla="*/ 95 h 367"/>
                <a:gd name="T18" fmla="*/ 268 w 277"/>
                <a:gd name="T19" fmla="*/ 133 h 367"/>
                <a:gd name="T20" fmla="*/ 260 w 277"/>
                <a:gd name="T21" fmla="*/ 176 h 367"/>
                <a:gd name="T22" fmla="*/ 269 w 277"/>
                <a:gd name="T23" fmla="*/ 177 h 367"/>
                <a:gd name="T24" fmla="*/ 276 w 277"/>
                <a:gd name="T25" fmla="*/ 186 h 367"/>
                <a:gd name="T26" fmla="*/ 275 w 277"/>
                <a:gd name="T27" fmla="*/ 207 h 367"/>
                <a:gd name="T28" fmla="*/ 267 w 277"/>
                <a:gd name="T29" fmla="*/ 239 h 367"/>
                <a:gd name="T30" fmla="*/ 257 w 277"/>
                <a:gd name="T31" fmla="*/ 258 h 367"/>
                <a:gd name="T32" fmla="*/ 249 w 277"/>
                <a:gd name="T33" fmla="*/ 263 h 367"/>
                <a:gd name="T34" fmla="*/ 236 w 277"/>
                <a:gd name="T35" fmla="*/ 302 h 367"/>
                <a:gd name="T36" fmla="*/ 208 w 277"/>
                <a:gd name="T37" fmla="*/ 338 h 367"/>
                <a:gd name="T38" fmla="*/ 168 w 277"/>
                <a:gd name="T39" fmla="*/ 363 h 367"/>
                <a:gd name="T40" fmla="*/ 129 w 277"/>
                <a:gd name="T41" fmla="*/ 367 h 367"/>
                <a:gd name="T42" fmla="*/ 88 w 277"/>
                <a:gd name="T43" fmla="*/ 352 h 367"/>
                <a:gd name="T44" fmla="*/ 53 w 277"/>
                <a:gd name="T45" fmla="*/ 320 h 367"/>
                <a:gd name="T46" fmla="*/ 33 w 277"/>
                <a:gd name="T47" fmla="*/ 282 h 367"/>
                <a:gd name="T48" fmla="*/ 25 w 277"/>
                <a:gd name="T49" fmla="*/ 262 h 367"/>
                <a:gd name="T50" fmla="*/ 16 w 277"/>
                <a:gd name="T51" fmla="*/ 250 h 367"/>
                <a:gd name="T52" fmla="*/ 5 w 277"/>
                <a:gd name="T53" fmla="*/ 222 h 367"/>
                <a:gd name="T54" fmla="*/ 0 w 277"/>
                <a:gd name="T55" fmla="*/ 194 h 367"/>
                <a:gd name="T56" fmla="*/ 4 w 277"/>
                <a:gd name="T57" fmla="*/ 180 h 367"/>
                <a:gd name="T58" fmla="*/ 12 w 277"/>
                <a:gd name="T59" fmla="*/ 175 h 367"/>
                <a:gd name="T60" fmla="*/ 12 w 277"/>
                <a:gd name="T61" fmla="*/ 158 h 367"/>
                <a:gd name="T62" fmla="*/ 9 w 277"/>
                <a:gd name="T63" fmla="*/ 120 h 367"/>
                <a:gd name="T64" fmla="*/ 17 w 277"/>
                <a:gd name="T65" fmla="*/ 86 h 367"/>
                <a:gd name="T66" fmla="*/ 34 w 277"/>
                <a:gd name="T67" fmla="*/ 57 h 367"/>
                <a:gd name="T68" fmla="*/ 58 w 277"/>
                <a:gd name="T69" fmla="*/ 32 h 367"/>
                <a:gd name="T70" fmla="*/ 88 w 277"/>
                <a:gd name="T71" fmla="*/ 12 h 367"/>
                <a:gd name="T72" fmla="*/ 116 w 277"/>
                <a:gd name="T73" fmla="*/ 2 h 367"/>
                <a:gd name="T74" fmla="*/ 150 w 277"/>
                <a:gd name="T75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7" h="367">
                  <a:moveTo>
                    <a:pt x="150" y="0"/>
                  </a:moveTo>
                  <a:lnTo>
                    <a:pt x="168" y="3"/>
                  </a:lnTo>
                  <a:lnTo>
                    <a:pt x="183" y="8"/>
                  </a:lnTo>
                  <a:lnTo>
                    <a:pt x="196" y="15"/>
                  </a:lnTo>
                  <a:lnTo>
                    <a:pt x="209" y="23"/>
                  </a:lnTo>
                  <a:lnTo>
                    <a:pt x="219" y="31"/>
                  </a:lnTo>
                  <a:lnTo>
                    <a:pt x="225" y="38"/>
                  </a:lnTo>
                  <a:lnTo>
                    <a:pt x="228" y="43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3" y="46"/>
                  </a:lnTo>
                  <a:lnTo>
                    <a:pt x="238" y="47"/>
                  </a:lnTo>
                  <a:lnTo>
                    <a:pt x="243" y="50"/>
                  </a:lnTo>
                  <a:lnTo>
                    <a:pt x="248" y="54"/>
                  </a:lnTo>
                  <a:lnTo>
                    <a:pt x="254" y="60"/>
                  </a:lnTo>
                  <a:lnTo>
                    <a:pt x="259" y="69"/>
                  </a:lnTo>
                  <a:lnTo>
                    <a:pt x="264" y="81"/>
                  </a:lnTo>
                  <a:lnTo>
                    <a:pt x="267" y="95"/>
                  </a:lnTo>
                  <a:lnTo>
                    <a:pt x="269" y="112"/>
                  </a:lnTo>
                  <a:lnTo>
                    <a:pt x="268" y="133"/>
                  </a:lnTo>
                  <a:lnTo>
                    <a:pt x="265" y="158"/>
                  </a:lnTo>
                  <a:lnTo>
                    <a:pt x="260" y="176"/>
                  </a:lnTo>
                  <a:lnTo>
                    <a:pt x="265" y="176"/>
                  </a:lnTo>
                  <a:lnTo>
                    <a:pt x="269" y="177"/>
                  </a:lnTo>
                  <a:lnTo>
                    <a:pt x="273" y="180"/>
                  </a:lnTo>
                  <a:lnTo>
                    <a:pt x="276" y="186"/>
                  </a:lnTo>
                  <a:lnTo>
                    <a:pt x="277" y="195"/>
                  </a:lnTo>
                  <a:lnTo>
                    <a:pt x="275" y="207"/>
                  </a:lnTo>
                  <a:lnTo>
                    <a:pt x="272" y="223"/>
                  </a:lnTo>
                  <a:lnTo>
                    <a:pt x="267" y="239"/>
                  </a:lnTo>
                  <a:lnTo>
                    <a:pt x="262" y="251"/>
                  </a:lnTo>
                  <a:lnTo>
                    <a:pt x="257" y="258"/>
                  </a:lnTo>
                  <a:lnTo>
                    <a:pt x="253" y="262"/>
                  </a:lnTo>
                  <a:lnTo>
                    <a:pt x="249" y="263"/>
                  </a:lnTo>
                  <a:lnTo>
                    <a:pt x="244" y="282"/>
                  </a:lnTo>
                  <a:lnTo>
                    <a:pt x="236" y="302"/>
                  </a:lnTo>
                  <a:lnTo>
                    <a:pt x="224" y="321"/>
                  </a:lnTo>
                  <a:lnTo>
                    <a:pt x="208" y="338"/>
                  </a:lnTo>
                  <a:lnTo>
                    <a:pt x="189" y="352"/>
                  </a:lnTo>
                  <a:lnTo>
                    <a:pt x="168" y="363"/>
                  </a:lnTo>
                  <a:lnTo>
                    <a:pt x="149" y="367"/>
                  </a:lnTo>
                  <a:lnTo>
                    <a:pt x="129" y="367"/>
                  </a:lnTo>
                  <a:lnTo>
                    <a:pt x="110" y="363"/>
                  </a:lnTo>
                  <a:lnTo>
                    <a:pt x="88" y="352"/>
                  </a:lnTo>
                  <a:lnTo>
                    <a:pt x="68" y="338"/>
                  </a:lnTo>
                  <a:lnTo>
                    <a:pt x="53" y="320"/>
                  </a:lnTo>
                  <a:lnTo>
                    <a:pt x="41" y="302"/>
                  </a:lnTo>
                  <a:lnTo>
                    <a:pt x="33" y="282"/>
                  </a:lnTo>
                  <a:lnTo>
                    <a:pt x="29" y="263"/>
                  </a:lnTo>
                  <a:lnTo>
                    <a:pt x="25" y="262"/>
                  </a:lnTo>
                  <a:lnTo>
                    <a:pt x="20" y="258"/>
                  </a:lnTo>
                  <a:lnTo>
                    <a:pt x="16" y="250"/>
                  </a:lnTo>
                  <a:lnTo>
                    <a:pt x="11" y="239"/>
                  </a:lnTo>
                  <a:lnTo>
                    <a:pt x="5" y="222"/>
                  </a:lnTo>
                  <a:lnTo>
                    <a:pt x="1" y="206"/>
                  </a:lnTo>
                  <a:lnTo>
                    <a:pt x="0" y="194"/>
                  </a:lnTo>
                  <a:lnTo>
                    <a:pt x="1" y="186"/>
                  </a:lnTo>
                  <a:lnTo>
                    <a:pt x="4" y="180"/>
                  </a:lnTo>
                  <a:lnTo>
                    <a:pt x="7" y="177"/>
                  </a:lnTo>
                  <a:lnTo>
                    <a:pt x="12" y="175"/>
                  </a:lnTo>
                  <a:lnTo>
                    <a:pt x="16" y="175"/>
                  </a:lnTo>
                  <a:lnTo>
                    <a:pt x="12" y="158"/>
                  </a:lnTo>
                  <a:lnTo>
                    <a:pt x="9" y="138"/>
                  </a:lnTo>
                  <a:lnTo>
                    <a:pt x="9" y="120"/>
                  </a:lnTo>
                  <a:lnTo>
                    <a:pt x="12" y="102"/>
                  </a:lnTo>
                  <a:lnTo>
                    <a:pt x="17" y="86"/>
                  </a:lnTo>
                  <a:lnTo>
                    <a:pt x="25" y="70"/>
                  </a:lnTo>
                  <a:lnTo>
                    <a:pt x="34" y="57"/>
                  </a:lnTo>
                  <a:lnTo>
                    <a:pt x="44" y="45"/>
                  </a:lnTo>
                  <a:lnTo>
                    <a:pt x="58" y="32"/>
                  </a:lnTo>
                  <a:lnTo>
                    <a:pt x="74" y="20"/>
                  </a:lnTo>
                  <a:lnTo>
                    <a:pt x="88" y="12"/>
                  </a:lnTo>
                  <a:lnTo>
                    <a:pt x="103" y="5"/>
                  </a:lnTo>
                  <a:lnTo>
                    <a:pt x="116" y="2"/>
                  </a:lnTo>
                  <a:lnTo>
                    <a:pt x="130" y="1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52"/>
            <p:cNvSpPr>
              <a:spLocks/>
            </p:cNvSpPr>
            <p:nvPr/>
          </p:nvSpPr>
          <p:spPr bwMode="auto">
            <a:xfrm>
              <a:off x="906463" y="3502025"/>
              <a:ext cx="92075" cy="46038"/>
            </a:xfrm>
            <a:custGeom>
              <a:avLst/>
              <a:gdLst>
                <a:gd name="T0" fmla="*/ 210 w 522"/>
                <a:gd name="T1" fmla="*/ 131 h 268"/>
                <a:gd name="T2" fmla="*/ 218 w 522"/>
                <a:gd name="T3" fmla="*/ 156 h 268"/>
                <a:gd name="T4" fmla="*/ 247 w 522"/>
                <a:gd name="T5" fmla="*/ 115 h 268"/>
                <a:gd name="T6" fmla="*/ 230 w 522"/>
                <a:gd name="T7" fmla="*/ 85 h 268"/>
                <a:gd name="T8" fmla="*/ 225 w 522"/>
                <a:gd name="T9" fmla="*/ 65 h 268"/>
                <a:gd name="T10" fmla="*/ 230 w 522"/>
                <a:gd name="T11" fmla="*/ 52 h 268"/>
                <a:gd name="T12" fmla="*/ 240 w 522"/>
                <a:gd name="T13" fmla="*/ 45 h 268"/>
                <a:gd name="T14" fmla="*/ 251 w 522"/>
                <a:gd name="T15" fmla="*/ 41 h 268"/>
                <a:gd name="T16" fmla="*/ 259 w 522"/>
                <a:gd name="T17" fmla="*/ 41 h 268"/>
                <a:gd name="T18" fmla="*/ 263 w 522"/>
                <a:gd name="T19" fmla="*/ 41 h 268"/>
                <a:gd name="T20" fmla="*/ 271 w 522"/>
                <a:gd name="T21" fmla="*/ 41 h 268"/>
                <a:gd name="T22" fmla="*/ 282 w 522"/>
                <a:gd name="T23" fmla="*/ 45 h 268"/>
                <a:gd name="T24" fmla="*/ 291 w 522"/>
                <a:gd name="T25" fmla="*/ 52 h 268"/>
                <a:gd name="T26" fmla="*/ 296 w 522"/>
                <a:gd name="T27" fmla="*/ 65 h 268"/>
                <a:gd name="T28" fmla="*/ 292 w 522"/>
                <a:gd name="T29" fmla="*/ 85 h 268"/>
                <a:gd name="T30" fmla="*/ 275 w 522"/>
                <a:gd name="T31" fmla="*/ 115 h 268"/>
                <a:gd name="T32" fmla="*/ 303 w 522"/>
                <a:gd name="T33" fmla="*/ 156 h 268"/>
                <a:gd name="T34" fmla="*/ 311 w 522"/>
                <a:gd name="T35" fmla="*/ 131 h 268"/>
                <a:gd name="T36" fmla="*/ 355 w 522"/>
                <a:gd name="T37" fmla="*/ 1 h 268"/>
                <a:gd name="T38" fmla="*/ 369 w 522"/>
                <a:gd name="T39" fmla="*/ 10 h 268"/>
                <a:gd name="T40" fmla="*/ 395 w 522"/>
                <a:gd name="T41" fmla="*/ 24 h 268"/>
                <a:gd name="T42" fmla="*/ 430 w 522"/>
                <a:gd name="T43" fmla="*/ 41 h 268"/>
                <a:gd name="T44" fmla="*/ 472 w 522"/>
                <a:gd name="T45" fmla="*/ 55 h 268"/>
                <a:gd name="T46" fmla="*/ 498 w 522"/>
                <a:gd name="T47" fmla="*/ 69 h 268"/>
                <a:gd name="T48" fmla="*/ 513 w 522"/>
                <a:gd name="T49" fmla="*/ 91 h 268"/>
                <a:gd name="T50" fmla="*/ 520 w 522"/>
                <a:gd name="T51" fmla="*/ 116 h 268"/>
                <a:gd name="T52" fmla="*/ 522 w 522"/>
                <a:gd name="T53" fmla="*/ 141 h 268"/>
                <a:gd name="T54" fmla="*/ 521 w 522"/>
                <a:gd name="T55" fmla="*/ 154 h 268"/>
                <a:gd name="T56" fmla="*/ 520 w 522"/>
                <a:gd name="T57" fmla="*/ 172 h 268"/>
                <a:gd name="T58" fmla="*/ 517 w 522"/>
                <a:gd name="T59" fmla="*/ 195 h 268"/>
                <a:gd name="T60" fmla="*/ 514 w 522"/>
                <a:gd name="T61" fmla="*/ 208 h 268"/>
                <a:gd name="T62" fmla="*/ 495 w 522"/>
                <a:gd name="T63" fmla="*/ 218 h 268"/>
                <a:gd name="T64" fmla="*/ 460 w 522"/>
                <a:gd name="T65" fmla="*/ 233 h 268"/>
                <a:gd name="T66" fmla="*/ 407 w 522"/>
                <a:gd name="T67" fmla="*/ 249 h 268"/>
                <a:gd name="T68" fmla="*/ 341 w 522"/>
                <a:gd name="T69" fmla="*/ 263 h 268"/>
                <a:gd name="T70" fmla="*/ 260 w 522"/>
                <a:gd name="T71" fmla="*/ 268 h 268"/>
                <a:gd name="T72" fmla="*/ 179 w 522"/>
                <a:gd name="T73" fmla="*/ 263 h 268"/>
                <a:gd name="T74" fmla="*/ 112 w 522"/>
                <a:gd name="T75" fmla="*/ 249 h 268"/>
                <a:gd name="T76" fmla="*/ 60 w 522"/>
                <a:gd name="T77" fmla="*/ 233 h 268"/>
                <a:gd name="T78" fmla="*/ 25 w 522"/>
                <a:gd name="T79" fmla="*/ 218 h 268"/>
                <a:gd name="T80" fmla="*/ 6 w 522"/>
                <a:gd name="T81" fmla="*/ 208 h 268"/>
                <a:gd name="T82" fmla="*/ 3 w 522"/>
                <a:gd name="T83" fmla="*/ 196 h 268"/>
                <a:gd name="T84" fmla="*/ 1 w 522"/>
                <a:gd name="T85" fmla="*/ 172 h 268"/>
                <a:gd name="T86" fmla="*/ 0 w 522"/>
                <a:gd name="T87" fmla="*/ 154 h 268"/>
                <a:gd name="T88" fmla="*/ 0 w 522"/>
                <a:gd name="T89" fmla="*/ 141 h 268"/>
                <a:gd name="T90" fmla="*/ 1 w 522"/>
                <a:gd name="T91" fmla="*/ 116 h 268"/>
                <a:gd name="T92" fmla="*/ 8 w 522"/>
                <a:gd name="T93" fmla="*/ 91 h 268"/>
                <a:gd name="T94" fmla="*/ 23 w 522"/>
                <a:gd name="T95" fmla="*/ 69 h 268"/>
                <a:gd name="T96" fmla="*/ 49 w 522"/>
                <a:gd name="T97" fmla="*/ 55 h 268"/>
                <a:gd name="T98" fmla="*/ 91 w 522"/>
                <a:gd name="T99" fmla="*/ 41 h 268"/>
                <a:gd name="T100" fmla="*/ 126 w 522"/>
                <a:gd name="T101" fmla="*/ 24 h 268"/>
                <a:gd name="T102" fmla="*/ 152 w 522"/>
                <a:gd name="T103" fmla="*/ 10 h 268"/>
                <a:gd name="T104" fmla="*/ 166 w 522"/>
                <a:gd name="T105" fmla="*/ 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2" h="268">
                  <a:moveTo>
                    <a:pt x="168" y="0"/>
                  </a:moveTo>
                  <a:lnTo>
                    <a:pt x="210" y="131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25" y="176"/>
                  </a:lnTo>
                  <a:lnTo>
                    <a:pt x="247" y="115"/>
                  </a:lnTo>
                  <a:lnTo>
                    <a:pt x="236" y="99"/>
                  </a:lnTo>
                  <a:lnTo>
                    <a:pt x="230" y="85"/>
                  </a:lnTo>
                  <a:lnTo>
                    <a:pt x="226" y="74"/>
                  </a:lnTo>
                  <a:lnTo>
                    <a:pt x="225" y="65"/>
                  </a:lnTo>
                  <a:lnTo>
                    <a:pt x="227" y="58"/>
                  </a:lnTo>
                  <a:lnTo>
                    <a:pt x="230" y="52"/>
                  </a:lnTo>
                  <a:lnTo>
                    <a:pt x="235" y="48"/>
                  </a:lnTo>
                  <a:lnTo>
                    <a:pt x="240" y="45"/>
                  </a:lnTo>
                  <a:lnTo>
                    <a:pt x="246" y="43"/>
                  </a:lnTo>
                  <a:lnTo>
                    <a:pt x="251" y="41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61" y="41"/>
                  </a:lnTo>
                  <a:lnTo>
                    <a:pt x="263" y="41"/>
                  </a:lnTo>
                  <a:lnTo>
                    <a:pt x="265" y="41"/>
                  </a:lnTo>
                  <a:lnTo>
                    <a:pt x="271" y="41"/>
                  </a:lnTo>
                  <a:lnTo>
                    <a:pt x="276" y="43"/>
                  </a:lnTo>
                  <a:lnTo>
                    <a:pt x="282" y="45"/>
                  </a:lnTo>
                  <a:lnTo>
                    <a:pt x="287" y="48"/>
                  </a:lnTo>
                  <a:lnTo>
                    <a:pt x="291" y="52"/>
                  </a:lnTo>
                  <a:lnTo>
                    <a:pt x="295" y="58"/>
                  </a:lnTo>
                  <a:lnTo>
                    <a:pt x="296" y="65"/>
                  </a:lnTo>
                  <a:lnTo>
                    <a:pt x="295" y="74"/>
                  </a:lnTo>
                  <a:lnTo>
                    <a:pt x="292" y="85"/>
                  </a:lnTo>
                  <a:lnTo>
                    <a:pt x="285" y="99"/>
                  </a:lnTo>
                  <a:lnTo>
                    <a:pt x="275" y="115"/>
                  </a:lnTo>
                  <a:lnTo>
                    <a:pt x="296" y="176"/>
                  </a:lnTo>
                  <a:lnTo>
                    <a:pt x="303" y="156"/>
                  </a:lnTo>
                  <a:lnTo>
                    <a:pt x="303" y="156"/>
                  </a:lnTo>
                  <a:lnTo>
                    <a:pt x="311" y="131"/>
                  </a:lnTo>
                  <a:lnTo>
                    <a:pt x="353" y="0"/>
                  </a:lnTo>
                  <a:lnTo>
                    <a:pt x="355" y="1"/>
                  </a:lnTo>
                  <a:lnTo>
                    <a:pt x="361" y="5"/>
                  </a:lnTo>
                  <a:lnTo>
                    <a:pt x="369" y="10"/>
                  </a:lnTo>
                  <a:lnTo>
                    <a:pt x="381" y="17"/>
                  </a:lnTo>
                  <a:lnTo>
                    <a:pt x="395" y="24"/>
                  </a:lnTo>
                  <a:lnTo>
                    <a:pt x="412" y="32"/>
                  </a:lnTo>
                  <a:lnTo>
                    <a:pt x="430" y="41"/>
                  </a:lnTo>
                  <a:lnTo>
                    <a:pt x="450" y="48"/>
                  </a:lnTo>
                  <a:lnTo>
                    <a:pt x="472" y="55"/>
                  </a:lnTo>
                  <a:lnTo>
                    <a:pt x="487" y="60"/>
                  </a:lnTo>
                  <a:lnTo>
                    <a:pt x="498" y="69"/>
                  </a:lnTo>
                  <a:lnTo>
                    <a:pt x="507" y="79"/>
                  </a:lnTo>
                  <a:lnTo>
                    <a:pt x="513" y="91"/>
                  </a:lnTo>
                  <a:lnTo>
                    <a:pt x="518" y="103"/>
                  </a:lnTo>
                  <a:lnTo>
                    <a:pt x="520" y="116"/>
                  </a:lnTo>
                  <a:lnTo>
                    <a:pt x="522" y="129"/>
                  </a:lnTo>
                  <a:lnTo>
                    <a:pt x="522" y="141"/>
                  </a:lnTo>
                  <a:lnTo>
                    <a:pt x="521" y="151"/>
                  </a:lnTo>
                  <a:lnTo>
                    <a:pt x="521" y="154"/>
                  </a:lnTo>
                  <a:lnTo>
                    <a:pt x="521" y="161"/>
                  </a:lnTo>
                  <a:lnTo>
                    <a:pt x="520" y="172"/>
                  </a:lnTo>
                  <a:lnTo>
                    <a:pt x="519" y="184"/>
                  </a:lnTo>
                  <a:lnTo>
                    <a:pt x="517" y="195"/>
                  </a:lnTo>
                  <a:lnTo>
                    <a:pt x="516" y="206"/>
                  </a:lnTo>
                  <a:lnTo>
                    <a:pt x="514" y="208"/>
                  </a:lnTo>
                  <a:lnTo>
                    <a:pt x="507" y="212"/>
                  </a:lnTo>
                  <a:lnTo>
                    <a:pt x="495" y="218"/>
                  </a:lnTo>
                  <a:lnTo>
                    <a:pt x="480" y="225"/>
                  </a:lnTo>
                  <a:lnTo>
                    <a:pt x="460" y="233"/>
                  </a:lnTo>
                  <a:lnTo>
                    <a:pt x="435" y="241"/>
                  </a:lnTo>
                  <a:lnTo>
                    <a:pt x="407" y="249"/>
                  </a:lnTo>
                  <a:lnTo>
                    <a:pt x="376" y="257"/>
                  </a:lnTo>
                  <a:lnTo>
                    <a:pt x="341" y="263"/>
                  </a:lnTo>
                  <a:lnTo>
                    <a:pt x="302" y="267"/>
                  </a:lnTo>
                  <a:lnTo>
                    <a:pt x="260" y="268"/>
                  </a:lnTo>
                  <a:lnTo>
                    <a:pt x="218" y="267"/>
                  </a:lnTo>
                  <a:lnTo>
                    <a:pt x="179" y="263"/>
                  </a:lnTo>
                  <a:lnTo>
                    <a:pt x="144" y="257"/>
                  </a:lnTo>
                  <a:lnTo>
                    <a:pt x="112" y="249"/>
                  </a:lnTo>
                  <a:lnTo>
                    <a:pt x="85" y="241"/>
                  </a:lnTo>
                  <a:lnTo>
                    <a:pt x="60" y="233"/>
                  </a:lnTo>
                  <a:lnTo>
                    <a:pt x="40" y="225"/>
                  </a:lnTo>
                  <a:lnTo>
                    <a:pt x="25" y="218"/>
                  </a:lnTo>
                  <a:lnTo>
                    <a:pt x="13" y="212"/>
                  </a:lnTo>
                  <a:lnTo>
                    <a:pt x="6" y="208"/>
                  </a:lnTo>
                  <a:lnTo>
                    <a:pt x="4" y="206"/>
                  </a:lnTo>
                  <a:lnTo>
                    <a:pt x="3" y="196"/>
                  </a:lnTo>
                  <a:lnTo>
                    <a:pt x="2" y="184"/>
                  </a:lnTo>
                  <a:lnTo>
                    <a:pt x="1" y="172"/>
                  </a:lnTo>
                  <a:lnTo>
                    <a:pt x="0" y="162"/>
                  </a:lnTo>
                  <a:lnTo>
                    <a:pt x="0" y="154"/>
                  </a:lnTo>
                  <a:lnTo>
                    <a:pt x="0" y="151"/>
                  </a:lnTo>
                  <a:lnTo>
                    <a:pt x="0" y="141"/>
                  </a:lnTo>
                  <a:lnTo>
                    <a:pt x="0" y="129"/>
                  </a:lnTo>
                  <a:lnTo>
                    <a:pt x="1" y="116"/>
                  </a:lnTo>
                  <a:lnTo>
                    <a:pt x="4" y="103"/>
                  </a:lnTo>
                  <a:lnTo>
                    <a:pt x="8" y="91"/>
                  </a:lnTo>
                  <a:lnTo>
                    <a:pt x="15" y="79"/>
                  </a:lnTo>
                  <a:lnTo>
                    <a:pt x="23" y="69"/>
                  </a:lnTo>
                  <a:lnTo>
                    <a:pt x="35" y="60"/>
                  </a:lnTo>
                  <a:lnTo>
                    <a:pt x="49" y="55"/>
                  </a:lnTo>
                  <a:lnTo>
                    <a:pt x="70" y="48"/>
                  </a:lnTo>
                  <a:lnTo>
                    <a:pt x="91" y="41"/>
                  </a:lnTo>
                  <a:lnTo>
                    <a:pt x="110" y="32"/>
                  </a:lnTo>
                  <a:lnTo>
                    <a:pt x="126" y="24"/>
                  </a:lnTo>
                  <a:lnTo>
                    <a:pt x="141" y="17"/>
                  </a:lnTo>
                  <a:lnTo>
                    <a:pt x="152" y="10"/>
                  </a:lnTo>
                  <a:lnTo>
                    <a:pt x="161" y="5"/>
                  </a:lnTo>
                  <a:lnTo>
                    <a:pt x="166" y="1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53"/>
            <p:cNvSpPr>
              <a:spLocks noEditPoints="1"/>
            </p:cNvSpPr>
            <p:nvPr/>
          </p:nvSpPr>
          <p:spPr bwMode="auto">
            <a:xfrm>
              <a:off x="893763" y="3673475"/>
              <a:ext cx="114300" cy="114300"/>
            </a:xfrm>
            <a:custGeom>
              <a:avLst/>
              <a:gdLst>
                <a:gd name="T0" fmla="*/ 304 w 647"/>
                <a:gd name="T1" fmla="*/ 102 h 647"/>
                <a:gd name="T2" fmla="*/ 298 w 647"/>
                <a:gd name="T3" fmla="*/ 108 h 647"/>
                <a:gd name="T4" fmla="*/ 297 w 647"/>
                <a:gd name="T5" fmla="*/ 134 h 647"/>
                <a:gd name="T6" fmla="*/ 293 w 647"/>
                <a:gd name="T7" fmla="*/ 151 h 647"/>
                <a:gd name="T8" fmla="*/ 260 w 647"/>
                <a:gd name="T9" fmla="*/ 165 h 647"/>
                <a:gd name="T10" fmla="*/ 222 w 647"/>
                <a:gd name="T11" fmla="*/ 205 h 647"/>
                <a:gd name="T12" fmla="*/ 213 w 647"/>
                <a:gd name="T13" fmla="*/ 262 h 647"/>
                <a:gd name="T14" fmla="*/ 234 w 647"/>
                <a:gd name="T15" fmla="*/ 306 h 647"/>
                <a:gd name="T16" fmla="*/ 283 w 647"/>
                <a:gd name="T17" fmla="*/ 339 h 647"/>
                <a:gd name="T18" fmla="*/ 336 w 647"/>
                <a:gd name="T19" fmla="*/ 362 h 647"/>
                <a:gd name="T20" fmla="*/ 359 w 647"/>
                <a:gd name="T21" fmla="*/ 389 h 647"/>
                <a:gd name="T22" fmla="*/ 350 w 647"/>
                <a:gd name="T23" fmla="*/ 418 h 647"/>
                <a:gd name="T24" fmla="*/ 300 w 647"/>
                <a:gd name="T25" fmla="*/ 429 h 647"/>
                <a:gd name="T26" fmla="*/ 239 w 647"/>
                <a:gd name="T27" fmla="*/ 411 h 647"/>
                <a:gd name="T28" fmla="*/ 224 w 647"/>
                <a:gd name="T29" fmla="*/ 412 h 647"/>
                <a:gd name="T30" fmla="*/ 211 w 647"/>
                <a:gd name="T31" fmla="*/ 451 h 647"/>
                <a:gd name="T32" fmla="*/ 214 w 647"/>
                <a:gd name="T33" fmla="*/ 470 h 647"/>
                <a:gd name="T34" fmla="*/ 258 w 647"/>
                <a:gd name="T35" fmla="*/ 488 h 647"/>
                <a:gd name="T36" fmla="*/ 291 w 647"/>
                <a:gd name="T37" fmla="*/ 495 h 647"/>
                <a:gd name="T38" fmla="*/ 293 w 647"/>
                <a:gd name="T39" fmla="*/ 530 h 647"/>
                <a:gd name="T40" fmla="*/ 296 w 647"/>
                <a:gd name="T41" fmla="*/ 541 h 647"/>
                <a:gd name="T42" fmla="*/ 306 w 647"/>
                <a:gd name="T43" fmla="*/ 544 h 647"/>
                <a:gd name="T44" fmla="*/ 344 w 647"/>
                <a:gd name="T45" fmla="*/ 543 h 647"/>
                <a:gd name="T46" fmla="*/ 350 w 647"/>
                <a:gd name="T47" fmla="*/ 535 h 647"/>
                <a:gd name="T48" fmla="*/ 350 w 647"/>
                <a:gd name="T49" fmla="*/ 503 h 647"/>
                <a:gd name="T50" fmla="*/ 363 w 647"/>
                <a:gd name="T51" fmla="*/ 486 h 647"/>
                <a:gd name="T52" fmla="*/ 417 w 647"/>
                <a:gd name="T53" fmla="*/ 451 h 647"/>
                <a:gd name="T54" fmla="*/ 439 w 647"/>
                <a:gd name="T55" fmla="*/ 391 h 647"/>
                <a:gd name="T56" fmla="*/ 419 w 647"/>
                <a:gd name="T57" fmla="*/ 333 h 647"/>
                <a:gd name="T58" fmla="*/ 358 w 647"/>
                <a:gd name="T59" fmla="*/ 290 h 647"/>
                <a:gd name="T60" fmla="*/ 301 w 647"/>
                <a:gd name="T61" fmla="*/ 262 h 647"/>
                <a:gd name="T62" fmla="*/ 291 w 647"/>
                <a:gd name="T63" fmla="*/ 232 h 647"/>
                <a:gd name="T64" fmla="*/ 317 w 647"/>
                <a:gd name="T65" fmla="*/ 213 h 647"/>
                <a:gd name="T66" fmla="*/ 372 w 647"/>
                <a:gd name="T67" fmla="*/ 217 h 647"/>
                <a:gd name="T68" fmla="*/ 406 w 647"/>
                <a:gd name="T69" fmla="*/ 228 h 647"/>
                <a:gd name="T70" fmla="*/ 423 w 647"/>
                <a:gd name="T71" fmla="*/ 182 h 647"/>
                <a:gd name="T72" fmla="*/ 415 w 647"/>
                <a:gd name="T73" fmla="*/ 165 h 647"/>
                <a:gd name="T74" fmla="*/ 362 w 647"/>
                <a:gd name="T75" fmla="*/ 150 h 647"/>
                <a:gd name="T76" fmla="*/ 352 w 647"/>
                <a:gd name="T77" fmla="*/ 139 h 647"/>
                <a:gd name="T78" fmla="*/ 350 w 647"/>
                <a:gd name="T79" fmla="*/ 107 h 647"/>
                <a:gd name="T80" fmla="*/ 324 w 647"/>
                <a:gd name="T81" fmla="*/ 101 h 647"/>
                <a:gd name="T82" fmla="*/ 368 w 647"/>
                <a:gd name="T83" fmla="*/ 3 h 647"/>
                <a:gd name="T84" fmla="*/ 487 w 647"/>
                <a:gd name="T85" fmla="*/ 45 h 647"/>
                <a:gd name="T86" fmla="*/ 581 w 647"/>
                <a:gd name="T87" fmla="*/ 126 h 647"/>
                <a:gd name="T88" fmla="*/ 636 w 647"/>
                <a:gd name="T89" fmla="*/ 237 h 647"/>
                <a:gd name="T90" fmla="*/ 645 w 647"/>
                <a:gd name="T91" fmla="*/ 367 h 647"/>
                <a:gd name="T92" fmla="*/ 604 w 647"/>
                <a:gd name="T93" fmla="*/ 487 h 647"/>
                <a:gd name="T94" fmla="*/ 522 w 647"/>
                <a:gd name="T95" fmla="*/ 579 h 647"/>
                <a:gd name="T96" fmla="*/ 411 w 647"/>
                <a:gd name="T97" fmla="*/ 634 h 647"/>
                <a:gd name="T98" fmla="*/ 281 w 647"/>
                <a:gd name="T99" fmla="*/ 644 h 647"/>
                <a:gd name="T100" fmla="*/ 161 w 647"/>
                <a:gd name="T101" fmla="*/ 602 h 647"/>
                <a:gd name="T102" fmla="*/ 68 w 647"/>
                <a:gd name="T103" fmla="*/ 521 h 647"/>
                <a:gd name="T104" fmla="*/ 12 w 647"/>
                <a:gd name="T105" fmla="*/ 409 h 647"/>
                <a:gd name="T106" fmla="*/ 3 w 647"/>
                <a:gd name="T107" fmla="*/ 279 h 647"/>
                <a:gd name="T108" fmla="*/ 45 w 647"/>
                <a:gd name="T109" fmla="*/ 160 h 647"/>
                <a:gd name="T110" fmla="*/ 126 w 647"/>
                <a:gd name="T111" fmla="*/ 68 h 647"/>
                <a:gd name="T112" fmla="*/ 238 w 647"/>
                <a:gd name="T113" fmla="*/ 1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7" h="647">
                  <a:moveTo>
                    <a:pt x="312" y="101"/>
                  </a:moveTo>
                  <a:lnTo>
                    <a:pt x="307" y="102"/>
                  </a:lnTo>
                  <a:lnTo>
                    <a:pt x="304" y="102"/>
                  </a:lnTo>
                  <a:lnTo>
                    <a:pt x="301" y="104"/>
                  </a:lnTo>
                  <a:lnTo>
                    <a:pt x="299" y="106"/>
                  </a:lnTo>
                  <a:lnTo>
                    <a:pt x="298" y="108"/>
                  </a:lnTo>
                  <a:lnTo>
                    <a:pt x="297" y="112"/>
                  </a:lnTo>
                  <a:lnTo>
                    <a:pt x="297" y="117"/>
                  </a:lnTo>
                  <a:lnTo>
                    <a:pt x="297" y="134"/>
                  </a:lnTo>
                  <a:lnTo>
                    <a:pt x="297" y="143"/>
                  </a:lnTo>
                  <a:lnTo>
                    <a:pt x="296" y="148"/>
                  </a:lnTo>
                  <a:lnTo>
                    <a:pt x="293" y="151"/>
                  </a:lnTo>
                  <a:lnTo>
                    <a:pt x="288" y="154"/>
                  </a:lnTo>
                  <a:lnTo>
                    <a:pt x="280" y="157"/>
                  </a:lnTo>
                  <a:lnTo>
                    <a:pt x="260" y="165"/>
                  </a:lnTo>
                  <a:lnTo>
                    <a:pt x="245" y="177"/>
                  </a:lnTo>
                  <a:lnTo>
                    <a:pt x="232" y="190"/>
                  </a:lnTo>
                  <a:lnTo>
                    <a:pt x="222" y="205"/>
                  </a:lnTo>
                  <a:lnTo>
                    <a:pt x="215" y="223"/>
                  </a:lnTo>
                  <a:lnTo>
                    <a:pt x="212" y="244"/>
                  </a:lnTo>
                  <a:lnTo>
                    <a:pt x="213" y="262"/>
                  </a:lnTo>
                  <a:lnTo>
                    <a:pt x="217" y="278"/>
                  </a:lnTo>
                  <a:lnTo>
                    <a:pt x="224" y="293"/>
                  </a:lnTo>
                  <a:lnTo>
                    <a:pt x="234" y="306"/>
                  </a:lnTo>
                  <a:lnTo>
                    <a:pt x="247" y="317"/>
                  </a:lnTo>
                  <a:lnTo>
                    <a:pt x="262" y="329"/>
                  </a:lnTo>
                  <a:lnTo>
                    <a:pt x="283" y="339"/>
                  </a:lnTo>
                  <a:lnTo>
                    <a:pt x="303" y="347"/>
                  </a:lnTo>
                  <a:lnTo>
                    <a:pt x="324" y="356"/>
                  </a:lnTo>
                  <a:lnTo>
                    <a:pt x="336" y="362"/>
                  </a:lnTo>
                  <a:lnTo>
                    <a:pt x="347" y="370"/>
                  </a:lnTo>
                  <a:lnTo>
                    <a:pt x="355" y="379"/>
                  </a:lnTo>
                  <a:lnTo>
                    <a:pt x="359" y="389"/>
                  </a:lnTo>
                  <a:lnTo>
                    <a:pt x="360" y="399"/>
                  </a:lnTo>
                  <a:lnTo>
                    <a:pt x="357" y="409"/>
                  </a:lnTo>
                  <a:lnTo>
                    <a:pt x="350" y="418"/>
                  </a:lnTo>
                  <a:lnTo>
                    <a:pt x="340" y="424"/>
                  </a:lnTo>
                  <a:lnTo>
                    <a:pt x="320" y="429"/>
                  </a:lnTo>
                  <a:lnTo>
                    <a:pt x="300" y="429"/>
                  </a:lnTo>
                  <a:lnTo>
                    <a:pt x="279" y="426"/>
                  </a:lnTo>
                  <a:lnTo>
                    <a:pt x="258" y="420"/>
                  </a:lnTo>
                  <a:lnTo>
                    <a:pt x="239" y="411"/>
                  </a:lnTo>
                  <a:lnTo>
                    <a:pt x="232" y="408"/>
                  </a:lnTo>
                  <a:lnTo>
                    <a:pt x="227" y="409"/>
                  </a:lnTo>
                  <a:lnTo>
                    <a:pt x="224" y="412"/>
                  </a:lnTo>
                  <a:lnTo>
                    <a:pt x="221" y="419"/>
                  </a:lnTo>
                  <a:lnTo>
                    <a:pt x="216" y="435"/>
                  </a:lnTo>
                  <a:lnTo>
                    <a:pt x="211" y="451"/>
                  </a:lnTo>
                  <a:lnTo>
                    <a:pt x="209" y="460"/>
                  </a:lnTo>
                  <a:lnTo>
                    <a:pt x="210" y="466"/>
                  </a:lnTo>
                  <a:lnTo>
                    <a:pt x="214" y="470"/>
                  </a:lnTo>
                  <a:lnTo>
                    <a:pt x="222" y="475"/>
                  </a:lnTo>
                  <a:lnTo>
                    <a:pt x="239" y="482"/>
                  </a:lnTo>
                  <a:lnTo>
                    <a:pt x="258" y="488"/>
                  </a:lnTo>
                  <a:lnTo>
                    <a:pt x="277" y="491"/>
                  </a:lnTo>
                  <a:lnTo>
                    <a:pt x="286" y="493"/>
                  </a:lnTo>
                  <a:lnTo>
                    <a:pt x="291" y="495"/>
                  </a:lnTo>
                  <a:lnTo>
                    <a:pt x="292" y="500"/>
                  </a:lnTo>
                  <a:lnTo>
                    <a:pt x="293" y="510"/>
                  </a:lnTo>
                  <a:lnTo>
                    <a:pt x="293" y="530"/>
                  </a:lnTo>
                  <a:lnTo>
                    <a:pt x="293" y="534"/>
                  </a:lnTo>
                  <a:lnTo>
                    <a:pt x="294" y="538"/>
                  </a:lnTo>
                  <a:lnTo>
                    <a:pt x="296" y="541"/>
                  </a:lnTo>
                  <a:lnTo>
                    <a:pt x="299" y="543"/>
                  </a:lnTo>
                  <a:lnTo>
                    <a:pt x="302" y="544"/>
                  </a:lnTo>
                  <a:lnTo>
                    <a:pt x="306" y="544"/>
                  </a:lnTo>
                  <a:lnTo>
                    <a:pt x="337" y="544"/>
                  </a:lnTo>
                  <a:lnTo>
                    <a:pt x="341" y="544"/>
                  </a:lnTo>
                  <a:lnTo>
                    <a:pt x="344" y="543"/>
                  </a:lnTo>
                  <a:lnTo>
                    <a:pt x="347" y="541"/>
                  </a:lnTo>
                  <a:lnTo>
                    <a:pt x="348" y="538"/>
                  </a:lnTo>
                  <a:lnTo>
                    <a:pt x="350" y="535"/>
                  </a:lnTo>
                  <a:lnTo>
                    <a:pt x="350" y="531"/>
                  </a:lnTo>
                  <a:lnTo>
                    <a:pt x="350" y="517"/>
                  </a:lnTo>
                  <a:lnTo>
                    <a:pt x="350" y="503"/>
                  </a:lnTo>
                  <a:lnTo>
                    <a:pt x="351" y="495"/>
                  </a:lnTo>
                  <a:lnTo>
                    <a:pt x="355" y="489"/>
                  </a:lnTo>
                  <a:lnTo>
                    <a:pt x="363" y="486"/>
                  </a:lnTo>
                  <a:lnTo>
                    <a:pt x="383" y="477"/>
                  </a:lnTo>
                  <a:lnTo>
                    <a:pt x="401" y="466"/>
                  </a:lnTo>
                  <a:lnTo>
                    <a:pt x="417" y="451"/>
                  </a:lnTo>
                  <a:lnTo>
                    <a:pt x="429" y="432"/>
                  </a:lnTo>
                  <a:lnTo>
                    <a:pt x="437" y="412"/>
                  </a:lnTo>
                  <a:lnTo>
                    <a:pt x="439" y="391"/>
                  </a:lnTo>
                  <a:lnTo>
                    <a:pt x="437" y="371"/>
                  </a:lnTo>
                  <a:lnTo>
                    <a:pt x="430" y="351"/>
                  </a:lnTo>
                  <a:lnTo>
                    <a:pt x="419" y="333"/>
                  </a:lnTo>
                  <a:lnTo>
                    <a:pt x="404" y="316"/>
                  </a:lnTo>
                  <a:lnTo>
                    <a:pt x="384" y="303"/>
                  </a:lnTo>
                  <a:lnTo>
                    <a:pt x="358" y="290"/>
                  </a:lnTo>
                  <a:lnTo>
                    <a:pt x="330" y="278"/>
                  </a:lnTo>
                  <a:lnTo>
                    <a:pt x="315" y="271"/>
                  </a:lnTo>
                  <a:lnTo>
                    <a:pt x="301" y="262"/>
                  </a:lnTo>
                  <a:lnTo>
                    <a:pt x="293" y="252"/>
                  </a:lnTo>
                  <a:lnTo>
                    <a:pt x="290" y="242"/>
                  </a:lnTo>
                  <a:lnTo>
                    <a:pt x="291" y="232"/>
                  </a:lnTo>
                  <a:lnTo>
                    <a:pt x="297" y="223"/>
                  </a:lnTo>
                  <a:lnTo>
                    <a:pt x="308" y="216"/>
                  </a:lnTo>
                  <a:lnTo>
                    <a:pt x="317" y="213"/>
                  </a:lnTo>
                  <a:lnTo>
                    <a:pt x="326" y="212"/>
                  </a:lnTo>
                  <a:lnTo>
                    <a:pt x="349" y="212"/>
                  </a:lnTo>
                  <a:lnTo>
                    <a:pt x="372" y="217"/>
                  </a:lnTo>
                  <a:lnTo>
                    <a:pt x="394" y="225"/>
                  </a:lnTo>
                  <a:lnTo>
                    <a:pt x="400" y="228"/>
                  </a:lnTo>
                  <a:lnTo>
                    <a:pt x="406" y="228"/>
                  </a:lnTo>
                  <a:lnTo>
                    <a:pt x="410" y="225"/>
                  </a:lnTo>
                  <a:lnTo>
                    <a:pt x="413" y="218"/>
                  </a:lnTo>
                  <a:lnTo>
                    <a:pt x="423" y="182"/>
                  </a:lnTo>
                  <a:lnTo>
                    <a:pt x="424" y="175"/>
                  </a:lnTo>
                  <a:lnTo>
                    <a:pt x="421" y="170"/>
                  </a:lnTo>
                  <a:lnTo>
                    <a:pt x="415" y="165"/>
                  </a:lnTo>
                  <a:lnTo>
                    <a:pt x="393" y="157"/>
                  </a:lnTo>
                  <a:lnTo>
                    <a:pt x="371" y="152"/>
                  </a:lnTo>
                  <a:lnTo>
                    <a:pt x="362" y="150"/>
                  </a:lnTo>
                  <a:lnTo>
                    <a:pt x="356" y="148"/>
                  </a:lnTo>
                  <a:lnTo>
                    <a:pt x="353" y="145"/>
                  </a:lnTo>
                  <a:lnTo>
                    <a:pt x="352" y="139"/>
                  </a:lnTo>
                  <a:lnTo>
                    <a:pt x="352" y="129"/>
                  </a:lnTo>
                  <a:lnTo>
                    <a:pt x="352" y="116"/>
                  </a:lnTo>
                  <a:lnTo>
                    <a:pt x="350" y="107"/>
                  </a:lnTo>
                  <a:lnTo>
                    <a:pt x="346" y="103"/>
                  </a:lnTo>
                  <a:lnTo>
                    <a:pt x="338" y="102"/>
                  </a:lnTo>
                  <a:lnTo>
                    <a:pt x="324" y="101"/>
                  </a:lnTo>
                  <a:lnTo>
                    <a:pt x="312" y="101"/>
                  </a:lnTo>
                  <a:close/>
                  <a:moveTo>
                    <a:pt x="324" y="0"/>
                  </a:moveTo>
                  <a:lnTo>
                    <a:pt x="368" y="3"/>
                  </a:lnTo>
                  <a:lnTo>
                    <a:pt x="411" y="12"/>
                  </a:lnTo>
                  <a:lnTo>
                    <a:pt x="450" y="26"/>
                  </a:lnTo>
                  <a:lnTo>
                    <a:pt x="487" y="45"/>
                  </a:lnTo>
                  <a:lnTo>
                    <a:pt x="522" y="68"/>
                  </a:lnTo>
                  <a:lnTo>
                    <a:pt x="553" y="95"/>
                  </a:lnTo>
                  <a:lnTo>
                    <a:pt x="581" y="126"/>
                  </a:lnTo>
                  <a:lnTo>
                    <a:pt x="604" y="160"/>
                  </a:lnTo>
                  <a:lnTo>
                    <a:pt x="622" y="198"/>
                  </a:lnTo>
                  <a:lnTo>
                    <a:pt x="636" y="237"/>
                  </a:lnTo>
                  <a:lnTo>
                    <a:pt x="645" y="279"/>
                  </a:lnTo>
                  <a:lnTo>
                    <a:pt x="647" y="323"/>
                  </a:lnTo>
                  <a:lnTo>
                    <a:pt x="645" y="367"/>
                  </a:lnTo>
                  <a:lnTo>
                    <a:pt x="636" y="409"/>
                  </a:lnTo>
                  <a:lnTo>
                    <a:pt x="622" y="449"/>
                  </a:lnTo>
                  <a:lnTo>
                    <a:pt x="604" y="487"/>
                  </a:lnTo>
                  <a:lnTo>
                    <a:pt x="581" y="521"/>
                  </a:lnTo>
                  <a:lnTo>
                    <a:pt x="553" y="552"/>
                  </a:lnTo>
                  <a:lnTo>
                    <a:pt x="522" y="579"/>
                  </a:lnTo>
                  <a:lnTo>
                    <a:pt x="487" y="602"/>
                  </a:lnTo>
                  <a:lnTo>
                    <a:pt x="450" y="621"/>
                  </a:lnTo>
                  <a:lnTo>
                    <a:pt x="411" y="634"/>
                  </a:lnTo>
                  <a:lnTo>
                    <a:pt x="368" y="644"/>
                  </a:lnTo>
                  <a:lnTo>
                    <a:pt x="324" y="647"/>
                  </a:lnTo>
                  <a:lnTo>
                    <a:pt x="281" y="644"/>
                  </a:lnTo>
                  <a:lnTo>
                    <a:pt x="238" y="634"/>
                  </a:lnTo>
                  <a:lnTo>
                    <a:pt x="198" y="621"/>
                  </a:lnTo>
                  <a:lnTo>
                    <a:pt x="161" y="602"/>
                  </a:lnTo>
                  <a:lnTo>
                    <a:pt x="126" y="579"/>
                  </a:lnTo>
                  <a:lnTo>
                    <a:pt x="95" y="552"/>
                  </a:lnTo>
                  <a:lnTo>
                    <a:pt x="68" y="521"/>
                  </a:lnTo>
                  <a:lnTo>
                    <a:pt x="45" y="487"/>
                  </a:lnTo>
                  <a:lnTo>
                    <a:pt x="26" y="449"/>
                  </a:lnTo>
                  <a:lnTo>
                    <a:pt x="12" y="409"/>
                  </a:lnTo>
                  <a:lnTo>
                    <a:pt x="3" y="367"/>
                  </a:lnTo>
                  <a:lnTo>
                    <a:pt x="0" y="323"/>
                  </a:lnTo>
                  <a:lnTo>
                    <a:pt x="3" y="279"/>
                  </a:lnTo>
                  <a:lnTo>
                    <a:pt x="12" y="237"/>
                  </a:lnTo>
                  <a:lnTo>
                    <a:pt x="26" y="198"/>
                  </a:lnTo>
                  <a:lnTo>
                    <a:pt x="45" y="160"/>
                  </a:lnTo>
                  <a:lnTo>
                    <a:pt x="68" y="126"/>
                  </a:lnTo>
                  <a:lnTo>
                    <a:pt x="95" y="95"/>
                  </a:lnTo>
                  <a:lnTo>
                    <a:pt x="126" y="68"/>
                  </a:lnTo>
                  <a:lnTo>
                    <a:pt x="161" y="45"/>
                  </a:lnTo>
                  <a:lnTo>
                    <a:pt x="198" y="26"/>
                  </a:lnTo>
                  <a:lnTo>
                    <a:pt x="238" y="12"/>
                  </a:lnTo>
                  <a:lnTo>
                    <a:pt x="281" y="3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1591139" y="3440113"/>
            <a:ext cx="581025" cy="579438"/>
            <a:chOff x="1558925" y="3440113"/>
            <a:chExt cx="5810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158"/>
            <p:cNvSpPr>
              <a:spLocks/>
            </p:cNvSpPr>
            <p:nvPr/>
          </p:nvSpPr>
          <p:spPr bwMode="auto">
            <a:xfrm>
              <a:off x="1962150" y="3617913"/>
              <a:ext cx="23813" cy="23813"/>
            </a:xfrm>
            <a:custGeom>
              <a:avLst/>
              <a:gdLst>
                <a:gd name="T0" fmla="*/ 74 w 135"/>
                <a:gd name="T1" fmla="*/ 0 h 150"/>
                <a:gd name="T2" fmla="*/ 91 w 135"/>
                <a:gd name="T3" fmla="*/ 5 h 150"/>
                <a:gd name="T4" fmla="*/ 107 w 135"/>
                <a:gd name="T5" fmla="*/ 13 h 150"/>
                <a:gd name="T6" fmla="*/ 120 w 135"/>
                <a:gd name="T7" fmla="*/ 28 h 150"/>
                <a:gd name="T8" fmla="*/ 130 w 135"/>
                <a:gd name="T9" fmla="*/ 44 h 150"/>
                <a:gd name="T10" fmla="*/ 134 w 135"/>
                <a:gd name="T11" fmla="*/ 63 h 150"/>
                <a:gd name="T12" fmla="*/ 135 w 135"/>
                <a:gd name="T13" fmla="*/ 82 h 150"/>
                <a:gd name="T14" fmla="*/ 131 w 135"/>
                <a:gd name="T15" fmla="*/ 101 h 150"/>
                <a:gd name="T16" fmla="*/ 122 w 135"/>
                <a:gd name="T17" fmla="*/ 119 h 150"/>
                <a:gd name="T18" fmla="*/ 111 w 135"/>
                <a:gd name="T19" fmla="*/ 133 h 150"/>
                <a:gd name="T20" fmla="*/ 97 w 135"/>
                <a:gd name="T21" fmla="*/ 143 h 150"/>
                <a:gd name="T22" fmla="*/ 82 w 135"/>
                <a:gd name="T23" fmla="*/ 149 h 150"/>
                <a:gd name="T24" fmla="*/ 66 w 135"/>
                <a:gd name="T25" fmla="*/ 150 h 150"/>
                <a:gd name="T26" fmla="*/ 52 w 135"/>
                <a:gd name="T27" fmla="*/ 149 h 150"/>
                <a:gd name="T28" fmla="*/ 39 w 135"/>
                <a:gd name="T29" fmla="*/ 143 h 150"/>
                <a:gd name="T30" fmla="*/ 27 w 135"/>
                <a:gd name="T31" fmla="*/ 135 h 150"/>
                <a:gd name="T32" fmla="*/ 14 w 135"/>
                <a:gd name="T33" fmla="*/ 121 h 150"/>
                <a:gd name="T34" fmla="*/ 5 w 135"/>
                <a:gd name="T35" fmla="*/ 104 h 150"/>
                <a:gd name="T36" fmla="*/ 0 w 135"/>
                <a:gd name="T37" fmla="*/ 87 h 150"/>
                <a:gd name="T38" fmla="*/ 0 w 135"/>
                <a:gd name="T39" fmla="*/ 68 h 150"/>
                <a:gd name="T40" fmla="*/ 4 w 135"/>
                <a:gd name="T41" fmla="*/ 48 h 150"/>
                <a:gd name="T42" fmla="*/ 12 w 135"/>
                <a:gd name="T43" fmla="*/ 30 h 150"/>
                <a:gd name="T44" fmla="*/ 25 w 135"/>
                <a:gd name="T45" fmla="*/ 16 h 150"/>
                <a:gd name="T46" fmla="*/ 40 w 135"/>
                <a:gd name="T47" fmla="*/ 6 h 150"/>
                <a:gd name="T48" fmla="*/ 57 w 135"/>
                <a:gd name="T49" fmla="*/ 0 h 150"/>
                <a:gd name="T50" fmla="*/ 74 w 135"/>
                <a:gd name="T5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50">
                  <a:moveTo>
                    <a:pt x="74" y="0"/>
                  </a:moveTo>
                  <a:lnTo>
                    <a:pt x="91" y="5"/>
                  </a:lnTo>
                  <a:lnTo>
                    <a:pt x="107" y="13"/>
                  </a:lnTo>
                  <a:lnTo>
                    <a:pt x="120" y="28"/>
                  </a:lnTo>
                  <a:lnTo>
                    <a:pt x="130" y="44"/>
                  </a:lnTo>
                  <a:lnTo>
                    <a:pt x="134" y="63"/>
                  </a:lnTo>
                  <a:lnTo>
                    <a:pt x="135" y="82"/>
                  </a:lnTo>
                  <a:lnTo>
                    <a:pt x="131" y="101"/>
                  </a:lnTo>
                  <a:lnTo>
                    <a:pt x="122" y="119"/>
                  </a:lnTo>
                  <a:lnTo>
                    <a:pt x="111" y="133"/>
                  </a:lnTo>
                  <a:lnTo>
                    <a:pt x="97" y="143"/>
                  </a:lnTo>
                  <a:lnTo>
                    <a:pt x="82" y="149"/>
                  </a:lnTo>
                  <a:lnTo>
                    <a:pt x="66" y="150"/>
                  </a:lnTo>
                  <a:lnTo>
                    <a:pt x="52" y="149"/>
                  </a:lnTo>
                  <a:lnTo>
                    <a:pt x="39" y="143"/>
                  </a:lnTo>
                  <a:lnTo>
                    <a:pt x="27" y="135"/>
                  </a:lnTo>
                  <a:lnTo>
                    <a:pt x="14" y="121"/>
                  </a:lnTo>
                  <a:lnTo>
                    <a:pt x="5" y="104"/>
                  </a:lnTo>
                  <a:lnTo>
                    <a:pt x="0" y="87"/>
                  </a:lnTo>
                  <a:lnTo>
                    <a:pt x="0" y="68"/>
                  </a:lnTo>
                  <a:lnTo>
                    <a:pt x="4" y="48"/>
                  </a:lnTo>
                  <a:lnTo>
                    <a:pt x="12" y="30"/>
                  </a:lnTo>
                  <a:lnTo>
                    <a:pt x="25" y="16"/>
                  </a:lnTo>
                  <a:lnTo>
                    <a:pt x="40" y="6"/>
                  </a:lnTo>
                  <a:lnTo>
                    <a:pt x="57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59"/>
            <p:cNvSpPr>
              <a:spLocks/>
            </p:cNvSpPr>
            <p:nvPr/>
          </p:nvSpPr>
          <p:spPr bwMode="auto">
            <a:xfrm>
              <a:off x="2046288" y="3765551"/>
              <a:ext cx="23813" cy="23813"/>
            </a:xfrm>
            <a:custGeom>
              <a:avLst/>
              <a:gdLst>
                <a:gd name="T0" fmla="*/ 61 w 135"/>
                <a:gd name="T1" fmla="*/ 0 h 150"/>
                <a:gd name="T2" fmla="*/ 79 w 135"/>
                <a:gd name="T3" fmla="*/ 0 h 150"/>
                <a:gd name="T4" fmla="*/ 96 w 135"/>
                <a:gd name="T5" fmla="*/ 7 h 150"/>
                <a:gd name="T6" fmla="*/ 110 w 135"/>
                <a:gd name="T7" fmla="*/ 17 h 150"/>
                <a:gd name="T8" fmla="*/ 122 w 135"/>
                <a:gd name="T9" fmla="*/ 30 h 150"/>
                <a:gd name="T10" fmla="*/ 131 w 135"/>
                <a:gd name="T11" fmla="*/ 48 h 150"/>
                <a:gd name="T12" fmla="*/ 135 w 135"/>
                <a:gd name="T13" fmla="*/ 67 h 150"/>
                <a:gd name="T14" fmla="*/ 135 w 135"/>
                <a:gd name="T15" fmla="*/ 87 h 150"/>
                <a:gd name="T16" fmla="*/ 130 w 135"/>
                <a:gd name="T17" fmla="*/ 106 h 150"/>
                <a:gd name="T18" fmla="*/ 121 w 135"/>
                <a:gd name="T19" fmla="*/ 122 h 150"/>
                <a:gd name="T20" fmla="*/ 108 w 135"/>
                <a:gd name="T21" fmla="*/ 136 h 150"/>
                <a:gd name="T22" fmla="*/ 93 w 135"/>
                <a:gd name="T23" fmla="*/ 145 h 150"/>
                <a:gd name="T24" fmla="*/ 75 w 135"/>
                <a:gd name="T25" fmla="*/ 150 h 150"/>
                <a:gd name="T26" fmla="*/ 71 w 135"/>
                <a:gd name="T27" fmla="*/ 150 h 150"/>
                <a:gd name="T28" fmla="*/ 67 w 135"/>
                <a:gd name="T29" fmla="*/ 150 h 150"/>
                <a:gd name="T30" fmla="*/ 47 w 135"/>
                <a:gd name="T31" fmla="*/ 147 h 150"/>
                <a:gd name="T32" fmla="*/ 30 w 135"/>
                <a:gd name="T33" fmla="*/ 138 h 150"/>
                <a:gd name="T34" fmla="*/ 16 w 135"/>
                <a:gd name="T35" fmla="*/ 123 h 150"/>
                <a:gd name="T36" fmla="*/ 6 w 135"/>
                <a:gd name="T37" fmla="*/ 105 h 150"/>
                <a:gd name="T38" fmla="*/ 0 w 135"/>
                <a:gd name="T39" fmla="*/ 82 h 150"/>
                <a:gd name="T40" fmla="*/ 1 w 135"/>
                <a:gd name="T41" fmla="*/ 62 h 150"/>
                <a:gd name="T42" fmla="*/ 6 w 135"/>
                <a:gd name="T43" fmla="*/ 44 h 150"/>
                <a:gd name="T44" fmla="*/ 15 w 135"/>
                <a:gd name="T45" fmla="*/ 28 h 150"/>
                <a:gd name="T46" fmla="*/ 28 w 135"/>
                <a:gd name="T47" fmla="*/ 15 h 150"/>
                <a:gd name="T48" fmla="*/ 43 w 135"/>
                <a:gd name="T49" fmla="*/ 5 h 150"/>
                <a:gd name="T50" fmla="*/ 61 w 135"/>
                <a:gd name="T5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50">
                  <a:moveTo>
                    <a:pt x="61" y="0"/>
                  </a:moveTo>
                  <a:lnTo>
                    <a:pt x="79" y="0"/>
                  </a:lnTo>
                  <a:lnTo>
                    <a:pt x="96" y="7"/>
                  </a:lnTo>
                  <a:lnTo>
                    <a:pt x="110" y="17"/>
                  </a:lnTo>
                  <a:lnTo>
                    <a:pt x="122" y="30"/>
                  </a:lnTo>
                  <a:lnTo>
                    <a:pt x="131" y="48"/>
                  </a:lnTo>
                  <a:lnTo>
                    <a:pt x="135" y="67"/>
                  </a:lnTo>
                  <a:lnTo>
                    <a:pt x="135" y="87"/>
                  </a:lnTo>
                  <a:lnTo>
                    <a:pt x="130" y="106"/>
                  </a:lnTo>
                  <a:lnTo>
                    <a:pt x="121" y="122"/>
                  </a:lnTo>
                  <a:lnTo>
                    <a:pt x="108" y="136"/>
                  </a:lnTo>
                  <a:lnTo>
                    <a:pt x="93" y="145"/>
                  </a:lnTo>
                  <a:lnTo>
                    <a:pt x="75" y="150"/>
                  </a:lnTo>
                  <a:lnTo>
                    <a:pt x="71" y="150"/>
                  </a:lnTo>
                  <a:lnTo>
                    <a:pt x="67" y="150"/>
                  </a:lnTo>
                  <a:lnTo>
                    <a:pt x="47" y="147"/>
                  </a:lnTo>
                  <a:lnTo>
                    <a:pt x="30" y="138"/>
                  </a:lnTo>
                  <a:lnTo>
                    <a:pt x="16" y="123"/>
                  </a:lnTo>
                  <a:lnTo>
                    <a:pt x="6" y="105"/>
                  </a:lnTo>
                  <a:lnTo>
                    <a:pt x="0" y="82"/>
                  </a:lnTo>
                  <a:lnTo>
                    <a:pt x="1" y="62"/>
                  </a:lnTo>
                  <a:lnTo>
                    <a:pt x="6" y="44"/>
                  </a:lnTo>
                  <a:lnTo>
                    <a:pt x="15" y="28"/>
                  </a:lnTo>
                  <a:lnTo>
                    <a:pt x="28" y="15"/>
                  </a:lnTo>
                  <a:lnTo>
                    <a:pt x="43" y="5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60"/>
            <p:cNvSpPr>
              <a:spLocks/>
            </p:cNvSpPr>
            <p:nvPr/>
          </p:nvSpPr>
          <p:spPr bwMode="auto">
            <a:xfrm>
              <a:off x="1752600" y="3978276"/>
              <a:ext cx="23813" cy="23813"/>
            </a:xfrm>
            <a:custGeom>
              <a:avLst/>
              <a:gdLst>
                <a:gd name="T0" fmla="*/ 59 w 134"/>
                <a:gd name="T1" fmla="*/ 0 h 150"/>
                <a:gd name="T2" fmla="*/ 77 w 134"/>
                <a:gd name="T3" fmla="*/ 0 h 150"/>
                <a:gd name="T4" fmla="*/ 94 w 134"/>
                <a:gd name="T5" fmla="*/ 6 h 150"/>
                <a:gd name="T6" fmla="*/ 110 w 134"/>
                <a:gd name="T7" fmla="*/ 17 h 150"/>
                <a:gd name="T8" fmla="*/ 122 w 134"/>
                <a:gd name="T9" fmla="*/ 31 h 150"/>
                <a:gd name="T10" fmla="*/ 130 w 134"/>
                <a:gd name="T11" fmla="*/ 48 h 150"/>
                <a:gd name="T12" fmla="*/ 134 w 134"/>
                <a:gd name="T13" fmla="*/ 67 h 150"/>
                <a:gd name="T14" fmla="*/ 134 w 134"/>
                <a:gd name="T15" fmla="*/ 87 h 150"/>
                <a:gd name="T16" fmla="*/ 129 w 134"/>
                <a:gd name="T17" fmla="*/ 105 h 150"/>
                <a:gd name="T18" fmla="*/ 120 w 134"/>
                <a:gd name="T19" fmla="*/ 121 h 150"/>
                <a:gd name="T20" fmla="*/ 109 w 134"/>
                <a:gd name="T21" fmla="*/ 133 h 150"/>
                <a:gd name="T22" fmla="*/ 96 w 134"/>
                <a:gd name="T23" fmla="*/ 143 h 150"/>
                <a:gd name="T24" fmla="*/ 82 w 134"/>
                <a:gd name="T25" fmla="*/ 149 h 150"/>
                <a:gd name="T26" fmla="*/ 66 w 134"/>
                <a:gd name="T27" fmla="*/ 150 h 150"/>
                <a:gd name="T28" fmla="*/ 53 w 134"/>
                <a:gd name="T29" fmla="*/ 149 h 150"/>
                <a:gd name="T30" fmla="*/ 40 w 134"/>
                <a:gd name="T31" fmla="*/ 143 h 150"/>
                <a:gd name="T32" fmla="*/ 24 w 134"/>
                <a:gd name="T33" fmla="*/ 133 h 150"/>
                <a:gd name="T34" fmla="*/ 12 w 134"/>
                <a:gd name="T35" fmla="*/ 119 h 150"/>
                <a:gd name="T36" fmla="*/ 4 w 134"/>
                <a:gd name="T37" fmla="*/ 102 h 150"/>
                <a:gd name="T38" fmla="*/ 0 w 134"/>
                <a:gd name="T39" fmla="*/ 83 h 150"/>
                <a:gd name="T40" fmla="*/ 0 w 134"/>
                <a:gd name="T41" fmla="*/ 63 h 150"/>
                <a:gd name="T42" fmla="*/ 5 w 134"/>
                <a:gd name="T43" fmla="*/ 44 h 150"/>
                <a:gd name="T44" fmla="*/ 14 w 134"/>
                <a:gd name="T45" fmla="*/ 27 h 150"/>
                <a:gd name="T46" fmla="*/ 27 w 134"/>
                <a:gd name="T47" fmla="*/ 13 h 150"/>
                <a:gd name="T48" fmla="*/ 43 w 134"/>
                <a:gd name="T49" fmla="*/ 4 h 150"/>
                <a:gd name="T50" fmla="*/ 59 w 134"/>
                <a:gd name="T5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150">
                  <a:moveTo>
                    <a:pt x="59" y="0"/>
                  </a:moveTo>
                  <a:lnTo>
                    <a:pt x="77" y="0"/>
                  </a:lnTo>
                  <a:lnTo>
                    <a:pt x="94" y="6"/>
                  </a:lnTo>
                  <a:lnTo>
                    <a:pt x="110" y="17"/>
                  </a:lnTo>
                  <a:lnTo>
                    <a:pt x="122" y="31"/>
                  </a:lnTo>
                  <a:lnTo>
                    <a:pt x="130" y="48"/>
                  </a:lnTo>
                  <a:lnTo>
                    <a:pt x="134" y="67"/>
                  </a:lnTo>
                  <a:lnTo>
                    <a:pt x="134" y="87"/>
                  </a:lnTo>
                  <a:lnTo>
                    <a:pt x="129" y="105"/>
                  </a:lnTo>
                  <a:lnTo>
                    <a:pt x="120" y="121"/>
                  </a:lnTo>
                  <a:lnTo>
                    <a:pt x="109" y="133"/>
                  </a:lnTo>
                  <a:lnTo>
                    <a:pt x="96" y="143"/>
                  </a:lnTo>
                  <a:lnTo>
                    <a:pt x="82" y="149"/>
                  </a:lnTo>
                  <a:lnTo>
                    <a:pt x="66" y="150"/>
                  </a:lnTo>
                  <a:lnTo>
                    <a:pt x="53" y="149"/>
                  </a:lnTo>
                  <a:lnTo>
                    <a:pt x="40" y="143"/>
                  </a:lnTo>
                  <a:lnTo>
                    <a:pt x="24" y="133"/>
                  </a:lnTo>
                  <a:lnTo>
                    <a:pt x="12" y="119"/>
                  </a:lnTo>
                  <a:lnTo>
                    <a:pt x="4" y="102"/>
                  </a:lnTo>
                  <a:lnTo>
                    <a:pt x="0" y="83"/>
                  </a:lnTo>
                  <a:lnTo>
                    <a:pt x="0" y="63"/>
                  </a:lnTo>
                  <a:lnTo>
                    <a:pt x="5" y="44"/>
                  </a:lnTo>
                  <a:lnTo>
                    <a:pt x="14" y="27"/>
                  </a:lnTo>
                  <a:lnTo>
                    <a:pt x="27" y="13"/>
                  </a:lnTo>
                  <a:lnTo>
                    <a:pt x="43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161"/>
            <p:cNvSpPr>
              <a:spLocks/>
            </p:cNvSpPr>
            <p:nvPr/>
          </p:nvSpPr>
          <p:spPr bwMode="auto">
            <a:xfrm>
              <a:off x="1922463" y="3978276"/>
              <a:ext cx="23813" cy="23813"/>
            </a:xfrm>
            <a:custGeom>
              <a:avLst/>
              <a:gdLst>
                <a:gd name="T0" fmla="*/ 75 w 134"/>
                <a:gd name="T1" fmla="*/ 0 h 149"/>
                <a:gd name="T2" fmla="*/ 91 w 134"/>
                <a:gd name="T3" fmla="*/ 5 h 149"/>
                <a:gd name="T4" fmla="*/ 107 w 134"/>
                <a:gd name="T5" fmla="*/ 13 h 149"/>
                <a:gd name="T6" fmla="*/ 120 w 134"/>
                <a:gd name="T7" fmla="*/ 27 h 149"/>
                <a:gd name="T8" fmla="*/ 129 w 134"/>
                <a:gd name="T9" fmla="*/ 43 h 149"/>
                <a:gd name="T10" fmla="*/ 134 w 134"/>
                <a:gd name="T11" fmla="*/ 62 h 149"/>
                <a:gd name="T12" fmla="*/ 134 w 134"/>
                <a:gd name="T13" fmla="*/ 82 h 149"/>
                <a:gd name="T14" fmla="*/ 130 w 134"/>
                <a:gd name="T15" fmla="*/ 101 h 149"/>
                <a:gd name="T16" fmla="*/ 122 w 134"/>
                <a:gd name="T17" fmla="*/ 118 h 149"/>
                <a:gd name="T18" fmla="*/ 110 w 134"/>
                <a:gd name="T19" fmla="*/ 132 h 149"/>
                <a:gd name="T20" fmla="*/ 95 w 134"/>
                <a:gd name="T21" fmla="*/ 142 h 149"/>
                <a:gd name="T22" fmla="*/ 80 w 134"/>
                <a:gd name="T23" fmla="*/ 148 h 149"/>
                <a:gd name="T24" fmla="*/ 66 w 134"/>
                <a:gd name="T25" fmla="*/ 149 h 149"/>
                <a:gd name="T26" fmla="*/ 51 w 134"/>
                <a:gd name="T27" fmla="*/ 148 h 149"/>
                <a:gd name="T28" fmla="*/ 37 w 134"/>
                <a:gd name="T29" fmla="*/ 141 h 149"/>
                <a:gd name="T30" fmla="*/ 24 w 134"/>
                <a:gd name="T31" fmla="*/ 132 h 149"/>
                <a:gd name="T32" fmla="*/ 13 w 134"/>
                <a:gd name="T33" fmla="*/ 120 h 149"/>
                <a:gd name="T34" fmla="*/ 5 w 134"/>
                <a:gd name="T35" fmla="*/ 104 h 149"/>
                <a:gd name="T36" fmla="*/ 0 w 134"/>
                <a:gd name="T37" fmla="*/ 86 h 149"/>
                <a:gd name="T38" fmla="*/ 0 w 134"/>
                <a:gd name="T39" fmla="*/ 66 h 149"/>
                <a:gd name="T40" fmla="*/ 4 w 134"/>
                <a:gd name="T41" fmla="*/ 47 h 149"/>
                <a:gd name="T42" fmla="*/ 12 w 134"/>
                <a:gd name="T43" fmla="*/ 30 h 149"/>
                <a:gd name="T44" fmla="*/ 24 w 134"/>
                <a:gd name="T45" fmla="*/ 16 h 149"/>
                <a:gd name="T46" fmla="*/ 40 w 134"/>
                <a:gd name="T47" fmla="*/ 6 h 149"/>
                <a:gd name="T48" fmla="*/ 57 w 134"/>
                <a:gd name="T49" fmla="*/ 0 h 149"/>
                <a:gd name="T50" fmla="*/ 75 w 134"/>
                <a:gd name="T5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149">
                  <a:moveTo>
                    <a:pt x="75" y="0"/>
                  </a:moveTo>
                  <a:lnTo>
                    <a:pt x="91" y="5"/>
                  </a:lnTo>
                  <a:lnTo>
                    <a:pt x="107" y="13"/>
                  </a:lnTo>
                  <a:lnTo>
                    <a:pt x="120" y="27"/>
                  </a:lnTo>
                  <a:lnTo>
                    <a:pt x="129" y="43"/>
                  </a:lnTo>
                  <a:lnTo>
                    <a:pt x="134" y="62"/>
                  </a:lnTo>
                  <a:lnTo>
                    <a:pt x="134" y="82"/>
                  </a:lnTo>
                  <a:lnTo>
                    <a:pt x="130" y="101"/>
                  </a:lnTo>
                  <a:lnTo>
                    <a:pt x="122" y="118"/>
                  </a:lnTo>
                  <a:lnTo>
                    <a:pt x="110" y="132"/>
                  </a:lnTo>
                  <a:lnTo>
                    <a:pt x="95" y="142"/>
                  </a:lnTo>
                  <a:lnTo>
                    <a:pt x="80" y="148"/>
                  </a:lnTo>
                  <a:lnTo>
                    <a:pt x="66" y="149"/>
                  </a:lnTo>
                  <a:lnTo>
                    <a:pt x="51" y="148"/>
                  </a:lnTo>
                  <a:lnTo>
                    <a:pt x="37" y="141"/>
                  </a:lnTo>
                  <a:lnTo>
                    <a:pt x="24" y="132"/>
                  </a:lnTo>
                  <a:lnTo>
                    <a:pt x="13" y="120"/>
                  </a:lnTo>
                  <a:lnTo>
                    <a:pt x="5" y="104"/>
                  </a:lnTo>
                  <a:lnTo>
                    <a:pt x="0" y="86"/>
                  </a:lnTo>
                  <a:lnTo>
                    <a:pt x="0" y="66"/>
                  </a:lnTo>
                  <a:lnTo>
                    <a:pt x="4" y="47"/>
                  </a:lnTo>
                  <a:lnTo>
                    <a:pt x="12" y="30"/>
                  </a:lnTo>
                  <a:lnTo>
                    <a:pt x="24" y="16"/>
                  </a:lnTo>
                  <a:lnTo>
                    <a:pt x="40" y="6"/>
                  </a:lnTo>
                  <a:lnTo>
                    <a:pt x="57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62"/>
            <p:cNvSpPr>
              <a:spLocks/>
            </p:cNvSpPr>
            <p:nvPr/>
          </p:nvSpPr>
          <p:spPr bwMode="auto">
            <a:xfrm>
              <a:off x="1838325" y="3995738"/>
              <a:ext cx="23813" cy="23813"/>
            </a:xfrm>
            <a:custGeom>
              <a:avLst/>
              <a:gdLst>
                <a:gd name="T0" fmla="*/ 67 w 136"/>
                <a:gd name="T1" fmla="*/ 0 h 151"/>
                <a:gd name="T2" fmla="*/ 86 w 136"/>
                <a:gd name="T3" fmla="*/ 4 h 151"/>
                <a:gd name="T4" fmla="*/ 103 w 136"/>
                <a:gd name="T5" fmla="*/ 11 h 151"/>
                <a:gd name="T6" fmla="*/ 116 w 136"/>
                <a:gd name="T7" fmla="*/ 22 h 151"/>
                <a:gd name="T8" fmla="*/ 127 w 136"/>
                <a:gd name="T9" fmla="*/ 38 h 151"/>
                <a:gd name="T10" fmla="*/ 134 w 136"/>
                <a:gd name="T11" fmla="*/ 56 h 151"/>
                <a:gd name="T12" fmla="*/ 136 w 136"/>
                <a:gd name="T13" fmla="*/ 76 h 151"/>
                <a:gd name="T14" fmla="*/ 134 w 136"/>
                <a:gd name="T15" fmla="*/ 96 h 151"/>
                <a:gd name="T16" fmla="*/ 127 w 136"/>
                <a:gd name="T17" fmla="*/ 113 h 151"/>
                <a:gd name="T18" fmla="*/ 116 w 136"/>
                <a:gd name="T19" fmla="*/ 129 h 151"/>
                <a:gd name="T20" fmla="*/ 102 w 136"/>
                <a:gd name="T21" fmla="*/ 140 h 151"/>
                <a:gd name="T22" fmla="*/ 86 w 136"/>
                <a:gd name="T23" fmla="*/ 148 h 151"/>
                <a:gd name="T24" fmla="*/ 67 w 136"/>
                <a:gd name="T25" fmla="*/ 151 h 151"/>
                <a:gd name="T26" fmla="*/ 66 w 136"/>
                <a:gd name="T27" fmla="*/ 151 h 151"/>
                <a:gd name="T28" fmla="*/ 48 w 136"/>
                <a:gd name="T29" fmla="*/ 148 h 151"/>
                <a:gd name="T30" fmla="*/ 32 w 136"/>
                <a:gd name="T31" fmla="*/ 140 h 151"/>
                <a:gd name="T32" fmla="*/ 19 w 136"/>
                <a:gd name="T33" fmla="*/ 128 h 151"/>
                <a:gd name="T34" fmla="*/ 9 w 136"/>
                <a:gd name="T35" fmla="*/ 113 h 151"/>
                <a:gd name="T36" fmla="*/ 2 w 136"/>
                <a:gd name="T37" fmla="*/ 96 h 151"/>
                <a:gd name="T38" fmla="*/ 0 w 136"/>
                <a:gd name="T39" fmla="*/ 76 h 151"/>
                <a:gd name="T40" fmla="*/ 2 w 136"/>
                <a:gd name="T41" fmla="*/ 56 h 151"/>
                <a:gd name="T42" fmla="*/ 9 w 136"/>
                <a:gd name="T43" fmla="*/ 38 h 151"/>
                <a:gd name="T44" fmla="*/ 19 w 136"/>
                <a:gd name="T45" fmla="*/ 22 h 151"/>
                <a:gd name="T46" fmla="*/ 33 w 136"/>
                <a:gd name="T47" fmla="*/ 10 h 151"/>
                <a:gd name="T48" fmla="*/ 49 w 136"/>
                <a:gd name="T49" fmla="*/ 4 h 151"/>
                <a:gd name="T50" fmla="*/ 67 w 136"/>
                <a:gd name="T5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6" h="151">
                  <a:moveTo>
                    <a:pt x="67" y="0"/>
                  </a:moveTo>
                  <a:lnTo>
                    <a:pt x="86" y="4"/>
                  </a:lnTo>
                  <a:lnTo>
                    <a:pt x="103" y="11"/>
                  </a:lnTo>
                  <a:lnTo>
                    <a:pt x="116" y="22"/>
                  </a:lnTo>
                  <a:lnTo>
                    <a:pt x="127" y="38"/>
                  </a:lnTo>
                  <a:lnTo>
                    <a:pt x="134" y="56"/>
                  </a:lnTo>
                  <a:lnTo>
                    <a:pt x="136" y="76"/>
                  </a:lnTo>
                  <a:lnTo>
                    <a:pt x="134" y="96"/>
                  </a:lnTo>
                  <a:lnTo>
                    <a:pt x="127" y="113"/>
                  </a:lnTo>
                  <a:lnTo>
                    <a:pt x="116" y="129"/>
                  </a:lnTo>
                  <a:lnTo>
                    <a:pt x="102" y="140"/>
                  </a:lnTo>
                  <a:lnTo>
                    <a:pt x="86" y="148"/>
                  </a:lnTo>
                  <a:lnTo>
                    <a:pt x="67" y="151"/>
                  </a:lnTo>
                  <a:lnTo>
                    <a:pt x="66" y="151"/>
                  </a:lnTo>
                  <a:lnTo>
                    <a:pt x="48" y="148"/>
                  </a:lnTo>
                  <a:lnTo>
                    <a:pt x="32" y="140"/>
                  </a:lnTo>
                  <a:lnTo>
                    <a:pt x="19" y="128"/>
                  </a:lnTo>
                  <a:lnTo>
                    <a:pt x="9" y="113"/>
                  </a:lnTo>
                  <a:lnTo>
                    <a:pt x="2" y="96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8"/>
                  </a:lnTo>
                  <a:lnTo>
                    <a:pt x="19" y="22"/>
                  </a:lnTo>
                  <a:lnTo>
                    <a:pt x="33" y="10"/>
                  </a:lnTo>
                  <a:lnTo>
                    <a:pt x="49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163"/>
            <p:cNvSpPr>
              <a:spLocks/>
            </p:cNvSpPr>
            <p:nvPr/>
          </p:nvSpPr>
          <p:spPr bwMode="auto">
            <a:xfrm>
              <a:off x="1628775" y="3763963"/>
              <a:ext cx="23813" cy="25400"/>
            </a:xfrm>
            <a:custGeom>
              <a:avLst/>
              <a:gdLst>
                <a:gd name="T0" fmla="*/ 75 w 135"/>
                <a:gd name="T1" fmla="*/ 0 h 152"/>
                <a:gd name="T2" fmla="*/ 93 w 135"/>
                <a:gd name="T3" fmla="*/ 6 h 152"/>
                <a:gd name="T4" fmla="*/ 108 w 135"/>
                <a:gd name="T5" fmla="*/ 14 h 152"/>
                <a:gd name="T6" fmla="*/ 120 w 135"/>
                <a:gd name="T7" fmla="*/ 28 h 152"/>
                <a:gd name="T8" fmla="*/ 130 w 135"/>
                <a:gd name="T9" fmla="*/ 44 h 152"/>
                <a:gd name="T10" fmla="*/ 135 w 135"/>
                <a:gd name="T11" fmla="*/ 63 h 152"/>
                <a:gd name="T12" fmla="*/ 135 w 135"/>
                <a:gd name="T13" fmla="*/ 83 h 152"/>
                <a:gd name="T14" fmla="*/ 135 w 135"/>
                <a:gd name="T15" fmla="*/ 85 h 152"/>
                <a:gd name="T16" fmla="*/ 131 w 135"/>
                <a:gd name="T17" fmla="*/ 103 h 152"/>
                <a:gd name="T18" fmla="*/ 124 w 135"/>
                <a:gd name="T19" fmla="*/ 120 h 152"/>
                <a:gd name="T20" fmla="*/ 113 w 135"/>
                <a:gd name="T21" fmla="*/ 133 h 152"/>
                <a:gd name="T22" fmla="*/ 99 w 135"/>
                <a:gd name="T23" fmla="*/ 144 h 152"/>
                <a:gd name="T24" fmla="*/ 84 w 135"/>
                <a:gd name="T25" fmla="*/ 150 h 152"/>
                <a:gd name="T26" fmla="*/ 67 w 135"/>
                <a:gd name="T27" fmla="*/ 152 h 152"/>
                <a:gd name="T28" fmla="*/ 64 w 135"/>
                <a:gd name="T29" fmla="*/ 152 h 152"/>
                <a:gd name="T30" fmla="*/ 61 w 135"/>
                <a:gd name="T31" fmla="*/ 151 h 152"/>
                <a:gd name="T32" fmla="*/ 43 w 135"/>
                <a:gd name="T33" fmla="*/ 146 h 152"/>
                <a:gd name="T34" fmla="*/ 28 w 135"/>
                <a:gd name="T35" fmla="*/ 138 h 152"/>
                <a:gd name="T36" fmla="*/ 15 w 135"/>
                <a:gd name="T37" fmla="*/ 124 h 152"/>
                <a:gd name="T38" fmla="*/ 6 w 135"/>
                <a:gd name="T39" fmla="*/ 108 h 152"/>
                <a:gd name="T40" fmla="*/ 1 w 135"/>
                <a:gd name="T41" fmla="*/ 89 h 152"/>
                <a:gd name="T42" fmla="*/ 0 w 135"/>
                <a:gd name="T43" fmla="*/ 70 h 152"/>
                <a:gd name="T44" fmla="*/ 0 w 135"/>
                <a:gd name="T45" fmla="*/ 68 h 152"/>
                <a:gd name="T46" fmla="*/ 5 w 135"/>
                <a:gd name="T47" fmla="*/ 48 h 152"/>
                <a:gd name="T48" fmla="*/ 13 w 135"/>
                <a:gd name="T49" fmla="*/ 30 h 152"/>
                <a:gd name="T50" fmla="*/ 25 w 135"/>
                <a:gd name="T51" fmla="*/ 17 h 152"/>
                <a:gd name="T52" fmla="*/ 40 w 135"/>
                <a:gd name="T53" fmla="*/ 7 h 152"/>
                <a:gd name="T54" fmla="*/ 57 w 135"/>
                <a:gd name="T55" fmla="*/ 1 h 152"/>
                <a:gd name="T56" fmla="*/ 75 w 135"/>
                <a:gd name="T5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52">
                  <a:moveTo>
                    <a:pt x="75" y="0"/>
                  </a:moveTo>
                  <a:lnTo>
                    <a:pt x="93" y="6"/>
                  </a:lnTo>
                  <a:lnTo>
                    <a:pt x="108" y="14"/>
                  </a:lnTo>
                  <a:lnTo>
                    <a:pt x="120" y="28"/>
                  </a:lnTo>
                  <a:lnTo>
                    <a:pt x="130" y="44"/>
                  </a:lnTo>
                  <a:lnTo>
                    <a:pt x="135" y="63"/>
                  </a:lnTo>
                  <a:lnTo>
                    <a:pt x="135" y="83"/>
                  </a:lnTo>
                  <a:lnTo>
                    <a:pt x="135" y="85"/>
                  </a:lnTo>
                  <a:lnTo>
                    <a:pt x="131" y="103"/>
                  </a:lnTo>
                  <a:lnTo>
                    <a:pt x="124" y="120"/>
                  </a:lnTo>
                  <a:lnTo>
                    <a:pt x="113" y="133"/>
                  </a:lnTo>
                  <a:lnTo>
                    <a:pt x="99" y="144"/>
                  </a:lnTo>
                  <a:lnTo>
                    <a:pt x="84" y="150"/>
                  </a:lnTo>
                  <a:lnTo>
                    <a:pt x="67" y="152"/>
                  </a:lnTo>
                  <a:lnTo>
                    <a:pt x="64" y="152"/>
                  </a:lnTo>
                  <a:lnTo>
                    <a:pt x="61" y="151"/>
                  </a:lnTo>
                  <a:lnTo>
                    <a:pt x="43" y="146"/>
                  </a:lnTo>
                  <a:lnTo>
                    <a:pt x="28" y="138"/>
                  </a:lnTo>
                  <a:lnTo>
                    <a:pt x="15" y="124"/>
                  </a:lnTo>
                  <a:lnTo>
                    <a:pt x="6" y="108"/>
                  </a:lnTo>
                  <a:lnTo>
                    <a:pt x="1" y="89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5" y="48"/>
                  </a:lnTo>
                  <a:lnTo>
                    <a:pt x="13" y="30"/>
                  </a:lnTo>
                  <a:lnTo>
                    <a:pt x="25" y="17"/>
                  </a:lnTo>
                  <a:lnTo>
                    <a:pt x="40" y="7"/>
                  </a:lnTo>
                  <a:lnTo>
                    <a:pt x="57" y="1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64"/>
            <p:cNvSpPr>
              <a:spLocks/>
            </p:cNvSpPr>
            <p:nvPr/>
          </p:nvSpPr>
          <p:spPr bwMode="auto">
            <a:xfrm>
              <a:off x="1714500" y="3617913"/>
              <a:ext cx="23813" cy="23813"/>
            </a:xfrm>
            <a:custGeom>
              <a:avLst/>
              <a:gdLst>
                <a:gd name="T0" fmla="*/ 61 w 135"/>
                <a:gd name="T1" fmla="*/ 0 h 150"/>
                <a:gd name="T2" fmla="*/ 78 w 135"/>
                <a:gd name="T3" fmla="*/ 1 h 150"/>
                <a:gd name="T4" fmla="*/ 95 w 135"/>
                <a:gd name="T5" fmla="*/ 5 h 150"/>
                <a:gd name="T6" fmla="*/ 110 w 135"/>
                <a:gd name="T7" fmla="*/ 15 h 150"/>
                <a:gd name="T8" fmla="*/ 123 w 135"/>
                <a:gd name="T9" fmla="*/ 30 h 150"/>
                <a:gd name="T10" fmla="*/ 131 w 135"/>
                <a:gd name="T11" fmla="*/ 48 h 150"/>
                <a:gd name="T12" fmla="*/ 135 w 135"/>
                <a:gd name="T13" fmla="*/ 66 h 150"/>
                <a:gd name="T14" fmla="*/ 135 w 135"/>
                <a:gd name="T15" fmla="*/ 86 h 150"/>
                <a:gd name="T16" fmla="*/ 130 w 135"/>
                <a:gd name="T17" fmla="*/ 104 h 150"/>
                <a:gd name="T18" fmla="*/ 121 w 135"/>
                <a:gd name="T19" fmla="*/ 121 h 150"/>
                <a:gd name="T20" fmla="*/ 108 w 135"/>
                <a:gd name="T21" fmla="*/ 135 h 150"/>
                <a:gd name="T22" fmla="*/ 95 w 135"/>
                <a:gd name="T23" fmla="*/ 143 h 150"/>
                <a:gd name="T24" fmla="*/ 81 w 135"/>
                <a:gd name="T25" fmla="*/ 148 h 150"/>
                <a:gd name="T26" fmla="*/ 67 w 135"/>
                <a:gd name="T27" fmla="*/ 150 h 150"/>
                <a:gd name="T28" fmla="*/ 52 w 135"/>
                <a:gd name="T29" fmla="*/ 147 h 150"/>
                <a:gd name="T30" fmla="*/ 37 w 135"/>
                <a:gd name="T31" fmla="*/ 142 h 150"/>
                <a:gd name="T32" fmla="*/ 24 w 135"/>
                <a:gd name="T33" fmla="*/ 132 h 150"/>
                <a:gd name="T34" fmla="*/ 13 w 135"/>
                <a:gd name="T35" fmla="*/ 119 h 150"/>
                <a:gd name="T36" fmla="*/ 4 w 135"/>
                <a:gd name="T37" fmla="*/ 101 h 150"/>
                <a:gd name="T38" fmla="*/ 0 w 135"/>
                <a:gd name="T39" fmla="*/ 82 h 150"/>
                <a:gd name="T40" fmla="*/ 1 w 135"/>
                <a:gd name="T41" fmla="*/ 63 h 150"/>
                <a:gd name="T42" fmla="*/ 5 w 135"/>
                <a:gd name="T43" fmla="*/ 44 h 150"/>
                <a:gd name="T44" fmla="*/ 15 w 135"/>
                <a:gd name="T45" fmla="*/ 28 h 150"/>
                <a:gd name="T46" fmla="*/ 28 w 135"/>
                <a:gd name="T47" fmla="*/ 13 h 150"/>
                <a:gd name="T48" fmla="*/ 44 w 135"/>
                <a:gd name="T49" fmla="*/ 4 h 150"/>
                <a:gd name="T50" fmla="*/ 61 w 135"/>
                <a:gd name="T5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5" h="150">
                  <a:moveTo>
                    <a:pt x="61" y="0"/>
                  </a:moveTo>
                  <a:lnTo>
                    <a:pt x="78" y="1"/>
                  </a:lnTo>
                  <a:lnTo>
                    <a:pt x="95" y="5"/>
                  </a:lnTo>
                  <a:lnTo>
                    <a:pt x="110" y="15"/>
                  </a:lnTo>
                  <a:lnTo>
                    <a:pt x="123" y="30"/>
                  </a:lnTo>
                  <a:lnTo>
                    <a:pt x="131" y="48"/>
                  </a:lnTo>
                  <a:lnTo>
                    <a:pt x="135" y="66"/>
                  </a:lnTo>
                  <a:lnTo>
                    <a:pt x="135" y="86"/>
                  </a:lnTo>
                  <a:lnTo>
                    <a:pt x="130" y="104"/>
                  </a:lnTo>
                  <a:lnTo>
                    <a:pt x="121" y="121"/>
                  </a:lnTo>
                  <a:lnTo>
                    <a:pt x="108" y="135"/>
                  </a:lnTo>
                  <a:lnTo>
                    <a:pt x="95" y="143"/>
                  </a:lnTo>
                  <a:lnTo>
                    <a:pt x="81" y="148"/>
                  </a:lnTo>
                  <a:lnTo>
                    <a:pt x="67" y="150"/>
                  </a:lnTo>
                  <a:lnTo>
                    <a:pt x="52" y="147"/>
                  </a:lnTo>
                  <a:lnTo>
                    <a:pt x="37" y="142"/>
                  </a:lnTo>
                  <a:lnTo>
                    <a:pt x="24" y="132"/>
                  </a:lnTo>
                  <a:lnTo>
                    <a:pt x="13" y="119"/>
                  </a:lnTo>
                  <a:lnTo>
                    <a:pt x="4" y="101"/>
                  </a:lnTo>
                  <a:lnTo>
                    <a:pt x="0" y="82"/>
                  </a:lnTo>
                  <a:lnTo>
                    <a:pt x="1" y="63"/>
                  </a:lnTo>
                  <a:lnTo>
                    <a:pt x="5" y="44"/>
                  </a:lnTo>
                  <a:lnTo>
                    <a:pt x="15" y="28"/>
                  </a:lnTo>
                  <a:lnTo>
                    <a:pt x="28" y="13"/>
                  </a:lnTo>
                  <a:lnTo>
                    <a:pt x="44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65"/>
            <p:cNvSpPr>
              <a:spLocks/>
            </p:cNvSpPr>
            <p:nvPr/>
          </p:nvSpPr>
          <p:spPr bwMode="auto">
            <a:xfrm>
              <a:off x="2019300" y="3683001"/>
              <a:ext cx="23813" cy="23813"/>
            </a:xfrm>
            <a:custGeom>
              <a:avLst/>
              <a:gdLst>
                <a:gd name="T0" fmla="*/ 68 w 135"/>
                <a:gd name="T1" fmla="*/ 0 h 152"/>
                <a:gd name="T2" fmla="*/ 85 w 135"/>
                <a:gd name="T3" fmla="*/ 3 h 152"/>
                <a:gd name="T4" fmla="*/ 101 w 135"/>
                <a:gd name="T5" fmla="*/ 10 h 152"/>
                <a:gd name="T6" fmla="*/ 115 w 135"/>
                <a:gd name="T7" fmla="*/ 22 h 152"/>
                <a:gd name="T8" fmla="*/ 126 w 135"/>
                <a:gd name="T9" fmla="*/ 38 h 152"/>
                <a:gd name="T10" fmla="*/ 133 w 135"/>
                <a:gd name="T11" fmla="*/ 57 h 152"/>
                <a:gd name="T12" fmla="*/ 135 w 135"/>
                <a:gd name="T13" fmla="*/ 77 h 152"/>
                <a:gd name="T14" fmla="*/ 133 w 135"/>
                <a:gd name="T15" fmla="*/ 95 h 152"/>
                <a:gd name="T16" fmla="*/ 126 w 135"/>
                <a:gd name="T17" fmla="*/ 113 h 152"/>
                <a:gd name="T18" fmla="*/ 116 w 135"/>
                <a:gd name="T19" fmla="*/ 129 h 152"/>
                <a:gd name="T20" fmla="*/ 101 w 135"/>
                <a:gd name="T21" fmla="*/ 141 h 152"/>
                <a:gd name="T22" fmla="*/ 84 w 135"/>
                <a:gd name="T23" fmla="*/ 149 h 152"/>
                <a:gd name="T24" fmla="*/ 66 w 135"/>
                <a:gd name="T25" fmla="*/ 152 h 152"/>
                <a:gd name="T26" fmla="*/ 49 w 135"/>
                <a:gd name="T27" fmla="*/ 149 h 152"/>
                <a:gd name="T28" fmla="*/ 33 w 135"/>
                <a:gd name="T29" fmla="*/ 142 h 152"/>
                <a:gd name="T30" fmla="*/ 20 w 135"/>
                <a:gd name="T31" fmla="*/ 130 h 152"/>
                <a:gd name="T32" fmla="*/ 9 w 135"/>
                <a:gd name="T33" fmla="*/ 113 h 152"/>
                <a:gd name="T34" fmla="*/ 2 w 135"/>
                <a:gd name="T35" fmla="*/ 94 h 152"/>
                <a:gd name="T36" fmla="*/ 0 w 135"/>
                <a:gd name="T37" fmla="*/ 75 h 152"/>
                <a:gd name="T38" fmla="*/ 2 w 135"/>
                <a:gd name="T39" fmla="*/ 55 h 152"/>
                <a:gd name="T40" fmla="*/ 9 w 135"/>
                <a:gd name="T41" fmla="*/ 38 h 152"/>
                <a:gd name="T42" fmla="*/ 19 w 135"/>
                <a:gd name="T43" fmla="*/ 22 h 152"/>
                <a:gd name="T44" fmla="*/ 34 w 135"/>
                <a:gd name="T45" fmla="*/ 10 h 152"/>
                <a:gd name="T46" fmla="*/ 51 w 135"/>
                <a:gd name="T47" fmla="*/ 3 h 152"/>
                <a:gd name="T48" fmla="*/ 68 w 135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2">
                  <a:moveTo>
                    <a:pt x="68" y="0"/>
                  </a:moveTo>
                  <a:lnTo>
                    <a:pt x="85" y="3"/>
                  </a:lnTo>
                  <a:lnTo>
                    <a:pt x="101" y="10"/>
                  </a:lnTo>
                  <a:lnTo>
                    <a:pt x="115" y="22"/>
                  </a:lnTo>
                  <a:lnTo>
                    <a:pt x="126" y="38"/>
                  </a:lnTo>
                  <a:lnTo>
                    <a:pt x="133" y="57"/>
                  </a:lnTo>
                  <a:lnTo>
                    <a:pt x="135" y="77"/>
                  </a:lnTo>
                  <a:lnTo>
                    <a:pt x="133" y="95"/>
                  </a:lnTo>
                  <a:lnTo>
                    <a:pt x="126" y="113"/>
                  </a:lnTo>
                  <a:lnTo>
                    <a:pt x="116" y="129"/>
                  </a:lnTo>
                  <a:lnTo>
                    <a:pt x="101" y="141"/>
                  </a:lnTo>
                  <a:lnTo>
                    <a:pt x="84" y="149"/>
                  </a:lnTo>
                  <a:lnTo>
                    <a:pt x="66" y="152"/>
                  </a:lnTo>
                  <a:lnTo>
                    <a:pt x="49" y="149"/>
                  </a:lnTo>
                  <a:lnTo>
                    <a:pt x="33" y="142"/>
                  </a:lnTo>
                  <a:lnTo>
                    <a:pt x="20" y="130"/>
                  </a:lnTo>
                  <a:lnTo>
                    <a:pt x="9" y="113"/>
                  </a:lnTo>
                  <a:lnTo>
                    <a:pt x="2" y="94"/>
                  </a:lnTo>
                  <a:lnTo>
                    <a:pt x="0" y="75"/>
                  </a:lnTo>
                  <a:lnTo>
                    <a:pt x="2" y="55"/>
                  </a:lnTo>
                  <a:lnTo>
                    <a:pt x="9" y="38"/>
                  </a:lnTo>
                  <a:lnTo>
                    <a:pt x="19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66"/>
            <p:cNvSpPr>
              <a:spLocks/>
            </p:cNvSpPr>
            <p:nvPr/>
          </p:nvSpPr>
          <p:spPr bwMode="auto">
            <a:xfrm>
              <a:off x="1657350" y="3681413"/>
              <a:ext cx="23813" cy="23813"/>
            </a:xfrm>
            <a:custGeom>
              <a:avLst/>
              <a:gdLst>
                <a:gd name="T0" fmla="*/ 68 w 135"/>
                <a:gd name="T1" fmla="*/ 0 h 151"/>
                <a:gd name="T2" fmla="*/ 85 w 135"/>
                <a:gd name="T3" fmla="*/ 3 h 151"/>
                <a:gd name="T4" fmla="*/ 102 w 135"/>
                <a:gd name="T5" fmla="*/ 11 h 151"/>
                <a:gd name="T6" fmla="*/ 116 w 135"/>
                <a:gd name="T7" fmla="*/ 23 h 151"/>
                <a:gd name="T8" fmla="*/ 127 w 135"/>
                <a:gd name="T9" fmla="*/ 38 h 151"/>
                <a:gd name="T10" fmla="*/ 133 w 135"/>
                <a:gd name="T11" fmla="*/ 56 h 151"/>
                <a:gd name="T12" fmla="*/ 135 w 135"/>
                <a:gd name="T13" fmla="*/ 75 h 151"/>
                <a:gd name="T14" fmla="*/ 133 w 135"/>
                <a:gd name="T15" fmla="*/ 95 h 151"/>
                <a:gd name="T16" fmla="*/ 126 w 135"/>
                <a:gd name="T17" fmla="*/ 113 h 151"/>
                <a:gd name="T18" fmla="*/ 115 w 135"/>
                <a:gd name="T19" fmla="*/ 129 h 151"/>
                <a:gd name="T20" fmla="*/ 101 w 135"/>
                <a:gd name="T21" fmla="*/ 142 h 151"/>
                <a:gd name="T22" fmla="*/ 84 w 135"/>
                <a:gd name="T23" fmla="*/ 148 h 151"/>
                <a:gd name="T24" fmla="*/ 67 w 135"/>
                <a:gd name="T25" fmla="*/ 151 h 151"/>
                <a:gd name="T26" fmla="*/ 50 w 135"/>
                <a:gd name="T27" fmla="*/ 147 h 151"/>
                <a:gd name="T28" fmla="*/ 34 w 135"/>
                <a:gd name="T29" fmla="*/ 141 h 151"/>
                <a:gd name="T30" fmla="*/ 20 w 135"/>
                <a:gd name="T31" fmla="*/ 128 h 151"/>
                <a:gd name="T32" fmla="*/ 9 w 135"/>
                <a:gd name="T33" fmla="*/ 113 h 151"/>
                <a:gd name="T34" fmla="*/ 3 w 135"/>
                <a:gd name="T35" fmla="*/ 95 h 151"/>
                <a:gd name="T36" fmla="*/ 0 w 135"/>
                <a:gd name="T37" fmla="*/ 75 h 151"/>
                <a:gd name="T38" fmla="*/ 2 w 135"/>
                <a:gd name="T39" fmla="*/ 56 h 151"/>
                <a:gd name="T40" fmla="*/ 9 w 135"/>
                <a:gd name="T41" fmla="*/ 37 h 151"/>
                <a:gd name="T42" fmla="*/ 20 w 135"/>
                <a:gd name="T43" fmla="*/ 22 h 151"/>
                <a:gd name="T44" fmla="*/ 34 w 135"/>
                <a:gd name="T45" fmla="*/ 10 h 151"/>
                <a:gd name="T46" fmla="*/ 50 w 135"/>
                <a:gd name="T47" fmla="*/ 3 h 151"/>
                <a:gd name="T48" fmla="*/ 68 w 135"/>
                <a:gd name="T4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1">
                  <a:moveTo>
                    <a:pt x="68" y="0"/>
                  </a:moveTo>
                  <a:lnTo>
                    <a:pt x="85" y="3"/>
                  </a:lnTo>
                  <a:lnTo>
                    <a:pt x="102" y="11"/>
                  </a:lnTo>
                  <a:lnTo>
                    <a:pt x="116" y="23"/>
                  </a:lnTo>
                  <a:lnTo>
                    <a:pt x="127" y="38"/>
                  </a:lnTo>
                  <a:lnTo>
                    <a:pt x="133" y="56"/>
                  </a:lnTo>
                  <a:lnTo>
                    <a:pt x="135" y="75"/>
                  </a:lnTo>
                  <a:lnTo>
                    <a:pt x="133" y="95"/>
                  </a:lnTo>
                  <a:lnTo>
                    <a:pt x="126" y="113"/>
                  </a:lnTo>
                  <a:lnTo>
                    <a:pt x="115" y="129"/>
                  </a:lnTo>
                  <a:lnTo>
                    <a:pt x="101" y="142"/>
                  </a:lnTo>
                  <a:lnTo>
                    <a:pt x="84" y="148"/>
                  </a:lnTo>
                  <a:lnTo>
                    <a:pt x="67" y="151"/>
                  </a:lnTo>
                  <a:lnTo>
                    <a:pt x="50" y="147"/>
                  </a:lnTo>
                  <a:lnTo>
                    <a:pt x="34" y="141"/>
                  </a:lnTo>
                  <a:lnTo>
                    <a:pt x="20" y="128"/>
                  </a:lnTo>
                  <a:lnTo>
                    <a:pt x="9" y="113"/>
                  </a:lnTo>
                  <a:lnTo>
                    <a:pt x="3" y="95"/>
                  </a:lnTo>
                  <a:lnTo>
                    <a:pt x="0" y="75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67"/>
            <p:cNvSpPr>
              <a:spLocks/>
            </p:cNvSpPr>
            <p:nvPr/>
          </p:nvSpPr>
          <p:spPr bwMode="auto">
            <a:xfrm>
              <a:off x="1789113" y="3440113"/>
              <a:ext cx="120650" cy="188913"/>
            </a:xfrm>
            <a:custGeom>
              <a:avLst/>
              <a:gdLst>
                <a:gd name="T0" fmla="*/ 352 w 688"/>
                <a:gd name="T1" fmla="*/ 2 h 1191"/>
                <a:gd name="T2" fmla="*/ 389 w 688"/>
                <a:gd name="T3" fmla="*/ 14 h 1191"/>
                <a:gd name="T4" fmla="*/ 415 w 688"/>
                <a:gd name="T5" fmla="*/ 30 h 1191"/>
                <a:gd name="T6" fmla="*/ 431 w 688"/>
                <a:gd name="T7" fmla="*/ 43 h 1191"/>
                <a:gd name="T8" fmla="*/ 437 w 688"/>
                <a:gd name="T9" fmla="*/ 50 h 1191"/>
                <a:gd name="T10" fmla="*/ 490 w 688"/>
                <a:gd name="T11" fmla="*/ 53 h 1191"/>
                <a:gd name="T12" fmla="*/ 532 w 688"/>
                <a:gd name="T13" fmla="*/ 76 h 1191"/>
                <a:gd name="T14" fmla="*/ 565 w 688"/>
                <a:gd name="T15" fmla="*/ 113 h 1191"/>
                <a:gd name="T16" fmla="*/ 588 w 688"/>
                <a:gd name="T17" fmla="*/ 164 h 1191"/>
                <a:gd name="T18" fmla="*/ 603 w 688"/>
                <a:gd name="T19" fmla="*/ 228 h 1191"/>
                <a:gd name="T20" fmla="*/ 609 w 688"/>
                <a:gd name="T21" fmla="*/ 299 h 1191"/>
                <a:gd name="T22" fmla="*/ 609 w 688"/>
                <a:gd name="T23" fmla="*/ 375 h 1191"/>
                <a:gd name="T24" fmla="*/ 604 w 688"/>
                <a:gd name="T25" fmla="*/ 454 h 1191"/>
                <a:gd name="T26" fmla="*/ 608 w 688"/>
                <a:gd name="T27" fmla="*/ 518 h 1191"/>
                <a:gd name="T28" fmla="*/ 619 w 688"/>
                <a:gd name="T29" fmla="*/ 566 h 1191"/>
                <a:gd name="T30" fmla="*/ 636 w 688"/>
                <a:gd name="T31" fmla="*/ 601 h 1191"/>
                <a:gd name="T32" fmla="*/ 654 w 688"/>
                <a:gd name="T33" fmla="*/ 626 h 1191"/>
                <a:gd name="T34" fmla="*/ 671 w 688"/>
                <a:gd name="T35" fmla="*/ 640 h 1191"/>
                <a:gd name="T36" fmla="*/ 684 w 688"/>
                <a:gd name="T37" fmla="*/ 648 h 1191"/>
                <a:gd name="T38" fmla="*/ 688 w 688"/>
                <a:gd name="T39" fmla="*/ 650 h 1191"/>
                <a:gd name="T40" fmla="*/ 645 w 688"/>
                <a:gd name="T41" fmla="*/ 685 h 1191"/>
                <a:gd name="T42" fmla="*/ 593 w 688"/>
                <a:gd name="T43" fmla="*/ 707 h 1191"/>
                <a:gd name="T44" fmla="*/ 543 w 688"/>
                <a:gd name="T45" fmla="*/ 718 h 1191"/>
                <a:gd name="T46" fmla="*/ 502 w 688"/>
                <a:gd name="T47" fmla="*/ 722 h 1191"/>
                <a:gd name="T48" fmla="*/ 477 w 688"/>
                <a:gd name="T49" fmla="*/ 723 h 1191"/>
                <a:gd name="T50" fmla="*/ 474 w 688"/>
                <a:gd name="T51" fmla="*/ 779 h 1191"/>
                <a:gd name="T52" fmla="*/ 218 w 688"/>
                <a:gd name="T53" fmla="*/ 778 h 1191"/>
                <a:gd name="T54" fmla="*/ 178 w 688"/>
                <a:gd name="T55" fmla="*/ 724 h 1191"/>
                <a:gd name="T56" fmla="*/ 113 w 688"/>
                <a:gd name="T57" fmla="*/ 714 h 1191"/>
                <a:gd name="T58" fmla="*/ 65 w 688"/>
                <a:gd name="T59" fmla="*/ 697 h 1191"/>
                <a:gd name="T60" fmla="*/ 31 w 688"/>
                <a:gd name="T61" fmla="*/ 677 h 1191"/>
                <a:gd name="T62" fmla="*/ 11 w 688"/>
                <a:gd name="T63" fmla="*/ 660 h 1191"/>
                <a:gd name="T64" fmla="*/ 1 w 688"/>
                <a:gd name="T65" fmla="*/ 649 h 1191"/>
                <a:gd name="T66" fmla="*/ 1 w 688"/>
                <a:gd name="T67" fmla="*/ 647 h 1191"/>
                <a:gd name="T68" fmla="*/ 8 w 688"/>
                <a:gd name="T69" fmla="*/ 646 h 1191"/>
                <a:gd name="T70" fmla="*/ 20 w 688"/>
                <a:gd name="T71" fmla="*/ 640 h 1191"/>
                <a:gd name="T72" fmla="*/ 35 w 688"/>
                <a:gd name="T73" fmla="*/ 627 h 1191"/>
                <a:gd name="T74" fmla="*/ 52 w 688"/>
                <a:gd name="T75" fmla="*/ 605 h 1191"/>
                <a:gd name="T76" fmla="*/ 67 w 688"/>
                <a:gd name="T77" fmla="*/ 570 h 1191"/>
                <a:gd name="T78" fmla="*/ 80 w 688"/>
                <a:gd name="T79" fmla="*/ 520 h 1191"/>
                <a:gd name="T80" fmla="*/ 89 w 688"/>
                <a:gd name="T81" fmla="*/ 453 h 1191"/>
                <a:gd name="T82" fmla="*/ 90 w 688"/>
                <a:gd name="T83" fmla="*/ 364 h 1191"/>
                <a:gd name="T84" fmla="*/ 94 w 688"/>
                <a:gd name="T85" fmla="*/ 270 h 1191"/>
                <a:gd name="T86" fmla="*/ 106 w 688"/>
                <a:gd name="T87" fmla="*/ 194 h 1191"/>
                <a:gd name="T88" fmla="*/ 125 w 688"/>
                <a:gd name="T89" fmla="*/ 136 h 1191"/>
                <a:gd name="T90" fmla="*/ 149 w 688"/>
                <a:gd name="T91" fmla="*/ 92 h 1191"/>
                <a:gd name="T92" fmla="*/ 175 w 688"/>
                <a:gd name="T93" fmla="*/ 61 h 1191"/>
                <a:gd name="T94" fmla="*/ 201 w 688"/>
                <a:gd name="T95" fmla="*/ 40 h 1191"/>
                <a:gd name="T96" fmla="*/ 225 w 688"/>
                <a:gd name="T97" fmla="*/ 27 h 1191"/>
                <a:gd name="T98" fmla="*/ 245 w 688"/>
                <a:gd name="T99" fmla="*/ 18 h 1191"/>
                <a:gd name="T100" fmla="*/ 303 w 688"/>
                <a:gd name="T101" fmla="*/ 2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8" h="1191">
                  <a:moveTo>
                    <a:pt x="328" y="0"/>
                  </a:moveTo>
                  <a:lnTo>
                    <a:pt x="352" y="2"/>
                  </a:lnTo>
                  <a:lnTo>
                    <a:pt x="372" y="8"/>
                  </a:lnTo>
                  <a:lnTo>
                    <a:pt x="389" y="14"/>
                  </a:lnTo>
                  <a:lnTo>
                    <a:pt x="403" y="21"/>
                  </a:lnTo>
                  <a:lnTo>
                    <a:pt x="415" y="30"/>
                  </a:lnTo>
                  <a:lnTo>
                    <a:pt x="425" y="38"/>
                  </a:lnTo>
                  <a:lnTo>
                    <a:pt x="431" y="43"/>
                  </a:lnTo>
                  <a:lnTo>
                    <a:pt x="435" y="48"/>
                  </a:lnTo>
                  <a:lnTo>
                    <a:pt x="437" y="50"/>
                  </a:lnTo>
                  <a:lnTo>
                    <a:pt x="465" y="49"/>
                  </a:lnTo>
                  <a:lnTo>
                    <a:pt x="490" y="53"/>
                  </a:lnTo>
                  <a:lnTo>
                    <a:pt x="512" y="62"/>
                  </a:lnTo>
                  <a:lnTo>
                    <a:pt x="532" y="76"/>
                  </a:lnTo>
                  <a:lnTo>
                    <a:pt x="550" y="92"/>
                  </a:lnTo>
                  <a:lnTo>
                    <a:pt x="565" y="113"/>
                  </a:lnTo>
                  <a:lnTo>
                    <a:pt x="578" y="138"/>
                  </a:lnTo>
                  <a:lnTo>
                    <a:pt x="588" y="164"/>
                  </a:lnTo>
                  <a:lnTo>
                    <a:pt x="596" y="194"/>
                  </a:lnTo>
                  <a:lnTo>
                    <a:pt x="603" y="228"/>
                  </a:lnTo>
                  <a:lnTo>
                    <a:pt x="607" y="262"/>
                  </a:lnTo>
                  <a:lnTo>
                    <a:pt x="609" y="299"/>
                  </a:lnTo>
                  <a:lnTo>
                    <a:pt x="610" y="336"/>
                  </a:lnTo>
                  <a:lnTo>
                    <a:pt x="609" y="375"/>
                  </a:lnTo>
                  <a:lnTo>
                    <a:pt x="606" y="415"/>
                  </a:lnTo>
                  <a:lnTo>
                    <a:pt x="604" y="454"/>
                  </a:lnTo>
                  <a:lnTo>
                    <a:pt x="605" y="488"/>
                  </a:lnTo>
                  <a:lnTo>
                    <a:pt x="608" y="518"/>
                  </a:lnTo>
                  <a:lnTo>
                    <a:pt x="613" y="544"/>
                  </a:lnTo>
                  <a:lnTo>
                    <a:pt x="619" y="566"/>
                  </a:lnTo>
                  <a:lnTo>
                    <a:pt x="627" y="586"/>
                  </a:lnTo>
                  <a:lnTo>
                    <a:pt x="636" y="601"/>
                  </a:lnTo>
                  <a:lnTo>
                    <a:pt x="645" y="615"/>
                  </a:lnTo>
                  <a:lnTo>
                    <a:pt x="654" y="626"/>
                  </a:lnTo>
                  <a:lnTo>
                    <a:pt x="663" y="634"/>
                  </a:lnTo>
                  <a:lnTo>
                    <a:pt x="671" y="640"/>
                  </a:lnTo>
                  <a:lnTo>
                    <a:pt x="678" y="645"/>
                  </a:lnTo>
                  <a:lnTo>
                    <a:pt x="684" y="648"/>
                  </a:lnTo>
                  <a:lnTo>
                    <a:pt x="687" y="649"/>
                  </a:lnTo>
                  <a:lnTo>
                    <a:pt x="688" y="650"/>
                  </a:lnTo>
                  <a:lnTo>
                    <a:pt x="668" y="669"/>
                  </a:lnTo>
                  <a:lnTo>
                    <a:pt x="645" y="685"/>
                  </a:lnTo>
                  <a:lnTo>
                    <a:pt x="619" y="697"/>
                  </a:lnTo>
                  <a:lnTo>
                    <a:pt x="593" y="707"/>
                  </a:lnTo>
                  <a:lnTo>
                    <a:pt x="568" y="713"/>
                  </a:lnTo>
                  <a:lnTo>
                    <a:pt x="543" y="718"/>
                  </a:lnTo>
                  <a:lnTo>
                    <a:pt x="521" y="721"/>
                  </a:lnTo>
                  <a:lnTo>
                    <a:pt x="502" y="722"/>
                  </a:lnTo>
                  <a:lnTo>
                    <a:pt x="487" y="723"/>
                  </a:lnTo>
                  <a:lnTo>
                    <a:pt x="477" y="723"/>
                  </a:lnTo>
                  <a:lnTo>
                    <a:pt x="474" y="723"/>
                  </a:lnTo>
                  <a:lnTo>
                    <a:pt x="474" y="779"/>
                  </a:lnTo>
                  <a:lnTo>
                    <a:pt x="346" y="1191"/>
                  </a:lnTo>
                  <a:lnTo>
                    <a:pt x="218" y="778"/>
                  </a:lnTo>
                  <a:lnTo>
                    <a:pt x="218" y="726"/>
                  </a:lnTo>
                  <a:lnTo>
                    <a:pt x="178" y="724"/>
                  </a:lnTo>
                  <a:lnTo>
                    <a:pt x="143" y="720"/>
                  </a:lnTo>
                  <a:lnTo>
                    <a:pt x="113" y="714"/>
                  </a:lnTo>
                  <a:lnTo>
                    <a:pt x="87" y="706"/>
                  </a:lnTo>
                  <a:lnTo>
                    <a:pt x="65" y="697"/>
                  </a:lnTo>
                  <a:lnTo>
                    <a:pt x="46" y="687"/>
                  </a:lnTo>
                  <a:lnTo>
                    <a:pt x="31" y="677"/>
                  </a:lnTo>
                  <a:lnTo>
                    <a:pt x="19" y="668"/>
                  </a:lnTo>
                  <a:lnTo>
                    <a:pt x="11" y="660"/>
                  </a:lnTo>
                  <a:lnTo>
                    <a:pt x="5" y="653"/>
                  </a:lnTo>
                  <a:lnTo>
                    <a:pt x="1" y="649"/>
                  </a:lnTo>
                  <a:lnTo>
                    <a:pt x="0" y="648"/>
                  </a:lnTo>
                  <a:lnTo>
                    <a:pt x="1" y="647"/>
                  </a:lnTo>
                  <a:lnTo>
                    <a:pt x="4" y="647"/>
                  </a:lnTo>
                  <a:lnTo>
                    <a:pt x="8" y="646"/>
                  </a:lnTo>
                  <a:lnTo>
                    <a:pt x="14" y="643"/>
                  </a:lnTo>
                  <a:lnTo>
                    <a:pt x="20" y="640"/>
                  </a:lnTo>
                  <a:lnTo>
                    <a:pt x="28" y="635"/>
                  </a:lnTo>
                  <a:lnTo>
                    <a:pt x="35" y="627"/>
                  </a:lnTo>
                  <a:lnTo>
                    <a:pt x="44" y="617"/>
                  </a:lnTo>
                  <a:lnTo>
                    <a:pt x="52" y="605"/>
                  </a:lnTo>
                  <a:lnTo>
                    <a:pt x="60" y="589"/>
                  </a:lnTo>
                  <a:lnTo>
                    <a:pt x="67" y="570"/>
                  </a:lnTo>
                  <a:lnTo>
                    <a:pt x="74" y="547"/>
                  </a:lnTo>
                  <a:lnTo>
                    <a:pt x="80" y="520"/>
                  </a:lnTo>
                  <a:lnTo>
                    <a:pt x="85" y="488"/>
                  </a:lnTo>
                  <a:lnTo>
                    <a:pt x="89" y="453"/>
                  </a:lnTo>
                  <a:lnTo>
                    <a:pt x="90" y="411"/>
                  </a:lnTo>
                  <a:lnTo>
                    <a:pt x="90" y="364"/>
                  </a:lnTo>
                  <a:lnTo>
                    <a:pt x="91" y="314"/>
                  </a:lnTo>
                  <a:lnTo>
                    <a:pt x="94" y="270"/>
                  </a:lnTo>
                  <a:lnTo>
                    <a:pt x="99" y="230"/>
                  </a:lnTo>
                  <a:lnTo>
                    <a:pt x="106" y="194"/>
                  </a:lnTo>
                  <a:lnTo>
                    <a:pt x="115" y="163"/>
                  </a:lnTo>
                  <a:lnTo>
                    <a:pt x="125" y="136"/>
                  </a:lnTo>
                  <a:lnTo>
                    <a:pt x="137" y="112"/>
                  </a:lnTo>
                  <a:lnTo>
                    <a:pt x="149" y="92"/>
                  </a:lnTo>
                  <a:lnTo>
                    <a:pt x="162" y="76"/>
                  </a:lnTo>
                  <a:lnTo>
                    <a:pt x="175" y="61"/>
                  </a:lnTo>
                  <a:lnTo>
                    <a:pt x="189" y="50"/>
                  </a:lnTo>
                  <a:lnTo>
                    <a:pt x="201" y="40"/>
                  </a:lnTo>
                  <a:lnTo>
                    <a:pt x="214" y="32"/>
                  </a:lnTo>
                  <a:lnTo>
                    <a:pt x="225" y="27"/>
                  </a:lnTo>
                  <a:lnTo>
                    <a:pt x="236" y="22"/>
                  </a:lnTo>
                  <a:lnTo>
                    <a:pt x="245" y="18"/>
                  </a:lnTo>
                  <a:lnTo>
                    <a:pt x="275" y="8"/>
                  </a:lnTo>
                  <a:lnTo>
                    <a:pt x="303" y="2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68"/>
            <p:cNvSpPr>
              <a:spLocks/>
            </p:cNvSpPr>
            <p:nvPr/>
          </p:nvSpPr>
          <p:spPr bwMode="auto">
            <a:xfrm>
              <a:off x="1766888" y="3570288"/>
              <a:ext cx="165100" cy="63500"/>
            </a:xfrm>
            <a:custGeom>
              <a:avLst/>
              <a:gdLst>
                <a:gd name="T0" fmla="*/ 296 w 942"/>
                <a:gd name="T1" fmla="*/ 0 h 401"/>
                <a:gd name="T2" fmla="*/ 244 w 942"/>
                <a:gd name="T3" fmla="*/ 165 h 401"/>
                <a:gd name="T4" fmla="*/ 315 w 942"/>
                <a:gd name="T5" fmla="*/ 159 h 401"/>
                <a:gd name="T6" fmla="*/ 472 w 942"/>
                <a:gd name="T7" fmla="*/ 372 h 401"/>
                <a:gd name="T8" fmla="*/ 629 w 942"/>
                <a:gd name="T9" fmla="*/ 159 h 401"/>
                <a:gd name="T10" fmla="*/ 700 w 942"/>
                <a:gd name="T11" fmla="*/ 165 h 401"/>
                <a:gd name="T12" fmla="*/ 649 w 942"/>
                <a:gd name="T13" fmla="*/ 0 h 401"/>
                <a:gd name="T14" fmla="*/ 676 w 942"/>
                <a:gd name="T15" fmla="*/ 15 h 401"/>
                <a:gd name="T16" fmla="*/ 837 w 942"/>
                <a:gd name="T17" fmla="*/ 104 h 401"/>
                <a:gd name="T18" fmla="*/ 860 w 942"/>
                <a:gd name="T19" fmla="*/ 119 h 401"/>
                <a:gd name="T20" fmla="*/ 881 w 942"/>
                <a:gd name="T21" fmla="*/ 140 h 401"/>
                <a:gd name="T22" fmla="*/ 897 w 942"/>
                <a:gd name="T23" fmla="*/ 165 h 401"/>
                <a:gd name="T24" fmla="*/ 909 w 942"/>
                <a:gd name="T25" fmla="*/ 191 h 401"/>
                <a:gd name="T26" fmla="*/ 917 w 942"/>
                <a:gd name="T27" fmla="*/ 221 h 401"/>
                <a:gd name="T28" fmla="*/ 942 w 942"/>
                <a:gd name="T29" fmla="*/ 378 h 401"/>
                <a:gd name="T30" fmla="*/ 942 w 942"/>
                <a:gd name="T31" fmla="*/ 387 h 401"/>
                <a:gd name="T32" fmla="*/ 939 w 942"/>
                <a:gd name="T33" fmla="*/ 394 h 401"/>
                <a:gd name="T34" fmla="*/ 933 w 942"/>
                <a:gd name="T35" fmla="*/ 399 h 401"/>
                <a:gd name="T36" fmla="*/ 925 w 942"/>
                <a:gd name="T37" fmla="*/ 401 h 401"/>
                <a:gd name="T38" fmla="*/ 18 w 942"/>
                <a:gd name="T39" fmla="*/ 401 h 401"/>
                <a:gd name="T40" fmla="*/ 9 w 942"/>
                <a:gd name="T41" fmla="*/ 398 h 401"/>
                <a:gd name="T42" fmla="*/ 2 w 942"/>
                <a:gd name="T43" fmla="*/ 389 h 401"/>
                <a:gd name="T44" fmla="*/ 0 w 942"/>
                <a:gd name="T45" fmla="*/ 378 h 401"/>
                <a:gd name="T46" fmla="*/ 26 w 942"/>
                <a:gd name="T47" fmla="*/ 220 h 401"/>
                <a:gd name="T48" fmla="*/ 34 w 942"/>
                <a:gd name="T49" fmla="*/ 191 h 401"/>
                <a:gd name="T50" fmla="*/ 46 w 942"/>
                <a:gd name="T51" fmla="*/ 164 h 401"/>
                <a:gd name="T52" fmla="*/ 62 w 942"/>
                <a:gd name="T53" fmla="*/ 139 h 401"/>
                <a:gd name="T54" fmla="*/ 82 w 942"/>
                <a:gd name="T55" fmla="*/ 119 h 401"/>
                <a:gd name="T56" fmla="*/ 106 w 942"/>
                <a:gd name="T57" fmla="*/ 103 h 401"/>
                <a:gd name="T58" fmla="*/ 263 w 942"/>
                <a:gd name="T59" fmla="*/ 17 h 401"/>
                <a:gd name="T60" fmla="*/ 296 w 942"/>
                <a:gd name="T61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2" h="401">
                  <a:moveTo>
                    <a:pt x="296" y="0"/>
                  </a:moveTo>
                  <a:lnTo>
                    <a:pt x="244" y="165"/>
                  </a:lnTo>
                  <a:lnTo>
                    <a:pt x="315" y="159"/>
                  </a:lnTo>
                  <a:lnTo>
                    <a:pt x="472" y="372"/>
                  </a:lnTo>
                  <a:lnTo>
                    <a:pt x="629" y="159"/>
                  </a:lnTo>
                  <a:lnTo>
                    <a:pt x="700" y="165"/>
                  </a:lnTo>
                  <a:lnTo>
                    <a:pt x="649" y="0"/>
                  </a:lnTo>
                  <a:lnTo>
                    <a:pt x="676" y="15"/>
                  </a:lnTo>
                  <a:lnTo>
                    <a:pt x="837" y="104"/>
                  </a:lnTo>
                  <a:lnTo>
                    <a:pt x="860" y="119"/>
                  </a:lnTo>
                  <a:lnTo>
                    <a:pt x="881" y="140"/>
                  </a:lnTo>
                  <a:lnTo>
                    <a:pt x="897" y="165"/>
                  </a:lnTo>
                  <a:lnTo>
                    <a:pt x="909" y="191"/>
                  </a:lnTo>
                  <a:lnTo>
                    <a:pt x="917" y="221"/>
                  </a:lnTo>
                  <a:lnTo>
                    <a:pt x="942" y="378"/>
                  </a:lnTo>
                  <a:lnTo>
                    <a:pt x="942" y="387"/>
                  </a:lnTo>
                  <a:lnTo>
                    <a:pt x="939" y="394"/>
                  </a:lnTo>
                  <a:lnTo>
                    <a:pt x="933" y="399"/>
                  </a:lnTo>
                  <a:lnTo>
                    <a:pt x="925" y="401"/>
                  </a:lnTo>
                  <a:lnTo>
                    <a:pt x="18" y="401"/>
                  </a:lnTo>
                  <a:lnTo>
                    <a:pt x="9" y="398"/>
                  </a:lnTo>
                  <a:lnTo>
                    <a:pt x="2" y="389"/>
                  </a:lnTo>
                  <a:lnTo>
                    <a:pt x="0" y="378"/>
                  </a:lnTo>
                  <a:lnTo>
                    <a:pt x="26" y="220"/>
                  </a:lnTo>
                  <a:lnTo>
                    <a:pt x="34" y="191"/>
                  </a:lnTo>
                  <a:lnTo>
                    <a:pt x="46" y="164"/>
                  </a:lnTo>
                  <a:lnTo>
                    <a:pt x="62" y="139"/>
                  </a:lnTo>
                  <a:lnTo>
                    <a:pt x="82" y="119"/>
                  </a:lnTo>
                  <a:lnTo>
                    <a:pt x="106" y="103"/>
                  </a:lnTo>
                  <a:lnTo>
                    <a:pt x="263" y="17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169"/>
            <p:cNvSpPr>
              <a:spLocks/>
            </p:cNvSpPr>
            <p:nvPr/>
          </p:nvSpPr>
          <p:spPr bwMode="auto">
            <a:xfrm>
              <a:off x="1997075" y="3814763"/>
              <a:ext cx="120650" cy="188913"/>
            </a:xfrm>
            <a:custGeom>
              <a:avLst/>
              <a:gdLst>
                <a:gd name="T0" fmla="*/ 351 w 688"/>
                <a:gd name="T1" fmla="*/ 2 h 1191"/>
                <a:gd name="T2" fmla="*/ 388 w 688"/>
                <a:gd name="T3" fmla="*/ 13 h 1191"/>
                <a:gd name="T4" fmla="*/ 415 w 688"/>
                <a:gd name="T5" fmla="*/ 29 h 1191"/>
                <a:gd name="T6" fmla="*/ 431 w 688"/>
                <a:gd name="T7" fmla="*/ 43 h 1191"/>
                <a:gd name="T8" fmla="*/ 436 w 688"/>
                <a:gd name="T9" fmla="*/ 50 h 1191"/>
                <a:gd name="T10" fmla="*/ 489 w 688"/>
                <a:gd name="T11" fmla="*/ 53 h 1191"/>
                <a:gd name="T12" fmla="*/ 532 w 688"/>
                <a:gd name="T13" fmla="*/ 75 h 1191"/>
                <a:gd name="T14" fmla="*/ 564 w 688"/>
                <a:gd name="T15" fmla="*/ 113 h 1191"/>
                <a:gd name="T16" fmla="*/ 588 w 688"/>
                <a:gd name="T17" fmla="*/ 164 h 1191"/>
                <a:gd name="T18" fmla="*/ 602 w 688"/>
                <a:gd name="T19" fmla="*/ 226 h 1191"/>
                <a:gd name="T20" fmla="*/ 609 w 688"/>
                <a:gd name="T21" fmla="*/ 297 h 1191"/>
                <a:gd name="T22" fmla="*/ 608 w 688"/>
                <a:gd name="T23" fmla="*/ 375 h 1191"/>
                <a:gd name="T24" fmla="*/ 603 w 688"/>
                <a:gd name="T25" fmla="*/ 453 h 1191"/>
                <a:gd name="T26" fmla="*/ 607 w 688"/>
                <a:gd name="T27" fmla="*/ 517 h 1191"/>
                <a:gd name="T28" fmla="*/ 619 w 688"/>
                <a:gd name="T29" fmla="*/ 565 h 1191"/>
                <a:gd name="T30" fmla="*/ 635 w 688"/>
                <a:gd name="T31" fmla="*/ 601 h 1191"/>
                <a:gd name="T32" fmla="*/ 654 w 688"/>
                <a:gd name="T33" fmla="*/ 625 h 1191"/>
                <a:gd name="T34" fmla="*/ 671 w 688"/>
                <a:gd name="T35" fmla="*/ 640 h 1191"/>
                <a:gd name="T36" fmla="*/ 683 w 688"/>
                <a:gd name="T37" fmla="*/ 648 h 1191"/>
                <a:gd name="T38" fmla="*/ 688 w 688"/>
                <a:gd name="T39" fmla="*/ 649 h 1191"/>
                <a:gd name="T40" fmla="*/ 644 w 688"/>
                <a:gd name="T41" fmla="*/ 684 h 1191"/>
                <a:gd name="T42" fmla="*/ 593 w 688"/>
                <a:gd name="T43" fmla="*/ 706 h 1191"/>
                <a:gd name="T44" fmla="*/ 543 w 688"/>
                <a:gd name="T45" fmla="*/ 717 h 1191"/>
                <a:gd name="T46" fmla="*/ 501 w 688"/>
                <a:gd name="T47" fmla="*/ 722 h 1191"/>
                <a:gd name="T48" fmla="*/ 477 w 688"/>
                <a:gd name="T49" fmla="*/ 723 h 1191"/>
                <a:gd name="T50" fmla="*/ 473 w 688"/>
                <a:gd name="T51" fmla="*/ 778 h 1191"/>
                <a:gd name="T52" fmla="*/ 217 w 688"/>
                <a:gd name="T53" fmla="*/ 777 h 1191"/>
                <a:gd name="T54" fmla="*/ 178 w 688"/>
                <a:gd name="T55" fmla="*/ 724 h 1191"/>
                <a:gd name="T56" fmla="*/ 112 w 688"/>
                <a:gd name="T57" fmla="*/ 713 h 1191"/>
                <a:gd name="T58" fmla="*/ 64 w 688"/>
                <a:gd name="T59" fmla="*/ 696 h 1191"/>
                <a:gd name="T60" fmla="*/ 31 w 688"/>
                <a:gd name="T61" fmla="*/ 676 h 1191"/>
                <a:gd name="T62" fmla="*/ 10 w 688"/>
                <a:gd name="T63" fmla="*/ 660 h 1191"/>
                <a:gd name="T64" fmla="*/ 1 w 688"/>
                <a:gd name="T65" fmla="*/ 649 h 1191"/>
                <a:gd name="T66" fmla="*/ 1 w 688"/>
                <a:gd name="T67" fmla="*/ 646 h 1191"/>
                <a:gd name="T68" fmla="*/ 8 w 688"/>
                <a:gd name="T69" fmla="*/ 645 h 1191"/>
                <a:gd name="T70" fmla="*/ 20 w 688"/>
                <a:gd name="T71" fmla="*/ 640 h 1191"/>
                <a:gd name="T72" fmla="*/ 35 w 688"/>
                <a:gd name="T73" fmla="*/ 626 h 1191"/>
                <a:gd name="T74" fmla="*/ 51 w 688"/>
                <a:gd name="T75" fmla="*/ 604 h 1191"/>
                <a:gd name="T76" fmla="*/ 67 w 688"/>
                <a:gd name="T77" fmla="*/ 569 h 1191"/>
                <a:gd name="T78" fmla="*/ 80 w 688"/>
                <a:gd name="T79" fmla="*/ 519 h 1191"/>
                <a:gd name="T80" fmla="*/ 88 w 688"/>
                <a:gd name="T81" fmla="*/ 452 h 1191"/>
                <a:gd name="T82" fmla="*/ 90 w 688"/>
                <a:gd name="T83" fmla="*/ 364 h 1191"/>
                <a:gd name="T84" fmla="*/ 93 w 688"/>
                <a:gd name="T85" fmla="*/ 269 h 1191"/>
                <a:gd name="T86" fmla="*/ 105 w 688"/>
                <a:gd name="T87" fmla="*/ 194 h 1191"/>
                <a:gd name="T88" fmla="*/ 125 w 688"/>
                <a:gd name="T89" fmla="*/ 135 h 1191"/>
                <a:gd name="T90" fmla="*/ 149 w 688"/>
                <a:gd name="T91" fmla="*/ 92 h 1191"/>
                <a:gd name="T92" fmla="*/ 175 w 688"/>
                <a:gd name="T93" fmla="*/ 61 h 1191"/>
                <a:gd name="T94" fmla="*/ 201 w 688"/>
                <a:gd name="T95" fmla="*/ 40 h 1191"/>
                <a:gd name="T96" fmla="*/ 225 w 688"/>
                <a:gd name="T97" fmla="*/ 26 h 1191"/>
                <a:gd name="T98" fmla="*/ 244 w 688"/>
                <a:gd name="T99" fmla="*/ 18 h 1191"/>
                <a:gd name="T100" fmla="*/ 304 w 688"/>
                <a:gd name="T101" fmla="*/ 2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8" h="1191">
                  <a:moveTo>
                    <a:pt x="329" y="0"/>
                  </a:moveTo>
                  <a:lnTo>
                    <a:pt x="351" y="2"/>
                  </a:lnTo>
                  <a:lnTo>
                    <a:pt x="371" y="6"/>
                  </a:lnTo>
                  <a:lnTo>
                    <a:pt x="388" y="13"/>
                  </a:lnTo>
                  <a:lnTo>
                    <a:pt x="403" y="21"/>
                  </a:lnTo>
                  <a:lnTo>
                    <a:pt x="415" y="29"/>
                  </a:lnTo>
                  <a:lnTo>
                    <a:pt x="424" y="36"/>
                  </a:lnTo>
                  <a:lnTo>
                    <a:pt x="431" y="43"/>
                  </a:lnTo>
                  <a:lnTo>
                    <a:pt x="435" y="48"/>
                  </a:lnTo>
                  <a:lnTo>
                    <a:pt x="436" y="50"/>
                  </a:lnTo>
                  <a:lnTo>
                    <a:pt x="464" y="49"/>
                  </a:lnTo>
                  <a:lnTo>
                    <a:pt x="489" y="53"/>
                  </a:lnTo>
                  <a:lnTo>
                    <a:pt x="512" y="62"/>
                  </a:lnTo>
                  <a:lnTo>
                    <a:pt x="532" y="75"/>
                  </a:lnTo>
                  <a:lnTo>
                    <a:pt x="549" y="92"/>
                  </a:lnTo>
                  <a:lnTo>
                    <a:pt x="564" y="113"/>
                  </a:lnTo>
                  <a:lnTo>
                    <a:pt x="577" y="137"/>
                  </a:lnTo>
                  <a:lnTo>
                    <a:pt x="588" y="164"/>
                  </a:lnTo>
                  <a:lnTo>
                    <a:pt x="596" y="194"/>
                  </a:lnTo>
                  <a:lnTo>
                    <a:pt x="602" y="226"/>
                  </a:lnTo>
                  <a:lnTo>
                    <a:pt x="607" y="262"/>
                  </a:lnTo>
                  <a:lnTo>
                    <a:pt x="609" y="297"/>
                  </a:lnTo>
                  <a:lnTo>
                    <a:pt x="609" y="336"/>
                  </a:lnTo>
                  <a:lnTo>
                    <a:pt x="608" y="375"/>
                  </a:lnTo>
                  <a:lnTo>
                    <a:pt x="605" y="415"/>
                  </a:lnTo>
                  <a:lnTo>
                    <a:pt x="603" y="453"/>
                  </a:lnTo>
                  <a:lnTo>
                    <a:pt x="604" y="487"/>
                  </a:lnTo>
                  <a:lnTo>
                    <a:pt x="607" y="517"/>
                  </a:lnTo>
                  <a:lnTo>
                    <a:pt x="612" y="543"/>
                  </a:lnTo>
                  <a:lnTo>
                    <a:pt x="619" y="565"/>
                  </a:lnTo>
                  <a:lnTo>
                    <a:pt x="627" y="585"/>
                  </a:lnTo>
                  <a:lnTo>
                    <a:pt x="635" y="601"/>
                  </a:lnTo>
                  <a:lnTo>
                    <a:pt x="645" y="614"/>
                  </a:lnTo>
                  <a:lnTo>
                    <a:pt x="654" y="625"/>
                  </a:lnTo>
                  <a:lnTo>
                    <a:pt x="663" y="633"/>
                  </a:lnTo>
                  <a:lnTo>
                    <a:pt x="671" y="640"/>
                  </a:lnTo>
                  <a:lnTo>
                    <a:pt x="678" y="644"/>
                  </a:lnTo>
                  <a:lnTo>
                    <a:pt x="683" y="648"/>
                  </a:lnTo>
                  <a:lnTo>
                    <a:pt x="687" y="649"/>
                  </a:lnTo>
                  <a:lnTo>
                    <a:pt x="688" y="649"/>
                  </a:lnTo>
                  <a:lnTo>
                    <a:pt x="667" y="669"/>
                  </a:lnTo>
                  <a:lnTo>
                    <a:pt x="644" y="684"/>
                  </a:lnTo>
                  <a:lnTo>
                    <a:pt x="619" y="696"/>
                  </a:lnTo>
                  <a:lnTo>
                    <a:pt x="593" y="706"/>
                  </a:lnTo>
                  <a:lnTo>
                    <a:pt x="567" y="713"/>
                  </a:lnTo>
                  <a:lnTo>
                    <a:pt x="543" y="717"/>
                  </a:lnTo>
                  <a:lnTo>
                    <a:pt x="520" y="721"/>
                  </a:lnTo>
                  <a:lnTo>
                    <a:pt x="501" y="722"/>
                  </a:lnTo>
                  <a:lnTo>
                    <a:pt x="486" y="723"/>
                  </a:lnTo>
                  <a:lnTo>
                    <a:pt x="477" y="723"/>
                  </a:lnTo>
                  <a:lnTo>
                    <a:pt x="473" y="723"/>
                  </a:lnTo>
                  <a:lnTo>
                    <a:pt x="473" y="778"/>
                  </a:lnTo>
                  <a:lnTo>
                    <a:pt x="346" y="1191"/>
                  </a:lnTo>
                  <a:lnTo>
                    <a:pt x="217" y="777"/>
                  </a:lnTo>
                  <a:lnTo>
                    <a:pt x="217" y="725"/>
                  </a:lnTo>
                  <a:lnTo>
                    <a:pt x="178" y="724"/>
                  </a:lnTo>
                  <a:lnTo>
                    <a:pt x="143" y="720"/>
                  </a:lnTo>
                  <a:lnTo>
                    <a:pt x="112" y="713"/>
                  </a:lnTo>
                  <a:lnTo>
                    <a:pt x="86" y="705"/>
                  </a:lnTo>
                  <a:lnTo>
                    <a:pt x="64" y="696"/>
                  </a:lnTo>
                  <a:lnTo>
                    <a:pt x="46" y="686"/>
                  </a:lnTo>
                  <a:lnTo>
                    <a:pt x="31" y="676"/>
                  </a:lnTo>
                  <a:lnTo>
                    <a:pt x="19" y="667"/>
                  </a:lnTo>
                  <a:lnTo>
                    <a:pt x="10" y="660"/>
                  </a:lnTo>
                  <a:lnTo>
                    <a:pt x="4" y="653"/>
                  </a:lnTo>
                  <a:lnTo>
                    <a:pt x="1" y="649"/>
                  </a:lnTo>
                  <a:lnTo>
                    <a:pt x="0" y="646"/>
                  </a:lnTo>
                  <a:lnTo>
                    <a:pt x="1" y="646"/>
                  </a:lnTo>
                  <a:lnTo>
                    <a:pt x="4" y="646"/>
                  </a:lnTo>
                  <a:lnTo>
                    <a:pt x="8" y="645"/>
                  </a:lnTo>
                  <a:lnTo>
                    <a:pt x="13" y="643"/>
                  </a:lnTo>
                  <a:lnTo>
                    <a:pt x="20" y="640"/>
                  </a:lnTo>
                  <a:lnTo>
                    <a:pt x="27" y="634"/>
                  </a:lnTo>
                  <a:lnTo>
                    <a:pt x="35" y="626"/>
                  </a:lnTo>
                  <a:lnTo>
                    <a:pt x="43" y="616"/>
                  </a:lnTo>
                  <a:lnTo>
                    <a:pt x="51" y="604"/>
                  </a:lnTo>
                  <a:lnTo>
                    <a:pt x="59" y="589"/>
                  </a:lnTo>
                  <a:lnTo>
                    <a:pt x="67" y="569"/>
                  </a:lnTo>
                  <a:lnTo>
                    <a:pt x="74" y="547"/>
                  </a:lnTo>
                  <a:lnTo>
                    <a:pt x="80" y="519"/>
                  </a:lnTo>
                  <a:lnTo>
                    <a:pt x="85" y="488"/>
                  </a:lnTo>
                  <a:lnTo>
                    <a:pt x="88" y="452"/>
                  </a:lnTo>
                  <a:lnTo>
                    <a:pt x="90" y="410"/>
                  </a:lnTo>
                  <a:lnTo>
                    <a:pt x="90" y="364"/>
                  </a:lnTo>
                  <a:lnTo>
                    <a:pt x="90" y="314"/>
                  </a:lnTo>
                  <a:lnTo>
                    <a:pt x="93" y="269"/>
                  </a:lnTo>
                  <a:lnTo>
                    <a:pt x="98" y="229"/>
                  </a:lnTo>
                  <a:lnTo>
                    <a:pt x="105" y="194"/>
                  </a:lnTo>
                  <a:lnTo>
                    <a:pt x="114" y="163"/>
                  </a:lnTo>
                  <a:lnTo>
                    <a:pt x="125" y="135"/>
                  </a:lnTo>
                  <a:lnTo>
                    <a:pt x="136" y="112"/>
                  </a:lnTo>
                  <a:lnTo>
                    <a:pt x="149" y="92"/>
                  </a:lnTo>
                  <a:lnTo>
                    <a:pt x="161" y="75"/>
                  </a:lnTo>
                  <a:lnTo>
                    <a:pt x="175" y="61"/>
                  </a:lnTo>
                  <a:lnTo>
                    <a:pt x="188" y="50"/>
                  </a:lnTo>
                  <a:lnTo>
                    <a:pt x="201" y="40"/>
                  </a:lnTo>
                  <a:lnTo>
                    <a:pt x="213" y="32"/>
                  </a:lnTo>
                  <a:lnTo>
                    <a:pt x="225" y="26"/>
                  </a:lnTo>
                  <a:lnTo>
                    <a:pt x="235" y="22"/>
                  </a:lnTo>
                  <a:lnTo>
                    <a:pt x="244" y="18"/>
                  </a:lnTo>
                  <a:lnTo>
                    <a:pt x="276" y="8"/>
                  </a:lnTo>
                  <a:lnTo>
                    <a:pt x="304" y="2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70"/>
            <p:cNvSpPr>
              <a:spLocks/>
            </p:cNvSpPr>
            <p:nvPr/>
          </p:nvSpPr>
          <p:spPr bwMode="auto">
            <a:xfrm>
              <a:off x="1974850" y="3943351"/>
              <a:ext cx="165100" cy="65088"/>
            </a:xfrm>
            <a:custGeom>
              <a:avLst/>
              <a:gdLst>
                <a:gd name="T0" fmla="*/ 295 w 942"/>
                <a:gd name="T1" fmla="*/ 0 h 402"/>
                <a:gd name="T2" fmla="*/ 243 w 942"/>
                <a:gd name="T3" fmla="*/ 167 h 402"/>
                <a:gd name="T4" fmla="*/ 314 w 942"/>
                <a:gd name="T5" fmla="*/ 160 h 402"/>
                <a:gd name="T6" fmla="*/ 472 w 942"/>
                <a:gd name="T7" fmla="*/ 373 h 402"/>
                <a:gd name="T8" fmla="*/ 628 w 942"/>
                <a:gd name="T9" fmla="*/ 160 h 402"/>
                <a:gd name="T10" fmla="*/ 699 w 942"/>
                <a:gd name="T11" fmla="*/ 167 h 402"/>
                <a:gd name="T12" fmla="*/ 648 w 942"/>
                <a:gd name="T13" fmla="*/ 0 h 402"/>
                <a:gd name="T14" fmla="*/ 676 w 942"/>
                <a:gd name="T15" fmla="*/ 17 h 402"/>
                <a:gd name="T16" fmla="*/ 836 w 942"/>
                <a:gd name="T17" fmla="*/ 104 h 402"/>
                <a:gd name="T18" fmla="*/ 860 w 942"/>
                <a:gd name="T19" fmla="*/ 121 h 402"/>
                <a:gd name="T20" fmla="*/ 880 w 942"/>
                <a:gd name="T21" fmla="*/ 141 h 402"/>
                <a:gd name="T22" fmla="*/ 896 w 942"/>
                <a:gd name="T23" fmla="*/ 165 h 402"/>
                <a:gd name="T24" fmla="*/ 908 w 942"/>
                <a:gd name="T25" fmla="*/ 193 h 402"/>
                <a:gd name="T26" fmla="*/ 916 w 942"/>
                <a:gd name="T27" fmla="*/ 222 h 402"/>
                <a:gd name="T28" fmla="*/ 942 w 942"/>
                <a:gd name="T29" fmla="*/ 380 h 402"/>
                <a:gd name="T30" fmla="*/ 941 w 942"/>
                <a:gd name="T31" fmla="*/ 387 h 402"/>
                <a:gd name="T32" fmla="*/ 938 w 942"/>
                <a:gd name="T33" fmla="*/ 395 h 402"/>
                <a:gd name="T34" fmla="*/ 932 w 942"/>
                <a:gd name="T35" fmla="*/ 399 h 402"/>
                <a:gd name="T36" fmla="*/ 924 w 942"/>
                <a:gd name="T37" fmla="*/ 402 h 402"/>
                <a:gd name="T38" fmla="*/ 17 w 942"/>
                <a:gd name="T39" fmla="*/ 402 h 402"/>
                <a:gd name="T40" fmla="*/ 9 w 942"/>
                <a:gd name="T41" fmla="*/ 399 h 402"/>
                <a:gd name="T42" fmla="*/ 3 w 942"/>
                <a:gd name="T43" fmla="*/ 394 h 402"/>
                <a:gd name="T44" fmla="*/ 0 w 942"/>
                <a:gd name="T45" fmla="*/ 387 h 402"/>
                <a:gd name="T46" fmla="*/ 0 w 942"/>
                <a:gd name="T47" fmla="*/ 378 h 402"/>
                <a:gd name="T48" fmla="*/ 25 w 942"/>
                <a:gd name="T49" fmla="*/ 222 h 402"/>
                <a:gd name="T50" fmla="*/ 33 w 942"/>
                <a:gd name="T51" fmla="*/ 192 h 402"/>
                <a:gd name="T52" fmla="*/ 45 w 942"/>
                <a:gd name="T53" fmla="*/ 164 h 402"/>
                <a:gd name="T54" fmla="*/ 61 w 942"/>
                <a:gd name="T55" fmla="*/ 141 h 402"/>
                <a:gd name="T56" fmla="*/ 82 w 942"/>
                <a:gd name="T57" fmla="*/ 120 h 402"/>
                <a:gd name="T58" fmla="*/ 105 w 942"/>
                <a:gd name="T59" fmla="*/ 103 h 402"/>
                <a:gd name="T60" fmla="*/ 262 w 942"/>
                <a:gd name="T61" fmla="*/ 18 h 402"/>
                <a:gd name="T62" fmla="*/ 295 w 942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2" h="402">
                  <a:moveTo>
                    <a:pt x="295" y="0"/>
                  </a:moveTo>
                  <a:lnTo>
                    <a:pt x="243" y="167"/>
                  </a:lnTo>
                  <a:lnTo>
                    <a:pt x="314" y="160"/>
                  </a:lnTo>
                  <a:lnTo>
                    <a:pt x="472" y="373"/>
                  </a:lnTo>
                  <a:lnTo>
                    <a:pt x="628" y="160"/>
                  </a:lnTo>
                  <a:lnTo>
                    <a:pt x="699" y="167"/>
                  </a:lnTo>
                  <a:lnTo>
                    <a:pt x="648" y="0"/>
                  </a:lnTo>
                  <a:lnTo>
                    <a:pt x="676" y="17"/>
                  </a:lnTo>
                  <a:lnTo>
                    <a:pt x="836" y="104"/>
                  </a:lnTo>
                  <a:lnTo>
                    <a:pt x="860" y="121"/>
                  </a:lnTo>
                  <a:lnTo>
                    <a:pt x="880" y="141"/>
                  </a:lnTo>
                  <a:lnTo>
                    <a:pt x="896" y="165"/>
                  </a:lnTo>
                  <a:lnTo>
                    <a:pt x="908" y="193"/>
                  </a:lnTo>
                  <a:lnTo>
                    <a:pt x="916" y="222"/>
                  </a:lnTo>
                  <a:lnTo>
                    <a:pt x="942" y="380"/>
                  </a:lnTo>
                  <a:lnTo>
                    <a:pt x="941" y="387"/>
                  </a:lnTo>
                  <a:lnTo>
                    <a:pt x="938" y="395"/>
                  </a:lnTo>
                  <a:lnTo>
                    <a:pt x="932" y="399"/>
                  </a:lnTo>
                  <a:lnTo>
                    <a:pt x="924" y="402"/>
                  </a:lnTo>
                  <a:lnTo>
                    <a:pt x="17" y="402"/>
                  </a:lnTo>
                  <a:lnTo>
                    <a:pt x="9" y="399"/>
                  </a:lnTo>
                  <a:lnTo>
                    <a:pt x="3" y="394"/>
                  </a:lnTo>
                  <a:lnTo>
                    <a:pt x="0" y="387"/>
                  </a:lnTo>
                  <a:lnTo>
                    <a:pt x="0" y="378"/>
                  </a:lnTo>
                  <a:lnTo>
                    <a:pt x="25" y="222"/>
                  </a:lnTo>
                  <a:lnTo>
                    <a:pt x="33" y="192"/>
                  </a:lnTo>
                  <a:lnTo>
                    <a:pt x="45" y="164"/>
                  </a:lnTo>
                  <a:lnTo>
                    <a:pt x="61" y="141"/>
                  </a:lnTo>
                  <a:lnTo>
                    <a:pt x="82" y="120"/>
                  </a:lnTo>
                  <a:lnTo>
                    <a:pt x="105" y="103"/>
                  </a:lnTo>
                  <a:lnTo>
                    <a:pt x="262" y="18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71"/>
            <p:cNvSpPr>
              <a:spLocks/>
            </p:cNvSpPr>
            <p:nvPr/>
          </p:nvSpPr>
          <p:spPr bwMode="auto">
            <a:xfrm>
              <a:off x="1581150" y="3814763"/>
              <a:ext cx="120650" cy="188913"/>
            </a:xfrm>
            <a:custGeom>
              <a:avLst/>
              <a:gdLst>
                <a:gd name="T0" fmla="*/ 351 w 688"/>
                <a:gd name="T1" fmla="*/ 2 h 1191"/>
                <a:gd name="T2" fmla="*/ 388 w 688"/>
                <a:gd name="T3" fmla="*/ 13 h 1191"/>
                <a:gd name="T4" fmla="*/ 414 w 688"/>
                <a:gd name="T5" fmla="*/ 29 h 1191"/>
                <a:gd name="T6" fmla="*/ 431 w 688"/>
                <a:gd name="T7" fmla="*/ 43 h 1191"/>
                <a:gd name="T8" fmla="*/ 436 w 688"/>
                <a:gd name="T9" fmla="*/ 50 h 1191"/>
                <a:gd name="T10" fmla="*/ 490 w 688"/>
                <a:gd name="T11" fmla="*/ 53 h 1191"/>
                <a:gd name="T12" fmla="*/ 532 w 688"/>
                <a:gd name="T13" fmla="*/ 75 h 1191"/>
                <a:gd name="T14" fmla="*/ 565 w 688"/>
                <a:gd name="T15" fmla="*/ 113 h 1191"/>
                <a:gd name="T16" fmla="*/ 588 w 688"/>
                <a:gd name="T17" fmla="*/ 164 h 1191"/>
                <a:gd name="T18" fmla="*/ 603 w 688"/>
                <a:gd name="T19" fmla="*/ 226 h 1191"/>
                <a:gd name="T20" fmla="*/ 609 w 688"/>
                <a:gd name="T21" fmla="*/ 297 h 1191"/>
                <a:gd name="T22" fmla="*/ 609 w 688"/>
                <a:gd name="T23" fmla="*/ 375 h 1191"/>
                <a:gd name="T24" fmla="*/ 604 w 688"/>
                <a:gd name="T25" fmla="*/ 453 h 1191"/>
                <a:gd name="T26" fmla="*/ 608 w 688"/>
                <a:gd name="T27" fmla="*/ 517 h 1191"/>
                <a:gd name="T28" fmla="*/ 619 w 688"/>
                <a:gd name="T29" fmla="*/ 565 h 1191"/>
                <a:gd name="T30" fmla="*/ 636 w 688"/>
                <a:gd name="T31" fmla="*/ 601 h 1191"/>
                <a:gd name="T32" fmla="*/ 654 w 688"/>
                <a:gd name="T33" fmla="*/ 625 h 1191"/>
                <a:gd name="T34" fmla="*/ 671 w 688"/>
                <a:gd name="T35" fmla="*/ 640 h 1191"/>
                <a:gd name="T36" fmla="*/ 683 w 688"/>
                <a:gd name="T37" fmla="*/ 648 h 1191"/>
                <a:gd name="T38" fmla="*/ 688 w 688"/>
                <a:gd name="T39" fmla="*/ 649 h 1191"/>
                <a:gd name="T40" fmla="*/ 644 w 688"/>
                <a:gd name="T41" fmla="*/ 684 h 1191"/>
                <a:gd name="T42" fmla="*/ 593 w 688"/>
                <a:gd name="T43" fmla="*/ 706 h 1191"/>
                <a:gd name="T44" fmla="*/ 543 w 688"/>
                <a:gd name="T45" fmla="*/ 717 h 1191"/>
                <a:gd name="T46" fmla="*/ 502 w 688"/>
                <a:gd name="T47" fmla="*/ 722 h 1191"/>
                <a:gd name="T48" fmla="*/ 477 w 688"/>
                <a:gd name="T49" fmla="*/ 723 h 1191"/>
                <a:gd name="T50" fmla="*/ 474 w 688"/>
                <a:gd name="T51" fmla="*/ 778 h 1191"/>
                <a:gd name="T52" fmla="*/ 218 w 688"/>
                <a:gd name="T53" fmla="*/ 777 h 1191"/>
                <a:gd name="T54" fmla="*/ 178 w 688"/>
                <a:gd name="T55" fmla="*/ 724 h 1191"/>
                <a:gd name="T56" fmla="*/ 113 w 688"/>
                <a:gd name="T57" fmla="*/ 713 h 1191"/>
                <a:gd name="T58" fmla="*/ 64 w 688"/>
                <a:gd name="T59" fmla="*/ 696 h 1191"/>
                <a:gd name="T60" fmla="*/ 31 w 688"/>
                <a:gd name="T61" fmla="*/ 676 h 1191"/>
                <a:gd name="T62" fmla="*/ 11 w 688"/>
                <a:gd name="T63" fmla="*/ 660 h 1191"/>
                <a:gd name="T64" fmla="*/ 1 w 688"/>
                <a:gd name="T65" fmla="*/ 649 h 1191"/>
                <a:gd name="T66" fmla="*/ 1 w 688"/>
                <a:gd name="T67" fmla="*/ 646 h 1191"/>
                <a:gd name="T68" fmla="*/ 8 w 688"/>
                <a:gd name="T69" fmla="*/ 645 h 1191"/>
                <a:gd name="T70" fmla="*/ 20 w 688"/>
                <a:gd name="T71" fmla="*/ 640 h 1191"/>
                <a:gd name="T72" fmla="*/ 35 w 688"/>
                <a:gd name="T73" fmla="*/ 626 h 1191"/>
                <a:gd name="T74" fmla="*/ 52 w 688"/>
                <a:gd name="T75" fmla="*/ 604 h 1191"/>
                <a:gd name="T76" fmla="*/ 67 w 688"/>
                <a:gd name="T77" fmla="*/ 569 h 1191"/>
                <a:gd name="T78" fmla="*/ 80 w 688"/>
                <a:gd name="T79" fmla="*/ 519 h 1191"/>
                <a:gd name="T80" fmla="*/ 88 w 688"/>
                <a:gd name="T81" fmla="*/ 452 h 1191"/>
                <a:gd name="T82" fmla="*/ 90 w 688"/>
                <a:gd name="T83" fmla="*/ 364 h 1191"/>
                <a:gd name="T84" fmla="*/ 93 w 688"/>
                <a:gd name="T85" fmla="*/ 269 h 1191"/>
                <a:gd name="T86" fmla="*/ 106 w 688"/>
                <a:gd name="T87" fmla="*/ 194 h 1191"/>
                <a:gd name="T88" fmla="*/ 125 w 688"/>
                <a:gd name="T89" fmla="*/ 135 h 1191"/>
                <a:gd name="T90" fmla="*/ 149 w 688"/>
                <a:gd name="T91" fmla="*/ 92 h 1191"/>
                <a:gd name="T92" fmla="*/ 175 w 688"/>
                <a:gd name="T93" fmla="*/ 61 h 1191"/>
                <a:gd name="T94" fmla="*/ 201 w 688"/>
                <a:gd name="T95" fmla="*/ 40 h 1191"/>
                <a:gd name="T96" fmla="*/ 225 w 688"/>
                <a:gd name="T97" fmla="*/ 26 h 1191"/>
                <a:gd name="T98" fmla="*/ 245 w 688"/>
                <a:gd name="T99" fmla="*/ 18 h 1191"/>
                <a:gd name="T100" fmla="*/ 303 w 688"/>
                <a:gd name="T101" fmla="*/ 2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8" h="1191">
                  <a:moveTo>
                    <a:pt x="328" y="0"/>
                  </a:moveTo>
                  <a:lnTo>
                    <a:pt x="351" y="2"/>
                  </a:lnTo>
                  <a:lnTo>
                    <a:pt x="371" y="6"/>
                  </a:lnTo>
                  <a:lnTo>
                    <a:pt x="388" y="13"/>
                  </a:lnTo>
                  <a:lnTo>
                    <a:pt x="402" y="21"/>
                  </a:lnTo>
                  <a:lnTo>
                    <a:pt x="414" y="29"/>
                  </a:lnTo>
                  <a:lnTo>
                    <a:pt x="425" y="36"/>
                  </a:lnTo>
                  <a:lnTo>
                    <a:pt x="431" y="43"/>
                  </a:lnTo>
                  <a:lnTo>
                    <a:pt x="435" y="48"/>
                  </a:lnTo>
                  <a:lnTo>
                    <a:pt x="436" y="50"/>
                  </a:lnTo>
                  <a:lnTo>
                    <a:pt x="464" y="49"/>
                  </a:lnTo>
                  <a:lnTo>
                    <a:pt x="490" y="53"/>
                  </a:lnTo>
                  <a:lnTo>
                    <a:pt x="512" y="62"/>
                  </a:lnTo>
                  <a:lnTo>
                    <a:pt x="532" y="75"/>
                  </a:lnTo>
                  <a:lnTo>
                    <a:pt x="550" y="92"/>
                  </a:lnTo>
                  <a:lnTo>
                    <a:pt x="565" y="113"/>
                  </a:lnTo>
                  <a:lnTo>
                    <a:pt x="578" y="137"/>
                  </a:lnTo>
                  <a:lnTo>
                    <a:pt x="588" y="164"/>
                  </a:lnTo>
                  <a:lnTo>
                    <a:pt x="596" y="194"/>
                  </a:lnTo>
                  <a:lnTo>
                    <a:pt x="603" y="226"/>
                  </a:lnTo>
                  <a:lnTo>
                    <a:pt x="607" y="262"/>
                  </a:lnTo>
                  <a:lnTo>
                    <a:pt x="609" y="297"/>
                  </a:lnTo>
                  <a:lnTo>
                    <a:pt x="610" y="336"/>
                  </a:lnTo>
                  <a:lnTo>
                    <a:pt x="609" y="375"/>
                  </a:lnTo>
                  <a:lnTo>
                    <a:pt x="606" y="415"/>
                  </a:lnTo>
                  <a:lnTo>
                    <a:pt x="604" y="453"/>
                  </a:lnTo>
                  <a:lnTo>
                    <a:pt x="604" y="487"/>
                  </a:lnTo>
                  <a:lnTo>
                    <a:pt x="608" y="517"/>
                  </a:lnTo>
                  <a:lnTo>
                    <a:pt x="613" y="543"/>
                  </a:lnTo>
                  <a:lnTo>
                    <a:pt x="619" y="565"/>
                  </a:lnTo>
                  <a:lnTo>
                    <a:pt x="627" y="585"/>
                  </a:lnTo>
                  <a:lnTo>
                    <a:pt x="636" y="601"/>
                  </a:lnTo>
                  <a:lnTo>
                    <a:pt x="645" y="614"/>
                  </a:lnTo>
                  <a:lnTo>
                    <a:pt x="654" y="625"/>
                  </a:lnTo>
                  <a:lnTo>
                    <a:pt x="663" y="633"/>
                  </a:lnTo>
                  <a:lnTo>
                    <a:pt x="671" y="640"/>
                  </a:lnTo>
                  <a:lnTo>
                    <a:pt x="678" y="644"/>
                  </a:lnTo>
                  <a:lnTo>
                    <a:pt x="683" y="648"/>
                  </a:lnTo>
                  <a:lnTo>
                    <a:pt x="687" y="649"/>
                  </a:lnTo>
                  <a:lnTo>
                    <a:pt x="688" y="649"/>
                  </a:lnTo>
                  <a:lnTo>
                    <a:pt x="668" y="669"/>
                  </a:lnTo>
                  <a:lnTo>
                    <a:pt x="644" y="684"/>
                  </a:lnTo>
                  <a:lnTo>
                    <a:pt x="619" y="696"/>
                  </a:lnTo>
                  <a:lnTo>
                    <a:pt x="593" y="706"/>
                  </a:lnTo>
                  <a:lnTo>
                    <a:pt x="568" y="713"/>
                  </a:lnTo>
                  <a:lnTo>
                    <a:pt x="543" y="717"/>
                  </a:lnTo>
                  <a:lnTo>
                    <a:pt x="521" y="721"/>
                  </a:lnTo>
                  <a:lnTo>
                    <a:pt x="502" y="722"/>
                  </a:lnTo>
                  <a:lnTo>
                    <a:pt x="487" y="723"/>
                  </a:lnTo>
                  <a:lnTo>
                    <a:pt x="477" y="723"/>
                  </a:lnTo>
                  <a:lnTo>
                    <a:pt x="474" y="723"/>
                  </a:lnTo>
                  <a:lnTo>
                    <a:pt x="474" y="778"/>
                  </a:lnTo>
                  <a:lnTo>
                    <a:pt x="345" y="1191"/>
                  </a:lnTo>
                  <a:lnTo>
                    <a:pt x="218" y="777"/>
                  </a:lnTo>
                  <a:lnTo>
                    <a:pt x="218" y="725"/>
                  </a:lnTo>
                  <a:lnTo>
                    <a:pt x="178" y="724"/>
                  </a:lnTo>
                  <a:lnTo>
                    <a:pt x="143" y="720"/>
                  </a:lnTo>
                  <a:lnTo>
                    <a:pt x="113" y="713"/>
                  </a:lnTo>
                  <a:lnTo>
                    <a:pt x="87" y="705"/>
                  </a:lnTo>
                  <a:lnTo>
                    <a:pt x="64" y="696"/>
                  </a:lnTo>
                  <a:lnTo>
                    <a:pt x="46" y="686"/>
                  </a:lnTo>
                  <a:lnTo>
                    <a:pt x="31" y="676"/>
                  </a:lnTo>
                  <a:lnTo>
                    <a:pt x="19" y="667"/>
                  </a:lnTo>
                  <a:lnTo>
                    <a:pt x="11" y="660"/>
                  </a:lnTo>
                  <a:lnTo>
                    <a:pt x="5" y="653"/>
                  </a:lnTo>
                  <a:lnTo>
                    <a:pt x="1" y="649"/>
                  </a:lnTo>
                  <a:lnTo>
                    <a:pt x="0" y="646"/>
                  </a:lnTo>
                  <a:lnTo>
                    <a:pt x="1" y="646"/>
                  </a:lnTo>
                  <a:lnTo>
                    <a:pt x="4" y="646"/>
                  </a:lnTo>
                  <a:lnTo>
                    <a:pt x="8" y="645"/>
                  </a:lnTo>
                  <a:lnTo>
                    <a:pt x="14" y="643"/>
                  </a:lnTo>
                  <a:lnTo>
                    <a:pt x="20" y="640"/>
                  </a:lnTo>
                  <a:lnTo>
                    <a:pt x="27" y="634"/>
                  </a:lnTo>
                  <a:lnTo>
                    <a:pt x="35" y="626"/>
                  </a:lnTo>
                  <a:lnTo>
                    <a:pt x="43" y="616"/>
                  </a:lnTo>
                  <a:lnTo>
                    <a:pt x="52" y="604"/>
                  </a:lnTo>
                  <a:lnTo>
                    <a:pt x="60" y="589"/>
                  </a:lnTo>
                  <a:lnTo>
                    <a:pt x="67" y="569"/>
                  </a:lnTo>
                  <a:lnTo>
                    <a:pt x="74" y="547"/>
                  </a:lnTo>
                  <a:lnTo>
                    <a:pt x="80" y="519"/>
                  </a:lnTo>
                  <a:lnTo>
                    <a:pt x="85" y="488"/>
                  </a:lnTo>
                  <a:lnTo>
                    <a:pt x="88" y="452"/>
                  </a:lnTo>
                  <a:lnTo>
                    <a:pt x="90" y="410"/>
                  </a:lnTo>
                  <a:lnTo>
                    <a:pt x="90" y="364"/>
                  </a:lnTo>
                  <a:lnTo>
                    <a:pt x="91" y="314"/>
                  </a:lnTo>
                  <a:lnTo>
                    <a:pt x="93" y="269"/>
                  </a:lnTo>
                  <a:lnTo>
                    <a:pt x="99" y="229"/>
                  </a:lnTo>
                  <a:lnTo>
                    <a:pt x="106" y="194"/>
                  </a:lnTo>
                  <a:lnTo>
                    <a:pt x="115" y="163"/>
                  </a:lnTo>
                  <a:lnTo>
                    <a:pt x="125" y="135"/>
                  </a:lnTo>
                  <a:lnTo>
                    <a:pt x="137" y="112"/>
                  </a:lnTo>
                  <a:lnTo>
                    <a:pt x="149" y="92"/>
                  </a:lnTo>
                  <a:lnTo>
                    <a:pt x="162" y="75"/>
                  </a:lnTo>
                  <a:lnTo>
                    <a:pt x="175" y="61"/>
                  </a:lnTo>
                  <a:lnTo>
                    <a:pt x="188" y="50"/>
                  </a:lnTo>
                  <a:lnTo>
                    <a:pt x="201" y="40"/>
                  </a:lnTo>
                  <a:lnTo>
                    <a:pt x="214" y="32"/>
                  </a:lnTo>
                  <a:lnTo>
                    <a:pt x="225" y="26"/>
                  </a:lnTo>
                  <a:lnTo>
                    <a:pt x="236" y="22"/>
                  </a:lnTo>
                  <a:lnTo>
                    <a:pt x="245" y="18"/>
                  </a:lnTo>
                  <a:lnTo>
                    <a:pt x="275" y="8"/>
                  </a:lnTo>
                  <a:lnTo>
                    <a:pt x="303" y="2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72"/>
            <p:cNvSpPr>
              <a:spLocks/>
            </p:cNvSpPr>
            <p:nvPr/>
          </p:nvSpPr>
          <p:spPr bwMode="auto">
            <a:xfrm>
              <a:off x="1558925" y="3943351"/>
              <a:ext cx="166688" cy="63500"/>
            </a:xfrm>
            <a:custGeom>
              <a:avLst/>
              <a:gdLst>
                <a:gd name="T0" fmla="*/ 295 w 942"/>
                <a:gd name="T1" fmla="*/ 0 h 402"/>
                <a:gd name="T2" fmla="*/ 244 w 942"/>
                <a:gd name="T3" fmla="*/ 166 h 402"/>
                <a:gd name="T4" fmla="*/ 315 w 942"/>
                <a:gd name="T5" fmla="*/ 161 h 402"/>
                <a:gd name="T6" fmla="*/ 471 w 942"/>
                <a:gd name="T7" fmla="*/ 374 h 402"/>
                <a:gd name="T8" fmla="*/ 629 w 942"/>
                <a:gd name="T9" fmla="*/ 161 h 402"/>
                <a:gd name="T10" fmla="*/ 700 w 942"/>
                <a:gd name="T11" fmla="*/ 166 h 402"/>
                <a:gd name="T12" fmla="*/ 649 w 942"/>
                <a:gd name="T13" fmla="*/ 0 h 402"/>
                <a:gd name="T14" fmla="*/ 676 w 942"/>
                <a:gd name="T15" fmla="*/ 17 h 402"/>
                <a:gd name="T16" fmla="*/ 837 w 942"/>
                <a:gd name="T17" fmla="*/ 104 h 402"/>
                <a:gd name="T18" fmla="*/ 860 w 942"/>
                <a:gd name="T19" fmla="*/ 121 h 402"/>
                <a:gd name="T20" fmla="*/ 881 w 942"/>
                <a:gd name="T21" fmla="*/ 142 h 402"/>
                <a:gd name="T22" fmla="*/ 897 w 942"/>
                <a:gd name="T23" fmla="*/ 165 h 402"/>
                <a:gd name="T24" fmla="*/ 909 w 942"/>
                <a:gd name="T25" fmla="*/ 193 h 402"/>
                <a:gd name="T26" fmla="*/ 916 w 942"/>
                <a:gd name="T27" fmla="*/ 223 h 402"/>
                <a:gd name="T28" fmla="*/ 942 w 942"/>
                <a:gd name="T29" fmla="*/ 379 h 402"/>
                <a:gd name="T30" fmla="*/ 941 w 942"/>
                <a:gd name="T31" fmla="*/ 387 h 402"/>
                <a:gd name="T32" fmla="*/ 938 w 942"/>
                <a:gd name="T33" fmla="*/ 395 h 402"/>
                <a:gd name="T34" fmla="*/ 932 w 942"/>
                <a:gd name="T35" fmla="*/ 399 h 402"/>
                <a:gd name="T36" fmla="*/ 925 w 942"/>
                <a:gd name="T37" fmla="*/ 402 h 402"/>
                <a:gd name="T38" fmla="*/ 17 w 942"/>
                <a:gd name="T39" fmla="*/ 402 h 402"/>
                <a:gd name="T40" fmla="*/ 10 w 942"/>
                <a:gd name="T41" fmla="*/ 399 h 402"/>
                <a:gd name="T42" fmla="*/ 4 w 942"/>
                <a:gd name="T43" fmla="*/ 394 h 402"/>
                <a:gd name="T44" fmla="*/ 1 w 942"/>
                <a:gd name="T45" fmla="*/ 387 h 402"/>
                <a:gd name="T46" fmla="*/ 0 w 942"/>
                <a:gd name="T47" fmla="*/ 379 h 402"/>
                <a:gd name="T48" fmla="*/ 26 w 942"/>
                <a:gd name="T49" fmla="*/ 222 h 402"/>
                <a:gd name="T50" fmla="*/ 33 w 942"/>
                <a:gd name="T51" fmla="*/ 192 h 402"/>
                <a:gd name="T52" fmla="*/ 46 w 942"/>
                <a:gd name="T53" fmla="*/ 165 h 402"/>
                <a:gd name="T54" fmla="*/ 62 w 942"/>
                <a:gd name="T55" fmla="*/ 141 h 402"/>
                <a:gd name="T56" fmla="*/ 82 w 942"/>
                <a:gd name="T57" fmla="*/ 120 h 402"/>
                <a:gd name="T58" fmla="*/ 106 w 942"/>
                <a:gd name="T59" fmla="*/ 104 h 402"/>
                <a:gd name="T60" fmla="*/ 263 w 942"/>
                <a:gd name="T61" fmla="*/ 19 h 402"/>
                <a:gd name="T62" fmla="*/ 295 w 942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2" h="402">
                  <a:moveTo>
                    <a:pt x="295" y="0"/>
                  </a:moveTo>
                  <a:lnTo>
                    <a:pt x="244" y="166"/>
                  </a:lnTo>
                  <a:lnTo>
                    <a:pt x="315" y="161"/>
                  </a:lnTo>
                  <a:lnTo>
                    <a:pt x="471" y="374"/>
                  </a:lnTo>
                  <a:lnTo>
                    <a:pt x="629" y="161"/>
                  </a:lnTo>
                  <a:lnTo>
                    <a:pt x="700" y="166"/>
                  </a:lnTo>
                  <a:lnTo>
                    <a:pt x="649" y="0"/>
                  </a:lnTo>
                  <a:lnTo>
                    <a:pt x="676" y="17"/>
                  </a:lnTo>
                  <a:lnTo>
                    <a:pt x="837" y="104"/>
                  </a:lnTo>
                  <a:lnTo>
                    <a:pt x="860" y="121"/>
                  </a:lnTo>
                  <a:lnTo>
                    <a:pt x="881" y="142"/>
                  </a:lnTo>
                  <a:lnTo>
                    <a:pt x="897" y="165"/>
                  </a:lnTo>
                  <a:lnTo>
                    <a:pt x="909" y="193"/>
                  </a:lnTo>
                  <a:lnTo>
                    <a:pt x="916" y="223"/>
                  </a:lnTo>
                  <a:lnTo>
                    <a:pt x="942" y="379"/>
                  </a:lnTo>
                  <a:lnTo>
                    <a:pt x="941" y="387"/>
                  </a:lnTo>
                  <a:lnTo>
                    <a:pt x="938" y="395"/>
                  </a:lnTo>
                  <a:lnTo>
                    <a:pt x="932" y="399"/>
                  </a:lnTo>
                  <a:lnTo>
                    <a:pt x="925" y="402"/>
                  </a:lnTo>
                  <a:lnTo>
                    <a:pt x="17" y="402"/>
                  </a:lnTo>
                  <a:lnTo>
                    <a:pt x="10" y="399"/>
                  </a:lnTo>
                  <a:lnTo>
                    <a:pt x="4" y="394"/>
                  </a:lnTo>
                  <a:lnTo>
                    <a:pt x="1" y="387"/>
                  </a:lnTo>
                  <a:lnTo>
                    <a:pt x="0" y="379"/>
                  </a:lnTo>
                  <a:lnTo>
                    <a:pt x="26" y="222"/>
                  </a:lnTo>
                  <a:lnTo>
                    <a:pt x="33" y="192"/>
                  </a:lnTo>
                  <a:lnTo>
                    <a:pt x="46" y="165"/>
                  </a:lnTo>
                  <a:lnTo>
                    <a:pt x="62" y="141"/>
                  </a:lnTo>
                  <a:lnTo>
                    <a:pt x="82" y="120"/>
                  </a:lnTo>
                  <a:lnTo>
                    <a:pt x="106" y="104"/>
                  </a:lnTo>
                  <a:lnTo>
                    <a:pt x="263" y="19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73"/>
            <p:cNvSpPr>
              <a:spLocks noEditPoints="1"/>
            </p:cNvSpPr>
            <p:nvPr/>
          </p:nvSpPr>
          <p:spPr bwMode="auto">
            <a:xfrm>
              <a:off x="1751013" y="3706813"/>
              <a:ext cx="196850" cy="196850"/>
            </a:xfrm>
            <a:custGeom>
              <a:avLst/>
              <a:gdLst>
                <a:gd name="T0" fmla="*/ 515 w 1114"/>
                <a:gd name="T1" fmla="*/ 203 h 1234"/>
                <a:gd name="T2" fmla="*/ 511 w 1114"/>
                <a:gd name="T3" fmla="*/ 271 h 1234"/>
                <a:gd name="T4" fmla="*/ 494 w 1114"/>
                <a:gd name="T5" fmla="*/ 297 h 1234"/>
                <a:gd name="T6" fmla="*/ 416 w 1114"/>
                <a:gd name="T7" fmla="*/ 345 h 1234"/>
                <a:gd name="T8" fmla="*/ 369 w 1114"/>
                <a:gd name="T9" fmla="*/ 437 h 1234"/>
                <a:gd name="T10" fmla="*/ 381 w 1114"/>
                <a:gd name="T11" fmla="*/ 550 h 1234"/>
                <a:gd name="T12" fmla="*/ 452 w 1114"/>
                <a:gd name="T13" fmla="*/ 627 h 1234"/>
                <a:gd name="T14" fmla="*/ 580 w 1114"/>
                <a:gd name="T15" fmla="*/ 692 h 1234"/>
                <a:gd name="T16" fmla="*/ 621 w 1114"/>
                <a:gd name="T17" fmla="*/ 754 h 1234"/>
                <a:gd name="T18" fmla="*/ 586 w 1114"/>
                <a:gd name="T19" fmla="*/ 810 h 1234"/>
                <a:gd name="T20" fmla="*/ 480 w 1114"/>
                <a:gd name="T21" fmla="*/ 814 h 1234"/>
                <a:gd name="T22" fmla="*/ 393 w 1114"/>
                <a:gd name="T23" fmla="*/ 779 h 1234"/>
                <a:gd name="T24" fmla="*/ 364 w 1114"/>
                <a:gd name="T25" fmla="*/ 861 h 1234"/>
                <a:gd name="T26" fmla="*/ 371 w 1114"/>
                <a:gd name="T27" fmla="*/ 901 h 1234"/>
                <a:gd name="T28" fmla="*/ 477 w 1114"/>
                <a:gd name="T29" fmla="*/ 938 h 1234"/>
                <a:gd name="T30" fmla="*/ 503 w 1114"/>
                <a:gd name="T31" fmla="*/ 959 h 1234"/>
                <a:gd name="T32" fmla="*/ 509 w 1114"/>
                <a:gd name="T33" fmla="*/ 1033 h 1234"/>
                <a:gd name="T34" fmla="*/ 590 w 1114"/>
                <a:gd name="T35" fmla="*/ 1038 h 1234"/>
                <a:gd name="T36" fmla="*/ 603 w 1114"/>
                <a:gd name="T37" fmla="*/ 988 h 1234"/>
                <a:gd name="T38" fmla="*/ 614 w 1114"/>
                <a:gd name="T39" fmla="*/ 931 h 1234"/>
                <a:gd name="T40" fmla="*/ 698 w 1114"/>
                <a:gd name="T41" fmla="*/ 884 h 1234"/>
                <a:gd name="T42" fmla="*/ 752 w 1114"/>
                <a:gd name="T43" fmla="*/ 779 h 1234"/>
                <a:gd name="T44" fmla="*/ 739 w 1114"/>
                <a:gd name="T45" fmla="*/ 666 h 1234"/>
                <a:gd name="T46" fmla="*/ 666 w 1114"/>
                <a:gd name="T47" fmla="*/ 578 h 1234"/>
                <a:gd name="T48" fmla="*/ 554 w 1114"/>
                <a:gd name="T49" fmla="*/ 522 h 1234"/>
                <a:gd name="T50" fmla="*/ 503 w 1114"/>
                <a:gd name="T51" fmla="*/ 473 h 1234"/>
                <a:gd name="T52" fmla="*/ 518 w 1114"/>
                <a:gd name="T53" fmla="*/ 421 h 1234"/>
                <a:gd name="T54" fmla="*/ 594 w 1114"/>
                <a:gd name="T55" fmla="*/ 405 h 1234"/>
                <a:gd name="T56" fmla="*/ 691 w 1114"/>
                <a:gd name="T57" fmla="*/ 436 h 1234"/>
                <a:gd name="T58" fmla="*/ 713 w 1114"/>
                <a:gd name="T59" fmla="*/ 417 h 1234"/>
                <a:gd name="T60" fmla="*/ 730 w 1114"/>
                <a:gd name="T61" fmla="*/ 329 h 1234"/>
                <a:gd name="T62" fmla="*/ 642 w 1114"/>
                <a:gd name="T63" fmla="*/ 291 h 1234"/>
                <a:gd name="T64" fmla="*/ 610 w 1114"/>
                <a:gd name="T65" fmla="*/ 274 h 1234"/>
                <a:gd name="T66" fmla="*/ 607 w 1114"/>
                <a:gd name="T67" fmla="*/ 214 h 1234"/>
                <a:gd name="T68" fmla="*/ 578 w 1114"/>
                <a:gd name="T69" fmla="*/ 194 h 1234"/>
                <a:gd name="T70" fmla="*/ 615 w 1114"/>
                <a:gd name="T71" fmla="*/ 3 h 1234"/>
                <a:gd name="T72" fmla="*/ 823 w 1114"/>
                <a:gd name="T73" fmla="*/ 74 h 1234"/>
                <a:gd name="T74" fmla="*/ 987 w 1114"/>
                <a:gd name="T75" fmla="*/ 225 h 1234"/>
                <a:gd name="T76" fmla="*/ 1089 w 1114"/>
                <a:gd name="T77" fmla="*/ 433 h 1234"/>
                <a:gd name="T78" fmla="*/ 1111 w 1114"/>
                <a:gd name="T79" fmla="*/ 680 h 1234"/>
                <a:gd name="T80" fmla="*/ 1047 w 1114"/>
                <a:gd name="T81" fmla="*/ 911 h 1234"/>
                <a:gd name="T82" fmla="*/ 912 w 1114"/>
                <a:gd name="T83" fmla="*/ 1093 h 1234"/>
                <a:gd name="T84" fmla="*/ 723 w 1114"/>
                <a:gd name="T85" fmla="*/ 1206 h 1234"/>
                <a:gd name="T86" fmla="*/ 500 w 1114"/>
                <a:gd name="T87" fmla="*/ 1231 h 1234"/>
                <a:gd name="T88" fmla="*/ 291 w 1114"/>
                <a:gd name="T89" fmla="*/ 1160 h 1234"/>
                <a:gd name="T90" fmla="*/ 127 w 1114"/>
                <a:gd name="T91" fmla="*/ 1009 h 1234"/>
                <a:gd name="T92" fmla="*/ 25 w 1114"/>
                <a:gd name="T93" fmla="*/ 800 h 1234"/>
                <a:gd name="T94" fmla="*/ 3 w 1114"/>
                <a:gd name="T95" fmla="*/ 554 h 1234"/>
                <a:gd name="T96" fmla="*/ 67 w 1114"/>
                <a:gd name="T97" fmla="*/ 322 h 1234"/>
                <a:gd name="T98" fmla="*/ 203 w 1114"/>
                <a:gd name="T99" fmla="*/ 141 h 1234"/>
                <a:gd name="T100" fmla="*/ 391 w 1114"/>
                <a:gd name="T101" fmla="*/ 27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4" h="1234">
                  <a:moveTo>
                    <a:pt x="538" y="194"/>
                  </a:moveTo>
                  <a:lnTo>
                    <a:pt x="527" y="195"/>
                  </a:lnTo>
                  <a:lnTo>
                    <a:pt x="519" y="198"/>
                  </a:lnTo>
                  <a:lnTo>
                    <a:pt x="515" y="203"/>
                  </a:lnTo>
                  <a:lnTo>
                    <a:pt x="512" y="212"/>
                  </a:lnTo>
                  <a:lnTo>
                    <a:pt x="511" y="224"/>
                  </a:lnTo>
                  <a:lnTo>
                    <a:pt x="511" y="258"/>
                  </a:lnTo>
                  <a:lnTo>
                    <a:pt x="511" y="271"/>
                  </a:lnTo>
                  <a:lnTo>
                    <a:pt x="510" y="281"/>
                  </a:lnTo>
                  <a:lnTo>
                    <a:pt x="507" y="288"/>
                  </a:lnTo>
                  <a:lnTo>
                    <a:pt x="502" y="294"/>
                  </a:lnTo>
                  <a:lnTo>
                    <a:pt x="494" y="297"/>
                  </a:lnTo>
                  <a:lnTo>
                    <a:pt x="482" y="302"/>
                  </a:lnTo>
                  <a:lnTo>
                    <a:pt x="458" y="314"/>
                  </a:lnTo>
                  <a:lnTo>
                    <a:pt x="435" y="328"/>
                  </a:lnTo>
                  <a:lnTo>
                    <a:pt x="416" y="345"/>
                  </a:lnTo>
                  <a:lnTo>
                    <a:pt x="400" y="363"/>
                  </a:lnTo>
                  <a:lnTo>
                    <a:pt x="386" y="386"/>
                  </a:lnTo>
                  <a:lnTo>
                    <a:pt x="376" y="410"/>
                  </a:lnTo>
                  <a:lnTo>
                    <a:pt x="369" y="437"/>
                  </a:lnTo>
                  <a:lnTo>
                    <a:pt x="366" y="467"/>
                  </a:lnTo>
                  <a:lnTo>
                    <a:pt x="366" y="497"/>
                  </a:lnTo>
                  <a:lnTo>
                    <a:pt x="371" y="524"/>
                  </a:lnTo>
                  <a:lnTo>
                    <a:pt x="381" y="550"/>
                  </a:lnTo>
                  <a:lnTo>
                    <a:pt x="394" y="572"/>
                  </a:lnTo>
                  <a:lnTo>
                    <a:pt x="410" y="592"/>
                  </a:lnTo>
                  <a:lnTo>
                    <a:pt x="429" y="611"/>
                  </a:lnTo>
                  <a:lnTo>
                    <a:pt x="452" y="627"/>
                  </a:lnTo>
                  <a:lnTo>
                    <a:pt x="487" y="647"/>
                  </a:lnTo>
                  <a:lnTo>
                    <a:pt x="522" y="664"/>
                  </a:lnTo>
                  <a:lnTo>
                    <a:pt x="560" y="681"/>
                  </a:lnTo>
                  <a:lnTo>
                    <a:pt x="580" y="692"/>
                  </a:lnTo>
                  <a:lnTo>
                    <a:pt x="599" y="706"/>
                  </a:lnTo>
                  <a:lnTo>
                    <a:pt x="611" y="721"/>
                  </a:lnTo>
                  <a:lnTo>
                    <a:pt x="619" y="737"/>
                  </a:lnTo>
                  <a:lnTo>
                    <a:pt x="621" y="754"/>
                  </a:lnTo>
                  <a:lnTo>
                    <a:pt x="619" y="772"/>
                  </a:lnTo>
                  <a:lnTo>
                    <a:pt x="612" y="787"/>
                  </a:lnTo>
                  <a:lnTo>
                    <a:pt x="601" y="800"/>
                  </a:lnTo>
                  <a:lnTo>
                    <a:pt x="586" y="810"/>
                  </a:lnTo>
                  <a:lnTo>
                    <a:pt x="563" y="818"/>
                  </a:lnTo>
                  <a:lnTo>
                    <a:pt x="539" y="822"/>
                  </a:lnTo>
                  <a:lnTo>
                    <a:pt x="516" y="820"/>
                  </a:lnTo>
                  <a:lnTo>
                    <a:pt x="480" y="814"/>
                  </a:lnTo>
                  <a:lnTo>
                    <a:pt x="445" y="802"/>
                  </a:lnTo>
                  <a:lnTo>
                    <a:pt x="411" y="786"/>
                  </a:lnTo>
                  <a:lnTo>
                    <a:pt x="401" y="781"/>
                  </a:lnTo>
                  <a:lnTo>
                    <a:pt x="393" y="779"/>
                  </a:lnTo>
                  <a:lnTo>
                    <a:pt x="388" y="783"/>
                  </a:lnTo>
                  <a:lnTo>
                    <a:pt x="383" y="789"/>
                  </a:lnTo>
                  <a:lnTo>
                    <a:pt x="379" y="800"/>
                  </a:lnTo>
                  <a:lnTo>
                    <a:pt x="364" y="861"/>
                  </a:lnTo>
                  <a:lnTo>
                    <a:pt x="361" y="876"/>
                  </a:lnTo>
                  <a:lnTo>
                    <a:pt x="361" y="886"/>
                  </a:lnTo>
                  <a:lnTo>
                    <a:pt x="364" y="895"/>
                  </a:lnTo>
                  <a:lnTo>
                    <a:pt x="371" y="901"/>
                  </a:lnTo>
                  <a:lnTo>
                    <a:pt x="383" y="908"/>
                  </a:lnTo>
                  <a:lnTo>
                    <a:pt x="414" y="921"/>
                  </a:lnTo>
                  <a:lnTo>
                    <a:pt x="445" y="931"/>
                  </a:lnTo>
                  <a:lnTo>
                    <a:pt x="477" y="938"/>
                  </a:lnTo>
                  <a:lnTo>
                    <a:pt x="490" y="941"/>
                  </a:lnTo>
                  <a:lnTo>
                    <a:pt x="498" y="945"/>
                  </a:lnTo>
                  <a:lnTo>
                    <a:pt x="502" y="950"/>
                  </a:lnTo>
                  <a:lnTo>
                    <a:pt x="503" y="959"/>
                  </a:lnTo>
                  <a:lnTo>
                    <a:pt x="504" y="973"/>
                  </a:lnTo>
                  <a:lnTo>
                    <a:pt x="504" y="1013"/>
                  </a:lnTo>
                  <a:lnTo>
                    <a:pt x="505" y="1025"/>
                  </a:lnTo>
                  <a:lnTo>
                    <a:pt x="509" y="1033"/>
                  </a:lnTo>
                  <a:lnTo>
                    <a:pt x="517" y="1039"/>
                  </a:lnTo>
                  <a:lnTo>
                    <a:pt x="527" y="1040"/>
                  </a:lnTo>
                  <a:lnTo>
                    <a:pt x="581" y="1040"/>
                  </a:lnTo>
                  <a:lnTo>
                    <a:pt x="590" y="1038"/>
                  </a:lnTo>
                  <a:lnTo>
                    <a:pt x="597" y="1033"/>
                  </a:lnTo>
                  <a:lnTo>
                    <a:pt x="601" y="1026"/>
                  </a:lnTo>
                  <a:lnTo>
                    <a:pt x="602" y="1015"/>
                  </a:lnTo>
                  <a:lnTo>
                    <a:pt x="603" y="988"/>
                  </a:lnTo>
                  <a:lnTo>
                    <a:pt x="602" y="960"/>
                  </a:lnTo>
                  <a:lnTo>
                    <a:pt x="603" y="948"/>
                  </a:lnTo>
                  <a:lnTo>
                    <a:pt x="607" y="938"/>
                  </a:lnTo>
                  <a:lnTo>
                    <a:pt x="614" y="931"/>
                  </a:lnTo>
                  <a:lnTo>
                    <a:pt x="625" y="927"/>
                  </a:lnTo>
                  <a:lnTo>
                    <a:pt x="651" y="917"/>
                  </a:lnTo>
                  <a:lnTo>
                    <a:pt x="676" y="903"/>
                  </a:lnTo>
                  <a:lnTo>
                    <a:pt x="698" y="884"/>
                  </a:lnTo>
                  <a:lnTo>
                    <a:pt x="717" y="860"/>
                  </a:lnTo>
                  <a:lnTo>
                    <a:pt x="733" y="835"/>
                  </a:lnTo>
                  <a:lnTo>
                    <a:pt x="745" y="808"/>
                  </a:lnTo>
                  <a:lnTo>
                    <a:pt x="752" y="779"/>
                  </a:lnTo>
                  <a:lnTo>
                    <a:pt x="755" y="751"/>
                  </a:lnTo>
                  <a:lnTo>
                    <a:pt x="754" y="722"/>
                  </a:lnTo>
                  <a:lnTo>
                    <a:pt x="748" y="694"/>
                  </a:lnTo>
                  <a:lnTo>
                    <a:pt x="739" y="666"/>
                  </a:lnTo>
                  <a:lnTo>
                    <a:pt x="726" y="641"/>
                  </a:lnTo>
                  <a:lnTo>
                    <a:pt x="710" y="616"/>
                  </a:lnTo>
                  <a:lnTo>
                    <a:pt x="690" y="595"/>
                  </a:lnTo>
                  <a:lnTo>
                    <a:pt x="666" y="578"/>
                  </a:lnTo>
                  <a:lnTo>
                    <a:pt x="636" y="561"/>
                  </a:lnTo>
                  <a:lnTo>
                    <a:pt x="604" y="545"/>
                  </a:lnTo>
                  <a:lnTo>
                    <a:pt x="573" y="531"/>
                  </a:lnTo>
                  <a:lnTo>
                    <a:pt x="554" y="522"/>
                  </a:lnTo>
                  <a:lnTo>
                    <a:pt x="537" y="512"/>
                  </a:lnTo>
                  <a:lnTo>
                    <a:pt x="521" y="500"/>
                  </a:lnTo>
                  <a:lnTo>
                    <a:pt x="510" y="488"/>
                  </a:lnTo>
                  <a:lnTo>
                    <a:pt x="503" y="473"/>
                  </a:lnTo>
                  <a:lnTo>
                    <a:pt x="501" y="459"/>
                  </a:lnTo>
                  <a:lnTo>
                    <a:pt x="503" y="446"/>
                  </a:lnTo>
                  <a:lnTo>
                    <a:pt x="508" y="432"/>
                  </a:lnTo>
                  <a:lnTo>
                    <a:pt x="518" y="421"/>
                  </a:lnTo>
                  <a:lnTo>
                    <a:pt x="532" y="412"/>
                  </a:lnTo>
                  <a:lnTo>
                    <a:pt x="547" y="407"/>
                  </a:lnTo>
                  <a:lnTo>
                    <a:pt x="564" y="406"/>
                  </a:lnTo>
                  <a:lnTo>
                    <a:pt x="594" y="405"/>
                  </a:lnTo>
                  <a:lnTo>
                    <a:pt x="624" y="409"/>
                  </a:lnTo>
                  <a:lnTo>
                    <a:pt x="653" y="418"/>
                  </a:lnTo>
                  <a:lnTo>
                    <a:pt x="681" y="431"/>
                  </a:lnTo>
                  <a:lnTo>
                    <a:pt x="691" y="436"/>
                  </a:lnTo>
                  <a:lnTo>
                    <a:pt x="699" y="437"/>
                  </a:lnTo>
                  <a:lnTo>
                    <a:pt x="705" y="433"/>
                  </a:lnTo>
                  <a:lnTo>
                    <a:pt x="709" y="427"/>
                  </a:lnTo>
                  <a:lnTo>
                    <a:pt x="713" y="417"/>
                  </a:lnTo>
                  <a:lnTo>
                    <a:pt x="722" y="382"/>
                  </a:lnTo>
                  <a:lnTo>
                    <a:pt x="731" y="348"/>
                  </a:lnTo>
                  <a:lnTo>
                    <a:pt x="732" y="337"/>
                  </a:lnTo>
                  <a:lnTo>
                    <a:pt x="730" y="329"/>
                  </a:lnTo>
                  <a:lnTo>
                    <a:pt x="725" y="321"/>
                  </a:lnTo>
                  <a:lnTo>
                    <a:pt x="717" y="316"/>
                  </a:lnTo>
                  <a:lnTo>
                    <a:pt x="680" y="300"/>
                  </a:lnTo>
                  <a:lnTo>
                    <a:pt x="642" y="291"/>
                  </a:lnTo>
                  <a:lnTo>
                    <a:pt x="628" y="288"/>
                  </a:lnTo>
                  <a:lnTo>
                    <a:pt x="618" y="286"/>
                  </a:lnTo>
                  <a:lnTo>
                    <a:pt x="613" y="281"/>
                  </a:lnTo>
                  <a:lnTo>
                    <a:pt x="610" y="274"/>
                  </a:lnTo>
                  <a:lnTo>
                    <a:pt x="609" y="264"/>
                  </a:lnTo>
                  <a:lnTo>
                    <a:pt x="608" y="247"/>
                  </a:lnTo>
                  <a:lnTo>
                    <a:pt x="608" y="228"/>
                  </a:lnTo>
                  <a:lnTo>
                    <a:pt x="607" y="214"/>
                  </a:lnTo>
                  <a:lnTo>
                    <a:pt x="605" y="204"/>
                  </a:lnTo>
                  <a:lnTo>
                    <a:pt x="599" y="198"/>
                  </a:lnTo>
                  <a:lnTo>
                    <a:pt x="591" y="195"/>
                  </a:lnTo>
                  <a:lnTo>
                    <a:pt x="578" y="194"/>
                  </a:lnTo>
                  <a:lnTo>
                    <a:pt x="560" y="194"/>
                  </a:lnTo>
                  <a:lnTo>
                    <a:pt x="538" y="194"/>
                  </a:lnTo>
                  <a:close/>
                  <a:moveTo>
                    <a:pt x="557" y="0"/>
                  </a:moveTo>
                  <a:lnTo>
                    <a:pt x="615" y="3"/>
                  </a:lnTo>
                  <a:lnTo>
                    <a:pt x="670" y="12"/>
                  </a:lnTo>
                  <a:lnTo>
                    <a:pt x="723" y="27"/>
                  </a:lnTo>
                  <a:lnTo>
                    <a:pt x="774" y="49"/>
                  </a:lnTo>
                  <a:lnTo>
                    <a:pt x="823" y="74"/>
                  </a:lnTo>
                  <a:lnTo>
                    <a:pt x="869" y="105"/>
                  </a:lnTo>
                  <a:lnTo>
                    <a:pt x="912" y="141"/>
                  </a:lnTo>
                  <a:lnTo>
                    <a:pt x="951" y="180"/>
                  </a:lnTo>
                  <a:lnTo>
                    <a:pt x="987" y="225"/>
                  </a:lnTo>
                  <a:lnTo>
                    <a:pt x="1019" y="271"/>
                  </a:lnTo>
                  <a:lnTo>
                    <a:pt x="1047" y="322"/>
                  </a:lnTo>
                  <a:lnTo>
                    <a:pt x="1070" y="377"/>
                  </a:lnTo>
                  <a:lnTo>
                    <a:pt x="1089" y="433"/>
                  </a:lnTo>
                  <a:lnTo>
                    <a:pt x="1103" y="492"/>
                  </a:lnTo>
                  <a:lnTo>
                    <a:pt x="1111" y="554"/>
                  </a:lnTo>
                  <a:lnTo>
                    <a:pt x="1114" y="616"/>
                  </a:lnTo>
                  <a:lnTo>
                    <a:pt x="1111" y="680"/>
                  </a:lnTo>
                  <a:lnTo>
                    <a:pt x="1103" y="742"/>
                  </a:lnTo>
                  <a:lnTo>
                    <a:pt x="1089" y="800"/>
                  </a:lnTo>
                  <a:lnTo>
                    <a:pt x="1070" y="857"/>
                  </a:lnTo>
                  <a:lnTo>
                    <a:pt x="1047" y="911"/>
                  </a:lnTo>
                  <a:lnTo>
                    <a:pt x="1019" y="962"/>
                  </a:lnTo>
                  <a:lnTo>
                    <a:pt x="987" y="1009"/>
                  </a:lnTo>
                  <a:lnTo>
                    <a:pt x="951" y="1053"/>
                  </a:lnTo>
                  <a:lnTo>
                    <a:pt x="912" y="1093"/>
                  </a:lnTo>
                  <a:lnTo>
                    <a:pt x="869" y="1129"/>
                  </a:lnTo>
                  <a:lnTo>
                    <a:pt x="823" y="1160"/>
                  </a:lnTo>
                  <a:lnTo>
                    <a:pt x="774" y="1185"/>
                  </a:lnTo>
                  <a:lnTo>
                    <a:pt x="723" y="1206"/>
                  </a:lnTo>
                  <a:lnTo>
                    <a:pt x="670" y="1222"/>
                  </a:lnTo>
                  <a:lnTo>
                    <a:pt x="615" y="1231"/>
                  </a:lnTo>
                  <a:lnTo>
                    <a:pt x="557" y="1234"/>
                  </a:lnTo>
                  <a:lnTo>
                    <a:pt x="500" y="1231"/>
                  </a:lnTo>
                  <a:lnTo>
                    <a:pt x="444" y="1222"/>
                  </a:lnTo>
                  <a:lnTo>
                    <a:pt x="391" y="1206"/>
                  </a:lnTo>
                  <a:lnTo>
                    <a:pt x="340" y="1185"/>
                  </a:lnTo>
                  <a:lnTo>
                    <a:pt x="291" y="1160"/>
                  </a:lnTo>
                  <a:lnTo>
                    <a:pt x="246" y="1129"/>
                  </a:lnTo>
                  <a:lnTo>
                    <a:pt x="203" y="1093"/>
                  </a:lnTo>
                  <a:lnTo>
                    <a:pt x="163" y="1053"/>
                  </a:lnTo>
                  <a:lnTo>
                    <a:pt x="127" y="1009"/>
                  </a:lnTo>
                  <a:lnTo>
                    <a:pt x="95" y="962"/>
                  </a:lnTo>
                  <a:lnTo>
                    <a:pt x="67" y="911"/>
                  </a:lnTo>
                  <a:lnTo>
                    <a:pt x="44" y="857"/>
                  </a:lnTo>
                  <a:lnTo>
                    <a:pt x="25" y="800"/>
                  </a:lnTo>
                  <a:lnTo>
                    <a:pt x="12" y="742"/>
                  </a:lnTo>
                  <a:lnTo>
                    <a:pt x="3" y="680"/>
                  </a:lnTo>
                  <a:lnTo>
                    <a:pt x="0" y="616"/>
                  </a:lnTo>
                  <a:lnTo>
                    <a:pt x="3" y="554"/>
                  </a:lnTo>
                  <a:lnTo>
                    <a:pt x="12" y="492"/>
                  </a:lnTo>
                  <a:lnTo>
                    <a:pt x="25" y="433"/>
                  </a:lnTo>
                  <a:lnTo>
                    <a:pt x="44" y="377"/>
                  </a:lnTo>
                  <a:lnTo>
                    <a:pt x="67" y="322"/>
                  </a:lnTo>
                  <a:lnTo>
                    <a:pt x="95" y="271"/>
                  </a:lnTo>
                  <a:lnTo>
                    <a:pt x="127" y="225"/>
                  </a:lnTo>
                  <a:lnTo>
                    <a:pt x="163" y="180"/>
                  </a:lnTo>
                  <a:lnTo>
                    <a:pt x="203" y="141"/>
                  </a:lnTo>
                  <a:lnTo>
                    <a:pt x="246" y="105"/>
                  </a:lnTo>
                  <a:lnTo>
                    <a:pt x="291" y="74"/>
                  </a:lnTo>
                  <a:lnTo>
                    <a:pt x="340" y="49"/>
                  </a:lnTo>
                  <a:lnTo>
                    <a:pt x="391" y="27"/>
                  </a:lnTo>
                  <a:lnTo>
                    <a:pt x="444" y="12"/>
                  </a:lnTo>
                  <a:lnTo>
                    <a:pt x="500" y="3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1" name="Group 890"/>
          <p:cNvGrpSpPr/>
          <p:nvPr/>
        </p:nvGrpSpPr>
        <p:grpSpPr>
          <a:xfrm>
            <a:off x="2525045" y="3441700"/>
            <a:ext cx="584200" cy="579437"/>
            <a:chOff x="2506663" y="3441700"/>
            <a:chExt cx="584200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6" name="Freeform 178"/>
            <p:cNvSpPr>
              <a:spLocks/>
            </p:cNvSpPr>
            <p:nvPr/>
          </p:nvSpPr>
          <p:spPr bwMode="auto">
            <a:xfrm>
              <a:off x="3000375" y="3759200"/>
              <a:ext cx="23812" cy="25400"/>
            </a:xfrm>
            <a:custGeom>
              <a:avLst/>
              <a:gdLst>
                <a:gd name="T0" fmla="*/ 62 w 138"/>
                <a:gd name="T1" fmla="*/ 0 h 139"/>
                <a:gd name="T2" fmla="*/ 80 w 138"/>
                <a:gd name="T3" fmla="*/ 0 h 139"/>
                <a:gd name="T4" fmla="*/ 97 w 138"/>
                <a:gd name="T5" fmla="*/ 5 h 139"/>
                <a:gd name="T6" fmla="*/ 112 w 138"/>
                <a:gd name="T7" fmla="*/ 15 h 139"/>
                <a:gd name="T8" fmla="*/ 124 w 138"/>
                <a:gd name="T9" fmla="*/ 28 h 139"/>
                <a:gd name="T10" fmla="*/ 134 w 138"/>
                <a:gd name="T11" fmla="*/ 43 h 139"/>
                <a:gd name="T12" fmla="*/ 138 w 138"/>
                <a:gd name="T13" fmla="*/ 62 h 139"/>
                <a:gd name="T14" fmla="*/ 138 w 138"/>
                <a:gd name="T15" fmla="*/ 80 h 139"/>
                <a:gd name="T16" fmla="*/ 132 w 138"/>
                <a:gd name="T17" fmla="*/ 98 h 139"/>
                <a:gd name="T18" fmla="*/ 122 w 138"/>
                <a:gd name="T19" fmla="*/ 113 h 139"/>
                <a:gd name="T20" fmla="*/ 109 w 138"/>
                <a:gd name="T21" fmla="*/ 125 h 139"/>
                <a:gd name="T22" fmla="*/ 94 w 138"/>
                <a:gd name="T23" fmla="*/ 134 h 139"/>
                <a:gd name="T24" fmla="*/ 76 w 138"/>
                <a:gd name="T25" fmla="*/ 138 h 139"/>
                <a:gd name="T26" fmla="*/ 71 w 138"/>
                <a:gd name="T27" fmla="*/ 139 h 139"/>
                <a:gd name="T28" fmla="*/ 67 w 138"/>
                <a:gd name="T29" fmla="*/ 139 h 139"/>
                <a:gd name="T30" fmla="*/ 50 w 138"/>
                <a:gd name="T31" fmla="*/ 137 h 139"/>
                <a:gd name="T32" fmla="*/ 35 w 138"/>
                <a:gd name="T33" fmla="*/ 131 h 139"/>
                <a:gd name="T34" fmla="*/ 22 w 138"/>
                <a:gd name="T35" fmla="*/ 121 h 139"/>
                <a:gd name="T36" fmla="*/ 11 w 138"/>
                <a:gd name="T37" fmla="*/ 108 h 139"/>
                <a:gd name="T38" fmla="*/ 4 w 138"/>
                <a:gd name="T39" fmla="*/ 94 h 139"/>
                <a:gd name="T40" fmla="*/ 0 w 138"/>
                <a:gd name="T41" fmla="*/ 76 h 139"/>
                <a:gd name="T42" fmla="*/ 0 w 138"/>
                <a:gd name="T43" fmla="*/ 57 h 139"/>
                <a:gd name="T44" fmla="*/ 5 w 138"/>
                <a:gd name="T45" fmla="*/ 40 h 139"/>
                <a:gd name="T46" fmla="*/ 15 w 138"/>
                <a:gd name="T47" fmla="*/ 25 h 139"/>
                <a:gd name="T48" fmla="*/ 28 w 138"/>
                <a:gd name="T49" fmla="*/ 13 h 139"/>
                <a:gd name="T50" fmla="*/ 43 w 138"/>
                <a:gd name="T51" fmla="*/ 4 h 139"/>
                <a:gd name="T52" fmla="*/ 62 w 13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39">
                  <a:moveTo>
                    <a:pt x="62" y="0"/>
                  </a:moveTo>
                  <a:lnTo>
                    <a:pt x="80" y="0"/>
                  </a:lnTo>
                  <a:lnTo>
                    <a:pt x="97" y="5"/>
                  </a:lnTo>
                  <a:lnTo>
                    <a:pt x="112" y="15"/>
                  </a:lnTo>
                  <a:lnTo>
                    <a:pt x="124" y="28"/>
                  </a:lnTo>
                  <a:lnTo>
                    <a:pt x="134" y="43"/>
                  </a:lnTo>
                  <a:lnTo>
                    <a:pt x="138" y="62"/>
                  </a:lnTo>
                  <a:lnTo>
                    <a:pt x="138" y="80"/>
                  </a:lnTo>
                  <a:lnTo>
                    <a:pt x="132" y="98"/>
                  </a:lnTo>
                  <a:lnTo>
                    <a:pt x="122" y="113"/>
                  </a:lnTo>
                  <a:lnTo>
                    <a:pt x="109" y="125"/>
                  </a:lnTo>
                  <a:lnTo>
                    <a:pt x="94" y="134"/>
                  </a:lnTo>
                  <a:lnTo>
                    <a:pt x="76" y="138"/>
                  </a:lnTo>
                  <a:lnTo>
                    <a:pt x="71" y="139"/>
                  </a:lnTo>
                  <a:lnTo>
                    <a:pt x="67" y="139"/>
                  </a:lnTo>
                  <a:lnTo>
                    <a:pt x="50" y="137"/>
                  </a:lnTo>
                  <a:lnTo>
                    <a:pt x="35" y="131"/>
                  </a:lnTo>
                  <a:lnTo>
                    <a:pt x="22" y="121"/>
                  </a:lnTo>
                  <a:lnTo>
                    <a:pt x="11" y="108"/>
                  </a:lnTo>
                  <a:lnTo>
                    <a:pt x="4" y="94"/>
                  </a:lnTo>
                  <a:lnTo>
                    <a:pt x="0" y="76"/>
                  </a:lnTo>
                  <a:lnTo>
                    <a:pt x="0" y="57"/>
                  </a:lnTo>
                  <a:lnTo>
                    <a:pt x="5" y="40"/>
                  </a:lnTo>
                  <a:lnTo>
                    <a:pt x="15" y="25"/>
                  </a:lnTo>
                  <a:lnTo>
                    <a:pt x="28" y="13"/>
                  </a:lnTo>
                  <a:lnTo>
                    <a:pt x="43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179"/>
            <p:cNvSpPr>
              <a:spLocks/>
            </p:cNvSpPr>
            <p:nvPr/>
          </p:nvSpPr>
          <p:spPr bwMode="auto">
            <a:xfrm>
              <a:off x="2913063" y="3608388"/>
              <a:ext cx="23812" cy="23812"/>
            </a:xfrm>
            <a:custGeom>
              <a:avLst/>
              <a:gdLst>
                <a:gd name="T0" fmla="*/ 75 w 137"/>
                <a:gd name="T1" fmla="*/ 0 h 138"/>
                <a:gd name="T2" fmla="*/ 93 w 137"/>
                <a:gd name="T3" fmla="*/ 4 h 138"/>
                <a:gd name="T4" fmla="*/ 109 w 137"/>
                <a:gd name="T5" fmla="*/ 12 h 138"/>
                <a:gd name="T6" fmla="*/ 123 w 137"/>
                <a:gd name="T7" fmla="*/ 25 h 138"/>
                <a:gd name="T8" fmla="*/ 132 w 137"/>
                <a:gd name="T9" fmla="*/ 41 h 138"/>
                <a:gd name="T10" fmla="*/ 136 w 137"/>
                <a:gd name="T11" fmla="*/ 58 h 138"/>
                <a:gd name="T12" fmla="*/ 137 w 137"/>
                <a:gd name="T13" fmla="*/ 75 h 138"/>
                <a:gd name="T14" fmla="*/ 133 w 137"/>
                <a:gd name="T15" fmla="*/ 93 h 138"/>
                <a:gd name="T16" fmla="*/ 124 w 137"/>
                <a:gd name="T17" fmla="*/ 109 h 138"/>
                <a:gd name="T18" fmla="*/ 112 w 137"/>
                <a:gd name="T19" fmla="*/ 123 h 138"/>
                <a:gd name="T20" fmla="*/ 98 w 137"/>
                <a:gd name="T21" fmla="*/ 131 h 138"/>
                <a:gd name="T22" fmla="*/ 83 w 137"/>
                <a:gd name="T23" fmla="*/ 137 h 138"/>
                <a:gd name="T24" fmla="*/ 67 w 137"/>
                <a:gd name="T25" fmla="*/ 138 h 138"/>
                <a:gd name="T26" fmla="*/ 53 w 137"/>
                <a:gd name="T27" fmla="*/ 136 h 138"/>
                <a:gd name="T28" fmla="*/ 40 w 137"/>
                <a:gd name="T29" fmla="*/ 132 h 138"/>
                <a:gd name="T30" fmla="*/ 27 w 137"/>
                <a:gd name="T31" fmla="*/ 125 h 138"/>
                <a:gd name="T32" fmla="*/ 14 w 137"/>
                <a:gd name="T33" fmla="*/ 111 h 138"/>
                <a:gd name="T34" fmla="*/ 5 w 137"/>
                <a:gd name="T35" fmla="*/ 95 h 138"/>
                <a:gd name="T36" fmla="*/ 0 w 137"/>
                <a:gd name="T37" fmla="*/ 79 h 138"/>
                <a:gd name="T38" fmla="*/ 0 w 137"/>
                <a:gd name="T39" fmla="*/ 61 h 138"/>
                <a:gd name="T40" fmla="*/ 4 w 137"/>
                <a:gd name="T41" fmla="*/ 43 h 138"/>
                <a:gd name="T42" fmla="*/ 12 w 137"/>
                <a:gd name="T43" fmla="*/ 27 h 138"/>
                <a:gd name="T44" fmla="*/ 25 w 137"/>
                <a:gd name="T45" fmla="*/ 14 h 138"/>
                <a:gd name="T46" fmla="*/ 41 w 137"/>
                <a:gd name="T47" fmla="*/ 5 h 138"/>
                <a:gd name="T48" fmla="*/ 58 w 137"/>
                <a:gd name="T49" fmla="*/ 0 h 138"/>
                <a:gd name="T50" fmla="*/ 75 w 137"/>
                <a:gd name="T5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7" h="138">
                  <a:moveTo>
                    <a:pt x="75" y="0"/>
                  </a:moveTo>
                  <a:lnTo>
                    <a:pt x="93" y="4"/>
                  </a:lnTo>
                  <a:lnTo>
                    <a:pt x="109" y="12"/>
                  </a:lnTo>
                  <a:lnTo>
                    <a:pt x="123" y="25"/>
                  </a:lnTo>
                  <a:lnTo>
                    <a:pt x="132" y="41"/>
                  </a:lnTo>
                  <a:lnTo>
                    <a:pt x="136" y="58"/>
                  </a:lnTo>
                  <a:lnTo>
                    <a:pt x="137" y="75"/>
                  </a:lnTo>
                  <a:lnTo>
                    <a:pt x="133" y="93"/>
                  </a:lnTo>
                  <a:lnTo>
                    <a:pt x="124" y="109"/>
                  </a:lnTo>
                  <a:lnTo>
                    <a:pt x="112" y="123"/>
                  </a:lnTo>
                  <a:lnTo>
                    <a:pt x="98" y="131"/>
                  </a:lnTo>
                  <a:lnTo>
                    <a:pt x="83" y="137"/>
                  </a:lnTo>
                  <a:lnTo>
                    <a:pt x="67" y="138"/>
                  </a:lnTo>
                  <a:lnTo>
                    <a:pt x="53" y="136"/>
                  </a:lnTo>
                  <a:lnTo>
                    <a:pt x="40" y="132"/>
                  </a:lnTo>
                  <a:lnTo>
                    <a:pt x="27" y="125"/>
                  </a:lnTo>
                  <a:lnTo>
                    <a:pt x="14" y="111"/>
                  </a:lnTo>
                  <a:lnTo>
                    <a:pt x="5" y="95"/>
                  </a:lnTo>
                  <a:lnTo>
                    <a:pt x="0" y="79"/>
                  </a:lnTo>
                  <a:lnTo>
                    <a:pt x="0" y="61"/>
                  </a:lnTo>
                  <a:lnTo>
                    <a:pt x="4" y="43"/>
                  </a:lnTo>
                  <a:lnTo>
                    <a:pt x="12" y="27"/>
                  </a:lnTo>
                  <a:lnTo>
                    <a:pt x="25" y="14"/>
                  </a:lnTo>
                  <a:lnTo>
                    <a:pt x="41" y="5"/>
                  </a:lnTo>
                  <a:lnTo>
                    <a:pt x="58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180"/>
            <p:cNvSpPr>
              <a:spLocks/>
            </p:cNvSpPr>
            <p:nvPr/>
          </p:nvSpPr>
          <p:spPr bwMode="auto">
            <a:xfrm>
              <a:off x="2660650" y="3608388"/>
              <a:ext cx="23812" cy="23812"/>
            </a:xfrm>
            <a:custGeom>
              <a:avLst/>
              <a:gdLst>
                <a:gd name="T0" fmla="*/ 62 w 138"/>
                <a:gd name="T1" fmla="*/ 0 h 139"/>
                <a:gd name="T2" fmla="*/ 80 w 138"/>
                <a:gd name="T3" fmla="*/ 0 h 139"/>
                <a:gd name="T4" fmla="*/ 97 w 138"/>
                <a:gd name="T5" fmla="*/ 5 h 139"/>
                <a:gd name="T6" fmla="*/ 112 w 138"/>
                <a:gd name="T7" fmla="*/ 15 h 139"/>
                <a:gd name="T8" fmla="*/ 125 w 138"/>
                <a:gd name="T9" fmla="*/ 28 h 139"/>
                <a:gd name="T10" fmla="*/ 134 w 138"/>
                <a:gd name="T11" fmla="*/ 45 h 139"/>
                <a:gd name="T12" fmla="*/ 138 w 138"/>
                <a:gd name="T13" fmla="*/ 62 h 139"/>
                <a:gd name="T14" fmla="*/ 137 w 138"/>
                <a:gd name="T15" fmla="*/ 80 h 139"/>
                <a:gd name="T16" fmla="*/ 132 w 138"/>
                <a:gd name="T17" fmla="*/ 97 h 139"/>
                <a:gd name="T18" fmla="*/ 123 w 138"/>
                <a:gd name="T19" fmla="*/ 112 h 139"/>
                <a:gd name="T20" fmla="*/ 110 w 138"/>
                <a:gd name="T21" fmla="*/ 126 h 139"/>
                <a:gd name="T22" fmla="*/ 96 w 138"/>
                <a:gd name="T23" fmla="*/ 133 h 139"/>
                <a:gd name="T24" fmla="*/ 82 w 138"/>
                <a:gd name="T25" fmla="*/ 138 h 139"/>
                <a:gd name="T26" fmla="*/ 68 w 138"/>
                <a:gd name="T27" fmla="*/ 139 h 139"/>
                <a:gd name="T28" fmla="*/ 52 w 138"/>
                <a:gd name="T29" fmla="*/ 137 h 139"/>
                <a:gd name="T30" fmla="*/ 38 w 138"/>
                <a:gd name="T31" fmla="*/ 131 h 139"/>
                <a:gd name="T32" fmla="*/ 24 w 138"/>
                <a:gd name="T33" fmla="*/ 121 h 139"/>
                <a:gd name="T34" fmla="*/ 13 w 138"/>
                <a:gd name="T35" fmla="*/ 109 h 139"/>
                <a:gd name="T36" fmla="*/ 4 w 138"/>
                <a:gd name="T37" fmla="*/ 93 h 139"/>
                <a:gd name="T38" fmla="*/ 0 w 138"/>
                <a:gd name="T39" fmla="*/ 75 h 139"/>
                <a:gd name="T40" fmla="*/ 1 w 138"/>
                <a:gd name="T41" fmla="*/ 57 h 139"/>
                <a:gd name="T42" fmla="*/ 6 w 138"/>
                <a:gd name="T43" fmla="*/ 40 h 139"/>
                <a:gd name="T44" fmla="*/ 15 w 138"/>
                <a:gd name="T45" fmla="*/ 25 h 139"/>
                <a:gd name="T46" fmla="*/ 28 w 138"/>
                <a:gd name="T47" fmla="*/ 12 h 139"/>
                <a:gd name="T48" fmla="*/ 45 w 138"/>
                <a:gd name="T49" fmla="*/ 4 h 139"/>
                <a:gd name="T50" fmla="*/ 62 w 138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39">
                  <a:moveTo>
                    <a:pt x="62" y="0"/>
                  </a:moveTo>
                  <a:lnTo>
                    <a:pt x="80" y="0"/>
                  </a:lnTo>
                  <a:lnTo>
                    <a:pt x="97" y="5"/>
                  </a:lnTo>
                  <a:lnTo>
                    <a:pt x="112" y="15"/>
                  </a:lnTo>
                  <a:lnTo>
                    <a:pt x="125" y="28"/>
                  </a:lnTo>
                  <a:lnTo>
                    <a:pt x="134" y="45"/>
                  </a:lnTo>
                  <a:lnTo>
                    <a:pt x="138" y="62"/>
                  </a:lnTo>
                  <a:lnTo>
                    <a:pt x="137" y="80"/>
                  </a:lnTo>
                  <a:lnTo>
                    <a:pt x="132" y="97"/>
                  </a:lnTo>
                  <a:lnTo>
                    <a:pt x="123" y="112"/>
                  </a:lnTo>
                  <a:lnTo>
                    <a:pt x="110" y="126"/>
                  </a:lnTo>
                  <a:lnTo>
                    <a:pt x="96" y="133"/>
                  </a:lnTo>
                  <a:lnTo>
                    <a:pt x="82" y="138"/>
                  </a:lnTo>
                  <a:lnTo>
                    <a:pt x="68" y="139"/>
                  </a:lnTo>
                  <a:lnTo>
                    <a:pt x="52" y="137"/>
                  </a:lnTo>
                  <a:lnTo>
                    <a:pt x="38" y="131"/>
                  </a:lnTo>
                  <a:lnTo>
                    <a:pt x="24" y="121"/>
                  </a:lnTo>
                  <a:lnTo>
                    <a:pt x="13" y="109"/>
                  </a:lnTo>
                  <a:lnTo>
                    <a:pt x="4" y="93"/>
                  </a:lnTo>
                  <a:lnTo>
                    <a:pt x="0" y="75"/>
                  </a:lnTo>
                  <a:lnTo>
                    <a:pt x="1" y="57"/>
                  </a:lnTo>
                  <a:lnTo>
                    <a:pt x="6" y="40"/>
                  </a:lnTo>
                  <a:lnTo>
                    <a:pt x="15" y="25"/>
                  </a:lnTo>
                  <a:lnTo>
                    <a:pt x="28" y="12"/>
                  </a:lnTo>
                  <a:lnTo>
                    <a:pt x="45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181"/>
            <p:cNvSpPr>
              <a:spLocks/>
            </p:cNvSpPr>
            <p:nvPr/>
          </p:nvSpPr>
          <p:spPr bwMode="auto">
            <a:xfrm>
              <a:off x="2873375" y="3978275"/>
              <a:ext cx="25400" cy="23812"/>
            </a:xfrm>
            <a:custGeom>
              <a:avLst/>
              <a:gdLst>
                <a:gd name="T0" fmla="*/ 77 w 138"/>
                <a:gd name="T1" fmla="*/ 0 h 139"/>
                <a:gd name="T2" fmla="*/ 94 w 138"/>
                <a:gd name="T3" fmla="*/ 4 h 139"/>
                <a:gd name="T4" fmla="*/ 110 w 138"/>
                <a:gd name="T5" fmla="*/ 14 h 139"/>
                <a:gd name="T6" fmla="*/ 123 w 138"/>
                <a:gd name="T7" fmla="*/ 26 h 139"/>
                <a:gd name="T8" fmla="*/ 133 w 138"/>
                <a:gd name="T9" fmla="*/ 42 h 139"/>
                <a:gd name="T10" fmla="*/ 138 w 138"/>
                <a:gd name="T11" fmla="*/ 60 h 139"/>
                <a:gd name="T12" fmla="*/ 138 w 138"/>
                <a:gd name="T13" fmla="*/ 77 h 139"/>
                <a:gd name="T14" fmla="*/ 134 w 138"/>
                <a:gd name="T15" fmla="*/ 95 h 139"/>
                <a:gd name="T16" fmla="*/ 126 w 138"/>
                <a:gd name="T17" fmla="*/ 110 h 139"/>
                <a:gd name="T18" fmla="*/ 114 w 138"/>
                <a:gd name="T19" fmla="*/ 123 h 139"/>
                <a:gd name="T20" fmla="*/ 98 w 138"/>
                <a:gd name="T21" fmla="*/ 133 h 139"/>
                <a:gd name="T22" fmla="*/ 83 w 138"/>
                <a:gd name="T23" fmla="*/ 138 h 139"/>
                <a:gd name="T24" fmla="*/ 68 w 138"/>
                <a:gd name="T25" fmla="*/ 139 h 139"/>
                <a:gd name="T26" fmla="*/ 52 w 138"/>
                <a:gd name="T27" fmla="*/ 137 h 139"/>
                <a:gd name="T28" fmla="*/ 37 w 138"/>
                <a:gd name="T29" fmla="*/ 132 h 139"/>
                <a:gd name="T30" fmla="*/ 25 w 138"/>
                <a:gd name="T31" fmla="*/ 123 h 139"/>
                <a:gd name="T32" fmla="*/ 14 w 138"/>
                <a:gd name="T33" fmla="*/ 112 h 139"/>
                <a:gd name="T34" fmla="*/ 5 w 138"/>
                <a:gd name="T35" fmla="*/ 98 h 139"/>
                <a:gd name="T36" fmla="*/ 0 w 138"/>
                <a:gd name="T37" fmla="*/ 80 h 139"/>
                <a:gd name="T38" fmla="*/ 0 w 138"/>
                <a:gd name="T39" fmla="*/ 62 h 139"/>
                <a:gd name="T40" fmla="*/ 4 w 138"/>
                <a:gd name="T41" fmla="*/ 45 h 139"/>
                <a:gd name="T42" fmla="*/ 12 w 138"/>
                <a:gd name="T43" fmla="*/ 30 h 139"/>
                <a:gd name="T44" fmla="*/ 25 w 138"/>
                <a:gd name="T45" fmla="*/ 16 h 139"/>
                <a:gd name="T46" fmla="*/ 40 w 138"/>
                <a:gd name="T47" fmla="*/ 7 h 139"/>
                <a:gd name="T48" fmla="*/ 59 w 138"/>
                <a:gd name="T49" fmla="*/ 1 h 139"/>
                <a:gd name="T50" fmla="*/ 77 w 138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39">
                  <a:moveTo>
                    <a:pt x="77" y="0"/>
                  </a:moveTo>
                  <a:lnTo>
                    <a:pt x="94" y="4"/>
                  </a:lnTo>
                  <a:lnTo>
                    <a:pt x="110" y="14"/>
                  </a:lnTo>
                  <a:lnTo>
                    <a:pt x="123" y="26"/>
                  </a:lnTo>
                  <a:lnTo>
                    <a:pt x="133" y="42"/>
                  </a:lnTo>
                  <a:lnTo>
                    <a:pt x="138" y="60"/>
                  </a:lnTo>
                  <a:lnTo>
                    <a:pt x="138" y="77"/>
                  </a:lnTo>
                  <a:lnTo>
                    <a:pt x="134" y="95"/>
                  </a:lnTo>
                  <a:lnTo>
                    <a:pt x="126" y="110"/>
                  </a:lnTo>
                  <a:lnTo>
                    <a:pt x="114" y="123"/>
                  </a:lnTo>
                  <a:lnTo>
                    <a:pt x="98" y="133"/>
                  </a:lnTo>
                  <a:lnTo>
                    <a:pt x="83" y="138"/>
                  </a:lnTo>
                  <a:lnTo>
                    <a:pt x="68" y="139"/>
                  </a:lnTo>
                  <a:lnTo>
                    <a:pt x="52" y="137"/>
                  </a:lnTo>
                  <a:lnTo>
                    <a:pt x="37" y="132"/>
                  </a:lnTo>
                  <a:lnTo>
                    <a:pt x="25" y="123"/>
                  </a:lnTo>
                  <a:lnTo>
                    <a:pt x="14" y="112"/>
                  </a:lnTo>
                  <a:lnTo>
                    <a:pt x="5" y="98"/>
                  </a:lnTo>
                  <a:lnTo>
                    <a:pt x="0" y="80"/>
                  </a:lnTo>
                  <a:lnTo>
                    <a:pt x="0" y="62"/>
                  </a:lnTo>
                  <a:lnTo>
                    <a:pt x="4" y="45"/>
                  </a:lnTo>
                  <a:lnTo>
                    <a:pt x="12" y="30"/>
                  </a:lnTo>
                  <a:lnTo>
                    <a:pt x="25" y="16"/>
                  </a:lnTo>
                  <a:lnTo>
                    <a:pt x="40" y="7"/>
                  </a:lnTo>
                  <a:lnTo>
                    <a:pt x="59" y="1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182"/>
            <p:cNvSpPr>
              <a:spLocks/>
            </p:cNvSpPr>
            <p:nvPr/>
          </p:nvSpPr>
          <p:spPr bwMode="auto">
            <a:xfrm>
              <a:off x="2600325" y="3673475"/>
              <a:ext cx="25400" cy="25400"/>
            </a:xfrm>
            <a:custGeom>
              <a:avLst/>
              <a:gdLst>
                <a:gd name="T0" fmla="*/ 71 w 140"/>
                <a:gd name="T1" fmla="*/ 0 h 139"/>
                <a:gd name="T2" fmla="*/ 88 w 140"/>
                <a:gd name="T3" fmla="*/ 2 h 139"/>
                <a:gd name="T4" fmla="*/ 105 w 140"/>
                <a:gd name="T5" fmla="*/ 9 h 139"/>
                <a:gd name="T6" fmla="*/ 120 w 140"/>
                <a:gd name="T7" fmla="*/ 21 h 139"/>
                <a:gd name="T8" fmla="*/ 131 w 140"/>
                <a:gd name="T9" fmla="*/ 35 h 139"/>
                <a:gd name="T10" fmla="*/ 137 w 140"/>
                <a:gd name="T11" fmla="*/ 51 h 139"/>
                <a:gd name="T12" fmla="*/ 140 w 140"/>
                <a:gd name="T13" fmla="*/ 69 h 139"/>
                <a:gd name="T14" fmla="*/ 137 w 140"/>
                <a:gd name="T15" fmla="*/ 87 h 139"/>
                <a:gd name="T16" fmla="*/ 130 w 140"/>
                <a:gd name="T17" fmla="*/ 104 h 139"/>
                <a:gd name="T18" fmla="*/ 118 w 140"/>
                <a:gd name="T19" fmla="*/ 119 h 139"/>
                <a:gd name="T20" fmla="*/ 104 w 140"/>
                <a:gd name="T21" fmla="*/ 130 h 139"/>
                <a:gd name="T22" fmla="*/ 87 w 140"/>
                <a:gd name="T23" fmla="*/ 137 h 139"/>
                <a:gd name="T24" fmla="*/ 69 w 140"/>
                <a:gd name="T25" fmla="*/ 139 h 139"/>
                <a:gd name="T26" fmla="*/ 52 w 140"/>
                <a:gd name="T27" fmla="*/ 136 h 139"/>
                <a:gd name="T28" fmla="*/ 36 w 140"/>
                <a:gd name="T29" fmla="*/ 129 h 139"/>
                <a:gd name="T30" fmla="*/ 20 w 140"/>
                <a:gd name="T31" fmla="*/ 118 h 139"/>
                <a:gd name="T32" fmla="*/ 9 w 140"/>
                <a:gd name="T33" fmla="*/ 103 h 139"/>
                <a:gd name="T34" fmla="*/ 3 w 140"/>
                <a:gd name="T35" fmla="*/ 87 h 139"/>
                <a:gd name="T36" fmla="*/ 0 w 140"/>
                <a:gd name="T37" fmla="*/ 69 h 139"/>
                <a:gd name="T38" fmla="*/ 3 w 140"/>
                <a:gd name="T39" fmla="*/ 51 h 139"/>
                <a:gd name="T40" fmla="*/ 10 w 140"/>
                <a:gd name="T41" fmla="*/ 34 h 139"/>
                <a:gd name="T42" fmla="*/ 23 w 140"/>
                <a:gd name="T43" fmla="*/ 20 h 139"/>
                <a:gd name="T44" fmla="*/ 37 w 140"/>
                <a:gd name="T45" fmla="*/ 9 h 139"/>
                <a:gd name="T46" fmla="*/ 53 w 140"/>
                <a:gd name="T47" fmla="*/ 2 h 139"/>
                <a:gd name="T48" fmla="*/ 71 w 140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39">
                  <a:moveTo>
                    <a:pt x="71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7" y="51"/>
                  </a:lnTo>
                  <a:lnTo>
                    <a:pt x="140" y="69"/>
                  </a:lnTo>
                  <a:lnTo>
                    <a:pt x="137" y="87"/>
                  </a:lnTo>
                  <a:lnTo>
                    <a:pt x="130" y="104"/>
                  </a:lnTo>
                  <a:lnTo>
                    <a:pt x="118" y="119"/>
                  </a:lnTo>
                  <a:lnTo>
                    <a:pt x="104" y="130"/>
                  </a:lnTo>
                  <a:lnTo>
                    <a:pt x="87" y="137"/>
                  </a:lnTo>
                  <a:lnTo>
                    <a:pt x="69" y="139"/>
                  </a:lnTo>
                  <a:lnTo>
                    <a:pt x="52" y="136"/>
                  </a:lnTo>
                  <a:lnTo>
                    <a:pt x="36" y="129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3" y="20"/>
                  </a:lnTo>
                  <a:lnTo>
                    <a:pt x="37" y="9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183"/>
            <p:cNvSpPr>
              <a:spLocks/>
            </p:cNvSpPr>
            <p:nvPr/>
          </p:nvSpPr>
          <p:spPr bwMode="auto">
            <a:xfrm>
              <a:off x="2786063" y="3997325"/>
              <a:ext cx="25400" cy="23812"/>
            </a:xfrm>
            <a:custGeom>
              <a:avLst/>
              <a:gdLst>
                <a:gd name="T0" fmla="*/ 69 w 139"/>
                <a:gd name="T1" fmla="*/ 0 h 139"/>
                <a:gd name="T2" fmla="*/ 89 w 139"/>
                <a:gd name="T3" fmla="*/ 2 h 139"/>
                <a:gd name="T4" fmla="*/ 105 w 139"/>
                <a:gd name="T5" fmla="*/ 9 h 139"/>
                <a:gd name="T6" fmla="*/ 119 w 139"/>
                <a:gd name="T7" fmla="*/ 20 h 139"/>
                <a:gd name="T8" fmla="*/ 130 w 139"/>
                <a:gd name="T9" fmla="*/ 34 h 139"/>
                <a:gd name="T10" fmla="*/ 137 w 139"/>
                <a:gd name="T11" fmla="*/ 51 h 139"/>
                <a:gd name="T12" fmla="*/ 139 w 139"/>
                <a:gd name="T13" fmla="*/ 70 h 139"/>
                <a:gd name="T14" fmla="*/ 137 w 139"/>
                <a:gd name="T15" fmla="*/ 88 h 139"/>
                <a:gd name="T16" fmla="*/ 130 w 139"/>
                <a:gd name="T17" fmla="*/ 105 h 139"/>
                <a:gd name="T18" fmla="*/ 119 w 139"/>
                <a:gd name="T19" fmla="*/ 119 h 139"/>
                <a:gd name="T20" fmla="*/ 105 w 139"/>
                <a:gd name="T21" fmla="*/ 130 h 139"/>
                <a:gd name="T22" fmla="*/ 89 w 139"/>
                <a:gd name="T23" fmla="*/ 137 h 139"/>
                <a:gd name="T24" fmla="*/ 69 w 139"/>
                <a:gd name="T25" fmla="*/ 139 h 139"/>
                <a:gd name="T26" fmla="*/ 68 w 139"/>
                <a:gd name="T27" fmla="*/ 139 h 139"/>
                <a:gd name="T28" fmla="*/ 50 w 139"/>
                <a:gd name="T29" fmla="*/ 136 h 139"/>
                <a:gd name="T30" fmla="*/ 33 w 139"/>
                <a:gd name="T31" fmla="*/ 129 h 139"/>
                <a:gd name="T32" fmla="*/ 20 w 139"/>
                <a:gd name="T33" fmla="*/ 118 h 139"/>
                <a:gd name="T34" fmla="*/ 9 w 139"/>
                <a:gd name="T35" fmla="*/ 105 h 139"/>
                <a:gd name="T36" fmla="*/ 2 w 139"/>
                <a:gd name="T37" fmla="*/ 88 h 139"/>
                <a:gd name="T38" fmla="*/ 0 w 139"/>
                <a:gd name="T39" fmla="*/ 70 h 139"/>
                <a:gd name="T40" fmla="*/ 2 w 139"/>
                <a:gd name="T41" fmla="*/ 51 h 139"/>
                <a:gd name="T42" fmla="*/ 9 w 139"/>
                <a:gd name="T43" fmla="*/ 34 h 139"/>
                <a:gd name="T44" fmla="*/ 20 w 139"/>
                <a:gd name="T45" fmla="*/ 20 h 139"/>
                <a:gd name="T46" fmla="*/ 34 w 139"/>
                <a:gd name="T47" fmla="*/ 9 h 139"/>
                <a:gd name="T48" fmla="*/ 51 w 139"/>
                <a:gd name="T49" fmla="*/ 2 h 139"/>
                <a:gd name="T50" fmla="*/ 69 w 139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39" y="70"/>
                  </a:lnTo>
                  <a:lnTo>
                    <a:pt x="137" y="88"/>
                  </a:lnTo>
                  <a:lnTo>
                    <a:pt x="130" y="105"/>
                  </a:lnTo>
                  <a:lnTo>
                    <a:pt x="119" y="119"/>
                  </a:lnTo>
                  <a:lnTo>
                    <a:pt x="105" y="130"/>
                  </a:lnTo>
                  <a:lnTo>
                    <a:pt x="89" y="137"/>
                  </a:lnTo>
                  <a:lnTo>
                    <a:pt x="69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3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184"/>
            <p:cNvSpPr>
              <a:spLocks/>
            </p:cNvSpPr>
            <p:nvPr/>
          </p:nvSpPr>
          <p:spPr bwMode="auto">
            <a:xfrm>
              <a:off x="2973388" y="3675063"/>
              <a:ext cx="23812" cy="23812"/>
            </a:xfrm>
            <a:custGeom>
              <a:avLst/>
              <a:gdLst>
                <a:gd name="T0" fmla="*/ 69 w 139"/>
                <a:gd name="T1" fmla="*/ 0 h 139"/>
                <a:gd name="T2" fmla="*/ 87 w 139"/>
                <a:gd name="T3" fmla="*/ 3 h 139"/>
                <a:gd name="T4" fmla="*/ 103 w 139"/>
                <a:gd name="T5" fmla="*/ 9 h 139"/>
                <a:gd name="T6" fmla="*/ 117 w 139"/>
                <a:gd name="T7" fmla="*/ 20 h 139"/>
                <a:gd name="T8" fmla="*/ 130 w 139"/>
                <a:gd name="T9" fmla="*/ 35 h 139"/>
                <a:gd name="T10" fmla="*/ 136 w 139"/>
                <a:gd name="T11" fmla="*/ 52 h 139"/>
                <a:gd name="T12" fmla="*/ 139 w 139"/>
                <a:gd name="T13" fmla="*/ 70 h 139"/>
                <a:gd name="T14" fmla="*/ 136 w 139"/>
                <a:gd name="T15" fmla="*/ 88 h 139"/>
                <a:gd name="T16" fmla="*/ 129 w 139"/>
                <a:gd name="T17" fmla="*/ 104 h 139"/>
                <a:gd name="T18" fmla="*/ 118 w 139"/>
                <a:gd name="T19" fmla="*/ 119 h 139"/>
                <a:gd name="T20" fmla="*/ 103 w 139"/>
                <a:gd name="T21" fmla="*/ 130 h 139"/>
                <a:gd name="T22" fmla="*/ 85 w 139"/>
                <a:gd name="T23" fmla="*/ 137 h 139"/>
                <a:gd name="T24" fmla="*/ 67 w 139"/>
                <a:gd name="T25" fmla="*/ 139 h 139"/>
                <a:gd name="T26" fmla="*/ 50 w 139"/>
                <a:gd name="T27" fmla="*/ 137 h 139"/>
                <a:gd name="T28" fmla="*/ 34 w 139"/>
                <a:gd name="T29" fmla="*/ 130 h 139"/>
                <a:gd name="T30" fmla="*/ 20 w 139"/>
                <a:gd name="T31" fmla="*/ 119 h 139"/>
                <a:gd name="T32" fmla="*/ 9 w 139"/>
                <a:gd name="T33" fmla="*/ 104 h 139"/>
                <a:gd name="T34" fmla="*/ 2 w 139"/>
                <a:gd name="T35" fmla="*/ 87 h 139"/>
                <a:gd name="T36" fmla="*/ 0 w 139"/>
                <a:gd name="T37" fmla="*/ 68 h 139"/>
                <a:gd name="T38" fmla="*/ 2 w 139"/>
                <a:gd name="T39" fmla="*/ 51 h 139"/>
                <a:gd name="T40" fmla="*/ 9 w 139"/>
                <a:gd name="T41" fmla="*/ 35 h 139"/>
                <a:gd name="T42" fmla="*/ 20 w 139"/>
                <a:gd name="T43" fmla="*/ 20 h 139"/>
                <a:gd name="T44" fmla="*/ 35 w 139"/>
                <a:gd name="T45" fmla="*/ 9 h 139"/>
                <a:gd name="T46" fmla="*/ 52 w 139"/>
                <a:gd name="T47" fmla="*/ 2 h 139"/>
                <a:gd name="T48" fmla="*/ 69 w 139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87" y="3"/>
                  </a:lnTo>
                  <a:lnTo>
                    <a:pt x="103" y="9"/>
                  </a:lnTo>
                  <a:lnTo>
                    <a:pt x="117" y="20"/>
                  </a:lnTo>
                  <a:lnTo>
                    <a:pt x="130" y="35"/>
                  </a:lnTo>
                  <a:lnTo>
                    <a:pt x="136" y="52"/>
                  </a:lnTo>
                  <a:lnTo>
                    <a:pt x="139" y="70"/>
                  </a:lnTo>
                  <a:lnTo>
                    <a:pt x="136" y="88"/>
                  </a:lnTo>
                  <a:lnTo>
                    <a:pt x="129" y="104"/>
                  </a:lnTo>
                  <a:lnTo>
                    <a:pt x="118" y="119"/>
                  </a:lnTo>
                  <a:lnTo>
                    <a:pt x="103" y="130"/>
                  </a:lnTo>
                  <a:lnTo>
                    <a:pt x="85" y="137"/>
                  </a:lnTo>
                  <a:lnTo>
                    <a:pt x="67" y="139"/>
                  </a:lnTo>
                  <a:lnTo>
                    <a:pt x="50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185"/>
            <p:cNvSpPr>
              <a:spLocks/>
            </p:cNvSpPr>
            <p:nvPr/>
          </p:nvSpPr>
          <p:spPr bwMode="auto">
            <a:xfrm>
              <a:off x="2573338" y="3759200"/>
              <a:ext cx="23812" cy="25400"/>
            </a:xfrm>
            <a:custGeom>
              <a:avLst/>
              <a:gdLst>
                <a:gd name="T0" fmla="*/ 77 w 139"/>
                <a:gd name="T1" fmla="*/ 0 h 141"/>
                <a:gd name="T2" fmla="*/ 95 w 139"/>
                <a:gd name="T3" fmla="*/ 4 h 141"/>
                <a:gd name="T4" fmla="*/ 111 w 139"/>
                <a:gd name="T5" fmla="*/ 13 h 141"/>
                <a:gd name="T6" fmla="*/ 124 w 139"/>
                <a:gd name="T7" fmla="*/ 25 h 141"/>
                <a:gd name="T8" fmla="*/ 133 w 139"/>
                <a:gd name="T9" fmla="*/ 40 h 141"/>
                <a:gd name="T10" fmla="*/ 138 w 139"/>
                <a:gd name="T11" fmla="*/ 57 h 141"/>
                <a:gd name="T12" fmla="*/ 139 w 139"/>
                <a:gd name="T13" fmla="*/ 76 h 141"/>
                <a:gd name="T14" fmla="*/ 139 w 139"/>
                <a:gd name="T15" fmla="*/ 78 h 141"/>
                <a:gd name="T16" fmla="*/ 134 w 139"/>
                <a:gd name="T17" fmla="*/ 96 h 141"/>
                <a:gd name="T18" fmla="*/ 127 w 139"/>
                <a:gd name="T19" fmla="*/ 111 h 141"/>
                <a:gd name="T20" fmla="*/ 115 w 139"/>
                <a:gd name="T21" fmla="*/ 123 h 141"/>
                <a:gd name="T22" fmla="*/ 102 w 139"/>
                <a:gd name="T23" fmla="*/ 133 h 141"/>
                <a:gd name="T24" fmla="*/ 86 w 139"/>
                <a:gd name="T25" fmla="*/ 139 h 141"/>
                <a:gd name="T26" fmla="*/ 69 w 139"/>
                <a:gd name="T27" fmla="*/ 141 h 141"/>
                <a:gd name="T28" fmla="*/ 66 w 139"/>
                <a:gd name="T29" fmla="*/ 140 h 141"/>
                <a:gd name="T30" fmla="*/ 63 w 139"/>
                <a:gd name="T31" fmla="*/ 140 h 141"/>
                <a:gd name="T32" fmla="*/ 44 w 139"/>
                <a:gd name="T33" fmla="*/ 136 h 141"/>
                <a:gd name="T34" fmla="*/ 29 w 139"/>
                <a:gd name="T35" fmla="*/ 127 h 141"/>
                <a:gd name="T36" fmla="*/ 15 w 139"/>
                <a:gd name="T37" fmla="*/ 115 h 141"/>
                <a:gd name="T38" fmla="*/ 6 w 139"/>
                <a:gd name="T39" fmla="*/ 100 h 141"/>
                <a:gd name="T40" fmla="*/ 1 w 139"/>
                <a:gd name="T41" fmla="*/ 82 h 141"/>
                <a:gd name="T42" fmla="*/ 0 w 139"/>
                <a:gd name="T43" fmla="*/ 63 h 141"/>
                <a:gd name="T44" fmla="*/ 0 w 139"/>
                <a:gd name="T45" fmla="*/ 61 h 141"/>
                <a:gd name="T46" fmla="*/ 5 w 139"/>
                <a:gd name="T47" fmla="*/ 43 h 141"/>
                <a:gd name="T48" fmla="*/ 13 w 139"/>
                <a:gd name="T49" fmla="*/ 28 h 141"/>
                <a:gd name="T50" fmla="*/ 27 w 139"/>
                <a:gd name="T51" fmla="*/ 15 h 141"/>
                <a:gd name="T52" fmla="*/ 42 w 139"/>
                <a:gd name="T53" fmla="*/ 6 h 141"/>
                <a:gd name="T54" fmla="*/ 59 w 139"/>
                <a:gd name="T55" fmla="*/ 1 h 141"/>
                <a:gd name="T56" fmla="*/ 77 w 139"/>
                <a:gd name="T5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141">
                  <a:moveTo>
                    <a:pt x="77" y="0"/>
                  </a:moveTo>
                  <a:lnTo>
                    <a:pt x="95" y="4"/>
                  </a:lnTo>
                  <a:lnTo>
                    <a:pt x="111" y="13"/>
                  </a:lnTo>
                  <a:lnTo>
                    <a:pt x="124" y="25"/>
                  </a:lnTo>
                  <a:lnTo>
                    <a:pt x="133" y="40"/>
                  </a:lnTo>
                  <a:lnTo>
                    <a:pt x="138" y="57"/>
                  </a:lnTo>
                  <a:lnTo>
                    <a:pt x="139" y="76"/>
                  </a:lnTo>
                  <a:lnTo>
                    <a:pt x="139" y="78"/>
                  </a:lnTo>
                  <a:lnTo>
                    <a:pt x="134" y="96"/>
                  </a:lnTo>
                  <a:lnTo>
                    <a:pt x="127" y="111"/>
                  </a:lnTo>
                  <a:lnTo>
                    <a:pt x="115" y="123"/>
                  </a:lnTo>
                  <a:lnTo>
                    <a:pt x="102" y="133"/>
                  </a:lnTo>
                  <a:lnTo>
                    <a:pt x="86" y="139"/>
                  </a:lnTo>
                  <a:lnTo>
                    <a:pt x="69" y="141"/>
                  </a:lnTo>
                  <a:lnTo>
                    <a:pt x="66" y="140"/>
                  </a:lnTo>
                  <a:lnTo>
                    <a:pt x="63" y="140"/>
                  </a:lnTo>
                  <a:lnTo>
                    <a:pt x="44" y="136"/>
                  </a:lnTo>
                  <a:lnTo>
                    <a:pt x="29" y="127"/>
                  </a:lnTo>
                  <a:lnTo>
                    <a:pt x="15" y="115"/>
                  </a:lnTo>
                  <a:lnTo>
                    <a:pt x="6" y="100"/>
                  </a:lnTo>
                  <a:lnTo>
                    <a:pt x="1" y="82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5" y="43"/>
                  </a:lnTo>
                  <a:lnTo>
                    <a:pt x="13" y="28"/>
                  </a:lnTo>
                  <a:lnTo>
                    <a:pt x="27" y="15"/>
                  </a:lnTo>
                  <a:lnTo>
                    <a:pt x="42" y="6"/>
                  </a:lnTo>
                  <a:lnTo>
                    <a:pt x="59" y="1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186"/>
            <p:cNvSpPr>
              <a:spLocks/>
            </p:cNvSpPr>
            <p:nvPr/>
          </p:nvSpPr>
          <p:spPr bwMode="auto">
            <a:xfrm>
              <a:off x="2698750" y="3978275"/>
              <a:ext cx="25400" cy="23812"/>
            </a:xfrm>
            <a:custGeom>
              <a:avLst/>
              <a:gdLst>
                <a:gd name="T0" fmla="*/ 61 w 138"/>
                <a:gd name="T1" fmla="*/ 0 h 138"/>
                <a:gd name="T2" fmla="*/ 79 w 138"/>
                <a:gd name="T3" fmla="*/ 0 h 138"/>
                <a:gd name="T4" fmla="*/ 98 w 138"/>
                <a:gd name="T5" fmla="*/ 6 h 138"/>
                <a:gd name="T6" fmla="*/ 114 w 138"/>
                <a:gd name="T7" fmla="*/ 16 h 138"/>
                <a:gd name="T8" fmla="*/ 126 w 138"/>
                <a:gd name="T9" fmla="*/ 29 h 138"/>
                <a:gd name="T10" fmla="*/ 134 w 138"/>
                <a:gd name="T11" fmla="*/ 44 h 138"/>
                <a:gd name="T12" fmla="*/ 138 w 138"/>
                <a:gd name="T13" fmla="*/ 62 h 138"/>
                <a:gd name="T14" fmla="*/ 138 w 138"/>
                <a:gd name="T15" fmla="*/ 80 h 138"/>
                <a:gd name="T16" fmla="*/ 133 w 138"/>
                <a:gd name="T17" fmla="*/ 97 h 138"/>
                <a:gd name="T18" fmla="*/ 124 w 138"/>
                <a:gd name="T19" fmla="*/ 112 h 138"/>
                <a:gd name="T20" fmla="*/ 113 w 138"/>
                <a:gd name="T21" fmla="*/ 123 h 138"/>
                <a:gd name="T22" fmla="*/ 99 w 138"/>
                <a:gd name="T23" fmla="*/ 132 h 138"/>
                <a:gd name="T24" fmla="*/ 83 w 138"/>
                <a:gd name="T25" fmla="*/ 137 h 138"/>
                <a:gd name="T26" fmla="*/ 67 w 138"/>
                <a:gd name="T27" fmla="*/ 138 h 138"/>
                <a:gd name="T28" fmla="*/ 54 w 138"/>
                <a:gd name="T29" fmla="*/ 137 h 138"/>
                <a:gd name="T30" fmla="*/ 41 w 138"/>
                <a:gd name="T31" fmla="*/ 132 h 138"/>
                <a:gd name="T32" fmla="*/ 25 w 138"/>
                <a:gd name="T33" fmla="*/ 123 h 138"/>
                <a:gd name="T34" fmla="*/ 13 w 138"/>
                <a:gd name="T35" fmla="*/ 110 h 138"/>
                <a:gd name="T36" fmla="*/ 4 w 138"/>
                <a:gd name="T37" fmla="*/ 94 h 138"/>
                <a:gd name="T38" fmla="*/ 0 w 138"/>
                <a:gd name="T39" fmla="*/ 77 h 138"/>
                <a:gd name="T40" fmla="*/ 0 w 138"/>
                <a:gd name="T41" fmla="*/ 59 h 138"/>
                <a:gd name="T42" fmla="*/ 6 w 138"/>
                <a:gd name="T43" fmla="*/ 41 h 138"/>
                <a:gd name="T44" fmla="*/ 15 w 138"/>
                <a:gd name="T45" fmla="*/ 25 h 138"/>
                <a:gd name="T46" fmla="*/ 28 w 138"/>
                <a:gd name="T47" fmla="*/ 13 h 138"/>
                <a:gd name="T48" fmla="*/ 44 w 138"/>
                <a:gd name="T49" fmla="*/ 4 h 138"/>
                <a:gd name="T50" fmla="*/ 61 w 138"/>
                <a:gd name="T5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38">
                  <a:moveTo>
                    <a:pt x="61" y="0"/>
                  </a:moveTo>
                  <a:lnTo>
                    <a:pt x="79" y="0"/>
                  </a:lnTo>
                  <a:lnTo>
                    <a:pt x="98" y="6"/>
                  </a:lnTo>
                  <a:lnTo>
                    <a:pt x="114" y="16"/>
                  </a:lnTo>
                  <a:lnTo>
                    <a:pt x="126" y="29"/>
                  </a:lnTo>
                  <a:lnTo>
                    <a:pt x="134" y="44"/>
                  </a:lnTo>
                  <a:lnTo>
                    <a:pt x="138" y="62"/>
                  </a:lnTo>
                  <a:lnTo>
                    <a:pt x="138" y="80"/>
                  </a:lnTo>
                  <a:lnTo>
                    <a:pt x="133" y="97"/>
                  </a:lnTo>
                  <a:lnTo>
                    <a:pt x="124" y="112"/>
                  </a:lnTo>
                  <a:lnTo>
                    <a:pt x="113" y="123"/>
                  </a:lnTo>
                  <a:lnTo>
                    <a:pt x="99" y="132"/>
                  </a:lnTo>
                  <a:lnTo>
                    <a:pt x="83" y="137"/>
                  </a:lnTo>
                  <a:lnTo>
                    <a:pt x="67" y="138"/>
                  </a:lnTo>
                  <a:lnTo>
                    <a:pt x="54" y="137"/>
                  </a:lnTo>
                  <a:lnTo>
                    <a:pt x="41" y="132"/>
                  </a:lnTo>
                  <a:lnTo>
                    <a:pt x="25" y="123"/>
                  </a:lnTo>
                  <a:lnTo>
                    <a:pt x="13" y="110"/>
                  </a:lnTo>
                  <a:lnTo>
                    <a:pt x="4" y="94"/>
                  </a:lnTo>
                  <a:lnTo>
                    <a:pt x="0" y="77"/>
                  </a:lnTo>
                  <a:lnTo>
                    <a:pt x="0" y="59"/>
                  </a:lnTo>
                  <a:lnTo>
                    <a:pt x="6" y="41"/>
                  </a:lnTo>
                  <a:lnTo>
                    <a:pt x="15" y="25"/>
                  </a:lnTo>
                  <a:lnTo>
                    <a:pt x="28" y="13"/>
                  </a:lnTo>
                  <a:lnTo>
                    <a:pt x="44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187"/>
            <p:cNvSpPr>
              <a:spLocks/>
            </p:cNvSpPr>
            <p:nvPr/>
          </p:nvSpPr>
          <p:spPr bwMode="auto">
            <a:xfrm>
              <a:off x="2506663" y="3919538"/>
              <a:ext cx="158750" cy="74612"/>
            </a:xfrm>
            <a:custGeom>
              <a:avLst/>
              <a:gdLst>
                <a:gd name="T0" fmla="*/ 378 w 901"/>
                <a:gd name="T1" fmla="*/ 269 h 417"/>
                <a:gd name="T2" fmla="*/ 428 w 901"/>
                <a:gd name="T3" fmla="*/ 198 h 417"/>
                <a:gd name="T4" fmla="*/ 402 w 901"/>
                <a:gd name="T5" fmla="*/ 155 h 417"/>
                <a:gd name="T6" fmla="*/ 391 w 901"/>
                <a:gd name="T7" fmla="*/ 123 h 417"/>
                <a:gd name="T8" fmla="*/ 392 w 901"/>
                <a:gd name="T9" fmla="*/ 100 h 417"/>
                <a:gd name="T10" fmla="*/ 403 w 901"/>
                <a:gd name="T11" fmla="*/ 85 h 417"/>
                <a:gd name="T12" fmla="*/ 418 w 901"/>
                <a:gd name="T13" fmla="*/ 76 h 417"/>
                <a:gd name="T14" fmla="*/ 434 w 901"/>
                <a:gd name="T15" fmla="*/ 72 h 417"/>
                <a:gd name="T16" fmla="*/ 446 w 901"/>
                <a:gd name="T17" fmla="*/ 70 h 417"/>
                <a:gd name="T18" fmla="*/ 455 w 901"/>
                <a:gd name="T19" fmla="*/ 70 h 417"/>
                <a:gd name="T20" fmla="*/ 467 w 901"/>
                <a:gd name="T21" fmla="*/ 72 h 417"/>
                <a:gd name="T22" fmla="*/ 483 w 901"/>
                <a:gd name="T23" fmla="*/ 76 h 417"/>
                <a:gd name="T24" fmla="*/ 497 w 901"/>
                <a:gd name="T25" fmla="*/ 85 h 417"/>
                <a:gd name="T26" fmla="*/ 507 w 901"/>
                <a:gd name="T27" fmla="*/ 100 h 417"/>
                <a:gd name="T28" fmla="*/ 509 w 901"/>
                <a:gd name="T29" fmla="*/ 123 h 417"/>
                <a:gd name="T30" fmla="*/ 499 w 901"/>
                <a:gd name="T31" fmla="*/ 155 h 417"/>
                <a:gd name="T32" fmla="*/ 473 w 901"/>
                <a:gd name="T33" fmla="*/ 198 h 417"/>
                <a:gd name="T34" fmla="*/ 522 w 901"/>
                <a:gd name="T35" fmla="*/ 269 h 417"/>
                <a:gd name="T36" fmla="*/ 609 w 901"/>
                <a:gd name="T37" fmla="*/ 1 h 417"/>
                <a:gd name="T38" fmla="*/ 624 w 901"/>
                <a:gd name="T39" fmla="*/ 11 h 417"/>
                <a:gd name="T40" fmla="*/ 654 w 901"/>
                <a:gd name="T41" fmla="*/ 28 h 417"/>
                <a:gd name="T42" fmla="*/ 696 w 901"/>
                <a:gd name="T43" fmla="*/ 49 h 417"/>
                <a:gd name="T44" fmla="*/ 752 w 901"/>
                <a:gd name="T45" fmla="*/ 73 h 417"/>
                <a:gd name="T46" fmla="*/ 811 w 901"/>
                <a:gd name="T47" fmla="*/ 98 h 417"/>
                <a:gd name="T48" fmla="*/ 852 w 901"/>
                <a:gd name="T49" fmla="*/ 129 h 417"/>
                <a:gd name="T50" fmla="*/ 878 w 901"/>
                <a:gd name="T51" fmla="*/ 172 h 417"/>
                <a:gd name="T52" fmla="*/ 892 w 901"/>
                <a:gd name="T53" fmla="*/ 226 h 417"/>
                <a:gd name="T54" fmla="*/ 898 w 901"/>
                <a:gd name="T55" fmla="*/ 292 h 417"/>
                <a:gd name="T56" fmla="*/ 900 w 901"/>
                <a:gd name="T57" fmla="*/ 372 h 417"/>
                <a:gd name="T58" fmla="*/ 0 w 901"/>
                <a:gd name="T59" fmla="*/ 417 h 417"/>
                <a:gd name="T60" fmla="*/ 1 w 901"/>
                <a:gd name="T61" fmla="*/ 330 h 417"/>
                <a:gd name="T62" fmla="*/ 4 w 901"/>
                <a:gd name="T63" fmla="*/ 257 h 417"/>
                <a:gd name="T64" fmla="*/ 13 w 901"/>
                <a:gd name="T65" fmla="*/ 198 h 417"/>
                <a:gd name="T66" fmla="*/ 32 w 901"/>
                <a:gd name="T67" fmla="*/ 149 h 417"/>
                <a:gd name="T68" fmla="*/ 65 w 901"/>
                <a:gd name="T69" fmla="*/ 112 h 417"/>
                <a:gd name="T70" fmla="*/ 117 w 901"/>
                <a:gd name="T71" fmla="*/ 86 h 417"/>
                <a:gd name="T72" fmla="*/ 177 w 901"/>
                <a:gd name="T73" fmla="*/ 61 h 417"/>
                <a:gd name="T74" fmla="*/ 226 w 901"/>
                <a:gd name="T75" fmla="*/ 38 h 417"/>
                <a:gd name="T76" fmla="*/ 263 w 901"/>
                <a:gd name="T77" fmla="*/ 19 h 417"/>
                <a:gd name="T78" fmla="*/ 285 w 901"/>
                <a:gd name="T79" fmla="*/ 6 h 417"/>
                <a:gd name="T80" fmla="*/ 293 w 901"/>
                <a:gd name="T8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1" h="417">
                  <a:moveTo>
                    <a:pt x="293" y="0"/>
                  </a:moveTo>
                  <a:lnTo>
                    <a:pt x="378" y="269"/>
                  </a:lnTo>
                  <a:lnTo>
                    <a:pt x="389" y="305"/>
                  </a:lnTo>
                  <a:lnTo>
                    <a:pt x="428" y="198"/>
                  </a:lnTo>
                  <a:lnTo>
                    <a:pt x="413" y="175"/>
                  </a:lnTo>
                  <a:lnTo>
                    <a:pt x="402" y="155"/>
                  </a:lnTo>
                  <a:lnTo>
                    <a:pt x="394" y="137"/>
                  </a:lnTo>
                  <a:lnTo>
                    <a:pt x="391" y="123"/>
                  </a:lnTo>
                  <a:lnTo>
                    <a:pt x="390" y="110"/>
                  </a:lnTo>
                  <a:lnTo>
                    <a:pt x="392" y="100"/>
                  </a:lnTo>
                  <a:lnTo>
                    <a:pt x="398" y="92"/>
                  </a:lnTo>
                  <a:lnTo>
                    <a:pt x="403" y="85"/>
                  </a:lnTo>
                  <a:lnTo>
                    <a:pt x="410" y="80"/>
                  </a:lnTo>
                  <a:lnTo>
                    <a:pt x="418" y="76"/>
                  </a:lnTo>
                  <a:lnTo>
                    <a:pt x="426" y="73"/>
                  </a:lnTo>
                  <a:lnTo>
                    <a:pt x="434" y="72"/>
                  </a:lnTo>
                  <a:lnTo>
                    <a:pt x="440" y="71"/>
                  </a:lnTo>
                  <a:lnTo>
                    <a:pt x="446" y="70"/>
                  </a:lnTo>
                  <a:lnTo>
                    <a:pt x="450" y="70"/>
                  </a:lnTo>
                  <a:lnTo>
                    <a:pt x="455" y="70"/>
                  </a:lnTo>
                  <a:lnTo>
                    <a:pt x="460" y="71"/>
                  </a:lnTo>
                  <a:lnTo>
                    <a:pt x="467" y="72"/>
                  </a:lnTo>
                  <a:lnTo>
                    <a:pt x="475" y="73"/>
                  </a:lnTo>
                  <a:lnTo>
                    <a:pt x="483" y="76"/>
                  </a:lnTo>
                  <a:lnTo>
                    <a:pt x="490" y="80"/>
                  </a:lnTo>
                  <a:lnTo>
                    <a:pt x="497" y="85"/>
                  </a:lnTo>
                  <a:lnTo>
                    <a:pt x="503" y="92"/>
                  </a:lnTo>
                  <a:lnTo>
                    <a:pt x="507" y="100"/>
                  </a:lnTo>
                  <a:lnTo>
                    <a:pt x="509" y="110"/>
                  </a:lnTo>
                  <a:lnTo>
                    <a:pt x="509" y="123"/>
                  </a:lnTo>
                  <a:lnTo>
                    <a:pt x="506" y="137"/>
                  </a:lnTo>
                  <a:lnTo>
                    <a:pt x="499" y="155"/>
                  </a:lnTo>
                  <a:lnTo>
                    <a:pt x="488" y="175"/>
                  </a:lnTo>
                  <a:lnTo>
                    <a:pt x="473" y="198"/>
                  </a:lnTo>
                  <a:lnTo>
                    <a:pt x="511" y="305"/>
                  </a:lnTo>
                  <a:lnTo>
                    <a:pt x="522" y="269"/>
                  </a:lnTo>
                  <a:lnTo>
                    <a:pt x="607" y="0"/>
                  </a:lnTo>
                  <a:lnTo>
                    <a:pt x="609" y="1"/>
                  </a:lnTo>
                  <a:lnTo>
                    <a:pt x="615" y="6"/>
                  </a:lnTo>
                  <a:lnTo>
                    <a:pt x="624" y="11"/>
                  </a:lnTo>
                  <a:lnTo>
                    <a:pt x="637" y="19"/>
                  </a:lnTo>
                  <a:lnTo>
                    <a:pt x="654" y="28"/>
                  </a:lnTo>
                  <a:lnTo>
                    <a:pt x="674" y="38"/>
                  </a:lnTo>
                  <a:lnTo>
                    <a:pt x="696" y="49"/>
                  </a:lnTo>
                  <a:lnTo>
                    <a:pt x="723" y="61"/>
                  </a:lnTo>
                  <a:lnTo>
                    <a:pt x="752" y="73"/>
                  </a:lnTo>
                  <a:lnTo>
                    <a:pt x="784" y="86"/>
                  </a:lnTo>
                  <a:lnTo>
                    <a:pt x="811" y="98"/>
                  </a:lnTo>
                  <a:lnTo>
                    <a:pt x="834" y="112"/>
                  </a:lnTo>
                  <a:lnTo>
                    <a:pt x="852" y="129"/>
                  </a:lnTo>
                  <a:lnTo>
                    <a:pt x="866" y="149"/>
                  </a:lnTo>
                  <a:lnTo>
                    <a:pt x="878" y="172"/>
                  </a:lnTo>
                  <a:lnTo>
                    <a:pt x="886" y="198"/>
                  </a:lnTo>
                  <a:lnTo>
                    <a:pt x="892" y="226"/>
                  </a:lnTo>
                  <a:lnTo>
                    <a:pt x="896" y="257"/>
                  </a:lnTo>
                  <a:lnTo>
                    <a:pt x="898" y="292"/>
                  </a:lnTo>
                  <a:lnTo>
                    <a:pt x="899" y="330"/>
                  </a:lnTo>
                  <a:lnTo>
                    <a:pt x="900" y="372"/>
                  </a:lnTo>
                  <a:lnTo>
                    <a:pt x="901" y="417"/>
                  </a:lnTo>
                  <a:lnTo>
                    <a:pt x="0" y="417"/>
                  </a:lnTo>
                  <a:lnTo>
                    <a:pt x="1" y="372"/>
                  </a:lnTo>
                  <a:lnTo>
                    <a:pt x="1" y="330"/>
                  </a:lnTo>
                  <a:lnTo>
                    <a:pt x="2" y="292"/>
                  </a:lnTo>
                  <a:lnTo>
                    <a:pt x="4" y="257"/>
                  </a:lnTo>
                  <a:lnTo>
                    <a:pt x="8" y="226"/>
                  </a:lnTo>
                  <a:lnTo>
                    <a:pt x="13" y="198"/>
                  </a:lnTo>
                  <a:lnTo>
                    <a:pt x="21" y="172"/>
                  </a:lnTo>
                  <a:lnTo>
                    <a:pt x="32" y="149"/>
                  </a:lnTo>
                  <a:lnTo>
                    <a:pt x="47" y="129"/>
                  </a:lnTo>
                  <a:lnTo>
                    <a:pt x="65" y="112"/>
                  </a:lnTo>
                  <a:lnTo>
                    <a:pt x="89" y="98"/>
                  </a:lnTo>
                  <a:lnTo>
                    <a:pt x="117" y="86"/>
                  </a:lnTo>
                  <a:lnTo>
                    <a:pt x="148" y="73"/>
                  </a:lnTo>
                  <a:lnTo>
                    <a:pt x="177" y="61"/>
                  </a:lnTo>
                  <a:lnTo>
                    <a:pt x="203" y="49"/>
                  </a:lnTo>
                  <a:lnTo>
                    <a:pt x="226" y="38"/>
                  </a:lnTo>
                  <a:lnTo>
                    <a:pt x="246" y="28"/>
                  </a:lnTo>
                  <a:lnTo>
                    <a:pt x="263" y="19"/>
                  </a:lnTo>
                  <a:lnTo>
                    <a:pt x="276" y="11"/>
                  </a:lnTo>
                  <a:lnTo>
                    <a:pt x="285" y="6"/>
                  </a:lnTo>
                  <a:lnTo>
                    <a:pt x="291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188"/>
            <p:cNvSpPr>
              <a:spLocks/>
            </p:cNvSpPr>
            <p:nvPr/>
          </p:nvSpPr>
          <p:spPr bwMode="auto">
            <a:xfrm>
              <a:off x="2543175" y="3810000"/>
              <a:ext cx="84137" cy="111125"/>
            </a:xfrm>
            <a:custGeom>
              <a:avLst/>
              <a:gdLst>
                <a:gd name="T0" fmla="*/ 276 w 473"/>
                <a:gd name="T1" fmla="*/ 3 h 632"/>
                <a:gd name="T2" fmla="*/ 319 w 473"/>
                <a:gd name="T3" fmla="*/ 16 h 632"/>
                <a:gd name="T4" fmla="*/ 355 w 473"/>
                <a:gd name="T5" fmla="*/ 36 h 632"/>
                <a:gd name="T6" fmla="*/ 380 w 473"/>
                <a:gd name="T7" fmla="*/ 59 h 632"/>
                <a:gd name="T8" fmla="*/ 391 w 473"/>
                <a:gd name="T9" fmla="*/ 74 h 632"/>
                <a:gd name="T10" fmla="*/ 393 w 473"/>
                <a:gd name="T11" fmla="*/ 77 h 632"/>
                <a:gd name="T12" fmla="*/ 400 w 473"/>
                <a:gd name="T13" fmla="*/ 78 h 632"/>
                <a:gd name="T14" fmla="*/ 413 w 473"/>
                <a:gd name="T15" fmla="*/ 84 h 632"/>
                <a:gd name="T16" fmla="*/ 427 w 473"/>
                <a:gd name="T17" fmla="*/ 95 h 632"/>
                <a:gd name="T18" fmla="*/ 441 w 473"/>
                <a:gd name="T19" fmla="*/ 114 h 632"/>
                <a:gd name="T20" fmla="*/ 453 w 473"/>
                <a:gd name="T21" fmla="*/ 143 h 632"/>
                <a:gd name="T22" fmla="*/ 459 w 473"/>
                <a:gd name="T23" fmla="*/ 184 h 632"/>
                <a:gd name="T24" fmla="*/ 458 w 473"/>
                <a:gd name="T25" fmla="*/ 238 h 632"/>
                <a:gd name="T26" fmla="*/ 445 w 473"/>
                <a:gd name="T27" fmla="*/ 301 h 632"/>
                <a:gd name="T28" fmla="*/ 457 w 473"/>
                <a:gd name="T29" fmla="*/ 303 h 632"/>
                <a:gd name="T30" fmla="*/ 467 w 473"/>
                <a:gd name="T31" fmla="*/ 311 h 632"/>
                <a:gd name="T32" fmla="*/ 473 w 473"/>
                <a:gd name="T33" fmla="*/ 329 h 632"/>
                <a:gd name="T34" fmla="*/ 470 w 473"/>
                <a:gd name="T35" fmla="*/ 361 h 632"/>
                <a:gd name="T36" fmla="*/ 457 w 473"/>
                <a:gd name="T37" fmla="*/ 406 h 632"/>
                <a:gd name="T38" fmla="*/ 444 w 473"/>
                <a:gd name="T39" fmla="*/ 437 h 632"/>
                <a:gd name="T40" fmla="*/ 431 w 473"/>
                <a:gd name="T41" fmla="*/ 450 h 632"/>
                <a:gd name="T42" fmla="*/ 420 w 473"/>
                <a:gd name="T43" fmla="*/ 476 h 632"/>
                <a:gd name="T44" fmla="*/ 399 w 473"/>
                <a:gd name="T45" fmla="*/ 526 h 632"/>
                <a:gd name="T46" fmla="*/ 363 w 473"/>
                <a:gd name="T47" fmla="*/ 573 h 632"/>
                <a:gd name="T48" fmla="*/ 315 w 473"/>
                <a:gd name="T49" fmla="*/ 609 h 632"/>
                <a:gd name="T50" fmla="*/ 262 w 473"/>
                <a:gd name="T51" fmla="*/ 630 h 632"/>
                <a:gd name="T52" fmla="*/ 211 w 473"/>
                <a:gd name="T53" fmla="*/ 630 h 632"/>
                <a:gd name="T54" fmla="*/ 157 w 473"/>
                <a:gd name="T55" fmla="*/ 609 h 632"/>
                <a:gd name="T56" fmla="*/ 109 w 473"/>
                <a:gd name="T57" fmla="*/ 572 h 632"/>
                <a:gd name="T58" fmla="*/ 74 w 473"/>
                <a:gd name="T59" fmla="*/ 526 h 632"/>
                <a:gd name="T60" fmla="*/ 53 w 473"/>
                <a:gd name="T61" fmla="*/ 476 h 632"/>
                <a:gd name="T62" fmla="*/ 42 w 473"/>
                <a:gd name="T63" fmla="*/ 449 h 632"/>
                <a:gd name="T64" fmla="*/ 30 w 473"/>
                <a:gd name="T65" fmla="*/ 436 h 632"/>
                <a:gd name="T66" fmla="*/ 15 w 473"/>
                <a:gd name="T67" fmla="*/ 406 h 632"/>
                <a:gd name="T68" fmla="*/ 3 w 473"/>
                <a:gd name="T69" fmla="*/ 360 h 632"/>
                <a:gd name="T70" fmla="*/ 0 w 473"/>
                <a:gd name="T71" fmla="*/ 328 h 632"/>
                <a:gd name="T72" fmla="*/ 5 w 473"/>
                <a:gd name="T73" fmla="*/ 310 h 632"/>
                <a:gd name="T74" fmla="*/ 16 w 473"/>
                <a:gd name="T75" fmla="*/ 302 h 632"/>
                <a:gd name="T76" fmla="*/ 29 w 473"/>
                <a:gd name="T77" fmla="*/ 301 h 632"/>
                <a:gd name="T78" fmla="*/ 20 w 473"/>
                <a:gd name="T79" fmla="*/ 270 h 632"/>
                <a:gd name="T80" fmla="*/ 14 w 473"/>
                <a:gd name="T81" fmla="*/ 206 h 632"/>
                <a:gd name="T82" fmla="*/ 29 w 473"/>
                <a:gd name="T83" fmla="*/ 147 h 632"/>
                <a:gd name="T84" fmla="*/ 58 w 473"/>
                <a:gd name="T85" fmla="*/ 97 h 632"/>
                <a:gd name="T86" fmla="*/ 92 w 473"/>
                <a:gd name="T87" fmla="*/ 62 h 632"/>
                <a:gd name="T88" fmla="*/ 127 w 473"/>
                <a:gd name="T89" fmla="*/ 35 h 632"/>
                <a:gd name="T90" fmla="*/ 177 w 473"/>
                <a:gd name="T91" fmla="*/ 9 h 632"/>
                <a:gd name="T92" fmla="*/ 223 w 473"/>
                <a:gd name="T93" fmla="*/ 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3" h="632">
                  <a:moveTo>
                    <a:pt x="251" y="0"/>
                  </a:moveTo>
                  <a:lnTo>
                    <a:pt x="276" y="3"/>
                  </a:lnTo>
                  <a:lnTo>
                    <a:pt x="299" y="8"/>
                  </a:lnTo>
                  <a:lnTo>
                    <a:pt x="319" y="16"/>
                  </a:lnTo>
                  <a:lnTo>
                    <a:pt x="336" y="25"/>
                  </a:lnTo>
                  <a:lnTo>
                    <a:pt x="355" y="36"/>
                  </a:lnTo>
                  <a:lnTo>
                    <a:pt x="369" y="48"/>
                  </a:lnTo>
                  <a:lnTo>
                    <a:pt x="380" y="59"/>
                  </a:lnTo>
                  <a:lnTo>
                    <a:pt x="387" y="68"/>
                  </a:lnTo>
                  <a:lnTo>
                    <a:pt x="391" y="74"/>
                  </a:lnTo>
                  <a:lnTo>
                    <a:pt x="392" y="76"/>
                  </a:lnTo>
                  <a:lnTo>
                    <a:pt x="393" y="77"/>
                  </a:lnTo>
                  <a:lnTo>
                    <a:pt x="396" y="77"/>
                  </a:lnTo>
                  <a:lnTo>
                    <a:pt x="400" y="78"/>
                  </a:lnTo>
                  <a:lnTo>
                    <a:pt x="406" y="80"/>
                  </a:lnTo>
                  <a:lnTo>
                    <a:pt x="413" y="84"/>
                  </a:lnTo>
                  <a:lnTo>
                    <a:pt x="420" y="88"/>
                  </a:lnTo>
                  <a:lnTo>
                    <a:pt x="427" y="95"/>
                  </a:lnTo>
                  <a:lnTo>
                    <a:pt x="434" y="103"/>
                  </a:lnTo>
                  <a:lnTo>
                    <a:pt x="441" y="114"/>
                  </a:lnTo>
                  <a:lnTo>
                    <a:pt x="448" y="127"/>
                  </a:lnTo>
                  <a:lnTo>
                    <a:pt x="453" y="143"/>
                  </a:lnTo>
                  <a:lnTo>
                    <a:pt x="457" y="162"/>
                  </a:lnTo>
                  <a:lnTo>
                    <a:pt x="459" y="184"/>
                  </a:lnTo>
                  <a:lnTo>
                    <a:pt x="460" y="209"/>
                  </a:lnTo>
                  <a:lnTo>
                    <a:pt x="458" y="238"/>
                  </a:lnTo>
                  <a:lnTo>
                    <a:pt x="453" y="271"/>
                  </a:lnTo>
                  <a:lnTo>
                    <a:pt x="445" y="301"/>
                  </a:lnTo>
                  <a:lnTo>
                    <a:pt x="451" y="302"/>
                  </a:lnTo>
                  <a:lnTo>
                    <a:pt x="457" y="303"/>
                  </a:lnTo>
                  <a:lnTo>
                    <a:pt x="463" y="306"/>
                  </a:lnTo>
                  <a:lnTo>
                    <a:pt x="467" y="311"/>
                  </a:lnTo>
                  <a:lnTo>
                    <a:pt x="471" y="319"/>
                  </a:lnTo>
                  <a:lnTo>
                    <a:pt x="473" y="329"/>
                  </a:lnTo>
                  <a:lnTo>
                    <a:pt x="473" y="343"/>
                  </a:lnTo>
                  <a:lnTo>
                    <a:pt x="470" y="361"/>
                  </a:lnTo>
                  <a:lnTo>
                    <a:pt x="465" y="383"/>
                  </a:lnTo>
                  <a:lnTo>
                    <a:pt x="457" y="406"/>
                  </a:lnTo>
                  <a:lnTo>
                    <a:pt x="450" y="424"/>
                  </a:lnTo>
                  <a:lnTo>
                    <a:pt x="444" y="437"/>
                  </a:lnTo>
                  <a:lnTo>
                    <a:pt x="437" y="445"/>
                  </a:lnTo>
                  <a:lnTo>
                    <a:pt x="431" y="450"/>
                  </a:lnTo>
                  <a:lnTo>
                    <a:pt x="426" y="451"/>
                  </a:lnTo>
                  <a:lnTo>
                    <a:pt x="420" y="476"/>
                  </a:lnTo>
                  <a:lnTo>
                    <a:pt x="411" y="501"/>
                  </a:lnTo>
                  <a:lnTo>
                    <a:pt x="399" y="526"/>
                  </a:lnTo>
                  <a:lnTo>
                    <a:pt x="383" y="550"/>
                  </a:lnTo>
                  <a:lnTo>
                    <a:pt x="363" y="573"/>
                  </a:lnTo>
                  <a:lnTo>
                    <a:pt x="340" y="593"/>
                  </a:lnTo>
                  <a:lnTo>
                    <a:pt x="315" y="609"/>
                  </a:lnTo>
                  <a:lnTo>
                    <a:pt x="287" y="622"/>
                  </a:lnTo>
                  <a:lnTo>
                    <a:pt x="262" y="630"/>
                  </a:lnTo>
                  <a:lnTo>
                    <a:pt x="237" y="632"/>
                  </a:lnTo>
                  <a:lnTo>
                    <a:pt x="211" y="630"/>
                  </a:lnTo>
                  <a:lnTo>
                    <a:pt x="186" y="622"/>
                  </a:lnTo>
                  <a:lnTo>
                    <a:pt x="157" y="609"/>
                  </a:lnTo>
                  <a:lnTo>
                    <a:pt x="131" y="592"/>
                  </a:lnTo>
                  <a:lnTo>
                    <a:pt x="109" y="572"/>
                  </a:lnTo>
                  <a:lnTo>
                    <a:pt x="90" y="550"/>
                  </a:lnTo>
                  <a:lnTo>
                    <a:pt x="74" y="526"/>
                  </a:lnTo>
                  <a:lnTo>
                    <a:pt x="62" y="501"/>
                  </a:lnTo>
                  <a:lnTo>
                    <a:pt x="53" y="476"/>
                  </a:lnTo>
                  <a:lnTo>
                    <a:pt x="48" y="451"/>
                  </a:lnTo>
                  <a:lnTo>
                    <a:pt x="42" y="449"/>
                  </a:lnTo>
                  <a:lnTo>
                    <a:pt x="36" y="444"/>
                  </a:lnTo>
                  <a:lnTo>
                    <a:pt x="30" y="436"/>
                  </a:lnTo>
                  <a:lnTo>
                    <a:pt x="22" y="423"/>
                  </a:lnTo>
                  <a:lnTo>
                    <a:pt x="15" y="406"/>
                  </a:lnTo>
                  <a:lnTo>
                    <a:pt x="8" y="382"/>
                  </a:lnTo>
                  <a:lnTo>
                    <a:pt x="3" y="360"/>
                  </a:lnTo>
                  <a:lnTo>
                    <a:pt x="0" y="342"/>
                  </a:lnTo>
                  <a:lnTo>
                    <a:pt x="0" y="328"/>
                  </a:lnTo>
                  <a:lnTo>
                    <a:pt x="2" y="318"/>
                  </a:lnTo>
                  <a:lnTo>
                    <a:pt x="5" y="310"/>
                  </a:lnTo>
                  <a:lnTo>
                    <a:pt x="10" y="305"/>
                  </a:lnTo>
                  <a:lnTo>
                    <a:pt x="16" y="302"/>
                  </a:lnTo>
                  <a:lnTo>
                    <a:pt x="22" y="301"/>
                  </a:lnTo>
                  <a:lnTo>
                    <a:pt x="29" y="301"/>
                  </a:lnTo>
                  <a:lnTo>
                    <a:pt x="23" y="285"/>
                  </a:lnTo>
                  <a:lnTo>
                    <a:pt x="20" y="270"/>
                  </a:lnTo>
                  <a:lnTo>
                    <a:pt x="15" y="237"/>
                  </a:lnTo>
                  <a:lnTo>
                    <a:pt x="14" y="206"/>
                  </a:lnTo>
                  <a:lnTo>
                    <a:pt x="19" y="176"/>
                  </a:lnTo>
                  <a:lnTo>
                    <a:pt x="29" y="147"/>
                  </a:lnTo>
                  <a:lnTo>
                    <a:pt x="42" y="120"/>
                  </a:lnTo>
                  <a:lnTo>
                    <a:pt x="58" y="97"/>
                  </a:lnTo>
                  <a:lnTo>
                    <a:pt x="76" y="77"/>
                  </a:lnTo>
                  <a:lnTo>
                    <a:pt x="92" y="62"/>
                  </a:lnTo>
                  <a:lnTo>
                    <a:pt x="109" y="47"/>
                  </a:lnTo>
                  <a:lnTo>
                    <a:pt x="127" y="35"/>
                  </a:lnTo>
                  <a:lnTo>
                    <a:pt x="150" y="20"/>
                  </a:lnTo>
                  <a:lnTo>
                    <a:pt x="177" y="9"/>
                  </a:lnTo>
                  <a:lnTo>
                    <a:pt x="199" y="3"/>
                  </a:lnTo>
                  <a:lnTo>
                    <a:pt x="223" y="1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89"/>
            <p:cNvSpPr>
              <a:spLocks/>
            </p:cNvSpPr>
            <p:nvPr/>
          </p:nvSpPr>
          <p:spPr bwMode="auto">
            <a:xfrm>
              <a:off x="2932113" y="3919538"/>
              <a:ext cx="158750" cy="74612"/>
            </a:xfrm>
            <a:custGeom>
              <a:avLst/>
              <a:gdLst>
                <a:gd name="T0" fmla="*/ 378 w 901"/>
                <a:gd name="T1" fmla="*/ 269 h 417"/>
                <a:gd name="T2" fmla="*/ 427 w 901"/>
                <a:gd name="T3" fmla="*/ 198 h 417"/>
                <a:gd name="T4" fmla="*/ 402 w 901"/>
                <a:gd name="T5" fmla="*/ 155 h 417"/>
                <a:gd name="T6" fmla="*/ 392 w 901"/>
                <a:gd name="T7" fmla="*/ 123 h 417"/>
                <a:gd name="T8" fmla="*/ 393 w 901"/>
                <a:gd name="T9" fmla="*/ 100 h 417"/>
                <a:gd name="T10" fmla="*/ 403 w 901"/>
                <a:gd name="T11" fmla="*/ 85 h 417"/>
                <a:gd name="T12" fmla="*/ 418 w 901"/>
                <a:gd name="T13" fmla="*/ 76 h 417"/>
                <a:gd name="T14" fmla="*/ 433 w 901"/>
                <a:gd name="T15" fmla="*/ 72 h 417"/>
                <a:gd name="T16" fmla="*/ 446 w 901"/>
                <a:gd name="T17" fmla="*/ 70 h 417"/>
                <a:gd name="T18" fmla="*/ 454 w 901"/>
                <a:gd name="T19" fmla="*/ 70 h 417"/>
                <a:gd name="T20" fmla="*/ 467 w 901"/>
                <a:gd name="T21" fmla="*/ 72 h 417"/>
                <a:gd name="T22" fmla="*/ 483 w 901"/>
                <a:gd name="T23" fmla="*/ 76 h 417"/>
                <a:gd name="T24" fmla="*/ 497 w 901"/>
                <a:gd name="T25" fmla="*/ 85 h 417"/>
                <a:gd name="T26" fmla="*/ 507 w 901"/>
                <a:gd name="T27" fmla="*/ 100 h 417"/>
                <a:gd name="T28" fmla="*/ 509 w 901"/>
                <a:gd name="T29" fmla="*/ 123 h 417"/>
                <a:gd name="T30" fmla="*/ 499 w 901"/>
                <a:gd name="T31" fmla="*/ 155 h 417"/>
                <a:gd name="T32" fmla="*/ 473 w 901"/>
                <a:gd name="T33" fmla="*/ 198 h 417"/>
                <a:gd name="T34" fmla="*/ 523 w 901"/>
                <a:gd name="T35" fmla="*/ 269 h 417"/>
                <a:gd name="T36" fmla="*/ 609 w 901"/>
                <a:gd name="T37" fmla="*/ 1 h 417"/>
                <a:gd name="T38" fmla="*/ 624 w 901"/>
                <a:gd name="T39" fmla="*/ 11 h 417"/>
                <a:gd name="T40" fmla="*/ 654 w 901"/>
                <a:gd name="T41" fmla="*/ 28 h 417"/>
                <a:gd name="T42" fmla="*/ 697 w 901"/>
                <a:gd name="T43" fmla="*/ 49 h 417"/>
                <a:gd name="T44" fmla="*/ 752 w 901"/>
                <a:gd name="T45" fmla="*/ 73 h 417"/>
                <a:gd name="T46" fmla="*/ 811 w 901"/>
                <a:gd name="T47" fmla="*/ 98 h 417"/>
                <a:gd name="T48" fmla="*/ 853 w 901"/>
                <a:gd name="T49" fmla="*/ 129 h 417"/>
                <a:gd name="T50" fmla="*/ 878 w 901"/>
                <a:gd name="T51" fmla="*/ 172 h 417"/>
                <a:gd name="T52" fmla="*/ 892 w 901"/>
                <a:gd name="T53" fmla="*/ 226 h 417"/>
                <a:gd name="T54" fmla="*/ 898 w 901"/>
                <a:gd name="T55" fmla="*/ 292 h 417"/>
                <a:gd name="T56" fmla="*/ 900 w 901"/>
                <a:gd name="T57" fmla="*/ 372 h 417"/>
                <a:gd name="T58" fmla="*/ 0 w 901"/>
                <a:gd name="T59" fmla="*/ 417 h 417"/>
                <a:gd name="T60" fmla="*/ 1 w 901"/>
                <a:gd name="T61" fmla="*/ 330 h 417"/>
                <a:gd name="T62" fmla="*/ 4 w 901"/>
                <a:gd name="T63" fmla="*/ 257 h 417"/>
                <a:gd name="T64" fmla="*/ 13 w 901"/>
                <a:gd name="T65" fmla="*/ 198 h 417"/>
                <a:gd name="T66" fmla="*/ 32 w 901"/>
                <a:gd name="T67" fmla="*/ 149 h 417"/>
                <a:gd name="T68" fmla="*/ 66 w 901"/>
                <a:gd name="T69" fmla="*/ 112 h 417"/>
                <a:gd name="T70" fmla="*/ 116 w 901"/>
                <a:gd name="T71" fmla="*/ 86 h 417"/>
                <a:gd name="T72" fmla="*/ 177 w 901"/>
                <a:gd name="T73" fmla="*/ 61 h 417"/>
                <a:gd name="T74" fmla="*/ 226 w 901"/>
                <a:gd name="T75" fmla="*/ 38 h 417"/>
                <a:gd name="T76" fmla="*/ 263 w 901"/>
                <a:gd name="T77" fmla="*/ 19 h 417"/>
                <a:gd name="T78" fmla="*/ 285 w 901"/>
                <a:gd name="T79" fmla="*/ 6 h 417"/>
                <a:gd name="T80" fmla="*/ 293 w 901"/>
                <a:gd name="T8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1" h="417">
                  <a:moveTo>
                    <a:pt x="293" y="0"/>
                  </a:moveTo>
                  <a:lnTo>
                    <a:pt x="378" y="269"/>
                  </a:lnTo>
                  <a:lnTo>
                    <a:pt x="390" y="305"/>
                  </a:lnTo>
                  <a:lnTo>
                    <a:pt x="427" y="198"/>
                  </a:lnTo>
                  <a:lnTo>
                    <a:pt x="412" y="175"/>
                  </a:lnTo>
                  <a:lnTo>
                    <a:pt x="402" y="155"/>
                  </a:lnTo>
                  <a:lnTo>
                    <a:pt x="395" y="137"/>
                  </a:lnTo>
                  <a:lnTo>
                    <a:pt x="392" y="123"/>
                  </a:lnTo>
                  <a:lnTo>
                    <a:pt x="391" y="110"/>
                  </a:lnTo>
                  <a:lnTo>
                    <a:pt x="393" y="100"/>
                  </a:lnTo>
                  <a:lnTo>
                    <a:pt x="398" y="92"/>
                  </a:lnTo>
                  <a:lnTo>
                    <a:pt x="403" y="85"/>
                  </a:lnTo>
                  <a:lnTo>
                    <a:pt x="410" y="80"/>
                  </a:lnTo>
                  <a:lnTo>
                    <a:pt x="418" y="76"/>
                  </a:lnTo>
                  <a:lnTo>
                    <a:pt x="426" y="73"/>
                  </a:lnTo>
                  <a:lnTo>
                    <a:pt x="433" y="72"/>
                  </a:lnTo>
                  <a:lnTo>
                    <a:pt x="440" y="71"/>
                  </a:lnTo>
                  <a:lnTo>
                    <a:pt x="446" y="70"/>
                  </a:lnTo>
                  <a:lnTo>
                    <a:pt x="450" y="70"/>
                  </a:lnTo>
                  <a:lnTo>
                    <a:pt x="454" y="70"/>
                  </a:lnTo>
                  <a:lnTo>
                    <a:pt x="460" y="71"/>
                  </a:lnTo>
                  <a:lnTo>
                    <a:pt x="467" y="72"/>
                  </a:lnTo>
                  <a:lnTo>
                    <a:pt x="475" y="73"/>
                  </a:lnTo>
                  <a:lnTo>
                    <a:pt x="483" y="76"/>
                  </a:lnTo>
                  <a:lnTo>
                    <a:pt x="490" y="80"/>
                  </a:lnTo>
                  <a:lnTo>
                    <a:pt x="497" y="85"/>
                  </a:lnTo>
                  <a:lnTo>
                    <a:pt x="503" y="92"/>
                  </a:lnTo>
                  <a:lnTo>
                    <a:pt x="507" y="100"/>
                  </a:lnTo>
                  <a:lnTo>
                    <a:pt x="509" y="110"/>
                  </a:lnTo>
                  <a:lnTo>
                    <a:pt x="509" y="123"/>
                  </a:lnTo>
                  <a:lnTo>
                    <a:pt x="506" y="137"/>
                  </a:lnTo>
                  <a:lnTo>
                    <a:pt x="499" y="155"/>
                  </a:lnTo>
                  <a:lnTo>
                    <a:pt x="488" y="175"/>
                  </a:lnTo>
                  <a:lnTo>
                    <a:pt x="473" y="198"/>
                  </a:lnTo>
                  <a:lnTo>
                    <a:pt x="511" y="305"/>
                  </a:lnTo>
                  <a:lnTo>
                    <a:pt x="523" y="269"/>
                  </a:lnTo>
                  <a:lnTo>
                    <a:pt x="607" y="0"/>
                  </a:lnTo>
                  <a:lnTo>
                    <a:pt x="609" y="1"/>
                  </a:lnTo>
                  <a:lnTo>
                    <a:pt x="615" y="6"/>
                  </a:lnTo>
                  <a:lnTo>
                    <a:pt x="624" y="11"/>
                  </a:lnTo>
                  <a:lnTo>
                    <a:pt x="637" y="19"/>
                  </a:lnTo>
                  <a:lnTo>
                    <a:pt x="654" y="28"/>
                  </a:lnTo>
                  <a:lnTo>
                    <a:pt x="674" y="38"/>
                  </a:lnTo>
                  <a:lnTo>
                    <a:pt x="697" y="49"/>
                  </a:lnTo>
                  <a:lnTo>
                    <a:pt x="723" y="61"/>
                  </a:lnTo>
                  <a:lnTo>
                    <a:pt x="752" y="73"/>
                  </a:lnTo>
                  <a:lnTo>
                    <a:pt x="783" y="86"/>
                  </a:lnTo>
                  <a:lnTo>
                    <a:pt x="811" y="98"/>
                  </a:lnTo>
                  <a:lnTo>
                    <a:pt x="835" y="112"/>
                  </a:lnTo>
                  <a:lnTo>
                    <a:pt x="853" y="129"/>
                  </a:lnTo>
                  <a:lnTo>
                    <a:pt x="867" y="149"/>
                  </a:lnTo>
                  <a:lnTo>
                    <a:pt x="878" y="172"/>
                  </a:lnTo>
                  <a:lnTo>
                    <a:pt x="886" y="198"/>
                  </a:lnTo>
                  <a:lnTo>
                    <a:pt x="892" y="226"/>
                  </a:lnTo>
                  <a:lnTo>
                    <a:pt x="896" y="257"/>
                  </a:lnTo>
                  <a:lnTo>
                    <a:pt x="898" y="292"/>
                  </a:lnTo>
                  <a:lnTo>
                    <a:pt x="899" y="330"/>
                  </a:lnTo>
                  <a:lnTo>
                    <a:pt x="900" y="372"/>
                  </a:lnTo>
                  <a:lnTo>
                    <a:pt x="901" y="417"/>
                  </a:lnTo>
                  <a:lnTo>
                    <a:pt x="0" y="417"/>
                  </a:lnTo>
                  <a:lnTo>
                    <a:pt x="0" y="372"/>
                  </a:lnTo>
                  <a:lnTo>
                    <a:pt x="1" y="330"/>
                  </a:lnTo>
                  <a:lnTo>
                    <a:pt x="2" y="292"/>
                  </a:lnTo>
                  <a:lnTo>
                    <a:pt x="4" y="257"/>
                  </a:lnTo>
                  <a:lnTo>
                    <a:pt x="8" y="226"/>
                  </a:lnTo>
                  <a:lnTo>
                    <a:pt x="13" y="198"/>
                  </a:lnTo>
                  <a:lnTo>
                    <a:pt x="21" y="172"/>
                  </a:lnTo>
                  <a:lnTo>
                    <a:pt x="32" y="149"/>
                  </a:lnTo>
                  <a:lnTo>
                    <a:pt x="48" y="129"/>
                  </a:lnTo>
                  <a:lnTo>
                    <a:pt x="66" y="112"/>
                  </a:lnTo>
                  <a:lnTo>
                    <a:pt x="89" y="98"/>
                  </a:lnTo>
                  <a:lnTo>
                    <a:pt x="116" y="86"/>
                  </a:lnTo>
                  <a:lnTo>
                    <a:pt x="148" y="73"/>
                  </a:lnTo>
                  <a:lnTo>
                    <a:pt x="177" y="61"/>
                  </a:lnTo>
                  <a:lnTo>
                    <a:pt x="204" y="49"/>
                  </a:lnTo>
                  <a:lnTo>
                    <a:pt x="226" y="38"/>
                  </a:lnTo>
                  <a:lnTo>
                    <a:pt x="246" y="28"/>
                  </a:lnTo>
                  <a:lnTo>
                    <a:pt x="263" y="19"/>
                  </a:lnTo>
                  <a:lnTo>
                    <a:pt x="276" y="11"/>
                  </a:lnTo>
                  <a:lnTo>
                    <a:pt x="285" y="6"/>
                  </a:lnTo>
                  <a:lnTo>
                    <a:pt x="291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90"/>
            <p:cNvSpPr>
              <a:spLocks/>
            </p:cNvSpPr>
            <p:nvPr/>
          </p:nvSpPr>
          <p:spPr bwMode="auto">
            <a:xfrm>
              <a:off x="2970213" y="3810000"/>
              <a:ext cx="82550" cy="111125"/>
            </a:xfrm>
            <a:custGeom>
              <a:avLst/>
              <a:gdLst>
                <a:gd name="T0" fmla="*/ 275 w 473"/>
                <a:gd name="T1" fmla="*/ 3 h 632"/>
                <a:gd name="T2" fmla="*/ 319 w 473"/>
                <a:gd name="T3" fmla="*/ 16 h 632"/>
                <a:gd name="T4" fmla="*/ 354 w 473"/>
                <a:gd name="T5" fmla="*/ 36 h 632"/>
                <a:gd name="T6" fmla="*/ 378 w 473"/>
                <a:gd name="T7" fmla="*/ 59 h 632"/>
                <a:gd name="T8" fmla="*/ 390 w 473"/>
                <a:gd name="T9" fmla="*/ 74 h 632"/>
                <a:gd name="T10" fmla="*/ 392 w 473"/>
                <a:gd name="T11" fmla="*/ 77 h 632"/>
                <a:gd name="T12" fmla="*/ 399 w 473"/>
                <a:gd name="T13" fmla="*/ 78 h 632"/>
                <a:gd name="T14" fmla="*/ 411 w 473"/>
                <a:gd name="T15" fmla="*/ 84 h 632"/>
                <a:gd name="T16" fmla="*/ 426 w 473"/>
                <a:gd name="T17" fmla="*/ 95 h 632"/>
                <a:gd name="T18" fmla="*/ 440 w 473"/>
                <a:gd name="T19" fmla="*/ 114 h 632"/>
                <a:gd name="T20" fmla="*/ 452 w 473"/>
                <a:gd name="T21" fmla="*/ 143 h 632"/>
                <a:gd name="T22" fmla="*/ 459 w 473"/>
                <a:gd name="T23" fmla="*/ 184 h 632"/>
                <a:gd name="T24" fmla="*/ 457 w 473"/>
                <a:gd name="T25" fmla="*/ 238 h 632"/>
                <a:gd name="T26" fmla="*/ 444 w 473"/>
                <a:gd name="T27" fmla="*/ 301 h 632"/>
                <a:gd name="T28" fmla="*/ 456 w 473"/>
                <a:gd name="T29" fmla="*/ 303 h 632"/>
                <a:gd name="T30" fmla="*/ 467 w 473"/>
                <a:gd name="T31" fmla="*/ 311 h 632"/>
                <a:gd name="T32" fmla="*/ 473 w 473"/>
                <a:gd name="T33" fmla="*/ 329 h 632"/>
                <a:gd name="T34" fmla="*/ 470 w 473"/>
                <a:gd name="T35" fmla="*/ 361 h 632"/>
                <a:gd name="T36" fmla="*/ 456 w 473"/>
                <a:gd name="T37" fmla="*/ 406 h 632"/>
                <a:gd name="T38" fmla="*/ 443 w 473"/>
                <a:gd name="T39" fmla="*/ 437 h 632"/>
                <a:gd name="T40" fmla="*/ 430 w 473"/>
                <a:gd name="T41" fmla="*/ 450 h 632"/>
                <a:gd name="T42" fmla="*/ 419 w 473"/>
                <a:gd name="T43" fmla="*/ 476 h 632"/>
                <a:gd name="T44" fmla="*/ 397 w 473"/>
                <a:gd name="T45" fmla="*/ 526 h 632"/>
                <a:gd name="T46" fmla="*/ 362 w 473"/>
                <a:gd name="T47" fmla="*/ 573 h 632"/>
                <a:gd name="T48" fmla="*/ 315 w 473"/>
                <a:gd name="T49" fmla="*/ 609 h 632"/>
                <a:gd name="T50" fmla="*/ 261 w 473"/>
                <a:gd name="T51" fmla="*/ 630 h 632"/>
                <a:gd name="T52" fmla="*/ 210 w 473"/>
                <a:gd name="T53" fmla="*/ 630 h 632"/>
                <a:gd name="T54" fmla="*/ 157 w 473"/>
                <a:gd name="T55" fmla="*/ 609 h 632"/>
                <a:gd name="T56" fmla="*/ 108 w 473"/>
                <a:gd name="T57" fmla="*/ 572 h 632"/>
                <a:gd name="T58" fmla="*/ 73 w 473"/>
                <a:gd name="T59" fmla="*/ 526 h 632"/>
                <a:gd name="T60" fmla="*/ 52 w 473"/>
                <a:gd name="T61" fmla="*/ 476 h 632"/>
                <a:gd name="T62" fmla="*/ 41 w 473"/>
                <a:gd name="T63" fmla="*/ 449 h 632"/>
                <a:gd name="T64" fmla="*/ 29 w 473"/>
                <a:gd name="T65" fmla="*/ 436 h 632"/>
                <a:gd name="T66" fmla="*/ 15 w 473"/>
                <a:gd name="T67" fmla="*/ 406 h 632"/>
                <a:gd name="T68" fmla="*/ 3 w 473"/>
                <a:gd name="T69" fmla="*/ 360 h 632"/>
                <a:gd name="T70" fmla="*/ 0 w 473"/>
                <a:gd name="T71" fmla="*/ 328 h 632"/>
                <a:gd name="T72" fmla="*/ 5 w 473"/>
                <a:gd name="T73" fmla="*/ 310 h 632"/>
                <a:gd name="T74" fmla="*/ 15 w 473"/>
                <a:gd name="T75" fmla="*/ 302 h 632"/>
                <a:gd name="T76" fmla="*/ 28 w 473"/>
                <a:gd name="T77" fmla="*/ 301 h 632"/>
                <a:gd name="T78" fmla="*/ 20 w 473"/>
                <a:gd name="T79" fmla="*/ 270 h 632"/>
                <a:gd name="T80" fmla="*/ 14 w 473"/>
                <a:gd name="T81" fmla="*/ 206 h 632"/>
                <a:gd name="T82" fmla="*/ 28 w 473"/>
                <a:gd name="T83" fmla="*/ 147 h 632"/>
                <a:gd name="T84" fmla="*/ 57 w 473"/>
                <a:gd name="T85" fmla="*/ 97 h 632"/>
                <a:gd name="T86" fmla="*/ 91 w 473"/>
                <a:gd name="T87" fmla="*/ 62 h 632"/>
                <a:gd name="T88" fmla="*/ 126 w 473"/>
                <a:gd name="T89" fmla="*/ 35 h 632"/>
                <a:gd name="T90" fmla="*/ 176 w 473"/>
                <a:gd name="T91" fmla="*/ 9 h 632"/>
                <a:gd name="T92" fmla="*/ 221 w 473"/>
                <a:gd name="T93" fmla="*/ 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3" h="632">
                  <a:moveTo>
                    <a:pt x="250" y="0"/>
                  </a:moveTo>
                  <a:lnTo>
                    <a:pt x="275" y="3"/>
                  </a:lnTo>
                  <a:lnTo>
                    <a:pt x="298" y="8"/>
                  </a:lnTo>
                  <a:lnTo>
                    <a:pt x="319" y="16"/>
                  </a:lnTo>
                  <a:lnTo>
                    <a:pt x="336" y="25"/>
                  </a:lnTo>
                  <a:lnTo>
                    <a:pt x="354" y="36"/>
                  </a:lnTo>
                  <a:lnTo>
                    <a:pt x="368" y="48"/>
                  </a:lnTo>
                  <a:lnTo>
                    <a:pt x="378" y="59"/>
                  </a:lnTo>
                  <a:lnTo>
                    <a:pt x="386" y="68"/>
                  </a:lnTo>
                  <a:lnTo>
                    <a:pt x="390" y="74"/>
                  </a:lnTo>
                  <a:lnTo>
                    <a:pt x="391" y="76"/>
                  </a:lnTo>
                  <a:lnTo>
                    <a:pt x="392" y="77"/>
                  </a:lnTo>
                  <a:lnTo>
                    <a:pt x="395" y="77"/>
                  </a:lnTo>
                  <a:lnTo>
                    <a:pt x="399" y="78"/>
                  </a:lnTo>
                  <a:lnTo>
                    <a:pt x="405" y="80"/>
                  </a:lnTo>
                  <a:lnTo>
                    <a:pt x="411" y="84"/>
                  </a:lnTo>
                  <a:lnTo>
                    <a:pt x="419" y="88"/>
                  </a:lnTo>
                  <a:lnTo>
                    <a:pt x="426" y="95"/>
                  </a:lnTo>
                  <a:lnTo>
                    <a:pt x="433" y="103"/>
                  </a:lnTo>
                  <a:lnTo>
                    <a:pt x="440" y="114"/>
                  </a:lnTo>
                  <a:lnTo>
                    <a:pt x="446" y="127"/>
                  </a:lnTo>
                  <a:lnTo>
                    <a:pt x="452" y="143"/>
                  </a:lnTo>
                  <a:lnTo>
                    <a:pt x="456" y="162"/>
                  </a:lnTo>
                  <a:lnTo>
                    <a:pt x="459" y="184"/>
                  </a:lnTo>
                  <a:lnTo>
                    <a:pt x="459" y="209"/>
                  </a:lnTo>
                  <a:lnTo>
                    <a:pt x="457" y="238"/>
                  </a:lnTo>
                  <a:lnTo>
                    <a:pt x="452" y="271"/>
                  </a:lnTo>
                  <a:lnTo>
                    <a:pt x="444" y="301"/>
                  </a:lnTo>
                  <a:lnTo>
                    <a:pt x="450" y="302"/>
                  </a:lnTo>
                  <a:lnTo>
                    <a:pt x="456" y="303"/>
                  </a:lnTo>
                  <a:lnTo>
                    <a:pt x="463" y="306"/>
                  </a:lnTo>
                  <a:lnTo>
                    <a:pt x="467" y="311"/>
                  </a:lnTo>
                  <a:lnTo>
                    <a:pt x="471" y="319"/>
                  </a:lnTo>
                  <a:lnTo>
                    <a:pt x="473" y="329"/>
                  </a:lnTo>
                  <a:lnTo>
                    <a:pt x="472" y="343"/>
                  </a:lnTo>
                  <a:lnTo>
                    <a:pt x="470" y="361"/>
                  </a:lnTo>
                  <a:lnTo>
                    <a:pt x="465" y="383"/>
                  </a:lnTo>
                  <a:lnTo>
                    <a:pt x="456" y="406"/>
                  </a:lnTo>
                  <a:lnTo>
                    <a:pt x="449" y="424"/>
                  </a:lnTo>
                  <a:lnTo>
                    <a:pt x="443" y="437"/>
                  </a:lnTo>
                  <a:lnTo>
                    <a:pt x="436" y="445"/>
                  </a:lnTo>
                  <a:lnTo>
                    <a:pt x="430" y="450"/>
                  </a:lnTo>
                  <a:lnTo>
                    <a:pt x="425" y="451"/>
                  </a:lnTo>
                  <a:lnTo>
                    <a:pt x="419" y="476"/>
                  </a:lnTo>
                  <a:lnTo>
                    <a:pt x="410" y="501"/>
                  </a:lnTo>
                  <a:lnTo>
                    <a:pt x="397" y="526"/>
                  </a:lnTo>
                  <a:lnTo>
                    <a:pt x="381" y="550"/>
                  </a:lnTo>
                  <a:lnTo>
                    <a:pt x="362" y="573"/>
                  </a:lnTo>
                  <a:lnTo>
                    <a:pt x="340" y="593"/>
                  </a:lnTo>
                  <a:lnTo>
                    <a:pt x="315" y="609"/>
                  </a:lnTo>
                  <a:lnTo>
                    <a:pt x="286" y="622"/>
                  </a:lnTo>
                  <a:lnTo>
                    <a:pt x="261" y="630"/>
                  </a:lnTo>
                  <a:lnTo>
                    <a:pt x="236" y="632"/>
                  </a:lnTo>
                  <a:lnTo>
                    <a:pt x="210" y="630"/>
                  </a:lnTo>
                  <a:lnTo>
                    <a:pt x="185" y="622"/>
                  </a:lnTo>
                  <a:lnTo>
                    <a:pt x="157" y="609"/>
                  </a:lnTo>
                  <a:lnTo>
                    <a:pt x="130" y="592"/>
                  </a:lnTo>
                  <a:lnTo>
                    <a:pt x="108" y="572"/>
                  </a:lnTo>
                  <a:lnTo>
                    <a:pt x="89" y="550"/>
                  </a:lnTo>
                  <a:lnTo>
                    <a:pt x="73" y="526"/>
                  </a:lnTo>
                  <a:lnTo>
                    <a:pt x="61" y="501"/>
                  </a:lnTo>
                  <a:lnTo>
                    <a:pt x="52" y="476"/>
                  </a:lnTo>
                  <a:lnTo>
                    <a:pt x="46" y="451"/>
                  </a:lnTo>
                  <a:lnTo>
                    <a:pt x="41" y="449"/>
                  </a:lnTo>
                  <a:lnTo>
                    <a:pt x="35" y="444"/>
                  </a:lnTo>
                  <a:lnTo>
                    <a:pt x="29" y="436"/>
                  </a:lnTo>
                  <a:lnTo>
                    <a:pt x="22" y="423"/>
                  </a:lnTo>
                  <a:lnTo>
                    <a:pt x="15" y="406"/>
                  </a:lnTo>
                  <a:lnTo>
                    <a:pt x="8" y="382"/>
                  </a:lnTo>
                  <a:lnTo>
                    <a:pt x="3" y="360"/>
                  </a:lnTo>
                  <a:lnTo>
                    <a:pt x="0" y="342"/>
                  </a:lnTo>
                  <a:lnTo>
                    <a:pt x="0" y="328"/>
                  </a:lnTo>
                  <a:lnTo>
                    <a:pt x="2" y="318"/>
                  </a:lnTo>
                  <a:lnTo>
                    <a:pt x="5" y="310"/>
                  </a:lnTo>
                  <a:lnTo>
                    <a:pt x="10" y="305"/>
                  </a:lnTo>
                  <a:lnTo>
                    <a:pt x="15" y="302"/>
                  </a:lnTo>
                  <a:lnTo>
                    <a:pt x="22" y="301"/>
                  </a:lnTo>
                  <a:lnTo>
                    <a:pt x="28" y="301"/>
                  </a:lnTo>
                  <a:lnTo>
                    <a:pt x="23" y="285"/>
                  </a:lnTo>
                  <a:lnTo>
                    <a:pt x="20" y="270"/>
                  </a:lnTo>
                  <a:lnTo>
                    <a:pt x="15" y="237"/>
                  </a:lnTo>
                  <a:lnTo>
                    <a:pt x="14" y="206"/>
                  </a:lnTo>
                  <a:lnTo>
                    <a:pt x="19" y="176"/>
                  </a:lnTo>
                  <a:lnTo>
                    <a:pt x="28" y="147"/>
                  </a:lnTo>
                  <a:lnTo>
                    <a:pt x="41" y="120"/>
                  </a:lnTo>
                  <a:lnTo>
                    <a:pt x="57" y="97"/>
                  </a:lnTo>
                  <a:lnTo>
                    <a:pt x="75" y="77"/>
                  </a:lnTo>
                  <a:lnTo>
                    <a:pt x="91" y="62"/>
                  </a:lnTo>
                  <a:lnTo>
                    <a:pt x="108" y="47"/>
                  </a:lnTo>
                  <a:lnTo>
                    <a:pt x="126" y="35"/>
                  </a:lnTo>
                  <a:lnTo>
                    <a:pt x="150" y="20"/>
                  </a:lnTo>
                  <a:lnTo>
                    <a:pt x="176" y="9"/>
                  </a:lnTo>
                  <a:lnTo>
                    <a:pt x="198" y="3"/>
                  </a:lnTo>
                  <a:lnTo>
                    <a:pt x="221" y="1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91"/>
            <p:cNvSpPr>
              <a:spLocks/>
            </p:cNvSpPr>
            <p:nvPr/>
          </p:nvSpPr>
          <p:spPr bwMode="auto">
            <a:xfrm>
              <a:off x="2719388" y="3551238"/>
              <a:ext cx="158750" cy="73025"/>
            </a:xfrm>
            <a:custGeom>
              <a:avLst/>
              <a:gdLst>
                <a:gd name="T0" fmla="*/ 378 w 900"/>
                <a:gd name="T1" fmla="*/ 267 h 416"/>
                <a:gd name="T2" fmla="*/ 427 w 900"/>
                <a:gd name="T3" fmla="*/ 197 h 416"/>
                <a:gd name="T4" fmla="*/ 401 w 900"/>
                <a:gd name="T5" fmla="*/ 154 h 416"/>
                <a:gd name="T6" fmla="*/ 391 w 900"/>
                <a:gd name="T7" fmla="*/ 123 h 416"/>
                <a:gd name="T8" fmla="*/ 393 w 900"/>
                <a:gd name="T9" fmla="*/ 99 h 416"/>
                <a:gd name="T10" fmla="*/ 403 w 900"/>
                <a:gd name="T11" fmla="*/ 84 h 416"/>
                <a:gd name="T12" fmla="*/ 417 w 900"/>
                <a:gd name="T13" fmla="*/ 75 h 416"/>
                <a:gd name="T14" fmla="*/ 433 w 900"/>
                <a:gd name="T15" fmla="*/ 71 h 416"/>
                <a:gd name="T16" fmla="*/ 446 w 900"/>
                <a:gd name="T17" fmla="*/ 69 h 416"/>
                <a:gd name="T18" fmla="*/ 453 w 900"/>
                <a:gd name="T19" fmla="*/ 69 h 416"/>
                <a:gd name="T20" fmla="*/ 468 w 900"/>
                <a:gd name="T21" fmla="*/ 71 h 416"/>
                <a:gd name="T22" fmla="*/ 483 w 900"/>
                <a:gd name="T23" fmla="*/ 75 h 416"/>
                <a:gd name="T24" fmla="*/ 498 w 900"/>
                <a:gd name="T25" fmla="*/ 84 h 416"/>
                <a:gd name="T26" fmla="*/ 508 w 900"/>
                <a:gd name="T27" fmla="*/ 99 h 416"/>
                <a:gd name="T28" fmla="*/ 509 w 900"/>
                <a:gd name="T29" fmla="*/ 123 h 416"/>
                <a:gd name="T30" fmla="*/ 499 w 900"/>
                <a:gd name="T31" fmla="*/ 154 h 416"/>
                <a:gd name="T32" fmla="*/ 474 w 900"/>
                <a:gd name="T33" fmla="*/ 197 h 416"/>
                <a:gd name="T34" fmla="*/ 523 w 900"/>
                <a:gd name="T35" fmla="*/ 267 h 416"/>
                <a:gd name="T36" fmla="*/ 609 w 900"/>
                <a:gd name="T37" fmla="*/ 1 h 416"/>
                <a:gd name="T38" fmla="*/ 626 w 900"/>
                <a:gd name="T39" fmla="*/ 10 h 416"/>
                <a:gd name="T40" fmla="*/ 655 w 900"/>
                <a:gd name="T41" fmla="*/ 27 h 416"/>
                <a:gd name="T42" fmla="*/ 697 w 900"/>
                <a:gd name="T43" fmla="*/ 48 h 416"/>
                <a:gd name="T44" fmla="*/ 752 w 900"/>
                <a:gd name="T45" fmla="*/ 72 h 416"/>
                <a:gd name="T46" fmla="*/ 812 w 900"/>
                <a:gd name="T47" fmla="*/ 97 h 416"/>
                <a:gd name="T48" fmla="*/ 853 w 900"/>
                <a:gd name="T49" fmla="*/ 129 h 416"/>
                <a:gd name="T50" fmla="*/ 879 w 900"/>
                <a:gd name="T51" fmla="*/ 171 h 416"/>
                <a:gd name="T52" fmla="*/ 892 w 900"/>
                <a:gd name="T53" fmla="*/ 225 h 416"/>
                <a:gd name="T54" fmla="*/ 898 w 900"/>
                <a:gd name="T55" fmla="*/ 292 h 416"/>
                <a:gd name="T56" fmla="*/ 900 w 900"/>
                <a:gd name="T57" fmla="*/ 371 h 416"/>
                <a:gd name="T58" fmla="*/ 0 w 900"/>
                <a:gd name="T59" fmla="*/ 416 h 416"/>
                <a:gd name="T60" fmla="*/ 1 w 900"/>
                <a:gd name="T61" fmla="*/ 330 h 416"/>
                <a:gd name="T62" fmla="*/ 5 w 900"/>
                <a:gd name="T63" fmla="*/ 256 h 416"/>
                <a:gd name="T64" fmla="*/ 14 w 900"/>
                <a:gd name="T65" fmla="*/ 197 h 416"/>
                <a:gd name="T66" fmla="*/ 33 w 900"/>
                <a:gd name="T67" fmla="*/ 149 h 416"/>
                <a:gd name="T68" fmla="*/ 66 w 900"/>
                <a:gd name="T69" fmla="*/ 111 h 416"/>
                <a:gd name="T70" fmla="*/ 116 w 900"/>
                <a:gd name="T71" fmla="*/ 84 h 416"/>
                <a:gd name="T72" fmla="*/ 177 w 900"/>
                <a:gd name="T73" fmla="*/ 60 h 416"/>
                <a:gd name="T74" fmla="*/ 226 w 900"/>
                <a:gd name="T75" fmla="*/ 37 h 416"/>
                <a:gd name="T76" fmla="*/ 262 w 900"/>
                <a:gd name="T77" fmla="*/ 18 h 416"/>
                <a:gd name="T78" fmla="*/ 285 w 900"/>
                <a:gd name="T79" fmla="*/ 5 h 416"/>
                <a:gd name="T80" fmla="*/ 292 w 900"/>
                <a:gd name="T81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0" h="416">
                  <a:moveTo>
                    <a:pt x="292" y="0"/>
                  </a:moveTo>
                  <a:lnTo>
                    <a:pt x="378" y="267"/>
                  </a:lnTo>
                  <a:lnTo>
                    <a:pt x="389" y="305"/>
                  </a:lnTo>
                  <a:lnTo>
                    <a:pt x="427" y="197"/>
                  </a:lnTo>
                  <a:lnTo>
                    <a:pt x="412" y="174"/>
                  </a:lnTo>
                  <a:lnTo>
                    <a:pt x="401" y="154"/>
                  </a:lnTo>
                  <a:lnTo>
                    <a:pt x="395" y="137"/>
                  </a:lnTo>
                  <a:lnTo>
                    <a:pt x="391" y="123"/>
                  </a:lnTo>
                  <a:lnTo>
                    <a:pt x="391" y="109"/>
                  </a:lnTo>
                  <a:lnTo>
                    <a:pt x="393" y="99"/>
                  </a:lnTo>
                  <a:lnTo>
                    <a:pt x="397" y="91"/>
                  </a:lnTo>
                  <a:lnTo>
                    <a:pt x="403" y="84"/>
                  </a:lnTo>
                  <a:lnTo>
                    <a:pt x="410" y="79"/>
                  </a:lnTo>
                  <a:lnTo>
                    <a:pt x="417" y="75"/>
                  </a:lnTo>
                  <a:lnTo>
                    <a:pt x="425" y="72"/>
                  </a:lnTo>
                  <a:lnTo>
                    <a:pt x="433" y="71"/>
                  </a:lnTo>
                  <a:lnTo>
                    <a:pt x="440" y="70"/>
                  </a:lnTo>
                  <a:lnTo>
                    <a:pt x="446" y="69"/>
                  </a:lnTo>
                  <a:lnTo>
                    <a:pt x="450" y="69"/>
                  </a:lnTo>
                  <a:lnTo>
                    <a:pt x="453" y="69"/>
                  </a:lnTo>
                  <a:lnTo>
                    <a:pt x="461" y="70"/>
                  </a:lnTo>
                  <a:lnTo>
                    <a:pt x="468" y="71"/>
                  </a:lnTo>
                  <a:lnTo>
                    <a:pt x="475" y="72"/>
                  </a:lnTo>
                  <a:lnTo>
                    <a:pt x="483" y="75"/>
                  </a:lnTo>
                  <a:lnTo>
                    <a:pt x="491" y="79"/>
                  </a:lnTo>
                  <a:lnTo>
                    <a:pt x="498" y="84"/>
                  </a:lnTo>
                  <a:lnTo>
                    <a:pt x="503" y="91"/>
                  </a:lnTo>
                  <a:lnTo>
                    <a:pt x="508" y="99"/>
                  </a:lnTo>
                  <a:lnTo>
                    <a:pt x="510" y="109"/>
                  </a:lnTo>
                  <a:lnTo>
                    <a:pt x="509" y="123"/>
                  </a:lnTo>
                  <a:lnTo>
                    <a:pt x="506" y="137"/>
                  </a:lnTo>
                  <a:lnTo>
                    <a:pt x="499" y="154"/>
                  </a:lnTo>
                  <a:lnTo>
                    <a:pt x="489" y="174"/>
                  </a:lnTo>
                  <a:lnTo>
                    <a:pt x="474" y="197"/>
                  </a:lnTo>
                  <a:lnTo>
                    <a:pt x="511" y="305"/>
                  </a:lnTo>
                  <a:lnTo>
                    <a:pt x="523" y="267"/>
                  </a:lnTo>
                  <a:lnTo>
                    <a:pt x="607" y="0"/>
                  </a:lnTo>
                  <a:lnTo>
                    <a:pt x="609" y="1"/>
                  </a:lnTo>
                  <a:lnTo>
                    <a:pt x="616" y="5"/>
                  </a:lnTo>
                  <a:lnTo>
                    <a:pt x="626" y="10"/>
                  </a:lnTo>
                  <a:lnTo>
                    <a:pt x="639" y="18"/>
                  </a:lnTo>
                  <a:lnTo>
                    <a:pt x="655" y="27"/>
                  </a:lnTo>
                  <a:lnTo>
                    <a:pt x="675" y="37"/>
                  </a:lnTo>
                  <a:lnTo>
                    <a:pt x="697" y="48"/>
                  </a:lnTo>
                  <a:lnTo>
                    <a:pt x="723" y="60"/>
                  </a:lnTo>
                  <a:lnTo>
                    <a:pt x="752" y="72"/>
                  </a:lnTo>
                  <a:lnTo>
                    <a:pt x="785" y="84"/>
                  </a:lnTo>
                  <a:lnTo>
                    <a:pt x="812" y="97"/>
                  </a:lnTo>
                  <a:lnTo>
                    <a:pt x="835" y="111"/>
                  </a:lnTo>
                  <a:lnTo>
                    <a:pt x="853" y="129"/>
                  </a:lnTo>
                  <a:lnTo>
                    <a:pt x="868" y="149"/>
                  </a:lnTo>
                  <a:lnTo>
                    <a:pt x="879" y="171"/>
                  </a:lnTo>
                  <a:lnTo>
                    <a:pt x="887" y="197"/>
                  </a:lnTo>
                  <a:lnTo>
                    <a:pt x="892" y="225"/>
                  </a:lnTo>
                  <a:lnTo>
                    <a:pt x="896" y="256"/>
                  </a:lnTo>
                  <a:lnTo>
                    <a:pt x="898" y="292"/>
                  </a:lnTo>
                  <a:lnTo>
                    <a:pt x="899" y="330"/>
                  </a:lnTo>
                  <a:lnTo>
                    <a:pt x="900" y="371"/>
                  </a:lnTo>
                  <a:lnTo>
                    <a:pt x="900" y="416"/>
                  </a:lnTo>
                  <a:lnTo>
                    <a:pt x="0" y="416"/>
                  </a:lnTo>
                  <a:lnTo>
                    <a:pt x="1" y="371"/>
                  </a:lnTo>
                  <a:lnTo>
                    <a:pt x="1" y="330"/>
                  </a:lnTo>
                  <a:lnTo>
                    <a:pt x="3" y="292"/>
                  </a:lnTo>
                  <a:lnTo>
                    <a:pt x="5" y="256"/>
                  </a:lnTo>
                  <a:lnTo>
                    <a:pt x="8" y="225"/>
                  </a:lnTo>
                  <a:lnTo>
                    <a:pt x="14" y="197"/>
                  </a:lnTo>
                  <a:lnTo>
                    <a:pt x="22" y="171"/>
                  </a:lnTo>
                  <a:lnTo>
                    <a:pt x="33" y="149"/>
                  </a:lnTo>
                  <a:lnTo>
                    <a:pt x="47" y="129"/>
                  </a:lnTo>
                  <a:lnTo>
                    <a:pt x="66" y="111"/>
                  </a:lnTo>
                  <a:lnTo>
                    <a:pt x="88" y="97"/>
                  </a:lnTo>
                  <a:lnTo>
                    <a:pt x="116" y="84"/>
                  </a:lnTo>
                  <a:lnTo>
                    <a:pt x="148" y="72"/>
                  </a:lnTo>
                  <a:lnTo>
                    <a:pt x="177" y="60"/>
                  </a:lnTo>
                  <a:lnTo>
                    <a:pt x="203" y="48"/>
                  </a:lnTo>
                  <a:lnTo>
                    <a:pt x="226" y="37"/>
                  </a:lnTo>
                  <a:lnTo>
                    <a:pt x="246" y="27"/>
                  </a:lnTo>
                  <a:lnTo>
                    <a:pt x="262" y="18"/>
                  </a:lnTo>
                  <a:lnTo>
                    <a:pt x="275" y="10"/>
                  </a:lnTo>
                  <a:lnTo>
                    <a:pt x="285" y="5"/>
                  </a:lnTo>
                  <a:lnTo>
                    <a:pt x="290" y="1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92"/>
            <p:cNvSpPr>
              <a:spLocks/>
            </p:cNvSpPr>
            <p:nvPr/>
          </p:nvSpPr>
          <p:spPr bwMode="auto">
            <a:xfrm>
              <a:off x="2757488" y="3441700"/>
              <a:ext cx="82550" cy="111125"/>
            </a:xfrm>
            <a:custGeom>
              <a:avLst/>
              <a:gdLst>
                <a:gd name="T0" fmla="*/ 276 w 472"/>
                <a:gd name="T1" fmla="*/ 3 h 632"/>
                <a:gd name="T2" fmla="*/ 318 w 472"/>
                <a:gd name="T3" fmla="*/ 16 h 632"/>
                <a:gd name="T4" fmla="*/ 354 w 472"/>
                <a:gd name="T5" fmla="*/ 36 h 632"/>
                <a:gd name="T6" fmla="*/ 378 w 472"/>
                <a:gd name="T7" fmla="*/ 59 h 632"/>
                <a:gd name="T8" fmla="*/ 390 w 472"/>
                <a:gd name="T9" fmla="*/ 74 h 632"/>
                <a:gd name="T10" fmla="*/ 392 w 472"/>
                <a:gd name="T11" fmla="*/ 77 h 632"/>
                <a:gd name="T12" fmla="*/ 399 w 472"/>
                <a:gd name="T13" fmla="*/ 79 h 632"/>
                <a:gd name="T14" fmla="*/ 412 w 472"/>
                <a:gd name="T15" fmla="*/ 85 h 632"/>
                <a:gd name="T16" fmla="*/ 427 w 472"/>
                <a:gd name="T17" fmla="*/ 96 h 632"/>
                <a:gd name="T18" fmla="*/ 441 w 472"/>
                <a:gd name="T19" fmla="*/ 115 h 632"/>
                <a:gd name="T20" fmla="*/ 453 w 472"/>
                <a:gd name="T21" fmla="*/ 143 h 632"/>
                <a:gd name="T22" fmla="*/ 459 w 472"/>
                <a:gd name="T23" fmla="*/ 184 h 632"/>
                <a:gd name="T24" fmla="*/ 457 w 472"/>
                <a:gd name="T25" fmla="*/ 238 h 632"/>
                <a:gd name="T26" fmla="*/ 450 w 472"/>
                <a:gd name="T27" fmla="*/ 286 h 632"/>
                <a:gd name="T28" fmla="*/ 451 w 472"/>
                <a:gd name="T29" fmla="*/ 301 h 632"/>
                <a:gd name="T30" fmla="*/ 463 w 472"/>
                <a:gd name="T31" fmla="*/ 306 h 632"/>
                <a:gd name="T32" fmla="*/ 471 w 472"/>
                <a:gd name="T33" fmla="*/ 319 h 632"/>
                <a:gd name="T34" fmla="*/ 472 w 472"/>
                <a:gd name="T35" fmla="*/ 343 h 632"/>
                <a:gd name="T36" fmla="*/ 465 w 472"/>
                <a:gd name="T37" fmla="*/ 383 h 632"/>
                <a:gd name="T38" fmla="*/ 450 w 472"/>
                <a:gd name="T39" fmla="*/ 425 h 632"/>
                <a:gd name="T40" fmla="*/ 437 w 472"/>
                <a:gd name="T41" fmla="*/ 446 h 632"/>
                <a:gd name="T42" fmla="*/ 426 w 472"/>
                <a:gd name="T43" fmla="*/ 452 h 632"/>
                <a:gd name="T44" fmla="*/ 411 w 472"/>
                <a:gd name="T45" fmla="*/ 501 h 632"/>
                <a:gd name="T46" fmla="*/ 381 w 472"/>
                <a:gd name="T47" fmla="*/ 550 h 632"/>
                <a:gd name="T48" fmla="*/ 340 w 472"/>
                <a:gd name="T49" fmla="*/ 593 h 632"/>
                <a:gd name="T50" fmla="*/ 287 w 472"/>
                <a:gd name="T51" fmla="*/ 623 h 632"/>
                <a:gd name="T52" fmla="*/ 235 w 472"/>
                <a:gd name="T53" fmla="*/ 632 h 632"/>
                <a:gd name="T54" fmla="*/ 185 w 472"/>
                <a:gd name="T55" fmla="*/ 623 h 632"/>
                <a:gd name="T56" fmla="*/ 131 w 472"/>
                <a:gd name="T57" fmla="*/ 593 h 632"/>
                <a:gd name="T58" fmla="*/ 90 w 472"/>
                <a:gd name="T59" fmla="*/ 550 h 632"/>
                <a:gd name="T60" fmla="*/ 61 w 472"/>
                <a:gd name="T61" fmla="*/ 501 h 632"/>
                <a:gd name="T62" fmla="*/ 46 w 472"/>
                <a:gd name="T63" fmla="*/ 452 h 632"/>
                <a:gd name="T64" fmla="*/ 35 w 472"/>
                <a:gd name="T65" fmla="*/ 445 h 632"/>
                <a:gd name="T66" fmla="*/ 22 w 472"/>
                <a:gd name="T67" fmla="*/ 424 h 632"/>
                <a:gd name="T68" fmla="*/ 8 w 472"/>
                <a:gd name="T69" fmla="*/ 382 h 632"/>
                <a:gd name="T70" fmla="*/ 0 w 472"/>
                <a:gd name="T71" fmla="*/ 342 h 632"/>
                <a:gd name="T72" fmla="*/ 2 w 472"/>
                <a:gd name="T73" fmla="*/ 318 h 632"/>
                <a:gd name="T74" fmla="*/ 10 w 472"/>
                <a:gd name="T75" fmla="*/ 305 h 632"/>
                <a:gd name="T76" fmla="*/ 21 w 472"/>
                <a:gd name="T77" fmla="*/ 301 h 632"/>
                <a:gd name="T78" fmla="*/ 19 w 472"/>
                <a:gd name="T79" fmla="*/ 271 h 632"/>
                <a:gd name="T80" fmla="*/ 14 w 472"/>
                <a:gd name="T81" fmla="*/ 206 h 632"/>
                <a:gd name="T82" fmla="*/ 28 w 472"/>
                <a:gd name="T83" fmla="*/ 147 h 632"/>
                <a:gd name="T84" fmla="*/ 57 w 472"/>
                <a:gd name="T85" fmla="*/ 98 h 632"/>
                <a:gd name="T86" fmla="*/ 92 w 472"/>
                <a:gd name="T87" fmla="*/ 61 h 632"/>
                <a:gd name="T88" fmla="*/ 127 w 472"/>
                <a:gd name="T89" fmla="*/ 35 h 632"/>
                <a:gd name="T90" fmla="*/ 176 w 472"/>
                <a:gd name="T91" fmla="*/ 9 h 632"/>
                <a:gd name="T92" fmla="*/ 221 w 472"/>
                <a:gd name="T9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2" h="632">
                  <a:moveTo>
                    <a:pt x="250" y="0"/>
                  </a:moveTo>
                  <a:lnTo>
                    <a:pt x="276" y="3"/>
                  </a:lnTo>
                  <a:lnTo>
                    <a:pt x="298" y="8"/>
                  </a:lnTo>
                  <a:lnTo>
                    <a:pt x="318" y="16"/>
                  </a:lnTo>
                  <a:lnTo>
                    <a:pt x="336" y="25"/>
                  </a:lnTo>
                  <a:lnTo>
                    <a:pt x="354" y="36"/>
                  </a:lnTo>
                  <a:lnTo>
                    <a:pt x="368" y="48"/>
                  </a:lnTo>
                  <a:lnTo>
                    <a:pt x="378" y="59"/>
                  </a:lnTo>
                  <a:lnTo>
                    <a:pt x="385" y="68"/>
                  </a:lnTo>
                  <a:lnTo>
                    <a:pt x="390" y="74"/>
                  </a:lnTo>
                  <a:lnTo>
                    <a:pt x="391" y="77"/>
                  </a:lnTo>
                  <a:lnTo>
                    <a:pt x="392" y="77"/>
                  </a:lnTo>
                  <a:lnTo>
                    <a:pt x="395" y="78"/>
                  </a:lnTo>
                  <a:lnTo>
                    <a:pt x="399" y="79"/>
                  </a:lnTo>
                  <a:lnTo>
                    <a:pt x="406" y="81"/>
                  </a:lnTo>
                  <a:lnTo>
                    <a:pt x="412" y="85"/>
                  </a:lnTo>
                  <a:lnTo>
                    <a:pt x="419" y="89"/>
                  </a:lnTo>
                  <a:lnTo>
                    <a:pt x="427" y="96"/>
                  </a:lnTo>
                  <a:lnTo>
                    <a:pt x="434" y="104"/>
                  </a:lnTo>
                  <a:lnTo>
                    <a:pt x="441" y="115"/>
                  </a:lnTo>
                  <a:lnTo>
                    <a:pt x="447" y="128"/>
                  </a:lnTo>
                  <a:lnTo>
                    <a:pt x="453" y="143"/>
                  </a:lnTo>
                  <a:lnTo>
                    <a:pt x="457" y="162"/>
                  </a:lnTo>
                  <a:lnTo>
                    <a:pt x="459" y="184"/>
                  </a:lnTo>
                  <a:lnTo>
                    <a:pt x="459" y="209"/>
                  </a:lnTo>
                  <a:lnTo>
                    <a:pt x="457" y="238"/>
                  </a:lnTo>
                  <a:lnTo>
                    <a:pt x="453" y="272"/>
                  </a:lnTo>
                  <a:lnTo>
                    <a:pt x="450" y="286"/>
                  </a:lnTo>
                  <a:lnTo>
                    <a:pt x="445" y="301"/>
                  </a:lnTo>
                  <a:lnTo>
                    <a:pt x="451" y="301"/>
                  </a:lnTo>
                  <a:lnTo>
                    <a:pt x="457" y="303"/>
                  </a:lnTo>
                  <a:lnTo>
                    <a:pt x="463" y="306"/>
                  </a:lnTo>
                  <a:lnTo>
                    <a:pt x="467" y="311"/>
                  </a:lnTo>
                  <a:lnTo>
                    <a:pt x="471" y="319"/>
                  </a:lnTo>
                  <a:lnTo>
                    <a:pt x="472" y="329"/>
                  </a:lnTo>
                  <a:lnTo>
                    <a:pt x="472" y="343"/>
                  </a:lnTo>
                  <a:lnTo>
                    <a:pt x="470" y="361"/>
                  </a:lnTo>
                  <a:lnTo>
                    <a:pt x="465" y="383"/>
                  </a:lnTo>
                  <a:lnTo>
                    <a:pt x="457" y="407"/>
                  </a:lnTo>
                  <a:lnTo>
                    <a:pt x="450" y="425"/>
                  </a:lnTo>
                  <a:lnTo>
                    <a:pt x="444" y="438"/>
                  </a:lnTo>
                  <a:lnTo>
                    <a:pt x="437" y="446"/>
                  </a:lnTo>
                  <a:lnTo>
                    <a:pt x="431" y="451"/>
                  </a:lnTo>
                  <a:lnTo>
                    <a:pt x="426" y="452"/>
                  </a:lnTo>
                  <a:lnTo>
                    <a:pt x="420" y="476"/>
                  </a:lnTo>
                  <a:lnTo>
                    <a:pt x="411" y="501"/>
                  </a:lnTo>
                  <a:lnTo>
                    <a:pt x="397" y="526"/>
                  </a:lnTo>
                  <a:lnTo>
                    <a:pt x="381" y="550"/>
                  </a:lnTo>
                  <a:lnTo>
                    <a:pt x="362" y="573"/>
                  </a:lnTo>
                  <a:lnTo>
                    <a:pt x="340" y="593"/>
                  </a:lnTo>
                  <a:lnTo>
                    <a:pt x="315" y="610"/>
                  </a:lnTo>
                  <a:lnTo>
                    <a:pt x="287" y="623"/>
                  </a:lnTo>
                  <a:lnTo>
                    <a:pt x="262" y="630"/>
                  </a:lnTo>
                  <a:lnTo>
                    <a:pt x="235" y="632"/>
                  </a:lnTo>
                  <a:lnTo>
                    <a:pt x="210" y="630"/>
                  </a:lnTo>
                  <a:lnTo>
                    <a:pt x="185" y="623"/>
                  </a:lnTo>
                  <a:lnTo>
                    <a:pt x="157" y="610"/>
                  </a:lnTo>
                  <a:lnTo>
                    <a:pt x="131" y="593"/>
                  </a:lnTo>
                  <a:lnTo>
                    <a:pt x="109" y="573"/>
                  </a:lnTo>
                  <a:lnTo>
                    <a:pt x="90" y="550"/>
                  </a:lnTo>
                  <a:lnTo>
                    <a:pt x="73" y="526"/>
                  </a:lnTo>
                  <a:lnTo>
                    <a:pt x="61" y="501"/>
                  </a:lnTo>
                  <a:lnTo>
                    <a:pt x="52" y="476"/>
                  </a:lnTo>
                  <a:lnTo>
                    <a:pt x="46" y="452"/>
                  </a:lnTo>
                  <a:lnTo>
                    <a:pt x="41" y="450"/>
                  </a:lnTo>
                  <a:lnTo>
                    <a:pt x="35" y="445"/>
                  </a:lnTo>
                  <a:lnTo>
                    <a:pt x="28" y="437"/>
                  </a:lnTo>
                  <a:lnTo>
                    <a:pt x="22" y="424"/>
                  </a:lnTo>
                  <a:lnTo>
                    <a:pt x="15" y="405"/>
                  </a:lnTo>
                  <a:lnTo>
                    <a:pt x="8" y="382"/>
                  </a:lnTo>
                  <a:lnTo>
                    <a:pt x="3" y="360"/>
                  </a:lnTo>
                  <a:lnTo>
                    <a:pt x="0" y="342"/>
                  </a:lnTo>
                  <a:lnTo>
                    <a:pt x="0" y="328"/>
                  </a:lnTo>
                  <a:lnTo>
                    <a:pt x="2" y="318"/>
                  </a:lnTo>
                  <a:lnTo>
                    <a:pt x="5" y="310"/>
                  </a:lnTo>
                  <a:lnTo>
                    <a:pt x="10" y="305"/>
                  </a:lnTo>
                  <a:lnTo>
                    <a:pt x="15" y="302"/>
                  </a:lnTo>
                  <a:lnTo>
                    <a:pt x="21" y="301"/>
                  </a:lnTo>
                  <a:lnTo>
                    <a:pt x="28" y="301"/>
                  </a:lnTo>
                  <a:lnTo>
                    <a:pt x="19" y="271"/>
                  </a:lnTo>
                  <a:lnTo>
                    <a:pt x="15" y="237"/>
                  </a:lnTo>
                  <a:lnTo>
                    <a:pt x="14" y="206"/>
                  </a:lnTo>
                  <a:lnTo>
                    <a:pt x="19" y="175"/>
                  </a:lnTo>
                  <a:lnTo>
                    <a:pt x="28" y="147"/>
                  </a:lnTo>
                  <a:lnTo>
                    <a:pt x="41" y="121"/>
                  </a:lnTo>
                  <a:lnTo>
                    <a:pt x="57" y="98"/>
                  </a:lnTo>
                  <a:lnTo>
                    <a:pt x="75" y="78"/>
                  </a:lnTo>
                  <a:lnTo>
                    <a:pt x="92" y="61"/>
                  </a:lnTo>
                  <a:lnTo>
                    <a:pt x="108" y="47"/>
                  </a:lnTo>
                  <a:lnTo>
                    <a:pt x="127" y="35"/>
                  </a:lnTo>
                  <a:lnTo>
                    <a:pt x="150" y="20"/>
                  </a:lnTo>
                  <a:lnTo>
                    <a:pt x="176" y="9"/>
                  </a:lnTo>
                  <a:lnTo>
                    <a:pt x="198" y="3"/>
                  </a:lnTo>
                  <a:lnTo>
                    <a:pt x="221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93"/>
            <p:cNvSpPr>
              <a:spLocks noEditPoints="1"/>
            </p:cNvSpPr>
            <p:nvPr/>
          </p:nvSpPr>
          <p:spPr bwMode="auto">
            <a:xfrm>
              <a:off x="2700338" y="3703638"/>
              <a:ext cx="196850" cy="195262"/>
            </a:xfrm>
            <a:custGeom>
              <a:avLst/>
              <a:gdLst>
                <a:gd name="T0" fmla="*/ 514 w 1111"/>
                <a:gd name="T1" fmla="*/ 183 h 1111"/>
                <a:gd name="T2" fmla="*/ 510 w 1111"/>
                <a:gd name="T3" fmla="*/ 246 h 1111"/>
                <a:gd name="T4" fmla="*/ 493 w 1111"/>
                <a:gd name="T5" fmla="*/ 268 h 1111"/>
                <a:gd name="T6" fmla="*/ 416 w 1111"/>
                <a:gd name="T7" fmla="*/ 311 h 1111"/>
                <a:gd name="T8" fmla="*/ 369 w 1111"/>
                <a:gd name="T9" fmla="*/ 393 h 1111"/>
                <a:gd name="T10" fmla="*/ 380 w 1111"/>
                <a:gd name="T11" fmla="*/ 495 h 1111"/>
                <a:gd name="T12" fmla="*/ 451 w 1111"/>
                <a:gd name="T13" fmla="*/ 565 h 1111"/>
                <a:gd name="T14" fmla="*/ 579 w 1111"/>
                <a:gd name="T15" fmla="*/ 623 h 1111"/>
                <a:gd name="T16" fmla="*/ 619 w 1111"/>
                <a:gd name="T17" fmla="*/ 679 h 1111"/>
                <a:gd name="T18" fmla="*/ 585 w 1111"/>
                <a:gd name="T19" fmla="*/ 729 h 1111"/>
                <a:gd name="T20" fmla="*/ 479 w 1111"/>
                <a:gd name="T21" fmla="*/ 732 h 1111"/>
                <a:gd name="T22" fmla="*/ 392 w 1111"/>
                <a:gd name="T23" fmla="*/ 702 h 1111"/>
                <a:gd name="T24" fmla="*/ 363 w 1111"/>
                <a:gd name="T25" fmla="*/ 776 h 1111"/>
                <a:gd name="T26" fmla="*/ 370 w 1111"/>
                <a:gd name="T27" fmla="*/ 811 h 1111"/>
                <a:gd name="T28" fmla="*/ 477 w 1111"/>
                <a:gd name="T29" fmla="*/ 845 h 1111"/>
                <a:gd name="T30" fmla="*/ 503 w 1111"/>
                <a:gd name="T31" fmla="*/ 863 h 1111"/>
                <a:gd name="T32" fmla="*/ 509 w 1111"/>
                <a:gd name="T33" fmla="*/ 931 h 1111"/>
                <a:gd name="T34" fmla="*/ 589 w 1111"/>
                <a:gd name="T35" fmla="*/ 935 h 1111"/>
                <a:gd name="T36" fmla="*/ 601 w 1111"/>
                <a:gd name="T37" fmla="*/ 889 h 1111"/>
                <a:gd name="T38" fmla="*/ 613 w 1111"/>
                <a:gd name="T39" fmla="*/ 839 h 1111"/>
                <a:gd name="T40" fmla="*/ 696 w 1111"/>
                <a:gd name="T41" fmla="*/ 796 h 1111"/>
                <a:gd name="T42" fmla="*/ 752 w 1111"/>
                <a:gd name="T43" fmla="*/ 694 h 1111"/>
                <a:gd name="T44" fmla="*/ 729 w 1111"/>
                <a:gd name="T45" fmla="*/ 584 h 1111"/>
                <a:gd name="T46" fmla="*/ 634 w 1111"/>
                <a:gd name="T47" fmla="*/ 505 h 1111"/>
                <a:gd name="T48" fmla="*/ 536 w 1111"/>
                <a:gd name="T49" fmla="*/ 461 h 1111"/>
                <a:gd name="T50" fmla="*/ 500 w 1111"/>
                <a:gd name="T51" fmla="*/ 414 h 1111"/>
                <a:gd name="T52" fmla="*/ 531 w 1111"/>
                <a:gd name="T53" fmla="*/ 371 h 1111"/>
                <a:gd name="T54" fmla="*/ 622 w 1111"/>
                <a:gd name="T55" fmla="*/ 368 h 1111"/>
                <a:gd name="T56" fmla="*/ 697 w 1111"/>
                <a:gd name="T57" fmla="*/ 393 h 1111"/>
                <a:gd name="T58" fmla="*/ 721 w 1111"/>
                <a:gd name="T59" fmla="*/ 344 h 1111"/>
                <a:gd name="T60" fmla="*/ 723 w 1111"/>
                <a:gd name="T61" fmla="*/ 290 h 1111"/>
                <a:gd name="T62" fmla="*/ 626 w 1111"/>
                <a:gd name="T63" fmla="*/ 260 h 1111"/>
                <a:gd name="T64" fmla="*/ 607 w 1111"/>
                <a:gd name="T65" fmla="*/ 237 h 1111"/>
                <a:gd name="T66" fmla="*/ 601 w 1111"/>
                <a:gd name="T67" fmla="*/ 181 h 1111"/>
                <a:gd name="T68" fmla="*/ 537 w 1111"/>
                <a:gd name="T69" fmla="*/ 175 h 1111"/>
                <a:gd name="T70" fmla="*/ 721 w 1111"/>
                <a:gd name="T71" fmla="*/ 25 h 1111"/>
                <a:gd name="T72" fmla="*/ 910 w 1111"/>
                <a:gd name="T73" fmla="*/ 127 h 1111"/>
                <a:gd name="T74" fmla="*/ 1045 w 1111"/>
                <a:gd name="T75" fmla="*/ 291 h 1111"/>
                <a:gd name="T76" fmla="*/ 1108 w 1111"/>
                <a:gd name="T77" fmla="*/ 499 h 1111"/>
                <a:gd name="T78" fmla="*/ 1086 w 1111"/>
                <a:gd name="T79" fmla="*/ 720 h 1111"/>
                <a:gd name="T80" fmla="*/ 984 w 1111"/>
                <a:gd name="T81" fmla="*/ 909 h 1111"/>
                <a:gd name="T82" fmla="*/ 820 w 1111"/>
                <a:gd name="T83" fmla="*/ 1044 h 1111"/>
                <a:gd name="T84" fmla="*/ 612 w 1111"/>
                <a:gd name="T85" fmla="*/ 1108 h 1111"/>
                <a:gd name="T86" fmla="*/ 390 w 1111"/>
                <a:gd name="T87" fmla="*/ 1087 h 1111"/>
                <a:gd name="T88" fmla="*/ 202 w 1111"/>
                <a:gd name="T89" fmla="*/ 984 h 1111"/>
                <a:gd name="T90" fmla="*/ 66 w 1111"/>
                <a:gd name="T91" fmla="*/ 820 h 1111"/>
                <a:gd name="T92" fmla="*/ 2 w 1111"/>
                <a:gd name="T93" fmla="*/ 613 h 1111"/>
                <a:gd name="T94" fmla="*/ 24 w 1111"/>
                <a:gd name="T95" fmla="*/ 390 h 1111"/>
                <a:gd name="T96" fmla="*/ 127 w 1111"/>
                <a:gd name="T97" fmla="*/ 202 h 1111"/>
                <a:gd name="T98" fmla="*/ 291 w 1111"/>
                <a:gd name="T99" fmla="*/ 67 h 1111"/>
                <a:gd name="T100" fmla="*/ 498 w 1111"/>
                <a:gd name="T101" fmla="*/ 3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1" h="1111">
                  <a:moveTo>
                    <a:pt x="537" y="175"/>
                  </a:moveTo>
                  <a:lnTo>
                    <a:pt x="526" y="176"/>
                  </a:lnTo>
                  <a:lnTo>
                    <a:pt x="519" y="178"/>
                  </a:lnTo>
                  <a:lnTo>
                    <a:pt x="514" y="183"/>
                  </a:lnTo>
                  <a:lnTo>
                    <a:pt x="511" y="191"/>
                  </a:lnTo>
                  <a:lnTo>
                    <a:pt x="510" y="202"/>
                  </a:lnTo>
                  <a:lnTo>
                    <a:pt x="510" y="232"/>
                  </a:lnTo>
                  <a:lnTo>
                    <a:pt x="510" y="246"/>
                  </a:lnTo>
                  <a:lnTo>
                    <a:pt x="509" y="254"/>
                  </a:lnTo>
                  <a:lnTo>
                    <a:pt x="506" y="260"/>
                  </a:lnTo>
                  <a:lnTo>
                    <a:pt x="501" y="265"/>
                  </a:lnTo>
                  <a:lnTo>
                    <a:pt x="493" y="268"/>
                  </a:lnTo>
                  <a:lnTo>
                    <a:pt x="482" y="273"/>
                  </a:lnTo>
                  <a:lnTo>
                    <a:pt x="457" y="283"/>
                  </a:lnTo>
                  <a:lnTo>
                    <a:pt x="435" y="296"/>
                  </a:lnTo>
                  <a:lnTo>
                    <a:pt x="416" y="311"/>
                  </a:lnTo>
                  <a:lnTo>
                    <a:pt x="399" y="328"/>
                  </a:lnTo>
                  <a:lnTo>
                    <a:pt x="386" y="347"/>
                  </a:lnTo>
                  <a:lnTo>
                    <a:pt x="375" y="369"/>
                  </a:lnTo>
                  <a:lnTo>
                    <a:pt x="369" y="393"/>
                  </a:lnTo>
                  <a:lnTo>
                    <a:pt x="365" y="421"/>
                  </a:lnTo>
                  <a:lnTo>
                    <a:pt x="366" y="448"/>
                  </a:lnTo>
                  <a:lnTo>
                    <a:pt x="371" y="473"/>
                  </a:lnTo>
                  <a:lnTo>
                    <a:pt x="380" y="495"/>
                  </a:lnTo>
                  <a:lnTo>
                    <a:pt x="393" y="515"/>
                  </a:lnTo>
                  <a:lnTo>
                    <a:pt x="410" y="533"/>
                  </a:lnTo>
                  <a:lnTo>
                    <a:pt x="429" y="550"/>
                  </a:lnTo>
                  <a:lnTo>
                    <a:pt x="451" y="565"/>
                  </a:lnTo>
                  <a:lnTo>
                    <a:pt x="486" y="583"/>
                  </a:lnTo>
                  <a:lnTo>
                    <a:pt x="522" y="598"/>
                  </a:lnTo>
                  <a:lnTo>
                    <a:pt x="557" y="613"/>
                  </a:lnTo>
                  <a:lnTo>
                    <a:pt x="579" y="623"/>
                  </a:lnTo>
                  <a:lnTo>
                    <a:pt x="597" y="636"/>
                  </a:lnTo>
                  <a:lnTo>
                    <a:pt x="610" y="649"/>
                  </a:lnTo>
                  <a:lnTo>
                    <a:pt x="617" y="664"/>
                  </a:lnTo>
                  <a:lnTo>
                    <a:pt x="619" y="679"/>
                  </a:lnTo>
                  <a:lnTo>
                    <a:pt x="617" y="694"/>
                  </a:lnTo>
                  <a:lnTo>
                    <a:pt x="611" y="708"/>
                  </a:lnTo>
                  <a:lnTo>
                    <a:pt x="600" y="720"/>
                  </a:lnTo>
                  <a:lnTo>
                    <a:pt x="585" y="729"/>
                  </a:lnTo>
                  <a:lnTo>
                    <a:pt x="562" y="737"/>
                  </a:lnTo>
                  <a:lnTo>
                    <a:pt x="538" y="740"/>
                  </a:lnTo>
                  <a:lnTo>
                    <a:pt x="515" y="738"/>
                  </a:lnTo>
                  <a:lnTo>
                    <a:pt x="479" y="732"/>
                  </a:lnTo>
                  <a:lnTo>
                    <a:pt x="445" y="722"/>
                  </a:lnTo>
                  <a:lnTo>
                    <a:pt x="411" y="707"/>
                  </a:lnTo>
                  <a:lnTo>
                    <a:pt x="400" y="703"/>
                  </a:lnTo>
                  <a:lnTo>
                    <a:pt x="392" y="702"/>
                  </a:lnTo>
                  <a:lnTo>
                    <a:pt x="387" y="704"/>
                  </a:lnTo>
                  <a:lnTo>
                    <a:pt x="382" y="710"/>
                  </a:lnTo>
                  <a:lnTo>
                    <a:pt x="378" y="721"/>
                  </a:lnTo>
                  <a:lnTo>
                    <a:pt x="363" y="776"/>
                  </a:lnTo>
                  <a:lnTo>
                    <a:pt x="360" y="789"/>
                  </a:lnTo>
                  <a:lnTo>
                    <a:pt x="360" y="798"/>
                  </a:lnTo>
                  <a:lnTo>
                    <a:pt x="363" y="805"/>
                  </a:lnTo>
                  <a:lnTo>
                    <a:pt x="370" y="811"/>
                  </a:lnTo>
                  <a:lnTo>
                    <a:pt x="382" y="818"/>
                  </a:lnTo>
                  <a:lnTo>
                    <a:pt x="413" y="830"/>
                  </a:lnTo>
                  <a:lnTo>
                    <a:pt x="445" y="838"/>
                  </a:lnTo>
                  <a:lnTo>
                    <a:pt x="477" y="845"/>
                  </a:lnTo>
                  <a:lnTo>
                    <a:pt x="489" y="847"/>
                  </a:lnTo>
                  <a:lnTo>
                    <a:pt x="497" y="850"/>
                  </a:lnTo>
                  <a:lnTo>
                    <a:pt x="501" y="855"/>
                  </a:lnTo>
                  <a:lnTo>
                    <a:pt x="503" y="863"/>
                  </a:lnTo>
                  <a:lnTo>
                    <a:pt x="503" y="876"/>
                  </a:lnTo>
                  <a:lnTo>
                    <a:pt x="503" y="913"/>
                  </a:lnTo>
                  <a:lnTo>
                    <a:pt x="504" y="923"/>
                  </a:lnTo>
                  <a:lnTo>
                    <a:pt x="509" y="931"/>
                  </a:lnTo>
                  <a:lnTo>
                    <a:pt x="516" y="935"/>
                  </a:lnTo>
                  <a:lnTo>
                    <a:pt x="526" y="937"/>
                  </a:lnTo>
                  <a:lnTo>
                    <a:pt x="579" y="937"/>
                  </a:lnTo>
                  <a:lnTo>
                    <a:pt x="589" y="935"/>
                  </a:lnTo>
                  <a:lnTo>
                    <a:pt x="595" y="931"/>
                  </a:lnTo>
                  <a:lnTo>
                    <a:pt x="599" y="924"/>
                  </a:lnTo>
                  <a:lnTo>
                    <a:pt x="601" y="914"/>
                  </a:lnTo>
                  <a:lnTo>
                    <a:pt x="601" y="889"/>
                  </a:lnTo>
                  <a:lnTo>
                    <a:pt x="601" y="864"/>
                  </a:lnTo>
                  <a:lnTo>
                    <a:pt x="602" y="853"/>
                  </a:lnTo>
                  <a:lnTo>
                    <a:pt x="606" y="845"/>
                  </a:lnTo>
                  <a:lnTo>
                    <a:pt x="613" y="839"/>
                  </a:lnTo>
                  <a:lnTo>
                    <a:pt x="623" y="835"/>
                  </a:lnTo>
                  <a:lnTo>
                    <a:pt x="649" y="825"/>
                  </a:lnTo>
                  <a:lnTo>
                    <a:pt x="674" y="812"/>
                  </a:lnTo>
                  <a:lnTo>
                    <a:pt x="696" y="796"/>
                  </a:lnTo>
                  <a:lnTo>
                    <a:pt x="715" y="775"/>
                  </a:lnTo>
                  <a:lnTo>
                    <a:pt x="733" y="750"/>
                  </a:lnTo>
                  <a:lnTo>
                    <a:pt x="745" y="722"/>
                  </a:lnTo>
                  <a:lnTo>
                    <a:pt x="752" y="694"/>
                  </a:lnTo>
                  <a:lnTo>
                    <a:pt x="753" y="665"/>
                  </a:lnTo>
                  <a:lnTo>
                    <a:pt x="750" y="637"/>
                  </a:lnTo>
                  <a:lnTo>
                    <a:pt x="742" y="610"/>
                  </a:lnTo>
                  <a:lnTo>
                    <a:pt x="729" y="584"/>
                  </a:lnTo>
                  <a:lnTo>
                    <a:pt x="711" y="559"/>
                  </a:lnTo>
                  <a:lnTo>
                    <a:pt x="690" y="538"/>
                  </a:lnTo>
                  <a:lnTo>
                    <a:pt x="664" y="520"/>
                  </a:lnTo>
                  <a:lnTo>
                    <a:pt x="634" y="505"/>
                  </a:lnTo>
                  <a:lnTo>
                    <a:pt x="603" y="491"/>
                  </a:lnTo>
                  <a:lnTo>
                    <a:pt x="571" y="479"/>
                  </a:lnTo>
                  <a:lnTo>
                    <a:pt x="553" y="471"/>
                  </a:lnTo>
                  <a:lnTo>
                    <a:pt x="536" y="461"/>
                  </a:lnTo>
                  <a:lnTo>
                    <a:pt x="520" y="450"/>
                  </a:lnTo>
                  <a:lnTo>
                    <a:pt x="509" y="439"/>
                  </a:lnTo>
                  <a:lnTo>
                    <a:pt x="503" y="427"/>
                  </a:lnTo>
                  <a:lnTo>
                    <a:pt x="500" y="414"/>
                  </a:lnTo>
                  <a:lnTo>
                    <a:pt x="502" y="401"/>
                  </a:lnTo>
                  <a:lnTo>
                    <a:pt x="508" y="389"/>
                  </a:lnTo>
                  <a:lnTo>
                    <a:pt x="517" y="379"/>
                  </a:lnTo>
                  <a:lnTo>
                    <a:pt x="531" y="371"/>
                  </a:lnTo>
                  <a:lnTo>
                    <a:pt x="546" y="366"/>
                  </a:lnTo>
                  <a:lnTo>
                    <a:pt x="563" y="365"/>
                  </a:lnTo>
                  <a:lnTo>
                    <a:pt x="593" y="365"/>
                  </a:lnTo>
                  <a:lnTo>
                    <a:pt x="622" y="368"/>
                  </a:lnTo>
                  <a:lnTo>
                    <a:pt x="651" y="376"/>
                  </a:lnTo>
                  <a:lnTo>
                    <a:pt x="679" y="388"/>
                  </a:lnTo>
                  <a:lnTo>
                    <a:pt x="689" y="392"/>
                  </a:lnTo>
                  <a:lnTo>
                    <a:pt x="697" y="393"/>
                  </a:lnTo>
                  <a:lnTo>
                    <a:pt x="702" y="390"/>
                  </a:lnTo>
                  <a:lnTo>
                    <a:pt x="707" y="385"/>
                  </a:lnTo>
                  <a:lnTo>
                    <a:pt x="710" y="375"/>
                  </a:lnTo>
                  <a:lnTo>
                    <a:pt x="721" y="344"/>
                  </a:lnTo>
                  <a:lnTo>
                    <a:pt x="729" y="314"/>
                  </a:lnTo>
                  <a:lnTo>
                    <a:pt x="731" y="304"/>
                  </a:lnTo>
                  <a:lnTo>
                    <a:pt x="729" y="296"/>
                  </a:lnTo>
                  <a:lnTo>
                    <a:pt x="723" y="290"/>
                  </a:lnTo>
                  <a:lnTo>
                    <a:pt x="714" y="285"/>
                  </a:lnTo>
                  <a:lnTo>
                    <a:pt x="678" y="271"/>
                  </a:lnTo>
                  <a:lnTo>
                    <a:pt x="640" y="263"/>
                  </a:lnTo>
                  <a:lnTo>
                    <a:pt x="626" y="260"/>
                  </a:lnTo>
                  <a:lnTo>
                    <a:pt x="617" y="258"/>
                  </a:lnTo>
                  <a:lnTo>
                    <a:pt x="611" y="254"/>
                  </a:lnTo>
                  <a:lnTo>
                    <a:pt x="608" y="247"/>
                  </a:lnTo>
                  <a:lnTo>
                    <a:pt x="607" y="237"/>
                  </a:lnTo>
                  <a:lnTo>
                    <a:pt x="607" y="223"/>
                  </a:lnTo>
                  <a:lnTo>
                    <a:pt x="607" y="203"/>
                  </a:lnTo>
                  <a:lnTo>
                    <a:pt x="605" y="189"/>
                  </a:lnTo>
                  <a:lnTo>
                    <a:pt x="601" y="181"/>
                  </a:lnTo>
                  <a:lnTo>
                    <a:pt x="593" y="177"/>
                  </a:lnTo>
                  <a:lnTo>
                    <a:pt x="579" y="175"/>
                  </a:lnTo>
                  <a:lnTo>
                    <a:pt x="558" y="175"/>
                  </a:lnTo>
                  <a:lnTo>
                    <a:pt x="537" y="175"/>
                  </a:lnTo>
                  <a:close/>
                  <a:moveTo>
                    <a:pt x="555" y="0"/>
                  </a:moveTo>
                  <a:lnTo>
                    <a:pt x="612" y="3"/>
                  </a:lnTo>
                  <a:lnTo>
                    <a:pt x="667" y="11"/>
                  </a:lnTo>
                  <a:lnTo>
                    <a:pt x="721" y="25"/>
                  </a:lnTo>
                  <a:lnTo>
                    <a:pt x="772" y="43"/>
                  </a:lnTo>
                  <a:lnTo>
                    <a:pt x="820" y="67"/>
                  </a:lnTo>
                  <a:lnTo>
                    <a:pt x="866" y="95"/>
                  </a:lnTo>
                  <a:lnTo>
                    <a:pt x="910" y="127"/>
                  </a:lnTo>
                  <a:lnTo>
                    <a:pt x="949" y="163"/>
                  </a:lnTo>
                  <a:lnTo>
                    <a:pt x="984" y="202"/>
                  </a:lnTo>
                  <a:lnTo>
                    <a:pt x="1016" y="245"/>
                  </a:lnTo>
                  <a:lnTo>
                    <a:pt x="1045" y="291"/>
                  </a:lnTo>
                  <a:lnTo>
                    <a:pt x="1068" y="339"/>
                  </a:lnTo>
                  <a:lnTo>
                    <a:pt x="1086" y="390"/>
                  </a:lnTo>
                  <a:lnTo>
                    <a:pt x="1100" y="444"/>
                  </a:lnTo>
                  <a:lnTo>
                    <a:pt x="1108" y="499"/>
                  </a:lnTo>
                  <a:lnTo>
                    <a:pt x="1111" y="555"/>
                  </a:lnTo>
                  <a:lnTo>
                    <a:pt x="1108" y="613"/>
                  </a:lnTo>
                  <a:lnTo>
                    <a:pt x="1100" y="667"/>
                  </a:lnTo>
                  <a:lnTo>
                    <a:pt x="1086" y="720"/>
                  </a:lnTo>
                  <a:lnTo>
                    <a:pt x="1068" y="772"/>
                  </a:lnTo>
                  <a:lnTo>
                    <a:pt x="1044" y="820"/>
                  </a:lnTo>
                  <a:lnTo>
                    <a:pt x="1016" y="866"/>
                  </a:lnTo>
                  <a:lnTo>
                    <a:pt x="984" y="909"/>
                  </a:lnTo>
                  <a:lnTo>
                    <a:pt x="948" y="949"/>
                  </a:lnTo>
                  <a:lnTo>
                    <a:pt x="909" y="984"/>
                  </a:lnTo>
                  <a:lnTo>
                    <a:pt x="866" y="1016"/>
                  </a:lnTo>
                  <a:lnTo>
                    <a:pt x="820" y="1044"/>
                  </a:lnTo>
                  <a:lnTo>
                    <a:pt x="772" y="1067"/>
                  </a:lnTo>
                  <a:lnTo>
                    <a:pt x="721" y="1087"/>
                  </a:lnTo>
                  <a:lnTo>
                    <a:pt x="667" y="1100"/>
                  </a:lnTo>
                  <a:lnTo>
                    <a:pt x="612" y="1108"/>
                  </a:lnTo>
                  <a:lnTo>
                    <a:pt x="555" y="1111"/>
                  </a:lnTo>
                  <a:lnTo>
                    <a:pt x="498" y="1108"/>
                  </a:lnTo>
                  <a:lnTo>
                    <a:pt x="444" y="1100"/>
                  </a:lnTo>
                  <a:lnTo>
                    <a:pt x="390" y="1087"/>
                  </a:lnTo>
                  <a:lnTo>
                    <a:pt x="339" y="1067"/>
                  </a:lnTo>
                  <a:lnTo>
                    <a:pt x="291" y="1044"/>
                  </a:lnTo>
                  <a:lnTo>
                    <a:pt x="245" y="1016"/>
                  </a:lnTo>
                  <a:lnTo>
                    <a:pt x="202" y="984"/>
                  </a:lnTo>
                  <a:lnTo>
                    <a:pt x="162" y="949"/>
                  </a:lnTo>
                  <a:lnTo>
                    <a:pt x="127" y="909"/>
                  </a:lnTo>
                  <a:lnTo>
                    <a:pt x="95" y="866"/>
                  </a:lnTo>
                  <a:lnTo>
                    <a:pt x="66" y="820"/>
                  </a:lnTo>
                  <a:lnTo>
                    <a:pt x="43" y="772"/>
                  </a:lnTo>
                  <a:lnTo>
                    <a:pt x="24" y="720"/>
                  </a:lnTo>
                  <a:lnTo>
                    <a:pt x="11" y="667"/>
                  </a:lnTo>
                  <a:lnTo>
                    <a:pt x="2" y="613"/>
                  </a:lnTo>
                  <a:lnTo>
                    <a:pt x="0" y="555"/>
                  </a:lnTo>
                  <a:lnTo>
                    <a:pt x="2" y="499"/>
                  </a:lnTo>
                  <a:lnTo>
                    <a:pt x="11" y="444"/>
                  </a:lnTo>
                  <a:lnTo>
                    <a:pt x="24" y="390"/>
                  </a:lnTo>
                  <a:lnTo>
                    <a:pt x="43" y="339"/>
                  </a:lnTo>
                  <a:lnTo>
                    <a:pt x="66" y="291"/>
                  </a:lnTo>
                  <a:lnTo>
                    <a:pt x="95" y="245"/>
                  </a:lnTo>
                  <a:lnTo>
                    <a:pt x="127" y="202"/>
                  </a:lnTo>
                  <a:lnTo>
                    <a:pt x="162" y="163"/>
                  </a:lnTo>
                  <a:lnTo>
                    <a:pt x="202" y="127"/>
                  </a:lnTo>
                  <a:lnTo>
                    <a:pt x="245" y="95"/>
                  </a:lnTo>
                  <a:lnTo>
                    <a:pt x="291" y="67"/>
                  </a:lnTo>
                  <a:lnTo>
                    <a:pt x="339" y="43"/>
                  </a:lnTo>
                  <a:lnTo>
                    <a:pt x="390" y="25"/>
                  </a:lnTo>
                  <a:lnTo>
                    <a:pt x="444" y="11"/>
                  </a:lnTo>
                  <a:lnTo>
                    <a:pt x="498" y="3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2" name="Group 891"/>
          <p:cNvGrpSpPr/>
          <p:nvPr/>
        </p:nvGrpSpPr>
        <p:grpSpPr>
          <a:xfrm>
            <a:off x="3477208" y="3494088"/>
            <a:ext cx="550863" cy="473075"/>
            <a:chOff x="3455988" y="3494088"/>
            <a:chExt cx="550863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5" name="Freeform 198"/>
            <p:cNvSpPr>
              <a:spLocks/>
            </p:cNvSpPr>
            <p:nvPr/>
          </p:nvSpPr>
          <p:spPr bwMode="auto">
            <a:xfrm>
              <a:off x="3455988" y="3779838"/>
              <a:ext cx="82550" cy="180975"/>
            </a:xfrm>
            <a:custGeom>
              <a:avLst/>
              <a:gdLst>
                <a:gd name="T0" fmla="*/ 79 w 524"/>
                <a:gd name="T1" fmla="*/ 0 h 1133"/>
                <a:gd name="T2" fmla="*/ 445 w 524"/>
                <a:gd name="T3" fmla="*/ 0 h 1133"/>
                <a:gd name="T4" fmla="*/ 466 w 524"/>
                <a:gd name="T5" fmla="*/ 3 h 1133"/>
                <a:gd name="T6" fmla="*/ 485 w 524"/>
                <a:gd name="T7" fmla="*/ 10 h 1133"/>
                <a:gd name="T8" fmla="*/ 501 w 524"/>
                <a:gd name="T9" fmla="*/ 23 h 1133"/>
                <a:gd name="T10" fmla="*/ 513 w 524"/>
                <a:gd name="T11" fmla="*/ 39 h 1133"/>
                <a:gd name="T12" fmla="*/ 521 w 524"/>
                <a:gd name="T13" fmla="*/ 58 h 1133"/>
                <a:gd name="T14" fmla="*/ 524 w 524"/>
                <a:gd name="T15" fmla="*/ 79 h 1133"/>
                <a:gd name="T16" fmla="*/ 524 w 524"/>
                <a:gd name="T17" fmla="*/ 1055 h 1133"/>
                <a:gd name="T18" fmla="*/ 521 w 524"/>
                <a:gd name="T19" fmla="*/ 1075 h 1133"/>
                <a:gd name="T20" fmla="*/ 513 w 524"/>
                <a:gd name="T21" fmla="*/ 1094 h 1133"/>
                <a:gd name="T22" fmla="*/ 501 w 524"/>
                <a:gd name="T23" fmla="*/ 1110 h 1133"/>
                <a:gd name="T24" fmla="*/ 485 w 524"/>
                <a:gd name="T25" fmla="*/ 1123 h 1133"/>
                <a:gd name="T26" fmla="*/ 466 w 524"/>
                <a:gd name="T27" fmla="*/ 1131 h 1133"/>
                <a:gd name="T28" fmla="*/ 445 w 524"/>
                <a:gd name="T29" fmla="*/ 1133 h 1133"/>
                <a:gd name="T30" fmla="*/ 79 w 524"/>
                <a:gd name="T31" fmla="*/ 1133 h 1133"/>
                <a:gd name="T32" fmla="*/ 58 w 524"/>
                <a:gd name="T33" fmla="*/ 1131 h 1133"/>
                <a:gd name="T34" fmla="*/ 39 w 524"/>
                <a:gd name="T35" fmla="*/ 1123 h 1133"/>
                <a:gd name="T36" fmla="*/ 23 w 524"/>
                <a:gd name="T37" fmla="*/ 1110 h 1133"/>
                <a:gd name="T38" fmla="*/ 11 w 524"/>
                <a:gd name="T39" fmla="*/ 1094 h 1133"/>
                <a:gd name="T40" fmla="*/ 3 w 524"/>
                <a:gd name="T41" fmla="*/ 1075 h 1133"/>
                <a:gd name="T42" fmla="*/ 0 w 524"/>
                <a:gd name="T43" fmla="*/ 1055 h 1133"/>
                <a:gd name="T44" fmla="*/ 0 w 524"/>
                <a:gd name="T45" fmla="*/ 79 h 1133"/>
                <a:gd name="T46" fmla="*/ 3 w 524"/>
                <a:gd name="T47" fmla="*/ 58 h 1133"/>
                <a:gd name="T48" fmla="*/ 11 w 524"/>
                <a:gd name="T49" fmla="*/ 39 h 1133"/>
                <a:gd name="T50" fmla="*/ 23 w 524"/>
                <a:gd name="T51" fmla="*/ 23 h 1133"/>
                <a:gd name="T52" fmla="*/ 39 w 524"/>
                <a:gd name="T53" fmla="*/ 10 h 1133"/>
                <a:gd name="T54" fmla="*/ 58 w 524"/>
                <a:gd name="T55" fmla="*/ 3 h 1133"/>
                <a:gd name="T56" fmla="*/ 79 w 524"/>
                <a:gd name="T57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4" h="1133">
                  <a:moveTo>
                    <a:pt x="79" y="0"/>
                  </a:moveTo>
                  <a:lnTo>
                    <a:pt x="445" y="0"/>
                  </a:lnTo>
                  <a:lnTo>
                    <a:pt x="466" y="3"/>
                  </a:lnTo>
                  <a:lnTo>
                    <a:pt x="485" y="10"/>
                  </a:lnTo>
                  <a:lnTo>
                    <a:pt x="501" y="23"/>
                  </a:lnTo>
                  <a:lnTo>
                    <a:pt x="513" y="39"/>
                  </a:lnTo>
                  <a:lnTo>
                    <a:pt x="521" y="58"/>
                  </a:lnTo>
                  <a:lnTo>
                    <a:pt x="524" y="79"/>
                  </a:lnTo>
                  <a:lnTo>
                    <a:pt x="524" y="1055"/>
                  </a:lnTo>
                  <a:lnTo>
                    <a:pt x="521" y="1075"/>
                  </a:lnTo>
                  <a:lnTo>
                    <a:pt x="513" y="1094"/>
                  </a:lnTo>
                  <a:lnTo>
                    <a:pt x="501" y="1110"/>
                  </a:lnTo>
                  <a:lnTo>
                    <a:pt x="485" y="1123"/>
                  </a:lnTo>
                  <a:lnTo>
                    <a:pt x="466" y="1131"/>
                  </a:lnTo>
                  <a:lnTo>
                    <a:pt x="445" y="1133"/>
                  </a:lnTo>
                  <a:lnTo>
                    <a:pt x="79" y="1133"/>
                  </a:lnTo>
                  <a:lnTo>
                    <a:pt x="58" y="1131"/>
                  </a:lnTo>
                  <a:lnTo>
                    <a:pt x="39" y="1123"/>
                  </a:lnTo>
                  <a:lnTo>
                    <a:pt x="23" y="1110"/>
                  </a:lnTo>
                  <a:lnTo>
                    <a:pt x="11" y="1094"/>
                  </a:lnTo>
                  <a:lnTo>
                    <a:pt x="3" y="1075"/>
                  </a:lnTo>
                  <a:lnTo>
                    <a:pt x="0" y="1055"/>
                  </a:lnTo>
                  <a:lnTo>
                    <a:pt x="0" y="79"/>
                  </a:lnTo>
                  <a:lnTo>
                    <a:pt x="3" y="58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199"/>
            <p:cNvSpPr>
              <a:spLocks/>
            </p:cNvSpPr>
            <p:nvPr/>
          </p:nvSpPr>
          <p:spPr bwMode="auto">
            <a:xfrm>
              <a:off x="3573463" y="3709988"/>
              <a:ext cx="82550" cy="250825"/>
            </a:xfrm>
            <a:custGeom>
              <a:avLst/>
              <a:gdLst>
                <a:gd name="T0" fmla="*/ 78 w 523"/>
                <a:gd name="T1" fmla="*/ 0 h 1572"/>
                <a:gd name="T2" fmla="*/ 445 w 523"/>
                <a:gd name="T3" fmla="*/ 0 h 1572"/>
                <a:gd name="T4" fmla="*/ 465 w 523"/>
                <a:gd name="T5" fmla="*/ 3 h 1572"/>
                <a:gd name="T6" fmla="*/ 484 w 523"/>
                <a:gd name="T7" fmla="*/ 10 h 1572"/>
                <a:gd name="T8" fmla="*/ 500 w 523"/>
                <a:gd name="T9" fmla="*/ 23 h 1572"/>
                <a:gd name="T10" fmla="*/ 513 w 523"/>
                <a:gd name="T11" fmla="*/ 39 h 1572"/>
                <a:gd name="T12" fmla="*/ 521 w 523"/>
                <a:gd name="T13" fmla="*/ 58 h 1572"/>
                <a:gd name="T14" fmla="*/ 523 w 523"/>
                <a:gd name="T15" fmla="*/ 79 h 1572"/>
                <a:gd name="T16" fmla="*/ 523 w 523"/>
                <a:gd name="T17" fmla="*/ 1494 h 1572"/>
                <a:gd name="T18" fmla="*/ 521 w 523"/>
                <a:gd name="T19" fmla="*/ 1514 h 1572"/>
                <a:gd name="T20" fmla="*/ 513 w 523"/>
                <a:gd name="T21" fmla="*/ 1533 h 1572"/>
                <a:gd name="T22" fmla="*/ 500 w 523"/>
                <a:gd name="T23" fmla="*/ 1549 h 1572"/>
                <a:gd name="T24" fmla="*/ 484 w 523"/>
                <a:gd name="T25" fmla="*/ 1562 h 1572"/>
                <a:gd name="T26" fmla="*/ 465 w 523"/>
                <a:gd name="T27" fmla="*/ 1570 h 1572"/>
                <a:gd name="T28" fmla="*/ 445 w 523"/>
                <a:gd name="T29" fmla="*/ 1572 h 1572"/>
                <a:gd name="T30" fmla="*/ 78 w 523"/>
                <a:gd name="T31" fmla="*/ 1572 h 1572"/>
                <a:gd name="T32" fmla="*/ 57 w 523"/>
                <a:gd name="T33" fmla="*/ 1570 h 1572"/>
                <a:gd name="T34" fmla="*/ 39 w 523"/>
                <a:gd name="T35" fmla="*/ 1562 h 1572"/>
                <a:gd name="T36" fmla="*/ 23 w 523"/>
                <a:gd name="T37" fmla="*/ 1549 h 1572"/>
                <a:gd name="T38" fmla="*/ 11 w 523"/>
                <a:gd name="T39" fmla="*/ 1533 h 1572"/>
                <a:gd name="T40" fmla="*/ 2 w 523"/>
                <a:gd name="T41" fmla="*/ 1514 h 1572"/>
                <a:gd name="T42" fmla="*/ 0 w 523"/>
                <a:gd name="T43" fmla="*/ 1494 h 1572"/>
                <a:gd name="T44" fmla="*/ 0 w 523"/>
                <a:gd name="T45" fmla="*/ 79 h 1572"/>
                <a:gd name="T46" fmla="*/ 2 w 523"/>
                <a:gd name="T47" fmla="*/ 58 h 1572"/>
                <a:gd name="T48" fmla="*/ 11 w 523"/>
                <a:gd name="T49" fmla="*/ 39 h 1572"/>
                <a:gd name="T50" fmla="*/ 23 w 523"/>
                <a:gd name="T51" fmla="*/ 23 h 1572"/>
                <a:gd name="T52" fmla="*/ 39 w 523"/>
                <a:gd name="T53" fmla="*/ 10 h 1572"/>
                <a:gd name="T54" fmla="*/ 57 w 523"/>
                <a:gd name="T55" fmla="*/ 3 h 1572"/>
                <a:gd name="T56" fmla="*/ 78 w 523"/>
                <a:gd name="T57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3" h="1572">
                  <a:moveTo>
                    <a:pt x="78" y="0"/>
                  </a:moveTo>
                  <a:lnTo>
                    <a:pt x="445" y="0"/>
                  </a:lnTo>
                  <a:lnTo>
                    <a:pt x="465" y="3"/>
                  </a:lnTo>
                  <a:lnTo>
                    <a:pt x="484" y="10"/>
                  </a:lnTo>
                  <a:lnTo>
                    <a:pt x="500" y="23"/>
                  </a:lnTo>
                  <a:lnTo>
                    <a:pt x="513" y="39"/>
                  </a:lnTo>
                  <a:lnTo>
                    <a:pt x="521" y="58"/>
                  </a:lnTo>
                  <a:lnTo>
                    <a:pt x="523" y="79"/>
                  </a:lnTo>
                  <a:lnTo>
                    <a:pt x="523" y="1494"/>
                  </a:lnTo>
                  <a:lnTo>
                    <a:pt x="521" y="1514"/>
                  </a:lnTo>
                  <a:lnTo>
                    <a:pt x="513" y="1533"/>
                  </a:lnTo>
                  <a:lnTo>
                    <a:pt x="500" y="1549"/>
                  </a:lnTo>
                  <a:lnTo>
                    <a:pt x="484" y="1562"/>
                  </a:lnTo>
                  <a:lnTo>
                    <a:pt x="465" y="1570"/>
                  </a:lnTo>
                  <a:lnTo>
                    <a:pt x="445" y="1572"/>
                  </a:lnTo>
                  <a:lnTo>
                    <a:pt x="78" y="1572"/>
                  </a:lnTo>
                  <a:lnTo>
                    <a:pt x="57" y="1570"/>
                  </a:lnTo>
                  <a:lnTo>
                    <a:pt x="39" y="1562"/>
                  </a:lnTo>
                  <a:lnTo>
                    <a:pt x="23" y="1549"/>
                  </a:lnTo>
                  <a:lnTo>
                    <a:pt x="11" y="1533"/>
                  </a:lnTo>
                  <a:lnTo>
                    <a:pt x="2" y="1514"/>
                  </a:lnTo>
                  <a:lnTo>
                    <a:pt x="0" y="1494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7" y="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00"/>
            <p:cNvSpPr>
              <a:spLocks/>
            </p:cNvSpPr>
            <p:nvPr/>
          </p:nvSpPr>
          <p:spPr bwMode="auto">
            <a:xfrm>
              <a:off x="3641726" y="3494088"/>
              <a:ext cx="182563" cy="466725"/>
            </a:xfrm>
            <a:custGeom>
              <a:avLst/>
              <a:gdLst>
                <a:gd name="T0" fmla="*/ 575 w 1150"/>
                <a:gd name="T1" fmla="*/ 0 h 2940"/>
                <a:gd name="T2" fmla="*/ 590 w 1150"/>
                <a:gd name="T3" fmla="*/ 1 h 2940"/>
                <a:gd name="T4" fmla="*/ 604 w 1150"/>
                <a:gd name="T5" fmla="*/ 7 h 2940"/>
                <a:gd name="T6" fmla="*/ 616 w 1150"/>
                <a:gd name="T7" fmla="*/ 16 h 2940"/>
                <a:gd name="T8" fmla="*/ 626 w 1150"/>
                <a:gd name="T9" fmla="*/ 28 h 2940"/>
                <a:gd name="T10" fmla="*/ 1140 w 1150"/>
                <a:gd name="T11" fmla="*/ 858 h 2940"/>
                <a:gd name="T12" fmla="*/ 1148 w 1150"/>
                <a:gd name="T13" fmla="*/ 873 h 2940"/>
                <a:gd name="T14" fmla="*/ 1150 w 1150"/>
                <a:gd name="T15" fmla="*/ 889 h 2940"/>
                <a:gd name="T16" fmla="*/ 1148 w 1150"/>
                <a:gd name="T17" fmla="*/ 903 h 2940"/>
                <a:gd name="T18" fmla="*/ 1142 w 1150"/>
                <a:gd name="T19" fmla="*/ 918 h 2940"/>
                <a:gd name="T20" fmla="*/ 1133 w 1150"/>
                <a:gd name="T21" fmla="*/ 930 h 2940"/>
                <a:gd name="T22" fmla="*/ 1121 w 1150"/>
                <a:gd name="T23" fmla="*/ 940 h 2940"/>
                <a:gd name="T24" fmla="*/ 1107 w 1150"/>
                <a:gd name="T25" fmla="*/ 947 h 2940"/>
                <a:gd name="T26" fmla="*/ 1091 w 1150"/>
                <a:gd name="T27" fmla="*/ 949 h 2940"/>
                <a:gd name="T28" fmla="*/ 838 w 1150"/>
                <a:gd name="T29" fmla="*/ 949 h 2940"/>
                <a:gd name="T30" fmla="*/ 838 w 1150"/>
                <a:gd name="T31" fmla="*/ 1601 h 2940"/>
                <a:gd name="T32" fmla="*/ 790 w 1150"/>
                <a:gd name="T33" fmla="*/ 1660 h 2940"/>
                <a:gd name="T34" fmla="*/ 748 w 1150"/>
                <a:gd name="T35" fmla="*/ 1722 h 2940"/>
                <a:gd name="T36" fmla="*/ 710 w 1150"/>
                <a:gd name="T37" fmla="*/ 1786 h 2940"/>
                <a:gd name="T38" fmla="*/ 677 w 1150"/>
                <a:gd name="T39" fmla="*/ 1854 h 2940"/>
                <a:gd name="T40" fmla="*/ 651 w 1150"/>
                <a:gd name="T41" fmla="*/ 1925 h 2940"/>
                <a:gd name="T42" fmla="*/ 629 w 1150"/>
                <a:gd name="T43" fmla="*/ 1999 h 2940"/>
                <a:gd name="T44" fmla="*/ 613 w 1150"/>
                <a:gd name="T45" fmla="*/ 2074 h 2940"/>
                <a:gd name="T46" fmla="*/ 604 w 1150"/>
                <a:gd name="T47" fmla="*/ 2152 h 2940"/>
                <a:gd name="T48" fmla="*/ 600 w 1150"/>
                <a:gd name="T49" fmla="*/ 2232 h 2940"/>
                <a:gd name="T50" fmla="*/ 604 w 1150"/>
                <a:gd name="T51" fmla="*/ 2311 h 2940"/>
                <a:gd name="T52" fmla="*/ 613 w 1150"/>
                <a:gd name="T53" fmla="*/ 2389 h 2940"/>
                <a:gd name="T54" fmla="*/ 629 w 1150"/>
                <a:gd name="T55" fmla="*/ 2465 h 2940"/>
                <a:gd name="T56" fmla="*/ 651 w 1150"/>
                <a:gd name="T57" fmla="*/ 2538 h 2940"/>
                <a:gd name="T58" fmla="*/ 677 w 1150"/>
                <a:gd name="T59" fmla="*/ 2609 h 2940"/>
                <a:gd name="T60" fmla="*/ 710 w 1150"/>
                <a:gd name="T61" fmla="*/ 2678 h 2940"/>
                <a:gd name="T62" fmla="*/ 748 w 1150"/>
                <a:gd name="T63" fmla="*/ 2742 h 2940"/>
                <a:gd name="T64" fmla="*/ 790 w 1150"/>
                <a:gd name="T65" fmla="*/ 2804 h 2940"/>
                <a:gd name="T66" fmla="*/ 837 w 1150"/>
                <a:gd name="T67" fmla="*/ 2862 h 2940"/>
                <a:gd name="T68" fmla="*/ 834 w 1150"/>
                <a:gd name="T69" fmla="*/ 2883 h 2940"/>
                <a:gd name="T70" fmla="*/ 826 w 1150"/>
                <a:gd name="T71" fmla="*/ 2901 h 2940"/>
                <a:gd name="T72" fmla="*/ 813 w 1150"/>
                <a:gd name="T73" fmla="*/ 2917 h 2940"/>
                <a:gd name="T74" fmla="*/ 798 w 1150"/>
                <a:gd name="T75" fmla="*/ 2930 h 2940"/>
                <a:gd name="T76" fmla="*/ 779 w 1150"/>
                <a:gd name="T77" fmla="*/ 2938 h 2940"/>
                <a:gd name="T78" fmla="*/ 759 w 1150"/>
                <a:gd name="T79" fmla="*/ 2940 h 2940"/>
                <a:gd name="T80" fmla="*/ 392 w 1150"/>
                <a:gd name="T81" fmla="*/ 2940 h 2940"/>
                <a:gd name="T82" fmla="*/ 370 w 1150"/>
                <a:gd name="T83" fmla="*/ 2938 h 2940"/>
                <a:gd name="T84" fmla="*/ 353 w 1150"/>
                <a:gd name="T85" fmla="*/ 2930 h 2940"/>
                <a:gd name="T86" fmla="*/ 336 w 1150"/>
                <a:gd name="T87" fmla="*/ 2917 h 2940"/>
                <a:gd name="T88" fmla="*/ 324 w 1150"/>
                <a:gd name="T89" fmla="*/ 2901 h 2940"/>
                <a:gd name="T90" fmla="*/ 316 w 1150"/>
                <a:gd name="T91" fmla="*/ 2882 h 2940"/>
                <a:gd name="T92" fmla="*/ 314 w 1150"/>
                <a:gd name="T93" fmla="*/ 2862 h 2940"/>
                <a:gd name="T94" fmla="*/ 314 w 1150"/>
                <a:gd name="T95" fmla="*/ 949 h 2940"/>
                <a:gd name="T96" fmla="*/ 60 w 1150"/>
                <a:gd name="T97" fmla="*/ 949 h 2940"/>
                <a:gd name="T98" fmla="*/ 44 w 1150"/>
                <a:gd name="T99" fmla="*/ 947 h 2940"/>
                <a:gd name="T100" fmla="*/ 29 w 1150"/>
                <a:gd name="T101" fmla="*/ 940 h 2940"/>
                <a:gd name="T102" fmla="*/ 17 w 1150"/>
                <a:gd name="T103" fmla="*/ 930 h 2940"/>
                <a:gd name="T104" fmla="*/ 9 w 1150"/>
                <a:gd name="T105" fmla="*/ 918 h 2940"/>
                <a:gd name="T106" fmla="*/ 2 w 1150"/>
                <a:gd name="T107" fmla="*/ 903 h 2940"/>
                <a:gd name="T108" fmla="*/ 0 w 1150"/>
                <a:gd name="T109" fmla="*/ 889 h 2940"/>
                <a:gd name="T110" fmla="*/ 3 w 1150"/>
                <a:gd name="T111" fmla="*/ 873 h 2940"/>
                <a:gd name="T112" fmla="*/ 10 w 1150"/>
                <a:gd name="T113" fmla="*/ 858 h 2940"/>
                <a:gd name="T114" fmla="*/ 524 w 1150"/>
                <a:gd name="T115" fmla="*/ 28 h 2940"/>
                <a:gd name="T116" fmla="*/ 535 w 1150"/>
                <a:gd name="T117" fmla="*/ 16 h 2940"/>
                <a:gd name="T118" fmla="*/ 547 w 1150"/>
                <a:gd name="T119" fmla="*/ 7 h 2940"/>
                <a:gd name="T120" fmla="*/ 560 w 1150"/>
                <a:gd name="T121" fmla="*/ 1 h 2940"/>
                <a:gd name="T122" fmla="*/ 575 w 1150"/>
                <a:gd name="T123" fmla="*/ 0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0" h="2940">
                  <a:moveTo>
                    <a:pt x="575" y="0"/>
                  </a:moveTo>
                  <a:lnTo>
                    <a:pt x="590" y="1"/>
                  </a:lnTo>
                  <a:lnTo>
                    <a:pt x="604" y="7"/>
                  </a:lnTo>
                  <a:lnTo>
                    <a:pt x="616" y="16"/>
                  </a:lnTo>
                  <a:lnTo>
                    <a:pt x="626" y="28"/>
                  </a:lnTo>
                  <a:lnTo>
                    <a:pt x="1140" y="858"/>
                  </a:lnTo>
                  <a:lnTo>
                    <a:pt x="1148" y="873"/>
                  </a:lnTo>
                  <a:lnTo>
                    <a:pt x="1150" y="889"/>
                  </a:lnTo>
                  <a:lnTo>
                    <a:pt x="1148" y="903"/>
                  </a:lnTo>
                  <a:lnTo>
                    <a:pt x="1142" y="918"/>
                  </a:lnTo>
                  <a:lnTo>
                    <a:pt x="1133" y="930"/>
                  </a:lnTo>
                  <a:lnTo>
                    <a:pt x="1121" y="940"/>
                  </a:lnTo>
                  <a:lnTo>
                    <a:pt x="1107" y="947"/>
                  </a:lnTo>
                  <a:lnTo>
                    <a:pt x="1091" y="949"/>
                  </a:lnTo>
                  <a:lnTo>
                    <a:pt x="838" y="949"/>
                  </a:lnTo>
                  <a:lnTo>
                    <a:pt x="838" y="1601"/>
                  </a:lnTo>
                  <a:lnTo>
                    <a:pt x="790" y="1660"/>
                  </a:lnTo>
                  <a:lnTo>
                    <a:pt x="748" y="1722"/>
                  </a:lnTo>
                  <a:lnTo>
                    <a:pt x="710" y="1786"/>
                  </a:lnTo>
                  <a:lnTo>
                    <a:pt x="677" y="1854"/>
                  </a:lnTo>
                  <a:lnTo>
                    <a:pt x="651" y="1925"/>
                  </a:lnTo>
                  <a:lnTo>
                    <a:pt x="629" y="1999"/>
                  </a:lnTo>
                  <a:lnTo>
                    <a:pt x="613" y="2074"/>
                  </a:lnTo>
                  <a:lnTo>
                    <a:pt x="604" y="2152"/>
                  </a:lnTo>
                  <a:lnTo>
                    <a:pt x="600" y="2232"/>
                  </a:lnTo>
                  <a:lnTo>
                    <a:pt x="604" y="2311"/>
                  </a:lnTo>
                  <a:lnTo>
                    <a:pt x="613" y="2389"/>
                  </a:lnTo>
                  <a:lnTo>
                    <a:pt x="629" y="2465"/>
                  </a:lnTo>
                  <a:lnTo>
                    <a:pt x="651" y="2538"/>
                  </a:lnTo>
                  <a:lnTo>
                    <a:pt x="677" y="2609"/>
                  </a:lnTo>
                  <a:lnTo>
                    <a:pt x="710" y="2678"/>
                  </a:lnTo>
                  <a:lnTo>
                    <a:pt x="748" y="2742"/>
                  </a:lnTo>
                  <a:lnTo>
                    <a:pt x="790" y="2804"/>
                  </a:lnTo>
                  <a:lnTo>
                    <a:pt x="837" y="2862"/>
                  </a:lnTo>
                  <a:lnTo>
                    <a:pt x="834" y="2883"/>
                  </a:lnTo>
                  <a:lnTo>
                    <a:pt x="826" y="2901"/>
                  </a:lnTo>
                  <a:lnTo>
                    <a:pt x="813" y="2917"/>
                  </a:lnTo>
                  <a:lnTo>
                    <a:pt x="798" y="2930"/>
                  </a:lnTo>
                  <a:lnTo>
                    <a:pt x="779" y="2938"/>
                  </a:lnTo>
                  <a:lnTo>
                    <a:pt x="759" y="2940"/>
                  </a:lnTo>
                  <a:lnTo>
                    <a:pt x="392" y="2940"/>
                  </a:lnTo>
                  <a:lnTo>
                    <a:pt x="370" y="2938"/>
                  </a:lnTo>
                  <a:lnTo>
                    <a:pt x="353" y="2930"/>
                  </a:lnTo>
                  <a:lnTo>
                    <a:pt x="336" y="2917"/>
                  </a:lnTo>
                  <a:lnTo>
                    <a:pt x="324" y="2901"/>
                  </a:lnTo>
                  <a:lnTo>
                    <a:pt x="316" y="2882"/>
                  </a:lnTo>
                  <a:lnTo>
                    <a:pt x="314" y="2862"/>
                  </a:lnTo>
                  <a:lnTo>
                    <a:pt x="314" y="949"/>
                  </a:lnTo>
                  <a:lnTo>
                    <a:pt x="60" y="949"/>
                  </a:lnTo>
                  <a:lnTo>
                    <a:pt x="44" y="947"/>
                  </a:lnTo>
                  <a:lnTo>
                    <a:pt x="29" y="940"/>
                  </a:lnTo>
                  <a:lnTo>
                    <a:pt x="17" y="930"/>
                  </a:lnTo>
                  <a:lnTo>
                    <a:pt x="9" y="918"/>
                  </a:lnTo>
                  <a:lnTo>
                    <a:pt x="2" y="903"/>
                  </a:lnTo>
                  <a:lnTo>
                    <a:pt x="0" y="889"/>
                  </a:lnTo>
                  <a:lnTo>
                    <a:pt x="3" y="873"/>
                  </a:lnTo>
                  <a:lnTo>
                    <a:pt x="10" y="858"/>
                  </a:lnTo>
                  <a:lnTo>
                    <a:pt x="524" y="28"/>
                  </a:lnTo>
                  <a:lnTo>
                    <a:pt x="535" y="16"/>
                  </a:lnTo>
                  <a:lnTo>
                    <a:pt x="547" y="7"/>
                  </a:lnTo>
                  <a:lnTo>
                    <a:pt x="560" y="1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01"/>
            <p:cNvSpPr>
              <a:spLocks noEditPoints="1"/>
            </p:cNvSpPr>
            <p:nvPr/>
          </p:nvSpPr>
          <p:spPr bwMode="auto">
            <a:xfrm>
              <a:off x="3768726" y="3729038"/>
              <a:ext cx="238125" cy="238125"/>
            </a:xfrm>
            <a:custGeom>
              <a:avLst/>
              <a:gdLst>
                <a:gd name="T0" fmla="*/ 692 w 1500"/>
                <a:gd name="T1" fmla="*/ 249 h 1503"/>
                <a:gd name="T2" fmla="*/ 688 w 1500"/>
                <a:gd name="T3" fmla="*/ 331 h 1503"/>
                <a:gd name="T4" fmla="*/ 674 w 1500"/>
                <a:gd name="T5" fmla="*/ 360 h 1503"/>
                <a:gd name="T6" fmla="*/ 592 w 1500"/>
                <a:gd name="T7" fmla="*/ 397 h 1503"/>
                <a:gd name="T8" fmla="*/ 514 w 1500"/>
                <a:gd name="T9" fmla="*/ 480 h 1503"/>
                <a:gd name="T10" fmla="*/ 491 w 1500"/>
                <a:gd name="T11" fmla="*/ 603 h 1503"/>
                <a:gd name="T12" fmla="*/ 537 w 1500"/>
                <a:gd name="T13" fmla="*/ 708 h 1503"/>
                <a:gd name="T14" fmla="*/ 641 w 1500"/>
                <a:gd name="T15" fmla="*/ 784 h 1503"/>
                <a:gd name="T16" fmla="*/ 778 w 1500"/>
                <a:gd name="T17" fmla="*/ 845 h 1503"/>
                <a:gd name="T18" fmla="*/ 833 w 1500"/>
                <a:gd name="T19" fmla="*/ 912 h 1503"/>
                <a:gd name="T20" fmla="*/ 805 w 1500"/>
                <a:gd name="T21" fmla="*/ 977 h 1503"/>
                <a:gd name="T22" fmla="*/ 694 w 1500"/>
                <a:gd name="T23" fmla="*/ 1000 h 1503"/>
                <a:gd name="T24" fmla="*/ 553 w 1500"/>
                <a:gd name="T25" fmla="*/ 958 h 1503"/>
                <a:gd name="T26" fmla="*/ 519 w 1500"/>
                <a:gd name="T27" fmla="*/ 956 h 1503"/>
                <a:gd name="T28" fmla="*/ 489 w 1500"/>
                <a:gd name="T29" fmla="*/ 1050 h 1503"/>
                <a:gd name="T30" fmla="*/ 491 w 1500"/>
                <a:gd name="T31" fmla="*/ 1092 h 1503"/>
                <a:gd name="T32" fmla="*/ 598 w 1500"/>
                <a:gd name="T33" fmla="*/ 1134 h 1503"/>
                <a:gd name="T34" fmla="*/ 673 w 1500"/>
                <a:gd name="T35" fmla="*/ 1152 h 1503"/>
                <a:gd name="T36" fmla="*/ 679 w 1500"/>
                <a:gd name="T37" fmla="*/ 1211 h 1503"/>
                <a:gd name="T38" fmla="*/ 696 w 1500"/>
                <a:gd name="T39" fmla="*/ 1264 h 1503"/>
                <a:gd name="T40" fmla="*/ 794 w 1500"/>
                <a:gd name="T41" fmla="*/ 1264 h 1503"/>
                <a:gd name="T42" fmla="*/ 811 w 1500"/>
                <a:gd name="T43" fmla="*/ 1202 h 1503"/>
                <a:gd name="T44" fmla="*/ 819 w 1500"/>
                <a:gd name="T45" fmla="*/ 1140 h 1503"/>
                <a:gd name="T46" fmla="*/ 909 w 1500"/>
                <a:gd name="T47" fmla="*/ 1098 h 1503"/>
                <a:gd name="T48" fmla="*/ 1001 w 1500"/>
                <a:gd name="T49" fmla="*/ 990 h 1503"/>
                <a:gd name="T50" fmla="*/ 1011 w 1500"/>
                <a:gd name="T51" fmla="*/ 863 h 1503"/>
                <a:gd name="T52" fmla="*/ 949 w 1500"/>
                <a:gd name="T53" fmla="*/ 748 h 1503"/>
                <a:gd name="T54" fmla="*/ 810 w 1500"/>
                <a:gd name="T55" fmla="*/ 667 h 1503"/>
                <a:gd name="T56" fmla="*/ 698 w 1500"/>
                <a:gd name="T57" fmla="*/ 611 h 1503"/>
                <a:gd name="T58" fmla="*/ 673 w 1500"/>
                <a:gd name="T59" fmla="*/ 553 h 1503"/>
                <a:gd name="T60" fmla="*/ 713 w 1500"/>
                <a:gd name="T61" fmla="*/ 504 h 1503"/>
                <a:gd name="T62" fmla="*/ 836 w 1500"/>
                <a:gd name="T63" fmla="*/ 501 h 1503"/>
                <a:gd name="T64" fmla="*/ 938 w 1500"/>
                <a:gd name="T65" fmla="*/ 533 h 1503"/>
                <a:gd name="T66" fmla="*/ 968 w 1500"/>
                <a:gd name="T67" fmla="*/ 467 h 1503"/>
                <a:gd name="T68" fmla="*/ 973 w 1500"/>
                <a:gd name="T69" fmla="*/ 392 h 1503"/>
                <a:gd name="T70" fmla="*/ 862 w 1500"/>
                <a:gd name="T71" fmla="*/ 356 h 1503"/>
                <a:gd name="T72" fmla="*/ 819 w 1500"/>
                <a:gd name="T73" fmla="*/ 341 h 1503"/>
                <a:gd name="T74" fmla="*/ 816 w 1500"/>
                <a:gd name="T75" fmla="*/ 279 h 1503"/>
                <a:gd name="T76" fmla="*/ 793 w 1500"/>
                <a:gd name="T77" fmla="*/ 240 h 1503"/>
                <a:gd name="T78" fmla="*/ 750 w 1500"/>
                <a:gd name="T79" fmla="*/ 0 h 1503"/>
                <a:gd name="T80" fmla="*/ 1011 w 1500"/>
                <a:gd name="T81" fmla="*/ 47 h 1503"/>
                <a:gd name="T82" fmla="*/ 1233 w 1500"/>
                <a:gd name="T83" fmla="*/ 176 h 1503"/>
                <a:gd name="T84" fmla="*/ 1397 w 1500"/>
                <a:gd name="T85" fmla="*/ 372 h 1503"/>
                <a:gd name="T86" fmla="*/ 1488 w 1500"/>
                <a:gd name="T87" fmla="*/ 616 h 1503"/>
                <a:gd name="T88" fmla="*/ 1488 w 1500"/>
                <a:gd name="T89" fmla="*/ 887 h 1503"/>
                <a:gd name="T90" fmla="*/ 1397 w 1500"/>
                <a:gd name="T91" fmla="*/ 1131 h 1503"/>
                <a:gd name="T92" fmla="*/ 1233 w 1500"/>
                <a:gd name="T93" fmla="*/ 1327 h 1503"/>
                <a:gd name="T94" fmla="*/ 1011 w 1500"/>
                <a:gd name="T95" fmla="*/ 1456 h 1503"/>
                <a:gd name="T96" fmla="*/ 750 w 1500"/>
                <a:gd name="T97" fmla="*/ 1503 h 1503"/>
                <a:gd name="T98" fmla="*/ 488 w 1500"/>
                <a:gd name="T99" fmla="*/ 1456 h 1503"/>
                <a:gd name="T100" fmla="*/ 267 w 1500"/>
                <a:gd name="T101" fmla="*/ 1327 h 1503"/>
                <a:gd name="T102" fmla="*/ 102 w 1500"/>
                <a:gd name="T103" fmla="*/ 1131 h 1503"/>
                <a:gd name="T104" fmla="*/ 13 w 1500"/>
                <a:gd name="T105" fmla="*/ 887 h 1503"/>
                <a:gd name="T106" fmla="*/ 13 w 1500"/>
                <a:gd name="T107" fmla="*/ 616 h 1503"/>
                <a:gd name="T108" fmla="*/ 102 w 1500"/>
                <a:gd name="T109" fmla="*/ 372 h 1503"/>
                <a:gd name="T110" fmla="*/ 267 w 1500"/>
                <a:gd name="T111" fmla="*/ 176 h 1503"/>
                <a:gd name="T112" fmla="*/ 488 w 1500"/>
                <a:gd name="T113" fmla="*/ 47 h 1503"/>
                <a:gd name="T114" fmla="*/ 750 w 1500"/>
                <a:gd name="T115" fmla="*/ 0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00" h="1503">
                  <a:moveTo>
                    <a:pt x="723" y="239"/>
                  </a:moveTo>
                  <a:lnTo>
                    <a:pt x="709" y="240"/>
                  </a:lnTo>
                  <a:lnTo>
                    <a:pt x="698" y="243"/>
                  </a:lnTo>
                  <a:lnTo>
                    <a:pt x="692" y="249"/>
                  </a:lnTo>
                  <a:lnTo>
                    <a:pt x="689" y="260"/>
                  </a:lnTo>
                  <a:lnTo>
                    <a:pt x="688" y="276"/>
                  </a:lnTo>
                  <a:lnTo>
                    <a:pt x="688" y="316"/>
                  </a:lnTo>
                  <a:lnTo>
                    <a:pt x="688" y="331"/>
                  </a:lnTo>
                  <a:lnTo>
                    <a:pt x="687" y="342"/>
                  </a:lnTo>
                  <a:lnTo>
                    <a:pt x="684" y="350"/>
                  </a:lnTo>
                  <a:lnTo>
                    <a:pt x="680" y="355"/>
                  </a:lnTo>
                  <a:lnTo>
                    <a:pt x="674" y="360"/>
                  </a:lnTo>
                  <a:lnTo>
                    <a:pt x="663" y="365"/>
                  </a:lnTo>
                  <a:lnTo>
                    <a:pt x="649" y="370"/>
                  </a:lnTo>
                  <a:lnTo>
                    <a:pt x="619" y="383"/>
                  </a:lnTo>
                  <a:lnTo>
                    <a:pt x="592" y="397"/>
                  </a:lnTo>
                  <a:lnTo>
                    <a:pt x="567" y="414"/>
                  </a:lnTo>
                  <a:lnTo>
                    <a:pt x="546" y="433"/>
                  </a:lnTo>
                  <a:lnTo>
                    <a:pt x="528" y="456"/>
                  </a:lnTo>
                  <a:lnTo>
                    <a:pt x="514" y="480"/>
                  </a:lnTo>
                  <a:lnTo>
                    <a:pt x="503" y="507"/>
                  </a:lnTo>
                  <a:lnTo>
                    <a:pt x="496" y="538"/>
                  </a:lnTo>
                  <a:lnTo>
                    <a:pt x="491" y="570"/>
                  </a:lnTo>
                  <a:lnTo>
                    <a:pt x="491" y="603"/>
                  </a:lnTo>
                  <a:lnTo>
                    <a:pt x="497" y="632"/>
                  </a:lnTo>
                  <a:lnTo>
                    <a:pt x="506" y="660"/>
                  </a:lnTo>
                  <a:lnTo>
                    <a:pt x="519" y="685"/>
                  </a:lnTo>
                  <a:lnTo>
                    <a:pt x="537" y="708"/>
                  </a:lnTo>
                  <a:lnTo>
                    <a:pt x="557" y="729"/>
                  </a:lnTo>
                  <a:lnTo>
                    <a:pt x="580" y="748"/>
                  </a:lnTo>
                  <a:lnTo>
                    <a:pt x="606" y="765"/>
                  </a:lnTo>
                  <a:lnTo>
                    <a:pt x="641" y="784"/>
                  </a:lnTo>
                  <a:lnTo>
                    <a:pt x="678" y="800"/>
                  </a:lnTo>
                  <a:lnTo>
                    <a:pt x="715" y="815"/>
                  </a:lnTo>
                  <a:lnTo>
                    <a:pt x="751" y="831"/>
                  </a:lnTo>
                  <a:lnTo>
                    <a:pt x="778" y="845"/>
                  </a:lnTo>
                  <a:lnTo>
                    <a:pt x="804" y="862"/>
                  </a:lnTo>
                  <a:lnTo>
                    <a:pt x="818" y="876"/>
                  </a:lnTo>
                  <a:lnTo>
                    <a:pt x="828" y="894"/>
                  </a:lnTo>
                  <a:lnTo>
                    <a:pt x="833" y="912"/>
                  </a:lnTo>
                  <a:lnTo>
                    <a:pt x="833" y="930"/>
                  </a:lnTo>
                  <a:lnTo>
                    <a:pt x="828" y="947"/>
                  </a:lnTo>
                  <a:lnTo>
                    <a:pt x="818" y="963"/>
                  </a:lnTo>
                  <a:lnTo>
                    <a:pt x="805" y="977"/>
                  </a:lnTo>
                  <a:lnTo>
                    <a:pt x="787" y="987"/>
                  </a:lnTo>
                  <a:lnTo>
                    <a:pt x="756" y="998"/>
                  </a:lnTo>
                  <a:lnTo>
                    <a:pt x="726" y="1001"/>
                  </a:lnTo>
                  <a:lnTo>
                    <a:pt x="694" y="1000"/>
                  </a:lnTo>
                  <a:lnTo>
                    <a:pt x="657" y="994"/>
                  </a:lnTo>
                  <a:lnTo>
                    <a:pt x="621" y="985"/>
                  </a:lnTo>
                  <a:lnTo>
                    <a:pt x="586" y="974"/>
                  </a:lnTo>
                  <a:lnTo>
                    <a:pt x="553" y="958"/>
                  </a:lnTo>
                  <a:lnTo>
                    <a:pt x="541" y="953"/>
                  </a:lnTo>
                  <a:lnTo>
                    <a:pt x="533" y="950"/>
                  </a:lnTo>
                  <a:lnTo>
                    <a:pt x="525" y="951"/>
                  </a:lnTo>
                  <a:lnTo>
                    <a:pt x="519" y="956"/>
                  </a:lnTo>
                  <a:lnTo>
                    <a:pt x="515" y="963"/>
                  </a:lnTo>
                  <a:lnTo>
                    <a:pt x="510" y="976"/>
                  </a:lnTo>
                  <a:lnTo>
                    <a:pt x="499" y="1013"/>
                  </a:lnTo>
                  <a:lnTo>
                    <a:pt x="489" y="1050"/>
                  </a:lnTo>
                  <a:lnTo>
                    <a:pt x="485" y="1065"/>
                  </a:lnTo>
                  <a:lnTo>
                    <a:pt x="485" y="1075"/>
                  </a:lnTo>
                  <a:lnTo>
                    <a:pt x="486" y="1085"/>
                  </a:lnTo>
                  <a:lnTo>
                    <a:pt x="491" y="1092"/>
                  </a:lnTo>
                  <a:lnTo>
                    <a:pt x="501" y="1098"/>
                  </a:lnTo>
                  <a:lnTo>
                    <a:pt x="515" y="1106"/>
                  </a:lnTo>
                  <a:lnTo>
                    <a:pt x="556" y="1123"/>
                  </a:lnTo>
                  <a:lnTo>
                    <a:pt x="598" y="1134"/>
                  </a:lnTo>
                  <a:lnTo>
                    <a:pt x="642" y="1143"/>
                  </a:lnTo>
                  <a:lnTo>
                    <a:pt x="657" y="1145"/>
                  </a:lnTo>
                  <a:lnTo>
                    <a:pt x="667" y="1148"/>
                  </a:lnTo>
                  <a:lnTo>
                    <a:pt x="673" y="1152"/>
                  </a:lnTo>
                  <a:lnTo>
                    <a:pt x="676" y="1160"/>
                  </a:lnTo>
                  <a:lnTo>
                    <a:pt x="678" y="1170"/>
                  </a:lnTo>
                  <a:lnTo>
                    <a:pt x="678" y="1186"/>
                  </a:lnTo>
                  <a:lnTo>
                    <a:pt x="679" y="1211"/>
                  </a:lnTo>
                  <a:lnTo>
                    <a:pt x="679" y="1235"/>
                  </a:lnTo>
                  <a:lnTo>
                    <a:pt x="681" y="1249"/>
                  </a:lnTo>
                  <a:lnTo>
                    <a:pt x="687" y="1258"/>
                  </a:lnTo>
                  <a:lnTo>
                    <a:pt x="696" y="1264"/>
                  </a:lnTo>
                  <a:lnTo>
                    <a:pt x="710" y="1267"/>
                  </a:lnTo>
                  <a:lnTo>
                    <a:pt x="745" y="1268"/>
                  </a:lnTo>
                  <a:lnTo>
                    <a:pt x="781" y="1267"/>
                  </a:lnTo>
                  <a:lnTo>
                    <a:pt x="794" y="1264"/>
                  </a:lnTo>
                  <a:lnTo>
                    <a:pt x="803" y="1258"/>
                  </a:lnTo>
                  <a:lnTo>
                    <a:pt x="809" y="1249"/>
                  </a:lnTo>
                  <a:lnTo>
                    <a:pt x="810" y="1236"/>
                  </a:lnTo>
                  <a:lnTo>
                    <a:pt x="811" y="1202"/>
                  </a:lnTo>
                  <a:lnTo>
                    <a:pt x="810" y="1169"/>
                  </a:lnTo>
                  <a:lnTo>
                    <a:pt x="811" y="1157"/>
                  </a:lnTo>
                  <a:lnTo>
                    <a:pt x="814" y="1147"/>
                  </a:lnTo>
                  <a:lnTo>
                    <a:pt x="819" y="1140"/>
                  </a:lnTo>
                  <a:lnTo>
                    <a:pt x="829" y="1133"/>
                  </a:lnTo>
                  <a:lnTo>
                    <a:pt x="841" y="1129"/>
                  </a:lnTo>
                  <a:lnTo>
                    <a:pt x="876" y="1116"/>
                  </a:lnTo>
                  <a:lnTo>
                    <a:pt x="909" y="1098"/>
                  </a:lnTo>
                  <a:lnTo>
                    <a:pt x="940" y="1076"/>
                  </a:lnTo>
                  <a:lnTo>
                    <a:pt x="966" y="1049"/>
                  </a:lnTo>
                  <a:lnTo>
                    <a:pt x="985" y="1020"/>
                  </a:lnTo>
                  <a:lnTo>
                    <a:pt x="1001" y="990"/>
                  </a:lnTo>
                  <a:lnTo>
                    <a:pt x="1010" y="959"/>
                  </a:lnTo>
                  <a:lnTo>
                    <a:pt x="1016" y="926"/>
                  </a:lnTo>
                  <a:lnTo>
                    <a:pt x="1016" y="894"/>
                  </a:lnTo>
                  <a:lnTo>
                    <a:pt x="1011" y="863"/>
                  </a:lnTo>
                  <a:lnTo>
                    <a:pt x="1002" y="832"/>
                  </a:lnTo>
                  <a:lnTo>
                    <a:pt x="989" y="802"/>
                  </a:lnTo>
                  <a:lnTo>
                    <a:pt x="971" y="774"/>
                  </a:lnTo>
                  <a:lnTo>
                    <a:pt x="949" y="748"/>
                  </a:lnTo>
                  <a:lnTo>
                    <a:pt x="923" y="726"/>
                  </a:lnTo>
                  <a:lnTo>
                    <a:pt x="893" y="707"/>
                  </a:lnTo>
                  <a:lnTo>
                    <a:pt x="852" y="686"/>
                  </a:lnTo>
                  <a:lnTo>
                    <a:pt x="810" y="667"/>
                  </a:lnTo>
                  <a:lnTo>
                    <a:pt x="768" y="650"/>
                  </a:lnTo>
                  <a:lnTo>
                    <a:pt x="744" y="638"/>
                  </a:lnTo>
                  <a:lnTo>
                    <a:pt x="720" y="626"/>
                  </a:lnTo>
                  <a:lnTo>
                    <a:pt x="698" y="611"/>
                  </a:lnTo>
                  <a:lnTo>
                    <a:pt x="686" y="598"/>
                  </a:lnTo>
                  <a:lnTo>
                    <a:pt x="677" y="583"/>
                  </a:lnTo>
                  <a:lnTo>
                    <a:pt x="673" y="569"/>
                  </a:lnTo>
                  <a:lnTo>
                    <a:pt x="673" y="553"/>
                  </a:lnTo>
                  <a:lnTo>
                    <a:pt x="677" y="539"/>
                  </a:lnTo>
                  <a:lnTo>
                    <a:pt x="686" y="525"/>
                  </a:lnTo>
                  <a:lnTo>
                    <a:pt x="697" y="514"/>
                  </a:lnTo>
                  <a:lnTo>
                    <a:pt x="713" y="504"/>
                  </a:lnTo>
                  <a:lnTo>
                    <a:pt x="734" y="498"/>
                  </a:lnTo>
                  <a:lnTo>
                    <a:pt x="755" y="495"/>
                  </a:lnTo>
                  <a:lnTo>
                    <a:pt x="796" y="496"/>
                  </a:lnTo>
                  <a:lnTo>
                    <a:pt x="836" y="501"/>
                  </a:lnTo>
                  <a:lnTo>
                    <a:pt x="875" y="512"/>
                  </a:lnTo>
                  <a:lnTo>
                    <a:pt x="914" y="526"/>
                  </a:lnTo>
                  <a:lnTo>
                    <a:pt x="927" y="532"/>
                  </a:lnTo>
                  <a:lnTo>
                    <a:pt x="938" y="533"/>
                  </a:lnTo>
                  <a:lnTo>
                    <a:pt x="945" y="530"/>
                  </a:lnTo>
                  <a:lnTo>
                    <a:pt x="950" y="522"/>
                  </a:lnTo>
                  <a:lnTo>
                    <a:pt x="955" y="508"/>
                  </a:lnTo>
                  <a:lnTo>
                    <a:pt x="968" y="467"/>
                  </a:lnTo>
                  <a:lnTo>
                    <a:pt x="981" y="425"/>
                  </a:lnTo>
                  <a:lnTo>
                    <a:pt x="983" y="412"/>
                  </a:lnTo>
                  <a:lnTo>
                    <a:pt x="980" y="402"/>
                  </a:lnTo>
                  <a:lnTo>
                    <a:pt x="973" y="392"/>
                  </a:lnTo>
                  <a:lnTo>
                    <a:pt x="962" y="386"/>
                  </a:lnTo>
                  <a:lnTo>
                    <a:pt x="929" y="373"/>
                  </a:lnTo>
                  <a:lnTo>
                    <a:pt x="896" y="362"/>
                  </a:lnTo>
                  <a:lnTo>
                    <a:pt x="862" y="356"/>
                  </a:lnTo>
                  <a:lnTo>
                    <a:pt x="845" y="353"/>
                  </a:lnTo>
                  <a:lnTo>
                    <a:pt x="833" y="351"/>
                  </a:lnTo>
                  <a:lnTo>
                    <a:pt x="825" y="347"/>
                  </a:lnTo>
                  <a:lnTo>
                    <a:pt x="819" y="341"/>
                  </a:lnTo>
                  <a:lnTo>
                    <a:pt x="817" y="333"/>
                  </a:lnTo>
                  <a:lnTo>
                    <a:pt x="816" y="320"/>
                  </a:lnTo>
                  <a:lnTo>
                    <a:pt x="816" y="303"/>
                  </a:lnTo>
                  <a:lnTo>
                    <a:pt x="816" y="279"/>
                  </a:lnTo>
                  <a:lnTo>
                    <a:pt x="815" y="262"/>
                  </a:lnTo>
                  <a:lnTo>
                    <a:pt x="811" y="250"/>
                  </a:lnTo>
                  <a:lnTo>
                    <a:pt x="805" y="243"/>
                  </a:lnTo>
                  <a:lnTo>
                    <a:pt x="793" y="240"/>
                  </a:lnTo>
                  <a:lnTo>
                    <a:pt x="775" y="239"/>
                  </a:lnTo>
                  <a:lnTo>
                    <a:pt x="752" y="239"/>
                  </a:lnTo>
                  <a:lnTo>
                    <a:pt x="723" y="239"/>
                  </a:lnTo>
                  <a:close/>
                  <a:moveTo>
                    <a:pt x="750" y="0"/>
                  </a:moveTo>
                  <a:lnTo>
                    <a:pt x="818" y="3"/>
                  </a:lnTo>
                  <a:lnTo>
                    <a:pt x="885" y="11"/>
                  </a:lnTo>
                  <a:lnTo>
                    <a:pt x="949" y="26"/>
                  </a:lnTo>
                  <a:lnTo>
                    <a:pt x="1011" y="47"/>
                  </a:lnTo>
                  <a:lnTo>
                    <a:pt x="1071" y="72"/>
                  </a:lnTo>
                  <a:lnTo>
                    <a:pt x="1128" y="102"/>
                  </a:lnTo>
                  <a:lnTo>
                    <a:pt x="1182" y="137"/>
                  </a:lnTo>
                  <a:lnTo>
                    <a:pt x="1233" y="176"/>
                  </a:lnTo>
                  <a:lnTo>
                    <a:pt x="1280" y="220"/>
                  </a:lnTo>
                  <a:lnTo>
                    <a:pt x="1324" y="267"/>
                  </a:lnTo>
                  <a:lnTo>
                    <a:pt x="1363" y="318"/>
                  </a:lnTo>
                  <a:lnTo>
                    <a:pt x="1397" y="372"/>
                  </a:lnTo>
                  <a:lnTo>
                    <a:pt x="1428" y="429"/>
                  </a:lnTo>
                  <a:lnTo>
                    <a:pt x="1453" y="489"/>
                  </a:lnTo>
                  <a:lnTo>
                    <a:pt x="1473" y="552"/>
                  </a:lnTo>
                  <a:lnTo>
                    <a:pt x="1488" y="616"/>
                  </a:lnTo>
                  <a:lnTo>
                    <a:pt x="1496" y="683"/>
                  </a:lnTo>
                  <a:lnTo>
                    <a:pt x="1500" y="752"/>
                  </a:lnTo>
                  <a:lnTo>
                    <a:pt x="1496" y="820"/>
                  </a:lnTo>
                  <a:lnTo>
                    <a:pt x="1488" y="887"/>
                  </a:lnTo>
                  <a:lnTo>
                    <a:pt x="1473" y="951"/>
                  </a:lnTo>
                  <a:lnTo>
                    <a:pt x="1453" y="1014"/>
                  </a:lnTo>
                  <a:lnTo>
                    <a:pt x="1428" y="1074"/>
                  </a:lnTo>
                  <a:lnTo>
                    <a:pt x="1397" y="1131"/>
                  </a:lnTo>
                  <a:lnTo>
                    <a:pt x="1363" y="1185"/>
                  </a:lnTo>
                  <a:lnTo>
                    <a:pt x="1324" y="1236"/>
                  </a:lnTo>
                  <a:lnTo>
                    <a:pt x="1280" y="1284"/>
                  </a:lnTo>
                  <a:lnTo>
                    <a:pt x="1233" y="1327"/>
                  </a:lnTo>
                  <a:lnTo>
                    <a:pt x="1182" y="1366"/>
                  </a:lnTo>
                  <a:lnTo>
                    <a:pt x="1128" y="1401"/>
                  </a:lnTo>
                  <a:lnTo>
                    <a:pt x="1071" y="1431"/>
                  </a:lnTo>
                  <a:lnTo>
                    <a:pt x="1011" y="1456"/>
                  </a:lnTo>
                  <a:lnTo>
                    <a:pt x="949" y="1476"/>
                  </a:lnTo>
                  <a:lnTo>
                    <a:pt x="885" y="1491"/>
                  </a:lnTo>
                  <a:lnTo>
                    <a:pt x="818" y="1500"/>
                  </a:lnTo>
                  <a:lnTo>
                    <a:pt x="750" y="1503"/>
                  </a:lnTo>
                  <a:lnTo>
                    <a:pt x="682" y="1500"/>
                  </a:lnTo>
                  <a:lnTo>
                    <a:pt x="616" y="1491"/>
                  </a:lnTo>
                  <a:lnTo>
                    <a:pt x="551" y="1476"/>
                  </a:lnTo>
                  <a:lnTo>
                    <a:pt x="488" y="1456"/>
                  </a:lnTo>
                  <a:lnTo>
                    <a:pt x="429" y="1431"/>
                  </a:lnTo>
                  <a:lnTo>
                    <a:pt x="371" y="1401"/>
                  </a:lnTo>
                  <a:lnTo>
                    <a:pt x="317" y="1366"/>
                  </a:lnTo>
                  <a:lnTo>
                    <a:pt x="267" y="1327"/>
                  </a:lnTo>
                  <a:lnTo>
                    <a:pt x="220" y="1284"/>
                  </a:lnTo>
                  <a:lnTo>
                    <a:pt x="177" y="1236"/>
                  </a:lnTo>
                  <a:lnTo>
                    <a:pt x="137" y="1185"/>
                  </a:lnTo>
                  <a:lnTo>
                    <a:pt x="102" y="1131"/>
                  </a:lnTo>
                  <a:lnTo>
                    <a:pt x="73" y="1074"/>
                  </a:lnTo>
                  <a:lnTo>
                    <a:pt x="48" y="1014"/>
                  </a:lnTo>
                  <a:lnTo>
                    <a:pt x="27" y="951"/>
                  </a:lnTo>
                  <a:lnTo>
                    <a:pt x="13" y="887"/>
                  </a:lnTo>
                  <a:lnTo>
                    <a:pt x="3" y="820"/>
                  </a:lnTo>
                  <a:lnTo>
                    <a:pt x="0" y="752"/>
                  </a:lnTo>
                  <a:lnTo>
                    <a:pt x="3" y="683"/>
                  </a:lnTo>
                  <a:lnTo>
                    <a:pt x="13" y="616"/>
                  </a:lnTo>
                  <a:lnTo>
                    <a:pt x="27" y="552"/>
                  </a:lnTo>
                  <a:lnTo>
                    <a:pt x="48" y="489"/>
                  </a:lnTo>
                  <a:lnTo>
                    <a:pt x="73" y="429"/>
                  </a:lnTo>
                  <a:lnTo>
                    <a:pt x="102" y="372"/>
                  </a:lnTo>
                  <a:lnTo>
                    <a:pt x="137" y="318"/>
                  </a:lnTo>
                  <a:lnTo>
                    <a:pt x="177" y="267"/>
                  </a:lnTo>
                  <a:lnTo>
                    <a:pt x="220" y="220"/>
                  </a:lnTo>
                  <a:lnTo>
                    <a:pt x="267" y="176"/>
                  </a:lnTo>
                  <a:lnTo>
                    <a:pt x="317" y="137"/>
                  </a:lnTo>
                  <a:lnTo>
                    <a:pt x="371" y="102"/>
                  </a:lnTo>
                  <a:lnTo>
                    <a:pt x="429" y="72"/>
                  </a:lnTo>
                  <a:lnTo>
                    <a:pt x="488" y="47"/>
                  </a:lnTo>
                  <a:lnTo>
                    <a:pt x="551" y="26"/>
                  </a:lnTo>
                  <a:lnTo>
                    <a:pt x="616" y="11"/>
                  </a:lnTo>
                  <a:lnTo>
                    <a:pt x="682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3" name="Group 892"/>
          <p:cNvGrpSpPr/>
          <p:nvPr/>
        </p:nvGrpSpPr>
        <p:grpSpPr>
          <a:xfrm>
            <a:off x="4399208" y="3525838"/>
            <a:ext cx="577851" cy="407988"/>
            <a:chOff x="4398963" y="3525838"/>
            <a:chExt cx="577851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2" name="Freeform 206"/>
            <p:cNvSpPr>
              <a:spLocks/>
            </p:cNvSpPr>
            <p:nvPr/>
          </p:nvSpPr>
          <p:spPr bwMode="auto">
            <a:xfrm>
              <a:off x="4500563" y="3771901"/>
              <a:ext cx="71438" cy="153988"/>
            </a:xfrm>
            <a:custGeom>
              <a:avLst/>
              <a:gdLst>
                <a:gd name="T0" fmla="*/ 67 w 450"/>
                <a:gd name="T1" fmla="*/ 0 h 972"/>
                <a:gd name="T2" fmla="*/ 382 w 450"/>
                <a:gd name="T3" fmla="*/ 0 h 972"/>
                <a:gd name="T4" fmla="*/ 400 w 450"/>
                <a:gd name="T5" fmla="*/ 2 h 972"/>
                <a:gd name="T6" fmla="*/ 416 w 450"/>
                <a:gd name="T7" fmla="*/ 9 h 972"/>
                <a:gd name="T8" fmla="*/ 431 w 450"/>
                <a:gd name="T9" fmla="*/ 20 h 972"/>
                <a:gd name="T10" fmla="*/ 441 w 450"/>
                <a:gd name="T11" fmla="*/ 33 h 972"/>
                <a:gd name="T12" fmla="*/ 447 w 450"/>
                <a:gd name="T13" fmla="*/ 50 h 972"/>
                <a:gd name="T14" fmla="*/ 450 w 450"/>
                <a:gd name="T15" fmla="*/ 67 h 972"/>
                <a:gd name="T16" fmla="*/ 450 w 450"/>
                <a:gd name="T17" fmla="*/ 904 h 972"/>
                <a:gd name="T18" fmla="*/ 447 w 450"/>
                <a:gd name="T19" fmla="*/ 922 h 972"/>
                <a:gd name="T20" fmla="*/ 441 w 450"/>
                <a:gd name="T21" fmla="*/ 938 h 972"/>
                <a:gd name="T22" fmla="*/ 431 w 450"/>
                <a:gd name="T23" fmla="*/ 952 h 972"/>
                <a:gd name="T24" fmla="*/ 416 w 450"/>
                <a:gd name="T25" fmla="*/ 962 h 972"/>
                <a:gd name="T26" fmla="*/ 400 w 450"/>
                <a:gd name="T27" fmla="*/ 969 h 972"/>
                <a:gd name="T28" fmla="*/ 382 w 450"/>
                <a:gd name="T29" fmla="*/ 972 h 972"/>
                <a:gd name="T30" fmla="*/ 67 w 450"/>
                <a:gd name="T31" fmla="*/ 972 h 972"/>
                <a:gd name="T32" fmla="*/ 49 w 450"/>
                <a:gd name="T33" fmla="*/ 969 h 972"/>
                <a:gd name="T34" fmla="*/ 33 w 450"/>
                <a:gd name="T35" fmla="*/ 962 h 972"/>
                <a:gd name="T36" fmla="*/ 19 w 450"/>
                <a:gd name="T37" fmla="*/ 952 h 972"/>
                <a:gd name="T38" fmla="*/ 8 w 450"/>
                <a:gd name="T39" fmla="*/ 938 h 972"/>
                <a:gd name="T40" fmla="*/ 2 w 450"/>
                <a:gd name="T41" fmla="*/ 922 h 972"/>
                <a:gd name="T42" fmla="*/ 0 w 450"/>
                <a:gd name="T43" fmla="*/ 904 h 972"/>
                <a:gd name="T44" fmla="*/ 0 w 450"/>
                <a:gd name="T45" fmla="*/ 67 h 972"/>
                <a:gd name="T46" fmla="*/ 2 w 450"/>
                <a:gd name="T47" fmla="*/ 50 h 972"/>
                <a:gd name="T48" fmla="*/ 8 w 450"/>
                <a:gd name="T49" fmla="*/ 33 h 972"/>
                <a:gd name="T50" fmla="*/ 19 w 450"/>
                <a:gd name="T51" fmla="*/ 20 h 972"/>
                <a:gd name="T52" fmla="*/ 33 w 450"/>
                <a:gd name="T53" fmla="*/ 9 h 972"/>
                <a:gd name="T54" fmla="*/ 49 w 450"/>
                <a:gd name="T55" fmla="*/ 2 h 972"/>
                <a:gd name="T56" fmla="*/ 67 w 450"/>
                <a:gd name="T57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0" h="972">
                  <a:moveTo>
                    <a:pt x="67" y="0"/>
                  </a:moveTo>
                  <a:lnTo>
                    <a:pt x="382" y="0"/>
                  </a:lnTo>
                  <a:lnTo>
                    <a:pt x="400" y="2"/>
                  </a:lnTo>
                  <a:lnTo>
                    <a:pt x="416" y="9"/>
                  </a:lnTo>
                  <a:lnTo>
                    <a:pt x="431" y="20"/>
                  </a:lnTo>
                  <a:lnTo>
                    <a:pt x="441" y="33"/>
                  </a:lnTo>
                  <a:lnTo>
                    <a:pt x="447" y="50"/>
                  </a:lnTo>
                  <a:lnTo>
                    <a:pt x="450" y="67"/>
                  </a:lnTo>
                  <a:lnTo>
                    <a:pt x="450" y="904"/>
                  </a:lnTo>
                  <a:lnTo>
                    <a:pt x="447" y="922"/>
                  </a:lnTo>
                  <a:lnTo>
                    <a:pt x="441" y="938"/>
                  </a:lnTo>
                  <a:lnTo>
                    <a:pt x="431" y="952"/>
                  </a:lnTo>
                  <a:lnTo>
                    <a:pt x="416" y="962"/>
                  </a:lnTo>
                  <a:lnTo>
                    <a:pt x="400" y="969"/>
                  </a:lnTo>
                  <a:lnTo>
                    <a:pt x="382" y="972"/>
                  </a:lnTo>
                  <a:lnTo>
                    <a:pt x="67" y="972"/>
                  </a:lnTo>
                  <a:lnTo>
                    <a:pt x="49" y="969"/>
                  </a:lnTo>
                  <a:lnTo>
                    <a:pt x="33" y="962"/>
                  </a:lnTo>
                  <a:lnTo>
                    <a:pt x="19" y="952"/>
                  </a:lnTo>
                  <a:lnTo>
                    <a:pt x="8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8" y="33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07"/>
            <p:cNvSpPr>
              <a:spLocks/>
            </p:cNvSpPr>
            <p:nvPr/>
          </p:nvSpPr>
          <p:spPr bwMode="auto">
            <a:xfrm>
              <a:off x="4602163" y="3713163"/>
              <a:ext cx="71438" cy="212725"/>
            </a:xfrm>
            <a:custGeom>
              <a:avLst/>
              <a:gdLst>
                <a:gd name="T0" fmla="*/ 67 w 450"/>
                <a:gd name="T1" fmla="*/ 0 h 1347"/>
                <a:gd name="T2" fmla="*/ 383 w 450"/>
                <a:gd name="T3" fmla="*/ 0 h 1347"/>
                <a:gd name="T4" fmla="*/ 401 w 450"/>
                <a:gd name="T5" fmla="*/ 2 h 1347"/>
                <a:gd name="T6" fmla="*/ 417 w 450"/>
                <a:gd name="T7" fmla="*/ 10 h 1347"/>
                <a:gd name="T8" fmla="*/ 430 w 450"/>
                <a:gd name="T9" fmla="*/ 19 h 1347"/>
                <a:gd name="T10" fmla="*/ 441 w 450"/>
                <a:gd name="T11" fmla="*/ 33 h 1347"/>
                <a:gd name="T12" fmla="*/ 448 w 450"/>
                <a:gd name="T13" fmla="*/ 49 h 1347"/>
                <a:gd name="T14" fmla="*/ 450 w 450"/>
                <a:gd name="T15" fmla="*/ 68 h 1347"/>
                <a:gd name="T16" fmla="*/ 450 w 450"/>
                <a:gd name="T17" fmla="*/ 1280 h 1347"/>
                <a:gd name="T18" fmla="*/ 448 w 450"/>
                <a:gd name="T19" fmla="*/ 1297 h 1347"/>
                <a:gd name="T20" fmla="*/ 441 w 450"/>
                <a:gd name="T21" fmla="*/ 1314 h 1347"/>
                <a:gd name="T22" fmla="*/ 430 w 450"/>
                <a:gd name="T23" fmla="*/ 1327 h 1347"/>
                <a:gd name="T24" fmla="*/ 417 w 450"/>
                <a:gd name="T25" fmla="*/ 1338 h 1347"/>
                <a:gd name="T26" fmla="*/ 401 w 450"/>
                <a:gd name="T27" fmla="*/ 1345 h 1347"/>
                <a:gd name="T28" fmla="*/ 383 w 450"/>
                <a:gd name="T29" fmla="*/ 1347 h 1347"/>
                <a:gd name="T30" fmla="*/ 67 w 450"/>
                <a:gd name="T31" fmla="*/ 1347 h 1347"/>
                <a:gd name="T32" fmla="*/ 50 w 450"/>
                <a:gd name="T33" fmla="*/ 1345 h 1347"/>
                <a:gd name="T34" fmla="*/ 33 w 450"/>
                <a:gd name="T35" fmla="*/ 1338 h 1347"/>
                <a:gd name="T36" fmla="*/ 19 w 450"/>
                <a:gd name="T37" fmla="*/ 1327 h 1347"/>
                <a:gd name="T38" fmla="*/ 9 w 450"/>
                <a:gd name="T39" fmla="*/ 1314 h 1347"/>
                <a:gd name="T40" fmla="*/ 2 w 450"/>
                <a:gd name="T41" fmla="*/ 1297 h 1347"/>
                <a:gd name="T42" fmla="*/ 0 w 450"/>
                <a:gd name="T43" fmla="*/ 1280 h 1347"/>
                <a:gd name="T44" fmla="*/ 0 w 450"/>
                <a:gd name="T45" fmla="*/ 68 h 1347"/>
                <a:gd name="T46" fmla="*/ 2 w 450"/>
                <a:gd name="T47" fmla="*/ 49 h 1347"/>
                <a:gd name="T48" fmla="*/ 9 w 450"/>
                <a:gd name="T49" fmla="*/ 33 h 1347"/>
                <a:gd name="T50" fmla="*/ 19 w 450"/>
                <a:gd name="T51" fmla="*/ 19 h 1347"/>
                <a:gd name="T52" fmla="*/ 33 w 450"/>
                <a:gd name="T53" fmla="*/ 10 h 1347"/>
                <a:gd name="T54" fmla="*/ 50 w 450"/>
                <a:gd name="T55" fmla="*/ 2 h 1347"/>
                <a:gd name="T56" fmla="*/ 67 w 450"/>
                <a:gd name="T5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0" h="1347">
                  <a:moveTo>
                    <a:pt x="67" y="0"/>
                  </a:moveTo>
                  <a:lnTo>
                    <a:pt x="383" y="0"/>
                  </a:lnTo>
                  <a:lnTo>
                    <a:pt x="401" y="2"/>
                  </a:lnTo>
                  <a:lnTo>
                    <a:pt x="417" y="10"/>
                  </a:lnTo>
                  <a:lnTo>
                    <a:pt x="430" y="19"/>
                  </a:lnTo>
                  <a:lnTo>
                    <a:pt x="441" y="33"/>
                  </a:lnTo>
                  <a:lnTo>
                    <a:pt x="448" y="49"/>
                  </a:lnTo>
                  <a:lnTo>
                    <a:pt x="450" y="68"/>
                  </a:lnTo>
                  <a:lnTo>
                    <a:pt x="450" y="1280"/>
                  </a:lnTo>
                  <a:lnTo>
                    <a:pt x="448" y="1297"/>
                  </a:lnTo>
                  <a:lnTo>
                    <a:pt x="441" y="1314"/>
                  </a:lnTo>
                  <a:lnTo>
                    <a:pt x="430" y="1327"/>
                  </a:lnTo>
                  <a:lnTo>
                    <a:pt x="417" y="1338"/>
                  </a:lnTo>
                  <a:lnTo>
                    <a:pt x="401" y="1345"/>
                  </a:lnTo>
                  <a:lnTo>
                    <a:pt x="383" y="1347"/>
                  </a:lnTo>
                  <a:lnTo>
                    <a:pt x="67" y="1347"/>
                  </a:lnTo>
                  <a:lnTo>
                    <a:pt x="50" y="1345"/>
                  </a:lnTo>
                  <a:lnTo>
                    <a:pt x="33" y="1338"/>
                  </a:lnTo>
                  <a:lnTo>
                    <a:pt x="19" y="1327"/>
                  </a:lnTo>
                  <a:lnTo>
                    <a:pt x="9" y="1314"/>
                  </a:lnTo>
                  <a:lnTo>
                    <a:pt x="2" y="1297"/>
                  </a:lnTo>
                  <a:lnTo>
                    <a:pt x="0" y="1280"/>
                  </a:lnTo>
                  <a:lnTo>
                    <a:pt x="0" y="68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3" y="10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08"/>
            <p:cNvSpPr>
              <a:spLocks/>
            </p:cNvSpPr>
            <p:nvPr/>
          </p:nvSpPr>
          <p:spPr bwMode="auto">
            <a:xfrm>
              <a:off x="4659313" y="3525838"/>
              <a:ext cx="157163" cy="400050"/>
            </a:xfrm>
            <a:custGeom>
              <a:avLst/>
              <a:gdLst>
                <a:gd name="T0" fmla="*/ 503 w 991"/>
                <a:gd name="T1" fmla="*/ 0 h 2521"/>
                <a:gd name="T2" fmla="*/ 517 w 991"/>
                <a:gd name="T3" fmla="*/ 4 h 2521"/>
                <a:gd name="T4" fmla="*/ 530 w 991"/>
                <a:gd name="T5" fmla="*/ 13 h 2521"/>
                <a:gd name="T6" fmla="*/ 540 w 991"/>
                <a:gd name="T7" fmla="*/ 24 h 2521"/>
                <a:gd name="T8" fmla="*/ 983 w 991"/>
                <a:gd name="T9" fmla="*/ 735 h 2521"/>
                <a:gd name="T10" fmla="*/ 990 w 991"/>
                <a:gd name="T11" fmla="*/ 750 h 2521"/>
                <a:gd name="T12" fmla="*/ 991 w 991"/>
                <a:gd name="T13" fmla="*/ 765 h 2521"/>
                <a:gd name="T14" fmla="*/ 988 w 991"/>
                <a:gd name="T15" fmla="*/ 780 h 2521"/>
                <a:gd name="T16" fmla="*/ 981 w 991"/>
                <a:gd name="T17" fmla="*/ 793 h 2521"/>
                <a:gd name="T18" fmla="*/ 970 w 991"/>
                <a:gd name="T19" fmla="*/ 804 h 2521"/>
                <a:gd name="T20" fmla="*/ 956 w 991"/>
                <a:gd name="T21" fmla="*/ 811 h 2521"/>
                <a:gd name="T22" fmla="*/ 940 w 991"/>
                <a:gd name="T23" fmla="*/ 813 h 2521"/>
                <a:gd name="T24" fmla="*/ 722 w 991"/>
                <a:gd name="T25" fmla="*/ 813 h 2521"/>
                <a:gd name="T26" fmla="*/ 722 w 991"/>
                <a:gd name="T27" fmla="*/ 1373 h 2521"/>
                <a:gd name="T28" fmla="*/ 682 w 991"/>
                <a:gd name="T29" fmla="*/ 1422 h 2521"/>
                <a:gd name="T30" fmla="*/ 646 w 991"/>
                <a:gd name="T31" fmla="*/ 1475 h 2521"/>
                <a:gd name="T32" fmla="*/ 612 w 991"/>
                <a:gd name="T33" fmla="*/ 1531 h 2521"/>
                <a:gd name="T34" fmla="*/ 585 w 991"/>
                <a:gd name="T35" fmla="*/ 1590 h 2521"/>
                <a:gd name="T36" fmla="*/ 562 w 991"/>
                <a:gd name="T37" fmla="*/ 1650 h 2521"/>
                <a:gd name="T38" fmla="*/ 543 w 991"/>
                <a:gd name="T39" fmla="*/ 1713 h 2521"/>
                <a:gd name="T40" fmla="*/ 529 w 991"/>
                <a:gd name="T41" fmla="*/ 1778 h 2521"/>
                <a:gd name="T42" fmla="*/ 520 w 991"/>
                <a:gd name="T43" fmla="*/ 1844 h 2521"/>
                <a:gd name="T44" fmla="*/ 517 w 991"/>
                <a:gd name="T45" fmla="*/ 1912 h 2521"/>
                <a:gd name="T46" fmla="*/ 520 w 991"/>
                <a:gd name="T47" fmla="*/ 1981 h 2521"/>
                <a:gd name="T48" fmla="*/ 529 w 991"/>
                <a:gd name="T49" fmla="*/ 2048 h 2521"/>
                <a:gd name="T50" fmla="*/ 542 w 991"/>
                <a:gd name="T51" fmla="*/ 2113 h 2521"/>
                <a:gd name="T52" fmla="*/ 561 w 991"/>
                <a:gd name="T53" fmla="*/ 2175 h 2521"/>
                <a:gd name="T54" fmla="*/ 584 w 991"/>
                <a:gd name="T55" fmla="*/ 2236 h 2521"/>
                <a:gd name="T56" fmla="*/ 611 w 991"/>
                <a:gd name="T57" fmla="*/ 2294 h 2521"/>
                <a:gd name="T58" fmla="*/ 644 w 991"/>
                <a:gd name="T59" fmla="*/ 2350 h 2521"/>
                <a:gd name="T60" fmla="*/ 681 w 991"/>
                <a:gd name="T61" fmla="*/ 2403 h 2521"/>
                <a:gd name="T62" fmla="*/ 721 w 991"/>
                <a:gd name="T63" fmla="*/ 2453 h 2521"/>
                <a:gd name="T64" fmla="*/ 718 w 991"/>
                <a:gd name="T65" fmla="*/ 2471 h 2521"/>
                <a:gd name="T66" fmla="*/ 712 w 991"/>
                <a:gd name="T67" fmla="*/ 2487 h 2521"/>
                <a:gd name="T68" fmla="*/ 701 w 991"/>
                <a:gd name="T69" fmla="*/ 2501 h 2521"/>
                <a:gd name="T70" fmla="*/ 687 w 991"/>
                <a:gd name="T71" fmla="*/ 2511 h 2521"/>
                <a:gd name="T72" fmla="*/ 671 w 991"/>
                <a:gd name="T73" fmla="*/ 2518 h 2521"/>
                <a:gd name="T74" fmla="*/ 653 w 991"/>
                <a:gd name="T75" fmla="*/ 2521 h 2521"/>
                <a:gd name="T76" fmla="*/ 338 w 991"/>
                <a:gd name="T77" fmla="*/ 2521 h 2521"/>
                <a:gd name="T78" fmla="*/ 320 w 991"/>
                <a:gd name="T79" fmla="*/ 2518 h 2521"/>
                <a:gd name="T80" fmla="*/ 304 w 991"/>
                <a:gd name="T81" fmla="*/ 2511 h 2521"/>
                <a:gd name="T82" fmla="*/ 290 w 991"/>
                <a:gd name="T83" fmla="*/ 2501 h 2521"/>
                <a:gd name="T84" fmla="*/ 279 w 991"/>
                <a:gd name="T85" fmla="*/ 2487 h 2521"/>
                <a:gd name="T86" fmla="*/ 273 w 991"/>
                <a:gd name="T87" fmla="*/ 2471 h 2521"/>
                <a:gd name="T88" fmla="*/ 271 w 991"/>
                <a:gd name="T89" fmla="*/ 2453 h 2521"/>
                <a:gd name="T90" fmla="*/ 271 w 991"/>
                <a:gd name="T91" fmla="*/ 813 h 2521"/>
                <a:gd name="T92" fmla="*/ 52 w 991"/>
                <a:gd name="T93" fmla="*/ 813 h 2521"/>
                <a:gd name="T94" fmla="*/ 36 w 991"/>
                <a:gd name="T95" fmla="*/ 811 h 2521"/>
                <a:gd name="T96" fmla="*/ 22 w 991"/>
                <a:gd name="T97" fmla="*/ 804 h 2521"/>
                <a:gd name="T98" fmla="*/ 11 w 991"/>
                <a:gd name="T99" fmla="*/ 793 h 2521"/>
                <a:gd name="T100" fmla="*/ 4 w 991"/>
                <a:gd name="T101" fmla="*/ 780 h 2521"/>
                <a:gd name="T102" fmla="*/ 0 w 991"/>
                <a:gd name="T103" fmla="*/ 765 h 2521"/>
                <a:gd name="T104" fmla="*/ 3 w 991"/>
                <a:gd name="T105" fmla="*/ 750 h 2521"/>
                <a:gd name="T106" fmla="*/ 8 w 991"/>
                <a:gd name="T107" fmla="*/ 735 h 2521"/>
                <a:gd name="T108" fmla="*/ 453 w 991"/>
                <a:gd name="T109" fmla="*/ 24 h 2521"/>
                <a:gd name="T110" fmla="*/ 462 w 991"/>
                <a:gd name="T111" fmla="*/ 13 h 2521"/>
                <a:gd name="T112" fmla="*/ 475 w 991"/>
                <a:gd name="T113" fmla="*/ 4 h 2521"/>
                <a:gd name="T114" fmla="*/ 489 w 991"/>
                <a:gd name="T115" fmla="*/ 0 h 2521"/>
                <a:gd name="T116" fmla="*/ 503 w 991"/>
                <a:gd name="T117" fmla="*/ 0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1" h="2521">
                  <a:moveTo>
                    <a:pt x="503" y="0"/>
                  </a:moveTo>
                  <a:lnTo>
                    <a:pt x="517" y="4"/>
                  </a:lnTo>
                  <a:lnTo>
                    <a:pt x="530" y="13"/>
                  </a:lnTo>
                  <a:lnTo>
                    <a:pt x="540" y="24"/>
                  </a:lnTo>
                  <a:lnTo>
                    <a:pt x="983" y="735"/>
                  </a:lnTo>
                  <a:lnTo>
                    <a:pt x="990" y="750"/>
                  </a:lnTo>
                  <a:lnTo>
                    <a:pt x="991" y="765"/>
                  </a:lnTo>
                  <a:lnTo>
                    <a:pt x="988" y="780"/>
                  </a:lnTo>
                  <a:lnTo>
                    <a:pt x="981" y="793"/>
                  </a:lnTo>
                  <a:lnTo>
                    <a:pt x="970" y="804"/>
                  </a:lnTo>
                  <a:lnTo>
                    <a:pt x="956" y="811"/>
                  </a:lnTo>
                  <a:lnTo>
                    <a:pt x="940" y="813"/>
                  </a:lnTo>
                  <a:lnTo>
                    <a:pt x="722" y="813"/>
                  </a:lnTo>
                  <a:lnTo>
                    <a:pt x="722" y="1373"/>
                  </a:lnTo>
                  <a:lnTo>
                    <a:pt x="682" y="1422"/>
                  </a:lnTo>
                  <a:lnTo>
                    <a:pt x="646" y="1475"/>
                  </a:lnTo>
                  <a:lnTo>
                    <a:pt x="612" y="1531"/>
                  </a:lnTo>
                  <a:lnTo>
                    <a:pt x="585" y="1590"/>
                  </a:lnTo>
                  <a:lnTo>
                    <a:pt x="562" y="1650"/>
                  </a:lnTo>
                  <a:lnTo>
                    <a:pt x="543" y="1713"/>
                  </a:lnTo>
                  <a:lnTo>
                    <a:pt x="529" y="1778"/>
                  </a:lnTo>
                  <a:lnTo>
                    <a:pt x="520" y="1844"/>
                  </a:lnTo>
                  <a:lnTo>
                    <a:pt x="517" y="1912"/>
                  </a:lnTo>
                  <a:lnTo>
                    <a:pt x="520" y="1981"/>
                  </a:lnTo>
                  <a:lnTo>
                    <a:pt x="529" y="2048"/>
                  </a:lnTo>
                  <a:lnTo>
                    <a:pt x="542" y="2113"/>
                  </a:lnTo>
                  <a:lnTo>
                    <a:pt x="561" y="2175"/>
                  </a:lnTo>
                  <a:lnTo>
                    <a:pt x="584" y="2236"/>
                  </a:lnTo>
                  <a:lnTo>
                    <a:pt x="611" y="2294"/>
                  </a:lnTo>
                  <a:lnTo>
                    <a:pt x="644" y="2350"/>
                  </a:lnTo>
                  <a:lnTo>
                    <a:pt x="681" y="2403"/>
                  </a:lnTo>
                  <a:lnTo>
                    <a:pt x="721" y="2453"/>
                  </a:lnTo>
                  <a:lnTo>
                    <a:pt x="718" y="2471"/>
                  </a:lnTo>
                  <a:lnTo>
                    <a:pt x="712" y="2487"/>
                  </a:lnTo>
                  <a:lnTo>
                    <a:pt x="701" y="2501"/>
                  </a:lnTo>
                  <a:lnTo>
                    <a:pt x="687" y="2511"/>
                  </a:lnTo>
                  <a:lnTo>
                    <a:pt x="671" y="2518"/>
                  </a:lnTo>
                  <a:lnTo>
                    <a:pt x="653" y="2521"/>
                  </a:lnTo>
                  <a:lnTo>
                    <a:pt x="338" y="2521"/>
                  </a:lnTo>
                  <a:lnTo>
                    <a:pt x="320" y="2518"/>
                  </a:lnTo>
                  <a:lnTo>
                    <a:pt x="304" y="2511"/>
                  </a:lnTo>
                  <a:lnTo>
                    <a:pt x="290" y="2501"/>
                  </a:lnTo>
                  <a:lnTo>
                    <a:pt x="279" y="2487"/>
                  </a:lnTo>
                  <a:lnTo>
                    <a:pt x="273" y="2471"/>
                  </a:lnTo>
                  <a:lnTo>
                    <a:pt x="271" y="2453"/>
                  </a:lnTo>
                  <a:lnTo>
                    <a:pt x="271" y="813"/>
                  </a:lnTo>
                  <a:lnTo>
                    <a:pt x="52" y="813"/>
                  </a:lnTo>
                  <a:lnTo>
                    <a:pt x="36" y="811"/>
                  </a:lnTo>
                  <a:lnTo>
                    <a:pt x="22" y="804"/>
                  </a:lnTo>
                  <a:lnTo>
                    <a:pt x="11" y="793"/>
                  </a:lnTo>
                  <a:lnTo>
                    <a:pt x="4" y="780"/>
                  </a:lnTo>
                  <a:lnTo>
                    <a:pt x="0" y="765"/>
                  </a:lnTo>
                  <a:lnTo>
                    <a:pt x="3" y="750"/>
                  </a:lnTo>
                  <a:lnTo>
                    <a:pt x="8" y="735"/>
                  </a:lnTo>
                  <a:lnTo>
                    <a:pt x="453" y="24"/>
                  </a:lnTo>
                  <a:lnTo>
                    <a:pt x="462" y="13"/>
                  </a:lnTo>
                  <a:lnTo>
                    <a:pt x="475" y="4"/>
                  </a:lnTo>
                  <a:lnTo>
                    <a:pt x="489" y="0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09"/>
            <p:cNvSpPr>
              <a:spLocks noEditPoints="1"/>
            </p:cNvSpPr>
            <p:nvPr/>
          </p:nvSpPr>
          <p:spPr bwMode="auto">
            <a:xfrm>
              <a:off x="4768851" y="3725863"/>
              <a:ext cx="207963" cy="207963"/>
            </a:xfrm>
            <a:custGeom>
              <a:avLst/>
              <a:gdLst>
                <a:gd name="T0" fmla="*/ 603 w 1310"/>
                <a:gd name="T1" fmla="*/ 217 h 1306"/>
                <a:gd name="T2" fmla="*/ 598 w 1310"/>
                <a:gd name="T3" fmla="*/ 288 h 1306"/>
                <a:gd name="T4" fmla="*/ 580 w 1310"/>
                <a:gd name="T5" fmla="*/ 316 h 1306"/>
                <a:gd name="T6" fmla="*/ 488 w 1310"/>
                <a:gd name="T7" fmla="*/ 365 h 1306"/>
                <a:gd name="T8" fmla="*/ 432 w 1310"/>
                <a:gd name="T9" fmla="*/ 462 h 1306"/>
                <a:gd name="T10" fmla="*/ 446 w 1310"/>
                <a:gd name="T11" fmla="*/ 582 h 1306"/>
                <a:gd name="T12" fmla="*/ 529 w 1310"/>
                <a:gd name="T13" fmla="*/ 664 h 1306"/>
                <a:gd name="T14" fmla="*/ 655 w 1310"/>
                <a:gd name="T15" fmla="*/ 721 h 1306"/>
                <a:gd name="T16" fmla="*/ 722 w 1310"/>
                <a:gd name="T17" fmla="*/ 776 h 1306"/>
                <a:gd name="T18" fmla="*/ 714 w 1310"/>
                <a:gd name="T19" fmla="*/ 836 h 1306"/>
                <a:gd name="T20" fmla="*/ 633 w 1310"/>
                <a:gd name="T21" fmla="*/ 870 h 1306"/>
                <a:gd name="T22" fmla="*/ 481 w 1310"/>
                <a:gd name="T23" fmla="*/ 832 h 1306"/>
                <a:gd name="T24" fmla="*/ 449 w 1310"/>
                <a:gd name="T25" fmla="*/ 835 h 1306"/>
                <a:gd name="T26" fmla="*/ 423 w 1310"/>
                <a:gd name="T27" fmla="*/ 936 h 1306"/>
                <a:gd name="T28" fmla="*/ 485 w 1310"/>
                <a:gd name="T29" fmla="*/ 974 h 1306"/>
                <a:gd name="T30" fmla="*/ 584 w 1310"/>
                <a:gd name="T31" fmla="*/ 998 h 1306"/>
                <a:gd name="T32" fmla="*/ 592 w 1310"/>
                <a:gd name="T33" fmla="*/ 1049 h 1306"/>
                <a:gd name="T34" fmla="*/ 607 w 1310"/>
                <a:gd name="T35" fmla="*/ 1097 h 1306"/>
                <a:gd name="T36" fmla="*/ 693 w 1310"/>
                <a:gd name="T37" fmla="*/ 1097 h 1306"/>
                <a:gd name="T38" fmla="*/ 708 w 1310"/>
                <a:gd name="T39" fmla="*/ 1043 h 1306"/>
                <a:gd name="T40" fmla="*/ 722 w 1310"/>
                <a:gd name="T41" fmla="*/ 985 h 1306"/>
                <a:gd name="T42" fmla="*/ 820 w 1310"/>
                <a:gd name="T43" fmla="*/ 933 h 1306"/>
                <a:gd name="T44" fmla="*/ 884 w 1310"/>
                <a:gd name="T45" fmla="*/ 824 h 1306"/>
                <a:gd name="T46" fmla="*/ 869 w 1310"/>
                <a:gd name="T47" fmla="*/ 705 h 1306"/>
                <a:gd name="T48" fmla="*/ 780 w 1310"/>
                <a:gd name="T49" fmla="*/ 615 h 1306"/>
                <a:gd name="T50" fmla="*/ 649 w 1310"/>
                <a:gd name="T51" fmla="*/ 556 h 1306"/>
                <a:gd name="T52" fmla="*/ 590 w 1310"/>
                <a:gd name="T53" fmla="*/ 504 h 1306"/>
                <a:gd name="T54" fmla="*/ 607 w 1310"/>
                <a:gd name="T55" fmla="*/ 448 h 1306"/>
                <a:gd name="T56" fmla="*/ 697 w 1310"/>
                <a:gd name="T57" fmla="*/ 431 h 1306"/>
                <a:gd name="T58" fmla="*/ 810 w 1310"/>
                <a:gd name="T59" fmla="*/ 462 h 1306"/>
                <a:gd name="T60" fmla="*/ 834 w 1310"/>
                <a:gd name="T61" fmla="*/ 442 h 1306"/>
                <a:gd name="T62" fmla="*/ 849 w 1310"/>
                <a:gd name="T63" fmla="*/ 341 h 1306"/>
                <a:gd name="T64" fmla="*/ 735 w 1310"/>
                <a:gd name="T65" fmla="*/ 307 h 1306"/>
                <a:gd name="T66" fmla="*/ 712 w 1310"/>
                <a:gd name="T67" fmla="*/ 280 h 1306"/>
                <a:gd name="T68" fmla="*/ 708 w 1310"/>
                <a:gd name="T69" fmla="*/ 218 h 1306"/>
                <a:gd name="T70" fmla="*/ 656 w 1310"/>
                <a:gd name="T71" fmla="*/ 207 h 1306"/>
                <a:gd name="T72" fmla="*/ 787 w 1310"/>
                <a:gd name="T73" fmla="*/ 13 h 1306"/>
                <a:gd name="T74" fmla="*/ 1021 w 1310"/>
                <a:gd name="T75" fmla="*/ 111 h 1306"/>
                <a:gd name="T76" fmla="*/ 1197 w 1310"/>
                <a:gd name="T77" fmla="*/ 287 h 1306"/>
                <a:gd name="T78" fmla="*/ 1297 w 1310"/>
                <a:gd name="T79" fmla="*/ 521 h 1306"/>
                <a:gd name="T80" fmla="*/ 1297 w 1310"/>
                <a:gd name="T81" fmla="*/ 784 h 1306"/>
                <a:gd name="T82" fmla="*/ 1197 w 1310"/>
                <a:gd name="T83" fmla="*/ 1018 h 1306"/>
                <a:gd name="T84" fmla="*/ 1021 w 1310"/>
                <a:gd name="T85" fmla="*/ 1195 h 1306"/>
                <a:gd name="T86" fmla="*/ 787 w 1310"/>
                <a:gd name="T87" fmla="*/ 1293 h 1306"/>
                <a:gd name="T88" fmla="*/ 522 w 1310"/>
                <a:gd name="T89" fmla="*/ 1293 h 1306"/>
                <a:gd name="T90" fmla="*/ 288 w 1310"/>
                <a:gd name="T91" fmla="*/ 1195 h 1306"/>
                <a:gd name="T92" fmla="*/ 112 w 1310"/>
                <a:gd name="T93" fmla="*/ 1018 h 1306"/>
                <a:gd name="T94" fmla="*/ 14 w 1310"/>
                <a:gd name="T95" fmla="*/ 784 h 1306"/>
                <a:gd name="T96" fmla="*/ 14 w 1310"/>
                <a:gd name="T97" fmla="*/ 521 h 1306"/>
                <a:gd name="T98" fmla="*/ 112 w 1310"/>
                <a:gd name="T99" fmla="*/ 287 h 1306"/>
                <a:gd name="T100" fmla="*/ 288 w 1310"/>
                <a:gd name="T101" fmla="*/ 111 h 1306"/>
                <a:gd name="T102" fmla="*/ 523 w 1310"/>
                <a:gd name="T103" fmla="*/ 1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0" h="1306">
                  <a:moveTo>
                    <a:pt x="630" y="207"/>
                  </a:moveTo>
                  <a:lnTo>
                    <a:pt x="617" y="208"/>
                  </a:lnTo>
                  <a:lnTo>
                    <a:pt x="608" y="211"/>
                  </a:lnTo>
                  <a:lnTo>
                    <a:pt x="603" y="217"/>
                  </a:lnTo>
                  <a:lnTo>
                    <a:pt x="601" y="225"/>
                  </a:lnTo>
                  <a:lnTo>
                    <a:pt x="599" y="239"/>
                  </a:lnTo>
                  <a:lnTo>
                    <a:pt x="599" y="274"/>
                  </a:lnTo>
                  <a:lnTo>
                    <a:pt x="598" y="288"/>
                  </a:lnTo>
                  <a:lnTo>
                    <a:pt x="597" y="298"/>
                  </a:lnTo>
                  <a:lnTo>
                    <a:pt x="595" y="306"/>
                  </a:lnTo>
                  <a:lnTo>
                    <a:pt x="590" y="310"/>
                  </a:lnTo>
                  <a:lnTo>
                    <a:pt x="580" y="316"/>
                  </a:lnTo>
                  <a:lnTo>
                    <a:pt x="565" y="320"/>
                  </a:lnTo>
                  <a:lnTo>
                    <a:pt x="537" y="332"/>
                  </a:lnTo>
                  <a:lnTo>
                    <a:pt x="510" y="348"/>
                  </a:lnTo>
                  <a:lnTo>
                    <a:pt x="488" y="365"/>
                  </a:lnTo>
                  <a:lnTo>
                    <a:pt x="468" y="385"/>
                  </a:lnTo>
                  <a:lnTo>
                    <a:pt x="453" y="408"/>
                  </a:lnTo>
                  <a:lnTo>
                    <a:pt x="441" y="433"/>
                  </a:lnTo>
                  <a:lnTo>
                    <a:pt x="432" y="462"/>
                  </a:lnTo>
                  <a:lnTo>
                    <a:pt x="428" y="494"/>
                  </a:lnTo>
                  <a:lnTo>
                    <a:pt x="428" y="526"/>
                  </a:lnTo>
                  <a:lnTo>
                    <a:pt x="435" y="556"/>
                  </a:lnTo>
                  <a:lnTo>
                    <a:pt x="446" y="582"/>
                  </a:lnTo>
                  <a:lnTo>
                    <a:pt x="460" y="606"/>
                  </a:lnTo>
                  <a:lnTo>
                    <a:pt x="480" y="627"/>
                  </a:lnTo>
                  <a:lnTo>
                    <a:pt x="502" y="647"/>
                  </a:lnTo>
                  <a:lnTo>
                    <a:pt x="529" y="664"/>
                  </a:lnTo>
                  <a:lnTo>
                    <a:pt x="560" y="681"/>
                  </a:lnTo>
                  <a:lnTo>
                    <a:pt x="591" y="694"/>
                  </a:lnTo>
                  <a:lnTo>
                    <a:pt x="623" y="707"/>
                  </a:lnTo>
                  <a:lnTo>
                    <a:pt x="655" y="721"/>
                  </a:lnTo>
                  <a:lnTo>
                    <a:pt x="679" y="733"/>
                  </a:lnTo>
                  <a:lnTo>
                    <a:pt x="701" y="747"/>
                  </a:lnTo>
                  <a:lnTo>
                    <a:pt x="714" y="761"/>
                  </a:lnTo>
                  <a:lnTo>
                    <a:pt x="722" y="776"/>
                  </a:lnTo>
                  <a:lnTo>
                    <a:pt x="726" y="792"/>
                  </a:lnTo>
                  <a:lnTo>
                    <a:pt x="726" y="808"/>
                  </a:lnTo>
                  <a:lnTo>
                    <a:pt x="722" y="823"/>
                  </a:lnTo>
                  <a:lnTo>
                    <a:pt x="714" y="836"/>
                  </a:lnTo>
                  <a:lnTo>
                    <a:pt x="702" y="848"/>
                  </a:lnTo>
                  <a:lnTo>
                    <a:pt x="685" y="858"/>
                  </a:lnTo>
                  <a:lnTo>
                    <a:pt x="659" y="866"/>
                  </a:lnTo>
                  <a:lnTo>
                    <a:pt x="633" y="870"/>
                  </a:lnTo>
                  <a:lnTo>
                    <a:pt x="605" y="868"/>
                  </a:lnTo>
                  <a:lnTo>
                    <a:pt x="562" y="862"/>
                  </a:lnTo>
                  <a:lnTo>
                    <a:pt x="521" y="849"/>
                  </a:lnTo>
                  <a:lnTo>
                    <a:pt x="481" y="832"/>
                  </a:lnTo>
                  <a:lnTo>
                    <a:pt x="470" y="826"/>
                  </a:lnTo>
                  <a:lnTo>
                    <a:pt x="462" y="825"/>
                  </a:lnTo>
                  <a:lnTo>
                    <a:pt x="455" y="827"/>
                  </a:lnTo>
                  <a:lnTo>
                    <a:pt x="449" y="835"/>
                  </a:lnTo>
                  <a:lnTo>
                    <a:pt x="445" y="847"/>
                  </a:lnTo>
                  <a:lnTo>
                    <a:pt x="426" y="911"/>
                  </a:lnTo>
                  <a:lnTo>
                    <a:pt x="423" y="926"/>
                  </a:lnTo>
                  <a:lnTo>
                    <a:pt x="423" y="936"/>
                  </a:lnTo>
                  <a:lnTo>
                    <a:pt x="426" y="945"/>
                  </a:lnTo>
                  <a:lnTo>
                    <a:pt x="435" y="953"/>
                  </a:lnTo>
                  <a:lnTo>
                    <a:pt x="448" y="959"/>
                  </a:lnTo>
                  <a:lnTo>
                    <a:pt x="485" y="974"/>
                  </a:lnTo>
                  <a:lnTo>
                    <a:pt x="522" y="985"/>
                  </a:lnTo>
                  <a:lnTo>
                    <a:pt x="560" y="991"/>
                  </a:lnTo>
                  <a:lnTo>
                    <a:pt x="575" y="994"/>
                  </a:lnTo>
                  <a:lnTo>
                    <a:pt x="584" y="998"/>
                  </a:lnTo>
                  <a:lnTo>
                    <a:pt x="590" y="1004"/>
                  </a:lnTo>
                  <a:lnTo>
                    <a:pt x="591" y="1013"/>
                  </a:lnTo>
                  <a:lnTo>
                    <a:pt x="592" y="1029"/>
                  </a:lnTo>
                  <a:lnTo>
                    <a:pt x="592" y="1049"/>
                  </a:lnTo>
                  <a:lnTo>
                    <a:pt x="593" y="1071"/>
                  </a:lnTo>
                  <a:lnTo>
                    <a:pt x="594" y="1083"/>
                  </a:lnTo>
                  <a:lnTo>
                    <a:pt x="599" y="1092"/>
                  </a:lnTo>
                  <a:lnTo>
                    <a:pt x="607" y="1097"/>
                  </a:lnTo>
                  <a:lnTo>
                    <a:pt x="619" y="1099"/>
                  </a:lnTo>
                  <a:lnTo>
                    <a:pt x="650" y="1099"/>
                  </a:lnTo>
                  <a:lnTo>
                    <a:pt x="682" y="1099"/>
                  </a:lnTo>
                  <a:lnTo>
                    <a:pt x="693" y="1097"/>
                  </a:lnTo>
                  <a:lnTo>
                    <a:pt x="701" y="1092"/>
                  </a:lnTo>
                  <a:lnTo>
                    <a:pt x="705" y="1083"/>
                  </a:lnTo>
                  <a:lnTo>
                    <a:pt x="708" y="1072"/>
                  </a:lnTo>
                  <a:lnTo>
                    <a:pt x="708" y="1043"/>
                  </a:lnTo>
                  <a:lnTo>
                    <a:pt x="708" y="1015"/>
                  </a:lnTo>
                  <a:lnTo>
                    <a:pt x="709" y="1001"/>
                  </a:lnTo>
                  <a:lnTo>
                    <a:pt x="713" y="991"/>
                  </a:lnTo>
                  <a:lnTo>
                    <a:pt x="722" y="985"/>
                  </a:lnTo>
                  <a:lnTo>
                    <a:pt x="734" y="979"/>
                  </a:lnTo>
                  <a:lnTo>
                    <a:pt x="765" y="968"/>
                  </a:lnTo>
                  <a:lnTo>
                    <a:pt x="794" y="953"/>
                  </a:lnTo>
                  <a:lnTo>
                    <a:pt x="820" y="933"/>
                  </a:lnTo>
                  <a:lnTo>
                    <a:pt x="843" y="910"/>
                  </a:lnTo>
                  <a:lnTo>
                    <a:pt x="862" y="882"/>
                  </a:lnTo>
                  <a:lnTo>
                    <a:pt x="875" y="854"/>
                  </a:lnTo>
                  <a:lnTo>
                    <a:pt x="884" y="824"/>
                  </a:lnTo>
                  <a:lnTo>
                    <a:pt x="887" y="793"/>
                  </a:lnTo>
                  <a:lnTo>
                    <a:pt x="885" y="764"/>
                  </a:lnTo>
                  <a:lnTo>
                    <a:pt x="880" y="734"/>
                  </a:lnTo>
                  <a:lnTo>
                    <a:pt x="869" y="705"/>
                  </a:lnTo>
                  <a:lnTo>
                    <a:pt x="853" y="679"/>
                  </a:lnTo>
                  <a:lnTo>
                    <a:pt x="833" y="653"/>
                  </a:lnTo>
                  <a:lnTo>
                    <a:pt x="809" y="633"/>
                  </a:lnTo>
                  <a:lnTo>
                    <a:pt x="780" y="615"/>
                  </a:lnTo>
                  <a:lnTo>
                    <a:pt x="744" y="596"/>
                  </a:lnTo>
                  <a:lnTo>
                    <a:pt x="708" y="580"/>
                  </a:lnTo>
                  <a:lnTo>
                    <a:pt x="670" y="565"/>
                  </a:lnTo>
                  <a:lnTo>
                    <a:pt x="649" y="556"/>
                  </a:lnTo>
                  <a:lnTo>
                    <a:pt x="629" y="545"/>
                  </a:lnTo>
                  <a:lnTo>
                    <a:pt x="610" y="531"/>
                  </a:lnTo>
                  <a:lnTo>
                    <a:pt x="597" y="518"/>
                  </a:lnTo>
                  <a:lnTo>
                    <a:pt x="590" y="504"/>
                  </a:lnTo>
                  <a:lnTo>
                    <a:pt x="587" y="488"/>
                  </a:lnTo>
                  <a:lnTo>
                    <a:pt x="590" y="473"/>
                  </a:lnTo>
                  <a:lnTo>
                    <a:pt x="596" y="460"/>
                  </a:lnTo>
                  <a:lnTo>
                    <a:pt x="607" y="448"/>
                  </a:lnTo>
                  <a:lnTo>
                    <a:pt x="623" y="438"/>
                  </a:lnTo>
                  <a:lnTo>
                    <a:pt x="641" y="432"/>
                  </a:lnTo>
                  <a:lnTo>
                    <a:pt x="660" y="431"/>
                  </a:lnTo>
                  <a:lnTo>
                    <a:pt x="697" y="431"/>
                  </a:lnTo>
                  <a:lnTo>
                    <a:pt x="731" y="436"/>
                  </a:lnTo>
                  <a:lnTo>
                    <a:pt x="765" y="444"/>
                  </a:lnTo>
                  <a:lnTo>
                    <a:pt x="798" y="458"/>
                  </a:lnTo>
                  <a:lnTo>
                    <a:pt x="810" y="462"/>
                  </a:lnTo>
                  <a:lnTo>
                    <a:pt x="819" y="463"/>
                  </a:lnTo>
                  <a:lnTo>
                    <a:pt x="824" y="460"/>
                  </a:lnTo>
                  <a:lnTo>
                    <a:pt x="830" y="453"/>
                  </a:lnTo>
                  <a:lnTo>
                    <a:pt x="834" y="442"/>
                  </a:lnTo>
                  <a:lnTo>
                    <a:pt x="855" y="370"/>
                  </a:lnTo>
                  <a:lnTo>
                    <a:pt x="858" y="357"/>
                  </a:lnTo>
                  <a:lnTo>
                    <a:pt x="855" y="349"/>
                  </a:lnTo>
                  <a:lnTo>
                    <a:pt x="849" y="341"/>
                  </a:lnTo>
                  <a:lnTo>
                    <a:pt x="839" y="335"/>
                  </a:lnTo>
                  <a:lnTo>
                    <a:pt x="796" y="319"/>
                  </a:lnTo>
                  <a:lnTo>
                    <a:pt x="752" y="309"/>
                  </a:lnTo>
                  <a:lnTo>
                    <a:pt x="735" y="307"/>
                  </a:lnTo>
                  <a:lnTo>
                    <a:pt x="724" y="303"/>
                  </a:lnTo>
                  <a:lnTo>
                    <a:pt x="716" y="299"/>
                  </a:lnTo>
                  <a:lnTo>
                    <a:pt x="713" y="291"/>
                  </a:lnTo>
                  <a:lnTo>
                    <a:pt x="712" y="280"/>
                  </a:lnTo>
                  <a:lnTo>
                    <a:pt x="712" y="263"/>
                  </a:lnTo>
                  <a:lnTo>
                    <a:pt x="712" y="242"/>
                  </a:lnTo>
                  <a:lnTo>
                    <a:pt x="711" y="228"/>
                  </a:lnTo>
                  <a:lnTo>
                    <a:pt x="708" y="218"/>
                  </a:lnTo>
                  <a:lnTo>
                    <a:pt x="701" y="211"/>
                  </a:lnTo>
                  <a:lnTo>
                    <a:pt x="691" y="208"/>
                  </a:lnTo>
                  <a:lnTo>
                    <a:pt x="677" y="207"/>
                  </a:lnTo>
                  <a:lnTo>
                    <a:pt x="656" y="207"/>
                  </a:lnTo>
                  <a:lnTo>
                    <a:pt x="630" y="207"/>
                  </a:lnTo>
                  <a:close/>
                  <a:moveTo>
                    <a:pt x="655" y="0"/>
                  </a:moveTo>
                  <a:lnTo>
                    <a:pt x="722" y="3"/>
                  </a:lnTo>
                  <a:lnTo>
                    <a:pt x="787" y="13"/>
                  </a:lnTo>
                  <a:lnTo>
                    <a:pt x="850" y="29"/>
                  </a:lnTo>
                  <a:lnTo>
                    <a:pt x="909" y="51"/>
                  </a:lnTo>
                  <a:lnTo>
                    <a:pt x="967" y="79"/>
                  </a:lnTo>
                  <a:lnTo>
                    <a:pt x="1021" y="111"/>
                  </a:lnTo>
                  <a:lnTo>
                    <a:pt x="1072" y="148"/>
                  </a:lnTo>
                  <a:lnTo>
                    <a:pt x="1118" y="191"/>
                  </a:lnTo>
                  <a:lnTo>
                    <a:pt x="1160" y="237"/>
                  </a:lnTo>
                  <a:lnTo>
                    <a:pt x="1197" y="287"/>
                  </a:lnTo>
                  <a:lnTo>
                    <a:pt x="1230" y="341"/>
                  </a:lnTo>
                  <a:lnTo>
                    <a:pt x="1258" y="398"/>
                  </a:lnTo>
                  <a:lnTo>
                    <a:pt x="1280" y="459"/>
                  </a:lnTo>
                  <a:lnTo>
                    <a:pt x="1297" y="521"/>
                  </a:lnTo>
                  <a:lnTo>
                    <a:pt x="1306" y="586"/>
                  </a:lnTo>
                  <a:lnTo>
                    <a:pt x="1310" y="652"/>
                  </a:lnTo>
                  <a:lnTo>
                    <a:pt x="1306" y="720"/>
                  </a:lnTo>
                  <a:lnTo>
                    <a:pt x="1297" y="784"/>
                  </a:lnTo>
                  <a:lnTo>
                    <a:pt x="1280" y="847"/>
                  </a:lnTo>
                  <a:lnTo>
                    <a:pt x="1258" y="908"/>
                  </a:lnTo>
                  <a:lnTo>
                    <a:pt x="1230" y="965"/>
                  </a:lnTo>
                  <a:lnTo>
                    <a:pt x="1197" y="1018"/>
                  </a:lnTo>
                  <a:lnTo>
                    <a:pt x="1160" y="1068"/>
                  </a:lnTo>
                  <a:lnTo>
                    <a:pt x="1118" y="1115"/>
                  </a:lnTo>
                  <a:lnTo>
                    <a:pt x="1070" y="1158"/>
                  </a:lnTo>
                  <a:lnTo>
                    <a:pt x="1021" y="1195"/>
                  </a:lnTo>
                  <a:lnTo>
                    <a:pt x="967" y="1227"/>
                  </a:lnTo>
                  <a:lnTo>
                    <a:pt x="909" y="1254"/>
                  </a:lnTo>
                  <a:lnTo>
                    <a:pt x="849" y="1276"/>
                  </a:lnTo>
                  <a:lnTo>
                    <a:pt x="787" y="1293"/>
                  </a:lnTo>
                  <a:lnTo>
                    <a:pt x="722" y="1303"/>
                  </a:lnTo>
                  <a:lnTo>
                    <a:pt x="655" y="1306"/>
                  </a:lnTo>
                  <a:lnTo>
                    <a:pt x="587" y="1303"/>
                  </a:lnTo>
                  <a:lnTo>
                    <a:pt x="522" y="1293"/>
                  </a:lnTo>
                  <a:lnTo>
                    <a:pt x="460" y="1276"/>
                  </a:lnTo>
                  <a:lnTo>
                    <a:pt x="400" y="1254"/>
                  </a:lnTo>
                  <a:lnTo>
                    <a:pt x="342" y="1227"/>
                  </a:lnTo>
                  <a:lnTo>
                    <a:pt x="288" y="1195"/>
                  </a:lnTo>
                  <a:lnTo>
                    <a:pt x="238" y="1157"/>
                  </a:lnTo>
                  <a:lnTo>
                    <a:pt x="191" y="1115"/>
                  </a:lnTo>
                  <a:lnTo>
                    <a:pt x="149" y="1068"/>
                  </a:lnTo>
                  <a:lnTo>
                    <a:pt x="112" y="1018"/>
                  </a:lnTo>
                  <a:lnTo>
                    <a:pt x="79" y="964"/>
                  </a:lnTo>
                  <a:lnTo>
                    <a:pt x="51" y="907"/>
                  </a:lnTo>
                  <a:lnTo>
                    <a:pt x="29" y="847"/>
                  </a:lnTo>
                  <a:lnTo>
                    <a:pt x="14" y="784"/>
                  </a:lnTo>
                  <a:lnTo>
                    <a:pt x="4" y="720"/>
                  </a:lnTo>
                  <a:lnTo>
                    <a:pt x="0" y="652"/>
                  </a:lnTo>
                  <a:lnTo>
                    <a:pt x="4" y="586"/>
                  </a:lnTo>
                  <a:lnTo>
                    <a:pt x="14" y="521"/>
                  </a:lnTo>
                  <a:lnTo>
                    <a:pt x="29" y="459"/>
                  </a:lnTo>
                  <a:lnTo>
                    <a:pt x="51" y="398"/>
                  </a:lnTo>
                  <a:lnTo>
                    <a:pt x="79" y="341"/>
                  </a:lnTo>
                  <a:lnTo>
                    <a:pt x="112" y="287"/>
                  </a:lnTo>
                  <a:lnTo>
                    <a:pt x="149" y="237"/>
                  </a:lnTo>
                  <a:lnTo>
                    <a:pt x="192" y="191"/>
                  </a:lnTo>
                  <a:lnTo>
                    <a:pt x="239" y="148"/>
                  </a:lnTo>
                  <a:lnTo>
                    <a:pt x="288" y="111"/>
                  </a:lnTo>
                  <a:lnTo>
                    <a:pt x="342" y="79"/>
                  </a:lnTo>
                  <a:lnTo>
                    <a:pt x="400" y="51"/>
                  </a:lnTo>
                  <a:lnTo>
                    <a:pt x="460" y="29"/>
                  </a:lnTo>
                  <a:lnTo>
                    <a:pt x="523" y="13"/>
                  </a:lnTo>
                  <a:lnTo>
                    <a:pt x="588" y="3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10"/>
            <p:cNvSpPr>
              <a:spLocks/>
            </p:cNvSpPr>
            <p:nvPr/>
          </p:nvSpPr>
          <p:spPr bwMode="auto">
            <a:xfrm>
              <a:off x="4398963" y="3844926"/>
              <a:ext cx="71438" cy="80963"/>
            </a:xfrm>
            <a:custGeom>
              <a:avLst/>
              <a:gdLst>
                <a:gd name="T0" fmla="*/ 67 w 451"/>
                <a:gd name="T1" fmla="*/ 0 h 517"/>
                <a:gd name="T2" fmla="*/ 383 w 451"/>
                <a:gd name="T3" fmla="*/ 0 h 517"/>
                <a:gd name="T4" fmla="*/ 402 w 451"/>
                <a:gd name="T5" fmla="*/ 2 h 517"/>
                <a:gd name="T6" fmla="*/ 417 w 451"/>
                <a:gd name="T7" fmla="*/ 8 h 517"/>
                <a:gd name="T8" fmla="*/ 431 w 451"/>
                <a:gd name="T9" fmla="*/ 19 h 517"/>
                <a:gd name="T10" fmla="*/ 442 w 451"/>
                <a:gd name="T11" fmla="*/ 33 h 517"/>
                <a:gd name="T12" fmla="*/ 449 w 451"/>
                <a:gd name="T13" fmla="*/ 49 h 517"/>
                <a:gd name="T14" fmla="*/ 451 w 451"/>
                <a:gd name="T15" fmla="*/ 67 h 517"/>
                <a:gd name="T16" fmla="*/ 451 w 451"/>
                <a:gd name="T17" fmla="*/ 449 h 517"/>
                <a:gd name="T18" fmla="*/ 448 w 451"/>
                <a:gd name="T19" fmla="*/ 467 h 517"/>
                <a:gd name="T20" fmla="*/ 441 w 451"/>
                <a:gd name="T21" fmla="*/ 483 h 517"/>
                <a:gd name="T22" fmla="*/ 431 w 451"/>
                <a:gd name="T23" fmla="*/ 497 h 517"/>
                <a:gd name="T24" fmla="*/ 417 w 451"/>
                <a:gd name="T25" fmla="*/ 507 h 517"/>
                <a:gd name="T26" fmla="*/ 402 w 451"/>
                <a:gd name="T27" fmla="*/ 514 h 517"/>
                <a:gd name="T28" fmla="*/ 383 w 451"/>
                <a:gd name="T29" fmla="*/ 517 h 517"/>
                <a:gd name="T30" fmla="*/ 67 w 451"/>
                <a:gd name="T31" fmla="*/ 517 h 517"/>
                <a:gd name="T32" fmla="*/ 50 w 451"/>
                <a:gd name="T33" fmla="*/ 514 h 517"/>
                <a:gd name="T34" fmla="*/ 33 w 451"/>
                <a:gd name="T35" fmla="*/ 507 h 517"/>
                <a:gd name="T36" fmla="*/ 20 w 451"/>
                <a:gd name="T37" fmla="*/ 497 h 517"/>
                <a:gd name="T38" fmla="*/ 9 w 451"/>
                <a:gd name="T39" fmla="*/ 483 h 517"/>
                <a:gd name="T40" fmla="*/ 2 w 451"/>
                <a:gd name="T41" fmla="*/ 467 h 517"/>
                <a:gd name="T42" fmla="*/ 0 w 451"/>
                <a:gd name="T43" fmla="*/ 449 h 517"/>
                <a:gd name="T44" fmla="*/ 0 w 451"/>
                <a:gd name="T45" fmla="*/ 67 h 517"/>
                <a:gd name="T46" fmla="*/ 2 w 451"/>
                <a:gd name="T47" fmla="*/ 49 h 517"/>
                <a:gd name="T48" fmla="*/ 9 w 451"/>
                <a:gd name="T49" fmla="*/ 33 h 517"/>
                <a:gd name="T50" fmla="*/ 20 w 451"/>
                <a:gd name="T51" fmla="*/ 19 h 517"/>
                <a:gd name="T52" fmla="*/ 33 w 451"/>
                <a:gd name="T53" fmla="*/ 8 h 517"/>
                <a:gd name="T54" fmla="*/ 50 w 451"/>
                <a:gd name="T55" fmla="*/ 2 h 517"/>
                <a:gd name="T56" fmla="*/ 67 w 451"/>
                <a:gd name="T5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1" h="517">
                  <a:moveTo>
                    <a:pt x="67" y="0"/>
                  </a:moveTo>
                  <a:lnTo>
                    <a:pt x="383" y="0"/>
                  </a:lnTo>
                  <a:lnTo>
                    <a:pt x="402" y="2"/>
                  </a:lnTo>
                  <a:lnTo>
                    <a:pt x="417" y="8"/>
                  </a:lnTo>
                  <a:lnTo>
                    <a:pt x="431" y="19"/>
                  </a:lnTo>
                  <a:lnTo>
                    <a:pt x="442" y="33"/>
                  </a:lnTo>
                  <a:lnTo>
                    <a:pt x="449" y="49"/>
                  </a:lnTo>
                  <a:lnTo>
                    <a:pt x="451" y="67"/>
                  </a:lnTo>
                  <a:lnTo>
                    <a:pt x="451" y="449"/>
                  </a:lnTo>
                  <a:lnTo>
                    <a:pt x="448" y="467"/>
                  </a:lnTo>
                  <a:lnTo>
                    <a:pt x="441" y="483"/>
                  </a:lnTo>
                  <a:lnTo>
                    <a:pt x="431" y="497"/>
                  </a:lnTo>
                  <a:lnTo>
                    <a:pt x="417" y="507"/>
                  </a:lnTo>
                  <a:lnTo>
                    <a:pt x="402" y="514"/>
                  </a:lnTo>
                  <a:lnTo>
                    <a:pt x="383" y="517"/>
                  </a:lnTo>
                  <a:lnTo>
                    <a:pt x="67" y="517"/>
                  </a:lnTo>
                  <a:lnTo>
                    <a:pt x="50" y="514"/>
                  </a:lnTo>
                  <a:lnTo>
                    <a:pt x="33" y="507"/>
                  </a:lnTo>
                  <a:lnTo>
                    <a:pt x="20" y="497"/>
                  </a:lnTo>
                  <a:lnTo>
                    <a:pt x="9" y="483"/>
                  </a:lnTo>
                  <a:lnTo>
                    <a:pt x="2" y="467"/>
                  </a:lnTo>
                  <a:lnTo>
                    <a:pt x="0" y="449"/>
                  </a:lnTo>
                  <a:lnTo>
                    <a:pt x="0" y="67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20" y="19"/>
                  </a:lnTo>
                  <a:lnTo>
                    <a:pt x="33" y="8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4" name="Group 893"/>
          <p:cNvGrpSpPr/>
          <p:nvPr/>
        </p:nvGrpSpPr>
        <p:grpSpPr>
          <a:xfrm>
            <a:off x="5368833" y="3441700"/>
            <a:ext cx="509588" cy="576263"/>
            <a:chOff x="5387975" y="3441700"/>
            <a:chExt cx="509588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0" name="Freeform 215"/>
            <p:cNvSpPr>
              <a:spLocks/>
            </p:cNvSpPr>
            <p:nvPr/>
          </p:nvSpPr>
          <p:spPr bwMode="auto">
            <a:xfrm>
              <a:off x="5556250" y="3441700"/>
              <a:ext cx="341313" cy="287338"/>
            </a:xfrm>
            <a:custGeom>
              <a:avLst/>
              <a:gdLst>
                <a:gd name="T0" fmla="*/ 2082 w 2152"/>
                <a:gd name="T1" fmla="*/ 0 h 1808"/>
                <a:gd name="T2" fmla="*/ 2119 w 2152"/>
                <a:gd name="T3" fmla="*/ 7 h 1808"/>
                <a:gd name="T4" fmla="*/ 2143 w 2152"/>
                <a:gd name="T5" fmla="*/ 26 h 1808"/>
                <a:gd name="T6" fmla="*/ 2152 w 2152"/>
                <a:gd name="T7" fmla="*/ 58 h 1808"/>
                <a:gd name="T8" fmla="*/ 2140 w 2152"/>
                <a:gd name="T9" fmla="*/ 344 h 1808"/>
                <a:gd name="T10" fmla="*/ 2126 w 2152"/>
                <a:gd name="T11" fmla="*/ 630 h 1808"/>
                <a:gd name="T12" fmla="*/ 2115 w 2152"/>
                <a:gd name="T13" fmla="*/ 664 h 1808"/>
                <a:gd name="T14" fmla="*/ 2087 w 2152"/>
                <a:gd name="T15" fmla="*/ 691 h 1808"/>
                <a:gd name="T16" fmla="*/ 2060 w 2152"/>
                <a:gd name="T17" fmla="*/ 700 h 1808"/>
                <a:gd name="T18" fmla="*/ 2037 w 2152"/>
                <a:gd name="T19" fmla="*/ 692 h 1808"/>
                <a:gd name="T20" fmla="*/ 2018 w 2152"/>
                <a:gd name="T21" fmla="*/ 676 h 1808"/>
                <a:gd name="T22" fmla="*/ 1843 w 2152"/>
                <a:gd name="T23" fmla="*/ 503 h 1808"/>
                <a:gd name="T24" fmla="*/ 1278 w 2152"/>
                <a:gd name="T25" fmla="*/ 1068 h 1808"/>
                <a:gd name="T26" fmla="*/ 1123 w 2152"/>
                <a:gd name="T27" fmla="*/ 1224 h 1808"/>
                <a:gd name="T28" fmla="*/ 573 w 2152"/>
                <a:gd name="T29" fmla="*/ 1773 h 1808"/>
                <a:gd name="T30" fmla="*/ 540 w 2152"/>
                <a:gd name="T31" fmla="*/ 1796 h 1808"/>
                <a:gd name="T32" fmla="*/ 502 w 2152"/>
                <a:gd name="T33" fmla="*/ 1807 h 1808"/>
                <a:gd name="T34" fmla="*/ 492 w 2152"/>
                <a:gd name="T35" fmla="*/ 1807 h 1808"/>
                <a:gd name="T36" fmla="*/ 465 w 2152"/>
                <a:gd name="T37" fmla="*/ 1805 h 1808"/>
                <a:gd name="T38" fmla="*/ 422 w 2152"/>
                <a:gd name="T39" fmla="*/ 1787 h 1808"/>
                <a:gd name="T40" fmla="*/ 373 w 2152"/>
                <a:gd name="T41" fmla="*/ 1742 h 1808"/>
                <a:gd name="T42" fmla="*/ 4 w 2152"/>
                <a:gd name="T43" fmla="*/ 1315 h 1808"/>
                <a:gd name="T44" fmla="*/ 30 w 2152"/>
                <a:gd name="T45" fmla="*/ 1210 h 1808"/>
                <a:gd name="T46" fmla="*/ 73 w 2152"/>
                <a:gd name="T47" fmla="*/ 1115 h 1808"/>
                <a:gd name="T48" fmla="*/ 488 w 2152"/>
                <a:gd name="T49" fmla="*/ 1457 h 1808"/>
                <a:gd name="T50" fmla="*/ 1560 w 2152"/>
                <a:gd name="T51" fmla="*/ 219 h 1808"/>
                <a:gd name="T52" fmla="*/ 1467 w 2152"/>
                <a:gd name="T53" fmla="*/ 125 h 1808"/>
                <a:gd name="T54" fmla="*/ 1452 w 2152"/>
                <a:gd name="T55" fmla="*/ 104 h 1808"/>
                <a:gd name="T56" fmla="*/ 1449 w 2152"/>
                <a:gd name="T57" fmla="*/ 79 h 1808"/>
                <a:gd name="T58" fmla="*/ 1464 w 2152"/>
                <a:gd name="T59" fmla="*/ 49 h 1808"/>
                <a:gd name="T60" fmla="*/ 1486 w 2152"/>
                <a:gd name="T61" fmla="*/ 32 h 1808"/>
                <a:gd name="T62" fmla="*/ 1512 w 2152"/>
                <a:gd name="T63" fmla="*/ 27 h 1808"/>
                <a:gd name="T64" fmla="*/ 1800 w 2152"/>
                <a:gd name="T65" fmla="*/ 14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52" h="1808">
                  <a:moveTo>
                    <a:pt x="2073" y="0"/>
                  </a:moveTo>
                  <a:lnTo>
                    <a:pt x="2082" y="0"/>
                  </a:lnTo>
                  <a:lnTo>
                    <a:pt x="2102" y="1"/>
                  </a:lnTo>
                  <a:lnTo>
                    <a:pt x="2119" y="7"/>
                  </a:lnTo>
                  <a:lnTo>
                    <a:pt x="2133" y="15"/>
                  </a:lnTo>
                  <a:lnTo>
                    <a:pt x="2143" y="26"/>
                  </a:lnTo>
                  <a:lnTo>
                    <a:pt x="2149" y="40"/>
                  </a:lnTo>
                  <a:lnTo>
                    <a:pt x="2152" y="58"/>
                  </a:lnTo>
                  <a:lnTo>
                    <a:pt x="2152" y="79"/>
                  </a:lnTo>
                  <a:lnTo>
                    <a:pt x="2140" y="344"/>
                  </a:lnTo>
                  <a:lnTo>
                    <a:pt x="2128" y="611"/>
                  </a:lnTo>
                  <a:lnTo>
                    <a:pt x="2126" y="630"/>
                  </a:lnTo>
                  <a:lnTo>
                    <a:pt x="2123" y="649"/>
                  </a:lnTo>
                  <a:lnTo>
                    <a:pt x="2115" y="664"/>
                  </a:lnTo>
                  <a:lnTo>
                    <a:pt x="2104" y="679"/>
                  </a:lnTo>
                  <a:lnTo>
                    <a:pt x="2087" y="691"/>
                  </a:lnTo>
                  <a:lnTo>
                    <a:pt x="2073" y="697"/>
                  </a:lnTo>
                  <a:lnTo>
                    <a:pt x="2060" y="700"/>
                  </a:lnTo>
                  <a:lnTo>
                    <a:pt x="2048" y="697"/>
                  </a:lnTo>
                  <a:lnTo>
                    <a:pt x="2037" y="692"/>
                  </a:lnTo>
                  <a:lnTo>
                    <a:pt x="2027" y="685"/>
                  </a:lnTo>
                  <a:lnTo>
                    <a:pt x="2018" y="676"/>
                  </a:lnTo>
                  <a:lnTo>
                    <a:pt x="2008" y="667"/>
                  </a:lnTo>
                  <a:lnTo>
                    <a:pt x="1843" y="503"/>
                  </a:lnTo>
                  <a:lnTo>
                    <a:pt x="1783" y="564"/>
                  </a:lnTo>
                  <a:lnTo>
                    <a:pt x="1278" y="1068"/>
                  </a:lnTo>
                  <a:lnTo>
                    <a:pt x="1233" y="1113"/>
                  </a:lnTo>
                  <a:lnTo>
                    <a:pt x="1123" y="1224"/>
                  </a:lnTo>
                  <a:lnTo>
                    <a:pt x="603" y="1743"/>
                  </a:lnTo>
                  <a:lnTo>
                    <a:pt x="573" y="1773"/>
                  </a:lnTo>
                  <a:lnTo>
                    <a:pt x="557" y="1786"/>
                  </a:lnTo>
                  <a:lnTo>
                    <a:pt x="540" y="1796"/>
                  </a:lnTo>
                  <a:lnTo>
                    <a:pt x="522" y="1803"/>
                  </a:lnTo>
                  <a:lnTo>
                    <a:pt x="502" y="1807"/>
                  </a:lnTo>
                  <a:lnTo>
                    <a:pt x="498" y="1807"/>
                  </a:lnTo>
                  <a:lnTo>
                    <a:pt x="492" y="1807"/>
                  </a:lnTo>
                  <a:lnTo>
                    <a:pt x="488" y="1808"/>
                  </a:lnTo>
                  <a:lnTo>
                    <a:pt x="465" y="1805"/>
                  </a:lnTo>
                  <a:lnTo>
                    <a:pt x="443" y="1798"/>
                  </a:lnTo>
                  <a:lnTo>
                    <a:pt x="422" y="1787"/>
                  </a:lnTo>
                  <a:lnTo>
                    <a:pt x="403" y="1773"/>
                  </a:lnTo>
                  <a:lnTo>
                    <a:pt x="373" y="1742"/>
                  </a:lnTo>
                  <a:lnTo>
                    <a:pt x="0" y="1369"/>
                  </a:lnTo>
                  <a:lnTo>
                    <a:pt x="4" y="1315"/>
                  </a:lnTo>
                  <a:lnTo>
                    <a:pt x="14" y="1262"/>
                  </a:lnTo>
                  <a:lnTo>
                    <a:pt x="30" y="1210"/>
                  </a:lnTo>
                  <a:lnTo>
                    <a:pt x="48" y="1162"/>
                  </a:lnTo>
                  <a:lnTo>
                    <a:pt x="73" y="1115"/>
                  </a:lnTo>
                  <a:lnTo>
                    <a:pt x="101" y="1072"/>
                  </a:lnTo>
                  <a:lnTo>
                    <a:pt x="488" y="1457"/>
                  </a:lnTo>
                  <a:lnTo>
                    <a:pt x="1645" y="303"/>
                  </a:lnTo>
                  <a:lnTo>
                    <a:pt x="1560" y="219"/>
                  </a:lnTo>
                  <a:lnTo>
                    <a:pt x="1476" y="135"/>
                  </a:lnTo>
                  <a:lnTo>
                    <a:pt x="1467" y="125"/>
                  </a:lnTo>
                  <a:lnTo>
                    <a:pt x="1458" y="115"/>
                  </a:lnTo>
                  <a:lnTo>
                    <a:pt x="1452" y="104"/>
                  </a:lnTo>
                  <a:lnTo>
                    <a:pt x="1448" y="92"/>
                  </a:lnTo>
                  <a:lnTo>
                    <a:pt x="1449" y="79"/>
                  </a:lnTo>
                  <a:lnTo>
                    <a:pt x="1455" y="63"/>
                  </a:lnTo>
                  <a:lnTo>
                    <a:pt x="1464" y="49"/>
                  </a:lnTo>
                  <a:lnTo>
                    <a:pt x="1474" y="39"/>
                  </a:lnTo>
                  <a:lnTo>
                    <a:pt x="1486" y="32"/>
                  </a:lnTo>
                  <a:lnTo>
                    <a:pt x="1499" y="29"/>
                  </a:lnTo>
                  <a:lnTo>
                    <a:pt x="1512" y="27"/>
                  </a:lnTo>
                  <a:lnTo>
                    <a:pt x="1527" y="26"/>
                  </a:lnTo>
                  <a:lnTo>
                    <a:pt x="1800" y="14"/>
                  </a:lnTo>
                  <a:lnTo>
                    <a:pt x="2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16"/>
            <p:cNvSpPr>
              <a:spLocks/>
            </p:cNvSpPr>
            <p:nvPr/>
          </p:nvSpPr>
          <p:spPr bwMode="auto">
            <a:xfrm>
              <a:off x="5387975" y="3582988"/>
              <a:ext cx="92075" cy="123825"/>
            </a:xfrm>
            <a:custGeom>
              <a:avLst/>
              <a:gdLst>
                <a:gd name="T0" fmla="*/ 581 w 581"/>
                <a:gd name="T1" fmla="*/ 0 h 780"/>
                <a:gd name="T2" fmla="*/ 546 w 581"/>
                <a:gd name="T3" fmla="*/ 78 h 780"/>
                <a:gd name="T4" fmla="*/ 518 w 581"/>
                <a:gd name="T5" fmla="*/ 158 h 780"/>
                <a:gd name="T6" fmla="*/ 494 w 581"/>
                <a:gd name="T7" fmla="*/ 241 h 780"/>
                <a:gd name="T8" fmla="*/ 478 w 581"/>
                <a:gd name="T9" fmla="*/ 327 h 780"/>
                <a:gd name="T10" fmla="*/ 467 w 581"/>
                <a:gd name="T11" fmla="*/ 414 h 780"/>
                <a:gd name="T12" fmla="*/ 464 w 581"/>
                <a:gd name="T13" fmla="*/ 503 h 780"/>
                <a:gd name="T14" fmla="*/ 464 w 581"/>
                <a:gd name="T15" fmla="*/ 517 h 780"/>
                <a:gd name="T16" fmla="*/ 235 w 581"/>
                <a:gd name="T17" fmla="*/ 745 h 780"/>
                <a:gd name="T18" fmla="*/ 217 w 581"/>
                <a:gd name="T19" fmla="*/ 760 h 780"/>
                <a:gd name="T20" fmla="*/ 196 w 581"/>
                <a:gd name="T21" fmla="*/ 771 h 780"/>
                <a:gd name="T22" fmla="*/ 173 w 581"/>
                <a:gd name="T23" fmla="*/ 778 h 780"/>
                <a:gd name="T24" fmla="*/ 151 w 581"/>
                <a:gd name="T25" fmla="*/ 780 h 780"/>
                <a:gd name="T26" fmla="*/ 128 w 581"/>
                <a:gd name="T27" fmla="*/ 778 h 780"/>
                <a:gd name="T28" fmla="*/ 106 w 581"/>
                <a:gd name="T29" fmla="*/ 771 h 780"/>
                <a:gd name="T30" fmla="*/ 85 w 581"/>
                <a:gd name="T31" fmla="*/ 760 h 780"/>
                <a:gd name="T32" fmla="*/ 66 w 581"/>
                <a:gd name="T33" fmla="*/ 745 h 780"/>
                <a:gd name="T34" fmla="*/ 36 w 581"/>
                <a:gd name="T35" fmla="*/ 714 h 780"/>
                <a:gd name="T36" fmla="*/ 20 w 581"/>
                <a:gd name="T37" fmla="*/ 695 h 780"/>
                <a:gd name="T38" fmla="*/ 9 w 581"/>
                <a:gd name="T39" fmla="*/ 674 h 780"/>
                <a:gd name="T40" fmla="*/ 2 w 581"/>
                <a:gd name="T41" fmla="*/ 652 h 780"/>
                <a:gd name="T42" fmla="*/ 0 w 581"/>
                <a:gd name="T43" fmla="*/ 629 h 780"/>
                <a:gd name="T44" fmla="*/ 0 w 581"/>
                <a:gd name="T45" fmla="*/ 629 h 780"/>
                <a:gd name="T46" fmla="*/ 2 w 581"/>
                <a:gd name="T47" fmla="*/ 606 h 780"/>
                <a:gd name="T48" fmla="*/ 9 w 581"/>
                <a:gd name="T49" fmla="*/ 584 h 780"/>
                <a:gd name="T50" fmla="*/ 20 w 581"/>
                <a:gd name="T51" fmla="*/ 563 h 780"/>
                <a:gd name="T52" fmla="*/ 36 w 581"/>
                <a:gd name="T53" fmla="*/ 544 h 780"/>
                <a:gd name="T54" fmla="*/ 581 w 581"/>
                <a:gd name="T5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1" h="780">
                  <a:moveTo>
                    <a:pt x="581" y="0"/>
                  </a:moveTo>
                  <a:lnTo>
                    <a:pt x="546" y="78"/>
                  </a:lnTo>
                  <a:lnTo>
                    <a:pt x="518" y="158"/>
                  </a:lnTo>
                  <a:lnTo>
                    <a:pt x="494" y="241"/>
                  </a:lnTo>
                  <a:lnTo>
                    <a:pt x="478" y="327"/>
                  </a:lnTo>
                  <a:lnTo>
                    <a:pt x="467" y="414"/>
                  </a:lnTo>
                  <a:lnTo>
                    <a:pt x="464" y="503"/>
                  </a:lnTo>
                  <a:lnTo>
                    <a:pt x="464" y="517"/>
                  </a:lnTo>
                  <a:lnTo>
                    <a:pt x="235" y="745"/>
                  </a:lnTo>
                  <a:lnTo>
                    <a:pt x="217" y="760"/>
                  </a:lnTo>
                  <a:lnTo>
                    <a:pt x="196" y="771"/>
                  </a:lnTo>
                  <a:lnTo>
                    <a:pt x="173" y="778"/>
                  </a:lnTo>
                  <a:lnTo>
                    <a:pt x="151" y="780"/>
                  </a:lnTo>
                  <a:lnTo>
                    <a:pt x="128" y="778"/>
                  </a:lnTo>
                  <a:lnTo>
                    <a:pt x="106" y="771"/>
                  </a:lnTo>
                  <a:lnTo>
                    <a:pt x="85" y="760"/>
                  </a:lnTo>
                  <a:lnTo>
                    <a:pt x="66" y="745"/>
                  </a:lnTo>
                  <a:lnTo>
                    <a:pt x="36" y="714"/>
                  </a:lnTo>
                  <a:lnTo>
                    <a:pt x="20" y="695"/>
                  </a:lnTo>
                  <a:lnTo>
                    <a:pt x="9" y="674"/>
                  </a:lnTo>
                  <a:lnTo>
                    <a:pt x="2" y="652"/>
                  </a:lnTo>
                  <a:lnTo>
                    <a:pt x="0" y="629"/>
                  </a:lnTo>
                  <a:lnTo>
                    <a:pt x="0" y="629"/>
                  </a:lnTo>
                  <a:lnTo>
                    <a:pt x="2" y="606"/>
                  </a:lnTo>
                  <a:lnTo>
                    <a:pt x="9" y="584"/>
                  </a:lnTo>
                  <a:lnTo>
                    <a:pt x="20" y="563"/>
                  </a:lnTo>
                  <a:lnTo>
                    <a:pt x="36" y="544"/>
                  </a:lnTo>
                  <a:lnTo>
                    <a:pt x="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17"/>
            <p:cNvSpPr>
              <a:spLocks/>
            </p:cNvSpPr>
            <p:nvPr/>
          </p:nvSpPr>
          <p:spPr bwMode="auto">
            <a:xfrm>
              <a:off x="5486400" y="3505200"/>
              <a:ext cx="314325" cy="512763"/>
            </a:xfrm>
            <a:custGeom>
              <a:avLst/>
              <a:gdLst>
                <a:gd name="T0" fmla="*/ 1152 w 1981"/>
                <a:gd name="T1" fmla="*/ 13 h 3227"/>
                <a:gd name="T2" fmla="*/ 1379 w 1981"/>
                <a:gd name="T3" fmla="*/ 78 h 3227"/>
                <a:gd name="T4" fmla="*/ 1579 w 1981"/>
                <a:gd name="T5" fmla="*/ 193 h 3227"/>
                <a:gd name="T6" fmla="*/ 1253 w 1981"/>
                <a:gd name="T7" fmla="*/ 342 h 3227"/>
                <a:gd name="T8" fmla="*/ 1059 w 1981"/>
                <a:gd name="T9" fmla="*/ 294 h 3227"/>
                <a:gd name="T10" fmla="*/ 857 w 1981"/>
                <a:gd name="T11" fmla="*/ 303 h 3227"/>
                <a:gd name="T12" fmla="*/ 674 w 1981"/>
                <a:gd name="T13" fmla="*/ 366 h 3227"/>
                <a:gd name="T14" fmla="*/ 518 w 1981"/>
                <a:gd name="T15" fmla="*/ 474 h 3227"/>
                <a:gd name="T16" fmla="*/ 396 w 1981"/>
                <a:gd name="T17" fmla="*/ 619 h 3227"/>
                <a:gd name="T18" fmla="*/ 317 w 1981"/>
                <a:gd name="T19" fmla="*/ 794 h 3227"/>
                <a:gd name="T20" fmla="*/ 289 w 1981"/>
                <a:gd name="T21" fmla="*/ 990 h 3227"/>
                <a:gd name="T22" fmla="*/ 317 w 1981"/>
                <a:gd name="T23" fmla="*/ 1187 h 3227"/>
                <a:gd name="T24" fmla="*/ 396 w 1981"/>
                <a:gd name="T25" fmla="*/ 1361 h 3227"/>
                <a:gd name="T26" fmla="*/ 518 w 1981"/>
                <a:gd name="T27" fmla="*/ 1506 h 3227"/>
                <a:gd name="T28" fmla="*/ 674 w 1981"/>
                <a:gd name="T29" fmla="*/ 1615 h 3227"/>
                <a:gd name="T30" fmla="*/ 857 w 1981"/>
                <a:gd name="T31" fmla="*/ 1677 h 3227"/>
                <a:gd name="T32" fmla="*/ 1057 w 1981"/>
                <a:gd name="T33" fmla="*/ 1686 h 3227"/>
                <a:gd name="T34" fmla="*/ 1248 w 1981"/>
                <a:gd name="T35" fmla="*/ 1641 h 3227"/>
                <a:gd name="T36" fmla="*/ 1413 w 1981"/>
                <a:gd name="T37" fmla="*/ 1547 h 3227"/>
                <a:gd name="T38" fmla="*/ 1547 w 1981"/>
                <a:gd name="T39" fmla="*/ 1414 h 3227"/>
                <a:gd name="T40" fmla="*/ 1641 w 1981"/>
                <a:gd name="T41" fmla="*/ 1247 h 3227"/>
                <a:gd name="T42" fmla="*/ 1687 w 1981"/>
                <a:gd name="T43" fmla="*/ 1058 h 3227"/>
                <a:gd name="T44" fmla="*/ 1686 w 1981"/>
                <a:gd name="T45" fmla="*/ 921 h 3227"/>
                <a:gd name="T46" fmla="*/ 1968 w 1981"/>
                <a:gd name="T47" fmla="*/ 829 h 3227"/>
                <a:gd name="T48" fmla="*/ 1977 w 1981"/>
                <a:gd name="T49" fmla="*/ 1072 h 3227"/>
                <a:gd name="T50" fmla="*/ 1930 w 1981"/>
                <a:gd name="T51" fmla="*/ 1306 h 3227"/>
                <a:gd name="T52" fmla="*/ 1829 w 1981"/>
                <a:gd name="T53" fmla="*/ 1516 h 3227"/>
                <a:gd name="T54" fmla="*/ 1686 w 1981"/>
                <a:gd name="T55" fmla="*/ 1696 h 3227"/>
                <a:gd name="T56" fmla="*/ 1504 w 1981"/>
                <a:gd name="T57" fmla="*/ 1837 h 3227"/>
                <a:gd name="T58" fmla="*/ 1291 w 1981"/>
                <a:gd name="T59" fmla="*/ 1933 h 3227"/>
                <a:gd name="T60" fmla="*/ 1136 w 1981"/>
                <a:gd name="T61" fmla="*/ 2063 h 3227"/>
                <a:gd name="T62" fmla="*/ 1186 w 1981"/>
                <a:gd name="T63" fmla="*/ 3064 h 3227"/>
                <a:gd name="T64" fmla="*/ 1142 w 1981"/>
                <a:gd name="T65" fmla="*/ 3157 h 3227"/>
                <a:gd name="T66" fmla="*/ 1060 w 1981"/>
                <a:gd name="T67" fmla="*/ 3214 h 3227"/>
                <a:gd name="T68" fmla="*/ 955 w 1981"/>
                <a:gd name="T69" fmla="*/ 3224 h 3227"/>
                <a:gd name="T70" fmla="*/ 862 w 1981"/>
                <a:gd name="T71" fmla="*/ 3180 h 3227"/>
                <a:gd name="T72" fmla="*/ 805 w 1981"/>
                <a:gd name="T73" fmla="*/ 3098 h 3227"/>
                <a:gd name="T74" fmla="*/ 792 w 1981"/>
                <a:gd name="T75" fmla="*/ 2062 h 3227"/>
                <a:gd name="T76" fmla="*/ 766 w 1981"/>
                <a:gd name="T77" fmla="*/ 1954 h 3227"/>
                <a:gd name="T78" fmla="*/ 545 w 1981"/>
                <a:gd name="T79" fmla="*/ 1874 h 3227"/>
                <a:gd name="T80" fmla="*/ 352 w 1981"/>
                <a:gd name="T81" fmla="*/ 1747 h 3227"/>
                <a:gd name="T82" fmla="*/ 194 w 1981"/>
                <a:gd name="T83" fmla="*/ 1579 h 3227"/>
                <a:gd name="T84" fmla="*/ 80 w 1981"/>
                <a:gd name="T85" fmla="*/ 1378 h 3227"/>
                <a:gd name="T86" fmla="*/ 13 w 1981"/>
                <a:gd name="T87" fmla="*/ 1151 h 3227"/>
                <a:gd name="T88" fmla="*/ 2 w 1981"/>
                <a:gd name="T89" fmla="*/ 909 h 3227"/>
                <a:gd name="T90" fmla="*/ 50 w 1981"/>
                <a:gd name="T91" fmla="*/ 677 h 3227"/>
                <a:gd name="T92" fmla="*/ 148 w 1981"/>
                <a:gd name="T93" fmla="*/ 468 h 3227"/>
                <a:gd name="T94" fmla="*/ 289 w 1981"/>
                <a:gd name="T95" fmla="*/ 290 h 3227"/>
                <a:gd name="T96" fmla="*/ 468 w 1981"/>
                <a:gd name="T97" fmla="*/ 148 h 3227"/>
                <a:gd name="T98" fmla="*/ 677 w 1981"/>
                <a:gd name="T99" fmla="*/ 50 h 3227"/>
                <a:gd name="T100" fmla="*/ 909 w 1981"/>
                <a:gd name="T101" fmla="*/ 3 h 3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1" h="3227">
                  <a:moveTo>
                    <a:pt x="990" y="0"/>
                  </a:moveTo>
                  <a:lnTo>
                    <a:pt x="1072" y="3"/>
                  </a:lnTo>
                  <a:lnTo>
                    <a:pt x="1152" y="13"/>
                  </a:lnTo>
                  <a:lnTo>
                    <a:pt x="1230" y="28"/>
                  </a:lnTo>
                  <a:lnTo>
                    <a:pt x="1306" y="50"/>
                  </a:lnTo>
                  <a:lnTo>
                    <a:pt x="1379" y="78"/>
                  </a:lnTo>
                  <a:lnTo>
                    <a:pt x="1448" y="111"/>
                  </a:lnTo>
                  <a:lnTo>
                    <a:pt x="1516" y="150"/>
                  </a:lnTo>
                  <a:lnTo>
                    <a:pt x="1579" y="193"/>
                  </a:lnTo>
                  <a:lnTo>
                    <a:pt x="1370" y="402"/>
                  </a:lnTo>
                  <a:lnTo>
                    <a:pt x="1313" y="369"/>
                  </a:lnTo>
                  <a:lnTo>
                    <a:pt x="1253" y="342"/>
                  </a:lnTo>
                  <a:lnTo>
                    <a:pt x="1191" y="320"/>
                  </a:lnTo>
                  <a:lnTo>
                    <a:pt x="1126" y="304"/>
                  </a:lnTo>
                  <a:lnTo>
                    <a:pt x="1059" y="294"/>
                  </a:lnTo>
                  <a:lnTo>
                    <a:pt x="989" y="291"/>
                  </a:lnTo>
                  <a:lnTo>
                    <a:pt x="922" y="294"/>
                  </a:lnTo>
                  <a:lnTo>
                    <a:pt x="857" y="303"/>
                  </a:lnTo>
                  <a:lnTo>
                    <a:pt x="793" y="318"/>
                  </a:lnTo>
                  <a:lnTo>
                    <a:pt x="732" y="339"/>
                  </a:lnTo>
                  <a:lnTo>
                    <a:pt x="674" y="366"/>
                  </a:lnTo>
                  <a:lnTo>
                    <a:pt x="618" y="397"/>
                  </a:lnTo>
                  <a:lnTo>
                    <a:pt x="566" y="433"/>
                  </a:lnTo>
                  <a:lnTo>
                    <a:pt x="518" y="474"/>
                  </a:lnTo>
                  <a:lnTo>
                    <a:pt x="473" y="518"/>
                  </a:lnTo>
                  <a:lnTo>
                    <a:pt x="432" y="567"/>
                  </a:lnTo>
                  <a:lnTo>
                    <a:pt x="396" y="619"/>
                  </a:lnTo>
                  <a:lnTo>
                    <a:pt x="364" y="674"/>
                  </a:lnTo>
                  <a:lnTo>
                    <a:pt x="338" y="732"/>
                  </a:lnTo>
                  <a:lnTo>
                    <a:pt x="317" y="794"/>
                  </a:lnTo>
                  <a:lnTo>
                    <a:pt x="303" y="857"/>
                  </a:lnTo>
                  <a:lnTo>
                    <a:pt x="293" y="923"/>
                  </a:lnTo>
                  <a:lnTo>
                    <a:pt x="289" y="990"/>
                  </a:lnTo>
                  <a:lnTo>
                    <a:pt x="293" y="1058"/>
                  </a:lnTo>
                  <a:lnTo>
                    <a:pt x="303" y="1123"/>
                  </a:lnTo>
                  <a:lnTo>
                    <a:pt x="317" y="1187"/>
                  </a:lnTo>
                  <a:lnTo>
                    <a:pt x="338" y="1247"/>
                  </a:lnTo>
                  <a:lnTo>
                    <a:pt x="364" y="1306"/>
                  </a:lnTo>
                  <a:lnTo>
                    <a:pt x="396" y="1361"/>
                  </a:lnTo>
                  <a:lnTo>
                    <a:pt x="432" y="1414"/>
                  </a:lnTo>
                  <a:lnTo>
                    <a:pt x="473" y="1462"/>
                  </a:lnTo>
                  <a:lnTo>
                    <a:pt x="518" y="1506"/>
                  </a:lnTo>
                  <a:lnTo>
                    <a:pt x="566" y="1547"/>
                  </a:lnTo>
                  <a:lnTo>
                    <a:pt x="618" y="1584"/>
                  </a:lnTo>
                  <a:lnTo>
                    <a:pt x="674" y="1615"/>
                  </a:lnTo>
                  <a:lnTo>
                    <a:pt x="732" y="1641"/>
                  </a:lnTo>
                  <a:lnTo>
                    <a:pt x="793" y="1662"/>
                  </a:lnTo>
                  <a:lnTo>
                    <a:pt x="857" y="1677"/>
                  </a:lnTo>
                  <a:lnTo>
                    <a:pt x="922" y="1686"/>
                  </a:lnTo>
                  <a:lnTo>
                    <a:pt x="989" y="1690"/>
                  </a:lnTo>
                  <a:lnTo>
                    <a:pt x="1057" y="1686"/>
                  </a:lnTo>
                  <a:lnTo>
                    <a:pt x="1123" y="1677"/>
                  </a:lnTo>
                  <a:lnTo>
                    <a:pt x="1186" y="1662"/>
                  </a:lnTo>
                  <a:lnTo>
                    <a:pt x="1248" y="1641"/>
                  </a:lnTo>
                  <a:lnTo>
                    <a:pt x="1306" y="1615"/>
                  </a:lnTo>
                  <a:lnTo>
                    <a:pt x="1361" y="1584"/>
                  </a:lnTo>
                  <a:lnTo>
                    <a:pt x="1413" y="1547"/>
                  </a:lnTo>
                  <a:lnTo>
                    <a:pt x="1462" y="1506"/>
                  </a:lnTo>
                  <a:lnTo>
                    <a:pt x="1507" y="1462"/>
                  </a:lnTo>
                  <a:lnTo>
                    <a:pt x="1547" y="1414"/>
                  </a:lnTo>
                  <a:lnTo>
                    <a:pt x="1583" y="1361"/>
                  </a:lnTo>
                  <a:lnTo>
                    <a:pt x="1614" y="1306"/>
                  </a:lnTo>
                  <a:lnTo>
                    <a:pt x="1641" y="1247"/>
                  </a:lnTo>
                  <a:lnTo>
                    <a:pt x="1661" y="1187"/>
                  </a:lnTo>
                  <a:lnTo>
                    <a:pt x="1677" y="1123"/>
                  </a:lnTo>
                  <a:lnTo>
                    <a:pt x="1687" y="1058"/>
                  </a:lnTo>
                  <a:lnTo>
                    <a:pt x="1689" y="990"/>
                  </a:lnTo>
                  <a:lnTo>
                    <a:pt x="1689" y="955"/>
                  </a:lnTo>
                  <a:lnTo>
                    <a:pt x="1686" y="921"/>
                  </a:lnTo>
                  <a:lnTo>
                    <a:pt x="1930" y="676"/>
                  </a:lnTo>
                  <a:lnTo>
                    <a:pt x="1952" y="752"/>
                  </a:lnTo>
                  <a:lnTo>
                    <a:pt x="1968" y="829"/>
                  </a:lnTo>
                  <a:lnTo>
                    <a:pt x="1977" y="909"/>
                  </a:lnTo>
                  <a:lnTo>
                    <a:pt x="1981" y="990"/>
                  </a:lnTo>
                  <a:lnTo>
                    <a:pt x="1977" y="1072"/>
                  </a:lnTo>
                  <a:lnTo>
                    <a:pt x="1967" y="1152"/>
                  </a:lnTo>
                  <a:lnTo>
                    <a:pt x="1952" y="1231"/>
                  </a:lnTo>
                  <a:lnTo>
                    <a:pt x="1930" y="1306"/>
                  </a:lnTo>
                  <a:lnTo>
                    <a:pt x="1902" y="1380"/>
                  </a:lnTo>
                  <a:lnTo>
                    <a:pt x="1868" y="1449"/>
                  </a:lnTo>
                  <a:lnTo>
                    <a:pt x="1829" y="1516"/>
                  </a:lnTo>
                  <a:lnTo>
                    <a:pt x="1786" y="1580"/>
                  </a:lnTo>
                  <a:lnTo>
                    <a:pt x="1738" y="1640"/>
                  </a:lnTo>
                  <a:lnTo>
                    <a:pt x="1686" y="1696"/>
                  </a:lnTo>
                  <a:lnTo>
                    <a:pt x="1628" y="1748"/>
                  </a:lnTo>
                  <a:lnTo>
                    <a:pt x="1568" y="1794"/>
                  </a:lnTo>
                  <a:lnTo>
                    <a:pt x="1504" y="1837"/>
                  </a:lnTo>
                  <a:lnTo>
                    <a:pt x="1435" y="1875"/>
                  </a:lnTo>
                  <a:lnTo>
                    <a:pt x="1365" y="1907"/>
                  </a:lnTo>
                  <a:lnTo>
                    <a:pt x="1291" y="1933"/>
                  </a:lnTo>
                  <a:lnTo>
                    <a:pt x="1214" y="1954"/>
                  </a:lnTo>
                  <a:lnTo>
                    <a:pt x="1136" y="1970"/>
                  </a:lnTo>
                  <a:lnTo>
                    <a:pt x="1136" y="2063"/>
                  </a:lnTo>
                  <a:lnTo>
                    <a:pt x="1189" y="2063"/>
                  </a:lnTo>
                  <a:lnTo>
                    <a:pt x="1189" y="3029"/>
                  </a:lnTo>
                  <a:lnTo>
                    <a:pt x="1186" y="3064"/>
                  </a:lnTo>
                  <a:lnTo>
                    <a:pt x="1176" y="3098"/>
                  </a:lnTo>
                  <a:lnTo>
                    <a:pt x="1161" y="3129"/>
                  </a:lnTo>
                  <a:lnTo>
                    <a:pt x="1142" y="3157"/>
                  </a:lnTo>
                  <a:lnTo>
                    <a:pt x="1118" y="3180"/>
                  </a:lnTo>
                  <a:lnTo>
                    <a:pt x="1091" y="3200"/>
                  </a:lnTo>
                  <a:lnTo>
                    <a:pt x="1060" y="3214"/>
                  </a:lnTo>
                  <a:lnTo>
                    <a:pt x="1026" y="3224"/>
                  </a:lnTo>
                  <a:lnTo>
                    <a:pt x="990" y="3227"/>
                  </a:lnTo>
                  <a:lnTo>
                    <a:pt x="955" y="3224"/>
                  </a:lnTo>
                  <a:lnTo>
                    <a:pt x="921" y="3214"/>
                  </a:lnTo>
                  <a:lnTo>
                    <a:pt x="890" y="3200"/>
                  </a:lnTo>
                  <a:lnTo>
                    <a:pt x="862" y="3180"/>
                  </a:lnTo>
                  <a:lnTo>
                    <a:pt x="839" y="3157"/>
                  </a:lnTo>
                  <a:lnTo>
                    <a:pt x="819" y="3129"/>
                  </a:lnTo>
                  <a:lnTo>
                    <a:pt x="805" y="3098"/>
                  </a:lnTo>
                  <a:lnTo>
                    <a:pt x="795" y="3064"/>
                  </a:lnTo>
                  <a:lnTo>
                    <a:pt x="792" y="3029"/>
                  </a:lnTo>
                  <a:lnTo>
                    <a:pt x="792" y="2062"/>
                  </a:lnTo>
                  <a:lnTo>
                    <a:pt x="845" y="2062"/>
                  </a:lnTo>
                  <a:lnTo>
                    <a:pt x="845" y="1969"/>
                  </a:lnTo>
                  <a:lnTo>
                    <a:pt x="766" y="1954"/>
                  </a:lnTo>
                  <a:lnTo>
                    <a:pt x="690" y="1933"/>
                  </a:lnTo>
                  <a:lnTo>
                    <a:pt x="616" y="1906"/>
                  </a:lnTo>
                  <a:lnTo>
                    <a:pt x="545" y="1874"/>
                  </a:lnTo>
                  <a:lnTo>
                    <a:pt x="477" y="1836"/>
                  </a:lnTo>
                  <a:lnTo>
                    <a:pt x="413" y="1794"/>
                  </a:lnTo>
                  <a:lnTo>
                    <a:pt x="352" y="1747"/>
                  </a:lnTo>
                  <a:lnTo>
                    <a:pt x="296" y="1695"/>
                  </a:lnTo>
                  <a:lnTo>
                    <a:pt x="243" y="1639"/>
                  </a:lnTo>
                  <a:lnTo>
                    <a:pt x="194" y="1579"/>
                  </a:lnTo>
                  <a:lnTo>
                    <a:pt x="151" y="1515"/>
                  </a:lnTo>
                  <a:lnTo>
                    <a:pt x="113" y="1449"/>
                  </a:lnTo>
                  <a:lnTo>
                    <a:pt x="80" y="1378"/>
                  </a:lnTo>
                  <a:lnTo>
                    <a:pt x="51" y="1306"/>
                  </a:lnTo>
                  <a:lnTo>
                    <a:pt x="29" y="1230"/>
                  </a:lnTo>
                  <a:lnTo>
                    <a:pt x="13" y="1151"/>
                  </a:lnTo>
                  <a:lnTo>
                    <a:pt x="3" y="1072"/>
                  </a:lnTo>
                  <a:lnTo>
                    <a:pt x="0" y="989"/>
                  </a:lnTo>
                  <a:lnTo>
                    <a:pt x="2" y="909"/>
                  </a:lnTo>
                  <a:lnTo>
                    <a:pt x="12" y="829"/>
                  </a:lnTo>
                  <a:lnTo>
                    <a:pt x="29" y="752"/>
                  </a:lnTo>
                  <a:lnTo>
                    <a:pt x="50" y="677"/>
                  </a:lnTo>
                  <a:lnTo>
                    <a:pt x="77" y="604"/>
                  </a:lnTo>
                  <a:lnTo>
                    <a:pt x="111" y="535"/>
                  </a:lnTo>
                  <a:lnTo>
                    <a:pt x="148" y="468"/>
                  </a:lnTo>
                  <a:lnTo>
                    <a:pt x="191" y="405"/>
                  </a:lnTo>
                  <a:lnTo>
                    <a:pt x="238" y="345"/>
                  </a:lnTo>
                  <a:lnTo>
                    <a:pt x="289" y="290"/>
                  </a:lnTo>
                  <a:lnTo>
                    <a:pt x="346" y="238"/>
                  </a:lnTo>
                  <a:lnTo>
                    <a:pt x="405" y="191"/>
                  </a:lnTo>
                  <a:lnTo>
                    <a:pt x="468" y="148"/>
                  </a:lnTo>
                  <a:lnTo>
                    <a:pt x="534" y="110"/>
                  </a:lnTo>
                  <a:lnTo>
                    <a:pt x="604" y="77"/>
                  </a:lnTo>
                  <a:lnTo>
                    <a:pt x="677" y="50"/>
                  </a:lnTo>
                  <a:lnTo>
                    <a:pt x="752" y="28"/>
                  </a:lnTo>
                  <a:lnTo>
                    <a:pt x="829" y="12"/>
                  </a:lnTo>
                  <a:lnTo>
                    <a:pt x="909" y="3"/>
                  </a:lnTo>
                  <a:lnTo>
                    <a:pt x="9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5" name="Group 894"/>
          <p:cNvGrpSpPr/>
          <p:nvPr/>
        </p:nvGrpSpPr>
        <p:grpSpPr>
          <a:xfrm>
            <a:off x="6328934" y="3441700"/>
            <a:ext cx="460375" cy="579437"/>
            <a:chOff x="6353175" y="3441700"/>
            <a:chExt cx="4603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222"/>
            <p:cNvSpPr>
              <a:spLocks noEditPoints="1"/>
            </p:cNvSpPr>
            <p:nvPr/>
          </p:nvSpPr>
          <p:spPr bwMode="auto">
            <a:xfrm>
              <a:off x="6353175" y="3441700"/>
              <a:ext cx="338138" cy="579437"/>
            </a:xfrm>
            <a:custGeom>
              <a:avLst/>
              <a:gdLst>
                <a:gd name="T0" fmla="*/ 729 w 1915"/>
                <a:gd name="T1" fmla="*/ 2965 h 3288"/>
                <a:gd name="T2" fmla="*/ 687 w 1915"/>
                <a:gd name="T3" fmla="*/ 3008 h 3288"/>
                <a:gd name="T4" fmla="*/ 680 w 1915"/>
                <a:gd name="T5" fmla="*/ 3069 h 3288"/>
                <a:gd name="T6" fmla="*/ 712 w 1915"/>
                <a:gd name="T7" fmla="*/ 3120 h 3288"/>
                <a:gd name="T8" fmla="*/ 769 w 1915"/>
                <a:gd name="T9" fmla="*/ 3140 h 3288"/>
                <a:gd name="T10" fmla="*/ 1150 w 1915"/>
                <a:gd name="T11" fmla="*/ 3130 h 3288"/>
                <a:gd name="T12" fmla="*/ 1192 w 1915"/>
                <a:gd name="T13" fmla="*/ 3088 h 3288"/>
                <a:gd name="T14" fmla="*/ 1199 w 1915"/>
                <a:gd name="T15" fmla="*/ 3027 h 3288"/>
                <a:gd name="T16" fmla="*/ 1167 w 1915"/>
                <a:gd name="T17" fmla="*/ 2976 h 3288"/>
                <a:gd name="T18" fmla="*/ 1109 w 1915"/>
                <a:gd name="T19" fmla="*/ 2956 h 3288"/>
                <a:gd name="T20" fmla="*/ 1562 w 1915"/>
                <a:gd name="T21" fmla="*/ 0 h 3288"/>
                <a:gd name="T22" fmla="*/ 1689 w 1915"/>
                <a:gd name="T23" fmla="*/ 24 h 3288"/>
                <a:gd name="T24" fmla="*/ 1796 w 1915"/>
                <a:gd name="T25" fmla="*/ 90 h 3288"/>
                <a:gd name="T26" fmla="*/ 1873 w 1915"/>
                <a:gd name="T27" fmla="*/ 188 h 3288"/>
                <a:gd name="T28" fmla="*/ 1912 w 1915"/>
                <a:gd name="T29" fmla="*/ 309 h 3288"/>
                <a:gd name="T30" fmla="*/ 1868 w 1915"/>
                <a:gd name="T31" fmla="*/ 653 h 3288"/>
                <a:gd name="T32" fmla="*/ 1727 w 1915"/>
                <a:gd name="T33" fmla="*/ 657 h 3288"/>
                <a:gd name="T34" fmla="*/ 1728 w 1915"/>
                <a:gd name="T35" fmla="*/ 573 h 3288"/>
                <a:gd name="T36" fmla="*/ 1707 w 1915"/>
                <a:gd name="T37" fmla="*/ 515 h 3288"/>
                <a:gd name="T38" fmla="*/ 1657 w 1915"/>
                <a:gd name="T39" fmla="*/ 484 h 3288"/>
                <a:gd name="T40" fmla="*/ 257 w 1915"/>
                <a:gd name="T41" fmla="*/ 484 h 3288"/>
                <a:gd name="T42" fmla="*/ 207 w 1915"/>
                <a:gd name="T43" fmla="*/ 515 h 3288"/>
                <a:gd name="T44" fmla="*/ 187 w 1915"/>
                <a:gd name="T45" fmla="*/ 573 h 3288"/>
                <a:gd name="T46" fmla="*/ 196 w 1915"/>
                <a:gd name="T47" fmla="*/ 2758 h 3288"/>
                <a:gd name="T48" fmla="*/ 238 w 1915"/>
                <a:gd name="T49" fmla="*/ 2800 h 3288"/>
                <a:gd name="T50" fmla="*/ 1636 w 1915"/>
                <a:gd name="T51" fmla="*/ 2809 h 3288"/>
                <a:gd name="T52" fmla="*/ 1693 w 1915"/>
                <a:gd name="T53" fmla="*/ 2789 h 3288"/>
                <a:gd name="T54" fmla="*/ 1725 w 1915"/>
                <a:gd name="T55" fmla="*/ 2737 h 3288"/>
                <a:gd name="T56" fmla="*/ 1774 w 1915"/>
                <a:gd name="T57" fmla="*/ 2561 h 3288"/>
                <a:gd name="T58" fmla="*/ 1914 w 1915"/>
                <a:gd name="T59" fmla="*/ 2557 h 3288"/>
                <a:gd name="T60" fmla="*/ 1903 w 1915"/>
                <a:gd name="T61" fmla="*/ 3021 h 3288"/>
                <a:gd name="T62" fmla="*/ 1851 w 1915"/>
                <a:gd name="T63" fmla="*/ 3136 h 3288"/>
                <a:gd name="T64" fmla="*/ 1762 w 1915"/>
                <a:gd name="T65" fmla="*/ 3224 h 3288"/>
                <a:gd name="T66" fmla="*/ 1648 w 1915"/>
                <a:gd name="T67" fmla="*/ 3277 h 3288"/>
                <a:gd name="T68" fmla="*/ 353 w 1915"/>
                <a:gd name="T69" fmla="*/ 3288 h 3288"/>
                <a:gd name="T70" fmla="*/ 226 w 1915"/>
                <a:gd name="T71" fmla="*/ 3264 h 3288"/>
                <a:gd name="T72" fmla="*/ 119 w 1915"/>
                <a:gd name="T73" fmla="*/ 3198 h 3288"/>
                <a:gd name="T74" fmla="*/ 41 w 1915"/>
                <a:gd name="T75" fmla="*/ 3100 h 3288"/>
                <a:gd name="T76" fmla="*/ 3 w 1915"/>
                <a:gd name="T77" fmla="*/ 2979 h 3288"/>
                <a:gd name="T78" fmla="*/ 3 w 1915"/>
                <a:gd name="T79" fmla="*/ 309 h 3288"/>
                <a:gd name="T80" fmla="*/ 41 w 1915"/>
                <a:gd name="T81" fmla="*/ 188 h 3288"/>
                <a:gd name="T82" fmla="*/ 119 w 1915"/>
                <a:gd name="T83" fmla="*/ 90 h 3288"/>
                <a:gd name="T84" fmla="*/ 226 w 1915"/>
                <a:gd name="T85" fmla="*/ 24 h 3288"/>
                <a:gd name="T86" fmla="*/ 353 w 1915"/>
                <a:gd name="T87" fmla="*/ 0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15" h="3288">
                  <a:moveTo>
                    <a:pt x="769" y="2956"/>
                  </a:moveTo>
                  <a:lnTo>
                    <a:pt x="748" y="2958"/>
                  </a:lnTo>
                  <a:lnTo>
                    <a:pt x="729" y="2965"/>
                  </a:lnTo>
                  <a:lnTo>
                    <a:pt x="712" y="2976"/>
                  </a:lnTo>
                  <a:lnTo>
                    <a:pt x="698" y="2990"/>
                  </a:lnTo>
                  <a:lnTo>
                    <a:pt x="687" y="3008"/>
                  </a:lnTo>
                  <a:lnTo>
                    <a:pt x="680" y="3027"/>
                  </a:lnTo>
                  <a:lnTo>
                    <a:pt x="677" y="3048"/>
                  </a:lnTo>
                  <a:lnTo>
                    <a:pt x="680" y="3069"/>
                  </a:lnTo>
                  <a:lnTo>
                    <a:pt x="687" y="3088"/>
                  </a:lnTo>
                  <a:lnTo>
                    <a:pt x="698" y="3105"/>
                  </a:lnTo>
                  <a:lnTo>
                    <a:pt x="712" y="3120"/>
                  </a:lnTo>
                  <a:lnTo>
                    <a:pt x="729" y="3130"/>
                  </a:lnTo>
                  <a:lnTo>
                    <a:pt x="748" y="3137"/>
                  </a:lnTo>
                  <a:lnTo>
                    <a:pt x="769" y="3140"/>
                  </a:lnTo>
                  <a:lnTo>
                    <a:pt x="1109" y="3140"/>
                  </a:lnTo>
                  <a:lnTo>
                    <a:pt x="1130" y="3137"/>
                  </a:lnTo>
                  <a:lnTo>
                    <a:pt x="1150" y="3130"/>
                  </a:lnTo>
                  <a:lnTo>
                    <a:pt x="1167" y="3119"/>
                  </a:lnTo>
                  <a:lnTo>
                    <a:pt x="1181" y="3105"/>
                  </a:lnTo>
                  <a:lnTo>
                    <a:pt x="1192" y="3088"/>
                  </a:lnTo>
                  <a:lnTo>
                    <a:pt x="1199" y="3069"/>
                  </a:lnTo>
                  <a:lnTo>
                    <a:pt x="1201" y="3048"/>
                  </a:lnTo>
                  <a:lnTo>
                    <a:pt x="1199" y="3027"/>
                  </a:lnTo>
                  <a:lnTo>
                    <a:pt x="1192" y="3008"/>
                  </a:lnTo>
                  <a:lnTo>
                    <a:pt x="1181" y="2990"/>
                  </a:lnTo>
                  <a:lnTo>
                    <a:pt x="1167" y="2976"/>
                  </a:lnTo>
                  <a:lnTo>
                    <a:pt x="1150" y="2965"/>
                  </a:lnTo>
                  <a:lnTo>
                    <a:pt x="1131" y="2958"/>
                  </a:lnTo>
                  <a:lnTo>
                    <a:pt x="1109" y="2956"/>
                  </a:lnTo>
                  <a:lnTo>
                    <a:pt x="769" y="2956"/>
                  </a:lnTo>
                  <a:close/>
                  <a:moveTo>
                    <a:pt x="353" y="0"/>
                  </a:moveTo>
                  <a:lnTo>
                    <a:pt x="1562" y="0"/>
                  </a:lnTo>
                  <a:lnTo>
                    <a:pt x="1606" y="3"/>
                  </a:lnTo>
                  <a:lnTo>
                    <a:pt x="1648" y="11"/>
                  </a:lnTo>
                  <a:lnTo>
                    <a:pt x="1689" y="24"/>
                  </a:lnTo>
                  <a:lnTo>
                    <a:pt x="1727" y="42"/>
                  </a:lnTo>
                  <a:lnTo>
                    <a:pt x="1763" y="64"/>
                  </a:lnTo>
                  <a:lnTo>
                    <a:pt x="1796" y="90"/>
                  </a:lnTo>
                  <a:lnTo>
                    <a:pt x="1825" y="119"/>
                  </a:lnTo>
                  <a:lnTo>
                    <a:pt x="1851" y="152"/>
                  </a:lnTo>
                  <a:lnTo>
                    <a:pt x="1873" y="188"/>
                  </a:lnTo>
                  <a:lnTo>
                    <a:pt x="1891" y="226"/>
                  </a:lnTo>
                  <a:lnTo>
                    <a:pt x="1904" y="267"/>
                  </a:lnTo>
                  <a:lnTo>
                    <a:pt x="1912" y="309"/>
                  </a:lnTo>
                  <a:lnTo>
                    <a:pt x="1915" y="354"/>
                  </a:lnTo>
                  <a:lnTo>
                    <a:pt x="1915" y="657"/>
                  </a:lnTo>
                  <a:lnTo>
                    <a:pt x="1868" y="653"/>
                  </a:lnTo>
                  <a:lnTo>
                    <a:pt x="1821" y="652"/>
                  </a:lnTo>
                  <a:lnTo>
                    <a:pt x="1774" y="654"/>
                  </a:lnTo>
                  <a:lnTo>
                    <a:pt x="1727" y="657"/>
                  </a:lnTo>
                  <a:lnTo>
                    <a:pt x="1727" y="590"/>
                  </a:lnTo>
                  <a:lnTo>
                    <a:pt x="1728" y="590"/>
                  </a:lnTo>
                  <a:lnTo>
                    <a:pt x="1728" y="573"/>
                  </a:lnTo>
                  <a:lnTo>
                    <a:pt x="1725" y="552"/>
                  </a:lnTo>
                  <a:lnTo>
                    <a:pt x="1718" y="532"/>
                  </a:lnTo>
                  <a:lnTo>
                    <a:pt x="1707" y="515"/>
                  </a:lnTo>
                  <a:lnTo>
                    <a:pt x="1693" y="501"/>
                  </a:lnTo>
                  <a:lnTo>
                    <a:pt x="1676" y="490"/>
                  </a:lnTo>
                  <a:lnTo>
                    <a:pt x="1657" y="484"/>
                  </a:lnTo>
                  <a:lnTo>
                    <a:pt x="1636" y="481"/>
                  </a:lnTo>
                  <a:lnTo>
                    <a:pt x="278" y="481"/>
                  </a:lnTo>
                  <a:lnTo>
                    <a:pt x="257" y="484"/>
                  </a:lnTo>
                  <a:lnTo>
                    <a:pt x="238" y="491"/>
                  </a:lnTo>
                  <a:lnTo>
                    <a:pt x="221" y="501"/>
                  </a:lnTo>
                  <a:lnTo>
                    <a:pt x="207" y="515"/>
                  </a:lnTo>
                  <a:lnTo>
                    <a:pt x="196" y="532"/>
                  </a:lnTo>
                  <a:lnTo>
                    <a:pt x="189" y="553"/>
                  </a:lnTo>
                  <a:lnTo>
                    <a:pt x="187" y="573"/>
                  </a:lnTo>
                  <a:lnTo>
                    <a:pt x="187" y="2717"/>
                  </a:lnTo>
                  <a:lnTo>
                    <a:pt x="189" y="2738"/>
                  </a:lnTo>
                  <a:lnTo>
                    <a:pt x="196" y="2758"/>
                  </a:lnTo>
                  <a:lnTo>
                    <a:pt x="207" y="2775"/>
                  </a:lnTo>
                  <a:lnTo>
                    <a:pt x="221" y="2789"/>
                  </a:lnTo>
                  <a:lnTo>
                    <a:pt x="238" y="2800"/>
                  </a:lnTo>
                  <a:lnTo>
                    <a:pt x="257" y="2806"/>
                  </a:lnTo>
                  <a:lnTo>
                    <a:pt x="278" y="2809"/>
                  </a:lnTo>
                  <a:lnTo>
                    <a:pt x="1636" y="2809"/>
                  </a:lnTo>
                  <a:lnTo>
                    <a:pt x="1657" y="2806"/>
                  </a:lnTo>
                  <a:lnTo>
                    <a:pt x="1676" y="2800"/>
                  </a:lnTo>
                  <a:lnTo>
                    <a:pt x="1693" y="2789"/>
                  </a:lnTo>
                  <a:lnTo>
                    <a:pt x="1707" y="2775"/>
                  </a:lnTo>
                  <a:lnTo>
                    <a:pt x="1718" y="2758"/>
                  </a:lnTo>
                  <a:lnTo>
                    <a:pt x="1725" y="2737"/>
                  </a:lnTo>
                  <a:lnTo>
                    <a:pt x="1727" y="2717"/>
                  </a:lnTo>
                  <a:lnTo>
                    <a:pt x="1727" y="2557"/>
                  </a:lnTo>
                  <a:lnTo>
                    <a:pt x="1774" y="2561"/>
                  </a:lnTo>
                  <a:lnTo>
                    <a:pt x="1821" y="2562"/>
                  </a:lnTo>
                  <a:lnTo>
                    <a:pt x="1868" y="2561"/>
                  </a:lnTo>
                  <a:lnTo>
                    <a:pt x="1914" y="2557"/>
                  </a:lnTo>
                  <a:lnTo>
                    <a:pt x="1914" y="2934"/>
                  </a:lnTo>
                  <a:lnTo>
                    <a:pt x="1911" y="2979"/>
                  </a:lnTo>
                  <a:lnTo>
                    <a:pt x="1903" y="3021"/>
                  </a:lnTo>
                  <a:lnTo>
                    <a:pt x="1890" y="3062"/>
                  </a:lnTo>
                  <a:lnTo>
                    <a:pt x="1872" y="3100"/>
                  </a:lnTo>
                  <a:lnTo>
                    <a:pt x="1851" y="3136"/>
                  </a:lnTo>
                  <a:lnTo>
                    <a:pt x="1825" y="3169"/>
                  </a:lnTo>
                  <a:lnTo>
                    <a:pt x="1795" y="3198"/>
                  </a:lnTo>
                  <a:lnTo>
                    <a:pt x="1762" y="3224"/>
                  </a:lnTo>
                  <a:lnTo>
                    <a:pt x="1727" y="3246"/>
                  </a:lnTo>
                  <a:lnTo>
                    <a:pt x="1688" y="3264"/>
                  </a:lnTo>
                  <a:lnTo>
                    <a:pt x="1648" y="3277"/>
                  </a:lnTo>
                  <a:lnTo>
                    <a:pt x="1605" y="3285"/>
                  </a:lnTo>
                  <a:lnTo>
                    <a:pt x="1561" y="3288"/>
                  </a:lnTo>
                  <a:lnTo>
                    <a:pt x="353" y="3288"/>
                  </a:lnTo>
                  <a:lnTo>
                    <a:pt x="309" y="3285"/>
                  </a:lnTo>
                  <a:lnTo>
                    <a:pt x="266" y="3277"/>
                  </a:lnTo>
                  <a:lnTo>
                    <a:pt x="226" y="3264"/>
                  </a:lnTo>
                  <a:lnTo>
                    <a:pt x="187" y="3246"/>
                  </a:lnTo>
                  <a:lnTo>
                    <a:pt x="151" y="3224"/>
                  </a:lnTo>
                  <a:lnTo>
                    <a:pt x="119" y="3198"/>
                  </a:lnTo>
                  <a:lnTo>
                    <a:pt x="89" y="3169"/>
                  </a:lnTo>
                  <a:lnTo>
                    <a:pt x="63" y="3136"/>
                  </a:lnTo>
                  <a:lnTo>
                    <a:pt x="41" y="3100"/>
                  </a:lnTo>
                  <a:lnTo>
                    <a:pt x="24" y="3062"/>
                  </a:lnTo>
                  <a:lnTo>
                    <a:pt x="11" y="3021"/>
                  </a:lnTo>
                  <a:lnTo>
                    <a:pt x="3" y="2979"/>
                  </a:lnTo>
                  <a:lnTo>
                    <a:pt x="0" y="2934"/>
                  </a:lnTo>
                  <a:lnTo>
                    <a:pt x="0" y="354"/>
                  </a:lnTo>
                  <a:lnTo>
                    <a:pt x="3" y="309"/>
                  </a:lnTo>
                  <a:lnTo>
                    <a:pt x="11" y="267"/>
                  </a:lnTo>
                  <a:lnTo>
                    <a:pt x="24" y="226"/>
                  </a:lnTo>
                  <a:lnTo>
                    <a:pt x="41" y="188"/>
                  </a:lnTo>
                  <a:lnTo>
                    <a:pt x="63" y="152"/>
                  </a:lnTo>
                  <a:lnTo>
                    <a:pt x="89" y="119"/>
                  </a:lnTo>
                  <a:lnTo>
                    <a:pt x="119" y="90"/>
                  </a:lnTo>
                  <a:lnTo>
                    <a:pt x="151" y="64"/>
                  </a:lnTo>
                  <a:lnTo>
                    <a:pt x="187" y="42"/>
                  </a:lnTo>
                  <a:lnTo>
                    <a:pt x="226" y="24"/>
                  </a:lnTo>
                  <a:lnTo>
                    <a:pt x="266" y="11"/>
                  </a:lnTo>
                  <a:lnTo>
                    <a:pt x="309" y="3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23"/>
            <p:cNvSpPr>
              <a:spLocks noEditPoints="1"/>
            </p:cNvSpPr>
            <p:nvPr/>
          </p:nvSpPr>
          <p:spPr bwMode="auto">
            <a:xfrm>
              <a:off x="6534150" y="3586163"/>
              <a:ext cx="279400" cy="277812"/>
            </a:xfrm>
            <a:custGeom>
              <a:avLst/>
              <a:gdLst>
                <a:gd name="T0" fmla="*/ 742 w 1583"/>
                <a:gd name="T1" fmla="*/ 360 h 1582"/>
                <a:gd name="T2" fmla="*/ 738 w 1583"/>
                <a:gd name="T3" fmla="*/ 432 h 1582"/>
                <a:gd name="T4" fmla="*/ 719 w 1583"/>
                <a:gd name="T5" fmla="*/ 458 h 1582"/>
                <a:gd name="T6" fmla="*/ 629 w 1583"/>
                <a:gd name="T7" fmla="*/ 507 h 1582"/>
                <a:gd name="T8" fmla="*/ 575 w 1583"/>
                <a:gd name="T9" fmla="*/ 602 h 1582"/>
                <a:gd name="T10" fmla="*/ 583 w 1583"/>
                <a:gd name="T11" fmla="*/ 710 h 1582"/>
                <a:gd name="T12" fmla="*/ 647 w 1583"/>
                <a:gd name="T13" fmla="*/ 785 h 1582"/>
                <a:gd name="T14" fmla="*/ 761 w 1583"/>
                <a:gd name="T15" fmla="*/ 844 h 1582"/>
                <a:gd name="T16" fmla="*/ 850 w 1583"/>
                <a:gd name="T17" fmla="*/ 896 h 1582"/>
                <a:gd name="T18" fmla="*/ 858 w 1583"/>
                <a:gd name="T19" fmla="*/ 957 h 1582"/>
                <a:gd name="T20" fmla="*/ 797 w 1583"/>
                <a:gd name="T21" fmla="*/ 999 h 1582"/>
                <a:gd name="T22" fmla="*/ 662 w 1583"/>
                <a:gd name="T23" fmla="*/ 982 h 1582"/>
                <a:gd name="T24" fmla="*/ 596 w 1583"/>
                <a:gd name="T25" fmla="*/ 961 h 1582"/>
                <a:gd name="T26" fmla="*/ 569 w 1583"/>
                <a:gd name="T27" fmla="*/ 1044 h 1582"/>
                <a:gd name="T28" fmla="*/ 578 w 1583"/>
                <a:gd name="T29" fmla="*/ 1084 h 1582"/>
                <a:gd name="T30" fmla="*/ 700 w 1583"/>
                <a:gd name="T31" fmla="*/ 1123 h 1582"/>
                <a:gd name="T32" fmla="*/ 730 w 1583"/>
                <a:gd name="T33" fmla="*/ 1144 h 1582"/>
                <a:gd name="T34" fmla="*/ 737 w 1583"/>
                <a:gd name="T35" fmla="*/ 1221 h 1582"/>
                <a:gd name="T36" fmla="*/ 829 w 1583"/>
                <a:gd name="T37" fmla="*/ 1226 h 1582"/>
                <a:gd name="T38" fmla="*/ 843 w 1583"/>
                <a:gd name="T39" fmla="*/ 1173 h 1582"/>
                <a:gd name="T40" fmla="*/ 857 w 1583"/>
                <a:gd name="T41" fmla="*/ 1116 h 1582"/>
                <a:gd name="T42" fmla="*/ 953 w 1583"/>
                <a:gd name="T43" fmla="*/ 1066 h 1582"/>
                <a:gd name="T44" fmla="*/ 1015 w 1583"/>
                <a:gd name="T45" fmla="*/ 959 h 1582"/>
                <a:gd name="T46" fmla="*/ 1000 w 1583"/>
                <a:gd name="T47" fmla="*/ 841 h 1582"/>
                <a:gd name="T48" fmla="*/ 915 w 1583"/>
                <a:gd name="T49" fmla="*/ 749 h 1582"/>
                <a:gd name="T50" fmla="*/ 787 w 1583"/>
                <a:gd name="T51" fmla="*/ 691 h 1582"/>
                <a:gd name="T52" fmla="*/ 729 w 1583"/>
                <a:gd name="T53" fmla="*/ 640 h 1582"/>
                <a:gd name="T54" fmla="*/ 746 w 1583"/>
                <a:gd name="T55" fmla="*/ 585 h 1582"/>
                <a:gd name="T56" fmla="*/ 832 w 1583"/>
                <a:gd name="T57" fmla="*/ 569 h 1582"/>
                <a:gd name="T58" fmla="*/ 944 w 1583"/>
                <a:gd name="T59" fmla="*/ 600 h 1582"/>
                <a:gd name="T60" fmla="*/ 968 w 1583"/>
                <a:gd name="T61" fmla="*/ 581 h 1582"/>
                <a:gd name="T62" fmla="*/ 989 w 1583"/>
                <a:gd name="T63" fmla="*/ 490 h 1582"/>
                <a:gd name="T64" fmla="*/ 917 w 1583"/>
                <a:gd name="T65" fmla="*/ 457 h 1582"/>
                <a:gd name="T66" fmla="*/ 854 w 1583"/>
                <a:gd name="T67" fmla="*/ 441 h 1582"/>
                <a:gd name="T68" fmla="*/ 848 w 1583"/>
                <a:gd name="T69" fmla="*/ 386 h 1582"/>
                <a:gd name="T70" fmla="*/ 828 w 1583"/>
                <a:gd name="T71" fmla="*/ 352 h 1582"/>
                <a:gd name="T72" fmla="*/ 791 w 1583"/>
                <a:gd name="T73" fmla="*/ 0 h 1582"/>
                <a:gd name="T74" fmla="*/ 1031 w 1583"/>
                <a:gd name="T75" fmla="*/ 37 h 1582"/>
                <a:gd name="T76" fmla="*/ 1254 w 1583"/>
                <a:gd name="T77" fmla="*/ 148 h 1582"/>
                <a:gd name="T78" fmla="*/ 1435 w 1583"/>
                <a:gd name="T79" fmla="*/ 329 h 1582"/>
                <a:gd name="T80" fmla="*/ 1546 w 1583"/>
                <a:gd name="T81" fmla="*/ 550 h 1582"/>
                <a:gd name="T82" fmla="*/ 1583 w 1583"/>
                <a:gd name="T83" fmla="*/ 790 h 1582"/>
                <a:gd name="T84" fmla="*/ 1546 w 1583"/>
                <a:gd name="T85" fmla="*/ 1031 h 1582"/>
                <a:gd name="T86" fmla="*/ 1435 w 1583"/>
                <a:gd name="T87" fmla="*/ 1252 h 1582"/>
                <a:gd name="T88" fmla="*/ 1254 w 1583"/>
                <a:gd name="T89" fmla="*/ 1433 h 1582"/>
                <a:gd name="T90" fmla="*/ 1034 w 1583"/>
                <a:gd name="T91" fmla="*/ 1544 h 1582"/>
                <a:gd name="T92" fmla="*/ 797 w 1583"/>
                <a:gd name="T93" fmla="*/ 1582 h 1582"/>
                <a:gd name="T94" fmla="*/ 559 w 1583"/>
                <a:gd name="T95" fmla="*/ 1547 h 1582"/>
                <a:gd name="T96" fmla="*/ 390 w 1583"/>
                <a:gd name="T97" fmla="*/ 1472 h 1582"/>
                <a:gd name="T98" fmla="*/ 209 w 1583"/>
                <a:gd name="T99" fmla="*/ 1557 h 1582"/>
                <a:gd name="T100" fmla="*/ 52 w 1583"/>
                <a:gd name="T101" fmla="*/ 1563 h 1582"/>
                <a:gd name="T102" fmla="*/ 26 w 1583"/>
                <a:gd name="T103" fmla="*/ 1532 h 1582"/>
                <a:gd name="T104" fmla="*/ 73 w 1583"/>
                <a:gd name="T105" fmla="*/ 1488 h 1582"/>
                <a:gd name="T106" fmla="*/ 163 w 1583"/>
                <a:gd name="T107" fmla="*/ 1397 h 1582"/>
                <a:gd name="T108" fmla="*/ 198 w 1583"/>
                <a:gd name="T109" fmla="*/ 1314 h 1582"/>
                <a:gd name="T110" fmla="*/ 62 w 1583"/>
                <a:gd name="T111" fmla="*/ 1100 h 1582"/>
                <a:gd name="T112" fmla="*/ 3 w 1583"/>
                <a:gd name="T113" fmla="*/ 861 h 1582"/>
                <a:gd name="T114" fmla="*/ 19 w 1583"/>
                <a:gd name="T115" fmla="*/ 615 h 1582"/>
                <a:gd name="T116" fmla="*/ 112 w 1583"/>
                <a:gd name="T117" fmla="*/ 384 h 1582"/>
                <a:gd name="T118" fmla="*/ 280 w 1583"/>
                <a:gd name="T119" fmla="*/ 187 h 1582"/>
                <a:gd name="T120" fmla="*/ 494 w 1583"/>
                <a:gd name="T121" fmla="*/ 57 h 1582"/>
                <a:gd name="T122" fmla="*/ 731 w 1583"/>
                <a:gd name="T123" fmla="*/ 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3" h="1582">
                  <a:moveTo>
                    <a:pt x="769" y="351"/>
                  </a:moveTo>
                  <a:lnTo>
                    <a:pt x="756" y="352"/>
                  </a:lnTo>
                  <a:lnTo>
                    <a:pt x="747" y="355"/>
                  </a:lnTo>
                  <a:lnTo>
                    <a:pt x="742" y="360"/>
                  </a:lnTo>
                  <a:lnTo>
                    <a:pt x="739" y="369"/>
                  </a:lnTo>
                  <a:lnTo>
                    <a:pt x="738" y="382"/>
                  </a:lnTo>
                  <a:lnTo>
                    <a:pt x="738" y="417"/>
                  </a:lnTo>
                  <a:lnTo>
                    <a:pt x="738" y="432"/>
                  </a:lnTo>
                  <a:lnTo>
                    <a:pt x="737" y="442"/>
                  </a:lnTo>
                  <a:lnTo>
                    <a:pt x="734" y="449"/>
                  </a:lnTo>
                  <a:lnTo>
                    <a:pt x="728" y="454"/>
                  </a:lnTo>
                  <a:lnTo>
                    <a:pt x="719" y="458"/>
                  </a:lnTo>
                  <a:lnTo>
                    <a:pt x="705" y="463"/>
                  </a:lnTo>
                  <a:lnTo>
                    <a:pt x="677" y="475"/>
                  </a:lnTo>
                  <a:lnTo>
                    <a:pt x="651" y="490"/>
                  </a:lnTo>
                  <a:lnTo>
                    <a:pt x="629" y="507"/>
                  </a:lnTo>
                  <a:lnTo>
                    <a:pt x="610" y="527"/>
                  </a:lnTo>
                  <a:lnTo>
                    <a:pt x="595" y="549"/>
                  </a:lnTo>
                  <a:lnTo>
                    <a:pt x="583" y="574"/>
                  </a:lnTo>
                  <a:lnTo>
                    <a:pt x="575" y="602"/>
                  </a:lnTo>
                  <a:lnTo>
                    <a:pt x="571" y="633"/>
                  </a:lnTo>
                  <a:lnTo>
                    <a:pt x="571" y="661"/>
                  </a:lnTo>
                  <a:lnTo>
                    <a:pt x="575" y="687"/>
                  </a:lnTo>
                  <a:lnTo>
                    <a:pt x="583" y="710"/>
                  </a:lnTo>
                  <a:lnTo>
                    <a:pt x="594" y="731"/>
                  </a:lnTo>
                  <a:lnTo>
                    <a:pt x="609" y="751"/>
                  </a:lnTo>
                  <a:lnTo>
                    <a:pt x="626" y="769"/>
                  </a:lnTo>
                  <a:lnTo>
                    <a:pt x="647" y="785"/>
                  </a:lnTo>
                  <a:lnTo>
                    <a:pt x="669" y="800"/>
                  </a:lnTo>
                  <a:lnTo>
                    <a:pt x="699" y="816"/>
                  </a:lnTo>
                  <a:lnTo>
                    <a:pt x="730" y="831"/>
                  </a:lnTo>
                  <a:lnTo>
                    <a:pt x="761" y="844"/>
                  </a:lnTo>
                  <a:lnTo>
                    <a:pt x="792" y="857"/>
                  </a:lnTo>
                  <a:lnTo>
                    <a:pt x="816" y="868"/>
                  </a:lnTo>
                  <a:lnTo>
                    <a:pt x="837" y="883"/>
                  </a:lnTo>
                  <a:lnTo>
                    <a:pt x="850" y="896"/>
                  </a:lnTo>
                  <a:lnTo>
                    <a:pt x="858" y="911"/>
                  </a:lnTo>
                  <a:lnTo>
                    <a:pt x="863" y="926"/>
                  </a:lnTo>
                  <a:lnTo>
                    <a:pt x="863" y="942"/>
                  </a:lnTo>
                  <a:lnTo>
                    <a:pt x="858" y="957"/>
                  </a:lnTo>
                  <a:lnTo>
                    <a:pt x="850" y="970"/>
                  </a:lnTo>
                  <a:lnTo>
                    <a:pt x="838" y="982"/>
                  </a:lnTo>
                  <a:lnTo>
                    <a:pt x="822" y="991"/>
                  </a:lnTo>
                  <a:lnTo>
                    <a:pt x="797" y="999"/>
                  </a:lnTo>
                  <a:lnTo>
                    <a:pt x="770" y="1002"/>
                  </a:lnTo>
                  <a:lnTo>
                    <a:pt x="744" y="1001"/>
                  </a:lnTo>
                  <a:lnTo>
                    <a:pt x="702" y="994"/>
                  </a:lnTo>
                  <a:lnTo>
                    <a:pt x="662" y="982"/>
                  </a:lnTo>
                  <a:lnTo>
                    <a:pt x="623" y="965"/>
                  </a:lnTo>
                  <a:lnTo>
                    <a:pt x="612" y="960"/>
                  </a:lnTo>
                  <a:lnTo>
                    <a:pt x="603" y="959"/>
                  </a:lnTo>
                  <a:lnTo>
                    <a:pt x="596" y="961"/>
                  </a:lnTo>
                  <a:lnTo>
                    <a:pt x="591" y="969"/>
                  </a:lnTo>
                  <a:lnTo>
                    <a:pt x="587" y="981"/>
                  </a:lnTo>
                  <a:lnTo>
                    <a:pt x="577" y="1012"/>
                  </a:lnTo>
                  <a:lnTo>
                    <a:pt x="569" y="1044"/>
                  </a:lnTo>
                  <a:lnTo>
                    <a:pt x="566" y="1058"/>
                  </a:lnTo>
                  <a:lnTo>
                    <a:pt x="566" y="1069"/>
                  </a:lnTo>
                  <a:lnTo>
                    <a:pt x="569" y="1077"/>
                  </a:lnTo>
                  <a:lnTo>
                    <a:pt x="578" y="1084"/>
                  </a:lnTo>
                  <a:lnTo>
                    <a:pt x="591" y="1091"/>
                  </a:lnTo>
                  <a:lnTo>
                    <a:pt x="626" y="1106"/>
                  </a:lnTo>
                  <a:lnTo>
                    <a:pt x="662" y="1116"/>
                  </a:lnTo>
                  <a:lnTo>
                    <a:pt x="700" y="1123"/>
                  </a:lnTo>
                  <a:lnTo>
                    <a:pt x="714" y="1125"/>
                  </a:lnTo>
                  <a:lnTo>
                    <a:pt x="723" y="1129"/>
                  </a:lnTo>
                  <a:lnTo>
                    <a:pt x="728" y="1134"/>
                  </a:lnTo>
                  <a:lnTo>
                    <a:pt x="730" y="1144"/>
                  </a:lnTo>
                  <a:lnTo>
                    <a:pt x="730" y="1159"/>
                  </a:lnTo>
                  <a:lnTo>
                    <a:pt x="731" y="1200"/>
                  </a:lnTo>
                  <a:lnTo>
                    <a:pt x="732" y="1212"/>
                  </a:lnTo>
                  <a:lnTo>
                    <a:pt x="737" y="1221"/>
                  </a:lnTo>
                  <a:lnTo>
                    <a:pt x="745" y="1226"/>
                  </a:lnTo>
                  <a:lnTo>
                    <a:pt x="757" y="1228"/>
                  </a:lnTo>
                  <a:lnTo>
                    <a:pt x="818" y="1228"/>
                  </a:lnTo>
                  <a:lnTo>
                    <a:pt x="829" y="1226"/>
                  </a:lnTo>
                  <a:lnTo>
                    <a:pt x="836" y="1221"/>
                  </a:lnTo>
                  <a:lnTo>
                    <a:pt x="841" y="1213"/>
                  </a:lnTo>
                  <a:lnTo>
                    <a:pt x="843" y="1202"/>
                  </a:lnTo>
                  <a:lnTo>
                    <a:pt x="843" y="1173"/>
                  </a:lnTo>
                  <a:lnTo>
                    <a:pt x="843" y="1145"/>
                  </a:lnTo>
                  <a:lnTo>
                    <a:pt x="844" y="1132"/>
                  </a:lnTo>
                  <a:lnTo>
                    <a:pt x="848" y="1123"/>
                  </a:lnTo>
                  <a:lnTo>
                    <a:pt x="857" y="1116"/>
                  </a:lnTo>
                  <a:lnTo>
                    <a:pt x="868" y="1111"/>
                  </a:lnTo>
                  <a:lnTo>
                    <a:pt x="899" y="1100"/>
                  </a:lnTo>
                  <a:lnTo>
                    <a:pt x="927" y="1085"/>
                  </a:lnTo>
                  <a:lnTo>
                    <a:pt x="953" y="1066"/>
                  </a:lnTo>
                  <a:lnTo>
                    <a:pt x="975" y="1043"/>
                  </a:lnTo>
                  <a:lnTo>
                    <a:pt x="994" y="1016"/>
                  </a:lnTo>
                  <a:lnTo>
                    <a:pt x="1007" y="988"/>
                  </a:lnTo>
                  <a:lnTo>
                    <a:pt x="1015" y="959"/>
                  </a:lnTo>
                  <a:lnTo>
                    <a:pt x="1019" y="929"/>
                  </a:lnTo>
                  <a:lnTo>
                    <a:pt x="1017" y="899"/>
                  </a:lnTo>
                  <a:lnTo>
                    <a:pt x="1011" y="870"/>
                  </a:lnTo>
                  <a:lnTo>
                    <a:pt x="1000" y="841"/>
                  </a:lnTo>
                  <a:lnTo>
                    <a:pt x="985" y="814"/>
                  </a:lnTo>
                  <a:lnTo>
                    <a:pt x="966" y="789"/>
                  </a:lnTo>
                  <a:lnTo>
                    <a:pt x="943" y="767"/>
                  </a:lnTo>
                  <a:lnTo>
                    <a:pt x="915" y="749"/>
                  </a:lnTo>
                  <a:lnTo>
                    <a:pt x="880" y="731"/>
                  </a:lnTo>
                  <a:lnTo>
                    <a:pt x="844" y="715"/>
                  </a:lnTo>
                  <a:lnTo>
                    <a:pt x="808" y="700"/>
                  </a:lnTo>
                  <a:lnTo>
                    <a:pt x="787" y="691"/>
                  </a:lnTo>
                  <a:lnTo>
                    <a:pt x="767" y="680"/>
                  </a:lnTo>
                  <a:lnTo>
                    <a:pt x="749" y="667"/>
                  </a:lnTo>
                  <a:lnTo>
                    <a:pt x="736" y="654"/>
                  </a:lnTo>
                  <a:lnTo>
                    <a:pt x="729" y="640"/>
                  </a:lnTo>
                  <a:lnTo>
                    <a:pt x="726" y="625"/>
                  </a:lnTo>
                  <a:lnTo>
                    <a:pt x="728" y="611"/>
                  </a:lnTo>
                  <a:lnTo>
                    <a:pt x="735" y="597"/>
                  </a:lnTo>
                  <a:lnTo>
                    <a:pt x="746" y="585"/>
                  </a:lnTo>
                  <a:lnTo>
                    <a:pt x="762" y="576"/>
                  </a:lnTo>
                  <a:lnTo>
                    <a:pt x="779" y="570"/>
                  </a:lnTo>
                  <a:lnTo>
                    <a:pt x="798" y="569"/>
                  </a:lnTo>
                  <a:lnTo>
                    <a:pt x="832" y="569"/>
                  </a:lnTo>
                  <a:lnTo>
                    <a:pt x="867" y="573"/>
                  </a:lnTo>
                  <a:lnTo>
                    <a:pt x="900" y="582"/>
                  </a:lnTo>
                  <a:lnTo>
                    <a:pt x="933" y="596"/>
                  </a:lnTo>
                  <a:lnTo>
                    <a:pt x="944" y="600"/>
                  </a:lnTo>
                  <a:lnTo>
                    <a:pt x="952" y="601"/>
                  </a:lnTo>
                  <a:lnTo>
                    <a:pt x="959" y="599"/>
                  </a:lnTo>
                  <a:lnTo>
                    <a:pt x="964" y="592"/>
                  </a:lnTo>
                  <a:lnTo>
                    <a:pt x="968" y="581"/>
                  </a:lnTo>
                  <a:lnTo>
                    <a:pt x="979" y="546"/>
                  </a:lnTo>
                  <a:lnTo>
                    <a:pt x="989" y="510"/>
                  </a:lnTo>
                  <a:lnTo>
                    <a:pt x="991" y="499"/>
                  </a:lnTo>
                  <a:lnTo>
                    <a:pt x="989" y="490"/>
                  </a:lnTo>
                  <a:lnTo>
                    <a:pt x="983" y="483"/>
                  </a:lnTo>
                  <a:lnTo>
                    <a:pt x="973" y="477"/>
                  </a:lnTo>
                  <a:lnTo>
                    <a:pt x="946" y="466"/>
                  </a:lnTo>
                  <a:lnTo>
                    <a:pt x="917" y="457"/>
                  </a:lnTo>
                  <a:lnTo>
                    <a:pt x="888" y="451"/>
                  </a:lnTo>
                  <a:lnTo>
                    <a:pt x="871" y="448"/>
                  </a:lnTo>
                  <a:lnTo>
                    <a:pt x="860" y="445"/>
                  </a:lnTo>
                  <a:lnTo>
                    <a:pt x="854" y="441"/>
                  </a:lnTo>
                  <a:lnTo>
                    <a:pt x="850" y="434"/>
                  </a:lnTo>
                  <a:lnTo>
                    <a:pt x="849" y="422"/>
                  </a:lnTo>
                  <a:lnTo>
                    <a:pt x="849" y="406"/>
                  </a:lnTo>
                  <a:lnTo>
                    <a:pt x="848" y="386"/>
                  </a:lnTo>
                  <a:lnTo>
                    <a:pt x="847" y="371"/>
                  </a:lnTo>
                  <a:lnTo>
                    <a:pt x="844" y="361"/>
                  </a:lnTo>
                  <a:lnTo>
                    <a:pt x="838" y="355"/>
                  </a:lnTo>
                  <a:lnTo>
                    <a:pt x="828" y="352"/>
                  </a:lnTo>
                  <a:lnTo>
                    <a:pt x="814" y="351"/>
                  </a:lnTo>
                  <a:lnTo>
                    <a:pt x="793" y="351"/>
                  </a:lnTo>
                  <a:lnTo>
                    <a:pt x="769" y="351"/>
                  </a:lnTo>
                  <a:close/>
                  <a:moveTo>
                    <a:pt x="791" y="0"/>
                  </a:moveTo>
                  <a:lnTo>
                    <a:pt x="852" y="2"/>
                  </a:lnTo>
                  <a:lnTo>
                    <a:pt x="912" y="9"/>
                  </a:lnTo>
                  <a:lnTo>
                    <a:pt x="972" y="20"/>
                  </a:lnTo>
                  <a:lnTo>
                    <a:pt x="1031" y="37"/>
                  </a:lnTo>
                  <a:lnTo>
                    <a:pt x="1089" y="57"/>
                  </a:lnTo>
                  <a:lnTo>
                    <a:pt x="1145" y="83"/>
                  </a:lnTo>
                  <a:lnTo>
                    <a:pt x="1201" y="113"/>
                  </a:lnTo>
                  <a:lnTo>
                    <a:pt x="1254" y="148"/>
                  </a:lnTo>
                  <a:lnTo>
                    <a:pt x="1304" y="187"/>
                  </a:lnTo>
                  <a:lnTo>
                    <a:pt x="1352" y="231"/>
                  </a:lnTo>
                  <a:lnTo>
                    <a:pt x="1395" y="279"/>
                  </a:lnTo>
                  <a:lnTo>
                    <a:pt x="1435" y="329"/>
                  </a:lnTo>
                  <a:lnTo>
                    <a:pt x="1470" y="381"/>
                  </a:lnTo>
                  <a:lnTo>
                    <a:pt x="1500" y="436"/>
                  </a:lnTo>
                  <a:lnTo>
                    <a:pt x="1525" y="492"/>
                  </a:lnTo>
                  <a:lnTo>
                    <a:pt x="1546" y="550"/>
                  </a:lnTo>
                  <a:lnTo>
                    <a:pt x="1562" y="609"/>
                  </a:lnTo>
                  <a:lnTo>
                    <a:pt x="1574" y="669"/>
                  </a:lnTo>
                  <a:lnTo>
                    <a:pt x="1581" y="729"/>
                  </a:lnTo>
                  <a:lnTo>
                    <a:pt x="1583" y="790"/>
                  </a:lnTo>
                  <a:lnTo>
                    <a:pt x="1581" y="851"/>
                  </a:lnTo>
                  <a:lnTo>
                    <a:pt x="1574" y="912"/>
                  </a:lnTo>
                  <a:lnTo>
                    <a:pt x="1562" y="972"/>
                  </a:lnTo>
                  <a:lnTo>
                    <a:pt x="1546" y="1031"/>
                  </a:lnTo>
                  <a:lnTo>
                    <a:pt x="1525" y="1088"/>
                  </a:lnTo>
                  <a:lnTo>
                    <a:pt x="1500" y="1145"/>
                  </a:lnTo>
                  <a:lnTo>
                    <a:pt x="1470" y="1199"/>
                  </a:lnTo>
                  <a:lnTo>
                    <a:pt x="1435" y="1252"/>
                  </a:lnTo>
                  <a:lnTo>
                    <a:pt x="1395" y="1302"/>
                  </a:lnTo>
                  <a:lnTo>
                    <a:pt x="1352" y="1350"/>
                  </a:lnTo>
                  <a:lnTo>
                    <a:pt x="1304" y="1394"/>
                  </a:lnTo>
                  <a:lnTo>
                    <a:pt x="1254" y="1433"/>
                  </a:lnTo>
                  <a:lnTo>
                    <a:pt x="1202" y="1467"/>
                  </a:lnTo>
                  <a:lnTo>
                    <a:pt x="1147" y="1497"/>
                  </a:lnTo>
                  <a:lnTo>
                    <a:pt x="1092" y="1523"/>
                  </a:lnTo>
                  <a:lnTo>
                    <a:pt x="1034" y="1544"/>
                  </a:lnTo>
                  <a:lnTo>
                    <a:pt x="976" y="1560"/>
                  </a:lnTo>
                  <a:lnTo>
                    <a:pt x="917" y="1572"/>
                  </a:lnTo>
                  <a:lnTo>
                    <a:pt x="857" y="1579"/>
                  </a:lnTo>
                  <a:lnTo>
                    <a:pt x="797" y="1582"/>
                  </a:lnTo>
                  <a:lnTo>
                    <a:pt x="737" y="1580"/>
                  </a:lnTo>
                  <a:lnTo>
                    <a:pt x="677" y="1573"/>
                  </a:lnTo>
                  <a:lnTo>
                    <a:pt x="618" y="1562"/>
                  </a:lnTo>
                  <a:lnTo>
                    <a:pt x="559" y="1547"/>
                  </a:lnTo>
                  <a:lnTo>
                    <a:pt x="502" y="1527"/>
                  </a:lnTo>
                  <a:lnTo>
                    <a:pt x="445" y="1502"/>
                  </a:lnTo>
                  <a:lnTo>
                    <a:pt x="391" y="1473"/>
                  </a:lnTo>
                  <a:lnTo>
                    <a:pt x="390" y="1472"/>
                  </a:lnTo>
                  <a:lnTo>
                    <a:pt x="345" y="1502"/>
                  </a:lnTo>
                  <a:lnTo>
                    <a:pt x="299" y="1526"/>
                  </a:lnTo>
                  <a:lnTo>
                    <a:pt x="253" y="1544"/>
                  </a:lnTo>
                  <a:lnTo>
                    <a:pt x="209" y="1557"/>
                  </a:lnTo>
                  <a:lnTo>
                    <a:pt x="167" y="1564"/>
                  </a:lnTo>
                  <a:lnTo>
                    <a:pt x="126" y="1568"/>
                  </a:lnTo>
                  <a:lnTo>
                    <a:pt x="88" y="1567"/>
                  </a:lnTo>
                  <a:lnTo>
                    <a:pt x="52" y="1563"/>
                  </a:lnTo>
                  <a:lnTo>
                    <a:pt x="41" y="1559"/>
                  </a:lnTo>
                  <a:lnTo>
                    <a:pt x="33" y="1552"/>
                  </a:lnTo>
                  <a:lnTo>
                    <a:pt x="28" y="1543"/>
                  </a:lnTo>
                  <a:lnTo>
                    <a:pt x="26" y="1532"/>
                  </a:lnTo>
                  <a:lnTo>
                    <a:pt x="28" y="1522"/>
                  </a:lnTo>
                  <a:lnTo>
                    <a:pt x="34" y="1513"/>
                  </a:lnTo>
                  <a:lnTo>
                    <a:pt x="44" y="1505"/>
                  </a:lnTo>
                  <a:lnTo>
                    <a:pt x="73" y="1488"/>
                  </a:lnTo>
                  <a:lnTo>
                    <a:pt x="99" y="1469"/>
                  </a:lnTo>
                  <a:lnTo>
                    <a:pt x="123" y="1446"/>
                  </a:lnTo>
                  <a:lnTo>
                    <a:pt x="145" y="1422"/>
                  </a:lnTo>
                  <a:lnTo>
                    <a:pt x="163" y="1397"/>
                  </a:lnTo>
                  <a:lnTo>
                    <a:pt x="180" y="1371"/>
                  </a:lnTo>
                  <a:lnTo>
                    <a:pt x="194" y="1346"/>
                  </a:lnTo>
                  <a:lnTo>
                    <a:pt x="206" y="1321"/>
                  </a:lnTo>
                  <a:lnTo>
                    <a:pt x="198" y="1314"/>
                  </a:lnTo>
                  <a:lnTo>
                    <a:pt x="157" y="1264"/>
                  </a:lnTo>
                  <a:lnTo>
                    <a:pt x="121" y="1211"/>
                  </a:lnTo>
                  <a:lnTo>
                    <a:pt x="89" y="1156"/>
                  </a:lnTo>
                  <a:lnTo>
                    <a:pt x="62" y="1100"/>
                  </a:lnTo>
                  <a:lnTo>
                    <a:pt x="40" y="1042"/>
                  </a:lnTo>
                  <a:lnTo>
                    <a:pt x="23" y="982"/>
                  </a:lnTo>
                  <a:lnTo>
                    <a:pt x="11" y="922"/>
                  </a:lnTo>
                  <a:lnTo>
                    <a:pt x="3" y="861"/>
                  </a:lnTo>
                  <a:lnTo>
                    <a:pt x="0" y="798"/>
                  </a:lnTo>
                  <a:lnTo>
                    <a:pt x="2" y="737"/>
                  </a:lnTo>
                  <a:lnTo>
                    <a:pt x="8" y="675"/>
                  </a:lnTo>
                  <a:lnTo>
                    <a:pt x="19" y="615"/>
                  </a:lnTo>
                  <a:lnTo>
                    <a:pt x="35" y="555"/>
                  </a:lnTo>
                  <a:lnTo>
                    <a:pt x="56" y="496"/>
                  </a:lnTo>
                  <a:lnTo>
                    <a:pt x="82" y="439"/>
                  </a:lnTo>
                  <a:lnTo>
                    <a:pt x="112" y="384"/>
                  </a:lnTo>
                  <a:lnTo>
                    <a:pt x="147" y="330"/>
                  </a:lnTo>
                  <a:lnTo>
                    <a:pt x="187" y="279"/>
                  </a:lnTo>
                  <a:lnTo>
                    <a:pt x="231" y="231"/>
                  </a:lnTo>
                  <a:lnTo>
                    <a:pt x="280" y="187"/>
                  </a:lnTo>
                  <a:lnTo>
                    <a:pt x="330" y="148"/>
                  </a:lnTo>
                  <a:lnTo>
                    <a:pt x="383" y="113"/>
                  </a:lnTo>
                  <a:lnTo>
                    <a:pt x="438" y="83"/>
                  </a:lnTo>
                  <a:lnTo>
                    <a:pt x="494" y="57"/>
                  </a:lnTo>
                  <a:lnTo>
                    <a:pt x="552" y="37"/>
                  </a:lnTo>
                  <a:lnTo>
                    <a:pt x="611" y="20"/>
                  </a:lnTo>
                  <a:lnTo>
                    <a:pt x="670" y="9"/>
                  </a:lnTo>
                  <a:lnTo>
                    <a:pt x="731" y="2"/>
                  </a:lnTo>
                  <a:lnTo>
                    <a:pt x="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6" name="Group 895"/>
          <p:cNvGrpSpPr/>
          <p:nvPr/>
        </p:nvGrpSpPr>
        <p:grpSpPr>
          <a:xfrm>
            <a:off x="7204896" y="3524251"/>
            <a:ext cx="579438" cy="412750"/>
            <a:chOff x="7256463" y="3524251"/>
            <a:chExt cx="579438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1" name="Freeform 228"/>
            <p:cNvSpPr>
              <a:spLocks noEditPoints="1"/>
            </p:cNvSpPr>
            <p:nvPr/>
          </p:nvSpPr>
          <p:spPr bwMode="auto">
            <a:xfrm>
              <a:off x="7531101" y="3578226"/>
              <a:ext cx="168275" cy="169863"/>
            </a:xfrm>
            <a:custGeom>
              <a:avLst/>
              <a:gdLst>
                <a:gd name="T0" fmla="*/ 491 w 1069"/>
                <a:gd name="T1" fmla="*/ 163 h 965"/>
                <a:gd name="T2" fmla="*/ 489 w 1069"/>
                <a:gd name="T3" fmla="*/ 220 h 965"/>
                <a:gd name="T4" fmla="*/ 462 w 1069"/>
                <a:gd name="T5" fmla="*/ 236 h 965"/>
                <a:gd name="T6" fmla="*/ 375 w 1069"/>
                <a:gd name="T7" fmla="*/ 294 h 965"/>
                <a:gd name="T8" fmla="*/ 350 w 1069"/>
                <a:gd name="T9" fmla="*/ 389 h 965"/>
                <a:gd name="T10" fmla="*/ 392 w 1069"/>
                <a:gd name="T11" fmla="*/ 463 h 965"/>
                <a:gd name="T12" fmla="*/ 500 w 1069"/>
                <a:gd name="T13" fmla="*/ 520 h 965"/>
                <a:gd name="T14" fmla="*/ 585 w 1069"/>
                <a:gd name="T15" fmla="*/ 564 h 965"/>
                <a:gd name="T16" fmla="*/ 586 w 1069"/>
                <a:gd name="T17" fmla="*/ 615 h 965"/>
                <a:gd name="T18" fmla="*/ 518 w 1069"/>
                <a:gd name="T19" fmla="*/ 643 h 965"/>
                <a:gd name="T20" fmla="*/ 395 w 1069"/>
                <a:gd name="T21" fmla="*/ 615 h 965"/>
                <a:gd name="T22" fmla="*/ 368 w 1069"/>
                <a:gd name="T23" fmla="*/ 617 h 965"/>
                <a:gd name="T24" fmla="*/ 346 w 1069"/>
                <a:gd name="T25" fmla="*/ 686 h 965"/>
                <a:gd name="T26" fmla="*/ 367 w 1069"/>
                <a:gd name="T27" fmla="*/ 711 h 965"/>
                <a:gd name="T28" fmla="*/ 470 w 1069"/>
                <a:gd name="T29" fmla="*/ 737 h 965"/>
                <a:gd name="T30" fmla="*/ 483 w 1069"/>
                <a:gd name="T31" fmla="*/ 762 h 965"/>
                <a:gd name="T32" fmla="*/ 496 w 1069"/>
                <a:gd name="T33" fmla="*/ 812 h 965"/>
                <a:gd name="T34" fmla="*/ 565 w 1069"/>
                <a:gd name="T35" fmla="*/ 813 h 965"/>
                <a:gd name="T36" fmla="*/ 578 w 1069"/>
                <a:gd name="T37" fmla="*/ 773 h 965"/>
                <a:gd name="T38" fmla="*/ 589 w 1069"/>
                <a:gd name="T39" fmla="*/ 729 h 965"/>
                <a:gd name="T40" fmla="*/ 670 w 1069"/>
                <a:gd name="T41" fmla="*/ 692 h 965"/>
                <a:gd name="T42" fmla="*/ 723 w 1069"/>
                <a:gd name="T43" fmla="*/ 603 h 965"/>
                <a:gd name="T44" fmla="*/ 700 w 1069"/>
                <a:gd name="T45" fmla="*/ 507 h 965"/>
                <a:gd name="T46" fmla="*/ 606 w 1069"/>
                <a:gd name="T47" fmla="*/ 438 h 965"/>
                <a:gd name="T48" fmla="*/ 497 w 1069"/>
                <a:gd name="T49" fmla="*/ 390 h 965"/>
                <a:gd name="T50" fmla="*/ 483 w 1069"/>
                <a:gd name="T51" fmla="*/ 340 h 965"/>
                <a:gd name="T52" fmla="*/ 538 w 1069"/>
                <a:gd name="T53" fmla="*/ 316 h 965"/>
                <a:gd name="T54" fmla="*/ 662 w 1069"/>
                <a:gd name="T55" fmla="*/ 340 h 965"/>
                <a:gd name="T56" fmla="*/ 690 w 1069"/>
                <a:gd name="T57" fmla="*/ 298 h 965"/>
                <a:gd name="T58" fmla="*/ 685 w 1069"/>
                <a:gd name="T59" fmla="*/ 245 h 965"/>
                <a:gd name="T60" fmla="*/ 591 w 1069"/>
                <a:gd name="T61" fmla="*/ 222 h 965"/>
                <a:gd name="T62" fmla="*/ 581 w 1069"/>
                <a:gd name="T63" fmla="*/ 192 h 965"/>
                <a:gd name="T64" fmla="*/ 568 w 1069"/>
                <a:gd name="T65" fmla="*/ 153 h 965"/>
                <a:gd name="T66" fmla="*/ 534 w 1069"/>
                <a:gd name="T67" fmla="*/ 0 h 965"/>
                <a:gd name="T68" fmla="*/ 756 w 1069"/>
                <a:gd name="T69" fmla="*/ 42 h 965"/>
                <a:gd name="T70" fmla="*/ 931 w 1069"/>
                <a:gd name="T71" fmla="*/ 159 h 965"/>
                <a:gd name="T72" fmla="*/ 1042 w 1069"/>
                <a:gd name="T73" fmla="*/ 330 h 965"/>
                <a:gd name="T74" fmla="*/ 1066 w 1069"/>
                <a:gd name="T75" fmla="*/ 535 h 965"/>
                <a:gd name="T76" fmla="*/ 996 w 1069"/>
                <a:gd name="T77" fmla="*/ 727 h 965"/>
                <a:gd name="T78" fmla="*/ 850 w 1069"/>
                <a:gd name="T79" fmla="*/ 872 h 965"/>
                <a:gd name="T80" fmla="*/ 650 w 1069"/>
                <a:gd name="T81" fmla="*/ 954 h 965"/>
                <a:gd name="T82" fmla="*/ 420 w 1069"/>
                <a:gd name="T83" fmla="*/ 954 h 965"/>
                <a:gd name="T84" fmla="*/ 219 w 1069"/>
                <a:gd name="T85" fmla="*/ 872 h 965"/>
                <a:gd name="T86" fmla="*/ 73 w 1069"/>
                <a:gd name="T87" fmla="*/ 727 h 965"/>
                <a:gd name="T88" fmla="*/ 3 w 1069"/>
                <a:gd name="T89" fmla="*/ 535 h 965"/>
                <a:gd name="T90" fmla="*/ 27 w 1069"/>
                <a:gd name="T91" fmla="*/ 330 h 965"/>
                <a:gd name="T92" fmla="*/ 137 w 1069"/>
                <a:gd name="T93" fmla="*/ 159 h 965"/>
                <a:gd name="T94" fmla="*/ 314 w 1069"/>
                <a:gd name="T95" fmla="*/ 42 h 965"/>
                <a:gd name="T96" fmla="*/ 534 w 1069"/>
                <a:gd name="T97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9" h="965">
                  <a:moveTo>
                    <a:pt x="515" y="151"/>
                  </a:moveTo>
                  <a:lnTo>
                    <a:pt x="502" y="152"/>
                  </a:lnTo>
                  <a:lnTo>
                    <a:pt x="494" y="156"/>
                  </a:lnTo>
                  <a:lnTo>
                    <a:pt x="491" y="163"/>
                  </a:lnTo>
                  <a:lnTo>
                    <a:pt x="490" y="175"/>
                  </a:lnTo>
                  <a:lnTo>
                    <a:pt x="490" y="201"/>
                  </a:lnTo>
                  <a:lnTo>
                    <a:pt x="489" y="212"/>
                  </a:lnTo>
                  <a:lnTo>
                    <a:pt x="489" y="220"/>
                  </a:lnTo>
                  <a:lnTo>
                    <a:pt x="486" y="225"/>
                  </a:lnTo>
                  <a:lnTo>
                    <a:pt x="481" y="229"/>
                  </a:lnTo>
                  <a:lnTo>
                    <a:pt x="473" y="232"/>
                  </a:lnTo>
                  <a:lnTo>
                    <a:pt x="462" y="236"/>
                  </a:lnTo>
                  <a:lnTo>
                    <a:pt x="435" y="246"/>
                  </a:lnTo>
                  <a:lnTo>
                    <a:pt x="411" y="259"/>
                  </a:lnTo>
                  <a:lnTo>
                    <a:pt x="391" y="275"/>
                  </a:lnTo>
                  <a:lnTo>
                    <a:pt x="375" y="294"/>
                  </a:lnTo>
                  <a:lnTo>
                    <a:pt x="362" y="314"/>
                  </a:lnTo>
                  <a:lnTo>
                    <a:pt x="354" y="338"/>
                  </a:lnTo>
                  <a:lnTo>
                    <a:pt x="350" y="365"/>
                  </a:lnTo>
                  <a:lnTo>
                    <a:pt x="350" y="389"/>
                  </a:lnTo>
                  <a:lnTo>
                    <a:pt x="356" y="410"/>
                  </a:lnTo>
                  <a:lnTo>
                    <a:pt x="365" y="430"/>
                  </a:lnTo>
                  <a:lnTo>
                    <a:pt x="377" y="447"/>
                  </a:lnTo>
                  <a:lnTo>
                    <a:pt x="392" y="463"/>
                  </a:lnTo>
                  <a:lnTo>
                    <a:pt x="411" y="478"/>
                  </a:lnTo>
                  <a:lnTo>
                    <a:pt x="432" y="491"/>
                  </a:lnTo>
                  <a:lnTo>
                    <a:pt x="466" y="506"/>
                  </a:lnTo>
                  <a:lnTo>
                    <a:pt x="500" y="520"/>
                  </a:lnTo>
                  <a:lnTo>
                    <a:pt x="535" y="533"/>
                  </a:lnTo>
                  <a:lnTo>
                    <a:pt x="555" y="541"/>
                  </a:lnTo>
                  <a:lnTo>
                    <a:pt x="573" y="552"/>
                  </a:lnTo>
                  <a:lnTo>
                    <a:pt x="585" y="564"/>
                  </a:lnTo>
                  <a:lnTo>
                    <a:pt x="592" y="576"/>
                  </a:lnTo>
                  <a:lnTo>
                    <a:pt x="594" y="590"/>
                  </a:lnTo>
                  <a:lnTo>
                    <a:pt x="593" y="603"/>
                  </a:lnTo>
                  <a:lnTo>
                    <a:pt x="586" y="615"/>
                  </a:lnTo>
                  <a:lnTo>
                    <a:pt x="575" y="625"/>
                  </a:lnTo>
                  <a:lnTo>
                    <a:pt x="561" y="633"/>
                  </a:lnTo>
                  <a:lnTo>
                    <a:pt x="540" y="640"/>
                  </a:lnTo>
                  <a:lnTo>
                    <a:pt x="518" y="643"/>
                  </a:lnTo>
                  <a:lnTo>
                    <a:pt x="494" y="642"/>
                  </a:lnTo>
                  <a:lnTo>
                    <a:pt x="460" y="636"/>
                  </a:lnTo>
                  <a:lnTo>
                    <a:pt x="427" y="627"/>
                  </a:lnTo>
                  <a:lnTo>
                    <a:pt x="395" y="615"/>
                  </a:lnTo>
                  <a:lnTo>
                    <a:pt x="385" y="611"/>
                  </a:lnTo>
                  <a:lnTo>
                    <a:pt x="378" y="609"/>
                  </a:lnTo>
                  <a:lnTo>
                    <a:pt x="372" y="612"/>
                  </a:lnTo>
                  <a:lnTo>
                    <a:pt x="368" y="617"/>
                  </a:lnTo>
                  <a:lnTo>
                    <a:pt x="365" y="626"/>
                  </a:lnTo>
                  <a:lnTo>
                    <a:pt x="357" y="650"/>
                  </a:lnTo>
                  <a:lnTo>
                    <a:pt x="349" y="674"/>
                  </a:lnTo>
                  <a:lnTo>
                    <a:pt x="346" y="686"/>
                  </a:lnTo>
                  <a:lnTo>
                    <a:pt x="346" y="694"/>
                  </a:lnTo>
                  <a:lnTo>
                    <a:pt x="349" y="700"/>
                  </a:lnTo>
                  <a:lnTo>
                    <a:pt x="356" y="705"/>
                  </a:lnTo>
                  <a:lnTo>
                    <a:pt x="367" y="711"/>
                  </a:lnTo>
                  <a:lnTo>
                    <a:pt x="397" y="722"/>
                  </a:lnTo>
                  <a:lnTo>
                    <a:pt x="427" y="729"/>
                  </a:lnTo>
                  <a:lnTo>
                    <a:pt x="458" y="735"/>
                  </a:lnTo>
                  <a:lnTo>
                    <a:pt x="470" y="737"/>
                  </a:lnTo>
                  <a:lnTo>
                    <a:pt x="478" y="739"/>
                  </a:lnTo>
                  <a:lnTo>
                    <a:pt x="482" y="743"/>
                  </a:lnTo>
                  <a:lnTo>
                    <a:pt x="483" y="750"/>
                  </a:lnTo>
                  <a:lnTo>
                    <a:pt x="483" y="762"/>
                  </a:lnTo>
                  <a:lnTo>
                    <a:pt x="483" y="793"/>
                  </a:lnTo>
                  <a:lnTo>
                    <a:pt x="484" y="802"/>
                  </a:lnTo>
                  <a:lnTo>
                    <a:pt x="489" y="808"/>
                  </a:lnTo>
                  <a:lnTo>
                    <a:pt x="496" y="812"/>
                  </a:lnTo>
                  <a:lnTo>
                    <a:pt x="505" y="814"/>
                  </a:lnTo>
                  <a:lnTo>
                    <a:pt x="531" y="814"/>
                  </a:lnTo>
                  <a:lnTo>
                    <a:pt x="557" y="814"/>
                  </a:lnTo>
                  <a:lnTo>
                    <a:pt x="565" y="813"/>
                  </a:lnTo>
                  <a:lnTo>
                    <a:pt x="572" y="809"/>
                  </a:lnTo>
                  <a:lnTo>
                    <a:pt x="576" y="803"/>
                  </a:lnTo>
                  <a:lnTo>
                    <a:pt x="578" y="794"/>
                  </a:lnTo>
                  <a:lnTo>
                    <a:pt x="578" y="773"/>
                  </a:lnTo>
                  <a:lnTo>
                    <a:pt x="578" y="752"/>
                  </a:lnTo>
                  <a:lnTo>
                    <a:pt x="579" y="742"/>
                  </a:lnTo>
                  <a:lnTo>
                    <a:pt x="582" y="735"/>
                  </a:lnTo>
                  <a:lnTo>
                    <a:pt x="589" y="729"/>
                  </a:lnTo>
                  <a:lnTo>
                    <a:pt x="599" y="726"/>
                  </a:lnTo>
                  <a:lnTo>
                    <a:pt x="624" y="718"/>
                  </a:lnTo>
                  <a:lnTo>
                    <a:pt x="649" y="706"/>
                  </a:lnTo>
                  <a:lnTo>
                    <a:pt x="670" y="692"/>
                  </a:lnTo>
                  <a:lnTo>
                    <a:pt x="688" y="674"/>
                  </a:lnTo>
                  <a:lnTo>
                    <a:pt x="705" y="651"/>
                  </a:lnTo>
                  <a:lnTo>
                    <a:pt x="716" y="628"/>
                  </a:lnTo>
                  <a:lnTo>
                    <a:pt x="723" y="603"/>
                  </a:lnTo>
                  <a:lnTo>
                    <a:pt x="724" y="578"/>
                  </a:lnTo>
                  <a:lnTo>
                    <a:pt x="721" y="554"/>
                  </a:lnTo>
                  <a:lnTo>
                    <a:pt x="713" y="530"/>
                  </a:lnTo>
                  <a:lnTo>
                    <a:pt x="700" y="507"/>
                  </a:lnTo>
                  <a:lnTo>
                    <a:pt x="683" y="486"/>
                  </a:lnTo>
                  <a:lnTo>
                    <a:pt x="661" y="467"/>
                  </a:lnTo>
                  <a:lnTo>
                    <a:pt x="635" y="451"/>
                  </a:lnTo>
                  <a:lnTo>
                    <a:pt x="606" y="438"/>
                  </a:lnTo>
                  <a:lnTo>
                    <a:pt x="576" y="426"/>
                  </a:lnTo>
                  <a:lnTo>
                    <a:pt x="545" y="415"/>
                  </a:lnTo>
                  <a:lnTo>
                    <a:pt x="521" y="404"/>
                  </a:lnTo>
                  <a:lnTo>
                    <a:pt x="497" y="390"/>
                  </a:lnTo>
                  <a:lnTo>
                    <a:pt x="486" y="378"/>
                  </a:lnTo>
                  <a:lnTo>
                    <a:pt x="479" y="366"/>
                  </a:lnTo>
                  <a:lnTo>
                    <a:pt x="479" y="353"/>
                  </a:lnTo>
                  <a:lnTo>
                    <a:pt x="483" y="340"/>
                  </a:lnTo>
                  <a:lnTo>
                    <a:pt x="493" y="330"/>
                  </a:lnTo>
                  <a:lnTo>
                    <a:pt x="508" y="321"/>
                  </a:lnTo>
                  <a:lnTo>
                    <a:pt x="522" y="318"/>
                  </a:lnTo>
                  <a:lnTo>
                    <a:pt x="538" y="316"/>
                  </a:lnTo>
                  <a:lnTo>
                    <a:pt x="576" y="317"/>
                  </a:lnTo>
                  <a:lnTo>
                    <a:pt x="614" y="324"/>
                  </a:lnTo>
                  <a:lnTo>
                    <a:pt x="651" y="336"/>
                  </a:lnTo>
                  <a:lnTo>
                    <a:pt x="662" y="340"/>
                  </a:lnTo>
                  <a:lnTo>
                    <a:pt x="671" y="340"/>
                  </a:lnTo>
                  <a:lnTo>
                    <a:pt x="676" y="335"/>
                  </a:lnTo>
                  <a:lnTo>
                    <a:pt x="681" y="325"/>
                  </a:lnTo>
                  <a:lnTo>
                    <a:pt x="690" y="298"/>
                  </a:lnTo>
                  <a:lnTo>
                    <a:pt x="698" y="270"/>
                  </a:lnTo>
                  <a:lnTo>
                    <a:pt x="700" y="259"/>
                  </a:lnTo>
                  <a:lnTo>
                    <a:pt x="695" y="251"/>
                  </a:lnTo>
                  <a:lnTo>
                    <a:pt x="685" y="245"/>
                  </a:lnTo>
                  <a:lnTo>
                    <a:pt x="650" y="234"/>
                  </a:lnTo>
                  <a:lnTo>
                    <a:pt x="613" y="226"/>
                  </a:lnTo>
                  <a:lnTo>
                    <a:pt x="600" y="224"/>
                  </a:lnTo>
                  <a:lnTo>
                    <a:pt x="591" y="222"/>
                  </a:lnTo>
                  <a:lnTo>
                    <a:pt x="585" y="219"/>
                  </a:lnTo>
                  <a:lnTo>
                    <a:pt x="582" y="213"/>
                  </a:lnTo>
                  <a:lnTo>
                    <a:pt x="581" y="205"/>
                  </a:lnTo>
                  <a:lnTo>
                    <a:pt x="581" y="192"/>
                  </a:lnTo>
                  <a:lnTo>
                    <a:pt x="581" y="175"/>
                  </a:lnTo>
                  <a:lnTo>
                    <a:pt x="580" y="163"/>
                  </a:lnTo>
                  <a:lnTo>
                    <a:pt x="575" y="156"/>
                  </a:lnTo>
                  <a:lnTo>
                    <a:pt x="568" y="153"/>
                  </a:lnTo>
                  <a:lnTo>
                    <a:pt x="554" y="151"/>
                  </a:lnTo>
                  <a:lnTo>
                    <a:pt x="535" y="151"/>
                  </a:lnTo>
                  <a:lnTo>
                    <a:pt x="515" y="151"/>
                  </a:lnTo>
                  <a:close/>
                  <a:moveTo>
                    <a:pt x="534" y="0"/>
                  </a:moveTo>
                  <a:lnTo>
                    <a:pt x="593" y="2"/>
                  </a:lnTo>
                  <a:lnTo>
                    <a:pt x="650" y="11"/>
                  </a:lnTo>
                  <a:lnTo>
                    <a:pt x="704" y="24"/>
                  </a:lnTo>
                  <a:lnTo>
                    <a:pt x="756" y="42"/>
                  </a:lnTo>
                  <a:lnTo>
                    <a:pt x="805" y="65"/>
                  </a:lnTo>
                  <a:lnTo>
                    <a:pt x="850" y="93"/>
                  </a:lnTo>
                  <a:lnTo>
                    <a:pt x="894" y="124"/>
                  </a:lnTo>
                  <a:lnTo>
                    <a:pt x="931" y="159"/>
                  </a:lnTo>
                  <a:lnTo>
                    <a:pt x="967" y="197"/>
                  </a:lnTo>
                  <a:lnTo>
                    <a:pt x="997" y="238"/>
                  </a:lnTo>
                  <a:lnTo>
                    <a:pt x="1022" y="284"/>
                  </a:lnTo>
                  <a:lnTo>
                    <a:pt x="1042" y="330"/>
                  </a:lnTo>
                  <a:lnTo>
                    <a:pt x="1057" y="379"/>
                  </a:lnTo>
                  <a:lnTo>
                    <a:pt x="1066" y="430"/>
                  </a:lnTo>
                  <a:lnTo>
                    <a:pt x="1069" y="482"/>
                  </a:lnTo>
                  <a:lnTo>
                    <a:pt x="1066" y="535"/>
                  </a:lnTo>
                  <a:lnTo>
                    <a:pt x="1057" y="586"/>
                  </a:lnTo>
                  <a:lnTo>
                    <a:pt x="1042" y="635"/>
                  </a:lnTo>
                  <a:lnTo>
                    <a:pt x="1021" y="682"/>
                  </a:lnTo>
                  <a:lnTo>
                    <a:pt x="996" y="727"/>
                  </a:lnTo>
                  <a:lnTo>
                    <a:pt x="966" y="768"/>
                  </a:lnTo>
                  <a:lnTo>
                    <a:pt x="931" y="806"/>
                  </a:lnTo>
                  <a:lnTo>
                    <a:pt x="893" y="841"/>
                  </a:lnTo>
                  <a:lnTo>
                    <a:pt x="850" y="872"/>
                  </a:lnTo>
                  <a:lnTo>
                    <a:pt x="804" y="900"/>
                  </a:lnTo>
                  <a:lnTo>
                    <a:pt x="755" y="923"/>
                  </a:lnTo>
                  <a:lnTo>
                    <a:pt x="703" y="941"/>
                  </a:lnTo>
                  <a:lnTo>
                    <a:pt x="650" y="954"/>
                  </a:lnTo>
                  <a:lnTo>
                    <a:pt x="593" y="963"/>
                  </a:lnTo>
                  <a:lnTo>
                    <a:pt x="534" y="965"/>
                  </a:lnTo>
                  <a:lnTo>
                    <a:pt x="477" y="963"/>
                  </a:lnTo>
                  <a:lnTo>
                    <a:pt x="420" y="954"/>
                  </a:lnTo>
                  <a:lnTo>
                    <a:pt x="366" y="941"/>
                  </a:lnTo>
                  <a:lnTo>
                    <a:pt x="314" y="923"/>
                  </a:lnTo>
                  <a:lnTo>
                    <a:pt x="265" y="900"/>
                  </a:lnTo>
                  <a:lnTo>
                    <a:pt x="219" y="872"/>
                  </a:lnTo>
                  <a:lnTo>
                    <a:pt x="176" y="841"/>
                  </a:lnTo>
                  <a:lnTo>
                    <a:pt x="137" y="806"/>
                  </a:lnTo>
                  <a:lnTo>
                    <a:pt x="103" y="768"/>
                  </a:lnTo>
                  <a:lnTo>
                    <a:pt x="73" y="727"/>
                  </a:lnTo>
                  <a:lnTo>
                    <a:pt x="47" y="682"/>
                  </a:lnTo>
                  <a:lnTo>
                    <a:pt x="27" y="635"/>
                  </a:lnTo>
                  <a:lnTo>
                    <a:pt x="12" y="586"/>
                  </a:lnTo>
                  <a:lnTo>
                    <a:pt x="3" y="535"/>
                  </a:lnTo>
                  <a:lnTo>
                    <a:pt x="0" y="482"/>
                  </a:lnTo>
                  <a:lnTo>
                    <a:pt x="3" y="430"/>
                  </a:lnTo>
                  <a:lnTo>
                    <a:pt x="12" y="379"/>
                  </a:lnTo>
                  <a:lnTo>
                    <a:pt x="27" y="330"/>
                  </a:lnTo>
                  <a:lnTo>
                    <a:pt x="47" y="284"/>
                  </a:lnTo>
                  <a:lnTo>
                    <a:pt x="73" y="238"/>
                  </a:lnTo>
                  <a:lnTo>
                    <a:pt x="103" y="197"/>
                  </a:lnTo>
                  <a:lnTo>
                    <a:pt x="137" y="159"/>
                  </a:lnTo>
                  <a:lnTo>
                    <a:pt x="176" y="124"/>
                  </a:lnTo>
                  <a:lnTo>
                    <a:pt x="219" y="93"/>
                  </a:lnTo>
                  <a:lnTo>
                    <a:pt x="265" y="65"/>
                  </a:lnTo>
                  <a:lnTo>
                    <a:pt x="314" y="42"/>
                  </a:lnTo>
                  <a:lnTo>
                    <a:pt x="366" y="24"/>
                  </a:lnTo>
                  <a:lnTo>
                    <a:pt x="420" y="11"/>
                  </a:lnTo>
                  <a:lnTo>
                    <a:pt x="477" y="2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29"/>
            <p:cNvSpPr>
              <a:spLocks/>
            </p:cNvSpPr>
            <p:nvPr/>
          </p:nvSpPr>
          <p:spPr bwMode="auto">
            <a:xfrm>
              <a:off x="7469188" y="3643313"/>
              <a:ext cx="46038" cy="47625"/>
            </a:xfrm>
            <a:custGeom>
              <a:avLst/>
              <a:gdLst>
                <a:gd name="T0" fmla="*/ 148 w 295"/>
                <a:gd name="T1" fmla="*/ 0 h 267"/>
                <a:gd name="T2" fmla="*/ 178 w 295"/>
                <a:gd name="T3" fmla="*/ 3 h 267"/>
                <a:gd name="T4" fmla="*/ 206 w 295"/>
                <a:gd name="T5" fmla="*/ 11 h 267"/>
                <a:gd name="T6" fmla="*/ 230 w 295"/>
                <a:gd name="T7" fmla="*/ 23 h 267"/>
                <a:gd name="T8" fmla="*/ 252 w 295"/>
                <a:gd name="T9" fmla="*/ 39 h 267"/>
                <a:gd name="T10" fmla="*/ 271 w 295"/>
                <a:gd name="T11" fmla="*/ 59 h 267"/>
                <a:gd name="T12" fmla="*/ 284 w 295"/>
                <a:gd name="T13" fmla="*/ 82 h 267"/>
                <a:gd name="T14" fmla="*/ 293 w 295"/>
                <a:gd name="T15" fmla="*/ 107 h 267"/>
                <a:gd name="T16" fmla="*/ 295 w 295"/>
                <a:gd name="T17" fmla="*/ 134 h 267"/>
                <a:gd name="T18" fmla="*/ 293 w 295"/>
                <a:gd name="T19" fmla="*/ 160 h 267"/>
                <a:gd name="T20" fmla="*/ 284 w 295"/>
                <a:gd name="T21" fmla="*/ 185 h 267"/>
                <a:gd name="T22" fmla="*/ 271 w 295"/>
                <a:gd name="T23" fmla="*/ 208 h 267"/>
                <a:gd name="T24" fmla="*/ 252 w 295"/>
                <a:gd name="T25" fmla="*/ 228 h 267"/>
                <a:gd name="T26" fmla="*/ 230 w 295"/>
                <a:gd name="T27" fmla="*/ 244 h 267"/>
                <a:gd name="T28" fmla="*/ 206 w 295"/>
                <a:gd name="T29" fmla="*/ 256 h 267"/>
                <a:gd name="T30" fmla="*/ 178 w 295"/>
                <a:gd name="T31" fmla="*/ 264 h 267"/>
                <a:gd name="T32" fmla="*/ 148 w 295"/>
                <a:gd name="T33" fmla="*/ 267 h 267"/>
                <a:gd name="T34" fmla="*/ 118 w 295"/>
                <a:gd name="T35" fmla="*/ 264 h 267"/>
                <a:gd name="T36" fmla="*/ 90 w 295"/>
                <a:gd name="T37" fmla="*/ 256 h 267"/>
                <a:gd name="T38" fmla="*/ 65 w 295"/>
                <a:gd name="T39" fmla="*/ 244 h 267"/>
                <a:gd name="T40" fmla="*/ 44 w 295"/>
                <a:gd name="T41" fmla="*/ 228 h 267"/>
                <a:gd name="T42" fmla="*/ 25 w 295"/>
                <a:gd name="T43" fmla="*/ 208 h 267"/>
                <a:gd name="T44" fmla="*/ 11 w 295"/>
                <a:gd name="T45" fmla="*/ 185 h 267"/>
                <a:gd name="T46" fmla="*/ 3 w 295"/>
                <a:gd name="T47" fmla="*/ 160 h 267"/>
                <a:gd name="T48" fmla="*/ 0 w 295"/>
                <a:gd name="T49" fmla="*/ 134 h 267"/>
                <a:gd name="T50" fmla="*/ 3 w 295"/>
                <a:gd name="T51" fmla="*/ 107 h 267"/>
                <a:gd name="T52" fmla="*/ 11 w 295"/>
                <a:gd name="T53" fmla="*/ 82 h 267"/>
                <a:gd name="T54" fmla="*/ 25 w 295"/>
                <a:gd name="T55" fmla="*/ 59 h 267"/>
                <a:gd name="T56" fmla="*/ 44 w 295"/>
                <a:gd name="T57" fmla="*/ 39 h 267"/>
                <a:gd name="T58" fmla="*/ 65 w 295"/>
                <a:gd name="T59" fmla="*/ 23 h 267"/>
                <a:gd name="T60" fmla="*/ 90 w 295"/>
                <a:gd name="T61" fmla="*/ 11 h 267"/>
                <a:gd name="T62" fmla="*/ 118 w 295"/>
                <a:gd name="T63" fmla="*/ 3 h 267"/>
                <a:gd name="T64" fmla="*/ 148 w 295"/>
                <a:gd name="T6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67">
                  <a:moveTo>
                    <a:pt x="148" y="0"/>
                  </a:moveTo>
                  <a:lnTo>
                    <a:pt x="178" y="3"/>
                  </a:lnTo>
                  <a:lnTo>
                    <a:pt x="206" y="11"/>
                  </a:lnTo>
                  <a:lnTo>
                    <a:pt x="230" y="23"/>
                  </a:lnTo>
                  <a:lnTo>
                    <a:pt x="252" y="39"/>
                  </a:lnTo>
                  <a:lnTo>
                    <a:pt x="271" y="59"/>
                  </a:lnTo>
                  <a:lnTo>
                    <a:pt x="284" y="82"/>
                  </a:lnTo>
                  <a:lnTo>
                    <a:pt x="293" y="107"/>
                  </a:lnTo>
                  <a:lnTo>
                    <a:pt x="295" y="134"/>
                  </a:lnTo>
                  <a:lnTo>
                    <a:pt x="293" y="160"/>
                  </a:lnTo>
                  <a:lnTo>
                    <a:pt x="284" y="185"/>
                  </a:lnTo>
                  <a:lnTo>
                    <a:pt x="271" y="208"/>
                  </a:lnTo>
                  <a:lnTo>
                    <a:pt x="252" y="228"/>
                  </a:lnTo>
                  <a:lnTo>
                    <a:pt x="230" y="244"/>
                  </a:lnTo>
                  <a:lnTo>
                    <a:pt x="206" y="256"/>
                  </a:lnTo>
                  <a:lnTo>
                    <a:pt x="178" y="264"/>
                  </a:lnTo>
                  <a:lnTo>
                    <a:pt x="148" y="267"/>
                  </a:lnTo>
                  <a:lnTo>
                    <a:pt x="118" y="264"/>
                  </a:lnTo>
                  <a:lnTo>
                    <a:pt x="90" y="256"/>
                  </a:lnTo>
                  <a:lnTo>
                    <a:pt x="65" y="244"/>
                  </a:lnTo>
                  <a:lnTo>
                    <a:pt x="44" y="228"/>
                  </a:lnTo>
                  <a:lnTo>
                    <a:pt x="25" y="208"/>
                  </a:lnTo>
                  <a:lnTo>
                    <a:pt x="11" y="185"/>
                  </a:lnTo>
                  <a:lnTo>
                    <a:pt x="3" y="160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1" y="82"/>
                  </a:lnTo>
                  <a:lnTo>
                    <a:pt x="25" y="59"/>
                  </a:lnTo>
                  <a:lnTo>
                    <a:pt x="44" y="39"/>
                  </a:lnTo>
                  <a:lnTo>
                    <a:pt x="65" y="23"/>
                  </a:lnTo>
                  <a:lnTo>
                    <a:pt x="90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30"/>
            <p:cNvSpPr>
              <a:spLocks/>
            </p:cNvSpPr>
            <p:nvPr/>
          </p:nvSpPr>
          <p:spPr bwMode="auto">
            <a:xfrm>
              <a:off x="7715251" y="3643313"/>
              <a:ext cx="47625" cy="47625"/>
            </a:xfrm>
            <a:custGeom>
              <a:avLst/>
              <a:gdLst>
                <a:gd name="T0" fmla="*/ 148 w 297"/>
                <a:gd name="T1" fmla="*/ 0 h 267"/>
                <a:gd name="T2" fmla="*/ 178 w 297"/>
                <a:gd name="T3" fmla="*/ 3 h 267"/>
                <a:gd name="T4" fmla="*/ 206 w 297"/>
                <a:gd name="T5" fmla="*/ 11 h 267"/>
                <a:gd name="T6" fmla="*/ 231 w 297"/>
                <a:gd name="T7" fmla="*/ 23 h 267"/>
                <a:gd name="T8" fmla="*/ 252 w 297"/>
                <a:gd name="T9" fmla="*/ 39 h 267"/>
                <a:gd name="T10" fmla="*/ 271 w 297"/>
                <a:gd name="T11" fmla="*/ 59 h 267"/>
                <a:gd name="T12" fmla="*/ 284 w 297"/>
                <a:gd name="T13" fmla="*/ 82 h 267"/>
                <a:gd name="T14" fmla="*/ 293 w 297"/>
                <a:gd name="T15" fmla="*/ 107 h 267"/>
                <a:gd name="T16" fmla="*/ 297 w 297"/>
                <a:gd name="T17" fmla="*/ 134 h 267"/>
                <a:gd name="T18" fmla="*/ 293 w 297"/>
                <a:gd name="T19" fmla="*/ 160 h 267"/>
                <a:gd name="T20" fmla="*/ 284 w 297"/>
                <a:gd name="T21" fmla="*/ 185 h 267"/>
                <a:gd name="T22" fmla="*/ 271 w 297"/>
                <a:gd name="T23" fmla="*/ 208 h 267"/>
                <a:gd name="T24" fmla="*/ 252 w 297"/>
                <a:gd name="T25" fmla="*/ 228 h 267"/>
                <a:gd name="T26" fmla="*/ 231 w 297"/>
                <a:gd name="T27" fmla="*/ 244 h 267"/>
                <a:gd name="T28" fmla="*/ 206 w 297"/>
                <a:gd name="T29" fmla="*/ 256 h 267"/>
                <a:gd name="T30" fmla="*/ 178 w 297"/>
                <a:gd name="T31" fmla="*/ 264 h 267"/>
                <a:gd name="T32" fmla="*/ 148 w 297"/>
                <a:gd name="T33" fmla="*/ 267 h 267"/>
                <a:gd name="T34" fmla="*/ 118 w 297"/>
                <a:gd name="T35" fmla="*/ 264 h 267"/>
                <a:gd name="T36" fmla="*/ 90 w 297"/>
                <a:gd name="T37" fmla="*/ 256 h 267"/>
                <a:gd name="T38" fmla="*/ 66 w 297"/>
                <a:gd name="T39" fmla="*/ 244 h 267"/>
                <a:gd name="T40" fmla="*/ 44 w 297"/>
                <a:gd name="T41" fmla="*/ 228 h 267"/>
                <a:gd name="T42" fmla="*/ 26 w 297"/>
                <a:gd name="T43" fmla="*/ 208 h 267"/>
                <a:gd name="T44" fmla="*/ 11 w 297"/>
                <a:gd name="T45" fmla="*/ 185 h 267"/>
                <a:gd name="T46" fmla="*/ 4 w 297"/>
                <a:gd name="T47" fmla="*/ 160 h 267"/>
                <a:gd name="T48" fmla="*/ 0 w 297"/>
                <a:gd name="T49" fmla="*/ 134 h 267"/>
                <a:gd name="T50" fmla="*/ 4 w 297"/>
                <a:gd name="T51" fmla="*/ 107 h 267"/>
                <a:gd name="T52" fmla="*/ 11 w 297"/>
                <a:gd name="T53" fmla="*/ 82 h 267"/>
                <a:gd name="T54" fmla="*/ 26 w 297"/>
                <a:gd name="T55" fmla="*/ 59 h 267"/>
                <a:gd name="T56" fmla="*/ 44 w 297"/>
                <a:gd name="T57" fmla="*/ 39 h 267"/>
                <a:gd name="T58" fmla="*/ 66 w 297"/>
                <a:gd name="T59" fmla="*/ 23 h 267"/>
                <a:gd name="T60" fmla="*/ 90 w 297"/>
                <a:gd name="T61" fmla="*/ 11 h 267"/>
                <a:gd name="T62" fmla="*/ 118 w 297"/>
                <a:gd name="T63" fmla="*/ 3 h 267"/>
                <a:gd name="T64" fmla="*/ 148 w 297"/>
                <a:gd name="T6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267">
                  <a:moveTo>
                    <a:pt x="148" y="0"/>
                  </a:moveTo>
                  <a:lnTo>
                    <a:pt x="178" y="3"/>
                  </a:lnTo>
                  <a:lnTo>
                    <a:pt x="206" y="11"/>
                  </a:lnTo>
                  <a:lnTo>
                    <a:pt x="231" y="23"/>
                  </a:lnTo>
                  <a:lnTo>
                    <a:pt x="252" y="39"/>
                  </a:lnTo>
                  <a:lnTo>
                    <a:pt x="271" y="59"/>
                  </a:lnTo>
                  <a:lnTo>
                    <a:pt x="284" y="82"/>
                  </a:lnTo>
                  <a:lnTo>
                    <a:pt x="293" y="107"/>
                  </a:lnTo>
                  <a:lnTo>
                    <a:pt x="297" y="134"/>
                  </a:lnTo>
                  <a:lnTo>
                    <a:pt x="293" y="160"/>
                  </a:lnTo>
                  <a:lnTo>
                    <a:pt x="284" y="185"/>
                  </a:lnTo>
                  <a:lnTo>
                    <a:pt x="271" y="208"/>
                  </a:lnTo>
                  <a:lnTo>
                    <a:pt x="252" y="228"/>
                  </a:lnTo>
                  <a:lnTo>
                    <a:pt x="231" y="244"/>
                  </a:lnTo>
                  <a:lnTo>
                    <a:pt x="206" y="256"/>
                  </a:lnTo>
                  <a:lnTo>
                    <a:pt x="178" y="264"/>
                  </a:lnTo>
                  <a:lnTo>
                    <a:pt x="148" y="267"/>
                  </a:lnTo>
                  <a:lnTo>
                    <a:pt x="118" y="264"/>
                  </a:lnTo>
                  <a:lnTo>
                    <a:pt x="90" y="256"/>
                  </a:lnTo>
                  <a:lnTo>
                    <a:pt x="66" y="244"/>
                  </a:lnTo>
                  <a:lnTo>
                    <a:pt x="44" y="228"/>
                  </a:lnTo>
                  <a:lnTo>
                    <a:pt x="26" y="208"/>
                  </a:lnTo>
                  <a:lnTo>
                    <a:pt x="11" y="185"/>
                  </a:lnTo>
                  <a:lnTo>
                    <a:pt x="4" y="160"/>
                  </a:lnTo>
                  <a:lnTo>
                    <a:pt x="0" y="134"/>
                  </a:lnTo>
                  <a:lnTo>
                    <a:pt x="4" y="107"/>
                  </a:lnTo>
                  <a:lnTo>
                    <a:pt x="11" y="82"/>
                  </a:lnTo>
                  <a:lnTo>
                    <a:pt x="26" y="59"/>
                  </a:lnTo>
                  <a:lnTo>
                    <a:pt x="44" y="39"/>
                  </a:lnTo>
                  <a:lnTo>
                    <a:pt x="66" y="23"/>
                  </a:lnTo>
                  <a:lnTo>
                    <a:pt x="90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31"/>
            <p:cNvSpPr>
              <a:spLocks noEditPoints="1"/>
            </p:cNvSpPr>
            <p:nvPr/>
          </p:nvSpPr>
          <p:spPr bwMode="auto">
            <a:xfrm>
              <a:off x="7389813" y="3524251"/>
              <a:ext cx="446088" cy="277813"/>
            </a:xfrm>
            <a:custGeom>
              <a:avLst/>
              <a:gdLst>
                <a:gd name="T0" fmla="*/ 499 w 2817"/>
                <a:gd name="T1" fmla="*/ 209 h 1576"/>
                <a:gd name="T2" fmla="*/ 497 w 2817"/>
                <a:gd name="T3" fmla="*/ 266 h 1576"/>
                <a:gd name="T4" fmla="*/ 473 w 2817"/>
                <a:gd name="T5" fmla="*/ 332 h 1576"/>
                <a:gd name="T6" fmla="*/ 427 w 2817"/>
                <a:gd name="T7" fmla="*/ 387 h 1576"/>
                <a:gd name="T8" fmla="*/ 366 w 2817"/>
                <a:gd name="T9" fmla="*/ 427 h 1576"/>
                <a:gd name="T10" fmla="*/ 293 w 2817"/>
                <a:gd name="T11" fmla="*/ 449 h 1576"/>
                <a:gd name="T12" fmla="*/ 231 w 2817"/>
                <a:gd name="T13" fmla="*/ 451 h 1576"/>
                <a:gd name="T14" fmla="*/ 210 w 2817"/>
                <a:gd name="T15" fmla="*/ 1127 h 1576"/>
                <a:gd name="T16" fmla="*/ 253 w 2817"/>
                <a:gd name="T17" fmla="*/ 1124 h 1576"/>
                <a:gd name="T18" fmla="*/ 331 w 2817"/>
                <a:gd name="T19" fmla="*/ 1135 h 1576"/>
                <a:gd name="T20" fmla="*/ 398 w 2817"/>
                <a:gd name="T21" fmla="*/ 1166 h 1576"/>
                <a:gd name="T22" fmla="*/ 453 w 2817"/>
                <a:gd name="T23" fmla="*/ 1215 h 1576"/>
                <a:gd name="T24" fmla="*/ 487 w 2817"/>
                <a:gd name="T25" fmla="*/ 1276 h 1576"/>
                <a:gd name="T26" fmla="*/ 500 w 2817"/>
                <a:gd name="T27" fmla="*/ 1346 h 1576"/>
                <a:gd name="T28" fmla="*/ 496 w 2817"/>
                <a:gd name="T29" fmla="*/ 1389 h 1576"/>
                <a:gd name="T30" fmla="*/ 2304 w 2817"/>
                <a:gd name="T31" fmla="*/ 1361 h 1576"/>
                <a:gd name="T32" fmla="*/ 2305 w 2817"/>
                <a:gd name="T33" fmla="*/ 1297 h 1576"/>
                <a:gd name="T34" fmla="*/ 2329 w 2817"/>
                <a:gd name="T35" fmla="*/ 1231 h 1576"/>
                <a:gd name="T36" fmla="*/ 2374 w 2817"/>
                <a:gd name="T37" fmla="*/ 1176 h 1576"/>
                <a:gd name="T38" fmla="*/ 2435 w 2817"/>
                <a:gd name="T39" fmla="*/ 1136 h 1576"/>
                <a:gd name="T40" fmla="*/ 2509 w 2817"/>
                <a:gd name="T41" fmla="*/ 1114 h 1576"/>
                <a:gd name="T42" fmla="*/ 2580 w 2817"/>
                <a:gd name="T43" fmla="*/ 1112 h 1576"/>
                <a:gd name="T44" fmla="*/ 2609 w 2817"/>
                <a:gd name="T45" fmla="*/ 432 h 1576"/>
                <a:gd name="T46" fmla="*/ 2548 w 2817"/>
                <a:gd name="T47" fmla="*/ 439 h 1576"/>
                <a:gd name="T48" fmla="*/ 2470 w 2817"/>
                <a:gd name="T49" fmla="*/ 427 h 1576"/>
                <a:gd name="T50" fmla="*/ 2402 w 2817"/>
                <a:gd name="T51" fmla="*/ 396 h 1576"/>
                <a:gd name="T52" fmla="*/ 2348 w 2817"/>
                <a:gd name="T53" fmla="*/ 347 h 1576"/>
                <a:gd name="T54" fmla="*/ 2314 w 2817"/>
                <a:gd name="T55" fmla="*/ 286 h 1576"/>
                <a:gd name="T56" fmla="*/ 2302 w 2817"/>
                <a:gd name="T57" fmla="*/ 216 h 1576"/>
                <a:gd name="T58" fmla="*/ 2304 w 2817"/>
                <a:gd name="T59" fmla="*/ 187 h 1576"/>
                <a:gd name="T60" fmla="*/ 244 w 2817"/>
                <a:gd name="T61" fmla="*/ 0 h 1576"/>
                <a:gd name="T62" fmla="*/ 2614 w 2817"/>
                <a:gd name="T63" fmla="*/ 2 h 1576"/>
                <a:gd name="T64" fmla="*/ 2686 w 2817"/>
                <a:gd name="T65" fmla="*/ 24 h 1576"/>
                <a:gd name="T66" fmla="*/ 2746 w 2817"/>
                <a:gd name="T67" fmla="*/ 64 h 1576"/>
                <a:gd name="T68" fmla="*/ 2791 w 2817"/>
                <a:gd name="T69" fmla="*/ 119 h 1576"/>
                <a:gd name="T70" fmla="*/ 2815 w 2817"/>
                <a:gd name="T71" fmla="*/ 184 h 1576"/>
                <a:gd name="T72" fmla="*/ 2817 w 2817"/>
                <a:gd name="T73" fmla="*/ 1355 h 1576"/>
                <a:gd name="T74" fmla="*/ 2805 w 2817"/>
                <a:gd name="T75" fmla="*/ 1426 h 1576"/>
                <a:gd name="T76" fmla="*/ 2771 w 2817"/>
                <a:gd name="T77" fmla="*/ 1486 h 1576"/>
                <a:gd name="T78" fmla="*/ 2717 w 2817"/>
                <a:gd name="T79" fmla="*/ 1534 h 1576"/>
                <a:gd name="T80" fmla="*/ 2651 w 2817"/>
                <a:gd name="T81" fmla="*/ 1565 h 1576"/>
                <a:gd name="T82" fmla="*/ 2573 w 2817"/>
                <a:gd name="T83" fmla="*/ 1576 h 1576"/>
                <a:gd name="T84" fmla="*/ 205 w 2817"/>
                <a:gd name="T85" fmla="*/ 1573 h 1576"/>
                <a:gd name="T86" fmla="*/ 132 w 2817"/>
                <a:gd name="T87" fmla="*/ 1551 h 1576"/>
                <a:gd name="T88" fmla="*/ 72 w 2817"/>
                <a:gd name="T89" fmla="*/ 1512 h 1576"/>
                <a:gd name="T90" fmla="*/ 28 w 2817"/>
                <a:gd name="T91" fmla="*/ 1457 h 1576"/>
                <a:gd name="T92" fmla="*/ 3 w 2817"/>
                <a:gd name="T93" fmla="*/ 1392 h 1576"/>
                <a:gd name="T94" fmla="*/ 0 w 2817"/>
                <a:gd name="T95" fmla="*/ 221 h 1576"/>
                <a:gd name="T96" fmla="*/ 13 w 2817"/>
                <a:gd name="T97" fmla="*/ 150 h 1576"/>
                <a:gd name="T98" fmla="*/ 48 w 2817"/>
                <a:gd name="T99" fmla="*/ 90 h 1576"/>
                <a:gd name="T100" fmla="*/ 101 w 2817"/>
                <a:gd name="T101" fmla="*/ 42 h 1576"/>
                <a:gd name="T102" fmla="*/ 168 w 2817"/>
                <a:gd name="T103" fmla="*/ 11 h 1576"/>
                <a:gd name="T104" fmla="*/ 244 w 2817"/>
                <a:gd name="T105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7" h="1576">
                  <a:moveTo>
                    <a:pt x="496" y="187"/>
                  </a:moveTo>
                  <a:lnTo>
                    <a:pt x="499" y="209"/>
                  </a:lnTo>
                  <a:lnTo>
                    <a:pt x="500" y="229"/>
                  </a:lnTo>
                  <a:lnTo>
                    <a:pt x="497" y="266"/>
                  </a:lnTo>
                  <a:lnTo>
                    <a:pt x="487" y="300"/>
                  </a:lnTo>
                  <a:lnTo>
                    <a:pt x="473" y="332"/>
                  </a:lnTo>
                  <a:lnTo>
                    <a:pt x="453" y="361"/>
                  </a:lnTo>
                  <a:lnTo>
                    <a:pt x="427" y="387"/>
                  </a:lnTo>
                  <a:lnTo>
                    <a:pt x="398" y="409"/>
                  </a:lnTo>
                  <a:lnTo>
                    <a:pt x="366" y="427"/>
                  </a:lnTo>
                  <a:lnTo>
                    <a:pt x="331" y="441"/>
                  </a:lnTo>
                  <a:lnTo>
                    <a:pt x="293" y="449"/>
                  </a:lnTo>
                  <a:lnTo>
                    <a:pt x="253" y="452"/>
                  </a:lnTo>
                  <a:lnTo>
                    <a:pt x="231" y="451"/>
                  </a:lnTo>
                  <a:lnTo>
                    <a:pt x="210" y="449"/>
                  </a:lnTo>
                  <a:lnTo>
                    <a:pt x="210" y="1127"/>
                  </a:lnTo>
                  <a:lnTo>
                    <a:pt x="231" y="1125"/>
                  </a:lnTo>
                  <a:lnTo>
                    <a:pt x="253" y="1124"/>
                  </a:lnTo>
                  <a:lnTo>
                    <a:pt x="293" y="1126"/>
                  </a:lnTo>
                  <a:lnTo>
                    <a:pt x="331" y="1135"/>
                  </a:lnTo>
                  <a:lnTo>
                    <a:pt x="366" y="1148"/>
                  </a:lnTo>
                  <a:lnTo>
                    <a:pt x="398" y="1166"/>
                  </a:lnTo>
                  <a:lnTo>
                    <a:pt x="427" y="1189"/>
                  </a:lnTo>
                  <a:lnTo>
                    <a:pt x="453" y="1215"/>
                  </a:lnTo>
                  <a:lnTo>
                    <a:pt x="473" y="1244"/>
                  </a:lnTo>
                  <a:lnTo>
                    <a:pt x="487" y="1276"/>
                  </a:lnTo>
                  <a:lnTo>
                    <a:pt x="497" y="1310"/>
                  </a:lnTo>
                  <a:lnTo>
                    <a:pt x="500" y="1346"/>
                  </a:lnTo>
                  <a:lnTo>
                    <a:pt x="499" y="1367"/>
                  </a:lnTo>
                  <a:lnTo>
                    <a:pt x="496" y="1389"/>
                  </a:lnTo>
                  <a:lnTo>
                    <a:pt x="2309" y="1389"/>
                  </a:lnTo>
                  <a:lnTo>
                    <a:pt x="2304" y="1361"/>
                  </a:lnTo>
                  <a:lnTo>
                    <a:pt x="2302" y="1333"/>
                  </a:lnTo>
                  <a:lnTo>
                    <a:pt x="2305" y="1297"/>
                  </a:lnTo>
                  <a:lnTo>
                    <a:pt x="2315" y="1263"/>
                  </a:lnTo>
                  <a:lnTo>
                    <a:pt x="2329" y="1231"/>
                  </a:lnTo>
                  <a:lnTo>
                    <a:pt x="2349" y="1202"/>
                  </a:lnTo>
                  <a:lnTo>
                    <a:pt x="2374" y="1176"/>
                  </a:lnTo>
                  <a:lnTo>
                    <a:pt x="2402" y="1154"/>
                  </a:lnTo>
                  <a:lnTo>
                    <a:pt x="2435" y="1136"/>
                  </a:lnTo>
                  <a:lnTo>
                    <a:pt x="2470" y="1122"/>
                  </a:lnTo>
                  <a:lnTo>
                    <a:pt x="2509" y="1114"/>
                  </a:lnTo>
                  <a:lnTo>
                    <a:pt x="2549" y="1111"/>
                  </a:lnTo>
                  <a:lnTo>
                    <a:pt x="2580" y="1112"/>
                  </a:lnTo>
                  <a:lnTo>
                    <a:pt x="2609" y="1117"/>
                  </a:lnTo>
                  <a:lnTo>
                    <a:pt x="2609" y="432"/>
                  </a:lnTo>
                  <a:lnTo>
                    <a:pt x="2579" y="437"/>
                  </a:lnTo>
                  <a:lnTo>
                    <a:pt x="2548" y="439"/>
                  </a:lnTo>
                  <a:lnTo>
                    <a:pt x="2508" y="436"/>
                  </a:lnTo>
                  <a:lnTo>
                    <a:pt x="2470" y="427"/>
                  </a:lnTo>
                  <a:lnTo>
                    <a:pt x="2435" y="414"/>
                  </a:lnTo>
                  <a:lnTo>
                    <a:pt x="2402" y="396"/>
                  </a:lnTo>
                  <a:lnTo>
                    <a:pt x="2374" y="373"/>
                  </a:lnTo>
                  <a:lnTo>
                    <a:pt x="2348" y="347"/>
                  </a:lnTo>
                  <a:lnTo>
                    <a:pt x="2328" y="318"/>
                  </a:lnTo>
                  <a:lnTo>
                    <a:pt x="2314" y="286"/>
                  </a:lnTo>
                  <a:lnTo>
                    <a:pt x="2304" y="252"/>
                  </a:lnTo>
                  <a:lnTo>
                    <a:pt x="2302" y="216"/>
                  </a:lnTo>
                  <a:lnTo>
                    <a:pt x="2302" y="202"/>
                  </a:lnTo>
                  <a:lnTo>
                    <a:pt x="2304" y="187"/>
                  </a:lnTo>
                  <a:lnTo>
                    <a:pt x="496" y="187"/>
                  </a:lnTo>
                  <a:close/>
                  <a:moveTo>
                    <a:pt x="244" y="0"/>
                  </a:moveTo>
                  <a:lnTo>
                    <a:pt x="2574" y="0"/>
                  </a:lnTo>
                  <a:lnTo>
                    <a:pt x="2614" y="2"/>
                  </a:lnTo>
                  <a:lnTo>
                    <a:pt x="2651" y="11"/>
                  </a:lnTo>
                  <a:lnTo>
                    <a:pt x="2686" y="24"/>
                  </a:lnTo>
                  <a:lnTo>
                    <a:pt x="2719" y="42"/>
                  </a:lnTo>
                  <a:lnTo>
                    <a:pt x="2746" y="64"/>
                  </a:lnTo>
                  <a:lnTo>
                    <a:pt x="2771" y="90"/>
                  </a:lnTo>
                  <a:lnTo>
                    <a:pt x="2791" y="119"/>
                  </a:lnTo>
                  <a:lnTo>
                    <a:pt x="2805" y="150"/>
                  </a:lnTo>
                  <a:lnTo>
                    <a:pt x="2815" y="184"/>
                  </a:lnTo>
                  <a:lnTo>
                    <a:pt x="2817" y="221"/>
                  </a:lnTo>
                  <a:lnTo>
                    <a:pt x="2817" y="1355"/>
                  </a:lnTo>
                  <a:lnTo>
                    <a:pt x="2814" y="1392"/>
                  </a:lnTo>
                  <a:lnTo>
                    <a:pt x="2805" y="1426"/>
                  </a:lnTo>
                  <a:lnTo>
                    <a:pt x="2791" y="1457"/>
                  </a:lnTo>
                  <a:lnTo>
                    <a:pt x="2771" y="1486"/>
                  </a:lnTo>
                  <a:lnTo>
                    <a:pt x="2746" y="1512"/>
                  </a:lnTo>
                  <a:lnTo>
                    <a:pt x="2717" y="1534"/>
                  </a:lnTo>
                  <a:lnTo>
                    <a:pt x="2685" y="1551"/>
                  </a:lnTo>
                  <a:lnTo>
                    <a:pt x="2651" y="1565"/>
                  </a:lnTo>
                  <a:lnTo>
                    <a:pt x="2613" y="1573"/>
                  </a:lnTo>
                  <a:lnTo>
                    <a:pt x="2573" y="1576"/>
                  </a:lnTo>
                  <a:lnTo>
                    <a:pt x="244" y="1576"/>
                  </a:lnTo>
                  <a:lnTo>
                    <a:pt x="205" y="1573"/>
                  </a:lnTo>
                  <a:lnTo>
                    <a:pt x="168" y="1565"/>
                  </a:lnTo>
                  <a:lnTo>
                    <a:pt x="132" y="1551"/>
                  </a:lnTo>
                  <a:lnTo>
                    <a:pt x="101" y="1534"/>
                  </a:lnTo>
                  <a:lnTo>
                    <a:pt x="72" y="1512"/>
                  </a:lnTo>
                  <a:lnTo>
                    <a:pt x="48" y="1486"/>
                  </a:lnTo>
                  <a:lnTo>
                    <a:pt x="28" y="1457"/>
                  </a:lnTo>
                  <a:lnTo>
                    <a:pt x="13" y="1426"/>
                  </a:lnTo>
                  <a:lnTo>
                    <a:pt x="3" y="1392"/>
                  </a:lnTo>
                  <a:lnTo>
                    <a:pt x="0" y="1355"/>
                  </a:lnTo>
                  <a:lnTo>
                    <a:pt x="0" y="221"/>
                  </a:lnTo>
                  <a:lnTo>
                    <a:pt x="3" y="184"/>
                  </a:lnTo>
                  <a:lnTo>
                    <a:pt x="13" y="150"/>
                  </a:lnTo>
                  <a:lnTo>
                    <a:pt x="28" y="119"/>
                  </a:lnTo>
                  <a:lnTo>
                    <a:pt x="48" y="90"/>
                  </a:lnTo>
                  <a:lnTo>
                    <a:pt x="72" y="64"/>
                  </a:lnTo>
                  <a:lnTo>
                    <a:pt x="101" y="42"/>
                  </a:lnTo>
                  <a:lnTo>
                    <a:pt x="132" y="24"/>
                  </a:lnTo>
                  <a:lnTo>
                    <a:pt x="168" y="11"/>
                  </a:lnTo>
                  <a:lnTo>
                    <a:pt x="205" y="2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32"/>
            <p:cNvSpPr>
              <a:spLocks/>
            </p:cNvSpPr>
            <p:nvPr/>
          </p:nvSpPr>
          <p:spPr bwMode="auto">
            <a:xfrm>
              <a:off x="7323138" y="3590926"/>
              <a:ext cx="446088" cy="277813"/>
            </a:xfrm>
            <a:custGeom>
              <a:avLst/>
              <a:gdLst>
                <a:gd name="T0" fmla="*/ 208 w 2814"/>
                <a:gd name="T1" fmla="*/ 0 h 1575"/>
                <a:gd name="T2" fmla="*/ 208 w 2814"/>
                <a:gd name="T3" fmla="*/ 1284 h 1575"/>
                <a:gd name="T4" fmla="*/ 211 w 2814"/>
                <a:gd name="T5" fmla="*/ 1308 h 1575"/>
                <a:gd name="T6" fmla="*/ 220 w 2814"/>
                <a:gd name="T7" fmla="*/ 1329 h 1575"/>
                <a:gd name="T8" fmla="*/ 232 w 2814"/>
                <a:gd name="T9" fmla="*/ 1348 h 1575"/>
                <a:gd name="T10" fmla="*/ 250 w 2814"/>
                <a:gd name="T11" fmla="*/ 1363 h 1575"/>
                <a:gd name="T12" fmla="*/ 271 w 2814"/>
                <a:gd name="T13" fmla="*/ 1375 h 1575"/>
                <a:gd name="T14" fmla="*/ 294 w 2814"/>
                <a:gd name="T15" fmla="*/ 1384 h 1575"/>
                <a:gd name="T16" fmla="*/ 320 w 2814"/>
                <a:gd name="T17" fmla="*/ 1386 h 1575"/>
                <a:gd name="T18" fmla="*/ 2814 w 2814"/>
                <a:gd name="T19" fmla="*/ 1386 h 1575"/>
                <a:gd name="T20" fmla="*/ 2806 w 2814"/>
                <a:gd name="T21" fmla="*/ 1421 h 1575"/>
                <a:gd name="T22" fmla="*/ 2792 w 2814"/>
                <a:gd name="T23" fmla="*/ 1453 h 1575"/>
                <a:gd name="T24" fmla="*/ 2772 w 2814"/>
                <a:gd name="T25" fmla="*/ 1482 h 1575"/>
                <a:gd name="T26" fmla="*/ 2747 w 2814"/>
                <a:gd name="T27" fmla="*/ 1509 h 1575"/>
                <a:gd name="T28" fmla="*/ 2720 w 2814"/>
                <a:gd name="T29" fmla="*/ 1531 h 1575"/>
                <a:gd name="T30" fmla="*/ 2688 w 2814"/>
                <a:gd name="T31" fmla="*/ 1549 h 1575"/>
                <a:gd name="T32" fmla="*/ 2652 w 2814"/>
                <a:gd name="T33" fmla="*/ 1563 h 1575"/>
                <a:gd name="T34" fmla="*/ 2614 w 2814"/>
                <a:gd name="T35" fmla="*/ 1572 h 1575"/>
                <a:gd name="T36" fmla="*/ 2574 w 2814"/>
                <a:gd name="T37" fmla="*/ 1575 h 1575"/>
                <a:gd name="T38" fmla="*/ 242 w 2814"/>
                <a:gd name="T39" fmla="*/ 1575 h 1575"/>
                <a:gd name="T40" fmla="*/ 203 w 2814"/>
                <a:gd name="T41" fmla="*/ 1572 h 1575"/>
                <a:gd name="T42" fmla="*/ 165 w 2814"/>
                <a:gd name="T43" fmla="*/ 1563 h 1575"/>
                <a:gd name="T44" fmla="*/ 131 w 2814"/>
                <a:gd name="T45" fmla="*/ 1550 h 1575"/>
                <a:gd name="T46" fmla="*/ 99 w 2814"/>
                <a:gd name="T47" fmla="*/ 1532 h 1575"/>
                <a:gd name="T48" fmla="*/ 71 w 2814"/>
                <a:gd name="T49" fmla="*/ 1511 h 1575"/>
                <a:gd name="T50" fmla="*/ 47 w 2814"/>
                <a:gd name="T51" fmla="*/ 1485 h 1575"/>
                <a:gd name="T52" fmla="*/ 27 w 2814"/>
                <a:gd name="T53" fmla="*/ 1457 h 1575"/>
                <a:gd name="T54" fmla="*/ 12 w 2814"/>
                <a:gd name="T55" fmla="*/ 1425 h 1575"/>
                <a:gd name="T56" fmla="*/ 4 w 2814"/>
                <a:gd name="T57" fmla="*/ 1391 h 1575"/>
                <a:gd name="T58" fmla="*/ 0 w 2814"/>
                <a:gd name="T59" fmla="*/ 1355 h 1575"/>
                <a:gd name="T60" fmla="*/ 0 w 2814"/>
                <a:gd name="T61" fmla="*/ 218 h 1575"/>
                <a:gd name="T62" fmla="*/ 4 w 2814"/>
                <a:gd name="T63" fmla="*/ 181 h 1575"/>
                <a:gd name="T64" fmla="*/ 12 w 2814"/>
                <a:gd name="T65" fmla="*/ 147 h 1575"/>
                <a:gd name="T66" fmla="*/ 28 w 2814"/>
                <a:gd name="T67" fmla="*/ 115 h 1575"/>
                <a:gd name="T68" fmla="*/ 48 w 2814"/>
                <a:gd name="T69" fmla="*/ 86 h 1575"/>
                <a:gd name="T70" fmla="*/ 72 w 2814"/>
                <a:gd name="T71" fmla="*/ 60 h 1575"/>
                <a:gd name="T72" fmla="*/ 101 w 2814"/>
                <a:gd name="T73" fmla="*/ 38 h 1575"/>
                <a:gd name="T74" fmla="*/ 134 w 2814"/>
                <a:gd name="T75" fmla="*/ 21 h 1575"/>
                <a:gd name="T76" fmla="*/ 170 w 2814"/>
                <a:gd name="T77" fmla="*/ 8 h 1575"/>
                <a:gd name="T78" fmla="*/ 208 w 2814"/>
                <a:gd name="T79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14" h="1575">
                  <a:moveTo>
                    <a:pt x="208" y="0"/>
                  </a:moveTo>
                  <a:lnTo>
                    <a:pt x="208" y="1284"/>
                  </a:lnTo>
                  <a:lnTo>
                    <a:pt x="211" y="1308"/>
                  </a:lnTo>
                  <a:lnTo>
                    <a:pt x="220" y="1329"/>
                  </a:lnTo>
                  <a:lnTo>
                    <a:pt x="232" y="1348"/>
                  </a:lnTo>
                  <a:lnTo>
                    <a:pt x="250" y="1363"/>
                  </a:lnTo>
                  <a:lnTo>
                    <a:pt x="271" y="1375"/>
                  </a:lnTo>
                  <a:lnTo>
                    <a:pt x="294" y="1384"/>
                  </a:lnTo>
                  <a:lnTo>
                    <a:pt x="320" y="1386"/>
                  </a:lnTo>
                  <a:lnTo>
                    <a:pt x="2814" y="1386"/>
                  </a:lnTo>
                  <a:lnTo>
                    <a:pt x="2806" y="1421"/>
                  </a:lnTo>
                  <a:lnTo>
                    <a:pt x="2792" y="1453"/>
                  </a:lnTo>
                  <a:lnTo>
                    <a:pt x="2772" y="1482"/>
                  </a:lnTo>
                  <a:lnTo>
                    <a:pt x="2747" y="1509"/>
                  </a:lnTo>
                  <a:lnTo>
                    <a:pt x="2720" y="1531"/>
                  </a:lnTo>
                  <a:lnTo>
                    <a:pt x="2688" y="1549"/>
                  </a:lnTo>
                  <a:lnTo>
                    <a:pt x="2652" y="1563"/>
                  </a:lnTo>
                  <a:lnTo>
                    <a:pt x="2614" y="1572"/>
                  </a:lnTo>
                  <a:lnTo>
                    <a:pt x="2574" y="1575"/>
                  </a:lnTo>
                  <a:lnTo>
                    <a:pt x="242" y="1575"/>
                  </a:lnTo>
                  <a:lnTo>
                    <a:pt x="203" y="1572"/>
                  </a:lnTo>
                  <a:lnTo>
                    <a:pt x="165" y="1563"/>
                  </a:lnTo>
                  <a:lnTo>
                    <a:pt x="131" y="1550"/>
                  </a:lnTo>
                  <a:lnTo>
                    <a:pt x="99" y="1532"/>
                  </a:lnTo>
                  <a:lnTo>
                    <a:pt x="71" y="1511"/>
                  </a:lnTo>
                  <a:lnTo>
                    <a:pt x="47" y="1485"/>
                  </a:lnTo>
                  <a:lnTo>
                    <a:pt x="27" y="1457"/>
                  </a:lnTo>
                  <a:lnTo>
                    <a:pt x="12" y="1425"/>
                  </a:lnTo>
                  <a:lnTo>
                    <a:pt x="4" y="1391"/>
                  </a:lnTo>
                  <a:lnTo>
                    <a:pt x="0" y="1355"/>
                  </a:lnTo>
                  <a:lnTo>
                    <a:pt x="0" y="218"/>
                  </a:lnTo>
                  <a:lnTo>
                    <a:pt x="4" y="181"/>
                  </a:lnTo>
                  <a:lnTo>
                    <a:pt x="12" y="147"/>
                  </a:lnTo>
                  <a:lnTo>
                    <a:pt x="28" y="115"/>
                  </a:lnTo>
                  <a:lnTo>
                    <a:pt x="48" y="86"/>
                  </a:lnTo>
                  <a:lnTo>
                    <a:pt x="72" y="60"/>
                  </a:lnTo>
                  <a:lnTo>
                    <a:pt x="101" y="38"/>
                  </a:lnTo>
                  <a:lnTo>
                    <a:pt x="134" y="21"/>
                  </a:lnTo>
                  <a:lnTo>
                    <a:pt x="170" y="8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33"/>
            <p:cNvSpPr>
              <a:spLocks/>
            </p:cNvSpPr>
            <p:nvPr/>
          </p:nvSpPr>
          <p:spPr bwMode="auto">
            <a:xfrm>
              <a:off x="7256463" y="3659188"/>
              <a:ext cx="446088" cy="277813"/>
            </a:xfrm>
            <a:custGeom>
              <a:avLst/>
              <a:gdLst>
                <a:gd name="T0" fmla="*/ 209 w 2815"/>
                <a:gd name="T1" fmla="*/ 0 h 1575"/>
                <a:gd name="T2" fmla="*/ 209 w 2815"/>
                <a:gd name="T3" fmla="*/ 1285 h 1575"/>
                <a:gd name="T4" fmla="*/ 211 w 2815"/>
                <a:gd name="T5" fmla="*/ 1308 h 1575"/>
                <a:gd name="T6" fmla="*/ 220 w 2815"/>
                <a:gd name="T7" fmla="*/ 1329 h 1575"/>
                <a:gd name="T8" fmla="*/ 233 w 2815"/>
                <a:gd name="T9" fmla="*/ 1348 h 1575"/>
                <a:gd name="T10" fmla="*/ 250 w 2815"/>
                <a:gd name="T11" fmla="*/ 1363 h 1575"/>
                <a:gd name="T12" fmla="*/ 271 w 2815"/>
                <a:gd name="T13" fmla="*/ 1375 h 1575"/>
                <a:gd name="T14" fmla="*/ 294 w 2815"/>
                <a:gd name="T15" fmla="*/ 1383 h 1575"/>
                <a:gd name="T16" fmla="*/ 319 w 2815"/>
                <a:gd name="T17" fmla="*/ 1385 h 1575"/>
                <a:gd name="T18" fmla="*/ 2815 w 2815"/>
                <a:gd name="T19" fmla="*/ 1385 h 1575"/>
                <a:gd name="T20" fmla="*/ 2806 w 2815"/>
                <a:gd name="T21" fmla="*/ 1421 h 1575"/>
                <a:gd name="T22" fmla="*/ 2792 w 2815"/>
                <a:gd name="T23" fmla="*/ 1453 h 1575"/>
                <a:gd name="T24" fmla="*/ 2772 w 2815"/>
                <a:gd name="T25" fmla="*/ 1483 h 1575"/>
                <a:gd name="T26" fmla="*/ 2747 w 2815"/>
                <a:gd name="T27" fmla="*/ 1509 h 1575"/>
                <a:gd name="T28" fmla="*/ 2719 w 2815"/>
                <a:gd name="T29" fmla="*/ 1531 h 1575"/>
                <a:gd name="T30" fmla="*/ 2687 w 2815"/>
                <a:gd name="T31" fmla="*/ 1550 h 1575"/>
                <a:gd name="T32" fmla="*/ 2652 w 2815"/>
                <a:gd name="T33" fmla="*/ 1563 h 1575"/>
                <a:gd name="T34" fmla="*/ 2614 w 2815"/>
                <a:gd name="T35" fmla="*/ 1572 h 1575"/>
                <a:gd name="T36" fmla="*/ 2574 w 2815"/>
                <a:gd name="T37" fmla="*/ 1575 h 1575"/>
                <a:gd name="T38" fmla="*/ 243 w 2815"/>
                <a:gd name="T39" fmla="*/ 1575 h 1575"/>
                <a:gd name="T40" fmla="*/ 203 w 2815"/>
                <a:gd name="T41" fmla="*/ 1572 h 1575"/>
                <a:gd name="T42" fmla="*/ 166 w 2815"/>
                <a:gd name="T43" fmla="*/ 1564 h 1575"/>
                <a:gd name="T44" fmla="*/ 131 w 2815"/>
                <a:gd name="T45" fmla="*/ 1550 h 1575"/>
                <a:gd name="T46" fmla="*/ 100 w 2815"/>
                <a:gd name="T47" fmla="*/ 1533 h 1575"/>
                <a:gd name="T48" fmla="*/ 71 w 2815"/>
                <a:gd name="T49" fmla="*/ 1511 h 1575"/>
                <a:gd name="T50" fmla="*/ 47 w 2815"/>
                <a:gd name="T51" fmla="*/ 1485 h 1575"/>
                <a:gd name="T52" fmla="*/ 27 w 2815"/>
                <a:gd name="T53" fmla="*/ 1457 h 1575"/>
                <a:gd name="T54" fmla="*/ 12 w 2815"/>
                <a:gd name="T55" fmla="*/ 1425 h 1575"/>
                <a:gd name="T56" fmla="*/ 3 w 2815"/>
                <a:gd name="T57" fmla="*/ 1392 h 1575"/>
                <a:gd name="T58" fmla="*/ 0 w 2815"/>
                <a:gd name="T59" fmla="*/ 1355 h 1575"/>
                <a:gd name="T60" fmla="*/ 0 w 2815"/>
                <a:gd name="T61" fmla="*/ 218 h 1575"/>
                <a:gd name="T62" fmla="*/ 3 w 2815"/>
                <a:gd name="T63" fmla="*/ 181 h 1575"/>
                <a:gd name="T64" fmla="*/ 12 w 2815"/>
                <a:gd name="T65" fmla="*/ 147 h 1575"/>
                <a:gd name="T66" fmla="*/ 28 w 2815"/>
                <a:gd name="T67" fmla="*/ 115 h 1575"/>
                <a:gd name="T68" fmla="*/ 48 w 2815"/>
                <a:gd name="T69" fmla="*/ 86 h 1575"/>
                <a:gd name="T70" fmla="*/ 73 w 2815"/>
                <a:gd name="T71" fmla="*/ 60 h 1575"/>
                <a:gd name="T72" fmla="*/ 102 w 2815"/>
                <a:gd name="T73" fmla="*/ 38 h 1575"/>
                <a:gd name="T74" fmla="*/ 134 w 2815"/>
                <a:gd name="T75" fmla="*/ 21 h 1575"/>
                <a:gd name="T76" fmla="*/ 170 w 2815"/>
                <a:gd name="T77" fmla="*/ 8 h 1575"/>
                <a:gd name="T78" fmla="*/ 209 w 2815"/>
                <a:gd name="T79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15" h="1575">
                  <a:moveTo>
                    <a:pt x="209" y="0"/>
                  </a:moveTo>
                  <a:lnTo>
                    <a:pt x="209" y="1285"/>
                  </a:lnTo>
                  <a:lnTo>
                    <a:pt x="211" y="1308"/>
                  </a:lnTo>
                  <a:lnTo>
                    <a:pt x="220" y="1329"/>
                  </a:lnTo>
                  <a:lnTo>
                    <a:pt x="233" y="1348"/>
                  </a:lnTo>
                  <a:lnTo>
                    <a:pt x="250" y="1363"/>
                  </a:lnTo>
                  <a:lnTo>
                    <a:pt x="271" y="1375"/>
                  </a:lnTo>
                  <a:lnTo>
                    <a:pt x="294" y="1383"/>
                  </a:lnTo>
                  <a:lnTo>
                    <a:pt x="319" y="1385"/>
                  </a:lnTo>
                  <a:lnTo>
                    <a:pt x="2815" y="1385"/>
                  </a:lnTo>
                  <a:lnTo>
                    <a:pt x="2806" y="1421"/>
                  </a:lnTo>
                  <a:lnTo>
                    <a:pt x="2792" y="1453"/>
                  </a:lnTo>
                  <a:lnTo>
                    <a:pt x="2772" y="1483"/>
                  </a:lnTo>
                  <a:lnTo>
                    <a:pt x="2747" y="1509"/>
                  </a:lnTo>
                  <a:lnTo>
                    <a:pt x="2719" y="1531"/>
                  </a:lnTo>
                  <a:lnTo>
                    <a:pt x="2687" y="1550"/>
                  </a:lnTo>
                  <a:lnTo>
                    <a:pt x="2652" y="1563"/>
                  </a:lnTo>
                  <a:lnTo>
                    <a:pt x="2614" y="1572"/>
                  </a:lnTo>
                  <a:lnTo>
                    <a:pt x="2574" y="1575"/>
                  </a:lnTo>
                  <a:lnTo>
                    <a:pt x="243" y="1575"/>
                  </a:lnTo>
                  <a:lnTo>
                    <a:pt x="203" y="1572"/>
                  </a:lnTo>
                  <a:lnTo>
                    <a:pt x="166" y="1564"/>
                  </a:lnTo>
                  <a:lnTo>
                    <a:pt x="131" y="1550"/>
                  </a:lnTo>
                  <a:lnTo>
                    <a:pt x="100" y="1533"/>
                  </a:lnTo>
                  <a:lnTo>
                    <a:pt x="71" y="1511"/>
                  </a:lnTo>
                  <a:lnTo>
                    <a:pt x="47" y="1485"/>
                  </a:lnTo>
                  <a:lnTo>
                    <a:pt x="27" y="1457"/>
                  </a:lnTo>
                  <a:lnTo>
                    <a:pt x="12" y="1425"/>
                  </a:lnTo>
                  <a:lnTo>
                    <a:pt x="3" y="1392"/>
                  </a:lnTo>
                  <a:lnTo>
                    <a:pt x="0" y="1355"/>
                  </a:lnTo>
                  <a:lnTo>
                    <a:pt x="0" y="218"/>
                  </a:lnTo>
                  <a:lnTo>
                    <a:pt x="3" y="181"/>
                  </a:lnTo>
                  <a:lnTo>
                    <a:pt x="12" y="147"/>
                  </a:lnTo>
                  <a:lnTo>
                    <a:pt x="28" y="115"/>
                  </a:lnTo>
                  <a:lnTo>
                    <a:pt x="48" y="86"/>
                  </a:lnTo>
                  <a:lnTo>
                    <a:pt x="73" y="60"/>
                  </a:lnTo>
                  <a:lnTo>
                    <a:pt x="102" y="38"/>
                  </a:lnTo>
                  <a:lnTo>
                    <a:pt x="134" y="21"/>
                  </a:lnTo>
                  <a:lnTo>
                    <a:pt x="170" y="8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7" name="Group 896"/>
          <p:cNvGrpSpPr/>
          <p:nvPr/>
        </p:nvGrpSpPr>
        <p:grpSpPr>
          <a:xfrm>
            <a:off x="8143565" y="3463925"/>
            <a:ext cx="573088" cy="531813"/>
            <a:chOff x="8128000" y="3463925"/>
            <a:chExt cx="573088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0" name="Freeform 238"/>
            <p:cNvSpPr>
              <a:spLocks/>
            </p:cNvSpPr>
            <p:nvPr/>
          </p:nvSpPr>
          <p:spPr bwMode="auto">
            <a:xfrm>
              <a:off x="8372475" y="3589338"/>
              <a:ext cx="82550" cy="160338"/>
            </a:xfrm>
            <a:custGeom>
              <a:avLst/>
              <a:gdLst>
                <a:gd name="T0" fmla="*/ 283 w 519"/>
                <a:gd name="T1" fmla="*/ 0 h 1008"/>
                <a:gd name="T2" fmla="*/ 318 w 519"/>
                <a:gd name="T3" fmla="*/ 12 h 1008"/>
                <a:gd name="T4" fmla="*/ 323 w 519"/>
                <a:gd name="T5" fmla="*/ 63 h 1008"/>
                <a:gd name="T6" fmla="*/ 329 w 519"/>
                <a:gd name="T7" fmla="*/ 103 h 1008"/>
                <a:gd name="T8" fmla="*/ 367 w 519"/>
                <a:gd name="T9" fmla="*/ 115 h 1008"/>
                <a:gd name="T10" fmla="*/ 464 w 519"/>
                <a:gd name="T11" fmla="*/ 145 h 1008"/>
                <a:gd name="T12" fmla="*/ 485 w 519"/>
                <a:gd name="T13" fmla="*/ 170 h 1008"/>
                <a:gd name="T14" fmla="*/ 460 w 519"/>
                <a:gd name="T15" fmla="*/ 264 h 1008"/>
                <a:gd name="T16" fmla="*/ 442 w 519"/>
                <a:gd name="T17" fmla="*/ 289 h 1008"/>
                <a:gd name="T18" fmla="*/ 381 w 519"/>
                <a:gd name="T19" fmla="*/ 267 h 1008"/>
                <a:gd name="T20" fmla="*/ 264 w 519"/>
                <a:gd name="T21" fmla="*/ 251 h 1008"/>
                <a:gd name="T22" fmla="*/ 205 w 519"/>
                <a:gd name="T23" fmla="*/ 270 h 1008"/>
                <a:gd name="T24" fmla="*/ 182 w 519"/>
                <a:gd name="T25" fmla="*/ 316 h 1008"/>
                <a:gd name="T26" fmla="*/ 208 w 519"/>
                <a:gd name="T27" fmla="*/ 364 h 1008"/>
                <a:gd name="T28" fmla="*/ 276 w 519"/>
                <a:gd name="T29" fmla="*/ 402 h 1008"/>
                <a:gd name="T30" fmla="*/ 399 w 519"/>
                <a:gd name="T31" fmla="*/ 458 h 1008"/>
                <a:gd name="T32" fmla="*/ 475 w 519"/>
                <a:gd name="T33" fmla="*/ 525 h 1008"/>
                <a:gd name="T34" fmla="*/ 515 w 519"/>
                <a:gd name="T35" fmla="*/ 611 h 1008"/>
                <a:gd name="T36" fmla="*/ 515 w 519"/>
                <a:gd name="T37" fmla="*/ 706 h 1008"/>
                <a:gd name="T38" fmla="*/ 471 w 519"/>
                <a:gd name="T39" fmla="*/ 795 h 1008"/>
                <a:gd name="T40" fmla="*/ 384 w 519"/>
                <a:gd name="T41" fmla="*/ 861 h 1008"/>
                <a:gd name="T42" fmla="*/ 326 w 519"/>
                <a:gd name="T43" fmla="*/ 886 h 1008"/>
                <a:gd name="T44" fmla="*/ 319 w 519"/>
                <a:gd name="T45" fmla="*/ 945 h 1008"/>
                <a:gd name="T46" fmla="*/ 310 w 519"/>
                <a:gd name="T47" fmla="*/ 1000 h 1008"/>
                <a:gd name="T48" fmla="*/ 219 w 519"/>
                <a:gd name="T49" fmla="*/ 1008 h 1008"/>
                <a:gd name="T50" fmla="*/ 191 w 519"/>
                <a:gd name="T51" fmla="*/ 989 h 1008"/>
                <a:gd name="T52" fmla="*/ 189 w 519"/>
                <a:gd name="T53" fmla="*/ 913 h 1008"/>
                <a:gd name="T54" fmla="*/ 178 w 519"/>
                <a:gd name="T55" fmla="*/ 891 h 1008"/>
                <a:gd name="T56" fmla="*/ 111 w 519"/>
                <a:gd name="T57" fmla="*/ 877 h 1008"/>
                <a:gd name="T58" fmla="*/ 16 w 519"/>
                <a:gd name="T59" fmla="*/ 843 h 1008"/>
                <a:gd name="T60" fmla="*/ 0 w 519"/>
                <a:gd name="T61" fmla="*/ 820 h 1008"/>
                <a:gd name="T62" fmla="*/ 25 w 519"/>
                <a:gd name="T63" fmla="*/ 722 h 1008"/>
                <a:gd name="T64" fmla="*/ 42 w 519"/>
                <a:gd name="T65" fmla="*/ 697 h 1008"/>
                <a:gd name="T66" fmla="*/ 110 w 519"/>
                <a:gd name="T67" fmla="*/ 724 h 1008"/>
                <a:gd name="T68" fmla="*/ 235 w 519"/>
                <a:gd name="T69" fmla="*/ 748 h 1008"/>
                <a:gd name="T70" fmla="*/ 312 w 519"/>
                <a:gd name="T71" fmla="*/ 723 h 1008"/>
                <a:gd name="T72" fmla="*/ 340 w 519"/>
                <a:gd name="T73" fmla="*/ 677 h 1008"/>
                <a:gd name="T74" fmla="*/ 326 w 519"/>
                <a:gd name="T75" fmla="*/ 625 h 1008"/>
                <a:gd name="T76" fmla="*/ 259 w 519"/>
                <a:gd name="T77" fmla="*/ 580 h 1008"/>
                <a:gd name="T78" fmla="*/ 153 w 519"/>
                <a:gd name="T79" fmla="*/ 535 h 1008"/>
                <a:gd name="T80" fmla="*/ 70 w 519"/>
                <a:gd name="T81" fmla="*/ 481 h 1008"/>
                <a:gd name="T82" fmla="*/ 19 w 519"/>
                <a:gd name="T83" fmla="*/ 413 h 1008"/>
                <a:gd name="T84" fmla="*/ 5 w 519"/>
                <a:gd name="T85" fmla="*/ 325 h 1008"/>
                <a:gd name="T86" fmla="*/ 32 w 519"/>
                <a:gd name="T87" fmla="*/ 227 h 1008"/>
                <a:gd name="T88" fmla="*/ 97 w 519"/>
                <a:gd name="T89" fmla="*/ 159 h 1008"/>
                <a:gd name="T90" fmla="*/ 175 w 519"/>
                <a:gd name="T91" fmla="*/ 123 h 1008"/>
                <a:gd name="T92" fmla="*/ 195 w 519"/>
                <a:gd name="T93" fmla="*/ 104 h 1008"/>
                <a:gd name="T94" fmla="*/ 198 w 519"/>
                <a:gd name="T95" fmla="*/ 36 h 1008"/>
                <a:gd name="T96" fmla="*/ 207 w 519"/>
                <a:gd name="T97" fmla="*/ 4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9" h="1008">
                  <a:moveTo>
                    <a:pt x="233" y="0"/>
                  </a:moveTo>
                  <a:lnTo>
                    <a:pt x="260" y="0"/>
                  </a:lnTo>
                  <a:lnTo>
                    <a:pt x="283" y="0"/>
                  </a:lnTo>
                  <a:lnTo>
                    <a:pt x="300" y="1"/>
                  </a:lnTo>
                  <a:lnTo>
                    <a:pt x="311" y="5"/>
                  </a:lnTo>
                  <a:lnTo>
                    <a:pt x="318" y="12"/>
                  </a:lnTo>
                  <a:lnTo>
                    <a:pt x="321" y="23"/>
                  </a:lnTo>
                  <a:lnTo>
                    <a:pt x="323" y="39"/>
                  </a:lnTo>
                  <a:lnTo>
                    <a:pt x="323" y="63"/>
                  </a:lnTo>
                  <a:lnTo>
                    <a:pt x="323" y="82"/>
                  </a:lnTo>
                  <a:lnTo>
                    <a:pt x="324" y="95"/>
                  </a:lnTo>
                  <a:lnTo>
                    <a:pt x="329" y="103"/>
                  </a:lnTo>
                  <a:lnTo>
                    <a:pt x="336" y="108"/>
                  </a:lnTo>
                  <a:lnTo>
                    <a:pt x="349" y="112"/>
                  </a:lnTo>
                  <a:lnTo>
                    <a:pt x="367" y="115"/>
                  </a:lnTo>
                  <a:lnTo>
                    <a:pt x="401" y="122"/>
                  </a:lnTo>
                  <a:lnTo>
                    <a:pt x="433" y="132"/>
                  </a:lnTo>
                  <a:lnTo>
                    <a:pt x="464" y="145"/>
                  </a:lnTo>
                  <a:lnTo>
                    <a:pt x="475" y="151"/>
                  </a:lnTo>
                  <a:lnTo>
                    <a:pt x="483" y="160"/>
                  </a:lnTo>
                  <a:lnTo>
                    <a:pt x="485" y="170"/>
                  </a:lnTo>
                  <a:lnTo>
                    <a:pt x="483" y="183"/>
                  </a:lnTo>
                  <a:lnTo>
                    <a:pt x="472" y="224"/>
                  </a:lnTo>
                  <a:lnTo>
                    <a:pt x="460" y="264"/>
                  </a:lnTo>
                  <a:lnTo>
                    <a:pt x="455" y="278"/>
                  </a:lnTo>
                  <a:lnTo>
                    <a:pt x="449" y="285"/>
                  </a:lnTo>
                  <a:lnTo>
                    <a:pt x="442" y="289"/>
                  </a:lnTo>
                  <a:lnTo>
                    <a:pt x="432" y="287"/>
                  </a:lnTo>
                  <a:lnTo>
                    <a:pt x="420" y="282"/>
                  </a:lnTo>
                  <a:lnTo>
                    <a:pt x="381" y="267"/>
                  </a:lnTo>
                  <a:lnTo>
                    <a:pt x="343" y="257"/>
                  </a:lnTo>
                  <a:lnTo>
                    <a:pt x="304" y="251"/>
                  </a:lnTo>
                  <a:lnTo>
                    <a:pt x="264" y="251"/>
                  </a:lnTo>
                  <a:lnTo>
                    <a:pt x="242" y="253"/>
                  </a:lnTo>
                  <a:lnTo>
                    <a:pt x="223" y="260"/>
                  </a:lnTo>
                  <a:lnTo>
                    <a:pt x="205" y="270"/>
                  </a:lnTo>
                  <a:lnTo>
                    <a:pt x="192" y="283"/>
                  </a:lnTo>
                  <a:lnTo>
                    <a:pt x="184" y="300"/>
                  </a:lnTo>
                  <a:lnTo>
                    <a:pt x="182" y="316"/>
                  </a:lnTo>
                  <a:lnTo>
                    <a:pt x="186" y="332"/>
                  </a:lnTo>
                  <a:lnTo>
                    <a:pt x="194" y="349"/>
                  </a:lnTo>
                  <a:lnTo>
                    <a:pt x="208" y="364"/>
                  </a:lnTo>
                  <a:lnTo>
                    <a:pt x="229" y="379"/>
                  </a:lnTo>
                  <a:lnTo>
                    <a:pt x="252" y="392"/>
                  </a:lnTo>
                  <a:lnTo>
                    <a:pt x="276" y="402"/>
                  </a:lnTo>
                  <a:lnTo>
                    <a:pt x="318" y="419"/>
                  </a:lnTo>
                  <a:lnTo>
                    <a:pt x="358" y="437"/>
                  </a:lnTo>
                  <a:lnTo>
                    <a:pt x="399" y="458"/>
                  </a:lnTo>
                  <a:lnTo>
                    <a:pt x="428" y="477"/>
                  </a:lnTo>
                  <a:lnTo>
                    <a:pt x="454" y="499"/>
                  </a:lnTo>
                  <a:lnTo>
                    <a:pt x="475" y="525"/>
                  </a:lnTo>
                  <a:lnTo>
                    <a:pt x="493" y="552"/>
                  </a:lnTo>
                  <a:lnTo>
                    <a:pt x="506" y="581"/>
                  </a:lnTo>
                  <a:lnTo>
                    <a:pt x="515" y="611"/>
                  </a:lnTo>
                  <a:lnTo>
                    <a:pt x="519" y="643"/>
                  </a:lnTo>
                  <a:lnTo>
                    <a:pt x="519" y="675"/>
                  </a:lnTo>
                  <a:lnTo>
                    <a:pt x="515" y="706"/>
                  </a:lnTo>
                  <a:lnTo>
                    <a:pt x="505" y="737"/>
                  </a:lnTo>
                  <a:lnTo>
                    <a:pt x="491" y="766"/>
                  </a:lnTo>
                  <a:lnTo>
                    <a:pt x="471" y="795"/>
                  </a:lnTo>
                  <a:lnTo>
                    <a:pt x="445" y="821"/>
                  </a:lnTo>
                  <a:lnTo>
                    <a:pt x="416" y="843"/>
                  </a:lnTo>
                  <a:lnTo>
                    <a:pt x="384" y="861"/>
                  </a:lnTo>
                  <a:lnTo>
                    <a:pt x="349" y="873"/>
                  </a:lnTo>
                  <a:lnTo>
                    <a:pt x="334" y="879"/>
                  </a:lnTo>
                  <a:lnTo>
                    <a:pt x="326" y="886"/>
                  </a:lnTo>
                  <a:lnTo>
                    <a:pt x="320" y="898"/>
                  </a:lnTo>
                  <a:lnTo>
                    <a:pt x="319" y="912"/>
                  </a:lnTo>
                  <a:lnTo>
                    <a:pt x="319" y="945"/>
                  </a:lnTo>
                  <a:lnTo>
                    <a:pt x="319" y="978"/>
                  </a:lnTo>
                  <a:lnTo>
                    <a:pt x="317" y="991"/>
                  </a:lnTo>
                  <a:lnTo>
                    <a:pt x="310" y="1000"/>
                  </a:lnTo>
                  <a:lnTo>
                    <a:pt x="301" y="1006"/>
                  </a:lnTo>
                  <a:lnTo>
                    <a:pt x="289" y="1008"/>
                  </a:lnTo>
                  <a:lnTo>
                    <a:pt x="219" y="1008"/>
                  </a:lnTo>
                  <a:lnTo>
                    <a:pt x="206" y="1006"/>
                  </a:lnTo>
                  <a:lnTo>
                    <a:pt x="196" y="999"/>
                  </a:lnTo>
                  <a:lnTo>
                    <a:pt x="191" y="989"/>
                  </a:lnTo>
                  <a:lnTo>
                    <a:pt x="190" y="976"/>
                  </a:lnTo>
                  <a:lnTo>
                    <a:pt x="189" y="929"/>
                  </a:lnTo>
                  <a:lnTo>
                    <a:pt x="189" y="913"/>
                  </a:lnTo>
                  <a:lnTo>
                    <a:pt x="187" y="902"/>
                  </a:lnTo>
                  <a:lnTo>
                    <a:pt x="183" y="896"/>
                  </a:lnTo>
                  <a:lnTo>
                    <a:pt x="178" y="891"/>
                  </a:lnTo>
                  <a:lnTo>
                    <a:pt x="168" y="888"/>
                  </a:lnTo>
                  <a:lnTo>
                    <a:pt x="154" y="886"/>
                  </a:lnTo>
                  <a:lnTo>
                    <a:pt x="111" y="877"/>
                  </a:lnTo>
                  <a:lnTo>
                    <a:pt x="70" y="866"/>
                  </a:lnTo>
                  <a:lnTo>
                    <a:pt x="29" y="850"/>
                  </a:lnTo>
                  <a:lnTo>
                    <a:pt x="16" y="843"/>
                  </a:lnTo>
                  <a:lnTo>
                    <a:pt x="6" y="836"/>
                  </a:lnTo>
                  <a:lnTo>
                    <a:pt x="1" y="829"/>
                  </a:lnTo>
                  <a:lnTo>
                    <a:pt x="0" y="820"/>
                  </a:lnTo>
                  <a:lnTo>
                    <a:pt x="0" y="809"/>
                  </a:lnTo>
                  <a:lnTo>
                    <a:pt x="4" y="795"/>
                  </a:lnTo>
                  <a:lnTo>
                    <a:pt x="25" y="722"/>
                  </a:lnTo>
                  <a:lnTo>
                    <a:pt x="29" y="709"/>
                  </a:lnTo>
                  <a:lnTo>
                    <a:pt x="36" y="700"/>
                  </a:lnTo>
                  <a:lnTo>
                    <a:pt x="42" y="697"/>
                  </a:lnTo>
                  <a:lnTo>
                    <a:pt x="52" y="698"/>
                  </a:lnTo>
                  <a:lnTo>
                    <a:pt x="66" y="705"/>
                  </a:lnTo>
                  <a:lnTo>
                    <a:pt x="110" y="724"/>
                  </a:lnTo>
                  <a:lnTo>
                    <a:pt x="156" y="738"/>
                  </a:lnTo>
                  <a:lnTo>
                    <a:pt x="204" y="746"/>
                  </a:lnTo>
                  <a:lnTo>
                    <a:pt x="235" y="748"/>
                  </a:lnTo>
                  <a:lnTo>
                    <a:pt x="265" y="743"/>
                  </a:lnTo>
                  <a:lnTo>
                    <a:pt x="295" y="734"/>
                  </a:lnTo>
                  <a:lnTo>
                    <a:pt x="312" y="723"/>
                  </a:lnTo>
                  <a:lnTo>
                    <a:pt x="326" y="710"/>
                  </a:lnTo>
                  <a:lnTo>
                    <a:pt x="335" y="694"/>
                  </a:lnTo>
                  <a:lnTo>
                    <a:pt x="340" y="677"/>
                  </a:lnTo>
                  <a:lnTo>
                    <a:pt x="340" y="660"/>
                  </a:lnTo>
                  <a:lnTo>
                    <a:pt x="335" y="642"/>
                  </a:lnTo>
                  <a:lnTo>
                    <a:pt x="326" y="625"/>
                  </a:lnTo>
                  <a:lnTo>
                    <a:pt x="311" y="609"/>
                  </a:lnTo>
                  <a:lnTo>
                    <a:pt x="286" y="593"/>
                  </a:lnTo>
                  <a:lnTo>
                    <a:pt x="259" y="580"/>
                  </a:lnTo>
                  <a:lnTo>
                    <a:pt x="224" y="565"/>
                  </a:lnTo>
                  <a:lnTo>
                    <a:pt x="188" y="551"/>
                  </a:lnTo>
                  <a:lnTo>
                    <a:pt x="153" y="535"/>
                  </a:lnTo>
                  <a:lnTo>
                    <a:pt x="119" y="516"/>
                  </a:lnTo>
                  <a:lnTo>
                    <a:pt x="93" y="499"/>
                  </a:lnTo>
                  <a:lnTo>
                    <a:pt x="70" y="481"/>
                  </a:lnTo>
                  <a:lnTo>
                    <a:pt x="49" y="460"/>
                  </a:lnTo>
                  <a:lnTo>
                    <a:pt x="32" y="437"/>
                  </a:lnTo>
                  <a:lnTo>
                    <a:pt x="19" y="413"/>
                  </a:lnTo>
                  <a:lnTo>
                    <a:pt x="10" y="385"/>
                  </a:lnTo>
                  <a:lnTo>
                    <a:pt x="5" y="357"/>
                  </a:lnTo>
                  <a:lnTo>
                    <a:pt x="5" y="325"/>
                  </a:lnTo>
                  <a:lnTo>
                    <a:pt x="9" y="289"/>
                  </a:lnTo>
                  <a:lnTo>
                    <a:pt x="19" y="257"/>
                  </a:lnTo>
                  <a:lnTo>
                    <a:pt x="32" y="227"/>
                  </a:lnTo>
                  <a:lnTo>
                    <a:pt x="50" y="202"/>
                  </a:lnTo>
                  <a:lnTo>
                    <a:pt x="72" y="179"/>
                  </a:lnTo>
                  <a:lnTo>
                    <a:pt x="97" y="159"/>
                  </a:lnTo>
                  <a:lnTo>
                    <a:pt x="126" y="143"/>
                  </a:lnTo>
                  <a:lnTo>
                    <a:pt x="159" y="128"/>
                  </a:lnTo>
                  <a:lnTo>
                    <a:pt x="175" y="123"/>
                  </a:lnTo>
                  <a:lnTo>
                    <a:pt x="186" y="117"/>
                  </a:lnTo>
                  <a:lnTo>
                    <a:pt x="192" y="112"/>
                  </a:lnTo>
                  <a:lnTo>
                    <a:pt x="195" y="104"/>
                  </a:lnTo>
                  <a:lnTo>
                    <a:pt x="196" y="93"/>
                  </a:lnTo>
                  <a:lnTo>
                    <a:pt x="198" y="76"/>
                  </a:lnTo>
                  <a:lnTo>
                    <a:pt x="198" y="36"/>
                  </a:lnTo>
                  <a:lnTo>
                    <a:pt x="199" y="21"/>
                  </a:lnTo>
                  <a:lnTo>
                    <a:pt x="201" y="11"/>
                  </a:lnTo>
                  <a:lnTo>
                    <a:pt x="207" y="4"/>
                  </a:lnTo>
                  <a:lnTo>
                    <a:pt x="217" y="1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39"/>
            <p:cNvSpPr>
              <a:spLocks noEditPoints="1"/>
            </p:cNvSpPr>
            <p:nvPr/>
          </p:nvSpPr>
          <p:spPr bwMode="auto">
            <a:xfrm>
              <a:off x="8128000" y="3463925"/>
              <a:ext cx="573088" cy="447675"/>
            </a:xfrm>
            <a:custGeom>
              <a:avLst/>
              <a:gdLst>
                <a:gd name="T0" fmla="*/ 1618 w 3606"/>
                <a:gd name="T1" fmla="*/ 2476 h 2817"/>
                <a:gd name="T2" fmla="*/ 1594 w 3606"/>
                <a:gd name="T3" fmla="*/ 2523 h 2817"/>
                <a:gd name="T4" fmla="*/ 1605 w 3606"/>
                <a:gd name="T5" fmla="*/ 2597 h 2817"/>
                <a:gd name="T6" fmla="*/ 1652 w 3606"/>
                <a:gd name="T7" fmla="*/ 2621 h 2817"/>
                <a:gd name="T8" fmla="*/ 1989 w 3606"/>
                <a:gd name="T9" fmla="*/ 2610 h 2817"/>
                <a:gd name="T10" fmla="*/ 2013 w 3606"/>
                <a:gd name="T11" fmla="*/ 2563 h 2817"/>
                <a:gd name="T12" fmla="*/ 2002 w 3606"/>
                <a:gd name="T13" fmla="*/ 2488 h 2817"/>
                <a:gd name="T14" fmla="*/ 1955 w 3606"/>
                <a:gd name="T15" fmla="*/ 2465 h 2817"/>
                <a:gd name="T16" fmla="*/ 1708 w 3606"/>
                <a:gd name="T17" fmla="*/ 510 h 2817"/>
                <a:gd name="T18" fmla="*/ 1521 w 3606"/>
                <a:gd name="T19" fmla="*/ 556 h 2817"/>
                <a:gd name="T20" fmla="*/ 1348 w 3606"/>
                <a:gd name="T21" fmla="*/ 648 h 2817"/>
                <a:gd name="T22" fmla="*/ 1198 w 3606"/>
                <a:gd name="T23" fmla="*/ 786 h 2817"/>
                <a:gd name="T24" fmla="*/ 1088 w 3606"/>
                <a:gd name="T25" fmla="*/ 956 h 2817"/>
                <a:gd name="T26" fmla="*/ 1028 w 3606"/>
                <a:gd name="T27" fmla="*/ 1144 h 2817"/>
                <a:gd name="T28" fmla="*/ 1014 w 3606"/>
                <a:gd name="T29" fmla="*/ 1339 h 2817"/>
                <a:gd name="T30" fmla="*/ 1049 w 3606"/>
                <a:gd name="T31" fmla="*/ 1531 h 2817"/>
                <a:gd name="T32" fmla="*/ 1130 w 3606"/>
                <a:gd name="T33" fmla="*/ 1712 h 2817"/>
                <a:gd name="T34" fmla="*/ 1220 w 3606"/>
                <a:gd name="T35" fmla="*/ 1828 h 2817"/>
                <a:gd name="T36" fmla="*/ 1168 w 3606"/>
                <a:gd name="T37" fmla="*/ 1915 h 2817"/>
                <a:gd name="T38" fmla="*/ 1091 w 3606"/>
                <a:gd name="T39" fmla="*/ 1993 h 2817"/>
                <a:gd name="T40" fmla="*/ 1041 w 3606"/>
                <a:gd name="T41" fmla="*/ 2028 h 2817"/>
                <a:gd name="T42" fmla="*/ 1047 w 3606"/>
                <a:gd name="T43" fmla="*/ 2059 h 2817"/>
                <a:gd name="T44" fmla="*/ 1102 w 3606"/>
                <a:gd name="T45" fmla="*/ 2074 h 2817"/>
                <a:gd name="T46" fmla="*/ 1223 w 3606"/>
                <a:gd name="T47" fmla="*/ 2063 h 2817"/>
                <a:gd name="T48" fmla="*/ 1356 w 3606"/>
                <a:gd name="T49" fmla="*/ 2010 h 2817"/>
                <a:gd name="T50" fmla="*/ 1462 w 3606"/>
                <a:gd name="T51" fmla="*/ 2011 h 2817"/>
                <a:gd name="T52" fmla="*/ 1644 w 3606"/>
                <a:gd name="T53" fmla="*/ 2072 h 2817"/>
                <a:gd name="T54" fmla="*/ 1836 w 3606"/>
                <a:gd name="T55" fmla="*/ 2087 h 2817"/>
                <a:gd name="T56" fmla="*/ 2025 w 3606"/>
                <a:gd name="T57" fmla="*/ 2057 h 2817"/>
                <a:gd name="T58" fmla="*/ 2203 w 3606"/>
                <a:gd name="T59" fmla="*/ 1980 h 2817"/>
                <a:gd name="T60" fmla="*/ 2362 w 3606"/>
                <a:gd name="T61" fmla="*/ 1857 h 2817"/>
                <a:gd name="T62" fmla="*/ 2485 w 3606"/>
                <a:gd name="T63" fmla="*/ 1697 h 2817"/>
                <a:gd name="T64" fmla="*/ 2562 w 3606"/>
                <a:gd name="T65" fmla="*/ 1518 h 2817"/>
                <a:gd name="T66" fmla="*/ 2593 w 3606"/>
                <a:gd name="T67" fmla="*/ 1328 h 2817"/>
                <a:gd name="T68" fmla="*/ 2577 w 3606"/>
                <a:gd name="T69" fmla="*/ 1137 h 2817"/>
                <a:gd name="T70" fmla="*/ 2516 w 3606"/>
                <a:gd name="T71" fmla="*/ 953 h 2817"/>
                <a:gd name="T72" fmla="*/ 2408 w 3606"/>
                <a:gd name="T73" fmla="*/ 786 h 2817"/>
                <a:gd name="T74" fmla="*/ 2258 w 3606"/>
                <a:gd name="T75" fmla="*/ 648 h 2817"/>
                <a:gd name="T76" fmla="*/ 2085 w 3606"/>
                <a:gd name="T77" fmla="*/ 556 h 2817"/>
                <a:gd name="T78" fmla="*/ 1898 w 3606"/>
                <a:gd name="T79" fmla="*/ 510 h 2817"/>
                <a:gd name="T80" fmla="*/ 263 w 3606"/>
                <a:gd name="T81" fmla="*/ 0 h 2817"/>
                <a:gd name="T82" fmla="*/ 3426 w 3606"/>
                <a:gd name="T83" fmla="*/ 14 h 2817"/>
                <a:gd name="T84" fmla="*/ 3529 w 3606"/>
                <a:gd name="T85" fmla="*/ 78 h 2817"/>
                <a:gd name="T86" fmla="*/ 3592 w 3606"/>
                <a:gd name="T87" fmla="*/ 181 h 2817"/>
                <a:gd name="T88" fmla="*/ 3606 w 3606"/>
                <a:gd name="T89" fmla="*/ 2159 h 2817"/>
                <a:gd name="T90" fmla="*/ 3591 w 3606"/>
                <a:gd name="T91" fmla="*/ 2665 h 2817"/>
                <a:gd name="T92" fmla="*/ 3535 w 3606"/>
                <a:gd name="T93" fmla="*/ 2752 h 2817"/>
                <a:gd name="T94" fmla="*/ 3446 w 3606"/>
                <a:gd name="T95" fmla="*/ 2806 h 2817"/>
                <a:gd name="T96" fmla="*/ 231 w 3606"/>
                <a:gd name="T97" fmla="*/ 2817 h 2817"/>
                <a:gd name="T98" fmla="*/ 127 w 3606"/>
                <a:gd name="T99" fmla="*/ 2791 h 2817"/>
                <a:gd name="T100" fmla="*/ 47 w 3606"/>
                <a:gd name="T101" fmla="*/ 2725 h 2817"/>
                <a:gd name="T102" fmla="*/ 4 w 3606"/>
                <a:gd name="T103" fmla="*/ 2630 h 2817"/>
                <a:gd name="T104" fmla="*/ 3 w 3606"/>
                <a:gd name="T105" fmla="*/ 221 h 2817"/>
                <a:gd name="T106" fmla="*/ 50 w 3606"/>
                <a:gd name="T107" fmla="*/ 109 h 2817"/>
                <a:gd name="T108" fmla="*/ 142 w 3606"/>
                <a:gd name="T109" fmla="*/ 30 h 2817"/>
                <a:gd name="T110" fmla="*/ 263 w 3606"/>
                <a:gd name="T111" fmla="*/ 0 h 2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6" h="2817">
                  <a:moveTo>
                    <a:pt x="1652" y="2465"/>
                  </a:moveTo>
                  <a:lnTo>
                    <a:pt x="1633" y="2467"/>
                  </a:lnTo>
                  <a:lnTo>
                    <a:pt x="1618" y="2476"/>
                  </a:lnTo>
                  <a:lnTo>
                    <a:pt x="1605" y="2488"/>
                  </a:lnTo>
                  <a:lnTo>
                    <a:pt x="1597" y="2505"/>
                  </a:lnTo>
                  <a:lnTo>
                    <a:pt x="1594" y="2523"/>
                  </a:lnTo>
                  <a:lnTo>
                    <a:pt x="1594" y="2563"/>
                  </a:lnTo>
                  <a:lnTo>
                    <a:pt x="1597" y="2582"/>
                  </a:lnTo>
                  <a:lnTo>
                    <a:pt x="1605" y="2597"/>
                  </a:lnTo>
                  <a:lnTo>
                    <a:pt x="1618" y="2610"/>
                  </a:lnTo>
                  <a:lnTo>
                    <a:pt x="1633" y="2618"/>
                  </a:lnTo>
                  <a:lnTo>
                    <a:pt x="1652" y="2621"/>
                  </a:lnTo>
                  <a:lnTo>
                    <a:pt x="1955" y="2621"/>
                  </a:lnTo>
                  <a:lnTo>
                    <a:pt x="1973" y="2618"/>
                  </a:lnTo>
                  <a:lnTo>
                    <a:pt x="1989" y="2610"/>
                  </a:lnTo>
                  <a:lnTo>
                    <a:pt x="2002" y="2597"/>
                  </a:lnTo>
                  <a:lnTo>
                    <a:pt x="2010" y="2582"/>
                  </a:lnTo>
                  <a:lnTo>
                    <a:pt x="2013" y="2563"/>
                  </a:lnTo>
                  <a:lnTo>
                    <a:pt x="2013" y="2523"/>
                  </a:lnTo>
                  <a:lnTo>
                    <a:pt x="2010" y="2505"/>
                  </a:lnTo>
                  <a:lnTo>
                    <a:pt x="2002" y="2488"/>
                  </a:lnTo>
                  <a:lnTo>
                    <a:pt x="1989" y="2476"/>
                  </a:lnTo>
                  <a:lnTo>
                    <a:pt x="1973" y="2467"/>
                  </a:lnTo>
                  <a:lnTo>
                    <a:pt x="1955" y="2465"/>
                  </a:lnTo>
                  <a:lnTo>
                    <a:pt x="1652" y="2465"/>
                  </a:lnTo>
                  <a:close/>
                  <a:moveTo>
                    <a:pt x="1771" y="504"/>
                  </a:moveTo>
                  <a:lnTo>
                    <a:pt x="1708" y="510"/>
                  </a:lnTo>
                  <a:lnTo>
                    <a:pt x="1644" y="519"/>
                  </a:lnTo>
                  <a:lnTo>
                    <a:pt x="1582" y="535"/>
                  </a:lnTo>
                  <a:lnTo>
                    <a:pt x="1521" y="556"/>
                  </a:lnTo>
                  <a:lnTo>
                    <a:pt x="1462" y="581"/>
                  </a:lnTo>
                  <a:lnTo>
                    <a:pt x="1404" y="612"/>
                  </a:lnTo>
                  <a:lnTo>
                    <a:pt x="1348" y="648"/>
                  </a:lnTo>
                  <a:lnTo>
                    <a:pt x="1295" y="689"/>
                  </a:lnTo>
                  <a:lnTo>
                    <a:pt x="1245" y="736"/>
                  </a:lnTo>
                  <a:lnTo>
                    <a:pt x="1198" y="786"/>
                  </a:lnTo>
                  <a:lnTo>
                    <a:pt x="1156" y="841"/>
                  </a:lnTo>
                  <a:lnTo>
                    <a:pt x="1120" y="897"/>
                  </a:lnTo>
                  <a:lnTo>
                    <a:pt x="1088" y="956"/>
                  </a:lnTo>
                  <a:lnTo>
                    <a:pt x="1063" y="1018"/>
                  </a:lnTo>
                  <a:lnTo>
                    <a:pt x="1043" y="1081"/>
                  </a:lnTo>
                  <a:lnTo>
                    <a:pt x="1028" y="1144"/>
                  </a:lnTo>
                  <a:lnTo>
                    <a:pt x="1018" y="1208"/>
                  </a:lnTo>
                  <a:lnTo>
                    <a:pt x="1014" y="1273"/>
                  </a:lnTo>
                  <a:lnTo>
                    <a:pt x="1014" y="1339"/>
                  </a:lnTo>
                  <a:lnTo>
                    <a:pt x="1021" y="1403"/>
                  </a:lnTo>
                  <a:lnTo>
                    <a:pt x="1032" y="1467"/>
                  </a:lnTo>
                  <a:lnTo>
                    <a:pt x="1049" y="1531"/>
                  </a:lnTo>
                  <a:lnTo>
                    <a:pt x="1071" y="1592"/>
                  </a:lnTo>
                  <a:lnTo>
                    <a:pt x="1098" y="1653"/>
                  </a:lnTo>
                  <a:lnTo>
                    <a:pt x="1130" y="1712"/>
                  </a:lnTo>
                  <a:lnTo>
                    <a:pt x="1168" y="1768"/>
                  </a:lnTo>
                  <a:lnTo>
                    <a:pt x="1211" y="1821"/>
                  </a:lnTo>
                  <a:lnTo>
                    <a:pt x="1220" y="1828"/>
                  </a:lnTo>
                  <a:lnTo>
                    <a:pt x="1206" y="1857"/>
                  </a:lnTo>
                  <a:lnTo>
                    <a:pt x="1189" y="1885"/>
                  </a:lnTo>
                  <a:lnTo>
                    <a:pt x="1168" y="1915"/>
                  </a:lnTo>
                  <a:lnTo>
                    <a:pt x="1145" y="1944"/>
                  </a:lnTo>
                  <a:lnTo>
                    <a:pt x="1120" y="1970"/>
                  </a:lnTo>
                  <a:lnTo>
                    <a:pt x="1091" y="1993"/>
                  </a:lnTo>
                  <a:lnTo>
                    <a:pt x="1057" y="2013"/>
                  </a:lnTo>
                  <a:lnTo>
                    <a:pt x="1047" y="2019"/>
                  </a:lnTo>
                  <a:lnTo>
                    <a:pt x="1041" y="2028"/>
                  </a:lnTo>
                  <a:lnTo>
                    <a:pt x="1040" y="2039"/>
                  </a:lnTo>
                  <a:lnTo>
                    <a:pt x="1041" y="2050"/>
                  </a:lnTo>
                  <a:lnTo>
                    <a:pt x="1047" y="2059"/>
                  </a:lnTo>
                  <a:lnTo>
                    <a:pt x="1055" y="2067"/>
                  </a:lnTo>
                  <a:lnTo>
                    <a:pt x="1065" y="2070"/>
                  </a:lnTo>
                  <a:lnTo>
                    <a:pt x="1102" y="2074"/>
                  </a:lnTo>
                  <a:lnTo>
                    <a:pt x="1139" y="2074"/>
                  </a:lnTo>
                  <a:lnTo>
                    <a:pt x="1180" y="2071"/>
                  </a:lnTo>
                  <a:lnTo>
                    <a:pt x="1223" y="2063"/>
                  </a:lnTo>
                  <a:lnTo>
                    <a:pt x="1267" y="2051"/>
                  </a:lnTo>
                  <a:lnTo>
                    <a:pt x="1312" y="2033"/>
                  </a:lnTo>
                  <a:lnTo>
                    <a:pt x="1356" y="2010"/>
                  </a:lnTo>
                  <a:lnTo>
                    <a:pt x="1402" y="1979"/>
                  </a:lnTo>
                  <a:lnTo>
                    <a:pt x="1404" y="1980"/>
                  </a:lnTo>
                  <a:lnTo>
                    <a:pt x="1462" y="2011"/>
                  </a:lnTo>
                  <a:lnTo>
                    <a:pt x="1521" y="2037"/>
                  </a:lnTo>
                  <a:lnTo>
                    <a:pt x="1582" y="2057"/>
                  </a:lnTo>
                  <a:lnTo>
                    <a:pt x="1644" y="2072"/>
                  </a:lnTo>
                  <a:lnTo>
                    <a:pt x="1708" y="2083"/>
                  </a:lnTo>
                  <a:lnTo>
                    <a:pt x="1771" y="2089"/>
                  </a:lnTo>
                  <a:lnTo>
                    <a:pt x="1836" y="2087"/>
                  </a:lnTo>
                  <a:lnTo>
                    <a:pt x="1899" y="2083"/>
                  </a:lnTo>
                  <a:lnTo>
                    <a:pt x="1963" y="2072"/>
                  </a:lnTo>
                  <a:lnTo>
                    <a:pt x="2025" y="2057"/>
                  </a:lnTo>
                  <a:lnTo>
                    <a:pt x="2086" y="2037"/>
                  </a:lnTo>
                  <a:lnTo>
                    <a:pt x="2145" y="2011"/>
                  </a:lnTo>
                  <a:lnTo>
                    <a:pt x="2203" y="1980"/>
                  </a:lnTo>
                  <a:lnTo>
                    <a:pt x="2259" y="1944"/>
                  </a:lnTo>
                  <a:lnTo>
                    <a:pt x="2311" y="1903"/>
                  </a:lnTo>
                  <a:lnTo>
                    <a:pt x="2362" y="1857"/>
                  </a:lnTo>
                  <a:lnTo>
                    <a:pt x="2408" y="1806"/>
                  </a:lnTo>
                  <a:lnTo>
                    <a:pt x="2449" y="1753"/>
                  </a:lnTo>
                  <a:lnTo>
                    <a:pt x="2485" y="1697"/>
                  </a:lnTo>
                  <a:lnTo>
                    <a:pt x="2516" y="1639"/>
                  </a:lnTo>
                  <a:lnTo>
                    <a:pt x="2541" y="1579"/>
                  </a:lnTo>
                  <a:lnTo>
                    <a:pt x="2562" y="1518"/>
                  </a:lnTo>
                  <a:lnTo>
                    <a:pt x="2577" y="1455"/>
                  </a:lnTo>
                  <a:lnTo>
                    <a:pt x="2587" y="1392"/>
                  </a:lnTo>
                  <a:lnTo>
                    <a:pt x="2593" y="1328"/>
                  </a:lnTo>
                  <a:lnTo>
                    <a:pt x="2593" y="1264"/>
                  </a:lnTo>
                  <a:lnTo>
                    <a:pt x="2587" y="1200"/>
                  </a:lnTo>
                  <a:lnTo>
                    <a:pt x="2577" y="1137"/>
                  </a:lnTo>
                  <a:lnTo>
                    <a:pt x="2562" y="1074"/>
                  </a:lnTo>
                  <a:lnTo>
                    <a:pt x="2541" y="1012"/>
                  </a:lnTo>
                  <a:lnTo>
                    <a:pt x="2516" y="953"/>
                  </a:lnTo>
                  <a:lnTo>
                    <a:pt x="2484" y="895"/>
                  </a:lnTo>
                  <a:lnTo>
                    <a:pt x="2448" y="839"/>
                  </a:lnTo>
                  <a:lnTo>
                    <a:pt x="2408" y="786"/>
                  </a:lnTo>
                  <a:lnTo>
                    <a:pt x="2362" y="736"/>
                  </a:lnTo>
                  <a:lnTo>
                    <a:pt x="2311" y="689"/>
                  </a:lnTo>
                  <a:lnTo>
                    <a:pt x="2258" y="648"/>
                  </a:lnTo>
                  <a:lnTo>
                    <a:pt x="2202" y="612"/>
                  </a:lnTo>
                  <a:lnTo>
                    <a:pt x="2145" y="581"/>
                  </a:lnTo>
                  <a:lnTo>
                    <a:pt x="2085" y="556"/>
                  </a:lnTo>
                  <a:lnTo>
                    <a:pt x="2024" y="535"/>
                  </a:lnTo>
                  <a:lnTo>
                    <a:pt x="1961" y="519"/>
                  </a:lnTo>
                  <a:lnTo>
                    <a:pt x="1898" y="510"/>
                  </a:lnTo>
                  <a:lnTo>
                    <a:pt x="1835" y="504"/>
                  </a:lnTo>
                  <a:lnTo>
                    <a:pt x="1771" y="504"/>
                  </a:lnTo>
                  <a:close/>
                  <a:moveTo>
                    <a:pt x="263" y="0"/>
                  </a:moveTo>
                  <a:lnTo>
                    <a:pt x="3343" y="0"/>
                  </a:lnTo>
                  <a:lnTo>
                    <a:pt x="3386" y="4"/>
                  </a:lnTo>
                  <a:lnTo>
                    <a:pt x="3426" y="14"/>
                  </a:lnTo>
                  <a:lnTo>
                    <a:pt x="3463" y="30"/>
                  </a:lnTo>
                  <a:lnTo>
                    <a:pt x="3498" y="52"/>
                  </a:lnTo>
                  <a:lnTo>
                    <a:pt x="3529" y="78"/>
                  </a:lnTo>
                  <a:lnTo>
                    <a:pt x="3555" y="109"/>
                  </a:lnTo>
                  <a:lnTo>
                    <a:pt x="3576" y="143"/>
                  </a:lnTo>
                  <a:lnTo>
                    <a:pt x="3592" y="181"/>
                  </a:lnTo>
                  <a:lnTo>
                    <a:pt x="3602" y="221"/>
                  </a:lnTo>
                  <a:lnTo>
                    <a:pt x="3606" y="264"/>
                  </a:lnTo>
                  <a:lnTo>
                    <a:pt x="3606" y="2159"/>
                  </a:lnTo>
                  <a:lnTo>
                    <a:pt x="3606" y="2594"/>
                  </a:lnTo>
                  <a:lnTo>
                    <a:pt x="3601" y="2630"/>
                  </a:lnTo>
                  <a:lnTo>
                    <a:pt x="3591" y="2665"/>
                  </a:lnTo>
                  <a:lnTo>
                    <a:pt x="3576" y="2697"/>
                  </a:lnTo>
                  <a:lnTo>
                    <a:pt x="3557" y="2725"/>
                  </a:lnTo>
                  <a:lnTo>
                    <a:pt x="3535" y="2752"/>
                  </a:lnTo>
                  <a:lnTo>
                    <a:pt x="3507" y="2774"/>
                  </a:lnTo>
                  <a:lnTo>
                    <a:pt x="3478" y="2791"/>
                  </a:lnTo>
                  <a:lnTo>
                    <a:pt x="3446" y="2806"/>
                  </a:lnTo>
                  <a:lnTo>
                    <a:pt x="3411" y="2813"/>
                  </a:lnTo>
                  <a:lnTo>
                    <a:pt x="3374" y="2817"/>
                  </a:lnTo>
                  <a:lnTo>
                    <a:pt x="231" y="2817"/>
                  </a:lnTo>
                  <a:lnTo>
                    <a:pt x="195" y="2813"/>
                  </a:lnTo>
                  <a:lnTo>
                    <a:pt x="160" y="2806"/>
                  </a:lnTo>
                  <a:lnTo>
                    <a:pt x="127" y="2791"/>
                  </a:lnTo>
                  <a:lnTo>
                    <a:pt x="97" y="2774"/>
                  </a:lnTo>
                  <a:lnTo>
                    <a:pt x="70" y="2752"/>
                  </a:lnTo>
                  <a:lnTo>
                    <a:pt x="47" y="2725"/>
                  </a:lnTo>
                  <a:lnTo>
                    <a:pt x="28" y="2696"/>
                  </a:lnTo>
                  <a:lnTo>
                    <a:pt x="14" y="2664"/>
                  </a:lnTo>
                  <a:lnTo>
                    <a:pt x="4" y="2630"/>
                  </a:lnTo>
                  <a:lnTo>
                    <a:pt x="0" y="2594"/>
                  </a:lnTo>
                  <a:lnTo>
                    <a:pt x="0" y="264"/>
                  </a:lnTo>
                  <a:lnTo>
                    <a:pt x="3" y="221"/>
                  </a:lnTo>
                  <a:lnTo>
                    <a:pt x="13" y="181"/>
                  </a:lnTo>
                  <a:lnTo>
                    <a:pt x="30" y="143"/>
                  </a:lnTo>
                  <a:lnTo>
                    <a:pt x="50" y="109"/>
                  </a:lnTo>
                  <a:lnTo>
                    <a:pt x="77" y="78"/>
                  </a:lnTo>
                  <a:lnTo>
                    <a:pt x="107" y="52"/>
                  </a:lnTo>
                  <a:lnTo>
                    <a:pt x="142" y="30"/>
                  </a:lnTo>
                  <a:lnTo>
                    <a:pt x="179" y="14"/>
                  </a:lnTo>
                  <a:lnTo>
                    <a:pt x="220" y="4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40"/>
            <p:cNvSpPr>
              <a:spLocks/>
            </p:cNvSpPr>
            <p:nvPr/>
          </p:nvSpPr>
          <p:spPr bwMode="auto">
            <a:xfrm>
              <a:off x="8275638" y="3937000"/>
              <a:ext cx="276225" cy="58738"/>
            </a:xfrm>
            <a:custGeom>
              <a:avLst/>
              <a:gdLst>
                <a:gd name="T0" fmla="*/ 414 w 1743"/>
                <a:gd name="T1" fmla="*/ 0 h 368"/>
                <a:gd name="T2" fmla="*/ 1335 w 1743"/>
                <a:gd name="T3" fmla="*/ 0 h 368"/>
                <a:gd name="T4" fmla="*/ 1351 w 1743"/>
                <a:gd name="T5" fmla="*/ 22 h 368"/>
                <a:gd name="T6" fmla="*/ 1371 w 1743"/>
                <a:gd name="T7" fmla="*/ 43 h 368"/>
                <a:gd name="T8" fmla="*/ 1393 w 1743"/>
                <a:gd name="T9" fmla="*/ 64 h 368"/>
                <a:gd name="T10" fmla="*/ 1419 w 1743"/>
                <a:gd name="T11" fmla="*/ 84 h 368"/>
                <a:gd name="T12" fmla="*/ 1448 w 1743"/>
                <a:gd name="T13" fmla="*/ 102 h 368"/>
                <a:gd name="T14" fmla="*/ 1482 w 1743"/>
                <a:gd name="T15" fmla="*/ 119 h 368"/>
                <a:gd name="T16" fmla="*/ 1520 w 1743"/>
                <a:gd name="T17" fmla="*/ 134 h 368"/>
                <a:gd name="T18" fmla="*/ 1561 w 1743"/>
                <a:gd name="T19" fmla="*/ 147 h 368"/>
                <a:gd name="T20" fmla="*/ 1607 w 1743"/>
                <a:gd name="T21" fmla="*/ 158 h 368"/>
                <a:gd name="T22" fmla="*/ 1658 w 1743"/>
                <a:gd name="T23" fmla="*/ 167 h 368"/>
                <a:gd name="T24" fmla="*/ 1642 w 1743"/>
                <a:gd name="T25" fmla="*/ 167 h 368"/>
                <a:gd name="T26" fmla="*/ 1665 w 1743"/>
                <a:gd name="T27" fmla="*/ 169 h 368"/>
                <a:gd name="T28" fmla="*/ 1686 w 1743"/>
                <a:gd name="T29" fmla="*/ 177 h 368"/>
                <a:gd name="T30" fmla="*/ 1704 w 1743"/>
                <a:gd name="T31" fmla="*/ 189 h 368"/>
                <a:gd name="T32" fmla="*/ 1720 w 1743"/>
                <a:gd name="T33" fmla="*/ 205 h 368"/>
                <a:gd name="T34" fmla="*/ 1732 w 1743"/>
                <a:gd name="T35" fmla="*/ 223 h 368"/>
                <a:gd name="T36" fmla="*/ 1739 w 1743"/>
                <a:gd name="T37" fmla="*/ 244 h 368"/>
                <a:gd name="T38" fmla="*/ 1743 w 1743"/>
                <a:gd name="T39" fmla="*/ 268 h 368"/>
                <a:gd name="T40" fmla="*/ 1739 w 1743"/>
                <a:gd name="T41" fmla="*/ 291 h 368"/>
                <a:gd name="T42" fmla="*/ 1732 w 1743"/>
                <a:gd name="T43" fmla="*/ 312 h 368"/>
                <a:gd name="T44" fmla="*/ 1720 w 1743"/>
                <a:gd name="T45" fmla="*/ 331 h 368"/>
                <a:gd name="T46" fmla="*/ 1704 w 1743"/>
                <a:gd name="T47" fmla="*/ 346 h 368"/>
                <a:gd name="T48" fmla="*/ 1686 w 1743"/>
                <a:gd name="T49" fmla="*/ 358 h 368"/>
                <a:gd name="T50" fmla="*/ 1665 w 1743"/>
                <a:gd name="T51" fmla="*/ 366 h 368"/>
                <a:gd name="T52" fmla="*/ 1642 w 1743"/>
                <a:gd name="T53" fmla="*/ 368 h 368"/>
                <a:gd name="T54" fmla="*/ 101 w 1743"/>
                <a:gd name="T55" fmla="*/ 368 h 368"/>
                <a:gd name="T56" fmla="*/ 78 w 1743"/>
                <a:gd name="T57" fmla="*/ 366 h 368"/>
                <a:gd name="T58" fmla="*/ 57 w 1743"/>
                <a:gd name="T59" fmla="*/ 358 h 368"/>
                <a:gd name="T60" fmla="*/ 38 w 1743"/>
                <a:gd name="T61" fmla="*/ 346 h 368"/>
                <a:gd name="T62" fmla="*/ 23 w 1743"/>
                <a:gd name="T63" fmla="*/ 331 h 368"/>
                <a:gd name="T64" fmla="*/ 11 w 1743"/>
                <a:gd name="T65" fmla="*/ 312 h 368"/>
                <a:gd name="T66" fmla="*/ 3 w 1743"/>
                <a:gd name="T67" fmla="*/ 291 h 368"/>
                <a:gd name="T68" fmla="*/ 0 w 1743"/>
                <a:gd name="T69" fmla="*/ 268 h 368"/>
                <a:gd name="T70" fmla="*/ 3 w 1743"/>
                <a:gd name="T71" fmla="*/ 244 h 368"/>
                <a:gd name="T72" fmla="*/ 11 w 1743"/>
                <a:gd name="T73" fmla="*/ 223 h 368"/>
                <a:gd name="T74" fmla="*/ 23 w 1743"/>
                <a:gd name="T75" fmla="*/ 205 h 368"/>
                <a:gd name="T76" fmla="*/ 38 w 1743"/>
                <a:gd name="T77" fmla="*/ 189 h 368"/>
                <a:gd name="T78" fmla="*/ 57 w 1743"/>
                <a:gd name="T79" fmla="*/ 177 h 368"/>
                <a:gd name="T80" fmla="*/ 78 w 1743"/>
                <a:gd name="T81" fmla="*/ 169 h 368"/>
                <a:gd name="T82" fmla="*/ 101 w 1743"/>
                <a:gd name="T83" fmla="*/ 167 h 368"/>
                <a:gd name="T84" fmla="*/ 90 w 1743"/>
                <a:gd name="T85" fmla="*/ 167 h 368"/>
                <a:gd name="T86" fmla="*/ 141 w 1743"/>
                <a:gd name="T87" fmla="*/ 158 h 368"/>
                <a:gd name="T88" fmla="*/ 187 w 1743"/>
                <a:gd name="T89" fmla="*/ 147 h 368"/>
                <a:gd name="T90" fmla="*/ 229 w 1743"/>
                <a:gd name="T91" fmla="*/ 134 h 368"/>
                <a:gd name="T92" fmla="*/ 266 w 1743"/>
                <a:gd name="T93" fmla="*/ 119 h 368"/>
                <a:gd name="T94" fmla="*/ 300 w 1743"/>
                <a:gd name="T95" fmla="*/ 102 h 368"/>
                <a:gd name="T96" fmla="*/ 329 w 1743"/>
                <a:gd name="T97" fmla="*/ 84 h 368"/>
                <a:gd name="T98" fmla="*/ 354 w 1743"/>
                <a:gd name="T99" fmla="*/ 64 h 368"/>
                <a:gd name="T100" fmla="*/ 377 w 1743"/>
                <a:gd name="T101" fmla="*/ 43 h 368"/>
                <a:gd name="T102" fmla="*/ 397 w 1743"/>
                <a:gd name="T103" fmla="*/ 22 h 368"/>
                <a:gd name="T104" fmla="*/ 414 w 1743"/>
                <a:gd name="T105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43" h="368">
                  <a:moveTo>
                    <a:pt x="414" y="0"/>
                  </a:moveTo>
                  <a:lnTo>
                    <a:pt x="1335" y="0"/>
                  </a:lnTo>
                  <a:lnTo>
                    <a:pt x="1351" y="22"/>
                  </a:lnTo>
                  <a:lnTo>
                    <a:pt x="1371" y="43"/>
                  </a:lnTo>
                  <a:lnTo>
                    <a:pt x="1393" y="64"/>
                  </a:lnTo>
                  <a:lnTo>
                    <a:pt x="1419" y="84"/>
                  </a:lnTo>
                  <a:lnTo>
                    <a:pt x="1448" y="102"/>
                  </a:lnTo>
                  <a:lnTo>
                    <a:pt x="1482" y="119"/>
                  </a:lnTo>
                  <a:lnTo>
                    <a:pt x="1520" y="134"/>
                  </a:lnTo>
                  <a:lnTo>
                    <a:pt x="1561" y="147"/>
                  </a:lnTo>
                  <a:lnTo>
                    <a:pt x="1607" y="158"/>
                  </a:lnTo>
                  <a:lnTo>
                    <a:pt x="1658" y="167"/>
                  </a:lnTo>
                  <a:lnTo>
                    <a:pt x="1642" y="167"/>
                  </a:lnTo>
                  <a:lnTo>
                    <a:pt x="1665" y="169"/>
                  </a:lnTo>
                  <a:lnTo>
                    <a:pt x="1686" y="177"/>
                  </a:lnTo>
                  <a:lnTo>
                    <a:pt x="1704" y="189"/>
                  </a:lnTo>
                  <a:lnTo>
                    <a:pt x="1720" y="205"/>
                  </a:lnTo>
                  <a:lnTo>
                    <a:pt x="1732" y="223"/>
                  </a:lnTo>
                  <a:lnTo>
                    <a:pt x="1739" y="244"/>
                  </a:lnTo>
                  <a:lnTo>
                    <a:pt x="1743" y="268"/>
                  </a:lnTo>
                  <a:lnTo>
                    <a:pt x="1739" y="291"/>
                  </a:lnTo>
                  <a:lnTo>
                    <a:pt x="1732" y="312"/>
                  </a:lnTo>
                  <a:lnTo>
                    <a:pt x="1720" y="331"/>
                  </a:lnTo>
                  <a:lnTo>
                    <a:pt x="1704" y="346"/>
                  </a:lnTo>
                  <a:lnTo>
                    <a:pt x="1686" y="358"/>
                  </a:lnTo>
                  <a:lnTo>
                    <a:pt x="1665" y="366"/>
                  </a:lnTo>
                  <a:lnTo>
                    <a:pt x="1642" y="368"/>
                  </a:lnTo>
                  <a:lnTo>
                    <a:pt x="101" y="368"/>
                  </a:lnTo>
                  <a:lnTo>
                    <a:pt x="78" y="366"/>
                  </a:lnTo>
                  <a:lnTo>
                    <a:pt x="57" y="358"/>
                  </a:lnTo>
                  <a:lnTo>
                    <a:pt x="38" y="346"/>
                  </a:lnTo>
                  <a:lnTo>
                    <a:pt x="23" y="331"/>
                  </a:lnTo>
                  <a:lnTo>
                    <a:pt x="11" y="312"/>
                  </a:lnTo>
                  <a:lnTo>
                    <a:pt x="3" y="291"/>
                  </a:lnTo>
                  <a:lnTo>
                    <a:pt x="0" y="268"/>
                  </a:lnTo>
                  <a:lnTo>
                    <a:pt x="3" y="244"/>
                  </a:lnTo>
                  <a:lnTo>
                    <a:pt x="11" y="223"/>
                  </a:lnTo>
                  <a:lnTo>
                    <a:pt x="23" y="205"/>
                  </a:lnTo>
                  <a:lnTo>
                    <a:pt x="38" y="189"/>
                  </a:lnTo>
                  <a:lnTo>
                    <a:pt x="57" y="177"/>
                  </a:lnTo>
                  <a:lnTo>
                    <a:pt x="78" y="169"/>
                  </a:lnTo>
                  <a:lnTo>
                    <a:pt x="101" y="167"/>
                  </a:lnTo>
                  <a:lnTo>
                    <a:pt x="90" y="167"/>
                  </a:lnTo>
                  <a:lnTo>
                    <a:pt x="141" y="158"/>
                  </a:lnTo>
                  <a:lnTo>
                    <a:pt x="187" y="147"/>
                  </a:lnTo>
                  <a:lnTo>
                    <a:pt x="229" y="134"/>
                  </a:lnTo>
                  <a:lnTo>
                    <a:pt x="266" y="119"/>
                  </a:lnTo>
                  <a:lnTo>
                    <a:pt x="300" y="102"/>
                  </a:lnTo>
                  <a:lnTo>
                    <a:pt x="329" y="84"/>
                  </a:lnTo>
                  <a:lnTo>
                    <a:pt x="354" y="64"/>
                  </a:lnTo>
                  <a:lnTo>
                    <a:pt x="377" y="43"/>
                  </a:lnTo>
                  <a:lnTo>
                    <a:pt x="397" y="22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8" name="Group 897"/>
          <p:cNvGrpSpPr/>
          <p:nvPr/>
        </p:nvGrpSpPr>
        <p:grpSpPr>
          <a:xfrm>
            <a:off x="9077472" y="3441700"/>
            <a:ext cx="576263" cy="576263"/>
            <a:chOff x="9080500" y="3441700"/>
            <a:chExt cx="576263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45"/>
            <p:cNvSpPr>
              <a:spLocks/>
            </p:cNvSpPr>
            <p:nvPr/>
          </p:nvSpPr>
          <p:spPr bwMode="auto">
            <a:xfrm>
              <a:off x="9501188" y="3679825"/>
              <a:ext cx="155575" cy="100013"/>
            </a:xfrm>
            <a:custGeom>
              <a:avLst/>
              <a:gdLst>
                <a:gd name="T0" fmla="*/ 657 w 973"/>
                <a:gd name="T1" fmla="*/ 0 h 632"/>
                <a:gd name="T2" fmla="*/ 703 w 973"/>
                <a:gd name="T3" fmla="*/ 4 h 632"/>
                <a:gd name="T4" fmla="*/ 749 w 973"/>
                <a:gd name="T5" fmla="*/ 13 h 632"/>
                <a:gd name="T6" fmla="*/ 789 w 973"/>
                <a:gd name="T7" fmla="*/ 30 h 632"/>
                <a:gd name="T8" fmla="*/ 829 w 973"/>
                <a:gd name="T9" fmla="*/ 51 h 632"/>
                <a:gd name="T10" fmla="*/ 863 w 973"/>
                <a:gd name="T11" fmla="*/ 77 h 632"/>
                <a:gd name="T12" fmla="*/ 895 w 973"/>
                <a:gd name="T13" fmla="*/ 108 h 632"/>
                <a:gd name="T14" fmla="*/ 922 w 973"/>
                <a:gd name="T15" fmla="*/ 144 h 632"/>
                <a:gd name="T16" fmla="*/ 943 w 973"/>
                <a:gd name="T17" fmla="*/ 183 h 632"/>
                <a:gd name="T18" fmla="*/ 959 w 973"/>
                <a:gd name="T19" fmla="*/ 225 h 632"/>
                <a:gd name="T20" fmla="*/ 969 w 973"/>
                <a:gd name="T21" fmla="*/ 269 h 632"/>
                <a:gd name="T22" fmla="*/ 973 w 973"/>
                <a:gd name="T23" fmla="*/ 316 h 632"/>
                <a:gd name="T24" fmla="*/ 969 w 973"/>
                <a:gd name="T25" fmla="*/ 363 h 632"/>
                <a:gd name="T26" fmla="*/ 959 w 973"/>
                <a:gd name="T27" fmla="*/ 407 h 632"/>
                <a:gd name="T28" fmla="*/ 943 w 973"/>
                <a:gd name="T29" fmla="*/ 449 h 632"/>
                <a:gd name="T30" fmla="*/ 921 w 973"/>
                <a:gd name="T31" fmla="*/ 488 h 632"/>
                <a:gd name="T32" fmla="*/ 894 w 973"/>
                <a:gd name="T33" fmla="*/ 523 h 632"/>
                <a:gd name="T34" fmla="*/ 863 w 973"/>
                <a:gd name="T35" fmla="*/ 555 h 632"/>
                <a:gd name="T36" fmla="*/ 828 w 973"/>
                <a:gd name="T37" fmla="*/ 582 h 632"/>
                <a:gd name="T38" fmla="*/ 789 w 973"/>
                <a:gd name="T39" fmla="*/ 602 h 632"/>
                <a:gd name="T40" fmla="*/ 748 w 973"/>
                <a:gd name="T41" fmla="*/ 619 h 632"/>
                <a:gd name="T42" fmla="*/ 702 w 973"/>
                <a:gd name="T43" fmla="*/ 629 h 632"/>
                <a:gd name="T44" fmla="*/ 656 w 973"/>
                <a:gd name="T45" fmla="*/ 632 h 632"/>
                <a:gd name="T46" fmla="*/ 614 w 973"/>
                <a:gd name="T47" fmla="*/ 629 h 632"/>
                <a:gd name="T48" fmla="*/ 573 w 973"/>
                <a:gd name="T49" fmla="*/ 621 h 632"/>
                <a:gd name="T50" fmla="*/ 535 w 973"/>
                <a:gd name="T51" fmla="*/ 608 h 632"/>
                <a:gd name="T52" fmla="*/ 498 w 973"/>
                <a:gd name="T53" fmla="*/ 590 h 632"/>
                <a:gd name="T54" fmla="*/ 465 w 973"/>
                <a:gd name="T55" fmla="*/ 568 h 632"/>
                <a:gd name="T56" fmla="*/ 435 w 973"/>
                <a:gd name="T57" fmla="*/ 542 h 632"/>
                <a:gd name="T58" fmla="*/ 409 w 973"/>
                <a:gd name="T59" fmla="*/ 512 h 632"/>
                <a:gd name="T60" fmla="*/ 386 w 973"/>
                <a:gd name="T61" fmla="*/ 479 h 632"/>
                <a:gd name="T62" fmla="*/ 367 w 973"/>
                <a:gd name="T63" fmla="*/ 444 h 632"/>
                <a:gd name="T64" fmla="*/ 0 w 973"/>
                <a:gd name="T65" fmla="*/ 444 h 632"/>
                <a:gd name="T66" fmla="*/ 7 w 973"/>
                <a:gd name="T67" fmla="*/ 381 h 632"/>
                <a:gd name="T68" fmla="*/ 10 w 973"/>
                <a:gd name="T69" fmla="*/ 316 h 632"/>
                <a:gd name="T70" fmla="*/ 9 w 973"/>
                <a:gd name="T71" fmla="*/ 270 h 632"/>
                <a:gd name="T72" fmla="*/ 5 w 973"/>
                <a:gd name="T73" fmla="*/ 225 h 632"/>
                <a:gd name="T74" fmla="*/ 355 w 973"/>
                <a:gd name="T75" fmla="*/ 225 h 632"/>
                <a:gd name="T76" fmla="*/ 370 w 973"/>
                <a:gd name="T77" fmla="*/ 183 h 632"/>
                <a:gd name="T78" fmla="*/ 392 w 973"/>
                <a:gd name="T79" fmla="*/ 145 h 632"/>
                <a:gd name="T80" fmla="*/ 419 w 973"/>
                <a:gd name="T81" fmla="*/ 109 h 632"/>
                <a:gd name="T82" fmla="*/ 450 w 973"/>
                <a:gd name="T83" fmla="*/ 77 h 632"/>
                <a:gd name="T84" fmla="*/ 485 w 973"/>
                <a:gd name="T85" fmla="*/ 51 h 632"/>
                <a:gd name="T86" fmla="*/ 524 w 973"/>
                <a:gd name="T87" fmla="*/ 30 h 632"/>
                <a:gd name="T88" fmla="*/ 566 w 973"/>
                <a:gd name="T89" fmla="*/ 13 h 632"/>
                <a:gd name="T90" fmla="*/ 610 w 973"/>
                <a:gd name="T91" fmla="*/ 4 h 632"/>
                <a:gd name="T92" fmla="*/ 657 w 973"/>
                <a:gd name="T9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3" h="632">
                  <a:moveTo>
                    <a:pt x="657" y="0"/>
                  </a:moveTo>
                  <a:lnTo>
                    <a:pt x="703" y="4"/>
                  </a:lnTo>
                  <a:lnTo>
                    <a:pt x="749" y="13"/>
                  </a:lnTo>
                  <a:lnTo>
                    <a:pt x="789" y="30"/>
                  </a:lnTo>
                  <a:lnTo>
                    <a:pt x="829" y="51"/>
                  </a:lnTo>
                  <a:lnTo>
                    <a:pt x="863" y="77"/>
                  </a:lnTo>
                  <a:lnTo>
                    <a:pt x="895" y="108"/>
                  </a:lnTo>
                  <a:lnTo>
                    <a:pt x="922" y="144"/>
                  </a:lnTo>
                  <a:lnTo>
                    <a:pt x="943" y="183"/>
                  </a:lnTo>
                  <a:lnTo>
                    <a:pt x="959" y="225"/>
                  </a:lnTo>
                  <a:lnTo>
                    <a:pt x="969" y="269"/>
                  </a:lnTo>
                  <a:lnTo>
                    <a:pt x="973" y="316"/>
                  </a:lnTo>
                  <a:lnTo>
                    <a:pt x="969" y="363"/>
                  </a:lnTo>
                  <a:lnTo>
                    <a:pt x="959" y="407"/>
                  </a:lnTo>
                  <a:lnTo>
                    <a:pt x="943" y="449"/>
                  </a:lnTo>
                  <a:lnTo>
                    <a:pt x="921" y="488"/>
                  </a:lnTo>
                  <a:lnTo>
                    <a:pt x="894" y="523"/>
                  </a:lnTo>
                  <a:lnTo>
                    <a:pt x="863" y="555"/>
                  </a:lnTo>
                  <a:lnTo>
                    <a:pt x="828" y="582"/>
                  </a:lnTo>
                  <a:lnTo>
                    <a:pt x="789" y="602"/>
                  </a:lnTo>
                  <a:lnTo>
                    <a:pt x="748" y="619"/>
                  </a:lnTo>
                  <a:lnTo>
                    <a:pt x="702" y="629"/>
                  </a:lnTo>
                  <a:lnTo>
                    <a:pt x="656" y="632"/>
                  </a:lnTo>
                  <a:lnTo>
                    <a:pt x="614" y="629"/>
                  </a:lnTo>
                  <a:lnTo>
                    <a:pt x="573" y="621"/>
                  </a:lnTo>
                  <a:lnTo>
                    <a:pt x="535" y="608"/>
                  </a:lnTo>
                  <a:lnTo>
                    <a:pt x="498" y="590"/>
                  </a:lnTo>
                  <a:lnTo>
                    <a:pt x="465" y="568"/>
                  </a:lnTo>
                  <a:lnTo>
                    <a:pt x="435" y="542"/>
                  </a:lnTo>
                  <a:lnTo>
                    <a:pt x="409" y="512"/>
                  </a:lnTo>
                  <a:lnTo>
                    <a:pt x="386" y="479"/>
                  </a:lnTo>
                  <a:lnTo>
                    <a:pt x="367" y="444"/>
                  </a:lnTo>
                  <a:lnTo>
                    <a:pt x="0" y="444"/>
                  </a:lnTo>
                  <a:lnTo>
                    <a:pt x="7" y="381"/>
                  </a:lnTo>
                  <a:lnTo>
                    <a:pt x="10" y="316"/>
                  </a:lnTo>
                  <a:lnTo>
                    <a:pt x="9" y="270"/>
                  </a:lnTo>
                  <a:lnTo>
                    <a:pt x="5" y="225"/>
                  </a:lnTo>
                  <a:lnTo>
                    <a:pt x="355" y="225"/>
                  </a:lnTo>
                  <a:lnTo>
                    <a:pt x="370" y="183"/>
                  </a:lnTo>
                  <a:lnTo>
                    <a:pt x="392" y="145"/>
                  </a:lnTo>
                  <a:lnTo>
                    <a:pt x="419" y="109"/>
                  </a:lnTo>
                  <a:lnTo>
                    <a:pt x="450" y="77"/>
                  </a:lnTo>
                  <a:lnTo>
                    <a:pt x="485" y="51"/>
                  </a:lnTo>
                  <a:lnTo>
                    <a:pt x="524" y="30"/>
                  </a:lnTo>
                  <a:lnTo>
                    <a:pt x="566" y="13"/>
                  </a:lnTo>
                  <a:lnTo>
                    <a:pt x="610" y="4"/>
                  </a:lnTo>
                  <a:lnTo>
                    <a:pt x="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46"/>
            <p:cNvSpPr>
              <a:spLocks/>
            </p:cNvSpPr>
            <p:nvPr/>
          </p:nvSpPr>
          <p:spPr bwMode="auto">
            <a:xfrm>
              <a:off x="9080500" y="3683000"/>
              <a:ext cx="153988" cy="100013"/>
            </a:xfrm>
            <a:custGeom>
              <a:avLst/>
              <a:gdLst>
                <a:gd name="T0" fmla="*/ 316 w 973"/>
                <a:gd name="T1" fmla="*/ 0 h 632"/>
                <a:gd name="T2" fmla="*/ 361 w 973"/>
                <a:gd name="T3" fmla="*/ 3 h 632"/>
                <a:gd name="T4" fmla="*/ 404 w 973"/>
                <a:gd name="T5" fmla="*/ 12 h 632"/>
                <a:gd name="T6" fmla="*/ 443 w 973"/>
                <a:gd name="T7" fmla="*/ 27 h 632"/>
                <a:gd name="T8" fmla="*/ 481 w 973"/>
                <a:gd name="T9" fmla="*/ 47 h 632"/>
                <a:gd name="T10" fmla="*/ 516 w 973"/>
                <a:gd name="T11" fmla="*/ 72 h 632"/>
                <a:gd name="T12" fmla="*/ 546 w 973"/>
                <a:gd name="T13" fmla="*/ 100 h 632"/>
                <a:gd name="T14" fmla="*/ 573 w 973"/>
                <a:gd name="T15" fmla="*/ 132 h 632"/>
                <a:gd name="T16" fmla="*/ 596 w 973"/>
                <a:gd name="T17" fmla="*/ 169 h 632"/>
                <a:gd name="T18" fmla="*/ 613 w 973"/>
                <a:gd name="T19" fmla="*/ 207 h 632"/>
                <a:gd name="T20" fmla="*/ 967 w 973"/>
                <a:gd name="T21" fmla="*/ 207 h 632"/>
                <a:gd name="T22" fmla="*/ 964 w 973"/>
                <a:gd name="T23" fmla="*/ 252 h 632"/>
                <a:gd name="T24" fmla="*/ 963 w 973"/>
                <a:gd name="T25" fmla="*/ 298 h 632"/>
                <a:gd name="T26" fmla="*/ 965 w 973"/>
                <a:gd name="T27" fmla="*/ 363 h 632"/>
                <a:gd name="T28" fmla="*/ 973 w 973"/>
                <a:gd name="T29" fmla="*/ 426 h 632"/>
                <a:gd name="T30" fmla="*/ 613 w 973"/>
                <a:gd name="T31" fmla="*/ 426 h 632"/>
                <a:gd name="T32" fmla="*/ 596 w 973"/>
                <a:gd name="T33" fmla="*/ 464 h 632"/>
                <a:gd name="T34" fmla="*/ 573 w 973"/>
                <a:gd name="T35" fmla="*/ 501 h 632"/>
                <a:gd name="T36" fmla="*/ 546 w 973"/>
                <a:gd name="T37" fmla="*/ 533 h 632"/>
                <a:gd name="T38" fmla="*/ 516 w 973"/>
                <a:gd name="T39" fmla="*/ 561 h 632"/>
                <a:gd name="T40" fmla="*/ 481 w 973"/>
                <a:gd name="T41" fmla="*/ 586 h 632"/>
                <a:gd name="T42" fmla="*/ 443 w 973"/>
                <a:gd name="T43" fmla="*/ 605 h 632"/>
                <a:gd name="T44" fmla="*/ 404 w 973"/>
                <a:gd name="T45" fmla="*/ 620 h 632"/>
                <a:gd name="T46" fmla="*/ 361 w 973"/>
                <a:gd name="T47" fmla="*/ 630 h 632"/>
                <a:gd name="T48" fmla="*/ 316 w 973"/>
                <a:gd name="T49" fmla="*/ 632 h 632"/>
                <a:gd name="T50" fmla="*/ 269 w 973"/>
                <a:gd name="T51" fmla="*/ 629 h 632"/>
                <a:gd name="T52" fmla="*/ 225 w 973"/>
                <a:gd name="T53" fmla="*/ 619 h 632"/>
                <a:gd name="T54" fmla="*/ 183 w 973"/>
                <a:gd name="T55" fmla="*/ 603 h 632"/>
                <a:gd name="T56" fmla="*/ 144 w 973"/>
                <a:gd name="T57" fmla="*/ 581 h 632"/>
                <a:gd name="T58" fmla="*/ 109 w 973"/>
                <a:gd name="T59" fmla="*/ 555 h 632"/>
                <a:gd name="T60" fmla="*/ 78 w 973"/>
                <a:gd name="T61" fmla="*/ 524 h 632"/>
                <a:gd name="T62" fmla="*/ 51 w 973"/>
                <a:gd name="T63" fmla="*/ 489 h 632"/>
                <a:gd name="T64" fmla="*/ 30 w 973"/>
                <a:gd name="T65" fmla="*/ 450 h 632"/>
                <a:gd name="T66" fmla="*/ 13 w 973"/>
                <a:gd name="T67" fmla="*/ 408 h 632"/>
                <a:gd name="T68" fmla="*/ 3 w 973"/>
                <a:gd name="T69" fmla="*/ 363 h 632"/>
                <a:gd name="T70" fmla="*/ 0 w 973"/>
                <a:gd name="T71" fmla="*/ 316 h 632"/>
                <a:gd name="T72" fmla="*/ 3 w 973"/>
                <a:gd name="T73" fmla="*/ 269 h 632"/>
                <a:gd name="T74" fmla="*/ 13 w 973"/>
                <a:gd name="T75" fmla="*/ 225 h 632"/>
                <a:gd name="T76" fmla="*/ 30 w 973"/>
                <a:gd name="T77" fmla="*/ 183 h 632"/>
                <a:gd name="T78" fmla="*/ 51 w 973"/>
                <a:gd name="T79" fmla="*/ 144 h 632"/>
                <a:gd name="T80" fmla="*/ 78 w 973"/>
                <a:gd name="T81" fmla="*/ 109 h 632"/>
                <a:gd name="T82" fmla="*/ 109 w 973"/>
                <a:gd name="T83" fmla="*/ 78 h 632"/>
                <a:gd name="T84" fmla="*/ 144 w 973"/>
                <a:gd name="T85" fmla="*/ 51 h 632"/>
                <a:gd name="T86" fmla="*/ 183 w 973"/>
                <a:gd name="T87" fmla="*/ 30 h 632"/>
                <a:gd name="T88" fmla="*/ 225 w 973"/>
                <a:gd name="T89" fmla="*/ 13 h 632"/>
                <a:gd name="T90" fmla="*/ 269 w 973"/>
                <a:gd name="T91" fmla="*/ 3 h 632"/>
                <a:gd name="T92" fmla="*/ 316 w 973"/>
                <a:gd name="T9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3" h="632">
                  <a:moveTo>
                    <a:pt x="316" y="0"/>
                  </a:moveTo>
                  <a:lnTo>
                    <a:pt x="361" y="3"/>
                  </a:lnTo>
                  <a:lnTo>
                    <a:pt x="404" y="12"/>
                  </a:lnTo>
                  <a:lnTo>
                    <a:pt x="443" y="27"/>
                  </a:lnTo>
                  <a:lnTo>
                    <a:pt x="481" y="47"/>
                  </a:lnTo>
                  <a:lnTo>
                    <a:pt x="516" y="72"/>
                  </a:lnTo>
                  <a:lnTo>
                    <a:pt x="546" y="100"/>
                  </a:lnTo>
                  <a:lnTo>
                    <a:pt x="573" y="132"/>
                  </a:lnTo>
                  <a:lnTo>
                    <a:pt x="596" y="169"/>
                  </a:lnTo>
                  <a:lnTo>
                    <a:pt x="613" y="207"/>
                  </a:lnTo>
                  <a:lnTo>
                    <a:pt x="967" y="207"/>
                  </a:lnTo>
                  <a:lnTo>
                    <a:pt x="964" y="252"/>
                  </a:lnTo>
                  <a:lnTo>
                    <a:pt x="963" y="298"/>
                  </a:lnTo>
                  <a:lnTo>
                    <a:pt x="965" y="363"/>
                  </a:lnTo>
                  <a:lnTo>
                    <a:pt x="973" y="426"/>
                  </a:lnTo>
                  <a:lnTo>
                    <a:pt x="613" y="426"/>
                  </a:lnTo>
                  <a:lnTo>
                    <a:pt x="596" y="464"/>
                  </a:lnTo>
                  <a:lnTo>
                    <a:pt x="573" y="501"/>
                  </a:lnTo>
                  <a:lnTo>
                    <a:pt x="546" y="533"/>
                  </a:lnTo>
                  <a:lnTo>
                    <a:pt x="516" y="561"/>
                  </a:lnTo>
                  <a:lnTo>
                    <a:pt x="481" y="586"/>
                  </a:lnTo>
                  <a:lnTo>
                    <a:pt x="443" y="605"/>
                  </a:lnTo>
                  <a:lnTo>
                    <a:pt x="404" y="620"/>
                  </a:lnTo>
                  <a:lnTo>
                    <a:pt x="361" y="630"/>
                  </a:lnTo>
                  <a:lnTo>
                    <a:pt x="316" y="632"/>
                  </a:lnTo>
                  <a:lnTo>
                    <a:pt x="269" y="629"/>
                  </a:lnTo>
                  <a:lnTo>
                    <a:pt x="225" y="619"/>
                  </a:lnTo>
                  <a:lnTo>
                    <a:pt x="183" y="603"/>
                  </a:lnTo>
                  <a:lnTo>
                    <a:pt x="144" y="581"/>
                  </a:lnTo>
                  <a:lnTo>
                    <a:pt x="109" y="555"/>
                  </a:lnTo>
                  <a:lnTo>
                    <a:pt x="78" y="524"/>
                  </a:lnTo>
                  <a:lnTo>
                    <a:pt x="51" y="489"/>
                  </a:lnTo>
                  <a:lnTo>
                    <a:pt x="30" y="450"/>
                  </a:lnTo>
                  <a:lnTo>
                    <a:pt x="13" y="408"/>
                  </a:lnTo>
                  <a:lnTo>
                    <a:pt x="3" y="363"/>
                  </a:lnTo>
                  <a:lnTo>
                    <a:pt x="0" y="316"/>
                  </a:lnTo>
                  <a:lnTo>
                    <a:pt x="3" y="269"/>
                  </a:lnTo>
                  <a:lnTo>
                    <a:pt x="13" y="225"/>
                  </a:lnTo>
                  <a:lnTo>
                    <a:pt x="30" y="183"/>
                  </a:lnTo>
                  <a:lnTo>
                    <a:pt x="51" y="144"/>
                  </a:lnTo>
                  <a:lnTo>
                    <a:pt x="78" y="109"/>
                  </a:lnTo>
                  <a:lnTo>
                    <a:pt x="109" y="78"/>
                  </a:lnTo>
                  <a:lnTo>
                    <a:pt x="144" y="51"/>
                  </a:lnTo>
                  <a:lnTo>
                    <a:pt x="183" y="30"/>
                  </a:lnTo>
                  <a:lnTo>
                    <a:pt x="225" y="13"/>
                  </a:lnTo>
                  <a:lnTo>
                    <a:pt x="269" y="3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47"/>
            <p:cNvSpPr>
              <a:spLocks/>
            </p:cNvSpPr>
            <p:nvPr/>
          </p:nvSpPr>
          <p:spPr bwMode="auto">
            <a:xfrm>
              <a:off x="9318625" y="3441700"/>
              <a:ext cx="100013" cy="153988"/>
            </a:xfrm>
            <a:custGeom>
              <a:avLst/>
              <a:gdLst>
                <a:gd name="T0" fmla="*/ 315 w 632"/>
                <a:gd name="T1" fmla="*/ 0 h 970"/>
                <a:gd name="T2" fmla="*/ 363 w 632"/>
                <a:gd name="T3" fmla="*/ 5 h 970"/>
                <a:gd name="T4" fmla="*/ 407 w 632"/>
                <a:gd name="T5" fmla="*/ 15 h 970"/>
                <a:gd name="T6" fmla="*/ 449 w 632"/>
                <a:gd name="T7" fmla="*/ 30 h 970"/>
                <a:gd name="T8" fmla="*/ 487 w 632"/>
                <a:gd name="T9" fmla="*/ 52 h 970"/>
                <a:gd name="T10" fmla="*/ 523 w 632"/>
                <a:gd name="T11" fmla="*/ 79 h 970"/>
                <a:gd name="T12" fmla="*/ 555 w 632"/>
                <a:gd name="T13" fmla="*/ 110 h 970"/>
                <a:gd name="T14" fmla="*/ 581 w 632"/>
                <a:gd name="T15" fmla="*/ 145 h 970"/>
                <a:gd name="T16" fmla="*/ 602 w 632"/>
                <a:gd name="T17" fmla="*/ 183 h 970"/>
                <a:gd name="T18" fmla="*/ 619 w 632"/>
                <a:gd name="T19" fmla="*/ 225 h 970"/>
                <a:gd name="T20" fmla="*/ 628 w 632"/>
                <a:gd name="T21" fmla="*/ 271 h 970"/>
                <a:gd name="T22" fmla="*/ 632 w 632"/>
                <a:gd name="T23" fmla="*/ 317 h 970"/>
                <a:gd name="T24" fmla="*/ 628 w 632"/>
                <a:gd name="T25" fmla="*/ 361 h 970"/>
                <a:gd name="T26" fmla="*/ 620 w 632"/>
                <a:gd name="T27" fmla="*/ 404 h 970"/>
                <a:gd name="T28" fmla="*/ 604 w 632"/>
                <a:gd name="T29" fmla="*/ 445 h 970"/>
                <a:gd name="T30" fmla="*/ 584 w 632"/>
                <a:gd name="T31" fmla="*/ 482 h 970"/>
                <a:gd name="T32" fmla="*/ 560 w 632"/>
                <a:gd name="T33" fmla="*/ 517 h 970"/>
                <a:gd name="T34" fmla="*/ 531 w 632"/>
                <a:gd name="T35" fmla="*/ 547 h 970"/>
                <a:gd name="T36" fmla="*/ 499 w 632"/>
                <a:gd name="T37" fmla="*/ 574 h 970"/>
                <a:gd name="T38" fmla="*/ 463 w 632"/>
                <a:gd name="T39" fmla="*/ 596 h 970"/>
                <a:gd name="T40" fmla="*/ 424 w 632"/>
                <a:gd name="T41" fmla="*/ 614 h 970"/>
                <a:gd name="T42" fmla="*/ 424 w 632"/>
                <a:gd name="T43" fmla="*/ 970 h 970"/>
                <a:gd name="T44" fmla="*/ 370 w 632"/>
                <a:gd name="T45" fmla="*/ 964 h 970"/>
                <a:gd name="T46" fmla="*/ 315 w 632"/>
                <a:gd name="T47" fmla="*/ 963 h 970"/>
                <a:gd name="T48" fmla="*/ 260 w 632"/>
                <a:gd name="T49" fmla="*/ 964 h 970"/>
                <a:gd name="T50" fmla="*/ 206 w 632"/>
                <a:gd name="T51" fmla="*/ 970 h 970"/>
                <a:gd name="T52" fmla="*/ 206 w 632"/>
                <a:gd name="T53" fmla="*/ 614 h 970"/>
                <a:gd name="T54" fmla="*/ 167 w 632"/>
                <a:gd name="T55" fmla="*/ 596 h 970"/>
                <a:gd name="T56" fmla="*/ 132 w 632"/>
                <a:gd name="T57" fmla="*/ 574 h 970"/>
                <a:gd name="T58" fmla="*/ 99 w 632"/>
                <a:gd name="T59" fmla="*/ 547 h 970"/>
                <a:gd name="T60" fmla="*/ 70 w 632"/>
                <a:gd name="T61" fmla="*/ 517 h 970"/>
                <a:gd name="T62" fmla="*/ 46 w 632"/>
                <a:gd name="T63" fmla="*/ 482 h 970"/>
                <a:gd name="T64" fmla="*/ 26 w 632"/>
                <a:gd name="T65" fmla="*/ 445 h 970"/>
                <a:gd name="T66" fmla="*/ 12 w 632"/>
                <a:gd name="T67" fmla="*/ 404 h 970"/>
                <a:gd name="T68" fmla="*/ 3 w 632"/>
                <a:gd name="T69" fmla="*/ 361 h 970"/>
                <a:gd name="T70" fmla="*/ 0 w 632"/>
                <a:gd name="T71" fmla="*/ 317 h 970"/>
                <a:gd name="T72" fmla="*/ 3 w 632"/>
                <a:gd name="T73" fmla="*/ 271 h 970"/>
                <a:gd name="T74" fmla="*/ 13 w 632"/>
                <a:gd name="T75" fmla="*/ 225 h 970"/>
                <a:gd name="T76" fmla="*/ 28 w 632"/>
                <a:gd name="T77" fmla="*/ 183 h 970"/>
                <a:gd name="T78" fmla="*/ 51 w 632"/>
                <a:gd name="T79" fmla="*/ 145 h 970"/>
                <a:gd name="T80" fmla="*/ 77 w 632"/>
                <a:gd name="T81" fmla="*/ 110 h 970"/>
                <a:gd name="T82" fmla="*/ 108 w 632"/>
                <a:gd name="T83" fmla="*/ 79 h 970"/>
                <a:gd name="T84" fmla="*/ 143 w 632"/>
                <a:gd name="T85" fmla="*/ 52 h 970"/>
                <a:gd name="T86" fmla="*/ 182 w 632"/>
                <a:gd name="T87" fmla="*/ 30 h 970"/>
                <a:gd name="T88" fmla="*/ 225 w 632"/>
                <a:gd name="T89" fmla="*/ 15 h 970"/>
                <a:gd name="T90" fmla="*/ 269 w 632"/>
                <a:gd name="T91" fmla="*/ 5 h 970"/>
                <a:gd name="T92" fmla="*/ 315 w 632"/>
                <a:gd name="T93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2" h="970">
                  <a:moveTo>
                    <a:pt x="315" y="0"/>
                  </a:moveTo>
                  <a:lnTo>
                    <a:pt x="363" y="5"/>
                  </a:lnTo>
                  <a:lnTo>
                    <a:pt x="407" y="15"/>
                  </a:lnTo>
                  <a:lnTo>
                    <a:pt x="449" y="30"/>
                  </a:lnTo>
                  <a:lnTo>
                    <a:pt x="487" y="52"/>
                  </a:lnTo>
                  <a:lnTo>
                    <a:pt x="523" y="79"/>
                  </a:lnTo>
                  <a:lnTo>
                    <a:pt x="555" y="110"/>
                  </a:lnTo>
                  <a:lnTo>
                    <a:pt x="581" y="145"/>
                  </a:lnTo>
                  <a:lnTo>
                    <a:pt x="602" y="183"/>
                  </a:lnTo>
                  <a:lnTo>
                    <a:pt x="619" y="225"/>
                  </a:lnTo>
                  <a:lnTo>
                    <a:pt x="628" y="271"/>
                  </a:lnTo>
                  <a:lnTo>
                    <a:pt x="632" y="317"/>
                  </a:lnTo>
                  <a:lnTo>
                    <a:pt x="628" y="361"/>
                  </a:lnTo>
                  <a:lnTo>
                    <a:pt x="620" y="404"/>
                  </a:lnTo>
                  <a:lnTo>
                    <a:pt x="604" y="445"/>
                  </a:lnTo>
                  <a:lnTo>
                    <a:pt x="584" y="482"/>
                  </a:lnTo>
                  <a:lnTo>
                    <a:pt x="560" y="517"/>
                  </a:lnTo>
                  <a:lnTo>
                    <a:pt x="531" y="547"/>
                  </a:lnTo>
                  <a:lnTo>
                    <a:pt x="499" y="574"/>
                  </a:lnTo>
                  <a:lnTo>
                    <a:pt x="463" y="596"/>
                  </a:lnTo>
                  <a:lnTo>
                    <a:pt x="424" y="614"/>
                  </a:lnTo>
                  <a:lnTo>
                    <a:pt x="424" y="970"/>
                  </a:lnTo>
                  <a:lnTo>
                    <a:pt x="370" y="964"/>
                  </a:lnTo>
                  <a:lnTo>
                    <a:pt x="315" y="963"/>
                  </a:lnTo>
                  <a:lnTo>
                    <a:pt x="260" y="964"/>
                  </a:lnTo>
                  <a:lnTo>
                    <a:pt x="206" y="970"/>
                  </a:lnTo>
                  <a:lnTo>
                    <a:pt x="206" y="614"/>
                  </a:lnTo>
                  <a:lnTo>
                    <a:pt x="167" y="596"/>
                  </a:lnTo>
                  <a:lnTo>
                    <a:pt x="132" y="574"/>
                  </a:lnTo>
                  <a:lnTo>
                    <a:pt x="99" y="547"/>
                  </a:lnTo>
                  <a:lnTo>
                    <a:pt x="70" y="517"/>
                  </a:lnTo>
                  <a:lnTo>
                    <a:pt x="46" y="482"/>
                  </a:lnTo>
                  <a:lnTo>
                    <a:pt x="26" y="445"/>
                  </a:lnTo>
                  <a:lnTo>
                    <a:pt x="12" y="404"/>
                  </a:lnTo>
                  <a:lnTo>
                    <a:pt x="3" y="361"/>
                  </a:lnTo>
                  <a:lnTo>
                    <a:pt x="0" y="317"/>
                  </a:lnTo>
                  <a:lnTo>
                    <a:pt x="3" y="271"/>
                  </a:lnTo>
                  <a:lnTo>
                    <a:pt x="13" y="225"/>
                  </a:lnTo>
                  <a:lnTo>
                    <a:pt x="28" y="183"/>
                  </a:lnTo>
                  <a:lnTo>
                    <a:pt x="51" y="145"/>
                  </a:lnTo>
                  <a:lnTo>
                    <a:pt x="77" y="110"/>
                  </a:lnTo>
                  <a:lnTo>
                    <a:pt x="108" y="79"/>
                  </a:lnTo>
                  <a:lnTo>
                    <a:pt x="143" y="52"/>
                  </a:lnTo>
                  <a:lnTo>
                    <a:pt x="182" y="30"/>
                  </a:lnTo>
                  <a:lnTo>
                    <a:pt x="225" y="15"/>
                  </a:lnTo>
                  <a:lnTo>
                    <a:pt x="269" y="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48"/>
            <p:cNvSpPr>
              <a:spLocks/>
            </p:cNvSpPr>
            <p:nvPr/>
          </p:nvSpPr>
          <p:spPr bwMode="auto">
            <a:xfrm>
              <a:off x="9450388" y="3511550"/>
              <a:ext cx="136525" cy="136525"/>
            </a:xfrm>
            <a:custGeom>
              <a:avLst/>
              <a:gdLst>
                <a:gd name="T0" fmla="*/ 538 w 855"/>
                <a:gd name="T1" fmla="*/ 0 h 855"/>
                <a:gd name="T2" fmla="*/ 579 w 855"/>
                <a:gd name="T3" fmla="*/ 3 h 855"/>
                <a:gd name="T4" fmla="*/ 619 w 855"/>
                <a:gd name="T5" fmla="*/ 10 h 855"/>
                <a:gd name="T6" fmla="*/ 657 w 855"/>
                <a:gd name="T7" fmla="*/ 23 h 855"/>
                <a:gd name="T8" fmla="*/ 695 w 855"/>
                <a:gd name="T9" fmla="*/ 41 h 855"/>
                <a:gd name="T10" fmla="*/ 729 w 855"/>
                <a:gd name="T11" fmla="*/ 64 h 855"/>
                <a:gd name="T12" fmla="*/ 762 w 855"/>
                <a:gd name="T13" fmla="*/ 93 h 855"/>
                <a:gd name="T14" fmla="*/ 790 w 855"/>
                <a:gd name="T15" fmla="*/ 125 h 855"/>
                <a:gd name="T16" fmla="*/ 813 w 855"/>
                <a:gd name="T17" fmla="*/ 160 h 855"/>
                <a:gd name="T18" fmla="*/ 832 w 855"/>
                <a:gd name="T19" fmla="*/ 198 h 855"/>
                <a:gd name="T20" fmla="*/ 844 w 855"/>
                <a:gd name="T21" fmla="*/ 236 h 855"/>
                <a:gd name="T22" fmla="*/ 851 w 855"/>
                <a:gd name="T23" fmla="*/ 276 h 855"/>
                <a:gd name="T24" fmla="*/ 855 w 855"/>
                <a:gd name="T25" fmla="*/ 316 h 855"/>
                <a:gd name="T26" fmla="*/ 851 w 855"/>
                <a:gd name="T27" fmla="*/ 357 h 855"/>
                <a:gd name="T28" fmla="*/ 844 w 855"/>
                <a:gd name="T29" fmla="*/ 396 h 855"/>
                <a:gd name="T30" fmla="*/ 832 w 855"/>
                <a:gd name="T31" fmla="*/ 435 h 855"/>
                <a:gd name="T32" fmla="*/ 813 w 855"/>
                <a:gd name="T33" fmla="*/ 472 h 855"/>
                <a:gd name="T34" fmla="*/ 790 w 855"/>
                <a:gd name="T35" fmla="*/ 507 h 855"/>
                <a:gd name="T36" fmla="*/ 762 w 855"/>
                <a:gd name="T37" fmla="*/ 540 h 855"/>
                <a:gd name="T38" fmla="*/ 731 w 855"/>
                <a:gd name="T39" fmla="*/ 566 h 855"/>
                <a:gd name="T40" fmla="*/ 699 w 855"/>
                <a:gd name="T41" fmla="*/ 587 h 855"/>
                <a:gd name="T42" fmla="*/ 665 w 855"/>
                <a:gd name="T43" fmla="*/ 605 h 855"/>
                <a:gd name="T44" fmla="*/ 629 w 855"/>
                <a:gd name="T45" fmla="*/ 618 h 855"/>
                <a:gd name="T46" fmla="*/ 592 w 855"/>
                <a:gd name="T47" fmla="*/ 627 h 855"/>
                <a:gd name="T48" fmla="*/ 555 w 855"/>
                <a:gd name="T49" fmla="*/ 631 h 855"/>
                <a:gd name="T50" fmla="*/ 516 w 855"/>
                <a:gd name="T51" fmla="*/ 630 h 855"/>
                <a:gd name="T52" fmla="*/ 479 w 855"/>
                <a:gd name="T53" fmla="*/ 626 h 855"/>
                <a:gd name="T54" fmla="*/ 442 w 855"/>
                <a:gd name="T55" fmla="*/ 616 h 855"/>
                <a:gd name="T56" fmla="*/ 407 w 855"/>
                <a:gd name="T57" fmla="*/ 603 h 855"/>
                <a:gd name="T58" fmla="*/ 154 w 855"/>
                <a:gd name="T59" fmla="*/ 855 h 855"/>
                <a:gd name="T60" fmla="*/ 107 w 855"/>
                <a:gd name="T61" fmla="*/ 800 h 855"/>
                <a:gd name="T62" fmla="*/ 55 w 855"/>
                <a:gd name="T63" fmla="*/ 748 h 855"/>
                <a:gd name="T64" fmla="*/ 0 w 855"/>
                <a:gd name="T65" fmla="*/ 701 h 855"/>
                <a:gd name="T66" fmla="*/ 252 w 855"/>
                <a:gd name="T67" fmla="*/ 448 h 855"/>
                <a:gd name="T68" fmla="*/ 238 w 855"/>
                <a:gd name="T69" fmla="*/ 413 h 855"/>
                <a:gd name="T70" fmla="*/ 229 w 855"/>
                <a:gd name="T71" fmla="*/ 375 h 855"/>
                <a:gd name="T72" fmla="*/ 224 w 855"/>
                <a:gd name="T73" fmla="*/ 338 h 855"/>
                <a:gd name="T74" fmla="*/ 224 w 855"/>
                <a:gd name="T75" fmla="*/ 300 h 855"/>
                <a:gd name="T76" fmla="*/ 227 w 855"/>
                <a:gd name="T77" fmla="*/ 263 h 855"/>
                <a:gd name="T78" fmla="*/ 236 w 855"/>
                <a:gd name="T79" fmla="*/ 226 h 855"/>
                <a:gd name="T80" fmla="*/ 249 w 855"/>
                <a:gd name="T81" fmla="*/ 190 h 855"/>
                <a:gd name="T82" fmla="*/ 267 w 855"/>
                <a:gd name="T83" fmla="*/ 156 h 855"/>
                <a:gd name="T84" fmla="*/ 289 w 855"/>
                <a:gd name="T85" fmla="*/ 123 h 855"/>
                <a:gd name="T86" fmla="*/ 315 w 855"/>
                <a:gd name="T87" fmla="*/ 93 h 855"/>
                <a:gd name="T88" fmla="*/ 348 w 855"/>
                <a:gd name="T89" fmla="*/ 64 h 855"/>
                <a:gd name="T90" fmla="*/ 383 w 855"/>
                <a:gd name="T91" fmla="*/ 41 h 855"/>
                <a:gd name="T92" fmla="*/ 420 w 855"/>
                <a:gd name="T93" fmla="*/ 23 h 855"/>
                <a:gd name="T94" fmla="*/ 459 w 855"/>
                <a:gd name="T95" fmla="*/ 10 h 855"/>
                <a:gd name="T96" fmla="*/ 498 w 855"/>
                <a:gd name="T97" fmla="*/ 3 h 855"/>
                <a:gd name="T98" fmla="*/ 538 w 855"/>
                <a:gd name="T99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5" h="855">
                  <a:moveTo>
                    <a:pt x="538" y="0"/>
                  </a:moveTo>
                  <a:lnTo>
                    <a:pt x="579" y="3"/>
                  </a:lnTo>
                  <a:lnTo>
                    <a:pt x="619" y="10"/>
                  </a:lnTo>
                  <a:lnTo>
                    <a:pt x="657" y="23"/>
                  </a:lnTo>
                  <a:lnTo>
                    <a:pt x="695" y="41"/>
                  </a:lnTo>
                  <a:lnTo>
                    <a:pt x="729" y="64"/>
                  </a:lnTo>
                  <a:lnTo>
                    <a:pt x="762" y="93"/>
                  </a:lnTo>
                  <a:lnTo>
                    <a:pt x="790" y="125"/>
                  </a:lnTo>
                  <a:lnTo>
                    <a:pt x="813" y="160"/>
                  </a:lnTo>
                  <a:lnTo>
                    <a:pt x="832" y="198"/>
                  </a:lnTo>
                  <a:lnTo>
                    <a:pt x="844" y="236"/>
                  </a:lnTo>
                  <a:lnTo>
                    <a:pt x="851" y="276"/>
                  </a:lnTo>
                  <a:lnTo>
                    <a:pt x="855" y="316"/>
                  </a:lnTo>
                  <a:lnTo>
                    <a:pt x="851" y="357"/>
                  </a:lnTo>
                  <a:lnTo>
                    <a:pt x="844" y="396"/>
                  </a:lnTo>
                  <a:lnTo>
                    <a:pt x="832" y="435"/>
                  </a:lnTo>
                  <a:lnTo>
                    <a:pt x="813" y="472"/>
                  </a:lnTo>
                  <a:lnTo>
                    <a:pt x="790" y="507"/>
                  </a:lnTo>
                  <a:lnTo>
                    <a:pt x="762" y="540"/>
                  </a:lnTo>
                  <a:lnTo>
                    <a:pt x="731" y="566"/>
                  </a:lnTo>
                  <a:lnTo>
                    <a:pt x="699" y="587"/>
                  </a:lnTo>
                  <a:lnTo>
                    <a:pt x="665" y="605"/>
                  </a:lnTo>
                  <a:lnTo>
                    <a:pt x="629" y="618"/>
                  </a:lnTo>
                  <a:lnTo>
                    <a:pt x="592" y="627"/>
                  </a:lnTo>
                  <a:lnTo>
                    <a:pt x="555" y="631"/>
                  </a:lnTo>
                  <a:lnTo>
                    <a:pt x="516" y="630"/>
                  </a:lnTo>
                  <a:lnTo>
                    <a:pt x="479" y="626"/>
                  </a:lnTo>
                  <a:lnTo>
                    <a:pt x="442" y="616"/>
                  </a:lnTo>
                  <a:lnTo>
                    <a:pt x="407" y="603"/>
                  </a:lnTo>
                  <a:lnTo>
                    <a:pt x="154" y="855"/>
                  </a:lnTo>
                  <a:lnTo>
                    <a:pt x="107" y="800"/>
                  </a:lnTo>
                  <a:lnTo>
                    <a:pt x="55" y="748"/>
                  </a:lnTo>
                  <a:lnTo>
                    <a:pt x="0" y="701"/>
                  </a:lnTo>
                  <a:lnTo>
                    <a:pt x="252" y="448"/>
                  </a:lnTo>
                  <a:lnTo>
                    <a:pt x="238" y="413"/>
                  </a:lnTo>
                  <a:lnTo>
                    <a:pt x="229" y="375"/>
                  </a:lnTo>
                  <a:lnTo>
                    <a:pt x="224" y="338"/>
                  </a:lnTo>
                  <a:lnTo>
                    <a:pt x="224" y="300"/>
                  </a:lnTo>
                  <a:lnTo>
                    <a:pt x="227" y="263"/>
                  </a:lnTo>
                  <a:lnTo>
                    <a:pt x="236" y="226"/>
                  </a:lnTo>
                  <a:lnTo>
                    <a:pt x="249" y="190"/>
                  </a:lnTo>
                  <a:lnTo>
                    <a:pt x="267" y="156"/>
                  </a:lnTo>
                  <a:lnTo>
                    <a:pt x="289" y="123"/>
                  </a:lnTo>
                  <a:lnTo>
                    <a:pt x="315" y="93"/>
                  </a:lnTo>
                  <a:lnTo>
                    <a:pt x="348" y="64"/>
                  </a:lnTo>
                  <a:lnTo>
                    <a:pt x="383" y="41"/>
                  </a:lnTo>
                  <a:lnTo>
                    <a:pt x="420" y="23"/>
                  </a:lnTo>
                  <a:lnTo>
                    <a:pt x="459" y="10"/>
                  </a:lnTo>
                  <a:lnTo>
                    <a:pt x="498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49"/>
            <p:cNvSpPr>
              <a:spLocks/>
            </p:cNvSpPr>
            <p:nvPr/>
          </p:nvSpPr>
          <p:spPr bwMode="auto">
            <a:xfrm>
              <a:off x="9150350" y="3511550"/>
              <a:ext cx="134938" cy="136525"/>
            </a:xfrm>
            <a:custGeom>
              <a:avLst/>
              <a:gdLst>
                <a:gd name="T0" fmla="*/ 315 w 856"/>
                <a:gd name="T1" fmla="*/ 0 h 856"/>
                <a:gd name="T2" fmla="*/ 363 w 856"/>
                <a:gd name="T3" fmla="*/ 5 h 856"/>
                <a:gd name="T4" fmla="*/ 407 w 856"/>
                <a:gd name="T5" fmla="*/ 15 h 856"/>
                <a:gd name="T6" fmla="*/ 449 w 856"/>
                <a:gd name="T7" fmla="*/ 30 h 856"/>
                <a:gd name="T8" fmla="*/ 489 w 856"/>
                <a:gd name="T9" fmla="*/ 52 h 856"/>
                <a:gd name="T10" fmla="*/ 523 w 856"/>
                <a:gd name="T11" fmla="*/ 79 h 856"/>
                <a:gd name="T12" fmla="*/ 555 w 856"/>
                <a:gd name="T13" fmla="*/ 109 h 856"/>
                <a:gd name="T14" fmla="*/ 581 w 856"/>
                <a:gd name="T15" fmla="*/ 145 h 856"/>
                <a:gd name="T16" fmla="*/ 602 w 856"/>
                <a:gd name="T17" fmla="*/ 183 h 856"/>
                <a:gd name="T18" fmla="*/ 619 w 856"/>
                <a:gd name="T19" fmla="*/ 225 h 856"/>
                <a:gd name="T20" fmla="*/ 629 w 856"/>
                <a:gd name="T21" fmla="*/ 270 h 856"/>
                <a:gd name="T22" fmla="*/ 632 w 856"/>
                <a:gd name="T23" fmla="*/ 317 h 856"/>
                <a:gd name="T24" fmla="*/ 630 w 856"/>
                <a:gd name="T25" fmla="*/ 352 h 856"/>
                <a:gd name="T26" fmla="*/ 624 w 856"/>
                <a:gd name="T27" fmla="*/ 385 h 856"/>
                <a:gd name="T28" fmla="*/ 615 w 856"/>
                <a:gd name="T29" fmla="*/ 418 h 856"/>
                <a:gd name="T30" fmla="*/ 602 w 856"/>
                <a:gd name="T31" fmla="*/ 449 h 856"/>
                <a:gd name="T32" fmla="*/ 856 w 856"/>
                <a:gd name="T33" fmla="*/ 702 h 856"/>
                <a:gd name="T34" fmla="*/ 813 w 856"/>
                <a:gd name="T35" fmla="*/ 737 h 856"/>
                <a:gd name="T36" fmla="*/ 773 w 856"/>
                <a:gd name="T37" fmla="*/ 775 h 856"/>
                <a:gd name="T38" fmla="*/ 736 w 856"/>
                <a:gd name="T39" fmla="*/ 814 h 856"/>
                <a:gd name="T40" fmla="*/ 701 w 856"/>
                <a:gd name="T41" fmla="*/ 856 h 856"/>
                <a:gd name="T42" fmla="*/ 449 w 856"/>
                <a:gd name="T43" fmla="*/ 604 h 856"/>
                <a:gd name="T44" fmla="*/ 418 w 856"/>
                <a:gd name="T45" fmla="*/ 616 h 856"/>
                <a:gd name="T46" fmla="*/ 385 w 856"/>
                <a:gd name="T47" fmla="*/ 626 h 856"/>
                <a:gd name="T48" fmla="*/ 351 w 856"/>
                <a:gd name="T49" fmla="*/ 631 h 856"/>
                <a:gd name="T50" fmla="*/ 315 w 856"/>
                <a:gd name="T51" fmla="*/ 632 h 856"/>
                <a:gd name="T52" fmla="*/ 269 w 856"/>
                <a:gd name="T53" fmla="*/ 629 h 856"/>
                <a:gd name="T54" fmla="*/ 225 w 856"/>
                <a:gd name="T55" fmla="*/ 619 h 856"/>
                <a:gd name="T56" fmla="*/ 183 w 856"/>
                <a:gd name="T57" fmla="*/ 604 h 856"/>
                <a:gd name="T58" fmla="*/ 143 w 856"/>
                <a:gd name="T59" fmla="*/ 582 h 856"/>
                <a:gd name="T60" fmla="*/ 108 w 856"/>
                <a:gd name="T61" fmla="*/ 555 h 856"/>
                <a:gd name="T62" fmla="*/ 77 w 856"/>
                <a:gd name="T63" fmla="*/ 524 h 856"/>
                <a:gd name="T64" fmla="*/ 51 w 856"/>
                <a:gd name="T65" fmla="*/ 489 h 856"/>
                <a:gd name="T66" fmla="*/ 30 w 856"/>
                <a:gd name="T67" fmla="*/ 450 h 856"/>
                <a:gd name="T68" fmla="*/ 13 w 856"/>
                <a:gd name="T69" fmla="*/ 408 h 856"/>
                <a:gd name="T70" fmla="*/ 3 w 856"/>
                <a:gd name="T71" fmla="*/ 363 h 856"/>
                <a:gd name="T72" fmla="*/ 0 w 856"/>
                <a:gd name="T73" fmla="*/ 317 h 856"/>
                <a:gd name="T74" fmla="*/ 3 w 856"/>
                <a:gd name="T75" fmla="*/ 270 h 856"/>
                <a:gd name="T76" fmla="*/ 13 w 856"/>
                <a:gd name="T77" fmla="*/ 225 h 856"/>
                <a:gd name="T78" fmla="*/ 30 w 856"/>
                <a:gd name="T79" fmla="*/ 183 h 856"/>
                <a:gd name="T80" fmla="*/ 51 w 856"/>
                <a:gd name="T81" fmla="*/ 145 h 856"/>
                <a:gd name="T82" fmla="*/ 77 w 856"/>
                <a:gd name="T83" fmla="*/ 109 h 856"/>
                <a:gd name="T84" fmla="*/ 108 w 856"/>
                <a:gd name="T85" fmla="*/ 79 h 856"/>
                <a:gd name="T86" fmla="*/ 143 w 856"/>
                <a:gd name="T87" fmla="*/ 52 h 856"/>
                <a:gd name="T88" fmla="*/ 183 w 856"/>
                <a:gd name="T89" fmla="*/ 30 h 856"/>
                <a:gd name="T90" fmla="*/ 225 w 856"/>
                <a:gd name="T91" fmla="*/ 15 h 856"/>
                <a:gd name="T92" fmla="*/ 269 w 856"/>
                <a:gd name="T93" fmla="*/ 5 h 856"/>
                <a:gd name="T94" fmla="*/ 315 w 856"/>
                <a:gd name="T95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856">
                  <a:moveTo>
                    <a:pt x="315" y="0"/>
                  </a:moveTo>
                  <a:lnTo>
                    <a:pt x="363" y="5"/>
                  </a:lnTo>
                  <a:lnTo>
                    <a:pt x="407" y="15"/>
                  </a:lnTo>
                  <a:lnTo>
                    <a:pt x="449" y="30"/>
                  </a:lnTo>
                  <a:lnTo>
                    <a:pt x="489" y="52"/>
                  </a:lnTo>
                  <a:lnTo>
                    <a:pt x="523" y="79"/>
                  </a:lnTo>
                  <a:lnTo>
                    <a:pt x="555" y="109"/>
                  </a:lnTo>
                  <a:lnTo>
                    <a:pt x="581" y="145"/>
                  </a:lnTo>
                  <a:lnTo>
                    <a:pt x="602" y="183"/>
                  </a:lnTo>
                  <a:lnTo>
                    <a:pt x="619" y="225"/>
                  </a:lnTo>
                  <a:lnTo>
                    <a:pt x="629" y="270"/>
                  </a:lnTo>
                  <a:lnTo>
                    <a:pt x="632" y="317"/>
                  </a:lnTo>
                  <a:lnTo>
                    <a:pt x="630" y="352"/>
                  </a:lnTo>
                  <a:lnTo>
                    <a:pt x="624" y="385"/>
                  </a:lnTo>
                  <a:lnTo>
                    <a:pt x="615" y="418"/>
                  </a:lnTo>
                  <a:lnTo>
                    <a:pt x="602" y="449"/>
                  </a:lnTo>
                  <a:lnTo>
                    <a:pt x="856" y="702"/>
                  </a:lnTo>
                  <a:lnTo>
                    <a:pt x="813" y="737"/>
                  </a:lnTo>
                  <a:lnTo>
                    <a:pt x="773" y="775"/>
                  </a:lnTo>
                  <a:lnTo>
                    <a:pt x="736" y="814"/>
                  </a:lnTo>
                  <a:lnTo>
                    <a:pt x="701" y="856"/>
                  </a:lnTo>
                  <a:lnTo>
                    <a:pt x="449" y="604"/>
                  </a:lnTo>
                  <a:lnTo>
                    <a:pt x="418" y="616"/>
                  </a:lnTo>
                  <a:lnTo>
                    <a:pt x="385" y="626"/>
                  </a:lnTo>
                  <a:lnTo>
                    <a:pt x="351" y="631"/>
                  </a:lnTo>
                  <a:lnTo>
                    <a:pt x="315" y="632"/>
                  </a:lnTo>
                  <a:lnTo>
                    <a:pt x="269" y="629"/>
                  </a:lnTo>
                  <a:lnTo>
                    <a:pt x="225" y="619"/>
                  </a:lnTo>
                  <a:lnTo>
                    <a:pt x="183" y="604"/>
                  </a:lnTo>
                  <a:lnTo>
                    <a:pt x="143" y="582"/>
                  </a:lnTo>
                  <a:lnTo>
                    <a:pt x="108" y="555"/>
                  </a:lnTo>
                  <a:lnTo>
                    <a:pt x="77" y="524"/>
                  </a:lnTo>
                  <a:lnTo>
                    <a:pt x="51" y="489"/>
                  </a:lnTo>
                  <a:lnTo>
                    <a:pt x="30" y="450"/>
                  </a:lnTo>
                  <a:lnTo>
                    <a:pt x="13" y="408"/>
                  </a:lnTo>
                  <a:lnTo>
                    <a:pt x="3" y="363"/>
                  </a:lnTo>
                  <a:lnTo>
                    <a:pt x="0" y="317"/>
                  </a:lnTo>
                  <a:lnTo>
                    <a:pt x="3" y="270"/>
                  </a:lnTo>
                  <a:lnTo>
                    <a:pt x="13" y="225"/>
                  </a:lnTo>
                  <a:lnTo>
                    <a:pt x="30" y="183"/>
                  </a:lnTo>
                  <a:lnTo>
                    <a:pt x="51" y="145"/>
                  </a:lnTo>
                  <a:lnTo>
                    <a:pt x="77" y="109"/>
                  </a:lnTo>
                  <a:lnTo>
                    <a:pt x="108" y="79"/>
                  </a:lnTo>
                  <a:lnTo>
                    <a:pt x="143" y="52"/>
                  </a:lnTo>
                  <a:lnTo>
                    <a:pt x="183" y="30"/>
                  </a:lnTo>
                  <a:lnTo>
                    <a:pt x="225" y="15"/>
                  </a:lnTo>
                  <a:lnTo>
                    <a:pt x="269" y="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50"/>
            <p:cNvSpPr>
              <a:spLocks/>
            </p:cNvSpPr>
            <p:nvPr/>
          </p:nvSpPr>
          <p:spPr bwMode="auto">
            <a:xfrm>
              <a:off x="9150350" y="3813175"/>
              <a:ext cx="134938" cy="134938"/>
            </a:xfrm>
            <a:custGeom>
              <a:avLst/>
              <a:gdLst>
                <a:gd name="T0" fmla="*/ 701 w 856"/>
                <a:gd name="T1" fmla="*/ 0 h 855"/>
                <a:gd name="T2" fmla="*/ 749 w 856"/>
                <a:gd name="T3" fmla="*/ 55 h 855"/>
                <a:gd name="T4" fmla="*/ 801 w 856"/>
                <a:gd name="T5" fmla="*/ 107 h 855"/>
                <a:gd name="T6" fmla="*/ 856 w 856"/>
                <a:gd name="T7" fmla="*/ 155 h 855"/>
                <a:gd name="T8" fmla="*/ 603 w 856"/>
                <a:gd name="T9" fmla="*/ 407 h 855"/>
                <a:gd name="T10" fmla="*/ 615 w 856"/>
                <a:gd name="T11" fmla="*/ 438 h 855"/>
                <a:gd name="T12" fmla="*/ 624 w 856"/>
                <a:gd name="T13" fmla="*/ 470 h 855"/>
                <a:gd name="T14" fmla="*/ 631 w 856"/>
                <a:gd name="T15" fmla="*/ 504 h 855"/>
                <a:gd name="T16" fmla="*/ 632 w 856"/>
                <a:gd name="T17" fmla="*/ 540 h 855"/>
                <a:gd name="T18" fmla="*/ 629 w 856"/>
                <a:gd name="T19" fmla="*/ 586 h 855"/>
                <a:gd name="T20" fmla="*/ 619 w 856"/>
                <a:gd name="T21" fmla="*/ 631 h 855"/>
                <a:gd name="T22" fmla="*/ 603 w 856"/>
                <a:gd name="T23" fmla="*/ 673 h 855"/>
                <a:gd name="T24" fmla="*/ 581 w 856"/>
                <a:gd name="T25" fmla="*/ 712 h 855"/>
                <a:gd name="T26" fmla="*/ 555 w 856"/>
                <a:gd name="T27" fmla="*/ 747 h 855"/>
                <a:gd name="T28" fmla="*/ 524 w 856"/>
                <a:gd name="T29" fmla="*/ 778 h 855"/>
                <a:gd name="T30" fmla="*/ 488 w 856"/>
                <a:gd name="T31" fmla="*/ 804 h 855"/>
                <a:gd name="T32" fmla="*/ 450 w 856"/>
                <a:gd name="T33" fmla="*/ 826 h 855"/>
                <a:gd name="T34" fmla="*/ 408 w 856"/>
                <a:gd name="T35" fmla="*/ 842 h 855"/>
                <a:gd name="T36" fmla="*/ 363 w 856"/>
                <a:gd name="T37" fmla="*/ 852 h 855"/>
                <a:gd name="T38" fmla="*/ 316 w 856"/>
                <a:gd name="T39" fmla="*/ 855 h 855"/>
                <a:gd name="T40" fmla="*/ 269 w 856"/>
                <a:gd name="T41" fmla="*/ 852 h 855"/>
                <a:gd name="T42" fmla="*/ 225 w 856"/>
                <a:gd name="T43" fmla="*/ 842 h 855"/>
                <a:gd name="T44" fmla="*/ 183 w 856"/>
                <a:gd name="T45" fmla="*/ 826 h 855"/>
                <a:gd name="T46" fmla="*/ 144 w 856"/>
                <a:gd name="T47" fmla="*/ 804 h 855"/>
                <a:gd name="T48" fmla="*/ 109 w 856"/>
                <a:gd name="T49" fmla="*/ 778 h 855"/>
                <a:gd name="T50" fmla="*/ 78 w 856"/>
                <a:gd name="T51" fmla="*/ 747 h 855"/>
                <a:gd name="T52" fmla="*/ 51 w 856"/>
                <a:gd name="T53" fmla="*/ 712 h 855"/>
                <a:gd name="T54" fmla="*/ 30 w 856"/>
                <a:gd name="T55" fmla="*/ 673 h 855"/>
                <a:gd name="T56" fmla="*/ 13 w 856"/>
                <a:gd name="T57" fmla="*/ 631 h 855"/>
                <a:gd name="T58" fmla="*/ 3 w 856"/>
                <a:gd name="T59" fmla="*/ 586 h 855"/>
                <a:gd name="T60" fmla="*/ 0 w 856"/>
                <a:gd name="T61" fmla="*/ 540 h 855"/>
                <a:gd name="T62" fmla="*/ 3 w 856"/>
                <a:gd name="T63" fmla="*/ 493 h 855"/>
                <a:gd name="T64" fmla="*/ 13 w 856"/>
                <a:gd name="T65" fmla="*/ 448 h 855"/>
                <a:gd name="T66" fmla="*/ 30 w 856"/>
                <a:gd name="T67" fmla="*/ 406 h 855"/>
                <a:gd name="T68" fmla="*/ 51 w 856"/>
                <a:gd name="T69" fmla="*/ 368 h 855"/>
                <a:gd name="T70" fmla="*/ 78 w 856"/>
                <a:gd name="T71" fmla="*/ 332 h 855"/>
                <a:gd name="T72" fmla="*/ 109 w 856"/>
                <a:gd name="T73" fmla="*/ 301 h 855"/>
                <a:gd name="T74" fmla="*/ 144 w 856"/>
                <a:gd name="T75" fmla="*/ 275 h 855"/>
                <a:gd name="T76" fmla="*/ 183 w 856"/>
                <a:gd name="T77" fmla="*/ 253 h 855"/>
                <a:gd name="T78" fmla="*/ 225 w 856"/>
                <a:gd name="T79" fmla="*/ 237 h 855"/>
                <a:gd name="T80" fmla="*/ 269 w 856"/>
                <a:gd name="T81" fmla="*/ 228 h 855"/>
                <a:gd name="T82" fmla="*/ 316 w 856"/>
                <a:gd name="T83" fmla="*/ 223 h 855"/>
                <a:gd name="T84" fmla="*/ 352 w 856"/>
                <a:gd name="T85" fmla="*/ 225 h 855"/>
                <a:gd name="T86" fmla="*/ 385 w 856"/>
                <a:gd name="T87" fmla="*/ 231 h 855"/>
                <a:gd name="T88" fmla="*/ 418 w 856"/>
                <a:gd name="T89" fmla="*/ 241 h 855"/>
                <a:gd name="T90" fmla="*/ 449 w 856"/>
                <a:gd name="T91" fmla="*/ 253 h 855"/>
                <a:gd name="T92" fmla="*/ 701 w 856"/>
                <a:gd name="T93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6" h="855">
                  <a:moveTo>
                    <a:pt x="701" y="0"/>
                  </a:moveTo>
                  <a:lnTo>
                    <a:pt x="749" y="55"/>
                  </a:lnTo>
                  <a:lnTo>
                    <a:pt x="801" y="107"/>
                  </a:lnTo>
                  <a:lnTo>
                    <a:pt x="856" y="155"/>
                  </a:lnTo>
                  <a:lnTo>
                    <a:pt x="603" y="407"/>
                  </a:lnTo>
                  <a:lnTo>
                    <a:pt x="615" y="438"/>
                  </a:lnTo>
                  <a:lnTo>
                    <a:pt x="624" y="470"/>
                  </a:lnTo>
                  <a:lnTo>
                    <a:pt x="631" y="504"/>
                  </a:lnTo>
                  <a:lnTo>
                    <a:pt x="632" y="540"/>
                  </a:lnTo>
                  <a:lnTo>
                    <a:pt x="629" y="586"/>
                  </a:lnTo>
                  <a:lnTo>
                    <a:pt x="619" y="631"/>
                  </a:lnTo>
                  <a:lnTo>
                    <a:pt x="603" y="673"/>
                  </a:lnTo>
                  <a:lnTo>
                    <a:pt x="581" y="712"/>
                  </a:lnTo>
                  <a:lnTo>
                    <a:pt x="555" y="747"/>
                  </a:lnTo>
                  <a:lnTo>
                    <a:pt x="524" y="778"/>
                  </a:lnTo>
                  <a:lnTo>
                    <a:pt x="488" y="804"/>
                  </a:lnTo>
                  <a:lnTo>
                    <a:pt x="450" y="826"/>
                  </a:lnTo>
                  <a:lnTo>
                    <a:pt x="408" y="842"/>
                  </a:lnTo>
                  <a:lnTo>
                    <a:pt x="363" y="852"/>
                  </a:lnTo>
                  <a:lnTo>
                    <a:pt x="316" y="855"/>
                  </a:lnTo>
                  <a:lnTo>
                    <a:pt x="269" y="852"/>
                  </a:lnTo>
                  <a:lnTo>
                    <a:pt x="225" y="842"/>
                  </a:lnTo>
                  <a:lnTo>
                    <a:pt x="183" y="826"/>
                  </a:lnTo>
                  <a:lnTo>
                    <a:pt x="144" y="804"/>
                  </a:lnTo>
                  <a:lnTo>
                    <a:pt x="109" y="778"/>
                  </a:lnTo>
                  <a:lnTo>
                    <a:pt x="78" y="747"/>
                  </a:lnTo>
                  <a:lnTo>
                    <a:pt x="51" y="712"/>
                  </a:lnTo>
                  <a:lnTo>
                    <a:pt x="30" y="673"/>
                  </a:lnTo>
                  <a:lnTo>
                    <a:pt x="13" y="631"/>
                  </a:lnTo>
                  <a:lnTo>
                    <a:pt x="3" y="586"/>
                  </a:lnTo>
                  <a:lnTo>
                    <a:pt x="0" y="540"/>
                  </a:lnTo>
                  <a:lnTo>
                    <a:pt x="3" y="493"/>
                  </a:lnTo>
                  <a:lnTo>
                    <a:pt x="13" y="448"/>
                  </a:lnTo>
                  <a:lnTo>
                    <a:pt x="30" y="406"/>
                  </a:lnTo>
                  <a:lnTo>
                    <a:pt x="51" y="368"/>
                  </a:lnTo>
                  <a:lnTo>
                    <a:pt x="78" y="332"/>
                  </a:lnTo>
                  <a:lnTo>
                    <a:pt x="109" y="301"/>
                  </a:lnTo>
                  <a:lnTo>
                    <a:pt x="144" y="275"/>
                  </a:lnTo>
                  <a:lnTo>
                    <a:pt x="183" y="253"/>
                  </a:lnTo>
                  <a:lnTo>
                    <a:pt x="225" y="237"/>
                  </a:lnTo>
                  <a:lnTo>
                    <a:pt x="269" y="228"/>
                  </a:lnTo>
                  <a:lnTo>
                    <a:pt x="316" y="223"/>
                  </a:lnTo>
                  <a:lnTo>
                    <a:pt x="352" y="225"/>
                  </a:lnTo>
                  <a:lnTo>
                    <a:pt x="385" y="231"/>
                  </a:lnTo>
                  <a:lnTo>
                    <a:pt x="418" y="241"/>
                  </a:lnTo>
                  <a:lnTo>
                    <a:pt x="449" y="253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51"/>
            <p:cNvSpPr>
              <a:spLocks/>
            </p:cNvSpPr>
            <p:nvPr/>
          </p:nvSpPr>
          <p:spPr bwMode="auto">
            <a:xfrm>
              <a:off x="9450388" y="3813175"/>
              <a:ext cx="136525" cy="134938"/>
            </a:xfrm>
            <a:custGeom>
              <a:avLst/>
              <a:gdLst>
                <a:gd name="T0" fmla="*/ 154 w 856"/>
                <a:gd name="T1" fmla="*/ 0 h 855"/>
                <a:gd name="T2" fmla="*/ 407 w 856"/>
                <a:gd name="T3" fmla="*/ 253 h 855"/>
                <a:gd name="T4" fmla="*/ 438 w 856"/>
                <a:gd name="T5" fmla="*/ 241 h 855"/>
                <a:gd name="T6" fmla="*/ 471 w 856"/>
                <a:gd name="T7" fmla="*/ 231 h 855"/>
                <a:gd name="T8" fmla="*/ 504 w 856"/>
                <a:gd name="T9" fmla="*/ 225 h 855"/>
                <a:gd name="T10" fmla="*/ 539 w 856"/>
                <a:gd name="T11" fmla="*/ 223 h 855"/>
                <a:gd name="T12" fmla="*/ 585 w 856"/>
                <a:gd name="T13" fmla="*/ 228 h 855"/>
                <a:gd name="T14" fmla="*/ 631 w 856"/>
                <a:gd name="T15" fmla="*/ 237 h 855"/>
                <a:gd name="T16" fmla="*/ 673 w 856"/>
                <a:gd name="T17" fmla="*/ 253 h 855"/>
                <a:gd name="T18" fmla="*/ 711 w 856"/>
                <a:gd name="T19" fmla="*/ 275 h 855"/>
                <a:gd name="T20" fmla="*/ 746 w 856"/>
                <a:gd name="T21" fmla="*/ 301 h 855"/>
                <a:gd name="T22" fmla="*/ 777 w 856"/>
                <a:gd name="T23" fmla="*/ 332 h 855"/>
                <a:gd name="T24" fmla="*/ 804 w 856"/>
                <a:gd name="T25" fmla="*/ 368 h 855"/>
                <a:gd name="T26" fmla="*/ 826 w 856"/>
                <a:gd name="T27" fmla="*/ 406 h 855"/>
                <a:gd name="T28" fmla="*/ 842 w 856"/>
                <a:gd name="T29" fmla="*/ 448 h 855"/>
                <a:gd name="T30" fmla="*/ 852 w 856"/>
                <a:gd name="T31" fmla="*/ 493 h 855"/>
                <a:gd name="T32" fmla="*/ 856 w 856"/>
                <a:gd name="T33" fmla="*/ 540 h 855"/>
                <a:gd name="T34" fmla="*/ 852 w 856"/>
                <a:gd name="T35" fmla="*/ 586 h 855"/>
                <a:gd name="T36" fmla="*/ 842 w 856"/>
                <a:gd name="T37" fmla="*/ 631 h 855"/>
                <a:gd name="T38" fmla="*/ 826 w 856"/>
                <a:gd name="T39" fmla="*/ 673 h 855"/>
                <a:gd name="T40" fmla="*/ 804 w 856"/>
                <a:gd name="T41" fmla="*/ 712 h 855"/>
                <a:gd name="T42" fmla="*/ 777 w 856"/>
                <a:gd name="T43" fmla="*/ 747 h 855"/>
                <a:gd name="T44" fmla="*/ 746 w 856"/>
                <a:gd name="T45" fmla="*/ 778 h 855"/>
                <a:gd name="T46" fmla="*/ 711 w 856"/>
                <a:gd name="T47" fmla="*/ 804 h 855"/>
                <a:gd name="T48" fmla="*/ 673 w 856"/>
                <a:gd name="T49" fmla="*/ 826 h 855"/>
                <a:gd name="T50" fmla="*/ 631 w 856"/>
                <a:gd name="T51" fmla="*/ 842 h 855"/>
                <a:gd name="T52" fmla="*/ 585 w 856"/>
                <a:gd name="T53" fmla="*/ 852 h 855"/>
                <a:gd name="T54" fmla="*/ 539 w 856"/>
                <a:gd name="T55" fmla="*/ 855 h 855"/>
                <a:gd name="T56" fmla="*/ 493 w 856"/>
                <a:gd name="T57" fmla="*/ 852 h 855"/>
                <a:gd name="T58" fmla="*/ 448 w 856"/>
                <a:gd name="T59" fmla="*/ 842 h 855"/>
                <a:gd name="T60" fmla="*/ 406 w 856"/>
                <a:gd name="T61" fmla="*/ 826 h 855"/>
                <a:gd name="T62" fmla="*/ 367 w 856"/>
                <a:gd name="T63" fmla="*/ 804 h 855"/>
                <a:gd name="T64" fmla="*/ 332 w 856"/>
                <a:gd name="T65" fmla="*/ 778 h 855"/>
                <a:gd name="T66" fmla="*/ 301 w 856"/>
                <a:gd name="T67" fmla="*/ 747 h 855"/>
                <a:gd name="T68" fmla="*/ 274 w 856"/>
                <a:gd name="T69" fmla="*/ 712 h 855"/>
                <a:gd name="T70" fmla="*/ 252 w 856"/>
                <a:gd name="T71" fmla="*/ 673 h 855"/>
                <a:gd name="T72" fmla="*/ 237 w 856"/>
                <a:gd name="T73" fmla="*/ 631 h 855"/>
                <a:gd name="T74" fmla="*/ 227 w 856"/>
                <a:gd name="T75" fmla="*/ 586 h 855"/>
                <a:gd name="T76" fmla="*/ 224 w 856"/>
                <a:gd name="T77" fmla="*/ 540 h 855"/>
                <a:gd name="T78" fmla="*/ 225 w 856"/>
                <a:gd name="T79" fmla="*/ 504 h 855"/>
                <a:gd name="T80" fmla="*/ 231 w 856"/>
                <a:gd name="T81" fmla="*/ 471 h 855"/>
                <a:gd name="T82" fmla="*/ 240 w 856"/>
                <a:gd name="T83" fmla="*/ 438 h 855"/>
                <a:gd name="T84" fmla="*/ 252 w 856"/>
                <a:gd name="T85" fmla="*/ 407 h 855"/>
                <a:gd name="T86" fmla="*/ 0 w 856"/>
                <a:gd name="T87" fmla="*/ 155 h 855"/>
                <a:gd name="T88" fmla="*/ 42 w 856"/>
                <a:gd name="T89" fmla="*/ 119 h 855"/>
                <a:gd name="T90" fmla="*/ 82 w 856"/>
                <a:gd name="T91" fmla="*/ 82 h 855"/>
                <a:gd name="T92" fmla="*/ 119 w 856"/>
                <a:gd name="T93" fmla="*/ 42 h 855"/>
                <a:gd name="T94" fmla="*/ 154 w 856"/>
                <a:gd name="T95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855">
                  <a:moveTo>
                    <a:pt x="154" y="0"/>
                  </a:moveTo>
                  <a:lnTo>
                    <a:pt x="407" y="253"/>
                  </a:lnTo>
                  <a:lnTo>
                    <a:pt x="438" y="241"/>
                  </a:lnTo>
                  <a:lnTo>
                    <a:pt x="471" y="231"/>
                  </a:lnTo>
                  <a:lnTo>
                    <a:pt x="504" y="225"/>
                  </a:lnTo>
                  <a:lnTo>
                    <a:pt x="539" y="223"/>
                  </a:lnTo>
                  <a:lnTo>
                    <a:pt x="585" y="228"/>
                  </a:lnTo>
                  <a:lnTo>
                    <a:pt x="631" y="237"/>
                  </a:lnTo>
                  <a:lnTo>
                    <a:pt x="673" y="253"/>
                  </a:lnTo>
                  <a:lnTo>
                    <a:pt x="711" y="275"/>
                  </a:lnTo>
                  <a:lnTo>
                    <a:pt x="746" y="301"/>
                  </a:lnTo>
                  <a:lnTo>
                    <a:pt x="777" y="332"/>
                  </a:lnTo>
                  <a:lnTo>
                    <a:pt x="804" y="368"/>
                  </a:lnTo>
                  <a:lnTo>
                    <a:pt x="826" y="406"/>
                  </a:lnTo>
                  <a:lnTo>
                    <a:pt x="842" y="448"/>
                  </a:lnTo>
                  <a:lnTo>
                    <a:pt x="852" y="493"/>
                  </a:lnTo>
                  <a:lnTo>
                    <a:pt x="856" y="540"/>
                  </a:lnTo>
                  <a:lnTo>
                    <a:pt x="852" y="586"/>
                  </a:lnTo>
                  <a:lnTo>
                    <a:pt x="842" y="631"/>
                  </a:lnTo>
                  <a:lnTo>
                    <a:pt x="826" y="673"/>
                  </a:lnTo>
                  <a:lnTo>
                    <a:pt x="804" y="712"/>
                  </a:lnTo>
                  <a:lnTo>
                    <a:pt x="777" y="747"/>
                  </a:lnTo>
                  <a:lnTo>
                    <a:pt x="746" y="778"/>
                  </a:lnTo>
                  <a:lnTo>
                    <a:pt x="711" y="804"/>
                  </a:lnTo>
                  <a:lnTo>
                    <a:pt x="673" y="826"/>
                  </a:lnTo>
                  <a:lnTo>
                    <a:pt x="631" y="842"/>
                  </a:lnTo>
                  <a:lnTo>
                    <a:pt x="585" y="852"/>
                  </a:lnTo>
                  <a:lnTo>
                    <a:pt x="539" y="855"/>
                  </a:lnTo>
                  <a:lnTo>
                    <a:pt x="493" y="852"/>
                  </a:lnTo>
                  <a:lnTo>
                    <a:pt x="448" y="842"/>
                  </a:lnTo>
                  <a:lnTo>
                    <a:pt x="406" y="826"/>
                  </a:lnTo>
                  <a:lnTo>
                    <a:pt x="367" y="804"/>
                  </a:lnTo>
                  <a:lnTo>
                    <a:pt x="332" y="778"/>
                  </a:lnTo>
                  <a:lnTo>
                    <a:pt x="301" y="747"/>
                  </a:lnTo>
                  <a:lnTo>
                    <a:pt x="274" y="712"/>
                  </a:lnTo>
                  <a:lnTo>
                    <a:pt x="252" y="673"/>
                  </a:lnTo>
                  <a:lnTo>
                    <a:pt x="237" y="631"/>
                  </a:lnTo>
                  <a:lnTo>
                    <a:pt x="227" y="586"/>
                  </a:lnTo>
                  <a:lnTo>
                    <a:pt x="224" y="540"/>
                  </a:lnTo>
                  <a:lnTo>
                    <a:pt x="225" y="504"/>
                  </a:lnTo>
                  <a:lnTo>
                    <a:pt x="231" y="471"/>
                  </a:lnTo>
                  <a:lnTo>
                    <a:pt x="240" y="438"/>
                  </a:lnTo>
                  <a:lnTo>
                    <a:pt x="252" y="407"/>
                  </a:lnTo>
                  <a:lnTo>
                    <a:pt x="0" y="155"/>
                  </a:lnTo>
                  <a:lnTo>
                    <a:pt x="42" y="119"/>
                  </a:lnTo>
                  <a:lnTo>
                    <a:pt x="82" y="82"/>
                  </a:lnTo>
                  <a:lnTo>
                    <a:pt x="119" y="4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52"/>
            <p:cNvSpPr>
              <a:spLocks/>
            </p:cNvSpPr>
            <p:nvPr/>
          </p:nvSpPr>
          <p:spPr bwMode="auto">
            <a:xfrm>
              <a:off x="9318625" y="3863975"/>
              <a:ext cx="100013" cy="153988"/>
            </a:xfrm>
            <a:custGeom>
              <a:avLst/>
              <a:gdLst>
                <a:gd name="T0" fmla="*/ 206 w 632"/>
                <a:gd name="T1" fmla="*/ 0 h 969"/>
                <a:gd name="T2" fmla="*/ 261 w 632"/>
                <a:gd name="T3" fmla="*/ 5 h 969"/>
                <a:gd name="T4" fmla="*/ 315 w 632"/>
                <a:gd name="T5" fmla="*/ 6 h 969"/>
                <a:gd name="T6" fmla="*/ 370 w 632"/>
                <a:gd name="T7" fmla="*/ 5 h 969"/>
                <a:gd name="T8" fmla="*/ 424 w 632"/>
                <a:gd name="T9" fmla="*/ 0 h 969"/>
                <a:gd name="T10" fmla="*/ 424 w 632"/>
                <a:gd name="T11" fmla="*/ 357 h 969"/>
                <a:gd name="T12" fmla="*/ 463 w 632"/>
                <a:gd name="T13" fmla="*/ 375 h 969"/>
                <a:gd name="T14" fmla="*/ 499 w 632"/>
                <a:gd name="T15" fmla="*/ 397 h 969"/>
                <a:gd name="T16" fmla="*/ 531 w 632"/>
                <a:gd name="T17" fmla="*/ 423 h 969"/>
                <a:gd name="T18" fmla="*/ 560 w 632"/>
                <a:gd name="T19" fmla="*/ 454 h 969"/>
                <a:gd name="T20" fmla="*/ 584 w 632"/>
                <a:gd name="T21" fmla="*/ 488 h 969"/>
                <a:gd name="T22" fmla="*/ 604 w 632"/>
                <a:gd name="T23" fmla="*/ 526 h 969"/>
                <a:gd name="T24" fmla="*/ 620 w 632"/>
                <a:gd name="T25" fmla="*/ 566 h 969"/>
                <a:gd name="T26" fmla="*/ 628 w 632"/>
                <a:gd name="T27" fmla="*/ 609 h 969"/>
                <a:gd name="T28" fmla="*/ 632 w 632"/>
                <a:gd name="T29" fmla="*/ 654 h 969"/>
                <a:gd name="T30" fmla="*/ 628 w 632"/>
                <a:gd name="T31" fmla="*/ 700 h 969"/>
                <a:gd name="T32" fmla="*/ 619 w 632"/>
                <a:gd name="T33" fmla="*/ 745 h 969"/>
                <a:gd name="T34" fmla="*/ 602 w 632"/>
                <a:gd name="T35" fmla="*/ 787 h 969"/>
                <a:gd name="T36" fmla="*/ 581 w 632"/>
                <a:gd name="T37" fmla="*/ 826 h 969"/>
                <a:gd name="T38" fmla="*/ 555 w 632"/>
                <a:gd name="T39" fmla="*/ 861 h 969"/>
                <a:gd name="T40" fmla="*/ 523 w 632"/>
                <a:gd name="T41" fmla="*/ 892 h 969"/>
                <a:gd name="T42" fmla="*/ 487 w 632"/>
                <a:gd name="T43" fmla="*/ 918 h 969"/>
                <a:gd name="T44" fmla="*/ 449 w 632"/>
                <a:gd name="T45" fmla="*/ 940 h 969"/>
                <a:gd name="T46" fmla="*/ 407 w 632"/>
                <a:gd name="T47" fmla="*/ 956 h 969"/>
                <a:gd name="T48" fmla="*/ 363 w 632"/>
                <a:gd name="T49" fmla="*/ 966 h 969"/>
                <a:gd name="T50" fmla="*/ 315 w 632"/>
                <a:gd name="T51" fmla="*/ 969 h 969"/>
                <a:gd name="T52" fmla="*/ 269 w 632"/>
                <a:gd name="T53" fmla="*/ 966 h 969"/>
                <a:gd name="T54" fmla="*/ 225 w 632"/>
                <a:gd name="T55" fmla="*/ 956 h 969"/>
                <a:gd name="T56" fmla="*/ 182 w 632"/>
                <a:gd name="T57" fmla="*/ 940 h 969"/>
                <a:gd name="T58" fmla="*/ 143 w 632"/>
                <a:gd name="T59" fmla="*/ 918 h 969"/>
                <a:gd name="T60" fmla="*/ 108 w 632"/>
                <a:gd name="T61" fmla="*/ 892 h 969"/>
                <a:gd name="T62" fmla="*/ 77 w 632"/>
                <a:gd name="T63" fmla="*/ 861 h 969"/>
                <a:gd name="T64" fmla="*/ 51 w 632"/>
                <a:gd name="T65" fmla="*/ 826 h 969"/>
                <a:gd name="T66" fmla="*/ 28 w 632"/>
                <a:gd name="T67" fmla="*/ 787 h 969"/>
                <a:gd name="T68" fmla="*/ 13 w 632"/>
                <a:gd name="T69" fmla="*/ 745 h 969"/>
                <a:gd name="T70" fmla="*/ 3 w 632"/>
                <a:gd name="T71" fmla="*/ 700 h 969"/>
                <a:gd name="T72" fmla="*/ 0 w 632"/>
                <a:gd name="T73" fmla="*/ 654 h 969"/>
                <a:gd name="T74" fmla="*/ 3 w 632"/>
                <a:gd name="T75" fmla="*/ 609 h 969"/>
                <a:gd name="T76" fmla="*/ 12 w 632"/>
                <a:gd name="T77" fmla="*/ 566 h 969"/>
                <a:gd name="T78" fmla="*/ 26 w 632"/>
                <a:gd name="T79" fmla="*/ 526 h 969"/>
                <a:gd name="T80" fmla="*/ 46 w 632"/>
                <a:gd name="T81" fmla="*/ 488 h 969"/>
                <a:gd name="T82" fmla="*/ 70 w 632"/>
                <a:gd name="T83" fmla="*/ 454 h 969"/>
                <a:gd name="T84" fmla="*/ 99 w 632"/>
                <a:gd name="T85" fmla="*/ 423 h 969"/>
                <a:gd name="T86" fmla="*/ 132 w 632"/>
                <a:gd name="T87" fmla="*/ 397 h 969"/>
                <a:gd name="T88" fmla="*/ 167 w 632"/>
                <a:gd name="T89" fmla="*/ 375 h 969"/>
                <a:gd name="T90" fmla="*/ 206 w 632"/>
                <a:gd name="T91" fmla="*/ 357 h 969"/>
                <a:gd name="T92" fmla="*/ 206 w 632"/>
                <a:gd name="T9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2" h="969">
                  <a:moveTo>
                    <a:pt x="206" y="0"/>
                  </a:moveTo>
                  <a:lnTo>
                    <a:pt x="261" y="5"/>
                  </a:lnTo>
                  <a:lnTo>
                    <a:pt x="315" y="6"/>
                  </a:lnTo>
                  <a:lnTo>
                    <a:pt x="370" y="5"/>
                  </a:lnTo>
                  <a:lnTo>
                    <a:pt x="424" y="0"/>
                  </a:lnTo>
                  <a:lnTo>
                    <a:pt x="424" y="357"/>
                  </a:lnTo>
                  <a:lnTo>
                    <a:pt x="463" y="375"/>
                  </a:lnTo>
                  <a:lnTo>
                    <a:pt x="499" y="397"/>
                  </a:lnTo>
                  <a:lnTo>
                    <a:pt x="531" y="423"/>
                  </a:lnTo>
                  <a:lnTo>
                    <a:pt x="560" y="454"/>
                  </a:lnTo>
                  <a:lnTo>
                    <a:pt x="584" y="488"/>
                  </a:lnTo>
                  <a:lnTo>
                    <a:pt x="604" y="526"/>
                  </a:lnTo>
                  <a:lnTo>
                    <a:pt x="620" y="566"/>
                  </a:lnTo>
                  <a:lnTo>
                    <a:pt x="628" y="609"/>
                  </a:lnTo>
                  <a:lnTo>
                    <a:pt x="632" y="654"/>
                  </a:lnTo>
                  <a:lnTo>
                    <a:pt x="628" y="700"/>
                  </a:lnTo>
                  <a:lnTo>
                    <a:pt x="619" y="745"/>
                  </a:lnTo>
                  <a:lnTo>
                    <a:pt x="602" y="787"/>
                  </a:lnTo>
                  <a:lnTo>
                    <a:pt x="581" y="826"/>
                  </a:lnTo>
                  <a:lnTo>
                    <a:pt x="555" y="861"/>
                  </a:lnTo>
                  <a:lnTo>
                    <a:pt x="523" y="892"/>
                  </a:lnTo>
                  <a:lnTo>
                    <a:pt x="487" y="918"/>
                  </a:lnTo>
                  <a:lnTo>
                    <a:pt x="449" y="940"/>
                  </a:lnTo>
                  <a:lnTo>
                    <a:pt x="407" y="956"/>
                  </a:lnTo>
                  <a:lnTo>
                    <a:pt x="363" y="966"/>
                  </a:lnTo>
                  <a:lnTo>
                    <a:pt x="315" y="969"/>
                  </a:lnTo>
                  <a:lnTo>
                    <a:pt x="269" y="966"/>
                  </a:lnTo>
                  <a:lnTo>
                    <a:pt x="225" y="956"/>
                  </a:lnTo>
                  <a:lnTo>
                    <a:pt x="182" y="940"/>
                  </a:lnTo>
                  <a:lnTo>
                    <a:pt x="143" y="918"/>
                  </a:lnTo>
                  <a:lnTo>
                    <a:pt x="108" y="892"/>
                  </a:lnTo>
                  <a:lnTo>
                    <a:pt x="77" y="861"/>
                  </a:lnTo>
                  <a:lnTo>
                    <a:pt x="51" y="826"/>
                  </a:lnTo>
                  <a:lnTo>
                    <a:pt x="28" y="787"/>
                  </a:lnTo>
                  <a:lnTo>
                    <a:pt x="13" y="745"/>
                  </a:lnTo>
                  <a:lnTo>
                    <a:pt x="3" y="700"/>
                  </a:lnTo>
                  <a:lnTo>
                    <a:pt x="0" y="654"/>
                  </a:lnTo>
                  <a:lnTo>
                    <a:pt x="3" y="609"/>
                  </a:lnTo>
                  <a:lnTo>
                    <a:pt x="12" y="566"/>
                  </a:lnTo>
                  <a:lnTo>
                    <a:pt x="26" y="526"/>
                  </a:lnTo>
                  <a:lnTo>
                    <a:pt x="46" y="488"/>
                  </a:lnTo>
                  <a:lnTo>
                    <a:pt x="70" y="454"/>
                  </a:lnTo>
                  <a:lnTo>
                    <a:pt x="99" y="423"/>
                  </a:lnTo>
                  <a:lnTo>
                    <a:pt x="132" y="397"/>
                  </a:lnTo>
                  <a:lnTo>
                    <a:pt x="167" y="375"/>
                  </a:lnTo>
                  <a:lnTo>
                    <a:pt x="206" y="357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53"/>
            <p:cNvSpPr>
              <a:spLocks noEditPoints="1"/>
            </p:cNvSpPr>
            <p:nvPr/>
          </p:nvSpPr>
          <p:spPr bwMode="auto">
            <a:xfrm>
              <a:off x="9259888" y="3621088"/>
              <a:ext cx="217488" cy="217488"/>
            </a:xfrm>
            <a:custGeom>
              <a:avLst/>
              <a:gdLst>
                <a:gd name="T0" fmla="*/ 630 w 1367"/>
                <a:gd name="T1" fmla="*/ 224 h 1367"/>
                <a:gd name="T2" fmla="*/ 626 w 1367"/>
                <a:gd name="T3" fmla="*/ 300 h 1367"/>
                <a:gd name="T4" fmla="*/ 606 w 1367"/>
                <a:gd name="T5" fmla="*/ 328 h 1367"/>
                <a:gd name="T6" fmla="*/ 510 w 1367"/>
                <a:gd name="T7" fmla="*/ 380 h 1367"/>
                <a:gd name="T8" fmla="*/ 453 w 1367"/>
                <a:gd name="T9" fmla="*/ 482 h 1367"/>
                <a:gd name="T10" fmla="*/ 462 w 1367"/>
                <a:gd name="T11" fmla="*/ 598 h 1367"/>
                <a:gd name="T12" fmla="*/ 529 w 1367"/>
                <a:gd name="T13" fmla="*/ 678 h 1367"/>
                <a:gd name="T14" fmla="*/ 652 w 1367"/>
                <a:gd name="T15" fmla="*/ 739 h 1367"/>
                <a:gd name="T16" fmla="*/ 733 w 1367"/>
                <a:gd name="T17" fmla="*/ 780 h 1367"/>
                <a:gd name="T18" fmla="*/ 760 w 1367"/>
                <a:gd name="T19" fmla="*/ 843 h 1367"/>
                <a:gd name="T20" fmla="*/ 717 w 1367"/>
                <a:gd name="T21" fmla="*/ 896 h 1367"/>
                <a:gd name="T22" fmla="*/ 588 w 1367"/>
                <a:gd name="T23" fmla="*/ 899 h 1367"/>
                <a:gd name="T24" fmla="*/ 482 w 1367"/>
                <a:gd name="T25" fmla="*/ 861 h 1367"/>
                <a:gd name="T26" fmla="*/ 455 w 1367"/>
                <a:gd name="T27" fmla="*/ 918 h 1367"/>
                <a:gd name="T28" fmla="*/ 446 w 1367"/>
                <a:gd name="T29" fmla="*/ 987 h 1367"/>
                <a:gd name="T30" fmla="*/ 545 w 1367"/>
                <a:gd name="T31" fmla="*/ 1029 h 1367"/>
                <a:gd name="T32" fmla="*/ 615 w 1367"/>
                <a:gd name="T33" fmla="*/ 1049 h 1367"/>
                <a:gd name="T34" fmla="*/ 619 w 1367"/>
                <a:gd name="T35" fmla="*/ 1133 h 1367"/>
                <a:gd name="T36" fmla="*/ 712 w 1367"/>
                <a:gd name="T37" fmla="*/ 1149 h 1367"/>
                <a:gd name="T38" fmla="*/ 738 w 1367"/>
                <a:gd name="T39" fmla="*/ 1122 h 1367"/>
                <a:gd name="T40" fmla="*/ 754 w 1367"/>
                <a:gd name="T41" fmla="*/ 1030 h 1367"/>
                <a:gd name="T42" fmla="*/ 855 w 1367"/>
                <a:gd name="T43" fmla="*/ 977 h 1367"/>
                <a:gd name="T44" fmla="*/ 923 w 1367"/>
                <a:gd name="T45" fmla="*/ 862 h 1367"/>
                <a:gd name="T46" fmla="*/ 906 w 1367"/>
                <a:gd name="T47" fmla="*/ 737 h 1367"/>
                <a:gd name="T48" fmla="*/ 813 w 1367"/>
                <a:gd name="T49" fmla="*/ 639 h 1367"/>
                <a:gd name="T50" fmla="*/ 677 w 1367"/>
                <a:gd name="T51" fmla="*/ 577 h 1367"/>
                <a:gd name="T52" fmla="*/ 615 w 1367"/>
                <a:gd name="T53" fmla="*/ 522 h 1367"/>
                <a:gd name="T54" fmla="*/ 634 w 1367"/>
                <a:gd name="T55" fmla="*/ 463 h 1367"/>
                <a:gd name="T56" fmla="*/ 725 w 1367"/>
                <a:gd name="T57" fmla="*/ 447 h 1367"/>
                <a:gd name="T58" fmla="*/ 844 w 1367"/>
                <a:gd name="T59" fmla="*/ 480 h 1367"/>
                <a:gd name="T60" fmla="*/ 871 w 1367"/>
                <a:gd name="T61" fmla="*/ 459 h 1367"/>
                <a:gd name="T62" fmla="*/ 893 w 1367"/>
                <a:gd name="T63" fmla="*/ 362 h 1367"/>
                <a:gd name="T64" fmla="*/ 785 w 1367"/>
                <a:gd name="T65" fmla="*/ 321 h 1367"/>
                <a:gd name="T66" fmla="*/ 745 w 1367"/>
                <a:gd name="T67" fmla="*/ 302 h 1367"/>
                <a:gd name="T68" fmla="*/ 743 w 1367"/>
                <a:gd name="T69" fmla="*/ 235 h 1367"/>
                <a:gd name="T70" fmla="*/ 706 w 1367"/>
                <a:gd name="T71" fmla="*/ 214 h 1367"/>
                <a:gd name="T72" fmla="*/ 749 w 1367"/>
                <a:gd name="T73" fmla="*/ 3 h 1367"/>
                <a:gd name="T74" fmla="*/ 992 w 1367"/>
                <a:gd name="T75" fmla="*/ 74 h 1367"/>
                <a:gd name="T76" fmla="*/ 1188 w 1367"/>
                <a:gd name="T77" fmla="*/ 223 h 1367"/>
                <a:gd name="T78" fmla="*/ 1319 w 1367"/>
                <a:gd name="T79" fmla="*/ 431 h 1367"/>
                <a:gd name="T80" fmla="*/ 1367 w 1367"/>
                <a:gd name="T81" fmla="*/ 683 h 1367"/>
                <a:gd name="T82" fmla="*/ 1319 w 1367"/>
                <a:gd name="T83" fmla="*/ 934 h 1367"/>
                <a:gd name="T84" fmla="*/ 1188 w 1367"/>
                <a:gd name="T85" fmla="*/ 1144 h 1367"/>
                <a:gd name="T86" fmla="*/ 992 w 1367"/>
                <a:gd name="T87" fmla="*/ 1293 h 1367"/>
                <a:gd name="T88" fmla="*/ 749 w 1367"/>
                <a:gd name="T89" fmla="*/ 1363 h 1367"/>
                <a:gd name="T90" fmla="*/ 492 w 1367"/>
                <a:gd name="T91" fmla="*/ 1339 h 1367"/>
                <a:gd name="T92" fmla="*/ 271 w 1367"/>
                <a:gd name="T93" fmla="*/ 1228 h 1367"/>
                <a:gd name="T94" fmla="*/ 104 w 1367"/>
                <a:gd name="T95" fmla="*/ 1046 h 1367"/>
                <a:gd name="T96" fmla="*/ 13 w 1367"/>
                <a:gd name="T97" fmla="*/ 813 h 1367"/>
                <a:gd name="T98" fmla="*/ 13 w 1367"/>
                <a:gd name="T99" fmla="*/ 554 h 1367"/>
                <a:gd name="T100" fmla="*/ 104 w 1367"/>
                <a:gd name="T101" fmla="*/ 321 h 1367"/>
                <a:gd name="T102" fmla="*/ 270 w 1367"/>
                <a:gd name="T103" fmla="*/ 139 h 1367"/>
                <a:gd name="T104" fmla="*/ 491 w 1367"/>
                <a:gd name="T105" fmla="*/ 27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67" h="1367">
                  <a:moveTo>
                    <a:pt x="659" y="214"/>
                  </a:moveTo>
                  <a:lnTo>
                    <a:pt x="646" y="215"/>
                  </a:lnTo>
                  <a:lnTo>
                    <a:pt x="636" y="217"/>
                  </a:lnTo>
                  <a:lnTo>
                    <a:pt x="630" y="224"/>
                  </a:lnTo>
                  <a:lnTo>
                    <a:pt x="627" y="233"/>
                  </a:lnTo>
                  <a:lnTo>
                    <a:pt x="626" y="247"/>
                  </a:lnTo>
                  <a:lnTo>
                    <a:pt x="626" y="284"/>
                  </a:lnTo>
                  <a:lnTo>
                    <a:pt x="626" y="300"/>
                  </a:lnTo>
                  <a:lnTo>
                    <a:pt x="625" y="311"/>
                  </a:lnTo>
                  <a:lnTo>
                    <a:pt x="621" y="318"/>
                  </a:lnTo>
                  <a:lnTo>
                    <a:pt x="616" y="323"/>
                  </a:lnTo>
                  <a:lnTo>
                    <a:pt x="606" y="328"/>
                  </a:lnTo>
                  <a:lnTo>
                    <a:pt x="591" y="333"/>
                  </a:lnTo>
                  <a:lnTo>
                    <a:pt x="561" y="346"/>
                  </a:lnTo>
                  <a:lnTo>
                    <a:pt x="533" y="362"/>
                  </a:lnTo>
                  <a:lnTo>
                    <a:pt x="510" y="380"/>
                  </a:lnTo>
                  <a:lnTo>
                    <a:pt x="490" y="401"/>
                  </a:lnTo>
                  <a:lnTo>
                    <a:pt x="474" y="426"/>
                  </a:lnTo>
                  <a:lnTo>
                    <a:pt x="460" y="452"/>
                  </a:lnTo>
                  <a:lnTo>
                    <a:pt x="453" y="482"/>
                  </a:lnTo>
                  <a:lnTo>
                    <a:pt x="448" y="515"/>
                  </a:lnTo>
                  <a:lnTo>
                    <a:pt x="448" y="545"/>
                  </a:lnTo>
                  <a:lnTo>
                    <a:pt x="453" y="572"/>
                  </a:lnTo>
                  <a:lnTo>
                    <a:pt x="462" y="598"/>
                  </a:lnTo>
                  <a:lnTo>
                    <a:pt x="474" y="620"/>
                  </a:lnTo>
                  <a:lnTo>
                    <a:pt x="489" y="641"/>
                  </a:lnTo>
                  <a:lnTo>
                    <a:pt x="508" y="661"/>
                  </a:lnTo>
                  <a:lnTo>
                    <a:pt x="529" y="678"/>
                  </a:lnTo>
                  <a:lnTo>
                    <a:pt x="553" y="694"/>
                  </a:lnTo>
                  <a:lnTo>
                    <a:pt x="585" y="710"/>
                  </a:lnTo>
                  <a:lnTo>
                    <a:pt x="618" y="725"/>
                  </a:lnTo>
                  <a:lnTo>
                    <a:pt x="652" y="739"/>
                  </a:lnTo>
                  <a:lnTo>
                    <a:pt x="684" y="752"/>
                  </a:lnTo>
                  <a:lnTo>
                    <a:pt x="702" y="760"/>
                  </a:lnTo>
                  <a:lnTo>
                    <a:pt x="719" y="770"/>
                  </a:lnTo>
                  <a:lnTo>
                    <a:pt x="733" y="780"/>
                  </a:lnTo>
                  <a:lnTo>
                    <a:pt x="747" y="794"/>
                  </a:lnTo>
                  <a:lnTo>
                    <a:pt x="756" y="810"/>
                  </a:lnTo>
                  <a:lnTo>
                    <a:pt x="760" y="826"/>
                  </a:lnTo>
                  <a:lnTo>
                    <a:pt x="760" y="843"/>
                  </a:lnTo>
                  <a:lnTo>
                    <a:pt x="756" y="858"/>
                  </a:lnTo>
                  <a:lnTo>
                    <a:pt x="747" y="874"/>
                  </a:lnTo>
                  <a:lnTo>
                    <a:pt x="734" y="886"/>
                  </a:lnTo>
                  <a:lnTo>
                    <a:pt x="717" y="896"/>
                  </a:lnTo>
                  <a:lnTo>
                    <a:pt x="690" y="904"/>
                  </a:lnTo>
                  <a:lnTo>
                    <a:pt x="662" y="908"/>
                  </a:lnTo>
                  <a:lnTo>
                    <a:pt x="634" y="907"/>
                  </a:lnTo>
                  <a:lnTo>
                    <a:pt x="588" y="899"/>
                  </a:lnTo>
                  <a:lnTo>
                    <a:pt x="545" y="887"/>
                  </a:lnTo>
                  <a:lnTo>
                    <a:pt x="505" y="868"/>
                  </a:lnTo>
                  <a:lnTo>
                    <a:pt x="492" y="862"/>
                  </a:lnTo>
                  <a:lnTo>
                    <a:pt x="482" y="861"/>
                  </a:lnTo>
                  <a:lnTo>
                    <a:pt x="476" y="865"/>
                  </a:lnTo>
                  <a:lnTo>
                    <a:pt x="470" y="872"/>
                  </a:lnTo>
                  <a:lnTo>
                    <a:pt x="465" y="885"/>
                  </a:lnTo>
                  <a:lnTo>
                    <a:pt x="455" y="918"/>
                  </a:lnTo>
                  <a:lnTo>
                    <a:pt x="446" y="952"/>
                  </a:lnTo>
                  <a:lnTo>
                    <a:pt x="443" y="967"/>
                  </a:lnTo>
                  <a:lnTo>
                    <a:pt x="442" y="978"/>
                  </a:lnTo>
                  <a:lnTo>
                    <a:pt x="446" y="987"/>
                  </a:lnTo>
                  <a:lnTo>
                    <a:pt x="455" y="995"/>
                  </a:lnTo>
                  <a:lnTo>
                    <a:pt x="469" y="1003"/>
                  </a:lnTo>
                  <a:lnTo>
                    <a:pt x="507" y="1018"/>
                  </a:lnTo>
                  <a:lnTo>
                    <a:pt x="545" y="1029"/>
                  </a:lnTo>
                  <a:lnTo>
                    <a:pt x="585" y="1036"/>
                  </a:lnTo>
                  <a:lnTo>
                    <a:pt x="601" y="1039"/>
                  </a:lnTo>
                  <a:lnTo>
                    <a:pt x="609" y="1042"/>
                  </a:lnTo>
                  <a:lnTo>
                    <a:pt x="615" y="1049"/>
                  </a:lnTo>
                  <a:lnTo>
                    <a:pt x="617" y="1059"/>
                  </a:lnTo>
                  <a:lnTo>
                    <a:pt x="617" y="1075"/>
                  </a:lnTo>
                  <a:lnTo>
                    <a:pt x="618" y="1119"/>
                  </a:lnTo>
                  <a:lnTo>
                    <a:pt x="619" y="1133"/>
                  </a:lnTo>
                  <a:lnTo>
                    <a:pt x="625" y="1142"/>
                  </a:lnTo>
                  <a:lnTo>
                    <a:pt x="634" y="1148"/>
                  </a:lnTo>
                  <a:lnTo>
                    <a:pt x="646" y="1149"/>
                  </a:lnTo>
                  <a:lnTo>
                    <a:pt x="712" y="1149"/>
                  </a:lnTo>
                  <a:lnTo>
                    <a:pt x="723" y="1148"/>
                  </a:lnTo>
                  <a:lnTo>
                    <a:pt x="732" y="1143"/>
                  </a:lnTo>
                  <a:lnTo>
                    <a:pt x="737" y="1134"/>
                  </a:lnTo>
                  <a:lnTo>
                    <a:pt x="738" y="1122"/>
                  </a:lnTo>
                  <a:lnTo>
                    <a:pt x="738" y="1062"/>
                  </a:lnTo>
                  <a:lnTo>
                    <a:pt x="739" y="1048"/>
                  </a:lnTo>
                  <a:lnTo>
                    <a:pt x="745" y="1038"/>
                  </a:lnTo>
                  <a:lnTo>
                    <a:pt x="754" y="1030"/>
                  </a:lnTo>
                  <a:lnTo>
                    <a:pt x="766" y="1026"/>
                  </a:lnTo>
                  <a:lnTo>
                    <a:pt x="799" y="1014"/>
                  </a:lnTo>
                  <a:lnTo>
                    <a:pt x="829" y="998"/>
                  </a:lnTo>
                  <a:lnTo>
                    <a:pt x="855" y="977"/>
                  </a:lnTo>
                  <a:lnTo>
                    <a:pt x="880" y="953"/>
                  </a:lnTo>
                  <a:lnTo>
                    <a:pt x="899" y="924"/>
                  </a:lnTo>
                  <a:lnTo>
                    <a:pt x="914" y="894"/>
                  </a:lnTo>
                  <a:lnTo>
                    <a:pt x="923" y="862"/>
                  </a:lnTo>
                  <a:lnTo>
                    <a:pt x="926" y="830"/>
                  </a:lnTo>
                  <a:lnTo>
                    <a:pt x="924" y="799"/>
                  </a:lnTo>
                  <a:lnTo>
                    <a:pt x="917" y="768"/>
                  </a:lnTo>
                  <a:lnTo>
                    <a:pt x="906" y="737"/>
                  </a:lnTo>
                  <a:lnTo>
                    <a:pt x="890" y="708"/>
                  </a:lnTo>
                  <a:lnTo>
                    <a:pt x="869" y="682"/>
                  </a:lnTo>
                  <a:lnTo>
                    <a:pt x="843" y="658"/>
                  </a:lnTo>
                  <a:lnTo>
                    <a:pt x="813" y="639"/>
                  </a:lnTo>
                  <a:lnTo>
                    <a:pt x="776" y="619"/>
                  </a:lnTo>
                  <a:lnTo>
                    <a:pt x="737" y="602"/>
                  </a:lnTo>
                  <a:lnTo>
                    <a:pt x="699" y="586"/>
                  </a:lnTo>
                  <a:lnTo>
                    <a:pt x="677" y="577"/>
                  </a:lnTo>
                  <a:lnTo>
                    <a:pt x="656" y="565"/>
                  </a:lnTo>
                  <a:lnTo>
                    <a:pt x="636" y="550"/>
                  </a:lnTo>
                  <a:lnTo>
                    <a:pt x="623" y="537"/>
                  </a:lnTo>
                  <a:lnTo>
                    <a:pt x="615" y="522"/>
                  </a:lnTo>
                  <a:lnTo>
                    <a:pt x="612" y="506"/>
                  </a:lnTo>
                  <a:lnTo>
                    <a:pt x="614" y="491"/>
                  </a:lnTo>
                  <a:lnTo>
                    <a:pt x="621" y="476"/>
                  </a:lnTo>
                  <a:lnTo>
                    <a:pt x="634" y="463"/>
                  </a:lnTo>
                  <a:lnTo>
                    <a:pt x="650" y="453"/>
                  </a:lnTo>
                  <a:lnTo>
                    <a:pt x="668" y="448"/>
                  </a:lnTo>
                  <a:lnTo>
                    <a:pt x="688" y="447"/>
                  </a:lnTo>
                  <a:lnTo>
                    <a:pt x="725" y="447"/>
                  </a:lnTo>
                  <a:lnTo>
                    <a:pt x="762" y="451"/>
                  </a:lnTo>
                  <a:lnTo>
                    <a:pt x="798" y="461"/>
                  </a:lnTo>
                  <a:lnTo>
                    <a:pt x="832" y="474"/>
                  </a:lnTo>
                  <a:lnTo>
                    <a:pt x="844" y="480"/>
                  </a:lnTo>
                  <a:lnTo>
                    <a:pt x="854" y="481"/>
                  </a:lnTo>
                  <a:lnTo>
                    <a:pt x="861" y="479"/>
                  </a:lnTo>
                  <a:lnTo>
                    <a:pt x="866" y="471"/>
                  </a:lnTo>
                  <a:lnTo>
                    <a:pt x="871" y="459"/>
                  </a:lnTo>
                  <a:lnTo>
                    <a:pt x="883" y="421"/>
                  </a:lnTo>
                  <a:lnTo>
                    <a:pt x="894" y="383"/>
                  </a:lnTo>
                  <a:lnTo>
                    <a:pt x="895" y="371"/>
                  </a:lnTo>
                  <a:lnTo>
                    <a:pt x="893" y="362"/>
                  </a:lnTo>
                  <a:lnTo>
                    <a:pt x="886" y="354"/>
                  </a:lnTo>
                  <a:lnTo>
                    <a:pt x="876" y="347"/>
                  </a:lnTo>
                  <a:lnTo>
                    <a:pt x="831" y="331"/>
                  </a:lnTo>
                  <a:lnTo>
                    <a:pt x="785" y="321"/>
                  </a:lnTo>
                  <a:lnTo>
                    <a:pt x="768" y="318"/>
                  </a:lnTo>
                  <a:lnTo>
                    <a:pt x="756" y="314"/>
                  </a:lnTo>
                  <a:lnTo>
                    <a:pt x="749" y="310"/>
                  </a:lnTo>
                  <a:lnTo>
                    <a:pt x="745" y="302"/>
                  </a:lnTo>
                  <a:lnTo>
                    <a:pt x="744" y="290"/>
                  </a:lnTo>
                  <a:lnTo>
                    <a:pt x="744" y="272"/>
                  </a:lnTo>
                  <a:lnTo>
                    <a:pt x="744" y="250"/>
                  </a:lnTo>
                  <a:lnTo>
                    <a:pt x="743" y="235"/>
                  </a:lnTo>
                  <a:lnTo>
                    <a:pt x="739" y="225"/>
                  </a:lnTo>
                  <a:lnTo>
                    <a:pt x="733" y="218"/>
                  </a:lnTo>
                  <a:lnTo>
                    <a:pt x="722" y="215"/>
                  </a:lnTo>
                  <a:lnTo>
                    <a:pt x="706" y="214"/>
                  </a:lnTo>
                  <a:lnTo>
                    <a:pt x="684" y="214"/>
                  </a:lnTo>
                  <a:lnTo>
                    <a:pt x="659" y="214"/>
                  </a:lnTo>
                  <a:close/>
                  <a:moveTo>
                    <a:pt x="683" y="0"/>
                  </a:moveTo>
                  <a:lnTo>
                    <a:pt x="749" y="3"/>
                  </a:lnTo>
                  <a:lnTo>
                    <a:pt x="813" y="12"/>
                  </a:lnTo>
                  <a:lnTo>
                    <a:pt x="875" y="27"/>
                  </a:lnTo>
                  <a:lnTo>
                    <a:pt x="935" y="47"/>
                  </a:lnTo>
                  <a:lnTo>
                    <a:pt x="992" y="74"/>
                  </a:lnTo>
                  <a:lnTo>
                    <a:pt x="1046" y="104"/>
                  </a:lnTo>
                  <a:lnTo>
                    <a:pt x="1097" y="139"/>
                  </a:lnTo>
                  <a:lnTo>
                    <a:pt x="1144" y="179"/>
                  </a:lnTo>
                  <a:lnTo>
                    <a:pt x="1188" y="223"/>
                  </a:lnTo>
                  <a:lnTo>
                    <a:pt x="1228" y="269"/>
                  </a:lnTo>
                  <a:lnTo>
                    <a:pt x="1263" y="321"/>
                  </a:lnTo>
                  <a:lnTo>
                    <a:pt x="1293" y="375"/>
                  </a:lnTo>
                  <a:lnTo>
                    <a:pt x="1319" y="431"/>
                  </a:lnTo>
                  <a:lnTo>
                    <a:pt x="1340" y="491"/>
                  </a:lnTo>
                  <a:lnTo>
                    <a:pt x="1355" y="554"/>
                  </a:lnTo>
                  <a:lnTo>
                    <a:pt x="1364" y="618"/>
                  </a:lnTo>
                  <a:lnTo>
                    <a:pt x="1367" y="683"/>
                  </a:lnTo>
                  <a:lnTo>
                    <a:pt x="1364" y="749"/>
                  </a:lnTo>
                  <a:lnTo>
                    <a:pt x="1355" y="813"/>
                  </a:lnTo>
                  <a:lnTo>
                    <a:pt x="1340" y="875"/>
                  </a:lnTo>
                  <a:lnTo>
                    <a:pt x="1319" y="934"/>
                  </a:lnTo>
                  <a:lnTo>
                    <a:pt x="1293" y="992"/>
                  </a:lnTo>
                  <a:lnTo>
                    <a:pt x="1262" y="1046"/>
                  </a:lnTo>
                  <a:lnTo>
                    <a:pt x="1227" y="1096"/>
                  </a:lnTo>
                  <a:lnTo>
                    <a:pt x="1188" y="1144"/>
                  </a:lnTo>
                  <a:lnTo>
                    <a:pt x="1144" y="1188"/>
                  </a:lnTo>
                  <a:lnTo>
                    <a:pt x="1097" y="1228"/>
                  </a:lnTo>
                  <a:lnTo>
                    <a:pt x="1046" y="1262"/>
                  </a:lnTo>
                  <a:lnTo>
                    <a:pt x="992" y="1293"/>
                  </a:lnTo>
                  <a:lnTo>
                    <a:pt x="935" y="1319"/>
                  </a:lnTo>
                  <a:lnTo>
                    <a:pt x="875" y="1339"/>
                  </a:lnTo>
                  <a:lnTo>
                    <a:pt x="813" y="1354"/>
                  </a:lnTo>
                  <a:lnTo>
                    <a:pt x="749" y="1363"/>
                  </a:lnTo>
                  <a:lnTo>
                    <a:pt x="683" y="1367"/>
                  </a:lnTo>
                  <a:lnTo>
                    <a:pt x="618" y="1363"/>
                  </a:lnTo>
                  <a:lnTo>
                    <a:pt x="554" y="1354"/>
                  </a:lnTo>
                  <a:lnTo>
                    <a:pt x="492" y="1339"/>
                  </a:lnTo>
                  <a:lnTo>
                    <a:pt x="432" y="1319"/>
                  </a:lnTo>
                  <a:lnTo>
                    <a:pt x="376" y="1293"/>
                  </a:lnTo>
                  <a:lnTo>
                    <a:pt x="321" y="1263"/>
                  </a:lnTo>
                  <a:lnTo>
                    <a:pt x="271" y="1228"/>
                  </a:lnTo>
                  <a:lnTo>
                    <a:pt x="223" y="1188"/>
                  </a:lnTo>
                  <a:lnTo>
                    <a:pt x="179" y="1144"/>
                  </a:lnTo>
                  <a:lnTo>
                    <a:pt x="139" y="1096"/>
                  </a:lnTo>
                  <a:lnTo>
                    <a:pt x="104" y="1046"/>
                  </a:lnTo>
                  <a:lnTo>
                    <a:pt x="74" y="992"/>
                  </a:lnTo>
                  <a:lnTo>
                    <a:pt x="48" y="935"/>
                  </a:lnTo>
                  <a:lnTo>
                    <a:pt x="28" y="875"/>
                  </a:lnTo>
                  <a:lnTo>
                    <a:pt x="13" y="813"/>
                  </a:lnTo>
                  <a:lnTo>
                    <a:pt x="4" y="749"/>
                  </a:lnTo>
                  <a:lnTo>
                    <a:pt x="0" y="683"/>
                  </a:lnTo>
                  <a:lnTo>
                    <a:pt x="4" y="618"/>
                  </a:lnTo>
                  <a:lnTo>
                    <a:pt x="13" y="554"/>
                  </a:lnTo>
                  <a:lnTo>
                    <a:pt x="28" y="492"/>
                  </a:lnTo>
                  <a:lnTo>
                    <a:pt x="48" y="432"/>
                  </a:lnTo>
                  <a:lnTo>
                    <a:pt x="73" y="375"/>
                  </a:lnTo>
                  <a:lnTo>
                    <a:pt x="104" y="321"/>
                  </a:lnTo>
                  <a:lnTo>
                    <a:pt x="139" y="270"/>
                  </a:lnTo>
                  <a:lnTo>
                    <a:pt x="179" y="223"/>
                  </a:lnTo>
                  <a:lnTo>
                    <a:pt x="222" y="179"/>
                  </a:lnTo>
                  <a:lnTo>
                    <a:pt x="270" y="139"/>
                  </a:lnTo>
                  <a:lnTo>
                    <a:pt x="320" y="104"/>
                  </a:lnTo>
                  <a:lnTo>
                    <a:pt x="376" y="74"/>
                  </a:lnTo>
                  <a:lnTo>
                    <a:pt x="432" y="47"/>
                  </a:lnTo>
                  <a:lnTo>
                    <a:pt x="491" y="27"/>
                  </a:lnTo>
                  <a:lnTo>
                    <a:pt x="554" y="12"/>
                  </a:lnTo>
                  <a:lnTo>
                    <a:pt x="618" y="3"/>
                  </a:lnTo>
                  <a:lnTo>
                    <a:pt x="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9" name="Group 898"/>
          <p:cNvGrpSpPr/>
          <p:nvPr/>
        </p:nvGrpSpPr>
        <p:grpSpPr>
          <a:xfrm>
            <a:off x="10008997" y="3546475"/>
            <a:ext cx="584200" cy="366713"/>
            <a:chOff x="10077450" y="3546475"/>
            <a:chExt cx="584200" cy="366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8" name="Freeform 258"/>
            <p:cNvSpPr>
              <a:spLocks noEditPoints="1"/>
            </p:cNvSpPr>
            <p:nvPr/>
          </p:nvSpPr>
          <p:spPr bwMode="auto">
            <a:xfrm>
              <a:off x="10125075" y="3671888"/>
              <a:ext cx="119063" cy="119063"/>
            </a:xfrm>
            <a:custGeom>
              <a:avLst/>
              <a:gdLst>
                <a:gd name="T0" fmla="*/ 313 w 677"/>
                <a:gd name="T1" fmla="*/ 112 h 677"/>
                <a:gd name="T2" fmla="*/ 310 w 677"/>
                <a:gd name="T3" fmla="*/ 143 h 677"/>
                <a:gd name="T4" fmla="*/ 306 w 677"/>
                <a:gd name="T5" fmla="*/ 161 h 677"/>
                <a:gd name="T6" fmla="*/ 272 w 677"/>
                <a:gd name="T7" fmla="*/ 176 h 677"/>
                <a:gd name="T8" fmla="*/ 231 w 677"/>
                <a:gd name="T9" fmla="*/ 217 h 677"/>
                <a:gd name="T10" fmla="*/ 222 w 677"/>
                <a:gd name="T11" fmla="*/ 276 h 677"/>
                <a:gd name="T12" fmla="*/ 244 w 677"/>
                <a:gd name="T13" fmla="*/ 322 h 677"/>
                <a:gd name="T14" fmla="*/ 295 w 677"/>
                <a:gd name="T15" fmla="*/ 356 h 677"/>
                <a:gd name="T16" fmla="*/ 350 w 677"/>
                <a:gd name="T17" fmla="*/ 381 h 677"/>
                <a:gd name="T18" fmla="*/ 375 w 677"/>
                <a:gd name="T19" fmla="*/ 408 h 677"/>
                <a:gd name="T20" fmla="*/ 365 w 677"/>
                <a:gd name="T21" fmla="*/ 438 h 677"/>
                <a:gd name="T22" fmla="*/ 313 w 677"/>
                <a:gd name="T23" fmla="*/ 450 h 677"/>
                <a:gd name="T24" fmla="*/ 241 w 677"/>
                <a:gd name="T25" fmla="*/ 428 h 677"/>
                <a:gd name="T26" fmla="*/ 230 w 677"/>
                <a:gd name="T27" fmla="*/ 440 h 677"/>
                <a:gd name="T28" fmla="*/ 218 w 677"/>
                <a:gd name="T29" fmla="*/ 482 h 677"/>
                <a:gd name="T30" fmla="*/ 232 w 677"/>
                <a:gd name="T31" fmla="*/ 498 h 677"/>
                <a:gd name="T32" fmla="*/ 290 w 677"/>
                <a:gd name="T33" fmla="*/ 514 h 677"/>
                <a:gd name="T34" fmla="*/ 306 w 677"/>
                <a:gd name="T35" fmla="*/ 524 h 677"/>
                <a:gd name="T36" fmla="*/ 307 w 677"/>
                <a:gd name="T37" fmla="*/ 559 h 677"/>
                <a:gd name="T38" fmla="*/ 313 w 677"/>
                <a:gd name="T39" fmla="*/ 568 h 677"/>
                <a:gd name="T40" fmla="*/ 353 w 677"/>
                <a:gd name="T41" fmla="*/ 571 h 677"/>
                <a:gd name="T42" fmla="*/ 363 w 677"/>
                <a:gd name="T43" fmla="*/ 565 h 677"/>
                <a:gd name="T44" fmla="*/ 366 w 677"/>
                <a:gd name="T45" fmla="*/ 555 h 677"/>
                <a:gd name="T46" fmla="*/ 367 w 677"/>
                <a:gd name="T47" fmla="*/ 517 h 677"/>
                <a:gd name="T48" fmla="*/ 401 w 677"/>
                <a:gd name="T49" fmla="*/ 500 h 677"/>
                <a:gd name="T50" fmla="*/ 449 w 677"/>
                <a:gd name="T51" fmla="*/ 452 h 677"/>
                <a:gd name="T52" fmla="*/ 457 w 677"/>
                <a:gd name="T53" fmla="*/ 389 h 677"/>
                <a:gd name="T54" fmla="*/ 423 w 677"/>
                <a:gd name="T55" fmla="*/ 332 h 677"/>
                <a:gd name="T56" fmla="*/ 346 w 677"/>
                <a:gd name="T57" fmla="*/ 293 h 677"/>
                <a:gd name="T58" fmla="*/ 307 w 677"/>
                <a:gd name="T59" fmla="*/ 266 h 677"/>
                <a:gd name="T60" fmla="*/ 312 w 677"/>
                <a:gd name="T61" fmla="*/ 235 h 677"/>
                <a:gd name="T62" fmla="*/ 341 w 677"/>
                <a:gd name="T63" fmla="*/ 224 h 677"/>
                <a:gd name="T64" fmla="*/ 412 w 677"/>
                <a:gd name="T65" fmla="*/ 238 h 677"/>
                <a:gd name="T66" fmla="*/ 428 w 677"/>
                <a:gd name="T67" fmla="*/ 237 h 677"/>
                <a:gd name="T68" fmla="*/ 442 w 677"/>
                <a:gd name="T69" fmla="*/ 192 h 677"/>
                <a:gd name="T70" fmla="*/ 433 w 677"/>
                <a:gd name="T71" fmla="*/ 175 h 677"/>
                <a:gd name="T72" fmla="*/ 378 w 677"/>
                <a:gd name="T73" fmla="*/ 160 h 677"/>
                <a:gd name="T74" fmla="*/ 368 w 677"/>
                <a:gd name="T75" fmla="*/ 147 h 677"/>
                <a:gd name="T76" fmla="*/ 366 w 677"/>
                <a:gd name="T77" fmla="*/ 115 h 677"/>
                <a:gd name="T78" fmla="*/ 339 w 677"/>
                <a:gd name="T79" fmla="*/ 109 h 677"/>
                <a:gd name="T80" fmla="*/ 384 w 677"/>
                <a:gd name="T81" fmla="*/ 4 h 677"/>
                <a:gd name="T82" fmla="*/ 509 w 677"/>
                <a:gd name="T83" fmla="*/ 46 h 677"/>
                <a:gd name="T84" fmla="*/ 607 w 677"/>
                <a:gd name="T85" fmla="*/ 132 h 677"/>
                <a:gd name="T86" fmla="*/ 665 w 677"/>
                <a:gd name="T87" fmla="*/ 249 h 677"/>
                <a:gd name="T88" fmla="*/ 674 w 677"/>
                <a:gd name="T89" fmla="*/ 385 h 677"/>
                <a:gd name="T90" fmla="*/ 631 w 677"/>
                <a:gd name="T91" fmla="*/ 509 h 677"/>
                <a:gd name="T92" fmla="*/ 545 w 677"/>
                <a:gd name="T93" fmla="*/ 607 h 677"/>
                <a:gd name="T94" fmla="*/ 428 w 677"/>
                <a:gd name="T95" fmla="*/ 665 h 677"/>
                <a:gd name="T96" fmla="*/ 293 w 677"/>
                <a:gd name="T97" fmla="*/ 674 h 677"/>
                <a:gd name="T98" fmla="*/ 167 w 677"/>
                <a:gd name="T99" fmla="*/ 631 h 677"/>
                <a:gd name="T100" fmla="*/ 70 w 677"/>
                <a:gd name="T101" fmla="*/ 545 h 677"/>
                <a:gd name="T102" fmla="*/ 12 w 677"/>
                <a:gd name="T103" fmla="*/ 429 h 677"/>
                <a:gd name="T104" fmla="*/ 3 w 677"/>
                <a:gd name="T105" fmla="*/ 293 h 677"/>
                <a:gd name="T106" fmla="*/ 46 w 677"/>
                <a:gd name="T107" fmla="*/ 168 h 677"/>
                <a:gd name="T108" fmla="*/ 132 w 677"/>
                <a:gd name="T109" fmla="*/ 71 h 677"/>
                <a:gd name="T110" fmla="*/ 248 w 677"/>
                <a:gd name="T111" fmla="*/ 1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7" h="677">
                  <a:moveTo>
                    <a:pt x="326" y="109"/>
                  </a:moveTo>
                  <a:lnTo>
                    <a:pt x="318" y="109"/>
                  </a:lnTo>
                  <a:lnTo>
                    <a:pt x="313" y="112"/>
                  </a:lnTo>
                  <a:lnTo>
                    <a:pt x="311" y="116"/>
                  </a:lnTo>
                  <a:lnTo>
                    <a:pt x="310" y="125"/>
                  </a:lnTo>
                  <a:lnTo>
                    <a:pt x="310" y="143"/>
                  </a:lnTo>
                  <a:lnTo>
                    <a:pt x="310" y="152"/>
                  </a:lnTo>
                  <a:lnTo>
                    <a:pt x="309" y="158"/>
                  </a:lnTo>
                  <a:lnTo>
                    <a:pt x="306" y="161"/>
                  </a:lnTo>
                  <a:lnTo>
                    <a:pt x="301" y="164"/>
                  </a:lnTo>
                  <a:lnTo>
                    <a:pt x="293" y="167"/>
                  </a:lnTo>
                  <a:lnTo>
                    <a:pt x="272" y="176"/>
                  </a:lnTo>
                  <a:lnTo>
                    <a:pt x="255" y="187"/>
                  </a:lnTo>
                  <a:lnTo>
                    <a:pt x="242" y="201"/>
                  </a:lnTo>
                  <a:lnTo>
                    <a:pt x="231" y="217"/>
                  </a:lnTo>
                  <a:lnTo>
                    <a:pt x="224" y="235"/>
                  </a:lnTo>
                  <a:lnTo>
                    <a:pt x="221" y="257"/>
                  </a:lnTo>
                  <a:lnTo>
                    <a:pt x="222" y="276"/>
                  </a:lnTo>
                  <a:lnTo>
                    <a:pt x="226" y="293"/>
                  </a:lnTo>
                  <a:lnTo>
                    <a:pt x="233" y="308"/>
                  </a:lnTo>
                  <a:lnTo>
                    <a:pt x="244" y="322"/>
                  </a:lnTo>
                  <a:lnTo>
                    <a:pt x="257" y="334"/>
                  </a:lnTo>
                  <a:lnTo>
                    <a:pt x="273" y="345"/>
                  </a:lnTo>
                  <a:lnTo>
                    <a:pt x="295" y="356"/>
                  </a:lnTo>
                  <a:lnTo>
                    <a:pt x="317" y="365"/>
                  </a:lnTo>
                  <a:lnTo>
                    <a:pt x="338" y="374"/>
                  </a:lnTo>
                  <a:lnTo>
                    <a:pt x="350" y="381"/>
                  </a:lnTo>
                  <a:lnTo>
                    <a:pt x="362" y="388"/>
                  </a:lnTo>
                  <a:lnTo>
                    <a:pt x="371" y="398"/>
                  </a:lnTo>
                  <a:lnTo>
                    <a:pt x="375" y="408"/>
                  </a:lnTo>
                  <a:lnTo>
                    <a:pt x="376" y="419"/>
                  </a:lnTo>
                  <a:lnTo>
                    <a:pt x="372" y="429"/>
                  </a:lnTo>
                  <a:lnTo>
                    <a:pt x="365" y="438"/>
                  </a:lnTo>
                  <a:lnTo>
                    <a:pt x="355" y="445"/>
                  </a:lnTo>
                  <a:lnTo>
                    <a:pt x="334" y="450"/>
                  </a:lnTo>
                  <a:lnTo>
                    <a:pt x="313" y="450"/>
                  </a:lnTo>
                  <a:lnTo>
                    <a:pt x="279" y="444"/>
                  </a:lnTo>
                  <a:lnTo>
                    <a:pt x="249" y="431"/>
                  </a:lnTo>
                  <a:lnTo>
                    <a:pt x="241" y="428"/>
                  </a:lnTo>
                  <a:lnTo>
                    <a:pt x="236" y="428"/>
                  </a:lnTo>
                  <a:lnTo>
                    <a:pt x="233" y="432"/>
                  </a:lnTo>
                  <a:lnTo>
                    <a:pt x="230" y="440"/>
                  </a:lnTo>
                  <a:lnTo>
                    <a:pt x="225" y="456"/>
                  </a:lnTo>
                  <a:lnTo>
                    <a:pt x="220" y="473"/>
                  </a:lnTo>
                  <a:lnTo>
                    <a:pt x="218" y="482"/>
                  </a:lnTo>
                  <a:lnTo>
                    <a:pt x="219" y="489"/>
                  </a:lnTo>
                  <a:lnTo>
                    <a:pt x="223" y="493"/>
                  </a:lnTo>
                  <a:lnTo>
                    <a:pt x="232" y="498"/>
                  </a:lnTo>
                  <a:lnTo>
                    <a:pt x="250" y="505"/>
                  </a:lnTo>
                  <a:lnTo>
                    <a:pt x="269" y="511"/>
                  </a:lnTo>
                  <a:lnTo>
                    <a:pt x="290" y="514"/>
                  </a:lnTo>
                  <a:lnTo>
                    <a:pt x="299" y="516"/>
                  </a:lnTo>
                  <a:lnTo>
                    <a:pt x="304" y="518"/>
                  </a:lnTo>
                  <a:lnTo>
                    <a:pt x="306" y="524"/>
                  </a:lnTo>
                  <a:lnTo>
                    <a:pt x="306" y="533"/>
                  </a:lnTo>
                  <a:lnTo>
                    <a:pt x="306" y="555"/>
                  </a:lnTo>
                  <a:lnTo>
                    <a:pt x="307" y="559"/>
                  </a:lnTo>
                  <a:lnTo>
                    <a:pt x="308" y="563"/>
                  </a:lnTo>
                  <a:lnTo>
                    <a:pt x="310" y="566"/>
                  </a:lnTo>
                  <a:lnTo>
                    <a:pt x="313" y="568"/>
                  </a:lnTo>
                  <a:lnTo>
                    <a:pt x="316" y="570"/>
                  </a:lnTo>
                  <a:lnTo>
                    <a:pt x="320" y="571"/>
                  </a:lnTo>
                  <a:lnTo>
                    <a:pt x="353" y="571"/>
                  </a:lnTo>
                  <a:lnTo>
                    <a:pt x="357" y="570"/>
                  </a:lnTo>
                  <a:lnTo>
                    <a:pt x="360" y="567"/>
                  </a:lnTo>
                  <a:lnTo>
                    <a:pt x="363" y="565"/>
                  </a:lnTo>
                  <a:lnTo>
                    <a:pt x="364" y="563"/>
                  </a:lnTo>
                  <a:lnTo>
                    <a:pt x="366" y="559"/>
                  </a:lnTo>
                  <a:lnTo>
                    <a:pt x="366" y="555"/>
                  </a:lnTo>
                  <a:lnTo>
                    <a:pt x="366" y="541"/>
                  </a:lnTo>
                  <a:lnTo>
                    <a:pt x="366" y="526"/>
                  </a:lnTo>
                  <a:lnTo>
                    <a:pt x="367" y="517"/>
                  </a:lnTo>
                  <a:lnTo>
                    <a:pt x="372" y="511"/>
                  </a:lnTo>
                  <a:lnTo>
                    <a:pt x="379" y="508"/>
                  </a:lnTo>
                  <a:lnTo>
                    <a:pt x="401" y="500"/>
                  </a:lnTo>
                  <a:lnTo>
                    <a:pt x="419" y="488"/>
                  </a:lnTo>
                  <a:lnTo>
                    <a:pt x="435" y="472"/>
                  </a:lnTo>
                  <a:lnTo>
                    <a:pt x="449" y="452"/>
                  </a:lnTo>
                  <a:lnTo>
                    <a:pt x="456" y="432"/>
                  </a:lnTo>
                  <a:lnTo>
                    <a:pt x="459" y="410"/>
                  </a:lnTo>
                  <a:lnTo>
                    <a:pt x="457" y="389"/>
                  </a:lnTo>
                  <a:lnTo>
                    <a:pt x="450" y="368"/>
                  </a:lnTo>
                  <a:lnTo>
                    <a:pt x="438" y="349"/>
                  </a:lnTo>
                  <a:lnTo>
                    <a:pt x="423" y="332"/>
                  </a:lnTo>
                  <a:lnTo>
                    <a:pt x="403" y="319"/>
                  </a:lnTo>
                  <a:lnTo>
                    <a:pt x="375" y="305"/>
                  </a:lnTo>
                  <a:lnTo>
                    <a:pt x="346" y="293"/>
                  </a:lnTo>
                  <a:lnTo>
                    <a:pt x="330" y="285"/>
                  </a:lnTo>
                  <a:lnTo>
                    <a:pt x="316" y="276"/>
                  </a:lnTo>
                  <a:lnTo>
                    <a:pt x="307" y="266"/>
                  </a:lnTo>
                  <a:lnTo>
                    <a:pt x="304" y="255"/>
                  </a:lnTo>
                  <a:lnTo>
                    <a:pt x="305" y="244"/>
                  </a:lnTo>
                  <a:lnTo>
                    <a:pt x="312" y="235"/>
                  </a:lnTo>
                  <a:lnTo>
                    <a:pt x="322" y="228"/>
                  </a:lnTo>
                  <a:lnTo>
                    <a:pt x="331" y="225"/>
                  </a:lnTo>
                  <a:lnTo>
                    <a:pt x="341" y="224"/>
                  </a:lnTo>
                  <a:lnTo>
                    <a:pt x="366" y="224"/>
                  </a:lnTo>
                  <a:lnTo>
                    <a:pt x="389" y="229"/>
                  </a:lnTo>
                  <a:lnTo>
                    <a:pt x="412" y="238"/>
                  </a:lnTo>
                  <a:lnTo>
                    <a:pt x="420" y="240"/>
                  </a:lnTo>
                  <a:lnTo>
                    <a:pt x="425" y="240"/>
                  </a:lnTo>
                  <a:lnTo>
                    <a:pt x="428" y="237"/>
                  </a:lnTo>
                  <a:lnTo>
                    <a:pt x="431" y="230"/>
                  </a:lnTo>
                  <a:lnTo>
                    <a:pt x="437" y="211"/>
                  </a:lnTo>
                  <a:lnTo>
                    <a:pt x="442" y="192"/>
                  </a:lnTo>
                  <a:lnTo>
                    <a:pt x="443" y="184"/>
                  </a:lnTo>
                  <a:lnTo>
                    <a:pt x="440" y="179"/>
                  </a:lnTo>
                  <a:lnTo>
                    <a:pt x="433" y="175"/>
                  </a:lnTo>
                  <a:lnTo>
                    <a:pt x="411" y="166"/>
                  </a:lnTo>
                  <a:lnTo>
                    <a:pt x="388" y="161"/>
                  </a:lnTo>
                  <a:lnTo>
                    <a:pt x="378" y="160"/>
                  </a:lnTo>
                  <a:lnTo>
                    <a:pt x="372" y="157"/>
                  </a:lnTo>
                  <a:lnTo>
                    <a:pt x="369" y="154"/>
                  </a:lnTo>
                  <a:lnTo>
                    <a:pt x="368" y="147"/>
                  </a:lnTo>
                  <a:lnTo>
                    <a:pt x="368" y="137"/>
                  </a:lnTo>
                  <a:lnTo>
                    <a:pt x="368" y="123"/>
                  </a:lnTo>
                  <a:lnTo>
                    <a:pt x="366" y="115"/>
                  </a:lnTo>
                  <a:lnTo>
                    <a:pt x="362" y="110"/>
                  </a:lnTo>
                  <a:lnTo>
                    <a:pt x="353" y="109"/>
                  </a:lnTo>
                  <a:lnTo>
                    <a:pt x="339" y="109"/>
                  </a:lnTo>
                  <a:lnTo>
                    <a:pt x="326" y="109"/>
                  </a:lnTo>
                  <a:close/>
                  <a:moveTo>
                    <a:pt x="338" y="0"/>
                  </a:moveTo>
                  <a:lnTo>
                    <a:pt x="384" y="4"/>
                  </a:lnTo>
                  <a:lnTo>
                    <a:pt x="428" y="12"/>
                  </a:lnTo>
                  <a:lnTo>
                    <a:pt x="470" y="27"/>
                  </a:lnTo>
                  <a:lnTo>
                    <a:pt x="509" y="46"/>
                  </a:lnTo>
                  <a:lnTo>
                    <a:pt x="545" y="71"/>
                  </a:lnTo>
                  <a:lnTo>
                    <a:pt x="577" y="99"/>
                  </a:lnTo>
                  <a:lnTo>
                    <a:pt x="607" y="132"/>
                  </a:lnTo>
                  <a:lnTo>
                    <a:pt x="631" y="168"/>
                  </a:lnTo>
                  <a:lnTo>
                    <a:pt x="651" y="207"/>
                  </a:lnTo>
                  <a:lnTo>
                    <a:pt x="665" y="249"/>
                  </a:lnTo>
                  <a:lnTo>
                    <a:pt x="674" y="293"/>
                  </a:lnTo>
                  <a:lnTo>
                    <a:pt x="677" y="339"/>
                  </a:lnTo>
                  <a:lnTo>
                    <a:pt x="674" y="385"/>
                  </a:lnTo>
                  <a:lnTo>
                    <a:pt x="665" y="429"/>
                  </a:lnTo>
                  <a:lnTo>
                    <a:pt x="651" y="470"/>
                  </a:lnTo>
                  <a:lnTo>
                    <a:pt x="631" y="509"/>
                  </a:lnTo>
                  <a:lnTo>
                    <a:pt x="607" y="545"/>
                  </a:lnTo>
                  <a:lnTo>
                    <a:pt x="577" y="578"/>
                  </a:lnTo>
                  <a:lnTo>
                    <a:pt x="545" y="607"/>
                  </a:lnTo>
                  <a:lnTo>
                    <a:pt x="509" y="631"/>
                  </a:lnTo>
                  <a:lnTo>
                    <a:pt x="470" y="650"/>
                  </a:lnTo>
                  <a:lnTo>
                    <a:pt x="428" y="665"/>
                  </a:lnTo>
                  <a:lnTo>
                    <a:pt x="384" y="674"/>
                  </a:lnTo>
                  <a:lnTo>
                    <a:pt x="338" y="677"/>
                  </a:lnTo>
                  <a:lnTo>
                    <a:pt x="293" y="674"/>
                  </a:lnTo>
                  <a:lnTo>
                    <a:pt x="248" y="665"/>
                  </a:lnTo>
                  <a:lnTo>
                    <a:pt x="206" y="650"/>
                  </a:lnTo>
                  <a:lnTo>
                    <a:pt x="167" y="631"/>
                  </a:lnTo>
                  <a:lnTo>
                    <a:pt x="132" y="607"/>
                  </a:lnTo>
                  <a:lnTo>
                    <a:pt x="98" y="578"/>
                  </a:lnTo>
                  <a:lnTo>
                    <a:pt x="70" y="545"/>
                  </a:lnTo>
                  <a:lnTo>
                    <a:pt x="46" y="509"/>
                  </a:lnTo>
                  <a:lnTo>
                    <a:pt x="26" y="470"/>
                  </a:lnTo>
                  <a:lnTo>
                    <a:pt x="12" y="429"/>
                  </a:lnTo>
                  <a:lnTo>
                    <a:pt x="3" y="385"/>
                  </a:lnTo>
                  <a:lnTo>
                    <a:pt x="0" y="339"/>
                  </a:lnTo>
                  <a:lnTo>
                    <a:pt x="3" y="293"/>
                  </a:lnTo>
                  <a:lnTo>
                    <a:pt x="12" y="249"/>
                  </a:lnTo>
                  <a:lnTo>
                    <a:pt x="26" y="207"/>
                  </a:lnTo>
                  <a:lnTo>
                    <a:pt x="46" y="168"/>
                  </a:lnTo>
                  <a:lnTo>
                    <a:pt x="70" y="132"/>
                  </a:lnTo>
                  <a:lnTo>
                    <a:pt x="98" y="99"/>
                  </a:lnTo>
                  <a:lnTo>
                    <a:pt x="132" y="71"/>
                  </a:lnTo>
                  <a:lnTo>
                    <a:pt x="167" y="46"/>
                  </a:lnTo>
                  <a:lnTo>
                    <a:pt x="206" y="27"/>
                  </a:lnTo>
                  <a:lnTo>
                    <a:pt x="248" y="12"/>
                  </a:lnTo>
                  <a:lnTo>
                    <a:pt x="293" y="4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59"/>
            <p:cNvSpPr>
              <a:spLocks noEditPoints="1"/>
            </p:cNvSpPr>
            <p:nvPr/>
          </p:nvSpPr>
          <p:spPr bwMode="auto">
            <a:xfrm>
              <a:off x="10448925" y="3546475"/>
              <a:ext cx="212725" cy="366713"/>
            </a:xfrm>
            <a:custGeom>
              <a:avLst/>
              <a:gdLst>
                <a:gd name="T0" fmla="*/ 468 w 1211"/>
                <a:gd name="T1" fmla="*/ 1869 h 2075"/>
                <a:gd name="T2" fmla="*/ 439 w 1211"/>
                <a:gd name="T3" fmla="*/ 1890 h 2075"/>
                <a:gd name="T4" fmla="*/ 428 w 1211"/>
                <a:gd name="T5" fmla="*/ 1923 h 2075"/>
                <a:gd name="T6" fmla="*/ 439 w 1211"/>
                <a:gd name="T7" fmla="*/ 1957 h 2075"/>
                <a:gd name="T8" fmla="*/ 468 w 1211"/>
                <a:gd name="T9" fmla="*/ 1979 h 2075"/>
                <a:gd name="T10" fmla="*/ 702 w 1211"/>
                <a:gd name="T11" fmla="*/ 1982 h 2075"/>
                <a:gd name="T12" fmla="*/ 736 w 1211"/>
                <a:gd name="T13" fmla="*/ 1971 h 2075"/>
                <a:gd name="T14" fmla="*/ 756 w 1211"/>
                <a:gd name="T15" fmla="*/ 1942 h 2075"/>
                <a:gd name="T16" fmla="*/ 756 w 1211"/>
                <a:gd name="T17" fmla="*/ 1905 h 2075"/>
                <a:gd name="T18" fmla="*/ 736 w 1211"/>
                <a:gd name="T19" fmla="*/ 1877 h 2075"/>
                <a:gd name="T20" fmla="*/ 702 w 1211"/>
                <a:gd name="T21" fmla="*/ 1866 h 2075"/>
                <a:gd name="T22" fmla="*/ 175 w 1211"/>
                <a:gd name="T23" fmla="*/ 303 h 2075"/>
                <a:gd name="T24" fmla="*/ 141 w 1211"/>
                <a:gd name="T25" fmla="*/ 314 h 2075"/>
                <a:gd name="T26" fmla="*/ 121 w 1211"/>
                <a:gd name="T27" fmla="*/ 343 h 2075"/>
                <a:gd name="T28" fmla="*/ 118 w 1211"/>
                <a:gd name="T29" fmla="*/ 1714 h 2075"/>
                <a:gd name="T30" fmla="*/ 129 w 1211"/>
                <a:gd name="T31" fmla="*/ 1748 h 2075"/>
                <a:gd name="T32" fmla="*/ 157 w 1211"/>
                <a:gd name="T33" fmla="*/ 1769 h 2075"/>
                <a:gd name="T34" fmla="*/ 1035 w 1211"/>
                <a:gd name="T35" fmla="*/ 1772 h 2075"/>
                <a:gd name="T36" fmla="*/ 1068 w 1211"/>
                <a:gd name="T37" fmla="*/ 1761 h 2075"/>
                <a:gd name="T38" fmla="*/ 1089 w 1211"/>
                <a:gd name="T39" fmla="*/ 1732 h 2075"/>
                <a:gd name="T40" fmla="*/ 1092 w 1211"/>
                <a:gd name="T41" fmla="*/ 362 h 2075"/>
                <a:gd name="T42" fmla="*/ 1081 w 1211"/>
                <a:gd name="T43" fmla="*/ 327 h 2075"/>
                <a:gd name="T44" fmla="*/ 1053 w 1211"/>
                <a:gd name="T45" fmla="*/ 306 h 2075"/>
                <a:gd name="T46" fmla="*/ 175 w 1211"/>
                <a:gd name="T47" fmla="*/ 303 h 2075"/>
                <a:gd name="T48" fmla="*/ 987 w 1211"/>
                <a:gd name="T49" fmla="*/ 0 h 2075"/>
                <a:gd name="T50" fmla="*/ 1058 w 1211"/>
                <a:gd name="T51" fmla="*/ 11 h 2075"/>
                <a:gd name="T52" fmla="*/ 1119 w 1211"/>
                <a:gd name="T53" fmla="*/ 43 h 2075"/>
                <a:gd name="T54" fmla="*/ 1168 w 1211"/>
                <a:gd name="T55" fmla="*/ 91 h 2075"/>
                <a:gd name="T56" fmla="*/ 1200 w 1211"/>
                <a:gd name="T57" fmla="*/ 153 h 2075"/>
                <a:gd name="T58" fmla="*/ 1211 w 1211"/>
                <a:gd name="T59" fmla="*/ 223 h 2075"/>
                <a:gd name="T60" fmla="*/ 1208 w 1211"/>
                <a:gd name="T61" fmla="*/ 1888 h 2075"/>
                <a:gd name="T62" fmla="*/ 1186 w 1211"/>
                <a:gd name="T63" fmla="*/ 1954 h 2075"/>
                <a:gd name="T64" fmla="*/ 1146 w 1211"/>
                <a:gd name="T65" fmla="*/ 2010 h 2075"/>
                <a:gd name="T66" fmla="*/ 1090 w 1211"/>
                <a:gd name="T67" fmla="*/ 2050 h 2075"/>
                <a:gd name="T68" fmla="*/ 1024 w 1211"/>
                <a:gd name="T69" fmla="*/ 2072 h 2075"/>
                <a:gd name="T70" fmla="*/ 224 w 1211"/>
                <a:gd name="T71" fmla="*/ 2075 h 2075"/>
                <a:gd name="T72" fmla="*/ 153 w 1211"/>
                <a:gd name="T73" fmla="*/ 2064 h 2075"/>
                <a:gd name="T74" fmla="*/ 92 w 1211"/>
                <a:gd name="T75" fmla="*/ 2032 h 2075"/>
                <a:gd name="T76" fmla="*/ 44 w 1211"/>
                <a:gd name="T77" fmla="*/ 1984 h 2075"/>
                <a:gd name="T78" fmla="*/ 11 w 1211"/>
                <a:gd name="T79" fmla="*/ 1922 h 2075"/>
                <a:gd name="T80" fmla="*/ 0 w 1211"/>
                <a:gd name="T81" fmla="*/ 1852 h 2075"/>
                <a:gd name="T82" fmla="*/ 3 w 1211"/>
                <a:gd name="T83" fmla="*/ 187 h 2075"/>
                <a:gd name="T84" fmla="*/ 25 w 1211"/>
                <a:gd name="T85" fmla="*/ 122 h 2075"/>
                <a:gd name="T86" fmla="*/ 66 w 1211"/>
                <a:gd name="T87" fmla="*/ 65 h 2075"/>
                <a:gd name="T88" fmla="*/ 121 w 1211"/>
                <a:gd name="T89" fmla="*/ 25 h 2075"/>
                <a:gd name="T90" fmla="*/ 187 w 1211"/>
                <a:gd name="T91" fmla="*/ 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1" h="2075">
                  <a:moveTo>
                    <a:pt x="486" y="1866"/>
                  </a:moveTo>
                  <a:lnTo>
                    <a:pt x="468" y="1869"/>
                  </a:lnTo>
                  <a:lnTo>
                    <a:pt x="452" y="1877"/>
                  </a:lnTo>
                  <a:lnTo>
                    <a:pt x="439" y="1890"/>
                  </a:lnTo>
                  <a:lnTo>
                    <a:pt x="431" y="1905"/>
                  </a:lnTo>
                  <a:lnTo>
                    <a:pt x="428" y="1923"/>
                  </a:lnTo>
                  <a:lnTo>
                    <a:pt x="431" y="1942"/>
                  </a:lnTo>
                  <a:lnTo>
                    <a:pt x="439" y="1957"/>
                  </a:lnTo>
                  <a:lnTo>
                    <a:pt x="452" y="1971"/>
                  </a:lnTo>
                  <a:lnTo>
                    <a:pt x="468" y="1979"/>
                  </a:lnTo>
                  <a:lnTo>
                    <a:pt x="486" y="1982"/>
                  </a:lnTo>
                  <a:lnTo>
                    <a:pt x="702" y="1982"/>
                  </a:lnTo>
                  <a:lnTo>
                    <a:pt x="720" y="1979"/>
                  </a:lnTo>
                  <a:lnTo>
                    <a:pt x="736" y="1971"/>
                  </a:lnTo>
                  <a:lnTo>
                    <a:pt x="748" y="1957"/>
                  </a:lnTo>
                  <a:lnTo>
                    <a:pt x="756" y="1942"/>
                  </a:lnTo>
                  <a:lnTo>
                    <a:pt x="759" y="1923"/>
                  </a:lnTo>
                  <a:lnTo>
                    <a:pt x="756" y="1905"/>
                  </a:lnTo>
                  <a:lnTo>
                    <a:pt x="748" y="1890"/>
                  </a:lnTo>
                  <a:lnTo>
                    <a:pt x="736" y="1877"/>
                  </a:lnTo>
                  <a:lnTo>
                    <a:pt x="720" y="1869"/>
                  </a:lnTo>
                  <a:lnTo>
                    <a:pt x="702" y="1866"/>
                  </a:lnTo>
                  <a:lnTo>
                    <a:pt x="486" y="1866"/>
                  </a:lnTo>
                  <a:close/>
                  <a:moveTo>
                    <a:pt x="175" y="303"/>
                  </a:moveTo>
                  <a:lnTo>
                    <a:pt x="157" y="306"/>
                  </a:lnTo>
                  <a:lnTo>
                    <a:pt x="141" y="314"/>
                  </a:lnTo>
                  <a:lnTo>
                    <a:pt x="129" y="327"/>
                  </a:lnTo>
                  <a:lnTo>
                    <a:pt x="121" y="343"/>
                  </a:lnTo>
                  <a:lnTo>
                    <a:pt x="118" y="362"/>
                  </a:lnTo>
                  <a:lnTo>
                    <a:pt x="118" y="1714"/>
                  </a:lnTo>
                  <a:lnTo>
                    <a:pt x="121" y="1732"/>
                  </a:lnTo>
                  <a:lnTo>
                    <a:pt x="129" y="1748"/>
                  </a:lnTo>
                  <a:lnTo>
                    <a:pt x="141" y="1761"/>
                  </a:lnTo>
                  <a:lnTo>
                    <a:pt x="157" y="1769"/>
                  </a:lnTo>
                  <a:lnTo>
                    <a:pt x="175" y="1772"/>
                  </a:lnTo>
                  <a:lnTo>
                    <a:pt x="1035" y="1772"/>
                  </a:lnTo>
                  <a:lnTo>
                    <a:pt x="1053" y="1769"/>
                  </a:lnTo>
                  <a:lnTo>
                    <a:pt x="1068" y="1761"/>
                  </a:lnTo>
                  <a:lnTo>
                    <a:pt x="1081" y="1748"/>
                  </a:lnTo>
                  <a:lnTo>
                    <a:pt x="1089" y="1732"/>
                  </a:lnTo>
                  <a:lnTo>
                    <a:pt x="1092" y="1714"/>
                  </a:lnTo>
                  <a:lnTo>
                    <a:pt x="1092" y="362"/>
                  </a:lnTo>
                  <a:lnTo>
                    <a:pt x="1089" y="343"/>
                  </a:lnTo>
                  <a:lnTo>
                    <a:pt x="1081" y="327"/>
                  </a:lnTo>
                  <a:lnTo>
                    <a:pt x="1068" y="314"/>
                  </a:lnTo>
                  <a:lnTo>
                    <a:pt x="1053" y="306"/>
                  </a:lnTo>
                  <a:lnTo>
                    <a:pt x="1035" y="303"/>
                  </a:lnTo>
                  <a:lnTo>
                    <a:pt x="175" y="303"/>
                  </a:lnTo>
                  <a:close/>
                  <a:moveTo>
                    <a:pt x="224" y="0"/>
                  </a:moveTo>
                  <a:lnTo>
                    <a:pt x="987" y="0"/>
                  </a:lnTo>
                  <a:lnTo>
                    <a:pt x="1023" y="3"/>
                  </a:lnTo>
                  <a:lnTo>
                    <a:pt x="1058" y="11"/>
                  </a:lnTo>
                  <a:lnTo>
                    <a:pt x="1089" y="25"/>
                  </a:lnTo>
                  <a:lnTo>
                    <a:pt x="1119" y="43"/>
                  </a:lnTo>
                  <a:lnTo>
                    <a:pt x="1146" y="65"/>
                  </a:lnTo>
                  <a:lnTo>
                    <a:pt x="1168" y="91"/>
                  </a:lnTo>
                  <a:lnTo>
                    <a:pt x="1186" y="121"/>
                  </a:lnTo>
                  <a:lnTo>
                    <a:pt x="1200" y="153"/>
                  </a:lnTo>
                  <a:lnTo>
                    <a:pt x="1208" y="187"/>
                  </a:lnTo>
                  <a:lnTo>
                    <a:pt x="1211" y="223"/>
                  </a:lnTo>
                  <a:lnTo>
                    <a:pt x="1211" y="1852"/>
                  </a:lnTo>
                  <a:lnTo>
                    <a:pt x="1208" y="1888"/>
                  </a:lnTo>
                  <a:lnTo>
                    <a:pt x="1200" y="1922"/>
                  </a:lnTo>
                  <a:lnTo>
                    <a:pt x="1186" y="1954"/>
                  </a:lnTo>
                  <a:lnTo>
                    <a:pt x="1168" y="1984"/>
                  </a:lnTo>
                  <a:lnTo>
                    <a:pt x="1146" y="2010"/>
                  </a:lnTo>
                  <a:lnTo>
                    <a:pt x="1119" y="2032"/>
                  </a:lnTo>
                  <a:lnTo>
                    <a:pt x="1090" y="2050"/>
                  </a:lnTo>
                  <a:lnTo>
                    <a:pt x="1058" y="2064"/>
                  </a:lnTo>
                  <a:lnTo>
                    <a:pt x="1024" y="2072"/>
                  </a:lnTo>
                  <a:lnTo>
                    <a:pt x="988" y="2075"/>
                  </a:lnTo>
                  <a:lnTo>
                    <a:pt x="224" y="2075"/>
                  </a:lnTo>
                  <a:lnTo>
                    <a:pt x="187" y="2072"/>
                  </a:lnTo>
                  <a:lnTo>
                    <a:pt x="153" y="2064"/>
                  </a:lnTo>
                  <a:lnTo>
                    <a:pt x="121" y="2050"/>
                  </a:lnTo>
                  <a:lnTo>
                    <a:pt x="92" y="2032"/>
                  </a:lnTo>
                  <a:lnTo>
                    <a:pt x="66" y="2010"/>
                  </a:lnTo>
                  <a:lnTo>
                    <a:pt x="44" y="1984"/>
                  </a:lnTo>
                  <a:lnTo>
                    <a:pt x="25" y="1954"/>
                  </a:lnTo>
                  <a:lnTo>
                    <a:pt x="11" y="1922"/>
                  </a:lnTo>
                  <a:lnTo>
                    <a:pt x="3" y="1888"/>
                  </a:lnTo>
                  <a:lnTo>
                    <a:pt x="0" y="1852"/>
                  </a:lnTo>
                  <a:lnTo>
                    <a:pt x="0" y="223"/>
                  </a:lnTo>
                  <a:lnTo>
                    <a:pt x="3" y="187"/>
                  </a:lnTo>
                  <a:lnTo>
                    <a:pt x="11" y="153"/>
                  </a:lnTo>
                  <a:lnTo>
                    <a:pt x="25" y="122"/>
                  </a:lnTo>
                  <a:lnTo>
                    <a:pt x="44" y="91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60"/>
            <p:cNvSpPr>
              <a:spLocks noEditPoints="1"/>
            </p:cNvSpPr>
            <p:nvPr/>
          </p:nvSpPr>
          <p:spPr bwMode="auto">
            <a:xfrm>
              <a:off x="10494963" y="3671888"/>
              <a:ext cx="120650" cy="119063"/>
            </a:xfrm>
            <a:custGeom>
              <a:avLst/>
              <a:gdLst>
                <a:gd name="T0" fmla="*/ 314 w 678"/>
                <a:gd name="T1" fmla="*/ 112 h 677"/>
                <a:gd name="T2" fmla="*/ 311 w 678"/>
                <a:gd name="T3" fmla="*/ 143 h 677"/>
                <a:gd name="T4" fmla="*/ 307 w 678"/>
                <a:gd name="T5" fmla="*/ 161 h 677"/>
                <a:gd name="T6" fmla="*/ 274 w 678"/>
                <a:gd name="T7" fmla="*/ 176 h 677"/>
                <a:gd name="T8" fmla="*/ 232 w 678"/>
                <a:gd name="T9" fmla="*/ 217 h 677"/>
                <a:gd name="T10" fmla="*/ 222 w 678"/>
                <a:gd name="T11" fmla="*/ 276 h 677"/>
                <a:gd name="T12" fmla="*/ 246 w 678"/>
                <a:gd name="T13" fmla="*/ 322 h 677"/>
                <a:gd name="T14" fmla="*/ 296 w 678"/>
                <a:gd name="T15" fmla="*/ 356 h 677"/>
                <a:gd name="T16" fmla="*/ 351 w 678"/>
                <a:gd name="T17" fmla="*/ 381 h 677"/>
                <a:gd name="T18" fmla="*/ 376 w 678"/>
                <a:gd name="T19" fmla="*/ 408 h 677"/>
                <a:gd name="T20" fmla="*/ 366 w 678"/>
                <a:gd name="T21" fmla="*/ 438 h 677"/>
                <a:gd name="T22" fmla="*/ 314 w 678"/>
                <a:gd name="T23" fmla="*/ 450 h 677"/>
                <a:gd name="T24" fmla="*/ 243 w 678"/>
                <a:gd name="T25" fmla="*/ 428 h 677"/>
                <a:gd name="T26" fmla="*/ 230 w 678"/>
                <a:gd name="T27" fmla="*/ 440 h 677"/>
                <a:gd name="T28" fmla="*/ 219 w 678"/>
                <a:gd name="T29" fmla="*/ 482 h 677"/>
                <a:gd name="T30" fmla="*/ 232 w 678"/>
                <a:gd name="T31" fmla="*/ 498 h 677"/>
                <a:gd name="T32" fmla="*/ 291 w 678"/>
                <a:gd name="T33" fmla="*/ 514 h 677"/>
                <a:gd name="T34" fmla="*/ 307 w 678"/>
                <a:gd name="T35" fmla="*/ 524 h 677"/>
                <a:gd name="T36" fmla="*/ 307 w 678"/>
                <a:gd name="T37" fmla="*/ 559 h 677"/>
                <a:gd name="T38" fmla="*/ 313 w 678"/>
                <a:gd name="T39" fmla="*/ 568 h 677"/>
                <a:gd name="T40" fmla="*/ 353 w 678"/>
                <a:gd name="T41" fmla="*/ 571 h 677"/>
                <a:gd name="T42" fmla="*/ 363 w 678"/>
                <a:gd name="T43" fmla="*/ 565 h 677"/>
                <a:gd name="T44" fmla="*/ 367 w 678"/>
                <a:gd name="T45" fmla="*/ 555 h 677"/>
                <a:gd name="T46" fmla="*/ 368 w 678"/>
                <a:gd name="T47" fmla="*/ 517 h 677"/>
                <a:gd name="T48" fmla="*/ 402 w 678"/>
                <a:gd name="T49" fmla="*/ 500 h 677"/>
                <a:gd name="T50" fmla="*/ 450 w 678"/>
                <a:gd name="T51" fmla="*/ 452 h 677"/>
                <a:gd name="T52" fmla="*/ 458 w 678"/>
                <a:gd name="T53" fmla="*/ 389 h 677"/>
                <a:gd name="T54" fmla="*/ 424 w 678"/>
                <a:gd name="T55" fmla="*/ 332 h 677"/>
                <a:gd name="T56" fmla="*/ 347 w 678"/>
                <a:gd name="T57" fmla="*/ 293 h 677"/>
                <a:gd name="T58" fmla="*/ 308 w 678"/>
                <a:gd name="T59" fmla="*/ 266 h 677"/>
                <a:gd name="T60" fmla="*/ 312 w 678"/>
                <a:gd name="T61" fmla="*/ 235 h 677"/>
                <a:gd name="T62" fmla="*/ 342 w 678"/>
                <a:gd name="T63" fmla="*/ 224 h 677"/>
                <a:gd name="T64" fmla="*/ 414 w 678"/>
                <a:gd name="T65" fmla="*/ 238 h 677"/>
                <a:gd name="T66" fmla="*/ 430 w 678"/>
                <a:gd name="T67" fmla="*/ 237 h 677"/>
                <a:gd name="T68" fmla="*/ 444 w 678"/>
                <a:gd name="T69" fmla="*/ 184 h 677"/>
                <a:gd name="T70" fmla="*/ 413 w 678"/>
                <a:gd name="T71" fmla="*/ 166 h 677"/>
                <a:gd name="T72" fmla="*/ 373 w 678"/>
                <a:gd name="T73" fmla="*/ 157 h 677"/>
                <a:gd name="T74" fmla="*/ 369 w 678"/>
                <a:gd name="T75" fmla="*/ 137 h 677"/>
                <a:gd name="T76" fmla="*/ 363 w 678"/>
                <a:gd name="T77" fmla="*/ 110 h 677"/>
                <a:gd name="T78" fmla="*/ 327 w 678"/>
                <a:gd name="T79" fmla="*/ 109 h 677"/>
                <a:gd name="T80" fmla="*/ 430 w 678"/>
                <a:gd name="T81" fmla="*/ 12 h 677"/>
                <a:gd name="T82" fmla="*/ 546 w 678"/>
                <a:gd name="T83" fmla="*/ 71 h 677"/>
                <a:gd name="T84" fmla="*/ 632 w 678"/>
                <a:gd name="T85" fmla="*/ 168 h 677"/>
                <a:gd name="T86" fmla="*/ 675 w 678"/>
                <a:gd name="T87" fmla="*/ 293 h 677"/>
                <a:gd name="T88" fmla="*/ 666 w 678"/>
                <a:gd name="T89" fmla="*/ 429 h 677"/>
                <a:gd name="T90" fmla="*/ 608 w 678"/>
                <a:gd name="T91" fmla="*/ 545 h 677"/>
                <a:gd name="T92" fmla="*/ 510 w 678"/>
                <a:gd name="T93" fmla="*/ 631 h 677"/>
                <a:gd name="T94" fmla="*/ 385 w 678"/>
                <a:gd name="T95" fmla="*/ 674 h 677"/>
                <a:gd name="T96" fmla="*/ 250 w 678"/>
                <a:gd name="T97" fmla="*/ 665 h 677"/>
                <a:gd name="T98" fmla="*/ 132 w 678"/>
                <a:gd name="T99" fmla="*/ 607 h 677"/>
                <a:gd name="T100" fmla="*/ 46 w 678"/>
                <a:gd name="T101" fmla="*/ 509 h 677"/>
                <a:gd name="T102" fmla="*/ 4 w 678"/>
                <a:gd name="T103" fmla="*/ 385 h 677"/>
                <a:gd name="T104" fmla="*/ 13 w 678"/>
                <a:gd name="T105" fmla="*/ 249 h 677"/>
                <a:gd name="T106" fmla="*/ 71 w 678"/>
                <a:gd name="T107" fmla="*/ 132 h 677"/>
                <a:gd name="T108" fmla="*/ 168 w 678"/>
                <a:gd name="T109" fmla="*/ 46 h 677"/>
                <a:gd name="T110" fmla="*/ 294 w 678"/>
                <a:gd name="T111" fmla="*/ 4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677">
                  <a:moveTo>
                    <a:pt x="327" y="109"/>
                  </a:moveTo>
                  <a:lnTo>
                    <a:pt x="319" y="109"/>
                  </a:lnTo>
                  <a:lnTo>
                    <a:pt x="314" y="112"/>
                  </a:lnTo>
                  <a:lnTo>
                    <a:pt x="312" y="116"/>
                  </a:lnTo>
                  <a:lnTo>
                    <a:pt x="311" y="125"/>
                  </a:lnTo>
                  <a:lnTo>
                    <a:pt x="311" y="143"/>
                  </a:lnTo>
                  <a:lnTo>
                    <a:pt x="311" y="152"/>
                  </a:lnTo>
                  <a:lnTo>
                    <a:pt x="310" y="158"/>
                  </a:lnTo>
                  <a:lnTo>
                    <a:pt x="307" y="161"/>
                  </a:lnTo>
                  <a:lnTo>
                    <a:pt x="302" y="164"/>
                  </a:lnTo>
                  <a:lnTo>
                    <a:pt x="293" y="167"/>
                  </a:lnTo>
                  <a:lnTo>
                    <a:pt x="274" y="176"/>
                  </a:lnTo>
                  <a:lnTo>
                    <a:pt x="257" y="187"/>
                  </a:lnTo>
                  <a:lnTo>
                    <a:pt x="243" y="201"/>
                  </a:lnTo>
                  <a:lnTo>
                    <a:pt x="232" y="217"/>
                  </a:lnTo>
                  <a:lnTo>
                    <a:pt x="225" y="235"/>
                  </a:lnTo>
                  <a:lnTo>
                    <a:pt x="222" y="257"/>
                  </a:lnTo>
                  <a:lnTo>
                    <a:pt x="222" y="276"/>
                  </a:lnTo>
                  <a:lnTo>
                    <a:pt x="227" y="293"/>
                  </a:lnTo>
                  <a:lnTo>
                    <a:pt x="234" y="308"/>
                  </a:lnTo>
                  <a:lnTo>
                    <a:pt x="246" y="322"/>
                  </a:lnTo>
                  <a:lnTo>
                    <a:pt x="259" y="334"/>
                  </a:lnTo>
                  <a:lnTo>
                    <a:pt x="275" y="345"/>
                  </a:lnTo>
                  <a:lnTo>
                    <a:pt x="296" y="356"/>
                  </a:lnTo>
                  <a:lnTo>
                    <a:pt x="317" y="365"/>
                  </a:lnTo>
                  <a:lnTo>
                    <a:pt x="339" y="374"/>
                  </a:lnTo>
                  <a:lnTo>
                    <a:pt x="351" y="381"/>
                  </a:lnTo>
                  <a:lnTo>
                    <a:pt x="363" y="388"/>
                  </a:lnTo>
                  <a:lnTo>
                    <a:pt x="371" y="398"/>
                  </a:lnTo>
                  <a:lnTo>
                    <a:pt x="376" y="408"/>
                  </a:lnTo>
                  <a:lnTo>
                    <a:pt x="377" y="419"/>
                  </a:lnTo>
                  <a:lnTo>
                    <a:pt x="373" y="429"/>
                  </a:lnTo>
                  <a:lnTo>
                    <a:pt x="366" y="438"/>
                  </a:lnTo>
                  <a:lnTo>
                    <a:pt x="355" y="445"/>
                  </a:lnTo>
                  <a:lnTo>
                    <a:pt x="335" y="450"/>
                  </a:lnTo>
                  <a:lnTo>
                    <a:pt x="314" y="450"/>
                  </a:lnTo>
                  <a:lnTo>
                    <a:pt x="281" y="444"/>
                  </a:lnTo>
                  <a:lnTo>
                    <a:pt x="250" y="431"/>
                  </a:lnTo>
                  <a:lnTo>
                    <a:pt x="243" y="428"/>
                  </a:lnTo>
                  <a:lnTo>
                    <a:pt x="237" y="428"/>
                  </a:lnTo>
                  <a:lnTo>
                    <a:pt x="234" y="432"/>
                  </a:lnTo>
                  <a:lnTo>
                    <a:pt x="230" y="440"/>
                  </a:lnTo>
                  <a:lnTo>
                    <a:pt x="225" y="456"/>
                  </a:lnTo>
                  <a:lnTo>
                    <a:pt x="221" y="473"/>
                  </a:lnTo>
                  <a:lnTo>
                    <a:pt x="219" y="482"/>
                  </a:lnTo>
                  <a:lnTo>
                    <a:pt x="220" y="489"/>
                  </a:lnTo>
                  <a:lnTo>
                    <a:pt x="224" y="493"/>
                  </a:lnTo>
                  <a:lnTo>
                    <a:pt x="232" y="498"/>
                  </a:lnTo>
                  <a:lnTo>
                    <a:pt x="252" y="505"/>
                  </a:lnTo>
                  <a:lnTo>
                    <a:pt x="271" y="511"/>
                  </a:lnTo>
                  <a:lnTo>
                    <a:pt x="291" y="514"/>
                  </a:lnTo>
                  <a:lnTo>
                    <a:pt x="300" y="516"/>
                  </a:lnTo>
                  <a:lnTo>
                    <a:pt x="305" y="518"/>
                  </a:lnTo>
                  <a:lnTo>
                    <a:pt x="307" y="524"/>
                  </a:lnTo>
                  <a:lnTo>
                    <a:pt x="307" y="533"/>
                  </a:lnTo>
                  <a:lnTo>
                    <a:pt x="307" y="555"/>
                  </a:lnTo>
                  <a:lnTo>
                    <a:pt x="307" y="559"/>
                  </a:lnTo>
                  <a:lnTo>
                    <a:pt x="309" y="563"/>
                  </a:lnTo>
                  <a:lnTo>
                    <a:pt x="311" y="566"/>
                  </a:lnTo>
                  <a:lnTo>
                    <a:pt x="313" y="568"/>
                  </a:lnTo>
                  <a:lnTo>
                    <a:pt x="317" y="570"/>
                  </a:lnTo>
                  <a:lnTo>
                    <a:pt x="321" y="571"/>
                  </a:lnTo>
                  <a:lnTo>
                    <a:pt x="353" y="571"/>
                  </a:lnTo>
                  <a:lnTo>
                    <a:pt x="357" y="570"/>
                  </a:lnTo>
                  <a:lnTo>
                    <a:pt x="361" y="567"/>
                  </a:lnTo>
                  <a:lnTo>
                    <a:pt x="363" y="565"/>
                  </a:lnTo>
                  <a:lnTo>
                    <a:pt x="365" y="563"/>
                  </a:lnTo>
                  <a:lnTo>
                    <a:pt x="366" y="559"/>
                  </a:lnTo>
                  <a:lnTo>
                    <a:pt x="367" y="555"/>
                  </a:lnTo>
                  <a:lnTo>
                    <a:pt x="367" y="541"/>
                  </a:lnTo>
                  <a:lnTo>
                    <a:pt x="367" y="526"/>
                  </a:lnTo>
                  <a:lnTo>
                    <a:pt x="368" y="517"/>
                  </a:lnTo>
                  <a:lnTo>
                    <a:pt x="372" y="511"/>
                  </a:lnTo>
                  <a:lnTo>
                    <a:pt x="380" y="508"/>
                  </a:lnTo>
                  <a:lnTo>
                    <a:pt x="402" y="500"/>
                  </a:lnTo>
                  <a:lnTo>
                    <a:pt x="421" y="488"/>
                  </a:lnTo>
                  <a:lnTo>
                    <a:pt x="437" y="472"/>
                  </a:lnTo>
                  <a:lnTo>
                    <a:pt x="450" y="452"/>
                  </a:lnTo>
                  <a:lnTo>
                    <a:pt x="457" y="432"/>
                  </a:lnTo>
                  <a:lnTo>
                    <a:pt x="460" y="410"/>
                  </a:lnTo>
                  <a:lnTo>
                    <a:pt x="458" y="389"/>
                  </a:lnTo>
                  <a:lnTo>
                    <a:pt x="451" y="368"/>
                  </a:lnTo>
                  <a:lnTo>
                    <a:pt x="440" y="349"/>
                  </a:lnTo>
                  <a:lnTo>
                    <a:pt x="424" y="332"/>
                  </a:lnTo>
                  <a:lnTo>
                    <a:pt x="405" y="319"/>
                  </a:lnTo>
                  <a:lnTo>
                    <a:pt x="376" y="305"/>
                  </a:lnTo>
                  <a:lnTo>
                    <a:pt x="347" y="293"/>
                  </a:lnTo>
                  <a:lnTo>
                    <a:pt x="331" y="285"/>
                  </a:lnTo>
                  <a:lnTo>
                    <a:pt x="316" y="276"/>
                  </a:lnTo>
                  <a:lnTo>
                    <a:pt x="308" y="266"/>
                  </a:lnTo>
                  <a:lnTo>
                    <a:pt x="305" y="255"/>
                  </a:lnTo>
                  <a:lnTo>
                    <a:pt x="306" y="244"/>
                  </a:lnTo>
                  <a:lnTo>
                    <a:pt x="312" y="235"/>
                  </a:lnTo>
                  <a:lnTo>
                    <a:pt x="323" y="228"/>
                  </a:lnTo>
                  <a:lnTo>
                    <a:pt x="332" y="225"/>
                  </a:lnTo>
                  <a:lnTo>
                    <a:pt x="342" y="224"/>
                  </a:lnTo>
                  <a:lnTo>
                    <a:pt x="366" y="224"/>
                  </a:lnTo>
                  <a:lnTo>
                    <a:pt x="390" y="229"/>
                  </a:lnTo>
                  <a:lnTo>
                    <a:pt x="414" y="238"/>
                  </a:lnTo>
                  <a:lnTo>
                    <a:pt x="421" y="240"/>
                  </a:lnTo>
                  <a:lnTo>
                    <a:pt x="426" y="240"/>
                  </a:lnTo>
                  <a:lnTo>
                    <a:pt x="430" y="237"/>
                  </a:lnTo>
                  <a:lnTo>
                    <a:pt x="433" y="230"/>
                  </a:lnTo>
                  <a:lnTo>
                    <a:pt x="444" y="192"/>
                  </a:lnTo>
                  <a:lnTo>
                    <a:pt x="444" y="184"/>
                  </a:lnTo>
                  <a:lnTo>
                    <a:pt x="441" y="179"/>
                  </a:lnTo>
                  <a:lnTo>
                    <a:pt x="435" y="175"/>
                  </a:lnTo>
                  <a:lnTo>
                    <a:pt x="413" y="166"/>
                  </a:lnTo>
                  <a:lnTo>
                    <a:pt x="389" y="161"/>
                  </a:lnTo>
                  <a:lnTo>
                    <a:pt x="379" y="160"/>
                  </a:lnTo>
                  <a:lnTo>
                    <a:pt x="373" y="157"/>
                  </a:lnTo>
                  <a:lnTo>
                    <a:pt x="370" y="154"/>
                  </a:lnTo>
                  <a:lnTo>
                    <a:pt x="369" y="147"/>
                  </a:lnTo>
                  <a:lnTo>
                    <a:pt x="369" y="137"/>
                  </a:lnTo>
                  <a:lnTo>
                    <a:pt x="369" y="123"/>
                  </a:lnTo>
                  <a:lnTo>
                    <a:pt x="367" y="115"/>
                  </a:lnTo>
                  <a:lnTo>
                    <a:pt x="363" y="110"/>
                  </a:lnTo>
                  <a:lnTo>
                    <a:pt x="354" y="109"/>
                  </a:lnTo>
                  <a:lnTo>
                    <a:pt x="340" y="109"/>
                  </a:lnTo>
                  <a:lnTo>
                    <a:pt x="327" y="109"/>
                  </a:lnTo>
                  <a:close/>
                  <a:moveTo>
                    <a:pt x="339" y="0"/>
                  </a:moveTo>
                  <a:lnTo>
                    <a:pt x="385" y="4"/>
                  </a:lnTo>
                  <a:lnTo>
                    <a:pt x="430" y="12"/>
                  </a:lnTo>
                  <a:lnTo>
                    <a:pt x="471" y="27"/>
                  </a:lnTo>
                  <a:lnTo>
                    <a:pt x="510" y="46"/>
                  </a:lnTo>
                  <a:lnTo>
                    <a:pt x="546" y="71"/>
                  </a:lnTo>
                  <a:lnTo>
                    <a:pt x="579" y="99"/>
                  </a:lnTo>
                  <a:lnTo>
                    <a:pt x="608" y="132"/>
                  </a:lnTo>
                  <a:lnTo>
                    <a:pt x="632" y="168"/>
                  </a:lnTo>
                  <a:lnTo>
                    <a:pt x="651" y="207"/>
                  </a:lnTo>
                  <a:lnTo>
                    <a:pt x="666" y="249"/>
                  </a:lnTo>
                  <a:lnTo>
                    <a:pt x="675" y="293"/>
                  </a:lnTo>
                  <a:lnTo>
                    <a:pt x="678" y="339"/>
                  </a:lnTo>
                  <a:lnTo>
                    <a:pt x="675" y="385"/>
                  </a:lnTo>
                  <a:lnTo>
                    <a:pt x="666" y="429"/>
                  </a:lnTo>
                  <a:lnTo>
                    <a:pt x="651" y="470"/>
                  </a:lnTo>
                  <a:lnTo>
                    <a:pt x="632" y="509"/>
                  </a:lnTo>
                  <a:lnTo>
                    <a:pt x="608" y="545"/>
                  </a:lnTo>
                  <a:lnTo>
                    <a:pt x="579" y="578"/>
                  </a:lnTo>
                  <a:lnTo>
                    <a:pt x="546" y="607"/>
                  </a:lnTo>
                  <a:lnTo>
                    <a:pt x="510" y="631"/>
                  </a:lnTo>
                  <a:lnTo>
                    <a:pt x="471" y="650"/>
                  </a:lnTo>
                  <a:lnTo>
                    <a:pt x="430" y="665"/>
                  </a:lnTo>
                  <a:lnTo>
                    <a:pt x="385" y="674"/>
                  </a:lnTo>
                  <a:lnTo>
                    <a:pt x="339" y="677"/>
                  </a:lnTo>
                  <a:lnTo>
                    <a:pt x="294" y="674"/>
                  </a:lnTo>
                  <a:lnTo>
                    <a:pt x="250" y="665"/>
                  </a:lnTo>
                  <a:lnTo>
                    <a:pt x="207" y="650"/>
                  </a:lnTo>
                  <a:lnTo>
                    <a:pt x="168" y="631"/>
                  </a:lnTo>
                  <a:lnTo>
                    <a:pt x="132" y="607"/>
                  </a:lnTo>
                  <a:lnTo>
                    <a:pt x="100" y="578"/>
                  </a:lnTo>
                  <a:lnTo>
                    <a:pt x="71" y="545"/>
                  </a:lnTo>
                  <a:lnTo>
                    <a:pt x="46" y="509"/>
                  </a:lnTo>
                  <a:lnTo>
                    <a:pt x="27" y="470"/>
                  </a:lnTo>
                  <a:lnTo>
                    <a:pt x="13" y="429"/>
                  </a:lnTo>
                  <a:lnTo>
                    <a:pt x="4" y="385"/>
                  </a:lnTo>
                  <a:lnTo>
                    <a:pt x="0" y="339"/>
                  </a:lnTo>
                  <a:lnTo>
                    <a:pt x="4" y="293"/>
                  </a:lnTo>
                  <a:lnTo>
                    <a:pt x="13" y="249"/>
                  </a:lnTo>
                  <a:lnTo>
                    <a:pt x="27" y="207"/>
                  </a:lnTo>
                  <a:lnTo>
                    <a:pt x="46" y="168"/>
                  </a:lnTo>
                  <a:lnTo>
                    <a:pt x="71" y="132"/>
                  </a:lnTo>
                  <a:lnTo>
                    <a:pt x="100" y="99"/>
                  </a:lnTo>
                  <a:lnTo>
                    <a:pt x="132" y="71"/>
                  </a:lnTo>
                  <a:lnTo>
                    <a:pt x="168" y="46"/>
                  </a:lnTo>
                  <a:lnTo>
                    <a:pt x="207" y="27"/>
                  </a:lnTo>
                  <a:lnTo>
                    <a:pt x="250" y="12"/>
                  </a:lnTo>
                  <a:lnTo>
                    <a:pt x="294" y="4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61"/>
            <p:cNvSpPr>
              <a:spLocks/>
            </p:cNvSpPr>
            <p:nvPr/>
          </p:nvSpPr>
          <p:spPr bwMode="auto">
            <a:xfrm>
              <a:off x="10313988" y="3683000"/>
              <a:ext cx="111125" cy="44450"/>
            </a:xfrm>
            <a:custGeom>
              <a:avLst/>
              <a:gdLst>
                <a:gd name="T0" fmla="*/ 443 w 634"/>
                <a:gd name="T1" fmla="*/ 0 h 248"/>
                <a:gd name="T2" fmla="*/ 449 w 634"/>
                <a:gd name="T3" fmla="*/ 2 h 248"/>
                <a:gd name="T4" fmla="*/ 628 w 634"/>
                <a:gd name="T5" fmla="*/ 114 h 248"/>
                <a:gd name="T6" fmla="*/ 633 w 634"/>
                <a:gd name="T7" fmla="*/ 119 h 248"/>
                <a:gd name="T8" fmla="*/ 634 w 634"/>
                <a:gd name="T9" fmla="*/ 125 h 248"/>
                <a:gd name="T10" fmla="*/ 633 w 634"/>
                <a:gd name="T11" fmla="*/ 131 h 248"/>
                <a:gd name="T12" fmla="*/ 628 w 634"/>
                <a:gd name="T13" fmla="*/ 136 h 248"/>
                <a:gd name="T14" fmla="*/ 449 w 634"/>
                <a:gd name="T15" fmla="*/ 246 h 248"/>
                <a:gd name="T16" fmla="*/ 443 w 634"/>
                <a:gd name="T17" fmla="*/ 248 h 248"/>
                <a:gd name="T18" fmla="*/ 436 w 634"/>
                <a:gd name="T19" fmla="*/ 247 h 248"/>
                <a:gd name="T20" fmla="*/ 432 w 634"/>
                <a:gd name="T21" fmla="*/ 242 h 248"/>
                <a:gd name="T22" fmla="*/ 430 w 634"/>
                <a:gd name="T23" fmla="*/ 236 h 248"/>
                <a:gd name="T24" fmla="*/ 430 w 634"/>
                <a:gd name="T25" fmla="*/ 181 h 248"/>
                <a:gd name="T26" fmla="*/ 18 w 634"/>
                <a:gd name="T27" fmla="*/ 181 h 248"/>
                <a:gd name="T28" fmla="*/ 9 w 634"/>
                <a:gd name="T29" fmla="*/ 179 h 248"/>
                <a:gd name="T30" fmla="*/ 2 w 634"/>
                <a:gd name="T31" fmla="*/ 173 h 248"/>
                <a:gd name="T32" fmla="*/ 0 w 634"/>
                <a:gd name="T33" fmla="*/ 164 h 248"/>
                <a:gd name="T34" fmla="*/ 0 w 634"/>
                <a:gd name="T35" fmla="*/ 85 h 248"/>
                <a:gd name="T36" fmla="*/ 2 w 634"/>
                <a:gd name="T37" fmla="*/ 77 h 248"/>
                <a:gd name="T38" fmla="*/ 9 w 634"/>
                <a:gd name="T39" fmla="*/ 71 h 248"/>
                <a:gd name="T40" fmla="*/ 18 w 634"/>
                <a:gd name="T41" fmla="*/ 68 h 248"/>
                <a:gd name="T42" fmla="*/ 430 w 634"/>
                <a:gd name="T43" fmla="*/ 68 h 248"/>
                <a:gd name="T44" fmla="*/ 430 w 634"/>
                <a:gd name="T45" fmla="*/ 13 h 248"/>
                <a:gd name="T46" fmla="*/ 432 w 634"/>
                <a:gd name="T47" fmla="*/ 6 h 248"/>
                <a:gd name="T48" fmla="*/ 436 w 634"/>
                <a:gd name="T49" fmla="*/ 2 h 248"/>
                <a:gd name="T50" fmla="*/ 443 w 634"/>
                <a:gd name="T5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4" h="248">
                  <a:moveTo>
                    <a:pt x="443" y="0"/>
                  </a:moveTo>
                  <a:lnTo>
                    <a:pt x="449" y="2"/>
                  </a:lnTo>
                  <a:lnTo>
                    <a:pt x="628" y="114"/>
                  </a:lnTo>
                  <a:lnTo>
                    <a:pt x="633" y="119"/>
                  </a:lnTo>
                  <a:lnTo>
                    <a:pt x="634" y="125"/>
                  </a:lnTo>
                  <a:lnTo>
                    <a:pt x="633" y="131"/>
                  </a:lnTo>
                  <a:lnTo>
                    <a:pt x="628" y="136"/>
                  </a:lnTo>
                  <a:lnTo>
                    <a:pt x="449" y="246"/>
                  </a:lnTo>
                  <a:lnTo>
                    <a:pt x="443" y="248"/>
                  </a:lnTo>
                  <a:lnTo>
                    <a:pt x="436" y="247"/>
                  </a:lnTo>
                  <a:lnTo>
                    <a:pt x="432" y="242"/>
                  </a:lnTo>
                  <a:lnTo>
                    <a:pt x="430" y="236"/>
                  </a:lnTo>
                  <a:lnTo>
                    <a:pt x="430" y="181"/>
                  </a:lnTo>
                  <a:lnTo>
                    <a:pt x="18" y="181"/>
                  </a:lnTo>
                  <a:lnTo>
                    <a:pt x="9" y="179"/>
                  </a:lnTo>
                  <a:lnTo>
                    <a:pt x="2" y="173"/>
                  </a:lnTo>
                  <a:lnTo>
                    <a:pt x="0" y="16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9" y="71"/>
                  </a:lnTo>
                  <a:lnTo>
                    <a:pt x="18" y="68"/>
                  </a:lnTo>
                  <a:lnTo>
                    <a:pt x="430" y="68"/>
                  </a:lnTo>
                  <a:lnTo>
                    <a:pt x="430" y="13"/>
                  </a:lnTo>
                  <a:lnTo>
                    <a:pt x="432" y="6"/>
                  </a:lnTo>
                  <a:lnTo>
                    <a:pt x="436" y="2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62"/>
            <p:cNvSpPr>
              <a:spLocks/>
            </p:cNvSpPr>
            <p:nvPr/>
          </p:nvSpPr>
          <p:spPr bwMode="auto">
            <a:xfrm>
              <a:off x="10313988" y="3735388"/>
              <a:ext cx="111125" cy="42863"/>
            </a:xfrm>
            <a:custGeom>
              <a:avLst/>
              <a:gdLst>
                <a:gd name="T0" fmla="*/ 193 w 634"/>
                <a:gd name="T1" fmla="*/ 0 h 248"/>
                <a:gd name="T2" fmla="*/ 199 w 634"/>
                <a:gd name="T3" fmla="*/ 2 h 248"/>
                <a:gd name="T4" fmla="*/ 204 w 634"/>
                <a:gd name="T5" fmla="*/ 6 h 248"/>
                <a:gd name="T6" fmla="*/ 205 w 634"/>
                <a:gd name="T7" fmla="*/ 13 h 248"/>
                <a:gd name="T8" fmla="*/ 205 w 634"/>
                <a:gd name="T9" fmla="*/ 67 h 248"/>
                <a:gd name="T10" fmla="*/ 618 w 634"/>
                <a:gd name="T11" fmla="*/ 67 h 248"/>
                <a:gd name="T12" fmla="*/ 626 w 634"/>
                <a:gd name="T13" fmla="*/ 70 h 248"/>
                <a:gd name="T14" fmla="*/ 632 w 634"/>
                <a:gd name="T15" fmla="*/ 76 h 248"/>
                <a:gd name="T16" fmla="*/ 634 w 634"/>
                <a:gd name="T17" fmla="*/ 84 h 248"/>
                <a:gd name="T18" fmla="*/ 634 w 634"/>
                <a:gd name="T19" fmla="*/ 162 h 248"/>
                <a:gd name="T20" fmla="*/ 632 w 634"/>
                <a:gd name="T21" fmla="*/ 171 h 248"/>
                <a:gd name="T22" fmla="*/ 626 w 634"/>
                <a:gd name="T23" fmla="*/ 177 h 248"/>
                <a:gd name="T24" fmla="*/ 618 w 634"/>
                <a:gd name="T25" fmla="*/ 179 h 248"/>
                <a:gd name="T26" fmla="*/ 205 w 634"/>
                <a:gd name="T27" fmla="*/ 179 h 248"/>
                <a:gd name="T28" fmla="*/ 205 w 634"/>
                <a:gd name="T29" fmla="*/ 235 h 248"/>
                <a:gd name="T30" fmla="*/ 204 w 634"/>
                <a:gd name="T31" fmla="*/ 241 h 248"/>
                <a:gd name="T32" fmla="*/ 199 w 634"/>
                <a:gd name="T33" fmla="*/ 246 h 248"/>
                <a:gd name="T34" fmla="*/ 193 w 634"/>
                <a:gd name="T35" fmla="*/ 248 h 248"/>
                <a:gd name="T36" fmla="*/ 186 w 634"/>
                <a:gd name="T37" fmla="*/ 246 h 248"/>
                <a:gd name="T38" fmla="*/ 7 w 634"/>
                <a:gd name="T39" fmla="*/ 134 h 248"/>
                <a:gd name="T40" fmla="*/ 2 w 634"/>
                <a:gd name="T41" fmla="*/ 129 h 248"/>
                <a:gd name="T42" fmla="*/ 0 w 634"/>
                <a:gd name="T43" fmla="*/ 123 h 248"/>
                <a:gd name="T44" fmla="*/ 2 w 634"/>
                <a:gd name="T45" fmla="*/ 117 h 248"/>
                <a:gd name="T46" fmla="*/ 7 w 634"/>
                <a:gd name="T47" fmla="*/ 113 h 248"/>
                <a:gd name="T48" fmla="*/ 186 w 634"/>
                <a:gd name="T49" fmla="*/ 2 h 248"/>
                <a:gd name="T50" fmla="*/ 193 w 634"/>
                <a:gd name="T5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4" h="248">
                  <a:moveTo>
                    <a:pt x="193" y="0"/>
                  </a:moveTo>
                  <a:lnTo>
                    <a:pt x="199" y="2"/>
                  </a:lnTo>
                  <a:lnTo>
                    <a:pt x="204" y="6"/>
                  </a:lnTo>
                  <a:lnTo>
                    <a:pt x="205" y="13"/>
                  </a:lnTo>
                  <a:lnTo>
                    <a:pt x="205" y="67"/>
                  </a:lnTo>
                  <a:lnTo>
                    <a:pt x="618" y="67"/>
                  </a:lnTo>
                  <a:lnTo>
                    <a:pt x="626" y="70"/>
                  </a:lnTo>
                  <a:lnTo>
                    <a:pt x="632" y="76"/>
                  </a:lnTo>
                  <a:lnTo>
                    <a:pt x="634" y="84"/>
                  </a:lnTo>
                  <a:lnTo>
                    <a:pt x="634" y="162"/>
                  </a:lnTo>
                  <a:lnTo>
                    <a:pt x="632" y="171"/>
                  </a:lnTo>
                  <a:lnTo>
                    <a:pt x="626" y="177"/>
                  </a:lnTo>
                  <a:lnTo>
                    <a:pt x="618" y="179"/>
                  </a:lnTo>
                  <a:lnTo>
                    <a:pt x="205" y="179"/>
                  </a:lnTo>
                  <a:lnTo>
                    <a:pt x="205" y="235"/>
                  </a:lnTo>
                  <a:lnTo>
                    <a:pt x="204" y="241"/>
                  </a:lnTo>
                  <a:lnTo>
                    <a:pt x="199" y="246"/>
                  </a:lnTo>
                  <a:lnTo>
                    <a:pt x="193" y="248"/>
                  </a:lnTo>
                  <a:lnTo>
                    <a:pt x="186" y="246"/>
                  </a:lnTo>
                  <a:lnTo>
                    <a:pt x="7" y="134"/>
                  </a:lnTo>
                  <a:lnTo>
                    <a:pt x="2" y="129"/>
                  </a:lnTo>
                  <a:lnTo>
                    <a:pt x="0" y="123"/>
                  </a:lnTo>
                  <a:lnTo>
                    <a:pt x="2" y="117"/>
                  </a:lnTo>
                  <a:lnTo>
                    <a:pt x="7" y="113"/>
                  </a:lnTo>
                  <a:lnTo>
                    <a:pt x="186" y="2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263"/>
            <p:cNvSpPr>
              <a:spLocks noEditPoints="1"/>
            </p:cNvSpPr>
            <p:nvPr/>
          </p:nvSpPr>
          <p:spPr bwMode="auto">
            <a:xfrm>
              <a:off x="10077450" y="3546475"/>
              <a:ext cx="214313" cy="366713"/>
            </a:xfrm>
            <a:custGeom>
              <a:avLst/>
              <a:gdLst>
                <a:gd name="T0" fmla="*/ 468 w 1211"/>
                <a:gd name="T1" fmla="*/ 1869 h 2075"/>
                <a:gd name="T2" fmla="*/ 440 w 1211"/>
                <a:gd name="T3" fmla="*/ 1890 h 2075"/>
                <a:gd name="T4" fmla="*/ 429 w 1211"/>
                <a:gd name="T5" fmla="*/ 1923 h 2075"/>
                <a:gd name="T6" fmla="*/ 440 w 1211"/>
                <a:gd name="T7" fmla="*/ 1957 h 2075"/>
                <a:gd name="T8" fmla="*/ 468 w 1211"/>
                <a:gd name="T9" fmla="*/ 1979 h 2075"/>
                <a:gd name="T10" fmla="*/ 701 w 1211"/>
                <a:gd name="T11" fmla="*/ 1982 h 2075"/>
                <a:gd name="T12" fmla="*/ 736 w 1211"/>
                <a:gd name="T13" fmla="*/ 1971 h 2075"/>
                <a:gd name="T14" fmla="*/ 756 w 1211"/>
                <a:gd name="T15" fmla="*/ 1942 h 2075"/>
                <a:gd name="T16" fmla="*/ 756 w 1211"/>
                <a:gd name="T17" fmla="*/ 1905 h 2075"/>
                <a:gd name="T18" fmla="*/ 736 w 1211"/>
                <a:gd name="T19" fmla="*/ 1877 h 2075"/>
                <a:gd name="T20" fmla="*/ 701 w 1211"/>
                <a:gd name="T21" fmla="*/ 1866 h 2075"/>
                <a:gd name="T22" fmla="*/ 175 w 1211"/>
                <a:gd name="T23" fmla="*/ 303 h 2075"/>
                <a:gd name="T24" fmla="*/ 142 w 1211"/>
                <a:gd name="T25" fmla="*/ 314 h 2075"/>
                <a:gd name="T26" fmla="*/ 121 w 1211"/>
                <a:gd name="T27" fmla="*/ 343 h 2075"/>
                <a:gd name="T28" fmla="*/ 118 w 1211"/>
                <a:gd name="T29" fmla="*/ 1714 h 2075"/>
                <a:gd name="T30" fmla="*/ 129 w 1211"/>
                <a:gd name="T31" fmla="*/ 1748 h 2075"/>
                <a:gd name="T32" fmla="*/ 157 w 1211"/>
                <a:gd name="T33" fmla="*/ 1769 h 2075"/>
                <a:gd name="T34" fmla="*/ 1035 w 1211"/>
                <a:gd name="T35" fmla="*/ 1772 h 2075"/>
                <a:gd name="T36" fmla="*/ 1069 w 1211"/>
                <a:gd name="T37" fmla="*/ 1761 h 2075"/>
                <a:gd name="T38" fmla="*/ 1089 w 1211"/>
                <a:gd name="T39" fmla="*/ 1732 h 2075"/>
                <a:gd name="T40" fmla="*/ 1092 w 1211"/>
                <a:gd name="T41" fmla="*/ 362 h 2075"/>
                <a:gd name="T42" fmla="*/ 1081 w 1211"/>
                <a:gd name="T43" fmla="*/ 327 h 2075"/>
                <a:gd name="T44" fmla="*/ 1053 w 1211"/>
                <a:gd name="T45" fmla="*/ 306 h 2075"/>
                <a:gd name="T46" fmla="*/ 175 w 1211"/>
                <a:gd name="T47" fmla="*/ 303 h 2075"/>
                <a:gd name="T48" fmla="*/ 987 w 1211"/>
                <a:gd name="T49" fmla="*/ 0 h 2075"/>
                <a:gd name="T50" fmla="*/ 1058 w 1211"/>
                <a:gd name="T51" fmla="*/ 11 h 2075"/>
                <a:gd name="T52" fmla="*/ 1119 w 1211"/>
                <a:gd name="T53" fmla="*/ 43 h 2075"/>
                <a:gd name="T54" fmla="*/ 1167 w 1211"/>
                <a:gd name="T55" fmla="*/ 91 h 2075"/>
                <a:gd name="T56" fmla="*/ 1199 w 1211"/>
                <a:gd name="T57" fmla="*/ 153 h 2075"/>
                <a:gd name="T58" fmla="*/ 1211 w 1211"/>
                <a:gd name="T59" fmla="*/ 223 h 2075"/>
                <a:gd name="T60" fmla="*/ 1208 w 1211"/>
                <a:gd name="T61" fmla="*/ 1888 h 2075"/>
                <a:gd name="T62" fmla="*/ 1185 w 1211"/>
                <a:gd name="T63" fmla="*/ 1954 h 2075"/>
                <a:gd name="T64" fmla="*/ 1145 w 1211"/>
                <a:gd name="T65" fmla="*/ 2010 h 2075"/>
                <a:gd name="T66" fmla="*/ 1090 w 1211"/>
                <a:gd name="T67" fmla="*/ 2050 h 2075"/>
                <a:gd name="T68" fmla="*/ 1023 w 1211"/>
                <a:gd name="T69" fmla="*/ 2072 h 2075"/>
                <a:gd name="T70" fmla="*/ 223 w 1211"/>
                <a:gd name="T71" fmla="*/ 2075 h 2075"/>
                <a:gd name="T72" fmla="*/ 153 w 1211"/>
                <a:gd name="T73" fmla="*/ 2064 h 2075"/>
                <a:gd name="T74" fmla="*/ 92 w 1211"/>
                <a:gd name="T75" fmla="*/ 2032 h 2075"/>
                <a:gd name="T76" fmla="*/ 43 w 1211"/>
                <a:gd name="T77" fmla="*/ 1984 h 2075"/>
                <a:gd name="T78" fmla="*/ 11 w 1211"/>
                <a:gd name="T79" fmla="*/ 1922 h 2075"/>
                <a:gd name="T80" fmla="*/ 0 w 1211"/>
                <a:gd name="T81" fmla="*/ 1852 h 2075"/>
                <a:gd name="T82" fmla="*/ 3 w 1211"/>
                <a:gd name="T83" fmla="*/ 187 h 2075"/>
                <a:gd name="T84" fmla="*/ 25 w 1211"/>
                <a:gd name="T85" fmla="*/ 122 h 2075"/>
                <a:gd name="T86" fmla="*/ 65 w 1211"/>
                <a:gd name="T87" fmla="*/ 65 h 2075"/>
                <a:gd name="T88" fmla="*/ 121 w 1211"/>
                <a:gd name="T89" fmla="*/ 25 h 2075"/>
                <a:gd name="T90" fmla="*/ 187 w 1211"/>
                <a:gd name="T91" fmla="*/ 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1" h="2075">
                  <a:moveTo>
                    <a:pt x="486" y="1866"/>
                  </a:moveTo>
                  <a:lnTo>
                    <a:pt x="468" y="1869"/>
                  </a:lnTo>
                  <a:lnTo>
                    <a:pt x="452" y="1877"/>
                  </a:lnTo>
                  <a:lnTo>
                    <a:pt x="440" y="1890"/>
                  </a:lnTo>
                  <a:lnTo>
                    <a:pt x="432" y="1905"/>
                  </a:lnTo>
                  <a:lnTo>
                    <a:pt x="429" y="1923"/>
                  </a:lnTo>
                  <a:lnTo>
                    <a:pt x="432" y="1942"/>
                  </a:lnTo>
                  <a:lnTo>
                    <a:pt x="440" y="1957"/>
                  </a:lnTo>
                  <a:lnTo>
                    <a:pt x="452" y="1971"/>
                  </a:lnTo>
                  <a:lnTo>
                    <a:pt x="468" y="1979"/>
                  </a:lnTo>
                  <a:lnTo>
                    <a:pt x="486" y="1982"/>
                  </a:lnTo>
                  <a:lnTo>
                    <a:pt x="701" y="1982"/>
                  </a:lnTo>
                  <a:lnTo>
                    <a:pt x="720" y="1979"/>
                  </a:lnTo>
                  <a:lnTo>
                    <a:pt x="736" y="1971"/>
                  </a:lnTo>
                  <a:lnTo>
                    <a:pt x="748" y="1957"/>
                  </a:lnTo>
                  <a:lnTo>
                    <a:pt x="756" y="1942"/>
                  </a:lnTo>
                  <a:lnTo>
                    <a:pt x="759" y="1923"/>
                  </a:lnTo>
                  <a:lnTo>
                    <a:pt x="756" y="1905"/>
                  </a:lnTo>
                  <a:lnTo>
                    <a:pt x="748" y="1890"/>
                  </a:lnTo>
                  <a:lnTo>
                    <a:pt x="736" y="1877"/>
                  </a:lnTo>
                  <a:lnTo>
                    <a:pt x="720" y="1869"/>
                  </a:lnTo>
                  <a:lnTo>
                    <a:pt x="701" y="1866"/>
                  </a:lnTo>
                  <a:lnTo>
                    <a:pt x="486" y="1866"/>
                  </a:lnTo>
                  <a:close/>
                  <a:moveTo>
                    <a:pt x="175" y="303"/>
                  </a:moveTo>
                  <a:lnTo>
                    <a:pt x="157" y="306"/>
                  </a:lnTo>
                  <a:lnTo>
                    <a:pt x="142" y="314"/>
                  </a:lnTo>
                  <a:lnTo>
                    <a:pt x="129" y="327"/>
                  </a:lnTo>
                  <a:lnTo>
                    <a:pt x="121" y="343"/>
                  </a:lnTo>
                  <a:lnTo>
                    <a:pt x="118" y="362"/>
                  </a:lnTo>
                  <a:lnTo>
                    <a:pt x="118" y="1714"/>
                  </a:lnTo>
                  <a:lnTo>
                    <a:pt x="121" y="1732"/>
                  </a:lnTo>
                  <a:lnTo>
                    <a:pt x="129" y="1748"/>
                  </a:lnTo>
                  <a:lnTo>
                    <a:pt x="142" y="1761"/>
                  </a:lnTo>
                  <a:lnTo>
                    <a:pt x="157" y="1769"/>
                  </a:lnTo>
                  <a:lnTo>
                    <a:pt x="175" y="1772"/>
                  </a:lnTo>
                  <a:lnTo>
                    <a:pt x="1035" y="1772"/>
                  </a:lnTo>
                  <a:lnTo>
                    <a:pt x="1053" y="1769"/>
                  </a:lnTo>
                  <a:lnTo>
                    <a:pt x="1069" y="1761"/>
                  </a:lnTo>
                  <a:lnTo>
                    <a:pt x="1081" y="1748"/>
                  </a:lnTo>
                  <a:lnTo>
                    <a:pt x="1089" y="1732"/>
                  </a:lnTo>
                  <a:lnTo>
                    <a:pt x="1092" y="1714"/>
                  </a:lnTo>
                  <a:lnTo>
                    <a:pt x="1092" y="362"/>
                  </a:lnTo>
                  <a:lnTo>
                    <a:pt x="1089" y="343"/>
                  </a:lnTo>
                  <a:lnTo>
                    <a:pt x="1081" y="327"/>
                  </a:lnTo>
                  <a:lnTo>
                    <a:pt x="1069" y="314"/>
                  </a:lnTo>
                  <a:lnTo>
                    <a:pt x="1053" y="306"/>
                  </a:lnTo>
                  <a:lnTo>
                    <a:pt x="1035" y="303"/>
                  </a:lnTo>
                  <a:lnTo>
                    <a:pt x="175" y="303"/>
                  </a:lnTo>
                  <a:close/>
                  <a:moveTo>
                    <a:pt x="223" y="0"/>
                  </a:moveTo>
                  <a:lnTo>
                    <a:pt x="987" y="0"/>
                  </a:lnTo>
                  <a:lnTo>
                    <a:pt x="1023" y="3"/>
                  </a:lnTo>
                  <a:lnTo>
                    <a:pt x="1058" y="11"/>
                  </a:lnTo>
                  <a:lnTo>
                    <a:pt x="1090" y="25"/>
                  </a:lnTo>
                  <a:lnTo>
                    <a:pt x="1119" y="43"/>
                  </a:lnTo>
                  <a:lnTo>
                    <a:pt x="1145" y="65"/>
                  </a:lnTo>
                  <a:lnTo>
                    <a:pt x="1167" y="91"/>
                  </a:lnTo>
                  <a:lnTo>
                    <a:pt x="1185" y="121"/>
                  </a:lnTo>
                  <a:lnTo>
                    <a:pt x="1199" y="153"/>
                  </a:lnTo>
                  <a:lnTo>
                    <a:pt x="1208" y="187"/>
                  </a:lnTo>
                  <a:lnTo>
                    <a:pt x="1211" y="223"/>
                  </a:lnTo>
                  <a:lnTo>
                    <a:pt x="1211" y="1852"/>
                  </a:lnTo>
                  <a:lnTo>
                    <a:pt x="1208" y="1888"/>
                  </a:lnTo>
                  <a:lnTo>
                    <a:pt x="1199" y="1922"/>
                  </a:lnTo>
                  <a:lnTo>
                    <a:pt x="1185" y="1954"/>
                  </a:lnTo>
                  <a:lnTo>
                    <a:pt x="1167" y="1984"/>
                  </a:lnTo>
                  <a:lnTo>
                    <a:pt x="1145" y="2010"/>
                  </a:lnTo>
                  <a:lnTo>
                    <a:pt x="1119" y="2032"/>
                  </a:lnTo>
                  <a:lnTo>
                    <a:pt x="1090" y="2050"/>
                  </a:lnTo>
                  <a:lnTo>
                    <a:pt x="1058" y="2064"/>
                  </a:lnTo>
                  <a:lnTo>
                    <a:pt x="1023" y="2072"/>
                  </a:lnTo>
                  <a:lnTo>
                    <a:pt x="987" y="2075"/>
                  </a:lnTo>
                  <a:lnTo>
                    <a:pt x="223" y="2075"/>
                  </a:lnTo>
                  <a:lnTo>
                    <a:pt x="187" y="2072"/>
                  </a:lnTo>
                  <a:lnTo>
                    <a:pt x="153" y="2064"/>
                  </a:lnTo>
                  <a:lnTo>
                    <a:pt x="121" y="2050"/>
                  </a:lnTo>
                  <a:lnTo>
                    <a:pt x="92" y="2032"/>
                  </a:lnTo>
                  <a:lnTo>
                    <a:pt x="65" y="2010"/>
                  </a:lnTo>
                  <a:lnTo>
                    <a:pt x="43" y="1984"/>
                  </a:lnTo>
                  <a:lnTo>
                    <a:pt x="25" y="1954"/>
                  </a:lnTo>
                  <a:lnTo>
                    <a:pt x="11" y="1922"/>
                  </a:lnTo>
                  <a:lnTo>
                    <a:pt x="3" y="1888"/>
                  </a:lnTo>
                  <a:lnTo>
                    <a:pt x="0" y="1852"/>
                  </a:lnTo>
                  <a:lnTo>
                    <a:pt x="0" y="223"/>
                  </a:lnTo>
                  <a:lnTo>
                    <a:pt x="3" y="187"/>
                  </a:lnTo>
                  <a:lnTo>
                    <a:pt x="11" y="153"/>
                  </a:lnTo>
                  <a:lnTo>
                    <a:pt x="25" y="122"/>
                  </a:lnTo>
                  <a:lnTo>
                    <a:pt x="43" y="91"/>
                  </a:lnTo>
                  <a:lnTo>
                    <a:pt x="65" y="65"/>
                  </a:lnTo>
                  <a:lnTo>
                    <a:pt x="92" y="43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7" y="3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0" name="Group 899"/>
          <p:cNvGrpSpPr/>
          <p:nvPr/>
        </p:nvGrpSpPr>
        <p:grpSpPr>
          <a:xfrm>
            <a:off x="10991328" y="3444875"/>
            <a:ext cx="490537" cy="571500"/>
            <a:chOff x="10990263" y="3444875"/>
            <a:chExt cx="490537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7" name="Freeform 268"/>
            <p:cNvSpPr>
              <a:spLocks noEditPoints="1"/>
            </p:cNvSpPr>
            <p:nvPr/>
          </p:nvSpPr>
          <p:spPr bwMode="auto">
            <a:xfrm>
              <a:off x="10990263" y="3444875"/>
              <a:ext cx="287337" cy="287338"/>
            </a:xfrm>
            <a:custGeom>
              <a:avLst/>
              <a:gdLst>
                <a:gd name="T0" fmla="*/ 840 w 1815"/>
                <a:gd name="T1" fmla="*/ 293 h 1813"/>
                <a:gd name="T2" fmla="*/ 832 w 1815"/>
                <a:gd name="T3" fmla="*/ 379 h 1813"/>
                <a:gd name="T4" fmla="*/ 822 w 1815"/>
                <a:gd name="T5" fmla="*/ 427 h 1813"/>
                <a:gd name="T6" fmla="*/ 748 w 1815"/>
                <a:gd name="T7" fmla="*/ 459 h 1813"/>
                <a:gd name="T8" fmla="*/ 639 w 1815"/>
                <a:gd name="T9" fmla="*/ 547 h 1813"/>
                <a:gd name="T10" fmla="*/ 593 w 1815"/>
                <a:gd name="T11" fmla="*/ 685 h 1813"/>
                <a:gd name="T12" fmla="*/ 620 w 1815"/>
                <a:gd name="T13" fmla="*/ 811 h 1813"/>
                <a:gd name="T14" fmla="*/ 705 w 1815"/>
                <a:gd name="T15" fmla="*/ 902 h 1813"/>
                <a:gd name="T16" fmla="*/ 864 w 1815"/>
                <a:gd name="T17" fmla="*/ 981 h 1813"/>
                <a:gd name="T18" fmla="*/ 973 w 1815"/>
                <a:gd name="T19" fmla="*/ 1036 h 1813"/>
                <a:gd name="T20" fmla="*/ 1009 w 1815"/>
                <a:gd name="T21" fmla="*/ 1109 h 1813"/>
                <a:gd name="T22" fmla="*/ 972 w 1815"/>
                <a:gd name="T23" fmla="*/ 1178 h 1813"/>
                <a:gd name="T24" fmla="*/ 869 w 1815"/>
                <a:gd name="T25" fmla="*/ 1207 h 1813"/>
                <a:gd name="T26" fmla="*/ 709 w 1815"/>
                <a:gd name="T27" fmla="*/ 1172 h 1813"/>
                <a:gd name="T28" fmla="*/ 635 w 1815"/>
                <a:gd name="T29" fmla="*/ 1145 h 1813"/>
                <a:gd name="T30" fmla="*/ 603 w 1815"/>
                <a:gd name="T31" fmla="*/ 1220 h 1813"/>
                <a:gd name="T32" fmla="*/ 588 w 1815"/>
                <a:gd name="T33" fmla="*/ 1306 h 1813"/>
                <a:gd name="T34" fmla="*/ 658 w 1815"/>
                <a:gd name="T35" fmla="*/ 1347 h 1813"/>
                <a:gd name="T36" fmla="*/ 792 w 1815"/>
                <a:gd name="T37" fmla="*/ 1379 h 1813"/>
                <a:gd name="T38" fmla="*/ 817 w 1815"/>
                <a:gd name="T39" fmla="*/ 1409 h 1813"/>
                <a:gd name="T40" fmla="*/ 825 w 1815"/>
                <a:gd name="T41" fmla="*/ 1510 h 1813"/>
                <a:gd name="T42" fmla="*/ 901 w 1815"/>
                <a:gd name="T43" fmla="*/ 1526 h 1813"/>
                <a:gd name="T44" fmla="*/ 974 w 1815"/>
                <a:gd name="T45" fmla="*/ 1511 h 1813"/>
                <a:gd name="T46" fmla="*/ 979 w 1815"/>
                <a:gd name="T47" fmla="*/ 1407 h 1813"/>
                <a:gd name="T48" fmla="*/ 1002 w 1815"/>
                <a:gd name="T49" fmla="*/ 1365 h 1813"/>
                <a:gd name="T50" fmla="*/ 1115 w 1815"/>
                <a:gd name="T51" fmla="*/ 1313 h 1813"/>
                <a:gd name="T52" fmla="*/ 1208 w 1815"/>
                <a:gd name="T53" fmla="*/ 1198 h 1813"/>
                <a:gd name="T54" fmla="*/ 1226 w 1815"/>
                <a:gd name="T55" fmla="*/ 1056 h 1813"/>
                <a:gd name="T56" fmla="*/ 1169 w 1815"/>
                <a:gd name="T57" fmla="*/ 924 h 1813"/>
                <a:gd name="T58" fmla="*/ 1030 w 1815"/>
                <a:gd name="T59" fmla="*/ 824 h 1813"/>
                <a:gd name="T60" fmla="*/ 870 w 1815"/>
                <a:gd name="T61" fmla="*/ 752 h 1813"/>
                <a:gd name="T62" fmla="*/ 813 w 1815"/>
                <a:gd name="T63" fmla="*/ 682 h 1813"/>
                <a:gd name="T64" fmla="*/ 843 w 1815"/>
                <a:gd name="T65" fmla="*/ 615 h 1813"/>
                <a:gd name="T66" fmla="*/ 963 w 1815"/>
                <a:gd name="T67" fmla="*/ 595 h 1813"/>
                <a:gd name="T68" fmla="*/ 1119 w 1815"/>
                <a:gd name="T69" fmla="*/ 638 h 1813"/>
                <a:gd name="T70" fmla="*/ 1151 w 1815"/>
                <a:gd name="T71" fmla="*/ 624 h 1813"/>
                <a:gd name="T72" fmla="*/ 1188 w 1815"/>
                <a:gd name="T73" fmla="*/ 494 h 1813"/>
                <a:gd name="T74" fmla="*/ 1124 w 1815"/>
                <a:gd name="T75" fmla="*/ 447 h 1813"/>
                <a:gd name="T76" fmla="*/ 1007 w 1815"/>
                <a:gd name="T77" fmla="*/ 420 h 1813"/>
                <a:gd name="T78" fmla="*/ 987 w 1815"/>
                <a:gd name="T79" fmla="*/ 383 h 1813"/>
                <a:gd name="T80" fmla="*/ 983 w 1815"/>
                <a:gd name="T81" fmla="*/ 304 h 1813"/>
                <a:gd name="T82" fmla="*/ 934 w 1815"/>
                <a:gd name="T83" fmla="*/ 285 h 1813"/>
                <a:gd name="T84" fmla="*/ 986 w 1815"/>
                <a:gd name="T85" fmla="*/ 3 h 1813"/>
                <a:gd name="T86" fmla="*/ 1279 w 1815"/>
                <a:gd name="T87" fmla="*/ 79 h 1813"/>
                <a:gd name="T88" fmla="*/ 1524 w 1815"/>
                <a:gd name="T89" fmla="*/ 240 h 1813"/>
                <a:gd name="T90" fmla="*/ 1704 w 1815"/>
                <a:gd name="T91" fmla="*/ 470 h 1813"/>
                <a:gd name="T92" fmla="*/ 1802 w 1815"/>
                <a:gd name="T93" fmla="*/ 753 h 1813"/>
                <a:gd name="T94" fmla="*/ 1802 w 1815"/>
                <a:gd name="T95" fmla="*/ 1061 h 1813"/>
                <a:gd name="T96" fmla="*/ 1704 w 1815"/>
                <a:gd name="T97" fmla="*/ 1343 h 1813"/>
                <a:gd name="T98" fmla="*/ 1524 w 1815"/>
                <a:gd name="T99" fmla="*/ 1573 h 1813"/>
                <a:gd name="T100" fmla="*/ 1279 w 1815"/>
                <a:gd name="T101" fmla="*/ 1735 h 1813"/>
                <a:gd name="T102" fmla="*/ 986 w 1815"/>
                <a:gd name="T103" fmla="*/ 1810 h 1813"/>
                <a:gd name="T104" fmla="*/ 679 w 1815"/>
                <a:gd name="T105" fmla="*/ 1784 h 1813"/>
                <a:gd name="T106" fmla="*/ 409 w 1815"/>
                <a:gd name="T107" fmla="*/ 1663 h 1813"/>
                <a:gd name="T108" fmla="*/ 193 w 1815"/>
                <a:gd name="T109" fmla="*/ 1465 h 1813"/>
                <a:gd name="T110" fmla="*/ 51 w 1815"/>
                <a:gd name="T111" fmla="*/ 1207 h 1813"/>
                <a:gd name="T112" fmla="*/ 0 w 1815"/>
                <a:gd name="T113" fmla="*/ 907 h 1813"/>
                <a:gd name="T114" fmla="*/ 51 w 1815"/>
                <a:gd name="T115" fmla="*/ 605 h 1813"/>
                <a:gd name="T116" fmla="*/ 193 w 1815"/>
                <a:gd name="T117" fmla="*/ 348 h 1813"/>
                <a:gd name="T118" fmla="*/ 409 w 1815"/>
                <a:gd name="T119" fmla="*/ 149 h 1813"/>
                <a:gd name="T120" fmla="*/ 679 w 1815"/>
                <a:gd name="T121" fmla="*/ 29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5" h="1813">
                  <a:moveTo>
                    <a:pt x="875" y="285"/>
                  </a:moveTo>
                  <a:lnTo>
                    <a:pt x="859" y="286"/>
                  </a:lnTo>
                  <a:lnTo>
                    <a:pt x="848" y="289"/>
                  </a:lnTo>
                  <a:lnTo>
                    <a:pt x="840" y="293"/>
                  </a:lnTo>
                  <a:lnTo>
                    <a:pt x="835" y="302"/>
                  </a:lnTo>
                  <a:lnTo>
                    <a:pt x="833" y="313"/>
                  </a:lnTo>
                  <a:lnTo>
                    <a:pt x="832" y="329"/>
                  </a:lnTo>
                  <a:lnTo>
                    <a:pt x="832" y="379"/>
                  </a:lnTo>
                  <a:lnTo>
                    <a:pt x="831" y="397"/>
                  </a:lnTo>
                  <a:lnTo>
                    <a:pt x="830" y="410"/>
                  </a:lnTo>
                  <a:lnTo>
                    <a:pt x="827" y="420"/>
                  </a:lnTo>
                  <a:lnTo>
                    <a:pt x="822" y="427"/>
                  </a:lnTo>
                  <a:lnTo>
                    <a:pt x="813" y="432"/>
                  </a:lnTo>
                  <a:lnTo>
                    <a:pt x="801" y="437"/>
                  </a:lnTo>
                  <a:lnTo>
                    <a:pt x="784" y="444"/>
                  </a:lnTo>
                  <a:lnTo>
                    <a:pt x="748" y="459"/>
                  </a:lnTo>
                  <a:lnTo>
                    <a:pt x="716" y="477"/>
                  </a:lnTo>
                  <a:lnTo>
                    <a:pt x="686" y="497"/>
                  </a:lnTo>
                  <a:lnTo>
                    <a:pt x="661" y="520"/>
                  </a:lnTo>
                  <a:lnTo>
                    <a:pt x="639" y="547"/>
                  </a:lnTo>
                  <a:lnTo>
                    <a:pt x="622" y="577"/>
                  </a:lnTo>
                  <a:lnTo>
                    <a:pt x="608" y="610"/>
                  </a:lnTo>
                  <a:lnTo>
                    <a:pt x="599" y="646"/>
                  </a:lnTo>
                  <a:lnTo>
                    <a:pt x="593" y="685"/>
                  </a:lnTo>
                  <a:lnTo>
                    <a:pt x="595" y="720"/>
                  </a:lnTo>
                  <a:lnTo>
                    <a:pt x="599" y="753"/>
                  </a:lnTo>
                  <a:lnTo>
                    <a:pt x="608" y="782"/>
                  </a:lnTo>
                  <a:lnTo>
                    <a:pt x="620" y="811"/>
                  </a:lnTo>
                  <a:lnTo>
                    <a:pt x="636" y="837"/>
                  </a:lnTo>
                  <a:lnTo>
                    <a:pt x="656" y="861"/>
                  </a:lnTo>
                  <a:lnTo>
                    <a:pt x="679" y="883"/>
                  </a:lnTo>
                  <a:lnTo>
                    <a:pt x="705" y="902"/>
                  </a:lnTo>
                  <a:lnTo>
                    <a:pt x="733" y="921"/>
                  </a:lnTo>
                  <a:lnTo>
                    <a:pt x="776" y="944"/>
                  </a:lnTo>
                  <a:lnTo>
                    <a:pt x="820" y="963"/>
                  </a:lnTo>
                  <a:lnTo>
                    <a:pt x="864" y="981"/>
                  </a:lnTo>
                  <a:lnTo>
                    <a:pt x="909" y="999"/>
                  </a:lnTo>
                  <a:lnTo>
                    <a:pt x="931" y="1009"/>
                  </a:lnTo>
                  <a:lnTo>
                    <a:pt x="952" y="1022"/>
                  </a:lnTo>
                  <a:lnTo>
                    <a:pt x="973" y="1036"/>
                  </a:lnTo>
                  <a:lnTo>
                    <a:pt x="989" y="1053"/>
                  </a:lnTo>
                  <a:lnTo>
                    <a:pt x="1000" y="1071"/>
                  </a:lnTo>
                  <a:lnTo>
                    <a:pt x="1007" y="1090"/>
                  </a:lnTo>
                  <a:lnTo>
                    <a:pt x="1009" y="1109"/>
                  </a:lnTo>
                  <a:lnTo>
                    <a:pt x="1007" y="1129"/>
                  </a:lnTo>
                  <a:lnTo>
                    <a:pt x="999" y="1148"/>
                  </a:lnTo>
                  <a:lnTo>
                    <a:pt x="988" y="1164"/>
                  </a:lnTo>
                  <a:lnTo>
                    <a:pt x="972" y="1178"/>
                  </a:lnTo>
                  <a:lnTo>
                    <a:pt x="952" y="1189"/>
                  </a:lnTo>
                  <a:lnTo>
                    <a:pt x="925" y="1199"/>
                  </a:lnTo>
                  <a:lnTo>
                    <a:pt x="897" y="1204"/>
                  </a:lnTo>
                  <a:lnTo>
                    <a:pt x="869" y="1207"/>
                  </a:lnTo>
                  <a:lnTo>
                    <a:pt x="839" y="1204"/>
                  </a:lnTo>
                  <a:lnTo>
                    <a:pt x="796" y="1197"/>
                  </a:lnTo>
                  <a:lnTo>
                    <a:pt x="752" y="1187"/>
                  </a:lnTo>
                  <a:lnTo>
                    <a:pt x="709" y="1172"/>
                  </a:lnTo>
                  <a:lnTo>
                    <a:pt x="669" y="1153"/>
                  </a:lnTo>
                  <a:lnTo>
                    <a:pt x="655" y="1147"/>
                  </a:lnTo>
                  <a:lnTo>
                    <a:pt x="644" y="1144"/>
                  </a:lnTo>
                  <a:lnTo>
                    <a:pt x="635" y="1145"/>
                  </a:lnTo>
                  <a:lnTo>
                    <a:pt x="627" y="1151"/>
                  </a:lnTo>
                  <a:lnTo>
                    <a:pt x="622" y="1161"/>
                  </a:lnTo>
                  <a:lnTo>
                    <a:pt x="616" y="1175"/>
                  </a:lnTo>
                  <a:lnTo>
                    <a:pt x="603" y="1220"/>
                  </a:lnTo>
                  <a:lnTo>
                    <a:pt x="591" y="1264"/>
                  </a:lnTo>
                  <a:lnTo>
                    <a:pt x="587" y="1282"/>
                  </a:lnTo>
                  <a:lnTo>
                    <a:pt x="586" y="1296"/>
                  </a:lnTo>
                  <a:lnTo>
                    <a:pt x="588" y="1306"/>
                  </a:lnTo>
                  <a:lnTo>
                    <a:pt x="595" y="1316"/>
                  </a:lnTo>
                  <a:lnTo>
                    <a:pt x="605" y="1323"/>
                  </a:lnTo>
                  <a:lnTo>
                    <a:pt x="621" y="1331"/>
                  </a:lnTo>
                  <a:lnTo>
                    <a:pt x="658" y="1347"/>
                  </a:lnTo>
                  <a:lnTo>
                    <a:pt x="696" y="1359"/>
                  </a:lnTo>
                  <a:lnTo>
                    <a:pt x="736" y="1368"/>
                  </a:lnTo>
                  <a:lnTo>
                    <a:pt x="775" y="1376"/>
                  </a:lnTo>
                  <a:lnTo>
                    <a:pt x="792" y="1379"/>
                  </a:lnTo>
                  <a:lnTo>
                    <a:pt x="804" y="1382"/>
                  </a:lnTo>
                  <a:lnTo>
                    <a:pt x="812" y="1388"/>
                  </a:lnTo>
                  <a:lnTo>
                    <a:pt x="816" y="1396"/>
                  </a:lnTo>
                  <a:lnTo>
                    <a:pt x="817" y="1409"/>
                  </a:lnTo>
                  <a:lnTo>
                    <a:pt x="819" y="1427"/>
                  </a:lnTo>
                  <a:lnTo>
                    <a:pt x="820" y="1486"/>
                  </a:lnTo>
                  <a:lnTo>
                    <a:pt x="821" y="1499"/>
                  </a:lnTo>
                  <a:lnTo>
                    <a:pt x="825" y="1510"/>
                  </a:lnTo>
                  <a:lnTo>
                    <a:pt x="833" y="1519"/>
                  </a:lnTo>
                  <a:lnTo>
                    <a:pt x="844" y="1523"/>
                  </a:lnTo>
                  <a:lnTo>
                    <a:pt x="857" y="1525"/>
                  </a:lnTo>
                  <a:lnTo>
                    <a:pt x="901" y="1526"/>
                  </a:lnTo>
                  <a:lnTo>
                    <a:pt x="943" y="1525"/>
                  </a:lnTo>
                  <a:lnTo>
                    <a:pt x="956" y="1524"/>
                  </a:lnTo>
                  <a:lnTo>
                    <a:pt x="966" y="1519"/>
                  </a:lnTo>
                  <a:lnTo>
                    <a:pt x="974" y="1511"/>
                  </a:lnTo>
                  <a:lnTo>
                    <a:pt x="978" y="1501"/>
                  </a:lnTo>
                  <a:lnTo>
                    <a:pt x="979" y="1488"/>
                  </a:lnTo>
                  <a:lnTo>
                    <a:pt x="980" y="1448"/>
                  </a:lnTo>
                  <a:lnTo>
                    <a:pt x="979" y="1407"/>
                  </a:lnTo>
                  <a:lnTo>
                    <a:pt x="980" y="1393"/>
                  </a:lnTo>
                  <a:lnTo>
                    <a:pt x="984" y="1381"/>
                  </a:lnTo>
                  <a:lnTo>
                    <a:pt x="991" y="1372"/>
                  </a:lnTo>
                  <a:lnTo>
                    <a:pt x="1002" y="1365"/>
                  </a:lnTo>
                  <a:lnTo>
                    <a:pt x="1016" y="1359"/>
                  </a:lnTo>
                  <a:lnTo>
                    <a:pt x="1051" y="1348"/>
                  </a:lnTo>
                  <a:lnTo>
                    <a:pt x="1084" y="1332"/>
                  </a:lnTo>
                  <a:lnTo>
                    <a:pt x="1115" y="1313"/>
                  </a:lnTo>
                  <a:lnTo>
                    <a:pt x="1143" y="1289"/>
                  </a:lnTo>
                  <a:lnTo>
                    <a:pt x="1168" y="1263"/>
                  </a:lnTo>
                  <a:lnTo>
                    <a:pt x="1190" y="1232"/>
                  </a:lnTo>
                  <a:lnTo>
                    <a:pt x="1208" y="1198"/>
                  </a:lnTo>
                  <a:lnTo>
                    <a:pt x="1220" y="1163"/>
                  </a:lnTo>
                  <a:lnTo>
                    <a:pt x="1227" y="1128"/>
                  </a:lnTo>
                  <a:lnTo>
                    <a:pt x="1230" y="1092"/>
                  </a:lnTo>
                  <a:lnTo>
                    <a:pt x="1226" y="1056"/>
                  </a:lnTo>
                  <a:lnTo>
                    <a:pt x="1220" y="1021"/>
                  </a:lnTo>
                  <a:lnTo>
                    <a:pt x="1207" y="987"/>
                  </a:lnTo>
                  <a:lnTo>
                    <a:pt x="1190" y="955"/>
                  </a:lnTo>
                  <a:lnTo>
                    <a:pt x="1169" y="924"/>
                  </a:lnTo>
                  <a:lnTo>
                    <a:pt x="1143" y="896"/>
                  </a:lnTo>
                  <a:lnTo>
                    <a:pt x="1114" y="871"/>
                  </a:lnTo>
                  <a:lnTo>
                    <a:pt x="1080" y="849"/>
                  </a:lnTo>
                  <a:lnTo>
                    <a:pt x="1030" y="824"/>
                  </a:lnTo>
                  <a:lnTo>
                    <a:pt x="979" y="801"/>
                  </a:lnTo>
                  <a:lnTo>
                    <a:pt x="928" y="780"/>
                  </a:lnTo>
                  <a:lnTo>
                    <a:pt x="898" y="767"/>
                  </a:lnTo>
                  <a:lnTo>
                    <a:pt x="870" y="752"/>
                  </a:lnTo>
                  <a:lnTo>
                    <a:pt x="844" y="733"/>
                  </a:lnTo>
                  <a:lnTo>
                    <a:pt x="828" y="718"/>
                  </a:lnTo>
                  <a:lnTo>
                    <a:pt x="817" y="700"/>
                  </a:lnTo>
                  <a:lnTo>
                    <a:pt x="813" y="682"/>
                  </a:lnTo>
                  <a:lnTo>
                    <a:pt x="813" y="663"/>
                  </a:lnTo>
                  <a:lnTo>
                    <a:pt x="817" y="646"/>
                  </a:lnTo>
                  <a:lnTo>
                    <a:pt x="828" y="629"/>
                  </a:lnTo>
                  <a:lnTo>
                    <a:pt x="843" y="615"/>
                  </a:lnTo>
                  <a:lnTo>
                    <a:pt x="862" y="604"/>
                  </a:lnTo>
                  <a:lnTo>
                    <a:pt x="887" y="597"/>
                  </a:lnTo>
                  <a:lnTo>
                    <a:pt x="914" y="593"/>
                  </a:lnTo>
                  <a:lnTo>
                    <a:pt x="963" y="595"/>
                  </a:lnTo>
                  <a:lnTo>
                    <a:pt x="1012" y="601"/>
                  </a:lnTo>
                  <a:lnTo>
                    <a:pt x="1059" y="613"/>
                  </a:lnTo>
                  <a:lnTo>
                    <a:pt x="1106" y="633"/>
                  </a:lnTo>
                  <a:lnTo>
                    <a:pt x="1119" y="638"/>
                  </a:lnTo>
                  <a:lnTo>
                    <a:pt x="1130" y="640"/>
                  </a:lnTo>
                  <a:lnTo>
                    <a:pt x="1138" y="638"/>
                  </a:lnTo>
                  <a:lnTo>
                    <a:pt x="1145" y="634"/>
                  </a:lnTo>
                  <a:lnTo>
                    <a:pt x="1151" y="624"/>
                  </a:lnTo>
                  <a:lnTo>
                    <a:pt x="1156" y="611"/>
                  </a:lnTo>
                  <a:lnTo>
                    <a:pt x="1172" y="561"/>
                  </a:lnTo>
                  <a:lnTo>
                    <a:pt x="1186" y="509"/>
                  </a:lnTo>
                  <a:lnTo>
                    <a:pt x="1188" y="494"/>
                  </a:lnTo>
                  <a:lnTo>
                    <a:pt x="1185" y="481"/>
                  </a:lnTo>
                  <a:lnTo>
                    <a:pt x="1176" y="471"/>
                  </a:lnTo>
                  <a:lnTo>
                    <a:pt x="1163" y="463"/>
                  </a:lnTo>
                  <a:lnTo>
                    <a:pt x="1124" y="447"/>
                  </a:lnTo>
                  <a:lnTo>
                    <a:pt x="1083" y="435"/>
                  </a:lnTo>
                  <a:lnTo>
                    <a:pt x="1042" y="427"/>
                  </a:lnTo>
                  <a:lnTo>
                    <a:pt x="1022" y="423"/>
                  </a:lnTo>
                  <a:lnTo>
                    <a:pt x="1007" y="420"/>
                  </a:lnTo>
                  <a:lnTo>
                    <a:pt x="997" y="416"/>
                  </a:lnTo>
                  <a:lnTo>
                    <a:pt x="991" y="408"/>
                  </a:lnTo>
                  <a:lnTo>
                    <a:pt x="988" y="398"/>
                  </a:lnTo>
                  <a:lnTo>
                    <a:pt x="987" y="383"/>
                  </a:lnTo>
                  <a:lnTo>
                    <a:pt x="987" y="363"/>
                  </a:lnTo>
                  <a:lnTo>
                    <a:pt x="987" y="337"/>
                  </a:lnTo>
                  <a:lnTo>
                    <a:pt x="986" y="317"/>
                  </a:lnTo>
                  <a:lnTo>
                    <a:pt x="983" y="304"/>
                  </a:lnTo>
                  <a:lnTo>
                    <a:pt x="977" y="295"/>
                  </a:lnTo>
                  <a:lnTo>
                    <a:pt x="968" y="289"/>
                  </a:lnTo>
                  <a:lnTo>
                    <a:pt x="954" y="286"/>
                  </a:lnTo>
                  <a:lnTo>
                    <a:pt x="934" y="285"/>
                  </a:lnTo>
                  <a:lnTo>
                    <a:pt x="909" y="285"/>
                  </a:lnTo>
                  <a:lnTo>
                    <a:pt x="875" y="285"/>
                  </a:lnTo>
                  <a:close/>
                  <a:moveTo>
                    <a:pt x="908" y="0"/>
                  </a:moveTo>
                  <a:lnTo>
                    <a:pt x="986" y="3"/>
                  </a:lnTo>
                  <a:lnTo>
                    <a:pt x="1062" y="13"/>
                  </a:lnTo>
                  <a:lnTo>
                    <a:pt x="1137" y="29"/>
                  </a:lnTo>
                  <a:lnTo>
                    <a:pt x="1209" y="51"/>
                  </a:lnTo>
                  <a:lnTo>
                    <a:pt x="1279" y="79"/>
                  </a:lnTo>
                  <a:lnTo>
                    <a:pt x="1344" y="111"/>
                  </a:lnTo>
                  <a:lnTo>
                    <a:pt x="1408" y="149"/>
                  </a:lnTo>
                  <a:lnTo>
                    <a:pt x="1468" y="193"/>
                  </a:lnTo>
                  <a:lnTo>
                    <a:pt x="1524" y="240"/>
                  </a:lnTo>
                  <a:lnTo>
                    <a:pt x="1575" y="292"/>
                  </a:lnTo>
                  <a:lnTo>
                    <a:pt x="1623" y="348"/>
                  </a:lnTo>
                  <a:lnTo>
                    <a:pt x="1666" y="408"/>
                  </a:lnTo>
                  <a:lnTo>
                    <a:pt x="1704" y="470"/>
                  </a:lnTo>
                  <a:lnTo>
                    <a:pt x="1737" y="537"/>
                  </a:lnTo>
                  <a:lnTo>
                    <a:pt x="1765" y="607"/>
                  </a:lnTo>
                  <a:lnTo>
                    <a:pt x="1787" y="679"/>
                  </a:lnTo>
                  <a:lnTo>
                    <a:pt x="1802" y="753"/>
                  </a:lnTo>
                  <a:lnTo>
                    <a:pt x="1812" y="829"/>
                  </a:lnTo>
                  <a:lnTo>
                    <a:pt x="1815" y="907"/>
                  </a:lnTo>
                  <a:lnTo>
                    <a:pt x="1812" y="985"/>
                  </a:lnTo>
                  <a:lnTo>
                    <a:pt x="1802" y="1061"/>
                  </a:lnTo>
                  <a:lnTo>
                    <a:pt x="1787" y="1136"/>
                  </a:lnTo>
                  <a:lnTo>
                    <a:pt x="1765" y="1208"/>
                  </a:lnTo>
                  <a:lnTo>
                    <a:pt x="1737" y="1276"/>
                  </a:lnTo>
                  <a:lnTo>
                    <a:pt x="1704" y="1343"/>
                  </a:lnTo>
                  <a:lnTo>
                    <a:pt x="1666" y="1405"/>
                  </a:lnTo>
                  <a:lnTo>
                    <a:pt x="1623" y="1465"/>
                  </a:lnTo>
                  <a:lnTo>
                    <a:pt x="1575" y="1521"/>
                  </a:lnTo>
                  <a:lnTo>
                    <a:pt x="1524" y="1573"/>
                  </a:lnTo>
                  <a:lnTo>
                    <a:pt x="1468" y="1620"/>
                  </a:lnTo>
                  <a:lnTo>
                    <a:pt x="1408" y="1663"/>
                  </a:lnTo>
                  <a:lnTo>
                    <a:pt x="1344" y="1701"/>
                  </a:lnTo>
                  <a:lnTo>
                    <a:pt x="1279" y="1735"/>
                  </a:lnTo>
                  <a:lnTo>
                    <a:pt x="1209" y="1762"/>
                  </a:lnTo>
                  <a:lnTo>
                    <a:pt x="1137" y="1784"/>
                  </a:lnTo>
                  <a:lnTo>
                    <a:pt x="1062" y="1799"/>
                  </a:lnTo>
                  <a:lnTo>
                    <a:pt x="986" y="1810"/>
                  </a:lnTo>
                  <a:lnTo>
                    <a:pt x="908" y="1813"/>
                  </a:lnTo>
                  <a:lnTo>
                    <a:pt x="830" y="1810"/>
                  </a:lnTo>
                  <a:lnTo>
                    <a:pt x="753" y="1799"/>
                  </a:lnTo>
                  <a:lnTo>
                    <a:pt x="679" y="1784"/>
                  </a:lnTo>
                  <a:lnTo>
                    <a:pt x="607" y="1762"/>
                  </a:lnTo>
                  <a:lnTo>
                    <a:pt x="538" y="1733"/>
                  </a:lnTo>
                  <a:lnTo>
                    <a:pt x="471" y="1701"/>
                  </a:lnTo>
                  <a:lnTo>
                    <a:pt x="409" y="1663"/>
                  </a:lnTo>
                  <a:lnTo>
                    <a:pt x="349" y="1620"/>
                  </a:lnTo>
                  <a:lnTo>
                    <a:pt x="293" y="1572"/>
                  </a:lnTo>
                  <a:lnTo>
                    <a:pt x="240" y="1521"/>
                  </a:lnTo>
                  <a:lnTo>
                    <a:pt x="193" y="1465"/>
                  </a:lnTo>
                  <a:lnTo>
                    <a:pt x="151" y="1405"/>
                  </a:lnTo>
                  <a:lnTo>
                    <a:pt x="112" y="1342"/>
                  </a:lnTo>
                  <a:lnTo>
                    <a:pt x="79" y="1275"/>
                  </a:lnTo>
                  <a:lnTo>
                    <a:pt x="51" y="1207"/>
                  </a:lnTo>
                  <a:lnTo>
                    <a:pt x="29" y="1135"/>
                  </a:lnTo>
                  <a:lnTo>
                    <a:pt x="13" y="1060"/>
                  </a:lnTo>
                  <a:lnTo>
                    <a:pt x="3" y="984"/>
                  </a:lnTo>
                  <a:lnTo>
                    <a:pt x="0" y="907"/>
                  </a:lnTo>
                  <a:lnTo>
                    <a:pt x="3" y="828"/>
                  </a:lnTo>
                  <a:lnTo>
                    <a:pt x="13" y="752"/>
                  </a:lnTo>
                  <a:lnTo>
                    <a:pt x="29" y="677"/>
                  </a:lnTo>
                  <a:lnTo>
                    <a:pt x="51" y="605"/>
                  </a:lnTo>
                  <a:lnTo>
                    <a:pt x="79" y="537"/>
                  </a:lnTo>
                  <a:lnTo>
                    <a:pt x="112" y="470"/>
                  </a:lnTo>
                  <a:lnTo>
                    <a:pt x="151" y="407"/>
                  </a:lnTo>
                  <a:lnTo>
                    <a:pt x="193" y="348"/>
                  </a:lnTo>
                  <a:lnTo>
                    <a:pt x="240" y="291"/>
                  </a:lnTo>
                  <a:lnTo>
                    <a:pt x="293" y="240"/>
                  </a:lnTo>
                  <a:lnTo>
                    <a:pt x="349" y="193"/>
                  </a:lnTo>
                  <a:lnTo>
                    <a:pt x="409" y="149"/>
                  </a:lnTo>
                  <a:lnTo>
                    <a:pt x="471" y="111"/>
                  </a:lnTo>
                  <a:lnTo>
                    <a:pt x="538" y="79"/>
                  </a:lnTo>
                  <a:lnTo>
                    <a:pt x="607" y="51"/>
                  </a:lnTo>
                  <a:lnTo>
                    <a:pt x="679" y="29"/>
                  </a:lnTo>
                  <a:lnTo>
                    <a:pt x="753" y="13"/>
                  </a:lnTo>
                  <a:lnTo>
                    <a:pt x="830" y="3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69"/>
            <p:cNvSpPr>
              <a:spLocks noEditPoints="1"/>
            </p:cNvSpPr>
            <p:nvPr/>
          </p:nvSpPr>
          <p:spPr bwMode="auto">
            <a:xfrm>
              <a:off x="11012488" y="3578225"/>
              <a:ext cx="468312" cy="438150"/>
            </a:xfrm>
            <a:custGeom>
              <a:avLst/>
              <a:gdLst>
                <a:gd name="T0" fmla="*/ 2132 w 2945"/>
                <a:gd name="T1" fmla="*/ 863 h 2759"/>
                <a:gd name="T2" fmla="*/ 2087 w 2945"/>
                <a:gd name="T3" fmla="*/ 956 h 2759"/>
                <a:gd name="T4" fmla="*/ 2132 w 2945"/>
                <a:gd name="T5" fmla="*/ 1047 h 2759"/>
                <a:gd name="T6" fmla="*/ 2232 w 2945"/>
                <a:gd name="T7" fmla="*/ 1070 h 2759"/>
                <a:gd name="T8" fmla="*/ 2311 w 2945"/>
                <a:gd name="T9" fmla="*/ 1007 h 2759"/>
                <a:gd name="T10" fmla="*/ 2311 w 2945"/>
                <a:gd name="T11" fmla="*/ 903 h 2759"/>
                <a:gd name="T12" fmla="*/ 2232 w 2945"/>
                <a:gd name="T13" fmla="*/ 840 h 2759"/>
                <a:gd name="T14" fmla="*/ 2326 w 2945"/>
                <a:gd name="T15" fmla="*/ 7 h 2759"/>
                <a:gd name="T16" fmla="*/ 2377 w 2945"/>
                <a:gd name="T17" fmla="*/ 69 h 2759"/>
                <a:gd name="T18" fmla="*/ 2347 w 2945"/>
                <a:gd name="T19" fmla="*/ 163 h 2759"/>
                <a:gd name="T20" fmla="*/ 2295 w 2945"/>
                <a:gd name="T21" fmla="*/ 307 h 2759"/>
                <a:gd name="T22" fmla="*/ 2301 w 2945"/>
                <a:gd name="T23" fmla="*/ 476 h 2759"/>
                <a:gd name="T24" fmla="*/ 2432 w 2945"/>
                <a:gd name="T25" fmla="*/ 615 h 2759"/>
                <a:gd name="T26" fmla="*/ 2629 w 2945"/>
                <a:gd name="T27" fmla="*/ 892 h 2759"/>
                <a:gd name="T28" fmla="*/ 2829 w 2945"/>
                <a:gd name="T29" fmla="*/ 1051 h 2759"/>
                <a:gd name="T30" fmla="*/ 2920 w 2945"/>
                <a:gd name="T31" fmla="*/ 1111 h 2759"/>
                <a:gd name="T32" fmla="*/ 2945 w 2945"/>
                <a:gd name="T33" fmla="*/ 1546 h 2759"/>
                <a:gd name="T34" fmla="*/ 2903 w 2945"/>
                <a:gd name="T35" fmla="*/ 1648 h 2759"/>
                <a:gd name="T36" fmla="*/ 2801 w 2945"/>
                <a:gd name="T37" fmla="*/ 1690 h 2759"/>
                <a:gd name="T38" fmla="*/ 2607 w 2945"/>
                <a:gd name="T39" fmla="*/ 1908 h 2759"/>
                <a:gd name="T40" fmla="*/ 2414 w 2945"/>
                <a:gd name="T41" fmla="*/ 2163 h 2759"/>
                <a:gd name="T42" fmla="*/ 2334 w 2945"/>
                <a:gd name="T43" fmla="*/ 2238 h 2759"/>
                <a:gd name="T44" fmla="*/ 2220 w 2945"/>
                <a:gd name="T45" fmla="*/ 2384 h 2759"/>
                <a:gd name="T46" fmla="*/ 2178 w 2945"/>
                <a:gd name="T47" fmla="*/ 2509 h 2759"/>
                <a:gd name="T48" fmla="*/ 2172 w 2945"/>
                <a:gd name="T49" fmla="*/ 2682 h 2759"/>
                <a:gd name="T50" fmla="*/ 2133 w 2945"/>
                <a:gd name="T51" fmla="*/ 2748 h 2759"/>
                <a:gd name="T52" fmla="*/ 1596 w 2945"/>
                <a:gd name="T53" fmla="*/ 2756 h 2759"/>
                <a:gd name="T54" fmla="*/ 1543 w 2945"/>
                <a:gd name="T55" fmla="*/ 2701 h 2759"/>
                <a:gd name="T56" fmla="*/ 1373 w 2945"/>
                <a:gd name="T57" fmla="*/ 2578 h 2759"/>
                <a:gd name="T58" fmla="*/ 1162 w 2945"/>
                <a:gd name="T59" fmla="*/ 2682 h 2759"/>
                <a:gd name="T60" fmla="*/ 1123 w 2945"/>
                <a:gd name="T61" fmla="*/ 2748 h 2759"/>
                <a:gd name="T62" fmla="*/ 589 w 2945"/>
                <a:gd name="T63" fmla="*/ 2757 h 2759"/>
                <a:gd name="T64" fmla="*/ 535 w 2945"/>
                <a:gd name="T65" fmla="*/ 2706 h 2759"/>
                <a:gd name="T66" fmla="*/ 526 w 2945"/>
                <a:gd name="T67" fmla="*/ 2591 h 2759"/>
                <a:gd name="T68" fmla="*/ 489 w 2945"/>
                <a:gd name="T69" fmla="*/ 2438 h 2759"/>
                <a:gd name="T70" fmla="*/ 389 w 2945"/>
                <a:gd name="T71" fmla="*/ 2262 h 2759"/>
                <a:gd name="T72" fmla="*/ 234 w 2945"/>
                <a:gd name="T73" fmla="*/ 2073 h 2759"/>
                <a:gd name="T74" fmla="*/ 122 w 2945"/>
                <a:gd name="T75" fmla="*/ 1871 h 2759"/>
                <a:gd name="T76" fmla="*/ 31 w 2945"/>
                <a:gd name="T77" fmla="*/ 1632 h 2759"/>
                <a:gd name="T78" fmla="*/ 13 w 2945"/>
                <a:gd name="T79" fmla="*/ 1547 h 2759"/>
                <a:gd name="T80" fmla="*/ 11 w 2945"/>
                <a:gd name="T81" fmla="*/ 1223 h 2759"/>
                <a:gd name="T82" fmla="*/ 99 w 2945"/>
                <a:gd name="T83" fmla="*/ 932 h 2759"/>
                <a:gd name="T84" fmla="*/ 369 w 2945"/>
                <a:gd name="T85" fmla="*/ 1083 h 2759"/>
                <a:gd name="T86" fmla="*/ 680 w 2945"/>
                <a:gd name="T87" fmla="*/ 1154 h 2759"/>
                <a:gd name="T88" fmla="*/ 1012 w 2945"/>
                <a:gd name="T89" fmla="*/ 1128 h 2759"/>
                <a:gd name="T90" fmla="*/ 1312 w 2945"/>
                <a:gd name="T91" fmla="*/ 1009 h 2759"/>
                <a:gd name="T92" fmla="*/ 1561 w 2945"/>
                <a:gd name="T93" fmla="*/ 812 h 2759"/>
                <a:gd name="T94" fmla="*/ 1743 w 2945"/>
                <a:gd name="T95" fmla="*/ 550 h 2759"/>
                <a:gd name="T96" fmla="*/ 1838 w 2945"/>
                <a:gd name="T97" fmla="*/ 283 h 2759"/>
                <a:gd name="T98" fmla="*/ 1933 w 2945"/>
                <a:gd name="T99" fmla="*/ 146 h 2759"/>
                <a:gd name="T100" fmla="*/ 2075 w 2945"/>
                <a:gd name="T101" fmla="*/ 56 h 2759"/>
                <a:gd name="T102" fmla="*/ 2281 w 2945"/>
                <a:gd name="T103" fmla="*/ 0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45" h="2759">
                  <a:moveTo>
                    <a:pt x="2205" y="838"/>
                  </a:moveTo>
                  <a:lnTo>
                    <a:pt x="2178" y="840"/>
                  </a:lnTo>
                  <a:lnTo>
                    <a:pt x="2154" y="850"/>
                  </a:lnTo>
                  <a:lnTo>
                    <a:pt x="2132" y="863"/>
                  </a:lnTo>
                  <a:lnTo>
                    <a:pt x="2113" y="882"/>
                  </a:lnTo>
                  <a:lnTo>
                    <a:pt x="2099" y="903"/>
                  </a:lnTo>
                  <a:lnTo>
                    <a:pt x="2090" y="928"/>
                  </a:lnTo>
                  <a:lnTo>
                    <a:pt x="2087" y="956"/>
                  </a:lnTo>
                  <a:lnTo>
                    <a:pt x="2090" y="982"/>
                  </a:lnTo>
                  <a:lnTo>
                    <a:pt x="2099" y="1007"/>
                  </a:lnTo>
                  <a:lnTo>
                    <a:pt x="2113" y="1029"/>
                  </a:lnTo>
                  <a:lnTo>
                    <a:pt x="2132" y="1047"/>
                  </a:lnTo>
                  <a:lnTo>
                    <a:pt x="2154" y="1062"/>
                  </a:lnTo>
                  <a:lnTo>
                    <a:pt x="2178" y="1070"/>
                  </a:lnTo>
                  <a:lnTo>
                    <a:pt x="2205" y="1074"/>
                  </a:lnTo>
                  <a:lnTo>
                    <a:pt x="2232" y="1070"/>
                  </a:lnTo>
                  <a:lnTo>
                    <a:pt x="2257" y="1062"/>
                  </a:lnTo>
                  <a:lnTo>
                    <a:pt x="2279" y="1047"/>
                  </a:lnTo>
                  <a:lnTo>
                    <a:pt x="2297" y="1029"/>
                  </a:lnTo>
                  <a:lnTo>
                    <a:pt x="2311" y="1007"/>
                  </a:lnTo>
                  <a:lnTo>
                    <a:pt x="2320" y="982"/>
                  </a:lnTo>
                  <a:lnTo>
                    <a:pt x="2323" y="956"/>
                  </a:lnTo>
                  <a:lnTo>
                    <a:pt x="2320" y="928"/>
                  </a:lnTo>
                  <a:lnTo>
                    <a:pt x="2311" y="903"/>
                  </a:lnTo>
                  <a:lnTo>
                    <a:pt x="2297" y="882"/>
                  </a:lnTo>
                  <a:lnTo>
                    <a:pt x="2279" y="863"/>
                  </a:lnTo>
                  <a:lnTo>
                    <a:pt x="2257" y="850"/>
                  </a:lnTo>
                  <a:lnTo>
                    <a:pt x="2232" y="840"/>
                  </a:lnTo>
                  <a:lnTo>
                    <a:pt x="2205" y="838"/>
                  </a:lnTo>
                  <a:close/>
                  <a:moveTo>
                    <a:pt x="2281" y="0"/>
                  </a:moveTo>
                  <a:lnTo>
                    <a:pt x="2304" y="0"/>
                  </a:lnTo>
                  <a:lnTo>
                    <a:pt x="2326" y="7"/>
                  </a:lnTo>
                  <a:lnTo>
                    <a:pt x="2344" y="16"/>
                  </a:lnTo>
                  <a:lnTo>
                    <a:pt x="2359" y="32"/>
                  </a:lnTo>
                  <a:lnTo>
                    <a:pt x="2370" y="49"/>
                  </a:lnTo>
                  <a:lnTo>
                    <a:pt x="2377" y="69"/>
                  </a:lnTo>
                  <a:lnTo>
                    <a:pt x="2379" y="90"/>
                  </a:lnTo>
                  <a:lnTo>
                    <a:pt x="2374" y="110"/>
                  </a:lnTo>
                  <a:lnTo>
                    <a:pt x="2366" y="132"/>
                  </a:lnTo>
                  <a:lnTo>
                    <a:pt x="2347" y="163"/>
                  </a:lnTo>
                  <a:lnTo>
                    <a:pt x="2331" y="195"/>
                  </a:lnTo>
                  <a:lnTo>
                    <a:pt x="2315" y="230"/>
                  </a:lnTo>
                  <a:lnTo>
                    <a:pt x="2303" y="267"/>
                  </a:lnTo>
                  <a:lnTo>
                    <a:pt x="2295" y="307"/>
                  </a:lnTo>
                  <a:lnTo>
                    <a:pt x="2289" y="347"/>
                  </a:lnTo>
                  <a:lnTo>
                    <a:pt x="2288" y="388"/>
                  </a:lnTo>
                  <a:lnTo>
                    <a:pt x="2291" y="432"/>
                  </a:lnTo>
                  <a:lnTo>
                    <a:pt x="2301" y="476"/>
                  </a:lnTo>
                  <a:lnTo>
                    <a:pt x="2303" y="487"/>
                  </a:lnTo>
                  <a:lnTo>
                    <a:pt x="2304" y="496"/>
                  </a:lnTo>
                  <a:lnTo>
                    <a:pt x="2371" y="554"/>
                  </a:lnTo>
                  <a:lnTo>
                    <a:pt x="2432" y="615"/>
                  </a:lnTo>
                  <a:lnTo>
                    <a:pt x="2489" y="680"/>
                  </a:lnTo>
                  <a:lnTo>
                    <a:pt x="2542" y="747"/>
                  </a:lnTo>
                  <a:lnTo>
                    <a:pt x="2587" y="818"/>
                  </a:lnTo>
                  <a:lnTo>
                    <a:pt x="2629" y="892"/>
                  </a:lnTo>
                  <a:lnTo>
                    <a:pt x="2664" y="969"/>
                  </a:lnTo>
                  <a:lnTo>
                    <a:pt x="2694" y="1047"/>
                  </a:lnTo>
                  <a:lnTo>
                    <a:pt x="2800" y="1047"/>
                  </a:lnTo>
                  <a:lnTo>
                    <a:pt x="2829" y="1051"/>
                  </a:lnTo>
                  <a:lnTo>
                    <a:pt x="2855" y="1059"/>
                  </a:lnTo>
                  <a:lnTo>
                    <a:pt x="2880" y="1072"/>
                  </a:lnTo>
                  <a:lnTo>
                    <a:pt x="2901" y="1090"/>
                  </a:lnTo>
                  <a:lnTo>
                    <a:pt x="2920" y="1111"/>
                  </a:lnTo>
                  <a:lnTo>
                    <a:pt x="2933" y="1136"/>
                  </a:lnTo>
                  <a:lnTo>
                    <a:pt x="2942" y="1163"/>
                  </a:lnTo>
                  <a:lnTo>
                    <a:pt x="2945" y="1191"/>
                  </a:lnTo>
                  <a:lnTo>
                    <a:pt x="2945" y="1546"/>
                  </a:lnTo>
                  <a:lnTo>
                    <a:pt x="2943" y="1575"/>
                  </a:lnTo>
                  <a:lnTo>
                    <a:pt x="2934" y="1603"/>
                  </a:lnTo>
                  <a:lnTo>
                    <a:pt x="2921" y="1627"/>
                  </a:lnTo>
                  <a:lnTo>
                    <a:pt x="2903" y="1648"/>
                  </a:lnTo>
                  <a:lnTo>
                    <a:pt x="2882" y="1666"/>
                  </a:lnTo>
                  <a:lnTo>
                    <a:pt x="2857" y="1679"/>
                  </a:lnTo>
                  <a:lnTo>
                    <a:pt x="2830" y="1688"/>
                  </a:lnTo>
                  <a:lnTo>
                    <a:pt x="2801" y="1690"/>
                  </a:lnTo>
                  <a:lnTo>
                    <a:pt x="2701" y="1690"/>
                  </a:lnTo>
                  <a:lnTo>
                    <a:pt x="2675" y="1765"/>
                  </a:lnTo>
                  <a:lnTo>
                    <a:pt x="2643" y="1838"/>
                  </a:lnTo>
                  <a:lnTo>
                    <a:pt x="2607" y="1908"/>
                  </a:lnTo>
                  <a:lnTo>
                    <a:pt x="2566" y="1977"/>
                  </a:lnTo>
                  <a:lnTo>
                    <a:pt x="2520" y="2041"/>
                  </a:lnTo>
                  <a:lnTo>
                    <a:pt x="2468" y="2104"/>
                  </a:lnTo>
                  <a:lnTo>
                    <a:pt x="2414" y="2163"/>
                  </a:lnTo>
                  <a:lnTo>
                    <a:pt x="2354" y="2220"/>
                  </a:lnTo>
                  <a:lnTo>
                    <a:pt x="2351" y="2221"/>
                  </a:lnTo>
                  <a:lnTo>
                    <a:pt x="2349" y="2223"/>
                  </a:lnTo>
                  <a:lnTo>
                    <a:pt x="2334" y="2238"/>
                  </a:lnTo>
                  <a:lnTo>
                    <a:pt x="2297" y="2274"/>
                  </a:lnTo>
                  <a:lnTo>
                    <a:pt x="2266" y="2311"/>
                  </a:lnTo>
                  <a:lnTo>
                    <a:pt x="2241" y="2348"/>
                  </a:lnTo>
                  <a:lnTo>
                    <a:pt x="2220" y="2384"/>
                  </a:lnTo>
                  <a:lnTo>
                    <a:pt x="2204" y="2419"/>
                  </a:lnTo>
                  <a:lnTo>
                    <a:pt x="2192" y="2451"/>
                  </a:lnTo>
                  <a:lnTo>
                    <a:pt x="2184" y="2482"/>
                  </a:lnTo>
                  <a:lnTo>
                    <a:pt x="2178" y="2509"/>
                  </a:lnTo>
                  <a:lnTo>
                    <a:pt x="2174" y="2532"/>
                  </a:lnTo>
                  <a:lnTo>
                    <a:pt x="2172" y="2551"/>
                  </a:lnTo>
                  <a:lnTo>
                    <a:pt x="2172" y="2564"/>
                  </a:lnTo>
                  <a:lnTo>
                    <a:pt x="2172" y="2682"/>
                  </a:lnTo>
                  <a:lnTo>
                    <a:pt x="2169" y="2702"/>
                  </a:lnTo>
                  <a:lnTo>
                    <a:pt x="2161" y="2721"/>
                  </a:lnTo>
                  <a:lnTo>
                    <a:pt x="2149" y="2736"/>
                  </a:lnTo>
                  <a:lnTo>
                    <a:pt x="2133" y="2748"/>
                  </a:lnTo>
                  <a:lnTo>
                    <a:pt x="2114" y="2756"/>
                  </a:lnTo>
                  <a:lnTo>
                    <a:pt x="2093" y="2759"/>
                  </a:lnTo>
                  <a:lnTo>
                    <a:pt x="1618" y="2759"/>
                  </a:lnTo>
                  <a:lnTo>
                    <a:pt x="1596" y="2756"/>
                  </a:lnTo>
                  <a:lnTo>
                    <a:pt x="1578" y="2748"/>
                  </a:lnTo>
                  <a:lnTo>
                    <a:pt x="1562" y="2736"/>
                  </a:lnTo>
                  <a:lnTo>
                    <a:pt x="1550" y="2720"/>
                  </a:lnTo>
                  <a:lnTo>
                    <a:pt x="1543" y="2701"/>
                  </a:lnTo>
                  <a:lnTo>
                    <a:pt x="1539" y="2682"/>
                  </a:lnTo>
                  <a:lnTo>
                    <a:pt x="1539" y="2569"/>
                  </a:lnTo>
                  <a:lnTo>
                    <a:pt x="1457" y="2576"/>
                  </a:lnTo>
                  <a:lnTo>
                    <a:pt x="1373" y="2578"/>
                  </a:lnTo>
                  <a:lnTo>
                    <a:pt x="1302" y="2577"/>
                  </a:lnTo>
                  <a:lnTo>
                    <a:pt x="1232" y="2571"/>
                  </a:lnTo>
                  <a:lnTo>
                    <a:pt x="1162" y="2564"/>
                  </a:lnTo>
                  <a:lnTo>
                    <a:pt x="1162" y="2682"/>
                  </a:lnTo>
                  <a:lnTo>
                    <a:pt x="1159" y="2702"/>
                  </a:lnTo>
                  <a:lnTo>
                    <a:pt x="1151" y="2721"/>
                  </a:lnTo>
                  <a:lnTo>
                    <a:pt x="1139" y="2736"/>
                  </a:lnTo>
                  <a:lnTo>
                    <a:pt x="1123" y="2748"/>
                  </a:lnTo>
                  <a:lnTo>
                    <a:pt x="1104" y="2756"/>
                  </a:lnTo>
                  <a:lnTo>
                    <a:pt x="1083" y="2759"/>
                  </a:lnTo>
                  <a:lnTo>
                    <a:pt x="609" y="2759"/>
                  </a:lnTo>
                  <a:lnTo>
                    <a:pt x="589" y="2757"/>
                  </a:lnTo>
                  <a:lnTo>
                    <a:pt x="571" y="2749"/>
                  </a:lnTo>
                  <a:lnTo>
                    <a:pt x="556" y="2738"/>
                  </a:lnTo>
                  <a:lnTo>
                    <a:pt x="544" y="2723"/>
                  </a:lnTo>
                  <a:lnTo>
                    <a:pt x="535" y="2706"/>
                  </a:lnTo>
                  <a:lnTo>
                    <a:pt x="530" y="2686"/>
                  </a:lnTo>
                  <a:lnTo>
                    <a:pt x="530" y="2646"/>
                  </a:lnTo>
                  <a:lnTo>
                    <a:pt x="529" y="2620"/>
                  </a:lnTo>
                  <a:lnTo>
                    <a:pt x="526" y="2591"/>
                  </a:lnTo>
                  <a:lnTo>
                    <a:pt x="521" y="2557"/>
                  </a:lnTo>
                  <a:lnTo>
                    <a:pt x="513" y="2520"/>
                  </a:lnTo>
                  <a:lnTo>
                    <a:pt x="503" y="2480"/>
                  </a:lnTo>
                  <a:lnTo>
                    <a:pt x="489" y="2438"/>
                  </a:lnTo>
                  <a:lnTo>
                    <a:pt x="471" y="2395"/>
                  </a:lnTo>
                  <a:lnTo>
                    <a:pt x="448" y="2350"/>
                  </a:lnTo>
                  <a:lnTo>
                    <a:pt x="422" y="2305"/>
                  </a:lnTo>
                  <a:lnTo>
                    <a:pt x="389" y="2262"/>
                  </a:lnTo>
                  <a:lnTo>
                    <a:pt x="352" y="2219"/>
                  </a:lnTo>
                  <a:lnTo>
                    <a:pt x="310" y="2172"/>
                  </a:lnTo>
                  <a:lnTo>
                    <a:pt x="270" y="2123"/>
                  </a:lnTo>
                  <a:lnTo>
                    <a:pt x="234" y="2073"/>
                  </a:lnTo>
                  <a:lnTo>
                    <a:pt x="201" y="2022"/>
                  </a:lnTo>
                  <a:lnTo>
                    <a:pt x="172" y="1970"/>
                  </a:lnTo>
                  <a:lnTo>
                    <a:pt x="145" y="1920"/>
                  </a:lnTo>
                  <a:lnTo>
                    <a:pt x="122" y="1871"/>
                  </a:lnTo>
                  <a:lnTo>
                    <a:pt x="93" y="1813"/>
                  </a:lnTo>
                  <a:lnTo>
                    <a:pt x="69" y="1754"/>
                  </a:lnTo>
                  <a:lnTo>
                    <a:pt x="48" y="1693"/>
                  </a:lnTo>
                  <a:lnTo>
                    <a:pt x="31" y="1632"/>
                  </a:lnTo>
                  <a:lnTo>
                    <a:pt x="31" y="1630"/>
                  </a:lnTo>
                  <a:lnTo>
                    <a:pt x="31" y="1629"/>
                  </a:lnTo>
                  <a:lnTo>
                    <a:pt x="31" y="1628"/>
                  </a:lnTo>
                  <a:lnTo>
                    <a:pt x="13" y="1547"/>
                  </a:lnTo>
                  <a:lnTo>
                    <a:pt x="4" y="1464"/>
                  </a:lnTo>
                  <a:lnTo>
                    <a:pt x="0" y="1379"/>
                  </a:lnTo>
                  <a:lnTo>
                    <a:pt x="4" y="1300"/>
                  </a:lnTo>
                  <a:lnTo>
                    <a:pt x="11" y="1223"/>
                  </a:lnTo>
                  <a:lnTo>
                    <a:pt x="25" y="1148"/>
                  </a:lnTo>
                  <a:lnTo>
                    <a:pt x="45" y="1074"/>
                  </a:lnTo>
                  <a:lnTo>
                    <a:pt x="69" y="1002"/>
                  </a:lnTo>
                  <a:lnTo>
                    <a:pt x="99" y="932"/>
                  </a:lnTo>
                  <a:lnTo>
                    <a:pt x="162" y="976"/>
                  </a:lnTo>
                  <a:lnTo>
                    <a:pt x="228" y="1017"/>
                  </a:lnTo>
                  <a:lnTo>
                    <a:pt x="298" y="1053"/>
                  </a:lnTo>
                  <a:lnTo>
                    <a:pt x="369" y="1083"/>
                  </a:lnTo>
                  <a:lnTo>
                    <a:pt x="444" y="1110"/>
                  </a:lnTo>
                  <a:lnTo>
                    <a:pt x="521" y="1130"/>
                  </a:lnTo>
                  <a:lnTo>
                    <a:pt x="599" y="1144"/>
                  </a:lnTo>
                  <a:lnTo>
                    <a:pt x="680" y="1154"/>
                  </a:lnTo>
                  <a:lnTo>
                    <a:pt x="763" y="1158"/>
                  </a:lnTo>
                  <a:lnTo>
                    <a:pt x="848" y="1154"/>
                  </a:lnTo>
                  <a:lnTo>
                    <a:pt x="932" y="1144"/>
                  </a:lnTo>
                  <a:lnTo>
                    <a:pt x="1012" y="1128"/>
                  </a:lnTo>
                  <a:lnTo>
                    <a:pt x="1091" y="1106"/>
                  </a:lnTo>
                  <a:lnTo>
                    <a:pt x="1168" y="1080"/>
                  </a:lnTo>
                  <a:lnTo>
                    <a:pt x="1242" y="1047"/>
                  </a:lnTo>
                  <a:lnTo>
                    <a:pt x="1312" y="1009"/>
                  </a:lnTo>
                  <a:lnTo>
                    <a:pt x="1380" y="967"/>
                  </a:lnTo>
                  <a:lnTo>
                    <a:pt x="1444" y="919"/>
                  </a:lnTo>
                  <a:lnTo>
                    <a:pt x="1504" y="867"/>
                  </a:lnTo>
                  <a:lnTo>
                    <a:pt x="1561" y="812"/>
                  </a:lnTo>
                  <a:lnTo>
                    <a:pt x="1614" y="752"/>
                  </a:lnTo>
                  <a:lnTo>
                    <a:pt x="1661" y="687"/>
                  </a:lnTo>
                  <a:lnTo>
                    <a:pt x="1704" y="621"/>
                  </a:lnTo>
                  <a:lnTo>
                    <a:pt x="1743" y="550"/>
                  </a:lnTo>
                  <a:lnTo>
                    <a:pt x="1775" y="477"/>
                  </a:lnTo>
                  <a:lnTo>
                    <a:pt x="1804" y="400"/>
                  </a:lnTo>
                  <a:lnTo>
                    <a:pt x="1826" y="322"/>
                  </a:lnTo>
                  <a:lnTo>
                    <a:pt x="1838" y="283"/>
                  </a:lnTo>
                  <a:lnTo>
                    <a:pt x="1855" y="244"/>
                  </a:lnTo>
                  <a:lnTo>
                    <a:pt x="1877" y="208"/>
                  </a:lnTo>
                  <a:lnTo>
                    <a:pt x="1902" y="176"/>
                  </a:lnTo>
                  <a:lnTo>
                    <a:pt x="1933" y="146"/>
                  </a:lnTo>
                  <a:lnTo>
                    <a:pt x="1962" y="122"/>
                  </a:lnTo>
                  <a:lnTo>
                    <a:pt x="1996" y="98"/>
                  </a:lnTo>
                  <a:lnTo>
                    <a:pt x="2034" y="76"/>
                  </a:lnTo>
                  <a:lnTo>
                    <a:pt x="2075" y="56"/>
                  </a:lnTo>
                  <a:lnTo>
                    <a:pt x="2121" y="38"/>
                  </a:lnTo>
                  <a:lnTo>
                    <a:pt x="2170" y="23"/>
                  </a:lnTo>
                  <a:lnTo>
                    <a:pt x="2224" y="10"/>
                  </a:lnTo>
                  <a:lnTo>
                    <a:pt x="2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6" name="Group 975"/>
          <p:cNvGrpSpPr/>
          <p:nvPr/>
        </p:nvGrpSpPr>
        <p:grpSpPr>
          <a:xfrm>
            <a:off x="655645" y="2752725"/>
            <a:ext cx="581025" cy="427038"/>
            <a:chOff x="685800" y="2752725"/>
            <a:chExt cx="581025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4" name="Freeform 274"/>
            <p:cNvSpPr>
              <a:spLocks noEditPoints="1"/>
            </p:cNvSpPr>
            <p:nvPr/>
          </p:nvSpPr>
          <p:spPr bwMode="auto">
            <a:xfrm>
              <a:off x="685800" y="2752725"/>
              <a:ext cx="503238" cy="365125"/>
            </a:xfrm>
            <a:custGeom>
              <a:avLst/>
              <a:gdLst>
                <a:gd name="T0" fmla="*/ 378 w 3169"/>
                <a:gd name="T1" fmla="*/ 260 h 2308"/>
                <a:gd name="T2" fmla="*/ 325 w 3169"/>
                <a:gd name="T3" fmla="*/ 283 h 2308"/>
                <a:gd name="T4" fmla="*/ 284 w 3169"/>
                <a:gd name="T5" fmla="*/ 323 h 2308"/>
                <a:gd name="T6" fmla="*/ 262 w 3169"/>
                <a:gd name="T7" fmla="*/ 376 h 2308"/>
                <a:gd name="T8" fmla="*/ 258 w 3169"/>
                <a:gd name="T9" fmla="*/ 464 h 2308"/>
                <a:gd name="T10" fmla="*/ 2947 w 3169"/>
                <a:gd name="T11" fmla="*/ 406 h 2308"/>
                <a:gd name="T12" fmla="*/ 2935 w 3169"/>
                <a:gd name="T13" fmla="*/ 349 h 2308"/>
                <a:gd name="T14" fmla="*/ 2902 w 3169"/>
                <a:gd name="T15" fmla="*/ 301 h 2308"/>
                <a:gd name="T16" fmla="*/ 2856 w 3169"/>
                <a:gd name="T17" fmla="*/ 269 h 2308"/>
                <a:gd name="T18" fmla="*/ 2797 w 3169"/>
                <a:gd name="T19" fmla="*/ 258 h 2308"/>
                <a:gd name="T20" fmla="*/ 413 w 3169"/>
                <a:gd name="T21" fmla="*/ 0 h 2308"/>
                <a:gd name="T22" fmla="*/ 2807 w 3169"/>
                <a:gd name="T23" fmla="*/ 3 h 2308"/>
                <a:gd name="T24" fmla="*/ 2905 w 3169"/>
                <a:gd name="T25" fmla="*/ 27 h 2308"/>
                <a:gd name="T26" fmla="*/ 2991 w 3169"/>
                <a:gd name="T27" fmla="*/ 74 h 2308"/>
                <a:gd name="T28" fmla="*/ 3064 w 3169"/>
                <a:gd name="T29" fmla="*/ 138 h 2308"/>
                <a:gd name="T30" fmla="*/ 3120 w 3169"/>
                <a:gd name="T31" fmla="*/ 218 h 2308"/>
                <a:gd name="T32" fmla="*/ 3156 w 3169"/>
                <a:gd name="T33" fmla="*/ 311 h 2308"/>
                <a:gd name="T34" fmla="*/ 3169 w 3169"/>
                <a:gd name="T35" fmla="*/ 412 h 2308"/>
                <a:gd name="T36" fmla="*/ 3122 w 3169"/>
                <a:gd name="T37" fmla="*/ 962 h 2308"/>
                <a:gd name="T38" fmla="*/ 2961 w 3169"/>
                <a:gd name="T39" fmla="*/ 962 h 2308"/>
                <a:gd name="T40" fmla="*/ 2947 w 3169"/>
                <a:gd name="T41" fmla="*/ 856 h 2308"/>
                <a:gd name="T42" fmla="*/ 258 w 3169"/>
                <a:gd name="T43" fmla="*/ 1900 h 2308"/>
                <a:gd name="T44" fmla="*/ 270 w 3169"/>
                <a:gd name="T45" fmla="*/ 1958 h 2308"/>
                <a:gd name="T46" fmla="*/ 302 w 3169"/>
                <a:gd name="T47" fmla="*/ 2006 h 2308"/>
                <a:gd name="T48" fmla="*/ 349 w 3169"/>
                <a:gd name="T49" fmla="*/ 2038 h 2308"/>
                <a:gd name="T50" fmla="*/ 408 w 3169"/>
                <a:gd name="T51" fmla="*/ 2049 h 2308"/>
                <a:gd name="T52" fmla="*/ 2246 w 3169"/>
                <a:gd name="T53" fmla="*/ 2308 h 2308"/>
                <a:gd name="T54" fmla="*/ 362 w 3169"/>
                <a:gd name="T55" fmla="*/ 2305 h 2308"/>
                <a:gd name="T56" fmla="*/ 264 w 3169"/>
                <a:gd name="T57" fmla="*/ 2279 h 2308"/>
                <a:gd name="T58" fmla="*/ 177 w 3169"/>
                <a:gd name="T59" fmla="*/ 2234 h 2308"/>
                <a:gd name="T60" fmla="*/ 104 w 3169"/>
                <a:gd name="T61" fmla="*/ 2169 h 2308"/>
                <a:gd name="T62" fmla="*/ 49 w 3169"/>
                <a:gd name="T63" fmla="*/ 2089 h 2308"/>
                <a:gd name="T64" fmla="*/ 12 w 3169"/>
                <a:gd name="T65" fmla="*/ 1997 h 2308"/>
                <a:gd name="T66" fmla="*/ 0 w 3169"/>
                <a:gd name="T67" fmla="*/ 1895 h 2308"/>
                <a:gd name="T68" fmla="*/ 3 w 3169"/>
                <a:gd name="T69" fmla="*/ 361 h 2308"/>
                <a:gd name="T70" fmla="*/ 28 w 3169"/>
                <a:gd name="T71" fmla="*/ 263 h 2308"/>
                <a:gd name="T72" fmla="*/ 74 w 3169"/>
                <a:gd name="T73" fmla="*/ 177 h 2308"/>
                <a:gd name="T74" fmla="*/ 139 w 3169"/>
                <a:gd name="T75" fmla="*/ 104 h 2308"/>
                <a:gd name="T76" fmla="*/ 220 w 3169"/>
                <a:gd name="T77" fmla="*/ 48 h 2308"/>
                <a:gd name="T78" fmla="*/ 312 w 3169"/>
                <a:gd name="T79" fmla="*/ 12 h 2308"/>
                <a:gd name="T80" fmla="*/ 413 w 3169"/>
                <a:gd name="T81" fmla="*/ 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9" h="2308">
                  <a:moveTo>
                    <a:pt x="408" y="258"/>
                  </a:moveTo>
                  <a:lnTo>
                    <a:pt x="378" y="260"/>
                  </a:lnTo>
                  <a:lnTo>
                    <a:pt x="349" y="269"/>
                  </a:lnTo>
                  <a:lnTo>
                    <a:pt x="325" y="283"/>
                  </a:lnTo>
                  <a:lnTo>
                    <a:pt x="303" y="301"/>
                  </a:lnTo>
                  <a:lnTo>
                    <a:pt x="284" y="323"/>
                  </a:lnTo>
                  <a:lnTo>
                    <a:pt x="271" y="349"/>
                  </a:lnTo>
                  <a:lnTo>
                    <a:pt x="262" y="376"/>
                  </a:lnTo>
                  <a:lnTo>
                    <a:pt x="258" y="406"/>
                  </a:lnTo>
                  <a:lnTo>
                    <a:pt x="258" y="464"/>
                  </a:lnTo>
                  <a:lnTo>
                    <a:pt x="2947" y="464"/>
                  </a:lnTo>
                  <a:lnTo>
                    <a:pt x="2947" y="406"/>
                  </a:lnTo>
                  <a:lnTo>
                    <a:pt x="2944" y="376"/>
                  </a:lnTo>
                  <a:lnTo>
                    <a:pt x="2935" y="349"/>
                  </a:lnTo>
                  <a:lnTo>
                    <a:pt x="2921" y="323"/>
                  </a:lnTo>
                  <a:lnTo>
                    <a:pt x="2902" y="301"/>
                  </a:lnTo>
                  <a:lnTo>
                    <a:pt x="2881" y="283"/>
                  </a:lnTo>
                  <a:lnTo>
                    <a:pt x="2856" y="269"/>
                  </a:lnTo>
                  <a:lnTo>
                    <a:pt x="2827" y="260"/>
                  </a:lnTo>
                  <a:lnTo>
                    <a:pt x="2797" y="258"/>
                  </a:lnTo>
                  <a:lnTo>
                    <a:pt x="408" y="258"/>
                  </a:lnTo>
                  <a:close/>
                  <a:moveTo>
                    <a:pt x="413" y="0"/>
                  </a:moveTo>
                  <a:lnTo>
                    <a:pt x="2756" y="0"/>
                  </a:lnTo>
                  <a:lnTo>
                    <a:pt x="2807" y="3"/>
                  </a:lnTo>
                  <a:lnTo>
                    <a:pt x="2857" y="12"/>
                  </a:lnTo>
                  <a:lnTo>
                    <a:pt x="2905" y="27"/>
                  </a:lnTo>
                  <a:lnTo>
                    <a:pt x="2949" y="47"/>
                  </a:lnTo>
                  <a:lnTo>
                    <a:pt x="2991" y="74"/>
                  </a:lnTo>
                  <a:lnTo>
                    <a:pt x="3030" y="104"/>
                  </a:lnTo>
                  <a:lnTo>
                    <a:pt x="3064" y="138"/>
                  </a:lnTo>
                  <a:lnTo>
                    <a:pt x="3094" y="177"/>
                  </a:lnTo>
                  <a:lnTo>
                    <a:pt x="3120" y="218"/>
                  </a:lnTo>
                  <a:lnTo>
                    <a:pt x="3141" y="263"/>
                  </a:lnTo>
                  <a:lnTo>
                    <a:pt x="3156" y="311"/>
                  </a:lnTo>
                  <a:lnTo>
                    <a:pt x="3165" y="360"/>
                  </a:lnTo>
                  <a:lnTo>
                    <a:pt x="3169" y="412"/>
                  </a:lnTo>
                  <a:lnTo>
                    <a:pt x="3169" y="964"/>
                  </a:lnTo>
                  <a:lnTo>
                    <a:pt x="3122" y="962"/>
                  </a:lnTo>
                  <a:lnTo>
                    <a:pt x="2976" y="962"/>
                  </a:lnTo>
                  <a:lnTo>
                    <a:pt x="2961" y="962"/>
                  </a:lnTo>
                  <a:lnTo>
                    <a:pt x="2947" y="962"/>
                  </a:lnTo>
                  <a:lnTo>
                    <a:pt x="2947" y="856"/>
                  </a:lnTo>
                  <a:lnTo>
                    <a:pt x="258" y="856"/>
                  </a:lnTo>
                  <a:lnTo>
                    <a:pt x="258" y="1900"/>
                  </a:lnTo>
                  <a:lnTo>
                    <a:pt x="262" y="1930"/>
                  </a:lnTo>
                  <a:lnTo>
                    <a:pt x="270" y="1958"/>
                  </a:lnTo>
                  <a:lnTo>
                    <a:pt x="284" y="1984"/>
                  </a:lnTo>
                  <a:lnTo>
                    <a:pt x="302" y="2006"/>
                  </a:lnTo>
                  <a:lnTo>
                    <a:pt x="324" y="2023"/>
                  </a:lnTo>
                  <a:lnTo>
                    <a:pt x="349" y="2038"/>
                  </a:lnTo>
                  <a:lnTo>
                    <a:pt x="377" y="2047"/>
                  </a:lnTo>
                  <a:lnTo>
                    <a:pt x="408" y="2049"/>
                  </a:lnTo>
                  <a:lnTo>
                    <a:pt x="2246" y="2049"/>
                  </a:lnTo>
                  <a:lnTo>
                    <a:pt x="2246" y="2308"/>
                  </a:lnTo>
                  <a:lnTo>
                    <a:pt x="413" y="2308"/>
                  </a:lnTo>
                  <a:lnTo>
                    <a:pt x="362" y="2305"/>
                  </a:lnTo>
                  <a:lnTo>
                    <a:pt x="312" y="2295"/>
                  </a:lnTo>
                  <a:lnTo>
                    <a:pt x="264" y="2279"/>
                  </a:lnTo>
                  <a:lnTo>
                    <a:pt x="220" y="2260"/>
                  </a:lnTo>
                  <a:lnTo>
                    <a:pt x="177" y="2234"/>
                  </a:lnTo>
                  <a:lnTo>
                    <a:pt x="140" y="2203"/>
                  </a:lnTo>
                  <a:lnTo>
                    <a:pt x="104" y="2169"/>
                  </a:lnTo>
                  <a:lnTo>
                    <a:pt x="74" y="2131"/>
                  </a:lnTo>
                  <a:lnTo>
                    <a:pt x="49" y="2089"/>
                  </a:lnTo>
                  <a:lnTo>
                    <a:pt x="28" y="2045"/>
                  </a:lnTo>
                  <a:lnTo>
                    <a:pt x="12" y="1997"/>
                  </a:lnTo>
                  <a:lnTo>
                    <a:pt x="3" y="1947"/>
                  </a:lnTo>
                  <a:lnTo>
                    <a:pt x="0" y="1895"/>
                  </a:lnTo>
                  <a:lnTo>
                    <a:pt x="0" y="412"/>
                  </a:lnTo>
                  <a:lnTo>
                    <a:pt x="3" y="361"/>
                  </a:lnTo>
                  <a:lnTo>
                    <a:pt x="12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20" y="48"/>
                  </a:lnTo>
                  <a:lnTo>
                    <a:pt x="264" y="27"/>
                  </a:lnTo>
                  <a:lnTo>
                    <a:pt x="312" y="12"/>
                  </a:lnTo>
                  <a:lnTo>
                    <a:pt x="362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275"/>
            <p:cNvSpPr>
              <a:spLocks noEditPoints="1"/>
            </p:cNvSpPr>
            <p:nvPr/>
          </p:nvSpPr>
          <p:spPr bwMode="auto">
            <a:xfrm>
              <a:off x="1073150" y="2935288"/>
              <a:ext cx="193675" cy="244475"/>
            </a:xfrm>
            <a:custGeom>
              <a:avLst/>
              <a:gdLst>
                <a:gd name="T0" fmla="*/ 561 w 1218"/>
                <a:gd name="T1" fmla="*/ 966 h 1541"/>
                <a:gd name="T2" fmla="*/ 516 w 1218"/>
                <a:gd name="T3" fmla="*/ 1013 h 1541"/>
                <a:gd name="T4" fmla="*/ 510 w 1218"/>
                <a:gd name="T5" fmla="*/ 1080 h 1541"/>
                <a:gd name="T6" fmla="*/ 548 w 1218"/>
                <a:gd name="T7" fmla="*/ 1135 h 1541"/>
                <a:gd name="T8" fmla="*/ 558 w 1218"/>
                <a:gd name="T9" fmla="*/ 1155 h 1541"/>
                <a:gd name="T10" fmla="*/ 568 w 1218"/>
                <a:gd name="T11" fmla="*/ 1316 h 1541"/>
                <a:gd name="T12" fmla="*/ 609 w 1218"/>
                <a:gd name="T13" fmla="*/ 1336 h 1541"/>
                <a:gd name="T14" fmla="*/ 649 w 1218"/>
                <a:gd name="T15" fmla="*/ 1316 h 1541"/>
                <a:gd name="T16" fmla="*/ 659 w 1218"/>
                <a:gd name="T17" fmla="*/ 1156 h 1541"/>
                <a:gd name="T18" fmla="*/ 669 w 1218"/>
                <a:gd name="T19" fmla="*/ 1134 h 1541"/>
                <a:gd name="T20" fmla="*/ 707 w 1218"/>
                <a:gd name="T21" fmla="*/ 1078 h 1541"/>
                <a:gd name="T22" fmla="*/ 699 w 1218"/>
                <a:gd name="T23" fmla="*/ 1009 h 1541"/>
                <a:gd name="T24" fmla="*/ 649 w 1218"/>
                <a:gd name="T25" fmla="*/ 962 h 1541"/>
                <a:gd name="T26" fmla="*/ 536 w 1218"/>
                <a:gd name="T27" fmla="*/ 201 h 1541"/>
                <a:gd name="T28" fmla="*/ 438 w 1218"/>
                <a:gd name="T29" fmla="*/ 228 h 1541"/>
                <a:gd name="T30" fmla="*/ 368 w 1218"/>
                <a:gd name="T31" fmla="*/ 297 h 1541"/>
                <a:gd name="T32" fmla="*/ 341 w 1218"/>
                <a:gd name="T33" fmla="*/ 395 h 1541"/>
                <a:gd name="T34" fmla="*/ 347 w 1218"/>
                <a:gd name="T35" fmla="*/ 692 h 1541"/>
                <a:gd name="T36" fmla="*/ 877 w 1218"/>
                <a:gd name="T37" fmla="*/ 649 h 1541"/>
                <a:gd name="T38" fmla="*/ 873 w 1218"/>
                <a:gd name="T39" fmla="*/ 361 h 1541"/>
                <a:gd name="T40" fmla="*/ 831 w 1218"/>
                <a:gd name="T41" fmla="*/ 271 h 1541"/>
                <a:gd name="T42" fmla="*/ 750 w 1218"/>
                <a:gd name="T43" fmla="*/ 213 h 1541"/>
                <a:gd name="T44" fmla="*/ 536 w 1218"/>
                <a:gd name="T45" fmla="*/ 201 h 1541"/>
                <a:gd name="T46" fmla="*/ 733 w 1218"/>
                <a:gd name="T47" fmla="*/ 4 h 1541"/>
                <a:gd name="T48" fmla="*/ 868 w 1218"/>
                <a:gd name="T49" fmla="*/ 47 h 1541"/>
                <a:gd name="T50" fmla="*/ 978 w 1218"/>
                <a:gd name="T51" fmla="*/ 132 h 1541"/>
                <a:gd name="T52" fmla="*/ 1051 w 1218"/>
                <a:gd name="T53" fmla="*/ 252 h 1541"/>
                <a:gd name="T54" fmla="*/ 1078 w 1218"/>
                <a:gd name="T55" fmla="*/ 394 h 1541"/>
                <a:gd name="T56" fmla="*/ 1075 w 1218"/>
                <a:gd name="T57" fmla="*/ 695 h 1541"/>
                <a:gd name="T58" fmla="*/ 1156 w 1218"/>
                <a:gd name="T59" fmla="*/ 737 h 1541"/>
                <a:gd name="T60" fmla="*/ 1207 w 1218"/>
                <a:gd name="T61" fmla="*/ 813 h 1541"/>
                <a:gd name="T62" fmla="*/ 1218 w 1218"/>
                <a:gd name="T63" fmla="*/ 1358 h 1541"/>
                <a:gd name="T64" fmla="*/ 1192 w 1218"/>
                <a:gd name="T65" fmla="*/ 1450 h 1541"/>
                <a:gd name="T66" fmla="*/ 1127 w 1218"/>
                <a:gd name="T67" fmla="*/ 1517 h 1541"/>
                <a:gd name="T68" fmla="*/ 1034 w 1218"/>
                <a:gd name="T69" fmla="*/ 1541 h 1541"/>
                <a:gd name="T70" fmla="*/ 119 w 1218"/>
                <a:gd name="T71" fmla="*/ 1530 h 1541"/>
                <a:gd name="T72" fmla="*/ 43 w 1218"/>
                <a:gd name="T73" fmla="*/ 1476 h 1541"/>
                <a:gd name="T74" fmla="*/ 2 w 1218"/>
                <a:gd name="T75" fmla="*/ 1391 h 1541"/>
                <a:gd name="T76" fmla="*/ 2 w 1218"/>
                <a:gd name="T77" fmla="*/ 842 h 1541"/>
                <a:gd name="T78" fmla="*/ 41 w 1218"/>
                <a:gd name="T79" fmla="*/ 759 h 1541"/>
                <a:gd name="T80" fmla="*/ 115 w 1218"/>
                <a:gd name="T81" fmla="*/ 704 h 1541"/>
                <a:gd name="T82" fmla="*/ 142 w 1218"/>
                <a:gd name="T83" fmla="*/ 648 h 1541"/>
                <a:gd name="T84" fmla="*/ 154 w 1218"/>
                <a:gd name="T85" fmla="*/ 297 h 1541"/>
                <a:gd name="T86" fmla="*/ 213 w 1218"/>
                <a:gd name="T87" fmla="*/ 169 h 1541"/>
                <a:gd name="T88" fmla="*/ 312 w 1218"/>
                <a:gd name="T89" fmla="*/ 70 h 1541"/>
                <a:gd name="T90" fmla="*/ 439 w 1218"/>
                <a:gd name="T91" fmla="*/ 1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1541">
                  <a:moveTo>
                    <a:pt x="603" y="954"/>
                  </a:moveTo>
                  <a:lnTo>
                    <a:pt x="582" y="958"/>
                  </a:lnTo>
                  <a:lnTo>
                    <a:pt x="561" y="966"/>
                  </a:lnTo>
                  <a:lnTo>
                    <a:pt x="543" y="978"/>
                  </a:lnTo>
                  <a:lnTo>
                    <a:pt x="528" y="995"/>
                  </a:lnTo>
                  <a:lnTo>
                    <a:pt x="516" y="1013"/>
                  </a:lnTo>
                  <a:lnTo>
                    <a:pt x="509" y="1036"/>
                  </a:lnTo>
                  <a:lnTo>
                    <a:pt x="507" y="1058"/>
                  </a:lnTo>
                  <a:lnTo>
                    <a:pt x="510" y="1080"/>
                  </a:lnTo>
                  <a:lnTo>
                    <a:pt x="518" y="1101"/>
                  </a:lnTo>
                  <a:lnTo>
                    <a:pt x="531" y="1119"/>
                  </a:lnTo>
                  <a:lnTo>
                    <a:pt x="548" y="1135"/>
                  </a:lnTo>
                  <a:lnTo>
                    <a:pt x="554" y="1141"/>
                  </a:lnTo>
                  <a:lnTo>
                    <a:pt x="558" y="1148"/>
                  </a:lnTo>
                  <a:lnTo>
                    <a:pt x="558" y="1155"/>
                  </a:lnTo>
                  <a:lnTo>
                    <a:pt x="558" y="1286"/>
                  </a:lnTo>
                  <a:lnTo>
                    <a:pt x="561" y="1302"/>
                  </a:lnTo>
                  <a:lnTo>
                    <a:pt x="568" y="1316"/>
                  </a:lnTo>
                  <a:lnTo>
                    <a:pt x="579" y="1327"/>
                  </a:lnTo>
                  <a:lnTo>
                    <a:pt x="592" y="1334"/>
                  </a:lnTo>
                  <a:lnTo>
                    <a:pt x="609" y="1336"/>
                  </a:lnTo>
                  <a:lnTo>
                    <a:pt x="624" y="1334"/>
                  </a:lnTo>
                  <a:lnTo>
                    <a:pt x="638" y="1327"/>
                  </a:lnTo>
                  <a:lnTo>
                    <a:pt x="649" y="1316"/>
                  </a:lnTo>
                  <a:lnTo>
                    <a:pt x="656" y="1302"/>
                  </a:lnTo>
                  <a:lnTo>
                    <a:pt x="659" y="1286"/>
                  </a:lnTo>
                  <a:lnTo>
                    <a:pt x="659" y="1156"/>
                  </a:lnTo>
                  <a:lnTo>
                    <a:pt x="660" y="1148"/>
                  </a:lnTo>
                  <a:lnTo>
                    <a:pt x="663" y="1141"/>
                  </a:lnTo>
                  <a:lnTo>
                    <a:pt x="669" y="1134"/>
                  </a:lnTo>
                  <a:lnTo>
                    <a:pt x="688" y="1118"/>
                  </a:lnTo>
                  <a:lnTo>
                    <a:pt x="700" y="1099"/>
                  </a:lnTo>
                  <a:lnTo>
                    <a:pt x="707" y="1078"/>
                  </a:lnTo>
                  <a:lnTo>
                    <a:pt x="709" y="1053"/>
                  </a:lnTo>
                  <a:lnTo>
                    <a:pt x="706" y="1030"/>
                  </a:lnTo>
                  <a:lnTo>
                    <a:pt x="699" y="1009"/>
                  </a:lnTo>
                  <a:lnTo>
                    <a:pt x="685" y="990"/>
                  </a:lnTo>
                  <a:lnTo>
                    <a:pt x="669" y="975"/>
                  </a:lnTo>
                  <a:lnTo>
                    <a:pt x="649" y="962"/>
                  </a:lnTo>
                  <a:lnTo>
                    <a:pt x="625" y="956"/>
                  </a:lnTo>
                  <a:lnTo>
                    <a:pt x="603" y="954"/>
                  </a:lnTo>
                  <a:close/>
                  <a:moveTo>
                    <a:pt x="536" y="201"/>
                  </a:moveTo>
                  <a:lnTo>
                    <a:pt x="501" y="204"/>
                  </a:lnTo>
                  <a:lnTo>
                    <a:pt x="468" y="213"/>
                  </a:lnTo>
                  <a:lnTo>
                    <a:pt x="438" y="228"/>
                  </a:lnTo>
                  <a:lnTo>
                    <a:pt x="411" y="246"/>
                  </a:lnTo>
                  <a:lnTo>
                    <a:pt x="388" y="271"/>
                  </a:lnTo>
                  <a:lnTo>
                    <a:pt x="368" y="297"/>
                  </a:lnTo>
                  <a:lnTo>
                    <a:pt x="354" y="327"/>
                  </a:lnTo>
                  <a:lnTo>
                    <a:pt x="345" y="361"/>
                  </a:lnTo>
                  <a:lnTo>
                    <a:pt x="341" y="395"/>
                  </a:lnTo>
                  <a:lnTo>
                    <a:pt x="341" y="649"/>
                  </a:lnTo>
                  <a:lnTo>
                    <a:pt x="344" y="671"/>
                  </a:lnTo>
                  <a:lnTo>
                    <a:pt x="347" y="692"/>
                  </a:lnTo>
                  <a:lnTo>
                    <a:pt x="872" y="692"/>
                  </a:lnTo>
                  <a:lnTo>
                    <a:pt x="876" y="671"/>
                  </a:lnTo>
                  <a:lnTo>
                    <a:pt x="877" y="649"/>
                  </a:lnTo>
                  <a:lnTo>
                    <a:pt x="876" y="649"/>
                  </a:lnTo>
                  <a:lnTo>
                    <a:pt x="876" y="395"/>
                  </a:lnTo>
                  <a:lnTo>
                    <a:pt x="873" y="361"/>
                  </a:lnTo>
                  <a:lnTo>
                    <a:pt x="864" y="327"/>
                  </a:lnTo>
                  <a:lnTo>
                    <a:pt x="849" y="297"/>
                  </a:lnTo>
                  <a:lnTo>
                    <a:pt x="831" y="271"/>
                  </a:lnTo>
                  <a:lnTo>
                    <a:pt x="807" y="246"/>
                  </a:lnTo>
                  <a:lnTo>
                    <a:pt x="781" y="228"/>
                  </a:lnTo>
                  <a:lnTo>
                    <a:pt x="750" y="213"/>
                  </a:lnTo>
                  <a:lnTo>
                    <a:pt x="717" y="204"/>
                  </a:lnTo>
                  <a:lnTo>
                    <a:pt x="683" y="201"/>
                  </a:lnTo>
                  <a:lnTo>
                    <a:pt x="536" y="201"/>
                  </a:lnTo>
                  <a:close/>
                  <a:moveTo>
                    <a:pt x="537" y="0"/>
                  </a:moveTo>
                  <a:lnTo>
                    <a:pt x="683" y="0"/>
                  </a:lnTo>
                  <a:lnTo>
                    <a:pt x="733" y="4"/>
                  </a:lnTo>
                  <a:lnTo>
                    <a:pt x="781" y="13"/>
                  </a:lnTo>
                  <a:lnTo>
                    <a:pt x="826" y="27"/>
                  </a:lnTo>
                  <a:lnTo>
                    <a:pt x="868" y="47"/>
                  </a:lnTo>
                  <a:lnTo>
                    <a:pt x="908" y="71"/>
                  </a:lnTo>
                  <a:lnTo>
                    <a:pt x="945" y="100"/>
                  </a:lnTo>
                  <a:lnTo>
                    <a:pt x="978" y="132"/>
                  </a:lnTo>
                  <a:lnTo>
                    <a:pt x="1007" y="169"/>
                  </a:lnTo>
                  <a:lnTo>
                    <a:pt x="1031" y="209"/>
                  </a:lnTo>
                  <a:lnTo>
                    <a:pt x="1051" y="252"/>
                  </a:lnTo>
                  <a:lnTo>
                    <a:pt x="1066" y="297"/>
                  </a:lnTo>
                  <a:lnTo>
                    <a:pt x="1075" y="345"/>
                  </a:lnTo>
                  <a:lnTo>
                    <a:pt x="1078" y="394"/>
                  </a:lnTo>
                  <a:lnTo>
                    <a:pt x="1078" y="648"/>
                  </a:lnTo>
                  <a:lnTo>
                    <a:pt x="1077" y="672"/>
                  </a:lnTo>
                  <a:lnTo>
                    <a:pt x="1075" y="695"/>
                  </a:lnTo>
                  <a:lnTo>
                    <a:pt x="1105" y="705"/>
                  </a:lnTo>
                  <a:lnTo>
                    <a:pt x="1131" y="720"/>
                  </a:lnTo>
                  <a:lnTo>
                    <a:pt x="1156" y="737"/>
                  </a:lnTo>
                  <a:lnTo>
                    <a:pt x="1177" y="760"/>
                  </a:lnTo>
                  <a:lnTo>
                    <a:pt x="1194" y="784"/>
                  </a:lnTo>
                  <a:lnTo>
                    <a:pt x="1207" y="813"/>
                  </a:lnTo>
                  <a:lnTo>
                    <a:pt x="1214" y="843"/>
                  </a:lnTo>
                  <a:lnTo>
                    <a:pt x="1218" y="874"/>
                  </a:lnTo>
                  <a:lnTo>
                    <a:pt x="1218" y="1358"/>
                  </a:lnTo>
                  <a:lnTo>
                    <a:pt x="1214" y="1391"/>
                  </a:lnTo>
                  <a:lnTo>
                    <a:pt x="1205" y="1421"/>
                  </a:lnTo>
                  <a:lnTo>
                    <a:pt x="1192" y="1450"/>
                  </a:lnTo>
                  <a:lnTo>
                    <a:pt x="1174" y="1476"/>
                  </a:lnTo>
                  <a:lnTo>
                    <a:pt x="1152" y="1498"/>
                  </a:lnTo>
                  <a:lnTo>
                    <a:pt x="1127" y="1517"/>
                  </a:lnTo>
                  <a:lnTo>
                    <a:pt x="1098" y="1530"/>
                  </a:lnTo>
                  <a:lnTo>
                    <a:pt x="1067" y="1539"/>
                  </a:lnTo>
                  <a:lnTo>
                    <a:pt x="1034" y="1541"/>
                  </a:lnTo>
                  <a:lnTo>
                    <a:pt x="183" y="1541"/>
                  </a:lnTo>
                  <a:lnTo>
                    <a:pt x="150" y="1539"/>
                  </a:lnTo>
                  <a:lnTo>
                    <a:pt x="119" y="1530"/>
                  </a:lnTo>
                  <a:lnTo>
                    <a:pt x="91" y="1517"/>
                  </a:lnTo>
                  <a:lnTo>
                    <a:pt x="65" y="1498"/>
                  </a:lnTo>
                  <a:lnTo>
                    <a:pt x="43" y="1476"/>
                  </a:lnTo>
                  <a:lnTo>
                    <a:pt x="24" y="1450"/>
                  </a:lnTo>
                  <a:lnTo>
                    <a:pt x="11" y="1421"/>
                  </a:lnTo>
                  <a:lnTo>
                    <a:pt x="2" y="1391"/>
                  </a:lnTo>
                  <a:lnTo>
                    <a:pt x="0" y="1358"/>
                  </a:lnTo>
                  <a:lnTo>
                    <a:pt x="0" y="874"/>
                  </a:lnTo>
                  <a:lnTo>
                    <a:pt x="2" y="842"/>
                  </a:lnTo>
                  <a:lnTo>
                    <a:pt x="11" y="812"/>
                  </a:lnTo>
                  <a:lnTo>
                    <a:pt x="24" y="784"/>
                  </a:lnTo>
                  <a:lnTo>
                    <a:pt x="41" y="759"/>
                  </a:lnTo>
                  <a:lnTo>
                    <a:pt x="63" y="736"/>
                  </a:lnTo>
                  <a:lnTo>
                    <a:pt x="88" y="719"/>
                  </a:lnTo>
                  <a:lnTo>
                    <a:pt x="115" y="704"/>
                  </a:lnTo>
                  <a:lnTo>
                    <a:pt x="145" y="695"/>
                  </a:lnTo>
                  <a:lnTo>
                    <a:pt x="143" y="671"/>
                  </a:lnTo>
                  <a:lnTo>
                    <a:pt x="142" y="648"/>
                  </a:lnTo>
                  <a:lnTo>
                    <a:pt x="142" y="394"/>
                  </a:lnTo>
                  <a:lnTo>
                    <a:pt x="145" y="345"/>
                  </a:lnTo>
                  <a:lnTo>
                    <a:pt x="154" y="297"/>
                  </a:lnTo>
                  <a:lnTo>
                    <a:pt x="168" y="252"/>
                  </a:lnTo>
                  <a:lnTo>
                    <a:pt x="188" y="209"/>
                  </a:lnTo>
                  <a:lnTo>
                    <a:pt x="213" y="169"/>
                  </a:lnTo>
                  <a:lnTo>
                    <a:pt x="242" y="132"/>
                  </a:lnTo>
                  <a:lnTo>
                    <a:pt x="275" y="100"/>
                  </a:lnTo>
                  <a:lnTo>
                    <a:pt x="312" y="70"/>
                  </a:lnTo>
                  <a:lnTo>
                    <a:pt x="351" y="46"/>
                  </a:lnTo>
                  <a:lnTo>
                    <a:pt x="394" y="27"/>
                  </a:lnTo>
                  <a:lnTo>
                    <a:pt x="439" y="13"/>
                  </a:lnTo>
                  <a:lnTo>
                    <a:pt x="487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7" name="Group 976"/>
          <p:cNvGrpSpPr/>
          <p:nvPr/>
        </p:nvGrpSpPr>
        <p:grpSpPr>
          <a:xfrm>
            <a:off x="1591139" y="2744788"/>
            <a:ext cx="581024" cy="441325"/>
            <a:chOff x="1531938" y="2744788"/>
            <a:chExt cx="581024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9" name="Freeform 280"/>
            <p:cNvSpPr>
              <a:spLocks/>
            </p:cNvSpPr>
            <p:nvPr/>
          </p:nvSpPr>
          <p:spPr bwMode="auto">
            <a:xfrm>
              <a:off x="1733550" y="3028950"/>
              <a:ext cx="111125" cy="61912"/>
            </a:xfrm>
            <a:custGeom>
              <a:avLst/>
              <a:gdLst>
                <a:gd name="T0" fmla="*/ 178 w 626"/>
                <a:gd name="T1" fmla="*/ 0 h 358"/>
                <a:gd name="T2" fmla="*/ 209 w 626"/>
                <a:gd name="T3" fmla="*/ 3 h 358"/>
                <a:gd name="T4" fmla="*/ 239 w 626"/>
                <a:gd name="T5" fmla="*/ 11 h 358"/>
                <a:gd name="T6" fmla="*/ 267 w 626"/>
                <a:gd name="T7" fmla="*/ 24 h 358"/>
                <a:gd name="T8" fmla="*/ 291 w 626"/>
                <a:gd name="T9" fmla="*/ 43 h 358"/>
                <a:gd name="T10" fmla="*/ 313 w 626"/>
                <a:gd name="T11" fmla="*/ 64 h 358"/>
                <a:gd name="T12" fmla="*/ 334 w 626"/>
                <a:gd name="T13" fmla="*/ 43 h 358"/>
                <a:gd name="T14" fmla="*/ 359 w 626"/>
                <a:gd name="T15" fmla="*/ 24 h 358"/>
                <a:gd name="T16" fmla="*/ 386 w 626"/>
                <a:gd name="T17" fmla="*/ 11 h 358"/>
                <a:gd name="T18" fmla="*/ 416 w 626"/>
                <a:gd name="T19" fmla="*/ 3 h 358"/>
                <a:gd name="T20" fmla="*/ 448 w 626"/>
                <a:gd name="T21" fmla="*/ 0 h 358"/>
                <a:gd name="T22" fmla="*/ 479 w 626"/>
                <a:gd name="T23" fmla="*/ 3 h 358"/>
                <a:gd name="T24" fmla="*/ 511 w 626"/>
                <a:gd name="T25" fmla="*/ 12 h 358"/>
                <a:gd name="T26" fmla="*/ 538 w 626"/>
                <a:gd name="T27" fmla="*/ 25 h 358"/>
                <a:gd name="T28" fmla="*/ 563 w 626"/>
                <a:gd name="T29" fmla="*/ 43 h 358"/>
                <a:gd name="T30" fmla="*/ 584 w 626"/>
                <a:gd name="T31" fmla="*/ 65 h 358"/>
                <a:gd name="T32" fmla="*/ 602 w 626"/>
                <a:gd name="T33" fmla="*/ 89 h 358"/>
                <a:gd name="T34" fmla="*/ 615 w 626"/>
                <a:gd name="T35" fmla="*/ 117 h 358"/>
                <a:gd name="T36" fmla="*/ 623 w 626"/>
                <a:gd name="T37" fmla="*/ 147 h 358"/>
                <a:gd name="T38" fmla="*/ 626 w 626"/>
                <a:gd name="T39" fmla="*/ 179 h 358"/>
                <a:gd name="T40" fmla="*/ 623 w 626"/>
                <a:gd name="T41" fmla="*/ 211 h 358"/>
                <a:gd name="T42" fmla="*/ 615 w 626"/>
                <a:gd name="T43" fmla="*/ 242 h 358"/>
                <a:gd name="T44" fmla="*/ 602 w 626"/>
                <a:gd name="T45" fmla="*/ 270 h 358"/>
                <a:gd name="T46" fmla="*/ 584 w 626"/>
                <a:gd name="T47" fmla="*/ 294 h 358"/>
                <a:gd name="T48" fmla="*/ 563 w 626"/>
                <a:gd name="T49" fmla="*/ 316 h 358"/>
                <a:gd name="T50" fmla="*/ 538 w 626"/>
                <a:gd name="T51" fmla="*/ 333 h 358"/>
                <a:gd name="T52" fmla="*/ 511 w 626"/>
                <a:gd name="T53" fmla="*/ 346 h 358"/>
                <a:gd name="T54" fmla="*/ 479 w 626"/>
                <a:gd name="T55" fmla="*/ 355 h 358"/>
                <a:gd name="T56" fmla="*/ 448 w 626"/>
                <a:gd name="T57" fmla="*/ 358 h 358"/>
                <a:gd name="T58" fmla="*/ 416 w 626"/>
                <a:gd name="T59" fmla="*/ 355 h 358"/>
                <a:gd name="T60" fmla="*/ 386 w 626"/>
                <a:gd name="T61" fmla="*/ 347 h 358"/>
                <a:gd name="T62" fmla="*/ 359 w 626"/>
                <a:gd name="T63" fmla="*/ 334 h 358"/>
                <a:gd name="T64" fmla="*/ 334 w 626"/>
                <a:gd name="T65" fmla="*/ 316 h 358"/>
                <a:gd name="T66" fmla="*/ 313 w 626"/>
                <a:gd name="T67" fmla="*/ 295 h 358"/>
                <a:gd name="T68" fmla="*/ 291 w 626"/>
                <a:gd name="T69" fmla="*/ 316 h 358"/>
                <a:gd name="T70" fmla="*/ 267 w 626"/>
                <a:gd name="T71" fmla="*/ 334 h 358"/>
                <a:gd name="T72" fmla="*/ 239 w 626"/>
                <a:gd name="T73" fmla="*/ 347 h 358"/>
                <a:gd name="T74" fmla="*/ 209 w 626"/>
                <a:gd name="T75" fmla="*/ 355 h 358"/>
                <a:gd name="T76" fmla="*/ 178 w 626"/>
                <a:gd name="T77" fmla="*/ 358 h 358"/>
                <a:gd name="T78" fmla="*/ 146 w 626"/>
                <a:gd name="T79" fmla="*/ 355 h 358"/>
                <a:gd name="T80" fmla="*/ 116 w 626"/>
                <a:gd name="T81" fmla="*/ 346 h 358"/>
                <a:gd name="T82" fmla="*/ 88 w 626"/>
                <a:gd name="T83" fmla="*/ 333 h 358"/>
                <a:gd name="T84" fmla="*/ 63 w 626"/>
                <a:gd name="T85" fmla="*/ 316 h 358"/>
                <a:gd name="T86" fmla="*/ 42 w 626"/>
                <a:gd name="T87" fmla="*/ 294 h 358"/>
                <a:gd name="T88" fmla="*/ 24 w 626"/>
                <a:gd name="T89" fmla="*/ 270 h 358"/>
                <a:gd name="T90" fmla="*/ 11 w 626"/>
                <a:gd name="T91" fmla="*/ 242 h 358"/>
                <a:gd name="T92" fmla="*/ 3 w 626"/>
                <a:gd name="T93" fmla="*/ 211 h 358"/>
                <a:gd name="T94" fmla="*/ 0 w 626"/>
                <a:gd name="T95" fmla="*/ 179 h 358"/>
                <a:gd name="T96" fmla="*/ 3 w 626"/>
                <a:gd name="T97" fmla="*/ 147 h 358"/>
                <a:gd name="T98" fmla="*/ 11 w 626"/>
                <a:gd name="T99" fmla="*/ 117 h 358"/>
                <a:gd name="T100" fmla="*/ 24 w 626"/>
                <a:gd name="T101" fmla="*/ 89 h 358"/>
                <a:gd name="T102" fmla="*/ 42 w 626"/>
                <a:gd name="T103" fmla="*/ 65 h 358"/>
                <a:gd name="T104" fmla="*/ 63 w 626"/>
                <a:gd name="T105" fmla="*/ 43 h 358"/>
                <a:gd name="T106" fmla="*/ 88 w 626"/>
                <a:gd name="T107" fmla="*/ 25 h 358"/>
                <a:gd name="T108" fmla="*/ 116 w 626"/>
                <a:gd name="T109" fmla="*/ 12 h 358"/>
                <a:gd name="T110" fmla="*/ 146 w 626"/>
                <a:gd name="T111" fmla="*/ 3 h 358"/>
                <a:gd name="T112" fmla="*/ 178 w 626"/>
                <a:gd name="T1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6" h="358">
                  <a:moveTo>
                    <a:pt x="178" y="0"/>
                  </a:moveTo>
                  <a:lnTo>
                    <a:pt x="209" y="3"/>
                  </a:lnTo>
                  <a:lnTo>
                    <a:pt x="239" y="11"/>
                  </a:lnTo>
                  <a:lnTo>
                    <a:pt x="267" y="24"/>
                  </a:lnTo>
                  <a:lnTo>
                    <a:pt x="291" y="43"/>
                  </a:lnTo>
                  <a:lnTo>
                    <a:pt x="313" y="64"/>
                  </a:lnTo>
                  <a:lnTo>
                    <a:pt x="334" y="43"/>
                  </a:lnTo>
                  <a:lnTo>
                    <a:pt x="359" y="24"/>
                  </a:lnTo>
                  <a:lnTo>
                    <a:pt x="386" y="11"/>
                  </a:lnTo>
                  <a:lnTo>
                    <a:pt x="416" y="3"/>
                  </a:lnTo>
                  <a:lnTo>
                    <a:pt x="448" y="0"/>
                  </a:lnTo>
                  <a:lnTo>
                    <a:pt x="479" y="3"/>
                  </a:lnTo>
                  <a:lnTo>
                    <a:pt x="511" y="12"/>
                  </a:lnTo>
                  <a:lnTo>
                    <a:pt x="538" y="25"/>
                  </a:lnTo>
                  <a:lnTo>
                    <a:pt x="563" y="43"/>
                  </a:lnTo>
                  <a:lnTo>
                    <a:pt x="584" y="65"/>
                  </a:lnTo>
                  <a:lnTo>
                    <a:pt x="602" y="89"/>
                  </a:lnTo>
                  <a:lnTo>
                    <a:pt x="615" y="117"/>
                  </a:lnTo>
                  <a:lnTo>
                    <a:pt x="623" y="147"/>
                  </a:lnTo>
                  <a:lnTo>
                    <a:pt x="626" y="179"/>
                  </a:lnTo>
                  <a:lnTo>
                    <a:pt x="623" y="211"/>
                  </a:lnTo>
                  <a:lnTo>
                    <a:pt x="615" y="242"/>
                  </a:lnTo>
                  <a:lnTo>
                    <a:pt x="602" y="270"/>
                  </a:lnTo>
                  <a:lnTo>
                    <a:pt x="584" y="294"/>
                  </a:lnTo>
                  <a:lnTo>
                    <a:pt x="563" y="316"/>
                  </a:lnTo>
                  <a:lnTo>
                    <a:pt x="538" y="333"/>
                  </a:lnTo>
                  <a:lnTo>
                    <a:pt x="511" y="346"/>
                  </a:lnTo>
                  <a:lnTo>
                    <a:pt x="479" y="355"/>
                  </a:lnTo>
                  <a:lnTo>
                    <a:pt x="448" y="358"/>
                  </a:lnTo>
                  <a:lnTo>
                    <a:pt x="416" y="355"/>
                  </a:lnTo>
                  <a:lnTo>
                    <a:pt x="386" y="347"/>
                  </a:lnTo>
                  <a:lnTo>
                    <a:pt x="359" y="334"/>
                  </a:lnTo>
                  <a:lnTo>
                    <a:pt x="334" y="316"/>
                  </a:lnTo>
                  <a:lnTo>
                    <a:pt x="313" y="295"/>
                  </a:lnTo>
                  <a:lnTo>
                    <a:pt x="291" y="316"/>
                  </a:lnTo>
                  <a:lnTo>
                    <a:pt x="267" y="334"/>
                  </a:lnTo>
                  <a:lnTo>
                    <a:pt x="239" y="347"/>
                  </a:lnTo>
                  <a:lnTo>
                    <a:pt x="209" y="355"/>
                  </a:lnTo>
                  <a:lnTo>
                    <a:pt x="178" y="358"/>
                  </a:lnTo>
                  <a:lnTo>
                    <a:pt x="146" y="355"/>
                  </a:lnTo>
                  <a:lnTo>
                    <a:pt x="116" y="346"/>
                  </a:lnTo>
                  <a:lnTo>
                    <a:pt x="88" y="333"/>
                  </a:lnTo>
                  <a:lnTo>
                    <a:pt x="63" y="316"/>
                  </a:lnTo>
                  <a:lnTo>
                    <a:pt x="42" y="294"/>
                  </a:lnTo>
                  <a:lnTo>
                    <a:pt x="24" y="270"/>
                  </a:lnTo>
                  <a:lnTo>
                    <a:pt x="11" y="242"/>
                  </a:lnTo>
                  <a:lnTo>
                    <a:pt x="3" y="211"/>
                  </a:lnTo>
                  <a:lnTo>
                    <a:pt x="0" y="179"/>
                  </a:lnTo>
                  <a:lnTo>
                    <a:pt x="3" y="147"/>
                  </a:lnTo>
                  <a:lnTo>
                    <a:pt x="11" y="117"/>
                  </a:lnTo>
                  <a:lnTo>
                    <a:pt x="24" y="89"/>
                  </a:lnTo>
                  <a:lnTo>
                    <a:pt x="42" y="65"/>
                  </a:lnTo>
                  <a:lnTo>
                    <a:pt x="63" y="43"/>
                  </a:lnTo>
                  <a:lnTo>
                    <a:pt x="88" y="25"/>
                  </a:lnTo>
                  <a:lnTo>
                    <a:pt x="116" y="12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281"/>
            <p:cNvSpPr>
              <a:spLocks/>
            </p:cNvSpPr>
            <p:nvPr/>
          </p:nvSpPr>
          <p:spPr bwMode="auto">
            <a:xfrm>
              <a:off x="1531938" y="2744788"/>
              <a:ext cx="373062" cy="376237"/>
            </a:xfrm>
            <a:custGeom>
              <a:avLst/>
              <a:gdLst>
                <a:gd name="T0" fmla="*/ 1654 w 2112"/>
                <a:gd name="T1" fmla="*/ 0 h 2131"/>
                <a:gd name="T2" fmla="*/ 1689 w 2112"/>
                <a:gd name="T3" fmla="*/ 0 h 2131"/>
                <a:gd name="T4" fmla="*/ 1724 w 2112"/>
                <a:gd name="T5" fmla="*/ 5 h 2131"/>
                <a:gd name="T6" fmla="*/ 1758 w 2112"/>
                <a:gd name="T7" fmla="*/ 14 h 2131"/>
                <a:gd name="T8" fmla="*/ 1790 w 2112"/>
                <a:gd name="T9" fmla="*/ 28 h 2131"/>
                <a:gd name="T10" fmla="*/ 1821 w 2112"/>
                <a:gd name="T11" fmla="*/ 45 h 2131"/>
                <a:gd name="T12" fmla="*/ 1849 w 2112"/>
                <a:gd name="T13" fmla="*/ 66 h 2131"/>
                <a:gd name="T14" fmla="*/ 1875 w 2112"/>
                <a:gd name="T15" fmla="*/ 91 h 2131"/>
                <a:gd name="T16" fmla="*/ 1897 w 2112"/>
                <a:gd name="T17" fmla="*/ 121 h 2131"/>
                <a:gd name="T18" fmla="*/ 1916 w 2112"/>
                <a:gd name="T19" fmla="*/ 153 h 2131"/>
                <a:gd name="T20" fmla="*/ 2112 w 2112"/>
                <a:gd name="T21" fmla="*/ 552 h 2131"/>
                <a:gd name="T22" fmla="*/ 1147 w 2112"/>
                <a:gd name="T23" fmla="*/ 552 h 2131"/>
                <a:gd name="T24" fmla="*/ 1098 w 2112"/>
                <a:gd name="T25" fmla="*/ 555 h 2131"/>
                <a:gd name="T26" fmla="*/ 1051 w 2112"/>
                <a:gd name="T27" fmla="*/ 563 h 2131"/>
                <a:gd name="T28" fmla="*/ 1006 w 2112"/>
                <a:gd name="T29" fmla="*/ 577 h 2131"/>
                <a:gd name="T30" fmla="*/ 963 w 2112"/>
                <a:gd name="T31" fmla="*/ 595 h 2131"/>
                <a:gd name="T32" fmla="*/ 922 w 2112"/>
                <a:gd name="T33" fmla="*/ 618 h 2131"/>
                <a:gd name="T34" fmla="*/ 884 w 2112"/>
                <a:gd name="T35" fmla="*/ 645 h 2131"/>
                <a:gd name="T36" fmla="*/ 850 w 2112"/>
                <a:gd name="T37" fmla="*/ 677 h 2131"/>
                <a:gd name="T38" fmla="*/ 819 w 2112"/>
                <a:gd name="T39" fmla="*/ 711 h 2131"/>
                <a:gd name="T40" fmla="*/ 792 w 2112"/>
                <a:gd name="T41" fmla="*/ 749 h 2131"/>
                <a:gd name="T42" fmla="*/ 769 w 2112"/>
                <a:gd name="T43" fmla="*/ 789 h 2131"/>
                <a:gd name="T44" fmla="*/ 751 w 2112"/>
                <a:gd name="T45" fmla="*/ 833 h 2131"/>
                <a:gd name="T46" fmla="*/ 737 w 2112"/>
                <a:gd name="T47" fmla="*/ 879 h 2131"/>
                <a:gd name="T48" fmla="*/ 729 w 2112"/>
                <a:gd name="T49" fmla="*/ 926 h 2131"/>
                <a:gd name="T50" fmla="*/ 726 w 2112"/>
                <a:gd name="T51" fmla="*/ 975 h 2131"/>
                <a:gd name="T52" fmla="*/ 726 w 2112"/>
                <a:gd name="T53" fmla="*/ 1909 h 2131"/>
                <a:gd name="T54" fmla="*/ 728 w 2112"/>
                <a:gd name="T55" fmla="*/ 1954 h 2131"/>
                <a:gd name="T56" fmla="*/ 736 w 2112"/>
                <a:gd name="T57" fmla="*/ 1999 h 2131"/>
                <a:gd name="T58" fmla="*/ 747 w 2112"/>
                <a:gd name="T59" fmla="*/ 2042 h 2131"/>
                <a:gd name="T60" fmla="*/ 763 w 2112"/>
                <a:gd name="T61" fmla="*/ 2083 h 2131"/>
                <a:gd name="T62" fmla="*/ 783 w 2112"/>
                <a:gd name="T63" fmla="*/ 2121 h 2131"/>
                <a:gd name="T64" fmla="*/ 749 w 2112"/>
                <a:gd name="T65" fmla="*/ 2128 h 2131"/>
                <a:gd name="T66" fmla="*/ 715 w 2112"/>
                <a:gd name="T67" fmla="*/ 2131 h 2131"/>
                <a:gd name="T68" fmla="*/ 681 w 2112"/>
                <a:gd name="T69" fmla="*/ 2129 h 2131"/>
                <a:gd name="T70" fmla="*/ 648 w 2112"/>
                <a:gd name="T71" fmla="*/ 2123 h 2131"/>
                <a:gd name="T72" fmla="*/ 615 w 2112"/>
                <a:gd name="T73" fmla="*/ 2113 h 2131"/>
                <a:gd name="T74" fmla="*/ 585 w 2112"/>
                <a:gd name="T75" fmla="*/ 2100 h 2131"/>
                <a:gd name="T76" fmla="*/ 556 w 2112"/>
                <a:gd name="T77" fmla="*/ 2082 h 2131"/>
                <a:gd name="T78" fmla="*/ 528 w 2112"/>
                <a:gd name="T79" fmla="*/ 2061 h 2131"/>
                <a:gd name="T80" fmla="*/ 503 w 2112"/>
                <a:gd name="T81" fmla="*/ 2037 h 2131"/>
                <a:gd name="T82" fmla="*/ 482 w 2112"/>
                <a:gd name="T83" fmla="*/ 2008 h 2131"/>
                <a:gd name="T84" fmla="*/ 464 w 2112"/>
                <a:gd name="T85" fmla="*/ 1977 h 2131"/>
                <a:gd name="T86" fmla="*/ 28 w 2112"/>
                <a:gd name="T87" fmla="*/ 1090 h 2131"/>
                <a:gd name="T88" fmla="*/ 14 w 2112"/>
                <a:gd name="T89" fmla="*/ 1055 h 2131"/>
                <a:gd name="T90" fmla="*/ 5 w 2112"/>
                <a:gd name="T91" fmla="*/ 1019 h 2131"/>
                <a:gd name="T92" fmla="*/ 0 w 2112"/>
                <a:gd name="T93" fmla="*/ 984 h 2131"/>
                <a:gd name="T94" fmla="*/ 1 w 2112"/>
                <a:gd name="T95" fmla="*/ 949 h 2131"/>
                <a:gd name="T96" fmla="*/ 5 w 2112"/>
                <a:gd name="T97" fmla="*/ 914 h 2131"/>
                <a:gd name="T98" fmla="*/ 15 w 2112"/>
                <a:gd name="T99" fmla="*/ 880 h 2131"/>
                <a:gd name="T100" fmla="*/ 28 w 2112"/>
                <a:gd name="T101" fmla="*/ 846 h 2131"/>
                <a:gd name="T102" fmla="*/ 45 w 2112"/>
                <a:gd name="T103" fmla="*/ 816 h 2131"/>
                <a:gd name="T104" fmla="*/ 67 w 2112"/>
                <a:gd name="T105" fmla="*/ 787 h 2131"/>
                <a:gd name="T106" fmla="*/ 92 w 2112"/>
                <a:gd name="T107" fmla="*/ 762 h 2131"/>
                <a:gd name="T108" fmla="*/ 120 w 2112"/>
                <a:gd name="T109" fmla="*/ 739 h 2131"/>
                <a:gd name="T110" fmla="*/ 152 w 2112"/>
                <a:gd name="T111" fmla="*/ 721 h 2131"/>
                <a:gd name="T112" fmla="*/ 1548 w 2112"/>
                <a:gd name="T113" fmla="*/ 28 h 2131"/>
                <a:gd name="T114" fmla="*/ 1582 w 2112"/>
                <a:gd name="T115" fmla="*/ 14 h 2131"/>
                <a:gd name="T116" fmla="*/ 1617 w 2112"/>
                <a:gd name="T117" fmla="*/ 5 h 2131"/>
                <a:gd name="T118" fmla="*/ 1654 w 2112"/>
                <a:gd name="T119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2" h="2131">
                  <a:moveTo>
                    <a:pt x="1654" y="0"/>
                  </a:moveTo>
                  <a:lnTo>
                    <a:pt x="1689" y="0"/>
                  </a:lnTo>
                  <a:lnTo>
                    <a:pt x="1724" y="5"/>
                  </a:lnTo>
                  <a:lnTo>
                    <a:pt x="1758" y="14"/>
                  </a:lnTo>
                  <a:lnTo>
                    <a:pt x="1790" y="28"/>
                  </a:lnTo>
                  <a:lnTo>
                    <a:pt x="1821" y="45"/>
                  </a:lnTo>
                  <a:lnTo>
                    <a:pt x="1849" y="66"/>
                  </a:lnTo>
                  <a:lnTo>
                    <a:pt x="1875" y="91"/>
                  </a:lnTo>
                  <a:lnTo>
                    <a:pt x="1897" y="121"/>
                  </a:lnTo>
                  <a:lnTo>
                    <a:pt x="1916" y="153"/>
                  </a:lnTo>
                  <a:lnTo>
                    <a:pt x="2112" y="552"/>
                  </a:lnTo>
                  <a:lnTo>
                    <a:pt x="1147" y="552"/>
                  </a:lnTo>
                  <a:lnTo>
                    <a:pt x="1098" y="555"/>
                  </a:lnTo>
                  <a:lnTo>
                    <a:pt x="1051" y="563"/>
                  </a:lnTo>
                  <a:lnTo>
                    <a:pt x="1006" y="577"/>
                  </a:lnTo>
                  <a:lnTo>
                    <a:pt x="963" y="595"/>
                  </a:lnTo>
                  <a:lnTo>
                    <a:pt x="922" y="618"/>
                  </a:lnTo>
                  <a:lnTo>
                    <a:pt x="884" y="645"/>
                  </a:lnTo>
                  <a:lnTo>
                    <a:pt x="850" y="677"/>
                  </a:lnTo>
                  <a:lnTo>
                    <a:pt x="819" y="711"/>
                  </a:lnTo>
                  <a:lnTo>
                    <a:pt x="792" y="749"/>
                  </a:lnTo>
                  <a:lnTo>
                    <a:pt x="769" y="789"/>
                  </a:lnTo>
                  <a:lnTo>
                    <a:pt x="751" y="833"/>
                  </a:lnTo>
                  <a:lnTo>
                    <a:pt x="737" y="879"/>
                  </a:lnTo>
                  <a:lnTo>
                    <a:pt x="729" y="926"/>
                  </a:lnTo>
                  <a:lnTo>
                    <a:pt x="726" y="975"/>
                  </a:lnTo>
                  <a:lnTo>
                    <a:pt x="726" y="1909"/>
                  </a:lnTo>
                  <a:lnTo>
                    <a:pt x="728" y="1954"/>
                  </a:lnTo>
                  <a:lnTo>
                    <a:pt x="736" y="1999"/>
                  </a:lnTo>
                  <a:lnTo>
                    <a:pt x="747" y="2042"/>
                  </a:lnTo>
                  <a:lnTo>
                    <a:pt x="763" y="2083"/>
                  </a:lnTo>
                  <a:lnTo>
                    <a:pt x="783" y="2121"/>
                  </a:lnTo>
                  <a:lnTo>
                    <a:pt x="749" y="2128"/>
                  </a:lnTo>
                  <a:lnTo>
                    <a:pt x="715" y="2131"/>
                  </a:lnTo>
                  <a:lnTo>
                    <a:pt x="681" y="2129"/>
                  </a:lnTo>
                  <a:lnTo>
                    <a:pt x="648" y="2123"/>
                  </a:lnTo>
                  <a:lnTo>
                    <a:pt x="615" y="2113"/>
                  </a:lnTo>
                  <a:lnTo>
                    <a:pt x="585" y="2100"/>
                  </a:lnTo>
                  <a:lnTo>
                    <a:pt x="556" y="2082"/>
                  </a:lnTo>
                  <a:lnTo>
                    <a:pt x="528" y="2061"/>
                  </a:lnTo>
                  <a:lnTo>
                    <a:pt x="503" y="2037"/>
                  </a:lnTo>
                  <a:lnTo>
                    <a:pt x="482" y="2008"/>
                  </a:lnTo>
                  <a:lnTo>
                    <a:pt x="464" y="1977"/>
                  </a:lnTo>
                  <a:lnTo>
                    <a:pt x="28" y="1090"/>
                  </a:lnTo>
                  <a:lnTo>
                    <a:pt x="14" y="1055"/>
                  </a:lnTo>
                  <a:lnTo>
                    <a:pt x="5" y="1019"/>
                  </a:lnTo>
                  <a:lnTo>
                    <a:pt x="0" y="984"/>
                  </a:lnTo>
                  <a:lnTo>
                    <a:pt x="1" y="949"/>
                  </a:lnTo>
                  <a:lnTo>
                    <a:pt x="5" y="914"/>
                  </a:lnTo>
                  <a:lnTo>
                    <a:pt x="15" y="880"/>
                  </a:lnTo>
                  <a:lnTo>
                    <a:pt x="28" y="846"/>
                  </a:lnTo>
                  <a:lnTo>
                    <a:pt x="45" y="816"/>
                  </a:lnTo>
                  <a:lnTo>
                    <a:pt x="67" y="787"/>
                  </a:lnTo>
                  <a:lnTo>
                    <a:pt x="92" y="762"/>
                  </a:lnTo>
                  <a:lnTo>
                    <a:pt x="120" y="739"/>
                  </a:lnTo>
                  <a:lnTo>
                    <a:pt x="152" y="721"/>
                  </a:lnTo>
                  <a:lnTo>
                    <a:pt x="1548" y="28"/>
                  </a:lnTo>
                  <a:lnTo>
                    <a:pt x="1582" y="14"/>
                  </a:lnTo>
                  <a:lnTo>
                    <a:pt x="1617" y="5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82"/>
            <p:cNvSpPr>
              <a:spLocks noEditPoints="1"/>
            </p:cNvSpPr>
            <p:nvPr/>
          </p:nvSpPr>
          <p:spPr bwMode="auto">
            <a:xfrm>
              <a:off x="1971675" y="3005138"/>
              <a:ext cx="141287" cy="180975"/>
            </a:xfrm>
            <a:custGeom>
              <a:avLst/>
              <a:gdLst>
                <a:gd name="T0" fmla="*/ 383 w 809"/>
                <a:gd name="T1" fmla="*/ 640 h 1028"/>
                <a:gd name="T2" fmla="*/ 355 w 809"/>
                <a:gd name="T3" fmla="*/ 660 h 1028"/>
                <a:gd name="T4" fmla="*/ 340 w 809"/>
                <a:gd name="T5" fmla="*/ 694 h 1028"/>
                <a:gd name="T6" fmla="*/ 344 w 809"/>
                <a:gd name="T7" fmla="*/ 729 h 1028"/>
                <a:gd name="T8" fmla="*/ 367 w 809"/>
                <a:gd name="T9" fmla="*/ 758 h 1028"/>
                <a:gd name="T10" fmla="*/ 371 w 809"/>
                <a:gd name="T11" fmla="*/ 764 h 1028"/>
                <a:gd name="T12" fmla="*/ 373 w 809"/>
                <a:gd name="T13" fmla="*/ 771 h 1028"/>
                <a:gd name="T14" fmla="*/ 375 w 809"/>
                <a:gd name="T15" fmla="*/ 871 h 1028"/>
                <a:gd name="T16" fmla="*/ 393 w 809"/>
                <a:gd name="T17" fmla="*/ 888 h 1028"/>
                <a:gd name="T18" fmla="*/ 419 w 809"/>
                <a:gd name="T19" fmla="*/ 888 h 1028"/>
                <a:gd name="T20" fmla="*/ 436 w 809"/>
                <a:gd name="T21" fmla="*/ 871 h 1028"/>
                <a:gd name="T22" fmla="*/ 439 w 809"/>
                <a:gd name="T23" fmla="*/ 771 h 1028"/>
                <a:gd name="T24" fmla="*/ 440 w 809"/>
                <a:gd name="T25" fmla="*/ 764 h 1028"/>
                <a:gd name="T26" fmla="*/ 446 w 809"/>
                <a:gd name="T27" fmla="*/ 757 h 1028"/>
                <a:gd name="T28" fmla="*/ 466 w 809"/>
                <a:gd name="T29" fmla="*/ 733 h 1028"/>
                <a:gd name="T30" fmla="*/ 473 w 809"/>
                <a:gd name="T31" fmla="*/ 703 h 1028"/>
                <a:gd name="T32" fmla="*/ 463 w 809"/>
                <a:gd name="T33" fmla="*/ 668 h 1028"/>
                <a:gd name="T34" fmla="*/ 436 w 809"/>
                <a:gd name="T35" fmla="*/ 644 h 1028"/>
                <a:gd name="T36" fmla="*/ 400 w 809"/>
                <a:gd name="T37" fmla="*/ 636 h 1028"/>
                <a:gd name="T38" fmla="*/ 331 w 809"/>
                <a:gd name="T39" fmla="*/ 136 h 1028"/>
                <a:gd name="T40" fmla="*/ 285 w 809"/>
                <a:gd name="T41" fmla="*/ 155 h 1028"/>
                <a:gd name="T42" fmla="*/ 249 w 809"/>
                <a:gd name="T43" fmla="*/ 191 h 1028"/>
                <a:gd name="T44" fmla="*/ 230 w 809"/>
                <a:gd name="T45" fmla="*/ 237 h 1028"/>
                <a:gd name="T46" fmla="*/ 227 w 809"/>
                <a:gd name="T47" fmla="*/ 432 h 1028"/>
                <a:gd name="T48" fmla="*/ 231 w 809"/>
                <a:gd name="T49" fmla="*/ 460 h 1028"/>
                <a:gd name="T50" fmla="*/ 582 w 809"/>
                <a:gd name="T51" fmla="*/ 447 h 1028"/>
                <a:gd name="T52" fmla="*/ 583 w 809"/>
                <a:gd name="T53" fmla="*/ 432 h 1028"/>
                <a:gd name="T54" fmla="*/ 580 w 809"/>
                <a:gd name="T55" fmla="*/ 237 h 1028"/>
                <a:gd name="T56" fmla="*/ 561 w 809"/>
                <a:gd name="T57" fmla="*/ 191 h 1028"/>
                <a:gd name="T58" fmla="*/ 526 w 809"/>
                <a:gd name="T59" fmla="*/ 155 h 1028"/>
                <a:gd name="T60" fmla="*/ 480 w 809"/>
                <a:gd name="T61" fmla="*/ 136 h 1028"/>
                <a:gd name="T62" fmla="*/ 356 w 809"/>
                <a:gd name="T63" fmla="*/ 133 h 1028"/>
                <a:gd name="T64" fmla="*/ 455 w 809"/>
                <a:gd name="T65" fmla="*/ 0 h 1028"/>
                <a:gd name="T66" fmla="*/ 530 w 809"/>
                <a:gd name="T67" fmla="*/ 11 h 1028"/>
                <a:gd name="T68" fmla="*/ 597 w 809"/>
                <a:gd name="T69" fmla="*/ 42 h 1028"/>
                <a:gd name="T70" fmla="*/ 652 w 809"/>
                <a:gd name="T71" fmla="*/ 90 h 1028"/>
                <a:gd name="T72" fmla="*/ 692 w 809"/>
                <a:gd name="T73" fmla="*/ 151 h 1028"/>
                <a:gd name="T74" fmla="*/ 713 w 809"/>
                <a:gd name="T75" fmla="*/ 224 h 1028"/>
                <a:gd name="T76" fmla="*/ 716 w 809"/>
                <a:gd name="T77" fmla="*/ 432 h 1028"/>
                <a:gd name="T78" fmla="*/ 714 w 809"/>
                <a:gd name="T79" fmla="*/ 464 h 1028"/>
                <a:gd name="T80" fmla="*/ 757 w 809"/>
                <a:gd name="T81" fmla="*/ 482 h 1028"/>
                <a:gd name="T82" fmla="*/ 789 w 809"/>
                <a:gd name="T83" fmla="*/ 515 h 1028"/>
                <a:gd name="T84" fmla="*/ 807 w 809"/>
                <a:gd name="T85" fmla="*/ 559 h 1028"/>
                <a:gd name="T86" fmla="*/ 809 w 809"/>
                <a:gd name="T87" fmla="*/ 905 h 1028"/>
                <a:gd name="T88" fmla="*/ 800 w 809"/>
                <a:gd name="T89" fmla="*/ 953 h 1028"/>
                <a:gd name="T90" fmla="*/ 774 w 809"/>
                <a:gd name="T91" fmla="*/ 992 h 1028"/>
                <a:gd name="T92" fmla="*/ 735 w 809"/>
                <a:gd name="T93" fmla="*/ 1018 h 1028"/>
                <a:gd name="T94" fmla="*/ 688 w 809"/>
                <a:gd name="T95" fmla="*/ 1028 h 1028"/>
                <a:gd name="T96" fmla="*/ 97 w 809"/>
                <a:gd name="T97" fmla="*/ 1025 h 1028"/>
                <a:gd name="T98" fmla="*/ 54 w 809"/>
                <a:gd name="T99" fmla="*/ 1007 h 1028"/>
                <a:gd name="T100" fmla="*/ 21 w 809"/>
                <a:gd name="T101" fmla="*/ 974 h 1028"/>
                <a:gd name="T102" fmla="*/ 3 w 809"/>
                <a:gd name="T103" fmla="*/ 930 h 1028"/>
                <a:gd name="T104" fmla="*/ 0 w 809"/>
                <a:gd name="T105" fmla="*/ 583 h 1028"/>
                <a:gd name="T106" fmla="*/ 10 w 809"/>
                <a:gd name="T107" fmla="*/ 535 h 1028"/>
                <a:gd name="T108" fmla="*/ 36 w 809"/>
                <a:gd name="T109" fmla="*/ 496 h 1028"/>
                <a:gd name="T110" fmla="*/ 74 w 809"/>
                <a:gd name="T111" fmla="*/ 470 h 1028"/>
                <a:gd name="T112" fmla="*/ 95 w 809"/>
                <a:gd name="T113" fmla="*/ 448 h 1028"/>
                <a:gd name="T114" fmla="*/ 95 w 809"/>
                <a:gd name="T115" fmla="*/ 263 h 1028"/>
                <a:gd name="T116" fmla="*/ 106 w 809"/>
                <a:gd name="T117" fmla="*/ 187 h 1028"/>
                <a:gd name="T118" fmla="*/ 137 w 809"/>
                <a:gd name="T119" fmla="*/ 120 h 1028"/>
                <a:gd name="T120" fmla="*/ 185 w 809"/>
                <a:gd name="T121" fmla="*/ 65 h 1028"/>
                <a:gd name="T122" fmla="*/ 246 w 809"/>
                <a:gd name="T123" fmla="*/ 25 h 1028"/>
                <a:gd name="T124" fmla="*/ 318 w 809"/>
                <a:gd name="T125" fmla="*/ 3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9" h="1028">
                  <a:moveTo>
                    <a:pt x="400" y="636"/>
                  </a:moveTo>
                  <a:lnTo>
                    <a:pt x="383" y="640"/>
                  </a:lnTo>
                  <a:lnTo>
                    <a:pt x="368" y="648"/>
                  </a:lnTo>
                  <a:lnTo>
                    <a:pt x="355" y="660"/>
                  </a:lnTo>
                  <a:lnTo>
                    <a:pt x="345" y="676"/>
                  </a:lnTo>
                  <a:lnTo>
                    <a:pt x="340" y="694"/>
                  </a:lnTo>
                  <a:lnTo>
                    <a:pt x="339" y="712"/>
                  </a:lnTo>
                  <a:lnTo>
                    <a:pt x="344" y="729"/>
                  </a:lnTo>
                  <a:lnTo>
                    <a:pt x="353" y="744"/>
                  </a:lnTo>
                  <a:lnTo>
                    <a:pt x="367" y="758"/>
                  </a:lnTo>
                  <a:lnTo>
                    <a:pt x="369" y="761"/>
                  </a:lnTo>
                  <a:lnTo>
                    <a:pt x="371" y="764"/>
                  </a:lnTo>
                  <a:lnTo>
                    <a:pt x="372" y="767"/>
                  </a:lnTo>
                  <a:lnTo>
                    <a:pt x="373" y="771"/>
                  </a:lnTo>
                  <a:lnTo>
                    <a:pt x="373" y="858"/>
                  </a:lnTo>
                  <a:lnTo>
                    <a:pt x="375" y="871"/>
                  </a:lnTo>
                  <a:lnTo>
                    <a:pt x="382" y="881"/>
                  </a:lnTo>
                  <a:lnTo>
                    <a:pt x="393" y="888"/>
                  </a:lnTo>
                  <a:lnTo>
                    <a:pt x="406" y="891"/>
                  </a:lnTo>
                  <a:lnTo>
                    <a:pt x="419" y="888"/>
                  </a:lnTo>
                  <a:lnTo>
                    <a:pt x="429" y="881"/>
                  </a:lnTo>
                  <a:lnTo>
                    <a:pt x="436" y="871"/>
                  </a:lnTo>
                  <a:lnTo>
                    <a:pt x="439" y="858"/>
                  </a:lnTo>
                  <a:lnTo>
                    <a:pt x="439" y="771"/>
                  </a:lnTo>
                  <a:lnTo>
                    <a:pt x="439" y="767"/>
                  </a:lnTo>
                  <a:lnTo>
                    <a:pt x="440" y="764"/>
                  </a:lnTo>
                  <a:lnTo>
                    <a:pt x="442" y="760"/>
                  </a:lnTo>
                  <a:lnTo>
                    <a:pt x="446" y="757"/>
                  </a:lnTo>
                  <a:lnTo>
                    <a:pt x="457" y="745"/>
                  </a:lnTo>
                  <a:lnTo>
                    <a:pt x="466" y="733"/>
                  </a:lnTo>
                  <a:lnTo>
                    <a:pt x="471" y="718"/>
                  </a:lnTo>
                  <a:lnTo>
                    <a:pt x="473" y="703"/>
                  </a:lnTo>
                  <a:lnTo>
                    <a:pt x="471" y="684"/>
                  </a:lnTo>
                  <a:lnTo>
                    <a:pt x="463" y="668"/>
                  </a:lnTo>
                  <a:lnTo>
                    <a:pt x="451" y="654"/>
                  </a:lnTo>
                  <a:lnTo>
                    <a:pt x="436" y="644"/>
                  </a:lnTo>
                  <a:lnTo>
                    <a:pt x="418" y="637"/>
                  </a:lnTo>
                  <a:lnTo>
                    <a:pt x="400" y="636"/>
                  </a:lnTo>
                  <a:close/>
                  <a:moveTo>
                    <a:pt x="356" y="133"/>
                  </a:moveTo>
                  <a:lnTo>
                    <a:pt x="331" y="136"/>
                  </a:lnTo>
                  <a:lnTo>
                    <a:pt x="306" y="144"/>
                  </a:lnTo>
                  <a:lnTo>
                    <a:pt x="285" y="155"/>
                  </a:lnTo>
                  <a:lnTo>
                    <a:pt x="266" y="172"/>
                  </a:lnTo>
                  <a:lnTo>
                    <a:pt x="249" y="191"/>
                  </a:lnTo>
                  <a:lnTo>
                    <a:pt x="237" y="213"/>
                  </a:lnTo>
                  <a:lnTo>
                    <a:pt x="230" y="237"/>
                  </a:lnTo>
                  <a:lnTo>
                    <a:pt x="227" y="263"/>
                  </a:lnTo>
                  <a:lnTo>
                    <a:pt x="227" y="432"/>
                  </a:lnTo>
                  <a:lnTo>
                    <a:pt x="228" y="446"/>
                  </a:lnTo>
                  <a:lnTo>
                    <a:pt x="231" y="460"/>
                  </a:lnTo>
                  <a:lnTo>
                    <a:pt x="580" y="460"/>
                  </a:lnTo>
                  <a:lnTo>
                    <a:pt x="582" y="447"/>
                  </a:lnTo>
                  <a:lnTo>
                    <a:pt x="583" y="432"/>
                  </a:lnTo>
                  <a:lnTo>
                    <a:pt x="583" y="432"/>
                  </a:lnTo>
                  <a:lnTo>
                    <a:pt x="583" y="263"/>
                  </a:lnTo>
                  <a:lnTo>
                    <a:pt x="580" y="237"/>
                  </a:lnTo>
                  <a:lnTo>
                    <a:pt x="573" y="213"/>
                  </a:lnTo>
                  <a:lnTo>
                    <a:pt x="561" y="191"/>
                  </a:lnTo>
                  <a:lnTo>
                    <a:pt x="545" y="172"/>
                  </a:lnTo>
                  <a:lnTo>
                    <a:pt x="526" y="155"/>
                  </a:lnTo>
                  <a:lnTo>
                    <a:pt x="504" y="144"/>
                  </a:lnTo>
                  <a:lnTo>
                    <a:pt x="480" y="136"/>
                  </a:lnTo>
                  <a:lnTo>
                    <a:pt x="454" y="133"/>
                  </a:lnTo>
                  <a:lnTo>
                    <a:pt x="356" y="133"/>
                  </a:lnTo>
                  <a:close/>
                  <a:moveTo>
                    <a:pt x="357" y="0"/>
                  </a:moveTo>
                  <a:lnTo>
                    <a:pt x="455" y="0"/>
                  </a:lnTo>
                  <a:lnTo>
                    <a:pt x="494" y="3"/>
                  </a:lnTo>
                  <a:lnTo>
                    <a:pt x="530" y="11"/>
                  </a:lnTo>
                  <a:lnTo>
                    <a:pt x="565" y="25"/>
                  </a:lnTo>
                  <a:lnTo>
                    <a:pt x="597" y="42"/>
                  </a:lnTo>
                  <a:lnTo>
                    <a:pt x="626" y="64"/>
                  </a:lnTo>
                  <a:lnTo>
                    <a:pt x="652" y="90"/>
                  </a:lnTo>
                  <a:lnTo>
                    <a:pt x="674" y="119"/>
                  </a:lnTo>
                  <a:lnTo>
                    <a:pt x="692" y="151"/>
                  </a:lnTo>
                  <a:lnTo>
                    <a:pt x="705" y="187"/>
                  </a:lnTo>
                  <a:lnTo>
                    <a:pt x="713" y="224"/>
                  </a:lnTo>
                  <a:lnTo>
                    <a:pt x="716" y="263"/>
                  </a:lnTo>
                  <a:lnTo>
                    <a:pt x="716" y="432"/>
                  </a:lnTo>
                  <a:lnTo>
                    <a:pt x="716" y="448"/>
                  </a:lnTo>
                  <a:lnTo>
                    <a:pt x="714" y="464"/>
                  </a:lnTo>
                  <a:lnTo>
                    <a:pt x="737" y="471"/>
                  </a:lnTo>
                  <a:lnTo>
                    <a:pt x="757" y="482"/>
                  </a:lnTo>
                  <a:lnTo>
                    <a:pt x="774" y="497"/>
                  </a:lnTo>
                  <a:lnTo>
                    <a:pt x="789" y="515"/>
                  </a:lnTo>
                  <a:lnTo>
                    <a:pt x="800" y="535"/>
                  </a:lnTo>
                  <a:lnTo>
                    <a:pt x="807" y="559"/>
                  </a:lnTo>
                  <a:lnTo>
                    <a:pt x="809" y="583"/>
                  </a:lnTo>
                  <a:lnTo>
                    <a:pt x="809" y="905"/>
                  </a:lnTo>
                  <a:lnTo>
                    <a:pt x="807" y="930"/>
                  </a:lnTo>
                  <a:lnTo>
                    <a:pt x="800" y="953"/>
                  </a:lnTo>
                  <a:lnTo>
                    <a:pt x="789" y="974"/>
                  </a:lnTo>
                  <a:lnTo>
                    <a:pt x="774" y="992"/>
                  </a:lnTo>
                  <a:lnTo>
                    <a:pt x="756" y="1007"/>
                  </a:lnTo>
                  <a:lnTo>
                    <a:pt x="735" y="1018"/>
                  </a:lnTo>
                  <a:lnTo>
                    <a:pt x="712" y="1025"/>
                  </a:lnTo>
                  <a:lnTo>
                    <a:pt x="688" y="1028"/>
                  </a:lnTo>
                  <a:lnTo>
                    <a:pt x="122" y="1028"/>
                  </a:lnTo>
                  <a:lnTo>
                    <a:pt x="97" y="1025"/>
                  </a:lnTo>
                  <a:lnTo>
                    <a:pt x="75" y="1018"/>
                  </a:lnTo>
                  <a:lnTo>
                    <a:pt x="54" y="1007"/>
                  </a:lnTo>
                  <a:lnTo>
                    <a:pt x="36" y="992"/>
                  </a:lnTo>
                  <a:lnTo>
                    <a:pt x="21" y="974"/>
                  </a:lnTo>
                  <a:lnTo>
                    <a:pt x="10" y="953"/>
                  </a:lnTo>
                  <a:lnTo>
                    <a:pt x="3" y="930"/>
                  </a:lnTo>
                  <a:lnTo>
                    <a:pt x="0" y="905"/>
                  </a:lnTo>
                  <a:lnTo>
                    <a:pt x="0" y="583"/>
                  </a:lnTo>
                  <a:lnTo>
                    <a:pt x="3" y="558"/>
                  </a:lnTo>
                  <a:lnTo>
                    <a:pt x="10" y="535"/>
                  </a:lnTo>
                  <a:lnTo>
                    <a:pt x="21" y="514"/>
                  </a:lnTo>
                  <a:lnTo>
                    <a:pt x="36" y="496"/>
                  </a:lnTo>
                  <a:lnTo>
                    <a:pt x="54" y="481"/>
                  </a:lnTo>
                  <a:lnTo>
                    <a:pt x="74" y="470"/>
                  </a:lnTo>
                  <a:lnTo>
                    <a:pt x="97" y="463"/>
                  </a:lnTo>
                  <a:lnTo>
                    <a:pt x="95" y="448"/>
                  </a:lnTo>
                  <a:lnTo>
                    <a:pt x="95" y="432"/>
                  </a:lnTo>
                  <a:lnTo>
                    <a:pt x="95" y="263"/>
                  </a:lnTo>
                  <a:lnTo>
                    <a:pt x="98" y="224"/>
                  </a:lnTo>
                  <a:lnTo>
                    <a:pt x="106" y="187"/>
                  </a:lnTo>
                  <a:lnTo>
                    <a:pt x="119" y="152"/>
                  </a:lnTo>
                  <a:lnTo>
                    <a:pt x="137" y="120"/>
                  </a:lnTo>
                  <a:lnTo>
                    <a:pt x="159" y="91"/>
                  </a:lnTo>
                  <a:lnTo>
                    <a:pt x="185" y="65"/>
                  </a:lnTo>
                  <a:lnTo>
                    <a:pt x="214" y="43"/>
                  </a:lnTo>
                  <a:lnTo>
                    <a:pt x="246" y="25"/>
                  </a:lnTo>
                  <a:lnTo>
                    <a:pt x="282" y="12"/>
                  </a:lnTo>
                  <a:lnTo>
                    <a:pt x="318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283"/>
            <p:cNvSpPr>
              <a:spLocks noEditPoints="1"/>
            </p:cNvSpPr>
            <p:nvPr/>
          </p:nvSpPr>
          <p:spPr bwMode="auto">
            <a:xfrm>
              <a:off x="1685925" y="2868613"/>
              <a:ext cx="371475" cy="273050"/>
            </a:xfrm>
            <a:custGeom>
              <a:avLst/>
              <a:gdLst>
                <a:gd name="T0" fmla="*/ 248 w 2105"/>
                <a:gd name="T1" fmla="*/ 176 h 1542"/>
                <a:gd name="T2" fmla="*/ 209 w 2105"/>
                <a:gd name="T3" fmla="*/ 195 h 1542"/>
                <a:gd name="T4" fmla="*/ 181 w 2105"/>
                <a:gd name="T5" fmla="*/ 229 h 1542"/>
                <a:gd name="T6" fmla="*/ 171 w 2105"/>
                <a:gd name="T7" fmla="*/ 272 h 1542"/>
                <a:gd name="T8" fmla="*/ 1957 w 2105"/>
                <a:gd name="T9" fmla="*/ 310 h 1542"/>
                <a:gd name="T10" fmla="*/ 1955 w 2105"/>
                <a:gd name="T11" fmla="*/ 249 h 1542"/>
                <a:gd name="T12" fmla="*/ 1935 w 2105"/>
                <a:gd name="T13" fmla="*/ 210 h 1542"/>
                <a:gd name="T14" fmla="*/ 1902 w 2105"/>
                <a:gd name="T15" fmla="*/ 183 h 1542"/>
                <a:gd name="T16" fmla="*/ 1857 w 2105"/>
                <a:gd name="T17" fmla="*/ 173 h 1542"/>
                <a:gd name="T18" fmla="*/ 274 w 2105"/>
                <a:gd name="T19" fmla="*/ 0 h 1542"/>
                <a:gd name="T20" fmla="*/ 1870 w 2105"/>
                <a:gd name="T21" fmla="*/ 3 h 1542"/>
                <a:gd name="T22" fmla="*/ 1946 w 2105"/>
                <a:gd name="T23" fmla="*/ 26 h 1542"/>
                <a:gd name="T24" fmla="*/ 2010 w 2105"/>
                <a:gd name="T25" fmla="*/ 68 h 1542"/>
                <a:gd name="T26" fmla="*/ 2061 w 2105"/>
                <a:gd name="T27" fmla="*/ 126 h 1542"/>
                <a:gd name="T28" fmla="*/ 2093 w 2105"/>
                <a:gd name="T29" fmla="*/ 197 h 1542"/>
                <a:gd name="T30" fmla="*/ 2105 w 2105"/>
                <a:gd name="T31" fmla="*/ 276 h 1542"/>
                <a:gd name="T32" fmla="*/ 2090 w 2105"/>
                <a:gd name="T33" fmla="*/ 643 h 1542"/>
                <a:gd name="T34" fmla="*/ 1976 w 2105"/>
                <a:gd name="T35" fmla="*/ 642 h 1542"/>
                <a:gd name="T36" fmla="*/ 1957 w 2105"/>
                <a:gd name="T37" fmla="*/ 643 h 1542"/>
                <a:gd name="T38" fmla="*/ 171 w 2105"/>
                <a:gd name="T39" fmla="*/ 573 h 1542"/>
                <a:gd name="T40" fmla="*/ 174 w 2105"/>
                <a:gd name="T41" fmla="*/ 1292 h 1542"/>
                <a:gd name="T42" fmla="*/ 193 w 2105"/>
                <a:gd name="T43" fmla="*/ 1332 h 1542"/>
                <a:gd name="T44" fmla="*/ 227 w 2105"/>
                <a:gd name="T45" fmla="*/ 1359 h 1542"/>
                <a:gd name="T46" fmla="*/ 271 w 2105"/>
                <a:gd name="T47" fmla="*/ 1369 h 1542"/>
                <a:gd name="T48" fmla="*/ 1492 w 2105"/>
                <a:gd name="T49" fmla="*/ 1542 h 1542"/>
                <a:gd name="T50" fmla="*/ 234 w 2105"/>
                <a:gd name="T51" fmla="*/ 1539 h 1542"/>
                <a:gd name="T52" fmla="*/ 159 w 2105"/>
                <a:gd name="T53" fmla="*/ 1515 h 1542"/>
                <a:gd name="T54" fmla="*/ 94 w 2105"/>
                <a:gd name="T55" fmla="*/ 1473 h 1542"/>
                <a:gd name="T56" fmla="*/ 44 w 2105"/>
                <a:gd name="T57" fmla="*/ 1416 h 1542"/>
                <a:gd name="T58" fmla="*/ 12 w 2105"/>
                <a:gd name="T59" fmla="*/ 1346 h 1542"/>
                <a:gd name="T60" fmla="*/ 0 w 2105"/>
                <a:gd name="T61" fmla="*/ 1266 h 1542"/>
                <a:gd name="T62" fmla="*/ 3 w 2105"/>
                <a:gd name="T63" fmla="*/ 235 h 1542"/>
                <a:gd name="T64" fmla="*/ 25 w 2105"/>
                <a:gd name="T65" fmla="*/ 159 h 1542"/>
                <a:gd name="T66" fmla="*/ 67 w 2105"/>
                <a:gd name="T67" fmla="*/ 95 h 1542"/>
                <a:gd name="T68" fmla="*/ 125 w 2105"/>
                <a:gd name="T69" fmla="*/ 45 h 1542"/>
                <a:gd name="T70" fmla="*/ 195 w 2105"/>
                <a:gd name="T71" fmla="*/ 12 h 1542"/>
                <a:gd name="T72" fmla="*/ 274 w 2105"/>
                <a:gd name="T73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05" h="1542">
                  <a:moveTo>
                    <a:pt x="271" y="173"/>
                  </a:moveTo>
                  <a:lnTo>
                    <a:pt x="248" y="176"/>
                  </a:lnTo>
                  <a:lnTo>
                    <a:pt x="227" y="183"/>
                  </a:lnTo>
                  <a:lnTo>
                    <a:pt x="209" y="195"/>
                  </a:lnTo>
                  <a:lnTo>
                    <a:pt x="193" y="210"/>
                  </a:lnTo>
                  <a:lnTo>
                    <a:pt x="181" y="229"/>
                  </a:lnTo>
                  <a:lnTo>
                    <a:pt x="174" y="249"/>
                  </a:lnTo>
                  <a:lnTo>
                    <a:pt x="171" y="272"/>
                  </a:lnTo>
                  <a:lnTo>
                    <a:pt x="171" y="310"/>
                  </a:lnTo>
                  <a:lnTo>
                    <a:pt x="1957" y="310"/>
                  </a:lnTo>
                  <a:lnTo>
                    <a:pt x="1957" y="272"/>
                  </a:lnTo>
                  <a:lnTo>
                    <a:pt x="1955" y="249"/>
                  </a:lnTo>
                  <a:lnTo>
                    <a:pt x="1947" y="229"/>
                  </a:lnTo>
                  <a:lnTo>
                    <a:pt x="1935" y="210"/>
                  </a:lnTo>
                  <a:lnTo>
                    <a:pt x="1920" y="195"/>
                  </a:lnTo>
                  <a:lnTo>
                    <a:pt x="1902" y="183"/>
                  </a:lnTo>
                  <a:lnTo>
                    <a:pt x="1880" y="176"/>
                  </a:lnTo>
                  <a:lnTo>
                    <a:pt x="1857" y="173"/>
                  </a:lnTo>
                  <a:lnTo>
                    <a:pt x="271" y="173"/>
                  </a:lnTo>
                  <a:close/>
                  <a:moveTo>
                    <a:pt x="274" y="0"/>
                  </a:moveTo>
                  <a:lnTo>
                    <a:pt x="1830" y="0"/>
                  </a:lnTo>
                  <a:lnTo>
                    <a:pt x="1870" y="3"/>
                  </a:lnTo>
                  <a:lnTo>
                    <a:pt x="1910" y="12"/>
                  </a:lnTo>
                  <a:lnTo>
                    <a:pt x="1946" y="26"/>
                  </a:lnTo>
                  <a:lnTo>
                    <a:pt x="1980" y="45"/>
                  </a:lnTo>
                  <a:lnTo>
                    <a:pt x="2010" y="68"/>
                  </a:lnTo>
                  <a:lnTo>
                    <a:pt x="2038" y="95"/>
                  </a:lnTo>
                  <a:lnTo>
                    <a:pt x="2061" y="126"/>
                  </a:lnTo>
                  <a:lnTo>
                    <a:pt x="2079" y="159"/>
                  </a:lnTo>
                  <a:lnTo>
                    <a:pt x="2093" y="197"/>
                  </a:lnTo>
                  <a:lnTo>
                    <a:pt x="2102" y="235"/>
                  </a:lnTo>
                  <a:lnTo>
                    <a:pt x="2105" y="276"/>
                  </a:lnTo>
                  <a:lnTo>
                    <a:pt x="2105" y="643"/>
                  </a:lnTo>
                  <a:lnTo>
                    <a:pt x="2090" y="643"/>
                  </a:lnTo>
                  <a:lnTo>
                    <a:pt x="2074" y="642"/>
                  </a:lnTo>
                  <a:lnTo>
                    <a:pt x="1976" y="642"/>
                  </a:lnTo>
                  <a:lnTo>
                    <a:pt x="1967" y="642"/>
                  </a:lnTo>
                  <a:lnTo>
                    <a:pt x="1957" y="643"/>
                  </a:lnTo>
                  <a:lnTo>
                    <a:pt x="1957" y="573"/>
                  </a:lnTo>
                  <a:lnTo>
                    <a:pt x="171" y="573"/>
                  </a:lnTo>
                  <a:lnTo>
                    <a:pt x="171" y="1269"/>
                  </a:lnTo>
                  <a:lnTo>
                    <a:pt x="174" y="1292"/>
                  </a:lnTo>
                  <a:lnTo>
                    <a:pt x="181" y="1313"/>
                  </a:lnTo>
                  <a:lnTo>
                    <a:pt x="193" y="1332"/>
                  </a:lnTo>
                  <a:lnTo>
                    <a:pt x="209" y="1347"/>
                  </a:lnTo>
                  <a:lnTo>
                    <a:pt x="227" y="1359"/>
                  </a:lnTo>
                  <a:lnTo>
                    <a:pt x="248" y="1367"/>
                  </a:lnTo>
                  <a:lnTo>
                    <a:pt x="271" y="1369"/>
                  </a:lnTo>
                  <a:lnTo>
                    <a:pt x="1492" y="1369"/>
                  </a:lnTo>
                  <a:lnTo>
                    <a:pt x="1492" y="1542"/>
                  </a:lnTo>
                  <a:lnTo>
                    <a:pt x="274" y="1542"/>
                  </a:lnTo>
                  <a:lnTo>
                    <a:pt x="234" y="1539"/>
                  </a:lnTo>
                  <a:lnTo>
                    <a:pt x="195" y="1530"/>
                  </a:lnTo>
                  <a:lnTo>
                    <a:pt x="159" y="1515"/>
                  </a:lnTo>
                  <a:lnTo>
                    <a:pt x="125" y="1496"/>
                  </a:lnTo>
                  <a:lnTo>
                    <a:pt x="94" y="1473"/>
                  </a:lnTo>
                  <a:lnTo>
                    <a:pt x="67" y="1446"/>
                  </a:lnTo>
                  <a:lnTo>
                    <a:pt x="44" y="1416"/>
                  </a:lnTo>
                  <a:lnTo>
                    <a:pt x="25" y="1382"/>
                  </a:lnTo>
                  <a:lnTo>
                    <a:pt x="12" y="1346"/>
                  </a:lnTo>
                  <a:lnTo>
                    <a:pt x="3" y="1306"/>
                  </a:lnTo>
                  <a:lnTo>
                    <a:pt x="0" y="126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7"/>
                  </a:lnTo>
                  <a:lnTo>
                    <a:pt x="25" y="159"/>
                  </a:lnTo>
                  <a:lnTo>
                    <a:pt x="44" y="126"/>
                  </a:lnTo>
                  <a:lnTo>
                    <a:pt x="67" y="95"/>
                  </a:lnTo>
                  <a:lnTo>
                    <a:pt x="94" y="68"/>
                  </a:lnTo>
                  <a:lnTo>
                    <a:pt x="125" y="45"/>
                  </a:lnTo>
                  <a:lnTo>
                    <a:pt x="159" y="26"/>
                  </a:lnTo>
                  <a:lnTo>
                    <a:pt x="195" y="12"/>
                  </a:lnTo>
                  <a:lnTo>
                    <a:pt x="234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8" name="Group 977"/>
          <p:cNvGrpSpPr/>
          <p:nvPr/>
        </p:nvGrpSpPr>
        <p:grpSpPr>
          <a:xfrm>
            <a:off x="2585370" y="2673350"/>
            <a:ext cx="463550" cy="585788"/>
            <a:chOff x="2547938" y="2673350"/>
            <a:chExt cx="463550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6" name="Freeform 288"/>
            <p:cNvSpPr>
              <a:spLocks noEditPoints="1"/>
            </p:cNvSpPr>
            <p:nvPr/>
          </p:nvSpPr>
          <p:spPr bwMode="auto">
            <a:xfrm>
              <a:off x="2611438" y="2797175"/>
              <a:ext cx="336550" cy="338138"/>
            </a:xfrm>
            <a:custGeom>
              <a:avLst/>
              <a:gdLst>
                <a:gd name="T0" fmla="*/ 882 w 1907"/>
                <a:gd name="T1" fmla="*/ 311 h 1913"/>
                <a:gd name="T2" fmla="*/ 873 w 1907"/>
                <a:gd name="T3" fmla="*/ 418 h 1913"/>
                <a:gd name="T4" fmla="*/ 852 w 1907"/>
                <a:gd name="T5" fmla="*/ 459 h 1913"/>
                <a:gd name="T6" fmla="*/ 729 w 1907"/>
                <a:gd name="T7" fmla="*/ 520 h 1913"/>
                <a:gd name="T8" fmla="*/ 636 w 1907"/>
                <a:gd name="T9" fmla="*/ 652 h 1913"/>
                <a:gd name="T10" fmla="*/ 637 w 1907"/>
                <a:gd name="T11" fmla="*/ 827 h 1913"/>
                <a:gd name="T12" fmla="*/ 740 w 1907"/>
                <a:gd name="T13" fmla="*/ 953 h 1913"/>
                <a:gd name="T14" fmla="*/ 916 w 1907"/>
                <a:gd name="T15" fmla="*/ 1040 h 1913"/>
                <a:gd name="T16" fmla="*/ 1036 w 1907"/>
                <a:gd name="T17" fmla="*/ 1110 h 1913"/>
                <a:gd name="T18" fmla="*/ 1053 w 1907"/>
                <a:gd name="T19" fmla="*/ 1200 h 1913"/>
                <a:gd name="T20" fmla="*/ 970 w 1907"/>
                <a:gd name="T21" fmla="*/ 1266 h 1913"/>
                <a:gd name="T22" fmla="*/ 789 w 1907"/>
                <a:gd name="T23" fmla="*/ 1252 h 1913"/>
                <a:gd name="T24" fmla="*/ 667 w 1907"/>
                <a:gd name="T25" fmla="*/ 1209 h 1913"/>
                <a:gd name="T26" fmla="*/ 621 w 1907"/>
                <a:gd name="T27" fmla="*/ 1335 h 1913"/>
                <a:gd name="T28" fmla="*/ 637 w 1907"/>
                <a:gd name="T29" fmla="*/ 1397 h 1913"/>
                <a:gd name="T30" fmla="*/ 816 w 1907"/>
                <a:gd name="T31" fmla="*/ 1454 h 1913"/>
                <a:gd name="T32" fmla="*/ 862 w 1907"/>
                <a:gd name="T33" fmla="*/ 1488 h 1913"/>
                <a:gd name="T34" fmla="*/ 869 w 1907"/>
                <a:gd name="T35" fmla="*/ 1595 h 1913"/>
                <a:gd name="T36" fmla="*/ 992 w 1907"/>
                <a:gd name="T37" fmla="*/ 1611 h 1913"/>
                <a:gd name="T38" fmla="*/ 1030 w 1907"/>
                <a:gd name="T39" fmla="*/ 1571 h 1913"/>
                <a:gd name="T40" fmla="*/ 1042 w 1907"/>
                <a:gd name="T41" fmla="*/ 1449 h 1913"/>
                <a:gd name="T42" fmla="*/ 1172 w 1907"/>
                <a:gd name="T43" fmla="*/ 1386 h 1913"/>
                <a:gd name="T44" fmla="*/ 1280 w 1907"/>
                <a:gd name="T45" fmla="*/ 1236 h 1913"/>
                <a:gd name="T46" fmla="*/ 1276 w 1907"/>
                <a:gd name="T47" fmla="*/ 1062 h 1913"/>
                <a:gd name="T48" fmla="*/ 1168 w 1907"/>
                <a:gd name="T49" fmla="*/ 918 h 1913"/>
                <a:gd name="T50" fmla="*/ 945 w 1907"/>
                <a:gd name="T51" fmla="*/ 811 h 1913"/>
                <a:gd name="T52" fmla="*/ 857 w 1907"/>
                <a:gd name="T53" fmla="*/ 727 h 1913"/>
                <a:gd name="T54" fmla="*/ 889 w 1907"/>
                <a:gd name="T55" fmla="*/ 649 h 1913"/>
                <a:gd name="T56" fmla="*/ 1064 w 1907"/>
                <a:gd name="T57" fmla="*/ 634 h 1913"/>
                <a:gd name="T58" fmla="*/ 1197 w 1907"/>
                <a:gd name="T59" fmla="*/ 675 h 1913"/>
                <a:gd name="T60" fmla="*/ 1246 w 1907"/>
                <a:gd name="T61" fmla="*/ 539 h 1913"/>
                <a:gd name="T62" fmla="*/ 1222 w 1907"/>
                <a:gd name="T63" fmla="*/ 490 h 1913"/>
                <a:gd name="T64" fmla="*/ 1061 w 1907"/>
                <a:gd name="T65" fmla="*/ 445 h 1913"/>
                <a:gd name="T66" fmla="*/ 1037 w 1907"/>
                <a:gd name="T67" fmla="*/ 404 h 1913"/>
                <a:gd name="T68" fmla="*/ 1026 w 1907"/>
                <a:gd name="T69" fmla="*/ 312 h 1913"/>
                <a:gd name="T70" fmla="*/ 937 w 1907"/>
                <a:gd name="T71" fmla="*/ 302 h 1913"/>
                <a:gd name="T72" fmla="*/ 1254 w 1907"/>
                <a:gd name="T73" fmla="*/ 50 h 1913"/>
                <a:gd name="T74" fmla="*/ 1573 w 1907"/>
                <a:gd name="T75" fmla="*/ 231 h 1913"/>
                <a:gd name="T76" fmla="*/ 1800 w 1907"/>
                <a:gd name="T77" fmla="*/ 518 h 1913"/>
                <a:gd name="T78" fmla="*/ 1904 w 1907"/>
                <a:gd name="T79" fmla="*/ 878 h 1913"/>
                <a:gd name="T80" fmla="*/ 1857 w 1907"/>
                <a:gd name="T81" fmla="*/ 1258 h 1913"/>
                <a:gd name="T82" fmla="*/ 1677 w 1907"/>
                <a:gd name="T83" fmla="*/ 1578 h 1913"/>
                <a:gd name="T84" fmla="*/ 1391 w 1907"/>
                <a:gd name="T85" fmla="*/ 1806 h 1913"/>
                <a:gd name="T86" fmla="*/ 1031 w 1907"/>
                <a:gd name="T87" fmla="*/ 1909 h 1913"/>
                <a:gd name="T88" fmla="*/ 652 w 1907"/>
                <a:gd name="T89" fmla="*/ 1863 h 1913"/>
                <a:gd name="T90" fmla="*/ 333 w 1907"/>
                <a:gd name="T91" fmla="*/ 1682 h 1913"/>
                <a:gd name="T92" fmla="*/ 107 w 1907"/>
                <a:gd name="T93" fmla="*/ 1395 h 1913"/>
                <a:gd name="T94" fmla="*/ 3 w 1907"/>
                <a:gd name="T95" fmla="*/ 1034 h 1913"/>
                <a:gd name="T96" fmla="*/ 45 w 1907"/>
                <a:gd name="T97" fmla="*/ 667 h 1913"/>
                <a:gd name="T98" fmla="*/ 211 w 1907"/>
                <a:gd name="T99" fmla="*/ 356 h 1913"/>
                <a:gd name="T100" fmla="*/ 474 w 1907"/>
                <a:gd name="T101" fmla="*/ 130 h 1913"/>
                <a:gd name="T102" fmla="*/ 806 w 1907"/>
                <a:gd name="T103" fmla="*/ 13 h 1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07" h="1913">
                  <a:moveTo>
                    <a:pt x="937" y="302"/>
                  </a:moveTo>
                  <a:lnTo>
                    <a:pt x="919" y="302"/>
                  </a:lnTo>
                  <a:lnTo>
                    <a:pt x="902" y="303"/>
                  </a:lnTo>
                  <a:lnTo>
                    <a:pt x="890" y="306"/>
                  </a:lnTo>
                  <a:lnTo>
                    <a:pt x="882" y="311"/>
                  </a:lnTo>
                  <a:lnTo>
                    <a:pt x="877" y="320"/>
                  </a:lnTo>
                  <a:lnTo>
                    <a:pt x="874" y="333"/>
                  </a:lnTo>
                  <a:lnTo>
                    <a:pt x="873" y="350"/>
                  </a:lnTo>
                  <a:lnTo>
                    <a:pt x="873" y="401"/>
                  </a:lnTo>
                  <a:lnTo>
                    <a:pt x="873" y="418"/>
                  </a:lnTo>
                  <a:lnTo>
                    <a:pt x="872" y="431"/>
                  </a:lnTo>
                  <a:lnTo>
                    <a:pt x="870" y="441"/>
                  </a:lnTo>
                  <a:lnTo>
                    <a:pt x="867" y="448"/>
                  </a:lnTo>
                  <a:lnTo>
                    <a:pt x="861" y="454"/>
                  </a:lnTo>
                  <a:lnTo>
                    <a:pt x="852" y="459"/>
                  </a:lnTo>
                  <a:lnTo>
                    <a:pt x="840" y="464"/>
                  </a:lnTo>
                  <a:lnTo>
                    <a:pt x="823" y="469"/>
                  </a:lnTo>
                  <a:lnTo>
                    <a:pt x="789" y="484"/>
                  </a:lnTo>
                  <a:lnTo>
                    <a:pt x="757" y="501"/>
                  </a:lnTo>
                  <a:lnTo>
                    <a:pt x="729" y="520"/>
                  </a:lnTo>
                  <a:lnTo>
                    <a:pt x="704" y="541"/>
                  </a:lnTo>
                  <a:lnTo>
                    <a:pt x="682" y="564"/>
                  </a:lnTo>
                  <a:lnTo>
                    <a:pt x="663" y="591"/>
                  </a:lnTo>
                  <a:lnTo>
                    <a:pt x="648" y="620"/>
                  </a:lnTo>
                  <a:lnTo>
                    <a:pt x="636" y="652"/>
                  </a:lnTo>
                  <a:lnTo>
                    <a:pt x="628" y="687"/>
                  </a:lnTo>
                  <a:lnTo>
                    <a:pt x="623" y="724"/>
                  </a:lnTo>
                  <a:lnTo>
                    <a:pt x="623" y="761"/>
                  </a:lnTo>
                  <a:lnTo>
                    <a:pt x="628" y="795"/>
                  </a:lnTo>
                  <a:lnTo>
                    <a:pt x="637" y="827"/>
                  </a:lnTo>
                  <a:lnTo>
                    <a:pt x="651" y="857"/>
                  </a:lnTo>
                  <a:lnTo>
                    <a:pt x="668" y="884"/>
                  </a:lnTo>
                  <a:lnTo>
                    <a:pt x="688" y="909"/>
                  </a:lnTo>
                  <a:lnTo>
                    <a:pt x="713" y="932"/>
                  </a:lnTo>
                  <a:lnTo>
                    <a:pt x="740" y="953"/>
                  </a:lnTo>
                  <a:lnTo>
                    <a:pt x="770" y="973"/>
                  </a:lnTo>
                  <a:lnTo>
                    <a:pt x="805" y="993"/>
                  </a:lnTo>
                  <a:lnTo>
                    <a:pt x="842" y="1009"/>
                  </a:lnTo>
                  <a:lnTo>
                    <a:pt x="879" y="1025"/>
                  </a:lnTo>
                  <a:lnTo>
                    <a:pt x="916" y="1040"/>
                  </a:lnTo>
                  <a:lnTo>
                    <a:pt x="953" y="1055"/>
                  </a:lnTo>
                  <a:lnTo>
                    <a:pt x="976" y="1066"/>
                  </a:lnTo>
                  <a:lnTo>
                    <a:pt x="999" y="1079"/>
                  </a:lnTo>
                  <a:lnTo>
                    <a:pt x="1020" y="1094"/>
                  </a:lnTo>
                  <a:lnTo>
                    <a:pt x="1036" y="1110"/>
                  </a:lnTo>
                  <a:lnTo>
                    <a:pt x="1047" y="1128"/>
                  </a:lnTo>
                  <a:lnTo>
                    <a:pt x="1055" y="1146"/>
                  </a:lnTo>
                  <a:lnTo>
                    <a:pt x="1058" y="1164"/>
                  </a:lnTo>
                  <a:lnTo>
                    <a:pt x="1058" y="1183"/>
                  </a:lnTo>
                  <a:lnTo>
                    <a:pt x="1053" y="1200"/>
                  </a:lnTo>
                  <a:lnTo>
                    <a:pt x="1045" y="1217"/>
                  </a:lnTo>
                  <a:lnTo>
                    <a:pt x="1033" y="1232"/>
                  </a:lnTo>
                  <a:lnTo>
                    <a:pt x="1018" y="1245"/>
                  </a:lnTo>
                  <a:lnTo>
                    <a:pt x="998" y="1256"/>
                  </a:lnTo>
                  <a:lnTo>
                    <a:pt x="970" y="1266"/>
                  </a:lnTo>
                  <a:lnTo>
                    <a:pt x="941" y="1271"/>
                  </a:lnTo>
                  <a:lnTo>
                    <a:pt x="911" y="1274"/>
                  </a:lnTo>
                  <a:lnTo>
                    <a:pt x="881" y="1271"/>
                  </a:lnTo>
                  <a:lnTo>
                    <a:pt x="835" y="1263"/>
                  </a:lnTo>
                  <a:lnTo>
                    <a:pt x="789" y="1252"/>
                  </a:lnTo>
                  <a:lnTo>
                    <a:pt x="745" y="1237"/>
                  </a:lnTo>
                  <a:lnTo>
                    <a:pt x="702" y="1217"/>
                  </a:lnTo>
                  <a:lnTo>
                    <a:pt x="687" y="1210"/>
                  </a:lnTo>
                  <a:lnTo>
                    <a:pt x="676" y="1208"/>
                  </a:lnTo>
                  <a:lnTo>
                    <a:pt x="667" y="1209"/>
                  </a:lnTo>
                  <a:lnTo>
                    <a:pt x="659" y="1214"/>
                  </a:lnTo>
                  <a:lnTo>
                    <a:pt x="653" y="1225"/>
                  </a:lnTo>
                  <a:lnTo>
                    <a:pt x="648" y="1240"/>
                  </a:lnTo>
                  <a:lnTo>
                    <a:pt x="634" y="1288"/>
                  </a:lnTo>
                  <a:lnTo>
                    <a:pt x="621" y="1335"/>
                  </a:lnTo>
                  <a:lnTo>
                    <a:pt x="616" y="1353"/>
                  </a:lnTo>
                  <a:lnTo>
                    <a:pt x="615" y="1368"/>
                  </a:lnTo>
                  <a:lnTo>
                    <a:pt x="618" y="1379"/>
                  </a:lnTo>
                  <a:lnTo>
                    <a:pt x="625" y="1388"/>
                  </a:lnTo>
                  <a:lnTo>
                    <a:pt x="637" y="1397"/>
                  </a:lnTo>
                  <a:lnTo>
                    <a:pt x="655" y="1406"/>
                  </a:lnTo>
                  <a:lnTo>
                    <a:pt x="694" y="1423"/>
                  </a:lnTo>
                  <a:lnTo>
                    <a:pt x="734" y="1436"/>
                  </a:lnTo>
                  <a:lnTo>
                    <a:pt x="774" y="1446"/>
                  </a:lnTo>
                  <a:lnTo>
                    <a:pt x="816" y="1454"/>
                  </a:lnTo>
                  <a:lnTo>
                    <a:pt x="835" y="1457"/>
                  </a:lnTo>
                  <a:lnTo>
                    <a:pt x="848" y="1461"/>
                  </a:lnTo>
                  <a:lnTo>
                    <a:pt x="856" y="1466"/>
                  </a:lnTo>
                  <a:lnTo>
                    <a:pt x="860" y="1475"/>
                  </a:lnTo>
                  <a:lnTo>
                    <a:pt x="862" y="1488"/>
                  </a:lnTo>
                  <a:lnTo>
                    <a:pt x="862" y="1508"/>
                  </a:lnTo>
                  <a:lnTo>
                    <a:pt x="863" y="1538"/>
                  </a:lnTo>
                  <a:lnTo>
                    <a:pt x="863" y="1569"/>
                  </a:lnTo>
                  <a:lnTo>
                    <a:pt x="864" y="1583"/>
                  </a:lnTo>
                  <a:lnTo>
                    <a:pt x="869" y="1595"/>
                  </a:lnTo>
                  <a:lnTo>
                    <a:pt x="877" y="1604"/>
                  </a:lnTo>
                  <a:lnTo>
                    <a:pt x="888" y="1609"/>
                  </a:lnTo>
                  <a:lnTo>
                    <a:pt x="902" y="1611"/>
                  </a:lnTo>
                  <a:lnTo>
                    <a:pt x="947" y="1611"/>
                  </a:lnTo>
                  <a:lnTo>
                    <a:pt x="992" y="1611"/>
                  </a:lnTo>
                  <a:lnTo>
                    <a:pt x="1006" y="1609"/>
                  </a:lnTo>
                  <a:lnTo>
                    <a:pt x="1016" y="1604"/>
                  </a:lnTo>
                  <a:lnTo>
                    <a:pt x="1024" y="1596"/>
                  </a:lnTo>
                  <a:lnTo>
                    <a:pt x="1028" y="1584"/>
                  </a:lnTo>
                  <a:lnTo>
                    <a:pt x="1030" y="1571"/>
                  </a:lnTo>
                  <a:lnTo>
                    <a:pt x="1030" y="1529"/>
                  </a:lnTo>
                  <a:lnTo>
                    <a:pt x="1030" y="1487"/>
                  </a:lnTo>
                  <a:lnTo>
                    <a:pt x="1031" y="1471"/>
                  </a:lnTo>
                  <a:lnTo>
                    <a:pt x="1035" y="1459"/>
                  </a:lnTo>
                  <a:lnTo>
                    <a:pt x="1042" y="1449"/>
                  </a:lnTo>
                  <a:lnTo>
                    <a:pt x="1054" y="1442"/>
                  </a:lnTo>
                  <a:lnTo>
                    <a:pt x="1068" y="1436"/>
                  </a:lnTo>
                  <a:lnTo>
                    <a:pt x="1106" y="1423"/>
                  </a:lnTo>
                  <a:lnTo>
                    <a:pt x="1140" y="1406"/>
                  </a:lnTo>
                  <a:lnTo>
                    <a:pt x="1172" y="1386"/>
                  </a:lnTo>
                  <a:lnTo>
                    <a:pt x="1201" y="1362"/>
                  </a:lnTo>
                  <a:lnTo>
                    <a:pt x="1228" y="1333"/>
                  </a:lnTo>
                  <a:lnTo>
                    <a:pt x="1250" y="1303"/>
                  </a:lnTo>
                  <a:lnTo>
                    <a:pt x="1267" y="1269"/>
                  </a:lnTo>
                  <a:lnTo>
                    <a:pt x="1280" y="1236"/>
                  </a:lnTo>
                  <a:lnTo>
                    <a:pt x="1288" y="1201"/>
                  </a:lnTo>
                  <a:lnTo>
                    <a:pt x="1291" y="1166"/>
                  </a:lnTo>
                  <a:lnTo>
                    <a:pt x="1291" y="1132"/>
                  </a:lnTo>
                  <a:lnTo>
                    <a:pt x="1285" y="1096"/>
                  </a:lnTo>
                  <a:lnTo>
                    <a:pt x="1276" y="1062"/>
                  </a:lnTo>
                  <a:lnTo>
                    <a:pt x="1263" y="1030"/>
                  </a:lnTo>
                  <a:lnTo>
                    <a:pt x="1245" y="999"/>
                  </a:lnTo>
                  <a:lnTo>
                    <a:pt x="1223" y="970"/>
                  </a:lnTo>
                  <a:lnTo>
                    <a:pt x="1198" y="942"/>
                  </a:lnTo>
                  <a:lnTo>
                    <a:pt x="1168" y="918"/>
                  </a:lnTo>
                  <a:lnTo>
                    <a:pt x="1135" y="897"/>
                  </a:lnTo>
                  <a:lnTo>
                    <a:pt x="1082" y="870"/>
                  </a:lnTo>
                  <a:lnTo>
                    <a:pt x="1029" y="847"/>
                  </a:lnTo>
                  <a:lnTo>
                    <a:pt x="975" y="825"/>
                  </a:lnTo>
                  <a:lnTo>
                    <a:pt x="945" y="811"/>
                  </a:lnTo>
                  <a:lnTo>
                    <a:pt x="916" y="794"/>
                  </a:lnTo>
                  <a:lnTo>
                    <a:pt x="889" y="775"/>
                  </a:lnTo>
                  <a:lnTo>
                    <a:pt x="874" y="760"/>
                  </a:lnTo>
                  <a:lnTo>
                    <a:pt x="863" y="744"/>
                  </a:lnTo>
                  <a:lnTo>
                    <a:pt x="857" y="727"/>
                  </a:lnTo>
                  <a:lnTo>
                    <a:pt x="855" y="710"/>
                  </a:lnTo>
                  <a:lnTo>
                    <a:pt x="857" y="693"/>
                  </a:lnTo>
                  <a:lnTo>
                    <a:pt x="864" y="677"/>
                  </a:lnTo>
                  <a:lnTo>
                    <a:pt x="875" y="662"/>
                  </a:lnTo>
                  <a:lnTo>
                    <a:pt x="889" y="649"/>
                  </a:lnTo>
                  <a:lnTo>
                    <a:pt x="907" y="638"/>
                  </a:lnTo>
                  <a:lnTo>
                    <a:pt x="934" y="630"/>
                  </a:lnTo>
                  <a:lnTo>
                    <a:pt x="961" y="627"/>
                  </a:lnTo>
                  <a:lnTo>
                    <a:pt x="1013" y="628"/>
                  </a:lnTo>
                  <a:lnTo>
                    <a:pt x="1064" y="634"/>
                  </a:lnTo>
                  <a:lnTo>
                    <a:pt x="1114" y="648"/>
                  </a:lnTo>
                  <a:lnTo>
                    <a:pt x="1163" y="668"/>
                  </a:lnTo>
                  <a:lnTo>
                    <a:pt x="1177" y="674"/>
                  </a:lnTo>
                  <a:lnTo>
                    <a:pt x="1188" y="677"/>
                  </a:lnTo>
                  <a:lnTo>
                    <a:pt x="1197" y="675"/>
                  </a:lnTo>
                  <a:lnTo>
                    <a:pt x="1204" y="670"/>
                  </a:lnTo>
                  <a:lnTo>
                    <a:pt x="1210" y="660"/>
                  </a:lnTo>
                  <a:lnTo>
                    <a:pt x="1215" y="646"/>
                  </a:lnTo>
                  <a:lnTo>
                    <a:pt x="1231" y="592"/>
                  </a:lnTo>
                  <a:lnTo>
                    <a:pt x="1246" y="539"/>
                  </a:lnTo>
                  <a:lnTo>
                    <a:pt x="1249" y="526"/>
                  </a:lnTo>
                  <a:lnTo>
                    <a:pt x="1247" y="515"/>
                  </a:lnTo>
                  <a:lnTo>
                    <a:pt x="1242" y="505"/>
                  </a:lnTo>
                  <a:lnTo>
                    <a:pt x="1234" y="497"/>
                  </a:lnTo>
                  <a:lnTo>
                    <a:pt x="1222" y="490"/>
                  </a:lnTo>
                  <a:lnTo>
                    <a:pt x="1181" y="473"/>
                  </a:lnTo>
                  <a:lnTo>
                    <a:pt x="1139" y="460"/>
                  </a:lnTo>
                  <a:lnTo>
                    <a:pt x="1096" y="451"/>
                  </a:lnTo>
                  <a:lnTo>
                    <a:pt x="1075" y="448"/>
                  </a:lnTo>
                  <a:lnTo>
                    <a:pt x="1061" y="445"/>
                  </a:lnTo>
                  <a:lnTo>
                    <a:pt x="1051" y="442"/>
                  </a:lnTo>
                  <a:lnTo>
                    <a:pt x="1044" y="436"/>
                  </a:lnTo>
                  <a:lnTo>
                    <a:pt x="1040" y="429"/>
                  </a:lnTo>
                  <a:lnTo>
                    <a:pt x="1038" y="418"/>
                  </a:lnTo>
                  <a:lnTo>
                    <a:pt x="1037" y="404"/>
                  </a:lnTo>
                  <a:lnTo>
                    <a:pt x="1037" y="385"/>
                  </a:lnTo>
                  <a:lnTo>
                    <a:pt x="1036" y="358"/>
                  </a:lnTo>
                  <a:lnTo>
                    <a:pt x="1035" y="337"/>
                  </a:lnTo>
                  <a:lnTo>
                    <a:pt x="1032" y="322"/>
                  </a:lnTo>
                  <a:lnTo>
                    <a:pt x="1026" y="312"/>
                  </a:lnTo>
                  <a:lnTo>
                    <a:pt x="1016" y="306"/>
                  </a:lnTo>
                  <a:lnTo>
                    <a:pt x="1002" y="303"/>
                  </a:lnTo>
                  <a:lnTo>
                    <a:pt x="981" y="302"/>
                  </a:lnTo>
                  <a:lnTo>
                    <a:pt x="954" y="302"/>
                  </a:lnTo>
                  <a:lnTo>
                    <a:pt x="937" y="302"/>
                  </a:lnTo>
                  <a:close/>
                  <a:moveTo>
                    <a:pt x="953" y="0"/>
                  </a:moveTo>
                  <a:lnTo>
                    <a:pt x="1031" y="4"/>
                  </a:lnTo>
                  <a:lnTo>
                    <a:pt x="1108" y="14"/>
                  </a:lnTo>
                  <a:lnTo>
                    <a:pt x="1182" y="29"/>
                  </a:lnTo>
                  <a:lnTo>
                    <a:pt x="1254" y="50"/>
                  </a:lnTo>
                  <a:lnTo>
                    <a:pt x="1324" y="76"/>
                  </a:lnTo>
                  <a:lnTo>
                    <a:pt x="1392" y="107"/>
                  </a:lnTo>
                  <a:lnTo>
                    <a:pt x="1455" y="144"/>
                  </a:lnTo>
                  <a:lnTo>
                    <a:pt x="1516" y="186"/>
                  </a:lnTo>
                  <a:lnTo>
                    <a:pt x="1573" y="231"/>
                  </a:lnTo>
                  <a:lnTo>
                    <a:pt x="1628" y="281"/>
                  </a:lnTo>
                  <a:lnTo>
                    <a:pt x="1677" y="335"/>
                  </a:lnTo>
                  <a:lnTo>
                    <a:pt x="1723" y="392"/>
                  </a:lnTo>
                  <a:lnTo>
                    <a:pt x="1764" y="453"/>
                  </a:lnTo>
                  <a:lnTo>
                    <a:pt x="1800" y="518"/>
                  </a:lnTo>
                  <a:lnTo>
                    <a:pt x="1831" y="585"/>
                  </a:lnTo>
                  <a:lnTo>
                    <a:pt x="1857" y="655"/>
                  </a:lnTo>
                  <a:lnTo>
                    <a:pt x="1879" y="727"/>
                  </a:lnTo>
                  <a:lnTo>
                    <a:pt x="1894" y="802"/>
                  </a:lnTo>
                  <a:lnTo>
                    <a:pt x="1904" y="878"/>
                  </a:lnTo>
                  <a:lnTo>
                    <a:pt x="1907" y="957"/>
                  </a:lnTo>
                  <a:lnTo>
                    <a:pt x="1904" y="1035"/>
                  </a:lnTo>
                  <a:lnTo>
                    <a:pt x="1894" y="1111"/>
                  </a:lnTo>
                  <a:lnTo>
                    <a:pt x="1879" y="1186"/>
                  </a:lnTo>
                  <a:lnTo>
                    <a:pt x="1857" y="1258"/>
                  </a:lnTo>
                  <a:lnTo>
                    <a:pt x="1831" y="1329"/>
                  </a:lnTo>
                  <a:lnTo>
                    <a:pt x="1800" y="1395"/>
                  </a:lnTo>
                  <a:lnTo>
                    <a:pt x="1763" y="1460"/>
                  </a:lnTo>
                  <a:lnTo>
                    <a:pt x="1722" y="1521"/>
                  </a:lnTo>
                  <a:lnTo>
                    <a:pt x="1677" y="1578"/>
                  </a:lnTo>
                  <a:lnTo>
                    <a:pt x="1627" y="1633"/>
                  </a:lnTo>
                  <a:lnTo>
                    <a:pt x="1573" y="1682"/>
                  </a:lnTo>
                  <a:lnTo>
                    <a:pt x="1516" y="1727"/>
                  </a:lnTo>
                  <a:lnTo>
                    <a:pt x="1455" y="1769"/>
                  </a:lnTo>
                  <a:lnTo>
                    <a:pt x="1391" y="1806"/>
                  </a:lnTo>
                  <a:lnTo>
                    <a:pt x="1324" y="1837"/>
                  </a:lnTo>
                  <a:lnTo>
                    <a:pt x="1254" y="1863"/>
                  </a:lnTo>
                  <a:lnTo>
                    <a:pt x="1182" y="1884"/>
                  </a:lnTo>
                  <a:lnTo>
                    <a:pt x="1108" y="1899"/>
                  </a:lnTo>
                  <a:lnTo>
                    <a:pt x="1031" y="1909"/>
                  </a:lnTo>
                  <a:lnTo>
                    <a:pt x="953" y="1913"/>
                  </a:lnTo>
                  <a:lnTo>
                    <a:pt x="875" y="1909"/>
                  </a:lnTo>
                  <a:lnTo>
                    <a:pt x="798" y="1899"/>
                  </a:lnTo>
                  <a:lnTo>
                    <a:pt x="724" y="1884"/>
                  </a:lnTo>
                  <a:lnTo>
                    <a:pt x="652" y="1863"/>
                  </a:lnTo>
                  <a:lnTo>
                    <a:pt x="583" y="1837"/>
                  </a:lnTo>
                  <a:lnTo>
                    <a:pt x="515" y="1806"/>
                  </a:lnTo>
                  <a:lnTo>
                    <a:pt x="451" y="1769"/>
                  </a:lnTo>
                  <a:lnTo>
                    <a:pt x="391" y="1727"/>
                  </a:lnTo>
                  <a:lnTo>
                    <a:pt x="333" y="1682"/>
                  </a:lnTo>
                  <a:lnTo>
                    <a:pt x="279" y="1632"/>
                  </a:lnTo>
                  <a:lnTo>
                    <a:pt x="229" y="1578"/>
                  </a:lnTo>
                  <a:lnTo>
                    <a:pt x="184" y="1521"/>
                  </a:lnTo>
                  <a:lnTo>
                    <a:pt x="143" y="1460"/>
                  </a:lnTo>
                  <a:lnTo>
                    <a:pt x="107" y="1395"/>
                  </a:lnTo>
                  <a:lnTo>
                    <a:pt x="75" y="1328"/>
                  </a:lnTo>
                  <a:lnTo>
                    <a:pt x="49" y="1258"/>
                  </a:lnTo>
                  <a:lnTo>
                    <a:pt x="27" y="1186"/>
                  </a:lnTo>
                  <a:lnTo>
                    <a:pt x="12" y="1111"/>
                  </a:lnTo>
                  <a:lnTo>
                    <a:pt x="3" y="1034"/>
                  </a:lnTo>
                  <a:lnTo>
                    <a:pt x="0" y="955"/>
                  </a:lnTo>
                  <a:lnTo>
                    <a:pt x="2" y="881"/>
                  </a:lnTo>
                  <a:lnTo>
                    <a:pt x="11" y="808"/>
                  </a:lnTo>
                  <a:lnTo>
                    <a:pt x="25" y="736"/>
                  </a:lnTo>
                  <a:lnTo>
                    <a:pt x="45" y="667"/>
                  </a:lnTo>
                  <a:lnTo>
                    <a:pt x="69" y="599"/>
                  </a:lnTo>
                  <a:lnTo>
                    <a:pt x="98" y="534"/>
                  </a:lnTo>
                  <a:lnTo>
                    <a:pt x="132" y="471"/>
                  </a:lnTo>
                  <a:lnTo>
                    <a:pt x="169" y="412"/>
                  </a:lnTo>
                  <a:lnTo>
                    <a:pt x="211" y="356"/>
                  </a:lnTo>
                  <a:lnTo>
                    <a:pt x="257" y="303"/>
                  </a:lnTo>
                  <a:lnTo>
                    <a:pt x="307" y="254"/>
                  </a:lnTo>
                  <a:lnTo>
                    <a:pt x="360" y="209"/>
                  </a:lnTo>
                  <a:lnTo>
                    <a:pt x="415" y="168"/>
                  </a:lnTo>
                  <a:lnTo>
                    <a:pt x="474" y="130"/>
                  </a:lnTo>
                  <a:lnTo>
                    <a:pt x="535" y="97"/>
                  </a:lnTo>
                  <a:lnTo>
                    <a:pt x="600" y="69"/>
                  </a:lnTo>
                  <a:lnTo>
                    <a:pt x="667" y="45"/>
                  </a:lnTo>
                  <a:lnTo>
                    <a:pt x="735" y="26"/>
                  </a:lnTo>
                  <a:lnTo>
                    <a:pt x="806" y="13"/>
                  </a:lnTo>
                  <a:lnTo>
                    <a:pt x="879" y="3"/>
                  </a:lnTo>
                  <a:lnTo>
                    <a:pt x="9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289"/>
            <p:cNvSpPr>
              <a:spLocks/>
            </p:cNvSpPr>
            <p:nvPr/>
          </p:nvSpPr>
          <p:spPr bwMode="auto">
            <a:xfrm>
              <a:off x="2547938" y="3124200"/>
              <a:ext cx="450850" cy="134938"/>
            </a:xfrm>
            <a:custGeom>
              <a:avLst/>
              <a:gdLst>
                <a:gd name="T0" fmla="*/ 522 w 2553"/>
                <a:gd name="T1" fmla="*/ 0 h 765"/>
                <a:gd name="T2" fmla="*/ 338 w 2553"/>
                <a:gd name="T3" fmla="*/ 196 h 765"/>
                <a:gd name="T4" fmla="*/ 476 w 2553"/>
                <a:gd name="T5" fmla="*/ 305 h 765"/>
                <a:gd name="T6" fmla="*/ 622 w 2553"/>
                <a:gd name="T7" fmla="*/ 396 h 765"/>
                <a:gd name="T8" fmla="*/ 776 w 2553"/>
                <a:gd name="T9" fmla="*/ 467 h 765"/>
                <a:gd name="T10" fmla="*/ 937 w 2553"/>
                <a:gd name="T11" fmla="*/ 519 h 765"/>
                <a:gd name="T12" fmla="*/ 1100 w 2553"/>
                <a:gd name="T13" fmla="*/ 553 h 765"/>
                <a:gd name="T14" fmla="*/ 1266 w 2553"/>
                <a:gd name="T15" fmla="*/ 568 h 765"/>
                <a:gd name="T16" fmla="*/ 1432 w 2553"/>
                <a:gd name="T17" fmla="*/ 564 h 765"/>
                <a:gd name="T18" fmla="*/ 1598 w 2553"/>
                <a:gd name="T19" fmla="*/ 540 h 765"/>
                <a:gd name="T20" fmla="*/ 1761 w 2553"/>
                <a:gd name="T21" fmla="*/ 498 h 765"/>
                <a:gd name="T22" fmla="*/ 1918 w 2553"/>
                <a:gd name="T23" fmla="*/ 437 h 765"/>
                <a:gd name="T24" fmla="*/ 2069 w 2553"/>
                <a:gd name="T25" fmla="*/ 356 h 765"/>
                <a:gd name="T26" fmla="*/ 2211 w 2553"/>
                <a:gd name="T27" fmla="*/ 258 h 765"/>
                <a:gd name="T28" fmla="*/ 2345 w 2553"/>
                <a:gd name="T29" fmla="*/ 140 h 765"/>
                <a:gd name="T30" fmla="*/ 2553 w 2553"/>
                <a:gd name="T31" fmla="*/ 209 h 765"/>
                <a:gd name="T32" fmla="*/ 2412 w 2553"/>
                <a:gd name="T33" fmla="*/ 346 h 765"/>
                <a:gd name="T34" fmla="*/ 2263 w 2553"/>
                <a:gd name="T35" fmla="*/ 465 h 765"/>
                <a:gd name="T36" fmla="*/ 2103 w 2553"/>
                <a:gd name="T37" fmla="*/ 564 h 765"/>
                <a:gd name="T38" fmla="*/ 1935 w 2553"/>
                <a:gd name="T39" fmla="*/ 643 h 765"/>
                <a:gd name="T40" fmla="*/ 1762 w 2553"/>
                <a:gd name="T41" fmla="*/ 703 h 765"/>
                <a:gd name="T42" fmla="*/ 1583 w 2553"/>
                <a:gd name="T43" fmla="*/ 743 h 765"/>
                <a:gd name="T44" fmla="*/ 1402 w 2553"/>
                <a:gd name="T45" fmla="*/ 763 h 765"/>
                <a:gd name="T46" fmla="*/ 1226 w 2553"/>
                <a:gd name="T47" fmla="*/ 763 h 765"/>
                <a:gd name="T48" fmla="*/ 1055 w 2553"/>
                <a:gd name="T49" fmla="*/ 745 h 765"/>
                <a:gd name="T50" fmla="*/ 886 w 2553"/>
                <a:gd name="T51" fmla="*/ 710 h 765"/>
                <a:gd name="T52" fmla="*/ 722 w 2553"/>
                <a:gd name="T53" fmla="*/ 657 h 765"/>
                <a:gd name="T54" fmla="*/ 562 w 2553"/>
                <a:gd name="T55" fmla="*/ 586 h 765"/>
                <a:gd name="T56" fmla="*/ 410 w 2553"/>
                <a:gd name="T57" fmla="*/ 498 h 765"/>
                <a:gd name="T58" fmla="*/ 265 w 2553"/>
                <a:gd name="T59" fmla="*/ 392 h 765"/>
                <a:gd name="T60" fmla="*/ 196 w 2553"/>
                <a:gd name="T61" fmla="*/ 523 h 765"/>
                <a:gd name="T62" fmla="*/ 0 w 2553"/>
                <a:gd name="T63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53" h="765">
                  <a:moveTo>
                    <a:pt x="0" y="0"/>
                  </a:moveTo>
                  <a:lnTo>
                    <a:pt x="522" y="0"/>
                  </a:lnTo>
                  <a:lnTo>
                    <a:pt x="522" y="196"/>
                  </a:lnTo>
                  <a:lnTo>
                    <a:pt x="338" y="196"/>
                  </a:lnTo>
                  <a:lnTo>
                    <a:pt x="406" y="254"/>
                  </a:lnTo>
                  <a:lnTo>
                    <a:pt x="476" y="305"/>
                  </a:lnTo>
                  <a:lnTo>
                    <a:pt x="548" y="353"/>
                  </a:lnTo>
                  <a:lnTo>
                    <a:pt x="622" y="396"/>
                  </a:lnTo>
                  <a:lnTo>
                    <a:pt x="699" y="434"/>
                  </a:lnTo>
                  <a:lnTo>
                    <a:pt x="776" y="467"/>
                  </a:lnTo>
                  <a:lnTo>
                    <a:pt x="855" y="495"/>
                  </a:lnTo>
                  <a:lnTo>
                    <a:pt x="937" y="519"/>
                  </a:lnTo>
                  <a:lnTo>
                    <a:pt x="1018" y="539"/>
                  </a:lnTo>
                  <a:lnTo>
                    <a:pt x="1100" y="553"/>
                  </a:lnTo>
                  <a:lnTo>
                    <a:pt x="1182" y="563"/>
                  </a:lnTo>
                  <a:lnTo>
                    <a:pt x="1266" y="568"/>
                  </a:lnTo>
                  <a:lnTo>
                    <a:pt x="1349" y="568"/>
                  </a:lnTo>
                  <a:lnTo>
                    <a:pt x="1432" y="564"/>
                  </a:lnTo>
                  <a:lnTo>
                    <a:pt x="1516" y="554"/>
                  </a:lnTo>
                  <a:lnTo>
                    <a:pt x="1598" y="540"/>
                  </a:lnTo>
                  <a:lnTo>
                    <a:pt x="1680" y="521"/>
                  </a:lnTo>
                  <a:lnTo>
                    <a:pt x="1761" y="498"/>
                  </a:lnTo>
                  <a:lnTo>
                    <a:pt x="1840" y="470"/>
                  </a:lnTo>
                  <a:lnTo>
                    <a:pt x="1918" y="437"/>
                  </a:lnTo>
                  <a:lnTo>
                    <a:pt x="1995" y="400"/>
                  </a:lnTo>
                  <a:lnTo>
                    <a:pt x="2069" y="356"/>
                  </a:lnTo>
                  <a:lnTo>
                    <a:pt x="2142" y="310"/>
                  </a:lnTo>
                  <a:lnTo>
                    <a:pt x="2211" y="258"/>
                  </a:lnTo>
                  <a:lnTo>
                    <a:pt x="2280" y="201"/>
                  </a:lnTo>
                  <a:lnTo>
                    <a:pt x="2345" y="140"/>
                  </a:lnTo>
                  <a:lnTo>
                    <a:pt x="2414" y="71"/>
                  </a:lnTo>
                  <a:lnTo>
                    <a:pt x="2553" y="209"/>
                  </a:lnTo>
                  <a:lnTo>
                    <a:pt x="2483" y="279"/>
                  </a:lnTo>
                  <a:lnTo>
                    <a:pt x="2412" y="346"/>
                  </a:lnTo>
                  <a:lnTo>
                    <a:pt x="2339" y="408"/>
                  </a:lnTo>
                  <a:lnTo>
                    <a:pt x="2263" y="465"/>
                  </a:lnTo>
                  <a:lnTo>
                    <a:pt x="2183" y="517"/>
                  </a:lnTo>
                  <a:lnTo>
                    <a:pt x="2103" y="564"/>
                  </a:lnTo>
                  <a:lnTo>
                    <a:pt x="2020" y="606"/>
                  </a:lnTo>
                  <a:lnTo>
                    <a:pt x="1935" y="643"/>
                  </a:lnTo>
                  <a:lnTo>
                    <a:pt x="1849" y="675"/>
                  </a:lnTo>
                  <a:lnTo>
                    <a:pt x="1762" y="703"/>
                  </a:lnTo>
                  <a:lnTo>
                    <a:pt x="1673" y="726"/>
                  </a:lnTo>
                  <a:lnTo>
                    <a:pt x="1583" y="743"/>
                  </a:lnTo>
                  <a:lnTo>
                    <a:pt x="1493" y="755"/>
                  </a:lnTo>
                  <a:lnTo>
                    <a:pt x="1402" y="763"/>
                  </a:lnTo>
                  <a:lnTo>
                    <a:pt x="1311" y="765"/>
                  </a:lnTo>
                  <a:lnTo>
                    <a:pt x="1226" y="763"/>
                  </a:lnTo>
                  <a:lnTo>
                    <a:pt x="1140" y="756"/>
                  </a:lnTo>
                  <a:lnTo>
                    <a:pt x="1055" y="745"/>
                  </a:lnTo>
                  <a:lnTo>
                    <a:pt x="971" y="730"/>
                  </a:lnTo>
                  <a:lnTo>
                    <a:pt x="886" y="710"/>
                  </a:lnTo>
                  <a:lnTo>
                    <a:pt x="804" y="685"/>
                  </a:lnTo>
                  <a:lnTo>
                    <a:pt x="722" y="657"/>
                  </a:lnTo>
                  <a:lnTo>
                    <a:pt x="641" y="624"/>
                  </a:lnTo>
                  <a:lnTo>
                    <a:pt x="562" y="586"/>
                  </a:lnTo>
                  <a:lnTo>
                    <a:pt x="485" y="545"/>
                  </a:lnTo>
                  <a:lnTo>
                    <a:pt x="410" y="498"/>
                  </a:lnTo>
                  <a:lnTo>
                    <a:pt x="336" y="447"/>
                  </a:lnTo>
                  <a:lnTo>
                    <a:pt x="265" y="392"/>
                  </a:lnTo>
                  <a:lnTo>
                    <a:pt x="196" y="332"/>
                  </a:lnTo>
                  <a:lnTo>
                    <a:pt x="196" y="523"/>
                  </a:lnTo>
                  <a:lnTo>
                    <a:pt x="0" y="5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290"/>
            <p:cNvSpPr>
              <a:spLocks/>
            </p:cNvSpPr>
            <p:nvPr/>
          </p:nvSpPr>
          <p:spPr bwMode="auto">
            <a:xfrm>
              <a:off x="2560638" y="2673350"/>
              <a:ext cx="450850" cy="134938"/>
            </a:xfrm>
            <a:custGeom>
              <a:avLst/>
              <a:gdLst>
                <a:gd name="T0" fmla="*/ 1326 w 2553"/>
                <a:gd name="T1" fmla="*/ 2 h 765"/>
                <a:gd name="T2" fmla="*/ 1497 w 2553"/>
                <a:gd name="T3" fmla="*/ 20 h 765"/>
                <a:gd name="T4" fmla="*/ 1666 w 2553"/>
                <a:gd name="T5" fmla="*/ 55 h 765"/>
                <a:gd name="T6" fmla="*/ 1830 w 2553"/>
                <a:gd name="T7" fmla="*/ 108 h 765"/>
                <a:gd name="T8" fmla="*/ 1990 w 2553"/>
                <a:gd name="T9" fmla="*/ 179 h 765"/>
                <a:gd name="T10" fmla="*/ 2142 w 2553"/>
                <a:gd name="T11" fmla="*/ 267 h 765"/>
                <a:gd name="T12" fmla="*/ 2288 w 2553"/>
                <a:gd name="T13" fmla="*/ 373 h 765"/>
                <a:gd name="T14" fmla="*/ 2356 w 2553"/>
                <a:gd name="T15" fmla="*/ 242 h 765"/>
                <a:gd name="T16" fmla="*/ 2553 w 2553"/>
                <a:gd name="T17" fmla="*/ 765 h 765"/>
                <a:gd name="T18" fmla="*/ 2031 w 2553"/>
                <a:gd name="T19" fmla="*/ 568 h 765"/>
                <a:gd name="T20" fmla="*/ 2147 w 2553"/>
                <a:gd name="T21" fmla="*/ 511 h 765"/>
                <a:gd name="T22" fmla="*/ 2005 w 2553"/>
                <a:gd name="T23" fmla="*/ 412 h 765"/>
                <a:gd name="T24" fmla="*/ 1854 w 2553"/>
                <a:gd name="T25" fmla="*/ 331 h 765"/>
                <a:gd name="T26" fmla="*/ 1698 w 2553"/>
                <a:gd name="T27" fmla="*/ 269 h 765"/>
                <a:gd name="T28" fmla="*/ 1535 w 2553"/>
                <a:gd name="T29" fmla="*/ 225 h 765"/>
                <a:gd name="T30" fmla="*/ 1370 w 2553"/>
                <a:gd name="T31" fmla="*/ 201 h 765"/>
                <a:gd name="T32" fmla="*/ 1204 w 2553"/>
                <a:gd name="T33" fmla="*/ 196 h 765"/>
                <a:gd name="T34" fmla="*/ 1037 w 2553"/>
                <a:gd name="T35" fmla="*/ 210 h 765"/>
                <a:gd name="T36" fmla="*/ 873 w 2553"/>
                <a:gd name="T37" fmla="*/ 243 h 765"/>
                <a:gd name="T38" fmla="*/ 713 w 2553"/>
                <a:gd name="T39" fmla="*/ 295 h 765"/>
                <a:gd name="T40" fmla="*/ 558 w 2553"/>
                <a:gd name="T41" fmla="*/ 365 h 765"/>
                <a:gd name="T42" fmla="*/ 411 w 2553"/>
                <a:gd name="T43" fmla="*/ 455 h 765"/>
                <a:gd name="T44" fmla="*/ 273 w 2553"/>
                <a:gd name="T45" fmla="*/ 563 h 765"/>
                <a:gd name="T46" fmla="*/ 139 w 2553"/>
                <a:gd name="T47" fmla="*/ 694 h 765"/>
                <a:gd name="T48" fmla="*/ 70 w 2553"/>
                <a:gd name="T49" fmla="*/ 486 h 765"/>
                <a:gd name="T50" fmla="*/ 214 w 2553"/>
                <a:gd name="T51" fmla="*/ 357 h 765"/>
                <a:gd name="T52" fmla="*/ 369 w 2553"/>
                <a:gd name="T53" fmla="*/ 248 h 765"/>
                <a:gd name="T54" fmla="*/ 532 w 2553"/>
                <a:gd name="T55" fmla="*/ 159 h 765"/>
                <a:gd name="T56" fmla="*/ 703 w 2553"/>
                <a:gd name="T57" fmla="*/ 90 h 765"/>
                <a:gd name="T58" fmla="*/ 880 w 2553"/>
                <a:gd name="T59" fmla="*/ 39 h 765"/>
                <a:gd name="T60" fmla="*/ 1059 w 2553"/>
                <a:gd name="T61" fmla="*/ 10 h 765"/>
                <a:gd name="T62" fmla="*/ 1241 w 2553"/>
                <a:gd name="T63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53" h="765">
                  <a:moveTo>
                    <a:pt x="1241" y="0"/>
                  </a:moveTo>
                  <a:lnTo>
                    <a:pt x="1326" y="2"/>
                  </a:lnTo>
                  <a:lnTo>
                    <a:pt x="1412" y="9"/>
                  </a:lnTo>
                  <a:lnTo>
                    <a:pt x="1497" y="20"/>
                  </a:lnTo>
                  <a:lnTo>
                    <a:pt x="1582" y="35"/>
                  </a:lnTo>
                  <a:lnTo>
                    <a:pt x="1666" y="55"/>
                  </a:lnTo>
                  <a:lnTo>
                    <a:pt x="1749" y="80"/>
                  </a:lnTo>
                  <a:lnTo>
                    <a:pt x="1830" y="108"/>
                  </a:lnTo>
                  <a:lnTo>
                    <a:pt x="1911" y="141"/>
                  </a:lnTo>
                  <a:lnTo>
                    <a:pt x="1990" y="179"/>
                  </a:lnTo>
                  <a:lnTo>
                    <a:pt x="2067" y="220"/>
                  </a:lnTo>
                  <a:lnTo>
                    <a:pt x="2142" y="267"/>
                  </a:lnTo>
                  <a:lnTo>
                    <a:pt x="2217" y="318"/>
                  </a:lnTo>
                  <a:lnTo>
                    <a:pt x="2288" y="373"/>
                  </a:lnTo>
                  <a:lnTo>
                    <a:pt x="2356" y="433"/>
                  </a:lnTo>
                  <a:lnTo>
                    <a:pt x="2356" y="242"/>
                  </a:lnTo>
                  <a:lnTo>
                    <a:pt x="2553" y="242"/>
                  </a:lnTo>
                  <a:lnTo>
                    <a:pt x="2553" y="765"/>
                  </a:lnTo>
                  <a:lnTo>
                    <a:pt x="2031" y="765"/>
                  </a:lnTo>
                  <a:lnTo>
                    <a:pt x="2031" y="568"/>
                  </a:lnTo>
                  <a:lnTo>
                    <a:pt x="2215" y="568"/>
                  </a:lnTo>
                  <a:lnTo>
                    <a:pt x="2147" y="511"/>
                  </a:lnTo>
                  <a:lnTo>
                    <a:pt x="2077" y="459"/>
                  </a:lnTo>
                  <a:lnTo>
                    <a:pt x="2005" y="412"/>
                  </a:lnTo>
                  <a:lnTo>
                    <a:pt x="1931" y="368"/>
                  </a:lnTo>
                  <a:lnTo>
                    <a:pt x="1854" y="331"/>
                  </a:lnTo>
                  <a:lnTo>
                    <a:pt x="1777" y="297"/>
                  </a:lnTo>
                  <a:lnTo>
                    <a:pt x="1698" y="269"/>
                  </a:lnTo>
                  <a:lnTo>
                    <a:pt x="1616" y="245"/>
                  </a:lnTo>
                  <a:lnTo>
                    <a:pt x="1535" y="225"/>
                  </a:lnTo>
                  <a:lnTo>
                    <a:pt x="1453" y="211"/>
                  </a:lnTo>
                  <a:lnTo>
                    <a:pt x="1370" y="201"/>
                  </a:lnTo>
                  <a:lnTo>
                    <a:pt x="1287" y="197"/>
                  </a:lnTo>
                  <a:lnTo>
                    <a:pt x="1204" y="196"/>
                  </a:lnTo>
                  <a:lnTo>
                    <a:pt x="1121" y="201"/>
                  </a:lnTo>
                  <a:lnTo>
                    <a:pt x="1037" y="210"/>
                  </a:lnTo>
                  <a:lnTo>
                    <a:pt x="955" y="224"/>
                  </a:lnTo>
                  <a:lnTo>
                    <a:pt x="873" y="243"/>
                  </a:lnTo>
                  <a:lnTo>
                    <a:pt x="792" y="267"/>
                  </a:lnTo>
                  <a:lnTo>
                    <a:pt x="713" y="295"/>
                  </a:lnTo>
                  <a:lnTo>
                    <a:pt x="635" y="327"/>
                  </a:lnTo>
                  <a:lnTo>
                    <a:pt x="558" y="365"/>
                  </a:lnTo>
                  <a:lnTo>
                    <a:pt x="484" y="408"/>
                  </a:lnTo>
                  <a:lnTo>
                    <a:pt x="411" y="455"/>
                  </a:lnTo>
                  <a:lnTo>
                    <a:pt x="342" y="506"/>
                  </a:lnTo>
                  <a:lnTo>
                    <a:pt x="273" y="563"/>
                  </a:lnTo>
                  <a:lnTo>
                    <a:pt x="208" y="624"/>
                  </a:lnTo>
                  <a:lnTo>
                    <a:pt x="139" y="694"/>
                  </a:lnTo>
                  <a:lnTo>
                    <a:pt x="0" y="556"/>
                  </a:lnTo>
                  <a:lnTo>
                    <a:pt x="70" y="486"/>
                  </a:lnTo>
                  <a:lnTo>
                    <a:pt x="140" y="419"/>
                  </a:lnTo>
                  <a:lnTo>
                    <a:pt x="214" y="357"/>
                  </a:lnTo>
                  <a:lnTo>
                    <a:pt x="289" y="300"/>
                  </a:lnTo>
                  <a:lnTo>
                    <a:pt x="369" y="248"/>
                  </a:lnTo>
                  <a:lnTo>
                    <a:pt x="449" y="201"/>
                  </a:lnTo>
                  <a:lnTo>
                    <a:pt x="532" y="159"/>
                  </a:lnTo>
                  <a:lnTo>
                    <a:pt x="617" y="122"/>
                  </a:lnTo>
                  <a:lnTo>
                    <a:pt x="703" y="90"/>
                  </a:lnTo>
                  <a:lnTo>
                    <a:pt x="790" y="62"/>
                  </a:lnTo>
                  <a:lnTo>
                    <a:pt x="880" y="39"/>
                  </a:lnTo>
                  <a:lnTo>
                    <a:pt x="969" y="22"/>
                  </a:lnTo>
                  <a:lnTo>
                    <a:pt x="1059" y="10"/>
                  </a:lnTo>
                  <a:lnTo>
                    <a:pt x="1150" y="2"/>
                  </a:lnTo>
                  <a:lnTo>
                    <a:pt x="1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22" name="Freeform 295"/>
          <p:cNvSpPr>
            <a:spLocks/>
          </p:cNvSpPr>
          <p:nvPr/>
        </p:nvSpPr>
        <p:spPr bwMode="auto">
          <a:xfrm>
            <a:off x="3602620" y="2678113"/>
            <a:ext cx="300038" cy="576263"/>
          </a:xfrm>
          <a:custGeom>
            <a:avLst/>
            <a:gdLst>
              <a:gd name="T0" fmla="*/ 1073 w 1888"/>
              <a:gd name="T1" fmla="*/ 2 h 3633"/>
              <a:gd name="T2" fmla="*/ 1164 w 1888"/>
              <a:gd name="T3" fmla="*/ 53 h 3633"/>
              <a:gd name="T4" fmla="*/ 1177 w 1888"/>
              <a:gd name="T5" fmla="*/ 226 h 3633"/>
              <a:gd name="T6" fmla="*/ 1189 w 1888"/>
              <a:gd name="T7" fmla="*/ 358 h 3633"/>
              <a:gd name="T8" fmla="*/ 1271 w 1888"/>
              <a:gd name="T9" fmla="*/ 402 h 3633"/>
              <a:gd name="T10" fmla="*/ 1608 w 1888"/>
              <a:gd name="T11" fmla="*/ 485 h 3633"/>
              <a:gd name="T12" fmla="*/ 1762 w 1888"/>
              <a:gd name="T13" fmla="*/ 584 h 3633"/>
              <a:gd name="T14" fmla="*/ 1704 w 1888"/>
              <a:gd name="T15" fmla="*/ 854 h 3633"/>
              <a:gd name="T16" fmla="*/ 1629 w 1888"/>
              <a:gd name="T17" fmla="*/ 1030 h 3633"/>
              <a:gd name="T18" fmla="*/ 1526 w 1888"/>
              <a:gd name="T19" fmla="*/ 1015 h 3633"/>
              <a:gd name="T20" fmla="*/ 1129 w 1888"/>
              <a:gd name="T21" fmla="*/ 907 h 3633"/>
              <a:gd name="T22" fmla="*/ 850 w 1888"/>
              <a:gd name="T23" fmla="*/ 921 h 3633"/>
              <a:gd name="T24" fmla="*/ 704 w 1888"/>
              <a:gd name="T25" fmla="*/ 1022 h 3633"/>
              <a:gd name="T26" fmla="*/ 671 w 1888"/>
              <a:gd name="T27" fmla="*/ 1170 h 3633"/>
              <a:gd name="T28" fmla="*/ 760 w 1888"/>
              <a:gd name="T29" fmla="*/ 1313 h 3633"/>
              <a:gd name="T30" fmla="*/ 1005 w 1888"/>
              <a:gd name="T31" fmla="*/ 1449 h 3633"/>
              <a:gd name="T32" fmla="*/ 1451 w 1888"/>
              <a:gd name="T33" fmla="*/ 1650 h 3633"/>
              <a:gd name="T34" fmla="*/ 1708 w 1888"/>
              <a:gd name="T35" fmla="*/ 1866 h 3633"/>
              <a:gd name="T36" fmla="*/ 1856 w 1888"/>
              <a:gd name="T37" fmla="*/ 2144 h 3633"/>
              <a:gd name="T38" fmla="*/ 1883 w 1888"/>
              <a:gd name="T39" fmla="*/ 2452 h 3633"/>
              <a:gd name="T40" fmla="*/ 1785 w 1888"/>
              <a:gd name="T41" fmla="*/ 2753 h 3633"/>
              <a:gd name="T42" fmla="*/ 1563 w 1888"/>
              <a:gd name="T43" fmla="*/ 3003 h 3633"/>
              <a:gd name="T44" fmla="*/ 1264 w 1888"/>
              <a:gd name="T45" fmla="*/ 3146 h 3633"/>
              <a:gd name="T46" fmla="*/ 1168 w 1888"/>
              <a:gd name="T47" fmla="*/ 3214 h 3633"/>
              <a:gd name="T48" fmla="*/ 1156 w 1888"/>
              <a:gd name="T49" fmla="*/ 3445 h 3633"/>
              <a:gd name="T50" fmla="*/ 1122 w 1888"/>
              <a:gd name="T51" fmla="*/ 3610 h 3633"/>
              <a:gd name="T52" fmla="*/ 798 w 1888"/>
              <a:gd name="T53" fmla="*/ 3633 h 3633"/>
              <a:gd name="T54" fmla="*/ 704 w 1888"/>
              <a:gd name="T55" fmla="*/ 3584 h 3633"/>
              <a:gd name="T56" fmla="*/ 686 w 1888"/>
              <a:gd name="T57" fmla="*/ 3345 h 3633"/>
              <a:gd name="T58" fmla="*/ 668 w 1888"/>
              <a:gd name="T59" fmla="*/ 3229 h 3633"/>
              <a:gd name="T60" fmla="*/ 560 w 1888"/>
              <a:gd name="T61" fmla="*/ 3194 h 3633"/>
              <a:gd name="T62" fmla="*/ 181 w 1888"/>
              <a:gd name="T63" fmla="*/ 3097 h 3633"/>
              <a:gd name="T64" fmla="*/ 18 w 1888"/>
              <a:gd name="T65" fmla="*/ 3005 h 3633"/>
              <a:gd name="T66" fmla="*/ 8 w 1888"/>
              <a:gd name="T67" fmla="*/ 2898 h 3633"/>
              <a:gd name="T68" fmla="*/ 111 w 1888"/>
              <a:gd name="T69" fmla="*/ 2556 h 3633"/>
              <a:gd name="T70" fmla="*/ 175 w 1888"/>
              <a:gd name="T71" fmla="*/ 2515 h 3633"/>
              <a:gd name="T72" fmla="*/ 403 w 1888"/>
              <a:gd name="T73" fmla="*/ 2611 h 3633"/>
              <a:gd name="T74" fmla="*/ 800 w 1888"/>
              <a:gd name="T75" fmla="*/ 2695 h 3633"/>
              <a:gd name="T76" fmla="*/ 1072 w 1888"/>
              <a:gd name="T77" fmla="*/ 2646 h 3633"/>
              <a:gd name="T78" fmla="*/ 1211 w 1888"/>
              <a:gd name="T79" fmla="*/ 2524 h 3633"/>
              <a:gd name="T80" fmla="*/ 1234 w 1888"/>
              <a:gd name="T81" fmla="*/ 2357 h 3633"/>
              <a:gd name="T82" fmla="*/ 1133 w 1888"/>
              <a:gd name="T83" fmla="*/ 2200 h 3633"/>
              <a:gd name="T84" fmla="*/ 872 w 1888"/>
              <a:gd name="T85" fmla="*/ 2058 h 3633"/>
              <a:gd name="T86" fmla="*/ 504 w 1888"/>
              <a:gd name="T87" fmla="*/ 1900 h 3633"/>
              <a:gd name="T88" fmla="*/ 246 w 1888"/>
              <a:gd name="T89" fmla="*/ 1722 h 3633"/>
              <a:gd name="T90" fmla="*/ 84 w 1888"/>
              <a:gd name="T91" fmla="*/ 1505 h 3633"/>
              <a:gd name="T92" fmla="*/ 23 w 1888"/>
              <a:gd name="T93" fmla="*/ 1232 h 3633"/>
              <a:gd name="T94" fmla="*/ 80 w 1888"/>
              <a:gd name="T95" fmla="*/ 909 h 3633"/>
              <a:gd name="T96" fmla="*/ 249 w 1888"/>
              <a:gd name="T97" fmla="*/ 660 h 3633"/>
              <a:gd name="T98" fmla="*/ 518 w 1888"/>
              <a:gd name="T99" fmla="*/ 489 h 3633"/>
              <a:gd name="T100" fmla="*/ 678 w 1888"/>
              <a:gd name="T101" fmla="*/ 423 h 3633"/>
              <a:gd name="T102" fmla="*/ 717 w 1888"/>
              <a:gd name="T103" fmla="*/ 356 h 3633"/>
              <a:gd name="T104" fmla="*/ 720 w 1888"/>
              <a:gd name="T105" fmla="*/ 129 h 3633"/>
              <a:gd name="T106" fmla="*/ 753 w 1888"/>
              <a:gd name="T107" fmla="*/ 20 h 3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88" h="3633">
                <a:moveTo>
                  <a:pt x="849" y="0"/>
                </a:moveTo>
                <a:lnTo>
                  <a:pt x="948" y="0"/>
                </a:lnTo>
                <a:lnTo>
                  <a:pt x="996" y="0"/>
                </a:lnTo>
                <a:lnTo>
                  <a:pt x="1039" y="1"/>
                </a:lnTo>
                <a:lnTo>
                  <a:pt x="1073" y="2"/>
                </a:lnTo>
                <a:lnTo>
                  <a:pt x="1101" y="6"/>
                </a:lnTo>
                <a:lnTo>
                  <a:pt x="1124" y="13"/>
                </a:lnTo>
                <a:lnTo>
                  <a:pt x="1142" y="22"/>
                </a:lnTo>
                <a:lnTo>
                  <a:pt x="1155" y="35"/>
                </a:lnTo>
                <a:lnTo>
                  <a:pt x="1164" y="53"/>
                </a:lnTo>
                <a:lnTo>
                  <a:pt x="1170" y="75"/>
                </a:lnTo>
                <a:lnTo>
                  <a:pt x="1174" y="103"/>
                </a:lnTo>
                <a:lnTo>
                  <a:pt x="1176" y="137"/>
                </a:lnTo>
                <a:lnTo>
                  <a:pt x="1177" y="179"/>
                </a:lnTo>
                <a:lnTo>
                  <a:pt x="1177" y="226"/>
                </a:lnTo>
                <a:lnTo>
                  <a:pt x="1178" y="264"/>
                </a:lnTo>
                <a:lnTo>
                  <a:pt x="1178" y="295"/>
                </a:lnTo>
                <a:lnTo>
                  <a:pt x="1180" y="320"/>
                </a:lnTo>
                <a:lnTo>
                  <a:pt x="1184" y="341"/>
                </a:lnTo>
                <a:lnTo>
                  <a:pt x="1189" y="358"/>
                </a:lnTo>
                <a:lnTo>
                  <a:pt x="1198" y="371"/>
                </a:lnTo>
                <a:lnTo>
                  <a:pt x="1210" y="382"/>
                </a:lnTo>
                <a:lnTo>
                  <a:pt x="1226" y="390"/>
                </a:lnTo>
                <a:lnTo>
                  <a:pt x="1246" y="397"/>
                </a:lnTo>
                <a:lnTo>
                  <a:pt x="1271" y="402"/>
                </a:lnTo>
                <a:lnTo>
                  <a:pt x="1302" y="408"/>
                </a:lnTo>
                <a:lnTo>
                  <a:pt x="1339" y="413"/>
                </a:lnTo>
                <a:lnTo>
                  <a:pt x="1431" y="431"/>
                </a:lnTo>
                <a:lnTo>
                  <a:pt x="1521" y="455"/>
                </a:lnTo>
                <a:lnTo>
                  <a:pt x="1608" y="485"/>
                </a:lnTo>
                <a:lnTo>
                  <a:pt x="1695" y="519"/>
                </a:lnTo>
                <a:lnTo>
                  <a:pt x="1719" y="533"/>
                </a:lnTo>
                <a:lnTo>
                  <a:pt x="1738" y="547"/>
                </a:lnTo>
                <a:lnTo>
                  <a:pt x="1754" y="565"/>
                </a:lnTo>
                <a:lnTo>
                  <a:pt x="1762" y="584"/>
                </a:lnTo>
                <a:lnTo>
                  <a:pt x="1768" y="606"/>
                </a:lnTo>
                <a:lnTo>
                  <a:pt x="1767" y="630"/>
                </a:lnTo>
                <a:lnTo>
                  <a:pt x="1761" y="657"/>
                </a:lnTo>
                <a:lnTo>
                  <a:pt x="1732" y="755"/>
                </a:lnTo>
                <a:lnTo>
                  <a:pt x="1704" y="854"/>
                </a:lnTo>
                <a:lnTo>
                  <a:pt x="1674" y="952"/>
                </a:lnTo>
                <a:lnTo>
                  <a:pt x="1664" y="980"/>
                </a:lnTo>
                <a:lnTo>
                  <a:pt x="1654" y="1002"/>
                </a:lnTo>
                <a:lnTo>
                  <a:pt x="1642" y="1019"/>
                </a:lnTo>
                <a:lnTo>
                  <a:pt x="1629" y="1030"/>
                </a:lnTo>
                <a:lnTo>
                  <a:pt x="1614" y="1037"/>
                </a:lnTo>
                <a:lnTo>
                  <a:pt x="1597" y="1038"/>
                </a:lnTo>
                <a:lnTo>
                  <a:pt x="1577" y="1035"/>
                </a:lnTo>
                <a:lnTo>
                  <a:pt x="1553" y="1027"/>
                </a:lnTo>
                <a:lnTo>
                  <a:pt x="1526" y="1015"/>
                </a:lnTo>
                <a:lnTo>
                  <a:pt x="1449" y="982"/>
                </a:lnTo>
                <a:lnTo>
                  <a:pt x="1371" y="954"/>
                </a:lnTo>
                <a:lnTo>
                  <a:pt x="1291" y="932"/>
                </a:lnTo>
                <a:lnTo>
                  <a:pt x="1211" y="917"/>
                </a:lnTo>
                <a:lnTo>
                  <a:pt x="1129" y="907"/>
                </a:lnTo>
                <a:lnTo>
                  <a:pt x="1047" y="902"/>
                </a:lnTo>
                <a:lnTo>
                  <a:pt x="963" y="904"/>
                </a:lnTo>
                <a:lnTo>
                  <a:pt x="925" y="907"/>
                </a:lnTo>
                <a:lnTo>
                  <a:pt x="887" y="912"/>
                </a:lnTo>
                <a:lnTo>
                  <a:pt x="850" y="921"/>
                </a:lnTo>
                <a:lnTo>
                  <a:pt x="814" y="934"/>
                </a:lnTo>
                <a:lnTo>
                  <a:pt x="779" y="952"/>
                </a:lnTo>
                <a:lnTo>
                  <a:pt x="749" y="973"/>
                </a:lnTo>
                <a:lnTo>
                  <a:pt x="724" y="996"/>
                </a:lnTo>
                <a:lnTo>
                  <a:pt x="704" y="1022"/>
                </a:lnTo>
                <a:lnTo>
                  <a:pt x="687" y="1049"/>
                </a:lnTo>
                <a:lnTo>
                  <a:pt x="676" y="1078"/>
                </a:lnTo>
                <a:lnTo>
                  <a:pt x="669" y="1108"/>
                </a:lnTo>
                <a:lnTo>
                  <a:pt x="667" y="1139"/>
                </a:lnTo>
                <a:lnTo>
                  <a:pt x="671" y="1170"/>
                </a:lnTo>
                <a:lnTo>
                  <a:pt x="678" y="1200"/>
                </a:lnTo>
                <a:lnTo>
                  <a:pt x="690" y="1230"/>
                </a:lnTo>
                <a:lnTo>
                  <a:pt x="709" y="1259"/>
                </a:lnTo>
                <a:lnTo>
                  <a:pt x="733" y="1287"/>
                </a:lnTo>
                <a:lnTo>
                  <a:pt x="760" y="1313"/>
                </a:lnTo>
                <a:lnTo>
                  <a:pt x="806" y="1346"/>
                </a:lnTo>
                <a:lnTo>
                  <a:pt x="853" y="1376"/>
                </a:lnTo>
                <a:lnTo>
                  <a:pt x="902" y="1402"/>
                </a:lnTo>
                <a:lnTo>
                  <a:pt x="953" y="1426"/>
                </a:lnTo>
                <a:lnTo>
                  <a:pt x="1005" y="1449"/>
                </a:lnTo>
                <a:lnTo>
                  <a:pt x="1096" y="1486"/>
                </a:lnTo>
                <a:lnTo>
                  <a:pt x="1186" y="1524"/>
                </a:lnTo>
                <a:lnTo>
                  <a:pt x="1276" y="1564"/>
                </a:lnTo>
                <a:lnTo>
                  <a:pt x="1363" y="1605"/>
                </a:lnTo>
                <a:lnTo>
                  <a:pt x="1451" y="1650"/>
                </a:lnTo>
                <a:lnTo>
                  <a:pt x="1511" y="1686"/>
                </a:lnTo>
                <a:lnTo>
                  <a:pt x="1566" y="1726"/>
                </a:lnTo>
                <a:lnTo>
                  <a:pt x="1618" y="1769"/>
                </a:lnTo>
                <a:lnTo>
                  <a:pt x="1666" y="1816"/>
                </a:lnTo>
                <a:lnTo>
                  <a:pt x="1708" y="1866"/>
                </a:lnTo>
                <a:lnTo>
                  <a:pt x="1747" y="1918"/>
                </a:lnTo>
                <a:lnTo>
                  <a:pt x="1781" y="1971"/>
                </a:lnTo>
                <a:lnTo>
                  <a:pt x="1810" y="2027"/>
                </a:lnTo>
                <a:lnTo>
                  <a:pt x="1836" y="2085"/>
                </a:lnTo>
                <a:lnTo>
                  <a:pt x="1856" y="2144"/>
                </a:lnTo>
                <a:lnTo>
                  <a:pt x="1871" y="2204"/>
                </a:lnTo>
                <a:lnTo>
                  <a:pt x="1881" y="2266"/>
                </a:lnTo>
                <a:lnTo>
                  <a:pt x="1887" y="2328"/>
                </a:lnTo>
                <a:lnTo>
                  <a:pt x="1888" y="2390"/>
                </a:lnTo>
                <a:lnTo>
                  <a:pt x="1883" y="2452"/>
                </a:lnTo>
                <a:lnTo>
                  <a:pt x="1873" y="2514"/>
                </a:lnTo>
                <a:lnTo>
                  <a:pt x="1859" y="2575"/>
                </a:lnTo>
                <a:lnTo>
                  <a:pt x="1839" y="2635"/>
                </a:lnTo>
                <a:lnTo>
                  <a:pt x="1815" y="2695"/>
                </a:lnTo>
                <a:lnTo>
                  <a:pt x="1785" y="2753"/>
                </a:lnTo>
                <a:lnTo>
                  <a:pt x="1748" y="2809"/>
                </a:lnTo>
                <a:lnTo>
                  <a:pt x="1707" y="2863"/>
                </a:lnTo>
                <a:lnTo>
                  <a:pt x="1663" y="2914"/>
                </a:lnTo>
                <a:lnTo>
                  <a:pt x="1614" y="2961"/>
                </a:lnTo>
                <a:lnTo>
                  <a:pt x="1563" y="3003"/>
                </a:lnTo>
                <a:lnTo>
                  <a:pt x="1509" y="3040"/>
                </a:lnTo>
                <a:lnTo>
                  <a:pt x="1451" y="3073"/>
                </a:lnTo>
                <a:lnTo>
                  <a:pt x="1391" y="3102"/>
                </a:lnTo>
                <a:lnTo>
                  <a:pt x="1329" y="3126"/>
                </a:lnTo>
                <a:lnTo>
                  <a:pt x="1264" y="3146"/>
                </a:lnTo>
                <a:lnTo>
                  <a:pt x="1237" y="3155"/>
                </a:lnTo>
                <a:lnTo>
                  <a:pt x="1215" y="3166"/>
                </a:lnTo>
                <a:lnTo>
                  <a:pt x="1195" y="3180"/>
                </a:lnTo>
                <a:lnTo>
                  <a:pt x="1180" y="3195"/>
                </a:lnTo>
                <a:lnTo>
                  <a:pt x="1168" y="3214"/>
                </a:lnTo>
                <a:lnTo>
                  <a:pt x="1160" y="3235"/>
                </a:lnTo>
                <a:lnTo>
                  <a:pt x="1157" y="3260"/>
                </a:lnTo>
                <a:lnTo>
                  <a:pt x="1156" y="3288"/>
                </a:lnTo>
                <a:lnTo>
                  <a:pt x="1157" y="3366"/>
                </a:lnTo>
                <a:lnTo>
                  <a:pt x="1156" y="3445"/>
                </a:lnTo>
                <a:lnTo>
                  <a:pt x="1156" y="3522"/>
                </a:lnTo>
                <a:lnTo>
                  <a:pt x="1154" y="3551"/>
                </a:lnTo>
                <a:lnTo>
                  <a:pt x="1147" y="3574"/>
                </a:lnTo>
                <a:lnTo>
                  <a:pt x="1136" y="3594"/>
                </a:lnTo>
                <a:lnTo>
                  <a:pt x="1122" y="3610"/>
                </a:lnTo>
                <a:lnTo>
                  <a:pt x="1102" y="3622"/>
                </a:lnTo>
                <a:lnTo>
                  <a:pt x="1078" y="3629"/>
                </a:lnTo>
                <a:lnTo>
                  <a:pt x="1051" y="3632"/>
                </a:lnTo>
                <a:lnTo>
                  <a:pt x="924" y="3633"/>
                </a:lnTo>
                <a:lnTo>
                  <a:pt x="798" y="3633"/>
                </a:lnTo>
                <a:lnTo>
                  <a:pt x="771" y="3630"/>
                </a:lnTo>
                <a:lnTo>
                  <a:pt x="749" y="3624"/>
                </a:lnTo>
                <a:lnTo>
                  <a:pt x="730" y="3614"/>
                </a:lnTo>
                <a:lnTo>
                  <a:pt x="715" y="3601"/>
                </a:lnTo>
                <a:lnTo>
                  <a:pt x="704" y="3584"/>
                </a:lnTo>
                <a:lnTo>
                  <a:pt x="695" y="3566"/>
                </a:lnTo>
                <a:lnTo>
                  <a:pt x="689" y="3542"/>
                </a:lnTo>
                <a:lnTo>
                  <a:pt x="688" y="3517"/>
                </a:lnTo>
                <a:lnTo>
                  <a:pt x="687" y="3431"/>
                </a:lnTo>
                <a:lnTo>
                  <a:pt x="686" y="3345"/>
                </a:lnTo>
                <a:lnTo>
                  <a:pt x="686" y="3311"/>
                </a:lnTo>
                <a:lnTo>
                  <a:pt x="684" y="3282"/>
                </a:lnTo>
                <a:lnTo>
                  <a:pt x="682" y="3260"/>
                </a:lnTo>
                <a:lnTo>
                  <a:pt x="676" y="3243"/>
                </a:lnTo>
                <a:lnTo>
                  <a:pt x="668" y="3229"/>
                </a:lnTo>
                <a:lnTo>
                  <a:pt x="656" y="3219"/>
                </a:lnTo>
                <a:lnTo>
                  <a:pt x="641" y="3212"/>
                </a:lnTo>
                <a:lnTo>
                  <a:pt x="620" y="3205"/>
                </a:lnTo>
                <a:lnTo>
                  <a:pt x="592" y="3199"/>
                </a:lnTo>
                <a:lnTo>
                  <a:pt x="560" y="3194"/>
                </a:lnTo>
                <a:lnTo>
                  <a:pt x="482" y="3181"/>
                </a:lnTo>
                <a:lnTo>
                  <a:pt x="404" y="3165"/>
                </a:lnTo>
                <a:lnTo>
                  <a:pt x="329" y="3146"/>
                </a:lnTo>
                <a:lnTo>
                  <a:pt x="254" y="3124"/>
                </a:lnTo>
                <a:lnTo>
                  <a:pt x="181" y="3097"/>
                </a:lnTo>
                <a:lnTo>
                  <a:pt x="107" y="3065"/>
                </a:lnTo>
                <a:lnTo>
                  <a:pt x="77" y="3049"/>
                </a:lnTo>
                <a:lnTo>
                  <a:pt x="52" y="3035"/>
                </a:lnTo>
                <a:lnTo>
                  <a:pt x="32" y="3020"/>
                </a:lnTo>
                <a:lnTo>
                  <a:pt x="18" y="3005"/>
                </a:lnTo>
                <a:lnTo>
                  <a:pt x="8" y="2988"/>
                </a:lnTo>
                <a:lnTo>
                  <a:pt x="2" y="2971"/>
                </a:lnTo>
                <a:lnTo>
                  <a:pt x="0" y="2950"/>
                </a:lnTo>
                <a:lnTo>
                  <a:pt x="2" y="2926"/>
                </a:lnTo>
                <a:lnTo>
                  <a:pt x="8" y="2898"/>
                </a:lnTo>
                <a:lnTo>
                  <a:pt x="17" y="2865"/>
                </a:lnTo>
                <a:lnTo>
                  <a:pt x="52" y="2735"/>
                </a:lnTo>
                <a:lnTo>
                  <a:pt x="91" y="2604"/>
                </a:lnTo>
                <a:lnTo>
                  <a:pt x="101" y="2578"/>
                </a:lnTo>
                <a:lnTo>
                  <a:pt x="111" y="2556"/>
                </a:lnTo>
                <a:lnTo>
                  <a:pt x="121" y="2538"/>
                </a:lnTo>
                <a:lnTo>
                  <a:pt x="132" y="2525"/>
                </a:lnTo>
                <a:lnTo>
                  <a:pt x="144" y="2517"/>
                </a:lnTo>
                <a:lnTo>
                  <a:pt x="158" y="2514"/>
                </a:lnTo>
                <a:lnTo>
                  <a:pt x="175" y="2515"/>
                </a:lnTo>
                <a:lnTo>
                  <a:pt x="194" y="2519"/>
                </a:lnTo>
                <a:lnTo>
                  <a:pt x="216" y="2528"/>
                </a:lnTo>
                <a:lnTo>
                  <a:pt x="243" y="2540"/>
                </a:lnTo>
                <a:lnTo>
                  <a:pt x="322" y="2578"/>
                </a:lnTo>
                <a:lnTo>
                  <a:pt x="403" y="2611"/>
                </a:lnTo>
                <a:lnTo>
                  <a:pt x="487" y="2638"/>
                </a:lnTo>
                <a:lnTo>
                  <a:pt x="571" y="2660"/>
                </a:lnTo>
                <a:lnTo>
                  <a:pt x="656" y="2676"/>
                </a:lnTo>
                <a:lnTo>
                  <a:pt x="744" y="2690"/>
                </a:lnTo>
                <a:lnTo>
                  <a:pt x="800" y="2695"/>
                </a:lnTo>
                <a:lnTo>
                  <a:pt x="856" y="2695"/>
                </a:lnTo>
                <a:lnTo>
                  <a:pt x="911" y="2691"/>
                </a:lnTo>
                <a:lnTo>
                  <a:pt x="965" y="2682"/>
                </a:lnTo>
                <a:lnTo>
                  <a:pt x="1020" y="2667"/>
                </a:lnTo>
                <a:lnTo>
                  <a:pt x="1072" y="2646"/>
                </a:lnTo>
                <a:lnTo>
                  <a:pt x="1110" y="2628"/>
                </a:lnTo>
                <a:lnTo>
                  <a:pt x="1142" y="2606"/>
                </a:lnTo>
                <a:lnTo>
                  <a:pt x="1169" y="2580"/>
                </a:lnTo>
                <a:lnTo>
                  <a:pt x="1193" y="2552"/>
                </a:lnTo>
                <a:lnTo>
                  <a:pt x="1211" y="2524"/>
                </a:lnTo>
                <a:lnTo>
                  <a:pt x="1226" y="2492"/>
                </a:lnTo>
                <a:lnTo>
                  <a:pt x="1235" y="2458"/>
                </a:lnTo>
                <a:lnTo>
                  <a:pt x="1239" y="2425"/>
                </a:lnTo>
                <a:lnTo>
                  <a:pt x="1239" y="2391"/>
                </a:lnTo>
                <a:lnTo>
                  <a:pt x="1234" y="2357"/>
                </a:lnTo>
                <a:lnTo>
                  <a:pt x="1224" y="2323"/>
                </a:lnTo>
                <a:lnTo>
                  <a:pt x="1209" y="2290"/>
                </a:lnTo>
                <a:lnTo>
                  <a:pt x="1188" y="2258"/>
                </a:lnTo>
                <a:lnTo>
                  <a:pt x="1164" y="2228"/>
                </a:lnTo>
                <a:lnTo>
                  <a:pt x="1133" y="2200"/>
                </a:lnTo>
                <a:lnTo>
                  <a:pt x="1090" y="2166"/>
                </a:lnTo>
                <a:lnTo>
                  <a:pt x="1044" y="2139"/>
                </a:lnTo>
                <a:lnTo>
                  <a:pt x="996" y="2113"/>
                </a:lnTo>
                <a:lnTo>
                  <a:pt x="947" y="2090"/>
                </a:lnTo>
                <a:lnTo>
                  <a:pt x="872" y="2058"/>
                </a:lnTo>
                <a:lnTo>
                  <a:pt x="798" y="2028"/>
                </a:lnTo>
                <a:lnTo>
                  <a:pt x="724" y="1998"/>
                </a:lnTo>
                <a:lnTo>
                  <a:pt x="649" y="1967"/>
                </a:lnTo>
                <a:lnTo>
                  <a:pt x="576" y="1935"/>
                </a:lnTo>
                <a:lnTo>
                  <a:pt x="504" y="1900"/>
                </a:lnTo>
                <a:lnTo>
                  <a:pt x="434" y="1860"/>
                </a:lnTo>
                <a:lnTo>
                  <a:pt x="383" y="1828"/>
                </a:lnTo>
                <a:lnTo>
                  <a:pt x="335" y="1795"/>
                </a:lnTo>
                <a:lnTo>
                  <a:pt x="289" y="1758"/>
                </a:lnTo>
                <a:lnTo>
                  <a:pt x="246" y="1722"/>
                </a:lnTo>
                <a:lnTo>
                  <a:pt x="207" y="1682"/>
                </a:lnTo>
                <a:lnTo>
                  <a:pt x="171" y="1641"/>
                </a:lnTo>
                <a:lnTo>
                  <a:pt x="138" y="1598"/>
                </a:lnTo>
                <a:lnTo>
                  <a:pt x="110" y="1553"/>
                </a:lnTo>
                <a:lnTo>
                  <a:pt x="84" y="1505"/>
                </a:lnTo>
                <a:lnTo>
                  <a:pt x="63" y="1455"/>
                </a:lnTo>
                <a:lnTo>
                  <a:pt x="46" y="1403"/>
                </a:lnTo>
                <a:lnTo>
                  <a:pt x="34" y="1348"/>
                </a:lnTo>
                <a:lnTo>
                  <a:pt x="26" y="1292"/>
                </a:lnTo>
                <a:lnTo>
                  <a:pt x="23" y="1232"/>
                </a:lnTo>
                <a:lnTo>
                  <a:pt x="24" y="1169"/>
                </a:lnTo>
                <a:lnTo>
                  <a:pt x="31" y="1099"/>
                </a:lnTo>
                <a:lnTo>
                  <a:pt x="43" y="1032"/>
                </a:lnTo>
                <a:lnTo>
                  <a:pt x="59" y="969"/>
                </a:lnTo>
                <a:lnTo>
                  <a:pt x="80" y="909"/>
                </a:lnTo>
                <a:lnTo>
                  <a:pt x="105" y="852"/>
                </a:lnTo>
                <a:lnTo>
                  <a:pt x="135" y="799"/>
                </a:lnTo>
                <a:lnTo>
                  <a:pt x="168" y="750"/>
                </a:lnTo>
                <a:lnTo>
                  <a:pt x="206" y="703"/>
                </a:lnTo>
                <a:lnTo>
                  <a:pt x="249" y="660"/>
                </a:lnTo>
                <a:lnTo>
                  <a:pt x="295" y="620"/>
                </a:lnTo>
                <a:lnTo>
                  <a:pt x="345" y="583"/>
                </a:lnTo>
                <a:lnTo>
                  <a:pt x="399" y="548"/>
                </a:lnTo>
                <a:lnTo>
                  <a:pt x="457" y="517"/>
                </a:lnTo>
                <a:lnTo>
                  <a:pt x="518" y="489"/>
                </a:lnTo>
                <a:lnTo>
                  <a:pt x="582" y="463"/>
                </a:lnTo>
                <a:lnTo>
                  <a:pt x="613" y="452"/>
                </a:lnTo>
                <a:lnTo>
                  <a:pt x="639" y="442"/>
                </a:lnTo>
                <a:lnTo>
                  <a:pt x="661" y="433"/>
                </a:lnTo>
                <a:lnTo>
                  <a:pt x="678" y="423"/>
                </a:lnTo>
                <a:lnTo>
                  <a:pt x="692" y="414"/>
                </a:lnTo>
                <a:lnTo>
                  <a:pt x="702" y="403"/>
                </a:lnTo>
                <a:lnTo>
                  <a:pt x="709" y="390"/>
                </a:lnTo>
                <a:lnTo>
                  <a:pt x="715" y="375"/>
                </a:lnTo>
                <a:lnTo>
                  <a:pt x="717" y="356"/>
                </a:lnTo>
                <a:lnTo>
                  <a:pt x="719" y="334"/>
                </a:lnTo>
                <a:lnTo>
                  <a:pt x="720" y="306"/>
                </a:lnTo>
                <a:lnTo>
                  <a:pt x="720" y="274"/>
                </a:lnTo>
                <a:lnTo>
                  <a:pt x="720" y="201"/>
                </a:lnTo>
                <a:lnTo>
                  <a:pt x="720" y="129"/>
                </a:lnTo>
                <a:lnTo>
                  <a:pt x="723" y="96"/>
                </a:lnTo>
                <a:lnTo>
                  <a:pt x="726" y="69"/>
                </a:lnTo>
                <a:lnTo>
                  <a:pt x="732" y="48"/>
                </a:lnTo>
                <a:lnTo>
                  <a:pt x="740" y="32"/>
                </a:lnTo>
                <a:lnTo>
                  <a:pt x="753" y="20"/>
                </a:lnTo>
                <a:lnTo>
                  <a:pt x="769" y="11"/>
                </a:lnTo>
                <a:lnTo>
                  <a:pt x="790" y="4"/>
                </a:lnTo>
                <a:lnTo>
                  <a:pt x="817" y="1"/>
                </a:lnTo>
                <a:lnTo>
                  <a:pt x="8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79" name="Group 978"/>
          <p:cNvGrpSpPr/>
          <p:nvPr/>
        </p:nvGrpSpPr>
        <p:grpSpPr>
          <a:xfrm>
            <a:off x="4423021" y="2676525"/>
            <a:ext cx="530225" cy="579438"/>
            <a:chOff x="4435475" y="2676525"/>
            <a:chExt cx="530225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300"/>
            <p:cNvSpPr>
              <a:spLocks/>
            </p:cNvSpPr>
            <p:nvPr/>
          </p:nvSpPr>
          <p:spPr bwMode="auto">
            <a:xfrm>
              <a:off x="4511675" y="2676525"/>
              <a:ext cx="228600" cy="93662"/>
            </a:xfrm>
            <a:custGeom>
              <a:avLst/>
              <a:gdLst>
                <a:gd name="T0" fmla="*/ 646 w 1292"/>
                <a:gd name="T1" fmla="*/ 0 h 537"/>
                <a:gd name="T2" fmla="*/ 680 w 1292"/>
                <a:gd name="T3" fmla="*/ 2 h 537"/>
                <a:gd name="T4" fmla="*/ 712 w 1292"/>
                <a:gd name="T5" fmla="*/ 8 h 537"/>
                <a:gd name="T6" fmla="*/ 744 w 1292"/>
                <a:gd name="T7" fmla="*/ 19 h 537"/>
                <a:gd name="T8" fmla="*/ 775 w 1292"/>
                <a:gd name="T9" fmla="*/ 33 h 537"/>
                <a:gd name="T10" fmla="*/ 804 w 1292"/>
                <a:gd name="T11" fmla="*/ 52 h 537"/>
                <a:gd name="T12" fmla="*/ 830 w 1292"/>
                <a:gd name="T13" fmla="*/ 76 h 537"/>
                <a:gd name="T14" fmla="*/ 1292 w 1292"/>
                <a:gd name="T15" fmla="*/ 537 h 537"/>
                <a:gd name="T16" fmla="*/ 0 w 1292"/>
                <a:gd name="T17" fmla="*/ 537 h 537"/>
                <a:gd name="T18" fmla="*/ 462 w 1292"/>
                <a:gd name="T19" fmla="*/ 76 h 537"/>
                <a:gd name="T20" fmla="*/ 489 w 1292"/>
                <a:gd name="T21" fmla="*/ 52 h 537"/>
                <a:gd name="T22" fmla="*/ 518 w 1292"/>
                <a:gd name="T23" fmla="*/ 33 h 537"/>
                <a:gd name="T24" fmla="*/ 548 w 1292"/>
                <a:gd name="T25" fmla="*/ 19 h 537"/>
                <a:gd name="T26" fmla="*/ 580 w 1292"/>
                <a:gd name="T27" fmla="*/ 8 h 537"/>
                <a:gd name="T28" fmla="*/ 613 w 1292"/>
                <a:gd name="T29" fmla="*/ 2 h 537"/>
                <a:gd name="T30" fmla="*/ 646 w 1292"/>
                <a:gd name="T31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2" h="537">
                  <a:moveTo>
                    <a:pt x="646" y="0"/>
                  </a:moveTo>
                  <a:lnTo>
                    <a:pt x="680" y="2"/>
                  </a:lnTo>
                  <a:lnTo>
                    <a:pt x="712" y="8"/>
                  </a:lnTo>
                  <a:lnTo>
                    <a:pt x="744" y="19"/>
                  </a:lnTo>
                  <a:lnTo>
                    <a:pt x="775" y="33"/>
                  </a:lnTo>
                  <a:lnTo>
                    <a:pt x="804" y="52"/>
                  </a:lnTo>
                  <a:lnTo>
                    <a:pt x="830" y="76"/>
                  </a:lnTo>
                  <a:lnTo>
                    <a:pt x="1292" y="537"/>
                  </a:lnTo>
                  <a:lnTo>
                    <a:pt x="0" y="537"/>
                  </a:lnTo>
                  <a:lnTo>
                    <a:pt x="462" y="76"/>
                  </a:lnTo>
                  <a:lnTo>
                    <a:pt x="489" y="52"/>
                  </a:lnTo>
                  <a:lnTo>
                    <a:pt x="518" y="33"/>
                  </a:lnTo>
                  <a:lnTo>
                    <a:pt x="548" y="19"/>
                  </a:lnTo>
                  <a:lnTo>
                    <a:pt x="580" y="8"/>
                  </a:lnTo>
                  <a:lnTo>
                    <a:pt x="613" y="2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01"/>
            <p:cNvSpPr>
              <a:spLocks/>
            </p:cNvSpPr>
            <p:nvPr/>
          </p:nvSpPr>
          <p:spPr bwMode="auto">
            <a:xfrm>
              <a:off x="4668838" y="3163888"/>
              <a:ext cx="220663" cy="92075"/>
            </a:xfrm>
            <a:custGeom>
              <a:avLst/>
              <a:gdLst>
                <a:gd name="T0" fmla="*/ 0 w 1250"/>
                <a:gd name="T1" fmla="*/ 0 h 519"/>
                <a:gd name="T2" fmla="*/ 1250 w 1250"/>
                <a:gd name="T3" fmla="*/ 0 h 519"/>
                <a:gd name="T4" fmla="*/ 802 w 1250"/>
                <a:gd name="T5" fmla="*/ 446 h 519"/>
                <a:gd name="T6" fmla="*/ 774 w 1250"/>
                <a:gd name="T7" fmla="*/ 470 h 519"/>
                <a:gd name="T8" fmla="*/ 743 w 1250"/>
                <a:gd name="T9" fmla="*/ 490 h 519"/>
                <a:gd name="T10" fmla="*/ 711 w 1250"/>
                <a:gd name="T11" fmla="*/ 504 h 519"/>
                <a:gd name="T12" fmla="*/ 677 w 1250"/>
                <a:gd name="T13" fmla="*/ 514 h 519"/>
                <a:gd name="T14" fmla="*/ 642 w 1250"/>
                <a:gd name="T15" fmla="*/ 519 h 519"/>
                <a:gd name="T16" fmla="*/ 607 w 1250"/>
                <a:gd name="T17" fmla="*/ 519 h 519"/>
                <a:gd name="T18" fmla="*/ 572 w 1250"/>
                <a:gd name="T19" fmla="*/ 514 h 519"/>
                <a:gd name="T20" fmla="*/ 538 w 1250"/>
                <a:gd name="T21" fmla="*/ 504 h 519"/>
                <a:gd name="T22" fmla="*/ 505 w 1250"/>
                <a:gd name="T23" fmla="*/ 490 h 519"/>
                <a:gd name="T24" fmla="*/ 475 w 1250"/>
                <a:gd name="T25" fmla="*/ 470 h 519"/>
                <a:gd name="T26" fmla="*/ 446 w 1250"/>
                <a:gd name="T27" fmla="*/ 446 h 519"/>
                <a:gd name="T28" fmla="*/ 0 w 1250"/>
                <a:gd name="T2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0" h="519">
                  <a:moveTo>
                    <a:pt x="0" y="0"/>
                  </a:moveTo>
                  <a:lnTo>
                    <a:pt x="1250" y="0"/>
                  </a:lnTo>
                  <a:lnTo>
                    <a:pt x="802" y="446"/>
                  </a:lnTo>
                  <a:lnTo>
                    <a:pt x="774" y="470"/>
                  </a:lnTo>
                  <a:lnTo>
                    <a:pt x="743" y="490"/>
                  </a:lnTo>
                  <a:lnTo>
                    <a:pt x="711" y="504"/>
                  </a:lnTo>
                  <a:lnTo>
                    <a:pt x="677" y="514"/>
                  </a:lnTo>
                  <a:lnTo>
                    <a:pt x="642" y="519"/>
                  </a:lnTo>
                  <a:lnTo>
                    <a:pt x="607" y="519"/>
                  </a:lnTo>
                  <a:lnTo>
                    <a:pt x="572" y="514"/>
                  </a:lnTo>
                  <a:lnTo>
                    <a:pt x="538" y="504"/>
                  </a:lnTo>
                  <a:lnTo>
                    <a:pt x="505" y="490"/>
                  </a:lnTo>
                  <a:lnTo>
                    <a:pt x="475" y="470"/>
                  </a:lnTo>
                  <a:lnTo>
                    <a:pt x="446" y="4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02"/>
            <p:cNvSpPr>
              <a:spLocks noEditPoints="1"/>
            </p:cNvSpPr>
            <p:nvPr/>
          </p:nvSpPr>
          <p:spPr bwMode="auto">
            <a:xfrm>
              <a:off x="4597400" y="2867025"/>
              <a:ext cx="200025" cy="201612"/>
            </a:xfrm>
            <a:custGeom>
              <a:avLst/>
              <a:gdLst>
                <a:gd name="T0" fmla="*/ 526 w 1139"/>
                <a:gd name="T1" fmla="*/ 188 h 1141"/>
                <a:gd name="T2" fmla="*/ 522 w 1139"/>
                <a:gd name="T3" fmla="*/ 251 h 1141"/>
                <a:gd name="T4" fmla="*/ 505 w 1139"/>
                <a:gd name="T5" fmla="*/ 274 h 1141"/>
                <a:gd name="T6" fmla="*/ 425 w 1139"/>
                <a:gd name="T7" fmla="*/ 318 h 1141"/>
                <a:gd name="T8" fmla="*/ 377 w 1139"/>
                <a:gd name="T9" fmla="*/ 403 h 1141"/>
                <a:gd name="T10" fmla="*/ 388 w 1139"/>
                <a:gd name="T11" fmla="*/ 508 h 1141"/>
                <a:gd name="T12" fmla="*/ 461 w 1139"/>
                <a:gd name="T13" fmla="*/ 581 h 1141"/>
                <a:gd name="T14" fmla="*/ 571 w 1139"/>
                <a:gd name="T15" fmla="*/ 630 h 1141"/>
                <a:gd name="T16" fmla="*/ 630 w 1139"/>
                <a:gd name="T17" fmla="*/ 678 h 1141"/>
                <a:gd name="T18" fmla="*/ 622 w 1139"/>
                <a:gd name="T19" fmla="*/ 731 h 1141"/>
                <a:gd name="T20" fmla="*/ 552 w 1139"/>
                <a:gd name="T21" fmla="*/ 760 h 1141"/>
                <a:gd name="T22" fmla="*/ 420 w 1139"/>
                <a:gd name="T23" fmla="*/ 726 h 1141"/>
                <a:gd name="T24" fmla="*/ 392 w 1139"/>
                <a:gd name="T25" fmla="*/ 730 h 1141"/>
                <a:gd name="T26" fmla="*/ 369 w 1139"/>
                <a:gd name="T27" fmla="*/ 810 h 1141"/>
                <a:gd name="T28" fmla="*/ 391 w 1139"/>
                <a:gd name="T29" fmla="*/ 839 h 1141"/>
                <a:gd name="T30" fmla="*/ 500 w 1139"/>
                <a:gd name="T31" fmla="*/ 869 h 1141"/>
                <a:gd name="T32" fmla="*/ 515 w 1139"/>
                <a:gd name="T33" fmla="*/ 899 h 1141"/>
                <a:gd name="T34" fmla="*/ 521 w 1139"/>
                <a:gd name="T35" fmla="*/ 955 h 1141"/>
                <a:gd name="T36" fmla="*/ 593 w 1139"/>
                <a:gd name="T37" fmla="*/ 961 h 1141"/>
                <a:gd name="T38" fmla="*/ 615 w 1139"/>
                <a:gd name="T39" fmla="*/ 938 h 1141"/>
                <a:gd name="T40" fmla="*/ 628 w 1139"/>
                <a:gd name="T41" fmla="*/ 861 h 1141"/>
                <a:gd name="T42" fmla="*/ 713 w 1139"/>
                <a:gd name="T43" fmla="*/ 817 h 1141"/>
                <a:gd name="T44" fmla="*/ 769 w 1139"/>
                <a:gd name="T45" fmla="*/ 721 h 1141"/>
                <a:gd name="T46" fmla="*/ 755 w 1139"/>
                <a:gd name="T47" fmla="*/ 617 h 1141"/>
                <a:gd name="T48" fmla="*/ 677 w 1139"/>
                <a:gd name="T49" fmla="*/ 536 h 1141"/>
                <a:gd name="T50" fmla="*/ 564 w 1139"/>
                <a:gd name="T51" fmla="*/ 484 h 1141"/>
                <a:gd name="T52" fmla="*/ 513 w 1139"/>
                <a:gd name="T53" fmla="*/ 439 h 1141"/>
                <a:gd name="T54" fmla="*/ 528 w 1139"/>
                <a:gd name="T55" fmla="*/ 390 h 1141"/>
                <a:gd name="T56" fmla="*/ 606 w 1139"/>
                <a:gd name="T57" fmla="*/ 375 h 1141"/>
                <a:gd name="T58" fmla="*/ 705 w 1139"/>
                <a:gd name="T59" fmla="*/ 403 h 1141"/>
                <a:gd name="T60" fmla="*/ 727 w 1139"/>
                <a:gd name="T61" fmla="*/ 385 h 1141"/>
                <a:gd name="T62" fmla="*/ 745 w 1139"/>
                <a:gd name="T63" fmla="*/ 304 h 1141"/>
                <a:gd name="T64" fmla="*/ 681 w 1139"/>
                <a:gd name="T65" fmla="*/ 274 h 1141"/>
                <a:gd name="T66" fmla="*/ 625 w 1139"/>
                <a:gd name="T67" fmla="*/ 260 h 1141"/>
                <a:gd name="T68" fmla="*/ 621 w 1139"/>
                <a:gd name="T69" fmla="*/ 210 h 1141"/>
                <a:gd name="T70" fmla="*/ 603 w 1139"/>
                <a:gd name="T71" fmla="*/ 181 h 1141"/>
                <a:gd name="T72" fmla="*/ 569 w 1139"/>
                <a:gd name="T73" fmla="*/ 0 h 1141"/>
                <a:gd name="T74" fmla="*/ 792 w 1139"/>
                <a:gd name="T75" fmla="*/ 45 h 1141"/>
                <a:gd name="T76" fmla="*/ 973 w 1139"/>
                <a:gd name="T77" fmla="*/ 167 h 1141"/>
                <a:gd name="T78" fmla="*/ 1095 w 1139"/>
                <a:gd name="T79" fmla="*/ 348 h 1141"/>
                <a:gd name="T80" fmla="*/ 1139 w 1139"/>
                <a:gd name="T81" fmla="*/ 571 h 1141"/>
                <a:gd name="T82" fmla="*/ 1094 w 1139"/>
                <a:gd name="T83" fmla="*/ 793 h 1141"/>
                <a:gd name="T84" fmla="*/ 972 w 1139"/>
                <a:gd name="T85" fmla="*/ 974 h 1141"/>
                <a:gd name="T86" fmla="*/ 791 w 1139"/>
                <a:gd name="T87" fmla="*/ 1096 h 1141"/>
                <a:gd name="T88" fmla="*/ 569 w 1139"/>
                <a:gd name="T89" fmla="*/ 1141 h 1141"/>
                <a:gd name="T90" fmla="*/ 348 w 1139"/>
                <a:gd name="T91" fmla="*/ 1096 h 1141"/>
                <a:gd name="T92" fmla="*/ 167 w 1139"/>
                <a:gd name="T93" fmla="*/ 974 h 1141"/>
                <a:gd name="T94" fmla="*/ 44 w 1139"/>
                <a:gd name="T95" fmla="*/ 793 h 1141"/>
                <a:gd name="T96" fmla="*/ 0 w 1139"/>
                <a:gd name="T97" fmla="*/ 571 h 1141"/>
                <a:gd name="T98" fmla="*/ 44 w 1139"/>
                <a:gd name="T99" fmla="*/ 348 h 1141"/>
                <a:gd name="T100" fmla="*/ 167 w 1139"/>
                <a:gd name="T101" fmla="*/ 167 h 1141"/>
                <a:gd name="T102" fmla="*/ 348 w 1139"/>
                <a:gd name="T103" fmla="*/ 45 h 1141"/>
                <a:gd name="T104" fmla="*/ 569 w 1139"/>
                <a:gd name="T105" fmla="*/ 0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9" h="1141">
                  <a:moveTo>
                    <a:pt x="550" y="180"/>
                  </a:moveTo>
                  <a:lnTo>
                    <a:pt x="538" y="181"/>
                  </a:lnTo>
                  <a:lnTo>
                    <a:pt x="530" y="183"/>
                  </a:lnTo>
                  <a:lnTo>
                    <a:pt x="526" y="188"/>
                  </a:lnTo>
                  <a:lnTo>
                    <a:pt x="523" y="196"/>
                  </a:lnTo>
                  <a:lnTo>
                    <a:pt x="522" y="208"/>
                  </a:lnTo>
                  <a:lnTo>
                    <a:pt x="522" y="239"/>
                  </a:lnTo>
                  <a:lnTo>
                    <a:pt x="522" y="251"/>
                  </a:lnTo>
                  <a:lnTo>
                    <a:pt x="521" y="260"/>
                  </a:lnTo>
                  <a:lnTo>
                    <a:pt x="518" y="266"/>
                  </a:lnTo>
                  <a:lnTo>
                    <a:pt x="513" y="271"/>
                  </a:lnTo>
                  <a:lnTo>
                    <a:pt x="505" y="274"/>
                  </a:lnTo>
                  <a:lnTo>
                    <a:pt x="492" y="279"/>
                  </a:lnTo>
                  <a:lnTo>
                    <a:pt x="467" y="290"/>
                  </a:lnTo>
                  <a:lnTo>
                    <a:pt x="445" y="303"/>
                  </a:lnTo>
                  <a:lnTo>
                    <a:pt x="425" y="318"/>
                  </a:lnTo>
                  <a:lnTo>
                    <a:pt x="408" y="336"/>
                  </a:lnTo>
                  <a:lnTo>
                    <a:pt x="394" y="356"/>
                  </a:lnTo>
                  <a:lnTo>
                    <a:pt x="384" y="378"/>
                  </a:lnTo>
                  <a:lnTo>
                    <a:pt x="377" y="403"/>
                  </a:lnTo>
                  <a:lnTo>
                    <a:pt x="373" y="431"/>
                  </a:lnTo>
                  <a:lnTo>
                    <a:pt x="374" y="459"/>
                  </a:lnTo>
                  <a:lnTo>
                    <a:pt x="379" y="485"/>
                  </a:lnTo>
                  <a:lnTo>
                    <a:pt x="388" y="508"/>
                  </a:lnTo>
                  <a:lnTo>
                    <a:pt x="401" y="529"/>
                  </a:lnTo>
                  <a:lnTo>
                    <a:pt x="418" y="547"/>
                  </a:lnTo>
                  <a:lnTo>
                    <a:pt x="438" y="565"/>
                  </a:lnTo>
                  <a:lnTo>
                    <a:pt x="461" y="581"/>
                  </a:lnTo>
                  <a:lnTo>
                    <a:pt x="488" y="595"/>
                  </a:lnTo>
                  <a:lnTo>
                    <a:pt x="515" y="607"/>
                  </a:lnTo>
                  <a:lnTo>
                    <a:pt x="543" y="618"/>
                  </a:lnTo>
                  <a:lnTo>
                    <a:pt x="571" y="630"/>
                  </a:lnTo>
                  <a:lnTo>
                    <a:pt x="591" y="640"/>
                  </a:lnTo>
                  <a:lnTo>
                    <a:pt x="611" y="653"/>
                  </a:lnTo>
                  <a:lnTo>
                    <a:pt x="622" y="665"/>
                  </a:lnTo>
                  <a:lnTo>
                    <a:pt x="630" y="678"/>
                  </a:lnTo>
                  <a:lnTo>
                    <a:pt x="633" y="692"/>
                  </a:lnTo>
                  <a:lnTo>
                    <a:pt x="633" y="705"/>
                  </a:lnTo>
                  <a:lnTo>
                    <a:pt x="630" y="719"/>
                  </a:lnTo>
                  <a:lnTo>
                    <a:pt x="622" y="731"/>
                  </a:lnTo>
                  <a:lnTo>
                    <a:pt x="612" y="741"/>
                  </a:lnTo>
                  <a:lnTo>
                    <a:pt x="598" y="749"/>
                  </a:lnTo>
                  <a:lnTo>
                    <a:pt x="575" y="757"/>
                  </a:lnTo>
                  <a:lnTo>
                    <a:pt x="552" y="760"/>
                  </a:lnTo>
                  <a:lnTo>
                    <a:pt x="528" y="759"/>
                  </a:lnTo>
                  <a:lnTo>
                    <a:pt x="490" y="752"/>
                  </a:lnTo>
                  <a:lnTo>
                    <a:pt x="455" y="742"/>
                  </a:lnTo>
                  <a:lnTo>
                    <a:pt x="420" y="726"/>
                  </a:lnTo>
                  <a:lnTo>
                    <a:pt x="410" y="722"/>
                  </a:lnTo>
                  <a:lnTo>
                    <a:pt x="402" y="721"/>
                  </a:lnTo>
                  <a:lnTo>
                    <a:pt x="396" y="723"/>
                  </a:lnTo>
                  <a:lnTo>
                    <a:pt x="392" y="730"/>
                  </a:lnTo>
                  <a:lnTo>
                    <a:pt x="388" y="741"/>
                  </a:lnTo>
                  <a:lnTo>
                    <a:pt x="379" y="768"/>
                  </a:lnTo>
                  <a:lnTo>
                    <a:pt x="372" y="797"/>
                  </a:lnTo>
                  <a:lnTo>
                    <a:pt x="369" y="810"/>
                  </a:lnTo>
                  <a:lnTo>
                    <a:pt x="369" y="819"/>
                  </a:lnTo>
                  <a:lnTo>
                    <a:pt x="372" y="826"/>
                  </a:lnTo>
                  <a:lnTo>
                    <a:pt x="379" y="833"/>
                  </a:lnTo>
                  <a:lnTo>
                    <a:pt x="391" y="839"/>
                  </a:lnTo>
                  <a:lnTo>
                    <a:pt x="422" y="852"/>
                  </a:lnTo>
                  <a:lnTo>
                    <a:pt x="455" y="861"/>
                  </a:lnTo>
                  <a:lnTo>
                    <a:pt x="488" y="867"/>
                  </a:lnTo>
                  <a:lnTo>
                    <a:pt x="500" y="869"/>
                  </a:lnTo>
                  <a:lnTo>
                    <a:pt x="508" y="872"/>
                  </a:lnTo>
                  <a:lnTo>
                    <a:pt x="513" y="877"/>
                  </a:lnTo>
                  <a:lnTo>
                    <a:pt x="514" y="886"/>
                  </a:lnTo>
                  <a:lnTo>
                    <a:pt x="515" y="899"/>
                  </a:lnTo>
                  <a:lnTo>
                    <a:pt x="515" y="918"/>
                  </a:lnTo>
                  <a:lnTo>
                    <a:pt x="515" y="936"/>
                  </a:lnTo>
                  <a:lnTo>
                    <a:pt x="517" y="947"/>
                  </a:lnTo>
                  <a:lnTo>
                    <a:pt x="521" y="955"/>
                  </a:lnTo>
                  <a:lnTo>
                    <a:pt x="529" y="960"/>
                  </a:lnTo>
                  <a:lnTo>
                    <a:pt x="539" y="961"/>
                  </a:lnTo>
                  <a:lnTo>
                    <a:pt x="566" y="962"/>
                  </a:lnTo>
                  <a:lnTo>
                    <a:pt x="593" y="961"/>
                  </a:lnTo>
                  <a:lnTo>
                    <a:pt x="603" y="959"/>
                  </a:lnTo>
                  <a:lnTo>
                    <a:pt x="610" y="955"/>
                  </a:lnTo>
                  <a:lnTo>
                    <a:pt x="614" y="948"/>
                  </a:lnTo>
                  <a:lnTo>
                    <a:pt x="615" y="938"/>
                  </a:lnTo>
                  <a:lnTo>
                    <a:pt x="615" y="887"/>
                  </a:lnTo>
                  <a:lnTo>
                    <a:pt x="616" y="876"/>
                  </a:lnTo>
                  <a:lnTo>
                    <a:pt x="620" y="867"/>
                  </a:lnTo>
                  <a:lnTo>
                    <a:pt x="628" y="861"/>
                  </a:lnTo>
                  <a:lnTo>
                    <a:pt x="638" y="857"/>
                  </a:lnTo>
                  <a:lnTo>
                    <a:pt x="666" y="847"/>
                  </a:lnTo>
                  <a:lnTo>
                    <a:pt x="691" y="834"/>
                  </a:lnTo>
                  <a:lnTo>
                    <a:pt x="713" y="817"/>
                  </a:lnTo>
                  <a:lnTo>
                    <a:pt x="733" y="796"/>
                  </a:lnTo>
                  <a:lnTo>
                    <a:pt x="750" y="772"/>
                  </a:lnTo>
                  <a:lnTo>
                    <a:pt x="762" y="747"/>
                  </a:lnTo>
                  <a:lnTo>
                    <a:pt x="769" y="721"/>
                  </a:lnTo>
                  <a:lnTo>
                    <a:pt x="772" y="694"/>
                  </a:lnTo>
                  <a:lnTo>
                    <a:pt x="771" y="668"/>
                  </a:lnTo>
                  <a:lnTo>
                    <a:pt x="765" y="642"/>
                  </a:lnTo>
                  <a:lnTo>
                    <a:pt x="755" y="617"/>
                  </a:lnTo>
                  <a:lnTo>
                    <a:pt x="742" y="593"/>
                  </a:lnTo>
                  <a:lnTo>
                    <a:pt x="724" y="572"/>
                  </a:lnTo>
                  <a:lnTo>
                    <a:pt x="703" y="552"/>
                  </a:lnTo>
                  <a:lnTo>
                    <a:pt x="677" y="536"/>
                  </a:lnTo>
                  <a:lnTo>
                    <a:pt x="646" y="520"/>
                  </a:lnTo>
                  <a:lnTo>
                    <a:pt x="615" y="506"/>
                  </a:lnTo>
                  <a:lnTo>
                    <a:pt x="582" y="492"/>
                  </a:lnTo>
                  <a:lnTo>
                    <a:pt x="564" y="484"/>
                  </a:lnTo>
                  <a:lnTo>
                    <a:pt x="547" y="474"/>
                  </a:lnTo>
                  <a:lnTo>
                    <a:pt x="530" y="463"/>
                  </a:lnTo>
                  <a:lnTo>
                    <a:pt x="519" y="451"/>
                  </a:lnTo>
                  <a:lnTo>
                    <a:pt x="513" y="439"/>
                  </a:lnTo>
                  <a:lnTo>
                    <a:pt x="510" y="425"/>
                  </a:lnTo>
                  <a:lnTo>
                    <a:pt x="512" y="413"/>
                  </a:lnTo>
                  <a:lnTo>
                    <a:pt x="518" y="400"/>
                  </a:lnTo>
                  <a:lnTo>
                    <a:pt x="528" y="390"/>
                  </a:lnTo>
                  <a:lnTo>
                    <a:pt x="542" y="382"/>
                  </a:lnTo>
                  <a:lnTo>
                    <a:pt x="558" y="377"/>
                  </a:lnTo>
                  <a:lnTo>
                    <a:pt x="574" y="375"/>
                  </a:lnTo>
                  <a:lnTo>
                    <a:pt x="606" y="375"/>
                  </a:lnTo>
                  <a:lnTo>
                    <a:pt x="636" y="379"/>
                  </a:lnTo>
                  <a:lnTo>
                    <a:pt x="666" y="387"/>
                  </a:lnTo>
                  <a:lnTo>
                    <a:pt x="695" y="399"/>
                  </a:lnTo>
                  <a:lnTo>
                    <a:pt x="705" y="403"/>
                  </a:lnTo>
                  <a:lnTo>
                    <a:pt x="713" y="404"/>
                  </a:lnTo>
                  <a:lnTo>
                    <a:pt x="718" y="401"/>
                  </a:lnTo>
                  <a:lnTo>
                    <a:pt x="723" y="395"/>
                  </a:lnTo>
                  <a:lnTo>
                    <a:pt x="727" y="385"/>
                  </a:lnTo>
                  <a:lnTo>
                    <a:pt x="736" y="353"/>
                  </a:lnTo>
                  <a:lnTo>
                    <a:pt x="746" y="322"/>
                  </a:lnTo>
                  <a:lnTo>
                    <a:pt x="747" y="312"/>
                  </a:lnTo>
                  <a:lnTo>
                    <a:pt x="745" y="304"/>
                  </a:lnTo>
                  <a:lnTo>
                    <a:pt x="740" y="297"/>
                  </a:lnTo>
                  <a:lnTo>
                    <a:pt x="731" y="292"/>
                  </a:lnTo>
                  <a:lnTo>
                    <a:pt x="706" y="282"/>
                  </a:lnTo>
                  <a:lnTo>
                    <a:pt x="681" y="274"/>
                  </a:lnTo>
                  <a:lnTo>
                    <a:pt x="655" y="269"/>
                  </a:lnTo>
                  <a:lnTo>
                    <a:pt x="641" y="266"/>
                  </a:lnTo>
                  <a:lnTo>
                    <a:pt x="631" y="264"/>
                  </a:lnTo>
                  <a:lnTo>
                    <a:pt x="625" y="260"/>
                  </a:lnTo>
                  <a:lnTo>
                    <a:pt x="622" y="253"/>
                  </a:lnTo>
                  <a:lnTo>
                    <a:pt x="621" y="243"/>
                  </a:lnTo>
                  <a:lnTo>
                    <a:pt x="621" y="228"/>
                  </a:lnTo>
                  <a:lnTo>
                    <a:pt x="621" y="210"/>
                  </a:lnTo>
                  <a:lnTo>
                    <a:pt x="620" y="198"/>
                  </a:lnTo>
                  <a:lnTo>
                    <a:pt x="617" y="189"/>
                  </a:lnTo>
                  <a:lnTo>
                    <a:pt x="612" y="184"/>
                  </a:lnTo>
                  <a:lnTo>
                    <a:pt x="603" y="181"/>
                  </a:lnTo>
                  <a:lnTo>
                    <a:pt x="590" y="180"/>
                  </a:lnTo>
                  <a:lnTo>
                    <a:pt x="571" y="180"/>
                  </a:lnTo>
                  <a:lnTo>
                    <a:pt x="550" y="180"/>
                  </a:lnTo>
                  <a:close/>
                  <a:moveTo>
                    <a:pt x="569" y="0"/>
                  </a:moveTo>
                  <a:lnTo>
                    <a:pt x="628" y="3"/>
                  </a:lnTo>
                  <a:lnTo>
                    <a:pt x="684" y="12"/>
                  </a:lnTo>
                  <a:lnTo>
                    <a:pt x="739" y="26"/>
                  </a:lnTo>
                  <a:lnTo>
                    <a:pt x="792" y="45"/>
                  </a:lnTo>
                  <a:lnTo>
                    <a:pt x="841" y="69"/>
                  </a:lnTo>
                  <a:lnTo>
                    <a:pt x="888" y="98"/>
                  </a:lnTo>
                  <a:lnTo>
                    <a:pt x="932" y="130"/>
                  </a:lnTo>
                  <a:lnTo>
                    <a:pt x="973" y="167"/>
                  </a:lnTo>
                  <a:lnTo>
                    <a:pt x="1010" y="208"/>
                  </a:lnTo>
                  <a:lnTo>
                    <a:pt x="1042" y="252"/>
                  </a:lnTo>
                  <a:lnTo>
                    <a:pt x="1071" y="299"/>
                  </a:lnTo>
                  <a:lnTo>
                    <a:pt x="1095" y="348"/>
                  </a:lnTo>
                  <a:lnTo>
                    <a:pt x="1114" y="401"/>
                  </a:lnTo>
                  <a:lnTo>
                    <a:pt x="1128" y="455"/>
                  </a:lnTo>
                  <a:lnTo>
                    <a:pt x="1136" y="512"/>
                  </a:lnTo>
                  <a:lnTo>
                    <a:pt x="1139" y="571"/>
                  </a:lnTo>
                  <a:lnTo>
                    <a:pt x="1136" y="629"/>
                  </a:lnTo>
                  <a:lnTo>
                    <a:pt x="1128" y="686"/>
                  </a:lnTo>
                  <a:lnTo>
                    <a:pt x="1114" y="741"/>
                  </a:lnTo>
                  <a:lnTo>
                    <a:pt x="1094" y="793"/>
                  </a:lnTo>
                  <a:lnTo>
                    <a:pt x="1070" y="843"/>
                  </a:lnTo>
                  <a:lnTo>
                    <a:pt x="1042" y="890"/>
                  </a:lnTo>
                  <a:lnTo>
                    <a:pt x="1009" y="934"/>
                  </a:lnTo>
                  <a:lnTo>
                    <a:pt x="972" y="974"/>
                  </a:lnTo>
                  <a:lnTo>
                    <a:pt x="932" y="1011"/>
                  </a:lnTo>
                  <a:lnTo>
                    <a:pt x="888" y="1044"/>
                  </a:lnTo>
                  <a:lnTo>
                    <a:pt x="841" y="1072"/>
                  </a:lnTo>
                  <a:lnTo>
                    <a:pt x="791" y="1096"/>
                  </a:lnTo>
                  <a:lnTo>
                    <a:pt x="739" y="1115"/>
                  </a:lnTo>
                  <a:lnTo>
                    <a:pt x="684" y="1129"/>
                  </a:lnTo>
                  <a:lnTo>
                    <a:pt x="628" y="1138"/>
                  </a:lnTo>
                  <a:lnTo>
                    <a:pt x="569" y="1141"/>
                  </a:lnTo>
                  <a:lnTo>
                    <a:pt x="511" y="1138"/>
                  </a:lnTo>
                  <a:lnTo>
                    <a:pt x="455" y="1129"/>
                  </a:lnTo>
                  <a:lnTo>
                    <a:pt x="400" y="1115"/>
                  </a:lnTo>
                  <a:lnTo>
                    <a:pt x="348" y="1096"/>
                  </a:lnTo>
                  <a:lnTo>
                    <a:pt x="298" y="1072"/>
                  </a:lnTo>
                  <a:lnTo>
                    <a:pt x="251" y="1044"/>
                  </a:lnTo>
                  <a:lnTo>
                    <a:pt x="207" y="1011"/>
                  </a:lnTo>
                  <a:lnTo>
                    <a:pt x="167" y="974"/>
                  </a:lnTo>
                  <a:lnTo>
                    <a:pt x="130" y="934"/>
                  </a:lnTo>
                  <a:lnTo>
                    <a:pt x="97" y="890"/>
                  </a:lnTo>
                  <a:lnTo>
                    <a:pt x="68" y="843"/>
                  </a:lnTo>
                  <a:lnTo>
                    <a:pt x="44" y="793"/>
                  </a:lnTo>
                  <a:lnTo>
                    <a:pt x="25" y="741"/>
                  </a:lnTo>
                  <a:lnTo>
                    <a:pt x="11" y="686"/>
                  </a:lnTo>
                  <a:lnTo>
                    <a:pt x="3" y="629"/>
                  </a:lnTo>
                  <a:lnTo>
                    <a:pt x="0" y="571"/>
                  </a:lnTo>
                  <a:lnTo>
                    <a:pt x="3" y="512"/>
                  </a:lnTo>
                  <a:lnTo>
                    <a:pt x="11" y="455"/>
                  </a:lnTo>
                  <a:lnTo>
                    <a:pt x="25" y="401"/>
                  </a:lnTo>
                  <a:lnTo>
                    <a:pt x="44" y="348"/>
                  </a:lnTo>
                  <a:lnTo>
                    <a:pt x="68" y="299"/>
                  </a:lnTo>
                  <a:lnTo>
                    <a:pt x="97" y="252"/>
                  </a:lnTo>
                  <a:lnTo>
                    <a:pt x="130" y="208"/>
                  </a:lnTo>
                  <a:lnTo>
                    <a:pt x="167" y="167"/>
                  </a:lnTo>
                  <a:lnTo>
                    <a:pt x="207" y="130"/>
                  </a:lnTo>
                  <a:lnTo>
                    <a:pt x="251" y="98"/>
                  </a:lnTo>
                  <a:lnTo>
                    <a:pt x="298" y="69"/>
                  </a:lnTo>
                  <a:lnTo>
                    <a:pt x="348" y="45"/>
                  </a:lnTo>
                  <a:lnTo>
                    <a:pt x="400" y="26"/>
                  </a:lnTo>
                  <a:lnTo>
                    <a:pt x="455" y="12"/>
                  </a:lnTo>
                  <a:lnTo>
                    <a:pt x="511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03"/>
            <p:cNvSpPr>
              <a:spLocks/>
            </p:cNvSpPr>
            <p:nvPr/>
          </p:nvSpPr>
          <p:spPr bwMode="auto">
            <a:xfrm>
              <a:off x="4522788" y="2944813"/>
              <a:ext cx="55563" cy="55562"/>
            </a:xfrm>
            <a:custGeom>
              <a:avLst/>
              <a:gdLst>
                <a:gd name="T0" fmla="*/ 158 w 317"/>
                <a:gd name="T1" fmla="*/ 0 h 317"/>
                <a:gd name="T2" fmla="*/ 186 w 317"/>
                <a:gd name="T3" fmla="*/ 3 h 317"/>
                <a:gd name="T4" fmla="*/ 213 w 317"/>
                <a:gd name="T5" fmla="*/ 10 h 317"/>
                <a:gd name="T6" fmla="*/ 238 w 317"/>
                <a:gd name="T7" fmla="*/ 22 h 317"/>
                <a:gd name="T8" fmla="*/ 261 w 317"/>
                <a:gd name="T9" fmla="*/ 37 h 317"/>
                <a:gd name="T10" fmla="*/ 280 w 317"/>
                <a:gd name="T11" fmla="*/ 56 h 317"/>
                <a:gd name="T12" fmla="*/ 295 w 317"/>
                <a:gd name="T13" fmla="*/ 78 h 317"/>
                <a:gd name="T14" fmla="*/ 307 w 317"/>
                <a:gd name="T15" fmla="*/ 103 h 317"/>
                <a:gd name="T16" fmla="*/ 314 w 317"/>
                <a:gd name="T17" fmla="*/ 131 h 317"/>
                <a:gd name="T18" fmla="*/ 317 w 317"/>
                <a:gd name="T19" fmla="*/ 159 h 317"/>
                <a:gd name="T20" fmla="*/ 314 w 317"/>
                <a:gd name="T21" fmla="*/ 188 h 317"/>
                <a:gd name="T22" fmla="*/ 307 w 317"/>
                <a:gd name="T23" fmla="*/ 214 h 317"/>
                <a:gd name="T24" fmla="*/ 295 w 317"/>
                <a:gd name="T25" fmla="*/ 239 h 317"/>
                <a:gd name="T26" fmla="*/ 280 w 317"/>
                <a:gd name="T27" fmla="*/ 261 h 317"/>
                <a:gd name="T28" fmla="*/ 261 w 317"/>
                <a:gd name="T29" fmla="*/ 280 h 317"/>
                <a:gd name="T30" fmla="*/ 238 w 317"/>
                <a:gd name="T31" fmla="*/ 296 h 317"/>
                <a:gd name="T32" fmla="*/ 213 w 317"/>
                <a:gd name="T33" fmla="*/ 307 h 317"/>
                <a:gd name="T34" fmla="*/ 186 w 317"/>
                <a:gd name="T35" fmla="*/ 315 h 317"/>
                <a:gd name="T36" fmla="*/ 158 w 317"/>
                <a:gd name="T37" fmla="*/ 317 h 317"/>
                <a:gd name="T38" fmla="*/ 130 w 317"/>
                <a:gd name="T39" fmla="*/ 315 h 317"/>
                <a:gd name="T40" fmla="*/ 103 w 317"/>
                <a:gd name="T41" fmla="*/ 307 h 317"/>
                <a:gd name="T42" fmla="*/ 78 w 317"/>
                <a:gd name="T43" fmla="*/ 296 h 317"/>
                <a:gd name="T44" fmla="*/ 56 w 317"/>
                <a:gd name="T45" fmla="*/ 280 h 317"/>
                <a:gd name="T46" fmla="*/ 37 w 317"/>
                <a:gd name="T47" fmla="*/ 261 h 317"/>
                <a:gd name="T48" fmla="*/ 22 w 317"/>
                <a:gd name="T49" fmla="*/ 239 h 317"/>
                <a:gd name="T50" fmla="*/ 10 w 317"/>
                <a:gd name="T51" fmla="*/ 214 h 317"/>
                <a:gd name="T52" fmla="*/ 3 w 317"/>
                <a:gd name="T53" fmla="*/ 188 h 317"/>
                <a:gd name="T54" fmla="*/ 0 w 317"/>
                <a:gd name="T55" fmla="*/ 159 h 317"/>
                <a:gd name="T56" fmla="*/ 3 w 317"/>
                <a:gd name="T57" fmla="*/ 131 h 317"/>
                <a:gd name="T58" fmla="*/ 10 w 317"/>
                <a:gd name="T59" fmla="*/ 103 h 317"/>
                <a:gd name="T60" fmla="*/ 22 w 317"/>
                <a:gd name="T61" fmla="*/ 78 h 317"/>
                <a:gd name="T62" fmla="*/ 37 w 317"/>
                <a:gd name="T63" fmla="*/ 56 h 317"/>
                <a:gd name="T64" fmla="*/ 56 w 317"/>
                <a:gd name="T65" fmla="*/ 37 h 317"/>
                <a:gd name="T66" fmla="*/ 78 w 317"/>
                <a:gd name="T67" fmla="*/ 22 h 317"/>
                <a:gd name="T68" fmla="*/ 103 w 317"/>
                <a:gd name="T69" fmla="*/ 10 h 317"/>
                <a:gd name="T70" fmla="*/ 130 w 317"/>
                <a:gd name="T71" fmla="*/ 3 h 317"/>
                <a:gd name="T72" fmla="*/ 158 w 317"/>
                <a:gd name="T73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7" h="317">
                  <a:moveTo>
                    <a:pt x="158" y="0"/>
                  </a:moveTo>
                  <a:lnTo>
                    <a:pt x="186" y="3"/>
                  </a:lnTo>
                  <a:lnTo>
                    <a:pt x="213" y="10"/>
                  </a:lnTo>
                  <a:lnTo>
                    <a:pt x="238" y="22"/>
                  </a:lnTo>
                  <a:lnTo>
                    <a:pt x="261" y="37"/>
                  </a:lnTo>
                  <a:lnTo>
                    <a:pt x="280" y="56"/>
                  </a:lnTo>
                  <a:lnTo>
                    <a:pt x="295" y="78"/>
                  </a:lnTo>
                  <a:lnTo>
                    <a:pt x="307" y="103"/>
                  </a:lnTo>
                  <a:lnTo>
                    <a:pt x="314" y="131"/>
                  </a:lnTo>
                  <a:lnTo>
                    <a:pt x="317" y="159"/>
                  </a:lnTo>
                  <a:lnTo>
                    <a:pt x="314" y="188"/>
                  </a:lnTo>
                  <a:lnTo>
                    <a:pt x="307" y="214"/>
                  </a:lnTo>
                  <a:lnTo>
                    <a:pt x="295" y="239"/>
                  </a:lnTo>
                  <a:lnTo>
                    <a:pt x="280" y="261"/>
                  </a:lnTo>
                  <a:lnTo>
                    <a:pt x="261" y="280"/>
                  </a:lnTo>
                  <a:lnTo>
                    <a:pt x="238" y="296"/>
                  </a:lnTo>
                  <a:lnTo>
                    <a:pt x="213" y="307"/>
                  </a:lnTo>
                  <a:lnTo>
                    <a:pt x="186" y="315"/>
                  </a:lnTo>
                  <a:lnTo>
                    <a:pt x="158" y="317"/>
                  </a:lnTo>
                  <a:lnTo>
                    <a:pt x="130" y="315"/>
                  </a:lnTo>
                  <a:lnTo>
                    <a:pt x="103" y="307"/>
                  </a:lnTo>
                  <a:lnTo>
                    <a:pt x="78" y="296"/>
                  </a:lnTo>
                  <a:lnTo>
                    <a:pt x="56" y="280"/>
                  </a:lnTo>
                  <a:lnTo>
                    <a:pt x="37" y="261"/>
                  </a:lnTo>
                  <a:lnTo>
                    <a:pt x="22" y="239"/>
                  </a:lnTo>
                  <a:lnTo>
                    <a:pt x="10" y="214"/>
                  </a:lnTo>
                  <a:lnTo>
                    <a:pt x="3" y="188"/>
                  </a:lnTo>
                  <a:lnTo>
                    <a:pt x="0" y="159"/>
                  </a:lnTo>
                  <a:lnTo>
                    <a:pt x="3" y="131"/>
                  </a:lnTo>
                  <a:lnTo>
                    <a:pt x="10" y="103"/>
                  </a:lnTo>
                  <a:lnTo>
                    <a:pt x="22" y="78"/>
                  </a:lnTo>
                  <a:lnTo>
                    <a:pt x="37" y="56"/>
                  </a:lnTo>
                  <a:lnTo>
                    <a:pt x="56" y="37"/>
                  </a:lnTo>
                  <a:lnTo>
                    <a:pt x="78" y="22"/>
                  </a:lnTo>
                  <a:lnTo>
                    <a:pt x="103" y="10"/>
                  </a:lnTo>
                  <a:lnTo>
                    <a:pt x="130" y="3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04"/>
            <p:cNvSpPr>
              <a:spLocks/>
            </p:cNvSpPr>
            <p:nvPr/>
          </p:nvSpPr>
          <p:spPr bwMode="auto">
            <a:xfrm>
              <a:off x="4814888" y="2944813"/>
              <a:ext cx="57150" cy="55562"/>
            </a:xfrm>
            <a:custGeom>
              <a:avLst/>
              <a:gdLst>
                <a:gd name="T0" fmla="*/ 159 w 317"/>
                <a:gd name="T1" fmla="*/ 0 h 317"/>
                <a:gd name="T2" fmla="*/ 188 w 317"/>
                <a:gd name="T3" fmla="*/ 3 h 317"/>
                <a:gd name="T4" fmla="*/ 214 w 317"/>
                <a:gd name="T5" fmla="*/ 10 h 317"/>
                <a:gd name="T6" fmla="*/ 239 w 317"/>
                <a:gd name="T7" fmla="*/ 22 h 317"/>
                <a:gd name="T8" fmla="*/ 261 w 317"/>
                <a:gd name="T9" fmla="*/ 37 h 317"/>
                <a:gd name="T10" fmla="*/ 280 w 317"/>
                <a:gd name="T11" fmla="*/ 56 h 317"/>
                <a:gd name="T12" fmla="*/ 296 w 317"/>
                <a:gd name="T13" fmla="*/ 78 h 317"/>
                <a:gd name="T14" fmla="*/ 307 w 317"/>
                <a:gd name="T15" fmla="*/ 103 h 317"/>
                <a:gd name="T16" fmla="*/ 315 w 317"/>
                <a:gd name="T17" fmla="*/ 131 h 317"/>
                <a:gd name="T18" fmla="*/ 317 w 317"/>
                <a:gd name="T19" fmla="*/ 159 h 317"/>
                <a:gd name="T20" fmla="*/ 315 w 317"/>
                <a:gd name="T21" fmla="*/ 188 h 317"/>
                <a:gd name="T22" fmla="*/ 307 w 317"/>
                <a:gd name="T23" fmla="*/ 214 h 317"/>
                <a:gd name="T24" fmla="*/ 296 w 317"/>
                <a:gd name="T25" fmla="*/ 239 h 317"/>
                <a:gd name="T26" fmla="*/ 280 w 317"/>
                <a:gd name="T27" fmla="*/ 261 h 317"/>
                <a:gd name="T28" fmla="*/ 261 w 317"/>
                <a:gd name="T29" fmla="*/ 280 h 317"/>
                <a:gd name="T30" fmla="*/ 239 w 317"/>
                <a:gd name="T31" fmla="*/ 296 h 317"/>
                <a:gd name="T32" fmla="*/ 214 w 317"/>
                <a:gd name="T33" fmla="*/ 307 h 317"/>
                <a:gd name="T34" fmla="*/ 188 w 317"/>
                <a:gd name="T35" fmla="*/ 315 h 317"/>
                <a:gd name="T36" fmla="*/ 159 w 317"/>
                <a:gd name="T37" fmla="*/ 317 h 317"/>
                <a:gd name="T38" fmla="*/ 131 w 317"/>
                <a:gd name="T39" fmla="*/ 315 h 317"/>
                <a:gd name="T40" fmla="*/ 104 w 317"/>
                <a:gd name="T41" fmla="*/ 307 h 317"/>
                <a:gd name="T42" fmla="*/ 78 w 317"/>
                <a:gd name="T43" fmla="*/ 296 h 317"/>
                <a:gd name="T44" fmla="*/ 56 w 317"/>
                <a:gd name="T45" fmla="*/ 280 h 317"/>
                <a:gd name="T46" fmla="*/ 37 w 317"/>
                <a:gd name="T47" fmla="*/ 261 h 317"/>
                <a:gd name="T48" fmla="*/ 22 w 317"/>
                <a:gd name="T49" fmla="*/ 239 h 317"/>
                <a:gd name="T50" fmla="*/ 10 w 317"/>
                <a:gd name="T51" fmla="*/ 214 h 317"/>
                <a:gd name="T52" fmla="*/ 3 w 317"/>
                <a:gd name="T53" fmla="*/ 188 h 317"/>
                <a:gd name="T54" fmla="*/ 0 w 317"/>
                <a:gd name="T55" fmla="*/ 159 h 317"/>
                <a:gd name="T56" fmla="*/ 3 w 317"/>
                <a:gd name="T57" fmla="*/ 131 h 317"/>
                <a:gd name="T58" fmla="*/ 10 w 317"/>
                <a:gd name="T59" fmla="*/ 103 h 317"/>
                <a:gd name="T60" fmla="*/ 22 w 317"/>
                <a:gd name="T61" fmla="*/ 78 h 317"/>
                <a:gd name="T62" fmla="*/ 37 w 317"/>
                <a:gd name="T63" fmla="*/ 56 h 317"/>
                <a:gd name="T64" fmla="*/ 56 w 317"/>
                <a:gd name="T65" fmla="*/ 37 h 317"/>
                <a:gd name="T66" fmla="*/ 78 w 317"/>
                <a:gd name="T67" fmla="*/ 22 h 317"/>
                <a:gd name="T68" fmla="*/ 104 w 317"/>
                <a:gd name="T69" fmla="*/ 10 h 317"/>
                <a:gd name="T70" fmla="*/ 131 w 317"/>
                <a:gd name="T71" fmla="*/ 3 h 317"/>
                <a:gd name="T72" fmla="*/ 159 w 317"/>
                <a:gd name="T73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7" h="317">
                  <a:moveTo>
                    <a:pt x="159" y="0"/>
                  </a:moveTo>
                  <a:lnTo>
                    <a:pt x="188" y="3"/>
                  </a:lnTo>
                  <a:lnTo>
                    <a:pt x="214" y="10"/>
                  </a:lnTo>
                  <a:lnTo>
                    <a:pt x="239" y="22"/>
                  </a:lnTo>
                  <a:lnTo>
                    <a:pt x="261" y="37"/>
                  </a:lnTo>
                  <a:lnTo>
                    <a:pt x="280" y="56"/>
                  </a:lnTo>
                  <a:lnTo>
                    <a:pt x="296" y="78"/>
                  </a:lnTo>
                  <a:lnTo>
                    <a:pt x="307" y="103"/>
                  </a:lnTo>
                  <a:lnTo>
                    <a:pt x="315" y="131"/>
                  </a:lnTo>
                  <a:lnTo>
                    <a:pt x="317" y="159"/>
                  </a:lnTo>
                  <a:lnTo>
                    <a:pt x="315" y="188"/>
                  </a:lnTo>
                  <a:lnTo>
                    <a:pt x="307" y="214"/>
                  </a:lnTo>
                  <a:lnTo>
                    <a:pt x="296" y="239"/>
                  </a:lnTo>
                  <a:lnTo>
                    <a:pt x="280" y="261"/>
                  </a:lnTo>
                  <a:lnTo>
                    <a:pt x="261" y="280"/>
                  </a:lnTo>
                  <a:lnTo>
                    <a:pt x="239" y="296"/>
                  </a:lnTo>
                  <a:lnTo>
                    <a:pt x="214" y="307"/>
                  </a:lnTo>
                  <a:lnTo>
                    <a:pt x="188" y="315"/>
                  </a:lnTo>
                  <a:lnTo>
                    <a:pt x="159" y="317"/>
                  </a:lnTo>
                  <a:lnTo>
                    <a:pt x="131" y="315"/>
                  </a:lnTo>
                  <a:lnTo>
                    <a:pt x="104" y="307"/>
                  </a:lnTo>
                  <a:lnTo>
                    <a:pt x="78" y="296"/>
                  </a:lnTo>
                  <a:lnTo>
                    <a:pt x="56" y="280"/>
                  </a:lnTo>
                  <a:lnTo>
                    <a:pt x="37" y="261"/>
                  </a:lnTo>
                  <a:lnTo>
                    <a:pt x="22" y="239"/>
                  </a:lnTo>
                  <a:lnTo>
                    <a:pt x="10" y="214"/>
                  </a:lnTo>
                  <a:lnTo>
                    <a:pt x="3" y="188"/>
                  </a:lnTo>
                  <a:lnTo>
                    <a:pt x="0" y="159"/>
                  </a:lnTo>
                  <a:lnTo>
                    <a:pt x="3" y="131"/>
                  </a:lnTo>
                  <a:lnTo>
                    <a:pt x="10" y="103"/>
                  </a:lnTo>
                  <a:lnTo>
                    <a:pt x="22" y="78"/>
                  </a:lnTo>
                  <a:lnTo>
                    <a:pt x="37" y="56"/>
                  </a:lnTo>
                  <a:lnTo>
                    <a:pt x="56" y="37"/>
                  </a:lnTo>
                  <a:lnTo>
                    <a:pt x="78" y="22"/>
                  </a:lnTo>
                  <a:lnTo>
                    <a:pt x="104" y="10"/>
                  </a:lnTo>
                  <a:lnTo>
                    <a:pt x="131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05"/>
            <p:cNvSpPr>
              <a:spLocks noEditPoints="1"/>
            </p:cNvSpPr>
            <p:nvPr/>
          </p:nvSpPr>
          <p:spPr bwMode="auto">
            <a:xfrm>
              <a:off x="4435475" y="2803525"/>
              <a:ext cx="530225" cy="328612"/>
            </a:xfrm>
            <a:custGeom>
              <a:avLst/>
              <a:gdLst>
                <a:gd name="T0" fmla="*/ 548 w 3004"/>
                <a:gd name="T1" fmla="*/ 253 h 1859"/>
                <a:gd name="T2" fmla="*/ 547 w 3004"/>
                <a:gd name="T3" fmla="*/ 325 h 1859"/>
                <a:gd name="T4" fmla="*/ 525 w 3004"/>
                <a:gd name="T5" fmla="*/ 397 h 1859"/>
                <a:gd name="T6" fmla="*/ 485 w 3004"/>
                <a:gd name="T7" fmla="*/ 459 h 1859"/>
                <a:gd name="T8" fmla="*/ 430 w 3004"/>
                <a:gd name="T9" fmla="*/ 507 h 1859"/>
                <a:gd name="T10" fmla="*/ 363 w 3004"/>
                <a:gd name="T11" fmla="*/ 538 h 1859"/>
                <a:gd name="T12" fmla="*/ 287 w 3004"/>
                <a:gd name="T13" fmla="*/ 550 h 1859"/>
                <a:gd name="T14" fmla="*/ 222 w 3004"/>
                <a:gd name="T15" fmla="*/ 542 h 1859"/>
                <a:gd name="T16" fmla="*/ 253 w 3004"/>
                <a:gd name="T17" fmla="*/ 1344 h 1859"/>
                <a:gd name="T18" fmla="*/ 326 w 3004"/>
                <a:gd name="T19" fmla="*/ 1345 h 1859"/>
                <a:gd name="T20" fmla="*/ 398 w 3004"/>
                <a:gd name="T21" fmla="*/ 1366 h 1859"/>
                <a:gd name="T22" fmla="*/ 459 w 3004"/>
                <a:gd name="T23" fmla="*/ 1407 h 1859"/>
                <a:gd name="T24" fmla="*/ 507 w 3004"/>
                <a:gd name="T25" fmla="*/ 1462 h 1859"/>
                <a:gd name="T26" fmla="*/ 539 w 3004"/>
                <a:gd name="T27" fmla="*/ 1529 h 1859"/>
                <a:gd name="T28" fmla="*/ 550 w 3004"/>
                <a:gd name="T29" fmla="*/ 1605 h 1859"/>
                <a:gd name="T30" fmla="*/ 2476 w 3004"/>
                <a:gd name="T31" fmla="*/ 1638 h 1859"/>
                <a:gd name="T32" fmla="*/ 2472 w 3004"/>
                <a:gd name="T33" fmla="*/ 1589 h 1859"/>
                <a:gd name="T34" fmla="*/ 2483 w 3004"/>
                <a:gd name="T35" fmla="*/ 1513 h 1859"/>
                <a:gd name="T36" fmla="*/ 2514 w 3004"/>
                <a:gd name="T37" fmla="*/ 1446 h 1859"/>
                <a:gd name="T38" fmla="*/ 2562 w 3004"/>
                <a:gd name="T39" fmla="*/ 1390 h 1859"/>
                <a:gd name="T40" fmla="*/ 2624 w 3004"/>
                <a:gd name="T41" fmla="*/ 1350 h 1859"/>
                <a:gd name="T42" fmla="*/ 2696 w 3004"/>
                <a:gd name="T43" fmla="*/ 1329 h 1859"/>
                <a:gd name="T44" fmla="*/ 2759 w 3004"/>
                <a:gd name="T45" fmla="*/ 1327 h 1859"/>
                <a:gd name="T46" fmla="*/ 2781 w 3004"/>
                <a:gd name="T47" fmla="*/ 530 h 1859"/>
                <a:gd name="T48" fmla="*/ 2735 w 3004"/>
                <a:gd name="T49" fmla="*/ 534 h 1859"/>
                <a:gd name="T50" fmla="*/ 2659 w 3004"/>
                <a:gd name="T51" fmla="*/ 523 h 1859"/>
                <a:gd name="T52" fmla="*/ 2592 w 3004"/>
                <a:gd name="T53" fmla="*/ 492 h 1859"/>
                <a:gd name="T54" fmla="*/ 2536 w 3004"/>
                <a:gd name="T55" fmla="*/ 443 h 1859"/>
                <a:gd name="T56" fmla="*/ 2496 w 3004"/>
                <a:gd name="T57" fmla="*/ 382 h 1859"/>
                <a:gd name="T58" fmla="*/ 2474 w 3004"/>
                <a:gd name="T59" fmla="*/ 310 h 1859"/>
                <a:gd name="T60" fmla="*/ 2473 w 3004"/>
                <a:gd name="T61" fmla="*/ 246 h 1859"/>
                <a:gd name="T62" fmla="*/ 542 w 3004"/>
                <a:gd name="T63" fmla="*/ 222 h 1859"/>
                <a:gd name="T64" fmla="*/ 2744 w 3004"/>
                <a:gd name="T65" fmla="*/ 0 h 1859"/>
                <a:gd name="T66" fmla="*/ 2819 w 3004"/>
                <a:gd name="T67" fmla="*/ 11 h 1859"/>
                <a:gd name="T68" fmla="*/ 2885 w 3004"/>
                <a:gd name="T69" fmla="*/ 42 h 1859"/>
                <a:gd name="T70" fmla="*/ 2940 w 3004"/>
                <a:gd name="T71" fmla="*/ 90 h 1859"/>
                <a:gd name="T72" fmla="*/ 2979 w 3004"/>
                <a:gd name="T73" fmla="*/ 151 h 1859"/>
                <a:gd name="T74" fmla="*/ 3001 w 3004"/>
                <a:gd name="T75" fmla="*/ 222 h 1859"/>
                <a:gd name="T76" fmla="*/ 3004 w 3004"/>
                <a:gd name="T77" fmla="*/ 1599 h 1859"/>
                <a:gd name="T78" fmla="*/ 2993 w 3004"/>
                <a:gd name="T79" fmla="*/ 1674 h 1859"/>
                <a:gd name="T80" fmla="*/ 2962 w 3004"/>
                <a:gd name="T81" fmla="*/ 1741 h 1859"/>
                <a:gd name="T82" fmla="*/ 2914 w 3004"/>
                <a:gd name="T83" fmla="*/ 1795 h 1859"/>
                <a:gd name="T84" fmla="*/ 2853 w 3004"/>
                <a:gd name="T85" fmla="*/ 1835 h 1859"/>
                <a:gd name="T86" fmla="*/ 2782 w 3004"/>
                <a:gd name="T87" fmla="*/ 1856 h 1859"/>
                <a:gd name="T88" fmla="*/ 260 w 3004"/>
                <a:gd name="T89" fmla="*/ 1859 h 1859"/>
                <a:gd name="T90" fmla="*/ 185 w 3004"/>
                <a:gd name="T91" fmla="*/ 1848 h 1859"/>
                <a:gd name="T92" fmla="*/ 118 w 3004"/>
                <a:gd name="T93" fmla="*/ 1817 h 1859"/>
                <a:gd name="T94" fmla="*/ 64 w 3004"/>
                <a:gd name="T95" fmla="*/ 1770 h 1859"/>
                <a:gd name="T96" fmla="*/ 24 w 3004"/>
                <a:gd name="T97" fmla="*/ 1709 h 1859"/>
                <a:gd name="T98" fmla="*/ 3 w 3004"/>
                <a:gd name="T99" fmla="*/ 1638 h 1859"/>
                <a:gd name="T100" fmla="*/ 0 w 3004"/>
                <a:gd name="T101" fmla="*/ 260 h 1859"/>
                <a:gd name="T102" fmla="*/ 11 w 3004"/>
                <a:gd name="T103" fmla="*/ 185 h 1859"/>
                <a:gd name="T104" fmla="*/ 42 w 3004"/>
                <a:gd name="T105" fmla="*/ 119 h 1859"/>
                <a:gd name="T106" fmla="*/ 89 w 3004"/>
                <a:gd name="T107" fmla="*/ 64 h 1859"/>
                <a:gd name="T108" fmla="*/ 150 w 3004"/>
                <a:gd name="T109" fmla="*/ 24 h 1859"/>
                <a:gd name="T110" fmla="*/ 221 w 3004"/>
                <a:gd name="T111" fmla="*/ 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4" h="1859">
                  <a:moveTo>
                    <a:pt x="542" y="222"/>
                  </a:moveTo>
                  <a:lnTo>
                    <a:pt x="548" y="253"/>
                  </a:lnTo>
                  <a:lnTo>
                    <a:pt x="550" y="286"/>
                  </a:lnTo>
                  <a:lnTo>
                    <a:pt x="547" y="325"/>
                  </a:lnTo>
                  <a:lnTo>
                    <a:pt x="539" y="362"/>
                  </a:lnTo>
                  <a:lnTo>
                    <a:pt x="525" y="397"/>
                  </a:lnTo>
                  <a:lnTo>
                    <a:pt x="507" y="430"/>
                  </a:lnTo>
                  <a:lnTo>
                    <a:pt x="485" y="459"/>
                  </a:lnTo>
                  <a:lnTo>
                    <a:pt x="459" y="485"/>
                  </a:lnTo>
                  <a:lnTo>
                    <a:pt x="430" y="507"/>
                  </a:lnTo>
                  <a:lnTo>
                    <a:pt x="398" y="525"/>
                  </a:lnTo>
                  <a:lnTo>
                    <a:pt x="363" y="538"/>
                  </a:lnTo>
                  <a:lnTo>
                    <a:pt x="326" y="547"/>
                  </a:lnTo>
                  <a:lnTo>
                    <a:pt x="287" y="550"/>
                  </a:lnTo>
                  <a:lnTo>
                    <a:pt x="254" y="548"/>
                  </a:lnTo>
                  <a:lnTo>
                    <a:pt x="222" y="542"/>
                  </a:lnTo>
                  <a:lnTo>
                    <a:pt x="222" y="1350"/>
                  </a:lnTo>
                  <a:lnTo>
                    <a:pt x="253" y="1344"/>
                  </a:lnTo>
                  <a:lnTo>
                    <a:pt x="287" y="1342"/>
                  </a:lnTo>
                  <a:lnTo>
                    <a:pt x="326" y="1345"/>
                  </a:lnTo>
                  <a:lnTo>
                    <a:pt x="363" y="1353"/>
                  </a:lnTo>
                  <a:lnTo>
                    <a:pt x="398" y="1366"/>
                  </a:lnTo>
                  <a:lnTo>
                    <a:pt x="430" y="1384"/>
                  </a:lnTo>
                  <a:lnTo>
                    <a:pt x="459" y="1407"/>
                  </a:lnTo>
                  <a:lnTo>
                    <a:pt x="485" y="1433"/>
                  </a:lnTo>
                  <a:lnTo>
                    <a:pt x="507" y="1462"/>
                  </a:lnTo>
                  <a:lnTo>
                    <a:pt x="525" y="1494"/>
                  </a:lnTo>
                  <a:lnTo>
                    <a:pt x="539" y="1529"/>
                  </a:lnTo>
                  <a:lnTo>
                    <a:pt x="547" y="1566"/>
                  </a:lnTo>
                  <a:lnTo>
                    <a:pt x="550" y="1605"/>
                  </a:lnTo>
                  <a:lnTo>
                    <a:pt x="548" y="1638"/>
                  </a:lnTo>
                  <a:lnTo>
                    <a:pt x="2476" y="1638"/>
                  </a:lnTo>
                  <a:lnTo>
                    <a:pt x="2473" y="1614"/>
                  </a:lnTo>
                  <a:lnTo>
                    <a:pt x="2472" y="1589"/>
                  </a:lnTo>
                  <a:lnTo>
                    <a:pt x="2474" y="1550"/>
                  </a:lnTo>
                  <a:lnTo>
                    <a:pt x="2483" y="1513"/>
                  </a:lnTo>
                  <a:lnTo>
                    <a:pt x="2496" y="1478"/>
                  </a:lnTo>
                  <a:lnTo>
                    <a:pt x="2514" y="1446"/>
                  </a:lnTo>
                  <a:lnTo>
                    <a:pt x="2536" y="1416"/>
                  </a:lnTo>
                  <a:lnTo>
                    <a:pt x="2562" y="1390"/>
                  </a:lnTo>
                  <a:lnTo>
                    <a:pt x="2592" y="1368"/>
                  </a:lnTo>
                  <a:lnTo>
                    <a:pt x="2624" y="1350"/>
                  </a:lnTo>
                  <a:lnTo>
                    <a:pt x="2659" y="1337"/>
                  </a:lnTo>
                  <a:lnTo>
                    <a:pt x="2696" y="1329"/>
                  </a:lnTo>
                  <a:lnTo>
                    <a:pt x="2735" y="1326"/>
                  </a:lnTo>
                  <a:lnTo>
                    <a:pt x="2759" y="1327"/>
                  </a:lnTo>
                  <a:lnTo>
                    <a:pt x="2781" y="1330"/>
                  </a:lnTo>
                  <a:lnTo>
                    <a:pt x="2781" y="530"/>
                  </a:lnTo>
                  <a:lnTo>
                    <a:pt x="2758" y="533"/>
                  </a:lnTo>
                  <a:lnTo>
                    <a:pt x="2735" y="534"/>
                  </a:lnTo>
                  <a:lnTo>
                    <a:pt x="2696" y="531"/>
                  </a:lnTo>
                  <a:lnTo>
                    <a:pt x="2659" y="523"/>
                  </a:lnTo>
                  <a:lnTo>
                    <a:pt x="2624" y="510"/>
                  </a:lnTo>
                  <a:lnTo>
                    <a:pt x="2592" y="492"/>
                  </a:lnTo>
                  <a:lnTo>
                    <a:pt x="2562" y="469"/>
                  </a:lnTo>
                  <a:lnTo>
                    <a:pt x="2536" y="443"/>
                  </a:lnTo>
                  <a:lnTo>
                    <a:pt x="2514" y="414"/>
                  </a:lnTo>
                  <a:lnTo>
                    <a:pt x="2496" y="382"/>
                  </a:lnTo>
                  <a:lnTo>
                    <a:pt x="2483" y="347"/>
                  </a:lnTo>
                  <a:lnTo>
                    <a:pt x="2474" y="310"/>
                  </a:lnTo>
                  <a:lnTo>
                    <a:pt x="2472" y="271"/>
                  </a:lnTo>
                  <a:lnTo>
                    <a:pt x="2473" y="246"/>
                  </a:lnTo>
                  <a:lnTo>
                    <a:pt x="2476" y="222"/>
                  </a:lnTo>
                  <a:lnTo>
                    <a:pt x="542" y="222"/>
                  </a:lnTo>
                  <a:close/>
                  <a:moveTo>
                    <a:pt x="260" y="0"/>
                  </a:moveTo>
                  <a:lnTo>
                    <a:pt x="2744" y="0"/>
                  </a:lnTo>
                  <a:lnTo>
                    <a:pt x="2782" y="3"/>
                  </a:lnTo>
                  <a:lnTo>
                    <a:pt x="2819" y="11"/>
                  </a:lnTo>
                  <a:lnTo>
                    <a:pt x="2853" y="24"/>
                  </a:lnTo>
                  <a:lnTo>
                    <a:pt x="2885" y="42"/>
                  </a:lnTo>
                  <a:lnTo>
                    <a:pt x="2914" y="64"/>
                  </a:lnTo>
                  <a:lnTo>
                    <a:pt x="2940" y="90"/>
                  </a:lnTo>
                  <a:lnTo>
                    <a:pt x="2962" y="119"/>
                  </a:lnTo>
                  <a:lnTo>
                    <a:pt x="2979" y="151"/>
                  </a:lnTo>
                  <a:lnTo>
                    <a:pt x="2993" y="185"/>
                  </a:lnTo>
                  <a:lnTo>
                    <a:pt x="3001" y="222"/>
                  </a:lnTo>
                  <a:lnTo>
                    <a:pt x="3004" y="260"/>
                  </a:lnTo>
                  <a:lnTo>
                    <a:pt x="3004" y="1599"/>
                  </a:lnTo>
                  <a:lnTo>
                    <a:pt x="3001" y="1638"/>
                  </a:lnTo>
                  <a:lnTo>
                    <a:pt x="2993" y="1674"/>
                  </a:lnTo>
                  <a:lnTo>
                    <a:pt x="2979" y="1709"/>
                  </a:lnTo>
                  <a:lnTo>
                    <a:pt x="2962" y="1741"/>
                  </a:lnTo>
                  <a:lnTo>
                    <a:pt x="2940" y="1770"/>
                  </a:lnTo>
                  <a:lnTo>
                    <a:pt x="2914" y="1795"/>
                  </a:lnTo>
                  <a:lnTo>
                    <a:pt x="2885" y="1817"/>
                  </a:lnTo>
                  <a:lnTo>
                    <a:pt x="2853" y="1835"/>
                  </a:lnTo>
                  <a:lnTo>
                    <a:pt x="2819" y="1848"/>
                  </a:lnTo>
                  <a:lnTo>
                    <a:pt x="2782" y="1856"/>
                  </a:lnTo>
                  <a:lnTo>
                    <a:pt x="2744" y="1859"/>
                  </a:lnTo>
                  <a:lnTo>
                    <a:pt x="260" y="1859"/>
                  </a:lnTo>
                  <a:lnTo>
                    <a:pt x="221" y="1856"/>
                  </a:lnTo>
                  <a:lnTo>
                    <a:pt x="185" y="1848"/>
                  </a:lnTo>
                  <a:lnTo>
                    <a:pt x="150" y="1835"/>
                  </a:lnTo>
                  <a:lnTo>
                    <a:pt x="118" y="1817"/>
                  </a:lnTo>
                  <a:lnTo>
                    <a:pt x="89" y="1795"/>
                  </a:lnTo>
                  <a:lnTo>
                    <a:pt x="64" y="1770"/>
                  </a:lnTo>
                  <a:lnTo>
                    <a:pt x="42" y="1741"/>
                  </a:lnTo>
                  <a:lnTo>
                    <a:pt x="24" y="1709"/>
                  </a:lnTo>
                  <a:lnTo>
                    <a:pt x="11" y="1674"/>
                  </a:lnTo>
                  <a:lnTo>
                    <a:pt x="3" y="1638"/>
                  </a:lnTo>
                  <a:lnTo>
                    <a:pt x="0" y="1599"/>
                  </a:lnTo>
                  <a:lnTo>
                    <a:pt x="0" y="260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8" y="42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0" name="Group 979"/>
          <p:cNvGrpSpPr/>
          <p:nvPr/>
        </p:nvGrpSpPr>
        <p:grpSpPr>
          <a:xfrm>
            <a:off x="5332321" y="2674938"/>
            <a:ext cx="582613" cy="582613"/>
            <a:chOff x="5337175" y="2674938"/>
            <a:chExt cx="582613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5" name="Freeform 310"/>
            <p:cNvSpPr>
              <a:spLocks/>
            </p:cNvSpPr>
            <p:nvPr/>
          </p:nvSpPr>
          <p:spPr bwMode="auto">
            <a:xfrm>
              <a:off x="5556250" y="2894013"/>
              <a:ext cx="363538" cy="363538"/>
            </a:xfrm>
            <a:custGeom>
              <a:avLst/>
              <a:gdLst>
                <a:gd name="T0" fmla="*/ 1623 w 2060"/>
                <a:gd name="T1" fmla="*/ 7 h 2060"/>
                <a:gd name="T2" fmla="*/ 1726 w 2060"/>
                <a:gd name="T3" fmla="*/ 101 h 2060"/>
                <a:gd name="T4" fmla="*/ 1820 w 2060"/>
                <a:gd name="T5" fmla="*/ 209 h 2060"/>
                <a:gd name="T6" fmla="*/ 1818 w 2060"/>
                <a:gd name="T7" fmla="*/ 265 h 2060"/>
                <a:gd name="T8" fmla="*/ 1712 w 2060"/>
                <a:gd name="T9" fmla="*/ 513 h 2060"/>
                <a:gd name="T10" fmla="*/ 1777 w 2060"/>
                <a:gd name="T11" fmla="*/ 689 h 2060"/>
                <a:gd name="T12" fmla="*/ 2025 w 2060"/>
                <a:gd name="T13" fmla="*/ 742 h 2060"/>
                <a:gd name="T14" fmla="*/ 2057 w 2060"/>
                <a:gd name="T15" fmla="*/ 788 h 2060"/>
                <a:gd name="T16" fmla="*/ 2059 w 2060"/>
                <a:gd name="T17" fmla="*/ 1021 h 2060"/>
                <a:gd name="T18" fmla="*/ 2039 w 2060"/>
                <a:gd name="T19" fmla="*/ 1075 h 2060"/>
                <a:gd name="T20" fmla="*/ 1990 w 2060"/>
                <a:gd name="T21" fmla="*/ 1103 h 2060"/>
                <a:gd name="T22" fmla="*/ 1736 w 2060"/>
                <a:gd name="T23" fmla="*/ 1257 h 2060"/>
                <a:gd name="T24" fmla="*/ 1804 w 2060"/>
                <a:gd name="T25" fmla="*/ 1546 h 2060"/>
                <a:gd name="T26" fmla="*/ 1819 w 2060"/>
                <a:gd name="T27" fmla="*/ 1600 h 2060"/>
                <a:gd name="T28" fmla="*/ 1795 w 2060"/>
                <a:gd name="T29" fmla="*/ 1651 h 2060"/>
                <a:gd name="T30" fmla="*/ 1631 w 2060"/>
                <a:gd name="T31" fmla="*/ 1811 h 2060"/>
                <a:gd name="T32" fmla="*/ 1587 w 2060"/>
                <a:gd name="T33" fmla="*/ 1825 h 2060"/>
                <a:gd name="T34" fmla="*/ 1539 w 2060"/>
                <a:gd name="T35" fmla="*/ 1809 h 2060"/>
                <a:gd name="T36" fmla="*/ 1251 w 2060"/>
                <a:gd name="T37" fmla="*/ 1738 h 2060"/>
                <a:gd name="T38" fmla="*/ 1095 w 2060"/>
                <a:gd name="T39" fmla="*/ 1992 h 2060"/>
                <a:gd name="T40" fmla="*/ 1067 w 2060"/>
                <a:gd name="T41" fmla="*/ 2040 h 2060"/>
                <a:gd name="T42" fmla="*/ 1013 w 2060"/>
                <a:gd name="T43" fmla="*/ 2060 h 2060"/>
                <a:gd name="T44" fmla="*/ 779 w 2060"/>
                <a:gd name="T45" fmla="*/ 2056 h 2060"/>
                <a:gd name="T46" fmla="*/ 733 w 2060"/>
                <a:gd name="T47" fmla="*/ 2025 h 2060"/>
                <a:gd name="T48" fmla="*/ 682 w 2060"/>
                <a:gd name="T49" fmla="*/ 1775 h 2060"/>
                <a:gd name="T50" fmla="*/ 510 w 2060"/>
                <a:gd name="T51" fmla="*/ 1711 h 2060"/>
                <a:gd name="T52" fmla="*/ 264 w 2060"/>
                <a:gd name="T53" fmla="*/ 1815 h 2060"/>
                <a:gd name="T54" fmla="*/ 215 w 2060"/>
                <a:gd name="T55" fmla="*/ 1820 h 2060"/>
                <a:gd name="T56" fmla="*/ 173 w 2060"/>
                <a:gd name="T57" fmla="*/ 1798 h 2060"/>
                <a:gd name="T58" fmla="*/ 11 w 2060"/>
                <a:gd name="T59" fmla="*/ 1631 h 2060"/>
                <a:gd name="T60" fmla="*/ 1 w 2060"/>
                <a:gd name="T61" fmla="*/ 1577 h 2060"/>
                <a:gd name="T62" fmla="*/ 141 w 2060"/>
                <a:gd name="T63" fmla="*/ 1365 h 2060"/>
                <a:gd name="T64" fmla="*/ 65 w 2060"/>
                <a:gd name="T65" fmla="*/ 1202 h 2060"/>
                <a:gd name="T66" fmla="*/ 197 w 2060"/>
                <a:gd name="T67" fmla="*/ 1110 h 2060"/>
                <a:gd name="T68" fmla="*/ 357 w 2060"/>
                <a:gd name="T69" fmla="*/ 1115 h 2060"/>
                <a:gd name="T70" fmla="*/ 437 w 2060"/>
                <a:gd name="T71" fmla="*/ 1262 h 2060"/>
                <a:gd name="T72" fmla="*/ 552 w 2060"/>
                <a:gd name="T73" fmla="*/ 1378 h 2060"/>
                <a:gd name="T74" fmla="*/ 694 w 2060"/>
                <a:gd name="T75" fmla="*/ 1457 h 2060"/>
                <a:gd name="T76" fmla="*/ 853 w 2060"/>
                <a:gd name="T77" fmla="*/ 1495 h 2060"/>
                <a:gd name="T78" fmla="*/ 997 w 2060"/>
                <a:gd name="T79" fmla="*/ 1492 h 2060"/>
                <a:gd name="T80" fmla="*/ 1149 w 2060"/>
                <a:gd name="T81" fmla="*/ 1448 h 2060"/>
                <a:gd name="T82" fmla="*/ 1287 w 2060"/>
                <a:gd name="T83" fmla="*/ 1362 h 2060"/>
                <a:gd name="T84" fmla="*/ 1396 w 2060"/>
                <a:gd name="T85" fmla="*/ 1244 h 2060"/>
                <a:gd name="T86" fmla="*/ 1468 w 2060"/>
                <a:gd name="T87" fmla="*/ 1101 h 2060"/>
                <a:gd name="T88" fmla="*/ 1499 w 2060"/>
                <a:gd name="T89" fmla="*/ 943 h 2060"/>
                <a:gd name="T90" fmla="*/ 1485 w 2060"/>
                <a:gd name="T91" fmla="*/ 776 h 2060"/>
                <a:gd name="T92" fmla="*/ 1427 w 2060"/>
                <a:gd name="T93" fmla="*/ 622 h 2060"/>
                <a:gd name="T94" fmla="*/ 1331 w 2060"/>
                <a:gd name="T95" fmla="*/ 495 h 2060"/>
                <a:gd name="T96" fmla="*/ 1208 w 2060"/>
                <a:gd name="T97" fmla="*/ 398 h 2060"/>
                <a:gd name="T98" fmla="*/ 1063 w 2060"/>
                <a:gd name="T99" fmla="*/ 338 h 2060"/>
                <a:gd name="T100" fmla="*/ 1130 w 2060"/>
                <a:gd name="T101" fmla="*/ 122 h 2060"/>
                <a:gd name="T102" fmla="*/ 1260 w 2060"/>
                <a:gd name="T103" fmla="*/ 85 h 2060"/>
                <a:gd name="T104" fmla="*/ 1545 w 2060"/>
                <a:gd name="T105" fmla="*/ 15 h 2060"/>
                <a:gd name="T106" fmla="*/ 1592 w 2060"/>
                <a:gd name="T107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0" h="2060">
                  <a:moveTo>
                    <a:pt x="1592" y="0"/>
                  </a:moveTo>
                  <a:lnTo>
                    <a:pt x="1608" y="2"/>
                  </a:lnTo>
                  <a:lnTo>
                    <a:pt x="1623" y="7"/>
                  </a:lnTo>
                  <a:lnTo>
                    <a:pt x="1637" y="14"/>
                  </a:lnTo>
                  <a:lnTo>
                    <a:pt x="1650" y="25"/>
                  </a:lnTo>
                  <a:lnTo>
                    <a:pt x="1726" y="101"/>
                  </a:lnTo>
                  <a:lnTo>
                    <a:pt x="1800" y="176"/>
                  </a:lnTo>
                  <a:lnTo>
                    <a:pt x="1812" y="191"/>
                  </a:lnTo>
                  <a:lnTo>
                    <a:pt x="1820" y="209"/>
                  </a:lnTo>
                  <a:lnTo>
                    <a:pt x="1823" y="227"/>
                  </a:lnTo>
                  <a:lnTo>
                    <a:pt x="1823" y="246"/>
                  </a:lnTo>
                  <a:lnTo>
                    <a:pt x="1818" y="265"/>
                  </a:lnTo>
                  <a:lnTo>
                    <a:pt x="1808" y="282"/>
                  </a:lnTo>
                  <a:lnTo>
                    <a:pt x="1683" y="458"/>
                  </a:lnTo>
                  <a:lnTo>
                    <a:pt x="1712" y="513"/>
                  </a:lnTo>
                  <a:lnTo>
                    <a:pt x="1737" y="570"/>
                  </a:lnTo>
                  <a:lnTo>
                    <a:pt x="1759" y="628"/>
                  </a:lnTo>
                  <a:lnTo>
                    <a:pt x="1777" y="689"/>
                  </a:lnTo>
                  <a:lnTo>
                    <a:pt x="1991" y="726"/>
                  </a:lnTo>
                  <a:lnTo>
                    <a:pt x="2009" y="732"/>
                  </a:lnTo>
                  <a:lnTo>
                    <a:pt x="2025" y="742"/>
                  </a:lnTo>
                  <a:lnTo>
                    <a:pt x="2039" y="754"/>
                  </a:lnTo>
                  <a:lnTo>
                    <a:pt x="2050" y="770"/>
                  </a:lnTo>
                  <a:lnTo>
                    <a:pt x="2057" y="788"/>
                  </a:lnTo>
                  <a:lnTo>
                    <a:pt x="2060" y="807"/>
                  </a:lnTo>
                  <a:lnTo>
                    <a:pt x="2059" y="915"/>
                  </a:lnTo>
                  <a:lnTo>
                    <a:pt x="2059" y="1021"/>
                  </a:lnTo>
                  <a:lnTo>
                    <a:pt x="2056" y="1042"/>
                  </a:lnTo>
                  <a:lnTo>
                    <a:pt x="2050" y="1060"/>
                  </a:lnTo>
                  <a:lnTo>
                    <a:pt x="2039" y="1075"/>
                  </a:lnTo>
                  <a:lnTo>
                    <a:pt x="2026" y="1088"/>
                  </a:lnTo>
                  <a:lnTo>
                    <a:pt x="2009" y="1098"/>
                  </a:lnTo>
                  <a:lnTo>
                    <a:pt x="1990" y="1103"/>
                  </a:lnTo>
                  <a:lnTo>
                    <a:pt x="1776" y="1138"/>
                  </a:lnTo>
                  <a:lnTo>
                    <a:pt x="1758" y="1199"/>
                  </a:lnTo>
                  <a:lnTo>
                    <a:pt x="1736" y="1257"/>
                  </a:lnTo>
                  <a:lnTo>
                    <a:pt x="1710" y="1314"/>
                  </a:lnTo>
                  <a:lnTo>
                    <a:pt x="1680" y="1369"/>
                  </a:lnTo>
                  <a:lnTo>
                    <a:pt x="1804" y="1546"/>
                  </a:lnTo>
                  <a:lnTo>
                    <a:pt x="1814" y="1563"/>
                  </a:lnTo>
                  <a:lnTo>
                    <a:pt x="1819" y="1582"/>
                  </a:lnTo>
                  <a:lnTo>
                    <a:pt x="1819" y="1600"/>
                  </a:lnTo>
                  <a:lnTo>
                    <a:pt x="1815" y="1619"/>
                  </a:lnTo>
                  <a:lnTo>
                    <a:pt x="1808" y="1636"/>
                  </a:lnTo>
                  <a:lnTo>
                    <a:pt x="1795" y="1651"/>
                  </a:lnTo>
                  <a:lnTo>
                    <a:pt x="1720" y="1726"/>
                  </a:lnTo>
                  <a:lnTo>
                    <a:pt x="1644" y="1801"/>
                  </a:lnTo>
                  <a:lnTo>
                    <a:pt x="1631" y="1811"/>
                  </a:lnTo>
                  <a:lnTo>
                    <a:pt x="1617" y="1819"/>
                  </a:lnTo>
                  <a:lnTo>
                    <a:pt x="1602" y="1823"/>
                  </a:lnTo>
                  <a:lnTo>
                    <a:pt x="1587" y="1825"/>
                  </a:lnTo>
                  <a:lnTo>
                    <a:pt x="1570" y="1823"/>
                  </a:lnTo>
                  <a:lnTo>
                    <a:pt x="1554" y="1818"/>
                  </a:lnTo>
                  <a:lnTo>
                    <a:pt x="1539" y="1809"/>
                  </a:lnTo>
                  <a:lnTo>
                    <a:pt x="1363" y="1683"/>
                  </a:lnTo>
                  <a:lnTo>
                    <a:pt x="1307" y="1713"/>
                  </a:lnTo>
                  <a:lnTo>
                    <a:pt x="1251" y="1738"/>
                  </a:lnTo>
                  <a:lnTo>
                    <a:pt x="1192" y="1760"/>
                  </a:lnTo>
                  <a:lnTo>
                    <a:pt x="1131" y="1777"/>
                  </a:lnTo>
                  <a:lnTo>
                    <a:pt x="1095" y="1992"/>
                  </a:lnTo>
                  <a:lnTo>
                    <a:pt x="1089" y="2010"/>
                  </a:lnTo>
                  <a:lnTo>
                    <a:pt x="1080" y="2027"/>
                  </a:lnTo>
                  <a:lnTo>
                    <a:pt x="1067" y="2040"/>
                  </a:lnTo>
                  <a:lnTo>
                    <a:pt x="1051" y="2051"/>
                  </a:lnTo>
                  <a:lnTo>
                    <a:pt x="1032" y="2057"/>
                  </a:lnTo>
                  <a:lnTo>
                    <a:pt x="1013" y="2060"/>
                  </a:lnTo>
                  <a:lnTo>
                    <a:pt x="906" y="2059"/>
                  </a:lnTo>
                  <a:lnTo>
                    <a:pt x="799" y="2058"/>
                  </a:lnTo>
                  <a:lnTo>
                    <a:pt x="779" y="2056"/>
                  </a:lnTo>
                  <a:lnTo>
                    <a:pt x="761" y="2049"/>
                  </a:lnTo>
                  <a:lnTo>
                    <a:pt x="746" y="2039"/>
                  </a:lnTo>
                  <a:lnTo>
                    <a:pt x="733" y="2025"/>
                  </a:lnTo>
                  <a:lnTo>
                    <a:pt x="722" y="2009"/>
                  </a:lnTo>
                  <a:lnTo>
                    <a:pt x="717" y="1990"/>
                  </a:lnTo>
                  <a:lnTo>
                    <a:pt x="682" y="1775"/>
                  </a:lnTo>
                  <a:lnTo>
                    <a:pt x="623" y="1758"/>
                  </a:lnTo>
                  <a:lnTo>
                    <a:pt x="565" y="1736"/>
                  </a:lnTo>
                  <a:lnTo>
                    <a:pt x="510" y="1711"/>
                  </a:lnTo>
                  <a:lnTo>
                    <a:pt x="457" y="1682"/>
                  </a:lnTo>
                  <a:lnTo>
                    <a:pt x="279" y="1807"/>
                  </a:lnTo>
                  <a:lnTo>
                    <a:pt x="264" y="1815"/>
                  </a:lnTo>
                  <a:lnTo>
                    <a:pt x="247" y="1820"/>
                  </a:lnTo>
                  <a:lnTo>
                    <a:pt x="231" y="1822"/>
                  </a:lnTo>
                  <a:lnTo>
                    <a:pt x="215" y="1820"/>
                  </a:lnTo>
                  <a:lnTo>
                    <a:pt x="200" y="1816"/>
                  </a:lnTo>
                  <a:lnTo>
                    <a:pt x="186" y="1808"/>
                  </a:lnTo>
                  <a:lnTo>
                    <a:pt x="173" y="1798"/>
                  </a:lnTo>
                  <a:lnTo>
                    <a:pt x="99" y="1722"/>
                  </a:lnTo>
                  <a:lnTo>
                    <a:pt x="23" y="1646"/>
                  </a:lnTo>
                  <a:lnTo>
                    <a:pt x="11" y="1631"/>
                  </a:lnTo>
                  <a:lnTo>
                    <a:pt x="4" y="1614"/>
                  </a:lnTo>
                  <a:lnTo>
                    <a:pt x="0" y="1595"/>
                  </a:lnTo>
                  <a:lnTo>
                    <a:pt x="1" y="1577"/>
                  </a:lnTo>
                  <a:lnTo>
                    <a:pt x="6" y="1558"/>
                  </a:lnTo>
                  <a:lnTo>
                    <a:pt x="15" y="1541"/>
                  </a:lnTo>
                  <a:lnTo>
                    <a:pt x="141" y="1365"/>
                  </a:lnTo>
                  <a:lnTo>
                    <a:pt x="113" y="1312"/>
                  </a:lnTo>
                  <a:lnTo>
                    <a:pt x="87" y="1258"/>
                  </a:lnTo>
                  <a:lnTo>
                    <a:pt x="65" y="1202"/>
                  </a:lnTo>
                  <a:lnTo>
                    <a:pt x="47" y="1143"/>
                  </a:lnTo>
                  <a:lnTo>
                    <a:pt x="123" y="1128"/>
                  </a:lnTo>
                  <a:lnTo>
                    <a:pt x="197" y="1110"/>
                  </a:lnTo>
                  <a:lnTo>
                    <a:pt x="270" y="1087"/>
                  </a:lnTo>
                  <a:lnTo>
                    <a:pt x="339" y="1061"/>
                  </a:lnTo>
                  <a:lnTo>
                    <a:pt x="357" y="1115"/>
                  </a:lnTo>
                  <a:lnTo>
                    <a:pt x="379" y="1167"/>
                  </a:lnTo>
                  <a:lnTo>
                    <a:pt x="406" y="1217"/>
                  </a:lnTo>
                  <a:lnTo>
                    <a:pt x="437" y="1262"/>
                  </a:lnTo>
                  <a:lnTo>
                    <a:pt x="472" y="1304"/>
                  </a:lnTo>
                  <a:lnTo>
                    <a:pt x="510" y="1343"/>
                  </a:lnTo>
                  <a:lnTo>
                    <a:pt x="552" y="1378"/>
                  </a:lnTo>
                  <a:lnTo>
                    <a:pt x="597" y="1409"/>
                  </a:lnTo>
                  <a:lnTo>
                    <a:pt x="644" y="1435"/>
                  </a:lnTo>
                  <a:lnTo>
                    <a:pt x="694" y="1457"/>
                  </a:lnTo>
                  <a:lnTo>
                    <a:pt x="746" y="1475"/>
                  </a:lnTo>
                  <a:lnTo>
                    <a:pt x="799" y="1488"/>
                  </a:lnTo>
                  <a:lnTo>
                    <a:pt x="853" y="1495"/>
                  </a:lnTo>
                  <a:lnTo>
                    <a:pt x="910" y="1498"/>
                  </a:lnTo>
                  <a:lnTo>
                    <a:pt x="953" y="1496"/>
                  </a:lnTo>
                  <a:lnTo>
                    <a:pt x="997" y="1492"/>
                  </a:lnTo>
                  <a:lnTo>
                    <a:pt x="1041" y="1483"/>
                  </a:lnTo>
                  <a:lnTo>
                    <a:pt x="1097" y="1468"/>
                  </a:lnTo>
                  <a:lnTo>
                    <a:pt x="1149" y="1448"/>
                  </a:lnTo>
                  <a:lnTo>
                    <a:pt x="1198" y="1424"/>
                  </a:lnTo>
                  <a:lnTo>
                    <a:pt x="1245" y="1395"/>
                  </a:lnTo>
                  <a:lnTo>
                    <a:pt x="1287" y="1362"/>
                  </a:lnTo>
                  <a:lnTo>
                    <a:pt x="1327" y="1325"/>
                  </a:lnTo>
                  <a:lnTo>
                    <a:pt x="1364" y="1286"/>
                  </a:lnTo>
                  <a:lnTo>
                    <a:pt x="1396" y="1244"/>
                  </a:lnTo>
                  <a:lnTo>
                    <a:pt x="1424" y="1199"/>
                  </a:lnTo>
                  <a:lnTo>
                    <a:pt x="1448" y="1151"/>
                  </a:lnTo>
                  <a:lnTo>
                    <a:pt x="1468" y="1101"/>
                  </a:lnTo>
                  <a:lnTo>
                    <a:pt x="1483" y="1050"/>
                  </a:lnTo>
                  <a:lnTo>
                    <a:pt x="1493" y="997"/>
                  </a:lnTo>
                  <a:lnTo>
                    <a:pt x="1499" y="943"/>
                  </a:lnTo>
                  <a:lnTo>
                    <a:pt x="1500" y="888"/>
                  </a:lnTo>
                  <a:lnTo>
                    <a:pt x="1495" y="832"/>
                  </a:lnTo>
                  <a:lnTo>
                    <a:pt x="1485" y="776"/>
                  </a:lnTo>
                  <a:lnTo>
                    <a:pt x="1470" y="721"/>
                  </a:lnTo>
                  <a:lnTo>
                    <a:pt x="1451" y="670"/>
                  </a:lnTo>
                  <a:lnTo>
                    <a:pt x="1427" y="622"/>
                  </a:lnTo>
                  <a:lnTo>
                    <a:pt x="1399" y="577"/>
                  </a:lnTo>
                  <a:lnTo>
                    <a:pt x="1367" y="534"/>
                  </a:lnTo>
                  <a:lnTo>
                    <a:pt x="1331" y="495"/>
                  </a:lnTo>
                  <a:lnTo>
                    <a:pt x="1293" y="459"/>
                  </a:lnTo>
                  <a:lnTo>
                    <a:pt x="1252" y="427"/>
                  </a:lnTo>
                  <a:lnTo>
                    <a:pt x="1208" y="398"/>
                  </a:lnTo>
                  <a:lnTo>
                    <a:pt x="1161" y="374"/>
                  </a:lnTo>
                  <a:lnTo>
                    <a:pt x="1113" y="353"/>
                  </a:lnTo>
                  <a:lnTo>
                    <a:pt x="1063" y="338"/>
                  </a:lnTo>
                  <a:lnTo>
                    <a:pt x="1089" y="268"/>
                  </a:lnTo>
                  <a:lnTo>
                    <a:pt x="1112" y="195"/>
                  </a:lnTo>
                  <a:lnTo>
                    <a:pt x="1130" y="122"/>
                  </a:lnTo>
                  <a:lnTo>
                    <a:pt x="1145" y="46"/>
                  </a:lnTo>
                  <a:lnTo>
                    <a:pt x="1204" y="64"/>
                  </a:lnTo>
                  <a:lnTo>
                    <a:pt x="1260" y="85"/>
                  </a:lnTo>
                  <a:lnTo>
                    <a:pt x="1315" y="112"/>
                  </a:lnTo>
                  <a:lnTo>
                    <a:pt x="1368" y="140"/>
                  </a:lnTo>
                  <a:lnTo>
                    <a:pt x="1545" y="15"/>
                  </a:lnTo>
                  <a:lnTo>
                    <a:pt x="1560" y="7"/>
                  </a:lnTo>
                  <a:lnTo>
                    <a:pt x="1576" y="2"/>
                  </a:lnTo>
                  <a:lnTo>
                    <a:pt x="1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11"/>
            <p:cNvSpPr>
              <a:spLocks noEditPoints="1"/>
            </p:cNvSpPr>
            <p:nvPr/>
          </p:nvSpPr>
          <p:spPr bwMode="auto">
            <a:xfrm>
              <a:off x="5337175" y="2674938"/>
              <a:ext cx="379413" cy="379413"/>
            </a:xfrm>
            <a:custGeom>
              <a:avLst/>
              <a:gdLst>
                <a:gd name="T0" fmla="*/ 997 w 2156"/>
                <a:gd name="T1" fmla="*/ 349 h 2156"/>
                <a:gd name="T2" fmla="*/ 987 w 2156"/>
                <a:gd name="T3" fmla="*/ 469 h 2156"/>
                <a:gd name="T4" fmla="*/ 963 w 2156"/>
                <a:gd name="T5" fmla="*/ 514 h 2156"/>
                <a:gd name="T6" fmla="*/ 825 w 2156"/>
                <a:gd name="T7" fmla="*/ 583 h 2156"/>
                <a:gd name="T8" fmla="*/ 720 w 2156"/>
                <a:gd name="T9" fmla="*/ 733 h 2156"/>
                <a:gd name="T10" fmla="*/ 718 w 2156"/>
                <a:gd name="T11" fmla="*/ 919 h 2156"/>
                <a:gd name="T12" fmla="*/ 813 w 2156"/>
                <a:gd name="T13" fmla="*/ 1053 h 2156"/>
                <a:gd name="T14" fmla="*/ 995 w 2156"/>
                <a:gd name="T15" fmla="*/ 1153 h 2156"/>
                <a:gd name="T16" fmla="*/ 1155 w 2156"/>
                <a:gd name="T17" fmla="*/ 1232 h 2156"/>
                <a:gd name="T18" fmla="*/ 1198 w 2156"/>
                <a:gd name="T19" fmla="*/ 1330 h 2156"/>
                <a:gd name="T20" fmla="*/ 1130 w 2156"/>
                <a:gd name="T21" fmla="*/ 1414 h 2156"/>
                <a:gd name="T22" fmla="*/ 944 w 2156"/>
                <a:gd name="T23" fmla="*/ 1423 h 2156"/>
                <a:gd name="T24" fmla="*/ 768 w 2156"/>
                <a:gd name="T25" fmla="*/ 1361 h 2156"/>
                <a:gd name="T26" fmla="*/ 733 w 2156"/>
                <a:gd name="T27" fmla="*/ 1397 h 2156"/>
                <a:gd name="T28" fmla="*/ 696 w 2156"/>
                <a:gd name="T29" fmla="*/ 1548 h 2156"/>
                <a:gd name="T30" fmla="*/ 783 w 2156"/>
                <a:gd name="T31" fmla="*/ 1603 h 2156"/>
                <a:gd name="T32" fmla="*/ 954 w 2156"/>
                <a:gd name="T33" fmla="*/ 1643 h 2156"/>
                <a:gd name="T34" fmla="*/ 974 w 2156"/>
                <a:gd name="T35" fmla="*/ 1699 h 2156"/>
                <a:gd name="T36" fmla="*/ 1003 w 2156"/>
                <a:gd name="T37" fmla="*/ 1813 h 2156"/>
                <a:gd name="T38" fmla="*/ 1149 w 2156"/>
                <a:gd name="T39" fmla="*/ 1806 h 2156"/>
                <a:gd name="T40" fmla="*/ 1164 w 2156"/>
                <a:gd name="T41" fmla="*/ 1675 h 2156"/>
                <a:gd name="T42" fmla="*/ 1209 w 2156"/>
                <a:gd name="T43" fmla="*/ 1617 h 2156"/>
                <a:gd name="T44" fmla="*/ 1388 w 2156"/>
                <a:gd name="T45" fmla="*/ 1503 h 2156"/>
                <a:gd name="T46" fmla="*/ 1460 w 2156"/>
                <a:gd name="T47" fmla="*/ 1327 h 2156"/>
                <a:gd name="T48" fmla="*/ 1422 w 2156"/>
                <a:gd name="T49" fmla="*/ 1147 h 2156"/>
                <a:gd name="T50" fmla="*/ 1283 w 2156"/>
                <a:gd name="T51" fmla="*/ 1008 h 2156"/>
                <a:gd name="T52" fmla="*/ 1036 w 2156"/>
                <a:gd name="T53" fmla="*/ 893 h 2156"/>
                <a:gd name="T54" fmla="*/ 966 w 2156"/>
                <a:gd name="T55" fmla="*/ 798 h 2156"/>
                <a:gd name="T56" fmla="*/ 1025 w 2156"/>
                <a:gd name="T57" fmla="*/ 718 h 2156"/>
                <a:gd name="T58" fmla="*/ 1180 w 2156"/>
                <a:gd name="T59" fmla="*/ 710 h 2156"/>
                <a:gd name="T60" fmla="*/ 1344 w 2156"/>
                <a:gd name="T61" fmla="*/ 760 h 2156"/>
                <a:gd name="T62" fmla="*/ 1393 w 2156"/>
                <a:gd name="T63" fmla="*/ 665 h 2156"/>
                <a:gd name="T64" fmla="*/ 1396 w 2156"/>
                <a:gd name="T65" fmla="*/ 557 h 2156"/>
                <a:gd name="T66" fmla="*/ 1217 w 2156"/>
                <a:gd name="T67" fmla="*/ 503 h 2156"/>
                <a:gd name="T68" fmla="*/ 1174 w 2156"/>
                <a:gd name="T69" fmla="*/ 469 h 2156"/>
                <a:gd name="T70" fmla="*/ 1169 w 2156"/>
                <a:gd name="T71" fmla="*/ 366 h 2156"/>
                <a:gd name="T72" fmla="*/ 1107 w 2156"/>
                <a:gd name="T73" fmla="*/ 338 h 2156"/>
                <a:gd name="T74" fmla="*/ 1238 w 2156"/>
                <a:gd name="T75" fmla="*/ 11 h 2156"/>
                <a:gd name="T76" fmla="*/ 1600 w 2156"/>
                <a:gd name="T77" fmla="*/ 135 h 2156"/>
                <a:gd name="T78" fmla="*/ 1892 w 2156"/>
                <a:gd name="T79" fmla="*/ 370 h 2156"/>
                <a:gd name="T80" fmla="*/ 2085 w 2156"/>
                <a:gd name="T81" fmla="*/ 693 h 2156"/>
                <a:gd name="T82" fmla="*/ 2156 w 2156"/>
                <a:gd name="T83" fmla="*/ 1078 h 2156"/>
                <a:gd name="T84" fmla="*/ 2085 w 2156"/>
                <a:gd name="T85" fmla="*/ 1462 h 2156"/>
                <a:gd name="T86" fmla="*/ 1892 w 2156"/>
                <a:gd name="T87" fmla="*/ 1785 h 2156"/>
                <a:gd name="T88" fmla="*/ 1600 w 2156"/>
                <a:gd name="T89" fmla="*/ 2021 h 2156"/>
                <a:gd name="T90" fmla="*/ 1238 w 2156"/>
                <a:gd name="T91" fmla="*/ 2144 h 2156"/>
                <a:gd name="T92" fmla="*/ 842 w 2156"/>
                <a:gd name="T93" fmla="*/ 2130 h 2156"/>
                <a:gd name="T94" fmla="*/ 491 w 2156"/>
                <a:gd name="T95" fmla="*/ 1983 h 2156"/>
                <a:gd name="T96" fmla="*/ 217 w 2156"/>
                <a:gd name="T97" fmla="*/ 1727 h 2156"/>
                <a:gd name="T98" fmla="*/ 46 w 2156"/>
                <a:gd name="T99" fmla="*/ 1390 h 2156"/>
                <a:gd name="T100" fmla="*/ 3 w 2156"/>
                <a:gd name="T101" fmla="*/ 997 h 2156"/>
                <a:gd name="T102" fmla="*/ 101 w 2156"/>
                <a:gd name="T103" fmla="*/ 623 h 2156"/>
                <a:gd name="T104" fmla="*/ 316 w 2156"/>
                <a:gd name="T105" fmla="*/ 316 h 2156"/>
                <a:gd name="T106" fmla="*/ 624 w 2156"/>
                <a:gd name="T107" fmla="*/ 100 h 2156"/>
                <a:gd name="T108" fmla="*/ 998 w 2156"/>
                <a:gd name="T109" fmla="*/ 3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6" h="2156">
                  <a:moveTo>
                    <a:pt x="1060" y="338"/>
                  </a:moveTo>
                  <a:lnTo>
                    <a:pt x="1040" y="338"/>
                  </a:lnTo>
                  <a:lnTo>
                    <a:pt x="1020" y="340"/>
                  </a:lnTo>
                  <a:lnTo>
                    <a:pt x="1006" y="343"/>
                  </a:lnTo>
                  <a:lnTo>
                    <a:pt x="997" y="349"/>
                  </a:lnTo>
                  <a:lnTo>
                    <a:pt x="991" y="358"/>
                  </a:lnTo>
                  <a:lnTo>
                    <a:pt x="988" y="372"/>
                  </a:lnTo>
                  <a:lnTo>
                    <a:pt x="987" y="392"/>
                  </a:lnTo>
                  <a:lnTo>
                    <a:pt x="987" y="450"/>
                  </a:lnTo>
                  <a:lnTo>
                    <a:pt x="987" y="469"/>
                  </a:lnTo>
                  <a:lnTo>
                    <a:pt x="986" y="483"/>
                  </a:lnTo>
                  <a:lnTo>
                    <a:pt x="984" y="494"/>
                  </a:lnTo>
                  <a:lnTo>
                    <a:pt x="979" y="502"/>
                  </a:lnTo>
                  <a:lnTo>
                    <a:pt x="973" y="509"/>
                  </a:lnTo>
                  <a:lnTo>
                    <a:pt x="963" y="514"/>
                  </a:lnTo>
                  <a:lnTo>
                    <a:pt x="949" y="520"/>
                  </a:lnTo>
                  <a:lnTo>
                    <a:pt x="931" y="527"/>
                  </a:lnTo>
                  <a:lnTo>
                    <a:pt x="893" y="542"/>
                  </a:lnTo>
                  <a:lnTo>
                    <a:pt x="857" y="562"/>
                  </a:lnTo>
                  <a:lnTo>
                    <a:pt x="825" y="583"/>
                  </a:lnTo>
                  <a:lnTo>
                    <a:pt x="796" y="607"/>
                  </a:lnTo>
                  <a:lnTo>
                    <a:pt x="771" y="634"/>
                  </a:lnTo>
                  <a:lnTo>
                    <a:pt x="750" y="663"/>
                  </a:lnTo>
                  <a:lnTo>
                    <a:pt x="733" y="696"/>
                  </a:lnTo>
                  <a:lnTo>
                    <a:pt x="720" y="733"/>
                  </a:lnTo>
                  <a:lnTo>
                    <a:pt x="710" y="771"/>
                  </a:lnTo>
                  <a:lnTo>
                    <a:pt x="705" y="814"/>
                  </a:lnTo>
                  <a:lnTo>
                    <a:pt x="705" y="851"/>
                  </a:lnTo>
                  <a:lnTo>
                    <a:pt x="709" y="887"/>
                  </a:lnTo>
                  <a:lnTo>
                    <a:pt x="718" y="919"/>
                  </a:lnTo>
                  <a:lnTo>
                    <a:pt x="730" y="950"/>
                  </a:lnTo>
                  <a:lnTo>
                    <a:pt x="746" y="978"/>
                  </a:lnTo>
                  <a:lnTo>
                    <a:pt x="765" y="1005"/>
                  </a:lnTo>
                  <a:lnTo>
                    <a:pt x="787" y="1030"/>
                  </a:lnTo>
                  <a:lnTo>
                    <a:pt x="813" y="1053"/>
                  </a:lnTo>
                  <a:lnTo>
                    <a:pt x="841" y="1075"/>
                  </a:lnTo>
                  <a:lnTo>
                    <a:pt x="872" y="1094"/>
                  </a:lnTo>
                  <a:lnTo>
                    <a:pt x="912" y="1116"/>
                  </a:lnTo>
                  <a:lnTo>
                    <a:pt x="953" y="1135"/>
                  </a:lnTo>
                  <a:lnTo>
                    <a:pt x="995" y="1153"/>
                  </a:lnTo>
                  <a:lnTo>
                    <a:pt x="1038" y="1169"/>
                  </a:lnTo>
                  <a:lnTo>
                    <a:pt x="1079" y="1188"/>
                  </a:lnTo>
                  <a:lnTo>
                    <a:pt x="1106" y="1201"/>
                  </a:lnTo>
                  <a:lnTo>
                    <a:pt x="1131" y="1215"/>
                  </a:lnTo>
                  <a:lnTo>
                    <a:pt x="1155" y="1232"/>
                  </a:lnTo>
                  <a:lnTo>
                    <a:pt x="1172" y="1250"/>
                  </a:lnTo>
                  <a:lnTo>
                    <a:pt x="1186" y="1269"/>
                  </a:lnTo>
                  <a:lnTo>
                    <a:pt x="1194" y="1289"/>
                  </a:lnTo>
                  <a:lnTo>
                    <a:pt x="1198" y="1310"/>
                  </a:lnTo>
                  <a:lnTo>
                    <a:pt x="1198" y="1330"/>
                  </a:lnTo>
                  <a:lnTo>
                    <a:pt x="1193" y="1351"/>
                  </a:lnTo>
                  <a:lnTo>
                    <a:pt x="1182" y="1370"/>
                  </a:lnTo>
                  <a:lnTo>
                    <a:pt x="1169" y="1387"/>
                  </a:lnTo>
                  <a:lnTo>
                    <a:pt x="1151" y="1402"/>
                  </a:lnTo>
                  <a:lnTo>
                    <a:pt x="1130" y="1414"/>
                  </a:lnTo>
                  <a:lnTo>
                    <a:pt x="1098" y="1425"/>
                  </a:lnTo>
                  <a:lnTo>
                    <a:pt x="1065" y="1432"/>
                  </a:lnTo>
                  <a:lnTo>
                    <a:pt x="1031" y="1434"/>
                  </a:lnTo>
                  <a:lnTo>
                    <a:pt x="996" y="1432"/>
                  </a:lnTo>
                  <a:lnTo>
                    <a:pt x="944" y="1423"/>
                  </a:lnTo>
                  <a:lnTo>
                    <a:pt x="893" y="1410"/>
                  </a:lnTo>
                  <a:lnTo>
                    <a:pt x="842" y="1393"/>
                  </a:lnTo>
                  <a:lnTo>
                    <a:pt x="794" y="1371"/>
                  </a:lnTo>
                  <a:lnTo>
                    <a:pt x="779" y="1364"/>
                  </a:lnTo>
                  <a:lnTo>
                    <a:pt x="768" y="1361"/>
                  </a:lnTo>
                  <a:lnTo>
                    <a:pt x="758" y="1360"/>
                  </a:lnTo>
                  <a:lnTo>
                    <a:pt x="750" y="1364"/>
                  </a:lnTo>
                  <a:lnTo>
                    <a:pt x="744" y="1371"/>
                  </a:lnTo>
                  <a:lnTo>
                    <a:pt x="738" y="1382"/>
                  </a:lnTo>
                  <a:lnTo>
                    <a:pt x="733" y="1397"/>
                  </a:lnTo>
                  <a:lnTo>
                    <a:pt x="717" y="1450"/>
                  </a:lnTo>
                  <a:lnTo>
                    <a:pt x="701" y="1504"/>
                  </a:lnTo>
                  <a:lnTo>
                    <a:pt x="697" y="1522"/>
                  </a:lnTo>
                  <a:lnTo>
                    <a:pt x="695" y="1537"/>
                  </a:lnTo>
                  <a:lnTo>
                    <a:pt x="696" y="1548"/>
                  </a:lnTo>
                  <a:lnTo>
                    <a:pt x="701" y="1558"/>
                  </a:lnTo>
                  <a:lnTo>
                    <a:pt x="709" y="1567"/>
                  </a:lnTo>
                  <a:lnTo>
                    <a:pt x="723" y="1575"/>
                  </a:lnTo>
                  <a:lnTo>
                    <a:pt x="739" y="1584"/>
                  </a:lnTo>
                  <a:lnTo>
                    <a:pt x="783" y="1603"/>
                  </a:lnTo>
                  <a:lnTo>
                    <a:pt x="829" y="1617"/>
                  </a:lnTo>
                  <a:lnTo>
                    <a:pt x="876" y="1628"/>
                  </a:lnTo>
                  <a:lnTo>
                    <a:pt x="922" y="1637"/>
                  </a:lnTo>
                  <a:lnTo>
                    <a:pt x="941" y="1640"/>
                  </a:lnTo>
                  <a:lnTo>
                    <a:pt x="954" y="1643"/>
                  </a:lnTo>
                  <a:lnTo>
                    <a:pt x="963" y="1648"/>
                  </a:lnTo>
                  <a:lnTo>
                    <a:pt x="969" y="1656"/>
                  </a:lnTo>
                  <a:lnTo>
                    <a:pt x="972" y="1666"/>
                  </a:lnTo>
                  <a:lnTo>
                    <a:pt x="973" y="1680"/>
                  </a:lnTo>
                  <a:lnTo>
                    <a:pt x="974" y="1699"/>
                  </a:lnTo>
                  <a:lnTo>
                    <a:pt x="974" y="1768"/>
                  </a:lnTo>
                  <a:lnTo>
                    <a:pt x="976" y="1784"/>
                  </a:lnTo>
                  <a:lnTo>
                    <a:pt x="982" y="1797"/>
                  </a:lnTo>
                  <a:lnTo>
                    <a:pt x="990" y="1806"/>
                  </a:lnTo>
                  <a:lnTo>
                    <a:pt x="1003" y="1813"/>
                  </a:lnTo>
                  <a:lnTo>
                    <a:pt x="1019" y="1815"/>
                  </a:lnTo>
                  <a:lnTo>
                    <a:pt x="1071" y="1816"/>
                  </a:lnTo>
                  <a:lnTo>
                    <a:pt x="1122" y="1815"/>
                  </a:lnTo>
                  <a:lnTo>
                    <a:pt x="1137" y="1813"/>
                  </a:lnTo>
                  <a:lnTo>
                    <a:pt x="1149" y="1806"/>
                  </a:lnTo>
                  <a:lnTo>
                    <a:pt x="1157" y="1797"/>
                  </a:lnTo>
                  <a:lnTo>
                    <a:pt x="1162" y="1785"/>
                  </a:lnTo>
                  <a:lnTo>
                    <a:pt x="1164" y="1770"/>
                  </a:lnTo>
                  <a:lnTo>
                    <a:pt x="1164" y="1723"/>
                  </a:lnTo>
                  <a:lnTo>
                    <a:pt x="1164" y="1675"/>
                  </a:lnTo>
                  <a:lnTo>
                    <a:pt x="1165" y="1658"/>
                  </a:lnTo>
                  <a:lnTo>
                    <a:pt x="1170" y="1643"/>
                  </a:lnTo>
                  <a:lnTo>
                    <a:pt x="1179" y="1632"/>
                  </a:lnTo>
                  <a:lnTo>
                    <a:pt x="1192" y="1623"/>
                  </a:lnTo>
                  <a:lnTo>
                    <a:pt x="1209" y="1617"/>
                  </a:lnTo>
                  <a:lnTo>
                    <a:pt x="1250" y="1603"/>
                  </a:lnTo>
                  <a:lnTo>
                    <a:pt x="1289" y="1585"/>
                  </a:lnTo>
                  <a:lnTo>
                    <a:pt x="1325" y="1562"/>
                  </a:lnTo>
                  <a:lnTo>
                    <a:pt x="1359" y="1535"/>
                  </a:lnTo>
                  <a:lnTo>
                    <a:pt x="1388" y="1503"/>
                  </a:lnTo>
                  <a:lnTo>
                    <a:pt x="1412" y="1470"/>
                  </a:lnTo>
                  <a:lnTo>
                    <a:pt x="1431" y="1436"/>
                  </a:lnTo>
                  <a:lnTo>
                    <a:pt x="1445" y="1401"/>
                  </a:lnTo>
                  <a:lnTo>
                    <a:pt x="1454" y="1364"/>
                  </a:lnTo>
                  <a:lnTo>
                    <a:pt x="1460" y="1327"/>
                  </a:lnTo>
                  <a:lnTo>
                    <a:pt x="1460" y="1290"/>
                  </a:lnTo>
                  <a:lnTo>
                    <a:pt x="1457" y="1253"/>
                  </a:lnTo>
                  <a:lnTo>
                    <a:pt x="1449" y="1217"/>
                  </a:lnTo>
                  <a:lnTo>
                    <a:pt x="1438" y="1182"/>
                  </a:lnTo>
                  <a:lnTo>
                    <a:pt x="1422" y="1147"/>
                  </a:lnTo>
                  <a:lnTo>
                    <a:pt x="1402" y="1115"/>
                  </a:lnTo>
                  <a:lnTo>
                    <a:pt x="1378" y="1085"/>
                  </a:lnTo>
                  <a:lnTo>
                    <a:pt x="1351" y="1057"/>
                  </a:lnTo>
                  <a:lnTo>
                    <a:pt x="1318" y="1031"/>
                  </a:lnTo>
                  <a:lnTo>
                    <a:pt x="1283" y="1008"/>
                  </a:lnTo>
                  <a:lnTo>
                    <a:pt x="1224" y="978"/>
                  </a:lnTo>
                  <a:lnTo>
                    <a:pt x="1163" y="952"/>
                  </a:lnTo>
                  <a:lnTo>
                    <a:pt x="1103" y="927"/>
                  </a:lnTo>
                  <a:lnTo>
                    <a:pt x="1068" y="911"/>
                  </a:lnTo>
                  <a:lnTo>
                    <a:pt x="1036" y="893"/>
                  </a:lnTo>
                  <a:lnTo>
                    <a:pt x="1004" y="872"/>
                  </a:lnTo>
                  <a:lnTo>
                    <a:pt x="987" y="854"/>
                  </a:lnTo>
                  <a:lnTo>
                    <a:pt x="975" y="836"/>
                  </a:lnTo>
                  <a:lnTo>
                    <a:pt x="968" y="817"/>
                  </a:lnTo>
                  <a:lnTo>
                    <a:pt x="966" y="798"/>
                  </a:lnTo>
                  <a:lnTo>
                    <a:pt x="969" y="779"/>
                  </a:lnTo>
                  <a:lnTo>
                    <a:pt x="976" y="761"/>
                  </a:lnTo>
                  <a:lnTo>
                    <a:pt x="988" y="744"/>
                  </a:lnTo>
                  <a:lnTo>
                    <a:pt x="1005" y="730"/>
                  </a:lnTo>
                  <a:lnTo>
                    <a:pt x="1025" y="718"/>
                  </a:lnTo>
                  <a:lnTo>
                    <a:pt x="1046" y="712"/>
                  </a:lnTo>
                  <a:lnTo>
                    <a:pt x="1066" y="708"/>
                  </a:lnTo>
                  <a:lnTo>
                    <a:pt x="1087" y="706"/>
                  </a:lnTo>
                  <a:lnTo>
                    <a:pt x="1134" y="706"/>
                  </a:lnTo>
                  <a:lnTo>
                    <a:pt x="1180" y="710"/>
                  </a:lnTo>
                  <a:lnTo>
                    <a:pt x="1226" y="719"/>
                  </a:lnTo>
                  <a:lnTo>
                    <a:pt x="1271" y="733"/>
                  </a:lnTo>
                  <a:lnTo>
                    <a:pt x="1314" y="751"/>
                  </a:lnTo>
                  <a:lnTo>
                    <a:pt x="1330" y="758"/>
                  </a:lnTo>
                  <a:lnTo>
                    <a:pt x="1344" y="760"/>
                  </a:lnTo>
                  <a:lnTo>
                    <a:pt x="1354" y="758"/>
                  </a:lnTo>
                  <a:lnTo>
                    <a:pt x="1362" y="752"/>
                  </a:lnTo>
                  <a:lnTo>
                    <a:pt x="1369" y="741"/>
                  </a:lnTo>
                  <a:lnTo>
                    <a:pt x="1375" y="726"/>
                  </a:lnTo>
                  <a:lnTo>
                    <a:pt x="1393" y="665"/>
                  </a:lnTo>
                  <a:lnTo>
                    <a:pt x="1410" y="606"/>
                  </a:lnTo>
                  <a:lnTo>
                    <a:pt x="1413" y="591"/>
                  </a:lnTo>
                  <a:lnTo>
                    <a:pt x="1411" y="578"/>
                  </a:lnTo>
                  <a:lnTo>
                    <a:pt x="1406" y="567"/>
                  </a:lnTo>
                  <a:lnTo>
                    <a:pt x="1396" y="557"/>
                  </a:lnTo>
                  <a:lnTo>
                    <a:pt x="1383" y="550"/>
                  </a:lnTo>
                  <a:lnTo>
                    <a:pt x="1335" y="531"/>
                  </a:lnTo>
                  <a:lnTo>
                    <a:pt x="1288" y="517"/>
                  </a:lnTo>
                  <a:lnTo>
                    <a:pt x="1239" y="507"/>
                  </a:lnTo>
                  <a:lnTo>
                    <a:pt x="1217" y="503"/>
                  </a:lnTo>
                  <a:lnTo>
                    <a:pt x="1201" y="500"/>
                  </a:lnTo>
                  <a:lnTo>
                    <a:pt x="1190" y="495"/>
                  </a:lnTo>
                  <a:lnTo>
                    <a:pt x="1181" y="490"/>
                  </a:lnTo>
                  <a:lnTo>
                    <a:pt x="1176" y="481"/>
                  </a:lnTo>
                  <a:lnTo>
                    <a:pt x="1174" y="469"/>
                  </a:lnTo>
                  <a:lnTo>
                    <a:pt x="1173" y="453"/>
                  </a:lnTo>
                  <a:lnTo>
                    <a:pt x="1173" y="431"/>
                  </a:lnTo>
                  <a:lnTo>
                    <a:pt x="1172" y="404"/>
                  </a:lnTo>
                  <a:lnTo>
                    <a:pt x="1171" y="382"/>
                  </a:lnTo>
                  <a:lnTo>
                    <a:pt x="1169" y="366"/>
                  </a:lnTo>
                  <a:lnTo>
                    <a:pt x="1164" y="354"/>
                  </a:lnTo>
                  <a:lnTo>
                    <a:pt x="1156" y="346"/>
                  </a:lnTo>
                  <a:lnTo>
                    <a:pt x="1145" y="342"/>
                  </a:lnTo>
                  <a:lnTo>
                    <a:pt x="1129" y="339"/>
                  </a:lnTo>
                  <a:lnTo>
                    <a:pt x="1107" y="338"/>
                  </a:lnTo>
                  <a:lnTo>
                    <a:pt x="1080" y="338"/>
                  </a:lnTo>
                  <a:lnTo>
                    <a:pt x="1060" y="338"/>
                  </a:lnTo>
                  <a:close/>
                  <a:moveTo>
                    <a:pt x="1079" y="0"/>
                  </a:moveTo>
                  <a:lnTo>
                    <a:pt x="1159" y="3"/>
                  </a:lnTo>
                  <a:lnTo>
                    <a:pt x="1238" y="11"/>
                  </a:lnTo>
                  <a:lnTo>
                    <a:pt x="1314" y="26"/>
                  </a:lnTo>
                  <a:lnTo>
                    <a:pt x="1390" y="45"/>
                  </a:lnTo>
                  <a:lnTo>
                    <a:pt x="1462" y="70"/>
                  </a:lnTo>
                  <a:lnTo>
                    <a:pt x="1533" y="100"/>
                  </a:lnTo>
                  <a:lnTo>
                    <a:pt x="1600" y="135"/>
                  </a:lnTo>
                  <a:lnTo>
                    <a:pt x="1666" y="173"/>
                  </a:lnTo>
                  <a:lnTo>
                    <a:pt x="1727" y="216"/>
                  </a:lnTo>
                  <a:lnTo>
                    <a:pt x="1785" y="265"/>
                  </a:lnTo>
                  <a:lnTo>
                    <a:pt x="1841" y="316"/>
                  </a:lnTo>
                  <a:lnTo>
                    <a:pt x="1892" y="370"/>
                  </a:lnTo>
                  <a:lnTo>
                    <a:pt x="1939" y="429"/>
                  </a:lnTo>
                  <a:lnTo>
                    <a:pt x="1983" y="491"/>
                  </a:lnTo>
                  <a:lnTo>
                    <a:pt x="2022" y="556"/>
                  </a:lnTo>
                  <a:lnTo>
                    <a:pt x="2056" y="623"/>
                  </a:lnTo>
                  <a:lnTo>
                    <a:pt x="2085" y="693"/>
                  </a:lnTo>
                  <a:lnTo>
                    <a:pt x="2110" y="767"/>
                  </a:lnTo>
                  <a:lnTo>
                    <a:pt x="2131" y="841"/>
                  </a:lnTo>
                  <a:lnTo>
                    <a:pt x="2145" y="919"/>
                  </a:lnTo>
                  <a:lnTo>
                    <a:pt x="2153" y="997"/>
                  </a:lnTo>
                  <a:lnTo>
                    <a:pt x="2156" y="1078"/>
                  </a:lnTo>
                  <a:lnTo>
                    <a:pt x="2153" y="1158"/>
                  </a:lnTo>
                  <a:lnTo>
                    <a:pt x="2145" y="1237"/>
                  </a:lnTo>
                  <a:lnTo>
                    <a:pt x="2131" y="1314"/>
                  </a:lnTo>
                  <a:lnTo>
                    <a:pt x="2110" y="1389"/>
                  </a:lnTo>
                  <a:lnTo>
                    <a:pt x="2085" y="1462"/>
                  </a:lnTo>
                  <a:lnTo>
                    <a:pt x="2056" y="1532"/>
                  </a:lnTo>
                  <a:lnTo>
                    <a:pt x="2022" y="1600"/>
                  </a:lnTo>
                  <a:lnTo>
                    <a:pt x="1983" y="1665"/>
                  </a:lnTo>
                  <a:lnTo>
                    <a:pt x="1939" y="1726"/>
                  </a:lnTo>
                  <a:lnTo>
                    <a:pt x="1892" y="1785"/>
                  </a:lnTo>
                  <a:lnTo>
                    <a:pt x="1841" y="1840"/>
                  </a:lnTo>
                  <a:lnTo>
                    <a:pt x="1785" y="1891"/>
                  </a:lnTo>
                  <a:lnTo>
                    <a:pt x="1727" y="1938"/>
                  </a:lnTo>
                  <a:lnTo>
                    <a:pt x="1666" y="1982"/>
                  </a:lnTo>
                  <a:lnTo>
                    <a:pt x="1600" y="2021"/>
                  </a:lnTo>
                  <a:lnTo>
                    <a:pt x="1533" y="2055"/>
                  </a:lnTo>
                  <a:lnTo>
                    <a:pt x="1462" y="2085"/>
                  </a:lnTo>
                  <a:lnTo>
                    <a:pt x="1390" y="2110"/>
                  </a:lnTo>
                  <a:lnTo>
                    <a:pt x="1314" y="2130"/>
                  </a:lnTo>
                  <a:lnTo>
                    <a:pt x="1238" y="2144"/>
                  </a:lnTo>
                  <a:lnTo>
                    <a:pt x="1159" y="2153"/>
                  </a:lnTo>
                  <a:lnTo>
                    <a:pt x="1079" y="2156"/>
                  </a:lnTo>
                  <a:lnTo>
                    <a:pt x="998" y="2153"/>
                  </a:lnTo>
                  <a:lnTo>
                    <a:pt x="919" y="2144"/>
                  </a:lnTo>
                  <a:lnTo>
                    <a:pt x="842" y="2130"/>
                  </a:lnTo>
                  <a:lnTo>
                    <a:pt x="767" y="2110"/>
                  </a:lnTo>
                  <a:lnTo>
                    <a:pt x="694" y="2085"/>
                  </a:lnTo>
                  <a:lnTo>
                    <a:pt x="624" y="2056"/>
                  </a:lnTo>
                  <a:lnTo>
                    <a:pt x="557" y="2021"/>
                  </a:lnTo>
                  <a:lnTo>
                    <a:pt x="491" y="1983"/>
                  </a:lnTo>
                  <a:lnTo>
                    <a:pt x="430" y="1939"/>
                  </a:lnTo>
                  <a:lnTo>
                    <a:pt x="371" y="1891"/>
                  </a:lnTo>
                  <a:lnTo>
                    <a:pt x="316" y="1840"/>
                  </a:lnTo>
                  <a:lnTo>
                    <a:pt x="265" y="1785"/>
                  </a:lnTo>
                  <a:lnTo>
                    <a:pt x="217" y="1727"/>
                  </a:lnTo>
                  <a:lnTo>
                    <a:pt x="174" y="1665"/>
                  </a:lnTo>
                  <a:lnTo>
                    <a:pt x="135" y="1600"/>
                  </a:lnTo>
                  <a:lnTo>
                    <a:pt x="101" y="1533"/>
                  </a:lnTo>
                  <a:lnTo>
                    <a:pt x="70" y="1462"/>
                  </a:lnTo>
                  <a:lnTo>
                    <a:pt x="46" y="1390"/>
                  </a:lnTo>
                  <a:lnTo>
                    <a:pt x="26" y="1314"/>
                  </a:lnTo>
                  <a:lnTo>
                    <a:pt x="12" y="1238"/>
                  </a:lnTo>
                  <a:lnTo>
                    <a:pt x="3" y="1158"/>
                  </a:lnTo>
                  <a:lnTo>
                    <a:pt x="0" y="1078"/>
                  </a:lnTo>
                  <a:lnTo>
                    <a:pt x="3" y="997"/>
                  </a:lnTo>
                  <a:lnTo>
                    <a:pt x="12" y="919"/>
                  </a:lnTo>
                  <a:lnTo>
                    <a:pt x="26" y="841"/>
                  </a:lnTo>
                  <a:lnTo>
                    <a:pt x="46" y="767"/>
                  </a:lnTo>
                  <a:lnTo>
                    <a:pt x="70" y="693"/>
                  </a:lnTo>
                  <a:lnTo>
                    <a:pt x="101" y="623"/>
                  </a:lnTo>
                  <a:lnTo>
                    <a:pt x="135" y="556"/>
                  </a:lnTo>
                  <a:lnTo>
                    <a:pt x="174" y="491"/>
                  </a:lnTo>
                  <a:lnTo>
                    <a:pt x="217" y="429"/>
                  </a:lnTo>
                  <a:lnTo>
                    <a:pt x="265" y="370"/>
                  </a:lnTo>
                  <a:lnTo>
                    <a:pt x="316" y="316"/>
                  </a:lnTo>
                  <a:lnTo>
                    <a:pt x="371" y="265"/>
                  </a:lnTo>
                  <a:lnTo>
                    <a:pt x="430" y="216"/>
                  </a:lnTo>
                  <a:lnTo>
                    <a:pt x="491" y="173"/>
                  </a:lnTo>
                  <a:lnTo>
                    <a:pt x="557" y="135"/>
                  </a:lnTo>
                  <a:lnTo>
                    <a:pt x="624" y="100"/>
                  </a:lnTo>
                  <a:lnTo>
                    <a:pt x="694" y="70"/>
                  </a:lnTo>
                  <a:lnTo>
                    <a:pt x="767" y="45"/>
                  </a:lnTo>
                  <a:lnTo>
                    <a:pt x="842" y="26"/>
                  </a:lnTo>
                  <a:lnTo>
                    <a:pt x="919" y="11"/>
                  </a:lnTo>
                  <a:lnTo>
                    <a:pt x="998" y="3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1" name="Group 980"/>
          <p:cNvGrpSpPr/>
          <p:nvPr/>
        </p:nvGrpSpPr>
        <p:grpSpPr>
          <a:xfrm>
            <a:off x="6270196" y="2678113"/>
            <a:ext cx="577850" cy="576262"/>
            <a:chOff x="6251575" y="2678113"/>
            <a:chExt cx="577850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0" name="Freeform 316"/>
            <p:cNvSpPr>
              <a:spLocks noEditPoints="1"/>
            </p:cNvSpPr>
            <p:nvPr/>
          </p:nvSpPr>
          <p:spPr bwMode="auto">
            <a:xfrm>
              <a:off x="6251575" y="3079750"/>
              <a:ext cx="577850" cy="174625"/>
            </a:xfrm>
            <a:custGeom>
              <a:avLst/>
              <a:gdLst>
                <a:gd name="T0" fmla="*/ 315 w 3636"/>
                <a:gd name="T1" fmla="*/ 741 h 1096"/>
                <a:gd name="T2" fmla="*/ 267 w 3636"/>
                <a:gd name="T3" fmla="*/ 787 h 1096"/>
                <a:gd name="T4" fmla="*/ 259 w 3636"/>
                <a:gd name="T5" fmla="*/ 855 h 1096"/>
                <a:gd name="T6" fmla="*/ 296 w 3636"/>
                <a:gd name="T7" fmla="*/ 911 h 1096"/>
                <a:gd name="T8" fmla="*/ 362 w 3636"/>
                <a:gd name="T9" fmla="*/ 933 h 1096"/>
                <a:gd name="T10" fmla="*/ 427 w 3636"/>
                <a:gd name="T11" fmla="*/ 911 h 1096"/>
                <a:gd name="T12" fmla="*/ 465 w 3636"/>
                <a:gd name="T13" fmla="*/ 855 h 1096"/>
                <a:gd name="T14" fmla="*/ 457 w 3636"/>
                <a:gd name="T15" fmla="*/ 787 h 1096"/>
                <a:gd name="T16" fmla="*/ 408 w 3636"/>
                <a:gd name="T17" fmla="*/ 741 h 1096"/>
                <a:gd name="T18" fmla="*/ 1101 w 3636"/>
                <a:gd name="T19" fmla="*/ 0 h 1096"/>
                <a:gd name="T20" fmla="*/ 1283 w 3636"/>
                <a:gd name="T21" fmla="*/ 13 h 1096"/>
                <a:gd name="T22" fmla="*/ 1498 w 3636"/>
                <a:gd name="T23" fmla="*/ 60 h 1096"/>
                <a:gd name="T24" fmla="*/ 1584 w 3636"/>
                <a:gd name="T25" fmla="*/ 77 h 1096"/>
                <a:gd name="T26" fmla="*/ 1672 w 3636"/>
                <a:gd name="T27" fmla="*/ 86 h 1096"/>
                <a:gd name="T28" fmla="*/ 2447 w 3636"/>
                <a:gd name="T29" fmla="*/ 99 h 1096"/>
                <a:gd name="T30" fmla="*/ 2521 w 3636"/>
                <a:gd name="T31" fmla="*/ 143 h 1096"/>
                <a:gd name="T32" fmla="*/ 2567 w 3636"/>
                <a:gd name="T33" fmla="*/ 217 h 1096"/>
                <a:gd name="T34" fmla="*/ 2566 w 3636"/>
                <a:gd name="T35" fmla="*/ 314 h 1096"/>
                <a:gd name="T36" fmla="*/ 2512 w 3636"/>
                <a:gd name="T37" fmla="*/ 395 h 1096"/>
                <a:gd name="T38" fmla="*/ 2423 w 3636"/>
                <a:gd name="T39" fmla="*/ 434 h 1096"/>
                <a:gd name="T40" fmla="*/ 1589 w 3636"/>
                <a:gd name="T41" fmla="*/ 522 h 1096"/>
                <a:gd name="T42" fmla="*/ 1575 w 3636"/>
                <a:gd name="T43" fmla="*/ 561 h 1096"/>
                <a:gd name="T44" fmla="*/ 1597 w 3636"/>
                <a:gd name="T45" fmla="*/ 593 h 1096"/>
                <a:gd name="T46" fmla="*/ 1656 w 3636"/>
                <a:gd name="T47" fmla="*/ 598 h 1096"/>
                <a:gd name="T48" fmla="*/ 1690 w 3636"/>
                <a:gd name="T49" fmla="*/ 597 h 1096"/>
                <a:gd name="T50" fmla="*/ 1783 w 3636"/>
                <a:gd name="T51" fmla="*/ 594 h 1096"/>
                <a:gd name="T52" fmla="*/ 1920 w 3636"/>
                <a:gd name="T53" fmla="*/ 587 h 1096"/>
                <a:gd name="T54" fmla="*/ 2087 w 3636"/>
                <a:gd name="T55" fmla="*/ 575 h 1096"/>
                <a:gd name="T56" fmla="*/ 2270 w 3636"/>
                <a:gd name="T57" fmla="*/ 557 h 1096"/>
                <a:gd name="T58" fmla="*/ 2453 w 3636"/>
                <a:gd name="T59" fmla="*/ 532 h 1096"/>
                <a:gd name="T60" fmla="*/ 2618 w 3636"/>
                <a:gd name="T61" fmla="*/ 498 h 1096"/>
                <a:gd name="T62" fmla="*/ 2755 w 3636"/>
                <a:gd name="T63" fmla="*/ 434 h 1096"/>
                <a:gd name="T64" fmla="*/ 2785 w 3636"/>
                <a:gd name="T65" fmla="*/ 415 h 1096"/>
                <a:gd name="T66" fmla="*/ 2951 w 3636"/>
                <a:gd name="T67" fmla="*/ 309 h 1096"/>
                <a:gd name="T68" fmla="*/ 3135 w 3636"/>
                <a:gd name="T69" fmla="*/ 205 h 1096"/>
                <a:gd name="T70" fmla="*/ 3261 w 3636"/>
                <a:gd name="T71" fmla="*/ 138 h 1096"/>
                <a:gd name="T72" fmla="*/ 3324 w 3636"/>
                <a:gd name="T73" fmla="*/ 107 h 1096"/>
                <a:gd name="T74" fmla="*/ 3404 w 3636"/>
                <a:gd name="T75" fmla="*/ 73 h 1096"/>
                <a:gd name="T76" fmla="*/ 3480 w 3636"/>
                <a:gd name="T77" fmla="*/ 53 h 1096"/>
                <a:gd name="T78" fmla="*/ 3553 w 3636"/>
                <a:gd name="T79" fmla="*/ 64 h 1096"/>
                <a:gd name="T80" fmla="*/ 3606 w 3636"/>
                <a:gd name="T81" fmla="*/ 105 h 1096"/>
                <a:gd name="T82" fmla="*/ 3632 w 3636"/>
                <a:gd name="T83" fmla="*/ 163 h 1096"/>
                <a:gd name="T84" fmla="*/ 3632 w 3636"/>
                <a:gd name="T85" fmla="*/ 232 h 1096"/>
                <a:gd name="T86" fmla="*/ 3592 w 3636"/>
                <a:gd name="T87" fmla="*/ 306 h 1096"/>
                <a:gd name="T88" fmla="*/ 2522 w 3636"/>
                <a:gd name="T89" fmla="*/ 942 h 1096"/>
                <a:gd name="T90" fmla="*/ 2366 w 3636"/>
                <a:gd name="T91" fmla="*/ 1011 h 1096"/>
                <a:gd name="T92" fmla="*/ 2183 w 3636"/>
                <a:gd name="T93" fmla="*/ 1040 h 1096"/>
                <a:gd name="T94" fmla="*/ 699 w 3636"/>
                <a:gd name="T95" fmla="*/ 977 h 1096"/>
                <a:gd name="T96" fmla="*/ 644 w 3636"/>
                <a:gd name="T97" fmla="*/ 1045 h 1096"/>
                <a:gd name="T98" fmla="*/ 557 w 3636"/>
                <a:gd name="T99" fmla="*/ 1076 h 1096"/>
                <a:gd name="T100" fmla="*/ 182 w 3636"/>
                <a:gd name="T101" fmla="*/ 1089 h 1096"/>
                <a:gd name="T102" fmla="*/ 102 w 3636"/>
                <a:gd name="T103" fmla="*/ 1042 h 1096"/>
                <a:gd name="T104" fmla="*/ 54 w 3636"/>
                <a:gd name="T105" fmla="*/ 961 h 1096"/>
                <a:gd name="T106" fmla="*/ 0 w 3636"/>
                <a:gd name="T107" fmla="*/ 210 h 1096"/>
                <a:gd name="T108" fmla="*/ 34 w 3636"/>
                <a:gd name="T109" fmla="*/ 124 h 1096"/>
                <a:gd name="T110" fmla="*/ 108 w 3636"/>
                <a:gd name="T111" fmla="*/ 66 h 1096"/>
                <a:gd name="T112" fmla="*/ 482 w 3636"/>
                <a:gd name="T113" fmla="*/ 31 h 1096"/>
                <a:gd name="T114" fmla="*/ 573 w 3636"/>
                <a:gd name="T115" fmla="*/ 50 h 1096"/>
                <a:gd name="T116" fmla="*/ 637 w 3636"/>
                <a:gd name="T117" fmla="*/ 111 h 1096"/>
                <a:gd name="T118" fmla="*/ 717 w 3636"/>
                <a:gd name="T119" fmla="*/ 77 h 1096"/>
                <a:gd name="T120" fmla="*/ 820 w 3636"/>
                <a:gd name="T121" fmla="*/ 41 h 1096"/>
                <a:gd name="T122" fmla="*/ 947 w 3636"/>
                <a:gd name="T123" fmla="*/ 12 h 1096"/>
                <a:gd name="T124" fmla="*/ 1101 w 3636"/>
                <a:gd name="T125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36" h="1096">
                  <a:moveTo>
                    <a:pt x="362" y="730"/>
                  </a:moveTo>
                  <a:lnTo>
                    <a:pt x="337" y="733"/>
                  </a:lnTo>
                  <a:lnTo>
                    <a:pt x="315" y="741"/>
                  </a:lnTo>
                  <a:lnTo>
                    <a:pt x="296" y="753"/>
                  </a:lnTo>
                  <a:lnTo>
                    <a:pt x="280" y="769"/>
                  </a:lnTo>
                  <a:lnTo>
                    <a:pt x="267" y="787"/>
                  </a:lnTo>
                  <a:lnTo>
                    <a:pt x="259" y="808"/>
                  </a:lnTo>
                  <a:lnTo>
                    <a:pt x="257" y="832"/>
                  </a:lnTo>
                  <a:lnTo>
                    <a:pt x="259" y="855"/>
                  </a:lnTo>
                  <a:lnTo>
                    <a:pt x="267" y="877"/>
                  </a:lnTo>
                  <a:lnTo>
                    <a:pt x="280" y="896"/>
                  </a:lnTo>
                  <a:lnTo>
                    <a:pt x="296" y="911"/>
                  </a:lnTo>
                  <a:lnTo>
                    <a:pt x="315" y="924"/>
                  </a:lnTo>
                  <a:lnTo>
                    <a:pt x="337" y="931"/>
                  </a:lnTo>
                  <a:lnTo>
                    <a:pt x="362" y="933"/>
                  </a:lnTo>
                  <a:lnTo>
                    <a:pt x="386" y="931"/>
                  </a:lnTo>
                  <a:lnTo>
                    <a:pt x="408" y="924"/>
                  </a:lnTo>
                  <a:lnTo>
                    <a:pt x="427" y="911"/>
                  </a:lnTo>
                  <a:lnTo>
                    <a:pt x="444" y="896"/>
                  </a:lnTo>
                  <a:lnTo>
                    <a:pt x="457" y="877"/>
                  </a:lnTo>
                  <a:lnTo>
                    <a:pt x="465" y="855"/>
                  </a:lnTo>
                  <a:lnTo>
                    <a:pt x="467" y="832"/>
                  </a:lnTo>
                  <a:lnTo>
                    <a:pt x="465" y="808"/>
                  </a:lnTo>
                  <a:lnTo>
                    <a:pt x="457" y="787"/>
                  </a:lnTo>
                  <a:lnTo>
                    <a:pt x="444" y="769"/>
                  </a:lnTo>
                  <a:lnTo>
                    <a:pt x="427" y="753"/>
                  </a:lnTo>
                  <a:lnTo>
                    <a:pt x="408" y="741"/>
                  </a:lnTo>
                  <a:lnTo>
                    <a:pt x="386" y="733"/>
                  </a:lnTo>
                  <a:lnTo>
                    <a:pt x="362" y="730"/>
                  </a:lnTo>
                  <a:close/>
                  <a:moveTo>
                    <a:pt x="1101" y="0"/>
                  </a:moveTo>
                  <a:lnTo>
                    <a:pt x="1158" y="1"/>
                  </a:lnTo>
                  <a:lnTo>
                    <a:pt x="1219" y="5"/>
                  </a:lnTo>
                  <a:lnTo>
                    <a:pt x="1283" y="13"/>
                  </a:lnTo>
                  <a:lnTo>
                    <a:pt x="1352" y="24"/>
                  </a:lnTo>
                  <a:lnTo>
                    <a:pt x="1422" y="40"/>
                  </a:lnTo>
                  <a:lnTo>
                    <a:pt x="1498" y="60"/>
                  </a:lnTo>
                  <a:lnTo>
                    <a:pt x="1524" y="66"/>
                  </a:lnTo>
                  <a:lnTo>
                    <a:pt x="1553" y="73"/>
                  </a:lnTo>
                  <a:lnTo>
                    <a:pt x="1584" y="77"/>
                  </a:lnTo>
                  <a:lnTo>
                    <a:pt x="1616" y="82"/>
                  </a:lnTo>
                  <a:lnTo>
                    <a:pt x="1646" y="85"/>
                  </a:lnTo>
                  <a:lnTo>
                    <a:pt x="1672" y="86"/>
                  </a:lnTo>
                  <a:lnTo>
                    <a:pt x="2388" y="95"/>
                  </a:lnTo>
                  <a:lnTo>
                    <a:pt x="2418" y="95"/>
                  </a:lnTo>
                  <a:lnTo>
                    <a:pt x="2447" y="99"/>
                  </a:lnTo>
                  <a:lnTo>
                    <a:pt x="2473" y="109"/>
                  </a:lnTo>
                  <a:lnTo>
                    <a:pt x="2499" y="124"/>
                  </a:lnTo>
                  <a:lnTo>
                    <a:pt x="2521" y="143"/>
                  </a:lnTo>
                  <a:lnTo>
                    <a:pt x="2541" y="165"/>
                  </a:lnTo>
                  <a:lnTo>
                    <a:pt x="2556" y="189"/>
                  </a:lnTo>
                  <a:lnTo>
                    <a:pt x="2567" y="217"/>
                  </a:lnTo>
                  <a:lnTo>
                    <a:pt x="2573" y="248"/>
                  </a:lnTo>
                  <a:lnTo>
                    <a:pt x="2573" y="282"/>
                  </a:lnTo>
                  <a:lnTo>
                    <a:pt x="2566" y="314"/>
                  </a:lnTo>
                  <a:lnTo>
                    <a:pt x="2553" y="345"/>
                  </a:lnTo>
                  <a:lnTo>
                    <a:pt x="2535" y="372"/>
                  </a:lnTo>
                  <a:lnTo>
                    <a:pt x="2512" y="395"/>
                  </a:lnTo>
                  <a:lnTo>
                    <a:pt x="2485" y="414"/>
                  </a:lnTo>
                  <a:lnTo>
                    <a:pt x="2455" y="426"/>
                  </a:lnTo>
                  <a:lnTo>
                    <a:pt x="2423" y="434"/>
                  </a:lnTo>
                  <a:lnTo>
                    <a:pt x="1617" y="510"/>
                  </a:lnTo>
                  <a:lnTo>
                    <a:pt x="1603" y="513"/>
                  </a:lnTo>
                  <a:lnTo>
                    <a:pt x="1589" y="522"/>
                  </a:lnTo>
                  <a:lnTo>
                    <a:pt x="1581" y="533"/>
                  </a:lnTo>
                  <a:lnTo>
                    <a:pt x="1576" y="546"/>
                  </a:lnTo>
                  <a:lnTo>
                    <a:pt x="1575" y="561"/>
                  </a:lnTo>
                  <a:lnTo>
                    <a:pt x="1579" y="574"/>
                  </a:lnTo>
                  <a:lnTo>
                    <a:pt x="1587" y="585"/>
                  </a:lnTo>
                  <a:lnTo>
                    <a:pt x="1597" y="593"/>
                  </a:lnTo>
                  <a:lnTo>
                    <a:pt x="1609" y="598"/>
                  </a:lnTo>
                  <a:lnTo>
                    <a:pt x="1624" y="599"/>
                  </a:lnTo>
                  <a:lnTo>
                    <a:pt x="1656" y="598"/>
                  </a:lnTo>
                  <a:lnTo>
                    <a:pt x="1659" y="598"/>
                  </a:lnTo>
                  <a:lnTo>
                    <a:pt x="1671" y="597"/>
                  </a:lnTo>
                  <a:lnTo>
                    <a:pt x="1690" y="597"/>
                  </a:lnTo>
                  <a:lnTo>
                    <a:pt x="1714" y="596"/>
                  </a:lnTo>
                  <a:lnTo>
                    <a:pt x="1745" y="595"/>
                  </a:lnTo>
                  <a:lnTo>
                    <a:pt x="1783" y="594"/>
                  </a:lnTo>
                  <a:lnTo>
                    <a:pt x="1824" y="592"/>
                  </a:lnTo>
                  <a:lnTo>
                    <a:pt x="1870" y="589"/>
                  </a:lnTo>
                  <a:lnTo>
                    <a:pt x="1920" y="587"/>
                  </a:lnTo>
                  <a:lnTo>
                    <a:pt x="1973" y="584"/>
                  </a:lnTo>
                  <a:lnTo>
                    <a:pt x="2028" y="580"/>
                  </a:lnTo>
                  <a:lnTo>
                    <a:pt x="2087" y="575"/>
                  </a:lnTo>
                  <a:lnTo>
                    <a:pt x="2147" y="570"/>
                  </a:lnTo>
                  <a:lnTo>
                    <a:pt x="2208" y="564"/>
                  </a:lnTo>
                  <a:lnTo>
                    <a:pt x="2270" y="557"/>
                  </a:lnTo>
                  <a:lnTo>
                    <a:pt x="2332" y="550"/>
                  </a:lnTo>
                  <a:lnTo>
                    <a:pt x="2392" y="541"/>
                  </a:lnTo>
                  <a:lnTo>
                    <a:pt x="2453" y="532"/>
                  </a:lnTo>
                  <a:lnTo>
                    <a:pt x="2512" y="521"/>
                  </a:lnTo>
                  <a:lnTo>
                    <a:pt x="2569" y="510"/>
                  </a:lnTo>
                  <a:lnTo>
                    <a:pt x="2618" y="498"/>
                  </a:lnTo>
                  <a:lnTo>
                    <a:pt x="2666" y="480"/>
                  </a:lnTo>
                  <a:lnTo>
                    <a:pt x="2711" y="459"/>
                  </a:lnTo>
                  <a:lnTo>
                    <a:pt x="2755" y="434"/>
                  </a:lnTo>
                  <a:lnTo>
                    <a:pt x="2765" y="428"/>
                  </a:lnTo>
                  <a:lnTo>
                    <a:pt x="2775" y="421"/>
                  </a:lnTo>
                  <a:lnTo>
                    <a:pt x="2785" y="415"/>
                  </a:lnTo>
                  <a:lnTo>
                    <a:pt x="2836" y="380"/>
                  </a:lnTo>
                  <a:lnTo>
                    <a:pt x="2891" y="345"/>
                  </a:lnTo>
                  <a:lnTo>
                    <a:pt x="2951" y="309"/>
                  </a:lnTo>
                  <a:lnTo>
                    <a:pt x="3012" y="273"/>
                  </a:lnTo>
                  <a:lnTo>
                    <a:pt x="3074" y="238"/>
                  </a:lnTo>
                  <a:lnTo>
                    <a:pt x="3135" y="205"/>
                  </a:lnTo>
                  <a:lnTo>
                    <a:pt x="3193" y="174"/>
                  </a:lnTo>
                  <a:lnTo>
                    <a:pt x="3247" y="145"/>
                  </a:lnTo>
                  <a:lnTo>
                    <a:pt x="3261" y="138"/>
                  </a:lnTo>
                  <a:lnTo>
                    <a:pt x="3278" y="129"/>
                  </a:lnTo>
                  <a:lnTo>
                    <a:pt x="3300" y="118"/>
                  </a:lnTo>
                  <a:lnTo>
                    <a:pt x="3324" y="107"/>
                  </a:lnTo>
                  <a:lnTo>
                    <a:pt x="3350" y="95"/>
                  </a:lnTo>
                  <a:lnTo>
                    <a:pt x="3377" y="84"/>
                  </a:lnTo>
                  <a:lnTo>
                    <a:pt x="3404" y="73"/>
                  </a:lnTo>
                  <a:lnTo>
                    <a:pt x="3431" y="64"/>
                  </a:lnTo>
                  <a:lnTo>
                    <a:pt x="3456" y="56"/>
                  </a:lnTo>
                  <a:lnTo>
                    <a:pt x="3480" y="53"/>
                  </a:lnTo>
                  <a:lnTo>
                    <a:pt x="3501" y="52"/>
                  </a:lnTo>
                  <a:lnTo>
                    <a:pt x="3528" y="56"/>
                  </a:lnTo>
                  <a:lnTo>
                    <a:pt x="3553" y="64"/>
                  </a:lnTo>
                  <a:lnTo>
                    <a:pt x="3574" y="75"/>
                  </a:lnTo>
                  <a:lnTo>
                    <a:pt x="3591" y="90"/>
                  </a:lnTo>
                  <a:lnTo>
                    <a:pt x="3606" y="105"/>
                  </a:lnTo>
                  <a:lnTo>
                    <a:pt x="3618" y="123"/>
                  </a:lnTo>
                  <a:lnTo>
                    <a:pt x="3626" y="143"/>
                  </a:lnTo>
                  <a:lnTo>
                    <a:pt x="3632" y="163"/>
                  </a:lnTo>
                  <a:lnTo>
                    <a:pt x="3634" y="184"/>
                  </a:lnTo>
                  <a:lnTo>
                    <a:pt x="3636" y="205"/>
                  </a:lnTo>
                  <a:lnTo>
                    <a:pt x="3632" y="232"/>
                  </a:lnTo>
                  <a:lnTo>
                    <a:pt x="3623" y="259"/>
                  </a:lnTo>
                  <a:lnTo>
                    <a:pt x="3610" y="284"/>
                  </a:lnTo>
                  <a:lnTo>
                    <a:pt x="3592" y="306"/>
                  </a:lnTo>
                  <a:lnTo>
                    <a:pt x="3571" y="325"/>
                  </a:lnTo>
                  <a:lnTo>
                    <a:pt x="3547" y="342"/>
                  </a:lnTo>
                  <a:lnTo>
                    <a:pt x="2522" y="942"/>
                  </a:lnTo>
                  <a:lnTo>
                    <a:pt x="2482" y="963"/>
                  </a:lnTo>
                  <a:lnTo>
                    <a:pt x="2424" y="990"/>
                  </a:lnTo>
                  <a:lnTo>
                    <a:pt x="2366" y="1011"/>
                  </a:lnTo>
                  <a:lnTo>
                    <a:pt x="2306" y="1025"/>
                  </a:lnTo>
                  <a:lnTo>
                    <a:pt x="2245" y="1035"/>
                  </a:lnTo>
                  <a:lnTo>
                    <a:pt x="2183" y="1040"/>
                  </a:lnTo>
                  <a:lnTo>
                    <a:pt x="2120" y="1040"/>
                  </a:lnTo>
                  <a:lnTo>
                    <a:pt x="2056" y="1035"/>
                  </a:lnTo>
                  <a:lnTo>
                    <a:pt x="699" y="977"/>
                  </a:lnTo>
                  <a:lnTo>
                    <a:pt x="685" y="1003"/>
                  </a:lnTo>
                  <a:lnTo>
                    <a:pt x="666" y="1025"/>
                  </a:lnTo>
                  <a:lnTo>
                    <a:pt x="644" y="1045"/>
                  </a:lnTo>
                  <a:lnTo>
                    <a:pt x="618" y="1061"/>
                  </a:lnTo>
                  <a:lnTo>
                    <a:pt x="588" y="1071"/>
                  </a:lnTo>
                  <a:lnTo>
                    <a:pt x="557" y="1076"/>
                  </a:lnTo>
                  <a:lnTo>
                    <a:pt x="248" y="1096"/>
                  </a:lnTo>
                  <a:lnTo>
                    <a:pt x="215" y="1095"/>
                  </a:lnTo>
                  <a:lnTo>
                    <a:pt x="182" y="1089"/>
                  </a:lnTo>
                  <a:lnTo>
                    <a:pt x="153" y="1078"/>
                  </a:lnTo>
                  <a:lnTo>
                    <a:pt x="125" y="1062"/>
                  </a:lnTo>
                  <a:lnTo>
                    <a:pt x="102" y="1042"/>
                  </a:lnTo>
                  <a:lnTo>
                    <a:pt x="81" y="1018"/>
                  </a:lnTo>
                  <a:lnTo>
                    <a:pt x="65" y="991"/>
                  </a:lnTo>
                  <a:lnTo>
                    <a:pt x="54" y="961"/>
                  </a:lnTo>
                  <a:lnTo>
                    <a:pt x="50" y="929"/>
                  </a:lnTo>
                  <a:lnTo>
                    <a:pt x="0" y="243"/>
                  </a:lnTo>
                  <a:lnTo>
                    <a:pt x="0" y="210"/>
                  </a:lnTo>
                  <a:lnTo>
                    <a:pt x="7" y="179"/>
                  </a:lnTo>
                  <a:lnTo>
                    <a:pt x="19" y="150"/>
                  </a:lnTo>
                  <a:lnTo>
                    <a:pt x="34" y="124"/>
                  </a:lnTo>
                  <a:lnTo>
                    <a:pt x="55" y="101"/>
                  </a:lnTo>
                  <a:lnTo>
                    <a:pt x="81" y="82"/>
                  </a:lnTo>
                  <a:lnTo>
                    <a:pt x="108" y="66"/>
                  </a:lnTo>
                  <a:lnTo>
                    <a:pt x="139" y="56"/>
                  </a:lnTo>
                  <a:lnTo>
                    <a:pt x="173" y="51"/>
                  </a:lnTo>
                  <a:lnTo>
                    <a:pt x="482" y="31"/>
                  </a:lnTo>
                  <a:lnTo>
                    <a:pt x="514" y="31"/>
                  </a:lnTo>
                  <a:lnTo>
                    <a:pt x="544" y="38"/>
                  </a:lnTo>
                  <a:lnTo>
                    <a:pt x="573" y="50"/>
                  </a:lnTo>
                  <a:lnTo>
                    <a:pt x="597" y="66"/>
                  </a:lnTo>
                  <a:lnTo>
                    <a:pt x="619" y="86"/>
                  </a:lnTo>
                  <a:lnTo>
                    <a:pt x="637" y="111"/>
                  </a:lnTo>
                  <a:lnTo>
                    <a:pt x="661" y="99"/>
                  </a:lnTo>
                  <a:lnTo>
                    <a:pt x="688" y="88"/>
                  </a:lnTo>
                  <a:lnTo>
                    <a:pt x="717" y="77"/>
                  </a:lnTo>
                  <a:lnTo>
                    <a:pt x="749" y="65"/>
                  </a:lnTo>
                  <a:lnTo>
                    <a:pt x="782" y="53"/>
                  </a:lnTo>
                  <a:lnTo>
                    <a:pt x="820" y="41"/>
                  </a:lnTo>
                  <a:lnTo>
                    <a:pt x="858" y="31"/>
                  </a:lnTo>
                  <a:lnTo>
                    <a:pt x="901" y="21"/>
                  </a:lnTo>
                  <a:lnTo>
                    <a:pt x="947" y="12"/>
                  </a:lnTo>
                  <a:lnTo>
                    <a:pt x="994" y="7"/>
                  </a:lnTo>
                  <a:lnTo>
                    <a:pt x="1046" y="2"/>
                  </a:lnTo>
                  <a:lnTo>
                    <a:pt x="1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17"/>
            <p:cNvSpPr>
              <a:spLocks/>
            </p:cNvSpPr>
            <p:nvPr/>
          </p:nvSpPr>
          <p:spPr bwMode="auto">
            <a:xfrm>
              <a:off x="6683375" y="3070225"/>
              <a:ext cx="96838" cy="55563"/>
            </a:xfrm>
            <a:custGeom>
              <a:avLst/>
              <a:gdLst>
                <a:gd name="T0" fmla="*/ 523 w 605"/>
                <a:gd name="T1" fmla="*/ 0 h 353"/>
                <a:gd name="T2" fmla="*/ 551 w 605"/>
                <a:gd name="T3" fmla="*/ 4 h 353"/>
                <a:gd name="T4" fmla="*/ 578 w 605"/>
                <a:gd name="T5" fmla="*/ 13 h 353"/>
                <a:gd name="T6" fmla="*/ 605 w 605"/>
                <a:gd name="T7" fmla="*/ 29 h 353"/>
                <a:gd name="T8" fmla="*/ 564 w 605"/>
                <a:gd name="T9" fmla="*/ 44 h 353"/>
                <a:gd name="T10" fmla="*/ 525 w 605"/>
                <a:gd name="T11" fmla="*/ 62 h 353"/>
                <a:gd name="T12" fmla="*/ 488 w 605"/>
                <a:gd name="T13" fmla="*/ 79 h 353"/>
                <a:gd name="T14" fmla="*/ 453 w 605"/>
                <a:gd name="T15" fmla="*/ 97 h 353"/>
                <a:gd name="T16" fmla="*/ 414 w 605"/>
                <a:gd name="T17" fmla="*/ 118 h 353"/>
                <a:gd name="T18" fmla="*/ 373 w 605"/>
                <a:gd name="T19" fmla="*/ 140 h 353"/>
                <a:gd name="T20" fmla="*/ 328 w 605"/>
                <a:gd name="T21" fmla="*/ 163 h 353"/>
                <a:gd name="T22" fmla="*/ 284 w 605"/>
                <a:gd name="T23" fmla="*/ 188 h 353"/>
                <a:gd name="T24" fmla="*/ 240 w 605"/>
                <a:gd name="T25" fmla="*/ 213 h 353"/>
                <a:gd name="T26" fmla="*/ 196 w 605"/>
                <a:gd name="T27" fmla="*/ 238 h 353"/>
                <a:gd name="T28" fmla="*/ 154 w 605"/>
                <a:gd name="T29" fmla="*/ 263 h 353"/>
                <a:gd name="T30" fmla="*/ 115 w 605"/>
                <a:gd name="T31" fmla="*/ 286 h 353"/>
                <a:gd name="T32" fmla="*/ 79 w 605"/>
                <a:gd name="T33" fmla="*/ 309 h 353"/>
                <a:gd name="T34" fmla="*/ 48 w 605"/>
                <a:gd name="T35" fmla="*/ 331 h 353"/>
                <a:gd name="T36" fmla="*/ 17 w 605"/>
                <a:gd name="T37" fmla="*/ 353 h 353"/>
                <a:gd name="T38" fmla="*/ 17 w 605"/>
                <a:gd name="T39" fmla="*/ 324 h 353"/>
                <a:gd name="T40" fmla="*/ 15 w 605"/>
                <a:gd name="T41" fmla="*/ 295 h 353"/>
                <a:gd name="T42" fmla="*/ 10 w 605"/>
                <a:gd name="T43" fmla="*/ 260 h 353"/>
                <a:gd name="T44" fmla="*/ 0 w 605"/>
                <a:gd name="T45" fmla="*/ 225 h 353"/>
                <a:gd name="T46" fmla="*/ 0 w 605"/>
                <a:gd name="T47" fmla="*/ 223 h 353"/>
                <a:gd name="T48" fmla="*/ 1 w 605"/>
                <a:gd name="T49" fmla="*/ 221 h 353"/>
                <a:gd name="T50" fmla="*/ 33 w 605"/>
                <a:gd name="T51" fmla="*/ 204 h 353"/>
                <a:gd name="T52" fmla="*/ 70 w 605"/>
                <a:gd name="T53" fmla="*/ 186 h 353"/>
                <a:gd name="T54" fmla="*/ 109 w 605"/>
                <a:gd name="T55" fmla="*/ 166 h 353"/>
                <a:gd name="T56" fmla="*/ 152 w 605"/>
                <a:gd name="T57" fmla="*/ 145 h 353"/>
                <a:gd name="T58" fmla="*/ 195 w 605"/>
                <a:gd name="T59" fmla="*/ 124 h 353"/>
                <a:gd name="T60" fmla="*/ 239 w 605"/>
                <a:gd name="T61" fmla="*/ 103 h 353"/>
                <a:gd name="T62" fmla="*/ 282 w 605"/>
                <a:gd name="T63" fmla="*/ 82 h 353"/>
                <a:gd name="T64" fmla="*/ 325 w 605"/>
                <a:gd name="T65" fmla="*/ 62 h 353"/>
                <a:gd name="T66" fmla="*/ 366 w 605"/>
                <a:gd name="T67" fmla="*/ 44 h 353"/>
                <a:gd name="T68" fmla="*/ 404 w 605"/>
                <a:gd name="T69" fmla="*/ 27 h 353"/>
                <a:gd name="T70" fmla="*/ 437 w 605"/>
                <a:gd name="T71" fmla="*/ 14 h 353"/>
                <a:gd name="T72" fmla="*/ 466 w 605"/>
                <a:gd name="T73" fmla="*/ 4 h 353"/>
                <a:gd name="T74" fmla="*/ 494 w 605"/>
                <a:gd name="T75" fmla="*/ 0 h 353"/>
                <a:gd name="T76" fmla="*/ 523 w 605"/>
                <a:gd name="T7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5" h="353">
                  <a:moveTo>
                    <a:pt x="523" y="0"/>
                  </a:moveTo>
                  <a:lnTo>
                    <a:pt x="551" y="4"/>
                  </a:lnTo>
                  <a:lnTo>
                    <a:pt x="578" y="13"/>
                  </a:lnTo>
                  <a:lnTo>
                    <a:pt x="605" y="29"/>
                  </a:lnTo>
                  <a:lnTo>
                    <a:pt x="564" y="44"/>
                  </a:lnTo>
                  <a:lnTo>
                    <a:pt x="525" y="62"/>
                  </a:lnTo>
                  <a:lnTo>
                    <a:pt x="488" y="79"/>
                  </a:lnTo>
                  <a:lnTo>
                    <a:pt x="453" y="97"/>
                  </a:lnTo>
                  <a:lnTo>
                    <a:pt x="414" y="118"/>
                  </a:lnTo>
                  <a:lnTo>
                    <a:pt x="373" y="140"/>
                  </a:lnTo>
                  <a:lnTo>
                    <a:pt x="328" y="163"/>
                  </a:lnTo>
                  <a:lnTo>
                    <a:pt x="284" y="188"/>
                  </a:lnTo>
                  <a:lnTo>
                    <a:pt x="240" y="213"/>
                  </a:lnTo>
                  <a:lnTo>
                    <a:pt x="196" y="238"/>
                  </a:lnTo>
                  <a:lnTo>
                    <a:pt x="154" y="263"/>
                  </a:lnTo>
                  <a:lnTo>
                    <a:pt x="115" y="286"/>
                  </a:lnTo>
                  <a:lnTo>
                    <a:pt x="79" y="309"/>
                  </a:lnTo>
                  <a:lnTo>
                    <a:pt x="48" y="331"/>
                  </a:lnTo>
                  <a:lnTo>
                    <a:pt x="17" y="353"/>
                  </a:lnTo>
                  <a:lnTo>
                    <a:pt x="17" y="324"/>
                  </a:lnTo>
                  <a:lnTo>
                    <a:pt x="15" y="295"/>
                  </a:lnTo>
                  <a:lnTo>
                    <a:pt x="10" y="260"/>
                  </a:lnTo>
                  <a:lnTo>
                    <a:pt x="0" y="225"/>
                  </a:lnTo>
                  <a:lnTo>
                    <a:pt x="0" y="223"/>
                  </a:lnTo>
                  <a:lnTo>
                    <a:pt x="1" y="221"/>
                  </a:lnTo>
                  <a:lnTo>
                    <a:pt x="33" y="204"/>
                  </a:lnTo>
                  <a:lnTo>
                    <a:pt x="70" y="186"/>
                  </a:lnTo>
                  <a:lnTo>
                    <a:pt x="109" y="166"/>
                  </a:lnTo>
                  <a:lnTo>
                    <a:pt x="152" y="145"/>
                  </a:lnTo>
                  <a:lnTo>
                    <a:pt x="195" y="124"/>
                  </a:lnTo>
                  <a:lnTo>
                    <a:pt x="239" y="103"/>
                  </a:lnTo>
                  <a:lnTo>
                    <a:pt x="282" y="82"/>
                  </a:lnTo>
                  <a:lnTo>
                    <a:pt x="325" y="62"/>
                  </a:lnTo>
                  <a:lnTo>
                    <a:pt x="366" y="44"/>
                  </a:lnTo>
                  <a:lnTo>
                    <a:pt x="404" y="27"/>
                  </a:lnTo>
                  <a:lnTo>
                    <a:pt x="437" y="14"/>
                  </a:lnTo>
                  <a:lnTo>
                    <a:pt x="466" y="4"/>
                  </a:lnTo>
                  <a:lnTo>
                    <a:pt x="494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18"/>
            <p:cNvSpPr>
              <a:spLocks/>
            </p:cNvSpPr>
            <p:nvPr/>
          </p:nvSpPr>
          <p:spPr bwMode="auto">
            <a:xfrm>
              <a:off x="6661150" y="3057525"/>
              <a:ext cx="74613" cy="31750"/>
            </a:xfrm>
            <a:custGeom>
              <a:avLst/>
              <a:gdLst>
                <a:gd name="T0" fmla="*/ 369 w 467"/>
                <a:gd name="T1" fmla="*/ 0 h 201"/>
                <a:gd name="T2" fmla="*/ 402 w 467"/>
                <a:gd name="T3" fmla="*/ 2 h 201"/>
                <a:gd name="T4" fmla="*/ 435 w 467"/>
                <a:gd name="T5" fmla="*/ 11 h 201"/>
                <a:gd name="T6" fmla="*/ 467 w 467"/>
                <a:gd name="T7" fmla="*/ 28 h 201"/>
                <a:gd name="T8" fmla="*/ 436 w 467"/>
                <a:gd name="T9" fmla="*/ 41 h 201"/>
                <a:gd name="T10" fmla="*/ 402 w 467"/>
                <a:gd name="T11" fmla="*/ 55 h 201"/>
                <a:gd name="T12" fmla="*/ 364 w 467"/>
                <a:gd name="T13" fmla="*/ 70 h 201"/>
                <a:gd name="T14" fmla="*/ 324 w 467"/>
                <a:gd name="T15" fmla="*/ 85 h 201"/>
                <a:gd name="T16" fmla="*/ 284 w 467"/>
                <a:gd name="T17" fmla="*/ 102 h 201"/>
                <a:gd name="T18" fmla="*/ 245 w 467"/>
                <a:gd name="T19" fmla="*/ 117 h 201"/>
                <a:gd name="T20" fmla="*/ 208 w 467"/>
                <a:gd name="T21" fmla="*/ 134 h 201"/>
                <a:gd name="T22" fmla="*/ 175 w 467"/>
                <a:gd name="T23" fmla="*/ 148 h 201"/>
                <a:gd name="T24" fmla="*/ 148 w 467"/>
                <a:gd name="T25" fmla="*/ 163 h 201"/>
                <a:gd name="T26" fmla="*/ 96 w 467"/>
                <a:gd name="T27" fmla="*/ 191 h 201"/>
                <a:gd name="T28" fmla="*/ 90 w 467"/>
                <a:gd name="T29" fmla="*/ 195 h 201"/>
                <a:gd name="T30" fmla="*/ 86 w 467"/>
                <a:gd name="T31" fmla="*/ 198 h 201"/>
                <a:gd name="T32" fmla="*/ 81 w 467"/>
                <a:gd name="T33" fmla="*/ 201 h 201"/>
                <a:gd name="T34" fmla="*/ 56 w 467"/>
                <a:gd name="T35" fmla="*/ 176 h 201"/>
                <a:gd name="T36" fmla="*/ 29 w 467"/>
                <a:gd name="T37" fmla="*/ 153 h 201"/>
                <a:gd name="T38" fmla="*/ 0 w 467"/>
                <a:gd name="T39" fmla="*/ 132 h 201"/>
                <a:gd name="T40" fmla="*/ 27 w 467"/>
                <a:gd name="T41" fmla="*/ 119 h 201"/>
                <a:gd name="T42" fmla="*/ 59 w 467"/>
                <a:gd name="T43" fmla="*/ 105 h 201"/>
                <a:gd name="T44" fmla="*/ 93 w 467"/>
                <a:gd name="T45" fmla="*/ 91 h 201"/>
                <a:gd name="T46" fmla="*/ 131 w 467"/>
                <a:gd name="T47" fmla="*/ 77 h 201"/>
                <a:gd name="T48" fmla="*/ 170 w 467"/>
                <a:gd name="T49" fmla="*/ 63 h 201"/>
                <a:gd name="T50" fmla="*/ 207 w 467"/>
                <a:gd name="T51" fmla="*/ 49 h 201"/>
                <a:gd name="T52" fmla="*/ 243 w 467"/>
                <a:gd name="T53" fmla="*/ 36 h 201"/>
                <a:gd name="T54" fmla="*/ 275 w 467"/>
                <a:gd name="T55" fmla="*/ 25 h 201"/>
                <a:gd name="T56" fmla="*/ 301 w 467"/>
                <a:gd name="T57" fmla="*/ 14 h 201"/>
                <a:gd name="T58" fmla="*/ 336 w 467"/>
                <a:gd name="T59" fmla="*/ 4 h 201"/>
                <a:gd name="T60" fmla="*/ 369 w 467"/>
                <a:gd name="T6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7" h="201">
                  <a:moveTo>
                    <a:pt x="369" y="0"/>
                  </a:moveTo>
                  <a:lnTo>
                    <a:pt x="402" y="2"/>
                  </a:lnTo>
                  <a:lnTo>
                    <a:pt x="435" y="11"/>
                  </a:lnTo>
                  <a:lnTo>
                    <a:pt x="467" y="28"/>
                  </a:lnTo>
                  <a:lnTo>
                    <a:pt x="436" y="41"/>
                  </a:lnTo>
                  <a:lnTo>
                    <a:pt x="402" y="55"/>
                  </a:lnTo>
                  <a:lnTo>
                    <a:pt x="364" y="70"/>
                  </a:lnTo>
                  <a:lnTo>
                    <a:pt x="324" y="85"/>
                  </a:lnTo>
                  <a:lnTo>
                    <a:pt x="284" y="102"/>
                  </a:lnTo>
                  <a:lnTo>
                    <a:pt x="245" y="117"/>
                  </a:lnTo>
                  <a:lnTo>
                    <a:pt x="208" y="134"/>
                  </a:lnTo>
                  <a:lnTo>
                    <a:pt x="175" y="148"/>
                  </a:lnTo>
                  <a:lnTo>
                    <a:pt x="148" y="163"/>
                  </a:lnTo>
                  <a:lnTo>
                    <a:pt x="96" y="191"/>
                  </a:lnTo>
                  <a:lnTo>
                    <a:pt x="90" y="195"/>
                  </a:lnTo>
                  <a:lnTo>
                    <a:pt x="86" y="198"/>
                  </a:lnTo>
                  <a:lnTo>
                    <a:pt x="81" y="201"/>
                  </a:lnTo>
                  <a:lnTo>
                    <a:pt x="56" y="176"/>
                  </a:lnTo>
                  <a:lnTo>
                    <a:pt x="29" y="153"/>
                  </a:lnTo>
                  <a:lnTo>
                    <a:pt x="0" y="132"/>
                  </a:lnTo>
                  <a:lnTo>
                    <a:pt x="27" y="119"/>
                  </a:lnTo>
                  <a:lnTo>
                    <a:pt x="59" y="105"/>
                  </a:lnTo>
                  <a:lnTo>
                    <a:pt x="93" y="91"/>
                  </a:lnTo>
                  <a:lnTo>
                    <a:pt x="131" y="77"/>
                  </a:lnTo>
                  <a:lnTo>
                    <a:pt x="170" y="63"/>
                  </a:lnTo>
                  <a:lnTo>
                    <a:pt x="207" y="49"/>
                  </a:lnTo>
                  <a:lnTo>
                    <a:pt x="243" y="36"/>
                  </a:lnTo>
                  <a:lnTo>
                    <a:pt x="275" y="25"/>
                  </a:lnTo>
                  <a:lnTo>
                    <a:pt x="301" y="14"/>
                  </a:lnTo>
                  <a:lnTo>
                    <a:pt x="336" y="4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19"/>
            <p:cNvSpPr>
              <a:spLocks/>
            </p:cNvSpPr>
            <p:nvPr/>
          </p:nvSpPr>
          <p:spPr bwMode="auto">
            <a:xfrm>
              <a:off x="6594475" y="2678113"/>
              <a:ext cx="179388" cy="171450"/>
            </a:xfrm>
            <a:custGeom>
              <a:avLst/>
              <a:gdLst>
                <a:gd name="T0" fmla="*/ 563 w 1127"/>
                <a:gd name="T1" fmla="*/ 0 h 1083"/>
                <a:gd name="T2" fmla="*/ 625 w 1127"/>
                <a:gd name="T3" fmla="*/ 3 h 1083"/>
                <a:gd name="T4" fmla="*/ 685 w 1127"/>
                <a:gd name="T5" fmla="*/ 13 h 1083"/>
                <a:gd name="T6" fmla="*/ 741 w 1127"/>
                <a:gd name="T7" fmla="*/ 29 h 1083"/>
                <a:gd name="T8" fmla="*/ 796 w 1127"/>
                <a:gd name="T9" fmla="*/ 51 h 1083"/>
                <a:gd name="T10" fmla="*/ 847 w 1127"/>
                <a:gd name="T11" fmla="*/ 77 h 1083"/>
                <a:gd name="T12" fmla="*/ 896 w 1127"/>
                <a:gd name="T13" fmla="*/ 109 h 1083"/>
                <a:gd name="T14" fmla="*/ 941 w 1127"/>
                <a:gd name="T15" fmla="*/ 146 h 1083"/>
                <a:gd name="T16" fmla="*/ 982 w 1127"/>
                <a:gd name="T17" fmla="*/ 187 h 1083"/>
                <a:gd name="T18" fmla="*/ 1019 w 1127"/>
                <a:gd name="T19" fmla="*/ 231 h 1083"/>
                <a:gd name="T20" fmla="*/ 1050 w 1127"/>
                <a:gd name="T21" fmla="*/ 280 h 1083"/>
                <a:gd name="T22" fmla="*/ 1077 w 1127"/>
                <a:gd name="T23" fmla="*/ 330 h 1083"/>
                <a:gd name="T24" fmla="*/ 1098 w 1127"/>
                <a:gd name="T25" fmla="*/ 386 h 1083"/>
                <a:gd name="T26" fmla="*/ 1114 w 1127"/>
                <a:gd name="T27" fmla="*/ 443 h 1083"/>
                <a:gd name="T28" fmla="*/ 1124 w 1127"/>
                <a:gd name="T29" fmla="*/ 503 h 1083"/>
                <a:gd name="T30" fmla="*/ 1127 w 1127"/>
                <a:gd name="T31" fmla="*/ 564 h 1083"/>
                <a:gd name="T32" fmla="*/ 1124 w 1127"/>
                <a:gd name="T33" fmla="*/ 627 h 1083"/>
                <a:gd name="T34" fmla="*/ 1114 w 1127"/>
                <a:gd name="T35" fmla="*/ 687 h 1083"/>
                <a:gd name="T36" fmla="*/ 1097 w 1127"/>
                <a:gd name="T37" fmla="*/ 745 h 1083"/>
                <a:gd name="T38" fmla="*/ 1075 w 1127"/>
                <a:gd name="T39" fmla="*/ 801 h 1083"/>
                <a:gd name="T40" fmla="*/ 1047 w 1127"/>
                <a:gd name="T41" fmla="*/ 854 h 1083"/>
                <a:gd name="T42" fmla="*/ 1014 w 1127"/>
                <a:gd name="T43" fmla="*/ 902 h 1083"/>
                <a:gd name="T44" fmla="*/ 977 w 1127"/>
                <a:gd name="T45" fmla="*/ 948 h 1083"/>
                <a:gd name="T46" fmla="*/ 935 w 1127"/>
                <a:gd name="T47" fmla="*/ 989 h 1083"/>
                <a:gd name="T48" fmla="*/ 888 w 1127"/>
                <a:gd name="T49" fmla="*/ 1025 h 1083"/>
                <a:gd name="T50" fmla="*/ 838 w 1127"/>
                <a:gd name="T51" fmla="*/ 1056 h 1083"/>
                <a:gd name="T52" fmla="*/ 784 w 1127"/>
                <a:gd name="T53" fmla="*/ 1083 h 1083"/>
                <a:gd name="T54" fmla="*/ 742 w 1127"/>
                <a:gd name="T55" fmla="*/ 1015 h 1083"/>
                <a:gd name="T56" fmla="*/ 693 w 1127"/>
                <a:gd name="T57" fmla="*/ 951 h 1083"/>
                <a:gd name="T58" fmla="*/ 642 w 1127"/>
                <a:gd name="T59" fmla="*/ 890 h 1083"/>
                <a:gd name="T60" fmla="*/ 584 w 1127"/>
                <a:gd name="T61" fmla="*/ 835 h 1083"/>
                <a:gd name="T62" fmla="*/ 523 w 1127"/>
                <a:gd name="T63" fmla="*/ 784 h 1083"/>
                <a:gd name="T64" fmla="*/ 458 w 1127"/>
                <a:gd name="T65" fmla="*/ 736 h 1083"/>
                <a:gd name="T66" fmla="*/ 389 w 1127"/>
                <a:gd name="T67" fmla="*/ 695 h 1083"/>
                <a:gd name="T68" fmla="*/ 316 w 1127"/>
                <a:gd name="T69" fmla="*/ 659 h 1083"/>
                <a:gd name="T70" fmla="*/ 241 w 1127"/>
                <a:gd name="T71" fmla="*/ 628 h 1083"/>
                <a:gd name="T72" fmla="*/ 164 w 1127"/>
                <a:gd name="T73" fmla="*/ 604 h 1083"/>
                <a:gd name="T74" fmla="*/ 83 w 1127"/>
                <a:gd name="T75" fmla="*/ 585 h 1083"/>
                <a:gd name="T76" fmla="*/ 0 w 1127"/>
                <a:gd name="T77" fmla="*/ 573 h 1083"/>
                <a:gd name="T78" fmla="*/ 0 w 1127"/>
                <a:gd name="T79" fmla="*/ 568 h 1083"/>
                <a:gd name="T80" fmla="*/ 0 w 1127"/>
                <a:gd name="T81" fmla="*/ 564 h 1083"/>
                <a:gd name="T82" fmla="*/ 3 w 1127"/>
                <a:gd name="T83" fmla="*/ 503 h 1083"/>
                <a:gd name="T84" fmla="*/ 13 w 1127"/>
                <a:gd name="T85" fmla="*/ 443 h 1083"/>
                <a:gd name="T86" fmla="*/ 29 w 1127"/>
                <a:gd name="T87" fmla="*/ 386 h 1083"/>
                <a:gd name="T88" fmla="*/ 50 w 1127"/>
                <a:gd name="T89" fmla="*/ 332 h 1083"/>
                <a:gd name="T90" fmla="*/ 76 w 1127"/>
                <a:gd name="T91" fmla="*/ 280 h 1083"/>
                <a:gd name="T92" fmla="*/ 108 w 1127"/>
                <a:gd name="T93" fmla="*/ 231 h 1083"/>
                <a:gd name="T94" fmla="*/ 145 w 1127"/>
                <a:gd name="T95" fmla="*/ 187 h 1083"/>
                <a:gd name="T96" fmla="*/ 186 w 1127"/>
                <a:gd name="T97" fmla="*/ 146 h 1083"/>
                <a:gd name="T98" fmla="*/ 231 w 1127"/>
                <a:gd name="T99" fmla="*/ 109 h 1083"/>
                <a:gd name="T100" fmla="*/ 279 w 1127"/>
                <a:gd name="T101" fmla="*/ 77 h 1083"/>
                <a:gd name="T102" fmla="*/ 331 w 1127"/>
                <a:gd name="T103" fmla="*/ 51 h 1083"/>
                <a:gd name="T104" fmla="*/ 386 w 1127"/>
                <a:gd name="T105" fmla="*/ 29 h 1083"/>
                <a:gd name="T106" fmla="*/ 442 w 1127"/>
                <a:gd name="T107" fmla="*/ 13 h 1083"/>
                <a:gd name="T108" fmla="*/ 502 w 1127"/>
                <a:gd name="T109" fmla="*/ 3 h 1083"/>
                <a:gd name="T110" fmla="*/ 563 w 1127"/>
                <a:gd name="T111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7" h="1083">
                  <a:moveTo>
                    <a:pt x="563" y="0"/>
                  </a:moveTo>
                  <a:lnTo>
                    <a:pt x="625" y="3"/>
                  </a:lnTo>
                  <a:lnTo>
                    <a:pt x="685" y="13"/>
                  </a:lnTo>
                  <a:lnTo>
                    <a:pt x="741" y="29"/>
                  </a:lnTo>
                  <a:lnTo>
                    <a:pt x="796" y="51"/>
                  </a:lnTo>
                  <a:lnTo>
                    <a:pt x="847" y="77"/>
                  </a:lnTo>
                  <a:lnTo>
                    <a:pt x="896" y="109"/>
                  </a:lnTo>
                  <a:lnTo>
                    <a:pt x="941" y="146"/>
                  </a:lnTo>
                  <a:lnTo>
                    <a:pt x="982" y="187"/>
                  </a:lnTo>
                  <a:lnTo>
                    <a:pt x="1019" y="231"/>
                  </a:lnTo>
                  <a:lnTo>
                    <a:pt x="1050" y="280"/>
                  </a:lnTo>
                  <a:lnTo>
                    <a:pt x="1077" y="330"/>
                  </a:lnTo>
                  <a:lnTo>
                    <a:pt x="1098" y="386"/>
                  </a:lnTo>
                  <a:lnTo>
                    <a:pt x="1114" y="443"/>
                  </a:lnTo>
                  <a:lnTo>
                    <a:pt x="1124" y="503"/>
                  </a:lnTo>
                  <a:lnTo>
                    <a:pt x="1127" y="564"/>
                  </a:lnTo>
                  <a:lnTo>
                    <a:pt x="1124" y="627"/>
                  </a:lnTo>
                  <a:lnTo>
                    <a:pt x="1114" y="687"/>
                  </a:lnTo>
                  <a:lnTo>
                    <a:pt x="1097" y="745"/>
                  </a:lnTo>
                  <a:lnTo>
                    <a:pt x="1075" y="801"/>
                  </a:lnTo>
                  <a:lnTo>
                    <a:pt x="1047" y="854"/>
                  </a:lnTo>
                  <a:lnTo>
                    <a:pt x="1014" y="902"/>
                  </a:lnTo>
                  <a:lnTo>
                    <a:pt x="977" y="948"/>
                  </a:lnTo>
                  <a:lnTo>
                    <a:pt x="935" y="989"/>
                  </a:lnTo>
                  <a:lnTo>
                    <a:pt x="888" y="1025"/>
                  </a:lnTo>
                  <a:lnTo>
                    <a:pt x="838" y="1056"/>
                  </a:lnTo>
                  <a:lnTo>
                    <a:pt x="784" y="1083"/>
                  </a:lnTo>
                  <a:lnTo>
                    <a:pt x="742" y="1015"/>
                  </a:lnTo>
                  <a:lnTo>
                    <a:pt x="693" y="951"/>
                  </a:lnTo>
                  <a:lnTo>
                    <a:pt x="642" y="890"/>
                  </a:lnTo>
                  <a:lnTo>
                    <a:pt x="584" y="835"/>
                  </a:lnTo>
                  <a:lnTo>
                    <a:pt x="523" y="784"/>
                  </a:lnTo>
                  <a:lnTo>
                    <a:pt x="458" y="736"/>
                  </a:lnTo>
                  <a:lnTo>
                    <a:pt x="389" y="695"/>
                  </a:lnTo>
                  <a:lnTo>
                    <a:pt x="316" y="659"/>
                  </a:lnTo>
                  <a:lnTo>
                    <a:pt x="241" y="628"/>
                  </a:lnTo>
                  <a:lnTo>
                    <a:pt x="164" y="604"/>
                  </a:lnTo>
                  <a:lnTo>
                    <a:pt x="83" y="585"/>
                  </a:lnTo>
                  <a:lnTo>
                    <a:pt x="0" y="573"/>
                  </a:lnTo>
                  <a:lnTo>
                    <a:pt x="0" y="568"/>
                  </a:lnTo>
                  <a:lnTo>
                    <a:pt x="0" y="564"/>
                  </a:lnTo>
                  <a:lnTo>
                    <a:pt x="3" y="503"/>
                  </a:lnTo>
                  <a:lnTo>
                    <a:pt x="13" y="443"/>
                  </a:lnTo>
                  <a:lnTo>
                    <a:pt x="29" y="386"/>
                  </a:lnTo>
                  <a:lnTo>
                    <a:pt x="50" y="332"/>
                  </a:lnTo>
                  <a:lnTo>
                    <a:pt x="76" y="280"/>
                  </a:lnTo>
                  <a:lnTo>
                    <a:pt x="108" y="231"/>
                  </a:lnTo>
                  <a:lnTo>
                    <a:pt x="145" y="187"/>
                  </a:lnTo>
                  <a:lnTo>
                    <a:pt x="186" y="146"/>
                  </a:lnTo>
                  <a:lnTo>
                    <a:pt x="231" y="109"/>
                  </a:lnTo>
                  <a:lnTo>
                    <a:pt x="279" y="77"/>
                  </a:lnTo>
                  <a:lnTo>
                    <a:pt x="331" y="51"/>
                  </a:lnTo>
                  <a:lnTo>
                    <a:pt x="386" y="29"/>
                  </a:lnTo>
                  <a:lnTo>
                    <a:pt x="442" y="13"/>
                  </a:lnTo>
                  <a:lnTo>
                    <a:pt x="502" y="3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20"/>
            <p:cNvSpPr>
              <a:spLocks noEditPoints="1"/>
            </p:cNvSpPr>
            <p:nvPr/>
          </p:nvSpPr>
          <p:spPr bwMode="auto">
            <a:xfrm>
              <a:off x="6446838" y="2801938"/>
              <a:ext cx="260350" cy="260350"/>
            </a:xfrm>
            <a:custGeom>
              <a:avLst/>
              <a:gdLst>
                <a:gd name="T0" fmla="*/ 755 w 1637"/>
                <a:gd name="T1" fmla="*/ 270 h 1638"/>
                <a:gd name="T2" fmla="*/ 749 w 1637"/>
                <a:gd name="T3" fmla="*/ 358 h 1638"/>
                <a:gd name="T4" fmla="*/ 734 w 1637"/>
                <a:gd name="T5" fmla="*/ 390 h 1638"/>
                <a:gd name="T6" fmla="*/ 645 w 1637"/>
                <a:gd name="T7" fmla="*/ 430 h 1638"/>
                <a:gd name="T8" fmla="*/ 560 w 1637"/>
                <a:gd name="T9" fmla="*/ 521 h 1638"/>
                <a:gd name="T10" fmla="*/ 536 w 1637"/>
                <a:gd name="T11" fmla="*/ 653 h 1638"/>
                <a:gd name="T12" fmla="*/ 584 w 1637"/>
                <a:gd name="T13" fmla="*/ 768 h 1638"/>
                <a:gd name="T14" fmla="*/ 700 w 1637"/>
                <a:gd name="T15" fmla="*/ 851 h 1638"/>
                <a:gd name="T16" fmla="*/ 840 w 1637"/>
                <a:gd name="T17" fmla="*/ 912 h 1638"/>
                <a:gd name="T18" fmla="*/ 904 w 1637"/>
                <a:gd name="T19" fmla="*/ 971 h 1638"/>
                <a:gd name="T20" fmla="*/ 894 w 1637"/>
                <a:gd name="T21" fmla="*/ 1047 h 1638"/>
                <a:gd name="T22" fmla="*/ 809 w 1637"/>
                <a:gd name="T23" fmla="*/ 1087 h 1638"/>
                <a:gd name="T24" fmla="*/ 678 w 1637"/>
                <a:gd name="T25" fmla="*/ 1071 h 1638"/>
                <a:gd name="T26" fmla="*/ 580 w 1637"/>
                <a:gd name="T27" fmla="*/ 1034 h 1638"/>
                <a:gd name="T28" fmla="*/ 557 w 1637"/>
                <a:gd name="T29" fmla="*/ 1061 h 1638"/>
                <a:gd name="T30" fmla="*/ 530 w 1637"/>
                <a:gd name="T31" fmla="*/ 1180 h 1638"/>
                <a:gd name="T32" fmla="*/ 605 w 1637"/>
                <a:gd name="T33" fmla="*/ 1221 h 1638"/>
                <a:gd name="T34" fmla="*/ 726 w 1637"/>
                <a:gd name="T35" fmla="*/ 1249 h 1638"/>
                <a:gd name="T36" fmla="*/ 738 w 1637"/>
                <a:gd name="T37" fmla="*/ 1289 h 1638"/>
                <a:gd name="T38" fmla="*/ 748 w 1637"/>
                <a:gd name="T39" fmla="*/ 1368 h 1638"/>
                <a:gd name="T40" fmla="*/ 851 w 1637"/>
                <a:gd name="T41" fmla="*/ 1378 h 1638"/>
                <a:gd name="T42" fmla="*/ 884 w 1637"/>
                <a:gd name="T43" fmla="*/ 1343 h 1638"/>
                <a:gd name="T44" fmla="*/ 888 w 1637"/>
                <a:gd name="T45" fmla="*/ 1247 h 1638"/>
                <a:gd name="T46" fmla="*/ 948 w 1637"/>
                <a:gd name="T47" fmla="*/ 1217 h 1638"/>
                <a:gd name="T48" fmla="*/ 1053 w 1637"/>
                <a:gd name="T49" fmla="*/ 1141 h 1638"/>
                <a:gd name="T50" fmla="*/ 1107 w 1637"/>
                <a:gd name="T51" fmla="*/ 1007 h 1638"/>
                <a:gd name="T52" fmla="*/ 1079 w 1637"/>
                <a:gd name="T53" fmla="*/ 871 h 1638"/>
                <a:gd name="T54" fmla="*/ 974 w 1637"/>
                <a:gd name="T55" fmla="*/ 766 h 1638"/>
                <a:gd name="T56" fmla="*/ 811 w 1637"/>
                <a:gd name="T57" fmla="*/ 693 h 1638"/>
                <a:gd name="T58" fmla="*/ 738 w 1637"/>
                <a:gd name="T59" fmla="*/ 632 h 1638"/>
                <a:gd name="T60" fmla="*/ 747 w 1637"/>
                <a:gd name="T61" fmla="*/ 569 h 1638"/>
                <a:gd name="T62" fmla="*/ 809 w 1637"/>
                <a:gd name="T63" fmla="*/ 537 h 1638"/>
                <a:gd name="T64" fmla="*/ 956 w 1637"/>
                <a:gd name="T65" fmla="*/ 554 h 1638"/>
                <a:gd name="T66" fmla="*/ 1031 w 1637"/>
                <a:gd name="T67" fmla="*/ 574 h 1638"/>
                <a:gd name="T68" fmla="*/ 1070 w 1637"/>
                <a:gd name="T69" fmla="*/ 460 h 1638"/>
                <a:gd name="T70" fmla="*/ 1049 w 1637"/>
                <a:gd name="T71" fmla="*/ 418 h 1638"/>
                <a:gd name="T72" fmla="*/ 922 w 1637"/>
                <a:gd name="T73" fmla="*/ 382 h 1638"/>
                <a:gd name="T74" fmla="*/ 892 w 1637"/>
                <a:gd name="T75" fmla="*/ 359 h 1638"/>
                <a:gd name="T76" fmla="*/ 888 w 1637"/>
                <a:gd name="T77" fmla="*/ 283 h 1638"/>
                <a:gd name="T78" fmla="*/ 845 w 1637"/>
                <a:gd name="T79" fmla="*/ 258 h 1638"/>
                <a:gd name="T80" fmla="*/ 894 w 1637"/>
                <a:gd name="T81" fmla="*/ 3 h 1638"/>
                <a:gd name="T82" fmla="*/ 1170 w 1637"/>
                <a:gd name="T83" fmla="*/ 78 h 1638"/>
                <a:gd name="T84" fmla="*/ 1398 w 1637"/>
                <a:gd name="T85" fmla="*/ 240 h 1638"/>
                <a:gd name="T86" fmla="*/ 1559 w 1637"/>
                <a:gd name="T87" fmla="*/ 467 h 1638"/>
                <a:gd name="T88" fmla="*/ 1634 w 1637"/>
                <a:gd name="T89" fmla="*/ 744 h 1638"/>
                <a:gd name="T90" fmla="*/ 1608 w 1637"/>
                <a:gd name="T91" fmla="*/ 1036 h 1638"/>
                <a:gd name="T92" fmla="*/ 1488 w 1637"/>
                <a:gd name="T93" fmla="*/ 1290 h 1638"/>
                <a:gd name="T94" fmla="*/ 1291 w 1637"/>
                <a:gd name="T95" fmla="*/ 1487 h 1638"/>
                <a:gd name="T96" fmla="*/ 1037 w 1637"/>
                <a:gd name="T97" fmla="*/ 1608 h 1638"/>
                <a:gd name="T98" fmla="*/ 745 w 1637"/>
                <a:gd name="T99" fmla="*/ 1634 h 1638"/>
                <a:gd name="T100" fmla="*/ 468 w 1637"/>
                <a:gd name="T101" fmla="*/ 1558 h 1638"/>
                <a:gd name="T102" fmla="*/ 240 w 1637"/>
                <a:gd name="T103" fmla="*/ 1398 h 1638"/>
                <a:gd name="T104" fmla="*/ 79 w 1637"/>
                <a:gd name="T105" fmla="*/ 1170 h 1638"/>
                <a:gd name="T106" fmla="*/ 4 w 1637"/>
                <a:gd name="T107" fmla="*/ 893 h 1638"/>
                <a:gd name="T108" fmla="*/ 29 w 1637"/>
                <a:gd name="T109" fmla="*/ 600 h 1638"/>
                <a:gd name="T110" fmla="*/ 150 w 1637"/>
                <a:gd name="T111" fmla="*/ 346 h 1638"/>
                <a:gd name="T112" fmla="*/ 346 w 1637"/>
                <a:gd name="T113" fmla="*/ 149 h 1638"/>
                <a:gd name="T114" fmla="*/ 601 w 1637"/>
                <a:gd name="T115" fmla="*/ 2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7" h="1638">
                  <a:moveTo>
                    <a:pt x="789" y="257"/>
                  </a:moveTo>
                  <a:lnTo>
                    <a:pt x="772" y="260"/>
                  </a:lnTo>
                  <a:lnTo>
                    <a:pt x="761" y="263"/>
                  </a:lnTo>
                  <a:lnTo>
                    <a:pt x="755" y="270"/>
                  </a:lnTo>
                  <a:lnTo>
                    <a:pt x="751" y="281"/>
                  </a:lnTo>
                  <a:lnTo>
                    <a:pt x="750" y="297"/>
                  </a:lnTo>
                  <a:lnTo>
                    <a:pt x="750" y="343"/>
                  </a:lnTo>
                  <a:lnTo>
                    <a:pt x="749" y="358"/>
                  </a:lnTo>
                  <a:lnTo>
                    <a:pt x="748" y="370"/>
                  </a:lnTo>
                  <a:lnTo>
                    <a:pt x="746" y="379"/>
                  </a:lnTo>
                  <a:lnTo>
                    <a:pt x="741" y="386"/>
                  </a:lnTo>
                  <a:lnTo>
                    <a:pt x="734" y="390"/>
                  </a:lnTo>
                  <a:lnTo>
                    <a:pt x="722" y="396"/>
                  </a:lnTo>
                  <a:lnTo>
                    <a:pt x="707" y="401"/>
                  </a:lnTo>
                  <a:lnTo>
                    <a:pt x="674" y="414"/>
                  </a:lnTo>
                  <a:lnTo>
                    <a:pt x="645" y="430"/>
                  </a:lnTo>
                  <a:lnTo>
                    <a:pt x="619" y="449"/>
                  </a:lnTo>
                  <a:lnTo>
                    <a:pt x="595" y="470"/>
                  </a:lnTo>
                  <a:lnTo>
                    <a:pt x="576" y="494"/>
                  </a:lnTo>
                  <a:lnTo>
                    <a:pt x="560" y="521"/>
                  </a:lnTo>
                  <a:lnTo>
                    <a:pt x="548" y="550"/>
                  </a:lnTo>
                  <a:lnTo>
                    <a:pt x="540" y="583"/>
                  </a:lnTo>
                  <a:lnTo>
                    <a:pt x="536" y="618"/>
                  </a:lnTo>
                  <a:lnTo>
                    <a:pt x="536" y="653"/>
                  </a:lnTo>
                  <a:lnTo>
                    <a:pt x="541" y="686"/>
                  </a:lnTo>
                  <a:lnTo>
                    <a:pt x="551" y="716"/>
                  </a:lnTo>
                  <a:lnTo>
                    <a:pt x="565" y="743"/>
                  </a:lnTo>
                  <a:lnTo>
                    <a:pt x="584" y="768"/>
                  </a:lnTo>
                  <a:lnTo>
                    <a:pt x="607" y="792"/>
                  </a:lnTo>
                  <a:lnTo>
                    <a:pt x="633" y="813"/>
                  </a:lnTo>
                  <a:lnTo>
                    <a:pt x="662" y="831"/>
                  </a:lnTo>
                  <a:lnTo>
                    <a:pt x="700" y="851"/>
                  </a:lnTo>
                  <a:lnTo>
                    <a:pt x="740" y="869"/>
                  </a:lnTo>
                  <a:lnTo>
                    <a:pt x="780" y="886"/>
                  </a:lnTo>
                  <a:lnTo>
                    <a:pt x="820" y="902"/>
                  </a:lnTo>
                  <a:lnTo>
                    <a:pt x="840" y="912"/>
                  </a:lnTo>
                  <a:lnTo>
                    <a:pt x="859" y="923"/>
                  </a:lnTo>
                  <a:lnTo>
                    <a:pt x="877" y="935"/>
                  </a:lnTo>
                  <a:lnTo>
                    <a:pt x="893" y="953"/>
                  </a:lnTo>
                  <a:lnTo>
                    <a:pt x="904" y="971"/>
                  </a:lnTo>
                  <a:lnTo>
                    <a:pt x="909" y="991"/>
                  </a:lnTo>
                  <a:lnTo>
                    <a:pt x="909" y="1011"/>
                  </a:lnTo>
                  <a:lnTo>
                    <a:pt x="904" y="1029"/>
                  </a:lnTo>
                  <a:lnTo>
                    <a:pt x="894" y="1047"/>
                  </a:lnTo>
                  <a:lnTo>
                    <a:pt x="878" y="1061"/>
                  </a:lnTo>
                  <a:lnTo>
                    <a:pt x="859" y="1074"/>
                  </a:lnTo>
                  <a:lnTo>
                    <a:pt x="834" y="1082"/>
                  </a:lnTo>
                  <a:lnTo>
                    <a:pt x="809" y="1087"/>
                  </a:lnTo>
                  <a:lnTo>
                    <a:pt x="783" y="1089"/>
                  </a:lnTo>
                  <a:lnTo>
                    <a:pt x="757" y="1087"/>
                  </a:lnTo>
                  <a:lnTo>
                    <a:pt x="717" y="1080"/>
                  </a:lnTo>
                  <a:lnTo>
                    <a:pt x="678" y="1071"/>
                  </a:lnTo>
                  <a:lnTo>
                    <a:pt x="640" y="1058"/>
                  </a:lnTo>
                  <a:lnTo>
                    <a:pt x="603" y="1042"/>
                  </a:lnTo>
                  <a:lnTo>
                    <a:pt x="590" y="1035"/>
                  </a:lnTo>
                  <a:lnTo>
                    <a:pt x="580" y="1034"/>
                  </a:lnTo>
                  <a:lnTo>
                    <a:pt x="572" y="1035"/>
                  </a:lnTo>
                  <a:lnTo>
                    <a:pt x="567" y="1039"/>
                  </a:lnTo>
                  <a:lnTo>
                    <a:pt x="561" y="1048"/>
                  </a:lnTo>
                  <a:lnTo>
                    <a:pt x="557" y="1061"/>
                  </a:lnTo>
                  <a:lnTo>
                    <a:pt x="533" y="1142"/>
                  </a:lnTo>
                  <a:lnTo>
                    <a:pt x="529" y="1158"/>
                  </a:lnTo>
                  <a:lnTo>
                    <a:pt x="528" y="1171"/>
                  </a:lnTo>
                  <a:lnTo>
                    <a:pt x="530" y="1180"/>
                  </a:lnTo>
                  <a:lnTo>
                    <a:pt x="536" y="1189"/>
                  </a:lnTo>
                  <a:lnTo>
                    <a:pt x="546" y="1195"/>
                  </a:lnTo>
                  <a:lnTo>
                    <a:pt x="560" y="1203"/>
                  </a:lnTo>
                  <a:lnTo>
                    <a:pt x="605" y="1221"/>
                  </a:lnTo>
                  <a:lnTo>
                    <a:pt x="652" y="1234"/>
                  </a:lnTo>
                  <a:lnTo>
                    <a:pt x="699" y="1243"/>
                  </a:lnTo>
                  <a:lnTo>
                    <a:pt x="715" y="1246"/>
                  </a:lnTo>
                  <a:lnTo>
                    <a:pt x="726" y="1249"/>
                  </a:lnTo>
                  <a:lnTo>
                    <a:pt x="732" y="1254"/>
                  </a:lnTo>
                  <a:lnTo>
                    <a:pt x="736" y="1262"/>
                  </a:lnTo>
                  <a:lnTo>
                    <a:pt x="738" y="1273"/>
                  </a:lnTo>
                  <a:lnTo>
                    <a:pt x="738" y="1289"/>
                  </a:lnTo>
                  <a:lnTo>
                    <a:pt x="739" y="1316"/>
                  </a:lnTo>
                  <a:lnTo>
                    <a:pt x="739" y="1342"/>
                  </a:lnTo>
                  <a:lnTo>
                    <a:pt x="741" y="1357"/>
                  </a:lnTo>
                  <a:lnTo>
                    <a:pt x="748" y="1368"/>
                  </a:lnTo>
                  <a:lnTo>
                    <a:pt x="758" y="1374"/>
                  </a:lnTo>
                  <a:lnTo>
                    <a:pt x="773" y="1378"/>
                  </a:lnTo>
                  <a:lnTo>
                    <a:pt x="812" y="1378"/>
                  </a:lnTo>
                  <a:lnTo>
                    <a:pt x="851" y="1378"/>
                  </a:lnTo>
                  <a:lnTo>
                    <a:pt x="865" y="1376"/>
                  </a:lnTo>
                  <a:lnTo>
                    <a:pt x="875" y="1369"/>
                  </a:lnTo>
                  <a:lnTo>
                    <a:pt x="882" y="1358"/>
                  </a:lnTo>
                  <a:lnTo>
                    <a:pt x="884" y="1343"/>
                  </a:lnTo>
                  <a:lnTo>
                    <a:pt x="884" y="1308"/>
                  </a:lnTo>
                  <a:lnTo>
                    <a:pt x="884" y="1272"/>
                  </a:lnTo>
                  <a:lnTo>
                    <a:pt x="884" y="1258"/>
                  </a:lnTo>
                  <a:lnTo>
                    <a:pt x="888" y="1247"/>
                  </a:lnTo>
                  <a:lnTo>
                    <a:pt x="895" y="1240"/>
                  </a:lnTo>
                  <a:lnTo>
                    <a:pt x="904" y="1233"/>
                  </a:lnTo>
                  <a:lnTo>
                    <a:pt x="917" y="1227"/>
                  </a:lnTo>
                  <a:lnTo>
                    <a:pt x="948" y="1217"/>
                  </a:lnTo>
                  <a:lnTo>
                    <a:pt x="978" y="1203"/>
                  </a:lnTo>
                  <a:lnTo>
                    <a:pt x="1005" y="1186"/>
                  </a:lnTo>
                  <a:lnTo>
                    <a:pt x="1030" y="1165"/>
                  </a:lnTo>
                  <a:lnTo>
                    <a:pt x="1053" y="1141"/>
                  </a:lnTo>
                  <a:lnTo>
                    <a:pt x="1075" y="1109"/>
                  </a:lnTo>
                  <a:lnTo>
                    <a:pt x="1092" y="1077"/>
                  </a:lnTo>
                  <a:lnTo>
                    <a:pt x="1102" y="1043"/>
                  </a:lnTo>
                  <a:lnTo>
                    <a:pt x="1107" y="1007"/>
                  </a:lnTo>
                  <a:lnTo>
                    <a:pt x="1109" y="973"/>
                  </a:lnTo>
                  <a:lnTo>
                    <a:pt x="1103" y="938"/>
                  </a:lnTo>
                  <a:lnTo>
                    <a:pt x="1094" y="904"/>
                  </a:lnTo>
                  <a:lnTo>
                    <a:pt x="1079" y="871"/>
                  </a:lnTo>
                  <a:lnTo>
                    <a:pt x="1060" y="841"/>
                  </a:lnTo>
                  <a:lnTo>
                    <a:pt x="1036" y="813"/>
                  </a:lnTo>
                  <a:lnTo>
                    <a:pt x="1007" y="788"/>
                  </a:lnTo>
                  <a:lnTo>
                    <a:pt x="974" y="766"/>
                  </a:lnTo>
                  <a:lnTo>
                    <a:pt x="929" y="744"/>
                  </a:lnTo>
                  <a:lnTo>
                    <a:pt x="884" y="724"/>
                  </a:lnTo>
                  <a:lnTo>
                    <a:pt x="838" y="705"/>
                  </a:lnTo>
                  <a:lnTo>
                    <a:pt x="811" y="693"/>
                  </a:lnTo>
                  <a:lnTo>
                    <a:pt x="786" y="679"/>
                  </a:lnTo>
                  <a:lnTo>
                    <a:pt x="761" y="662"/>
                  </a:lnTo>
                  <a:lnTo>
                    <a:pt x="748" y="648"/>
                  </a:lnTo>
                  <a:lnTo>
                    <a:pt x="738" y="632"/>
                  </a:lnTo>
                  <a:lnTo>
                    <a:pt x="734" y="616"/>
                  </a:lnTo>
                  <a:lnTo>
                    <a:pt x="734" y="599"/>
                  </a:lnTo>
                  <a:lnTo>
                    <a:pt x="738" y="584"/>
                  </a:lnTo>
                  <a:lnTo>
                    <a:pt x="747" y="569"/>
                  </a:lnTo>
                  <a:lnTo>
                    <a:pt x="760" y="556"/>
                  </a:lnTo>
                  <a:lnTo>
                    <a:pt x="778" y="546"/>
                  </a:lnTo>
                  <a:lnTo>
                    <a:pt x="793" y="540"/>
                  </a:lnTo>
                  <a:lnTo>
                    <a:pt x="809" y="537"/>
                  </a:lnTo>
                  <a:lnTo>
                    <a:pt x="824" y="536"/>
                  </a:lnTo>
                  <a:lnTo>
                    <a:pt x="868" y="537"/>
                  </a:lnTo>
                  <a:lnTo>
                    <a:pt x="913" y="543"/>
                  </a:lnTo>
                  <a:lnTo>
                    <a:pt x="956" y="554"/>
                  </a:lnTo>
                  <a:lnTo>
                    <a:pt x="997" y="570"/>
                  </a:lnTo>
                  <a:lnTo>
                    <a:pt x="1012" y="577"/>
                  </a:lnTo>
                  <a:lnTo>
                    <a:pt x="1023" y="578"/>
                  </a:lnTo>
                  <a:lnTo>
                    <a:pt x="1031" y="574"/>
                  </a:lnTo>
                  <a:lnTo>
                    <a:pt x="1038" y="566"/>
                  </a:lnTo>
                  <a:lnTo>
                    <a:pt x="1043" y="552"/>
                  </a:lnTo>
                  <a:lnTo>
                    <a:pt x="1057" y="506"/>
                  </a:lnTo>
                  <a:lnTo>
                    <a:pt x="1070" y="460"/>
                  </a:lnTo>
                  <a:lnTo>
                    <a:pt x="1072" y="446"/>
                  </a:lnTo>
                  <a:lnTo>
                    <a:pt x="1069" y="434"/>
                  </a:lnTo>
                  <a:lnTo>
                    <a:pt x="1062" y="425"/>
                  </a:lnTo>
                  <a:lnTo>
                    <a:pt x="1049" y="418"/>
                  </a:lnTo>
                  <a:lnTo>
                    <a:pt x="1013" y="404"/>
                  </a:lnTo>
                  <a:lnTo>
                    <a:pt x="977" y="393"/>
                  </a:lnTo>
                  <a:lnTo>
                    <a:pt x="940" y="386"/>
                  </a:lnTo>
                  <a:lnTo>
                    <a:pt x="922" y="382"/>
                  </a:lnTo>
                  <a:lnTo>
                    <a:pt x="908" y="379"/>
                  </a:lnTo>
                  <a:lnTo>
                    <a:pt x="899" y="375"/>
                  </a:lnTo>
                  <a:lnTo>
                    <a:pt x="894" y="369"/>
                  </a:lnTo>
                  <a:lnTo>
                    <a:pt x="892" y="359"/>
                  </a:lnTo>
                  <a:lnTo>
                    <a:pt x="891" y="346"/>
                  </a:lnTo>
                  <a:lnTo>
                    <a:pt x="891" y="328"/>
                  </a:lnTo>
                  <a:lnTo>
                    <a:pt x="890" y="302"/>
                  </a:lnTo>
                  <a:lnTo>
                    <a:pt x="888" y="283"/>
                  </a:lnTo>
                  <a:lnTo>
                    <a:pt x="884" y="271"/>
                  </a:lnTo>
                  <a:lnTo>
                    <a:pt x="876" y="263"/>
                  </a:lnTo>
                  <a:lnTo>
                    <a:pt x="864" y="260"/>
                  </a:lnTo>
                  <a:lnTo>
                    <a:pt x="845" y="258"/>
                  </a:lnTo>
                  <a:lnTo>
                    <a:pt x="820" y="257"/>
                  </a:lnTo>
                  <a:lnTo>
                    <a:pt x="789" y="257"/>
                  </a:lnTo>
                  <a:close/>
                  <a:moveTo>
                    <a:pt x="819" y="0"/>
                  </a:moveTo>
                  <a:lnTo>
                    <a:pt x="894" y="3"/>
                  </a:lnTo>
                  <a:lnTo>
                    <a:pt x="966" y="13"/>
                  </a:lnTo>
                  <a:lnTo>
                    <a:pt x="1037" y="28"/>
                  </a:lnTo>
                  <a:lnTo>
                    <a:pt x="1105" y="51"/>
                  </a:lnTo>
                  <a:lnTo>
                    <a:pt x="1170" y="78"/>
                  </a:lnTo>
                  <a:lnTo>
                    <a:pt x="1232" y="111"/>
                  </a:lnTo>
                  <a:lnTo>
                    <a:pt x="1291" y="149"/>
                  </a:lnTo>
                  <a:lnTo>
                    <a:pt x="1346" y="192"/>
                  </a:lnTo>
                  <a:lnTo>
                    <a:pt x="1398" y="240"/>
                  </a:lnTo>
                  <a:lnTo>
                    <a:pt x="1445" y="291"/>
                  </a:lnTo>
                  <a:lnTo>
                    <a:pt x="1488" y="346"/>
                  </a:lnTo>
                  <a:lnTo>
                    <a:pt x="1525" y="406"/>
                  </a:lnTo>
                  <a:lnTo>
                    <a:pt x="1559" y="467"/>
                  </a:lnTo>
                  <a:lnTo>
                    <a:pt x="1586" y="533"/>
                  </a:lnTo>
                  <a:lnTo>
                    <a:pt x="1608" y="600"/>
                  </a:lnTo>
                  <a:lnTo>
                    <a:pt x="1625" y="671"/>
                  </a:lnTo>
                  <a:lnTo>
                    <a:pt x="1634" y="744"/>
                  </a:lnTo>
                  <a:lnTo>
                    <a:pt x="1637" y="818"/>
                  </a:lnTo>
                  <a:lnTo>
                    <a:pt x="1634" y="893"/>
                  </a:lnTo>
                  <a:lnTo>
                    <a:pt x="1625" y="965"/>
                  </a:lnTo>
                  <a:lnTo>
                    <a:pt x="1608" y="1036"/>
                  </a:lnTo>
                  <a:lnTo>
                    <a:pt x="1586" y="1105"/>
                  </a:lnTo>
                  <a:lnTo>
                    <a:pt x="1559" y="1170"/>
                  </a:lnTo>
                  <a:lnTo>
                    <a:pt x="1525" y="1232"/>
                  </a:lnTo>
                  <a:lnTo>
                    <a:pt x="1488" y="1290"/>
                  </a:lnTo>
                  <a:lnTo>
                    <a:pt x="1445" y="1346"/>
                  </a:lnTo>
                  <a:lnTo>
                    <a:pt x="1398" y="1398"/>
                  </a:lnTo>
                  <a:lnTo>
                    <a:pt x="1346" y="1445"/>
                  </a:lnTo>
                  <a:lnTo>
                    <a:pt x="1291" y="1487"/>
                  </a:lnTo>
                  <a:lnTo>
                    <a:pt x="1232" y="1526"/>
                  </a:lnTo>
                  <a:lnTo>
                    <a:pt x="1170" y="1558"/>
                  </a:lnTo>
                  <a:lnTo>
                    <a:pt x="1105" y="1586"/>
                  </a:lnTo>
                  <a:lnTo>
                    <a:pt x="1037" y="1608"/>
                  </a:lnTo>
                  <a:lnTo>
                    <a:pt x="966" y="1624"/>
                  </a:lnTo>
                  <a:lnTo>
                    <a:pt x="894" y="1634"/>
                  </a:lnTo>
                  <a:lnTo>
                    <a:pt x="819" y="1638"/>
                  </a:lnTo>
                  <a:lnTo>
                    <a:pt x="745" y="1634"/>
                  </a:lnTo>
                  <a:lnTo>
                    <a:pt x="672" y="1624"/>
                  </a:lnTo>
                  <a:lnTo>
                    <a:pt x="601" y="1608"/>
                  </a:lnTo>
                  <a:lnTo>
                    <a:pt x="533" y="1586"/>
                  </a:lnTo>
                  <a:lnTo>
                    <a:pt x="468" y="1558"/>
                  </a:lnTo>
                  <a:lnTo>
                    <a:pt x="406" y="1526"/>
                  </a:lnTo>
                  <a:lnTo>
                    <a:pt x="346" y="1487"/>
                  </a:lnTo>
                  <a:lnTo>
                    <a:pt x="291" y="1445"/>
                  </a:lnTo>
                  <a:lnTo>
                    <a:pt x="240" y="1398"/>
                  </a:lnTo>
                  <a:lnTo>
                    <a:pt x="193" y="1346"/>
                  </a:lnTo>
                  <a:lnTo>
                    <a:pt x="150" y="1290"/>
                  </a:lnTo>
                  <a:lnTo>
                    <a:pt x="112" y="1232"/>
                  </a:lnTo>
                  <a:lnTo>
                    <a:pt x="79" y="1170"/>
                  </a:lnTo>
                  <a:lnTo>
                    <a:pt x="51" y="1105"/>
                  </a:lnTo>
                  <a:lnTo>
                    <a:pt x="29" y="1036"/>
                  </a:lnTo>
                  <a:lnTo>
                    <a:pt x="14" y="965"/>
                  </a:lnTo>
                  <a:lnTo>
                    <a:pt x="4" y="893"/>
                  </a:lnTo>
                  <a:lnTo>
                    <a:pt x="0" y="818"/>
                  </a:lnTo>
                  <a:lnTo>
                    <a:pt x="4" y="744"/>
                  </a:lnTo>
                  <a:lnTo>
                    <a:pt x="14" y="671"/>
                  </a:lnTo>
                  <a:lnTo>
                    <a:pt x="29" y="600"/>
                  </a:lnTo>
                  <a:lnTo>
                    <a:pt x="51" y="533"/>
                  </a:lnTo>
                  <a:lnTo>
                    <a:pt x="79" y="467"/>
                  </a:lnTo>
                  <a:lnTo>
                    <a:pt x="112" y="406"/>
                  </a:lnTo>
                  <a:lnTo>
                    <a:pt x="150" y="346"/>
                  </a:lnTo>
                  <a:lnTo>
                    <a:pt x="193" y="291"/>
                  </a:lnTo>
                  <a:lnTo>
                    <a:pt x="240" y="240"/>
                  </a:lnTo>
                  <a:lnTo>
                    <a:pt x="291" y="192"/>
                  </a:lnTo>
                  <a:lnTo>
                    <a:pt x="346" y="149"/>
                  </a:lnTo>
                  <a:lnTo>
                    <a:pt x="406" y="111"/>
                  </a:lnTo>
                  <a:lnTo>
                    <a:pt x="468" y="78"/>
                  </a:lnTo>
                  <a:lnTo>
                    <a:pt x="533" y="51"/>
                  </a:lnTo>
                  <a:lnTo>
                    <a:pt x="601" y="28"/>
                  </a:lnTo>
                  <a:lnTo>
                    <a:pt x="672" y="13"/>
                  </a:lnTo>
                  <a:lnTo>
                    <a:pt x="745" y="3"/>
                  </a:lnTo>
                  <a:lnTo>
                    <a:pt x="8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7203309" y="2673350"/>
            <a:ext cx="582613" cy="584201"/>
            <a:chOff x="7169150" y="2673350"/>
            <a:chExt cx="582613" cy="584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8" name="Freeform 325"/>
            <p:cNvSpPr>
              <a:spLocks/>
            </p:cNvSpPr>
            <p:nvPr/>
          </p:nvSpPr>
          <p:spPr bwMode="auto">
            <a:xfrm>
              <a:off x="7254875" y="2755900"/>
              <a:ext cx="87313" cy="87313"/>
            </a:xfrm>
            <a:custGeom>
              <a:avLst/>
              <a:gdLst>
                <a:gd name="T0" fmla="*/ 21 w 494"/>
                <a:gd name="T1" fmla="*/ 0 h 494"/>
                <a:gd name="T2" fmla="*/ 355 w 494"/>
                <a:gd name="T3" fmla="*/ 90 h 494"/>
                <a:gd name="T4" fmla="*/ 362 w 494"/>
                <a:gd name="T5" fmla="*/ 94 h 494"/>
                <a:gd name="T6" fmla="*/ 366 w 494"/>
                <a:gd name="T7" fmla="*/ 99 h 494"/>
                <a:gd name="T8" fmla="*/ 368 w 494"/>
                <a:gd name="T9" fmla="*/ 106 h 494"/>
                <a:gd name="T10" fmla="*/ 367 w 494"/>
                <a:gd name="T11" fmla="*/ 113 h 494"/>
                <a:gd name="T12" fmla="*/ 363 w 494"/>
                <a:gd name="T13" fmla="*/ 120 h 494"/>
                <a:gd name="T14" fmla="*/ 303 w 494"/>
                <a:gd name="T15" fmla="*/ 180 h 494"/>
                <a:gd name="T16" fmla="*/ 494 w 494"/>
                <a:gd name="T17" fmla="*/ 371 h 494"/>
                <a:gd name="T18" fmla="*/ 442 w 494"/>
                <a:gd name="T19" fmla="*/ 416 h 494"/>
                <a:gd name="T20" fmla="*/ 395 w 494"/>
                <a:gd name="T21" fmla="*/ 463 h 494"/>
                <a:gd name="T22" fmla="*/ 368 w 494"/>
                <a:gd name="T23" fmla="*/ 494 h 494"/>
                <a:gd name="T24" fmla="*/ 178 w 494"/>
                <a:gd name="T25" fmla="*/ 304 h 494"/>
                <a:gd name="T26" fmla="*/ 118 w 494"/>
                <a:gd name="T27" fmla="*/ 364 h 494"/>
                <a:gd name="T28" fmla="*/ 110 w 494"/>
                <a:gd name="T29" fmla="*/ 368 h 494"/>
                <a:gd name="T30" fmla="*/ 101 w 494"/>
                <a:gd name="T31" fmla="*/ 368 h 494"/>
                <a:gd name="T32" fmla="*/ 93 w 494"/>
                <a:gd name="T33" fmla="*/ 364 h 494"/>
                <a:gd name="T34" fmla="*/ 89 w 494"/>
                <a:gd name="T35" fmla="*/ 356 h 494"/>
                <a:gd name="T36" fmla="*/ 0 w 494"/>
                <a:gd name="T37" fmla="*/ 22 h 494"/>
                <a:gd name="T38" fmla="*/ 0 w 494"/>
                <a:gd name="T39" fmla="*/ 13 h 494"/>
                <a:gd name="T40" fmla="*/ 4 w 494"/>
                <a:gd name="T41" fmla="*/ 5 h 494"/>
                <a:gd name="T42" fmla="*/ 12 w 494"/>
                <a:gd name="T43" fmla="*/ 0 h 494"/>
                <a:gd name="T44" fmla="*/ 21 w 494"/>
                <a:gd name="T4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4" h="494">
                  <a:moveTo>
                    <a:pt x="21" y="0"/>
                  </a:moveTo>
                  <a:lnTo>
                    <a:pt x="355" y="90"/>
                  </a:lnTo>
                  <a:lnTo>
                    <a:pt x="362" y="94"/>
                  </a:lnTo>
                  <a:lnTo>
                    <a:pt x="366" y="99"/>
                  </a:lnTo>
                  <a:lnTo>
                    <a:pt x="368" y="106"/>
                  </a:lnTo>
                  <a:lnTo>
                    <a:pt x="367" y="113"/>
                  </a:lnTo>
                  <a:lnTo>
                    <a:pt x="363" y="120"/>
                  </a:lnTo>
                  <a:lnTo>
                    <a:pt x="303" y="180"/>
                  </a:lnTo>
                  <a:lnTo>
                    <a:pt x="494" y="371"/>
                  </a:lnTo>
                  <a:lnTo>
                    <a:pt x="442" y="416"/>
                  </a:lnTo>
                  <a:lnTo>
                    <a:pt x="395" y="463"/>
                  </a:lnTo>
                  <a:lnTo>
                    <a:pt x="368" y="494"/>
                  </a:lnTo>
                  <a:lnTo>
                    <a:pt x="178" y="304"/>
                  </a:lnTo>
                  <a:lnTo>
                    <a:pt x="118" y="364"/>
                  </a:lnTo>
                  <a:lnTo>
                    <a:pt x="110" y="368"/>
                  </a:lnTo>
                  <a:lnTo>
                    <a:pt x="101" y="368"/>
                  </a:lnTo>
                  <a:lnTo>
                    <a:pt x="93" y="364"/>
                  </a:lnTo>
                  <a:lnTo>
                    <a:pt x="89" y="356"/>
                  </a:lnTo>
                  <a:lnTo>
                    <a:pt x="0" y="22"/>
                  </a:lnTo>
                  <a:lnTo>
                    <a:pt x="0" y="13"/>
                  </a:lnTo>
                  <a:lnTo>
                    <a:pt x="4" y="5"/>
                  </a:lnTo>
                  <a:lnTo>
                    <a:pt x="12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26"/>
            <p:cNvSpPr>
              <a:spLocks/>
            </p:cNvSpPr>
            <p:nvPr/>
          </p:nvSpPr>
          <p:spPr bwMode="auto">
            <a:xfrm>
              <a:off x="7429500" y="2673350"/>
              <a:ext cx="66675" cy="106363"/>
            </a:xfrm>
            <a:custGeom>
              <a:avLst/>
              <a:gdLst>
                <a:gd name="T0" fmla="*/ 187 w 381"/>
                <a:gd name="T1" fmla="*/ 0 h 604"/>
                <a:gd name="T2" fmla="*/ 194 w 381"/>
                <a:gd name="T3" fmla="*/ 0 h 604"/>
                <a:gd name="T4" fmla="*/ 201 w 381"/>
                <a:gd name="T5" fmla="*/ 2 h 604"/>
                <a:gd name="T6" fmla="*/ 206 w 381"/>
                <a:gd name="T7" fmla="*/ 8 h 604"/>
                <a:gd name="T8" fmla="*/ 379 w 381"/>
                <a:gd name="T9" fmla="*/ 308 h 604"/>
                <a:gd name="T10" fmla="*/ 381 w 381"/>
                <a:gd name="T11" fmla="*/ 317 h 604"/>
                <a:gd name="T12" fmla="*/ 378 w 381"/>
                <a:gd name="T13" fmla="*/ 325 h 604"/>
                <a:gd name="T14" fmla="*/ 372 w 381"/>
                <a:gd name="T15" fmla="*/ 331 h 604"/>
                <a:gd name="T16" fmla="*/ 363 w 381"/>
                <a:gd name="T17" fmla="*/ 334 h 604"/>
                <a:gd name="T18" fmla="*/ 278 w 381"/>
                <a:gd name="T19" fmla="*/ 334 h 604"/>
                <a:gd name="T20" fmla="*/ 278 w 381"/>
                <a:gd name="T21" fmla="*/ 604 h 604"/>
                <a:gd name="T22" fmla="*/ 228 w 381"/>
                <a:gd name="T23" fmla="*/ 601 h 604"/>
                <a:gd name="T24" fmla="*/ 178 w 381"/>
                <a:gd name="T25" fmla="*/ 599 h 604"/>
                <a:gd name="T26" fmla="*/ 140 w 381"/>
                <a:gd name="T27" fmla="*/ 600 h 604"/>
                <a:gd name="T28" fmla="*/ 103 w 381"/>
                <a:gd name="T29" fmla="*/ 603 h 604"/>
                <a:gd name="T30" fmla="*/ 103 w 381"/>
                <a:gd name="T31" fmla="*/ 334 h 604"/>
                <a:gd name="T32" fmla="*/ 18 w 381"/>
                <a:gd name="T33" fmla="*/ 334 h 604"/>
                <a:gd name="T34" fmla="*/ 9 w 381"/>
                <a:gd name="T35" fmla="*/ 331 h 604"/>
                <a:gd name="T36" fmla="*/ 3 w 381"/>
                <a:gd name="T37" fmla="*/ 325 h 604"/>
                <a:gd name="T38" fmla="*/ 0 w 381"/>
                <a:gd name="T39" fmla="*/ 317 h 604"/>
                <a:gd name="T40" fmla="*/ 3 w 381"/>
                <a:gd name="T41" fmla="*/ 308 h 604"/>
                <a:gd name="T42" fmla="*/ 176 w 381"/>
                <a:gd name="T43" fmla="*/ 8 h 604"/>
                <a:gd name="T44" fmla="*/ 181 w 381"/>
                <a:gd name="T45" fmla="*/ 2 h 604"/>
                <a:gd name="T46" fmla="*/ 187 w 381"/>
                <a:gd name="T47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1" h="604">
                  <a:moveTo>
                    <a:pt x="187" y="0"/>
                  </a:moveTo>
                  <a:lnTo>
                    <a:pt x="194" y="0"/>
                  </a:lnTo>
                  <a:lnTo>
                    <a:pt x="201" y="2"/>
                  </a:lnTo>
                  <a:lnTo>
                    <a:pt x="206" y="8"/>
                  </a:lnTo>
                  <a:lnTo>
                    <a:pt x="379" y="308"/>
                  </a:lnTo>
                  <a:lnTo>
                    <a:pt x="381" y="317"/>
                  </a:lnTo>
                  <a:lnTo>
                    <a:pt x="378" y="325"/>
                  </a:lnTo>
                  <a:lnTo>
                    <a:pt x="372" y="331"/>
                  </a:lnTo>
                  <a:lnTo>
                    <a:pt x="363" y="334"/>
                  </a:lnTo>
                  <a:lnTo>
                    <a:pt x="278" y="334"/>
                  </a:lnTo>
                  <a:lnTo>
                    <a:pt x="278" y="604"/>
                  </a:lnTo>
                  <a:lnTo>
                    <a:pt x="228" y="601"/>
                  </a:lnTo>
                  <a:lnTo>
                    <a:pt x="178" y="599"/>
                  </a:lnTo>
                  <a:lnTo>
                    <a:pt x="140" y="600"/>
                  </a:lnTo>
                  <a:lnTo>
                    <a:pt x="103" y="603"/>
                  </a:lnTo>
                  <a:lnTo>
                    <a:pt x="103" y="334"/>
                  </a:lnTo>
                  <a:lnTo>
                    <a:pt x="18" y="334"/>
                  </a:lnTo>
                  <a:lnTo>
                    <a:pt x="9" y="331"/>
                  </a:lnTo>
                  <a:lnTo>
                    <a:pt x="3" y="325"/>
                  </a:lnTo>
                  <a:lnTo>
                    <a:pt x="0" y="317"/>
                  </a:lnTo>
                  <a:lnTo>
                    <a:pt x="3" y="308"/>
                  </a:lnTo>
                  <a:lnTo>
                    <a:pt x="176" y="8"/>
                  </a:lnTo>
                  <a:lnTo>
                    <a:pt x="181" y="2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27"/>
            <p:cNvSpPr>
              <a:spLocks/>
            </p:cNvSpPr>
            <p:nvPr/>
          </p:nvSpPr>
          <p:spPr bwMode="auto">
            <a:xfrm>
              <a:off x="7169150" y="2928938"/>
              <a:ext cx="106363" cy="68263"/>
            </a:xfrm>
            <a:custGeom>
              <a:avLst/>
              <a:gdLst>
                <a:gd name="T0" fmla="*/ 315 w 602"/>
                <a:gd name="T1" fmla="*/ 0 h 381"/>
                <a:gd name="T2" fmla="*/ 324 w 602"/>
                <a:gd name="T3" fmla="*/ 2 h 381"/>
                <a:gd name="T4" fmla="*/ 330 w 602"/>
                <a:gd name="T5" fmla="*/ 9 h 381"/>
                <a:gd name="T6" fmla="*/ 333 w 602"/>
                <a:gd name="T7" fmla="*/ 18 h 381"/>
                <a:gd name="T8" fmla="*/ 333 w 602"/>
                <a:gd name="T9" fmla="*/ 103 h 381"/>
                <a:gd name="T10" fmla="*/ 602 w 602"/>
                <a:gd name="T11" fmla="*/ 103 h 381"/>
                <a:gd name="T12" fmla="*/ 598 w 602"/>
                <a:gd name="T13" fmla="*/ 152 h 381"/>
                <a:gd name="T14" fmla="*/ 597 w 602"/>
                <a:gd name="T15" fmla="*/ 202 h 381"/>
                <a:gd name="T16" fmla="*/ 598 w 602"/>
                <a:gd name="T17" fmla="*/ 241 h 381"/>
                <a:gd name="T18" fmla="*/ 600 w 602"/>
                <a:gd name="T19" fmla="*/ 278 h 381"/>
                <a:gd name="T20" fmla="*/ 333 w 602"/>
                <a:gd name="T21" fmla="*/ 278 h 381"/>
                <a:gd name="T22" fmla="*/ 333 w 602"/>
                <a:gd name="T23" fmla="*/ 362 h 381"/>
                <a:gd name="T24" fmla="*/ 330 w 602"/>
                <a:gd name="T25" fmla="*/ 372 h 381"/>
                <a:gd name="T26" fmla="*/ 324 w 602"/>
                <a:gd name="T27" fmla="*/ 379 h 381"/>
                <a:gd name="T28" fmla="*/ 315 w 602"/>
                <a:gd name="T29" fmla="*/ 381 h 381"/>
                <a:gd name="T30" fmla="*/ 306 w 602"/>
                <a:gd name="T31" fmla="*/ 379 h 381"/>
                <a:gd name="T32" fmla="*/ 8 w 602"/>
                <a:gd name="T33" fmla="*/ 205 h 381"/>
                <a:gd name="T34" fmla="*/ 2 w 602"/>
                <a:gd name="T35" fmla="*/ 200 h 381"/>
                <a:gd name="T36" fmla="*/ 0 w 602"/>
                <a:gd name="T37" fmla="*/ 194 h 381"/>
                <a:gd name="T38" fmla="*/ 0 w 602"/>
                <a:gd name="T39" fmla="*/ 186 h 381"/>
                <a:gd name="T40" fmla="*/ 2 w 602"/>
                <a:gd name="T41" fmla="*/ 180 h 381"/>
                <a:gd name="T42" fmla="*/ 8 w 602"/>
                <a:gd name="T43" fmla="*/ 175 h 381"/>
                <a:gd name="T44" fmla="*/ 306 w 602"/>
                <a:gd name="T45" fmla="*/ 2 h 381"/>
                <a:gd name="T46" fmla="*/ 315 w 602"/>
                <a:gd name="T47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2" h="381">
                  <a:moveTo>
                    <a:pt x="315" y="0"/>
                  </a:moveTo>
                  <a:lnTo>
                    <a:pt x="324" y="2"/>
                  </a:lnTo>
                  <a:lnTo>
                    <a:pt x="330" y="9"/>
                  </a:lnTo>
                  <a:lnTo>
                    <a:pt x="333" y="18"/>
                  </a:lnTo>
                  <a:lnTo>
                    <a:pt x="333" y="103"/>
                  </a:lnTo>
                  <a:lnTo>
                    <a:pt x="602" y="103"/>
                  </a:lnTo>
                  <a:lnTo>
                    <a:pt x="598" y="152"/>
                  </a:lnTo>
                  <a:lnTo>
                    <a:pt x="597" y="202"/>
                  </a:lnTo>
                  <a:lnTo>
                    <a:pt x="598" y="241"/>
                  </a:lnTo>
                  <a:lnTo>
                    <a:pt x="600" y="278"/>
                  </a:lnTo>
                  <a:lnTo>
                    <a:pt x="333" y="278"/>
                  </a:lnTo>
                  <a:lnTo>
                    <a:pt x="333" y="362"/>
                  </a:lnTo>
                  <a:lnTo>
                    <a:pt x="330" y="372"/>
                  </a:lnTo>
                  <a:lnTo>
                    <a:pt x="324" y="379"/>
                  </a:lnTo>
                  <a:lnTo>
                    <a:pt x="315" y="381"/>
                  </a:lnTo>
                  <a:lnTo>
                    <a:pt x="306" y="379"/>
                  </a:lnTo>
                  <a:lnTo>
                    <a:pt x="8" y="205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186"/>
                  </a:lnTo>
                  <a:lnTo>
                    <a:pt x="2" y="180"/>
                  </a:lnTo>
                  <a:lnTo>
                    <a:pt x="8" y="175"/>
                  </a:lnTo>
                  <a:lnTo>
                    <a:pt x="306" y="2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28"/>
            <p:cNvSpPr>
              <a:spLocks/>
            </p:cNvSpPr>
            <p:nvPr/>
          </p:nvSpPr>
          <p:spPr bwMode="auto">
            <a:xfrm>
              <a:off x="7581900" y="2759075"/>
              <a:ext cx="87313" cy="87313"/>
            </a:xfrm>
            <a:custGeom>
              <a:avLst/>
              <a:gdLst>
                <a:gd name="T0" fmla="*/ 471 w 493"/>
                <a:gd name="T1" fmla="*/ 0 h 494"/>
                <a:gd name="T2" fmla="*/ 480 w 493"/>
                <a:gd name="T3" fmla="*/ 0 h 494"/>
                <a:gd name="T4" fmla="*/ 488 w 493"/>
                <a:gd name="T5" fmla="*/ 4 h 494"/>
                <a:gd name="T6" fmla="*/ 492 w 493"/>
                <a:gd name="T7" fmla="*/ 12 h 494"/>
                <a:gd name="T8" fmla="*/ 493 w 493"/>
                <a:gd name="T9" fmla="*/ 21 h 494"/>
                <a:gd name="T10" fmla="*/ 404 w 493"/>
                <a:gd name="T11" fmla="*/ 355 h 494"/>
                <a:gd name="T12" fmla="*/ 400 w 493"/>
                <a:gd name="T13" fmla="*/ 362 h 494"/>
                <a:gd name="T14" fmla="*/ 394 w 493"/>
                <a:gd name="T15" fmla="*/ 367 h 494"/>
                <a:gd name="T16" fmla="*/ 388 w 493"/>
                <a:gd name="T17" fmla="*/ 369 h 494"/>
                <a:gd name="T18" fmla="*/ 380 w 493"/>
                <a:gd name="T19" fmla="*/ 367 h 494"/>
                <a:gd name="T20" fmla="*/ 374 w 493"/>
                <a:gd name="T21" fmla="*/ 363 h 494"/>
                <a:gd name="T22" fmla="*/ 314 w 493"/>
                <a:gd name="T23" fmla="*/ 303 h 494"/>
                <a:gd name="T24" fmla="*/ 123 w 493"/>
                <a:gd name="T25" fmla="*/ 494 h 494"/>
                <a:gd name="T26" fmla="*/ 85 w 493"/>
                <a:gd name="T27" fmla="*/ 451 h 494"/>
                <a:gd name="T28" fmla="*/ 44 w 493"/>
                <a:gd name="T29" fmla="*/ 409 h 494"/>
                <a:gd name="T30" fmla="*/ 0 w 493"/>
                <a:gd name="T31" fmla="*/ 369 h 494"/>
                <a:gd name="T32" fmla="*/ 190 w 493"/>
                <a:gd name="T33" fmla="*/ 179 h 494"/>
                <a:gd name="T34" fmla="*/ 130 w 493"/>
                <a:gd name="T35" fmla="*/ 119 h 494"/>
                <a:gd name="T36" fmla="*/ 125 w 493"/>
                <a:gd name="T37" fmla="*/ 111 h 494"/>
                <a:gd name="T38" fmla="*/ 126 w 493"/>
                <a:gd name="T39" fmla="*/ 102 h 494"/>
                <a:gd name="T40" fmla="*/ 130 w 493"/>
                <a:gd name="T41" fmla="*/ 94 h 494"/>
                <a:gd name="T42" fmla="*/ 138 w 493"/>
                <a:gd name="T43" fmla="*/ 90 h 494"/>
                <a:gd name="T44" fmla="*/ 471 w 493"/>
                <a:gd name="T4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3" h="494">
                  <a:moveTo>
                    <a:pt x="471" y="0"/>
                  </a:moveTo>
                  <a:lnTo>
                    <a:pt x="480" y="0"/>
                  </a:lnTo>
                  <a:lnTo>
                    <a:pt x="488" y="4"/>
                  </a:lnTo>
                  <a:lnTo>
                    <a:pt x="492" y="12"/>
                  </a:lnTo>
                  <a:lnTo>
                    <a:pt x="493" y="21"/>
                  </a:lnTo>
                  <a:lnTo>
                    <a:pt x="404" y="355"/>
                  </a:lnTo>
                  <a:lnTo>
                    <a:pt x="400" y="362"/>
                  </a:lnTo>
                  <a:lnTo>
                    <a:pt x="394" y="367"/>
                  </a:lnTo>
                  <a:lnTo>
                    <a:pt x="388" y="369"/>
                  </a:lnTo>
                  <a:lnTo>
                    <a:pt x="380" y="367"/>
                  </a:lnTo>
                  <a:lnTo>
                    <a:pt x="374" y="363"/>
                  </a:lnTo>
                  <a:lnTo>
                    <a:pt x="314" y="303"/>
                  </a:lnTo>
                  <a:lnTo>
                    <a:pt x="123" y="494"/>
                  </a:lnTo>
                  <a:lnTo>
                    <a:pt x="85" y="451"/>
                  </a:lnTo>
                  <a:lnTo>
                    <a:pt x="44" y="409"/>
                  </a:lnTo>
                  <a:lnTo>
                    <a:pt x="0" y="369"/>
                  </a:lnTo>
                  <a:lnTo>
                    <a:pt x="190" y="179"/>
                  </a:lnTo>
                  <a:lnTo>
                    <a:pt x="130" y="119"/>
                  </a:lnTo>
                  <a:lnTo>
                    <a:pt x="125" y="111"/>
                  </a:lnTo>
                  <a:lnTo>
                    <a:pt x="126" y="102"/>
                  </a:lnTo>
                  <a:lnTo>
                    <a:pt x="130" y="94"/>
                  </a:lnTo>
                  <a:lnTo>
                    <a:pt x="138" y="90"/>
                  </a:lnTo>
                  <a:lnTo>
                    <a:pt x="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29"/>
            <p:cNvSpPr>
              <a:spLocks/>
            </p:cNvSpPr>
            <p:nvPr/>
          </p:nvSpPr>
          <p:spPr bwMode="auto">
            <a:xfrm>
              <a:off x="7578725" y="3087688"/>
              <a:ext cx="87313" cy="87313"/>
            </a:xfrm>
            <a:custGeom>
              <a:avLst/>
              <a:gdLst>
                <a:gd name="T0" fmla="*/ 126 w 494"/>
                <a:gd name="T1" fmla="*/ 0 h 494"/>
                <a:gd name="T2" fmla="*/ 316 w 494"/>
                <a:gd name="T3" fmla="*/ 190 h 494"/>
                <a:gd name="T4" fmla="*/ 376 w 494"/>
                <a:gd name="T5" fmla="*/ 130 h 494"/>
                <a:gd name="T6" fmla="*/ 384 w 494"/>
                <a:gd name="T7" fmla="*/ 126 h 494"/>
                <a:gd name="T8" fmla="*/ 393 w 494"/>
                <a:gd name="T9" fmla="*/ 126 h 494"/>
                <a:gd name="T10" fmla="*/ 401 w 494"/>
                <a:gd name="T11" fmla="*/ 130 h 494"/>
                <a:gd name="T12" fmla="*/ 405 w 494"/>
                <a:gd name="T13" fmla="*/ 138 h 494"/>
                <a:gd name="T14" fmla="*/ 494 w 494"/>
                <a:gd name="T15" fmla="*/ 473 h 494"/>
                <a:gd name="T16" fmla="*/ 494 w 494"/>
                <a:gd name="T17" fmla="*/ 482 h 494"/>
                <a:gd name="T18" fmla="*/ 489 w 494"/>
                <a:gd name="T19" fmla="*/ 490 h 494"/>
                <a:gd name="T20" fmla="*/ 482 w 494"/>
                <a:gd name="T21" fmla="*/ 494 h 494"/>
                <a:gd name="T22" fmla="*/ 472 w 494"/>
                <a:gd name="T23" fmla="*/ 494 h 494"/>
                <a:gd name="T24" fmla="*/ 139 w 494"/>
                <a:gd name="T25" fmla="*/ 404 h 494"/>
                <a:gd name="T26" fmla="*/ 133 w 494"/>
                <a:gd name="T27" fmla="*/ 401 h 494"/>
                <a:gd name="T28" fmla="*/ 128 w 494"/>
                <a:gd name="T29" fmla="*/ 395 h 494"/>
                <a:gd name="T30" fmla="*/ 126 w 494"/>
                <a:gd name="T31" fmla="*/ 388 h 494"/>
                <a:gd name="T32" fmla="*/ 127 w 494"/>
                <a:gd name="T33" fmla="*/ 381 h 494"/>
                <a:gd name="T34" fmla="*/ 131 w 494"/>
                <a:gd name="T35" fmla="*/ 375 h 494"/>
                <a:gd name="T36" fmla="*/ 191 w 494"/>
                <a:gd name="T37" fmla="*/ 315 h 494"/>
                <a:gd name="T38" fmla="*/ 0 w 494"/>
                <a:gd name="T39" fmla="*/ 124 h 494"/>
                <a:gd name="T40" fmla="*/ 45 w 494"/>
                <a:gd name="T41" fmla="*/ 84 h 494"/>
                <a:gd name="T42" fmla="*/ 87 w 494"/>
                <a:gd name="T43" fmla="*/ 43 h 494"/>
                <a:gd name="T44" fmla="*/ 126 w 494"/>
                <a:gd name="T4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4" h="494">
                  <a:moveTo>
                    <a:pt x="126" y="0"/>
                  </a:moveTo>
                  <a:lnTo>
                    <a:pt x="316" y="190"/>
                  </a:lnTo>
                  <a:lnTo>
                    <a:pt x="376" y="130"/>
                  </a:lnTo>
                  <a:lnTo>
                    <a:pt x="384" y="126"/>
                  </a:lnTo>
                  <a:lnTo>
                    <a:pt x="393" y="126"/>
                  </a:lnTo>
                  <a:lnTo>
                    <a:pt x="401" y="130"/>
                  </a:lnTo>
                  <a:lnTo>
                    <a:pt x="405" y="138"/>
                  </a:lnTo>
                  <a:lnTo>
                    <a:pt x="494" y="473"/>
                  </a:lnTo>
                  <a:lnTo>
                    <a:pt x="494" y="482"/>
                  </a:lnTo>
                  <a:lnTo>
                    <a:pt x="489" y="490"/>
                  </a:lnTo>
                  <a:lnTo>
                    <a:pt x="482" y="494"/>
                  </a:lnTo>
                  <a:lnTo>
                    <a:pt x="472" y="494"/>
                  </a:lnTo>
                  <a:lnTo>
                    <a:pt x="139" y="404"/>
                  </a:lnTo>
                  <a:lnTo>
                    <a:pt x="133" y="401"/>
                  </a:lnTo>
                  <a:lnTo>
                    <a:pt x="128" y="395"/>
                  </a:lnTo>
                  <a:lnTo>
                    <a:pt x="126" y="388"/>
                  </a:lnTo>
                  <a:lnTo>
                    <a:pt x="127" y="381"/>
                  </a:lnTo>
                  <a:lnTo>
                    <a:pt x="131" y="375"/>
                  </a:lnTo>
                  <a:lnTo>
                    <a:pt x="191" y="315"/>
                  </a:lnTo>
                  <a:lnTo>
                    <a:pt x="0" y="124"/>
                  </a:lnTo>
                  <a:lnTo>
                    <a:pt x="45" y="84"/>
                  </a:lnTo>
                  <a:lnTo>
                    <a:pt x="87" y="4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30"/>
            <p:cNvSpPr>
              <a:spLocks/>
            </p:cNvSpPr>
            <p:nvPr/>
          </p:nvSpPr>
          <p:spPr bwMode="auto">
            <a:xfrm>
              <a:off x="7251700" y="3084513"/>
              <a:ext cx="87313" cy="87313"/>
            </a:xfrm>
            <a:custGeom>
              <a:avLst/>
              <a:gdLst>
                <a:gd name="T0" fmla="*/ 369 w 491"/>
                <a:gd name="T1" fmla="*/ 0 h 494"/>
                <a:gd name="T2" fmla="*/ 408 w 491"/>
                <a:gd name="T3" fmla="*/ 43 h 494"/>
                <a:gd name="T4" fmla="*/ 449 w 491"/>
                <a:gd name="T5" fmla="*/ 85 h 494"/>
                <a:gd name="T6" fmla="*/ 491 w 491"/>
                <a:gd name="T7" fmla="*/ 125 h 494"/>
                <a:gd name="T8" fmla="*/ 303 w 491"/>
                <a:gd name="T9" fmla="*/ 315 h 494"/>
                <a:gd name="T10" fmla="*/ 363 w 491"/>
                <a:gd name="T11" fmla="*/ 375 h 494"/>
                <a:gd name="T12" fmla="*/ 367 w 491"/>
                <a:gd name="T13" fmla="*/ 383 h 494"/>
                <a:gd name="T14" fmla="*/ 367 w 491"/>
                <a:gd name="T15" fmla="*/ 392 h 494"/>
                <a:gd name="T16" fmla="*/ 363 w 491"/>
                <a:gd name="T17" fmla="*/ 400 h 494"/>
                <a:gd name="T18" fmla="*/ 355 w 491"/>
                <a:gd name="T19" fmla="*/ 404 h 494"/>
                <a:gd name="T20" fmla="*/ 22 w 491"/>
                <a:gd name="T21" fmla="*/ 494 h 494"/>
                <a:gd name="T22" fmla="*/ 12 w 491"/>
                <a:gd name="T23" fmla="*/ 494 h 494"/>
                <a:gd name="T24" fmla="*/ 5 w 491"/>
                <a:gd name="T25" fmla="*/ 489 h 494"/>
                <a:gd name="T26" fmla="*/ 0 w 491"/>
                <a:gd name="T27" fmla="*/ 482 h 494"/>
                <a:gd name="T28" fmla="*/ 0 w 491"/>
                <a:gd name="T29" fmla="*/ 473 h 494"/>
                <a:gd name="T30" fmla="*/ 89 w 491"/>
                <a:gd name="T31" fmla="*/ 139 h 494"/>
                <a:gd name="T32" fmla="*/ 92 w 491"/>
                <a:gd name="T33" fmla="*/ 132 h 494"/>
                <a:gd name="T34" fmla="*/ 98 w 491"/>
                <a:gd name="T35" fmla="*/ 127 h 494"/>
                <a:gd name="T36" fmla="*/ 105 w 491"/>
                <a:gd name="T37" fmla="*/ 125 h 494"/>
                <a:gd name="T38" fmla="*/ 112 w 491"/>
                <a:gd name="T39" fmla="*/ 126 h 494"/>
                <a:gd name="T40" fmla="*/ 119 w 491"/>
                <a:gd name="T41" fmla="*/ 131 h 494"/>
                <a:gd name="T42" fmla="*/ 179 w 491"/>
                <a:gd name="T43" fmla="*/ 190 h 494"/>
                <a:gd name="T44" fmla="*/ 369 w 491"/>
                <a:gd name="T45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1" h="494">
                  <a:moveTo>
                    <a:pt x="369" y="0"/>
                  </a:moveTo>
                  <a:lnTo>
                    <a:pt x="408" y="43"/>
                  </a:lnTo>
                  <a:lnTo>
                    <a:pt x="449" y="85"/>
                  </a:lnTo>
                  <a:lnTo>
                    <a:pt x="491" y="125"/>
                  </a:lnTo>
                  <a:lnTo>
                    <a:pt x="303" y="315"/>
                  </a:lnTo>
                  <a:lnTo>
                    <a:pt x="363" y="375"/>
                  </a:lnTo>
                  <a:lnTo>
                    <a:pt x="367" y="383"/>
                  </a:lnTo>
                  <a:lnTo>
                    <a:pt x="367" y="392"/>
                  </a:lnTo>
                  <a:lnTo>
                    <a:pt x="363" y="400"/>
                  </a:lnTo>
                  <a:lnTo>
                    <a:pt x="355" y="404"/>
                  </a:lnTo>
                  <a:lnTo>
                    <a:pt x="22" y="494"/>
                  </a:lnTo>
                  <a:lnTo>
                    <a:pt x="12" y="494"/>
                  </a:lnTo>
                  <a:lnTo>
                    <a:pt x="5" y="489"/>
                  </a:lnTo>
                  <a:lnTo>
                    <a:pt x="0" y="482"/>
                  </a:lnTo>
                  <a:lnTo>
                    <a:pt x="0" y="473"/>
                  </a:lnTo>
                  <a:lnTo>
                    <a:pt x="89" y="139"/>
                  </a:lnTo>
                  <a:lnTo>
                    <a:pt x="92" y="132"/>
                  </a:lnTo>
                  <a:lnTo>
                    <a:pt x="98" y="127"/>
                  </a:lnTo>
                  <a:lnTo>
                    <a:pt x="105" y="125"/>
                  </a:lnTo>
                  <a:lnTo>
                    <a:pt x="112" y="126"/>
                  </a:lnTo>
                  <a:lnTo>
                    <a:pt x="119" y="131"/>
                  </a:lnTo>
                  <a:lnTo>
                    <a:pt x="179" y="190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31"/>
            <p:cNvSpPr>
              <a:spLocks/>
            </p:cNvSpPr>
            <p:nvPr/>
          </p:nvSpPr>
          <p:spPr bwMode="auto">
            <a:xfrm>
              <a:off x="7645400" y="2933700"/>
              <a:ext cx="106363" cy="68263"/>
            </a:xfrm>
            <a:custGeom>
              <a:avLst/>
              <a:gdLst>
                <a:gd name="T0" fmla="*/ 287 w 604"/>
                <a:gd name="T1" fmla="*/ 0 h 381"/>
                <a:gd name="T2" fmla="*/ 296 w 604"/>
                <a:gd name="T3" fmla="*/ 2 h 381"/>
                <a:gd name="T4" fmla="*/ 595 w 604"/>
                <a:gd name="T5" fmla="*/ 175 h 381"/>
                <a:gd name="T6" fmla="*/ 601 w 604"/>
                <a:gd name="T7" fmla="*/ 180 h 381"/>
                <a:gd name="T8" fmla="*/ 604 w 604"/>
                <a:gd name="T9" fmla="*/ 187 h 381"/>
                <a:gd name="T10" fmla="*/ 604 w 604"/>
                <a:gd name="T11" fmla="*/ 194 h 381"/>
                <a:gd name="T12" fmla="*/ 601 w 604"/>
                <a:gd name="T13" fmla="*/ 201 h 381"/>
                <a:gd name="T14" fmla="*/ 595 w 604"/>
                <a:gd name="T15" fmla="*/ 206 h 381"/>
                <a:gd name="T16" fmla="*/ 296 w 604"/>
                <a:gd name="T17" fmla="*/ 379 h 381"/>
                <a:gd name="T18" fmla="*/ 287 w 604"/>
                <a:gd name="T19" fmla="*/ 381 h 381"/>
                <a:gd name="T20" fmla="*/ 279 w 604"/>
                <a:gd name="T21" fmla="*/ 379 h 381"/>
                <a:gd name="T22" fmla="*/ 272 w 604"/>
                <a:gd name="T23" fmla="*/ 372 h 381"/>
                <a:gd name="T24" fmla="*/ 270 w 604"/>
                <a:gd name="T25" fmla="*/ 363 h 381"/>
                <a:gd name="T26" fmla="*/ 270 w 604"/>
                <a:gd name="T27" fmla="*/ 278 h 381"/>
                <a:gd name="T28" fmla="*/ 0 w 604"/>
                <a:gd name="T29" fmla="*/ 278 h 381"/>
                <a:gd name="T30" fmla="*/ 4 w 604"/>
                <a:gd name="T31" fmla="*/ 229 h 381"/>
                <a:gd name="T32" fmla="*/ 5 w 604"/>
                <a:gd name="T33" fmla="*/ 177 h 381"/>
                <a:gd name="T34" fmla="*/ 2 w 604"/>
                <a:gd name="T35" fmla="*/ 103 h 381"/>
                <a:gd name="T36" fmla="*/ 270 w 604"/>
                <a:gd name="T37" fmla="*/ 103 h 381"/>
                <a:gd name="T38" fmla="*/ 270 w 604"/>
                <a:gd name="T39" fmla="*/ 18 h 381"/>
                <a:gd name="T40" fmla="*/ 272 w 604"/>
                <a:gd name="T41" fmla="*/ 8 h 381"/>
                <a:gd name="T42" fmla="*/ 279 w 604"/>
                <a:gd name="T43" fmla="*/ 2 h 381"/>
                <a:gd name="T44" fmla="*/ 287 w 604"/>
                <a:gd name="T4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4" h="381">
                  <a:moveTo>
                    <a:pt x="287" y="0"/>
                  </a:moveTo>
                  <a:lnTo>
                    <a:pt x="296" y="2"/>
                  </a:lnTo>
                  <a:lnTo>
                    <a:pt x="595" y="175"/>
                  </a:lnTo>
                  <a:lnTo>
                    <a:pt x="601" y="180"/>
                  </a:lnTo>
                  <a:lnTo>
                    <a:pt x="604" y="187"/>
                  </a:lnTo>
                  <a:lnTo>
                    <a:pt x="604" y="194"/>
                  </a:lnTo>
                  <a:lnTo>
                    <a:pt x="601" y="201"/>
                  </a:lnTo>
                  <a:lnTo>
                    <a:pt x="595" y="206"/>
                  </a:lnTo>
                  <a:lnTo>
                    <a:pt x="296" y="379"/>
                  </a:lnTo>
                  <a:lnTo>
                    <a:pt x="287" y="381"/>
                  </a:lnTo>
                  <a:lnTo>
                    <a:pt x="279" y="379"/>
                  </a:lnTo>
                  <a:lnTo>
                    <a:pt x="272" y="372"/>
                  </a:lnTo>
                  <a:lnTo>
                    <a:pt x="270" y="363"/>
                  </a:lnTo>
                  <a:lnTo>
                    <a:pt x="270" y="278"/>
                  </a:lnTo>
                  <a:lnTo>
                    <a:pt x="0" y="278"/>
                  </a:lnTo>
                  <a:lnTo>
                    <a:pt x="4" y="229"/>
                  </a:lnTo>
                  <a:lnTo>
                    <a:pt x="5" y="177"/>
                  </a:lnTo>
                  <a:lnTo>
                    <a:pt x="2" y="103"/>
                  </a:lnTo>
                  <a:lnTo>
                    <a:pt x="270" y="103"/>
                  </a:lnTo>
                  <a:lnTo>
                    <a:pt x="270" y="18"/>
                  </a:lnTo>
                  <a:lnTo>
                    <a:pt x="272" y="8"/>
                  </a:lnTo>
                  <a:lnTo>
                    <a:pt x="279" y="2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32"/>
            <p:cNvSpPr>
              <a:spLocks/>
            </p:cNvSpPr>
            <p:nvPr/>
          </p:nvSpPr>
          <p:spPr bwMode="auto">
            <a:xfrm>
              <a:off x="7424738" y="3151188"/>
              <a:ext cx="66675" cy="106363"/>
            </a:xfrm>
            <a:custGeom>
              <a:avLst/>
              <a:gdLst>
                <a:gd name="T0" fmla="*/ 103 w 380"/>
                <a:gd name="T1" fmla="*/ 0 h 605"/>
                <a:gd name="T2" fmla="*/ 153 w 380"/>
                <a:gd name="T3" fmla="*/ 4 h 605"/>
                <a:gd name="T4" fmla="*/ 203 w 380"/>
                <a:gd name="T5" fmla="*/ 5 h 605"/>
                <a:gd name="T6" fmla="*/ 240 w 380"/>
                <a:gd name="T7" fmla="*/ 4 h 605"/>
                <a:gd name="T8" fmla="*/ 278 w 380"/>
                <a:gd name="T9" fmla="*/ 2 h 605"/>
                <a:gd name="T10" fmla="*/ 278 w 380"/>
                <a:gd name="T11" fmla="*/ 271 h 605"/>
                <a:gd name="T12" fmla="*/ 363 w 380"/>
                <a:gd name="T13" fmla="*/ 271 h 605"/>
                <a:gd name="T14" fmla="*/ 372 w 380"/>
                <a:gd name="T15" fmla="*/ 274 h 605"/>
                <a:gd name="T16" fmla="*/ 378 w 380"/>
                <a:gd name="T17" fmla="*/ 280 h 605"/>
                <a:gd name="T18" fmla="*/ 380 w 380"/>
                <a:gd name="T19" fmla="*/ 288 h 605"/>
                <a:gd name="T20" fmla="*/ 378 w 380"/>
                <a:gd name="T21" fmla="*/ 297 h 605"/>
                <a:gd name="T22" fmla="*/ 206 w 380"/>
                <a:gd name="T23" fmla="*/ 597 h 605"/>
                <a:gd name="T24" fmla="*/ 201 w 380"/>
                <a:gd name="T25" fmla="*/ 602 h 605"/>
                <a:gd name="T26" fmla="*/ 194 w 380"/>
                <a:gd name="T27" fmla="*/ 605 h 605"/>
                <a:gd name="T28" fmla="*/ 187 w 380"/>
                <a:gd name="T29" fmla="*/ 605 h 605"/>
                <a:gd name="T30" fmla="*/ 180 w 380"/>
                <a:gd name="T31" fmla="*/ 602 h 605"/>
                <a:gd name="T32" fmla="*/ 175 w 380"/>
                <a:gd name="T33" fmla="*/ 597 h 605"/>
                <a:gd name="T34" fmla="*/ 3 w 380"/>
                <a:gd name="T35" fmla="*/ 297 h 605"/>
                <a:gd name="T36" fmla="*/ 0 w 380"/>
                <a:gd name="T37" fmla="*/ 288 h 605"/>
                <a:gd name="T38" fmla="*/ 3 w 380"/>
                <a:gd name="T39" fmla="*/ 280 h 605"/>
                <a:gd name="T40" fmla="*/ 9 w 380"/>
                <a:gd name="T41" fmla="*/ 274 h 605"/>
                <a:gd name="T42" fmla="*/ 18 w 380"/>
                <a:gd name="T43" fmla="*/ 271 h 605"/>
                <a:gd name="T44" fmla="*/ 103 w 380"/>
                <a:gd name="T45" fmla="*/ 271 h 605"/>
                <a:gd name="T46" fmla="*/ 103 w 380"/>
                <a:gd name="T4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0" h="605">
                  <a:moveTo>
                    <a:pt x="103" y="0"/>
                  </a:moveTo>
                  <a:lnTo>
                    <a:pt x="153" y="4"/>
                  </a:lnTo>
                  <a:lnTo>
                    <a:pt x="203" y="5"/>
                  </a:lnTo>
                  <a:lnTo>
                    <a:pt x="240" y="4"/>
                  </a:lnTo>
                  <a:lnTo>
                    <a:pt x="278" y="2"/>
                  </a:lnTo>
                  <a:lnTo>
                    <a:pt x="278" y="271"/>
                  </a:lnTo>
                  <a:lnTo>
                    <a:pt x="363" y="271"/>
                  </a:lnTo>
                  <a:lnTo>
                    <a:pt x="372" y="274"/>
                  </a:lnTo>
                  <a:lnTo>
                    <a:pt x="378" y="280"/>
                  </a:lnTo>
                  <a:lnTo>
                    <a:pt x="380" y="288"/>
                  </a:lnTo>
                  <a:lnTo>
                    <a:pt x="378" y="297"/>
                  </a:lnTo>
                  <a:lnTo>
                    <a:pt x="206" y="597"/>
                  </a:lnTo>
                  <a:lnTo>
                    <a:pt x="201" y="602"/>
                  </a:lnTo>
                  <a:lnTo>
                    <a:pt x="194" y="605"/>
                  </a:lnTo>
                  <a:lnTo>
                    <a:pt x="187" y="605"/>
                  </a:lnTo>
                  <a:lnTo>
                    <a:pt x="180" y="602"/>
                  </a:lnTo>
                  <a:lnTo>
                    <a:pt x="175" y="597"/>
                  </a:lnTo>
                  <a:lnTo>
                    <a:pt x="3" y="297"/>
                  </a:lnTo>
                  <a:lnTo>
                    <a:pt x="0" y="288"/>
                  </a:lnTo>
                  <a:lnTo>
                    <a:pt x="3" y="280"/>
                  </a:lnTo>
                  <a:lnTo>
                    <a:pt x="9" y="274"/>
                  </a:lnTo>
                  <a:lnTo>
                    <a:pt x="18" y="271"/>
                  </a:lnTo>
                  <a:lnTo>
                    <a:pt x="103" y="271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33"/>
            <p:cNvSpPr>
              <a:spLocks noEditPoints="1"/>
            </p:cNvSpPr>
            <p:nvPr/>
          </p:nvSpPr>
          <p:spPr bwMode="auto">
            <a:xfrm>
              <a:off x="7304088" y="2808288"/>
              <a:ext cx="312738" cy="312738"/>
            </a:xfrm>
            <a:custGeom>
              <a:avLst/>
              <a:gdLst>
                <a:gd name="T0" fmla="*/ 817 w 1770"/>
                <a:gd name="T1" fmla="*/ 289 h 1773"/>
                <a:gd name="T2" fmla="*/ 809 w 1770"/>
                <a:gd name="T3" fmla="*/ 372 h 1773"/>
                <a:gd name="T4" fmla="*/ 800 w 1770"/>
                <a:gd name="T5" fmla="*/ 419 h 1773"/>
                <a:gd name="T6" fmla="*/ 727 w 1770"/>
                <a:gd name="T7" fmla="*/ 450 h 1773"/>
                <a:gd name="T8" fmla="*/ 621 w 1770"/>
                <a:gd name="T9" fmla="*/ 536 h 1773"/>
                <a:gd name="T10" fmla="*/ 578 w 1770"/>
                <a:gd name="T11" fmla="*/ 671 h 1773"/>
                <a:gd name="T12" fmla="*/ 603 w 1770"/>
                <a:gd name="T13" fmla="*/ 795 h 1773"/>
                <a:gd name="T14" fmla="*/ 686 w 1770"/>
                <a:gd name="T15" fmla="*/ 884 h 1773"/>
                <a:gd name="T16" fmla="*/ 842 w 1770"/>
                <a:gd name="T17" fmla="*/ 961 h 1773"/>
                <a:gd name="T18" fmla="*/ 946 w 1770"/>
                <a:gd name="T19" fmla="*/ 1015 h 1773"/>
                <a:gd name="T20" fmla="*/ 982 w 1770"/>
                <a:gd name="T21" fmla="*/ 1087 h 1773"/>
                <a:gd name="T22" fmla="*/ 946 w 1770"/>
                <a:gd name="T23" fmla="*/ 1154 h 1773"/>
                <a:gd name="T24" fmla="*/ 845 w 1770"/>
                <a:gd name="T25" fmla="*/ 1181 h 1773"/>
                <a:gd name="T26" fmla="*/ 690 w 1770"/>
                <a:gd name="T27" fmla="*/ 1147 h 1773"/>
                <a:gd name="T28" fmla="*/ 618 w 1770"/>
                <a:gd name="T29" fmla="*/ 1121 h 1773"/>
                <a:gd name="T30" fmla="*/ 576 w 1770"/>
                <a:gd name="T31" fmla="*/ 1238 h 1773"/>
                <a:gd name="T32" fmla="*/ 579 w 1770"/>
                <a:gd name="T33" fmla="*/ 1288 h 1773"/>
                <a:gd name="T34" fmla="*/ 679 w 1770"/>
                <a:gd name="T35" fmla="*/ 1331 h 1773"/>
                <a:gd name="T36" fmla="*/ 785 w 1770"/>
                <a:gd name="T37" fmla="*/ 1354 h 1773"/>
                <a:gd name="T38" fmla="*/ 799 w 1770"/>
                <a:gd name="T39" fmla="*/ 1398 h 1773"/>
                <a:gd name="T40" fmla="*/ 813 w 1770"/>
                <a:gd name="T41" fmla="*/ 1487 h 1773"/>
                <a:gd name="T42" fmla="*/ 932 w 1770"/>
                <a:gd name="T43" fmla="*/ 1492 h 1773"/>
                <a:gd name="T44" fmla="*/ 955 w 1770"/>
                <a:gd name="T45" fmla="*/ 1458 h 1773"/>
                <a:gd name="T46" fmla="*/ 960 w 1770"/>
                <a:gd name="T47" fmla="*/ 1352 h 1773"/>
                <a:gd name="T48" fmla="*/ 1026 w 1770"/>
                <a:gd name="T49" fmla="*/ 1320 h 1773"/>
                <a:gd name="T50" fmla="*/ 1139 w 1770"/>
                <a:gd name="T51" fmla="*/ 1237 h 1773"/>
                <a:gd name="T52" fmla="*/ 1196 w 1770"/>
                <a:gd name="T53" fmla="*/ 1104 h 1773"/>
                <a:gd name="T54" fmla="*/ 1176 w 1770"/>
                <a:gd name="T55" fmla="*/ 966 h 1773"/>
                <a:gd name="T56" fmla="*/ 1085 w 1770"/>
                <a:gd name="T57" fmla="*/ 852 h 1773"/>
                <a:gd name="T58" fmla="*/ 903 w 1770"/>
                <a:gd name="T59" fmla="*/ 765 h 1773"/>
                <a:gd name="T60" fmla="*/ 807 w 1770"/>
                <a:gd name="T61" fmla="*/ 702 h 1773"/>
                <a:gd name="T62" fmla="*/ 797 w 1770"/>
                <a:gd name="T63" fmla="*/ 633 h 1773"/>
                <a:gd name="T64" fmla="*/ 865 w 1770"/>
                <a:gd name="T65" fmla="*/ 585 h 1773"/>
                <a:gd name="T66" fmla="*/ 1032 w 1770"/>
                <a:gd name="T67" fmla="*/ 601 h 1773"/>
                <a:gd name="T68" fmla="*/ 1109 w 1770"/>
                <a:gd name="T69" fmla="*/ 626 h 1773"/>
                <a:gd name="T70" fmla="*/ 1141 w 1770"/>
                <a:gd name="T71" fmla="*/ 549 h 1773"/>
                <a:gd name="T72" fmla="*/ 1152 w 1770"/>
                <a:gd name="T73" fmla="*/ 468 h 1773"/>
                <a:gd name="T74" fmla="*/ 1056 w 1770"/>
                <a:gd name="T75" fmla="*/ 427 h 1773"/>
                <a:gd name="T76" fmla="*/ 970 w 1770"/>
                <a:gd name="T77" fmla="*/ 407 h 1773"/>
                <a:gd name="T78" fmla="*/ 960 w 1770"/>
                <a:gd name="T79" fmla="*/ 356 h 1773"/>
                <a:gd name="T80" fmla="*/ 950 w 1770"/>
                <a:gd name="T81" fmla="*/ 290 h 1773"/>
                <a:gd name="T82" fmla="*/ 884 w 1770"/>
                <a:gd name="T83" fmla="*/ 281 h 1773"/>
                <a:gd name="T84" fmla="*/ 1028 w 1770"/>
                <a:gd name="T85" fmla="*/ 11 h 1773"/>
                <a:gd name="T86" fmla="*/ 1291 w 1770"/>
                <a:gd name="T87" fmla="*/ 98 h 1773"/>
                <a:gd name="T88" fmla="*/ 1510 w 1770"/>
                <a:gd name="T89" fmla="*/ 260 h 1773"/>
                <a:gd name="T90" fmla="*/ 1671 w 1770"/>
                <a:gd name="T91" fmla="*/ 479 h 1773"/>
                <a:gd name="T92" fmla="*/ 1758 w 1770"/>
                <a:gd name="T93" fmla="*/ 743 h 1773"/>
                <a:gd name="T94" fmla="*/ 1758 w 1770"/>
                <a:gd name="T95" fmla="*/ 1030 h 1773"/>
                <a:gd name="T96" fmla="*/ 1671 w 1770"/>
                <a:gd name="T97" fmla="*/ 1294 h 1773"/>
                <a:gd name="T98" fmla="*/ 1510 w 1770"/>
                <a:gd name="T99" fmla="*/ 1513 h 1773"/>
                <a:gd name="T100" fmla="*/ 1291 w 1770"/>
                <a:gd name="T101" fmla="*/ 1674 h 1773"/>
                <a:gd name="T102" fmla="*/ 1029 w 1770"/>
                <a:gd name="T103" fmla="*/ 1762 h 1773"/>
                <a:gd name="T104" fmla="*/ 741 w 1770"/>
                <a:gd name="T105" fmla="*/ 1762 h 1773"/>
                <a:gd name="T106" fmla="*/ 479 w 1770"/>
                <a:gd name="T107" fmla="*/ 1674 h 1773"/>
                <a:gd name="T108" fmla="*/ 260 w 1770"/>
                <a:gd name="T109" fmla="*/ 1513 h 1773"/>
                <a:gd name="T110" fmla="*/ 99 w 1770"/>
                <a:gd name="T111" fmla="*/ 1294 h 1773"/>
                <a:gd name="T112" fmla="*/ 12 w 1770"/>
                <a:gd name="T113" fmla="*/ 1030 h 1773"/>
                <a:gd name="T114" fmla="*/ 11 w 1770"/>
                <a:gd name="T115" fmla="*/ 749 h 1773"/>
                <a:gd name="T116" fmla="*/ 91 w 1770"/>
                <a:gd name="T117" fmla="*/ 495 h 1773"/>
                <a:gd name="T118" fmla="*/ 239 w 1770"/>
                <a:gd name="T119" fmla="*/ 281 h 1773"/>
                <a:gd name="T120" fmla="*/ 439 w 1770"/>
                <a:gd name="T121" fmla="*/ 120 h 1773"/>
                <a:gd name="T122" fmla="*/ 682 w 1770"/>
                <a:gd name="T123" fmla="*/ 23 h 1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70" h="1773">
                  <a:moveTo>
                    <a:pt x="851" y="281"/>
                  </a:moveTo>
                  <a:lnTo>
                    <a:pt x="836" y="282"/>
                  </a:lnTo>
                  <a:lnTo>
                    <a:pt x="825" y="285"/>
                  </a:lnTo>
                  <a:lnTo>
                    <a:pt x="817" y="289"/>
                  </a:lnTo>
                  <a:lnTo>
                    <a:pt x="812" y="297"/>
                  </a:lnTo>
                  <a:lnTo>
                    <a:pt x="810" y="308"/>
                  </a:lnTo>
                  <a:lnTo>
                    <a:pt x="809" y="324"/>
                  </a:lnTo>
                  <a:lnTo>
                    <a:pt x="809" y="372"/>
                  </a:lnTo>
                  <a:lnTo>
                    <a:pt x="809" y="389"/>
                  </a:lnTo>
                  <a:lnTo>
                    <a:pt x="808" y="402"/>
                  </a:lnTo>
                  <a:lnTo>
                    <a:pt x="805" y="412"/>
                  </a:lnTo>
                  <a:lnTo>
                    <a:pt x="800" y="419"/>
                  </a:lnTo>
                  <a:lnTo>
                    <a:pt x="792" y="425"/>
                  </a:lnTo>
                  <a:lnTo>
                    <a:pt x="780" y="430"/>
                  </a:lnTo>
                  <a:lnTo>
                    <a:pt x="763" y="436"/>
                  </a:lnTo>
                  <a:lnTo>
                    <a:pt x="727" y="450"/>
                  </a:lnTo>
                  <a:lnTo>
                    <a:pt x="695" y="468"/>
                  </a:lnTo>
                  <a:lnTo>
                    <a:pt x="667" y="488"/>
                  </a:lnTo>
                  <a:lnTo>
                    <a:pt x="642" y="511"/>
                  </a:lnTo>
                  <a:lnTo>
                    <a:pt x="621" y="536"/>
                  </a:lnTo>
                  <a:lnTo>
                    <a:pt x="604" y="565"/>
                  </a:lnTo>
                  <a:lnTo>
                    <a:pt x="591" y="598"/>
                  </a:lnTo>
                  <a:lnTo>
                    <a:pt x="582" y="633"/>
                  </a:lnTo>
                  <a:lnTo>
                    <a:pt x="578" y="671"/>
                  </a:lnTo>
                  <a:lnTo>
                    <a:pt x="578" y="705"/>
                  </a:lnTo>
                  <a:lnTo>
                    <a:pt x="582" y="738"/>
                  </a:lnTo>
                  <a:lnTo>
                    <a:pt x="591" y="767"/>
                  </a:lnTo>
                  <a:lnTo>
                    <a:pt x="603" y="795"/>
                  </a:lnTo>
                  <a:lnTo>
                    <a:pt x="619" y="820"/>
                  </a:lnTo>
                  <a:lnTo>
                    <a:pt x="638" y="843"/>
                  </a:lnTo>
                  <a:lnTo>
                    <a:pt x="661" y="864"/>
                  </a:lnTo>
                  <a:lnTo>
                    <a:pt x="686" y="884"/>
                  </a:lnTo>
                  <a:lnTo>
                    <a:pt x="714" y="903"/>
                  </a:lnTo>
                  <a:lnTo>
                    <a:pt x="756" y="925"/>
                  </a:lnTo>
                  <a:lnTo>
                    <a:pt x="798" y="944"/>
                  </a:lnTo>
                  <a:lnTo>
                    <a:pt x="842" y="961"/>
                  </a:lnTo>
                  <a:lnTo>
                    <a:pt x="884" y="979"/>
                  </a:lnTo>
                  <a:lnTo>
                    <a:pt x="906" y="989"/>
                  </a:lnTo>
                  <a:lnTo>
                    <a:pt x="927" y="1001"/>
                  </a:lnTo>
                  <a:lnTo>
                    <a:pt x="946" y="1015"/>
                  </a:lnTo>
                  <a:lnTo>
                    <a:pt x="962" y="1031"/>
                  </a:lnTo>
                  <a:lnTo>
                    <a:pt x="973" y="1049"/>
                  </a:lnTo>
                  <a:lnTo>
                    <a:pt x="980" y="1068"/>
                  </a:lnTo>
                  <a:lnTo>
                    <a:pt x="982" y="1087"/>
                  </a:lnTo>
                  <a:lnTo>
                    <a:pt x="979" y="1106"/>
                  </a:lnTo>
                  <a:lnTo>
                    <a:pt x="972" y="1123"/>
                  </a:lnTo>
                  <a:lnTo>
                    <a:pt x="961" y="1140"/>
                  </a:lnTo>
                  <a:lnTo>
                    <a:pt x="946" y="1154"/>
                  </a:lnTo>
                  <a:lnTo>
                    <a:pt x="926" y="1165"/>
                  </a:lnTo>
                  <a:lnTo>
                    <a:pt x="900" y="1174"/>
                  </a:lnTo>
                  <a:lnTo>
                    <a:pt x="873" y="1179"/>
                  </a:lnTo>
                  <a:lnTo>
                    <a:pt x="845" y="1181"/>
                  </a:lnTo>
                  <a:lnTo>
                    <a:pt x="817" y="1179"/>
                  </a:lnTo>
                  <a:lnTo>
                    <a:pt x="774" y="1172"/>
                  </a:lnTo>
                  <a:lnTo>
                    <a:pt x="731" y="1161"/>
                  </a:lnTo>
                  <a:lnTo>
                    <a:pt x="690" y="1147"/>
                  </a:lnTo>
                  <a:lnTo>
                    <a:pt x="650" y="1129"/>
                  </a:lnTo>
                  <a:lnTo>
                    <a:pt x="637" y="1123"/>
                  </a:lnTo>
                  <a:lnTo>
                    <a:pt x="626" y="1120"/>
                  </a:lnTo>
                  <a:lnTo>
                    <a:pt x="618" y="1121"/>
                  </a:lnTo>
                  <a:lnTo>
                    <a:pt x="611" y="1127"/>
                  </a:lnTo>
                  <a:lnTo>
                    <a:pt x="606" y="1136"/>
                  </a:lnTo>
                  <a:lnTo>
                    <a:pt x="600" y="1150"/>
                  </a:lnTo>
                  <a:lnTo>
                    <a:pt x="576" y="1238"/>
                  </a:lnTo>
                  <a:lnTo>
                    <a:pt x="571" y="1256"/>
                  </a:lnTo>
                  <a:lnTo>
                    <a:pt x="570" y="1269"/>
                  </a:lnTo>
                  <a:lnTo>
                    <a:pt x="573" y="1279"/>
                  </a:lnTo>
                  <a:lnTo>
                    <a:pt x="579" y="1288"/>
                  </a:lnTo>
                  <a:lnTo>
                    <a:pt x="590" y="1296"/>
                  </a:lnTo>
                  <a:lnTo>
                    <a:pt x="606" y="1304"/>
                  </a:lnTo>
                  <a:lnTo>
                    <a:pt x="642" y="1320"/>
                  </a:lnTo>
                  <a:lnTo>
                    <a:pt x="679" y="1331"/>
                  </a:lnTo>
                  <a:lnTo>
                    <a:pt x="717" y="1341"/>
                  </a:lnTo>
                  <a:lnTo>
                    <a:pt x="756" y="1347"/>
                  </a:lnTo>
                  <a:lnTo>
                    <a:pt x="773" y="1350"/>
                  </a:lnTo>
                  <a:lnTo>
                    <a:pt x="785" y="1354"/>
                  </a:lnTo>
                  <a:lnTo>
                    <a:pt x="792" y="1359"/>
                  </a:lnTo>
                  <a:lnTo>
                    <a:pt x="796" y="1368"/>
                  </a:lnTo>
                  <a:lnTo>
                    <a:pt x="798" y="1380"/>
                  </a:lnTo>
                  <a:lnTo>
                    <a:pt x="799" y="1398"/>
                  </a:lnTo>
                  <a:lnTo>
                    <a:pt x="799" y="1456"/>
                  </a:lnTo>
                  <a:lnTo>
                    <a:pt x="801" y="1469"/>
                  </a:lnTo>
                  <a:lnTo>
                    <a:pt x="805" y="1479"/>
                  </a:lnTo>
                  <a:lnTo>
                    <a:pt x="813" y="1487"/>
                  </a:lnTo>
                  <a:lnTo>
                    <a:pt x="823" y="1492"/>
                  </a:lnTo>
                  <a:lnTo>
                    <a:pt x="836" y="1494"/>
                  </a:lnTo>
                  <a:lnTo>
                    <a:pt x="920" y="1494"/>
                  </a:lnTo>
                  <a:lnTo>
                    <a:pt x="932" y="1492"/>
                  </a:lnTo>
                  <a:lnTo>
                    <a:pt x="942" y="1488"/>
                  </a:lnTo>
                  <a:lnTo>
                    <a:pt x="949" y="1480"/>
                  </a:lnTo>
                  <a:lnTo>
                    <a:pt x="954" y="1470"/>
                  </a:lnTo>
                  <a:lnTo>
                    <a:pt x="955" y="1458"/>
                  </a:lnTo>
                  <a:lnTo>
                    <a:pt x="956" y="1418"/>
                  </a:lnTo>
                  <a:lnTo>
                    <a:pt x="955" y="1379"/>
                  </a:lnTo>
                  <a:lnTo>
                    <a:pt x="956" y="1364"/>
                  </a:lnTo>
                  <a:lnTo>
                    <a:pt x="960" y="1352"/>
                  </a:lnTo>
                  <a:lnTo>
                    <a:pt x="967" y="1343"/>
                  </a:lnTo>
                  <a:lnTo>
                    <a:pt x="977" y="1336"/>
                  </a:lnTo>
                  <a:lnTo>
                    <a:pt x="991" y="1331"/>
                  </a:lnTo>
                  <a:lnTo>
                    <a:pt x="1026" y="1320"/>
                  </a:lnTo>
                  <a:lnTo>
                    <a:pt x="1058" y="1304"/>
                  </a:lnTo>
                  <a:lnTo>
                    <a:pt x="1087" y="1286"/>
                  </a:lnTo>
                  <a:lnTo>
                    <a:pt x="1114" y="1263"/>
                  </a:lnTo>
                  <a:lnTo>
                    <a:pt x="1139" y="1237"/>
                  </a:lnTo>
                  <a:lnTo>
                    <a:pt x="1161" y="1205"/>
                  </a:lnTo>
                  <a:lnTo>
                    <a:pt x="1177" y="1173"/>
                  </a:lnTo>
                  <a:lnTo>
                    <a:pt x="1189" y="1139"/>
                  </a:lnTo>
                  <a:lnTo>
                    <a:pt x="1196" y="1104"/>
                  </a:lnTo>
                  <a:lnTo>
                    <a:pt x="1198" y="1069"/>
                  </a:lnTo>
                  <a:lnTo>
                    <a:pt x="1195" y="1034"/>
                  </a:lnTo>
                  <a:lnTo>
                    <a:pt x="1188" y="999"/>
                  </a:lnTo>
                  <a:lnTo>
                    <a:pt x="1176" y="966"/>
                  </a:lnTo>
                  <a:lnTo>
                    <a:pt x="1160" y="935"/>
                  </a:lnTo>
                  <a:lnTo>
                    <a:pt x="1139" y="905"/>
                  </a:lnTo>
                  <a:lnTo>
                    <a:pt x="1114" y="877"/>
                  </a:lnTo>
                  <a:lnTo>
                    <a:pt x="1085" y="852"/>
                  </a:lnTo>
                  <a:lnTo>
                    <a:pt x="1052" y="831"/>
                  </a:lnTo>
                  <a:lnTo>
                    <a:pt x="1003" y="807"/>
                  </a:lnTo>
                  <a:lnTo>
                    <a:pt x="953" y="785"/>
                  </a:lnTo>
                  <a:lnTo>
                    <a:pt x="903" y="765"/>
                  </a:lnTo>
                  <a:lnTo>
                    <a:pt x="875" y="752"/>
                  </a:lnTo>
                  <a:lnTo>
                    <a:pt x="848" y="737"/>
                  </a:lnTo>
                  <a:lnTo>
                    <a:pt x="822" y="718"/>
                  </a:lnTo>
                  <a:lnTo>
                    <a:pt x="807" y="702"/>
                  </a:lnTo>
                  <a:lnTo>
                    <a:pt x="797" y="686"/>
                  </a:lnTo>
                  <a:lnTo>
                    <a:pt x="792" y="668"/>
                  </a:lnTo>
                  <a:lnTo>
                    <a:pt x="792" y="650"/>
                  </a:lnTo>
                  <a:lnTo>
                    <a:pt x="797" y="633"/>
                  </a:lnTo>
                  <a:lnTo>
                    <a:pt x="807" y="617"/>
                  </a:lnTo>
                  <a:lnTo>
                    <a:pt x="821" y="603"/>
                  </a:lnTo>
                  <a:lnTo>
                    <a:pt x="840" y="593"/>
                  </a:lnTo>
                  <a:lnTo>
                    <a:pt x="865" y="585"/>
                  </a:lnTo>
                  <a:lnTo>
                    <a:pt x="890" y="582"/>
                  </a:lnTo>
                  <a:lnTo>
                    <a:pt x="938" y="583"/>
                  </a:lnTo>
                  <a:lnTo>
                    <a:pt x="985" y="589"/>
                  </a:lnTo>
                  <a:lnTo>
                    <a:pt x="1032" y="601"/>
                  </a:lnTo>
                  <a:lnTo>
                    <a:pt x="1077" y="619"/>
                  </a:lnTo>
                  <a:lnTo>
                    <a:pt x="1090" y="625"/>
                  </a:lnTo>
                  <a:lnTo>
                    <a:pt x="1101" y="627"/>
                  </a:lnTo>
                  <a:lnTo>
                    <a:pt x="1109" y="626"/>
                  </a:lnTo>
                  <a:lnTo>
                    <a:pt x="1116" y="621"/>
                  </a:lnTo>
                  <a:lnTo>
                    <a:pt x="1121" y="612"/>
                  </a:lnTo>
                  <a:lnTo>
                    <a:pt x="1126" y="599"/>
                  </a:lnTo>
                  <a:lnTo>
                    <a:pt x="1141" y="549"/>
                  </a:lnTo>
                  <a:lnTo>
                    <a:pt x="1155" y="500"/>
                  </a:lnTo>
                  <a:lnTo>
                    <a:pt x="1158" y="488"/>
                  </a:lnTo>
                  <a:lnTo>
                    <a:pt x="1156" y="477"/>
                  </a:lnTo>
                  <a:lnTo>
                    <a:pt x="1152" y="468"/>
                  </a:lnTo>
                  <a:lnTo>
                    <a:pt x="1144" y="460"/>
                  </a:lnTo>
                  <a:lnTo>
                    <a:pt x="1133" y="454"/>
                  </a:lnTo>
                  <a:lnTo>
                    <a:pt x="1095" y="439"/>
                  </a:lnTo>
                  <a:lnTo>
                    <a:pt x="1056" y="427"/>
                  </a:lnTo>
                  <a:lnTo>
                    <a:pt x="1014" y="419"/>
                  </a:lnTo>
                  <a:lnTo>
                    <a:pt x="994" y="415"/>
                  </a:lnTo>
                  <a:lnTo>
                    <a:pt x="980" y="412"/>
                  </a:lnTo>
                  <a:lnTo>
                    <a:pt x="970" y="407"/>
                  </a:lnTo>
                  <a:lnTo>
                    <a:pt x="965" y="400"/>
                  </a:lnTo>
                  <a:lnTo>
                    <a:pt x="962" y="390"/>
                  </a:lnTo>
                  <a:lnTo>
                    <a:pt x="961" y="376"/>
                  </a:lnTo>
                  <a:lnTo>
                    <a:pt x="960" y="356"/>
                  </a:lnTo>
                  <a:lnTo>
                    <a:pt x="960" y="331"/>
                  </a:lnTo>
                  <a:lnTo>
                    <a:pt x="959" y="313"/>
                  </a:lnTo>
                  <a:lnTo>
                    <a:pt x="956" y="299"/>
                  </a:lnTo>
                  <a:lnTo>
                    <a:pt x="950" y="290"/>
                  </a:lnTo>
                  <a:lnTo>
                    <a:pt x="941" y="285"/>
                  </a:lnTo>
                  <a:lnTo>
                    <a:pt x="928" y="282"/>
                  </a:lnTo>
                  <a:lnTo>
                    <a:pt x="909" y="281"/>
                  </a:lnTo>
                  <a:lnTo>
                    <a:pt x="884" y="281"/>
                  </a:lnTo>
                  <a:lnTo>
                    <a:pt x="851" y="281"/>
                  </a:lnTo>
                  <a:close/>
                  <a:moveTo>
                    <a:pt x="884" y="0"/>
                  </a:moveTo>
                  <a:lnTo>
                    <a:pt x="957" y="3"/>
                  </a:lnTo>
                  <a:lnTo>
                    <a:pt x="1028" y="11"/>
                  </a:lnTo>
                  <a:lnTo>
                    <a:pt x="1097" y="26"/>
                  </a:lnTo>
                  <a:lnTo>
                    <a:pt x="1164" y="45"/>
                  </a:lnTo>
                  <a:lnTo>
                    <a:pt x="1229" y="69"/>
                  </a:lnTo>
                  <a:lnTo>
                    <a:pt x="1291" y="98"/>
                  </a:lnTo>
                  <a:lnTo>
                    <a:pt x="1351" y="133"/>
                  </a:lnTo>
                  <a:lnTo>
                    <a:pt x="1407" y="171"/>
                  </a:lnTo>
                  <a:lnTo>
                    <a:pt x="1460" y="213"/>
                  </a:lnTo>
                  <a:lnTo>
                    <a:pt x="1510" y="260"/>
                  </a:lnTo>
                  <a:lnTo>
                    <a:pt x="1556" y="310"/>
                  </a:lnTo>
                  <a:lnTo>
                    <a:pt x="1599" y="363"/>
                  </a:lnTo>
                  <a:lnTo>
                    <a:pt x="1637" y="420"/>
                  </a:lnTo>
                  <a:lnTo>
                    <a:pt x="1671" y="479"/>
                  </a:lnTo>
                  <a:lnTo>
                    <a:pt x="1700" y="541"/>
                  </a:lnTo>
                  <a:lnTo>
                    <a:pt x="1724" y="606"/>
                  </a:lnTo>
                  <a:lnTo>
                    <a:pt x="1744" y="673"/>
                  </a:lnTo>
                  <a:lnTo>
                    <a:pt x="1758" y="743"/>
                  </a:lnTo>
                  <a:lnTo>
                    <a:pt x="1767" y="814"/>
                  </a:lnTo>
                  <a:lnTo>
                    <a:pt x="1770" y="886"/>
                  </a:lnTo>
                  <a:lnTo>
                    <a:pt x="1767" y="959"/>
                  </a:lnTo>
                  <a:lnTo>
                    <a:pt x="1758" y="1030"/>
                  </a:lnTo>
                  <a:lnTo>
                    <a:pt x="1744" y="1100"/>
                  </a:lnTo>
                  <a:lnTo>
                    <a:pt x="1725" y="1166"/>
                  </a:lnTo>
                  <a:lnTo>
                    <a:pt x="1700" y="1232"/>
                  </a:lnTo>
                  <a:lnTo>
                    <a:pt x="1671" y="1294"/>
                  </a:lnTo>
                  <a:lnTo>
                    <a:pt x="1637" y="1353"/>
                  </a:lnTo>
                  <a:lnTo>
                    <a:pt x="1599" y="1410"/>
                  </a:lnTo>
                  <a:lnTo>
                    <a:pt x="1556" y="1464"/>
                  </a:lnTo>
                  <a:lnTo>
                    <a:pt x="1510" y="1513"/>
                  </a:lnTo>
                  <a:lnTo>
                    <a:pt x="1461" y="1560"/>
                  </a:lnTo>
                  <a:lnTo>
                    <a:pt x="1408" y="1602"/>
                  </a:lnTo>
                  <a:lnTo>
                    <a:pt x="1351" y="1640"/>
                  </a:lnTo>
                  <a:lnTo>
                    <a:pt x="1291" y="1674"/>
                  </a:lnTo>
                  <a:lnTo>
                    <a:pt x="1229" y="1704"/>
                  </a:lnTo>
                  <a:lnTo>
                    <a:pt x="1165" y="1728"/>
                  </a:lnTo>
                  <a:lnTo>
                    <a:pt x="1098" y="1748"/>
                  </a:lnTo>
                  <a:lnTo>
                    <a:pt x="1029" y="1762"/>
                  </a:lnTo>
                  <a:lnTo>
                    <a:pt x="957" y="1770"/>
                  </a:lnTo>
                  <a:lnTo>
                    <a:pt x="885" y="1773"/>
                  </a:lnTo>
                  <a:lnTo>
                    <a:pt x="813" y="1770"/>
                  </a:lnTo>
                  <a:lnTo>
                    <a:pt x="741" y="1762"/>
                  </a:lnTo>
                  <a:lnTo>
                    <a:pt x="672" y="1748"/>
                  </a:lnTo>
                  <a:lnTo>
                    <a:pt x="605" y="1728"/>
                  </a:lnTo>
                  <a:lnTo>
                    <a:pt x="541" y="1704"/>
                  </a:lnTo>
                  <a:lnTo>
                    <a:pt x="479" y="1674"/>
                  </a:lnTo>
                  <a:lnTo>
                    <a:pt x="419" y="1640"/>
                  </a:lnTo>
                  <a:lnTo>
                    <a:pt x="362" y="1602"/>
                  </a:lnTo>
                  <a:lnTo>
                    <a:pt x="309" y="1560"/>
                  </a:lnTo>
                  <a:lnTo>
                    <a:pt x="260" y="1513"/>
                  </a:lnTo>
                  <a:lnTo>
                    <a:pt x="214" y="1464"/>
                  </a:lnTo>
                  <a:lnTo>
                    <a:pt x="171" y="1410"/>
                  </a:lnTo>
                  <a:lnTo>
                    <a:pt x="133" y="1353"/>
                  </a:lnTo>
                  <a:lnTo>
                    <a:pt x="99" y="1294"/>
                  </a:lnTo>
                  <a:lnTo>
                    <a:pt x="70" y="1232"/>
                  </a:lnTo>
                  <a:lnTo>
                    <a:pt x="45" y="1166"/>
                  </a:lnTo>
                  <a:lnTo>
                    <a:pt x="26" y="1100"/>
                  </a:lnTo>
                  <a:lnTo>
                    <a:pt x="12" y="1030"/>
                  </a:lnTo>
                  <a:lnTo>
                    <a:pt x="3" y="959"/>
                  </a:lnTo>
                  <a:lnTo>
                    <a:pt x="0" y="886"/>
                  </a:lnTo>
                  <a:lnTo>
                    <a:pt x="3" y="817"/>
                  </a:lnTo>
                  <a:lnTo>
                    <a:pt x="11" y="749"/>
                  </a:lnTo>
                  <a:lnTo>
                    <a:pt x="24" y="682"/>
                  </a:lnTo>
                  <a:lnTo>
                    <a:pt x="42" y="618"/>
                  </a:lnTo>
                  <a:lnTo>
                    <a:pt x="64" y="554"/>
                  </a:lnTo>
                  <a:lnTo>
                    <a:pt x="91" y="495"/>
                  </a:lnTo>
                  <a:lnTo>
                    <a:pt x="122" y="437"/>
                  </a:lnTo>
                  <a:lnTo>
                    <a:pt x="157" y="381"/>
                  </a:lnTo>
                  <a:lnTo>
                    <a:pt x="196" y="330"/>
                  </a:lnTo>
                  <a:lnTo>
                    <a:pt x="239" y="281"/>
                  </a:lnTo>
                  <a:lnTo>
                    <a:pt x="285" y="235"/>
                  </a:lnTo>
                  <a:lnTo>
                    <a:pt x="333" y="193"/>
                  </a:lnTo>
                  <a:lnTo>
                    <a:pt x="385" y="155"/>
                  </a:lnTo>
                  <a:lnTo>
                    <a:pt x="439" y="120"/>
                  </a:lnTo>
                  <a:lnTo>
                    <a:pt x="497" y="89"/>
                  </a:lnTo>
                  <a:lnTo>
                    <a:pt x="557" y="62"/>
                  </a:lnTo>
                  <a:lnTo>
                    <a:pt x="618" y="40"/>
                  </a:lnTo>
                  <a:lnTo>
                    <a:pt x="682" y="23"/>
                  </a:lnTo>
                  <a:lnTo>
                    <a:pt x="749" y="10"/>
                  </a:lnTo>
                  <a:lnTo>
                    <a:pt x="816" y="3"/>
                  </a:lnTo>
                  <a:lnTo>
                    <a:pt x="8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3" name="Group 982"/>
          <p:cNvGrpSpPr/>
          <p:nvPr/>
        </p:nvGrpSpPr>
        <p:grpSpPr>
          <a:xfrm>
            <a:off x="8138010" y="2674938"/>
            <a:ext cx="584199" cy="582613"/>
            <a:chOff x="8193088" y="2674938"/>
            <a:chExt cx="584199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0" name="Freeform 338"/>
            <p:cNvSpPr>
              <a:spLocks/>
            </p:cNvSpPr>
            <p:nvPr/>
          </p:nvSpPr>
          <p:spPr bwMode="auto">
            <a:xfrm>
              <a:off x="8413750" y="2894013"/>
              <a:ext cx="363537" cy="363538"/>
            </a:xfrm>
            <a:custGeom>
              <a:avLst/>
              <a:gdLst>
                <a:gd name="T0" fmla="*/ 1628 w 2066"/>
                <a:gd name="T1" fmla="*/ 7 h 2060"/>
                <a:gd name="T2" fmla="*/ 1731 w 2066"/>
                <a:gd name="T3" fmla="*/ 101 h 2060"/>
                <a:gd name="T4" fmla="*/ 1826 w 2066"/>
                <a:gd name="T5" fmla="*/ 209 h 2060"/>
                <a:gd name="T6" fmla="*/ 1824 w 2066"/>
                <a:gd name="T7" fmla="*/ 265 h 2060"/>
                <a:gd name="T8" fmla="*/ 1717 w 2066"/>
                <a:gd name="T9" fmla="*/ 513 h 2060"/>
                <a:gd name="T10" fmla="*/ 1782 w 2066"/>
                <a:gd name="T11" fmla="*/ 689 h 2060"/>
                <a:gd name="T12" fmla="*/ 2031 w 2066"/>
                <a:gd name="T13" fmla="*/ 742 h 2060"/>
                <a:gd name="T14" fmla="*/ 2063 w 2066"/>
                <a:gd name="T15" fmla="*/ 788 h 2060"/>
                <a:gd name="T16" fmla="*/ 2065 w 2066"/>
                <a:gd name="T17" fmla="*/ 1021 h 2060"/>
                <a:gd name="T18" fmla="*/ 2045 w 2066"/>
                <a:gd name="T19" fmla="*/ 1075 h 2060"/>
                <a:gd name="T20" fmla="*/ 1995 w 2066"/>
                <a:gd name="T21" fmla="*/ 1103 h 2060"/>
                <a:gd name="T22" fmla="*/ 1741 w 2066"/>
                <a:gd name="T23" fmla="*/ 1257 h 2060"/>
                <a:gd name="T24" fmla="*/ 1810 w 2066"/>
                <a:gd name="T25" fmla="*/ 1546 h 2060"/>
                <a:gd name="T26" fmla="*/ 1825 w 2066"/>
                <a:gd name="T27" fmla="*/ 1600 h 2060"/>
                <a:gd name="T28" fmla="*/ 1801 w 2066"/>
                <a:gd name="T29" fmla="*/ 1651 h 2060"/>
                <a:gd name="T30" fmla="*/ 1636 w 2066"/>
                <a:gd name="T31" fmla="*/ 1811 h 2060"/>
                <a:gd name="T32" fmla="*/ 1592 w 2066"/>
                <a:gd name="T33" fmla="*/ 1825 h 2060"/>
                <a:gd name="T34" fmla="*/ 1543 w 2066"/>
                <a:gd name="T35" fmla="*/ 1809 h 2060"/>
                <a:gd name="T36" fmla="*/ 1255 w 2066"/>
                <a:gd name="T37" fmla="*/ 1738 h 2060"/>
                <a:gd name="T38" fmla="*/ 1098 w 2066"/>
                <a:gd name="T39" fmla="*/ 1992 h 2060"/>
                <a:gd name="T40" fmla="*/ 1070 w 2066"/>
                <a:gd name="T41" fmla="*/ 2040 h 2060"/>
                <a:gd name="T42" fmla="*/ 1016 w 2066"/>
                <a:gd name="T43" fmla="*/ 2060 h 2060"/>
                <a:gd name="T44" fmla="*/ 781 w 2066"/>
                <a:gd name="T45" fmla="*/ 2056 h 2060"/>
                <a:gd name="T46" fmla="*/ 735 w 2066"/>
                <a:gd name="T47" fmla="*/ 2025 h 2060"/>
                <a:gd name="T48" fmla="*/ 684 w 2066"/>
                <a:gd name="T49" fmla="*/ 1775 h 2060"/>
                <a:gd name="T50" fmla="*/ 512 w 2066"/>
                <a:gd name="T51" fmla="*/ 1711 h 2060"/>
                <a:gd name="T52" fmla="*/ 265 w 2066"/>
                <a:gd name="T53" fmla="*/ 1815 h 2060"/>
                <a:gd name="T54" fmla="*/ 216 w 2066"/>
                <a:gd name="T55" fmla="*/ 1820 h 2060"/>
                <a:gd name="T56" fmla="*/ 174 w 2066"/>
                <a:gd name="T57" fmla="*/ 1798 h 2060"/>
                <a:gd name="T58" fmla="*/ 11 w 2066"/>
                <a:gd name="T59" fmla="*/ 1631 h 2060"/>
                <a:gd name="T60" fmla="*/ 1 w 2066"/>
                <a:gd name="T61" fmla="*/ 1577 h 2060"/>
                <a:gd name="T62" fmla="*/ 142 w 2066"/>
                <a:gd name="T63" fmla="*/ 1365 h 2060"/>
                <a:gd name="T64" fmla="*/ 66 w 2066"/>
                <a:gd name="T65" fmla="*/ 1202 h 2060"/>
                <a:gd name="T66" fmla="*/ 198 w 2066"/>
                <a:gd name="T67" fmla="*/ 1110 h 2060"/>
                <a:gd name="T68" fmla="*/ 359 w 2066"/>
                <a:gd name="T69" fmla="*/ 1115 h 2060"/>
                <a:gd name="T70" fmla="*/ 438 w 2066"/>
                <a:gd name="T71" fmla="*/ 1262 h 2060"/>
                <a:gd name="T72" fmla="*/ 554 w 2066"/>
                <a:gd name="T73" fmla="*/ 1378 h 2060"/>
                <a:gd name="T74" fmla="*/ 697 w 2066"/>
                <a:gd name="T75" fmla="*/ 1457 h 2060"/>
                <a:gd name="T76" fmla="*/ 856 w 2066"/>
                <a:gd name="T77" fmla="*/ 1495 h 2060"/>
                <a:gd name="T78" fmla="*/ 1000 w 2066"/>
                <a:gd name="T79" fmla="*/ 1492 h 2060"/>
                <a:gd name="T80" fmla="*/ 1153 w 2066"/>
                <a:gd name="T81" fmla="*/ 1448 h 2060"/>
                <a:gd name="T82" fmla="*/ 1291 w 2066"/>
                <a:gd name="T83" fmla="*/ 1362 h 2060"/>
                <a:gd name="T84" fmla="*/ 1400 w 2066"/>
                <a:gd name="T85" fmla="*/ 1244 h 2060"/>
                <a:gd name="T86" fmla="*/ 1473 w 2066"/>
                <a:gd name="T87" fmla="*/ 1101 h 2060"/>
                <a:gd name="T88" fmla="*/ 1504 w 2066"/>
                <a:gd name="T89" fmla="*/ 943 h 2060"/>
                <a:gd name="T90" fmla="*/ 1490 w 2066"/>
                <a:gd name="T91" fmla="*/ 776 h 2060"/>
                <a:gd name="T92" fmla="*/ 1431 w 2066"/>
                <a:gd name="T93" fmla="*/ 622 h 2060"/>
                <a:gd name="T94" fmla="*/ 1335 w 2066"/>
                <a:gd name="T95" fmla="*/ 495 h 2060"/>
                <a:gd name="T96" fmla="*/ 1211 w 2066"/>
                <a:gd name="T97" fmla="*/ 398 h 2060"/>
                <a:gd name="T98" fmla="*/ 1066 w 2066"/>
                <a:gd name="T99" fmla="*/ 338 h 2060"/>
                <a:gd name="T100" fmla="*/ 1134 w 2066"/>
                <a:gd name="T101" fmla="*/ 122 h 2060"/>
                <a:gd name="T102" fmla="*/ 1264 w 2066"/>
                <a:gd name="T103" fmla="*/ 85 h 2060"/>
                <a:gd name="T104" fmla="*/ 1549 w 2066"/>
                <a:gd name="T105" fmla="*/ 15 h 2060"/>
                <a:gd name="T106" fmla="*/ 1597 w 2066"/>
                <a:gd name="T107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6" h="2060">
                  <a:moveTo>
                    <a:pt x="1597" y="0"/>
                  </a:moveTo>
                  <a:lnTo>
                    <a:pt x="1613" y="2"/>
                  </a:lnTo>
                  <a:lnTo>
                    <a:pt x="1628" y="7"/>
                  </a:lnTo>
                  <a:lnTo>
                    <a:pt x="1642" y="14"/>
                  </a:lnTo>
                  <a:lnTo>
                    <a:pt x="1655" y="25"/>
                  </a:lnTo>
                  <a:lnTo>
                    <a:pt x="1731" y="101"/>
                  </a:lnTo>
                  <a:lnTo>
                    <a:pt x="1806" y="176"/>
                  </a:lnTo>
                  <a:lnTo>
                    <a:pt x="1818" y="191"/>
                  </a:lnTo>
                  <a:lnTo>
                    <a:pt x="1826" y="209"/>
                  </a:lnTo>
                  <a:lnTo>
                    <a:pt x="1829" y="227"/>
                  </a:lnTo>
                  <a:lnTo>
                    <a:pt x="1829" y="246"/>
                  </a:lnTo>
                  <a:lnTo>
                    <a:pt x="1824" y="265"/>
                  </a:lnTo>
                  <a:lnTo>
                    <a:pt x="1814" y="282"/>
                  </a:lnTo>
                  <a:lnTo>
                    <a:pt x="1688" y="458"/>
                  </a:lnTo>
                  <a:lnTo>
                    <a:pt x="1717" y="513"/>
                  </a:lnTo>
                  <a:lnTo>
                    <a:pt x="1742" y="570"/>
                  </a:lnTo>
                  <a:lnTo>
                    <a:pt x="1764" y="628"/>
                  </a:lnTo>
                  <a:lnTo>
                    <a:pt x="1782" y="689"/>
                  </a:lnTo>
                  <a:lnTo>
                    <a:pt x="1996" y="726"/>
                  </a:lnTo>
                  <a:lnTo>
                    <a:pt x="2014" y="732"/>
                  </a:lnTo>
                  <a:lnTo>
                    <a:pt x="2031" y="742"/>
                  </a:lnTo>
                  <a:lnTo>
                    <a:pt x="2045" y="754"/>
                  </a:lnTo>
                  <a:lnTo>
                    <a:pt x="2056" y="770"/>
                  </a:lnTo>
                  <a:lnTo>
                    <a:pt x="2063" y="788"/>
                  </a:lnTo>
                  <a:lnTo>
                    <a:pt x="2066" y="807"/>
                  </a:lnTo>
                  <a:lnTo>
                    <a:pt x="2065" y="915"/>
                  </a:lnTo>
                  <a:lnTo>
                    <a:pt x="2065" y="1021"/>
                  </a:lnTo>
                  <a:lnTo>
                    <a:pt x="2062" y="1042"/>
                  </a:lnTo>
                  <a:lnTo>
                    <a:pt x="2056" y="1060"/>
                  </a:lnTo>
                  <a:lnTo>
                    <a:pt x="2045" y="1075"/>
                  </a:lnTo>
                  <a:lnTo>
                    <a:pt x="2032" y="1088"/>
                  </a:lnTo>
                  <a:lnTo>
                    <a:pt x="2014" y="1098"/>
                  </a:lnTo>
                  <a:lnTo>
                    <a:pt x="1995" y="1103"/>
                  </a:lnTo>
                  <a:lnTo>
                    <a:pt x="1781" y="1138"/>
                  </a:lnTo>
                  <a:lnTo>
                    <a:pt x="1763" y="1199"/>
                  </a:lnTo>
                  <a:lnTo>
                    <a:pt x="1741" y="1257"/>
                  </a:lnTo>
                  <a:lnTo>
                    <a:pt x="1715" y="1314"/>
                  </a:lnTo>
                  <a:lnTo>
                    <a:pt x="1684" y="1369"/>
                  </a:lnTo>
                  <a:lnTo>
                    <a:pt x="1810" y="1546"/>
                  </a:lnTo>
                  <a:lnTo>
                    <a:pt x="1820" y="1563"/>
                  </a:lnTo>
                  <a:lnTo>
                    <a:pt x="1825" y="1582"/>
                  </a:lnTo>
                  <a:lnTo>
                    <a:pt x="1825" y="1600"/>
                  </a:lnTo>
                  <a:lnTo>
                    <a:pt x="1821" y="1619"/>
                  </a:lnTo>
                  <a:lnTo>
                    <a:pt x="1814" y="1636"/>
                  </a:lnTo>
                  <a:lnTo>
                    <a:pt x="1801" y="1651"/>
                  </a:lnTo>
                  <a:lnTo>
                    <a:pt x="1725" y="1726"/>
                  </a:lnTo>
                  <a:lnTo>
                    <a:pt x="1649" y="1801"/>
                  </a:lnTo>
                  <a:lnTo>
                    <a:pt x="1636" y="1811"/>
                  </a:lnTo>
                  <a:lnTo>
                    <a:pt x="1622" y="1819"/>
                  </a:lnTo>
                  <a:lnTo>
                    <a:pt x="1607" y="1823"/>
                  </a:lnTo>
                  <a:lnTo>
                    <a:pt x="1592" y="1825"/>
                  </a:lnTo>
                  <a:lnTo>
                    <a:pt x="1574" y="1823"/>
                  </a:lnTo>
                  <a:lnTo>
                    <a:pt x="1558" y="1818"/>
                  </a:lnTo>
                  <a:lnTo>
                    <a:pt x="1543" y="1809"/>
                  </a:lnTo>
                  <a:lnTo>
                    <a:pt x="1367" y="1683"/>
                  </a:lnTo>
                  <a:lnTo>
                    <a:pt x="1311" y="1713"/>
                  </a:lnTo>
                  <a:lnTo>
                    <a:pt x="1255" y="1738"/>
                  </a:lnTo>
                  <a:lnTo>
                    <a:pt x="1196" y="1760"/>
                  </a:lnTo>
                  <a:lnTo>
                    <a:pt x="1135" y="1777"/>
                  </a:lnTo>
                  <a:lnTo>
                    <a:pt x="1098" y="1992"/>
                  </a:lnTo>
                  <a:lnTo>
                    <a:pt x="1092" y="2010"/>
                  </a:lnTo>
                  <a:lnTo>
                    <a:pt x="1083" y="2027"/>
                  </a:lnTo>
                  <a:lnTo>
                    <a:pt x="1070" y="2040"/>
                  </a:lnTo>
                  <a:lnTo>
                    <a:pt x="1054" y="2051"/>
                  </a:lnTo>
                  <a:lnTo>
                    <a:pt x="1036" y="2057"/>
                  </a:lnTo>
                  <a:lnTo>
                    <a:pt x="1016" y="2060"/>
                  </a:lnTo>
                  <a:lnTo>
                    <a:pt x="908" y="2059"/>
                  </a:lnTo>
                  <a:lnTo>
                    <a:pt x="802" y="2058"/>
                  </a:lnTo>
                  <a:lnTo>
                    <a:pt x="781" y="2056"/>
                  </a:lnTo>
                  <a:lnTo>
                    <a:pt x="763" y="2049"/>
                  </a:lnTo>
                  <a:lnTo>
                    <a:pt x="748" y="2039"/>
                  </a:lnTo>
                  <a:lnTo>
                    <a:pt x="735" y="2025"/>
                  </a:lnTo>
                  <a:lnTo>
                    <a:pt x="725" y="2009"/>
                  </a:lnTo>
                  <a:lnTo>
                    <a:pt x="720" y="1990"/>
                  </a:lnTo>
                  <a:lnTo>
                    <a:pt x="684" y="1775"/>
                  </a:lnTo>
                  <a:lnTo>
                    <a:pt x="625" y="1758"/>
                  </a:lnTo>
                  <a:lnTo>
                    <a:pt x="567" y="1736"/>
                  </a:lnTo>
                  <a:lnTo>
                    <a:pt x="512" y="1711"/>
                  </a:lnTo>
                  <a:lnTo>
                    <a:pt x="458" y="1682"/>
                  </a:lnTo>
                  <a:lnTo>
                    <a:pt x="280" y="1807"/>
                  </a:lnTo>
                  <a:lnTo>
                    <a:pt x="265" y="1815"/>
                  </a:lnTo>
                  <a:lnTo>
                    <a:pt x="249" y="1820"/>
                  </a:lnTo>
                  <a:lnTo>
                    <a:pt x="232" y="1822"/>
                  </a:lnTo>
                  <a:lnTo>
                    <a:pt x="216" y="1820"/>
                  </a:lnTo>
                  <a:lnTo>
                    <a:pt x="201" y="1816"/>
                  </a:lnTo>
                  <a:lnTo>
                    <a:pt x="187" y="1808"/>
                  </a:lnTo>
                  <a:lnTo>
                    <a:pt x="174" y="1798"/>
                  </a:lnTo>
                  <a:lnTo>
                    <a:pt x="99" y="1722"/>
                  </a:lnTo>
                  <a:lnTo>
                    <a:pt x="23" y="1646"/>
                  </a:lnTo>
                  <a:lnTo>
                    <a:pt x="11" y="1631"/>
                  </a:lnTo>
                  <a:lnTo>
                    <a:pt x="4" y="1614"/>
                  </a:lnTo>
                  <a:lnTo>
                    <a:pt x="0" y="1595"/>
                  </a:lnTo>
                  <a:lnTo>
                    <a:pt x="1" y="1577"/>
                  </a:lnTo>
                  <a:lnTo>
                    <a:pt x="6" y="1558"/>
                  </a:lnTo>
                  <a:lnTo>
                    <a:pt x="15" y="1541"/>
                  </a:lnTo>
                  <a:lnTo>
                    <a:pt x="142" y="1365"/>
                  </a:lnTo>
                  <a:lnTo>
                    <a:pt x="113" y="1312"/>
                  </a:lnTo>
                  <a:lnTo>
                    <a:pt x="88" y="1258"/>
                  </a:lnTo>
                  <a:lnTo>
                    <a:pt x="66" y="1202"/>
                  </a:lnTo>
                  <a:lnTo>
                    <a:pt x="48" y="1143"/>
                  </a:lnTo>
                  <a:lnTo>
                    <a:pt x="123" y="1128"/>
                  </a:lnTo>
                  <a:lnTo>
                    <a:pt x="198" y="1110"/>
                  </a:lnTo>
                  <a:lnTo>
                    <a:pt x="271" y="1087"/>
                  </a:lnTo>
                  <a:lnTo>
                    <a:pt x="340" y="1061"/>
                  </a:lnTo>
                  <a:lnTo>
                    <a:pt x="359" y="1115"/>
                  </a:lnTo>
                  <a:lnTo>
                    <a:pt x="381" y="1167"/>
                  </a:lnTo>
                  <a:lnTo>
                    <a:pt x="408" y="1217"/>
                  </a:lnTo>
                  <a:lnTo>
                    <a:pt x="438" y="1262"/>
                  </a:lnTo>
                  <a:lnTo>
                    <a:pt x="474" y="1304"/>
                  </a:lnTo>
                  <a:lnTo>
                    <a:pt x="512" y="1343"/>
                  </a:lnTo>
                  <a:lnTo>
                    <a:pt x="554" y="1378"/>
                  </a:lnTo>
                  <a:lnTo>
                    <a:pt x="599" y="1409"/>
                  </a:lnTo>
                  <a:lnTo>
                    <a:pt x="646" y="1435"/>
                  </a:lnTo>
                  <a:lnTo>
                    <a:pt x="697" y="1457"/>
                  </a:lnTo>
                  <a:lnTo>
                    <a:pt x="748" y="1475"/>
                  </a:lnTo>
                  <a:lnTo>
                    <a:pt x="802" y="1488"/>
                  </a:lnTo>
                  <a:lnTo>
                    <a:pt x="856" y="1495"/>
                  </a:lnTo>
                  <a:lnTo>
                    <a:pt x="913" y="1498"/>
                  </a:lnTo>
                  <a:lnTo>
                    <a:pt x="956" y="1496"/>
                  </a:lnTo>
                  <a:lnTo>
                    <a:pt x="1000" y="1492"/>
                  </a:lnTo>
                  <a:lnTo>
                    <a:pt x="1045" y="1483"/>
                  </a:lnTo>
                  <a:lnTo>
                    <a:pt x="1100" y="1468"/>
                  </a:lnTo>
                  <a:lnTo>
                    <a:pt x="1153" y="1448"/>
                  </a:lnTo>
                  <a:lnTo>
                    <a:pt x="1202" y="1424"/>
                  </a:lnTo>
                  <a:lnTo>
                    <a:pt x="1249" y="1395"/>
                  </a:lnTo>
                  <a:lnTo>
                    <a:pt x="1291" y="1362"/>
                  </a:lnTo>
                  <a:lnTo>
                    <a:pt x="1331" y="1325"/>
                  </a:lnTo>
                  <a:lnTo>
                    <a:pt x="1368" y="1286"/>
                  </a:lnTo>
                  <a:lnTo>
                    <a:pt x="1400" y="1244"/>
                  </a:lnTo>
                  <a:lnTo>
                    <a:pt x="1428" y="1199"/>
                  </a:lnTo>
                  <a:lnTo>
                    <a:pt x="1452" y="1151"/>
                  </a:lnTo>
                  <a:lnTo>
                    <a:pt x="1473" y="1101"/>
                  </a:lnTo>
                  <a:lnTo>
                    <a:pt x="1488" y="1050"/>
                  </a:lnTo>
                  <a:lnTo>
                    <a:pt x="1498" y="997"/>
                  </a:lnTo>
                  <a:lnTo>
                    <a:pt x="1504" y="943"/>
                  </a:lnTo>
                  <a:lnTo>
                    <a:pt x="1505" y="888"/>
                  </a:lnTo>
                  <a:lnTo>
                    <a:pt x="1500" y="832"/>
                  </a:lnTo>
                  <a:lnTo>
                    <a:pt x="1490" y="776"/>
                  </a:lnTo>
                  <a:lnTo>
                    <a:pt x="1475" y="721"/>
                  </a:lnTo>
                  <a:lnTo>
                    <a:pt x="1455" y="670"/>
                  </a:lnTo>
                  <a:lnTo>
                    <a:pt x="1431" y="622"/>
                  </a:lnTo>
                  <a:lnTo>
                    <a:pt x="1403" y="577"/>
                  </a:lnTo>
                  <a:lnTo>
                    <a:pt x="1371" y="534"/>
                  </a:lnTo>
                  <a:lnTo>
                    <a:pt x="1335" y="495"/>
                  </a:lnTo>
                  <a:lnTo>
                    <a:pt x="1297" y="459"/>
                  </a:lnTo>
                  <a:lnTo>
                    <a:pt x="1256" y="427"/>
                  </a:lnTo>
                  <a:lnTo>
                    <a:pt x="1211" y="398"/>
                  </a:lnTo>
                  <a:lnTo>
                    <a:pt x="1165" y="374"/>
                  </a:lnTo>
                  <a:lnTo>
                    <a:pt x="1116" y="353"/>
                  </a:lnTo>
                  <a:lnTo>
                    <a:pt x="1066" y="338"/>
                  </a:lnTo>
                  <a:lnTo>
                    <a:pt x="1092" y="268"/>
                  </a:lnTo>
                  <a:lnTo>
                    <a:pt x="1115" y="195"/>
                  </a:lnTo>
                  <a:lnTo>
                    <a:pt x="1134" y="122"/>
                  </a:lnTo>
                  <a:lnTo>
                    <a:pt x="1149" y="46"/>
                  </a:lnTo>
                  <a:lnTo>
                    <a:pt x="1207" y="64"/>
                  </a:lnTo>
                  <a:lnTo>
                    <a:pt x="1264" y="85"/>
                  </a:lnTo>
                  <a:lnTo>
                    <a:pt x="1319" y="112"/>
                  </a:lnTo>
                  <a:lnTo>
                    <a:pt x="1372" y="140"/>
                  </a:lnTo>
                  <a:lnTo>
                    <a:pt x="1549" y="15"/>
                  </a:lnTo>
                  <a:lnTo>
                    <a:pt x="1564" y="7"/>
                  </a:lnTo>
                  <a:lnTo>
                    <a:pt x="1581" y="2"/>
                  </a:lnTo>
                  <a:lnTo>
                    <a:pt x="1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39"/>
            <p:cNvSpPr>
              <a:spLocks noEditPoints="1"/>
            </p:cNvSpPr>
            <p:nvPr/>
          </p:nvSpPr>
          <p:spPr bwMode="auto">
            <a:xfrm>
              <a:off x="8193088" y="2674938"/>
              <a:ext cx="381000" cy="379413"/>
            </a:xfrm>
            <a:custGeom>
              <a:avLst/>
              <a:gdLst>
                <a:gd name="T0" fmla="*/ 1014 w 2162"/>
                <a:gd name="T1" fmla="*/ 486 h 2156"/>
                <a:gd name="T2" fmla="*/ 847 w 2162"/>
                <a:gd name="T3" fmla="*/ 555 h 2156"/>
                <a:gd name="T4" fmla="*/ 706 w 2162"/>
                <a:gd name="T5" fmla="*/ 686 h 2156"/>
                <a:gd name="T6" fmla="*/ 620 w 2162"/>
                <a:gd name="T7" fmla="*/ 859 h 2156"/>
                <a:gd name="T8" fmla="*/ 462 w 2162"/>
                <a:gd name="T9" fmla="*/ 880 h 2156"/>
                <a:gd name="T10" fmla="*/ 447 w 2162"/>
                <a:gd name="T11" fmla="*/ 993 h 2156"/>
                <a:gd name="T12" fmla="*/ 472 w 2162"/>
                <a:gd name="T13" fmla="*/ 1029 h 2156"/>
                <a:gd name="T14" fmla="*/ 484 w 2162"/>
                <a:gd name="T15" fmla="*/ 1098 h 2156"/>
                <a:gd name="T16" fmla="*/ 449 w 2162"/>
                <a:gd name="T17" fmla="*/ 1123 h 2156"/>
                <a:gd name="T18" fmla="*/ 454 w 2162"/>
                <a:gd name="T19" fmla="*/ 1240 h 2156"/>
                <a:gd name="T20" fmla="*/ 607 w 2162"/>
                <a:gd name="T21" fmla="*/ 1255 h 2156"/>
                <a:gd name="T22" fmla="*/ 657 w 2162"/>
                <a:gd name="T23" fmla="*/ 1390 h 2156"/>
                <a:gd name="T24" fmla="*/ 764 w 2162"/>
                <a:gd name="T25" fmla="*/ 1538 h 2156"/>
                <a:gd name="T26" fmla="*/ 917 w 2162"/>
                <a:gd name="T27" fmla="*/ 1638 h 2156"/>
                <a:gd name="T28" fmla="*/ 1159 w 2162"/>
                <a:gd name="T29" fmla="*/ 1688 h 2156"/>
                <a:gd name="T30" fmla="*/ 1409 w 2162"/>
                <a:gd name="T31" fmla="*/ 1643 h 2156"/>
                <a:gd name="T32" fmla="*/ 1490 w 2162"/>
                <a:gd name="T33" fmla="*/ 1588 h 2156"/>
                <a:gd name="T34" fmla="*/ 1444 w 2162"/>
                <a:gd name="T35" fmla="*/ 1455 h 2156"/>
                <a:gd name="T36" fmla="*/ 1399 w 2162"/>
                <a:gd name="T37" fmla="*/ 1422 h 2156"/>
                <a:gd name="T38" fmla="*/ 1211 w 2162"/>
                <a:gd name="T39" fmla="*/ 1463 h 2156"/>
                <a:gd name="T40" fmla="*/ 1022 w 2162"/>
                <a:gd name="T41" fmla="*/ 1448 h 2156"/>
                <a:gd name="T42" fmla="*/ 907 w 2162"/>
                <a:gd name="T43" fmla="*/ 1375 h 2156"/>
                <a:gd name="T44" fmla="*/ 841 w 2162"/>
                <a:gd name="T45" fmla="*/ 1256 h 2156"/>
                <a:gd name="T46" fmla="*/ 1136 w 2162"/>
                <a:gd name="T47" fmla="*/ 1241 h 2156"/>
                <a:gd name="T48" fmla="*/ 1141 w 2162"/>
                <a:gd name="T49" fmla="*/ 1124 h 2156"/>
                <a:gd name="T50" fmla="*/ 1106 w 2162"/>
                <a:gd name="T51" fmla="*/ 1098 h 2156"/>
                <a:gd name="T52" fmla="*/ 1105 w 2162"/>
                <a:gd name="T53" fmla="*/ 1031 h 2156"/>
                <a:gd name="T54" fmla="*/ 1140 w 2162"/>
                <a:gd name="T55" fmla="*/ 1005 h 2156"/>
                <a:gd name="T56" fmla="*/ 1135 w 2162"/>
                <a:gd name="T57" fmla="*/ 889 h 2156"/>
                <a:gd name="T58" fmla="*/ 851 w 2162"/>
                <a:gd name="T59" fmla="*/ 874 h 2156"/>
                <a:gd name="T60" fmla="*/ 866 w 2162"/>
                <a:gd name="T61" fmla="*/ 841 h 2156"/>
                <a:gd name="T62" fmla="*/ 944 w 2162"/>
                <a:gd name="T63" fmla="*/ 748 h 2156"/>
                <a:gd name="T64" fmla="*/ 1085 w 2162"/>
                <a:gd name="T65" fmla="*/ 694 h 2156"/>
                <a:gd name="T66" fmla="*/ 1258 w 2162"/>
                <a:gd name="T67" fmla="*/ 702 h 2156"/>
                <a:gd name="T68" fmla="*/ 1399 w 2162"/>
                <a:gd name="T69" fmla="*/ 735 h 2156"/>
                <a:gd name="T70" fmla="*/ 1443 w 2162"/>
                <a:gd name="T71" fmla="*/ 702 h 2156"/>
                <a:gd name="T72" fmla="*/ 1491 w 2162"/>
                <a:gd name="T73" fmla="*/ 571 h 2156"/>
                <a:gd name="T74" fmla="*/ 1439 w 2162"/>
                <a:gd name="T75" fmla="*/ 522 h 2156"/>
                <a:gd name="T76" fmla="*/ 1189 w 2162"/>
                <a:gd name="T77" fmla="*/ 469 h 2156"/>
                <a:gd name="T78" fmla="*/ 1318 w 2162"/>
                <a:gd name="T79" fmla="*/ 26 h 2156"/>
                <a:gd name="T80" fmla="*/ 1604 w 2162"/>
                <a:gd name="T81" fmla="*/ 135 h 2156"/>
                <a:gd name="T82" fmla="*/ 1846 w 2162"/>
                <a:gd name="T83" fmla="*/ 316 h 2156"/>
                <a:gd name="T84" fmla="*/ 2027 w 2162"/>
                <a:gd name="T85" fmla="*/ 556 h 2156"/>
                <a:gd name="T86" fmla="*/ 2136 w 2162"/>
                <a:gd name="T87" fmla="*/ 841 h 2156"/>
                <a:gd name="T88" fmla="*/ 2158 w 2162"/>
                <a:gd name="T89" fmla="*/ 1158 h 2156"/>
                <a:gd name="T90" fmla="*/ 2091 w 2162"/>
                <a:gd name="T91" fmla="*/ 1462 h 2156"/>
                <a:gd name="T92" fmla="*/ 1945 w 2162"/>
                <a:gd name="T93" fmla="*/ 1726 h 2156"/>
                <a:gd name="T94" fmla="*/ 1732 w 2162"/>
                <a:gd name="T95" fmla="*/ 1938 h 2156"/>
                <a:gd name="T96" fmla="*/ 1466 w 2162"/>
                <a:gd name="T97" fmla="*/ 2085 h 2156"/>
                <a:gd name="T98" fmla="*/ 1161 w 2162"/>
                <a:gd name="T99" fmla="*/ 2153 h 2156"/>
                <a:gd name="T100" fmla="*/ 844 w 2162"/>
                <a:gd name="T101" fmla="*/ 2130 h 2156"/>
                <a:gd name="T102" fmla="*/ 557 w 2162"/>
                <a:gd name="T103" fmla="*/ 2021 h 2156"/>
                <a:gd name="T104" fmla="*/ 317 w 2162"/>
                <a:gd name="T105" fmla="*/ 1840 h 2156"/>
                <a:gd name="T106" fmla="*/ 135 w 2162"/>
                <a:gd name="T107" fmla="*/ 1600 h 2156"/>
                <a:gd name="T108" fmla="*/ 26 w 2162"/>
                <a:gd name="T109" fmla="*/ 1314 h 2156"/>
                <a:gd name="T110" fmla="*/ 3 w 2162"/>
                <a:gd name="T111" fmla="*/ 997 h 2156"/>
                <a:gd name="T112" fmla="*/ 71 w 2162"/>
                <a:gd name="T113" fmla="*/ 693 h 2156"/>
                <a:gd name="T114" fmla="*/ 218 w 2162"/>
                <a:gd name="T115" fmla="*/ 429 h 2156"/>
                <a:gd name="T116" fmla="*/ 431 w 2162"/>
                <a:gd name="T117" fmla="*/ 216 h 2156"/>
                <a:gd name="T118" fmla="*/ 696 w 2162"/>
                <a:gd name="T119" fmla="*/ 70 h 2156"/>
                <a:gd name="T120" fmla="*/ 1001 w 2162"/>
                <a:gd name="T121" fmla="*/ 3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62" h="2156">
                  <a:moveTo>
                    <a:pt x="1189" y="469"/>
                  </a:moveTo>
                  <a:lnTo>
                    <a:pt x="1124" y="470"/>
                  </a:lnTo>
                  <a:lnTo>
                    <a:pt x="1060" y="478"/>
                  </a:lnTo>
                  <a:lnTo>
                    <a:pt x="1014" y="486"/>
                  </a:lnTo>
                  <a:lnTo>
                    <a:pt x="971" y="498"/>
                  </a:lnTo>
                  <a:lnTo>
                    <a:pt x="927" y="513"/>
                  </a:lnTo>
                  <a:lnTo>
                    <a:pt x="886" y="532"/>
                  </a:lnTo>
                  <a:lnTo>
                    <a:pt x="847" y="555"/>
                  </a:lnTo>
                  <a:lnTo>
                    <a:pt x="809" y="581"/>
                  </a:lnTo>
                  <a:lnTo>
                    <a:pt x="771" y="614"/>
                  </a:lnTo>
                  <a:lnTo>
                    <a:pt x="737" y="648"/>
                  </a:lnTo>
                  <a:lnTo>
                    <a:pt x="706" y="686"/>
                  </a:lnTo>
                  <a:lnTo>
                    <a:pt x="679" y="726"/>
                  </a:lnTo>
                  <a:lnTo>
                    <a:pt x="656" y="768"/>
                  </a:lnTo>
                  <a:lnTo>
                    <a:pt x="637" y="813"/>
                  </a:lnTo>
                  <a:lnTo>
                    <a:pt x="620" y="859"/>
                  </a:lnTo>
                  <a:lnTo>
                    <a:pt x="615" y="873"/>
                  </a:lnTo>
                  <a:lnTo>
                    <a:pt x="484" y="873"/>
                  </a:lnTo>
                  <a:lnTo>
                    <a:pt x="472" y="875"/>
                  </a:lnTo>
                  <a:lnTo>
                    <a:pt x="462" y="880"/>
                  </a:lnTo>
                  <a:lnTo>
                    <a:pt x="454" y="888"/>
                  </a:lnTo>
                  <a:lnTo>
                    <a:pt x="449" y="898"/>
                  </a:lnTo>
                  <a:lnTo>
                    <a:pt x="447" y="910"/>
                  </a:lnTo>
                  <a:lnTo>
                    <a:pt x="447" y="993"/>
                  </a:lnTo>
                  <a:lnTo>
                    <a:pt x="449" y="1004"/>
                  </a:lnTo>
                  <a:lnTo>
                    <a:pt x="454" y="1014"/>
                  </a:lnTo>
                  <a:lnTo>
                    <a:pt x="462" y="1023"/>
                  </a:lnTo>
                  <a:lnTo>
                    <a:pt x="472" y="1029"/>
                  </a:lnTo>
                  <a:lnTo>
                    <a:pt x="484" y="1030"/>
                  </a:lnTo>
                  <a:lnTo>
                    <a:pt x="586" y="1030"/>
                  </a:lnTo>
                  <a:lnTo>
                    <a:pt x="586" y="1098"/>
                  </a:lnTo>
                  <a:lnTo>
                    <a:pt x="484" y="1098"/>
                  </a:lnTo>
                  <a:lnTo>
                    <a:pt x="472" y="1100"/>
                  </a:lnTo>
                  <a:lnTo>
                    <a:pt x="462" y="1105"/>
                  </a:lnTo>
                  <a:lnTo>
                    <a:pt x="454" y="1113"/>
                  </a:lnTo>
                  <a:lnTo>
                    <a:pt x="449" y="1123"/>
                  </a:lnTo>
                  <a:lnTo>
                    <a:pt x="447" y="1135"/>
                  </a:lnTo>
                  <a:lnTo>
                    <a:pt x="447" y="1218"/>
                  </a:lnTo>
                  <a:lnTo>
                    <a:pt x="449" y="1230"/>
                  </a:lnTo>
                  <a:lnTo>
                    <a:pt x="454" y="1240"/>
                  </a:lnTo>
                  <a:lnTo>
                    <a:pt x="462" y="1248"/>
                  </a:lnTo>
                  <a:lnTo>
                    <a:pt x="472" y="1253"/>
                  </a:lnTo>
                  <a:lnTo>
                    <a:pt x="484" y="1255"/>
                  </a:lnTo>
                  <a:lnTo>
                    <a:pt x="607" y="1255"/>
                  </a:lnTo>
                  <a:lnTo>
                    <a:pt x="617" y="1286"/>
                  </a:lnTo>
                  <a:lnTo>
                    <a:pt x="626" y="1316"/>
                  </a:lnTo>
                  <a:lnTo>
                    <a:pt x="637" y="1346"/>
                  </a:lnTo>
                  <a:lnTo>
                    <a:pt x="657" y="1390"/>
                  </a:lnTo>
                  <a:lnTo>
                    <a:pt x="680" y="1431"/>
                  </a:lnTo>
                  <a:lnTo>
                    <a:pt x="705" y="1469"/>
                  </a:lnTo>
                  <a:lnTo>
                    <a:pt x="734" y="1505"/>
                  </a:lnTo>
                  <a:lnTo>
                    <a:pt x="764" y="1538"/>
                  </a:lnTo>
                  <a:lnTo>
                    <a:pt x="798" y="1568"/>
                  </a:lnTo>
                  <a:lnTo>
                    <a:pt x="835" y="1594"/>
                  </a:lnTo>
                  <a:lnTo>
                    <a:pt x="874" y="1618"/>
                  </a:lnTo>
                  <a:lnTo>
                    <a:pt x="917" y="1638"/>
                  </a:lnTo>
                  <a:lnTo>
                    <a:pt x="963" y="1656"/>
                  </a:lnTo>
                  <a:lnTo>
                    <a:pt x="1028" y="1673"/>
                  </a:lnTo>
                  <a:lnTo>
                    <a:pt x="1094" y="1684"/>
                  </a:lnTo>
                  <a:lnTo>
                    <a:pt x="1159" y="1688"/>
                  </a:lnTo>
                  <a:lnTo>
                    <a:pt x="1226" y="1685"/>
                  </a:lnTo>
                  <a:lnTo>
                    <a:pt x="1292" y="1676"/>
                  </a:lnTo>
                  <a:lnTo>
                    <a:pt x="1357" y="1661"/>
                  </a:lnTo>
                  <a:lnTo>
                    <a:pt x="1409" y="1643"/>
                  </a:lnTo>
                  <a:lnTo>
                    <a:pt x="1458" y="1623"/>
                  </a:lnTo>
                  <a:lnTo>
                    <a:pt x="1474" y="1614"/>
                  </a:lnTo>
                  <a:lnTo>
                    <a:pt x="1485" y="1602"/>
                  </a:lnTo>
                  <a:lnTo>
                    <a:pt x="1490" y="1588"/>
                  </a:lnTo>
                  <a:lnTo>
                    <a:pt x="1491" y="1573"/>
                  </a:lnTo>
                  <a:lnTo>
                    <a:pt x="1486" y="1555"/>
                  </a:lnTo>
                  <a:lnTo>
                    <a:pt x="1466" y="1505"/>
                  </a:lnTo>
                  <a:lnTo>
                    <a:pt x="1444" y="1455"/>
                  </a:lnTo>
                  <a:lnTo>
                    <a:pt x="1435" y="1440"/>
                  </a:lnTo>
                  <a:lnTo>
                    <a:pt x="1425" y="1430"/>
                  </a:lnTo>
                  <a:lnTo>
                    <a:pt x="1413" y="1424"/>
                  </a:lnTo>
                  <a:lnTo>
                    <a:pt x="1399" y="1422"/>
                  </a:lnTo>
                  <a:lnTo>
                    <a:pt x="1381" y="1425"/>
                  </a:lnTo>
                  <a:lnTo>
                    <a:pt x="1320" y="1440"/>
                  </a:lnTo>
                  <a:lnTo>
                    <a:pt x="1259" y="1455"/>
                  </a:lnTo>
                  <a:lnTo>
                    <a:pt x="1211" y="1463"/>
                  </a:lnTo>
                  <a:lnTo>
                    <a:pt x="1164" y="1467"/>
                  </a:lnTo>
                  <a:lnTo>
                    <a:pt x="1116" y="1466"/>
                  </a:lnTo>
                  <a:lnTo>
                    <a:pt x="1070" y="1460"/>
                  </a:lnTo>
                  <a:lnTo>
                    <a:pt x="1022" y="1448"/>
                  </a:lnTo>
                  <a:lnTo>
                    <a:pt x="988" y="1435"/>
                  </a:lnTo>
                  <a:lnTo>
                    <a:pt x="958" y="1418"/>
                  </a:lnTo>
                  <a:lnTo>
                    <a:pt x="930" y="1398"/>
                  </a:lnTo>
                  <a:lnTo>
                    <a:pt x="907" y="1375"/>
                  </a:lnTo>
                  <a:lnTo>
                    <a:pt x="887" y="1349"/>
                  </a:lnTo>
                  <a:lnTo>
                    <a:pt x="869" y="1320"/>
                  </a:lnTo>
                  <a:lnTo>
                    <a:pt x="854" y="1289"/>
                  </a:lnTo>
                  <a:lnTo>
                    <a:pt x="841" y="1256"/>
                  </a:lnTo>
                  <a:lnTo>
                    <a:pt x="1106" y="1256"/>
                  </a:lnTo>
                  <a:lnTo>
                    <a:pt x="1117" y="1254"/>
                  </a:lnTo>
                  <a:lnTo>
                    <a:pt x="1128" y="1249"/>
                  </a:lnTo>
                  <a:lnTo>
                    <a:pt x="1136" y="1241"/>
                  </a:lnTo>
                  <a:lnTo>
                    <a:pt x="1141" y="1231"/>
                  </a:lnTo>
                  <a:lnTo>
                    <a:pt x="1143" y="1219"/>
                  </a:lnTo>
                  <a:lnTo>
                    <a:pt x="1143" y="1135"/>
                  </a:lnTo>
                  <a:lnTo>
                    <a:pt x="1141" y="1124"/>
                  </a:lnTo>
                  <a:lnTo>
                    <a:pt x="1136" y="1114"/>
                  </a:lnTo>
                  <a:lnTo>
                    <a:pt x="1128" y="1106"/>
                  </a:lnTo>
                  <a:lnTo>
                    <a:pt x="1118" y="1100"/>
                  </a:lnTo>
                  <a:lnTo>
                    <a:pt x="1106" y="1098"/>
                  </a:lnTo>
                  <a:lnTo>
                    <a:pt x="815" y="1098"/>
                  </a:lnTo>
                  <a:lnTo>
                    <a:pt x="814" y="1064"/>
                  </a:lnTo>
                  <a:lnTo>
                    <a:pt x="815" y="1031"/>
                  </a:lnTo>
                  <a:lnTo>
                    <a:pt x="1105" y="1031"/>
                  </a:lnTo>
                  <a:lnTo>
                    <a:pt x="1117" y="1029"/>
                  </a:lnTo>
                  <a:lnTo>
                    <a:pt x="1127" y="1024"/>
                  </a:lnTo>
                  <a:lnTo>
                    <a:pt x="1135" y="1015"/>
                  </a:lnTo>
                  <a:lnTo>
                    <a:pt x="1140" y="1005"/>
                  </a:lnTo>
                  <a:lnTo>
                    <a:pt x="1142" y="993"/>
                  </a:lnTo>
                  <a:lnTo>
                    <a:pt x="1142" y="911"/>
                  </a:lnTo>
                  <a:lnTo>
                    <a:pt x="1140" y="899"/>
                  </a:lnTo>
                  <a:lnTo>
                    <a:pt x="1135" y="889"/>
                  </a:lnTo>
                  <a:lnTo>
                    <a:pt x="1127" y="881"/>
                  </a:lnTo>
                  <a:lnTo>
                    <a:pt x="1117" y="876"/>
                  </a:lnTo>
                  <a:lnTo>
                    <a:pt x="1105" y="874"/>
                  </a:lnTo>
                  <a:lnTo>
                    <a:pt x="851" y="874"/>
                  </a:lnTo>
                  <a:lnTo>
                    <a:pt x="851" y="872"/>
                  </a:lnTo>
                  <a:lnTo>
                    <a:pt x="852" y="872"/>
                  </a:lnTo>
                  <a:lnTo>
                    <a:pt x="852" y="871"/>
                  </a:lnTo>
                  <a:lnTo>
                    <a:pt x="866" y="841"/>
                  </a:lnTo>
                  <a:lnTo>
                    <a:pt x="882" y="815"/>
                  </a:lnTo>
                  <a:lnTo>
                    <a:pt x="900" y="790"/>
                  </a:lnTo>
                  <a:lnTo>
                    <a:pt x="920" y="768"/>
                  </a:lnTo>
                  <a:lnTo>
                    <a:pt x="944" y="748"/>
                  </a:lnTo>
                  <a:lnTo>
                    <a:pt x="970" y="731"/>
                  </a:lnTo>
                  <a:lnTo>
                    <a:pt x="999" y="717"/>
                  </a:lnTo>
                  <a:lnTo>
                    <a:pt x="1042" y="702"/>
                  </a:lnTo>
                  <a:lnTo>
                    <a:pt x="1085" y="694"/>
                  </a:lnTo>
                  <a:lnTo>
                    <a:pt x="1128" y="690"/>
                  </a:lnTo>
                  <a:lnTo>
                    <a:pt x="1172" y="690"/>
                  </a:lnTo>
                  <a:lnTo>
                    <a:pt x="1215" y="694"/>
                  </a:lnTo>
                  <a:lnTo>
                    <a:pt x="1258" y="702"/>
                  </a:lnTo>
                  <a:lnTo>
                    <a:pt x="1300" y="712"/>
                  </a:lnTo>
                  <a:lnTo>
                    <a:pt x="1340" y="723"/>
                  </a:lnTo>
                  <a:lnTo>
                    <a:pt x="1381" y="733"/>
                  </a:lnTo>
                  <a:lnTo>
                    <a:pt x="1399" y="735"/>
                  </a:lnTo>
                  <a:lnTo>
                    <a:pt x="1413" y="733"/>
                  </a:lnTo>
                  <a:lnTo>
                    <a:pt x="1425" y="727"/>
                  </a:lnTo>
                  <a:lnTo>
                    <a:pt x="1434" y="717"/>
                  </a:lnTo>
                  <a:lnTo>
                    <a:pt x="1443" y="702"/>
                  </a:lnTo>
                  <a:lnTo>
                    <a:pt x="1464" y="653"/>
                  </a:lnTo>
                  <a:lnTo>
                    <a:pt x="1485" y="604"/>
                  </a:lnTo>
                  <a:lnTo>
                    <a:pt x="1491" y="586"/>
                  </a:lnTo>
                  <a:lnTo>
                    <a:pt x="1491" y="571"/>
                  </a:lnTo>
                  <a:lnTo>
                    <a:pt x="1486" y="557"/>
                  </a:lnTo>
                  <a:lnTo>
                    <a:pt x="1476" y="544"/>
                  </a:lnTo>
                  <a:lnTo>
                    <a:pt x="1462" y="533"/>
                  </a:lnTo>
                  <a:lnTo>
                    <a:pt x="1439" y="522"/>
                  </a:lnTo>
                  <a:lnTo>
                    <a:pt x="1377" y="501"/>
                  </a:lnTo>
                  <a:lnTo>
                    <a:pt x="1315" y="485"/>
                  </a:lnTo>
                  <a:lnTo>
                    <a:pt x="1252" y="474"/>
                  </a:lnTo>
                  <a:lnTo>
                    <a:pt x="1189" y="469"/>
                  </a:lnTo>
                  <a:close/>
                  <a:moveTo>
                    <a:pt x="1082" y="0"/>
                  </a:moveTo>
                  <a:lnTo>
                    <a:pt x="1162" y="3"/>
                  </a:lnTo>
                  <a:lnTo>
                    <a:pt x="1241" y="11"/>
                  </a:lnTo>
                  <a:lnTo>
                    <a:pt x="1318" y="26"/>
                  </a:lnTo>
                  <a:lnTo>
                    <a:pt x="1394" y="45"/>
                  </a:lnTo>
                  <a:lnTo>
                    <a:pt x="1466" y="70"/>
                  </a:lnTo>
                  <a:lnTo>
                    <a:pt x="1537" y="100"/>
                  </a:lnTo>
                  <a:lnTo>
                    <a:pt x="1604" y="135"/>
                  </a:lnTo>
                  <a:lnTo>
                    <a:pt x="1670" y="173"/>
                  </a:lnTo>
                  <a:lnTo>
                    <a:pt x="1732" y="216"/>
                  </a:lnTo>
                  <a:lnTo>
                    <a:pt x="1790" y="265"/>
                  </a:lnTo>
                  <a:lnTo>
                    <a:pt x="1846" y="316"/>
                  </a:lnTo>
                  <a:lnTo>
                    <a:pt x="1897" y="370"/>
                  </a:lnTo>
                  <a:lnTo>
                    <a:pt x="1945" y="429"/>
                  </a:lnTo>
                  <a:lnTo>
                    <a:pt x="1988" y="491"/>
                  </a:lnTo>
                  <a:lnTo>
                    <a:pt x="2027" y="556"/>
                  </a:lnTo>
                  <a:lnTo>
                    <a:pt x="2062" y="623"/>
                  </a:lnTo>
                  <a:lnTo>
                    <a:pt x="2091" y="693"/>
                  </a:lnTo>
                  <a:lnTo>
                    <a:pt x="2116" y="767"/>
                  </a:lnTo>
                  <a:lnTo>
                    <a:pt x="2136" y="841"/>
                  </a:lnTo>
                  <a:lnTo>
                    <a:pt x="2150" y="919"/>
                  </a:lnTo>
                  <a:lnTo>
                    <a:pt x="2158" y="997"/>
                  </a:lnTo>
                  <a:lnTo>
                    <a:pt x="2162" y="1078"/>
                  </a:lnTo>
                  <a:lnTo>
                    <a:pt x="2158" y="1158"/>
                  </a:lnTo>
                  <a:lnTo>
                    <a:pt x="2150" y="1237"/>
                  </a:lnTo>
                  <a:lnTo>
                    <a:pt x="2136" y="1314"/>
                  </a:lnTo>
                  <a:lnTo>
                    <a:pt x="2116" y="1389"/>
                  </a:lnTo>
                  <a:lnTo>
                    <a:pt x="2091" y="1462"/>
                  </a:lnTo>
                  <a:lnTo>
                    <a:pt x="2062" y="1532"/>
                  </a:lnTo>
                  <a:lnTo>
                    <a:pt x="2027" y="1600"/>
                  </a:lnTo>
                  <a:lnTo>
                    <a:pt x="1988" y="1665"/>
                  </a:lnTo>
                  <a:lnTo>
                    <a:pt x="1945" y="1726"/>
                  </a:lnTo>
                  <a:lnTo>
                    <a:pt x="1897" y="1785"/>
                  </a:lnTo>
                  <a:lnTo>
                    <a:pt x="1846" y="1840"/>
                  </a:lnTo>
                  <a:lnTo>
                    <a:pt x="1790" y="1891"/>
                  </a:lnTo>
                  <a:lnTo>
                    <a:pt x="1732" y="1938"/>
                  </a:lnTo>
                  <a:lnTo>
                    <a:pt x="1669" y="1982"/>
                  </a:lnTo>
                  <a:lnTo>
                    <a:pt x="1604" y="2021"/>
                  </a:lnTo>
                  <a:lnTo>
                    <a:pt x="1537" y="2055"/>
                  </a:lnTo>
                  <a:lnTo>
                    <a:pt x="1466" y="2085"/>
                  </a:lnTo>
                  <a:lnTo>
                    <a:pt x="1393" y="2110"/>
                  </a:lnTo>
                  <a:lnTo>
                    <a:pt x="1318" y="2130"/>
                  </a:lnTo>
                  <a:lnTo>
                    <a:pt x="1240" y="2144"/>
                  </a:lnTo>
                  <a:lnTo>
                    <a:pt x="1161" y="2153"/>
                  </a:lnTo>
                  <a:lnTo>
                    <a:pt x="1081" y="2156"/>
                  </a:lnTo>
                  <a:lnTo>
                    <a:pt x="1000" y="2153"/>
                  </a:lnTo>
                  <a:lnTo>
                    <a:pt x="921" y="2144"/>
                  </a:lnTo>
                  <a:lnTo>
                    <a:pt x="844" y="2130"/>
                  </a:lnTo>
                  <a:lnTo>
                    <a:pt x="769" y="2110"/>
                  </a:lnTo>
                  <a:lnTo>
                    <a:pt x="696" y="2085"/>
                  </a:lnTo>
                  <a:lnTo>
                    <a:pt x="626" y="2056"/>
                  </a:lnTo>
                  <a:lnTo>
                    <a:pt x="557" y="2021"/>
                  </a:lnTo>
                  <a:lnTo>
                    <a:pt x="492" y="1983"/>
                  </a:lnTo>
                  <a:lnTo>
                    <a:pt x="431" y="1939"/>
                  </a:lnTo>
                  <a:lnTo>
                    <a:pt x="372" y="1891"/>
                  </a:lnTo>
                  <a:lnTo>
                    <a:pt x="317" y="1840"/>
                  </a:lnTo>
                  <a:lnTo>
                    <a:pt x="265" y="1785"/>
                  </a:lnTo>
                  <a:lnTo>
                    <a:pt x="218" y="1727"/>
                  </a:lnTo>
                  <a:lnTo>
                    <a:pt x="175" y="1665"/>
                  </a:lnTo>
                  <a:lnTo>
                    <a:pt x="135" y="1600"/>
                  </a:lnTo>
                  <a:lnTo>
                    <a:pt x="101" y="1533"/>
                  </a:lnTo>
                  <a:lnTo>
                    <a:pt x="71" y="1462"/>
                  </a:lnTo>
                  <a:lnTo>
                    <a:pt x="46" y="1390"/>
                  </a:lnTo>
                  <a:lnTo>
                    <a:pt x="26" y="1314"/>
                  </a:lnTo>
                  <a:lnTo>
                    <a:pt x="12" y="1238"/>
                  </a:lnTo>
                  <a:lnTo>
                    <a:pt x="3" y="1158"/>
                  </a:lnTo>
                  <a:lnTo>
                    <a:pt x="0" y="1078"/>
                  </a:lnTo>
                  <a:lnTo>
                    <a:pt x="3" y="997"/>
                  </a:lnTo>
                  <a:lnTo>
                    <a:pt x="12" y="919"/>
                  </a:lnTo>
                  <a:lnTo>
                    <a:pt x="26" y="841"/>
                  </a:lnTo>
                  <a:lnTo>
                    <a:pt x="46" y="767"/>
                  </a:lnTo>
                  <a:lnTo>
                    <a:pt x="71" y="693"/>
                  </a:lnTo>
                  <a:lnTo>
                    <a:pt x="101" y="623"/>
                  </a:lnTo>
                  <a:lnTo>
                    <a:pt x="135" y="556"/>
                  </a:lnTo>
                  <a:lnTo>
                    <a:pt x="175" y="491"/>
                  </a:lnTo>
                  <a:lnTo>
                    <a:pt x="218" y="429"/>
                  </a:lnTo>
                  <a:lnTo>
                    <a:pt x="265" y="370"/>
                  </a:lnTo>
                  <a:lnTo>
                    <a:pt x="317" y="316"/>
                  </a:lnTo>
                  <a:lnTo>
                    <a:pt x="372" y="265"/>
                  </a:lnTo>
                  <a:lnTo>
                    <a:pt x="431" y="216"/>
                  </a:lnTo>
                  <a:lnTo>
                    <a:pt x="492" y="173"/>
                  </a:lnTo>
                  <a:lnTo>
                    <a:pt x="558" y="135"/>
                  </a:lnTo>
                  <a:lnTo>
                    <a:pt x="626" y="100"/>
                  </a:lnTo>
                  <a:lnTo>
                    <a:pt x="696" y="70"/>
                  </a:lnTo>
                  <a:lnTo>
                    <a:pt x="769" y="45"/>
                  </a:lnTo>
                  <a:lnTo>
                    <a:pt x="845" y="26"/>
                  </a:lnTo>
                  <a:lnTo>
                    <a:pt x="921" y="11"/>
                  </a:lnTo>
                  <a:lnTo>
                    <a:pt x="1001" y="3"/>
                  </a:lnTo>
                  <a:lnTo>
                    <a:pt x="10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65" name="Freeform 344"/>
          <p:cNvSpPr>
            <a:spLocks/>
          </p:cNvSpPr>
          <p:nvPr/>
        </p:nvSpPr>
        <p:spPr bwMode="auto">
          <a:xfrm>
            <a:off x="9120334" y="2679700"/>
            <a:ext cx="490538" cy="573087"/>
          </a:xfrm>
          <a:custGeom>
            <a:avLst/>
            <a:gdLst>
              <a:gd name="T0" fmla="*/ 2494 w 3092"/>
              <a:gd name="T1" fmla="*/ 33 h 3613"/>
              <a:gd name="T2" fmla="*/ 2935 w 3092"/>
              <a:gd name="T3" fmla="*/ 158 h 3613"/>
              <a:gd name="T4" fmla="*/ 3055 w 3092"/>
              <a:gd name="T5" fmla="*/ 231 h 3613"/>
              <a:gd name="T6" fmla="*/ 3090 w 3092"/>
              <a:gd name="T7" fmla="*/ 334 h 3613"/>
              <a:gd name="T8" fmla="*/ 2948 w 3092"/>
              <a:gd name="T9" fmla="*/ 690 h 3613"/>
              <a:gd name="T10" fmla="*/ 2877 w 3092"/>
              <a:gd name="T11" fmla="*/ 774 h 3613"/>
              <a:gd name="T12" fmla="*/ 2768 w 3092"/>
              <a:gd name="T13" fmla="*/ 780 h 3613"/>
              <a:gd name="T14" fmla="*/ 2402 w 3092"/>
              <a:gd name="T15" fmla="*/ 689 h 3613"/>
              <a:gd name="T16" fmla="*/ 2060 w 3092"/>
              <a:gd name="T17" fmla="*/ 653 h 3613"/>
              <a:gd name="T18" fmla="*/ 1720 w 3092"/>
              <a:gd name="T19" fmla="*/ 704 h 3613"/>
              <a:gd name="T20" fmla="*/ 1478 w 3092"/>
              <a:gd name="T21" fmla="*/ 820 h 3613"/>
              <a:gd name="T22" fmla="*/ 1316 w 3092"/>
              <a:gd name="T23" fmla="*/ 982 h 3613"/>
              <a:gd name="T24" fmla="*/ 1199 w 3092"/>
              <a:gd name="T25" fmla="*/ 1188 h 3613"/>
              <a:gd name="T26" fmla="*/ 1949 w 3092"/>
              <a:gd name="T27" fmla="*/ 1195 h 3613"/>
              <a:gd name="T28" fmla="*/ 2036 w 3092"/>
              <a:gd name="T29" fmla="*/ 1237 h 3613"/>
              <a:gd name="T30" fmla="*/ 2061 w 3092"/>
              <a:gd name="T31" fmla="*/ 1553 h 3613"/>
              <a:gd name="T32" fmla="*/ 2019 w 3092"/>
              <a:gd name="T33" fmla="*/ 1640 h 3613"/>
              <a:gd name="T34" fmla="*/ 1090 w 3092"/>
              <a:gd name="T35" fmla="*/ 1664 h 3613"/>
              <a:gd name="T36" fmla="*/ 1975 w 3092"/>
              <a:gd name="T37" fmla="*/ 1869 h 3613"/>
              <a:gd name="T38" fmla="*/ 2050 w 3092"/>
              <a:gd name="T39" fmla="*/ 1928 h 3613"/>
              <a:gd name="T40" fmla="*/ 2057 w 3092"/>
              <a:gd name="T41" fmla="*/ 2249 h 3613"/>
              <a:gd name="T42" fmla="*/ 1998 w 3092"/>
              <a:gd name="T43" fmla="*/ 2323 h 3613"/>
              <a:gd name="T44" fmla="*/ 1186 w 3092"/>
              <a:gd name="T45" fmla="*/ 2391 h 3613"/>
              <a:gd name="T46" fmla="*/ 1293 w 3092"/>
              <a:gd name="T47" fmla="*/ 2598 h 3613"/>
              <a:gd name="T48" fmla="*/ 1441 w 3092"/>
              <a:gd name="T49" fmla="*/ 2765 h 3613"/>
              <a:gd name="T50" fmla="*/ 1643 w 3092"/>
              <a:gd name="T51" fmla="*/ 2884 h 3613"/>
              <a:gd name="T52" fmla="*/ 1964 w 3092"/>
              <a:gd name="T53" fmla="*/ 2955 h 3613"/>
              <a:gd name="T54" fmla="*/ 2314 w 3092"/>
              <a:gd name="T55" fmla="*/ 2940 h 3613"/>
              <a:gd name="T56" fmla="*/ 2672 w 3092"/>
              <a:gd name="T57" fmla="*/ 2857 h 3613"/>
              <a:gd name="T58" fmla="*/ 2853 w 3092"/>
              <a:gd name="T59" fmla="*/ 2831 h 3613"/>
              <a:gd name="T60" fmla="*/ 2933 w 3092"/>
              <a:gd name="T61" fmla="*/ 2896 h 3613"/>
              <a:gd name="T62" fmla="*/ 3087 w 3092"/>
              <a:gd name="T63" fmla="*/ 3250 h 3613"/>
              <a:gd name="T64" fmla="*/ 3080 w 3092"/>
              <a:gd name="T65" fmla="*/ 3352 h 3613"/>
              <a:gd name="T66" fmla="*/ 2995 w 3092"/>
              <a:gd name="T67" fmla="*/ 3425 h 3613"/>
              <a:gd name="T68" fmla="*/ 2580 w 3092"/>
              <a:gd name="T69" fmla="*/ 3563 h 3613"/>
              <a:gd name="T70" fmla="*/ 2112 w 3092"/>
              <a:gd name="T71" fmla="*/ 3613 h 3613"/>
              <a:gd name="T72" fmla="*/ 1646 w 3092"/>
              <a:gd name="T73" fmla="*/ 3553 h 3613"/>
              <a:gd name="T74" fmla="*/ 1267 w 3092"/>
              <a:gd name="T75" fmla="*/ 3409 h 3613"/>
              <a:gd name="T76" fmla="*/ 973 w 3092"/>
              <a:gd name="T77" fmla="*/ 3202 h 3613"/>
              <a:gd name="T78" fmla="*/ 740 w 3092"/>
              <a:gd name="T79" fmla="*/ 2932 h 3613"/>
              <a:gd name="T80" fmla="*/ 564 w 3092"/>
              <a:gd name="T81" fmla="*/ 2602 h 3613"/>
              <a:gd name="T82" fmla="*/ 478 w 3092"/>
              <a:gd name="T83" fmla="*/ 2335 h 3613"/>
              <a:gd name="T84" fmla="*/ 42 w 3092"/>
              <a:gd name="T85" fmla="*/ 2310 h 3613"/>
              <a:gd name="T86" fmla="*/ 0 w 3092"/>
              <a:gd name="T87" fmla="*/ 2224 h 3613"/>
              <a:gd name="T88" fmla="*/ 24 w 3092"/>
              <a:gd name="T89" fmla="*/ 1907 h 3613"/>
              <a:gd name="T90" fmla="*/ 111 w 3092"/>
              <a:gd name="T91" fmla="*/ 1865 h 3613"/>
              <a:gd name="T92" fmla="*/ 86 w 3092"/>
              <a:gd name="T93" fmla="*/ 1662 h 3613"/>
              <a:gd name="T94" fmla="*/ 11 w 3092"/>
              <a:gd name="T95" fmla="*/ 1602 h 3613"/>
              <a:gd name="T96" fmla="*/ 3 w 3092"/>
              <a:gd name="T97" fmla="*/ 1281 h 3613"/>
              <a:gd name="T98" fmla="*/ 63 w 3092"/>
              <a:gd name="T99" fmla="*/ 1206 h 3613"/>
              <a:gd name="T100" fmla="*/ 510 w 3092"/>
              <a:gd name="T101" fmla="*/ 1157 h 3613"/>
              <a:gd name="T102" fmla="*/ 655 w 3092"/>
              <a:gd name="T103" fmla="*/ 817 h 3613"/>
              <a:gd name="T104" fmla="*/ 864 w 3092"/>
              <a:gd name="T105" fmla="*/ 521 h 3613"/>
              <a:gd name="T106" fmla="*/ 1143 w 3092"/>
              <a:gd name="T107" fmla="*/ 278 h 3613"/>
              <a:gd name="T108" fmla="*/ 1462 w 3092"/>
              <a:gd name="T109" fmla="*/ 115 h 3613"/>
              <a:gd name="T110" fmla="*/ 1813 w 3092"/>
              <a:gd name="T111" fmla="*/ 25 h 3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92" h="3613">
                <a:moveTo>
                  <a:pt x="2157" y="0"/>
                </a:moveTo>
                <a:lnTo>
                  <a:pt x="2269" y="5"/>
                </a:lnTo>
                <a:lnTo>
                  <a:pt x="2382" y="15"/>
                </a:lnTo>
                <a:lnTo>
                  <a:pt x="2494" y="33"/>
                </a:lnTo>
                <a:lnTo>
                  <a:pt x="2605" y="55"/>
                </a:lnTo>
                <a:lnTo>
                  <a:pt x="2715" y="83"/>
                </a:lnTo>
                <a:lnTo>
                  <a:pt x="2825" y="117"/>
                </a:lnTo>
                <a:lnTo>
                  <a:pt x="2935" y="158"/>
                </a:lnTo>
                <a:lnTo>
                  <a:pt x="2969" y="172"/>
                </a:lnTo>
                <a:lnTo>
                  <a:pt x="3002" y="190"/>
                </a:lnTo>
                <a:lnTo>
                  <a:pt x="3032" y="210"/>
                </a:lnTo>
                <a:lnTo>
                  <a:pt x="3055" y="231"/>
                </a:lnTo>
                <a:lnTo>
                  <a:pt x="3072" y="254"/>
                </a:lnTo>
                <a:lnTo>
                  <a:pt x="3084" y="279"/>
                </a:lnTo>
                <a:lnTo>
                  <a:pt x="3090" y="305"/>
                </a:lnTo>
                <a:lnTo>
                  <a:pt x="3090" y="334"/>
                </a:lnTo>
                <a:lnTo>
                  <a:pt x="3084" y="365"/>
                </a:lnTo>
                <a:lnTo>
                  <a:pt x="3073" y="398"/>
                </a:lnTo>
                <a:lnTo>
                  <a:pt x="3012" y="545"/>
                </a:lnTo>
                <a:lnTo>
                  <a:pt x="2948" y="690"/>
                </a:lnTo>
                <a:lnTo>
                  <a:pt x="2932" y="719"/>
                </a:lnTo>
                <a:lnTo>
                  <a:pt x="2916" y="742"/>
                </a:lnTo>
                <a:lnTo>
                  <a:pt x="2897" y="761"/>
                </a:lnTo>
                <a:lnTo>
                  <a:pt x="2877" y="774"/>
                </a:lnTo>
                <a:lnTo>
                  <a:pt x="2854" y="782"/>
                </a:lnTo>
                <a:lnTo>
                  <a:pt x="2829" y="786"/>
                </a:lnTo>
                <a:lnTo>
                  <a:pt x="2800" y="785"/>
                </a:lnTo>
                <a:lnTo>
                  <a:pt x="2768" y="780"/>
                </a:lnTo>
                <a:lnTo>
                  <a:pt x="2677" y="758"/>
                </a:lnTo>
                <a:lnTo>
                  <a:pt x="2585" y="733"/>
                </a:lnTo>
                <a:lnTo>
                  <a:pt x="2494" y="710"/>
                </a:lnTo>
                <a:lnTo>
                  <a:pt x="2402" y="689"/>
                </a:lnTo>
                <a:lnTo>
                  <a:pt x="2316" y="674"/>
                </a:lnTo>
                <a:lnTo>
                  <a:pt x="2230" y="662"/>
                </a:lnTo>
                <a:lnTo>
                  <a:pt x="2144" y="655"/>
                </a:lnTo>
                <a:lnTo>
                  <a:pt x="2060" y="653"/>
                </a:lnTo>
                <a:lnTo>
                  <a:pt x="1974" y="656"/>
                </a:lnTo>
                <a:lnTo>
                  <a:pt x="1889" y="666"/>
                </a:lnTo>
                <a:lnTo>
                  <a:pt x="1805" y="682"/>
                </a:lnTo>
                <a:lnTo>
                  <a:pt x="1720" y="704"/>
                </a:lnTo>
                <a:lnTo>
                  <a:pt x="1636" y="733"/>
                </a:lnTo>
                <a:lnTo>
                  <a:pt x="1580" y="759"/>
                </a:lnTo>
                <a:lnTo>
                  <a:pt x="1527" y="787"/>
                </a:lnTo>
                <a:lnTo>
                  <a:pt x="1478" y="820"/>
                </a:lnTo>
                <a:lnTo>
                  <a:pt x="1433" y="855"/>
                </a:lnTo>
                <a:lnTo>
                  <a:pt x="1391" y="895"/>
                </a:lnTo>
                <a:lnTo>
                  <a:pt x="1352" y="937"/>
                </a:lnTo>
                <a:lnTo>
                  <a:pt x="1316" y="982"/>
                </a:lnTo>
                <a:lnTo>
                  <a:pt x="1283" y="1030"/>
                </a:lnTo>
                <a:lnTo>
                  <a:pt x="1253" y="1080"/>
                </a:lnTo>
                <a:lnTo>
                  <a:pt x="1224" y="1133"/>
                </a:lnTo>
                <a:lnTo>
                  <a:pt x="1199" y="1188"/>
                </a:lnTo>
                <a:lnTo>
                  <a:pt x="1198" y="1190"/>
                </a:lnTo>
                <a:lnTo>
                  <a:pt x="1198" y="1192"/>
                </a:lnTo>
                <a:lnTo>
                  <a:pt x="1198" y="1195"/>
                </a:lnTo>
                <a:lnTo>
                  <a:pt x="1949" y="1195"/>
                </a:lnTo>
                <a:lnTo>
                  <a:pt x="1975" y="1199"/>
                </a:lnTo>
                <a:lnTo>
                  <a:pt x="1998" y="1206"/>
                </a:lnTo>
                <a:lnTo>
                  <a:pt x="2019" y="1220"/>
                </a:lnTo>
                <a:lnTo>
                  <a:pt x="2036" y="1237"/>
                </a:lnTo>
                <a:lnTo>
                  <a:pt x="2050" y="1257"/>
                </a:lnTo>
                <a:lnTo>
                  <a:pt x="2057" y="1281"/>
                </a:lnTo>
                <a:lnTo>
                  <a:pt x="2061" y="1306"/>
                </a:lnTo>
                <a:lnTo>
                  <a:pt x="2061" y="1553"/>
                </a:lnTo>
                <a:lnTo>
                  <a:pt x="2057" y="1579"/>
                </a:lnTo>
                <a:lnTo>
                  <a:pt x="2050" y="1602"/>
                </a:lnTo>
                <a:lnTo>
                  <a:pt x="2036" y="1623"/>
                </a:lnTo>
                <a:lnTo>
                  <a:pt x="2019" y="1640"/>
                </a:lnTo>
                <a:lnTo>
                  <a:pt x="1998" y="1653"/>
                </a:lnTo>
                <a:lnTo>
                  <a:pt x="1975" y="1662"/>
                </a:lnTo>
                <a:lnTo>
                  <a:pt x="1949" y="1664"/>
                </a:lnTo>
                <a:lnTo>
                  <a:pt x="1090" y="1664"/>
                </a:lnTo>
                <a:lnTo>
                  <a:pt x="1089" y="1764"/>
                </a:lnTo>
                <a:lnTo>
                  <a:pt x="1090" y="1865"/>
                </a:lnTo>
                <a:lnTo>
                  <a:pt x="1949" y="1865"/>
                </a:lnTo>
                <a:lnTo>
                  <a:pt x="1975" y="1869"/>
                </a:lnTo>
                <a:lnTo>
                  <a:pt x="1998" y="1876"/>
                </a:lnTo>
                <a:lnTo>
                  <a:pt x="2019" y="1889"/>
                </a:lnTo>
                <a:lnTo>
                  <a:pt x="2036" y="1907"/>
                </a:lnTo>
                <a:lnTo>
                  <a:pt x="2050" y="1928"/>
                </a:lnTo>
                <a:lnTo>
                  <a:pt x="2057" y="1951"/>
                </a:lnTo>
                <a:lnTo>
                  <a:pt x="2061" y="1976"/>
                </a:lnTo>
                <a:lnTo>
                  <a:pt x="2061" y="2224"/>
                </a:lnTo>
                <a:lnTo>
                  <a:pt x="2057" y="2249"/>
                </a:lnTo>
                <a:lnTo>
                  <a:pt x="2050" y="2272"/>
                </a:lnTo>
                <a:lnTo>
                  <a:pt x="2036" y="2293"/>
                </a:lnTo>
                <a:lnTo>
                  <a:pt x="2019" y="2310"/>
                </a:lnTo>
                <a:lnTo>
                  <a:pt x="1998" y="2323"/>
                </a:lnTo>
                <a:lnTo>
                  <a:pt x="1975" y="2332"/>
                </a:lnTo>
                <a:lnTo>
                  <a:pt x="1949" y="2335"/>
                </a:lnTo>
                <a:lnTo>
                  <a:pt x="1165" y="2335"/>
                </a:lnTo>
                <a:lnTo>
                  <a:pt x="1186" y="2391"/>
                </a:lnTo>
                <a:lnTo>
                  <a:pt x="1209" y="2446"/>
                </a:lnTo>
                <a:lnTo>
                  <a:pt x="1234" y="2499"/>
                </a:lnTo>
                <a:lnTo>
                  <a:pt x="1262" y="2549"/>
                </a:lnTo>
                <a:lnTo>
                  <a:pt x="1293" y="2598"/>
                </a:lnTo>
                <a:lnTo>
                  <a:pt x="1325" y="2644"/>
                </a:lnTo>
                <a:lnTo>
                  <a:pt x="1361" y="2687"/>
                </a:lnTo>
                <a:lnTo>
                  <a:pt x="1399" y="2728"/>
                </a:lnTo>
                <a:lnTo>
                  <a:pt x="1441" y="2765"/>
                </a:lnTo>
                <a:lnTo>
                  <a:pt x="1485" y="2799"/>
                </a:lnTo>
                <a:lnTo>
                  <a:pt x="1535" y="2831"/>
                </a:lnTo>
                <a:lnTo>
                  <a:pt x="1587" y="2859"/>
                </a:lnTo>
                <a:lnTo>
                  <a:pt x="1643" y="2884"/>
                </a:lnTo>
                <a:lnTo>
                  <a:pt x="1703" y="2905"/>
                </a:lnTo>
                <a:lnTo>
                  <a:pt x="1790" y="2929"/>
                </a:lnTo>
                <a:lnTo>
                  <a:pt x="1877" y="2945"/>
                </a:lnTo>
                <a:lnTo>
                  <a:pt x="1964" y="2955"/>
                </a:lnTo>
                <a:lnTo>
                  <a:pt x="2051" y="2960"/>
                </a:lnTo>
                <a:lnTo>
                  <a:pt x="2139" y="2959"/>
                </a:lnTo>
                <a:lnTo>
                  <a:pt x="2226" y="2952"/>
                </a:lnTo>
                <a:lnTo>
                  <a:pt x="2314" y="2940"/>
                </a:lnTo>
                <a:lnTo>
                  <a:pt x="2402" y="2925"/>
                </a:lnTo>
                <a:lnTo>
                  <a:pt x="2493" y="2904"/>
                </a:lnTo>
                <a:lnTo>
                  <a:pt x="2582" y="2881"/>
                </a:lnTo>
                <a:lnTo>
                  <a:pt x="2672" y="2857"/>
                </a:lnTo>
                <a:lnTo>
                  <a:pt x="2763" y="2835"/>
                </a:lnTo>
                <a:lnTo>
                  <a:pt x="2797" y="2829"/>
                </a:lnTo>
                <a:lnTo>
                  <a:pt x="2827" y="2828"/>
                </a:lnTo>
                <a:lnTo>
                  <a:pt x="2853" y="2831"/>
                </a:lnTo>
                <a:lnTo>
                  <a:pt x="2877" y="2840"/>
                </a:lnTo>
                <a:lnTo>
                  <a:pt x="2898" y="2853"/>
                </a:lnTo>
                <a:lnTo>
                  <a:pt x="2917" y="2872"/>
                </a:lnTo>
                <a:lnTo>
                  <a:pt x="2933" y="2896"/>
                </a:lnTo>
                <a:lnTo>
                  <a:pt x="2949" y="2926"/>
                </a:lnTo>
                <a:lnTo>
                  <a:pt x="3014" y="3073"/>
                </a:lnTo>
                <a:lnTo>
                  <a:pt x="3076" y="3222"/>
                </a:lnTo>
                <a:lnTo>
                  <a:pt x="3087" y="3250"/>
                </a:lnTo>
                <a:lnTo>
                  <a:pt x="3091" y="3278"/>
                </a:lnTo>
                <a:lnTo>
                  <a:pt x="3092" y="3304"/>
                </a:lnTo>
                <a:lnTo>
                  <a:pt x="3089" y="3329"/>
                </a:lnTo>
                <a:lnTo>
                  <a:pt x="3080" y="3352"/>
                </a:lnTo>
                <a:lnTo>
                  <a:pt x="3066" y="3373"/>
                </a:lnTo>
                <a:lnTo>
                  <a:pt x="3048" y="3393"/>
                </a:lnTo>
                <a:lnTo>
                  <a:pt x="3024" y="3410"/>
                </a:lnTo>
                <a:lnTo>
                  <a:pt x="2995" y="3425"/>
                </a:lnTo>
                <a:lnTo>
                  <a:pt x="2898" y="3467"/>
                </a:lnTo>
                <a:lnTo>
                  <a:pt x="2798" y="3503"/>
                </a:lnTo>
                <a:lnTo>
                  <a:pt x="2698" y="3534"/>
                </a:lnTo>
                <a:lnTo>
                  <a:pt x="2580" y="3563"/>
                </a:lnTo>
                <a:lnTo>
                  <a:pt x="2463" y="3586"/>
                </a:lnTo>
                <a:lnTo>
                  <a:pt x="2346" y="3601"/>
                </a:lnTo>
                <a:lnTo>
                  <a:pt x="2229" y="3611"/>
                </a:lnTo>
                <a:lnTo>
                  <a:pt x="2112" y="3613"/>
                </a:lnTo>
                <a:lnTo>
                  <a:pt x="1996" y="3610"/>
                </a:lnTo>
                <a:lnTo>
                  <a:pt x="1879" y="3598"/>
                </a:lnTo>
                <a:lnTo>
                  <a:pt x="1762" y="3579"/>
                </a:lnTo>
                <a:lnTo>
                  <a:pt x="1646" y="3553"/>
                </a:lnTo>
                <a:lnTo>
                  <a:pt x="1530" y="3520"/>
                </a:lnTo>
                <a:lnTo>
                  <a:pt x="1438" y="3487"/>
                </a:lnTo>
                <a:lnTo>
                  <a:pt x="1351" y="3450"/>
                </a:lnTo>
                <a:lnTo>
                  <a:pt x="1267" y="3409"/>
                </a:lnTo>
                <a:lnTo>
                  <a:pt x="1188" y="3363"/>
                </a:lnTo>
                <a:lnTo>
                  <a:pt x="1113" y="3314"/>
                </a:lnTo>
                <a:lnTo>
                  <a:pt x="1041" y="3260"/>
                </a:lnTo>
                <a:lnTo>
                  <a:pt x="973" y="3202"/>
                </a:lnTo>
                <a:lnTo>
                  <a:pt x="910" y="3140"/>
                </a:lnTo>
                <a:lnTo>
                  <a:pt x="850" y="3074"/>
                </a:lnTo>
                <a:lnTo>
                  <a:pt x="793" y="3005"/>
                </a:lnTo>
                <a:lnTo>
                  <a:pt x="740" y="2932"/>
                </a:lnTo>
                <a:lnTo>
                  <a:pt x="691" y="2855"/>
                </a:lnTo>
                <a:lnTo>
                  <a:pt x="646" y="2774"/>
                </a:lnTo>
                <a:lnTo>
                  <a:pt x="604" y="2690"/>
                </a:lnTo>
                <a:lnTo>
                  <a:pt x="564" y="2602"/>
                </a:lnTo>
                <a:lnTo>
                  <a:pt x="540" y="2536"/>
                </a:lnTo>
                <a:lnTo>
                  <a:pt x="519" y="2470"/>
                </a:lnTo>
                <a:lnTo>
                  <a:pt x="498" y="2402"/>
                </a:lnTo>
                <a:lnTo>
                  <a:pt x="478" y="2335"/>
                </a:lnTo>
                <a:lnTo>
                  <a:pt x="111" y="2335"/>
                </a:lnTo>
                <a:lnTo>
                  <a:pt x="86" y="2332"/>
                </a:lnTo>
                <a:lnTo>
                  <a:pt x="63" y="2323"/>
                </a:lnTo>
                <a:lnTo>
                  <a:pt x="42" y="2310"/>
                </a:lnTo>
                <a:lnTo>
                  <a:pt x="24" y="2293"/>
                </a:lnTo>
                <a:lnTo>
                  <a:pt x="11" y="2272"/>
                </a:lnTo>
                <a:lnTo>
                  <a:pt x="3" y="2249"/>
                </a:lnTo>
                <a:lnTo>
                  <a:pt x="0" y="2224"/>
                </a:lnTo>
                <a:lnTo>
                  <a:pt x="0" y="1976"/>
                </a:lnTo>
                <a:lnTo>
                  <a:pt x="3" y="1951"/>
                </a:lnTo>
                <a:lnTo>
                  <a:pt x="11" y="1928"/>
                </a:lnTo>
                <a:lnTo>
                  <a:pt x="24" y="1907"/>
                </a:lnTo>
                <a:lnTo>
                  <a:pt x="42" y="1889"/>
                </a:lnTo>
                <a:lnTo>
                  <a:pt x="63" y="1876"/>
                </a:lnTo>
                <a:lnTo>
                  <a:pt x="86" y="1869"/>
                </a:lnTo>
                <a:lnTo>
                  <a:pt x="111" y="1865"/>
                </a:lnTo>
                <a:lnTo>
                  <a:pt x="415" y="1865"/>
                </a:lnTo>
                <a:lnTo>
                  <a:pt x="415" y="1664"/>
                </a:lnTo>
                <a:lnTo>
                  <a:pt x="111" y="1664"/>
                </a:lnTo>
                <a:lnTo>
                  <a:pt x="86" y="1662"/>
                </a:lnTo>
                <a:lnTo>
                  <a:pt x="63" y="1653"/>
                </a:lnTo>
                <a:lnTo>
                  <a:pt x="42" y="1640"/>
                </a:lnTo>
                <a:lnTo>
                  <a:pt x="24" y="1623"/>
                </a:lnTo>
                <a:lnTo>
                  <a:pt x="11" y="1602"/>
                </a:lnTo>
                <a:lnTo>
                  <a:pt x="3" y="1579"/>
                </a:lnTo>
                <a:lnTo>
                  <a:pt x="0" y="1553"/>
                </a:lnTo>
                <a:lnTo>
                  <a:pt x="0" y="1306"/>
                </a:lnTo>
                <a:lnTo>
                  <a:pt x="3" y="1281"/>
                </a:lnTo>
                <a:lnTo>
                  <a:pt x="11" y="1257"/>
                </a:lnTo>
                <a:lnTo>
                  <a:pt x="24" y="1237"/>
                </a:lnTo>
                <a:lnTo>
                  <a:pt x="42" y="1220"/>
                </a:lnTo>
                <a:lnTo>
                  <a:pt x="63" y="1206"/>
                </a:lnTo>
                <a:lnTo>
                  <a:pt x="86" y="1199"/>
                </a:lnTo>
                <a:lnTo>
                  <a:pt x="111" y="1195"/>
                </a:lnTo>
                <a:lnTo>
                  <a:pt x="498" y="1195"/>
                </a:lnTo>
                <a:lnTo>
                  <a:pt x="510" y="1157"/>
                </a:lnTo>
                <a:lnTo>
                  <a:pt x="541" y="1068"/>
                </a:lnTo>
                <a:lnTo>
                  <a:pt x="574" y="982"/>
                </a:lnTo>
                <a:lnTo>
                  <a:pt x="613" y="897"/>
                </a:lnTo>
                <a:lnTo>
                  <a:pt x="655" y="817"/>
                </a:lnTo>
                <a:lnTo>
                  <a:pt x="701" y="738"/>
                </a:lnTo>
                <a:lnTo>
                  <a:pt x="750" y="663"/>
                </a:lnTo>
                <a:lnTo>
                  <a:pt x="805" y="590"/>
                </a:lnTo>
                <a:lnTo>
                  <a:pt x="864" y="521"/>
                </a:lnTo>
                <a:lnTo>
                  <a:pt x="928" y="455"/>
                </a:lnTo>
                <a:lnTo>
                  <a:pt x="996" y="391"/>
                </a:lnTo>
                <a:lnTo>
                  <a:pt x="1069" y="332"/>
                </a:lnTo>
                <a:lnTo>
                  <a:pt x="1143" y="278"/>
                </a:lnTo>
                <a:lnTo>
                  <a:pt x="1220" y="230"/>
                </a:lnTo>
                <a:lnTo>
                  <a:pt x="1298" y="187"/>
                </a:lnTo>
                <a:lnTo>
                  <a:pt x="1380" y="148"/>
                </a:lnTo>
                <a:lnTo>
                  <a:pt x="1462" y="115"/>
                </a:lnTo>
                <a:lnTo>
                  <a:pt x="1547" y="87"/>
                </a:lnTo>
                <a:lnTo>
                  <a:pt x="1634" y="62"/>
                </a:lnTo>
                <a:lnTo>
                  <a:pt x="1722" y="41"/>
                </a:lnTo>
                <a:lnTo>
                  <a:pt x="1813" y="25"/>
                </a:lnTo>
                <a:lnTo>
                  <a:pt x="1927" y="11"/>
                </a:lnTo>
                <a:lnTo>
                  <a:pt x="2042" y="2"/>
                </a:lnTo>
                <a:lnTo>
                  <a:pt x="21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84" name="Group 983"/>
          <p:cNvGrpSpPr/>
          <p:nvPr/>
        </p:nvGrpSpPr>
        <p:grpSpPr>
          <a:xfrm>
            <a:off x="10010585" y="2824163"/>
            <a:ext cx="581025" cy="282575"/>
            <a:chOff x="10023475" y="2824163"/>
            <a:chExt cx="581025" cy="282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9" name="Freeform 349"/>
            <p:cNvSpPr>
              <a:spLocks noEditPoints="1"/>
            </p:cNvSpPr>
            <p:nvPr/>
          </p:nvSpPr>
          <p:spPr bwMode="auto">
            <a:xfrm>
              <a:off x="10023475" y="2824163"/>
              <a:ext cx="349250" cy="257175"/>
            </a:xfrm>
            <a:custGeom>
              <a:avLst/>
              <a:gdLst>
                <a:gd name="T0" fmla="*/ 672 w 2202"/>
                <a:gd name="T1" fmla="*/ 401 h 1621"/>
                <a:gd name="T2" fmla="*/ 668 w 2202"/>
                <a:gd name="T3" fmla="*/ 483 h 1621"/>
                <a:gd name="T4" fmla="*/ 645 w 2202"/>
                <a:gd name="T5" fmla="*/ 512 h 1621"/>
                <a:gd name="T6" fmla="*/ 543 w 2202"/>
                <a:gd name="T7" fmla="*/ 568 h 1621"/>
                <a:gd name="T8" fmla="*/ 481 w 2202"/>
                <a:gd name="T9" fmla="*/ 677 h 1621"/>
                <a:gd name="T10" fmla="*/ 491 w 2202"/>
                <a:gd name="T11" fmla="*/ 799 h 1621"/>
                <a:gd name="T12" fmla="*/ 563 w 2202"/>
                <a:gd name="T13" fmla="*/ 885 h 1621"/>
                <a:gd name="T14" fmla="*/ 694 w 2202"/>
                <a:gd name="T15" fmla="*/ 951 h 1621"/>
                <a:gd name="T16" fmla="*/ 781 w 2202"/>
                <a:gd name="T17" fmla="*/ 995 h 1621"/>
                <a:gd name="T18" fmla="*/ 810 w 2202"/>
                <a:gd name="T19" fmla="*/ 1062 h 1621"/>
                <a:gd name="T20" fmla="*/ 764 w 2202"/>
                <a:gd name="T21" fmla="*/ 1119 h 1621"/>
                <a:gd name="T22" fmla="*/ 627 w 2202"/>
                <a:gd name="T23" fmla="*/ 1122 h 1621"/>
                <a:gd name="T24" fmla="*/ 514 w 2202"/>
                <a:gd name="T25" fmla="*/ 1082 h 1621"/>
                <a:gd name="T26" fmla="*/ 485 w 2202"/>
                <a:gd name="T27" fmla="*/ 1143 h 1621"/>
                <a:gd name="T28" fmla="*/ 475 w 2202"/>
                <a:gd name="T29" fmla="*/ 1218 h 1621"/>
                <a:gd name="T30" fmla="*/ 581 w 2202"/>
                <a:gd name="T31" fmla="*/ 1261 h 1621"/>
                <a:gd name="T32" fmla="*/ 655 w 2202"/>
                <a:gd name="T33" fmla="*/ 1283 h 1621"/>
                <a:gd name="T34" fmla="*/ 660 w 2202"/>
                <a:gd name="T35" fmla="*/ 1371 h 1621"/>
                <a:gd name="T36" fmla="*/ 758 w 2202"/>
                <a:gd name="T37" fmla="*/ 1390 h 1621"/>
                <a:gd name="T38" fmla="*/ 786 w 2202"/>
                <a:gd name="T39" fmla="*/ 1360 h 1621"/>
                <a:gd name="T40" fmla="*/ 793 w 2202"/>
                <a:gd name="T41" fmla="*/ 1270 h 1621"/>
                <a:gd name="T42" fmla="*/ 883 w 2202"/>
                <a:gd name="T43" fmla="*/ 1228 h 1621"/>
                <a:gd name="T44" fmla="*/ 972 w 2202"/>
                <a:gd name="T45" fmla="*/ 1122 h 1621"/>
                <a:gd name="T46" fmla="*/ 982 w 2202"/>
                <a:gd name="T47" fmla="*/ 998 h 1621"/>
                <a:gd name="T48" fmla="*/ 922 w 2202"/>
                <a:gd name="T49" fmla="*/ 887 h 1621"/>
                <a:gd name="T50" fmla="*/ 785 w 2202"/>
                <a:gd name="T51" fmla="*/ 807 h 1621"/>
                <a:gd name="T52" fmla="*/ 678 w 2202"/>
                <a:gd name="T53" fmla="*/ 752 h 1621"/>
                <a:gd name="T54" fmla="*/ 654 w 2202"/>
                <a:gd name="T55" fmla="*/ 688 h 1621"/>
                <a:gd name="T56" fmla="*/ 712 w 2202"/>
                <a:gd name="T57" fmla="*/ 642 h 1621"/>
                <a:gd name="T58" fmla="*/ 851 w 2202"/>
                <a:gd name="T59" fmla="*/ 655 h 1621"/>
                <a:gd name="T60" fmla="*/ 917 w 2202"/>
                <a:gd name="T61" fmla="*/ 674 h 1621"/>
                <a:gd name="T62" fmla="*/ 953 w 2202"/>
                <a:gd name="T63" fmla="*/ 572 h 1621"/>
                <a:gd name="T64" fmla="*/ 934 w 2202"/>
                <a:gd name="T65" fmla="*/ 534 h 1621"/>
                <a:gd name="T66" fmla="*/ 819 w 2202"/>
                <a:gd name="T67" fmla="*/ 502 h 1621"/>
                <a:gd name="T68" fmla="*/ 793 w 2202"/>
                <a:gd name="T69" fmla="*/ 472 h 1621"/>
                <a:gd name="T70" fmla="*/ 787 w 2202"/>
                <a:gd name="T71" fmla="*/ 402 h 1621"/>
                <a:gd name="T72" fmla="*/ 730 w 2202"/>
                <a:gd name="T73" fmla="*/ 391 h 1621"/>
                <a:gd name="T74" fmla="*/ 2187 w 2202"/>
                <a:gd name="T75" fmla="*/ 272 h 1621"/>
                <a:gd name="T76" fmla="*/ 2197 w 2202"/>
                <a:gd name="T77" fmla="*/ 314 h 1621"/>
                <a:gd name="T78" fmla="*/ 1734 w 2202"/>
                <a:gd name="T79" fmla="*/ 594 h 1621"/>
                <a:gd name="T80" fmla="*/ 1711 w 2202"/>
                <a:gd name="T81" fmla="*/ 433 h 1621"/>
                <a:gd name="T82" fmla="*/ 1391 w 2202"/>
                <a:gd name="T83" fmla="*/ 588 h 1621"/>
                <a:gd name="T84" fmla="*/ 1454 w 2202"/>
                <a:gd name="T85" fmla="*/ 827 h 1621"/>
                <a:gd name="T86" fmla="*/ 1429 w 2202"/>
                <a:gd name="T87" fmla="*/ 1095 h 1621"/>
                <a:gd name="T88" fmla="*/ 1309 w 2202"/>
                <a:gd name="T89" fmla="*/ 1332 h 1621"/>
                <a:gd name="T90" fmla="*/ 1115 w 2202"/>
                <a:gd name="T91" fmla="*/ 1510 h 1621"/>
                <a:gd name="T92" fmla="*/ 867 w 2202"/>
                <a:gd name="T93" fmla="*/ 1608 h 1621"/>
                <a:gd name="T94" fmla="*/ 590 w 2202"/>
                <a:gd name="T95" fmla="*/ 1608 h 1621"/>
                <a:gd name="T96" fmla="*/ 342 w 2202"/>
                <a:gd name="T97" fmla="*/ 1510 h 1621"/>
                <a:gd name="T98" fmla="*/ 149 w 2202"/>
                <a:gd name="T99" fmla="*/ 1332 h 1621"/>
                <a:gd name="T100" fmla="*/ 29 w 2202"/>
                <a:gd name="T101" fmla="*/ 1095 h 1621"/>
                <a:gd name="T102" fmla="*/ 3 w 2202"/>
                <a:gd name="T103" fmla="*/ 821 h 1621"/>
                <a:gd name="T104" fmla="*/ 78 w 2202"/>
                <a:gd name="T105" fmla="*/ 563 h 1621"/>
                <a:gd name="T106" fmla="*/ 235 w 2202"/>
                <a:gd name="T107" fmla="*/ 354 h 1621"/>
                <a:gd name="T108" fmla="*/ 457 w 2202"/>
                <a:gd name="T109" fmla="*/ 214 h 1621"/>
                <a:gd name="T110" fmla="*/ 724 w 2202"/>
                <a:gd name="T111" fmla="*/ 162 h 1621"/>
                <a:gd name="T112" fmla="*/ 1722 w 2202"/>
                <a:gd name="T113" fmla="*/ 8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02" h="1621">
                  <a:moveTo>
                    <a:pt x="703" y="391"/>
                  </a:moveTo>
                  <a:lnTo>
                    <a:pt x="688" y="392"/>
                  </a:lnTo>
                  <a:lnTo>
                    <a:pt x="678" y="395"/>
                  </a:lnTo>
                  <a:lnTo>
                    <a:pt x="672" y="401"/>
                  </a:lnTo>
                  <a:lnTo>
                    <a:pt x="669" y="411"/>
                  </a:lnTo>
                  <a:lnTo>
                    <a:pt x="668" y="427"/>
                  </a:lnTo>
                  <a:lnTo>
                    <a:pt x="668" y="467"/>
                  </a:lnTo>
                  <a:lnTo>
                    <a:pt x="668" y="483"/>
                  </a:lnTo>
                  <a:lnTo>
                    <a:pt x="667" y="494"/>
                  </a:lnTo>
                  <a:lnTo>
                    <a:pt x="663" y="502"/>
                  </a:lnTo>
                  <a:lnTo>
                    <a:pt x="657" y="508"/>
                  </a:lnTo>
                  <a:lnTo>
                    <a:pt x="645" y="512"/>
                  </a:lnTo>
                  <a:lnTo>
                    <a:pt x="630" y="519"/>
                  </a:lnTo>
                  <a:lnTo>
                    <a:pt x="598" y="532"/>
                  </a:lnTo>
                  <a:lnTo>
                    <a:pt x="569" y="549"/>
                  </a:lnTo>
                  <a:lnTo>
                    <a:pt x="543" y="568"/>
                  </a:lnTo>
                  <a:lnTo>
                    <a:pt x="521" y="590"/>
                  </a:lnTo>
                  <a:lnTo>
                    <a:pt x="505" y="615"/>
                  </a:lnTo>
                  <a:lnTo>
                    <a:pt x="491" y="644"/>
                  </a:lnTo>
                  <a:lnTo>
                    <a:pt x="481" y="677"/>
                  </a:lnTo>
                  <a:lnTo>
                    <a:pt x="477" y="712"/>
                  </a:lnTo>
                  <a:lnTo>
                    <a:pt x="478" y="743"/>
                  </a:lnTo>
                  <a:lnTo>
                    <a:pt x="482" y="772"/>
                  </a:lnTo>
                  <a:lnTo>
                    <a:pt x="491" y="799"/>
                  </a:lnTo>
                  <a:lnTo>
                    <a:pt x="505" y="823"/>
                  </a:lnTo>
                  <a:lnTo>
                    <a:pt x="521" y="847"/>
                  </a:lnTo>
                  <a:lnTo>
                    <a:pt x="540" y="867"/>
                  </a:lnTo>
                  <a:lnTo>
                    <a:pt x="563" y="885"/>
                  </a:lnTo>
                  <a:lnTo>
                    <a:pt x="589" y="902"/>
                  </a:lnTo>
                  <a:lnTo>
                    <a:pt x="623" y="921"/>
                  </a:lnTo>
                  <a:lnTo>
                    <a:pt x="659" y="937"/>
                  </a:lnTo>
                  <a:lnTo>
                    <a:pt x="694" y="951"/>
                  </a:lnTo>
                  <a:lnTo>
                    <a:pt x="730" y="965"/>
                  </a:lnTo>
                  <a:lnTo>
                    <a:pt x="748" y="974"/>
                  </a:lnTo>
                  <a:lnTo>
                    <a:pt x="764" y="984"/>
                  </a:lnTo>
                  <a:lnTo>
                    <a:pt x="781" y="995"/>
                  </a:lnTo>
                  <a:lnTo>
                    <a:pt x="795" y="1011"/>
                  </a:lnTo>
                  <a:lnTo>
                    <a:pt x="804" y="1027"/>
                  </a:lnTo>
                  <a:lnTo>
                    <a:pt x="810" y="1044"/>
                  </a:lnTo>
                  <a:lnTo>
                    <a:pt x="810" y="1062"/>
                  </a:lnTo>
                  <a:lnTo>
                    <a:pt x="804" y="1079"/>
                  </a:lnTo>
                  <a:lnTo>
                    <a:pt x="795" y="1094"/>
                  </a:lnTo>
                  <a:lnTo>
                    <a:pt x="782" y="1108"/>
                  </a:lnTo>
                  <a:lnTo>
                    <a:pt x="764" y="1119"/>
                  </a:lnTo>
                  <a:lnTo>
                    <a:pt x="734" y="1128"/>
                  </a:lnTo>
                  <a:lnTo>
                    <a:pt x="704" y="1132"/>
                  </a:lnTo>
                  <a:lnTo>
                    <a:pt x="673" y="1131"/>
                  </a:lnTo>
                  <a:lnTo>
                    <a:pt x="627" y="1122"/>
                  </a:lnTo>
                  <a:lnTo>
                    <a:pt x="580" y="1109"/>
                  </a:lnTo>
                  <a:lnTo>
                    <a:pt x="537" y="1089"/>
                  </a:lnTo>
                  <a:lnTo>
                    <a:pt x="523" y="1083"/>
                  </a:lnTo>
                  <a:lnTo>
                    <a:pt x="514" y="1082"/>
                  </a:lnTo>
                  <a:lnTo>
                    <a:pt x="506" y="1085"/>
                  </a:lnTo>
                  <a:lnTo>
                    <a:pt x="500" y="1093"/>
                  </a:lnTo>
                  <a:lnTo>
                    <a:pt x="496" y="1108"/>
                  </a:lnTo>
                  <a:lnTo>
                    <a:pt x="485" y="1143"/>
                  </a:lnTo>
                  <a:lnTo>
                    <a:pt x="475" y="1179"/>
                  </a:lnTo>
                  <a:lnTo>
                    <a:pt x="471" y="1195"/>
                  </a:lnTo>
                  <a:lnTo>
                    <a:pt x="471" y="1208"/>
                  </a:lnTo>
                  <a:lnTo>
                    <a:pt x="475" y="1218"/>
                  </a:lnTo>
                  <a:lnTo>
                    <a:pt x="485" y="1225"/>
                  </a:lnTo>
                  <a:lnTo>
                    <a:pt x="500" y="1234"/>
                  </a:lnTo>
                  <a:lnTo>
                    <a:pt x="540" y="1250"/>
                  </a:lnTo>
                  <a:lnTo>
                    <a:pt x="581" y="1261"/>
                  </a:lnTo>
                  <a:lnTo>
                    <a:pt x="623" y="1269"/>
                  </a:lnTo>
                  <a:lnTo>
                    <a:pt x="640" y="1272"/>
                  </a:lnTo>
                  <a:lnTo>
                    <a:pt x="650" y="1277"/>
                  </a:lnTo>
                  <a:lnTo>
                    <a:pt x="655" y="1283"/>
                  </a:lnTo>
                  <a:lnTo>
                    <a:pt x="658" y="1293"/>
                  </a:lnTo>
                  <a:lnTo>
                    <a:pt x="658" y="1311"/>
                  </a:lnTo>
                  <a:lnTo>
                    <a:pt x="659" y="1359"/>
                  </a:lnTo>
                  <a:lnTo>
                    <a:pt x="660" y="1371"/>
                  </a:lnTo>
                  <a:lnTo>
                    <a:pt x="667" y="1381"/>
                  </a:lnTo>
                  <a:lnTo>
                    <a:pt x="675" y="1388"/>
                  </a:lnTo>
                  <a:lnTo>
                    <a:pt x="689" y="1390"/>
                  </a:lnTo>
                  <a:lnTo>
                    <a:pt x="758" y="1390"/>
                  </a:lnTo>
                  <a:lnTo>
                    <a:pt x="771" y="1388"/>
                  </a:lnTo>
                  <a:lnTo>
                    <a:pt x="780" y="1382"/>
                  </a:lnTo>
                  <a:lnTo>
                    <a:pt x="785" y="1373"/>
                  </a:lnTo>
                  <a:lnTo>
                    <a:pt x="786" y="1360"/>
                  </a:lnTo>
                  <a:lnTo>
                    <a:pt x="786" y="1328"/>
                  </a:lnTo>
                  <a:lnTo>
                    <a:pt x="786" y="1295"/>
                  </a:lnTo>
                  <a:lnTo>
                    <a:pt x="787" y="1281"/>
                  </a:lnTo>
                  <a:lnTo>
                    <a:pt x="793" y="1270"/>
                  </a:lnTo>
                  <a:lnTo>
                    <a:pt x="802" y="1262"/>
                  </a:lnTo>
                  <a:lnTo>
                    <a:pt x="816" y="1257"/>
                  </a:lnTo>
                  <a:lnTo>
                    <a:pt x="851" y="1244"/>
                  </a:lnTo>
                  <a:lnTo>
                    <a:pt x="883" y="1228"/>
                  </a:lnTo>
                  <a:lnTo>
                    <a:pt x="912" y="1205"/>
                  </a:lnTo>
                  <a:lnTo>
                    <a:pt x="937" y="1179"/>
                  </a:lnTo>
                  <a:lnTo>
                    <a:pt x="957" y="1151"/>
                  </a:lnTo>
                  <a:lnTo>
                    <a:pt x="972" y="1122"/>
                  </a:lnTo>
                  <a:lnTo>
                    <a:pt x="980" y="1091"/>
                  </a:lnTo>
                  <a:lnTo>
                    <a:pt x="986" y="1060"/>
                  </a:lnTo>
                  <a:lnTo>
                    <a:pt x="986" y="1029"/>
                  </a:lnTo>
                  <a:lnTo>
                    <a:pt x="982" y="998"/>
                  </a:lnTo>
                  <a:lnTo>
                    <a:pt x="973" y="968"/>
                  </a:lnTo>
                  <a:lnTo>
                    <a:pt x="960" y="939"/>
                  </a:lnTo>
                  <a:lnTo>
                    <a:pt x="943" y="911"/>
                  </a:lnTo>
                  <a:lnTo>
                    <a:pt x="922" y="887"/>
                  </a:lnTo>
                  <a:lnTo>
                    <a:pt x="896" y="864"/>
                  </a:lnTo>
                  <a:lnTo>
                    <a:pt x="866" y="844"/>
                  </a:lnTo>
                  <a:lnTo>
                    <a:pt x="826" y="824"/>
                  </a:lnTo>
                  <a:lnTo>
                    <a:pt x="785" y="807"/>
                  </a:lnTo>
                  <a:lnTo>
                    <a:pt x="744" y="790"/>
                  </a:lnTo>
                  <a:lnTo>
                    <a:pt x="721" y="779"/>
                  </a:lnTo>
                  <a:lnTo>
                    <a:pt x="699" y="767"/>
                  </a:lnTo>
                  <a:lnTo>
                    <a:pt x="678" y="752"/>
                  </a:lnTo>
                  <a:lnTo>
                    <a:pt x="663" y="738"/>
                  </a:lnTo>
                  <a:lnTo>
                    <a:pt x="654" y="721"/>
                  </a:lnTo>
                  <a:lnTo>
                    <a:pt x="652" y="704"/>
                  </a:lnTo>
                  <a:lnTo>
                    <a:pt x="654" y="688"/>
                  </a:lnTo>
                  <a:lnTo>
                    <a:pt x="661" y="672"/>
                  </a:lnTo>
                  <a:lnTo>
                    <a:pt x="674" y="659"/>
                  </a:lnTo>
                  <a:lnTo>
                    <a:pt x="692" y="648"/>
                  </a:lnTo>
                  <a:lnTo>
                    <a:pt x="712" y="642"/>
                  </a:lnTo>
                  <a:lnTo>
                    <a:pt x="733" y="640"/>
                  </a:lnTo>
                  <a:lnTo>
                    <a:pt x="773" y="640"/>
                  </a:lnTo>
                  <a:lnTo>
                    <a:pt x="812" y="645"/>
                  </a:lnTo>
                  <a:lnTo>
                    <a:pt x="851" y="655"/>
                  </a:lnTo>
                  <a:lnTo>
                    <a:pt x="887" y="671"/>
                  </a:lnTo>
                  <a:lnTo>
                    <a:pt x="901" y="675"/>
                  </a:lnTo>
                  <a:lnTo>
                    <a:pt x="909" y="677"/>
                  </a:lnTo>
                  <a:lnTo>
                    <a:pt x="917" y="674"/>
                  </a:lnTo>
                  <a:lnTo>
                    <a:pt x="923" y="667"/>
                  </a:lnTo>
                  <a:lnTo>
                    <a:pt x="928" y="653"/>
                  </a:lnTo>
                  <a:lnTo>
                    <a:pt x="941" y="612"/>
                  </a:lnTo>
                  <a:lnTo>
                    <a:pt x="953" y="572"/>
                  </a:lnTo>
                  <a:lnTo>
                    <a:pt x="954" y="559"/>
                  </a:lnTo>
                  <a:lnTo>
                    <a:pt x="952" y="549"/>
                  </a:lnTo>
                  <a:lnTo>
                    <a:pt x="945" y="541"/>
                  </a:lnTo>
                  <a:lnTo>
                    <a:pt x="934" y="534"/>
                  </a:lnTo>
                  <a:lnTo>
                    <a:pt x="903" y="521"/>
                  </a:lnTo>
                  <a:lnTo>
                    <a:pt x="871" y="511"/>
                  </a:lnTo>
                  <a:lnTo>
                    <a:pt x="837" y="504"/>
                  </a:lnTo>
                  <a:lnTo>
                    <a:pt x="819" y="502"/>
                  </a:lnTo>
                  <a:lnTo>
                    <a:pt x="805" y="499"/>
                  </a:lnTo>
                  <a:lnTo>
                    <a:pt x="799" y="493"/>
                  </a:lnTo>
                  <a:lnTo>
                    <a:pt x="794" y="485"/>
                  </a:lnTo>
                  <a:lnTo>
                    <a:pt x="793" y="472"/>
                  </a:lnTo>
                  <a:lnTo>
                    <a:pt x="793" y="453"/>
                  </a:lnTo>
                  <a:lnTo>
                    <a:pt x="792" y="430"/>
                  </a:lnTo>
                  <a:lnTo>
                    <a:pt x="791" y="413"/>
                  </a:lnTo>
                  <a:lnTo>
                    <a:pt x="787" y="402"/>
                  </a:lnTo>
                  <a:lnTo>
                    <a:pt x="781" y="395"/>
                  </a:lnTo>
                  <a:lnTo>
                    <a:pt x="770" y="392"/>
                  </a:lnTo>
                  <a:lnTo>
                    <a:pt x="753" y="391"/>
                  </a:lnTo>
                  <a:lnTo>
                    <a:pt x="730" y="391"/>
                  </a:lnTo>
                  <a:lnTo>
                    <a:pt x="703" y="391"/>
                  </a:lnTo>
                  <a:close/>
                  <a:moveTo>
                    <a:pt x="1747" y="0"/>
                  </a:moveTo>
                  <a:lnTo>
                    <a:pt x="1759" y="4"/>
                  </a:lnTo>
                  <a:lnTo>
                    <a:pt x="2187" y="272"/>
                  </a:lnTo>
                  <a:lnTo>
                    <a:pt x="2197" y="281"/>
                  </a:lnTo>
                  <a:lnTo>
                    <a:pt x="2202" y="292"/>
                  </a:lnTo>
                  <a:lnTo>
                    <a:pt x="2202" y="303"/>
                  </a:lnTo>
                  <a:lnTo>
                    <a:pt x="2197" y="314"/>
                  </a:lnTo>
                  <a:lnTo>
                    <a:pt x="2187" y="323"/>
                  </a:lnTo>
                  <a:lnTo>
                    <a:pt x="1759" y="591"/>
                  </a:lnTo>
                  <a:lnTo>
                    <a:pt x="1746" y="595"/>
                  </a:lnTo>
                  <a:lnTo>
                    <a:pt x="1734" y="594"/>
                  </a:lnTo>
                  <a:lnTo>
                    <a:pt x="1722" y="588"/>
                  </a:lnTo>
                  <a:lnTo>
                    <a:pt x="1715" y="578"/>
                  </a:lnTo>
                  <a:lnTo>
                    <a:pt x="1711" y="564"/>
                  </a:lnTo>
                  <a:lnTo>
                    <a:pt x="1711" y="433"/>
                  </a:lnTo>
                  <a:lnTo>
                    <a:pt x="1295" y="433"/>
                  </a:lnTo>
                  <a:lnTo>
                    <a:pt x="1332" y="481"/>
                  </a:lnTo>
                  <a:lnTo>
                    <a:pt x="1363" y="533"/>
                  </a:lnTo>
                  <a:lnTo>
                    <a:pt x="1391" y="588"/>
                  </a:lnTo>
                  <a:lnTo>
                    <a:pt x="1414" y="644"/>
                  </a:lnTo>
                  <a:lnTo>
                    <a:pt x="1433" y="703"/>
                  </a:lnTo>
                  <a:lnTo>
                    <a:pt x="1446" y="763"/>
                  </a:lnTo>
                  <a:lnTo>
                    <a:pt x="1454" y="827"/>
                  </a:lnTo>
                  <a:lnTo>
                    <a:pt x="1457" y="891"/>
                  </a:lnTo>
                  <a:lnTo>
                    <a:pt x="1454" y="961"/>
                  </a:lnTo>
                  <a:lnTo>
                    <a:pt x="1444" y="1030"/>
                  </a:lnTo>
                  <a:lnTo>
                    <a:pt x="1429" y="1095"/>
                  </a:lnTo>
                  <a:lnTo>
                    <a:pt x="1406" y="1160"/>
                  </a:lnTo>
                  <a:lnTo>
                    <a:pt x="1379" y="1220"/>
                  </a:lnTo>
                  <a:lnTo>
                    <a:pt x="1346" y="1278"/>
                  </a:lnTo>
                  <a:lnTo>
                    <a:pt x="1309" y="1332"/>
                  </a:lnTo>
                  <a:lnTo>
                    <a:pt x="1267" y="1383"/>
                  </a:lnTo>
                  <a:lnTo>
                    <a:pt x="1220" y="1430"/>
                  </a:lnTo>
                  <a:lnTo>
                    <a:pt x="1169" y="1472"/>
                  </a:lnTo>
                  <a:lnTo>
                    <a:pt x="1115" y="1510"/>
                  </a:lnTo>
                  <a:lnTo>
                    <a:pt x="1057" y="1542"/>
                  </a:lnTo>
                  <a:lnTo>
                    <a:pt x="997" y="1570"/>
                  </a:lnTo>
                  <a:lnTo>
                    <a:pt x="933" y="1592"/>
                  </a:lnTo>
                  <a:lnTo>
                    <a:pt x="867" y="1608"/>
                  </a:lnTo>
                  <a:lnTo>
                    <a:pt x="799" y="1618"/>
                  </a:lnTo>
                  <a:lnTo>
                    <a:pt x="729" y="1621"/>
                  </a:lnTo>
                  <a:lnTo>
                    <a:pt x="659" y="1618"/>
                  </a:lnTo>
                  <a:lnTo>
                    <a:pt x="590" y="1608"/>
                  </a:lnTo>
                  <a:lnTo>
                    <a:pt x="523" y="1591"/>
                  </a:lnTo>
                  <a:lnTo>
                    <a:pt x="460" y="1570"/>
                  </a:lnTo>
                  <a:lnTo>
                    <a:pt x="399" y="1542"/>
                  </a:lnTo>
                  <a:lnTo>
                    <a:pt x="342" y="1510"/>
                  </a:lnTo>
                  <a:lnTo>
                    <a:pt x="287" y="1472"/>
                  </a:lnTo>
                  <a:lnTo>
                    <a:pt x="237" y="1430"/>
                  </a:lnTo>
                  <a:lnTo>
                    <a:pt x="191" y="1383"/>
                  </a:lnTo>
                  <a:lnTo>
                    <a:pt x="149" y="1332"/>
                  </a:lnTo>
                  <a:lnTo>
                    <a:pt x="111" y="1278"/>
                  </a:lnTo>
                  <a:lnTo>
                    <a:pt x="79" y="1220"/>
                  </a:lnTo>
                  <a:lnTo>
                    <a:pt x="51" y="1159"/>
                  </a:lnTo>
                  <a:lnTo>
                    <a:pt x="29" y="1095"/>
                  </a:lnTo>
                  <a:lnTo>
                    <a:pt x="13" y="1030"/>
                  </a:lnTo>
                  <a:lnTo>
                    <a:pt x="3" y="961"/>
                  </a:lnTo>
                  <a:lnTo>
                    <a:pt x="0" y="891"/>
                  </a:lnTo>
                  <a:lnTo>
                    <a:pt x="3" y="821"/>
                  </a:lnTo>
                  <a:lnTo>
                    <a:pt x="13" y="753"/>
                  </a:lnTo>
                  <a:lnTo>
                    <a:pt x="29" y="687"/>
                  </a:lnTo>
                  <a:lnTo>
                    <a:pt x="51" y="623"/>
                  </a:lnTo>
                  <a:lnTo>
                    <a:pt x="78" y="563"/>
                  </a:lnTo>
                  <a:lnTo>
                    <a:pt x="110" y="505"/>
                  </a:lnTo>
                  <a:lnTo>
                    <a:pt x="148" y="451"/>
                  </a:lnTo>
                  <a:lnTo>
                    <a:pt x="190" y="400"/>
                  </a:lnTo>
                  <a:lnTo>
                    <a:pt x="235" y="354"/>
                  </a:lnTo>
                  <a:lnTo>
                    <a:pt x="286" y="312"/>
                  </a:lnTo>
                  <a:lnTo>
                    <a:pt x="339" y="274"/>
                  </a:lnTo>
                  <a:lnTo>
                    <a:pt x="397" y="241"/>
                  </a:lnTo>
                  <a:lnTo>
                    <a:pt x="457" y="214"/>
                  </a:lnTo>
                  <a:lnTo>
                    <a:pt x="520" y="192"/>
                  </a:lnTo>
                  <a:lnTo>
                    <a:pt x="587" y="175"/>
                  </a:lnTo>
                  <a:lnTo>
                    <a:pt x="654" y="165"/>
                  </a:lnTo>
                  <a:lnTo>
                    <a:pt x="724" y="162"/>
                  </a:lnTo>
                  <a:lnTo>
                    <a:pt x="1711" y="162"/>
                  </a:lnTo>
                  <a:lnTo>
                    <a:pt x="1711" y="31"/>
                  </a:lnTo>
                  <a:lnTo>
                    <a:pt x="1715" y="18"/>
                  </a:lnTo>
                  <a:lnTo>
                    <a:pt x="1722" y="8"/>
                  </a:lnTo>
                  <a:lnTo>
                    <a:pt x="1734" y="1"/>
                  </a:lnTo>
                  <a:lnTo>
                    <a:pt x="1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50"/>
            <p:cNvSpPr>
              <a:spLocks noEditPoints="1"/>
            </p:cNvSpPr>
            <p:nvPr/>
          </p:nvSpPr>
          <p:spPr bwMode="auto">
            <a:xfrm>
              <a:off x="10255250" y="2849563"/>
              <a:ext cx="349250" cy="257175"/>
            </a:xfrm>
            <a:custGeom>
              <a:avLst/>
              <a:gdLst>
                <a:gd name="T0" fmla="*/ 1373 w 2202"/>
                <a:gd name="T1" fmla="*/ 289 h 1620"/>
                <a:gd name="T2" fmla="*/ 1230 w 2202"/>
                <a:gd name="T3" fmla="*/ 377 h 1620"/>
                <a:gd name="T4" fmla="*/ 1135 w 2202"/>
                <a:gd name="T5" fmla="*/ 519 h 1620"/>
                <a:gd name="T6" fmla="*/ 1006 w 2202"/>
                <a:gd name="T7" fmla="*/ 573 h 1620"/>
                <a:gd name="T8" fmla="*/ 988 w 2202"/>
                <a:gd name="T9" fmla="*/ 663 h 1620"/>
                <a:gd name="T10" fmla="*/ 1017 w 2202"/>
                <a:gd name="T11" fmla="*/ 692 h 1620"/>
                <a:gd name="T12" fmla="*/ 1006 w 2202"/>
                <a:gd name="T13" fmla="*/ 747 h 1620"/>
                <a:gd name="T14" fmla="*/ 988 w 2202"/>
                <a:gd name="T15" fmla="*/ 837 h 1620"/>
                <a:gd name="T16" fmla="*/ 1017 w 2202"/>
                <a:gd name="T17" fmla="*/ 866 h 1620"/>
                <a:gd name="T18" fmla="*/ 1155 w 2202"/>
                <a:gd name="T19" fmla="*/ 977 h 1620"/>
                <a:gd name="T20" fmla="*/ 1265 w 2202"/>
                <a:gd name="T21" fmla="*/ 1111 h 1620"/>
                <a:gd name="T22" fmla="*/ 1444 w 2202"/>
                <a:gd name="T23" fmla="*/ 1188 h 1620"/>
                <a:gd name="T24" fmla="*/ 1685 w 2202"/>
                <a:gd name="T25" fmla="*/ 1177 h 1620"/>
                <a:gd name="T26" fmla="*/ 1781 w 2202"/>
                <a:gd name="T27" fmla="*/ 1132 h 1620"/>
                <a:gd name="T28" fmla="*/ 1765 w 2202"/>
                <a:gd name="T29" fmla="*/ 1057 h 1620"/>
                <a:gd name="T30" fmla="*/ 1716 w 2202"/>
                <a:gd name="T31" fmla="*/ 994 h 1620"/>
                <a:gd name="T32" fmla="*/ 1561 w 2202"/>
                <a:gd name="T33" fmla="*/ 1027 h 1620"/>
                <a:gd name="T34" fmla="*/ 1397 w 2202"/>
                <a:gd name="T35" fmla="*/ 1002 h 1620"/>
                <a:gd name="T36" fmla="*/ 1312 w 2202"/>
                <a:gd name="T37" fmla="*/ 922 h 1620"/>
                <a:gd name="T38" fmla="*/ 1501 w 2202"/>
                <a:gd name="T39" fmla="*/ 864 h 1620"/>
                <a:gd name="T40" fmla="*/ 1519 w 2202"/>
                <a:gd name="T41" fmla="*/ 773 h 1620"/>
                <a:gd name="T42" fmla="*/ 1490 w 2202"/>
                <a:gd name="T43" fmla="*/ 744 h 1620"/>
                <a:gd name="T44" fmla="*/ 1501 w 2202"/>
                <a:gd name="T45" fmla="*/ 691 h 1620"/>
                <a:gd name="T46" fmla="*/ 1517 w 2202"/>
                <a:gd name="T47" fmla="*/ 600 h 1620"/>
                <a:gd name="T48" fmla="*/ 1490 w 2202"/>
                <a:gd name="T49" fmla="*/ 571 h 1620"/>
                <a:gd name="T50" fmla="*/ 1323 w 2202"/>
                <a:gd name="T51" fmla="*/ 520 h 1620"/>
                <a:gd name="T52" fmla="*/ 1409 w 2202"/>
                <a:gd name="T53" fmla="*/ 451 h 1620"/>
                <a:gd name="T54" fmla="*/ 1566 w 2202"/>
                <a:gd name="T55" fmla="*/ 433 h 1620"/>
                <a:gd name="T56" fmla="*/ 1716 w 2202"/>
                <a:gd name="T57" fmla="*/ 466 h 1620"/>
                <a:gd name="T58" fmla="*/ 1779 w 2202"/>
                <a:gd name="T59" fmla="*/ 364 h 1620"/>
                <a:gd name="T60" fmla="*/ 1773 w 2202"/>
                <a:gd name="T61" fmla="*/ 319 h 1620"/>
                <a:gd name="T62" fmla="*/ 1687 w 2202"/>
                <a:gd name="T63" fmla="*/ 283 h 1620"/>
                <a:gd name="T64" fmla="*/ 1473 w 2202"/>
                <a:gd name="T65" fmla="*/ 0 h 1620"/>
                <a:gd name="T66" fmla="*/ 1742 w 2202"/>
                <a:gd name="T67" fmla="*/ 51 h 1620"/>
                <a:gd name="T68" fmla="*/ 1966 w 2202"/>
                <a:gd name="T69" fmla="*/ 191 h 1620"/>
                <a:gd name="T70" fmla="*/ 2124 w 2202"/>
                <a:gd name="T71" fmla="*/ 400 h 1620"/>
                <a:gd name="T72" fmla="*/ 2198 w 2202"/>
                <a:gd name="T73" fmla="*/ 660 h 1620"/>
                <a:gd name="T74" fmla="*/ 2173 w 2202"/>
                <a:gd name="T75" fmla="*/ 933 h 1620"/>
                <a:gd name="T76" fmla="*/ 2054 w 2202"/>
                <a:gd name="T77" fmla="*/ 1170 h 1620"/>
                <a:gd name="T78" fmla="*/ 1862 w 2202"/>
                <a:gd name="T79" fmla="*/ 1347 h 1620"/>
                <a:gd name="T80" fmla="*/ 1616 w 2202"/>
                <a:gd name="T81" fmla="*/ 1444 h 1620"/>
                <a:gd name="T82" fmla="*/ 489 w 2202"/>
                <a:gd name="T83" fmla="*/ 1589 h 1620"/>
                <a:gd name="T84" fmla="*/ 455 w 2202"/>
                <a:gd name="T85" fmla="*/ 1620 h 1620"/>
                <a:gd name="T86" fmla="*/ 0 w 2202"/>
                <a:gd name="T87" fmla="*/ 1329 h 1620"/>
                <a:gd name="T88" fmla="*/ 443 w 2202"/>
                <a:gd name="T89" fmla="*/ 1030 h 1620"/>
                <a:gd name="T90" fmla="*/ 487 w 2202"/>
                <a:gd name="T91" fmla="*/ 1043 h 1620"/>
                <a:gd name="T92" fmla="*/ 871 w 2202"/>
                <a:gd name="T93" fmla="*/ 1139 h 1620"/>
                <a:gd name="T94" fmla="*/ 769 w 2202"/>
                <a:gd name="T95" fmla="*/ 918 h 1620"/>
                <a:gd name="T96" fmla="*/ 748 w 2202"/>
                <a:gd name="T97" fmla="*/ 659 h 1620"/>
                <a:gd name="T98" fmla="*/ 823 w 2202"/>
                <a:gd name="T99" fmla="*/ 400 h 1620"/>
                <a:gd name="T100" fmla="*/ 982 w 2202"/>
                <a:gd name="T101" fmla="*/ 191 h 1620"/>
                <a:gd name="T102" fmla="*/ 1206 w 2202"/>
                <a:gd name="T103" fmla="*/ 51 h 1620"/>
                <a:gd name="T104" fmla="*/ 1473 w 2202"/>
                <a:gd name="T105" fmla="*/ 0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2" h="1620">
                  <a:moveTo>
                    <a:pt x="1514" y="262"/>
                  </a:moveTo>
                  <a:lnTo>
                    <a:pt x="1454" y="268"/>
                  </a:lnTo>
                  <a:lnTo>
                    <a:pt x="1413" y="277"/>
                  </a:lnTo>
                  <a:lnTo>
                    <a:pt x="1373" y="289"/>
                  </a:lnTo>
                  <a:lnTo>
                    <a:pt x="1336" y="304"/>
                  </a:lnTo>
                  <a:lnTo>
                    <a:pt x="1298" y="323"/>
                  </a:lnTo>
                  <a:lnTo>
                    <a:pt x="1263" y="348"/>
                  </a:lnTo>
                  <a:lnTo>
                    <a:pt x="1230" y="377"/>
                  </a:lnTo>
                  <a:lnTo>
                    <a:pt x="1200" y="408"/>
                  </a:lnTo>
                  <a:lnTo>
                    <a:pt x="1175" y="443"/>
                  </a:lnTo>
                  <a:lnTo>
                    <a:pt x="1154" y="480"/>
                  </a:lnTo>
                  <a:lnTo>
                    <a:pt x="1135" y="519"/>
                  </a:lnTo>
                  <a:lnTo>
                    <a:pt x="1119" y="561"/>
                  </a:lnTo>
                  <a:lnTo>
                    <a:pt x="1117" y="571"/>
                  </a:lnTo>
                  <a:lnTo>
                    <a:pt x="1017" y="571"/>
                  </a:lnTo>
                  <a:lnTo>
                    <a:pt x="1006" y="573"/>
                  </a:lnTo>
                  <a:lnTo>
                    <a:pt x="997" y="579"/>
                  </a:lnTo>
                  <a:lnTo>
                    <a:pt x="991" y="588"/>
                  </a:lnTo>
                  <a:lnTo>
                    <a:pt x="988" y="599"/>
                  </a:lnTo>
                  <a:lnTo>
                    <a:pt x="988" y="663"/>
                  </a:lnTo>
                  <a:lnTo>
                    <a:pt x="991" y="674"/>
                  </a:lnTo>
                  <a:lnTo>
                    <a:pt x="997" y="683"/>
                  </a:lnTo>
                  <a:lnTo>
                    <a:pt x="1006" y="690"/>
                  </a:lnTo>
                  <a:lnTo>
                    <a:pt x="1017" y="692"/>
                  </a:lnTo>
                  <a:lnTo>
                    <a:pt x="1096" y="692"/>
                  </a:lnTo>
                  <a:lnTo>
                    <a:pt x="1096" y="744"/>
                  </a:lnTo>
                  <a:lnTo>
                    <a:pt x="1017" y="744"/>
                  </a:lnTo>
                  <a:lnTo>
                    <a:pt x="1006" y="747"/>
                  </a:lnTo>
                  <a:lnTo>
                    <a:pt x="997" y="752"/>
                  </a:lnTo>
                  <a:lnTo>
                    <a:pt x="991" y="761"/>
                  </a:lnTo>
                  <a:lnTo>
                    <a:pt x="988" y="772"/>
                  </a:lnTo>
                  <a:lnTo>
                    <a:pt x="988" y="837"/>
                  </a:lnTo>
                  <a:lnTo>
                    <a:pt x="991" y="848"/>
                  </a:lnTo>
                  <a:lnTo>
                    <a:pt x="997" y="857"/>
                  </a:lnTo>
                  <a:lnTo>
                    <a:pt x="1006" y="863"/>
                  </a:lnTo>
                  <a:lnTo>
                    <a:pt x="1017" y="866"/>
                  </a:lnTo>
                  <a:lnTo>
                    <a:pt x="1113" y="866"/>
                  </a:lnTo>
                  <a:lnTo>
                    <a:pt x="1123" y="900"/>
                  </a:lnTo>
                  <a:lnTo>
                    <a:pt x="1135" y="934"/>
                  </a:lnTo>
                  <a:lnTo>
                    <a:pt x="1155" y="977"/>
                  </a:lnTo>
                  <a:lnTo>
                    <a:pt x="1177" y="1016"/>
                  </a:lnTo>
                  <a:lnTo>
                    <a:pt x="1202" y="1051"/>
                  </a:lnTo>
                  <a:lnTo>
                    <a:pt x="1232" y="1082"/>
                  </a:lnTo>
                  <a:lnTo>
                    <a:pt x="1265" y="1111"/>
                  </a:lnTo>
                  <a:lnTo>
                    <a:pt x="1301" y="1136"/>
                  </a:lnTo>
                  <a:lnTo>
                    <a:pt x="1341" y="1156"/>
                  </a:lnTo>
                  <a:lnTo>
                    <a:pt x="1384" y="1172"/>
                  </a:lnTo>
                  <a:lnTo>
                    <a:pt x="1444" y="1188"/>
                  </a:lnTo>
                  <a:lnTo>
                    <a:pt x="1504" y="1196"/>
                  </a:lnTo>
                  <a:lnTo>
                    <a:pt x="1564" y="1197"/>
                  </a:lnTo>
                  <a:lnTo>
                    <a:pt x="1625" y="1190"/>
                  </a:lnTo>
                  <a:lnTo>
                    <a:pt x="1685" y="1177"/>
                  </a:lnTo>
                  <a:lnTo>
                    <a:pt x="1724" y="1163"/>
                  </a:lnTo>
                  <a:lnTo>
                    <a:pt x="1761" y="1148"/>
                  </a:lnTo>
                  <a:lnTo>
                    <a:pt x="1774" y="1141"/>
                  </a:lnTo>
                  <a:lnTo>
                    <a:pt x="1781" y="1132"/>
                  </a:lnTo>
                  <a:lnTo>
                    <a:pt x="1786" y="1121"/>
                  </a:lnTo>
                  <a:lnTo>
                    <a:pt x="1785" y="1109"/>
                  </a:lnTo>
                  <a:lnTo>
                    <a:pt x="1780" y="1096"/>
                  </a:lnTo>
                  <a:lnTo>
                    <a:pt x="1765" y="1057"/>
                  </a:lnTo>
                  <a:lnTo>
                    <a:pt x="1748" y="1019"/>
                  </a:lnTo>
                  <a:lnTo>
                    <a:pt x="1739" y="1006"/>
                  </a:lnTo>
                  <a:lnTo>
                    <a:pt x="1729" y="997"/>
                  </a:lnTo>
                  <a:lnTo>
                    <a:pt x="1716" y="994"/>
                  </a:lnTo>
                  <a:lnTo>
                    <a:pt x="1700" y="996"/>
                  </a:lnTo>
                  <a:lnTo>
                    <a:pt x="1654" y="1008"/>
                  </a:lnTo>
                  <a:lnTo>
                    <a:pt x="1606" y="1019"/>
                  </a:lnTo>
                  <a:lnTo>
                    <a:pt x="1561" y="1027"/>
                  </a:lnTo>
                  <a:lnTo>
                    <a:pt x="1516" y="1028"/>
                  </a:lnTo>
                  <a:lnTo>
                    <a:pt x="1471" y="1024"/>
                  </a:lnTo>
                  <a:lnTo>
                    <a:pt x="1427" y="1014"/>
                  </a:lnTo>
                  <a:lnTo>
                    <a:pt x="1397" y="1002"/>
                  </a:lnTo>
                  <a:lnTo>
                    <a:pt x="1370" y="987"/>
                  </a:lnTo>
                  <a:lnTo>
                    <a:pt x="1348" y="968"/>
                  </a:lnTo>
                  <a:lnTo>
                    <a:pt x="1329" y="947"/>
                  </a:lnTo>
                  <a:lnTo>
                    <a:pt x="1312" y="922"/>
                  </a:lnTo>
                  <a:lnTo>
                    <a:pt x="1299" y="896"/>
                  </a:lnTo>
                  <a:lnTo>
                    <a:pt x="1288" y="867"/>
                  </a:lnTo>
                  <a:lnTo>
                    <a:pt x="1490" y="867"/>
                  </a:lnTo>
                  <a:lnTo>
                    <a:pt x="1501" y="864"/>
                  </a:lnTo>
                  <a:lnTo>
                    <a:pt x="1511" y="858"/>
                  </a:lnTo>
                  <a:lnTo>
                    <a:pt x="1516" y="849"/>
                  </a:lnTo>
                  <a:lnTo>
                    <a:pt x="1519" y="838"/>
                  </a:lnTo>
                  <a:lnTo>
                    <a:pt x="1519" y="773"/>
                  </a:lnTo>
                  <a:lnTo>
                    <a:pt x="1516" y="762"/>
                  </a:lnTo>
                  <a:lnTo>
                    <a:pt x="1511" y="753"/>
                  </a:lnTo>
                  <a:lnTo>
                    <a:pt x="1501" y="747"/>
                  </a:lnTo>
                  <a:lnTo>
                    <a:pt x="1490" y="744"/>
                  </a:lnTo>
                  <a:lnTo>
                    <a:pt x="1268" y="744"/>
                  </a:lnTo>
                  <a:lnTo>
                    <a:pt x="1268" y="693"/>
                  </a:lnTo>
                  <a:lnTo>
                    <a:pt x="1490" y="693"/>
                  </a:lnTo>
                  <a:lnTo>
                    <a:pt x="1501" y="691"/>
                  </a:lnTo>
                  <a:lnTo>
                    <a:pt x="1510" y="684"/>
                  </a:lnTo>
                  <a:lnTo>
                    <a:pt x="1515" y="676"/>
                  </a:lnTo>
                  <a:lnTo>
                    <a:pt x="1517" y="664"/>
                  </a:lnTo>
                  <a:lnTo>
                    <a:pt x="1517" y="600"/>
                  </a:lnTo>
                  <a:lnTo>
                    <a:pt x="1515" y="589"/>
                  </a:lnTo>
                  <a:lnTo>
                    <a:pt x="1510" y="580"/>
                  </a:lnTo>
                  <a:lnTo>
                    <a:pt x="1501" y="573"/>
                  </a:lnTo>
                  <a:lnTo>
                    <a:pt x="1490" y="571"/>
                  </a:lnTo>
                  <a:lnTo>
                    <a:pt x="1296" y="571"/>
                  </a:lnTo>
                  <a:lnTo>
                    <a:pt x="1296" y="569"/>
                  </a:lnTo>
                  <a:lnTo>
                    <a:pt x="1309" y="543"/>
                  </a:lnTo>
                  <a:lnTo>
                    <a:pt x="1323" y="520"/>
                  </a:lnTo>
                  <a:lnTo>
                    <a:pt x="1340" y="499"/>
                  </a:lnTo>
                  <a:lnTo>
                    <a:pt x="1360" y="480"/>
                  </a:lnTo>
                  <a:lnTo>
                    <a:pt x="1382" y="464"/>
                  </a:lnTo>
                  <a:lnTo>
                    <a:pt x="1409" y="451"/>
                  </a:lnTo>
                  <a:lnTo>
                    <a:pt x="1448" y="439"/>
                  </a:lnTo>
                  <a:lnTo>
                    <a:pt x="1486" y="432"/>
                  </a:lnTo>
                  <a:lnTo>
                    <a:pt x="1526" y="431"/>
                  </a:lnTo>
                  <a:lnTo>
                    <a:pt x="1566" y="433"/>
                  </a:lnTo>
                  <a:lnTo>
                    <a:pt x="1606" y="440"/>
                  </a:lnTo>
                  <a:lnTo>
                    <a:pt x="1653" y="451"/>
                  </a:lnTo>
                  <a:lnTo>
                    <a:pt x="1700" y="463"/>
                  </a:lnTo>
                  <a:lnTo>
                    <a:pt x="1716" y="466"/>
                  </a:lnTo>
                  <a:lnTo>
                    <a:pt x="1728" y="462"/>
                  </a:lnTo>
                  <a:lnTo>
                    <a:pt x="1738" y="453"/>
                  </a:lnTo>
                  <a:lnTo>
                    <a:pt x="1747" y="440"/>
                  </a:lnTo>
                  <a:lnTo>
                    <a:pt x="1779" y="364"/>
                  </a:lnTo>
                  <a:lnTo>
                    <a:pt x="1784" y="351"/>
                  </a:lnTo>
                  <a:lnTo>
                    <a:pt x="1784" y="339"/>
                  </a:lnTo>
                  <a:lnTo>
                    <a:pt x="1780" y="329"/>
                  </a:lnTo>
                  <a:lnTo>
                    <a:pt x="1773" y="319"/>
                  </a:lnTo>
                  <a:lnTo>
                    <a:pt x="1761" y="310"/>
                  </a:lnTo>
                  <a:lnTo>
                    <a:pt x="1753" y="306"/>
                  </a:lnTo>
                  <a:lnTo>
                    <a:pt x="1744" y="302"/>
                  </a:lnTo>
                  <a:lnTo>
                    <a:pt x="1687" y="283"/>
                  </a:lnTo>
                  <a:lnTo>
                    <a:pt x="1631" y="270"/>
                  </a:lnTo>
                  <a:lnTo>
                    <a:pt x="1573" y="263"/>
                  </a:lnTo>
                  <a:lnTo>
                    <a:pt x="1514" y="262"/>
                  </a:lnTo>
                  <a:close/>
                  <a:moveTo>
                    <a:pt x="1473" y="0"/>
                  </a:moveTo>
                  <a:lnTo>
                    <a:pt x="1544" y="3"/>
                  </a:lnTo>
                  <a:lnTo>
                    <a:pt x="1612" y="13"/>
                  </a:lnTo>
                  <a:lnTo>
                    <a:pt x="1678" y="29"/>
                  </a:lnTo>
                  <a:lnTo>
                    <a:pt x="1742" y="51"/>
                  </a:lnTo>
                  <a:lnTo>
                    <a:pt x="1803" y="79"/>
                  </a:lnTo>
                  <a:lnTo>
                    <a:pt x="1860" y="111"/>
                  </a:lnTo>
                  <a:lnTo>
                    <a:pt x="1915" y="149"/>
                  </a:lnTo>
                  <a:lnTo>
                    <a:pt x="1966" y="191"/>
                  </a:lnTo>
                  <a:lnTo>
                    <a:pt x="2011" y="238"/>
                  </a:lnTo>
                  <a:lnTo>
                    <a:pt x="2054" y="288"/>
                  </a:lnTo>
                  <a:lnTo>
                    <a:pt x="2091" y="342"/>
                  </a:lnTo>
                  <a:lnTo>
                    <a:pt x="2124" y="400"/>
                  </a:lnTo>
                  <a:lnTo>
                    <a:pt x="2151" y="461"/>
                  </a:lnTo>
                  <a:lnTo>
                    <a:pt x="2173" y="526"/>
                  </a:lnTo>
                  <a:lnTo>
                    <a:pt x="2188" y="591"/>
                  </a:lnTo>
                  <a:lnTo>
                    <a:pt x="2198" y="660"/>
                  </a:lnTo>
                  <a:lnTo>
                    <a:pt x="2202" y="730"/>
                  </a:lnTo>
                  <a:lnTo>
                    <a:pt x="2198" y="800"/>
                  </a:lnTo>
                  <a:lnTo>
                    <a:pt x="2190" y="868"/>
                  </a:lnTo>
                  <a:lnTo>
                    <a:pt x="2173" y="933"/>
                  </a:lnTo>
                  <a:lnTo>
                    <a:pt x="2152" y="997"/>
                  </a:lnTo>
                  <a:lnTo>
                    <a:pt x="2124" y="1058"/>
                  </a:lnTo>
                  <a:lnTo>
                    <a:pt x="2092" y="1116"/>
                  </a:lnTo>
                  <a:lnTo>
                    <a:pt x="2054" y="1170"/>
                  </a:lnTo>
                  <a:lnTo>
                    <a:pt x="2013" y="1220"/>
                  </a:lnTo>
                  <a:lnTo>
                    <a:pt x="1967" y="1267"/>
                  </a:lnTo>
                  <a:lnTo>
                    <a:pt x="1917" y="1309"/>
                  </a:lnTo>
                  <a:lnTo>
                    <a:pt x="1862" y="1347"/>
                  </a:lnTo>
                  <a:lnTo>
                    <a:pt x="1805" y="1379"/>
                  </a:lnTo>
                  <a:lnTo>
                    <a:pt x="1745" y="1407"/>
                  </a:lnTo>
                  <a:lnTo>
                    <a:pt x="1682" y="1429"/>
                  </a:lnTo>
                  <a:lnTo>
                    <a:pt x="1616" y="1444"/>
                  </a:lnTo>
                  <a:lnTo>
                    <a:pt x="1547" y="1454"/>
                  </a:lnTo>
                  <a:lnTo>
                    <a:pt x="1478" y="1458"/>
                  </a:lnTo>
                  <a:lnTo>
                    <a:pt x="489" y="1458"/>
                  </a:lnTo>
                  <a:lnTo>
                    <a:pt x="489" y="1589"/>
                  </a:lnTo>
                  <a:lnTo>
                    <a:pt x="487" y="1602"/>
                  </a:lnTo>
                  <a:lnTo>
                    <a:pt x="479" y="1613"/>
                  </a:lnTo>
                  <a:lnTo>
                    <a:pt x="468" y="1619"/>
                  </a:lnTo>
                  <a:lnTo>
                    <a:pt x="455" y="1620"/>
                  </a:lnTo>
                  <a:lnTo>
                    <a:pt x="443" y="1616"/>
                  </a:lnTo>
                  <a:lnTo>
                    <a:pt x="14" y="1349"/>
                  </a:lnTo>
                  <a:lnTo>
                    <a:pt x="5" y="1340"/>
                  </a:lnTo>
                  <a:lnTo>
                    <a:pt x="0" y="1329"/>
                  </a:lnTo>
                  <a:lnTo>
                    <a:pt x="0" y="1317"/>
                  </a:lnTo>
                  <a:lnTo>
                    <a:pt x="5" y="1306"/>
                  </a:lnTo>
                  <a:lnTo>
                    <a:pt x="14" y="1297"/>
                  </a:lnTo>
                  <a:lnTo>
                    <a:pt x="443" y="1030"/>
                  </a:lnTo>
                  <a:lnTo>
                    <a:pt x="455" y="1026"/>
                  </a:lnTo>
                  <a:lnTo>
                    <a:pt x="468" y="1027"/>
                  </a:lnTo>
                  <a:lnTo>
                    <a:pt x="479" y="1033"/>
                  </a:lnTo>
                  <a:lnTo>
                    <a:pt x="487" y="1043"/>
                  </a:lnTo>
                  <a:lnTo>
                    <a:pt x="489" y="1057"/>
                  </a:lnTo>
                  <a:lnTo>
                    <a:pt x="489" y="1188"/>
                  </a:lnTo>
                  <a:lnTo>
                    <a:pt x="906" y="1188"/>
                  </a:lnTo>
                  <a:lnTo>
                    <a:pt x="871" y="1139"/>
                  </a:lnTo>
                  <a:lnTo>
                    <a:pt x="839" y="1088"/>
                  </a:lnTo>
                  <a:lnTo>
                    <a:pt x="811" y="1033"/>
                  </a:lnTo>
                  <a:lnTo>
                    <a:pt x="788" y="977"/>
                  </a:lnTo>
                  <a:lnTo>
                    <a:pt x="769" y="918"/>
                  </a:lnTo>
                  <a:lnTo>
                    <a:pt x="756" y="857"/>
                  </a:lnTo>
                  <a:lnTo>
                    <a:pt x="748" y="794"/>
                  </a:lnTo>
                  <a:lnTo>
                    <a:pt x="744" y="730"/>
                  </a:lnTo>
                  <a:lnTo>
                    <a:pt x="748" y="659"/>
                  </a:lnTo>
                  <a:lnTo>
                    <a:pt x="758" y="591"/>
                  </a:lnTo>
                  <a:lnTo>
                    <a:pt x="774" y="524"/>
                  </a:lnTo>
                  <a:lnTo>
                    <a:pt x="795" y="461"/>
                  </a:lnTo>
                  <a:lnTo>
                    <a:pt x="823" y="400"/>
                  </a:lnTo>
                  <a:lnTo>
                    <a:pt x="856" y="342"/>
                  </a:lnTo>
                  <a:lnTo>
                    <a:pt x="893" y="288"/>
                  </a:lnTo>
                  <a:lnTo>
                    <a:pt x="935" y="238"/>
                  </a:lnTo>
                  <a:lnTo>
                    <a:pt x="982" y="191"/>
                  </a:lnTo>
                  <a:lnTo>
                    <a:pt x="1033" y="149"/>
                  </a:lnTo>
                  <a:lnTo>
                    <a:pt x="1087" y="111"/>
                  </a:lnTo>
                  <a:lnTo>
                    <a:pt x="1145" y="78"/>
                  </a:lnTo>
                  <a:lnTo>
                    <a:pt x="1206" y="51"/>
                  </a:lnTo>
                  <a:lnTo>
                    <a:pt x="1269" y="29"/>
                  </a:lnTo>
                  <a:lnTo>
                    <a:pt x="1336" y="13"/>
                  </a:lnTo>
                  <a:lnTo>
                    <a:pt x="1403" y="3"/>
                  </a:lnTo>
                  <a:lnTo>
                    <a:pt x="14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5" name="Group 984"/>
          <p:cNvGrpSpPr/>
          <p:nvPr/>
        </p:nvGrpSpPr>
        <p:grpSpPr>
          <a:xfrm>
            <a:off x="10946084" y="2828925"/>
            <a:ext cx="581025" cy="273050"/>
            <a:chOff x="10931525" y="2828925"/>
            <a:chExt cx="581025" cy="273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355"/>
            <p:cNvSpPr>
              <a:spLocks noEditPoints="1"/>
            </p:cNvSpPr>
            <p:nvPr/>
          </p:nvSpPr>
          <p:spPr bwMode="auto">
            <a:xfrm>
              <a:off x="11163300" y="2854325"/>
              <a:ext cx="349250" cy="247650"/>
            </a:xfrm>
            <a:custGeom>
              <a:avLst/>
              <a:gdLst>
                <a:gd name="T0" fmla="*/ 1418 w 2202"/>
                <a:gd name="T1" fmla="*/ 233 h 1561"/>
                <a:gd name="T2" fmla="*/ 1413 w 2202"/>
                <a:gd name="T3" fmla="*/ 310 h 1561"/>
                <a:gd name="T4" fmla="*/ 1391 w 2202"/>
                <a:gd name="T5" fmla="*/ 339 h 1561"/>
                <a:gd name="T6" fmla="*/ 1289 w 2202"/>
                <a:gd name="T7" fmla="*/ 392 h 1561"/>
                <a:gd name="T8" fmla="*/ 1227 w 2202"/>
                <a:gd name="T9" fmla="*/ 498 h 1561"/>
                <a:gd name="T10" fmla="*/ 1237 w 2202"/>
                <a:gd name="T11" fmla="*/ 615 h 1561"/>
                <a:gd name="T12" fmla="*/ 1309 w 2202"/>
                <a:gd name="T13" fmla="*/ 698 h 1561"/>
                <a:gd name="T14" fmla="*/ 1440 w 2202"/>
                <a:gd name="T15" fmla="*/ 762 h 1561"/>
                <a:gd name="T16" fmla="*/ 1526 w 2202"/>
                <a:gd name="T17" fmla="*/ 805 h 1561"/>
                <a:gd name="T18" fmla="*/ 1555 w 2202"/>
                <a:gd name="T19" fmla="*/ 869 h 1561"/>
                <a:gd name="T20" fmla="*/ 1510 w 2202"/>
                <a:gd name="T21" fmla="*/ 923 h 1561"/>
                <a:gd name="T22" fmla="*/ 1372 w 2202"/>
                <a:gd name="T23" fmla="*/ 926 h 1561"/>
                <a:gd name="T24" fmla="*/ 1259 w 2202"/>
                <a:gd name="T25" fmla="*/ 887 h 1561"/>
                <a:gd name="T26" fmla="*/ 1230 w 2202"/>
                <a:gd name="T27" fmla="*/ 947 h 1561"/>
                <a:gd name="T28" fmla="*/ 1220 w 2202"/>
                <a:gd name="T29" fmla="*/ 1018 h 1561"/>
                <a:gd name="T30" fmla="*/ 1327 w 2202"/>
                <a:gd name="T31" fmla="*/ 1060 h 1561"/>
                <a:gd name="T32" fmla="*/ 1401 w 2202"/>
                <a:gd name="T33" fmla="*/ 1081 h 1561"/>
                <a:gd name="T34" fmla="*/ 1407 w 2202"/>
                <a:gd name="T35" fmla="*/ 1165 h 1561"/>
                <a:gd name="T36" fmla="*/ 1503 w 2202"/>
                <a:gd name="T37" fmla="*/ 1183 h 1561"/>
                <a:gd name="T38" fmla="*/ 1532 w 2202"/>
                <a:gd name="T39" fmla="*/ 1155 h 1561"/>
                <a:gd name="T40" fmla="*/ 1539 w 2202"/>
                <a:gd name="T41" fmla="*/ 1068 h 1561"/>
                <a:gd name="T42" fmla="*/ 1628 w 2202"/>
                <a:gd name="T43" fmla="*/ 1027 h 1561"/>
                <a:gd name="T44" fmla="*/ 1719 w 2202"/>
                <a:gd name="T45" fmla="*/ 919 h 1561"/>
                <a:gd name="T46" fmla="*/ 1723 w 2202"/>
                <a:gd name="T47" fmla="*/ 789 h 1561"/>
                <a:gd name="T48" fmla="*/ 1644 w 2202"/>
                <a:gd name="T49" fmla="*/ 679 h 1561"/>
                <a:gd name="T50" fmla="*/ 1490 w 2202"/>
                <a:gd name="T51" fmla="*/ 606 h 1561"/>
                <a:gd name="T52" fmla="*/ 1409 w 2202"/>
                <a:gd name="T53" fmla="*/ 555 h 1561"/>
                <a:gd name="T54" fmla="*/ 1408 w 2202"/>
                <a:gd name="T55" fmla="*/ 493 h 1561"/>
                <a:gd name="T56" fmla="*/ 1479 w 2202"/>
                <a:gd name="T57" fmla="*/ 462 h 1561"/>
                <a:gd name="T58" fmla="*/ 1633 w 2202"/>
                <a:gd name="T59" fmla="*/ 491 h 1561"/>
                <a:gd name="T60" fmla="*/ 1668 w 2202"/>
                <a:gd name="T61" fmla="*/ 487 h 1561"/>
                <a:gd name="T62" fmla="*/ 1699 w 2202"/>
                <a:gd name="T63" fmla="*/ 385 h 1561"/>
                <a:gd name="T64" fmla="*/ 1648 w 2202"/>
                <a:gd name="T65" fmla="*/ 348 h 1561"/>
                <a:gd name="T66" fmla="*/ 1552 w 2202"/>
                <a:gd name="T67" fmla="*/ 326 h 1561"/>
                <a:gd name="T68" fmla="*/ 1539 w 2202"/>
                <a:gd name="T69" fmla="*/ 282 h 1561"/>
                <a:gd name="T70" fmla="*/ 1526 w 2202"/>
                <a:gd name="T71" fmla="*/ 227 h 1561"/>
                <a:gd name="T72" fmla="*/ 1449 w 2202"/>
                <a:gd name="T73" fmla="*/ 223 h 1561"/>
                <a:gd name="T74" fmla="*/ 1678 w 2202"/>
                <a:gd name="T75" fmla="*/ 27 h 1561"/>
                <a:gd name="T76" fmla="*/ 1915 w 2202"/>
                <a:gd name="T77" fmla="*/ 143 h 1561"/>
                <a:gd name="T78" fmla="*/ 2091 w 2202"/>
                <a:gd name="T79" fmla="*/ 329 h 1561"/>
                <a:gd name="T80" fmla="*/ 2188 w 2202"/>
                <a:gd name="T81" fmla="*/ 569 h 1561"/>
                <a:gd name="T82" fmla="*/ 2190 w 2202"/>
                <a:gd name="T83" fmla="*/ 836 h 1561"/>
                <a:gd name="T84" fmla="*/ 2092 w 2202"/>
                <a:gd name="T85" fmla="*/ 1074 h 1561"/>
                <a:gd name="T86" fmla="*/ 1917 w 2202"/>
                <a:gd name="T87" fmla="*/ 1261 h 1561"/>
                <a:gd name="T88" fmla="*/ 1682 w 2202"/>
                <a:gd name="T89" fmla="*/ 1376 h 1561"/>
                <a:gd name="T90" fmla="*/ 489 w 2202"/>
                <a:gd name="T91" fmla="*/ 1405 h 1561"/>
                <a:gd name="T92" fmla="*/ 468 w 2202"/>
                <a:gd name="T93" fmla="*/ 1560 h 1561"/>
                <a:gd name="T94" fmla="*/ 5 w 2202"/>
                <a:gd name="T95" fmla="*/ 1291 h 1561"/>
                <a:gd name="T96" fmla="*/ 14 w 2202"/>
                <a:gd name="T97" fmla="*/ 1248 h 1561"/>
                <a:gd name="T98" fmla="*/ 479 w 2202"/>
                <a:gd name="T99" fmla="*/ 994 h 1561"/>
                <a:gd name="T100" fmla="*/ 906 w 2202"/>
                <a:gd name="T101" fmla="*/ 1143 h 1561"/>
                <a:gd name="T102" fmla="*/ 788 w 2202"/>
                <a:gd name="T103" fmla="*/ 940 h 1561"/>
                <a:gd name="T104" fmla="*/ 744 w 2202"/>
                <a:gd name="T105" fmla="*/ 703 h 1561"/>
                <a:gd name="T106" fmla="*/ 795 w 2202"/>
                <a:gd name="T107" fmla="*/ 443 h 1561"/>
                <a:gd name="T108" fmla="*/ 935 w 2202"/>
                <a:gd name="T109" fmla="*/ 228 h 1561"/>
                <a:gd name="T110" fmla="*/ 1145 w 2202"/>
                <a:gd name="T111" fmla="*/ 75 h 1561"/>
                <a:gd name="T112" fmla="*/ 1403 w 2202"/>
                <a:gd name="T113" fmla="*/ 3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02" h="1561">
                  <a:moveTo>
                    <a:pt x="1449" y="223"/>
                  </a:moveTo>
                  <a:lnTo>
                    <a:pt x="1434" y="224"/>
                  </a:lnTo>
                  <a:lnTo>
                    <a:pt x="1423" y="226"/>
                  </a:lnTo>
                  <a:lnTo>
                    <a:pt x="1418" y="233"/>
                  </a:lnTo>
                  <a:lnTo>
                    <a:pt x="1414" y="241"/>
                  </a:lnTo>
                  <a:lnTo>
                    <a:pt x="1413" y="256"/>
                  </a:lnTo>
                  <a:lnTo>
                    <a:pt x="1413" y="295"/>
                  </a:lnTo>
                  <a:lnTo>
                    <a:pt x="1413" y="310"/>
                  </a:lnTo>
                  <a:lnTo>
                    <a:pt x="1412" y="321"/>
                  </a:lnTo>
                  <a:lnTo>
                    <a:pt x="1409" y="329"/>
                  </a:lnTo>
                  <a:lnTo>
                    <a:pt x="1402" y="335"/>
                  </a:lnTo>
                  <a:lnTo>
                    <a:pt x="1391" y="339"/>
                  </a:lnTo>
                  <a:lnTo>
                    <a:pt x="1376" y="345"/>
                  </a:lnTo>
                  <a:lnTo>
                    <a:pt x="1343" y="358"/>
                  </a:lnTo>
                  <a:lnTo>
                    <a:pt x="1315" y="375"/>
                  </a:lnTo>
                  <a:lnTo>
                    <a:pt x="1289" y="392"/>
                  </a:lnTo>
                  <a:lnTo>
                    <a:pt x="1267" y="414"/>
                  </a:lnTo>
                  <a:lnTo>
                    <a:pt x="1250" y="439"/>
                  </a:lnTo>
                  <a:lnTo>
                    <a:pt x="1237" y="467"/>
                  </a:lnTo>
                  <a:lnTo>
                    <a:pt x="1227" y="498"/>
                  </a:lnTo>
                  <a:lnTo>
                    <a:pt x="1222" y="532"/>
                  </a:lnTo>
                  <a:lnTo>
                    <a:pt x="1224" y="562"/>
                  </a:lnTo>
                  <a:lnTo>
                    <a:pt x="1228" y="590"/>
                  </a:lnTo>
                  <a:lnTo>
                    <a:pt x="1237" y="615"/>
                  </a:lnTo>
                  <a:lnTo>
                    <a:pt x="1250" y="640"/>
                  </a:lnTo>
                  <a:lnTo>
                    <a:pt x="1267" y="661"/>
                  </a:lnTo>
                  <a:lnTo>
                    <a:pt x="1287" y="681"/>
                  </a:lnTo>
                  <a:lnTo>
                    <a:pt x="1309" y="698"/>
                  </a:lnTo>
                  <a:lnTo>
                    <a:pt x="1334" y="715"/>
                  </a:lnTo>
                  <a:lnTo>
                    <a:pt x="1369" y="732"/>
                  </a:lnTo>
                  <a:lnTo>
                    <a:pt x="1404" y="747"/>
                  </a:lnTo>
                  <a:lnTo>
                    <a:pt x="1440" y="762"/>
                  </a:lnTo>
                  <a:lnTo>
                    <a:pt x="1475" y="776"/>
                  </a:lnTo>
                  <a:lnTo>
                    <a:pt x="1493" y="784"/>
                  </a:lnTo>
                  <a:lnTo>
                    <a:pt x="1510" y="794"/>
                  </a:lnTo>
                  <a:lnTo>
                    <a:pt x="1526" y="805"/>
                  </a:lnTo>
                  <a:lnTo>
                    <a:pt x="1541" y="819"/>
                  </a:lnTo>
                  <a:lnTo>
                    <a:pt x="1550" y="835"/>
                  </a:lnTo>
                  <a:lnTo>
                    <a:pt x="1555" y="851"/>
                  </a:lnTo>
                  <a:lnTo>
                    <a:pt x="1555" y="869"/>
                  </a:lnTo>
                  <a:lnTo>
                    <a:pt x="1551" y="885"/>
                  </a:lnTo>
                  <a:lnTo>
                    <a:pt x="1541" y="900"/>
                  </a:lnTo>
                  <a:lnTo>
                    <a:pt x="1527" y="912"/>
                  </a:lnTo>
                  <a:lnTo>
                    <a:pt x="1510" y="923"/>
                  </a:lnTo>
                  <a:lnTo>
                    <a:pt x="1480" y="932"/>
                  </a:lnTo>
                  <a:lnTo>
                    <a:pt x="1450" y="936"/>
                  </a:lnTo>
                  <a:lnTo>
                    <a:pt x="1420" y="935"/>
                  </a:lnTo>
                  <a:lnTo>
                    <a:pt x="1372" y="926"/>
                  </a:lnTo>
                  <a:lnTo>
                    <a:pt x="1327" y="913"/>
                  </a:lnTo>
                  <a:lnTo>
                    <a:pt x="1282" y="895"/>
                  </a:lnTo>
                  <a:lnTo>
                    <a:pt x="1269" y="889"/>
                  </a:lnTo>
                  <a:lnTo>
                    <a:pt x="1259" y="887"/>
                  </a:lnTo>
                  <a:lnTo>
                    <a:pt x="1251" y="890"/>
                  </a:lnTo>
                  <a:lnTo>
                    <a:pt x="1246" y="899"/>
                  </a:lnTo>
                  <a:lnTo>
                    <a:pt x="1241" y="911"/>
                  </a:lnTo>
                  <a:lnTo>
                    <a:pt x="1230" y="947"/>
                  </a:lnTo>
                  <a:lnTo>
                    <a:pt x="1220" y="981"/>
                  </a:lnTo>
                  <a:lnTo>
                    <a:pt x="1217" y="997"/>
                  </a:lnTo>
                  <a:lnTo>
                    <a:pt x="1217" y="1009"/>
                  </a:lnTo>
                  <a:lnTo>
                    <a:pt x="1220" y="1018"/>
                  </a:lnTo>
                  <a:lnTo>
                    <a:pt x="1230" y="1025"/>
                  </a:lnTo>
                  <a:lnTo>
                    <a:pt x="1246" y="1033"/>
                  </a:lnTo>
                  <a:lnTo>
                    <a:pt x="1286" y="1049"/>
                  </a:lnTo>
                  <a:lnTo>
                    <a:pt x="1327" y="1060"/>
                  </a:lnTo>
                  <a:lnTo>
                    <a:pt x="1369" y="1068"/>
                  </a:lnTo>
                  <a:lnTo>
                    <a:pt x="1385" y="1071"/>
                  </a:lnTo>
                  <a:lnTo>
                    <a:pt x="1395" y="1074"/>
                  </a:lnTo>
                  <a:lnTo>
                    <a:pt x="1401" y="1081"/>
                  </a:lnTo>
                  <a:lnTo>
                    <a:pt x="1403" y="1091"/>
                  </a:lnTo>
                  <a:lnTo>
                    <a:pt x="1403" y="1108"/>
                  </a:lnTo>
                  <a:lnTo>
                    <a:pt x="1404" y="1153"/>
                  </a:lnTo>
                  <a:lnTo>
                    <a:pt x="1407" y="1165"/>
                  </a:lnTo>
                  <a:lnTo>
                    <a:pt x="1412" y="1175"/>
                  </a:lnTo>
                  <a:lnTo>
                    <a:pt x="1421" y="1182"/>
                  </a:lnTo>
                  <a:lnTo>
                    <a:pt x="1434" y="1183"/>
                  </a:lnTo>
                  <a:lnTo>
                    <a:pt x="1503" y="1183"/>
                  </a:lnTo>
                  <a:lnTo>
                    <a:pt x="1516" y="1182"/>
                  </a:lnTo>
                  <a:lnTo>
                    <a:pt x="1525" y="1176"/>
                  </a:lnTo>
                  <a:lnTo>
                    <a:pt x="1531" y="1167"/>
                  </a:lnTo>
                  <a:lnTo>
                    <a:pt x="1532" y="1155"/>
                  </a:lnTo>
                  <a:lnTo>
                    <a:pt x="1533" y="1123"/>
                  </a:lnTo>
                  <a:lnTo>
                    <a:pt x="1532" y="1092"/>
                  </a:lnTo>
                  <a:lnTo>
                    <a:pt x="1533" y="1079"/>
                  </a:lnTo>
                  <a:lnTo>
                    <a:pt x="1539" y="1068"/>
                  </a:lnTo>
                  <a:lnTo>
                    <a:pt x="1549" y="1060"/>
                  </a:lnTo>
                  <a:lnTo>
                    <a:pt x="1562" y="1054"/>
                  </a:lnTo>
                  <a:lnTo>
                    <a:pt x="1596" y="1043"/>
                  </a:lnTo>
                  <a:lnTo>
                    <a:pt x="1628" y="1027"/>
                  </a:lnTo>
                  <a:lnTo>
                    <a:pt x="1657" y="1006"/>
                  </a:lnTo>
                  <a:lnTo>
                    <a:pt x="1683" y="980"/>
                  </a:lnTo>
                  <a:lnTo>
                    <a:pt x="1704" y="950"/>
                  </a:lnTo>
                  <a:lnTo>
                    <a:pt x="1719" y="919"/>
                  </a:lnTo>
                  <a:lnTo>
                    <a:pt x="1728" y="887"/>
                  </a:lnTo>
                  <a:lnTo>
                    <a:pt x="1732" y="855"/>
                  </a:lnTo>
                  <a:lnTo>
                    <a:pt x="1730" y="821"/>
                  </a:lnTo>
                  <a:lnTo>
                    <a:pt x="1723" y="789"/>
                  </a:lnTo>
                  <a:lnTo>
                    <a:pt x="1710" y="758"/>
                  </a:lnTo>
                  <a:lnTo>
                    <a:pt x="1694" y="729"/>
                  </a:lnTo>
                  <a:lnTo>
                    <a:pt x="1671" y="703"/>
                  </a:lnTo>
                  <a:lnTo>
                    <a:pt x="1644" y="679"/>
                  </a:lnTo>
                  <a:lnTo>
                    <a:pt x="1612" y="660"/>
                  </a:lnTo>
                  <a:lnTo>
                    <a:pt x="1572" y="640"/>
                  </a:lnTo>
                  <a:lnTo>
                    <a:pt x="1532" y="623"/>
                  </a:lnTo>
                  <a:lnTo>
                    <a:pt x="1490" y="606"/>
                  </a:lnTo>
                  <a:lnTo>
                    <a:pt x="1466" y="596"/>
                  </a:lnTo>
                  <a:lnTo>
                    <a:pt x="1444" y="584"/>
                  </a:lnTo>
                  <a:lnTo>
                    <a:pt x="1423" y="570"/>
                  </a:lnTo>
                  <a:lnTo>
                    <a:pt x="1409" y="555"/>
                  </a:lnTo>
                  <a:lnTo>
                    <a:pt x="1400" y="540"/>
                  </a:lnTo>
                  <a:lnTo>
                    <a:pt x="1398" y="524"/>
                  </a:lnTo>
                  <a:lnTo>
                    <a:pt x="1400" y="508"/>
                  </a:lnTo>
                  <a:lnTo>
                    <a:pt x="1408" y="493"/>
                  </a:lnTo>
                  <a:lnTo>
                    <a:pt x="1420" y="480"/>
                  </a:lnTo>
                  <a:lnTo>
                    <a:pt x="1438" y="470"/>
                  </a:lnTo>
                  <a:lnTo>
                    <a:pt x="1458" y="464"/>
                  </a:lnTo>
                  <a:lnTo>
                    <a:pt x="1479" y="462"/>
                  </a:lnTo>
                  <a:lnTo>
                    <a:pt x="1519" y="462"/>
                  </a:lnTo>
                  <a:lnTo>
                    <a:pt x="1557" y="467"/>
                  </a:lnTo>
                  <a:lnTo>
                    <a:pt x="1596" y="477"/>
                  </a:lnTo>
                  <a:lnTo>
                    <a:pt x="1633" y="491"/>
                  </a:lnTo>
                  <a:lnTo>
                    <a:pt x="1646" y="497"/>
                  </a:lnTo>
                  <a:lnTo>
                    <a:pt x="1655" y="497"/>
                  </a:lnTo>
                  <a:lnTo>
                    <a:pt x="1663" y="494"/>
                  </a:lnTo>
                  <a:lnTo>
                    <a:pt x="1668" y="487"/>
                  </a:lnTo>
                  <a:lnTo>
                    <a:pt x="1674" y="474"/>
                  </a:lnTo>
                  <a:lnTo>
                    <a:pt x="1686" y="436"/>
                  </a:lnTo>
                  <a:lnTo>
                    <a:pt x="1698" y="397"/>
                  </a:lnTo>
                  <a:lnTo>
                    <a:pt x="1699" y="385"/>
                  </a:lnTo>
                  <a:lnTo>
                    <a:pt x="1697" y="375"/>
                  </a:lnTo>
                  <a:lnTo>
                    <a:pt x="1690" y="367"/>
                  </a:lnTo>
                  <a:lnTo>
                    <a:pt x="1679" y="360"/>
                  </a:lnTo>
                  <a:lnTo>
                    <a:pt x="1648" y="348"/>
                  </a:lnTo>
                  <a:lnTo>
                    <a:pt x="1616" y="339"/>
                  </a:lnTo>
                  <a:lnTo>
                    <a:pt x="1583" y="332"/>
                  </a:lnTo>
                  <a:lnTo>
                    <a:pt x="1564" y="329"/>
                  </a:lnTo>
                  <a:lnTo>
                    <a:pt x="1552" y="326"/>
                  </a:lnTo>
                  <a:lnTo>
                    <a:pt x="1544" y="321"/>
                  </a:lnTo>
                  <a:lnTo>
                    <a:pt x="1540" y="314"/>
                  </a:lnTo>
                  <a:lnTo>
                    <a:pt x="1539" y="300"/>
                  </a:lnTo>
                  <a:lnTo>
                    <a:pt x="1539" y="282"/>
                  </a:lnTo>
                  <a:lnTo>
                    <a:pt x="1539" y="260"/>
                  </a:lnTo>
                  <a:lnTo>
                    <a:pt x="1536" y="245"/>
                  </a:lnTo>
                  <a:lnTo>
                    <a:pt x="1533" y="234"/>
                  </a:lnTo>
                  <a:lnTo>
                    <a:pt x="1526" y="227"/>
                  </a:lnTo>
                  <a:lnTo>
                    <a:pt x="1515" y="224"/>
                  </a:lnTo>
                  <a:lnTo>
                    <a:pt x="1499" y="223"/>
                  </a:lnTo>
                  <a:lnTo>
                    <a:pt x="1475" y="223"/>
                  </a:lnTo>
                  <a:lnTo>
                    <a:pt x="1449" y="223"/>
                  </a:lnTo>
                  <a:close/>
                  <a:moveTo>
                    <a:pt x="1473" y="0"/>
                  </a:moveTo>
                  <a:lnTo>
                    <a:pt x="1544" y="3"/>
                  </a:lnTo>
                  <a:lnTo>
                    <a:pt x="1612" y="12"/>
                  </a:lnTo>
                  <a:lnTo>
                    <a:pt x="1678" y="27"/>
                  </a:lnTo>
                  <a:lnTo>
                    <a:pt x="1742" y="48"/>
                  </a:lnTo>
                  <a:lnTo>
                    <a:pt x="1803" y="75"/>
                  </a:lnTo>
                  <a:lnTo>
                    <a:pt x="1860" y="106"/>
                  </a:lnTo>
                  <a:lnTo>
                    <a:pt x="1915" y="143"/>
                  </a:lnTo>
                  <a:lnTo>
                    <a:pt x="1966" y="184"/>
                  </a:lnTo>
                  <a:lnTo>
                    <a:pt x="2011" y="228"/>
                  </a:lnTo>
                  <a:lnTo>
                    <a:pt x="2054" y="277"/>
                  </a:lnTo>
                  <a:lnTo>
                    <a:pt x="2091" y="329"/>
                  </a:lnTo>
                  <a:lnTo>
                    <a:pt x="2124" y="386"/>
                  </a:lnTo>
                  <a:lnTo>
                    <a:pt x="2151" y="443"/>
                  </a:lnTo>
                  <a:lnTo>
                    <a:pt x="2173" y="505"/>
                  </a:lnTo>
                  <a:lnTo>
                    <a:pt x="2188" y="569"/>
                  </a:lnTo>
                  <a:lnTo>
                    <a:pt x="2198" y="635"/>
                  </a:lnTo>
                  <a:lnTo>
                    <a:pt x="2202" y="703"/>
                  </a:lnTo>
                  <a:lnTo>
                    <a:pt x="2198" y="770"/>
                  </a:lnTo>
                  <a:lnTo>
                    <a:pt x="2190" y="836"/>
                  </a:lnTo>
                  <a:lnTo>
                    <a:pt x="2173" y="899"/>
                  </a:lnTo>
                  <a:lnTo>
                    <a:pt x="2152" y="960"/>
                  </a:lnTo>
                  <a:lnTo>
                    <a:pt x="2124" y="1019"/>
                  </a:lnTo>
                  <a:lnTo>
                    <a:pt x="2092" y="1074"/>
                  </a:lnTo>
                  <a:lnTo>
                    <a:pt x="2054" y="1126"/>
                  </a:lnTo>
                  <a:lnTo>
                    <a:pt x="2013" y="1175"/>
                  </a:lnTo>
                  <a:lnTo>
                    <a:pt x="1967" y="1220"/>
                  </a:lnTo>
                  <a:lnTo>
                    <a:pt x="1917" y="1261"/>
                  </a:lnTo>
                  <a:lnTo>
                    <a:pt x="1862" y="1296"/>
                  </a:lnTo>
                  <a:lnTo>
                    <a:pt x="1805" y="1328"/>
                  </a:lnTo>
                  <a:lnTo>
                    <a:pt x="1745" y="1355"/>
                  </a:lnTo>
                  <a:lnTo>
                    <a:pt x="1682" y="1376"/>
                  </a:lnTo>
                  <a:lnTo>
                    <a:pt x="1616" y="1391"/>
                  </a:lnTo>
                  <a:lnTo>
                    <a:pt x="1547" y="1401"/>
                  </a:lnTo>
                  <a:lnTo>
                    <a:pt x="1478" y="1405"/>
                  </a:lnTo>
                  <a:lnTo>
                    <a:pt x="489" y="1405"/>
                  </a:lnTo>
                  <a:lnTo>
                    <a:pt x="489" y="1531"/>
                  </a:lnTo>
                  <a:lnTo>
                    <a:pt x="487" y="1543"/>
                  </a:lnTo>
                  <a:lnTo>
                    <a:pt x="479" y="1553"/>
                  </a:lnTo>
                  <a:lnTo>
                    <a:pt x="468" y="1560"/>
                  </a:lnTo>
                  <a:lnTo>
                    <a:pt x="455" y="1561"/>
                  </a:lnTo>
                  <a:lnTo>
                    <a:pt x="443" y="1557"/>
                  </a:lnTo>
                  <a:lnTo>
                    <a:pt x="14" y="1299"/>
                  </a:lnTo>
                  <a:lnTo>
                    <a:pt x="5" y="1291"/>
                  </a:lnTo>
                  <a:lnTo>
                    <a:pt x="0" y="1279"/>
                  </a:lnTo>
                  <a:lnTo>
                    <a:pt x="0" y="1268"/>
                  </a:lnTo>
                  <a:lnTo>
                    <a:pt x="5" y="1257"/>
                  </a:lnTo>
                  <a:lnTo>
                    <a:pt x="14" y="1248"/>
                  </a:lnTo>
                  <a:lnTo>
                    <a:pt x="443" y="991"/>
                  </a:lnTo>
                  <a:lnTo>
                    <a:pt x="455" y="988"/>
                  </a:lnTo>
                  <a:lnTo>
                    <a:pt x="468" y="989"/>
                  </a:lnTo>
                  <a:lnTo>
                    <a:pt x="479" y="994"/>
                  </a:lnTo>
                  <a:lnTo>
                    <a:pt x="487" y="1004"/>
                  </a:lnTo>
                  <a:lnTo>
                    <a:pt x="489" y="1017"/>
                  </a:lnTo>
                  <a:lnTo>
                    <a:pt x="489" y="1143"/>
                  </a:lnTo>
                  <a:lnTo>
                    <a:pt x="906" y="1143"/>
                  </a:lnTo>
                  <a:lnTo>
                    <a:pt x="871" y="1096"/>
                  </a:lnTo>
                  <a:lnTo>
                    <a:pt x="839" y="1048"/>
                  </a:lnTo>
                  <a:lnTo>
                    <a:pt x="811" y="996"/>
                  </a:lnTo>
                  <a:lnTo>
                    <a:pt x="788" y="940"/>
                  </a:lnTo>
                  <a:lnTo>
                    <a:pt x="769" y="884"/>
                  </a:lnTo>
                  <a:lnTo>
                    <a:pt x="756" y="825"/>
                  </a:lnTo>
                  <a:lnTo>
                    <a:pt x="748" y="765"/>
                  </a:lnTo>
                  <a:lnTo>
                    <a:pt x="744" y="703"/>
                  </a:lnTo>
                  <a:lnTo>
                    <a:pt x="748" y="635"/>
                  </a:lnTo>
                  <a:lnTo>
                    <a:pt x="758" y="569"/>
                  </a:lnTo>
                  <a:lnTo>
                    <a:pt x="774" y="505"/>
                  </a:lnTo>
                  <a:lnTo>
                    <a:pt x="795" y="443"/>
                  </a:lnTo>
                  <a:lnTo>
                    <a:pt x="823" y="386"/>
                  </a:lnTo>
                  <a:lnTo>
                    <a:pt x="856" y="329"/>
                  </a:lnTo>
                  <a:lnTo>
                    <a:pt x="893" y="277"/>
                  </a:lnTo>
                  <a:lnTo>
                    <a:pt x="935" y="228"/>
                  </a:lnTo>
                  <a:lnTo>
                    <a:pt x="982" y="184"/>
                  </a:lnTo>
                  <a:lnTo>
                    <a:pt x="1033" y="143"/>
                  </a:lnTo>
                  <a:lnTo>
                    <a:pt x="1087" y="106"/>
                  </a:lnTo>
                  <a:lnTo>
                    <a:pt x="1145" y="75"/>
                  </a:lnTo>
                  <a:lnTo>
                    <a:pt x="1206" y="48"/>
                  </a:lnTo>
                  <a:lnTo>
                    <a:pt x="1269" y="27"/>
                  </a:lnTo>
                  <a:lnTo>
                    <a:pt x="1336" y="12"/>
                  </a:lnTo>
                  <a:lnTo>
                    <a:pt x="1403" y="3"/>
                  </a:lnTo>
                  <a:lnTo>
                    <a:pt x="14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356"/>
            <p:cNvSpPr>
              <a:spLocks noEditPoints="1"/>
            </p:cNvSpPr>
            <p:nvPr/>
          </p:nvSpPr>
          <p:spPr bwMode="auto">
            <a:xfrm>
              <a:off x="10931525" y="2828925"/>
              <a:ext cx="349250" cy="249238"/>
            </a:xfrm>
            <a:custGeom>
              <a:avLst/>
              <a:gdLst>
                <a:gd name="T0" fmla="*/ 629 w 2203"/>
                <a:gd name="T1" fmla="*/ 432 h 1562"/>
                <a:gd name="T2" fmla="*/ 486 w 2203"/>
                <a:gd name="T3" fmla="*/ 517 h 1562"/>
                <a:gd name="T4" fmla="*/ 390 w 2203"/>
                <a:gd name="T5" fmla="*/ 655 h 1562"/>
                <a:gd name="T6" fmla="*/ 262 w 2203"/>
                <a:gd name="T7" fmla="*/ 707 h 1562"/>
                <a:gd name="T8" fmla="*/ 244 w 2203"/>
                <a:gd name="T9" fmla="*/ 793 h 1562"/>
                <a:gd name="T10" fmla="*/ 273 w 2203"/>
                <a:gd name="T11" fmla="*/ 822 h 1562"/>
                <a:gd name="T12" fmla="*/ 262 w 2203"/>
                <a:gd name="T13" fmla="*/ 874 h 1562"/>
                <a:gd name="T14" fmla="*/ 244 w 2203"/>
                <a:gd name="T15" fmla="*/ 962 h 1562"/>
                <a:gd name="T16" fmla="*/ 273 w 2203"/>
                <a:gd name="T17" fmla="*/ 990 h 1562"/>
                <a:gd name="T18" fmla="*/ 409 w 2203"/>
                <a:gd name="T19" fmla="*/ 1097 h 1562"/>
                <a:gd name="T20" fmla="*/ 519 w 2203"/>
                <a:gd name="T21" fmla="*/ 1226 h 1562"/>
                <a:gd name="T22" fmla="*/ 699 w 2203"/>
                <a:gd name="T23" fmla="*/ 1300 h 1562"/>
                <a:gd name="T24" fmla="*/ 939 w 2203"/>
                <a:gd name="T25" fmla="*/ 1289 h 1562"/>
                <a:gd name="T26" fmla="*/ 1037 w 2203"/>
                <a:gd name="T27" fmla="*/ 1246 h 1562"/>
                <a:gd name="T28" fmla="*/ 1021 w 2203"/>
                <a:gd name="T29" fmla="*/ 1176 h 1562"/>
                <a:gd name="T30" fmla="*/ 973 w 2203"/>
                <a:gd name="T31" fmla="*/ 1115 h 1562"/>
                <a:gd name="T32" fmla="*/ 817 w 2203"/>
                <a:gd name="T33" fmla="*/ 1146 h 1562"/>
                <a:gd name="T34" fmla="*/ 653 w 2203"/>
                <a:gd name="T35" fmla="*/ 1123 h 1562"/>
                <a:gd name="T36" fmla="*/ 569 w 2203"/>
                <a:gd name="T37" fmla="*/ 1045 h 1562"/>
                <a:gd name="T38" fmla="*/ 758 w 2203"/>
                <a:gd name="T39" fmla="*/ 990 h 1562"/>
                <a:gd name="T40" fmla="*/ 775 w 2203"/>
                <a:gd name="T41" fmla="*/ 902 h 1562"/>
                <a:gd name="T42" fmla="*/ 746 w 2203"/>
                <a:gd name="T43" fmla="*/ 874 h 1562"/>
                <a:gd name="T44" fmla="*/ 755 w 2203"/>
                <a:gd name="T45" fmla="*/ 822 h 1562"/>
                <a:gd name="T46" fmla="*/ 773 w 2203"/>
                <a:gd name="T47" fmla="*/ 735 h 1562"/>
                <a:gd name="T48" fmla="*/ 744 w 2203"/>
                <a:gd name="T49" fmla="*/ 707 h 1562"/>
                <a:gd name="T50" fmla="*/ 578 w 2203"/>
                <a:gd name="T51" fmla="*/ 657 h 1562"/>
                <a:gd name="T52" fmla="*/ 664 w 2203"/>
                <a:gd name="T53" fmla="*/ 590 h 1562"/>
                <a:gd name="T54" fmla="*/ 821 w 2203"/>
                <a:gd name="T55" fmla="*/ 573 h 1562"/>
                <a:gd name="T56" fmla="*/ 970 w 2203"/>
                <a:gd name="T57" fmla="*/ 603 h 1562"/>
                <a:gd name="T58" fmla="*/ 1018 w 2203"/>
                <a:gd name="T59" fmla="*/ 543 h 1562"/>
                <a:gd name="T60" fmla="*/ 1035 w 2203"/>
                <a:gd name="T61" fmla="*/ 472 h 1562"/>
                <a:gd name="T62" fmla="*/ 999 w 2203"/>
                <a:gd name="T63" fmla="*/ 446 h 1562"/>
                <a:gd name="T64" fmla="*/ 769 w 2203"/>
                <a:gd name="T65" fmla="*/ 407 h 1562"/>
                <a:gd name="T66" fmla="*/ 2197 w 2203"/>
                <a:gd name="T67" fmla="*/ 270 h 1562"/>
                <a:gd name="T68" fmla="*/ 2188 w 2203"/>
                <a:gd name="T69" fmla="*/ 312 h 1562"/>
                <a:gd name="T70" fmla="*/ 1724 w 2203"/>
                <a:gd name="T71" fmla="*/ 566 h 1562"/>
                <a:gd name="T72" fmla="*/ 1295 w 2203"/>
                <a:gd name="T73" fmla="*/ 417 h 1562"/>
                <a:gd name="T74" fmla="*/ 1414 w 2203"/>
                <a:gd name="T75" fmla="*/ 620 h 1562"/>
                <a:gd name="T76" fmla="*/ 1457 w 2203"/>
                <a:gd name="T77" fmla="*/ 859 h 1562"/>
                <a:gd name="T78" fmla="*/ 1406 w 2203"/>
                <a:gd name="T79" fmla="*/ 1117 h 1562"/>
                <a:gd name="T80" fmla="*/ 1267 w 2203"/>
                <a:gd name="T81" fmla="*/ 1332 h 1562"/>
                <a:gd name="T82" fmla="*/ 1057 w 2203"/>
                <a:gd name="T83" fmla="*/ 1486 h 1562"/>
                <a:gd name="T84" fmla="*/ 799 w 2203"/>
                <a:gd name="T85" fmla="*/ 1559 h 1562"/>
                <a:gd name="T86" fmla="*/ 523 w 2203"/>
                <a:gd name="T87" fmla="*/ 1533 h 1562"/>
                <a:gd name="T88" fmla="*/ 287 w 2203"/>
                <a:gd name="T89" fmla="*/ 1419 h 1562"/>
                <a:gd name="T90" fmla="*/ 111 w 2203"/>
                <a:gd name="T91" fmla="*/ 1231 h 1562"/>
                <a:gd name="T92" fmla="*/ 13 w 2203"/>
                <a:gd name="T93" fmla="*/ 992 h 1562"/>
                <a:gd name="T94" fmla="*/ 13 w 2203"/>
                <a:gd name="T95" fmla="*/ 726 h 1562"/>
                <a:gd name="T96" fmla="*/ 110 w 2203"/>
                <a:gd name="T97" fmla="*/ 487 h 1562"/>
                <a:gd name="T98" fmla="*/ 286 w 2203"/>
                <a:gd name="T99" fmla="*/ 301 h 1562"/>
                <a:gd name="T100" fmla="*/ 520 w 2203"/>
                <a:gd name="T101" fmla="*/ 186 h 1562"/>
                <a:gd name="T102" fmla="*/ 1712 w 2203"/>
                <a:gd name="T103" fmla="*/ 157 h 1562"/>
                <a:gd name="T104" fmla="*/ 1735 w 2203"/>
                <a:gd name="T105" fmla="*/ 2 h 1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3" h="1562">
                  <a:moveTo>
                    <a:pt x="769" y="407"/>
                  </a:moveTo>
                  <a:lnTo>
                    <a:pt x="710" y="413"/>
                  </a:lnTo>
                  <a:lnTo>
                    <a:pt x="669" y="421"/>
                  </a:lnTo>
                  <a:lnTo>
                    <a:pt x="629" y="432"/>
                  </a:lnTo>
                  <a:lnTo>
                    <a:pt x="590" y="447"/>
                  </a:lnTo>
                  <a:lnTo>
                    <a:pt x="553" y="466"/>
                  </a:lnTo>
                  <a:lnTo>
                    <a:pt x="519" y="489"/>
                  </a:lnTo>
                  <a:lnTo>
                    <a:pt x="486" y="517"/>
                  </a:lnTo>
                  <a:lnTo>
                    <a:pt x="456" y="547"/>
                  </a:lnTo>
                  <a:lnTo>
                    <a:pt x="430" y="580"/>
                  </a:lnTo>
                  <a:lnTo>
                    <a:pt x="408" y="616"/>
                  </a:lnTo>
                  <a:lnTo>
                    <a:pt x="390" y="655"/>
                  </a:lnTo>
                  <a:lnTo>
                    <a:pt x="375" y="695"/>
                  </a:lnTo>
                  <a:lnTo>
                    <a:pt x="372" y="705"/>
                  </a:lnTo>
                  <a:lnTo>
                    <a:pt x="273" y="705"/>
                  </a:lnTo>
                  <a:lnTo>
                    <a:pt x="262" y="707"/>
                  </a:lnTo>
                  <a:lnTo>
                    <a:pt x="252" y="712"/>
                  </a:lnTo>
                  <a:lnTo>
                    <a:pt x="246" y="721"/>
                  </a:lnTo>
                  <a:lnTo>
                    <a:pt x="244" y="732"/>
                  </a:lnTo>
                  <a:lnTo>
                    <a:pt x="244" y="793"/>
                  </a:lnTo>
                  <a:lnTo>
                    <a:pt x="246" y="804"/>
                  </a:lnTo>
                  <a:lnTo>
                    <a:pt x="252" y="813"/>
                  </a:lnTo>
                  <a:lnTo>
                    <a:pt x="262" y="820"/>
                  </a:lnTo>
                  <a:lnTo>
                    <a:pt x="273" y="822"/>
                  </a:lnTo>
                  <a:lnTo>
                    <a:pt x="350" y="822"/>
                  </a:lnTo>
                  <a:lnTo>
                    <a:pt x="350" y="872"/>
                  </a:lnTo>
                  <a:lnTo>
                    <a:pt x="273" y="872"/>
                  </a:lnTo>
                  <a:lnTo>
                    <a:pt x="262" y="874"/>
                  </a:lnTo>
                  <a:lnTo>
                    <a:pt x="252" y="880"/>
                  </a:lnTo>
                  <a:lnTo>
                    <a:pt x="246" y="889"/>
                  </a:lnTo>
                  <a:lnTo>
                    <a:pt x="244" y="900"/>
                  </a:lnTo>
                  <a:lnTo>
                    <a:pt x="244" y="962"/>
                  </a:lnTo>
                  <a:lnTo>
                    <a:pt x="246" y="973"/>
                  </a:lnTo>
                  <a:lnTo>
                    <a:pt x="252" y="982"/>
                  </a:lnTo>
                  <a:lnTo>
                    <a:pt x="262" y="987"/>
                  </a:lnTo>
                  <a:lnTo>
                    <a:pt x="273" y="990"/>
                  </a:lnTo>
                  <a:lnTo>
                    <a:pt x="367" y="990"/>
                  </a:lnTo>
                  <a:lnTo>
                    <a:pt x="377" y="1023"/>
                  </a:lnTo>
                  <a:lnTo>
                    <a:pt x="389" y="1056"/>
                  </a:lnTo>
                  <a:lnTo>
                    <a:pt x="409" y="1097"/>
                  </a:lnTo>
                  <a:lnTo>
                    <a:pt x="431" y="1134"/>
                  </a:lnTo>
                  <a:lnTo>
                    <a:pt x="457" y="1168"/>
                  </a:lnTo>
                  <a:lnTo>
                    <a:pt x="487" y="1198"/>
                  </a:lnTo>
                  <a:lnTo>
                    <a:pt x="519" y="1226"/>
                  </a:lnTo>
                  <a:lnTo>
                    <a:pt x="556" y="1249"/>
                  </a:lnTo>
                  <a:lnTo>
                    <a:pt x="594" y="1269"/>
                  </a:lnTo>
                  <a:lnTo>
                    <a:pt x="639" y="1286"/>
                  </a:lnTo>
                  <a:lnTo>
                    <a:pt x="699" y="1300"/>
                  </a:lnTo>
                  <a:lnTo>
                    <a:pt x="759" y="1308"/>
                  </a:lnTo>
                  <a:lnTo>
                    <a:pt x="819" y="1309"/>
                  </a:lnTo>
                  <a:lnTo>
                    <a:pt x="878" y="1302"/>
                  </a:lnTo>
                  <a:lnTo>
                    <a:pt x="939" y="1289"/>
                  </a:lnTo>
                  <a:lnTo>
                    <a:pt x="978" y="1277"/>
                  </a:lnTo>
                  <a:lnTo>
                    <a:pt x="1016" y="1262"/>
                  </a:lnTo>
                  <a:lnTo>
                    <a:pt x="1028" y="1255"/>
                  </a:lnTo>
                  <a:lnTo>
                    <a:pt x="1037" y="1246"/>
                  </a:lnTo>
                  <a:lnTo>
                    <a:pt x="1040" y="1236"/>
                  </a:lnTo>
                  <a:lnTo>
                    <a:pt x="1040" y="1225"/>
                  </a:lnTo>
                  <a:lnTo>
                    <a:pt x="1037" y="1213"/>
                  </a:lnTo>
                  <a:lnTo>
                    <a:pt x="1021" y="1176"/>
                  </a:lnTo>
                  <a:lnTo>
                    <a:pt x="1005" y="1139"/>
                  </a:lnTo>
                  <a:lnTo>
                    <a:pt x="996" y="1126"/>
                  </a:lnTo>
                  <a:lnTo>
                    <a:pt x="986" y="1118"/>
                  </a:lnTo>
                  <a:lnTo>
                    <a:pt x="973" y="1115"/>
                  </a:lnTo>
                  <a:lnTo>
                    <a:pt x="957" y="1117"/>
                  </a:lnTo>
                  <a:lnTo>
                    <a:pt x="911" y="1128"/>
                  </a:lnTo>
                  <a:lnTo>
                    <a:pt x="863" y="1139"/>
                  </a:lnTo>
                  <a:lnTo>
                    <a:pt x="817" y="1146"/>
                  </a:lnTo>
                  <a:lnTo>
                    <a:pt x="772" y="1148"/>
                  </a:lnTo>
                  <a:lnTo>
                    <a:pt x="728" y="1144"/>
                  </a:lnTo>
                  <a:lnTo>
                    <a:pt x="683" y="1134"/>
                  </a:lnTo>
                  <a:lnTo>
                    <a:pt x="653" y="1123"/>
                  </a:lnTo>
                  <a:lnTo>
                    <a:pt x="627" y="1107"/>
                  </a:lnTo>
                  <a:lnTo>
                    <a:pt x="604" y="1089"/>
                  </a:lnTo>
                  <a:lnTo>
                    <a:pt x="586" y="1068"/>
                  </a:lnTo>
                  <a:lnTo>
                    <a:pt x="569" y="1045"/>
                  </a:lnTo>
                  <a:lnTo>
                    <a:pt x="556" y="1020"/>
                  </a:lnTo>
                  <a:lnTo>
                    <a:pt x="545" y="992"/>
                  </a:lnTo>
                  <a:lnTo>
                    <a:pt x="746" y="992"/>
                  </a:lnTo>
                  <a:lnTo>
                    <a:pt x="758" y="990"/>
                  </a:lnTo>
                  <a:lnTo>
                    <a:pt x="766" y="983"/>
                  </a:lnTo>
                  <a:lnTo>
                    <a:pt x="773" y="974"/>
                  </a:lnTo>
                  <a:lnTo>
                    <a:pt x="775" y="964"/>
                  </a:lnTo>
                  <a:lnTo>
                    <a:pt x="775" y="902"/>
                  </a:lnTo>
                  <a:lnTo>
                    <a:pt x="773" y="891"/>
                  </a:lnTo>
                  <a:lnTo>
                    <a:pt x="766" y="882"/>
                  </a:lnTo>
                  <a:lnTo>
                    <a:pt x="758" y="877"/>
                  </a:lnTo>
                  <a:lnTo>
                    <a:pt x="746" y="874"/>
                  </a:lnTo>
                  <a:lnTo>
                    <a:pt x="525" y="874"/>
                  </a:lnTo>
                  <a:lnTo>
                    <a:pt x="525" y="824"/>
                  </a:lnTo>
                  <a:lnTo>
                    <a:pt x="744" y="824"/>
                  </a:lnTo>
                  <a:lnTo>
                    <a:pt x="755" y="822"/>
                  </a:lnTo>
                  <a:lnTo>
                    <a:pt x="764" y="816"/>
                  </a:lnTo>
                  <a:lnTo>
                    <a:pt x="771" y="807"/>
                  </a:lnTo>
                  <a:lnTo>
                    <a:pt x="773" y="796"/>
                  </a:lnTo>
                  <a:lnTo>
                    <a:pt x="773" y="735"/>
                  </a:lnTo>
                  <a:lnTo>
                    <a:pt x="771" y="723"/>
                  </a:lnTo>
                  <a:lnTo>
                    <a:pt x="764" y="715"/>
                  </a:lnTo>
                  <a:lnTo>
                    <a:pt x="755" y="709"/>
                  </a:lnTo>
                  <a:lnTo>
                    <a:pt x="744" y="707"/>
                  </a:lnTo>
                  <a:lnTo>
                    <a:pt x="551" y="707"/>
                  </a:lnTo>
                  <a:lnTo>
                    <a:pt x="551" y="705"/>
                  </a:lnTo>
                  <a:lnTo>
                    <a:pt x="563" y="679"/>
                  </a:lnTo>
                  <a:lnTo>
                    <a:pt x="578" y="657"/>
                  </a:lnTo>
                  <a:lnTo>
                    <a:pt x="596" y="636"/>
                  </a:lnTo>
                  <a:lnTo>
                    <a:pt x="616" y="618"/>
                  </a:lnTo>
                  <a:lnTo>
                    <a:pt x="638" y="603"/>
                  </a:lnTo>
                  <a:lnTo>
                    <a:pt x="664" y="590"/>
                  </a:lnTo>
                  <a:lnTo>
                    <a:pt x="703" y="578"/>
                  </a:lnTo>
                  <a:lnTo>
                    <a:pt x="742" y="573"/>
                  </a:lnTo>
                  <a:lnTo>
                    <a:pt x="782" y="570"/>
                  </a:lnTo>
                  <a:lnTo>
                    <a:pt x="821" y="573"/>
                  </a:lnTo>
                  <a:lnTo>
                    <a:pt x="861" y="579"/>
                  </a:lnTo>
                  <a:lnTo>
                    <a:pt x="908" y="590"/>
                  </a:lnTo>
                  <a:lnTo>
                    <a:pt x="955" y="602"/>
                  </a:lnTo>
                  <a:lnTo>
                    <a:pt x="970" y="603"/>
                  </a:lnTo>
                  <a:lnTo>
                    <a:pt x="984" y="600"/>
                  </a:lnTo>
                  <a:lnTo>
                    <a:pt x="994" y="592"/>
                  </a:lnTo>
                  <a:lnTo>
                    <a:pt x="1002" y="579"/>
                  </a:lnTo>
                  <a:lnTo>
                    <a:pt x="1018" y="543"/>
                  </a:lnTo>
                  <a:lnTo>
                    <a:pt x="1035" y="506"/>
                  </a:lnTo>
                  <a:lnTo>
                    <a:pt x="1038" y="493"/>
                  </a:lnTo>
                  <a:lnTo>
                    <a:pt x="1039" y="482"/>
                  </a:lnTo>
                  <a:lnTo>
                    <a:pt x="1035" y="472"/>
                  </a:lnTo>
                  <a:lnTo>
                    <a:pt x="1028" y="463"/>
                  </a:lnTo>
                  <a:lnTo>
                    <a:pt x="1016" y="454"/>
                  </a:lnTo>
                  <a:lnTo>
                    <a:pt x="1008" y="450"/>
                  </a:lnTo>
                  <a:lnTo>
                    <a:pt x="999" y="446"/>
                  </a:lnTo>
                  <a:lnTo>
                    <a:pt x="943" y="427"/>
                  </a:lnTo>
                  <a:lnTo>
                    <a:pt x="885" y="415"/>
                  </a:lnTo>
                  <a:lnTo>
                    <a:pt x="827" y="407"/>
                  </a:lnTo>
                  <a:lnTo>
                    <a:pt x="769" y="407"/>
                  </a:lnTo>
                  <a:close/>
                  <a:moveTo>
                    <a:pt x="1747" y="0"/>
                  </a:moveTo>
                  <a:lnTo>
                    <a:pt x="1760" y="4"/>
                  </a:lnTo>
                  <a:lnTo>
                    <a:pt x="2188" y="262"/>
                  </a:lnTo>
                  <a:lnTo>
                    <a:pt x="2197" y="270"/>
                  </a:lnTo>
                  <a:lnTo>
                    <a:pt x="2203" y="281"/>
                  </a:lnTo>
                  <a:lnTo>
                    <a:pt x="2203" y="293"/>
                  </a:lnTo>
                  <a:lnTo>
                    <a:pt x="2197" y="303"/>
                  </a:lnTo>
                  <a:lnTo>
                    <a:pt x="2188" y="312"/>
                  </a:lnTo>
                  <a:lnTo>
                    <a:pt x="1760" y="569"/>
                  </a:lnTo>
                  <a:lnTo>
                    <a:pt x="1747" y="574"/>
                  </a:lnTo>
                  <a:lnTo>
                    <a:pt x="1734" y="573"/>
                  </a:lnTo>
                  <a:lnTo>
                    <a:pt x="1724" y="566"/>
                  </a:lnTo>
                  <a:lnTo>
                    <a:pt x="1716" y="557"/>
                  </a:lnTo>
                  <a:lnTo>
                    <a:pt x="1712" y="544"/>
                  </a:lnTo>
                  <a:lnTo>
                    <a:pt x="1712" y="417"/>
                  </a:lnTo>
                  <a:lnTo>
                    <a:pt x="1295" y="417"/>
                  </a:lnTo>
                  <a:lnTo>
                    <a:pt x="1331" y="464"/>
                  </a:lnTo>
                  <a:lnTo>
                    <a:pt x="1363" y="514"/>
                  </a:lnTo>
                  <a:lnTo>
                    <a:pt x="1391" y="566"/>
                  </a:lnTo>
                  <a:lnTo>
                    <a:pt x="1414" y="620"/>
                  </a:lnTo>
                  <a:lnTo>
                    <a:pt x="1432" y="677"/>
                  </a:lnTo>
                  <a:lnTo>
                    <a:pt x="1446" y="736"/>
                  </a:lnTo>
                  <a:lnTo>
                    <a:pt x="1454" y="797"/>
                  </a:lnTo>
                  <a:lnTo>
                    <a:pt x="1457" y="859"/>
                  </a:lnTo>
                  <a:lnTo>
                    <a:pt x="1454" y="926"/>
                  </a:lnTo>
                  <a:lnTo>
                    <a:pt x="1444" y="992"/>
                  </a:lnTo>
                  <a:lnTo>
                    <a:pt x="1429" y="1056"/>
                  </a:lnTo>
                  <a:lnTo>
                    <a:pt x="1406" y="1117"/>
                  </a:lnTo>
                  <a:lnTo>
                    <a:pt x="1379" y="1176"/>
                  </a:lnTo>
                  <a:lnTo>
                    <a:pt x="1346" y="1231"/>
                  </a:lnTo>
                  <a:lnTo>
                    <a:pt x="1309" y="1284"/>
                  </a:lnTo>
                  <a:lnTo>
                    <a:pt x="1267" y="1332"/>
                  </a:lnTo>
                  <a:lnTo>
                    <a:pt x="1220" y="1378"/>
                  </a:lnTo>
                  <a:lnTo>
                    <a:pt x="1169" y="1419"/>
                  </a:lnTo>
                  <a:lnTo>
                    <a:pt x="1115" y="1454"/>
                  </a:lnTo>
                  <a:lnTo>
                    <a:pt x="1057" y="1486"/>
                  </a:lnTo>
                  <a:lnTo>
                    <a:pt x="997" y="1512"/>
                  </a:lnTo>
                  <a:lnTo>
                    <a:pt x="933" y="1533"/>
                  </a:lnTo>
                  <a:lnTo>
                    <a:pt x="867" y="1549"/>
                  </a:lnTo>
                  <a:lnTo>
                    <a:pt x="799" y="1559"/>
                  </a:lnTo>
                  <a:lnTo>
                    <a:pt x="729" y="1562"/>
                  </a:lnTo>
                  <a:lnTo>
                    <a:pt x="659" y="1559"/>
                  </a:lnTo>
                  <a:lnTo>
                    <a:pt x="590" y="1549"/>
                  </a:lnTo>
                  <a:lnTo>
                    <a:pt x="523" y="1533"/>
                  </a:lnTo>
                  <a:lnTo>
                    <a:pt x="460" y="1512"/>
                  </a:lnTo>
                  <a:lnTo>
                    <a:pt x="399" y="1486"/>
                  </a:lnTo>
                  <a:lnTo>
                    <a:pt x="342" y="1454"/>
                  </a:lnTo>
                  <a:lnTo>
                    <a:pt x="287" y="1419"/>
                  </a:lnTo>
                  <a:lnTo>
                    <a:pt x="237" y="1378"/>
                  </a:lnTo>
                  <a:lnTo>
                    <a:pt x="191" y="1332"/>
                  </a:lnTo>
                  <a:lnTo>
                    <a:pt x="149" y="1284"/>
                  </a:lnTo>
                  <a:lnTo>
                    <a:pt x="111" y="1231"/>
                  </a:lnTo>
                  <a:lnTo>
                    <a:pt x="79" y="1176"/>
                  </a:lnTo>
                  <a:lnTo>
                    <a:pt x="51" y="1117"/>
                  </a:lnTo>
                  <a:lnTo>
                    <a:pt x="29" y="1056"/>
                  </a:lnTo>
                  <a:lnTo>
                    <a:pt x="13" y="992"/>
                  </a:lnTo>
                  <a:lnTo>
                    <a:pt x="3" y="926"/>
                  </a:lnTo>
                  <a:lnTo>
                    <a:pt x="0" y="859"/>
                  </a:lnTo>
                  <a:lnTo>
                    <a:pt x="3" y="791"/>
                  </a:lnTo>
                  <a:lnTo>
                    <a:pt x="13" y="726"/>
                  </a:lnTo>
                  <a:lnTo>
                    <a:pt x="29" y="661"/>
                  </a:lnTo>
                  <a:lnTo>
                    <a:pt x="51" y="600"/>
                  </a:lnTo>
                  <a:lnTo>
                    <a:pt x="78" y="543"/>
                  </a:lnTo>
                  <a:lnTo>
                    <a:pt x="110" y="487"/>
                  </a:lnTo>
                  <a:lnTo>
                    <a:pt x="148" y="435"/>
                  </a:lnTo>
                  <a:lnTo>
                    <a:pt x="190" y="386"/>
                  </a:lnTo>
                  <a:lnTo>
                    <a:pt x="235" y="341"/>
                  </a:lnTo>
                  <a:lnTo>
                    <a:pt x="286" y="301"/>
                  </a:lnTo>
                  <a:lnTo>
                    <a:pt x="339" y="264"/>
                  </a:lnTo>
                  <a:lnTo>
                    <a:pt x="397" y="233"/>
                  </a:lnTo>
                  <a:lnTo>
                    <a:pt x="457" y="207"/>
                  </a:lnTo>
                  <a:lnTo>
                    <a:pt x="520" y="186"/>
                  </a:lnTo>
                  <a:lnTo>
                    <a:pt x="587" y="170"/>
                  </a:lnTo>
                  <a:lnTo>
                    <a:pt x="654" y="160"/>
                  </a:lnTo>
                  <a:lnTo>
                    <a:pt x="724" y="157"/>
                  </a:lnTo>
                  <a:lnTo>
                    <a:pt x="1712" y="157"/>
                  </a:lnTo>
                  <a:lnTo>
                    <a:pt x="1712" y="30"/>
                  </a:lnTo>
                  <a:lnTo>
                    <a:pt x="1716" y="17"/>
                  </a:lnTo>
                  <a:lnTo>
                    <a:pt x="1724" y="7"/>
                  </a:lnTo>
                  <a:lnTo>
                    <a:pt x="1735" y="2"/>
                  </a:lnTo>
                  <a:lnTo>
                    <a:pt x="1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89" name="Freeform 361"/>
          <p:cNvSpPr>
            <a:spLocks noEditPoints="1"/>
          </p:cNvSpPr>
          <p:nvPr/>
        </p:nvSpPr>
        <p:spPr bwMode="auto">
          <a:xfrm>
            <a:off x="669932" y="1906588"/>
            <a:ext cx="552450" cy="574675"/>
          </a:xfrm>
          <a:custGeom>
            <a:avLst/>
            <a:gdLst>
              <a:gd name="T0" fmla="*/ 1632 w 3482"/>
              <a:gd name="T1" fmla="*/ 918 h 3622"/>
              <a:gd name="T2" fmla="*/ 1622 w 3482"/>
              <a:gd name="T3" fmla="*/ 1090 h 3622"/>
              <a:gd name="T4" fmla="*/ 1473 w 3482"/>
              <a:gd name="T5" fmla="*/ 1164 h 3622"/>
              <a:gd name="T6" fmla="*/ 1290 w 3482"/>
              <a:gd name="T7" fmla="*/ 1390 h 3622"/>
              <a:gd name="T8" fmla="*/ 1325 w 3482"/>
              <a:gd name="T9" fmla="*/ 1689 h 3622"/>
              <a:gd name="T10" fmla="*/ 1584 w 3482"/>
              <a:gd name="T11" fmla="*/ 1885 h 3622"/>
              <a:gd name="T12" fmla="*/ 1857 w 3482"/>
              <a:gd name="T13" fmla="*/ 2025 h 3622"/>
              <a:gd name="T14" fmla="*/ 1868 w 3482"/>
              <a:gd name="T15" fmla="*/ 2183 h 3622"/>
              <a:gd name="T16" fmla="*/ 1639 w 3482"/>
              <a:gd name="T17" fmla="*/ 2253 h 3622"/>
              <a:gd name="T18" fmla="*/ 1340 w 3482"/>
              <a:gd name="T19" fmla="*/ 2165 h 3622"/>
              <a:gd name="T20" fmla="*/ 1264 w 3482"/>
              <a:gd name="T21" fmla="*/ 2366 h 3622"/>
              <a:gd name="T22" fmla="*/ 1372 w 3482"/>
              <a:gd name="T23" fmla="*/ 2467 h 3622"/>
              <a:gd name="T24" fmla="*/ 1604 w 3482"/>
              <a:gd name="T25" fmla="*/ 2532 h 3622"/>
              <a:gd name="T26" fmla="*/ 1617 w 3482"/>
              <a:gd name="T27" fmla="*/ 2704 h 3622"/>
              <a:gd name="T28" fmla="*/ 1830 w 3482"/>
              <a:gd name="T29" fmla="*/ 2722 h 3622"/>
              <a:gd name="T30" fmla="*/ 1853 w 3482"/>
              <a:gd name="T31" fmla="*/ 2522 h 3622"/>
              <a:gd name="T32" fmla="*/ 2028 w 3482"/>
              <a:gd name="T33" fmla="*/ 2431 h 3622"/>
              <a:gd name="T34" fmla="*/ 2212 w 3482"/>
              <a:gd name="T35" fmla="*/ 2168 h 3622"/>
              <a:gd name="T36" fmla="*/ 2146 w 3482"/>
              <a:gd name="T37" fmla="*/ 1858 h 3622"/>
              <a:gd name="T38" fmla="*/ 1830 w 3482"/>
              <a:gd name="T39" fmla="*/ 1648 h 3622"/>
              <a:gd name="T40" fmla="*/ 1614 w 3482"/>
              <a:gd name="T41" fmla="*/ 1515 h 3622"/>
              <a:gd name="T42" fmla="*/ 1650 w 3482"/>
              <a:gd name="T43" fmla="*/ 1375 h 3622"/>
              <a:gd name="T44" fmla="*/ 1925 w 3482"/>
              <a:gd name="T45" fmla="*/ 1363 h 3622"/>
              <a:gd name="T46" fmla="*/ 2097 w 3482"/>
              <a:gd name="T47" fmla="*/ 1403 h 3622"/>
              <a:gd name="T48" fmla="*/ 2150 w 3482"/>
              <a:gd name="T49" fmla="*/ 1173 h 3622"/>
              <a:gd name="T50" fmla="*/ 1898 w 3482"/>
              <a:gd name="T51" fmla="*/ 1092 h 3622"/>
              <a:gd name="T52" fmla="*/ 1859 w 3482"/>
              <a:gd name="T53" fmla="*/ 1005 h 3622"/>
              <a:gd name="T54" fmla="*/ 1804 w 3482"/>
              <a:gd name="T55" fmla="*/ 891 h 3622"/>
              <a:gd name="T56" fmla="*/ 1853 w 3482"/>
              <a:gd name="T57" fmla="*/ 22 h 3622"/>
              <a:gd name="T58" fmla="*/ 2129 w 3482"/>
              <a:gd name="T59" fmla="*/ 300 h 3622"/>
              <a:gd name="T60" fmla="*/ 2397 w 3482"/>
              <a:gd name="T61" fmla="*/ 347 h 3622"/>
              <a:gd name="T62" fmla="*/ 2792 w 3482"/>
              <a:gd name="T63" fmla="*/ 334 h 3622"/>
              <a:gd name="T64" fmla="*/ 2931 w 3482"/>
              <a:gd name="T65" fmla="*/ 581 h 3622"/>
              <a:gd name="T66" fmla="*/ 3031 w 3482"/>
              <a:gd name="T67" fmla="*/ 950 h 3622"/>
              <a:gd name="T68" fmla="*/ 3386 w 3482"/>
              <a:gd name="T69" fmla="*/ 1124 h 3622"/>
              <a:gd name="T70" fmla="*/ 3482 w 3482"/>
              <a:gd name="T71" fmla="*/ 1364 h 3622"/>
              <a:gd name="T72" fmla="*/ 3302 w 3482"/>
              <a:gd name="T73" fmla="*/ 1713 h 3622"/>
              <a:gd name="T74" fmla="*/ 3340 w 3482"/>
              <a:gd name="T75" fmla="*/ 1981 h 3622"/>
              <a:gd name="T76" fmla="*/ 3477 w 3482"/>
              <a:gd name="T77" fmla="*/ 2335 h 3622"/>
              <a:gd name="T78" fmla="*/ 3320 w 3482"/>
              <a:gd name="T79" fmla="*/ 2545 h 3622"/>
              <a:gd name="T80" fmla="*/ 2979 w 3482"/>
              <a:gd name="T81" fmla="*/ 2733 h 3622"/>
              <a:gd name="T82" fmla="*/ 2917 w 3482"/>
              <a:gd name="T83" fmla="*/ 3128 h 3622"/>
              <a:gd name="T84" fmla="*/ 2716 w 3482"/>
              <a:gd name="T85" fmla="*/ 3321 h 3622"/>
              <a:gd name="T86" fmla="*/ 2316 w 3482"/>
              <a:gd name="T87" fmla="*/ 3261 h 3622"/>
              <a:gd name="T88" fmla="*/ 2072 w 3482"/>
              <a:gd name="T89" fmla="*/ 3380 h 3622"/>
              <a:gd name="T90" fmla="*/ 1780 w 3482"/>
              <a:gd name="T91" fmla="*/ 3619 h 3622"/>
              <a:gd name="T92" fmla="*/ 1531 w 3482"/>
              <a:gd name="T93" fmla="*/ 3535 h 3622"/>
              <a:gd name="T94" fmla="*/ 1244 w 3482"/>
              <a:gd name="T95" fmla="*/ 3269 h 3622"/>
              <a:gd name="T96" fmla="*/ 848 w 3482"/>
              <a:gd name="T97" fmla="*/ 3333 h 3622"/>
              <a:gd name="T98" fmla="*/ 602 w 3482"/>
              <a:gd name="T99" fmla="*/ 3203 h 3622"/>
              <a:gd name="T100" fmla="*/ 536 w 3482"/>
              <a:gd name="T101" fmla="*/ 2806 h 3622"/>
              <a:gd name="T102" fmla="*/ 347 w 3482"/>
              <a:gd name="T103" fmla="*/ 2611 h 3622"/>
              <a:gd name="T104" fmla="*/ 28 w 3482"/>
              <a:gd name="T105" fmla="*/ 2407 h 3622"/>
              <a:gd name="T106" fmla="*/ 32 w 3482"/>
              <a:gd name="T107" fmla="*/ 2144 h 3622"/>
              <a:gd name="T108" fmla="*/ 197 w 3482"/>
              <a:gd name="T109" fmla="*/ 1791 h 3622"/>
              <a:gd name="T110" fmla="*/ 15 w 3482"/>
              <a:gd name="T111" fmla="*/ 1440 h 3622"/>
              <a:gd name="T112" fmla="*/ 46 w 3482"/>
              <a:gd name="T113" fmla="*/ 1182 h 3622"/>
              <a:gd name="T114" fmla="*/ 386 w 3482"/>
              <a:gd name="T115" fmla="*/ 996 h 3622"/>
              <a:gd name="T116" fmla="*/ 545 w 3482"/>
              <a:gd name="T117" fmla="*/ 777 h 3622"/>
              <a:gd name="T118" fmla="*/ 627 w 3482"/>
              <a:gd name="T119" fmla="*/ 387 h 3622"/>
              <a:gd name="T120" fmla="*/ 892 w 3482"/>
              <a:gd name="T121" fmla="*/ 292 h 3622"/>
              <a:gd name="T122" fmla="*/ 1282 w 3482"/>
              <a:gd name="T123" fmla="*/ 340 h 3622"/>
              <a:gd name="T124" fmla="*/ 1560 w 3482"/>
              <a:gd name="T125" fmla="*/ 60 h 3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82" h="3622">
                <a:moveTo>
                  <a:pt x="1718" y="889"/>
                </a:moveTo>
                <a:lnTo>
                  <a:pt x="1692" y="889"/>
                </a:lnTo>
                <a:lnTo>
                  <a:pt x="1673" y="891"/>
                </a:lnTo>
                <a:lnTo>
                  <a:pt x="1656" y="893"/>
                </a:lnTo>
                <a:lnTo>
                  <a:pt x="1645" y="899"/>
                </a:lnTo>
                <a:lnTo>
                  <a:pt x="1637" y="907"/>
                </a:lnTo>
                <a:lnTo>
                  <a:pt x="1632" y="918"/>
                </a:lnTo>
                <a:lnTo>
                  <a:pt x="1629" y="934"/>
                </a:lnTo>
                <a:lnTo>
                  <a:pt x="1628" y="955"/>
                </a:lnTo>
                <a:lnTo>
                  <a:pt x="1628" y="1028"/>
                </a:lnTo>
                <a:lnTo>
                  <a:pt x="1628" y="1050"/>
                </a:lnTo>
                <a:lnTo>
                  <a:pt x="1627" y="1066"/>
                </a:lnTo>
                <a:lnTo>
                  <a:pt x="1625" y="1080"/>
                </a:lnTo>
                <a:lnTo>
                  <a:pt x="1622" y="1090"/>
                </a:lnTo>
                <a:lnTo>
                  <a:pt x="1616" y="1098"/>
                </a:lnTo>
                <a:lnTo>
                  <a:pt x="1607" y="1105"/>
                </a:lnTo>
                <a:lnTo>
                  <a:pt x="1595" y="1111"/>
                </a:lnTo>
                <a:lnTo>
                  <a:pt x="1579" y="1117"/>
                </a:lnTo>
                <a:lnTo>
                  <a:pt x="1558" y="1125"/>
                </a:lnTo>
                <a:lnTo>
                  <a:pt x="1513" y="1143"/>
                </a:lnTo>
                <a:lnTo>
                  <a:pt x="1473" y="1164"/>
                </a:lnTo>
                <a:lnTo>
                  <a:pt x="1436" y="1187"/>
                </a:lnTo>
                <a:lnTo>
                  <a:pt x="1402" y="1213"/>
                </a:lnTo>
                <a:lnTo>
                  <a:pt x="1372" y="1243"/>
                </a:lnTo>
                <a:lnTo>
                  <a:pt x="1345" y="1275"/>
                </a:lnTo>
                <a:lnTo>
                  <a:pt x="1323" y="1310"/>
                </a:lnTo>
                <a:lnTo>
                  <a:pt x="1304" y="1349"/>
                </a:lnTo>
                <a:lnTo>
                  <a:pt x="1290" y="1390"/>
                </a:lnTo>
                <a:lnTo>
                  <a:pt x="1280" y="1435"/>
                </a:lnTo>
                <a:lnTo>
                  <a:pt x="1275" y="1483"/>
                </a:lnTo>
                <a:lnTo>
                  <a:pt x="1274" y="1530"/>
                </a:lnTo>
                <a:lnTo>
                  <a:pt x="1280" y="1574"/>
                </a:lnTo>
                <a:lnTo>
                  <a:pt x="1290" y="1615"/>
                </a:lnTo>
                <a:lnTo>
                  <a:pt x="1305" y="1653"/>
                </a:lnTo>
                <a:lnTo>
                  <a:pt x="1325" y="1689"/>
                </a:lnTo>
                <a:lnTo>
                  <a:pt x="1348" y="1723"/>
                </a:lnTo>
                <a:lnTo>
                  <a:pt x="1377" y="1754"/>
                </a:lnTo>
                <a:lnTo>
                  <a:pt x="1409" y="1782"/>
                </a:lnTo>
                <a:lnTo>
                  <a:pt x="1445" y="1809"/>
                </a:lnTo>
                <a:lnTo>
                  <a:pt x="1482" y="1833"/>
                </a:lnTo>
                <a:lnTo>
                  <a:pt x="1533" y="1861"/>
                </a:lnTo>
                <a:lnTo>
                  <a:pt x="1584" y="1885"/>
                </a:lnTo>
                <a:lnTo>
                  <a:pt x="1637" y="1907"/>
                </a:lnTo>
                <a:lnTo>
                  <a:pt x="1689" y="1928"/>
                </a:lnTo>
                <a:lnTo>
                  <a:pt x="1742" y="1950"/>
                </a:lnTo>
                <a:lnTo>
                  <a:pt x="1775" y="1965"/>
                </a:lnTo>
                <a:lnTo>
                  <a:pt x="1807" y="1984"/>
                </a:lnTo>
                <a:lnTo>
                  <a:pt x="1837" y="2005"/>
                </a:lnTo>
                <a:lnTo>
                  <a:pt x="1857" y="2025"/>
                </a:lnTo>
                <a:lnTo>
                  <a:pt x="1874" y="2047"/>
                </a:lnTo>
                <a:lnTo>
                  <a:pt x="1884" y="2069"/>
                </a:lnTo>
                <a:lnTo>
                  <a:pt x="1890" y="2092"/>
                </a:lnTo>
                <a:lnTo>
                  <a:pt x="1892" y="2117"/>
                </a:lnTo>
                <a:lnTo>
                  <a:pt x="1888" y="2140"/>
                </a:lnTo>
                <a:lnTo>
                  <a:pt x="1881" y="2162"/>
                </a:lnTo>
                <a:lnTo>
                  <a:pt x="1868" y="2183"/>
                </a:lnTo>
                <a:lnTo>
                  <a:pt x="1852" y="2201"/>
                </a:lnTo>
                <a:lnTo>
                  <a:pt x="1832" y="2218"/>
                </a:lnTo>
                <a:lnTo>
                  <a:pt x="1806" y="2232"/>
                </a:lnTo>
                <a:lnTo>
                  <a:pt x="1765" y="2247"/>
                </a:lnTo>
                <a:lnTo>
                  <a:pt x="1725" y="2254"/>
                </a:lnTo>
                <a:lnTo>
                  <a:pt x="1681" y="2257"/>
                </a:lnTo>
                <a:lnTo>
                  <a:pt x="1639" y="2253"/>
                </a:lnTo>
                <a:lnTo>
                  <a:pt x="1573" y="2243"/>
                </a:lnTo>
                <a:lnTo>
                  <a:pt x="1509" y="2227"/>
                </a:lnTo>
                <a:lnTo>
                  <a:pt x="1446" y="2206"/>
                </a:lnTo>
                <a:lnTo>
                  <a:pt x="1385" y="2178"/>
                </a:lnTo>
                <a:lnTo>
                  <a:pt x="1367" y="2169"/>
                </a:lnTo>
                <a:lnTo>
                  <a:pt x="1352" y="2165"/>
                </a:lnTo>
                <a:lnTo>
                  <a:pt x="1340" y="2165"/>
                </a:lnTo>
                <a:lnTo>
                  <a:pt x="1331" y="2169"/>
                </a:lnTo>
                <a:lnTo>
                  <a:pt x="1322" y="2178"/>
                </a:lnTo>
                <a:lnTo>
                  <a:pt x="1315" y="2192"/>
                </a:lnTo>
                <a:lnTo>
                  <a:pt x="1308" y="2211"/>
                </a:lnTo>
                <a:lnTo>
                  <a:pt x="1288" y="2276"/>
                </a:lnTo>
                <a:lnTo>
                  <a:pt x="1270" y="2343"/>
                </a:lnTo>
                <a:lnTo>
                  <a:pt x="1264" y="2366"/>
                </a:lnTo>
                <a:lnTo>
                  <a:pt x="1262" y="2385"/>
                </a:lnTo>
                <a:lnTo>
                  <a:pt x="1263" y="2399"/>
                </a:lnTo>
                <a:lnTo>
                  <a:pt x="1269" y="2411"/>
                </a:lnTo>
                <a:lnTo>
                  <a:pt x="1279" y="2422"/>
                </a:lnTo>
                <a:lnTo>
                  <a:pt x="1295" y="2433"/>
                </a:lnTo>
                <a:lnTo>
                  <a:pt x="1316" y="2444"/>
                </a:lnTo>
                <a:lnTo>
                  <a:pt x="1372" y="2467"/>
                </a:lnTo>
                <a:lnTo>
                  <a:pt x="1428" y="2485"/>
                </a:lnTo>
                <a:lnTo>
                  <a:pt x="1487" y="2499"/>
                </a:lnTo>
                <a:lnTo>
                  <a:pt x="1545" y="2509"/>
                </a:lnTo>
                <a:lnTo>
                  <a:pt x="1569" y="2514"/>
                </a:lnTo>
                <a:lnTo>
                  <a:pt x="1585" y="2518"/>
                </a:lnTo>
                <a:lnTo>
                  <a:pt x="1596" y="2524"/>
                </a:lnTo>
                <a:lnTo>
                  <a:pt x="1604" y="2532"/>
                </a:lnTo>
                <a:lnTo>
                  <a:pt x="1607" y="2545"/>
                </a:lnTo>
                <a:lnTo>
                  <a:pt x="1609" y="2562"/>
                </a:lnTo>
                <a:lnTo>
                  <a:pt x="1609" y="2586"/>
                </a:lnTo>
                <a:lnTo>
                  <a:pt x="1611" y="2629"/>
                </a:lnTo>
                <a:lnTo>
                  <a:pt x="1611" y="2674"/>
                </a:lnTo>
                <a:lnTo>
                  <a:pt x="1613" y="2690"/>
                </a:lnTo>
                <a:lnTo>
                  <a:pt x="1617" y="2704"/>
                </a:lnTo>
                <a:lnTo>
                  <a:pt x="1625" y="2717"/>
                </a:lnTo>
                <a:lnTo>
                  <a:pt x="1635" y="2724"/>
                </a:lnTo>
                <a:lnTo>
                  <a:pt x="1649" y="2730"/>
                </a:lnTo>
                <a:lnTo>
                  <a:pt x="1666" y="2732"/>
                </a:lnTo>
                <a:lnTo>
                  <a:pt x="1795" y="2732"/>
                </a:lnTo>
                <a:lnTo>
                  <a:pt x="1814" y="2729"/>
                </a:lnTo>
                <a:lnTo>
                  <a:pt x="1830" y="2722"/>
                </a:lnTo>
                <a:lnTo>
                  <a:pt x="1840" y="2711"/>
                </a:lnTo>
                <a:lnTo>
                  <a:pt x="1846" y="2696"/>
                </a:lnTo>
                <a:lnTo>
                  <a:pt x="1848" y="2677"/>
                </a:lnTo>
                <a:lnTo>
                  <a:pt x="1850" y="2616"/>
                </a:lnTo>
                <a:lnTo>
                  <a:pt x="1848" y="2557"/>
                </a:lnTo>
                <a:lnTo>
                  <a:pt x="1850" y="2538"/>
                </a:lnTo>
                <a:lnTo>
                  <a:pt x="1853" y="2522"/>
                </a:lnTo>
                <a:lnTo>
                  <a:pt x="1861" y="2510"/>
                </a:lnTo>
                <a:lnTo>
                  <a:pt x="1872" y="2500"/>
                </a:lnTo>
                <a:lnTo>
                  <a:pt x="1886" y="2492"/>
                </a:lnTo>
                <a:lnTo>
                  <a:pt x="1904" y="2486"/>
                </a:lnTo>
                <a:lnTo>
                  <a:pt x="1947" y="2472"/>
                </a:lnTo>
                <a:lnTo>
                  <a:pt x="1989" y="2453"/>
                </a:lnTo>
                <a:lnTo>
                  <a:pt x="2028" y="2431"/>
                </a:lnTo>
                <a:lnTo>
                  <a:pt x="2064" y="2406"/>
                </a:lnTo>
                <a:lnTo>
                  <a:pt x="2097" y="2376"/>
                </a:lnTo>
                <a:lnTo>
                  <a:pt x="2128" y="2342"/>
                </a:lnTo>
                <a:lnTo>
                  <a:pt x="2158" y="2301"/>
                </a:lnTo>
                <a:lnTo>
                  <a:pt x="2181" y="2259"/>
                </a:lnTo>
                <a:lnTo>
                  <a:pt x="2200" y="2214"/>
                </a:lnTo>
                <a:lnTo>
                  <a:pt x="2212" y="2168"/>
                </a:lnTo>
                <a:lnTo>
                  <a:pt x="2219" y="2123"/>
                </a:lnTo>
                <a:lnTo>
                  <a:pt x="2220" y="2077"/>
                </a:lnTo>
                <a:lnTo>
                  <a:pt x="2216" y="2031"/>
                </a:lnTo>
                <a:lnTo>
                  <a:pt x="2206" y="1985"/>
                </a:lnTo>
                <a:lnTo>
                  <a:pt x="2191" y="1941"/>
                </a:lnTo>
                <a:lnTo>
                  <a:pt x="2171" y="1899"/>
                </a:lnTo>
                <a:lnTo>
                  <a:pt x="2146" y="1858"/>
                </a:lnTo>
                <a:lnTo>
                  <a:pt x="2116" y="1821"/>
                </a:lnTo>
                <a:lnTo>
                  <a:pt x="2082" y="1786"/>
                </a:lnTo>
                <a:lnTo>
                  <a:pt x="2042" y="1754"/>
                </a:lnTo>
                <a:lnTo>
                  <a:pt x="1998" y="1726"/>
                </a:lnTo>
                <a:lnTo>
                  <a:pt x="1942" y="1697"/>
                </a:lnTo>
                <a:lnTo>
                  <a:pt x="1886" y="1672"/>
                </a:lnTo>
                <a:lnTo>
                  <a:pt x="1830" y="1648"/>
                </a:lnTo>
                <a:lnTo>
                  <a:pt x="1772" y="1625"/>
                </a:lnTo>
                <a:lnTo>
                  <a:pt x="1739" y="1609"/>
                </a:lnTo>
                <a:lnTo>
                  <a:pt x="1707" y="1594"/>
                </a:lnTo>
                <a:lnTo>
                  <a:pt x="1676" y="1575"/>
                </a:lnTo>
                <a:lnTo>
                  <a:pt x="1647" y="1554"/>
                </a:lnTo>
                <a:lnTo>
                  <a:pt x="1628" y="1535"/>
                </a:lnTo>
                <a:lnTo>
                  <a:pt x="1614" y="1515"/>
                </a:lnTo>
                <a:lnTo>
                  <a:pt x="1605" y="1494"/>
                </a:lnTo>
                <a:lnTo>
                  <a:pt x="1601" y="1472"/>
                </a:lnTo>
                <a:lnTo>
                  <a:pt x="1602" y="1450"/>
                </a:lnTo>
                <a:lnTo>
                  <a:pt x="1606" y="1429"/>
                </a:lnTo>
                <a:lnTo>
                  <a:pt x="1617" y="1409"/>
                </a:lnTo>
                <a:lnTo>
                  <a:pt x="1632" y="1392"/>
                </a:lnTo>
                <a:lnTo>
                  <a:pt x="1650" y="1375"/>
                </a:lnTo>
                <a:lnTo>
                  <a:pt x="1675" y="1363"/>
                </a:lnTo>
                <a:lnTo>
                  <a:pt x="1699" y="1354"/>
                </a:lnTo>
                <a:lnTo>
                  <a:pt x="1725" y="1350"/>
                </a:lnTo>
                <a:lnTo>
                  <a:pt x="1751" y="1348"/>
                </a:lnTo>
                <a:lnTo>
                  <a:pt x="1810" y="1347"/>
                </a:lnTo>
                <a:lnTo>
                  <a:pt x="1868" y="1352"/>
                </a:lnTo>
                <a:lnTo>
                  <a:pt x="1925" y="1363"/>
                </a:lnTo>
                <a:lnTo>
                  <a:pt x="1981" y="1381"/>
                </a:lnTo>
                <a:lnTo>
                  <a:pt x="2035" y="1404"/>
                </a:lnTo>
                <a:lnTo>
                  <a:pt x="2053" y="1411"/>
                </a:lnTo>
                <a:lnTo>
                  <a:pt x="2067" y="1415"/>
                </a:lnTo>
                <a:lnTo>
                  <a:pt x="2080" y="1415"/>
                </a:lnTo>
                <a:lnTo>
                  <a:pt x="2090" y="1411"/>
                </a:lnTo>
                <a:lnTo>
                  <a:pt x="2097" y="1403"/>
                </a:lnTo>
                <a:lnTo>
                  <a:pt x="2105" y="1390"/>
                </a:lnTo>
                <a:lnTo>
                  <a:pt x="2112" y="1372"/>
                </a:lnTo>
                <a:lnTo>
                  <a:pt x="2134" y="1298"/>
                </a:lnTo>
                <a:lnTo>
                  <a:pt x="2156" y="1223"/>
                </a:lnTo>
                <a:lnTo>
                  <a:pt x="2159" y="1203"/>
                </a:lnTo>
                <a:lnTo>
                  <a:pt x="2157" y="1188"/>
                </a:lnTo>
                <a:lnTo>
                  <a:pt x="2150" y="1173"/>
                </a:lnTo>
                <a:lnTo>
                  <a:pt x="2138" y="1162"/>
                </a:lnTo>
                <a:lnTo>
                  <a:pt x="2122" y="1152"/>
                </a:lnTo>
                <a:lnTo>
                  <a:pt x="2063" y="1130"/>
                </a:lnTo>
                <a:lnTo>
                  <a:pt x="2003" y="1112"/>
                </a:lnTo>
                <a:lnTo>
                  <a:pt x="1941" y="1100"/>
                </a:lnTo>
                <a:lnTo>
                  <a:pt x="1917" y="1095"/>
                </a:lnTo>
                <a:lnTo>
                  <a:pt x="1898" y="1092"/>
                </a:lnTo>
                <a:lnTo>
                  <a:pt x="1884" y="1087"/>
                </a:lnTo>
                <a:lnTo>
                  <a:pt x="1874" y="1082"/>
                </a:lnTo>
                <a:lnTo>
                  <a:pt x="1867" y="1074"/>
                </a:lnTo>
                <a:lnTo>
                  <a:pt x="1863" y="1063"/>
                </a:lnTo>
                <a:lnTo>
                  <a:pt x="1861" y="1049"/>
                </a:lnTo>
                <a:lnTo>
                  <a:pt x="1859" y="1029"/>
                </a:lnTo>
                <a:lnTo>
                  <a:pt x="1859" y="1005"/>
                </a:lnTo>
                <a:lnTo>
                  <a:pt x="1859" y="970"/>
                </a:lnTo>
                <a:lnTo>
                  <a:pt x="1858" y="944"/>
                </a:lnTo>
                <a:lnTo>
                  <a:pt x="1855" y="924"/>
                </a:lnTo>
                <a:lnTo>
                  <a:pt x="1848" y="909"/>
                </a:lnTo>
                <a:lnTo>
                  <a:pt x="1840" y="900"/>
                </a:lnTo>
                <a:lnTo>
                  <a:pt x="1825" y="893"/>
                </a:lnTo>
                <a:lnTo>
                  <a:pt x="1804" y="891"/>
                </a:lnTo>
                <a:lnTo>
                  <a:pt x="1778" y="890"/>
                </a:lnTo>
                <a:lnTo>
                  <a:pt x="1743" y="889"/>
                </a:lnTo>
                <a:lnTo>
                  <a:pt x="1718" y="889"/>
                </a:lnTo>
                <a:close/>
                <a:moveTo>
                  <a:pt x="1740" y="0"/>
                </a:moveTo>
                <a:lnTo>
                  <a:pt x="1779" y="2"/>
                </a:lnTo>
                <a:lnTo>
                  <a:pt x="1816" y="10"/>
                </a:lnTo>
                <a:lnTo>
                  <a:pt x="1853" y="22"/>
                </a:lnTo>
                <a:lnTo>
                  <a:pt x="1887" y="38"/>
                </a:lnTo>
                <a:lnTo>
                  <a:pt x="1920" y="60"/>
                </a:lnTo>
                <a:lnTo>
                  <a:pt x="1950" y="87"/>
                </a:lnTo>
                <a:lnTo>
                  <a:pt x="1978" y="118"/>
                </a:lnTo>
                <a:lnTo>
                  <a:pt x="2072" y="242"/>
                </a:lnTo>
                <a:lnTo>
                  <a:pt x="2100" y="273"/>
                </a:lnTo>
                <a:lnTo>
                  <a:pt x="2129" y="300"/>
                </a:lnTo>
                <a:lnTo>
                  <a:pt x="2164" y="322"/>
                </a:lnTo>
                <a:lnTo>
                  <a:pt x="2199" y="340"/>
                </a:lnTo>
                <a:lnTo>
                  <a:pt x="2237" y="352"/>
                </a:lnTo>
                <a:lnTo>
                  <a:pt x="2277" y="358"/>
                </a:lnTo>
                <a:lnTo>
                  <a:pt x="2316" y="361"/>
                </a:lnTo>
                <a:lnTo>
                  <a:pt x="2357" y="357"/>
                </a:lnTo>
                <a:lnTo>
                  <a:pt x="2397" y="347"/>
                </a:lnTo>
                <a:lnTo>
                  <a:pt x="2546" y="302"/>
                </a:lnTo>
                <a:lnTo>
                  <a:pt x="2591" y="292"/>
                </a:lnTo>
                <a:lnTo>
                  <a:pt x="2634" y="289"/>
                </a:lnTo>
                <a:lnTo>
                  <a:pt x="2676" y="292"/>
                </a:lnTo>
                <a:lnTo>
                  <a:pt x="2717" y="301"/>
                </a:lnTo>
                <a:lnTo>
                  <a:pt x="2755" y="315"/>
                </a:lnTo>
                <a:lnTo>
                  <a:pt x="2792" y="334"/>
                </a:lnTo>
                <a:lnTo>
                  <a:pt x="2825" y="358"/>
                </a:lnTo>
                <a:lnTo>
                  <a:pt x="2855" y="387"/>
                </a:lnTo>
                <a:lnTo>
                  <a:pt x="2880" y="419"/>
                </a:lnTo>
                <a:lnTo>
                  <a:pt x="2902" y="455"/>
                </a:lnTo>
                <a:lnTo>
                  <a:pt x="2917" y="494"/>
                </a:lnTo>
                <a:lnTo>
                  <a:pt x="2928" y="537"/>
                </a:lnTo>
                <a:lnTo>
                  <a:pt x="2931" y="581"/>
                </a:lnTo>
                <a:lnTo>
                  <a:pt x="2934" y="737"/>
                </a:lnTo>
                <a:lnTo>
                  <a:pt x="2937" y="777"/>
                </a:lnTo>
                <a:lnTo>
                  <a:pt x="2947" y="816"/>
                </a:lnTo>
                <a:lnTo>
                  <a:pt x="2960" y="854"/>
                </a:lnTo>
                <a:lnTo>
                  <a:pt x="2980" y="889"/>
                </a:lnTo>
                <a:lnTo>
                  <a:pt x="3003" y="921"/>
                </a:lnTo>
                <a:lnTo>
                  <a:pt x="3031" y="950"/>
                </a:lnTo>
                <a:lnTo>
                  <a:pt x="3062" y="975"/>
                </a:lnTo>
                <a:lnTo>
                  <a:pt x="3097" y="996"/>
                </a:lnTo>
                <a:lnTo>
                  <a:pt x="3135" y="1011"/>
                </a:lnTo>
                <a:lnTo>
                  <a:pt x="3282" y="1062"/>
                </a:lnTo>
                <a:lnTo>
                  <a:pt x="3321" y="1079"/>
                </a:lnTo>
                <a:lnTo>
                  <a:pt x="3355" y="1098"/>
                </a:lnTo>
                <a:lnTo>
                  <a:pt x="3386" y="1124"/>
                </a:lnTo>
                <a:lnTo>
                  <a:pt x="3414" y="1151"/>
                </a:lnTo>
                <a:lnTo>
                  <a:pt x="3436" y="1182"/>
                </a:lnTo>
                <a:lnTo>
                  <a:pt x="3455" y="1215"/>
                </a:lnTo>
                <a:lnTo>
                  <a:pt x="3469" y="1252"/>
                </a:lnTo>
                <a:lnTo>
                  <a:pt x="3478" y="1288"/>
                </a:lnTo>
                <a:lnTo>
                  <a:pt x="3482" y="1326"/>
                </a:lnTo>
                <a:lnTo>
                  <a:pt x="3482" y="1364"/>
                </a:lnTo>
                <a:lnTo>
                  <a:pt x="3477" y="1403"/>
                </a:lnTo>
                <a:lnTo>
                  <a:pt x="3467" y="1440"/>
                </a:lnTo>
                <a:lnTo>
                  <a:pt x="3450" y="1478"/>
                </a:lnTo>
                <a:lnTo>
                  <a:pt x="3429" y="1513"/>
                </a:lnTo>
                <a:lnTo>
                  <a:pt x="3340" y="1641"/>
                </a:lnTo>
                <a:lnTo>
                  <a:pt x="3319" y="1675"/>
                </a:lnTo>
                <a:lnTo>
                  <a:pt x="3302" y="1713"/>
                </a:lnTo>
                <a:lnTo>
                  <a:pt x="3291" y="1751"/>
                </a:lnTo>
                <a:lnTo>
                  <a:pt x="3286" y="1791"/>
                </a:lnTo>
                <a:lnTo>
                  <a:pt x="3286" y="1831"/>
                </a:lnTo>
                <a:lnTo>
                  <a:pt x="3291" y="1871"/>
                </a:lnTo>
                <a:lnTo>
                  <a:pt x="3302" y="1909"/>
                </a:lnTo>
                <a:lnTo>
                  <a:pt x="3319" y="1947"/>
                </a:lnTo>
                <a:lnTo>
                  <a:pt x="3340" y="1981"/>
                </a:lnTo>
                <a:lnTo>
                  <a:pt x="3428" y="2109"/>
                </a:lnTo>
                <a:lnTo>
                  <a:pt x="3450" y="2144"/>
                </a:lnTo>
                <a:lnTo>
                  <a:pt x="3466" y="2182"/>
                </a:lnTo>
                <a:lnTo>
                  <a:pt x="3477" y="2219"/>
                </a:lnTo>
                <a:lnTo>
                  <a:pt x="3481" y="2258"/>
                </a:lnTo>
                <a:lnTo>
                  <a:pt x="3482" y="2296"/>
                </a:lnTo>
                <a:lnTo>
                  <a:pt x="3477" y="2335"/>
                </a:lnTo>
                <a:lnTo>
                  <a:pt x="3468" y="2371"/>
                </a:lnTo>
                <a:lnTo>
                  <a:pt x="3453" y="2407"/>
                </a:lnTo>
                <a:lnTo>
                  <a:pt x="3435" y="2440"/>
                </a:lnTo>
                <a:lnTo>
                  <a:pt x="3413" y="2471"/>
                </a:lnTo>
                <a:lnTo>
                  <a:pt x="3386" y="2499"/>
                </a:lnTo>
                <a:lnTo>
                  <a:pt x="3355" y="2524"/>
                </a:lnTo>
                <a:lnTo>
                  <a:pt x="3320" y="2545"/>
                </a:lnTo>
                <a:lnTo>
                  <a:pt x="3282" y="2560"/>
                </a:lnTo>
                <a:lnTo>
                  <a:pt x="3134" y="2611"/>
                </a:lnTo>
                <a:lnTo>
                  <a:pt x="3096" y="2626"/>
                </a:lnTo>
                <a:lnTo>
                  <a:pt x="3061" y="2647"/>
                </a:lnTo>
                <a:lnTo>
                  <a:pt x="3030" y="2672"/>
                </a:lnTo>
                <a:lnTo>
                  <a:pt x="3002" y="2701"/>
                </a:lnTo>
                <a:lnTo>
                  <a:pt x="2979" y="2733"/>
                </a:lnTo>
                <a:lnTo>
                  <a:pt x="2960" y="2768"/>
                </a:lnTo>
                <a:lnTo>
                  <a:pt x="2946" y="2806"/>
                </a:lnTo>
                <a:lnTo>
                  <a:pt x="2937" y="2845"/>
                </a:lnTo>
                <a:lnTo>
                  <a:pt x="2934" y="2885"/>
                </a:lnTo>
                <a:lnTo>
                  <a:pt x="2930" y="3041"/>
                </a:lnTo>
                <a:lnTo>
                  <a:pt x="2927" y="3085"/>
                </a:lnTo>
                <a:lnTo>
                  <a:pt x="2917" y="3128"/>
                </a:lnTo>
                <a:lnTo>
                  <a:pt x="2900" y="3167"/>
                </a:lnTo>
                <a:lnTo>
                  <a:pt x="2879" y="3203"/>
                </a:lnTo>
                <a:lnTo>
                  <a:pt x="2854" y="3235"/>
                </a:lnTo>
                <a:lnTo>
                  <a:pt x="2824" y="3264"/>
                </a:lnTo>
                <a:lnTo>
                  <a:pt x="2791" y="3288"/>
                </a:lnTo>
                <a:lnTo>
                  <a:pt x="2754" y="3307"/>
                </a:lnTo>
                <a:lnTo>
                  <a:pt x="2716" y="3321"/>
                </a:lnTo>
                <a:lnTo>
                  <a:pt x="2675" y="3330"/>
                </a:lnTo>
                <a:lnTo>
                  <a:pt x="2633" y="3333"/>
                </a:lnTo>
                <a:lnTo>
                  <a:pt x="2590" y="3330"/>
                </a:lnTo>
                <a:lnTo>
                  <a:pt x="2546" y="3320"/>
                </a:lnTo>
                <a:lnTo>
                  <a:pt x="2397" y="3275"/>
                </a:lnTo>
                <a:lnTo>
                  <a:pt x="2357" y="3265"/>
                </a:lnTo>
                <a:lnTo>
                  <a:pt x="2316" y="3261"/>
                </a:lnTo>
                <a:lnTo>
                  <a:pt x="2277" y="3264"/>
                </a:lnTo>
                <a:lnTo>
                  <a:pt x="2237" y="3270"/>
                </a:lnTo>
                <a:lnTo>
                  <a:pt x="2199" y="3282"/>
                </a:lnTo>
                <a:lnTo>
                  <a:pt x="2164" y="3300"/>
                </a:lnTo>
                <a:lnTo>
                  <a:pt x="2129" y="3322"/>
                </a:lnTo>
                <a:lnTo>
                  <a:pt x="2100" y="3349"/>
                </a:lnTo>
                <a:lnTo>
                  <a:pt x="2072" y="3380"/>
                </a:lnTo>
                <a:lnTo>
                  <a:pt x="1979" y="3503"/>
                </a:lnTo>
                <a:lnTo>
                  <a:pt x="1952" y="3535"/>
                </a:lnTo>
                <a:lnTo>
                  <a:pt x="1921" y="3562"/>
                </a:lnTo>
                <a:lnTo>
                  <a:pt x="1889" y="3584"/>
                </a:lnTo>
                <a:lnTo>
                  <a:pt x="1854" y="3600"/>
                </a:lnTo>
                <a:lnTo>
                  <a:pt x="1817" y="3612"/>
                </a:lnTo>
                <a:lnTo>
                  <a:pt x="1780" y="3619"/>
                </a:lnTo>
                <a:lnTo>
                  <a:pt x="1741" y="3622"/>
                </a:lnTo>
                <a:lnTo>
                  <a:pt x="1704" y="3619"/>
                </a:lnTo>
                <a:lnTo>
                  <a:pt x="1666" y="3612"/>
                </a:lnTo>
                <a:lnTo>
                  <a:pt x="1629" y="3600"/>
                </a:lnTo>
                <a:lnTo>
                  <a:pt x="1594" y="3584"/>
                </a:lnTo>
                <a:lnTo>
                  <a:pt x="1561" y="3562"/>
                </a:lnTo>
                <a:lnTo>
                  <a:pt x="1531" y="3535"/>
                </a:lnTo>
                <a:lnTo>
                  <a:pt x="1503" y="3503"/>
                </a:lnTo>
                <a:lnTo>
                  <a:pt x="1409" y="3378"/>
                </a:lnTo>
                <a:lnTo>
                  <a:pt x="1383" y="3348"/>
                </a:lnTo>
                <a:lnTo>
                  <a:pt x="1352" y="3321"/>
                </a:lnTo>
                <a:lnTo>
                  <a:pt x="1319" y="3299"/>
                </a:lnTo>
                <a:lnTo>
                  <a:pt x="1282" y="3281"/>
                </a:lnTo>
                <a:lnTo>
                  <a:pt x="1244" y="3269"/>
                </a:lnTo>
                <a:lnTo>
                  <a:pt x="1206" y="3263"/>
                </a:lnTo>
                <a:lnTo>
                  <a:pt x="1165" y="3260"/>
                </a:lnTo>
                <a:lnTo>
                  <a:pt x="1125" y="3265"/>
                </a:lnTo>
                <a:lnTo>
                  <a:pt x="1084" y="3274"/>
                </a:lnTo>
                <a:lnTo>
                  <a:pt x="936" y="3320"/>
                </a:lnTo>
                <a:lnTo>
                  <a:pt x="892" y="3330"/>
                </a:lnTo>
                <a:lnTo>
                  <a:pt x="848" y="3333"/>
                </a:lnTo>
                <a:lnTo>
                  <a:pt x="806" y="3330"/>
                </a:lnTo>
                <a:lnTo>
                  <a:pt x="765" y="3321"/>
                </a:lnTo>
                <a:lnTo>
                  <a:pt x="727" y="3307"/>
                </a:lnTo>
                <a:lnTo>
                  <a:pt x="690" y="3288"/>
                </a:lnTo>
                <a:lnTo>
                  <a:pt x="657" y="3264"/>
                </a:lnTo>
                <a:lnTo>
                  <a:pt x="627" y="3235"/>
                </a:lnTo>
                <a:lnTo>
                  <a:pt x="602" y="3203"/>
                </a:lnTo>
                <a:lnTo>
                  <a:pt x="581" y="3167"/>
                </a:lnTo>
                <a:lnTo>
                  <a:pt x="565" y="3128"/>
                </a:lnTo>
                <a:lnTo>
                  <a:pt x="555" y="3085"/>
                </a:lnTo>
                <a:lnTo>
                  <a:pt x="551" y="3041"/>
                </a:lnTo>
                <a:lnTo>
                  <a:pt x="549" y="2885"/>
                </a:lnTo>
                <a:lnTo>
                  <a:pt x="545" y="2845"/>
                </a:lnTo>
                <a:lnTo>
                  <a:pt x="536" y="2806"/>
                </a:lnTo>
                <a:lnTo>
                  <a:pt x="522" y="2768"/>
                </a:lnTo>
                <a:lnTo>
                  <a:pt x="503" y="2733"/>
                </a:lnTo>
                <a:lnTo>
                  <a:pt x="479" y="2701"/>
                </a:lnTo>
                <a:lnTo>
                  <a:pt x="451" y="2672"/>
                </a:lnTo>
                <a:lnTo>
                  <a:pt x="420" y="2647"/>
                </a:lnTo>
                <a:lnTo>
                  <a:pt x="386" y="2626"/>
                </a:lnTo>
                <a:lnTo>
                  <a:pt x="347" y="2611"/>
                </a:lnTo>
                <a:lnTo>
                  <a:pt x="200" y="2560"/>
                </a:lnTo>
                <a:lnTo>
                  <a:pt x="162" y="2543"/>
                </a:lnTo>
                <a:lnTo>
                  <a:pt x="127" y="2524"/>
                </a:lnTo>
                <a:lnTo>
                  <a:pt x="96" y="2498"/>
                </a:lnTo>
                <a:lnTo>
                  <a:pt x="70" y="2471"/>
                </a:lnTo>
                <a:lnTo>
                  <a:pt x="46" y="2440"/>
                </a:lnTo>
                <a:lnTo>
                  <a:pt x="28" y="2407"/>
                </a:lnTo>
                <a:lnTo>
                  <a:pt x="14" y="2370"/>
                </a:lnTo>
                <a:lnTo>
                  <a:pt x="4" y="2334"/>
                </a:lnTo>
                <a:lnTo>
                  <a:pt x="0" y="2296"/>
                </a:lnTo>
                <a:lnTo>
                  <a:pt x="0" y="2258"/>
                </a:lnTo>
                <a:lnTo>
                  <a:pt x="6" y="2219"/>
                </a:lnTo>
                <a:lnTo>
                  <a:pt x="15" y="2182"/>
                </a:lnTo>
                <a:lnTo>
                  <a:pt x="32" y="2144"/>
                </a:lnTo>
                <a:lnTo>
                  <a:pt x="53" y="2109"/>
                </a:lnTo>
                <a:lnTo>
                  <a:pt x="143" y="1981"/>
                </a:lnTo>
                <a:lnTo>
                  <a:pt x="165" y="1947"/>
                </a:lnTo>
                <a:lnTo>
                  <a:pt x="180" y="1909"/>
                </a:lnTo>
                <a:lnTo>
                  <a:pt x="191" y="1871"/>
                </a:lnTo>
                <a:lnTo>
                  <a:pt x="197" y="1831"/>
                </a:lnTo>
                <a:lnTo>
                  <a:pt x="197" y="1791"/>
                </a:lnTo>
                <a:lnTo>
                  <a:pt x="191" y="1751"/>
                </a:lnTo>
                <a:lnTo>
                  <a:pt x="180" y="1713"/>
                </a:lnTo>
                <a:lnTo>
                  <a:pt x="165" y="1675"/>
                </a:lnTo>
                <a:lnTo>
                  <a:pt x="143" y="1641"/>
                </a:lnTo>
                <a:lnTo>
                  <a:pt x="53" y="1513"/>
                </a:lnTo>
                <a:lnTo>
                  <a:pt x="32" y="1478"/>
                </a:lnTo>
                <a:lnTo>
                  <a:pt x="15" y="1440"/>
                </a:lnTo>
                <a:lnTo>
                  <a:pt x="6" y="1403"/>
                </a:lnTo>
                <a:lnTo>
                  <a:pt x="0" y="1364"/>
                </a:lnTo>
                <a:lnTo>
                  <a:pt x="0" y="1326"/>
                </a:lnTo>
                <a:lnTo>
                  <a:pt x="4" y="1287"/>
                </a:lnTo>
                <a:lnTo>
                  <a:pt x="14" y="1251"/>
                </a:lnTo>
                <a:lnTo>
                  <a:pt x="28" y="1215"/>
                </a:lnTo>
                <a:lnTo>
                  <a:pt x="46" y="1182"/>
                </a:lnTo>
                <a:lnTo>
                  <a:pt x="70" y="1151"/>
                </a:lnTo>
                <a:lnTo>
                  <a:pt x="96" y="1123"/>
                </a:lnTo>
                <a:lnTo>
                  <a:pt x="127" y="1098"/>
                </a:lnTo>
                <a:lnTo>
                  <a:pt x="162" y="1077"/>
                </a:lnTo>
                <a:lnTo>
                  <a:pt x="200" y="1062"/>
                </a:lnTo>
                <a:lnTo>
                  <a:pt x="347" y="1011"/>
                </a:lnTo>
                <a:lnTo>
                  <a:pt x="386" y="996"/>
                </a:lnTo>
                <a:lnTo>
                  <a:pt x="420" y="975"/>
                </a:lnTo>
                <a:lnTo>
                  <a:pt x="452" y="950"/>
                </a:lnTo>
                <a:lnTo>
                  <a:pt x="480" y="921"/>
                </a:lnTo>
                <a:lnTo>
                  <a:pt x="503" y="889"/>
                </a:lnTo>
                <a:lnTo>
                  <a:pt x="522" y="854"/>
                </a:lnTo>
                <a:lnTo>
                  <a:pt x="536" y="816"/>
                </a:lnTo>
                <a:lnTo>
                  <a:pt x="545" y="777"/>
                </a:lnTo>
                <a:lnTo>
                  <a:pt x="549" y="737"/>
                </a:lnTo>
                <a:lnTo>
                  <a:pt x="551" y="581"/>
                </a:lnTo>
                <a:lnTo>
                  <a:pt x="555" y="537"/>
                </a:lnTo>
                <a:lnTo>
                  <a:pt x="565" y="494"/>
                </a:lnTo>
                <a:lnTo>
                  <a:pt x="581" y="455"/>
                </a:lnTo>
                <a:lnTo>
                  <a:pt x="602" y="419"/>
                </a:lnTo>
                <a:lnTo>
                  <a:pt x="627" y="387"/>
                </a:lnTo>
                <a:lnTo>
                  <a:pt x="657" y="358"/>
                </a:lnTo>
                <a:lnTo>
                  <a:pt x="690" y="334"/>
                </a:lnTo>
                <a:lnTo>
                  <a:pt x="727" y="315"/>
                </a:lnTo>
                <a:lnTo>
                  <a:pt x="765" y="301"/>
                </a:lnTo>
                <a:lnTo>
                  <a:pt x="806" y="292"/>
                </a:lnTo>
                <a:lnTo>
                  <a:pt x="848" y="289"/>
                </a:lnTo>
                <a:lnTo>
                  <a:pt x="892" y="292"/>
                </a:lnTo>
                <a:lnTo>
                  <a:pt x="936" y="302"/>
                </a:lnTo>
                <a:lnTo>
                  <a:pt x="1084" y="347"/>
                </a:lnTo>
                <a:lnTo>
                  <a:pt x="1125" y="357"/>
                </a:lnTo>
                <a:lnTo>
                  <a:pt x="1165" y="361"/>
                </a:lnTo>
                <a:lnTo>
                  <a:pt x="1206" y="358"/>
                </a:lnTo>
                <a:lnTo>
                  <a:pt x="1244" y="352"/>
                </a:lnTo>
                <a:lnTo>
                  <a:pt x="1282" y="340"/>
                </a:lnTo>
                <a:lnTo>
                  <a:pt x="1319" y="322"/>
                </a:lnTo>
                <a:lnTo>
                  <a:pt x="1352" y="300"/>
                </a:lnTo>
                <a:lnTo>
                  <a:pt x="1383" y="273"/>
                </a:lnTo>
                <a:lnTo>
                  <a:pt x="1409" y="242"/>
                </a:lnTo>
                <a:lnTo>
                  <a:pt x="1502" y="118"/>
                </a:lnTo>
                <a:lnTo>
                  <a:pt x="1530" y="87"/>
                </a:lnTo>
                <a:lnTo>
                  <a:pt x="1560" y="60"/>
                </a:lnTo>
                <a:lnTo>
                  <a:pt x="1593" y="38"/>
                </a:lnTo>
                <a:lnTo>
                  <a:pt x="1627" y="22"/>
                </a:lnTo>
                <a:lnTo>
                  <a:pt x="1665" y="10"/>
                </a:lnTo>
                <a:lnTo>
                  <a:pt x="1702" y="2"/>
                </a:lnTo>
                <a:lnTo>
                  <a:pt x="17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0" name="Group 1059"/>
          <p:cNvGrpSpPr/>
          <p:nvPr/>
        </p:nvGrpSpPr>
        <p:grpSpPr>
          <a:xfrm>
            <a:off x="1591139" y="1990725"/>
            <a:ext cx="581025" cy="407988"/>
            <a:chOff x="1558925" y="1990725"/>
            <a:chExt cx="581025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3" name="Freeform 366"/>
            <p:cNvSpPr>
              <a:spLocks noEditPoints="1"/>
            </p:cNvSpPr>
            <p:nvPr/>
          </p:nvSpPr>
          <p:spPr bwMode="auto">
            <a:xfrm>
              <a:off x="1704975" y="2160588"/>
              <a:ext cx="180975" cy="180975"/>
            </a:xfrm>
            <a:custGeom>
              <a:avLst/>
              <a:gdLst>
                <a:gd name="T0" fmla="*/ 472 w 1029"/>
                <a:gd name="T1" fmla="*/ 175 h 1029"/>
                <a:gd name="T2" fmla="*/ 469 w 1029"/>
                <a:gd name="T3" fmla="*/ 236 h 1029"/>
                <a:gd name="T4" fmla="*/ 444 w 1029"/>
                <a:gd name="T5" fmla="*/ 253 h 1029"/>
                <a:gd name="T6" fmla="*/ 360 w 1029"/>
                <a:gd name="T7" fmla="*/ 314 h 1029"/>
                <a:gd name="T8" fmla="*/ 336 w 1029"/>
                <a:gd name="T9" fmla="*/ 415 h 1029"/>
                <a:gd name="T10" fmla="*/ 376 w 1029"/>
                <a:gd name="T11" fmla="*/ 494 h 1029"/>
                <a:gd name="T12" fmla="*/ 480 w 1029"/>
                <a:gd name="T13" fmla="*/ 554 h 1029"/>
                <a:gd name="T14" fmla="*/ 561 w 1029"/>
                <a:gd name="T15" fmla="*/ 601 h 1029"/>
                <a:gd name="T16" fmla="*/ 563 w 1029"/>
                <a:gd name="T17" fmla="*/ 655 h 1029"/>
                <a:gd name="T18" fmla="*/ 496 w 1029"/>
                <a:gd name="T19" fmla="*/ 684 h 1029"/>
                <a:gd name="T20" fmla="*/ 378 w 1029"/>
                <a:gd name="T21" fmla="*/ 654 h 1029"/>
                <a:gd name="T22" fmla="*/ 353 w 1029"/>
                <a:gd name="T23" fmla="*/ 657 h 1029"/>
                <a:gd name="T24" fmla="*/ 332 w 1029"/>
                <a:gd name="T25" fmla="*/ 738 h 1029"/>
                <a:gd name="T26" fmla="*/ 381 w 1029"/>
                <a:gd name="T27" fmla="*/ 768 h 1029"/>
                <a:gd name="T28" fmla="*/ 458 w 1029"/>
                <a:gd name="T29" fmla="*/ 786 h 1029"/>
                <a:gd name="T30" fmla="*/ 464 w 1029"/>
                <a:gd name="T31" fmla="*/ 843 h 1029"/>
                <a:gd name="T32" fmla="*/ 485 w 1029"/>
                <a:gd name="T33" fmla="*/ 865 h 1029"/>
                <a:gd name="T34" fmla="*/ 549 w 1029"/>
                <a:gd name="T35" fmla="*/ 860 h 1029"/>
                <a:gd name="T36" fmla="*/ 554 w 1029"/>
                <a:gd name="T37" fmla="*/ 799 h 1029"/>
                <a:gd name="T38" fmla="*/ 575 w 1029"/>
                <a:gd name="T39" fmla="*/ 772 h 1029"/>
                <a:gd name="T40" fmla="*/ 661 w 1029"/>
                <a:gd name="T41" fmla="*/ 718 h 1029"/>
                <a:gd name="T42" fmla="*/ 696 w 1029"/>
                <a:gd name="T43" fmla="*/ 617 h 1029"/>
                <a:gd name="T44" fmla="*/ 657 w 1029"/>
                <a:gd name="T45" fmla="*/ 519 h 1029"/>
                <a:gd name="T46" fmla="*/ 556 w 1029"/>
                <a:gd name="T47" fmla="*/ 456 h 1029"/>
                <a:gd name="T48" fmla="*/ 479 w 1029"/>
                <a:gd name="T49" fmla="*/ 417 h 1029"/>
                <a:gd name="T50" fmla="*/ 463 w 1029"/>
                <a:gd name="T51" fmla="*/ 372 h 1029"/>
                <a:gd name="T52" fmla="*/ 504 w 1029"/>
                <a:gd name="T53" fmla="*/ 340 h 1029"/>
                <a:gd name="T54" fmla="*/ 601 w 1029"/>
                <a:gd name="T55" fmla="*/ 349 h 1029"/>
                <a:gd name="T56" fmla="*/ 648 w 1029"/>
                <a:gd name="T57" fmla="*/ 362 h 1029"/>
                <a:gd name="T58" fmla="*/ 673 w 1029"/>
                <a:gd name="T59" fmla="*/ 290 h 1029"/>
                <a:gd name="T60" fmla="*/ 660 w 1029"/>
                <a:gd name="T61" fmla="*/ 264 h 1029"/>
                <a:gd name="T62" fmla="*/ 569 w 1029"/>
                <a:gd name="T63" fmla="*/ 239 h 1029"/>
                <a:gd name="T64" fmla="*/ 560 w 1029"/>
                <a:gd name="T65" fmla="*/ 207 h 1029"/>
                <a:gd name="T66" fmla="*/ 546 w 1029"/>
                <a:gd name="T67" fmla="*/ 164 h 1029"/>
                <a:gd name="T68" fmla="*/ 514 w 1029"/>
                <a:gd name="T69" fmla="*/ 0 h 1029"/>
                <a:gd name="T70" fmla="*/ 726 w 1029"/>
                <a:gd name="T71" fmla="*/ 46 h 1029"/>
                <a:gd name="T72" fmla="*/ 896 w 1029"/>
                <a:gd name="T73" fmla="*/ 170 h 1029"/>
                <a:gd name="T74" fmla="*/ 1002 w 1029"/>
                <a:gd name="T75" fmla="*/ 353 h 1029"/>
                <a:gd name="T76" fmla="*/ 1026 w 1029"/>
                <a:gd name="T77" fmla="*/ 571 h 1029"/>
                <a:gd name="T78" fmla="*/ 959 w 1029"/>
                <a:gd name="T79" fmla="*/ 774 h 1029"/>
                <a:gd name="T80" fmla="*/ 817 w 1029"/>
                <a:gd name="T81" fmla="*/ 930 h 1029"/>
                <a:gd name="T82" fmla="*/ 624 w 1029"/>
                <a:gd name="T83" fmla="*/ 1017 h 1029"/>
                <a:gd name="T84" fmla="*/ 404 w 1029"/>
                <a:gd name="T85" fmla="*/ 1017 h 1029"/>
                <a:gd name="T86" fmla="*/ 211 w 1029"/>
                <a:gd name="T87" fmla="*/ 930 h 1029"/>
                <a:gd name="T88" fmla="*/ 70 w 1029"/>
                <a:gd name="T89" fmla="*/ 774 h 1029"/>
                <a:gd name="T90" fmla="*/ 3 w 1029"/>
                <a:gd name="T91" fmla="*/ 571 h 1029"/>
                <a:gd name="T92" fmla="*/ 26 w 1029"/>
                <a:gd name="T93" fmla="*/ 353 h 1029"/>
                <a:gd name="T94" fmla="*/ 133 w 1029"/>
                <a:gd name="T95" fmla="*/ 170 h 1029"/>
                <a:gd name="T96" fmla="*/ 302 w 1029"/>
                <a:gd name="T97" fmla="*/ 46 h 1029"/>
                <a:gd name="T98" fmla="*/ 514 w 1029"/>
                <a:gd name="T99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9" h="1029">
                  <a:moveTo>
                    <a:pt x="496" y="162"/>
                  </a:moveTo>
                  <a:lnTo>
                    <a:pt x="483" y="164"/>
                  </a:lnTo>
                  <a:lnTo>
                    <a:pt x="476" y="167"/>
                  </a:lnTo>
                  <a:lnTo>
                    <a:pt x="472" y="175"/>
                  </a:lnTo>
                  <a:lnTo>
                    <a:pt x="471" y="187"/>
                  </a:lnTo>
                  <a:lnTo>
                    <a:pt x="471" y="216"/>
                  </a:lnTo>
                  <a:lnTo>
                    <a:pt x="470" y="228"/>
                  </a:lnTo>
                  <a:lnTo>
                    <a:pt x="469" y="236"/>
                  </a:lnTo>
                  <a:lnTo>
                    <a:pt x="467" y="241"/>
                  </a:lnTo>
                  <a:lnTo>
                    <a:pt x="462" y="245"/>
                  </a:lnTo>
                  <a:lnTo>
                    <a:pt x="455" y="249"/>
                  </a:lnTo>
                  <a:lnTo>
                    <a:pt x="444" y="253"/>
                  </a:lnTo>
                  <a:lnTo>
                    <a:pt x="418" y="264"/>
                  </a:lnTo>
                  <a:lnTo>
                    <a:pt x="395" y="278"/>
                  </a:lnTo>
                  <a:lnTo>
                    <a:pt x="375" y="294"/>
                  </a:lnTo>
                  <a:lnTo>
                    <a:pt x="360" y="314"/>
                  </a:lnTo>
                  <a:lnTo>
                    <a:pt x="348" y="336"/>
                  </a:lnTo>
                  <a:lnTo>
                    <a:pt x="340" y="361"/>
                  </a:lnTo>
                  <a:lnTo>
                    <a:pt x="336" y="389"/>
                  </a:lnTo>
                  <a:lnTo>
                    <a:pt x="336" y="415"/>
                  </a:lnTo>
                  <a:lnTo>
                    <a:pt x="341" y="438"/>
                  </a:lnTo>
                  <a:lnTo>
                    <a:pt x="349" y="458"/>
                  </a:lnTo>
                  <a:lnTo>
                    <a:pt x="361" y="477"/>
                  </a:lnTo>
                  <a:lnTo>
                    <a:pt x="376" y="494"/>
                  </a:lnTo>
                  <a:lnTo>
                    <a:pt x="394" y="509"/>
                  </a:lnTo>
                  <a:lnTo>
                    <a:pt x="415" y="523"/>
                  </a:lnTo>
                  <a:lnTo>
                    <a:pt x="447" y="540"/>
                  </a:lnTo>
                  <a:lnTo>
                    <a:pt x="480" y="554"/>
                  </a:lnTo>
                  <a:lnTo>
                    <a:pt x="514" y="568"/>
                  </a:lnTo>
                  <a:lnTo>
                    <a:pt x="533" y="577"/>
                  </a:lnTo>
                  <a:lnTo>
                    <a:pt x="550" y="589"/>
                  </a:lnTo>
                  <a:lnTo>
                    <a:pt x="561" y="601"/>
                  </a:lnTo>
                  <a:lnTo>
                    <a:pt x="568" y="614"/>
                  </a:lnTo>
                  <a:lnTo>
                    <a:pt x="571" y="629"/>
                  </a:lnTo>
                  <a:lnTo>
                    <a:pt x="569" y="643"/>
                  </a:lnTo>
                  <a:lnTo>
                    <a:pt x="563" y="655"/>
                  </a:lnTo>
                  <a:lnTo>
                    <a:pt x="552" y="667"/>
                  </a:lnTo>
                  <a:lnTo>
                    <a:pt x="538" y="675"/>
                  </a:lnTo>
                  <a:lnTo>
                    <a:pt x="518" y="682"/>
                  </a:lnTo>
                  <a:lnTo>
                    <a:pt x="496" y="684"/>
                  </a:lnTo>
                  <a:lnTo>
                    <a:pt x="475" y="683"/>
                  </a:lnTo>
                  <a:lnTo>
                    <a:pt x="441" y="677"/>
                  </a:lnTo>
                  <a:lnTo>
                    <a:pt x="409" y="668"/>
                  </a:lnTo>
                  <a:lnTo>
                    <a:pt x="378" y="654"/>
                  </a:lnTo>
                  <a:lnTo>
                    <a:pt x="369" y="650"/>
                  </a:lnTo>
                  <a:lnTo>
                    <a:pt x="362" y="649"/>
                  </a:lnTo>
                  <a:lnTo>
                    <a:pt x="357" y="651"/>
                  </a:lnTo>
                  <a:lnTo>
                    <a:pt x="353" y="657"/>
                  </a:lnTo>
                  <a:lnTo>
                    <a:pt x="349" y="667"/>
                  </a:lnTo>
                  <a:lnTo>
                    <a:pt x="335" y="718"/>
                  </a:lnTo>
                  <a:lnTo>
                    <a:pt x="332" y="729"/>
                  </a:lnTo>
                  <a:lnTo>
                    <a:pt x="332" y="738"/>
                  </a:lnTo>
                  <a:lnTo>
                    <a:pt x="335" y="744"/>
                  </a:lnTo>
                  <a:lnTo>
                    <a:pt x="342" y="750"/>
                  </a:lnTo>
                  <a:lnTo>
                    <a:pt x="353" y="756"/>
                  </a:lnTo>
                  <a:lnTo>
                    <a:pt x="381" y="768"/>
                  </a:lnTo>
                  <a:lnTo>
                    <a:pt x="410" y="775"/>
                  </a:lnTo>
                  <a:lnTo>
                    <a:pt x="440" y="781"/>
                  </a:lnTo>
                  <a:lnTo>
                    <a:pt x="451" y="783"/>
                  </a:lnTo>
                  <a:lnTo>
                    <a:pt x="458" y="786"/>
                  </a:lnTo>
                  <a:lnTo>
                    <a:pt x="462" y="790"/>
                  </a:lnTo>
                  <a:lnTo>
                    <a:pt x="464" y="798"/>
                  </a:lnTo>
                  <a:lnTo>
                    <a:pt x="464" y="810"/>
                  </a:lnTo>
                  <a:lnTo>
                    <a:pt x="464" y="843"/>
                  </a:lnTo>
                  <a:lnTo>
                    <a:pt x="465" y="853"/>
                  </a:lnTo>
                  <a:lnTo>
                    <a:pt x="469" y="860"/>
                  </a:lnTo>
                  <a:lnTo>
                    <a:pt x="476" y="864"/>
                  </a:lnTo>
                  <a:lnTo>
                    <a:pt x="485" y="865"/>
                  </a:lnTo>
                  <a:lnTo>
                    <a:pt x="510" y="866"/>
                  </a:lnTo>
                  <a:lnTo>
                    <a:pt x="534" y="865"/>
                  </a:lnTo>
                  <a:lnTo>
                    <a:pt x="543" y="864"/>
                  </a:lnTo>
                  <a:lnTo>
                    <a:pt x="549" y="860"/>
                  </a:lnTo>
                  <a:lnTo>
                    <a:pt x="553" y="853"/>
                  </a:lnTo>
                  <a:lnTo>
                    <a:pt x="554" y="845"/>
                  </a:lnTo>
                  <a:lnTo>
                    <a:pt x="555" y="822"/>
                  </a:lnTo>
                  <a:lnTo>
                    <a:pt x="554" y="799"/>
                  </a:lnTo>
                  <a:lnTo>
                    <a:pt x="555" y="789"/>
                  </a:lnTo>
                  <a:lnTo>
                    <a:pt x="559" y="782"/>
                  </a:lnTo>
                  <a:lnTo>
                    <a:pt x="566" y="776"/>
                  </a:lnTo>
                  <a:lnTo>
                    <a:pt x="575" y="772"/>
                  </a:lnTo>
                  <a:lnTo>
                    <a:pt x="600" y="764"/>
                  </a:lnTo>
                  <a:lnTo>
                    <a:pt x="623" y="752"/>
                  </a:lnTo>
                  <a:lnTo>
                    <a:pt x="643" y="736"/>
                  </a:lnTo>
                  <a:lnTo>
                    <a:pt x="661" y="718"/>
                  </a:lnTo>
                  <a:lnTo>
                    <a:pt x="677" y="694"/>
                  </a:lnTo>
                  <a:lnTo>
                    <a:pt x="688" y="669"/>
                  </a:lnTo>
                  <a:lnTo>
                    <a:pt x="694" y="643"/>
                  </a:lnTo>
                  <a:lnTo>
                    <a:pt x="696" y="617"/>
                  </a:lnTo>
                  <a:lnTo>
                    <a:pt x="693" y="590"/>
                  </a:lnTo>
                  <a:lnTo>
                    <a:pt x="685" y="565"/>
                  </a:lnTo>
                  <a:lnTo>
                    <a:pt x="673" y="541"/>
                  </a:lnTo>
                  <a:lnTo>
                    <a:pt x="657" y="519"/>
                  </a:lnTo>
                  <a:lnTo>
                    <a:pt x="637" y="499"/>
                  </a:lnTo>
                  <a:lnTo>
                    <a:pt x="613" y="483"/>
                  </a:lnTo>
                  <a:lnTo>
                    <a:pt x="585" y="468"/>
                  </a:lnTo>
                  <a:lnTo>
                    <a:pt x="556" y="456"/>
                  </a:lnTo>
                  <a:lnTo>
                    <a:pt x="527" y="443"/>
                  </a:lnTo>
                  <a:lnTo>
                    <a:pt x="510" y="436"/>
                  </a:lnTo>
                  <a:lnTo>
                    <a:pt x="494" y="428"/>
                  </a:lnTo>
                  <a:lnTo>
                    <a:pt x="479" y="417"/>
                  </a:lnTo>
                  <a:lnTo>
                    <a:pt x="469" y="407"/>
                  </a:lnTo>
                  <a:lnTo>
                    <a:pt x="463" y="395"/>
                  </a:lnTo>
                  <a:lnTo>
                    <a:pt x="461" y="384"/>
                  </a:lnTo>
                  <a:lnTo>
                    <a:pt x="463" y="372"/>
                  </a:lnTo>
                  <a:lnTo>
                    <a:pt x="468" y="361"/>
                  </a:lnTo>
                  <a:lnTo>
                    <a:pt x="477" y="352"/>
                  </a:lnTo>
                  <a:lnTo>
                    <a:pt x="490" y="344"/>
                  </a:lnTo>
                  <a:lnTo>
                    <a:pt x="504" y="340"/>
                  </a:lnTo>
                  <a:lnTo>
                    <a:pt x="519" y="338"/>
                  </a:lnTo>
                  <a:lnTo>
                    <a:pt x="547" y="338"/>
                  </a:lnTo>
                  <a:lnTo>
                    <a:pt x="574" y="342"/>
                  </a:lnTo>
                  <a:lnTo>
                    <a:pt x="601" y="349"/>
                  </a:lnTo>
                  <a:lnTo>
                    <a:pt x="627" y="360"/>
                  </a:lnTo>
                  <a:lnTo>
                    <a:pt x="636" y="363"/>
                  </a:lnTo>
                  <a:lnTo>
                    <a:pt x="643" y="364"/>
                  </a:lnTo>
                  <a:lnTo>
                    <a:pt x="648" y="362"/>
                  </a:lnTo>
                  <a:lnTo>
                    <a:pt x="652" y="356"/>
                  </a:lnTo>
                  <a:lnTo>
                    <a:pt x="656" y="348"/>
                  </a:lnTo>
                  <a:lnTo>
                    <a:pt x="664" y="319"/>
                  </a:lnTo>
                  <a:lnTo>
                    <a:pt x="673" y="290"/>
                  </a:lnTo>
                  <a:lnTo>
                    <a:pt x="674" y="281"/>
                  </a:lnTo>
                  <a:lnTo>
                    <a:pt x="672" y="274"/>
                  </a:lnTo>
                  <a:lnTo>
                    <a:pt x="667" y="268"/>
                  </a:lnTo>
                  <a:lnTo>
                    <a:pt x="660" y="264"/>
                  </a:lnTo>
                  <a:lnTo>
                    <a:pt x="626" y="252"/>
                  </a:lnTo>
                  <a:lnTo>
                    <a:pt x="591" y="244"/>
                  </a:lnTo>
                  <a:lnTo>
                    <a:pt x="578" y="241"/>
                  </a:lnTo>
                  <a:lnTo>
                    <a:pt x="569" y="239"/>
                  </a:lnTo>
                  <a:lnTo>
                    <a:pt x="564" y="235"/>
                  </a:lnTo>
                  <a:lnTo>
                    <a:pt x="561" y="229"/>
                  </a:lnTo>
                  <a:lnTo>
                    <a:pt x="560" y="220"/>
                  </a:lnTo>
                  <a:lnTo>
                    <a:pt x="560" y="207"/>
                  </a:lnTo>
                  <a:lnTo>
                    <a:pt x="559" y="188"/>
                  </a:lnTo>
                  <a:lnTo>
                    <a:pt x="558" y="175"/>
                  </a:lnTo>
                  <a:lnTo>
                    <a:pt x="554" y="168"/>
                  </a:lnTo>
                  <a:lnTo>
                    <a:pt x="546" y="164"/>
                  </a:lnTo>
                  <a:lnTo>
                    <a:pt x="534" y="162"/>
                  </a:lnTo>
                  <a:lnTo>
                    <a:pt x="515" y="162"/>
                  </a:lnTo>
                  <a:lnTo>
                    <a:pt x="496" y="162"/>
                  </a:lnTo>
                  <a:close/>
                  <a:moveTo>
                    <a:pt x="514" y="0"/>
                  </a:moveTo>
                  <a:lnTo>
                    <a:pt x="570" y="3"/>
                  </a:lnTo>
                  <a:lnTo>
                    <a:pt x="624" y="12"/>
                  </a:lnTo>
                  <a:lnTo>
                    <a:pt x="676" y="26"/>
                  </a:lnTo>
                  <a:lnTo>
                    <a:pt x="726" y="46"/>
                  </a:lnTo>
                  <a:lnTo>
                    <a:pt x="773" y="70"/>
                  </a:lnTo>
                  <a:lnTo>
                    <a:pt x="817" y="99"/>
                  </a:lnTo>
                  <a:lnTo>
                    <a:pt x="859" y="133"/>
                  </a:lnTo>
                  <a:lnTo>
                    <a:pt x="896" y="170"/>
                  </a:lnTo>
                  <a:lnTo>
                    <a:pt x="930" y="212"/>
                  </a:lnTo>
                  <a:lnTo>
                    <a:pt x="959" y="256"/>
                  </a:lnTo>
                  <a:lnTo>
                    <a:pt x="983" y="303"/>
                  </a:lnTo>
                  <a:lnTo>
                    <a:pt x="1002" y="353"/>
                  </a:lnTo>
                  <a:lnTo>
                    <a:pt x="1017" y="405"/>
                  </a:lnTo>
                  <a:lnTo>
                    <a:pt x="1026" y="459"/>
                  </a:lnTo>
                  <a:lnTo>
                    <a:pt x="1029" y="515"/>
                  </a:lnTo>
                  <a:lnTo>
                    <a:pt x="1026" y="571"/>
                  </a:lnTo>
                  <a:lnTo>
                    <a:pt x="1017" y="625"/>
                  </a:lnTo>
                  <a:lnTo>
                    <a:pt x="1002" y="677"/>
                  </a:lnTo>
                  <a:lnTo>
                    <a:pt x="983" y="727"/>
                  </a:lnTo>
                  <a:lnTo>
                    <a:pt x="959" y="774"/>
                  </a:lnTo>
                  <a:lnTo>
                    <a:pt x="930" y="818"/>
                  </a:lnTo>
                  <a:lnTo>
                    <a:pt x="896" y="859"/>
                  </a:lnTo>
                  <a:lnTo>
                    <a:pt x="859" y="896"/>
                  </a:lnTo>
                  <a:lnTo>
                    <a:pt x="817" y="930"/>
                  </a:lnTo>
                  <a:lnTo>
                    <a:pt x="773" y="959"/>
                  </a:lnTo>
                  <a:lnTo>
                    <a:pt x="726" y="983"/>
                  </a:lnTo>
                  <a:lnTo>
                    <a:pt x="676" y="1003"/>
                  </a:lnTo>
                  <a:lnTo>
                    <a:pt x="624" y="1017"/>
                  </a:lnTo>
                  <a:lnTo>
                    <a:pt x="570" y="1026"/>
                  </a:lnTo>
                  <a:lnTo>
                    <a:pt x="514" y="1029"/>
                  </a:lnTo>
                  <a:lnTo>
                    <a:pt x="458" y="1026"/>
                  </a:lnTo>
                  <a:lnTo>
                    <a:pt x="404" y="1017"/>
                  </a:lnTo>
                  <a:lnTo>
                    <a:pt x="352" y="1003"/>
                  </a:lnTo>
                  <a:lnTo>
                    <a:pt x="302" y="983"/>
                  </a:lnTo>
                  <a:lnTo>
                    <a:pt x="255" y="959"/>
                  </a:lnTo>
                  <a:lnTo>
                    <a:pt x="211" y="930"/>
                  </a:lnTo>
                  <a:lnTo>
                    <a:pt x="170" y="896"/>
                  </a:lnTo>
                  <a:lnTo>
                    <a:pt x="133" y="859"/>
                  </a:lnTo>
                  <a:lnTo>
                    <a:pt x="99" y="818"/>
                  </a:lnTo>
                  <a:lnTo>
                    <a:pt x="70" y="774"/>
                  </a:lnTo>
                  <a:lnTo>
                    <a:pt x="46" y="727"/>
                  </a:lnTo>
                  <a:lnTo>
                    <a:pt x="26" y="677"/>
                  </a:lnTo>
                  <a:lnTo>
                    <a:pt x="12" y="625"/>
                  </a:lnTo>
                  <a:lnTo>
                    <a:pt x="3" y="571"/>
                  </a:lnTo>
                  <a:lnTo>
                    <a:pt x="0" y="515"/>
                  </a:lnTo>
                  <a:lnTo>
                    <a:pt x="3" y="459"/>
                  </a:lnTo>
                  <a:lnTo>
                    <a:pt x="12" y="405"/>
                  </a:lnTo>
                  <a:lnTo>
                    <a:pt x="26" y="353"/>
                  </a:lnTo>
                  <a:lnTo>
                    <a:pt x="46" y="303"/>
                  </a:lnTo>
                  <a:lnTo>
                    <a:pt x="70" y="256"/>
                  </a:lnTo>
                  <a:lnTo>
                    <a:pt x="99" y="212"/>
                  </a:lnTo>
                  <a:lnTo>
                    <a:pt x="133" y="170"/>
                  </a:lnTo>
                  <a:lnTo>
                    <a:pt x="170" y="133"/>
                  </a:lnTo>
                  <a:lnTo>
                    <a:pt x="211" y="99"/>
                  </a:lnTo>
                  <a:lnTo>
                    <a:pt x="255" y="70"/>
                  </a:lnTo>
                  <a:lnTo>
                    <a:pt x="302" y="46"/>
                  </a:lnTo>
                  <a:lnTo>
                    <a:pt x="352" y="26"/>
                  </a:lnTo>
                  <a:lnTo>
                    <a:pt x="404" y="12"/>
                  </a:lnTo>
                  <a:lnTo>
                    <a:pt x="458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367"/>
            <p:cNvSpPr>
              <a:spLocks/>
            </p:cNvSpPr>
            <p:nvPr/>
          </p:nvSpPr>
          <p:spPr bwMode="auto">
            <a:xfrm>
              <a:off x="1638300" y="2230438"/>
              <a:ext cx="50800" cy="50800"/>
            </a:xfrm>
            <a:custGeom>
              <a:avLst/>
              <a:gdLst>
                <a:gd name="T0" fmla="*/ 143 w 286"/>
                <a:gd name="T1" fmla="*/ 0 h 285"/>
                <a:gd name="T2" fmla="*/ 172 w 286"/>
                <a:gd name="T3" fmla="*/ 3 h 285"/>
                <a:gd name="T4" fmla="*/ 199 w 286"/>
                <a:gd name="T5" fmla="*/ 11 h 285"/>
                <a:gd name="T6" fmla="*/ 223 w 286"/>
                <a:gd name="T7" fmla="*/ 24 h 285"/>
                <a:gd name="T8" fmla="*/ 244 w 286"/>
                <a:gd name="T9" fmla="*/ 42 h 285"/>
                <a:gd name="T10" fmla="*/ 261 w 286"/>
                <a:gd name="T11" fmla="*/ 63 h 285"/>
                <a:gd name="T12" fmla="*/ 274 w 286"/>
                <a:gd name="T13" fmla="*/ 87 h 285"/>
                <a:gd name="T14" fmla="*/ 283 w 286"/>
                <a:gd name="T15" fmla="*/ 114 h 285"/>
                <a:gd name="T16" fmla="*/ 286 w 286"/>
                <a:gd name="T17" fmla="*/ 142 h 285"/>
                <a:gd name="T18" fmla="*/ 283 w 286"/>
                <a:gd name="T19" fmla="*/ 171 h 285"/>
                <a:gd name="T20" fmla="*/ 274 w 286"/>
                <a:gd name="T21" fmla="*/ 198 h 285"/>
                <a:gd name="T22" fmla="*/ 261 w 286"/>
                <a:gd name="T23" fmla="*/ 222 h 285"/>
                <a:gd name="T24" fmla="*/ 244 w 286"/>
                <a:gd name="T25" fmla="*/ 243 h 285"/>
                <a:gd name="T26" fmla="*/ 223 w 286"/>
                <a:gd name="T27" fmla="*/ 261 h 285"/>
                <a:gd name="T28" fmla="*/ 199 w 286"/>
                <a:gd name="T29" fmla="*/ 274 h 285"/>
                <a:gd name="T30" fmla="*/ 172 w 286"/>
                <a:gd name="T31" fmla="*/ 282 h 285"/>
                <a:gd name="T32" fmla="*/ 143 w 286"/>
                <a:gd name="T33" fmla="*/ 285 h 285"/>
                <a:gd name="T34" fmla="*/ 114 w 286"/>
                <a:gd name="T35" fmla="*/ 282 h 285"/>
                <a:gd name="T36" fmla="*/ 87 w 286"/>
                <a:gd name="T37" fmla="*/ 274 h 285"/>
                <a:gd name="T38" fmla="*/ 62 w 286"/>
                <a:gd name="T39" fmla="*/ 261 h 285"/>
                <a:gd name="T40" fmla="*/ 41 w 286"/>
                <a:gd name="T41" fmla="*/ 243 h 285"/>
                <a:gd name="T42" fmla="*/ 24 w 286"/>
                <a:gd name="T43" fmla="*/ 222 h 285"/>
                <a:gd name="T44" fmla="*/ 11 w 286"/>
                <a:gd name="T45" fmla="*/ 198 h 285"/>
                <a:gd name="T46" fmla="*/ 3 w 286"/>
                <a:gd name="T47" fmla="*/ 171 h 285"/>
                <a:gd name="T48" fmla="*/ 0 w 286"/>
                <a:gd name="T49" fmla="*/ 142 h 285"/>
                <a:gd name="T50" fmla="*/ 3 w 286"/>
                <a:gd name="T51" fmla="*/ 114 h 285"/>
                <a:gd name="T52" fmla="*/ 11 w 286"/>
                <a:gd name="T53" fmla="*/ 87 h 285"/>
                <a:gd name="T54" fmla="*/ 24 w 286"/>
                <a:gd name="T55" fmla="*/ 63 h 285"/>
                <a:gd name="T56" fmla="*/ 41 w 286"/>
                <a:gd name="T57" fmla="*/ 42 h 285"/>
                <a:gd name="T58" fmla="*/ 62 w 286"/>
                <a:gd name="T59" fmla="*/ 24 h 285"/>
                <a:gd name="T60" fmla="*/ 87 w 286"/>
                <a:gd name="T61" fmla="*/ 11 h 285"/>
                <a:gd name="T62" fmla="*/ 114 w 286"/>
                <a:gd name="T63" fmla="*/ 3 h 285"/>
                <a:gd name="T64" fmla="*/ 143 w 286"/>
                <a:gd name="T6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6" h="285">
                  <a:moveTo>
                    <a:pt x="143" y="0"/>
                  </a:moveTo>
                  <a:lnTo>
                    <a:pt x="172" y="3"/>
                  </a:lnTo>
                  <a:lnTo>
                    <a:pt x="199" y="11"/>
                  </a:lnTo>
                  <a:lnTo>
                    <a:pt x="223" y="24"/>
                  </a:lnTo>
                  <a:lnTo>
                    <a:pt x="244" y="42"/>
                  </a:lnTo>
                  <a:lnTo>
                    <a:pt x="261" y="63"/>
                  </a:lnTo>
                  <a:lnTo>
                    <a:pt x="274" y="87"/>
                  </a:lnTo>
                  <a:lnTo>
                    <a:pt x="283" y="114"/>
                  </a:lnTo>
                  <a:lnTo>
                    <a:pt x="286" y="142"/>
                  </a:lnTo>
                  <a:lnTo>
                    <a:pt x="283" y="171"/>
                  </a:lnTo>
                  <a:lnTo>
                    <a:pt x="274" y="198"/>
                  </a:lnTo>
                  <a:lnTo>
                    <a:pt x="261" y="222"/>
                  </a:lnTo>
                  <a:lnTo>
                    <a:pt x="244" y="243"/>
                  </a:lnTo>
                  <a:lnTo>
                    <a:pt x="223" y="261"/>
                  </a:lnTo>
                  <a:lnTo>
                    <a:pt x="199" y="274"/>
                  </a:lnTo>
                  <a:lnTo>
                    <a:pt x="172" y="282"/>
                  </a:lnTo>
                  <a:lnTo>
                    <a:pt x="143" y="285"/>
                  </a:lnTo>
                  <a:lnTo>
                    <a:pt x="114" y="282"/>
                  </a:lnTo>
                  <a:lnTo>
                    <a:pt x="87" y="274"/>
                  </a:lnTo>
                  <a:lnTo>
                    <a:pt x="62" y="261"/>
                  </a:lnTo>
                  <a:lnTo>
                    <a:pt x="41" y="243"/>
                  </a:lnTo>
                  <a:lnTo>
                    <a:pt x="24" y="222"/>
                  </a:lnTo>
                  <a:lnTo>
                    <a:pt x="11" y="198"/>
                  </a:lnTo>
                  <a:lnTo>
                    <a:pt x="3" y="171"/>
                  </a:lnTo>
                  <a:lnTo>
                    <a:pt x="0" y="142"/>
                  </a:lnTo>
                  <a:lnTo>
                    <a:pt x="3" y="114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1" y="42"/>
                  </a:lnTo>
                  <a:lnTo>
                    <a:pt x="62" y="24"/>
                  </a:lnTo>
                  <a:lnTo>
                    <a:pt x="87" y="11"/>
                  </a:lnTo>
                  <a:lnTo>
                    <a:pt x="114" y="3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368"/>
            <p:cNvSpPr>
              <a:spLocks/>
            </p:cNvSpPr>
            <p:nvPr/>
          </p:nvSpPr>
          <p:spPr bwMode="auto">
            <a:xfrm>
              <a:off x="1901825" y="2230438"/>
              <a:ext cx="50800" cy="50800"/>
            </a:xfrm>
            <a:custGeom>
              <a:avLst/>
              <a:gdLst>
                <a:gd name="T0" fmla="*/ 142 w 285"/>
                <a:gd name="T1" fmla="*/ 0 h 285"/>
                <a:gd name="T2" fmla="*/ 171 w 285"/>
                <a:gd name="T3" fmla="*/ 3 h 285"/>
                <a:gd name="T4" fmla="*/ 198 w 285"/>
                <a:gd name="T5" fmla="*/ 11 h 285"/>
                <a:gd name="T6" fmla="*/ 222 w 285"/>
                <a:gd name="T7" fmla="*/ 24 h 285"/>
                <a:gd name="T8" fmla="*/ 243 w 285"/>
                <a:gd name="T9" fmla="*/ 42 h 285"/>
                <a:gd name="T10" fmla="*/ 260 w 285"/>
                <a:gd name="T11" fmla="*/ 63 h 285"/>
                <a:gd name="T12" fmla="*/ 274 w 285"/>
                <a:gd name="T13" fmla="*/ 87 h 285"/>
                <a:gd name="T14" fmla="*/ 282 w 285"/>
                <a:gd name="T15" fmla="*/ 114 h 285"/>
                <a:gd name="T16" fmla="*/ 285 w 285"/>
                <a:gd name="T17" fmla="*/ 142 h 285"/>
                <a:gd name="T18" fmla="*/ 282 w 285"/>
                <a:gd name="T19" fmla="*/ 171 h 285"/>
                <a:gd name="T20" fmla="*/ 274 w 285"/>
                <a:gd name="T21" fmla="*/ 198 h 285"/>
                <a:gd name="T22" fmla="*/ 260 w 285"/>
                <a:gd name="T23" fmla="*/ 222 h 285"/>
                <a:gd name="T24" fmla="*/ 243 w 285"/>
                <a:gd name="T25" fmla="*/ 243 h 285"/>
                <a:gd name="T26" fmla="*/ 222 w 285"/>
                <a:gd name="T27" fmla="*/ 261 h 285"/>
                <a:gd name="T28" fmla="*/ 198 w 285"/>
                <a:gd name="T29" fmla="*/ 274 h 285"/>
                <a:gd name="T30" fmla="*/ 171 w 285"/>
                <a:gd name="T31" fmla="*/ 282 h 285"/>
                <a:gd name="T32" fmla="*/ 142 w 285"/>
                <a:gd name="T33" fmla="*/ 285 h 285"/>
                <a:gd name="T34" fmla="*/ 114 w 285"/>
                <a:gd name="T35" fmla="*/ 282 h 285"/>
                <a:gd name="T36" fmla="*/ 87 w 285"/>
                <a:gd name="T37" fmla="*/ 274 h 285"/>
                <a:gd name="T38" fmla="*/ 63 w 285"/>
                <a:gd name="T39" fmla="*/ 261 h 285"/>
                <a:gd name="T40" fmla="*/ 42 w 285"/>
                <a:gd name="T41" fmla="*/ 243 h 285"/>
                <a:gd name="T42" fmla="*/ 24 w 285"/>
                <a:gd name="T43" fmla="*/ 222 h 285"/>
                <a:gd name="T44" fmla="*/ 11 w 285"/>
                <a:gd name="T45" fmla="*/ 198 h 285"/>
                <a:gd name="T46" fmla="*/ 3 w 285"/>
                <a:gd name="T47" fmla="*/ 171 h 285"/>
                <a:gd name="T48" fmla="*/ 0 w 285"/>
                <a:gd name="T49" fmla="*/ 142 h 285"/>
                <a:gd name="T50" fmla="*/ 3 w 285"/>
                <a:gd name="T51" fmla="*/ 114 h 285"/>
                <a:gd name="T52" fmla="*/ 11 w 285"/>
                <a:gd name="T53" fmla="*/ 87 h 285"/>
                <a:gd name="T54" fmla="*/ 24 w 285"/>
                <a:gd name="T55" fmla="*/ 63 h 285"/>
                <a:gd name="T56" fmla="*/ 42 w 285"/>
                <a:gd name="T57" fmla="*/ 42 h 285"/>
                <a:gd name="T58" fmla="*/ 63 w 285"/>
                <a:gd name="T59" fmla="*/ 24 h 285"/>
                <a:gd name="T60" fmla="*/ 87 w 285"/>
                <a:gd name="T61" fmla="*/ 11 h 285"/>
                <a:gd name="T62" fmla="*/ 114 w 285"/>
                <a:gd name="T63" fmla="*/ 3 h 285"/>
                <a:gd name="T64" fmla="*/ 142 w 285"/>
                <a:gd name="T6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5">
                  <a:moveTo>
                    <a:pt x="142" y="0"/>
                  </a:moveTo>
                  <a:lnTo>
                    <a:pt x="171" y="3"/>
                  </a:lnTo>
                  <a:lnTo>
                    <a:pt x="198" y="11"/>
                  </a:lnTo>
                  <a:lnTo>
                    <a:pt x="222" y="24"/>
                  </a:lnTo>
                  <a:lnTo>
                    <a:pt x="243" y="42"/>
                  </a:lnTo>
                  <a:lnTo>
                    <a:pt x="260" y="63"/>
                  </a:lnTo>
                  <a:lnTo>
                    <a:pt x="274" y="87"/>
                  </a:lnTo>
                  <a:lnTo>
                    <a:pt x="282" y="114"/>
                  </a:lnTo>
                  <a:lnTo>
                    <a:pt x="285" y="142"/>
                  </a:lnTo>
                  <a:lnTo>
                    <a:pt x="282" y="171"/>
                  </a:lnTo>
                  <a:lnTo>
                    <a:pt x="274" y="198"/>
                  </a:lnTo>
                  <a:lnTo>
                    <a:pt x="260" y="222"/>
                  </a:lnTo>
                  <a:lnTo>
                    <a:pt x="243" y="243"/>
                  </a:lnTo>
                  <a:lnTo>
                    <a:pt x="222" y="261"/>
                  </a:lnTo>
                  <a:lnTo>
                    <a:pt x="198" y="274"/>
                  </a:lnTo>
                  <a:lnTo>
                    <a:pt x="171" y="282"/>
                  </a:lnTo>
                  <a:lnTo>
                    <a:pt x="142" y="285"/>
                  </a:lnTo>
                  <a:lnTo>
                    <a:pt x="114" y="282"/>
                  </a:lnTo>
                  <a:lnTo>
                    <a:pt x="87" y="274"/>
                  </a:lnTo>
                  <a:lnTo>
                    <a:pt x="63" y="261"/>
                  </a:lnTo>
                  <a:lnTo>
                    <a:pt x="42" y="243"/>
                  </a:lnTo>
                  <a:lnTo>
                    <a:pt x="24" y="222"/>
                  </a:lnTo>
                  <a:lnTo>
                    <a:pt x="11" y="198"/>
                  </a:lnTo>
                  <a:lnTo>
                    <a:pt x="3" y="171"/>
                  </a:lnTo>
                  <a:lnTo>
                    <a:pt x="0" y="142"/>
                  </a:lnTo>
                  <a:lnTo>
                    <a:pt x="3" y="114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2" y="42"/>
                  </a:lnTo>
                  <a:lnTo>
                    <a:pt x="63" y="24"/>
                  </a:lnTo>
                  <a:lnTo>
                    <a:pt x="87" y="11"/>
                  </a:lnTo>
                  <a:lnTo>
                    <a:pt x="114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369"/>
            <p:cNvSpPr>
              <a:spLocks/>
            </p:cNvSpPr>
            <p:nvPr/>
          </p:nvSpPr>
          <p:spPr bwMode="auto">
            <a:xfrm>
              <a:off x="1663700" y="1990725"/>
              <a:ext cx="476250" cy="295275"/>
            </a:xfrm>
            <a:custGeom>
              <a:avLst/>
              <a:gdLst>
                <a:gd name="T0" fmla="*/ 235 w 2707"/>
                <a:gd name="T1" fmla="*/ 0 h 1676"/>
                <a:gd name="T2" fmla="*/ 2474 w 2707"/>
                <a:gd name="T3" fmla="*/ 0 h 1676"/>
                <a:gd name="T4" fmla="*/ 2512 w 2707"/>
                <a:gd name="T5" fmla="*/ 3 h 1676"/>
                <a:gd name="T6" fmla="*/ 2548 w 2707"/>
                <a:gd name="T7" fmla="*/ 12 h 1676"/>
                <a:gd name="T8" fmla="*/ 2581 w 2707"/>
                <a:gd name="T9" fmla="*/ 26 h 1676"/>
                <a:gd name="T10" fmla="*/ 2612 w 2707"/>
                <a:gd name="T11" fmla="*/ 45 h 1676"/>
                <a:gd name="T12" fmla="*/ 2639 w 2707"/>
                <a:gd name="T13" fmla="*/ 69 h 1676"/>
                <a:gd name="T14" fmla="*/ 2662 w 2707"/>
                <a:gd name="T15" fmla="*/ 96 h 1676"/>
                <a:gd name="T16" fmla="*/ 2681 w 2707"/>
                <a:gd name="T17" fmla="*/ 127 h 1676"/>
                <a:gd name="T18" fmla="*/ 2696 w 2707"/>
                <a:gd name="T19" fmla="*/ 160 h 1676"/>
                <a:gd name="T20" fmla="*/ 2704 w 2707"/>
                <a:gd name="T21" fmla="*/ 196 h 1676"/>
                <a:gd name="T22" fmla="*/ 2707 w 2707"/>
                <a:gd name="T23" fmla="*/ 234 h 1676"/>
                <a:gd name="T24" fmla="*/ 2707 w 2707"/>
                <a:gd name="T25" fmla="*/ 1442 h 1676"/>
                <a:gd name="T26" fmla="*/ 2704 w 2707"/>
                <a:gd name="T27" fmla="*/ 1479 h 1676"/>
                <a:gd name="T28" fmla="*/ 2695 w 2707"/>
                <a:gd name="T29" fmla="*/ 1515 h 1676"/>
                <a:gd name="T30" fmla="*/ 2681 w 2707"/>
                <a:gd name="T31" fmla="*/ 1549 h 1676"/>
                <a:gd name="T32" fmla="*/ 2662 w 2707"/>
                <a:gd name="T33" fmla="*/ 1580 h 1676"/>
                <a:gd name="T34" fmla="*/ 2639 w 2707"/>
                <a:gd name="T35" fmla="*/ 1607 h 1676"/>
                <a:gd name="T36" fmla="*/ 2611 w 2707"/>
                <a:gd name="T37" fmla="*/ 1631 h 1676"/>
                <a:gd name="T38" fmla="*/ 2581 w 2707"/>
                <a:gd name="T39" fmla="*/ 1650 h 1676"/>
                <a:gd name="T40" fmla="*/ 2547 w 2707"/>
                <a:gd name="T41" fmla="*/ 1664 h 1676"/>
                <a:gd name="T42" fmla="*/ 2511 w 2707"/>
                <a:gd name="T43" fmla="*/ 1673 h 1676"/>
                <a:gd name="T44" fmla="*/ 2473 w 2707"/>
                <a:gd name="T45" fmla="*/ 1676 h 1676"/>
                <a:gd name="T46" fmla="*/ 2311 w 2707"/>
                <a:gd name="T47" fmla="*/ 1676 h 1676"/>
                <a:gd name="T48" fmla="*/ 2311 w 2707"/>
                <a:gd name="T49" fmla="*/ 871 h 1676"/>
                <a:gd name="T50" fmla="*/ 2308 w 2707"/>
                <a:gd name="T51" fmla="*/ 822 h 1676"/>
                <a:gd name="T52" fmla="*/ 2300 w 2707"/>
                <a:gd name="T53" fmla="*/ 774 h 1676"/>
                <a:gd name="T54" fmla="*/ 2286 w 2707"/>
                <a:gd name="T55" fmla="*/ 728 h 1676"/>
                <a:gd name="T56" fmla="*/ 2268 w 2707"/>
                <a:gd name="T57" fmla="*/ 684 h 1676"/>
                <a:gd name="T58" fmla="*/ 2244 w 2707"/>
                <a:gd name="T59" fmla="*/ 643 h 1676"/>
                <a:gd name="T60" fmla="*/ 2217 w 2707"/>
                <a:gd name="T61" fmla="*/ 605 h 1676"/>
                <a:gd name="T62" fmla="*/ 2186 w 2707"/>
                <a:gd name="T63" fmla="*/ 570 h 1676"/>
                <a:gd name="T64" fmla="*/ 2150 w 2707"/>
                <a:gd name="T65" fmla="*/ 539 h 1676"/>
                <a:gd name="T66" fmla="*/ 2112 w 2707"/>
                <a:gd name="T67" fmla="*/ 511 h 1676"/>
                <a:gd name="T68" fmla="*/ 2071 w 2707"/>
                <a:gd name="T69" fmla="*/ 488 h 1676"/>
                <a:gd name="T70" fmla="*/ 2027 w 2707"/>
                <a:gd name="T71" fmla="*/ 470 h 1676"/>
                <a:gd name="T72" fmla="*/ 1981 w 2707"/>
                <a:gd name="T73" fmla="*/ 456 h 1676"/>
                <a:gd name="T74" fmla="*/ 1933 w 2707"/>
                <a:gd name="T75" fmla="*/ 448 h 1676"/>
                <a:gd name="T76" fmla="*/ 1883 w 2707"/>
                <a:gd name="T77" fmla="*/ 445 h 1676"/>
                <a:gd name="T78" fmla="*/ 0 w 2707"/>
                <a:gd name="T79" fmla="*/ 445 h 1676"/>
                <a:gd name="T80" fmla="*/ 0 w 2707"/>
                <a:gd name="T81" fmla="*/ 234 h 1676"/>
                <a:gd name="T82" fmla="*/ 4 w 2707"/>
                <a:gd name="T83" fmla="*/ 196 h 1676"/>
                <a:gd name="T84" fmla="*/ 12 w 2707"/>
                <a:gd name="T85" fmla="*/ 160 h 1676"/>
                <a:gd name="T86" fmla="*/ 27 w 2707"/>
                <a:gd name="T87" fmla="*/ 127 h 1676"/>
                <a:gd name="T88" fmla="*/ 46 w 2707"/>
                <a:gd name="T89" fmla="*/ 96 h 1676"/>
                <a:gd name="T90" fmla="*/ 69 w 2707"/>
                <a:gd name="T91" fmla="*/ 69 h 1676"/>
                <a:gd name="T92" fmla="*/ 96 w 2707"/>
                <a:gd name="T93" fmla="*/ 45 h 1676"/>
                <a:gd name="T94" fmla="*/ 127 w 2707"/>
                <a:gd name="T95" fmla="*/ 26 h 1676"/>
                <a:gd name="T96" fmla="*/ 161 w 2707"/>
                <a:gd name="T97" fmla="*/ 12 h 1676"/>
                <a:gd name="T98" fmla="*/ 197 w 2707"/>
                <a:gd name="T99" fmla="*/ 3 h 1676"/>
                <a:gd name="T100" fmla="*/ 235 w 2707"/>
                <a:gd name="T101" fmla="*/ 0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07" h="1676">
                  <a:moveTo>
                    <a:pt x="235" y="0"/>
                  </a:moveTo>
                  <a:lnTo>
                    <a:pt x="2474" y="0"/>
                  </a:lnTo>
                  <a:lnTo>
                    <a:pt x="2512" y="3"/>
                  </a:lnTo>
                  <a:lnTo>
                    <a:pt x="2548" y="12"/>
                  </a:lnTo>
                  <a:lnTo>
                    <a:pt x="2581" y="26"/>
                  </a:lnTo>
                  <a:lnTo>
                    <a:pt x="2612" y="45"/>
                  </a:lnTo>
                  <a:lnTo>
                    <a:pt x="2639" y="69"/>
                  </a:lnTo>
                  <a:lnTo>
                    <a:pt x="2662" y="96"/>
                  </a:lnTo>
                  <a:lnTo>
                    <a:pt x="2681" y="127"/>
                  </a:lnTo>
                  <a:lnTo>
                    <a:pt x="2696" y="160"/>
                  </a:lnTo>
                  <a:lnTo>
                    <a:pt x="2704" y="196"/>
                  </a:lnTo>
                  <a:lnTo>
                    <a:pt x="2707" y="234"/>
                  </a:lnTo>
                  <a:lnTo>
                    <a:pt x="2707" y="1442"/>
                  </a:lnTo>
                  <a:lnTo>
                    <a:pt x="2704" y="1479"/>
                  </a:lnTo>
                  <a:lnTo>
                    <a:pt x="2695" y="1515"/>
                  </a:lnTo>
                  <a:lnTo>
                    <a:pt x="2681" y="1549"/>
                  </a:lnTo>
                  <a:lnTo>
                    <a:pt x="2662" y="1580"/>
                  </a:lnTo>
                  <a:lnTo>
                    <a:pt x="2639" y="1607"/>
                  </a:lnTo>
                  <a:lnTo>
                    <a:pt x="2611" y="1631"/>
                  </a:lnTo>
                  <a:lnTo>
                    <a:pt x="2581" y="1650"/>
                  </a:lnTo>
                  <a:lnTo>
                    <a:pt x="2547" y="1664"/>
                  </a:lnTo>
                  <a:lnTo>
                    <a:pt x="2511" y="1673"/>
                  </a:lnTo>
                  <a:lnTo>
                    <a:pt x="2473" y="1676"/>
                  </a:lnTo>
                  <a:lnTo>
                    <a:pt x="2311" y="1676"/>
                  </a:lnTo>
                  <a:lnTo>
                    <a:pt x="2311" y="871"/>
                  </a:lnTo>
                  <a:lnTo>
                    <a:pt x="2308" y="822"/>
                  </a:lnTo>
                  <a:lnTo>
                    <a:pt x="2300" y="774"/>
                  </a:lnTo>
                  <a:lnTo>
                    <a:pt x="2286" y="728"/>
                  </a:lnTo>
                  <a:lnTo>
                    <a:pt x="2268" y="684"/>
                  </a:lnTo>
                  <a:lnTo>
                    <a:pt x="2244" y="643"/>
                  </a:lnTo>
                  <a:lnTo>
                    <a:pt x="2217" y="605"/>
                  </a:lnTo>
                  <a:lnTo>
                    <a:pt x="2186" y="570"/>
                  </a:lnTo>
                  <a:lnTo>
                    <a:pt x="2150" y="539"/>
                  </a:lnTo>
                  <a:lnTo>
                    <a:pt x="2112" y="511"/>
                  </a:lnTo>
                  <a:lnTo>
                    <a:pt x="2071" y="488"/>
                  </a:lnTo>
                  <a:lnTo>
                    <a:pt x="2027" y="470"/>
                  </a:lnTo>
                  <a:lnTo>
                    <a:pt x="1981" y="456"/>
                  </a:lnTo>
                  <a:lnTo>
                    <a:pt x="1933" y="448"/>
                  </a:lnTo>
                  <a:lnTo>
                    <a:pt x="1883" y="445"/>
                  </a:lnTo>
                  <a:lnTo>
                    <a:pt x="0" y="445"/>
                  </a:lnTo>
                  <a:lnTo>
                    <a:pt x="0" y="234"/>
                  </a:lnTo>
                  <a:lnTo>
                    <a:pt x="4" y="196"/>
                  </a:lnTo>
                  <a:lnTo>
                    <a:pt x="12" y="160"/>
                  </a:lnTo>
                  <a:lnTo>
                    <a:pt x="27" y="127"/>
                  </a:lnTo>
                  <a:lnTo>
                    <a:pt x="46" y="96"/>
                  </a:lnTo>
                  <a:lnTo>
                    <a:pt x="69" y="69"/>
                  </a:lnTo>
                  <a:lnTo>
                    <a:pt x="96" y="45"/>
                  </a:lnTo>
                  <a:lnTo>
                    <a:pt x="127" y="26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370"/>
            <p:cNvSpPr>
              <a:spLocks noEditPoints="1"/>
            </p:cNvSpPr>
            <p:nvPr/>
          </p:nvSpPr>
          <p:spPr bwMode="auto">
            <a:xfrm>
              <a:off x="1558925" y="2103438"/>
              <a:ext cx="477838" cy="295275"/>
            </a:xfrm>
            <a:custGeom>
              <a:avLst/>
              <a:gdLst>
                <a:gd name="T0" fmla="*/ 494 w 2707"/>
                <a:gd name="T1" fmla="*/ 228 h 1676"/>
                <a:gd name="T2" fmla="*/ 493 w 2707"/>
                <a:gd name="T3" fmla="*/ 297 h 1676"/>
                <a:gd name="T4" fmla="*/ 470 w 2707"/>
                <a:gd name="T5" fmla="*/ 367 h 1676"/>
                <a:gd name="T6" fmla="*/ 427 w 2707"/>
                <a:gd name="T7" fmla="*/ 426 h 1676"/>
                <a:gd name="T8" fmla="*/ 368 w 2707"/>
                <a:gd name="T9" fmla="*/ 469 h 1676"/>
                <a:gd name="T10" fmla="*/ 297 w 2707"/>
                <a:gd name="T11" fmla="*/ 493 h 1676"/>
                <a:gd name="T12" fmla="*/ 229 w 2707"/>
                <a:gd name="T13" fmla="*/ 494 h 1676"/>
                <a:gd name="T14" fmla="*/ 200 w 2707"/>
                <a:gd name="T15" fmla="*/ 1217 h 1676"/>
                <a:gd name="T16" fmla="*/ 259 w 2707"/>
                <a:gd name="T17" fmla="*/ 1210 h 1676"/>
                <a:gd name="T18" fmla="*/ 334 w 2707"/>
                <a:gd name="T19" fmla="*/ 1222 h 1676"/>
                <a:gd name="T20" fmla="*/ 399 w 2707"/>
                <a:gd name="T21" fmla="*/ 1256 h 1676"/>
                <a:gd name="T22" fmla="*/ 451 w 2707"/>
                <a:gd name="T23" fmla="*/ 1307 h 1676"/>
                <a:gd name="T24" fmla="*/ 484 w 2707"/>
                <a:gd name="T25" fmla="*/ 1372 h 1676"/>
                <a:gd name="T26" fmla="*/ 496 w 2707"/>
                <a:gd name="T27" fmla="*/ 1447 h 1676"/>
                <a:gd name="T28" fmla="*/ 494 w 2707"/>
                <a:gd name="T29" fmla="*/ 1477 h 1676"/>
                <a:gd name="T30" fmla="*/ 2229 w 2707"/>
                <a:gd name="T31" fmla="*/ 1455 h 1676"/>
                <a:gd name="T32" fmla="*/ 2231 w 2707"/>
                <a:gd name="T33" fmla="*/ 1395 h 1676"/>
                <a:gd name="T34" fmla="*/ 2255 w 2707"/>
                <a:gd name="T35" fmla="*/ 1324 h 1676"/>
                <a:gd name="T36" fmla="*/ 2298 w 2707"/>
                <a:gd name="T37" fmla="*/ 1265 h 1676"/>
                <a:gd name="T38" fmla="*/ 2357 w 2707"/>
                <a:gd name="T39" fmla="*/ 1222 h 1676"/>
                <a:gd name="T40" fmla="*/ 2427 w 2707"/>
                <a:gd name="T41" fmla="*/ 1199 h 1676"/>
                <a:gd name="T42" fmla="*/ 2487 w 2707"/>
                <a:gd name="T43" fmla="*/ 1197 h 1676"/>
                <a:gd name="T44" fmla="*/ 2508 w 2707"/>
                <a:gd name="T45" fmla="*/ 1200 h 1676"/>
                <a:gd name="T46" fmla="*/ 2488 w 2707"/>
                <a:gd name="T47" fmla="*/ 481 h 1676"/>
                <a:gd name="T48" fmla="*/ 2428 w 2707"/>
                <a:gd name="T49" fmla="*/ 478 h 1676"/>
                <a:gd name="T50" fmla="*/ 2357 w 2707"/>
                <a:gd name="T51" fmla="*/ 455 h 1676"/>
                <a:gd name="T52" fmla="*/ 2298 w 2707"/>
                <a:gd name="T53" fmla="*/ 412 h 1676"/>
                <a:gd name="T54" fmla="*/ 2255 w 2707"/>
                <a:gd name="T55" fmla="*/ 353 h 1676"/>
                <a:gd name="T56" fmla="*/ 2232 w 2707"/>
                <a:gd name="T57" fmla="*/ 282 h 1676"/>
                <a:gd name="T58" fmla="*/ 2230 w 2707"/>
                <a:gd name="T59" fmla="*/ 222 h 1676"/>
                <a:gd name="T60" fmla="*/ 489 w 2707"/>
                <a:gd name="T61" fmla="*/ 200 h 1676"/>
                <a:gd name="T62" fmla="*/ 2473 w 2707"/>
                <a:gd name="T63" fmla="*/ 0 h 1676"/>
                <a:gd name="T64" fmla="*/ 2547 w 2707"/>
                <a:gd name="T65" fmla="*/ 12 h 1676"/>
                <a:gd name="T66" fmla="*/ 2612 w 2707"/>
                <a:gd name="T67" fmla="*/ 45 h 1676"/>
                <a:gd name="T68" fmla="*/ 2663 w 2707"/>
                <a:gd name="T69" fmla="*/ 96 h 1676"/>
                <a:gd name="T70" fmla="*/ 2696 w 2707"/>
                <a:gd name="T71" fmla="*/ 161 h 1676"/>
                <a:gd name="T72" fmla="*/ 2707 w 2707"/>
                <a:gd name="T73" fmla="*/ 235 h 1676"/>
                <a:gd name="T74" fmla="*/ 2704 w 2707"/>
                <a:gd name="T75" fmla="*/ 1480 h 1676"/>
                <a:gd name="T76" fmla="*/ 2681 w 2707"/>
                <a:gd name="T77" fmla="*/ 1549 h 1676"/>
                <a:gd name="T78" fmla="*/ 2639 w 2707"/>
                <a:gd name="T79" fmla="*/ 1607 h 1676"/>
                <a:gd name="T80" fmla="*/ 2581 w 2707"/>
                <a:gd name="T81" fmla="*/ 1650 h 1676"/>
                <a:gd name="T82" fmla="*/ 2511 w 2707"/>
                <a:gd name="T83" fmla="*/ 1673 h 1676"/>
                <a:gd name="T84" fmla="*/ 234 w 2707"/>
                <a:gd name="T85" fmla="*/ 1676 h 1676"/>
                <a:gd name="T86" fmla="*/ 160 w 2707"/>
                <a:gd name="T87" fmla="*/ 1664 h 1676"/>
                <a:gd name="T88" fmla="*/ 96 w 2707"/>
                <a:gd name="T89" fmla="*/ 1631 h 1676"/>
                <a:gd name="T90" fmla="*/ 45 w 2707"/>
                <a:gd name="T91" fmla="*/ 1580 h 1676"/>
                <a:gd name="T92" fmla="*/ 12 w 2707"/>
                <a:gd name="T93" fmla="*/ 1516 h 1676"/>
                <a:gd name="T94" fmla="*/ 0 w 2707"/>
                <a:gd name="T95" fmla="*/ 1442 h 1676"/>
                <a:gd name="T96" fmla="*/ 3 w 2707"/>
                <a:gd name="T97" fmla="*/ 197 h 1676"/>
                <a:gd name="T98" fmla="*/ 26 w 2707"/>
                <a:gd name="T99" fmla="*/ 127 h 1676"/>
                <a:gd name="T100" fmla="*/ 69 w 2707"/>
                <a:gd name="T101" fmla="*/ 69 h 1676"/>
                <a:gd name="T102" fmla="*/ 127 w 2707"/>
                <a:gd name="T103" fmla="*/ 26 h 1676"/>
                <a:gd name="T104" fmla="*/ 196 w 2707"/>
                <a:gd name="T105" fmla="*/ 3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07" h="1676">
                  <a:moveTo>
                    <a:pt x="489" y="200"/>
                  </a:moveTo>
                  <a:lnTo>
                    <a:pt x="494" y="228"/>
                  </a:lnTo>
                  <a:lnTo>
                    <a:pt x="496" y="258"/>
                  </a:lnTo>
                  <a:lnTo>
                    <a:pt x="493" y="297"/>
                  </a:lnTo>
                  <a:lnTo>
                    <a:pt x="484" y="333"/>
                  </a:lnTo>
                  <a:lnTo>
                    <a:pt x="470" y="367"/>
                  </a:lnTo>
                  <a:lnTo>
                    <a:pt x="450" y="399"/>
                  </a:lnTo>
                  <a:lnTo>
                    <a:pt x="427" y="426"/>
                  </a:lnTo>
                  <a:lnTo>
                    <a:pt x="399" y="450"/>
                  </a:lnTo>
                  <a:lnTo>
                    <a:pt x="368" y="469"/>
                  </a:lnTo>
                  <a:lnTo>
                    <a:pt x="334" y="484"/>
                  </a:lnTo>
                  <a:lnTo>
                    <a:pt x="297" y="493"/>
                  </a:lnTo>
                  <a:lnTo>
                    <a:pt x="259" y="496"/>
                  </a:lnTo>
                  <a:lnTo>
                    <a:pt x="229" y="494"/>
                  </a:lnTo>
                  <a:lnTo>
                    <a:pt x="200" y="488"/>
                  </a:lnTo>
                  <a:lnTo>
                    <a:pt x="200" y="1217"/>
                  </a:lnTo>
                  <a:lnTo>
                    <a:pt x="229" y="1212"/>
                  </a:lnTo>
                  <a:lnTo>
                    <a:pt x="259" y="1210"/>
                  </a:lnTo>
                  <a:lnTo>
                    <a:pt x="297" y="1213"/>
                  </a:lnTo>
                  <a:lnTo>
                    <a:pt x="334" y="1222"/>
                  </a:lnTo>
                  <a:lnTo>
                    <a:pt x="368" y="1236"/>
                  </a:lnTo>
                  <a:lnTo>
                    <a:pt x="399" y="1256"/>
                  </a:lnTo>
                  <a:lnTo>
                    <a:pt x="427" y="1279"/>
                  </a:lnTo>
                  <a:lnTo>
                    <a:pt x="451" y="1307"/>
                  </a:lnTo>
                  <a:lnTo>
                    <a:pt x="470" y="1338"/>
                  </a:lnTo>
                  <a:lnTo>
                    <a:pt x="484" y="1372"/>
                  </a:lnTo>
                  <a:lnTo>
                    <a:pt x="493" y="1409"/>
                  </a:lnTo>
                  <a:lnTo>
                    <a:pt x="496" y="1447"/>
                  </a:lnTo>
                  <a:lnTo>
                    <a:pt x="496" y="1462"/>
                  </a:lnTo>
                  <a:lnTo>
                    <a:pt x="494" y="1477"/>
                  </a:lnTo>
                  <a:lnTo>
                    <a:pt x="2232" y="1477"/>
                  </a:lnTo>
                  <a:lnTo>
                    <a:pt x="2229" y="1455"/>
                  </a:lnTo>
                  <a:lnTo>
                    <a:pt x="2228" y="1433"/>
                  </a:lnTo>
                  <a:lnTo>
                    <a:pt x="2231" y="1395"/>
                  </a:lnTo>
                  <a:lnTo>
                    <a:pt x="2240" y="1358"/>
                  </a:lnTo>
                  <a:lnTo>
                    <a:pt x="2255" y="1324"/>
                  </a:lnTo>
                  <a:lnTo>
                    <a:pt x="2274" y="1293"/>
                  </a:lnTo>
                  <a:lnTo>
                    <a:pt x="2298" y="1265"/>
                  </a:lnTo>
                  <a:lnTo>
                    <a:pt x="2326" y="1241"/>
                  </a:lnTo>
                  <a:lnTo>
                    <a:pt x="2357" y="1222"/>
                  </a:lnTo>
                  <a:lnTo>
                    <a:pt x="2391" y="1208"/>
                  </a:lnTo>
                  <a:lnTo>
                    <a:pt x="2427" y="1199"/>
                  </a:lnTo>
                  <a:lnTo>
                    <a:pt x="2466" y="1196"/>
                  </a:lnTo>
                  <a:lnTo>
                    <a:pt x="2487" y="1197"/>
                  </a:lnTo>
                  <a:lnTo>
                    <a:pt x="2508" y="1200"/>
                  </a:lnTo>
                  <a:lnTo>
                    <a:pt x="2508" y="1200"/>
                  </a:lnTo>
                  <a:lnTo>
                    <a:pt x="2508" y="477"/>
                  </a:lnTo>
                  <a:lnTo>
                    <a:pt x="2488" y="481"/>
                  </a:lnTo>
                  <a:lnTo>
                    <a:pt x="2466" y="482"/>
                  </a:lnTo>
                  <a:lnTo>
                    <a:pt x="2428" y="478"/>
                  </a:lnTo>
                  <a:lnTo>
                    <a:pt x="2391" y="469"/>
                  </a:lnTo>
                  <a:lnTo>
                    <a:pt x="2357" y="455"/>
                  </a:lnTo>
                  <a:lnTo>
                    <a:pt x="2326" y="436"/>
                  </a:lnTo>
                  <a:lnTo>
                    <a:pt x="2298" y="412"/>
                  </a:lnTo>
                  <a:lnTo>
                    <a:pt x="2275" y="384"/>
                  </a:lnTo>
                  <a:lnTo>
                    <a:pt x="2255" y="353"/>
                  </a:lnTo>
                  <a:lnTo>
                    <a:pt x="2241" y="319"/>
                  </a:lnTo>
                  <a:lnTo>
                    <a:pt x="2232" y="282"/>
                  </a:lnTo>
                  <a:lnTo>
                    <a:pt x="2229" y="244"/>
                  </a:lnTo>
                  <a:lnTo>
                    <a:pt x="2230" y="222"/>
                  </a:lnTo>
                  <a:lnTo>
                    <a:pt x="2233" y="200"/>
                  </a:lnTo>
                  <a:lnTo>
                    <a:pt x="489" y="200"/>
                  </a:lnTo>
                  <a:close/>
                  <a:moveTo>
                    <a:pt x="234" y="0"/>
                  </a:moveTo>
                  <a:lnTo>
                    <a:pt x="2473" y="0"/>
                  </a:lnTo>
                  <a:lnTo>
                    <a:pt x="2511" y="3"/>
                  </a:lnTo>
                  <a:lnTo>
                    <a:pt x="2547" y="12"/>
                  </a:lnTo>
                  <a:lnTo>
                    <a:pt x="2581" y="26"/>
                  </a:lnTo>
                  <a:lnTo>
                    <a:pt x="2612" y="45"/>
                  </a:lnTo>
                  <a:lnTo>
                    <a:pt x="2639" y="69"/>
                  </a:lnTo>
                  <a:lnTo>
                    <a:pt x="2663" y="96"/>
                  </a:lnTo>
                  <a:lnTo>
                    <a:pt x="2682" y="127"/>
                  </a:lnTo>
                  <a:lnTo>
                    <a:pt x="2696" y="161"/>
                  </a:lnTo>
                  <a:lnTo>
                    <a:pt x="2705" y="197"/>
                  </a:lnTo>
                  <a:lnTo>
                    <a:pt x="2707" y="235"/>
                  </a:lnTo>
                  <a:lnTo>
                    <a:pt x="2707" y="1442"/>
                  </a:lnTo>
                  <a:lnTo>
                    <a:pt x="2704" y="1480"/>
                  </a:lnTo>
                  <a:lnTo>
                    <a:pt x="2696" y="1516"/>
                  </a:lnTo>
                  <a:lnTo>
                    <a:pt x="2681" y="1549"/>
                  </a:lnTo>
                  <a:lnTo>
                    <a:pt x="2662" y="1580"/>
                  </a:lnTo>
                  <a:lnTo>
                    <a:pt x="2639" y="1607"/>
                  </a:lnTo>
                  <a:lnTo>
                    <a:pt x="2612" y="1631"/>
                  </a:lnTo>
                  <a:lnTo>
                    <a:pt x="2581" y="1650"/>
                  </a:lnTo>
                  <a:lnTo>
                    <a:pt x="2547" y="1664"/>
                  </a:lnTo>
                  <a:lnTo>
                    <a:pt x="2511" y="1673"/>
                  </a:lnTo>
                  <a:lnTo>
                    <a:pt x="2473" y="1676"/>
                  </a:lnTo>
                  <a:lnTo>
                    <a:pt x="234" y="1676"/>
                  </a:lnTo>
                  <a:lnTo>
                    <a:pt x="196" y="1673"/>
                  </a:lnTo>
                  <a:lnTo>
                    <a:pt x="160" y="1664"/>
                  </a:lnTo>
                  <a:lnTo>
                    <a:pt x="127" y="1650"/>
                  </a:lnTo>
                  <a:lnTo>
                    <a:pt x="96" y="1631"/>
                  </a:lnTo>
                  <a:lnTo>
                    <a:pt x="69" y="1608"/>
                  </a:lnTo>
                  <a:lnTo>
                    <a:pt x="45" y="1580"/>
                  </a:lnTo>
                  <a:lnTo>
                    <a:pt x="26" y="1550"/>
                  </a:lnTo>
                  <a:lnTo>
                    <a:pt x="12" y="1516"/>
                  </a:lnTo>
                  <a:lnTo>
                    <a:pt x="3" y="1480"/>
                  </a:lnTo>
                  <a:lnTo>
                    <a:pt x="0" y="1442"/>
                  </a:lnTo>
                  <a:lnTo>
                    <a:pt x="0" y="234"/>
                  </a:lnTo>
                  <a:lnTo>
                    <a:pt x="3" y="197"/>
                  </a:lnTo>
                  <a:lnTo>
                    <a:pt x="12" y="161"/>
                  </a:lnTo>
                  <a:lnTo>
                    <a:pt x="26" y="127"/>
                  </a:lnTo>
                  <a:lnTo>
                    <a:pt x="45" y="96"/>
                  </a:lnTo>
                  <a:lnTo>
                    <a:pt x="69" y="69"/>
                  </a:lnTo>
                  <a:lnTo>
                    <a:pt x="96" y="45"/>
                  </a:lnTo>
                  <a:lnTo>
                    <a:pt x="127" y="26"/>
                  </a:lnTo>
                  <a:lnTo>
                    <a:pt x="160" y="12"/>
                  </a:lnTo>
                  <a:lnTo>
                    <a:pt x="196" y="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1" name="Group 1060"/>
          <p:cNvGrpSpPr/>
          <p:nvPr/>
        </p:nvGrpSpPr>
        <p:grpSpPr>
          <a:xfrm>
            <a:off x="2539332" y="1903413"/>
            <a:ext cx="555626" cy="581025"/>
            <a:chOff x="2543175" y="1903413"/>
            <a:chExt cx="555626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1" name="Freeform 375"/>
            <p:cNvSpPr>
              <a:spLocks/>
            </p:cNvSpPr>
            <p:nvPr/>
          </p:nvSpPr>
          <p:spPr bwMode="auto">
            <a:xfrm>
              <a:off x="2644775" y="1997075"/>
              <a:ext cx="184150" cy="234950"/>
            </a:xfrm>
            <a:custGeom>
              <a:avLst/>
              <a:gdLst>
                <a:gd name="T0" fmla="*/ 513 w 1041"/>
                <a:gd name="T1" fmla="*/ 1 h 1338"/>
                <a:gd name="T2" fmla="*/ 527 w 1041"/>
                <a:gd name="T3" fmla="*/ 1 h 1338"/>
                <a:gd name="T4" fmla="*/ 549 w 1041"/>
                <a:gd name="T5" fmla="*/ 1 h 1338"/>
                <a:gd name="T6" fmla="*/ 581 w 1041"/>
                <a:gd name="T7" fmla="*/ 3 h 1338"/>
                <a:gd name="T8" fmla="*/ 622 w 1041"/>
                <a:gd name="T9" fmla="*/ 8 h 1338"/>
                <a:gd name="T10" fmla="*/ 668 w 1041"/>
                <a:gd name="T11" fmla="*/ 18 h 1338"/>
                <a:gd name="T12" fmla="*/ 719 w 1041"/>
                <a:gd name="T13" fmla="*/ 34 h 1338"/>
                <a:gd name="T14" fmla="*/ 772 w 1041"/>
                <a:gd name="T15" fmla="*/ 57 h 1338"/>
                <a:gd name="T16" fmla="*/ 825 w 1041"/>
                <a:gd name="T17" fmla="*/ 88 h 1338"/>
                <a:gd name="T18" fmla="*/ 877 w 1041"/>
                <a:gd name="T19" fmla="*/ 129 h 1338"/>
                <a:gd name="T20" fmla="*/ 925 w 1041"/>
                <a:gd name="T21" fmla="*/ 182 h 1338"/>
                <a:gd name="T22" fmla="*/ 967 w 1041"/>
                <a:gd name="T23" fmla="*/ 247 h 1338"/>
                <a:gd name="T24" fmla="*/ 1000 w 1041"/>
                <a:gd name="T25" fmla="*/ 326 h 1338"/>
                <a:gd name="T26" fmla="*/ 1024 w 1041"/>
                <a:gd name="T27" fmla="*/ 419 h 1338"/>
                <a:gd name="T28" fmla="*/ 1036 w 1041"/>
                <a:gd name="T29" fmla="*/ 530 h 1338"/>
                <a:gd name="T30" fmla="*/ 1037 w 1041"/>
                <a:gd name="T31" fmla="*/ 538 h 1338"/>
                <a:gd name="T32" fmla="*/ 1039 w 1041"/>
                <a:gd name="T33" fmla="*/ 561 h 1338"/>
                <a:gd name="T34" fmla="*/ 1040 w 1041"/>
                <a:gd name="T35" fmla="*/ 596 h 1338"/>
                <a:gd name="T36" fmla="*/ 1041 w 1041"/>
                <a:gd name="T37" fmla="*/ 642 h 1338"/>
                <a:gd name="T38" fmla="*/ 1039 w 1041"/>
                <a:gd name="T39" fmla="*/ 697 h 1338"/>
                <a:gd name="T40" fmla="*/ 1035 w 1041"/>
                <a:gd name="T41" fmla="*/ 760 h 1338"/>
                <a:gd name="T42" fmla="*/ 1027 w 1041"/>
                <a:gd name="T43" fmla="*/ 826 h 1338"/>
                <a:gd name="T44" fmla="*/ 1014 w 1041"/>
                <a:gd name="T45" fmla="*/ 896 h 1338"/>
                <a:gd name="T46" fmla="*/ 995 w 1041"/>
                <a:gd name="T47" fmla="*/ 967 h 1338"/>
                <a:gd name="T48" fmla="*/ 969 w 1041"/>
                <a:gd name="T49" fmla="*/ 1037 h 1338"/>
                <a:gd name="T50" fmla="*/ 936 w 1041"/>
                <a:gd name="T51" fmla="*/ 1104 h 1338"/>
                <a:gd name="T52" fmla="*/ 895 w 1041"/>
                <a:gd name="T53" fmla="*/ 1166 h 1338"/>
                <a:gd name="T54" fmla="*/ 844 w 1041"/>
                <a:gd name="T55" fmla="*/ 1222 h 1338"/>
                <a:gd name="T56" fmla="*/ 781 w 1041"/>
                <a:gd name="T57" fmla="*/ 1269 h 1338"/>
                <a:gd name="T58" fmla="*/ 708 w 1041"/>
                <a:gd name="T59" fmla="*/ 1305 h 1338"/>
                <a:gd name="T60" fmla="*/ 623 w 1041"/>
                <a:gd name="T61" fmla="*/ 1329 h 1338"/>
                <a:gd name="T62" fmla="*/ 524 w 1041"/>
                <a:gd name="T63" fmla="*/ 1338 h 1338"/>
                <a:gd name="T64" fmla="*/ 465 w 1041"/>
                <a:gd name="T65" fmla="*/ 1335 h 1338"/>
                <a:gd name="T66" fmla="*/ 374 w 1041"/>
                <a:gd name="T67" fmla="*/ 1319 h 1338"/>
                <a:gd name="T68" fmla="*/ 294 w 1041"/>
                <a:gd name="T69" fmla="*/ 1289 h 1338"/>
                <a:gd name="T70" fmla="*/ 227 w 1041"/>
                <a:gd name="T71" fmla="*/ 1246 h 1338"/>
                <a:gd name="T72" fmla="*/ 170 w 1041"/>
                <a:gd name="T73" fmla="*/ 1195 h 1338"/>
                <a:gd name="T74" fmla="*/ 124 w 1041"/>
                <a:gd name="T75" fmla="*/ 1136 h 1338"/>
                <a:gd name="T76" fmla="*/ 87 w 1041"/>
                <a:gd name="T77" fmla="*/ 1071 h 1338"/>
                <a:gd name="T78" fmla="*/ 57 w 1041"/>
                <a:gd name="T79" fmla="*/ 1003 h 1338"/>
                <a:gd name="T80" fmla="*/ 35 w 1041"/>
                <a:gd name="T81" fmla="*/ 931 h 1338"/>
                <a:gd name="T82" fmla="*/ 20 w 1041"/>
                <a:gd name="T83" fmla="*/ 861 h 1338"/>
                <a:gd name="T84" fmla="*/ 9 w 1041"/>
                <a:gd name="T85" fmla="*/ 793 h 1338"/>
                <a:gd name="T86" fmla="*/ 3 w 1041"/>
                <a:gd name="T87" fmla="*/ 728 h 1338"/>
                <a:gd name="T88" fmla="*/ 0 w 1041"/>
                <a:gd name="T89" fmla="*/ 669 h 1338"/>
                <a:gd name="T90" fmla="*/ 0 w 1041"/>
                <a:gd name="T91" fmla="*/ 618 h 1338"/>
                <a:gd name="T92" fmla="*/ 1 w 1041"/>
                <a:gd name="T93" fmla="*/ 577 h 1338"/>
                <a:gd name="T94" fmla="*/ 3 w 1041"/>
                <a:gd name="T95" fmla="*/ 548 h 1338"/>
                <a:gd name="T96" fmla="*/ 4 w 1041"/>
                <a:gd name="T97" fmla="*/ 532 h 1338"/>
                <a:gd name="T98" fmla="*/ 9 w 1041"/>
                <a:gd name="T99" fmla="*/ 473 h 1338"/>
                <a:gd name="T100" fmla="*/ 27 w 1041"/>
                <a:gd name="T101" fmla="*/ 370 h 1338"/>
                <a:gd name="T102" fmla="*/ 56 w 1041"/>
                <a:gd name="T103" fmla="*/ 285 h 1338"/>
                <a:gd name="T104" fmla="*/ 94 w 1041"/>
                <a:gd name="T105" fmla="*/ 213 h 1338"/>
                <a:gd name="T106" fmla="*/ 139 w 1041"/>
                <a:gd name="T107" fmla="*/ 155 h 1338"/>
                <a:gd name="T108" fmla="*/ 188 w 1041"/>
                <a:gd name="T109" fmla="*/ 107 h 1338"/>
                <a:gd name="T110" fmla="*/ 242 w 1041"/>
                <a:gd name="T111" fmla="*/ 71 h 1338"/>
                <a:gd name="T112" fmla="*/ 295 w 1041"/>
                <a:gd name="T113" fmla="*/ 44 h 1338"/>
                <a:gd name="T114" fmla="*/ 347 w 1041"/>
                <a:gd name="T115" fmla="*/ 25 h 1338"/>
                <a:gd name="T116" fmla="*/ 396 w 1041"/>
                <a:gd name="T117" fmla="*/ 12 h 1338"/>
                <a:gd name="T118" fmla="*/ 440 w 1041"/>
                <a:gd name="T119" fmla="*/ 5 h 1338"/>
                <a:gd name="T120" fmla="*/ 476 w 1041"/>
                <a:gd name="T121" fmla="*/ 1 h 1338"/>
                <a:gd name="T122" fmla="*/ 504 w 1041"/>
                <a:gd name="T123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1" h="1338">
                  <a:moveTo>
                    <a:pt x="504" y="0"/>
                  </a:moveTo>
                  <a:lnTo>
                    <a:pt x="513" y="1"/>
                  </a:lnTo>
                  <a:lnTo>
                    <a:pt x="520" y="1"/>
                  </a:lnTo>
                  <a:lnTo>
                    <a:pt x="527" y="1"/>
                  </a:lnTo>
                  <a:lnTo>
                    <a:pt x="537" y="0"/>
                  </a:lnTo>
                  <a:lnTo>
                    <a:pt x="549" y="1"/>
                  </a:lnTo>
                  <a:lnTo>
                    <a:pt x="564" y="1"/>
                  </a:lnTo>
                  <a:lnTo>
                    <a:pt x="581" y="3"/>
                  </a:lnTo>
                  <a:lnTo>
                    <a:pt x="600" y="5"/>
                  </a:lnTo>
                  <a:lnTo>
                    <a:pt x="622" y="8"/>
                  </a:lnTo>
                  <a:lnTo>
                    <a:pt x="644" y="12"/>
                  </a:lnTo>
                  <a:lnTo>
                    <a:pt x="668" y="18"/>
                  </a:lnTo>
                  <a:lnTo>
                    <a:pt x="693" y="25"/>
                  </a:lnTo>
                  <a:lnTo>
                    <a:pt x="719" y="34"/>
                  </a:lnTo>
                  <a:lnTo>
                    <a:pt x="745" y="44"/>
                  </a:lnTo>
                  <a:lnTo>
                    <a:pt x="772" y="57"/>
                  </a:lnTo>
                  <a:lnTo>
                    <a:pt x="799" y="71"/>
                  </a:lnTo>
                  <a:lnTo>
                    <a:pt x="825" y="88"/>
                  </a:lnTo>
                  <a:lnTo>
                    <a:pt x="852" y="107"/>
                  </a:lnTo>
                  <a:lnTo>
                    <a:pt x="877" y="129"/>
                  </a:lnTo>
                  <a:lnTo>
                    <a:pt x="902" y="155"/>
                  </a:lnTo>
                  <a:lnTo>
                    <a:pt x="925" y="182"/>
                  </a:lnTo>
                  <a:lnTo>
                    <a:pt x="947" y="213"/>
                  </a:lnTo>
                  <a:lnTo>
                    <a:pt x="967" y="247"/>
                  </a:lnTo>
                  <a:lnTo>
                    <a:pt x="985" y="285"/>
                  </a:lnTo>
                  <a:lnTo>
                    <a:pt x="1000" y="326"/>
                  </a:lnTo>
                  <a:lnTo>
                    <a:pt x="1014" y="370"/>
                  </a:lnTo>
                  <a:lnTo>
                    <a:pt x="1024" y="419"/>
                  </a:lnTo>
                  <a:lnTo>
                    <a:pt x="1032" y="473"/>
                  </a:lnTo>
                  <a:lnTo>
                    <a:pt x="1036" y="530"/>
                  </a:lnTo>
                  <a:lnTo>
                    <a:pt x="1036" y="532"/>
                  </a:lnTo>
                  <a:lnTo>
                    <a:pt x="1037" y="538"/>
                  </a:lnTo>
                  <a:lnTo>
                    <a:pt x="1038" y="548"/>
                  </a:lnTo>
                  <a:lnTo>
                    <a:pt x="1039" y="561"/>
                  </a:lnTo>
                  <a:lnTo>
                    <a:pt x="1039" y="577"/>
                  </a:lnTo>
                  <a:lnTo>
                    <a:pt x="1040" y="596"/>
                  </a:lnTo>
                  <a:lnTo>
                    <a:pt x="1041" y="618"/>
                  </a:lnTo>
                  <a:lnTo>
                    <a:pt x="1041" y="642"/>
                  </a:lnTo>
                  <a:lnTo>
                    <a:pt x="1040" y="668"/>
                  </a:lnTo>
                  <a:lnTo>
                    <a:pt x="1039" y="697"/>
                  </a:lnTo>
                  <a:lnTo>
                    <a:pt x="1037" y="728"/>
                  </a:lnTo>
                  <a:lnTo>
                    <a:pt x="1035" y="760"/>
                  </a:lnTo>
                  <a:lnTo>
                    <a:pt x="1031" y="792"/>
                  </a:lnTo>
                  <a:lnTo>
                    <a:pt x="1027" y="826"/>
                  </a:lnTo>
                  <a:lnTo>
                    <a:pt x="1021" y="861"/>
                  </a:lnTo>
                  <a:lnTo>
                    <a:pt x="1014" y="896"/>
                  </a:lnTo>
                  <a:lnTo>
                    <a:pt x="1005" y="931"/>
                  </a:lnTo>
                  <a:lnTo>
                    <a:pt x="995" y="967"/>
                  </a:lnTo>
                  <a:lnTo>
                    <a:pt x="983" y="1003"/>
                  </a:lnTo>
                  <a:lnTo>
                    <a:pt x="969" y="1037"/>
                  </a:lnTo>
                  <a:lnTo>
                    <a:pt x="954" y="1071"/>
                  </a:lnTo>
                  <a:lnTo>
                    <a:pt x="936" y="1104"/>
                  </a:lnTo>
                  <a:lnTo>
                    <a:pt x="917" y="1136"/>
                  </a:lnTo>
                  <a:lnTo>
                    <a:pt x="895" y="1166"/>
                  </a:lnTo>
                  <a:lnTo>
                    <a:pt x="870" y="1195"/>
                  </a:lnTo>
                  <a:lnTo>
                    <a:pt x="844" y="1222"/>
                  </a:lnTo>
                  <a:lnTo>
                    <a:pt x="813" y="1246"/>
                  </a:lnTo>
                  <a:lnTo>
                    <a:pt x="781" y="1269"/>
                  </a:lnTo>
                  <a:lnTo>
                    <a:pt x="746" y="1289"/>
                  </a:lnTo>
                  <a:lnTo>
                    <a:pt x="708" y="1305"/>
                  </a:lnTo>
                  <a:lnTo>
                    <a:pt x="667" y="1319"/>
                  </a:lnTo>
                  <a:lnTo>
                    <a:pt x="623" y="1329"/>
                  </a:lnTo>
                  <a:lnTo>
                    <a:pt x="575" y="1335"/>
                  </a:lnTo>
                  <a:lnTo>
                    <a:pt x="524" y="1338"/>
                  </a:lnTo>
                  <a:lnTo>
                    <a:pt x="516" y="1338"/>
                  </a:lnTo>
                  <a:lnTo>
                    <a:pt x="465" y="1335"/>
                  </a:lnTo>
                  <a:lnTo>
                    <a:pt x="418" y="1329"/>
                  </a:lnTo>
                  <a:lnTo>
                    <a:pt x="374" y="1319"/>
                  </a:lnTo>
                  <a:lnTo>
                    <a:pt x="332" y="1305"/>
                  </a:lnTo>
                  <a:lnTo>
                    <a:pt x="294" y="1289"/>
                  </a:lnTo>
                  <a:lnTo>
                    <a:pt x="259" y="1269"/>
                  </a:lnTo>
                  <a:lnTo>
                    <a:pt x="227" y="1246"/>
                  </a:lnTo>
                  <a:lnTo>
                    <a:pt x="197" y="1222"/>
                  </a:lnTo>
                  <a:lnTo>
                    <a:pt x="170" y="1195"/>
                  </a:lnTo>
                  <a:lnTo>
                    <a:pt x="146" y="1166"/>
                  </a:lnTo>
                  <a:lnTo>
                    <a:pt x="124" y="1136"/>
                  </a:lnTo>
                  <a:lnTo>
                    <a:pt x="104" y="1104"/>
                  </a:lnTo>
                  <a:lnTo>
                    <a:pt x="87" y="1071"/>
                  </a:lnTo>
                  <a:lnTo>
                    <a:pt x="71" y="1038"/>
                  </a:lnTo>
                  <a:lnTo>
                    <a:pt x="57" y="1003"/>
                  </a:lnTo>
                  <a:lnTo>
                    <a:pt x="46" y="967"/>
                  </a:lnTo>
                  <a:lnTo>
                    <a:pt x="35" y="931"/>
                  </a:lnTo>
                  <a:lnTo>
                    <a:pt x="27" y="896"/>
                  </a:lnTo>
                  <a:lnTo>
                    <a:pt x="20" y="861"/>
                  </a:lnTo>
                  <a:lnTo>
                    <a:pt x="14" y="827"/>
                  </a:lnTo>
                  <a:lnTo>
                    <a:pt x="9" y="793"/>
                  </a:lnTo>
                  <a:lnTo>
                    <a:pt x="6" y="760"/>
                  </a:lnTo>
                  <a:lnTo>
                    <a:pt x="3" y="728"/>
                  </a:lnTo>
                  <a:lnTo>
                    <a:pt x="1" y="697"/>
                  </a:lnTo>
                  <a:lnTo>
                    <a:pt x="0" y="669"/>
                  </a:lnTo>
                  <a:lnTo>
                    <a:pt x="0" y="642"/>
                  </a:lnTo>
                  <a:lnTo>
                    <a:pt x="0" y="618"/>
                  </a:lnTo>
                  <a:lnTo>
                    <a:pt x="0" y="596"/>
                  </a:lnTo>
                  <a:lnTo>
                    <a:pt x="1" y="577"/>
                  </a:lnTo>
                  <a:lnTo>
                    <a:pt x="2" y="561"/>
                  </a:lnTo>
                  <a:lnTo>
                    <a:pt x="3" y="548"/>
                  </a:lnTo>
                  <a:lnTo>
                    <a:pt x="3" y="538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9" y="473"/>
                  </a:lnTo>
                  <a:lnTo>
                    <a:pt x="16" y="419"/>
                  </a:lnTo>
                  <a:lnTo>
                    <a:pt x="27" y="370"/>
                  </a:lnTo>
                  <a:lnTo>
                    <a:pt x="40" y="326"/>
                  </a:lnTo>
                  <a:lnTo>
                    <a:pt x="56" y="285"/>
                  </a:lnTo>
                  <a:lnTo>
                    <a:pt x="74" y="247"/>
                  </a:lnTo>
                  <a:lnTo>
                    <a:pt x="94" y="213"/>
                  </a:lnTo>
                  <a:lnTo>
                    <a:pt x="115" y="182"/>
                  </a:lnTo>
                  <a:lnTo>
                    <a:pt x="139" y="155"/>
                  </a:lnTo>
                  <a:lnTo>
                    <a:pt x="163" y="129"/>
                  </a:lnTo>
                  <a:lnTo>
                    <a:pt x="188" y="107"/>
                  </a:lnTo>
                  <a:lnTo>
                    <a:pt x="215" y="88"/>
                  </a:lnTo>
                  <a:lnTo>
                    <a:pt x="242" y="71"/>
                  </a:lnTo>
                  <a:lnTo>
                    <a:pt x="268" y="57"/>
                  </a:lnTo>
                  <a:lnTo>
                    <a:pt x="295" y="44"/>
                  </a:lnTo>
                  <a:lnTo>
                    <a:pt x="321" y="34"/>
                  </a:lnTo>
                  <a:lnTo>
                    <a:pt x="347" y="25"/>
                  </a:lnTo>
                  <a:lnTo>
                    <a:pt x="372" y="18"/>
                  </a:lnTo>
                  <a:lnTo>
                    <a:pt x="396" y="12"/>
                  </a:lnTo>
                  <a:lnTo>
                    <a:pt x="419" y="8"/>
                  </a:lnTo>
                  <a:lnTo>
                    <a:pt x="440" y="5"/>
                  </a:lnTo>
                  <a:lnTo>
                    <a:pt x="459" y="3"/>
                  </a:lnTo>
                  <a:lnTo>
                    <a:pt x="476" y="1"/>
                  </a:lnTo>
                  <a:lnTo>
                    <a:pt x="491" y="1"/>
                  </a:lnTo>
                  <a:lnTo>
                    <a:pt x="5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376"/>
            <p:cNvSpPr>
              <a:spLocks/>
            </p:cNvSpPr>
            <p:nvPr/>
          </p:nvSpPr>
          <p:spPr bwMode="auto">
            <a:xfrm>
              <a:off x="2543175" y="2259013"/>
              <a:ext cx="387350" cy="225425"/>
            </a:xfrm>
            <a:custGeom>
              <a:avLst/>
              <a:gdLst>
                <a:gd name="T0" fmla="*/ 1098 w 2194"/>
                <a:gd name="T1" fmla="*/ 0 h 1279"/>
                <a:gd name="T2" fmla="*/ 1113 w 2194"/>
                <a:gd name="T3" fmla="*/ 1 h 1279"/>
                <a:gd name="T4" fmla="*/ 1132 w 2194"/>
                <a:gd name="T5" fmla="*/ 3 h 1279"/>
                <a:gd name="T6" fmla="*/ 1155 w 2194"/>
                <a:gd name="T7" fmla="*/ 7 h 1279"/>
                <a:gd name="T8" fmla="*/ 1179 w 2194"/>
                <a:gd name="T9" fmla="*/ 15 h 1279"/>
                <a:gd name="T10" fmla="*/ 1202 w 2194"/>
                <a:gd name="T11" fmla="*/ 28 h 1279"/>
                <a:gd name="T12" fmla="*/ 1222 w 2194"/>
                <a:gd name="T13" fmla="*/ 45 h 1279"/>
                <a:gd name="T14" fmla="*/ 1237 w 2194"/>
                <a:gd name="T15" fmla="*/ 70 h 1279"/>
                <a:gd name="T16" fmla="*/ 1244 w 2194"/>
                <a:gd name="T17" fmla="*/ 101 h 1279"/>
                <a:gd name="T18" fmla="*/ 1242 w 2194"/>
                <a:gd name="T19" fmla="*/ 140 h 1279"/>
                <a:gd name="T20" fmla="*/ 1228 w 2194"/>
                <a:gd name="T21" fmla="*/ 187 h 1279"/>
                <a:gd name="T22" fmla="*/ 1199 w 2194"/>
                <a:gd name="T23" fmla="*/ 245 h 1279"/>
                <a:gd name="T24" fmla="*/ 1155 w 2194"/>
                <a:gd name="T25" fmla="*/ 314 h 1279"/>
                <a:gd name="T26" fmla="*/ 1485 w 2194"/>
                <a:gd name="T27" fmla="*/ 1 h 1279"/>
                <a:gd name="T28" fmla="*/ 1494 w 2194"/>
                <a:gd name="T29" fmla="*/ 5 h 1279"/>
                <a:gd name="T30" fmla="*/ 1520 w 2194"/>
                <a:gd name="T31" fmla="*/ 18 h 1279"/>
                <a:gd name="T32" fmla="*/ 1561 w 2194"/>
                <a:gd name="T33" fmla="*/ 39 h 1279"/>
                <a:gd name="T34" fmla="*/ 1614 w 2194"/>
                <a:gd name="T35" fmla="*/ 67 h 1279"/>
                <a:gd name="T36" fmla="*/ 1677 w 2194"/>
                <a:gd name="T37" fmla="*/ 101 h 1279"/>
                <a:gd name="T38" fmla="*/ 1748 w 2194"/>
                <a:gd name="T39" fmla="*/ 139 h 1279"/>
                <a:gd name="T40" fmla="*/ 1824 w 2194"/>
                <a:gd name="T41" fmla="*/ 181 h 1279"/>
                <a:gd name="T42" fmla="*/ 1902 w 2194"/>
                <a:gd name="T43" fmla="*/ 227 h 1279"/>
                <a:gd name="T44" fmla="*/ 1980 w 2194"/>
                <a:gd name="T45" fmla="*/ 275 h 1279"/>
                <a:gd name="T46" fmla="*/ 2064 w 2194"/>
                <a:gd name="T47" fmla="*/ 338 h 1279"/>
                <a:gd name="T48" fmla="*/ 2122 w 2194"/>
                <a:gd name="T49" fmla="*/ 402 h 1279"/>
                <a:gd name="T50" fmla="*/ 2160 w 2194"/>
                <a:gd name="T51" fmla="*/ 472 h 1279"/>
                <a:gd name="T52" fmla="*/ 2182 w 2194"/>
                <a:gd name="T53" fmla="*/ 548 h 1279"/>
                <a:gd name="T54" fmla="*/ 2192 w 2194"/>
                <a:gd name="T55" fmla="*/ 633 h 1279"/>
                <a:gd name="T56" fmla="*/ 2194 w 2194"/>
                <a:gd name="T57" fmla="*/ 1279 h 1279"/>
                <a:gd name="T58" fmla="*/ 0 w 2194"/>
                <a:gd name="T59" fmla="*/ 679 h 1279"/>
                <a:gd name="T60" fmla="*/ 6 w 2194"/>
                <a:gd name="T61" fmla="*/ 589 h 1279"/>
                <a:gd name="T62" fmla="*/ 22 w 2194"/>
                <a:gd name="T63" fmla="*/ 509 h 1279"/>
                <a:gd name="T64" fmla="*/ 52 w 2194"/>
                <a:gd name="T65" fmla="*/ 436 h 1279"/>
                <a:gd name="T66" fmla="*/ 99 w 2194"/>
                <a:gd name="T67" fmla="*/ 369 h 1279"/>
                <a:gd name="T68" fmla="*/ 170 w 2194"/>
                <a:gd name="T69" fmla="*/ 306 h 1279"/>
                <a:gd name="T70" fmla="*/ 254 w 2194"/>
                <a:gd name="T71" fmla="*/ 251 h 1279"/>
                <a:gd name="T72" fmla="*/ 332 w 2194"/>
                <a:gd name="T73" fmla="*/ 204 h 1279"/>
                <a:gd name="T74" fmla="*/ 409 w 2194"/>
                <a:gd name="T75" fmla="*/ 160 h 1279"/>
                <a:gd name="T76" fmla="*/ 483 w 2194"/>
                <a:gd name="T77" fmla="*/ 119 h 1279"/>
                <a:gd name="T78" fmla="*/ 550 w 2194"/>
                <a:gd name="T79" fmla="*/ 83 h 1279"/>
                <a:gd name="T80" fmla="*/ 608 w 2194"/>
                <a:gd name="T81" fmla="*/ 53 h 1279"/>
                <a:gd name="T82" fmla="*/ 656 w 2194"/>
                <a:gd name="T83" fmla="*/ 28 h 1279"/>
                <a:gd name="T84" fmla="*/ 689 w 2194"/>
                <a:gd name="T85" fmla="*/ 11 h 1279"/>
                <a:gd name="T86" fmla="*/ 707 w 2194"/>
                <a:gd name="T87" fmla="*/ 2 h 1279"/>
                <a:gd name="T88" fmla="*/ 918 w 2194"/>
                <a:gd name="T89" fmla="*/ 660 h 1279"/>
                <a:gd name="T90" fmla="*/ 1015 w 2194"/>
                <a:gd name="T91" fmla="*/ 278 h 1279"/>
                <a:gd name="T92" fmla="*/ 979 w 2194"/>
                <a:gd name="T93" fmla="*/ 215 h 1279"/>
                <a:gd name="T94" fmla="*/ 958 w 2194"/>
                <a:gd name="T95" fmla="*/ 162 h 1279"/>
                <a:gd name="T96" fmla="*/ 950 w 2194"/>
                <a:gd name="T97" fmla="*/ 119 h 1279"/>
                <a:gd name="T98" fmla="*/ 953 w 2194"/>
                <a:gd name="T99" fmla="*/ 84 h 1279"/>
                <a:gd name="T100" fmla="*/ 964 w 2194"/>
                <a:gd name="T101" fmla="*/ 57 h 1279"/>
                <a:gd name="T102" fmla="*/ 982 w 2194"/>
                <a:gd name="T103" fmla="*/ 36 h 1279"/>
                <a:gd name="T104" fmla="*/ 1004 w 2194"/>
                <a:gd name="T105" fmla="*/ 21 h 1279"/>
                <a:gd name="T106" fmla="*/ 1028 w 2194"/>
                <a:gd name="T107" fmla="*/ 11 h 1279"/>
                <a:gd name="T108" fmla="*/ 1051 w 2194"/>
                <a:gd name="T109" fmla="*/ 5 h 1279"/>
                <a:gd name="T110" fmla="*/ 1073 w 2194"/>
                <a:gd name="T111" fmla="*/ 2 h 1279"/>
                <a:gd name="T112" fmla="*/ 1089 w 2194"/>
                <a:gd name="T113" fmla="*/ 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94" h="1279">
                  <a:moveTo>
                    <a:pt x="1095" y="0"/>
                  </a:moveTo>
                  <a:lnTo>
                    <a:pt x="1098" y="0"/>
                  </a:lnTo>
                  <a:lnTo>
                    <a:pt x="1105" y="0"/>
                  </a:lnTo>
                  <a:lnTo>
                    <a:pt x="1113" y="1"/>
                  </a:lnTo>
                  <a:lnTo>
                    <a:pt x="1122" y="2"/>
                  </a:lnTo>
                  <a:lnTo>
                    <a:pt x="1132" y="3"/>
                  </a:lnTo>
                  <a:lnTo>
                    <a:pt x="1143" y="5"/>
                  </a:lnTo>
                  <a:lnTo>
                    <a:pt x="1155" y="7"/>
                  </a:lnTo>
                  <a:lnTo>
                    <a:pt x="1167" y="11"/>
                  </a:lnTo>
                  <a:lnTo>
                    <a:pt x="1179" y="15"/>
                  </a:lnTo>
                  <a:lnTo>
                    <a:pt x="1191" y="21"/>
                  </a:lnTo>
                  <a:lnTo>
                    <a:pt x="1202" y="28"/>
                  </a:lnTo>
                  <a:lnTo>
                    <a:pt x="1213" y="36"/>
                  </a:lnTo>
                  <a:lnTo>
                    <a:pt x="1222" y="45"/>
                  </a:lnTo>
                  <a:lnTo>
                    <a:pt x="1230" y="57"/>
                  </a:lnTo>
                  <a:lnTo>
                    <a:pt x="1237" y="70"/>
                  </a:lnTo>
                  <a:lnTo>
                    <a:pt x="1242" y="84"/>
                  </a:lnTo>
                  <a:lnTo>
                    <a:pt x="1244" y="101"/>
                  </a:lnTo>
                  <a:lnTo>
                    <a:pt x="1244" y="119"/>
                  </a:lnTo>
                  <a:lnTo>
                    <a:pt x="1242" y="140"/>
                  </a:lnTo>
                  <a:lnTo>
                    <a:pt x="1236" y="162"/>
                  </a:lnTo>
                  <a:lnTo>
                    <a:pt x="1228" y="187"/>
                  </a:lnTo>
                  <a:lnTo>
                    <a:pt x="1215" y="215"/>
                  </a:lnTo>
                  <a:lnTo>
                    <a:pt x="1199" y="245"/>
                  </a:lnTo>
                  <a:lnTo>
                    <a:pt x="1179" y="278"/>
                  </a:lnTo>
                  <a:lnTo>
                    <a:pt x="1155" y="314"/>
                  </a:lnTo>
                  <a:lnTo>
                    <a:pt x="1276" y="660"/>
                  </a:lnTo>
                  <a:lnTo>
                    <a:pt x="1485" y="1"/>
                  </a:lnTo>
                  <a:lnTo>
                    <a:pt x="1487" y="2"/>
                  </a:lnTo>
                  <a:lnTo>
                    <a:pt x="1494" y="5"/>
                  </a:lnTo>
                  <a:lnTo>
                    <a:pt x="1505" y="11"/>
                  </a:lnTo>
                  <a:lnTo>
                    <a:pt x="1520" y="18"/>
                  </a:lnTo>
                  <a:lnTo>
                    <a:pt x="1539" y="28"/>
                  </a:lnTo>
                  <a:lnTo>
                    <a:pt x="1561" y="39"/>
                  </a:lnTo>
                  <a:lnTo>
                    <a:pt x="1586" y="53"/>
                  </a:lnTo>
                  <a:lnTo>
                    <a:pt x="1614" y="67"/>
                  </a:lnTo>
                  <a:lnTo>
                    <a:pt x="1644" y="83"/>
                  </a:lnTo>
                  <a:lnTo>
                    <a:pt x="1677" y="101"/>
                  </a:lnTo>
                  <a:lnTo>
                    <a:pt x="1711" y="119"/>
                  </a:lnTo>
                  <a:lnTo>
                    <a:pt x="1748" y="139"/>
                  </a:lnTo>
                  <a:lnTo>
                    <a:pt x="1785" y="160"/>
                  </a:lnTo>
                  <a:lnTo>
                    <a:pt x="1824" y="181"/>
                  </a:lnTo>
                  <a:lnTo>
                    <a:pt x="1862" y="204"/>
                  </a:lnTo>
                  <a:lnTo>
                    <a:pt x="1902" y="227"/>
                  </a:lnTo>
                  <a:lnTo>
                    <a:pt x="1941" y="251"/>
                  </a:lnTo>
                  <a:lnTo>
                    <a:pt x="1980" y="275"/>
                  </a:lnTo>
                  <a:lnTo>
                    <a:pt x="2025" y="306"/>
                  </a:lnTo>
                  <a:lnTo>
                    <a:pt x="2064" y="338"/>
                  </a:lnTo>
                  <a:lnTo>
                    <a:pt x="2095" y="369"/>
                  </a:lnTo>
                  <a:lnTo>
                    <a:pt x="2122" y="402"/>
                  </a:lnTo>
                  <a:lnTo>
                    <a:pt x="2143" y="436"/>
                  </a:lnTo>
                  <a:lnTo>
                    <a:pt x="2160" y="472"/>
                  </a:lnTo>
                  <a:lnTo>
                    <a:pt x="2173" y="509"/>
                  </a:lnTo>
                  <a:lnTo>
                    <a:pt x="2182" y="548"/>
                  </a:lnTo>
                  <a:lnTo>
                    <a:pt x="2188" y="589"/>
                  </a:lnTo>
                  <a:lnTo>
                    <a:pt x="2192" y="633"/>
                  </a:lnTo>
                  <a:lnTo>
                    <a:pt x="2194" y="679"/>
                  </a:lnTo>
                  <a:lnTo>
                    <a:pt x="2194" y="1279"/>
                  </a:lnTo>
                  <a:lnTo>
                    <a:pt x="0" y="1279"/>
                  </a:lnTo>
                  <a:lnTo>
                    <a:pt x="0" y="679"/>
                  </a:lnTo>
                  <a:lnTo>
                    <a:pt x="2" y="633"/>
                  </a:lnTo>
                  <a:lnTo>
                    <a:pt x="6" y="589"/>
                  </a:lnTo>
                  <a:lnTo>
                    <a:pt x="12" y="548"/>
                  </a:lnTo>
                  <a:lnTo>
                    <a:pt x="22" y="509"/>
                  </a:lnTo>
                  <a:lnTo>
                    <a:pt x="35" y="472"/>
                  </a:lnTo>
                  <a:lnTo>
                    <a:pt x="52" y="436"/>
                  </a:lnTo>
                  <a:lnTo>
                    <a:pt x="73" y="402"/>
                  </a:lnTo>
                  <a:lnTo>
                    <a:pt x="99" y="369"/>
                  </a:lnTo>
                  <a:lnTo>
                    <a:pt x="131" y="338"/>
                  </a:lnTo>
                  <a:lnTo>
                    <a:pt x="170" y="306"/>
                  </a:lnTo>
                  <a:lnTo>
                    <a:pt x="214" y="275"/>
                  </a:lnTo>
                  <a:lnTo>
                    <a:pt x="254" y="251"/>
                  </a:lnTo>
                  <a:lnTo>
                    <a:pt x="293" y="227"/>
                  </a:lnTo>
                  <a:lnTo>
                    <a:pt x="332" y="204"/>
                  </a:lnTo>
                  <a:lnTo>
                    <a:pt x="371" y="181"/>
                  </a:lnTo>
                  <a:lnTo>
                    <a:pt x="409" y="160"/>
                  </a:lnTo>
                  <a:lnTo>
                    <a:pt x="446" y="139"/>
                  </a:lnTo>
                  <a:lnTo>
                    <a:pt x="483" y="119"/>
                  </a:lnTo>
                  <a:lnTo>
                    <a:pt x="518" y="101"/>
                  </a:lnTo>
                  <a:lnTo>
                    <a:pt x="550" y="83"/>
                  </a:lnTo>
                  <a:lnTo>
                    <a:pt x="581" y="67"/>
                  </a:lnTo>
                  <a:lnTo>
                    <a:pt x="608" y="53"/>
                  </a:lnTo>
                  <a:lnTo>
                    <a:pt x="634" y="39"/>
                  </a:lnTo>
                  <a:lnTo>
                    <a:pt x="656" y="28"/>
                  </a:lnTo>
                  <a:lnTo>
                    <a:pt x="674" y="18"/>
                  </a:lnTo>
                  <a:lnTo>
                    <a:pt x="689" y="11"/>
                  </a:lnTo>
                  <a:lnTo>
                    <a:pt x="701" y="5"/>
                  </a:lnTo>
                  <a:lnTo>
                    <a:pt x="707" y="2"/>
                  </a:lnTo>
                  <a:lnTo>
                    <a:pt x="710" y="1"/>
                  </a:lnTo>
                  <a:lnTo>
                    <a:pt x="918" y="660"/>
                  </a:lnTo>
                  <a:lnTo>
                    <a:pt x="1039" y="314"/>
                  </a:lnTo>
                  <a:lnTo>
                    <a:pt x="1015" y="278"/>
                  </a:lnTo>
                  <a:lnTo>
                    <a:pt x="995" y="245"/>
                  </a:lnTo>
                  <a:lnTo>
                    <a:pt x="979" y="215"/>
                  </a:lnTo>
                  <a:lnTo>
                    <a:pt x="967" y="187"/>
                  </a:lnTo>
                  <a:lnTo>
                    <a:pt x="958" y="162"/>
                  </a:lnTo>
                  <a:lnTo>
                    <a:pt x="953" y="140"/>
                  </a:lnTo>
                  <a:lnTo>
                    <a:pt x="950" y="119"/>
                  </a:lnTo>
                  <a:lnTo>
                    <a:pt x="950" y="101"/>
                  </a:lnTo>
                  <a:lnTo>
                    <a:pt x="953" y="84"/>
                  </a:lnTo>
                  <a:lnTo>
                    <a:pt x="958" y="70"/>
                  </a:lnTo>
                  <a:lnTo>
                    <a:pt x="964" y="57"/>
                  </a:lnTo>
                  <a:lnTo>
                    <a:pt x="972" y="45"/>
                  </a:lnTo>
                  <a:lnTo>
                    <a:pt x="982" y="36"/>
                  </a:lnTo>
                  <a:lnTo>
                    <a:pt x="992" y="28"/>
                  </a:lnTo>
                  <a:lnTo>
                    <a:pt x="1004" y="21"/>
                  </a:lnTo>
                  <a:lnTo>
                    <a:pt x="1016" y="15"/>
                  </a:lnTo>
                  <a:lnTo>
                    <a:pt x="1028" y="11"/>
                  </a:lnTo>
                  <a:lnTo>
                    <a:pt x="1040" y="7"/>
                  </a:lnTo>
                  <a:lnTo>
                    <a:pt x="1051" y="5"/>
                  </a:lnTo>
                  <a:lnTo>
                    <a:pt x="1062" y="3"/>
                  </a:lnTo>
                  <a:lnTo>
                    <a:pt x="1073" y="2"/>
                  </a:lnTo>
                  <a:lnTo>
                    <a:pt x="1082" y="1"/>
                  </a:lnTo>
                  <a:lnTo>
                    <a:pt x="1089" y="0"/>
                  </a:lnTo>
                  <a:lnTo>
                    <a:pt x="10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77"/>
            <p:cNvSpPr>
              <a:spLocks noEditPoints="1"/>
            </p:cNvSpPr>
            <p:nvPr/>
          </p:nvSpPr>
          <p:spPr bwMode="auto">
            <a:xfrm>
              <a:off x="2878138" y="1903413"/>
              <a:ext cx="220663" cy="220663"/>
            </a:xfrm>
            <a:custGeom>
              <a:avLst/>
              <a:gdLst>
                <a:gd name="T0" fmla="*/ 581 w 1251"/>
                <a:gd name="T1" fmla="*/ 235 h 1253"/>
                <a:gd name="T2" fmla="*/ 577 w 1251"/>
                <a:gd name="T3" fmla="*/ 300 h 1253"/>
                <a:gd name="T4" fmla="*/ 560 w 1251"/>
                <a:gd name="T5" fmla="*/ 324 h 1253"/>
                <a:gd name="T6" fmla="*/ 478 w 1251"/>
                <a:gd name="T7" fmla="*/ 368 h 1253"/>
                <a:gd name="T8" fmla="*/ 429 w 1251"/>
                <a:gd name="T9" fmla="*/ 455 h 1253"/>
                <a:gd name="T10" fmla="*/ 440 w 1251"/>
                <a:gd name="T11" fmla="*/ 561 h 1253"/>
                <a:gd name="T12" fmla="*/ 515 w 1251"/>
                <a:gd name="T13" fmla="*/ 634 h 1253"/>
                <a:gd name="T14" fmla="*/ 626 w 1251"/>
                <a:gd name="T15" fmla="*/ 685 h 1253"/>
                <a:gd name="T16" fmla="*/ 685 w 1251"/>
                <a:gd name="T17" fmla="*/ 734 h 1253"/>
                <a:gd name="T18" fmla="*/ 678 w 1251"/>
                <a:gd name="T19" fmla="*/ 787 h 1253"/>
                <a:gd name="T20" fmla="*/ 606 w 1251"/>
                <a:gd name="T21" fmla="*/ 817 h 1253"/>
                <a:gd name="T22" fmla="*/ 473 w 1251"/>
                <a:gd name="T23" fmla="*/ 784 h 1253"/>
                <a:gd name="T24" fmla="*/ 443 w 1251"/>
                <a:gd name="T25" fmla="*/ 787 h 1253"/>
                <a:gd name="T26" fmla="*/ 420 w 1251"/>
                <a:gd name="T27" fmla="*/ 868 h 1253"/>
                <a:gd name="T28" fmla="*/ 443 w 1251"/>
                <a:gd name="T29" fmla="*/ 898 h 1253"/>
                <a:gd name="T30" fmla="*/ 555 w 1251"/>
                <a:gd name="T31" fmla="*/ 929 h 1253"/>
                <a:gd name="T32" fmla="*/ 569 w 1251"/>
                <a:gd name="T33" fmla="*/ 959 h 1253"/>
                <a:gd name="T34" fmla="*/ 583 w 1251"/>
                <a:gd name="T35" fmla="*/ 1021 h 1253"/>
                <a:gd name="T36" fmla="*/ 659 w 1251"/>
                <a:gd name="T37" fmla="*/ 1022 h 1253"/>
                <a:gd name="T38" fmla="*/ 672 w 1251"/>
                <a:gd name="T39" fmla="*/ 974 h 1253"/>
                <a:gd name="T40" fmla="*/ 685 w 1251"/>
                <a:gd name="T41" fmla="*/ 921 h 1253"/>
                <a:gd name="T42" fmla="*/ 771 w 1251"/>
                <a:gd name="T43" fmla="*/ 876 h 1253"/>
                <a:gd name="T44" fmla="*/ 829 w 1251"/>
                <a:gd name="T45" fmla="*/ 778 h 1253"/>
                <a:gd name="T46" fmla="*/ 815 w 1251"/>
                <a:gd name="T47" fmla="*/ 671 h 1253"/>
                <a:gd name="T48" fmla="*/ 737 w 1251"/>
                <a:gd name="T49" fmla="*/ 588 h 1253"/>
                <a:gd name="T50" fmla="*/ 621 w 1251"/>
                <a:gd name="T51" fmla="*/ 536 h 1253"/>
                <a:gd name="T52" fmla="*/ 568 w 1251"/>
                <a:gd name="T53" fmla="*/ 490 h 1253"/>
                <a:gd name="T54" fmla="*/ 584 w 1251"/>
                <a:gd name="T55" fmla="*/ 441 h 1253"/>
                <a:gd name="T56" fmla="*/ 662 w 1251"/>
                <a:gd name="T57" fmla="*/ 426 h 1253"/>
                <a:gd name="T58" fmla="*/ 763 w 1251"/>
                <a:gd name="T59" fmla="*/ 454 h 1253"/>
                <a:gd name="T60" fmla="*/ 786 w 1251"/>
                <a:gd name="T61" fmla="*/ 436 h 1253"/>
                <a:gd name="T62" fmla="*/ 799 w 1251"/>
                <a:gd name="T63" fmla="*/ 346 h 1253"/>
                <a:gd name="T64" fmla="*/ 697 w 1251"/>
                <a:gd name="T65" fmla="*/ 315 h 1253"/>
                <a:gd name="T66" fmla="*/ 677 w 1251"/>
                <a:gd name="T67" fmla="*/ 291 h 1253"/>
                <a:gd name="T68" fmla="*/ 673 w 1251"/>
                <a:gd name="T69" fmla="*/ 236 h 1253"/>
                <a:gd name="T70" fmla="*/ 627 w 1251"/>
                <a:gd name="T71" fmla="*/ 227 h 1253"/>
                <a:gd name="T72" fmla="*/ 731 w 1251"/>
                <a:gd name="T73" fmla="*/ 9 h 1253"/>
                <a:gd name="T74" fmla="*/ 934 w 1251"/>
                <a:gd name="T75" fmla="*/ 81 h 1253"/>
                <a:gd name="T76" fmla="*/ 1106 w 1251"/>
                <a:gd name="T77" fmla="*/ 225 h 1253"/>
                <a:gd name="T78" fmla="*/ 1215 w 1251"/>
                <a:gd name="T79" fmla="*/ 416 h 1253"/>
                <a:gd name="T80" fmla="*/ 1251 w 1251"/>
                <a:gd name="T81" fmla="*/ 625 h 1253"/>
                <a:gd name="T82" fmla="*/ 1215 w 1251"/>
                <a:gd name="T83" fmla="*/ 836 h 1253"/>
                <a:gd name="T84" fmla="*/ 1106 w 1251"/>
                <a:gd name="T85" fmla="*/ 1027 h 1253"/>
                <a:gd name="T86" fmla="*/ 932 w 1251"/>
                <a:gd name="T87" fmla="*/ 1171 h 1253"/>
                <a:gd name="T88" fmla="*/ 727 w 1251"/>
                <a:gd name="T89" fmla="*/ 1244 h 1253"/>
                <a:gd name="T90" fmla="*/ 512 w 1251"/>
                <a:gd name="T91" fmla="*/ 1242 h 1253"/>
                <a:gd name="T92" fmla="*/ 308 w 1251"/>
                <a:gd name="T93" fmla="*/ 1166 h 1253"/>
                <a:gd name="T94" fmla="*/ 200 w 1251"/>
                <a:gd name="T95" fmla="*/ 1222 h 1253"/>
                <a:gd name="T96" fmla="*/ 68 w 1251"/>
                <a:gd name="T97" fmla="*/ 1241 h 1253"/>
                <a:gd name="T98" fmla="*/ 21 w 1251"/>
                <a:gd name="T99" fmla="*/ 1221 h 1253"/>
                <a:gd name="T100" fmla="*/ 33 w 1251"/>
                <a:gd name="T101" fmla="*/ 1191 h 1253"/>
                <a:gd name="T102" fmla="*/ 122 w 1251"/>
                <a:gd name="T103" fmla="*/ 1115 h 1253"/>
                <a:gd name="T104" fmla="*/ 157 w 1251"/>
                <a:gd name="T105" fmla="*/ 1041 h 1253"/>
                <a:gd name="T106" fmla="*/ 40 w 1251"/>
                <a:gd name="T107" fmla="*/ 849 h 1253"/>
                <a:gd name="T108" fmla="*/ 0 w 1251"/>
                <a:gd name="T109" fmla="*/ 635 h 1253"/>
                <a:gd name="T110" fmla="*/ 34 w 1251"/>
                <a:gd name="T111" fmla="*/ 421 h 1253"/>
                <a:gd name="T112" fmla="*/ 143 w 1251"/>
                <a:gd name="T113" fmla="*/ 226 h 1253"/>
                <a:gd name="T114" fmla="*/ 316 w 1251"/>
                <a:gd name="T115" fmla="*/ 81 h 1253"/>
                <a:gd name="T116" fmla="*/ 519 w 1251"/>
                <a:gd name="T117" fmla="*/ 9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1" h="1253">
                  <a:moveTo>
                    <a:pt x="605" y="227"/>
                  </a:moveTo>
                  <a:lnTo>
                    <a:pt x="594" y="228"/>
                  </a:lnTo>
                  <a:lnTo>
                    <a:pt x="586" y="230"/>
                  </a:lnTo>
                  <a:lnTo>
                    <a:pt x="581" y="235"/>
                  </a:lnTo>
                  <a:lnTo>
                    <a:pt x="578" y="243"/>
                  </a:lnTo>
                  <a:lnTo>
                    <a:pt x="578" y="255"/>
                  </a:lnTo>
                  <a:lnTo>
                    <a:pt x="578" y="287"/>
                  </a:lnTo>
                  <a:lnTo>
                    <a:pt x="577" y="300"/>
                  </a:lnTo>
                  <a:lnTo>
                    <a:pt x="576" y="309"/>
                  </a:lnTo>
                  <a:lnTo>
                    <a:pt x="573" y="315"/>
                  </a:lnTo>
                  <a:lnTo>
                    <a:pt x="568" y="320"/>
                  </a:lnTo>
                  <a:lnTo>
                    <a:pt x="560" y="324"/>
                  </a:lnTo>
                  <a:lnTo>
                    <a:pt x="547" y="328"/>
                  </a:lnTo>
                  <a:lnTo>
                    <a:pt x="522" y="339"/>
                  </a:lnTo>
                  <a:lnTo>
                    <a:pt x="499" y="352"/>
                  </a:lnTo>
                  <a:lnTo>
                    <a:pt x="478" y="368"/>
                  </a:lnTo>
                  <a:lnTo>
                    <a:pt x="460" y="386"/>
                  </a:lnTo>
                  <a:lnTo>
                    <a:pt x="446" y="406"/>
                  </a:lnTo>
                  <a:lnTo>
                    <a:pt x="436" y="430"/>
                  </a:lnTo>
                  <a:lnTo>
                    <a:pt x="429" y="455"/>
                  </a:lnTo>
                  <a:lnTo>
                    <a:pt x="425" y="484"/>
                  </a:lnTo>
                  <a:lnTo>
                    <a:pt x="425" y="512"/>
                  </a:lnTo>
                  <a:lnTo>
                    <a:pt x="431" y="538"/>
                  </a:lnTo>
                  <a:lnTo>
                    <a:pt x="440" y="561"/>
                  </a:lnTo>
                  <a:lnTo>
                    <a:pt x="453" y="582"/>
                  </a:lnTo>
                  <a:lnTo>
                    <a:pt x="471" y="602"/>
                  </a:lnTo>
                  <a:lnTo>
                    <a:pt x="492" y="619"/>
                  </a:lnTo>
                  <a:lnTo>
                    <a:pt x="515" y="634"/>
                  </a:lnTo>
                  <a:lnTo>
                    <a:pt x="542" y="649"/>
                  </a:lnTo>
                  <a:lnTo>
                    <a:pt x="570" y="661"/>
                  </a:lnTo>
                  <a:lnTo>
                    <a:pt x="598" y="673"/>
                  </a:lnTo>
                  <a:lnTo>
                    <a:pt x="626" y="685"/>
                  </a:lnTo>
                  <a:lnTo>
                    <a:pt x="647" y="696"/>
                  </a:lnTo>
                  <a:lnTo>
                    <a:pt x="666" y="709"/>
                  </a:lnTo>
                  <a:lnTo>
                    <a:pt x="678" y="721"/>
                  </a:lnTo>
                  <a:lnTo>
                    <a:pt x="685" y="734"/>
                  </a:lnTo>
                  <a:lnTo>
                    <a:pt x="689" y="748"/>
                  </a:lnTo>
                  <a:lnTo>
                    <a:pt x="689" y="762"/>
                  </a:lnTo>
                  <a:lnTo>
                    <a:pt x="685" y="775"/>
                  </a:lnTo>
                  <a:lnTo>
                    <a:pt x="678" y="787"/>
                  </a:lnTo>
                  <a:lnTo>
                    <a:pt x="667" y="798"/>
                  </a:lnTo>
                  <a:lnTo>
                    <a:pt x="653" y="807"/>
                  </a:lnTo>
                  <a:lnTo>
                    <a:pt x="630" y="814"/>
                  </a:lnTo>
                  <a:lnTo>
                    <a:pt x="606" y="817"/>
                  </a:lnTo>
                  <a:lnTo>
                    <a:pt x="582" y="816"/>
                  </a:lnTo>
                  <a:lnTo>
                    <a:pt x="544" y="810"/>
                  </a:lnTo>
                  <a:lnTo>
                    <a:pt x="508" y="799"/>
                  </a:lnTo>
                  <a:lnTo>
                    <a:pt x="473" y="784"/>
                  </a:lnTo>
                  <a:lnTo>
                    <a:pt x="461" y="779"/>
                  </a:lnTo>
                  <a:lnTo>
                    <a:pt x="453" y="778"/>
                  </a:lnTo>
                  <a:lnTo>
                    <a:pt x="447" y="780"/>
                  </a:lnTo>
                  <a:lnTo>
                    <a:pt x="443" y="787"/>
                  </a:lnTo>
                  <a:lnTo>
                    <a:pt x="438" y="798"/>
                  </a:lnTo>
                  <a:lnTo>
                    <a:pt x="430" y="826"/>
                  </a:lnTo>
                  <a:lnTo>
                    <a:pt x="422" y="854"/>
                  </a:lnTo>
                  <a:lnTo>
                    <a:pt x="420" y="868"/>
                  </a:lnTo>
                  <a:lnTo>
                    <a:pt x="420" y="877"/>
                  </a:lnTo>
                  <a:lnTo>
                    <a:pt x="423" y="885"/>
                  </a:lnTo>
                  <a:lnTo>
                    <a:pt x="430" y="891"/>
                  </a:lnTo>
                  <a:lnTo>
                    <a:pt x="443" y="898"/>
                  </a:lnTo>
                  <a:lnTo>
                    <a:pt x="475" y="911"/>
                  </a:lnTo>
                  <a:lnTo>
                    <a:pt x="508" y="920"/>
                  </a:lnTo>
                  <a:lnTo>
                    <a:pt x="542" y="926"/>
                  </a:lnTo>
                  <a:lnTo>
                    <a:pt x="555" y="929"/>
                  </a:lnTo>
                  <a:lnTo>
                    <a:pt x="563" y="932"/>
                  </a:lnTo>
                  <a:lnTo>
                    <a:pt x="567" y="937"/>
                  </a:lnTo>
                  <a:lnTo>
                    <a:pt x="569" y="946"/>
                  </a:lnTo>
                  <a:lnTo>
                    <a:pt x="569" y="959"/>
                  </a:lnTo>
                  <a:lnTo>
                    <a:pt x="570" y="998"/>
                  </a:lnTo>
                  <a:lnTo>
                    <a:pt x="572" y="1009"/>
                  </a:lnTo>
                  <a:lnTo>
                    <a:pt x="576" y="1016"/>
                  </a:lnTo>
                  <a:lnTo>
                    <a:pt x="583" y="1021"/>
                  </a:lnTo>
                  <a:lnTo>
                    <a:pt x="594" y="1023"/>
                  </a:lnTo>
                  <a:lnTo>
                    <a:pt x="621" y="1024"/>
                  </a:lnTo>
                  <a:lnTo>
                    <a:pt x="649" y="1023"/>
                  </a:lnTo>
                  <a:lnTo>
                    <a:pt x="659" y="1022"/>
                  </a:lnTo>
                  <a:lnTo>
                    <a:pt x="666" y="1017"/>
                  </a:lnTo>
                  <a:lnTo>
                    <a:pt x="670" y="1010"/>
                  </a:lnTo>
                  <a:lnTo>
                    <a:pt x="672" y="999"/>
                  </a:lnTo>
                  <a:lnTo>
                    <a:pt x="672" y="974"/>
                  </a:lnTo>
                  <a:lnTo>
                    <a:pt x="672" y="947"/>
                  </a:lnTo>
                  <a:lnTo>
                    <a:pt x="673" y="936"/>
                  </a:lnTo>
                  <a:lnTo>
                    <a:pt x="677" y="927"/>
                  </a:lnTo>
                  <a:lnTo>
                    <a:pt x="685" y="921"/>
                  </a:lnTo>
                  <a:lnTo>
                    <a:pt x="695" y="916"/>
                  </a:lnTo>
                  <a:lnTo>
                    <a:pt x="723" y="906"/>
                  </a:lnTo>
                  <a:lnTo>
                    <a:pt x="748" y="893"/>
                  </a:lnTo>
                  <a:lnTo>
                    <a:pt x="771" y="876"/>
                  </a:lnTo>
                  <a:lnTo>
                    <a:pt x="793" y="854"/>
                  </a:lnTo>
                  <a:lnTo>
                    <a:pt x="809" y="830"/>
                  </a:lnTo>
                  <a:lnTo>
                    <a:pt x="821" y="805"/>
                  </a:lnTo>
                  <a:lnTo>
                    <a:pt x="829" y="778"/>
                  </a:lnTo>
                  <a:lnTo>
                    <a:pt x="832" y="751"/>
                  </a:lnTo>
                  <a:lnTo>
                    <a:pt x="830" y="724"/>
                  </a:lnTo>
                  <a:lnTo>
                    <a:pt x="825" y="698"/>
                  </a:lnTo>
                  <a:lnTo>
                    <a:pt x="815" y="671"/>
                  </a:lnTo>
                  <a:lnTo>
                    <a:pt x="801" y="647"/>
                  </a:lnTo>
                  <a:lnTo>
                    <a:pt x="784" y="625"/>
                  </a:lnTo>
                  <a:lnTo>
                    <a:pt x="762" y="605"/>
                  </a:lnTo>
                  <a:lnTo>
                    <a:pt x="737" y="588"/>
                  </a:lnTo>
                  <a:lnTo>
                    <a:pt x="705" y="572"/>
                  </a:lnTo>
                  <a:lnTo>
                    <a:pt x="672" y="558"/>
                  </a:lnTo>
                  <a:lnTo>
                    <a:pt x="640" y="544"/>
                  </a:lnTo>
                  <a:lnTo>
                    <a:pt x="621" y="536"/>
                  </a:lnTo>
                  <a:lnTo>
                    <a:pt x="603" y="526"/>
                  </a:lnTo>
                  <a:lnTo>
                    <a:pt x="586" y="515"/>
                  </a:lnTo>
                  <a:lnTo>
                    <a:pt x="575" y="503"/>
                  </a:lnTo>
                  <a:lnTo>
                    <a:pt x="568" y="490"/>
                  </a:lnTo>
                  <a:lnTo>
                    <a:pt x="566" y="477"/>
                  </a:lnTo>
                  <a:lnTo>
                    <a:pt x="568" y="464"/>
                  </a:lnTo>
                  <a:lnTo>
                    <a:pt x="574" y="451"/>
                  </a:lnTo>
                  <a:lnTo>
                    <a:pt x="584" y="441"/>
                  </a:lnTo>
                  <a:lnTo>
                    <a:pt x="598" y="432"/>
                  </a:lnTo>
                  <a:lnTo>
                    <a:pt x="613" y="428"/>
                  </a:lnTo>
                  <a:lnTo>
                    <a:pt x="630" y="426"/>
                  </a:lnTo>
                  <a:lnTo>
                    <a:pt x="662" y="426"/>
                  </a:lnTo>
                  <a:lnTo>
                    <a:pt x="693" y="430"/>
                  </a:lnTo>
                  <a:lnTo>
                    <a:pt x="723" y="438"/>
                  </a:lnTo>
                  <a:lnTo>
                    <a:pt x="753" y="450"/>
                  </a:lnTo>
                  <a:lnTo>
                    <a:pt x="763" y="454"/>
                  </a:lnTo>
                  <a:lnTo>
                    <a:pt x="771" y="455"/>
                  </a:lnTo>
                  <a:lnTo>
                    <a:pt x="776" y="453"/>
                  </a:lnTo>
                  <a:lnTo>
                    <a:pt x="782" y="447"/>
                  </a:lnTo>
                  <a:lnTo>
                    <a:pt x="786" y="436"/>
                  </a:lnTo>
                  <a:lnTo>
                    <a:pt x="805" y="371"/>
                  </a:lnTo>
                  <a:lnTo>
                    <a:pt x="806" y="361"/>
                  </a:lnTo>
                  <a:lnTo>
                    <a:pt x="804" y="352"/>
                  </a:lnTo>
                  <a:lnTo>
                    <a:pt x="799" y="346"/>
                  </a:lnTo>
                  <a:lnTo>
                    <a:pt x="790" y="340"/>
                  </a:lnTo>
                  <a:lnTo>
                    <a:pt x="751" y="327"/>
                  </a:lnTo>
                  <a:lnTo>
                    <a:pt x="712" y="318"/>
                  </a:lnTo>
                  <a:lnTo>
                    <a:pt x="697" y="315"/>
                  </a:lnTo>
                  <a:lnTo>
                    <a:pt x="687" y="312"/>
                  </a:lnTo>
                  <a:lnTo>
                    <a:pt x="681" y="308"/>
                  </a:lnTo>
                  <a:lnTo>
                    <a:pt x="678" y="301"/>
                  </a:lnTo>
                  <a:lnTo>
                    <a:pt x="677" y="291"/>
                  </a:lnTo>
                  <a:lnTo>
                    <a:pt x="677" y="277"/>
                  </a:lnTo>
                  <a:lnTo>
                    <a:pt x="676" y="258"/>
                  </a:lnTo>
                  <a:lnTo>
                    <a:pt x="675" y="245"/>
                  </a:lnTo>
                  <a:lnTo>
                    <a:pt x="673" y="236"/>
                  </a:lnTo>
                  <a:lnTo>
                    <a:pt x="667" y="231"/>
                  </a:lnTo>
                  <a:lnTo>
                    <a:pt x="658" y="228"/>
                  </a:lnTo>
                  <a:lnTo>
                    <a:pt x="645" y="227"/>
                  </a:lnTo>
                  <a:lnTo>
                    <a:pt x="627" y="227"/>
                  </a:lnTo>
                  <a:lnTo>
                    <a:pt x="605" y="227"/>
                  </a:lnTo>
                  <a:close/>
                  <a:moveTo>
                    <a:pt x="625" y="0"/>
                  </a:moveTo>
                  <a:lnTo>
                    <a:pt x="678" y="2"/>
                  </a:lnTo>
                  <a:lnTo>
                    <a:pt x="731" y="9"/>
                  </a:lnTo>
                  <a:lnTo>
                    <a:pt x="784" y="20"/>
                  </a:lnTo>
                  <a:lnTo>
                    <a:pt x="835" y="36"/>
                  </a:lnTo>
                  <a:lnTo>
                    <a:pt x="885" y="56"/>
                  </a:lnTo>
                  <a:lnTo>
                    <a:pt x="934" y="81"/>
                  </a:lnTo>
                  <a:lnTo>
                    <a:pt x="980" y="110"/>
                  </a:lnTo>
                  <a:lnTo>
                    <a:pt x="1025" y="145"/>
                  </a:lnTo>
                  <a:lnTo>
                    <a:pt x="1067" y="184"/>
                  </a:lnTo>
                  <a:lnTo>
                    <a:pt x="1106" y="225"/>
                  </a:lnTo>
                  <a:lnTo>
                    <a:pt x="1140" y="270"/>
                  </a:lnTo>
                  <a:lnTo>
                    <a:pt x="1169" y="316"/>
                  </a:lnTo>
                  <a:lnTo>
                    <a:pt x="1194" y="365"/>
                  </a:lnTo>
                  <a:lnTo>
                    <a:pt x="1215" y="416"/>
                  </a:lnTo>
                  <a:lnTo>
                    <a:pt x="1230" y="467"/>
                  </a:lnTo>
                  <a:lnTo>
                    <a:pt x="1242" y="519"/>
                  </a:lnTo>
                  <a:lnTo>
                    <a:pt x="1248" y="572"/>
                  </a:lnTo>
                  <a:lnTo>
                    <a:pt x="1251" y="625"/>
                  </a:lnTo>
                  <a:lnTo>
                    <a:pt x="1248" y="678"/>
                  </a:lnTo>
                  <a:lnTo>
                    <a:pt x="1242" y="732"/>
                  </a:lnTo>
                  <a:lnTo>
                    <a:pt x="1230" y="784"/>
                  </a:lnTo>
                  <a:lnTo>
                    <a:pt x="1215" y="836"/>
                  </a:lnTo>
                  <a:lnTo>
                    <a:pt x="1194" y="886"/>
                  </a:lnTo>
                  <a:lnTo>
                    <a:pt x="1169" y="934"/>
                  </a:lnTo>
                  <a:lnTo>
                    <a:pt x="1140" y="982"/>
                  </a:lnTo>
                  <a:lnTo>
                    <a:pt x="1106" y="1027"/>
                  </a:lnTo>
                  <a:lnTo>
                    <a:pt x="1067" y="1069"/>
                  </a:lnTo>
                  <a:lnTo>
                    <a:pt x="1024" y="1108"/>
                  </a:lnTo>
                  <a:lnTo>
                    <a:pt x="979" y="1142"/>
                  </a:lnTo>
                  <a:lnTo>
                    <a:pt x="932" y="1171"/>
                  </a:lnTo>
                  <a:lnTo>
                    <a:pt x="883" y="1196"/>
                  </a:lnTo>
                  <a:lnTo>
                    <a:pt x="832" y="1217"/>
                  </a:lnTo>
                  <a:lnTo>
                    <a:pt x="780" y="1232"/>
                  </a:lnTo>
                  <a:lnTo>
                    <a:pt x="727" y="1244"/>
                  </a:lnTo>
                  <a:lnTo>
                    <a:pt x="673" y="1251"/>
                  </a:lnTo>
                  <a:lnTo>
                    <a:pt x="619" y="1253"/>
                  </a:lnTo>
                  <a:lnTo>
                    <a:pt x="566" y="1250"/>
                  </a:lnTo>
                  <a:lnTo>
                    <a:pt x="512" y="1242"/>
                  </a:lnTo>
                  <a:lnTo>
                    <a:pt x="459" y="1229"/>
                  </a:lnTo>
                  <a:lnTo>
                    <a:pt x="407" y="1213"/>
                  </a:lnTo>
                  <a:lnTo>
                    <a:pt x="357" y="1192"/>
                  </a:lnTo>
                  <a:lnTo>
                    <a:pt x="308" y="1166"/>
                  </a:lnTo>
                  <a:lnTo>
                    <a:pt x="306" y="1164"/>
                  </a:lnTo>
                  <a:lnTo>
                    <a:pt x="271" y="1189"/>
                  </a:lnTo>
                  <a:lnTo>
                    <a:pt x="235" y="1207"/>
                  </a:lnTo>
                  <a:lnTo>
                    <a:pt x="200" y="1222"/>
                  </a:lnTo>
                  <a:lnTo>
                    <a:pt x="165" y="1232"/>
                  </a:lnTo>
                  <a:lnTo>
                    <a:pt x="130" y="1239"/>
                  </a:lnTo>
                  <a:lnTo>
                    <a:pt x="98" y="1241"/>
                  </a:lnTo>
                  <a:lnTo>
                    <a:pt x="68" y="1241"/>
                  </a:lnTo>
                  <a:lnTo>
                    <a:pt x="40" y="1238"/>
                  </a:lnTo>
                  <a:lnTo>
                    <a:pt x="31" y="1234"/>
                  </a:lnTo>
                  <a:lnTo>
                    <a:pt x="25" y="1228"/>
                  </a:lnTo>
                  <a:lnTo>
                    <a:pt x="21" y="1221"/>
                  </a:lnTo>
                  <a:lnTo>
                    <a:pt x="20" y="1212"/>
                  </a:lnTo>
                  <a:lnTo>
                    <a:pt x="21" y="1204"/>
                  </a:lnTo>
                  <a:lnTo>
                    <a:pt x="26" y="1197"/>
                  </a:lnTo>
                  <a:lnTo>
                    <a:pt x="33" y="1191"/>
                  </a:lnTo>
                  <a:lnTo>
                    <a:pt x="60" y="1176"/>
                  </a:lnTo>
                  <a:lnTo>
                    <a:pt x="83" y="1158"/>
                  </a:lnTo>
                  <a:lnTo>
                    <a:pt x="104" y="1137"/>
                  </a:lnTo>
                  <a:lnTo>
                    <a:pt x="122" y="1115"/>
                  </a:lnTo>
                  <a:lnTo>
                    <a:pt x="138" y="1092"/>
                  </a:lnTo>
                  <a:lnTo>
                    <a:pt x="152" y="1068"/>
                  </a:lnTo>
                  <a:lnTo>
                    <a:pt x="163" y="1046"/>
                  </a:lnTo>
                  <a:lnTo>
                    <a:pt x="157" y="1041"/>
                  </a:lnTo>
                  <a:lnTo>
                    <a:pt x="120" y="996"/>
                  </a:lnTo>
                  <a:lnTo>
                    <a:pt x="89" y="948"/>
                  </a:lnTo>
                  <a:lnTo>
                    <a:pt x="62" y="899"/>
                  </a:lnTo>
                  <a:lnTo>
                    <a:pt x="40" y="849"/>
                  </a:lnTo>
                  <a:lnTo>
                    <a:pt x="23" y="797"/>
                  </a:lnTo>
                  <a:lnTo>
                    <a:pt x="11" y="743"/>
                  </a:lnTo>
                  <a:lnTo>
                    <a:pt x="3" y="690"/>
                  </a:lnTo>
                  <a:lnTo>
                    <a:pt x="0" y="635"/>
                  </a:lnTo>
                  <a:lnTo>
                    <a:pt x="1" y="580"/>
                  </a:lnTo>
                  <a:lnTo>
                    <a:pt x="7" y="527"/>
                  </a:lnTo>
                  <a:lnTo>
                    <a:pt x="18" y="473"/>
                  </a:lnTo>
                  <a:lnTo>
                    <a:pt x="34" y="421"/>
                  </a:lnTo>
                  <a:lnTo>
                    <a:pt x="54" y="369"/>
                  </a:lnTo>
                  <a:lnTo>
                    <a:pt x="79" y="319"/>
                  </a:lnTo>
                  <a:lnTo>
                    <a:pt x="109" y="272"/>
                  </a:lnTo>
                  <a:lnTo>
                    <a:pt x="143" y="226"/>
                  </a:lnTo>
                  <a:lnTo>
                    <a:pt x="183" y="184"/>
                  </a:lnTo>
                  <a:lnTo>
                    <a:pt x="225" y="145"/>
                  </a:lnTo>
                  <a:lnTo>
                    <a:pt x="269" y="110"/>
                  </a:lnTo>
                  <a:lnTo>
                    <a:pt x="316" y="81"/>
                  </a:lnTo>
                  <a:lnTo>
                    <a:pt x="364" y="56"/>
                  </a:lnTo>
                  <a:lnTo>
                    <a:pt x="414" y="36"/>
                  </a:lnTo>
                  <a:lnTo>
                    <a:pt x="467" y="20"/>
                  </a:lnTo>
                  <a:lnTo>
                    <a:pt x="519" y="9"/>
                  </a:lnTo>
                  <a:lnTo>
                    <a:pt x="572" y="2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2" name="Group 1061"/>
          <p:cNvGrpSpPr/>
          <p:nvPr/>
        </p:nvGrpSpPr>
        <p:grpSpPr>
          <a:xfrm>
            <a:off x="3489114" y="1908176"/>
            <a:ext cx="527050" cy="571500"/>
            <a:chOff x="3470275" y="1908176"/>
            <a:chExt cx="527050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7" name="Freeform 382"/>
            <p:cNvSpPr>
              <a:spLocks/>
            </p:cNvSpPr>
            <p:nvPr/>
          </p:nvSpPr>
          <p:spPr bwMode="auto">
            <a:xfrm>
              <a:off x="3806825" y="1989138"/>
              <a:ext cx="104775" cy="203200"/>
            </a:xfrm>
            <a:custGeom>
              <a:avLst/>
              <a:gdLst>
                <a:gd name="T0" fmla="*/ 360 w 664"/>
                <a:gd name="T1" fmla="*/ 0 h 1279"/>
                <a:gd name="T2" fmla="*/ 404 w 664"/>
                <a:gd name="T3" fmla="*/ 10 h 1279"/>
                <a:gd name="T4" fmla="*/ 414 w 664"/>
                <a:gd name="T5" fmla="*/ 54 h 1279"/>
                <a:gd name="T6" fmla="*/ 416 w 664"/>
                <a:gd name="T7" fmla="*/ 117 h 1279"/>
                <a:gd name="T8" fmla="*/ 436 w 664"/>
                <a:gd name="T9" fmla="*/ 139 h 1279"/>
                <a:gd name="T10" fmla="*/ 515 w 664"/>
                <a:gd name="T11" fmla="*/ 156 h 1279"/>
                <a:gd name="T12" fmla="*/ 611 w 664"/>
                <a:gd name="T13" fmla="*/ 192 h 1279"/>
                <a:gd name="T14" fmla="*/ 620 w 664"/>
                <a:gd name="T15" fmla="*/ 231 h 1279"/>
                <a:gd name="T16" fmla="*/ 584 w 664"/>
                <a:gd name="T17" fmla="*/ 350 h 1279"/>
                <a:gd name="T18" fmla="*/ 562 w 664"/>
                <a:gd name="T19" fmla="*/ 365 h 1279"/>
                <a:gd name="T20" fmla="*/ 490 w 664"/>
                <a:gd name="T21" fmla="*/ 338 h 1279"/>
                <a:gd name="T22" fmla="*/ 339 w 664"/>
                <a:gd name="T23" fmla="*/ 318 h 1279"/>
                <a:gd name="T24" fmla="*/ 287 w 664"/>
                <a:gd name="T25" fmla="*/ 329 h 1279"/>
                <a:gd name="T26" fmla="*/ 241 w 664"/>
                <a:gd name="T27" fmla="*/ 372 h 1279"/>
                <a:gd name="T28" fmla="*/ 241 w 664"/>
                <a:gd name="T29" fmla="*/ 428 h 1279"/>
                <a:gd name="T30" fmla="*/ 294 w 664"/>
                <a:gd name="T31" fmla="*/ 480 h 1279"/>
                <a:gd name="T32" fmla="*/ 406 w 664"/>
                <a:gd name="T33" fmla="*/ 532 h 1279"/>
                <a:gd name="T34" fmla="*/ 546 w 664"/>
                <a:gd name="T35" fmla="*/ 603 h 1279"/>
                <a:gd name="T36" fmla="*/ 624 w 664"/>
                <a:gd name="T37" fmla="*/ 690 h 1279"/>
                <a:gd name="T38" fmla="*/ 661 w 664"/>
                <a:gd name="T39" fmla="*/ 794 h 1279"/>
                <a:gd name="T40" fmla="*/ 654 w 664"/>
                <a:gd name="T41" fmla="*/ 905 h 1279"/>
                <a:gd name="T42" fmla="*/ 601 w 664"/>
                <a:gd name="T43" fmla="*/ 1008 h 1279"/>
                <a:gd name="T44" fmla="*/ 515 w 664"/>
                <a:gd name="T45" fmla="*/ 1079 h 1279"/>
                <a:gd name="T46" fmla="*/ 431 w 664"/>
                <a:gd name="T47" fmla="*/ 1113 h 1279"/>
                <a:gd name="T48" fmla="*/ 407 w 664"/>
                <a:gd name="T49" fmla="*/ 1143 h 1279"/>
                <a:gd name="T50" fmla="*/ 407 w 664"/>
                <a:gd name="T51" fmla="*/ 1241 h 1279"/>
                <a:gd name="T52" fmla="*/ 393 w 664"/>
                <a:gd name="T53" fmla="*/ 1272 h 1279"/>
                <a:gd name="T54" fmla="*/ 325 w 664"/>
                <a:gd name="T55" fmla="*/ 1279 h 1279"/>
                <a:gd name="T56" fmla="*/ 256 w 664"/>
                <a:gd name="T57" fmla="*/ 1271 h 1279"/>
                <a:gd name="T58" fmla="*/ 243 w 664"/>
                <a:gd name="T59" fmla="*/ 1238 h 1279"/>
                <a:gd name="T60" fmla="*/ 242 w 664"/>
                <a:gd name="T61" fmla="*/ 1159 h 1279"/>
                <a:gd name="T62" fmla="*/ 227 w 664"/>
                <a:gd name="T63" fmla="*/ 1132 h 1279"/>
                <a:gd name="T64" fmla="*/ 156 w 664"/>
                <a:gd name="T65" fmla="*/ 1118 h 1279"/>
                <a:gd name="T66" fmla="*/ 39 w 664"/>
                <a:gd name="T67" fmla="*/ 1079 h 1279"/>
                <a:gd name="T68" fmla="*/ 3 w 664"/>
                <a:gd name="T69" fmla="*/ 1053 h 1279"/>
                <a:gd name="T70" fmla="*/ 5 w 664"/>
                <a:gd name="T71" fmla="*/ 1009 h 1279"/>
                <a:gd name="T72" fmla="*/ 37 w 664"/>
                <a:gd name="T73" fmla="*/ 902 h 1279"/>
                <a:gd name="T74" fmla="*/ 58 w 664"/>
                <a:gd name="T75" fmla="*/ 885 h 1279"/>
                <a:gd name="T76" fmla="*/ 127 w 664"/>
                <a:gd name="T77" fmla="*/ 914 h 1279"/>
                <a:gd name="T78" fmla="*/ 260 w 664"/>
                <a:gd name="T79" fmla="*/ 947 h 1279"/>
                <a:gd name="T80" fmla="*/ 348 w 664"/>
                <a:gd name="T81" fmla="*/ 942 h 1279"/>
                <a:gd name="T82" fmla="*/ 413 w 664"/>
                <a:gd name="T83" fmla="*/ 906 h 1279"/>
                <a:gd name="T84" fmla="*/ 435 w 664"/>
                <a:gd name="T85" fmla="*/ 850 h 1279"/>
                <a:gd name="T86" fmla="*/ 414 w 664"/>
                <a:gd name="T87" fmla="*/ 792 h 1279"/>
                <a:gd name="T88" fmla="*/ 355 w 664"/>
                <a:gd name="T89" fmla="*/ 748 h 1279"/>
                <a:gd name="T90" fmla="*/ 241 w 664"/>
                <a:gd name="T91" fmla="*/ 699 h 1279"/>
                <a:gd name="T92" fmla="*/ 123 w 664"/>
                <a:gd name="T93" fmla="*/ 636 h 1279"/>
                <a:gd name="T94" fmla="*/ 52 w 664"/>
                <a:gd name="T95" fmla="*/ 568 h 1279"/>
                <a:gd name="T96" fmla="*/ 13 w 664"/>
                <a:gd name="T97" fmla="*/ 481 h 1279"/>
                <a:gd name="T98" fmla="*/ 13 w 664"/>
                <a:gd name="T99" fmla="*/ 372 h 1279"/>
                <a:gd name="T100" fmla="*/ 55 w 664"/>
                <a:gd name="T101" fmla="*/ 270 h 1279"/>
                <a:gd name="T102" fmla="*/ 134 w 664"/>
                <a:gd name="T103" fmla="*/ 197 h 1279"/>
                <a:gd name="T104" fmla="*/ 223 w 664"/>
                <a:gd name="T105" fmla="*/ 157 h 1279"/>
                <a:gd name="T106" fmla="*/ 249 w 664"/>
                <a:gd name="T107" fmla="*/ 138 h 1279"/>
                <a:gd name="T108" fmla="*/ 254 w 664"/>
                <a:gd name="T109" fmla="*/ 96 h 1279"/>
                <a:gd name="T110" fmla="*/ 255 w 664"/>
                <a:gd name="T111" fmla="*/ 28 h 1279"/>
                <a:gd name="T112" fmla="*/ 270 w 664"/>
                <a:gd name="T113" fmla="*/ 3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4" h="1279">
                  <a:moveTo>
                    <a:pt x="299" y="0"/>
                  </a:moveTo>
                  <a:lnTo>
                    <a:pt x="334" y="0"/>
                  </a:lnTo>
                  <a:lnTo>
                    <a:pt x="360" y="0"/>
                  </a:lnTo>
                  <a:lnTo>
                    <a:pt x="381" y="1"/>
                  </a:lnTo>
                  <a:lnTo>
                    <a:pt x="395" y="4"/>
                  </a:lnTo>
                  <a:lnTo>
                    <a:pt x="404" y="10"/>
                  </a:lnTo>
                  <a:lnTo>
                    <a:pt x="411" y="20"/>
                  </a:lnTo>
                  <a:lnTo>
                    <a:pt x="413" y="34"/>
                  </a:lnTo>
                  <a:lnTo>
                    <a:pt x="414" y="54"/>
                  </a:lnTo>
                  <a:lnTo>
                    <a:pt x="415" y="81"/>
                  </a:lnTo>
                  <a:lnTo>
                    <a:pt x="415" y="102"/>
                  </a:lnTo>
                  <a:lnTo>
                    <a:pt x="416" y="117"/>
                  </a:lnTo>
                  <a:lnTo>
                    <a:pt x="420" y="128"/>
                  </a:lnTo>
                  <a:lnTo>
                    <a:pt x="426" y="135"/>
                  </a:lnTo>
                  <a:lnTo>
                    <a:pt x="436" y="139"/>
                  </a:lnTo>
                  <a:lnTo>
                    <a:pt x="451" y="144"/>
                  </a:lnTo>
                  <a:lnTo>
                    <a:pt x="472" y="147"/>
                  </a:lnTo>
                  <a:lnTo>
                    <a:pt x="515" y="156"/>
                  </a:lnTo>
                  <a:lnTo>
                    <a:pt x="557" y="168"/>
                  </a:lnTo>
                  <a:lnTo>
                    <a:pt x="597" y="183"/>
                  </a:lnTo>
                  <a:lnTo>
                    <a:pt x="611" y="192"/>
                  </a:lnTo>
                  <a:lnTo>
                    <a:pt x="619" y="203"/>
                  </a:lnTo>
                  <a:lnTo>
                    <a:pt x="623" y="216"/>
                  </a:lnTo>
                  <a:lnTo>
                    <a:pt x="620" y="231"/>
                  </a:lnTo>
                  <a:lnTo>
                    <a:pt x="605" y="284"/>
                  </a:lnTo>
                  <a:lnTo>
                    <a:pt x="590" y="336"/>
                  </a:lnTo>
                  <a:lnTo>
                    <a:pt x="584" y="350"/>
                  </a:lnTo>
                  <a:lnTo>
                    <a:pt x="578" y="359"/>
                  </a:lnTo>
                  <a:lnTo>
                    <a:pt x="571" y="364"/>
                  </a:lnTo>
                  <a:lnTo>
                    <a:pt x="562" y="365"/>
                  </a:lnTo>
                  <a:lnTo>
                    <a:pt x="551" y="363"/>
                  </a:lnTo>
                  <a:lnTo>
                    <a:pt x="537" y="357"/>
                  </a:lnTo>
                  <a:lnTo>
                    <a:pt x="490" y="338"/>
                  </a:lnTo>
                  <a:lnTo>
                    <a:pt x="442" y="325"/>
                  </a:lnTo>
                  <a:lnTo>
                    <a:pt x="391" y="318"/>
                  </a:lnTo>
                  <a:lnTo>
                    <a:pt x="339" y="318"/>
                  </a:lnTo>
                  <a:lnTo>
                    <a:pt x="322" y="319"/>
                  </a:lnTo>
                  <a:lnTo>
                    <a:pt x="304" y="322"/>
                  </a:lnTo>
                  <a:lnTo>
                    <a:pt x="287" y="329"/>
                  </a:lnTo>
                  <a:lnTo>
                    <a:pt x="267" y="340"/>
                  </a:lnTo>
                  <a:lnTo>
                    <a:pt x="252" y="355"/>
                  </a:lnTo>
                  <a:lnTo>
                    <a:pt x="241" y="372"/>
                  </a:lnTo>
                  <a:lnTo>
                    <a:pt x="235" y="390"/>
                  </a:lnTo>
                  <a:lnTo>
                    <a:pt x="235" y="409"/>
                  </a:lnTo>
                  <a:lnTo>
                    <a:pt x="241" y="428"/>
                  </a:lnTo>
                  <a:lnTo>
                    <a:pt x="252" y="445"/>
                  </a:lnTo>
                  <a:lnTo>
                    <a:pt x="268" y="462"/>
                  </a:lnTo>
                  <a:lnTo>
                    <a:pt x="294" y="480"/>
                  </a:lnTo>
                  <a:lnTo>
                    <a:pt x="324" y="497"/>
                  </a:lnTo>
                  <a:lnTo>
                    <a:pt x="354" y="510"/>
                  </a:lnTo>
                  <a:lnTo>
                    <a:pt x="406" y="532"/>
                  </a:lnTo>
                  <a:lnTo>
                    <a:pt x="459" y="555"/>
                  </a:lnTo>
                  <a:lnTo>
                    <a:pt x="511" y="581"/>
                  </a:lnTo>
                  <a:lnTo>
                    <a:pt x="546" y="603"/>
                  </a:lnTo>
                  <a:lnTo>
                    <a:pt x="575" y="630"/>
                  </a:lnTo>
                  <a:lnTo>
                    <a:pt x="602" y="658"/>
                  </a:lnTo>
                  <a:lnTo>
                    <a:pt x="624" y="690"/>
                  </a:lnTo>
                  <a:lnTo>
                    <a:pt x="641" y="723"/>
                  </a:lnTo>
                  <a:lnTo>
                    <a:pt x="653" y="758"/>
                  </a:lnTo>
                  <a:lnTo>
                    <a:pt x="661" y="794"/>
                  </a:lnTo>
                  <a:lnTo>
                    <a:pt x="664" y="831"/>
                  </a:lnTo>
                  <a:lnTo>
                    <a:pt x="662" y="869"/>
                  </a:lnTo>
                  <a:lnTo>
                    <a:pt x="654" y="905"/>
                  </a:lnTo>
                  <a:lnTo>
                    <a:pt x="642" y="941"/>
                  </a:lnTo>
                  <a:lnTo>
                    <a:pt x="624" y="975"/>
                  </a:lnTo>
                  <a:lnTo>
                    <a:pt x="601" y="1008"/>
                  </a:lnTo>
                  <a:lnTo>
                    <a:pt x="574" y="1035"/>
                  </a:lnTo>
                  <a:lnTo>
                    <a:pt x="546" y="1060"/>
                  </a:lnTo>
                  <a:lnTo>
                    <a:pt x="515" y="1079"/>
                  </a:lnTo>
                  <a:lnTo>
                    <a:pt x="481" y="1096"/>
                  </a:lnTo>
                  <a:lnTo>
                    <a:pt x="445" y="1108"/>
                  </a:lnTo>
                  <a:lnTo>
                    <a:pt x="431" y="1113"/>
                  </a:lnTo>
                  <a:lnTo>
                    <a:pt x="420" y="1121"/>
                  </a:lnTo>
                  <a:lnTo>
                    <a:pt x="412" y="1131"/>
                  </a:lnTo>
                  <a:lnTo>
                    <a:pt x="407" y="1143"/>
                  </a:lnTo>
                  <a:lnTo>
                    <a:pt x="407" y="1157"/>
                  </a:lnTo>
                  <a:lnTo>
                    <a:pt x="407" y="1199"/>
                  </a:lnTo>
                  <a:lnTo>
                    <a:pt x="407" y="1241"/>
                  </a:lnTo>
                  <a:lnTo>
                    <a:pt x="405" y="1254"/>
                  </a:lnTo>
                  <a:lnTo>
                    <a:pt x="401" y="1265"/>
                  </a:lnTo>
                  <a:lnTo>
                    <a:pt x="393" y="1272"/>
                  </a:lnTo>
                  <a:lnTo>
                    <a:pt x="383" y="1277"/>
                  </a:lnTo>
                  <a:lnTo>
                    <a:pt x="370" y="1279"/>
                  </a:lnTo>
                  <a:lnTo>
                    <a:pt x="325" y="1279"/>
                  </a:lnTo>
                  <a:lnTo>
                    <a:pt x="281" y="1279"/>
                  </a:lnTo>
                  <a:lnTo>
                    <a:pt x="267" y="1277"/>
                  </a:lnTo>
                  <a:lnTo>
                    <a:pt x="256" y="1271"/>
                  </a:lnTo>
                  <a:lnTo>
                    <a:pt x="248" y="1264"/>
                  </a:lnTo>
                  <a:lnTo>
                    <a:pt x="244" y="1253"/>
                  </a:lnTo>
                  <a:lnTo>
                    <a:pt x="243" y="1238"/>
                  </a:lnTo>
                  <a:lnTo>
                    <a:pt x="242" y="1209"/>
                  </a:lnTo>
                  <a:lnTo>
                    <a:pt x="242" y="1178"/>
                  </a:lnTo>
                  <a:lnTo>
                    <a:pt x="242" y="1159"/>
                  </a:lnTo>
                  <a:lnTo>
                    <a:pt x="240" y="1146"/>
                  </a:lnTo>
                  <a:lnTo>
                    <a:pt x="235" y="1137"/>
                  </a:lnTo>
                  <a:lnTo>
                    <a:pt x="227" y="1132"/>
                  </a:lnTo>
                  <a:lnTo>
                    <a:pt x="215" y="1128"/>
                  </a:lnTo>
                  <a:lnTo>
                    <a:pt x="197" y="1124"/>
                  </a:lnTo>
                  <a:lnTo>
                    <a:pt x="156" y="1118"/>
                  </a:lnTo>
                  <a:lnTo>
                    <a:pt x="117" y="1108"/>
                  </a:lnTo>
                  <a:lnTo>
                    <a:pt x="77" y="1096"/>
                  </a:lnTo>
                  <a:lnTo>
                    <a:pt x="39" y="1079"/>
                  </a:lnTo>
                  <a:lnTo>
                    <a:pt x="21" y="1071"/>
                  </a:lnTo>
                  <a:lnTo>
                    <a:pt x="10" y="1062"/>
                  </a:lnTo>
                  <a:lnTo>
                    <a:pt x="3" y="1053"/>
                  </a:lnTo>
                  <a:lnTo>
                    <a:pt x="0" y="1041"/>
                  </a:lnTo>
                  <a:lnTo>
                    <a:pt x="1" y="1027"/>
                  </a:lnTo>
                  <a:lnTo>
                    <a:pt x="5" y="1009"/>
                  </a:lnTo>
                  <a:lnTo>
                    <a:pt x="17" y="963"/>
                  </a:lnTo>
                  <a:lnTo>
                    <a:pt x="31" y="917"/>
                  </a:lnTo>
                  <a:lnTo>
                    <a:pt x="37" y="902"/>
                  </a:lnTo>
                  <a:lnTo>
                    <a:pt x="43" y="892"/>
                  </a:lnTo>
                  <a:lnTo>
                    <a:pt x="50" y="886"/>
                  </a:lnTo>
                  <a:lnTo>
                    <a:pt x="58" y="885"/>
                  </a:lnTo>
                  <a:lnTo>
                    <a:pt x="69" y="887"/>
                  </a:lnTo>
                  <a:lnTo>
                    <a:pt x="85" y="894"/>
                  </a:lnTo>
                  <a:lnTo>
                    <a:pt x="127" y="914"/>
                  </a:lnTo>
                  <a:lnTo>
                    <a:pt x="170" y="929"/>
                  </a:lnTo>
                  <a:lnTo>
                    <a:pt x="214" y="940"/>
                  </a:lnTo>
                  <a:lnTo>
                    <a:pt x="260" y="947"/>
                  </a:lnTo>
                  <a:lnTo>
                    <a:pt x="290" y="949"/>
                  </a:lnTo>
                  <a:lnTo>
                    <a:pt x="320" y="948"/>
                  </a:lnTo>
                  <a:lnTo>
                    <a:pt x="348" y="942"/>
                  </a:lnTo>
                  <a:lnTo>
                    <a:pt x="377" y="932"/>
                  </a:lnTo>
                  <a:lnTo>
                    <a:pt x="397" y="920"/>
                  </a:lnTo>
                  <a:lnTo>
                    <a:pt x="413" y="906"/>
                  </a:lnTo>
                  <a:lnTo>
                    <a:pt x="425" y="888"/>
                  </a:lnTo>
                  <a:lnTo>
                    <a:pt x="433" y="870"/>
                  </a:lnTo>
                  <a:lnTo>
                    <a:pt x="435" y="850"/>
                  </a:lnTo>
                  <a:lnTo>
                    <a:pt x="433" y="830"/>
                  </a:lnTo>
                  <a:lnTo>
                    <a:pt x="426" y="811"/>
                  </a:lnTo>
                  <a:lnTo>
                    <a:pt x="414" y="792"/>
                  </a:lnTo>
                  <a:lnTo>
                    <a:pt x="398" y="774"/>
                  </a:lnTo>
                  <a:lnTo>
                    <a:pt x="377" y="760"/>
                  </a:lnTo>
                  <a:lnTo>
                    <a:pt x="355" y="748"/>
                  </a:lnTo>
                  <a:lnTo>
                    <a:pt x="332" y="736"/>
                  </a:lnTo>
                  <a:lnTo>
                    <a:pt x="287" y="717"/>
                  </a:lnTo>
                  <a:lnTo>
                    <a:pt x="241" y="699"/>
                  </a:lnTo>
                  <a:lnTo>
                    <a:pt x="196" y="679"/>
                  </a:lnTo>
                  <a:lnTo>
                    <a:pt x="152" y="656"/>
                  </a:lnTo>
                  <a:lnTo>
                    <a:pt x="123" y="636"/>
                  </a:lnTo>
                  <a:lnTo>
                    <a:pt x="96" y="615"/>
                  </a:lnTo>
                  <a:lnTo>
                    <a:pt x="73" y="593"/>
                  </a:lnTo>
                  <a:lnTo>
                    <a:pt x="52" y="568"/>
                  </a:lnTo>
                  <a:lnTo>
                    <a:pt x="35" y="542"/>
                  </a:lnTo>
                  <a:lnTo>
                    <a:pt x="22" y="513"/>
                  </a:lnTo>
                  <a:lnTo>
                    <a:pt x="13" y="481"/>
                  </a:lnTo>
                  <a:lnTo>
                    <a:pt x="8" y="449"/>
                  </a:lnTo>
                  <a:lnTo>
                    <a:pt x="8" y="412"/>
                  </a:lnTo>
                  <a:lnTo>
                    <a:pt x="13" y="372"/>
                  </a:lnTo>
                  <a:lnTo>
                    <a:pt x="23" y="334"/>
                  </a:lnTo>
                  <a:lnTo>
                    <a:pt x="37" y="300"/>
                  </a:lnTo>
                  <a:lnTo>
                    <a:pt x="55" y="270"/>
                  </a:lnTo>
                  <a:lnTo>
                    <a:pt x="77" y="242"/>
                  </a:lnTo>
                  <a:lnTo>
                    <a:pt x="103" y="218"/>
                  </a:lnTo>
                  <a:lnTo>
                    <a:pt x="134" y="197"/>
                  </a:lnTo>
                  <a:lnTo>
                    <a:pt x="167" y="179"/>
                  </a:lnTo>
                  <a:lnTo>
                    <a:pt x="204" y="163"/>
                  </a:lnTo>
                  <a:lnTo>
                    <a:pt x="223" y="157"/>
                  </a:lnTo>
                  <a:lnTo>
                    <a:pt x="235" y="151"/>
                  </a:lnTo>
                  <a:lnTo>
                    <a:pt x="244" y="146"/>
                  </a:lnTo>
                  <a:lnTo>
                    <a:pt x="249" y="138"/>
                  </a:lnTo>
                  <a:lnTo>
                    <a:pt x="253" y="128"/>
                  </a:lnTo>
                  <a:lnTo>
                    <a:pt x="254" y="115"/>
                  </a:lnTo>
                  <a:lnTo>
                    <a:pt x="254" y="96"/>
                  </a:lnTo>
                  <a:lnTo>
                    <a:pt x="254" y="71"/>
                  </a:lnTo>
                  <a:lnTo>
                    <a:pt x="254" y="45"/>
                  </a:lnTo>
                  <a:lnTo>
                    <a:pt x="255" y="28"/>
                  </a:lnTo>
                  <a:lnTo>
                    <a:pt x="257" y="17"/>
                  </a:lnTo>
                  <a:lnTo>
                    <a:pt x="263" y="9"/>
                  </a:lnTo>
                  <a:lnTo>
                    <a:pt x="270" y="3"/>
                  </a:lnTo>
                  <a:lnTo>
                    <a:pt x="282" y="1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383"/>
            <p:cNvSpPr>
              <a:spLocks/>
            </p:cNvSpPr>
            <p:nvPr/>
          </p:nvSpPr>
          <p:spPr bwMode="auto">
            <a:xfrm>
              <a:off x="3571875" y="1908176"/>
              <a:ext cx="185738" cy="236538"/>
            </a:xfrm>
            <a:custGeom>
              <a:avLst/>
              <a:gdLst>
                <a:gd name="T0" fmla="*/ 611 w 1163"/>
                <a:gd name="T1" fmla="*/ 0 h 1492"/>
                <a:gd name="T2" fmla="*/ 645 w 1163"/>
                <a:gd name="T3" fmla="*/ 2 h 1492"/>
                <a:gd name="T4" fmla="*/ 688 w 1163"/>
                <a:gd name="T5" fmla="*/ 7 h 1492"/>
                <a:gd name="T6" fmla="*/ 738 w 1163"/>
                <a:gd name="T7" fmla="*/ 17 h 1492"/>
                <a:gd name="T8" fmla="*/ 792 w 1163"/>
                <a:gd name="T9" fmla="*/ 34 h 1492"/>
                <a:gd name="T10" fmla="*/ 848 w 1163"/>
                <a:gd name="T11" fmla="*/ 56 h 1492"/>
                <a:gd name="T12" fmla="*/ 907 w 1163"/>
                <a:gd name="T13" fmla="*/ 87 h 1492"/>
                <a:gd name="T14" fmla="*/ 963 w 1163"/>
                <a:gd name="T15" fmla="*/ 129 h 1492"/>
                <a:gd name="T16" fmla="*/ 1015 w 1163"/>
                <a:gd name="T17" fmla="*/ 182 h 1492"/>
                <a:gd name="T18" fmla="*/ 1064 w 1163"/>
                <a:gd name="T19" fmla="*/ 246 h 1492"/>
                <a:gd name="T20" fmla="*/ 1103 w 1163"/>
                <a:gd name="T21" fmla="*/ 324 h 1492"/>
                <a:gd name="T22" fmla="*/ 1134 w 1163"/>
                <a:gd name="T23" fmla="*/ 419 h 1492"/>
                <a:gd name="T24" fmla="*/ 1154 w 1163"/>
                <a:gd name="T25" fmla="*/ 530 h 1492"/>
                <a:gd name="T26" fmla="*/ 1158 w 1163"/>
                <a:gd name="T27" fmla="*/ 593 h 1492"/>
                <a:gd name="T28" fmla="*/ 1160 w 1163"/>
                <a:gd name="T29" fmla="*/ 611 h 1492"/>
                <a:gd name="T30" fmla="*/ 1161 w 1163"/>
                <a:gd name="T31" fmla="*/ 644 h 1492"/>
                <a:gd name="T32" fmla="*/ 1163 w 1163"/>
                <a:gd name="T33" fmla="*/ 689 h 1492"/>
                <a:gd name="T34" fmla="*/ 1162 w 1163"/>
                <a:gd name="T35" fmla="*/ 746 h 1492"/>
                <a:gd name="T36" fmla="*/ 1159 w 1163"/>
                <a:gd name="T37" fmla="*/ 811 h 1492"/>
                <a:gd name="T38" fmla="*/ 1152 w 1163"/>
                <a:gd name="T39" fmla="*/ 884 h 1492"/>
                <a:gd name="T40" fmla="*/ 1140 w 1163"/>
                <a:gd name="T41" fmla="*/ 960 h 1492"/>
                <a:gd name="T42" fmla="*/ 1123 w 1163"/>
                <a:gd name="T43" fmla="*/ 1039 h 1492"/>
                <a:gd name="T44" fmla="*/ 1099 w 1163"/>
                <a:gd name="T45" fmla="*/ 1117 h 1492"/>
                <a:gd name="T46" fmla="*/ 1066 w 1163"/>
                <a:gd name="T47" fmla="*/ 1194 h 1492"/>
                <a:gd name="T48" fmla="*/ 1024 w 1163"/>
                <a:gd name="T49" fmla="*/ 1267 h 1492"/>
                <a:gd name="T50" fmla="*/ 972 w 1163"/>
                <a:gd name="T51" fmla="*/ 1332 h 1492"/>
                <a:gd name="T52" fmla="*/ 909 w 1163"/>
                <a:gd name="T53" fmla="*/ 1391 h 1492"/>
                <a:gd name="T54" fmla="*/ 834 w 1163"/>
                <a:gd name="T55" fmla="*/ 1437 h 1492"/>
                <a:gd name="T56" fmla="*/ 745 w 1163"/>
                <a:gd name="T57" fmla="*/ 1471 h 1492"/>
                <a:gd name="T58" fmla="*/ 642 w 1163"/>
                <a:gd name="T59" fmla="*/ 1489 h 1492"/>
                <a:gd name="T60" fmla="*/ 577 w 1163"/>
                <a:gd name="T61" fmla="*/ 1492 h 1492"/>
                <a:gd name="T62" fmla="*/ 468 w 1163"/>
                <a:gd name="T63" fmla="*/ 1482 h 1492"/>
                <a:gd name="T64" fmla="*/ 372 w 1163"/>
                <a:gd name="T65" fmla="*/ 1455 h 1492"/>
                <a:gd name="T66" fmla="*/ 290 w 1163"/>
                <a:gd name="T67" fmla="*/ 1415 h 1492"/>
                <a:gd name="T68" fmla="*/ 221 w 1163"/>
                <a:gd name="T69" fmla="*/ 1363 h 1492"/>
                <a:gd name="T70" fmla="*/ 164 w 1163"/>
                <a:gd name="T71" fmla="*/ 1301 h 1492"/>
                <a:gd name="T72" fmla="*/ 117 w 1163"/>
                <a:gd name="T73" fmla="*/ 1232 h 1492"/>
                <a:gd name="T74" fmla="*/ 80 w 1163"/>
                <a:gd name="T75" fmla="*/ 1157 h 1492"/>
                <a:gd name="T76" fmla="*/ 52 w 1163"/>
                <a:gd name="T77" fmla="*/ 1078 h 1492"/>
                <a:gd name="T78" fmla="*/ 31 w 1163"/>
                <a:gd name="T79" fmla="*/ 999 h 1492"/>
                <a:gd name="T80" fmla="*/ 17 w 1163"/>
                <a:gd name="T81" fmla="*/ 921 h 1492"/>
                <a:gd name="T82" fmla="*/ 7 w 1163"/>
                <a:gd name="T83" fmla="*/ 847 h 1492"/>
                <a:gd name="T84" fmla="*/ 2 w 1163"/>
                <a:gd name="T85" fmla="*/ 777 h 1492"/>
                <a:gd name="T86" fmla="*/ 0 w 1163"/>
                <a:gd name="T87" fmla="*/ 716 h 1492"/>
                <a:gd name="T88" fmla="*/ 1 w 1163"/>
                <a:gd name="T89" fmla="*/ 664 h 1492"/>
                <a:gd name="T90" fmla="*/ 2 w 1163"/>
                <a:gd name="T91" fmla="*/ 625 h 1492"/>
                <a:gd name="T92" fmla="*/ 4 w 1163"/>
                <a:gd name="T93" fmla="*/ 600 h 1492"/>
                <a:gd name="T94" fmla="*/ 6 w 1163"/>
                <a:gd name="T95" fmla="*/ 591 h 1492"/>
                <a:gd name="T96" fmla="*/ 18 w 1163"/>
                <a:gd name="T97" fmla="*/ 471 h 1492"/>
                <a:gd name="T98" fmla="*/ 43 w 1163"/>
                <a:gd name="T99" fmla="*/ 369 h 1492"/>
                <a:gd name="T100" fmla="*/ 79 w 1163"/>
                <a:gd name="T101" fmla="*/ 284 h 1492"/>
                <a:gd name="T102" fmla="*/ 123 w 1163"/>
                <a:gd name="T103" fmla="*/ 212 h 1492"/>
                <a:gd name="T104" fmla="*/ 173 w 1163"/>
                <a:gd name="T105" fmla="*/ 153 h 1492"/>
                <a:gd name="T106" fmla="*/ 228 w 1163"/>
                <a:gd name="T107" fmla="*/ 107 h 1492"/>
                <a:gd name="T108" fmla="*/ 285 w 1163"/>
                <a:gd name="T109" fmla="*/ 71 h 1492"/>
                <a:gd name="T110" fmla="*/ 342 w 1163"/>
                <a:gd name="T111" fmla="*/ 44 h 1492"/>
                <a:gd name="T112" fmla="*/ 398 w 1163"/>
                <a:gd name="T113" fmla="*/ 25 h 1492"/>
                <a:gd name="T114" fmla="*/ 451 w 1163"/>
                <a:gd name="T115" fmla="*/ 12 h 1492"/>
                <a:gd name="T116" fmla="*/ 497 w 1163"/>
                <a:gd name="T117" fmla="*/ 4 h 1492"/>
                <a:gd name="T118" fmla="*/ 536 w 1163"/>
                <a:gd name="T119" fmla="*/ 1 h 1492"/>
                <a:gd name="T120" fmla="*/ 564 w 1163"/>
                <a:gd name="T121" fmla="*/ 0 h 1492"/>
                <a:gd name="T122" fmla="*/ 582 w 1163"/>
                <a:gd name="T123" fmla="*/ 1 h 1492"/>
                <a:gd name="T124" fmla="*/ 598 w 1163"/>
                <a:gd name="T125" fmla="*/ 0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3" h="1492">
                  <a:moveTo>
                    <a:pt x="598" y="0"/>
                  </a:moveTo>
                  <a:lnTo>
                    <a:pt x="611" y="0"/>
                  </a:lnTo>
                  <a:lnTo>
                    <a:pt x="628" y="1"/>
                  </a:lnTo>
                  <a:lnTo>
                    <a:pt x="645" y="2"/>
                  </a:lnTo>
                  <a:lnTo>
                    <a:pt x="666" y="4"/>
                  </a:lnTo>
                  <a:lnTo>
                    <a:pt x="688" y="7"/>
                  </a:lnTo>
                  <a:lnTo>
                    <a:pt x="712" y="12"/>
                  </a:lnTo>
                  <a:lnTo>
                    <a:pt x="738" y="17"/>
                  </a:lnTo>
                  <a:lnTo>
                    <a:pt x="764" y="25"/>
                  </a:lnTo>
                  <a:lnTo>
                    <a:pt x="792" y="34"/>
                  </a:lnTo>
                  <a:lnTo>
                    <a:pt x="820" y="44"/>
                  </a:lnTo>
                  <a:lnTo>
                    <a:pt x="848" y="56"/>
                  </a:lnTo>
                  <a:lnTo>
                    <a:pt x="878" y="71"/>
                  </a:lnTo>
                  <a:lnTo>
                    <a:pt x="907" y="87"/>
                  </a:lnTo>
                  <a:lnTo>
                    <a:pt x="935" y="107"/>
                  </a:lnTo>
                  <a:lnTo>
                    <a:pt x="963" y="129"/>
                  </a:lnTo>
                  <a:lnTo>
                    <a:pt x="990" y="153"/>
                  </a:lnTo>
                  <a:lnTo>
                    <a:pt x="1015" y="182"/>
                  </a:lnTo>
                  <a:lnTo>
                    <a:pt x="1040" y="212"/>
                  </a:lnTo>
                  <a:lnTo>
                    <a:pt x="1064" y="246"/>
                  </a:lnTo>
                  <a:lnTo>
                    <a:pt x="1084" y="284"/>
                  </a:lnTo>
                  <a:lnTo>
                    <a:pt x="1103" y="324"/>
                  </a:lnTo>
                  <a:lnTo>
                    <a:pt x="1120" y="369"/>
                  </a:lnTo>
                  <a:lnTo>
                    <a:pt x="1134" y="419"/>
                  </a:lnTo>
                  <a:lnTo>
                    <a:pt x="1145" y="471"/>
                  </a:lnTo>
                  <a:lnTo>
                    <a:pt x="1154" y="530"/>
                  </a:lnTo>
                  <a:lnTo>
                    <a:pt x="1158" y="591"/>
                  </a:lnTo>
                  <a:lnTo>
                    <a:pt x="1158" y="593"/>
                  </a:lnTo>
                  <a:lnTo>
                    <a:pt x="1159" y="600"/>
                  </a:lnTo>
                  <a:lnTo>
                    <a:pt x="1160" y="611"/>
                  </a:lnTo>
                  <a:lnTo>
                    <a:pt x="1160" y="625"/>
                  </a:lnTo>
                  <a:lnTo>
                    <a:pt x="1161" y="644"/>
                  </a:lnTo>
                  <a:lnTo>
                    <a:pt x="1162" y="664"/>
                  </a:lnTo>
                  <a:lnTo>
                    <a:pt x="1163" y="689"/>
                  </a:lnTo>
                  <a:lnTo>
                    <a:pt x="1163" y="716"/>
                  </a:lnTo>
                  <a:lnTo>
                    <a:pt x="1162" y="746"/>
                  </a:lnTo>
                  <a:lnTo>
                    <a:pt x="1161" y="777"/>
                  </a:lnTo>
                  <a:lnTo>
                    <a:pt x="1159" y="811"/>
                  </a:lnTo>
                  <a:lnTo>
                    <a:pt x="1157" y="847"/>
                  </a:lnTo>
                  <a:lnTo>
                    <a:pt x="1152" y="884"/>
                  </a:lnTo>
                  <a:lnTo>
                    <a:pt x="1147" y="921"/>
                  </a:lnTo>
                  <a:lnTo>
                    <a:pt x="1140" y="960"/>
                  </a:lnTo>
                  <a:lnTo>
                    <a:pt x="1133" y="999"/>
                  </a:lnTo>
                  <a:lnTo>
                    <a:pt x="1123" y="1039"/>
                  </a:lnTo>
                  <a:lnTo>
                    <a:pt x="1112" y="1078"/>
                  </a:lnTo>
                  <a:lnTo>
                    <a:pt x="1099" y="1117"/>
                  </a:lnTo>
                  <a:lnTo>
                    <a:pt x="1083" y="1157"/>
                  </a:lnTo>
                  <a:lnTo>
                    <a:pt x="1066" y="1194"/>
                  </a:lnTo>
                  <a:lnTo>
                    <a:pt x="1046" y="1232"/>
                  </a:lnTo>
                  <a:lnTo>
                    <a:pt x="1024" y="1267"/>
                  </a:lnTo>
                  <a:lnTo>
                    <a:pt x="1000" y="1301"/>
                  </a:lnTo>
                  <a:lnTo>
                    <a:pt x="972" y="1332"/>
                  </a:lnTo>
                  <a:lnTo>
                    <a:pt x="942" y="1363"/>
                  </a:lnTo>
                  <a:lnTo>
                    <a:pt x="909" y="1391"/>
                  </a:lnTo>
                  <a:lnTo>
                    <a:pt x="874" y="1415"/>
                  </a:lnTo>
                  <a:lnTo>
                    <a:pt x="834" y="1437"/>
                  </a:lnTo>
                  <a:lnTo>
                    <a:pt x="791" y="1455"/>
                  </a:lnTo>
                  <a:lnTo>
                    <a:pt x="745" y="1471"/>
                  </a:lnTo>
                  <a:lnTo>
                    <a:pt x="696" y="1482"/>
                  </a:lnTo>
                  <a:lnTo>
                    <a:pt x="642" y="1489"/>
                  </a:lnTo>
                  <a:lnTo>
                    <a:pt x="585" y="1492"/>
                  </a:lnTo>
                  <a:lnTo>
                    <a:pt x="577" y="1492"/>
                  </a:lnTo>
                  <a:lnTo>
                    <a:pt x="520" y="1489"/>
                  </a:lnTo>
                  <a:lnTo>
                    <a:pt x="468" y="1482"/>
                  </a:lnTo>
                  <a:lnTo>
                    <a:pt x="418" y="1471"/>
                  </a:lnTo>
                  <a:lnTo>
                    <a:pt x="372" y="1455"/>
                  </a:lnTo>
                  <a:lnTo>
                    <a:pt x="329" y="1437"/>
                  </a:lnTo>
                  <a:lnTo>
                    <a:pt x="290" y="1415"/>
                  </a:lnTo>
                  <a:lnTo>
                    <a:pt x="254" y="1391"/>
                  </a:lnTo>
                  <a:lnTo>
                    <a:pt x="221" y="1363"/>
                  </a:lnTo>
                  <a:lnTo>
                    <a:pt x="191" y="1332"/>
                  </a:lnTo>
                  <a:lnTo>
                    <a:pt x="164" y="1301"/>
                  </a:lnTo>
                  <a:lnTo>
                    <a:pt x="139" y="1267"/>
                  </a:lnTo>
                  <a:lnTo>
                    <a:pt x="117" y="1232"/>
                  </a:lnTo>
                  <a:lnTo>
                    <a:pt x="98" y="1194"/>
                  </a:lnTo>
                  <a:lnTo>
                    <a:pt x="80" y="1157"/>
                  </a:lnTo>
                  <a:lnTo>
                    <a:pt x="65" y="1117"/>
                  </a:lnTo>
                  <a:lnTo>
                    <a:pt x="52" y="1078"/>
                  </a:lnTo>
                  <a:lnTo>
                    <a:pt x="41" y="1039"/>
                  </a:lnTo>
                  <a:lnTo>
                    <a:pt x="31" y="999"/>
                  </a:lnTo>
                  <a:lnTo>
                    <a:pt x="22" y="960"/>
                  </a:lnTo>
                  <a:lnTo>
                    <a:pt x="17" y="921"/>
                  </a:lnTo>
                  <a:lnTo>
                    <a:pt x="11" y="884"/>
                  </a:lnTo>
                  <a:lnTo>
                    <a:pt x="7" y="847"/>
                  </a:lnTo>
                  <a:lnTo>
                    <a:pt x="3" y="811"/>
                  </a:lnTo>
                  <a:lnTo>
                    <a:pt x="2" y="777"/>
                  </a:lnTo>
                  <a:lnTo>
                    <a:pt x="1" y="746"/>
                  </a:lnTo>
                  <a:lnTo>
                    <a:pt x="0" y="716"/>
                  </a:lnTo>
                  <a:lnTo>
                    <a:pt x="0" y="689"/>
                  </a:lnTo>
                  <a:lnTo>
                    <a:pt x="1" y="664"/>
                  </a:lnTo>
                  <a:lnTo>
                    <a:pt x="1" y="644"/>
                  </a:lnTo>
                  <a:lnTo>
                    <a:pt x="2" y="625"/>
                  </a:lnTo>
                  <a:lnTo>
                    <a:pt x="3" y="611"/>
                  </a:lnTo>
                  <a:lnTo>
                    <a:pt x="4" y="600"/>
                  </a:lnTo>
                  <a:lnTo>
                    <a:pt x="4" y="593"/>
                  </a:lnTo>
                  <a:lnTo>
                    <a:pt x="6" y="591"/>
                  </a:lnTo>
                  <a:lnTo>
                    <a:pt x="10" y="530"/>
                  </a:lnTo>
                  <a:lnTo>
                    <a:pt x="18" y="471"/>
                  </a:lnTo>
                  <a:lnTo>
                    <a:pt x="29" y="419"/>
                  </a:lnTo>
                  <a:lnTo>
                    <a:pt x="43" y="369"/>
                  </a:lnTo>
                  <a:lnTo>
                    <a:pt x="59" y="324"/>
                  </a:lnTo>
                  <a:lnTo>
                    <a:pt x="79" y="284"/>
                  </a:lnTo>
                  <a:lnTo>
                    <a:pt x="100" y="246"/>
                  </a:lnTo>
                  <a:lnTo>
                    <a:pt x="123" y="212"/>
                  </a:lnTo>
                  <a:lnTo>
                    <a:pt x="147" y="182"/>
                  </a:lnTo>
                  <a:lnTo>
                    <a:pt x="173" y="153"/>
                  </a:lnTo>
                  <a:lnTo>
                    <a:pt x="200" y="129"/>
                  </a:lnTo>
                  <a:lnTo>
                    <a:pt x="228" y="107"/>
                  </a:lnTo>
                  <a:lnTo>
                    <a:pt x="257" y="87"/>
                  </a:lnTo>
                  <a:lnTo>
                    <a:pt x="285" y="71"/>
                  </a:lnTo>
                  <a:lnTo>
                    <a:pt x="314" y="56"/>
                  </a:lnTo>
                  <a:lnTo>
                    <a:pt x="342" y="44"/>
                  </a:lnTo>
                  <a:lnTo>
                    <a:pt x="371" y="34"/>
                  </a:lnTo>
                  <a:lnTo>
                    <a:pt x="398" y="25"/>
                  </a:lnTo>
                  <a:lnTo>
                    <a:pt x="425" y="17"/>
                  </a:lnTo>
                  <a:lnTo>
                    <a:pt x="451" y="12"/>
                  </a:lnTo>
                  <a:lnTo>
                    <a:pt x="474" y="7"/>
                  </a:lnTo>
                  <a:lnTo>
                    <a:pt x="497" y="4"/>
                  </a:lnTo>
                  <a:lnTo>
                    <a:pt x="517" y="2"/>
                  </a:lnTo>
                  <a:lnTo>
                    <a:pt x="536" y="1"/>
                  </a:lnTo>
                  <a:lnTo>
                    <a:pt x="551" y="0"/>
                  </a:lnTo>
                  <a:lnTo>
                    <a:pt x="564" y="0"/>
                  </a:lnTo>
                  <a:lnTo>
                    <a:pt x="574" y="0"/>
                  </a:lnTo>
                  <a:lnTo>
                    <a:pt x="582" y="1"/>
                  </a:lnTo>
                  <a:lnTo>
                    <a:pt x="588" y="0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384"/>
            <p:cNvSpPr>
              <a:spLocks/>
            </p:cNvSpPr>
            <p:nvPr/>
          </p:nvSpPr>
          <p:spPr bwMode="auto">
            <a:xfrm>
              <a:off x="3470275" y="2171701"/>
              <a:ext cx="388938" cy="222250"/>
            </a:xfrm>
            <a:custGeom>
              <a:avLst/>
              <a:gdLst>
                <a:gd name="T0" fmla="*/ 1668 w 2452"/>
                <a:gd name="T1" fmla="*/ 6 h 1409"/>
                <a:gd name="T2" fmla="*/ 1718 w 2452"/>
                <a:gd name="T3" fmla="*/ 31 h 1409"/>
                <a:gd name="T4" fmla="*/ 1802 w 2452"/>
                <a:gd name="T5" fmla="*/ 74 h 1409"/>
                <a:gd name="T6" fmla="*/ 1911 w 2452"/>
                <a:gd name="T7" fmla="*/ 132 h 1409"/>
                <a:gd name="T8" fmla="*/ 2036 w 2452"/>
                <a:gd name="T9" fmla="*/ 202 h 1409"/>
                <a:gd name="T10" fmla="*/ 2168 w 2452"/>
                <a:gd name="T11" fmla="*/ 280 h 1409"/>
                <a:gd name="T12" fmla="*/ 2304 w 2452"/>
                <a:gd name="T13" fmla="*/ 375 h 1409"/>
                <a:gd name="T14" fmla="*/ 2392 w 2452"/>
                <a:gd name="T15" fmla="*/ 486 h 1409"/>
                <a:gd name="T16" fmla="*/ 2436 w 2452"/>
                <a:gd name="T17" fmla="*/ 611 h 1409"/>
                <a:gd name="T18" fmla="*/ 2451 w 2452"/>
                <a:gd name="T19" fmla="*/ 756 h 1409"/>
                <a:gd name="T20" fmla="*/ 2452 w 2452"/>
                <a:gd name="T21" fmla="*/ 772 h 1409"/>
                <a:gd name="T22" fmla="*/ 1899 w 2452"/>
                <a:gd name="T23" fmla="*/ 1355 h 1409"/>
                <a:gd name="T24" fmla="*/ 1430 w 2452"/>
                <a:gd name="T25" fmla="*/ 891 h 1409"/>
                <a:gd name="T26" fmla="*/ 1322 w 2452"/>
                <a:gd name="T27" fmla="*/ 837 h 1409"/>
                <a:gd name="T28" fmla="*/ 1201 w 2452"/>
                <a:gd name="T29" fmla="*/ 830 h 1409"/>
                <a:gd name="T30" fmla="*/ 1088 w 2452"/>
                <a:gd name="T31" fmla="*/ 868 h 1409"/>
                <a:gd name="T32" fmla="*/ 998 w 2452"/>
                <a:gd name="T33" fmla="*/ 942 h 1409"/>
                <a:gd name="T34" fmla="*/ 0 w 2452"/>
                <a:gd name="T35" fmla="*/ 757 h 1409"/>
                <a:gd name="T36" fmla="*/ 14 w 2452"/>
                <a:gd name="T37" fmla="*/ 612 h 1409"/>
                <a:gd name="T38" fmla="*/ 58 w 2452"/>
                <a:gd name="T39" fmla="*/ 487 h 1409"/>
                <a:gd name="T40" fmla="*/ 147 w 2452"/>
                <a:gd name="T41" fmla="*/ 376 h 1409"/>
                <a:gd name="T42" fmla="*/ 283 w 2452"/>
                <a:gd name="T43" fmla="*/ 280 h 1409"/>
                <a:gd name="T44" fmla="*/ 415 w 2452"/>
                <a:gd name="T45" fmla="*/ 202 h 1409"/>
                <a:gd name="T46" fmla="*/ 540 w 2452"/>
                <a:gd name="T47" fmla="*/ 133 h 1409"/>
                <a:gd name="T48" fmla="*/ 649 w 2452"/>
                <a:gd name="T49" fmla="*/ 75 h 1409"/>
                <a:gd name="T50" fmla="*/ 733 w 2452"/>
                <a:gd name="T51" fmla="*/ 31 h 1409"/>
                <a:gd name="T52" fmla="*/ 782 w 2452"/>
                <a:gd name="T53" fmla="*/ 6 h 1409"/>
                <a:gd name="T54" fmla="*/ 1026 w 2452"/>
                <a:gd name="T55" fmla="*/ 736 h 1409"/>
                <a:gd name="T56" fmla="*/ 1113 w 2452"/>
                <a:gd name="T57" fmla="*/ 274 h 1409"/>
                <a:gd name="T58" fmla="*/ 1071 w 2452"/>
                <a:gd name="T59" fmla="*/ 181 h 1409"/>
                <a:gd name="T60" fmla="*/ 1062 w 2452"/>
                <a:gd name="T61" fmla="*/ 112 h 1409"/>
                <a:gd name="T62" fmla="*/ 1078 w 2452"/>
                <a:gd name="T63" fmla="*/ 64 h 1409"/>
                <a:gd name="T64" fmla="*/ 1109 w 2452"/>
                <a:gd name="T65" fmla="*/ 32 h 1409"/>
                <a:gd name="T66" fmla="*/ 1149 w 2452"/>
                <a:gd name="T67" fmla="*/ 13 h 1409"/>
                <a:gd name="T68" fmla="*/ 1187 w 2452"/>
                <a:gd name="T69" fmla="*/ 5 h 1409"/>
                <a:gd name="T70" fmla="*/ 1218 w 2452"/>
                <a:gd name="T71" fmla="*/ 1 h 1409"/>
                <a:gd name="T72" fmla="*/ 1235 w 2452"/>
                <a:gd name="T73" fmla="*/ 1 h 1409"/>
                <a:gd name="T74" fmla="*/ 1264 w 2452"/>
                <a:gd name="T75" fmla="*/ 5 h 1409"/>
                <a:gd name="T76" fmla="*/ 1304 w 2452"/>
                <a:gd name="T77" fmla="*/ 13 h 1409"/>
                <a:gd name="T78" fmla="*/ 1343 w 2452"/>
                <a:gd name="T79" fmla="*/ 32 h 1409"/>
                <a:gd name="T80" fmla="*/ 1375 w 2452"/>
                <a:gd name="T81" fmla="*/ 64 h 1409"/>
                <a:gd name="T82" fmla="*/ 1390 w 2452"/>
                <a:gd name="T83" fmla="*/ 112 h 1409"/>
                <a:gd name="T84" fmla="*/ 1382 w 2452"/>
                <a:gd name="T85" fmla="*/ 181 h 1409"/>
                <a:gd name="T86" fmla="*/ 1340 w 2452"/>
                <a:gd name="T87" fmla="*/ 274 h 1409"/>
                <a:gd name="T88" fmla="*/ 1427 w 2452"/>
                <a:gd name="T89" fmla="*/ 736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52" h="1409">
                  <a:moveTo>
                    <a:pt x="1657" y="0"/>
                  </a:moveTo>
                  <a:lnTo>
                    <a:pt x="1659" y="1"/>
                  </a:lnTo>
                  <a:lnTo>
                    <a:pt x="1668" y="6"/>
                  </a:lnTo>
                  <a:lnTo>
                    <a:pt x="1680" y="11"/>
                  </a:lnTo>
                  <a:lnTo>
                    <a:pt x="1697" y="20"/>
                  </a:lnTo>
                  <a:lnTo>
                    <a:pt x="1718" y="31"/>
                  </a:lnTo>
                  <a:lnTo>
                    <a:pt x="1743" y="43"/>
                  </a:lnTo>
                  <a:lnTo>
                    <a:pt x="1771" y="58"/>
                  </a:lnTo>
                  <a:lnTo>
                    <a:pt x="1802" y="74"/>
                  </a:lnTo>
                  <a:lnTo>
                    <a:pt x="1836" y="92"/>
                  </a:lnTo>
                  <a:lnTo>
                    <a:pt x="1872" y="111"/>
                  </a:lnTo>
                  <a:lnTo>
                    <a:pt x="1911" y="132"/>
                  </a:lnTo>
                  <a:lnTo>
                    <a:pt x="1951" y="154"/>
                  </a:lnTo>
                  <a:lnTo>
                    <a:pt x="1993" y="178"/>
                  </a:lnTo>
                  <a:lnTo>
                    <a:pt x="2036" y="202"/>
                  </a:lnTo>
                  <a:lnTo>
                    <a:pt x="2080" y="227"/>
                  </a:lnTo>
                  <a:lnTo>
                    <a:pt x="2124" y="253"/>
                  </a:lnTo>
                  <a:lnTo>
                    <a:pt x="2168" y="280"/>
                  </a:lnTo>
                  <a:lnTo>
                    <a:pt x="2211" y="306"/>
                  </a:lnTo>
                  <a:lnTo>
                    <a:pt x="2261" y="340"/>
                  </a:lnTo>
                  <a:lnTo>
                    <a:pt x="2304" y="375"/>
                  </a:lnTo>
                  <a:lnTo>
                    <a:pt x="2340" y="410"/>
                  </a:lnTo>
                  <a:lnTo>
                    <a:pt x="2368" y="448"/>
                  </a:lnTo>
                  <a:lnTo>
                    <a:pt x="2392" y="486"/>
                  </a:lnTo>
                  <a:lnTo>
                    <a:pt x="2411" y="526"/>
                  </a:lnTo>
                  <a:lnTo>
                    <a:pt x="2427" y="567"/>
                  </a:lnTo>
                  <a:lnTo>
                    <a:pt x="2436" y="611"/>
                  </a:lnTo>
                  <a:lnTo>
                    <a:pt x="2444" y="657"/>
                  </a:lnTo>
                  <a:lnTo>
                    <a:pt x="2448" y="706"/>
                  </a:lnTo>
                  <a:lnTo>
                    <a:pt x="2451" y="756"/>
                  </a:lnTo>
                  <a:lnTo>
                    <a:pt x="2451" y="757"/>
                  </a:lnTo>
                  <a:lnTo>
                    <a:pt x="2452" y="758"/>
                  </a:lnTo>
                  <a:lnTo>
                    <a:pt x="2452" y="772"/>
                  </a:lnTo>
                  <a:lnTo>
                    <a:pt x="2452" y="787"/>
                  </a:lnTo>
                  <a:lnTo>
                    <a:pt x="2452" y="801"/>
                  </a:lnTo>
                  <a:lnTo>
                    <a:pt x="1899" y="1355"/>
                  </a:lnTo>
                  <a:lnTo>
                    <a:pt x="1486" y="942"/>
                  </a:lnTo>
                  <a:lnTo>
                    <a:pt x="1460" y="917"/>
                  </a:lnTo>
                  <a:lnTo>
                    <a:pt x="1430" y="891"/>
                  </a:lnTo>
                  <a:lnTo>
                    <a:pt x="1396" y="868"/>
                  </a:lnTo>
                  <a:lnTo>
                    <a:pt x="1360" y="850"/>
                  </a:lnTo>
                  <a:lnTo>
                    <a:pt x="1322" y="837"/>
                  </a:lnTo>
                  <a:lnTo>
                    <a:pt x="1283" y="830"/>
                  </a:lnTo>
                  <a:lnTo>
                    <a:pt x="1242" y="827"/>
                  </a:lnTo>
                  <a:lnTo>
                    <a:pt x="1201" y="830"/>
                  </a:lnTo>
                  <a:lnTo>
                    <a:pt x="1161" y="837"/>
                  </a:lnTo>
                  <a:lnTo>
                    <a:pt x="1124" y="850"/>
                  </a:lnTo>
                  <a:lnTo>
                    <a:pt x="1088" y="868"/>
                  </a:lnTo>
                  <a:lnTo>
                    <a:pt x="1055" y="891"/>
                  </a:lnTo>
                  <a:lnTo>
                    <a:pt x="1024" y="917"/>
                  </a:lnTo>
                  <a:lnTo>
                    <a:pt x="998" y="942"/>
                  </a:lnTo>
                  <a:lnTo>
                    <a:pt x="532" y="1409"/>
                  </a:lnTo>
                  <a:lnTo>
                    <a:pt x="1" y="1408"/>
                  </a:lnTo>
                  <a:lnTo>
                    <a:pt x="0" y="757"/>
                  </a:lnTo>
                  <a:lnTo>
                    <a:pt x="2" y="706"/>
                  </a:lnTo>
                  <a:lnTo>
                    <a:pt x="6" y="657"/>
                  </a:lnTo>
                  <a:lnTo>
                    <a:pt x="14" y="612"/>
                  </a:lnTo>
                  <a:lnTo>
                    <a:pt x="24" y="568"/>
                  </a:lnTo>
                  <a:lnTo>
                    <a:pt x="39" y="527"/>
                  </a:lnTo>
                  <a:lnTo>
                    <a:pt x="58" y="487"/>
                  </a:lnTo>
                  <a:lnTo>
                    <a:pt x="82" y="449"/>
                  </a:lnTo>
                  <a:lnTo>
                    <a:pt x="111" y="412"/>
                  </a:lnTo>
                  <a:lnTo>
                    <a:pt x="147" y="376"/>
                  </a:lnTo>
                  <a:lnTo>
                    <a:pt x="190" y="341"/>
                  </a:lnTo>
                  <a:lnTo>
                    <a:pt x="239" y="307"/>
                  </a:lnTo>
                  <a:lnTo>
                    <a:pt x="283" y="280"/>
                  </a:lnTo>
                  <a:lnTo>
                    <a:pt x="327" y="254"/>
                  </a:lnTo>
                  <a:lnTo>
                    <a:pt x="371" y="227"/>
                  </a:lnTo>
                  <a:lnTo>
                    <a:pt x="415" y="202"/>
                  </a:lnTo>
                  <a:lnTo>
                    <a:pt x="458" y="178"/>
                  </a:lnTo>
                  <a:lnTo>
                    <a:pt x="499" y="155"/>
                  </a:lnTo>
                  <a:lnTo>
                    <a:pt x="540" y="133"/>
                  </a:lnTo>
                  <a:lnTo>
                    <a:pt x="578" y="112"/>
                  </a:lnTo>
                  <a:lnTo>
                    <a:pt x="615" y="92"/>
                  </a:lnTo>
                  <a:lnTo>
                    <a:pt x="649" y="75"/>
                  </a:lnTo>
                  <a:lnTo>
                    <a:pt x="679" y="58"/>
                  </a:lnTo>
                  <a:lnTo>
                    <a:pt x="708" y="44"/>
                  </a:lnTo>
                  <a:lnTo>
                    <a:pt x="733" y="31"/>
                  </a:lnTo>
                  <a:lnTo>
                    <a:pt x="754" y="21"/>
                  </a:lnTo>
                  <a:lnTo>
                    <a:pt x="770" y="12"/>
                  </a:lnTo>
                  <a:lnTo>
                    <a:pt x="782" y="6"/>
                  </a:lnTo>
                  <a:lnTo>
                    <a:pt x="790" y="2"/>
                  </a:lnTo>
                  <a:lnTo>
                    <a:pt x="793" y="1"/>
                  </a:lnTo>
                  <a:lnTo>
                    <a:pt x="1026" y="736"/>
                  </a:lnTo>
                  <a:lnTo>
                    <a:pt x="1162" y="351"/>
                  </a:lnTo>
                  <a:lnTo>
                    <a:pt x="1135" y="311"/>
                  </a:lnTo>
                  <a:lnTo>
                    <a:pt x="1113" y="274"/>
                  </a:lnTo>
                  <a:lnTo>
                    <a:pt x="1094" y="240"/>
                  </a:lnTo>
                  <a:lnTo>
                    <a:pt x="1081" y="210"/>
                  </a:lnTo>
                  <a:lnTo>
                    <a:pt x="1071" y="181"/>
                  </a:lnTo>
                  <a:lnTo>
                    <a:pt x="1064" y="156"/>
                  </a:lnTo>
                  <a:lnTo>
                    <a:pt x="1062" y="133"/>
                  </a:lnTo>
                  <a:lnTo>
                    <a:pt x="1062" y="112"/>
                  </a:lnTo>
                  <a:lnTo>
                    <a:pt x="1066" y="95"/>
                  </a:lnTo>
                  <a:lnTo>
                    <a:pt x="1070" y="78"/>
                  </a:lnTo>
                  <a:lnTo>
                    <a:pt x="1078" y="64"/>
                  </a:lnTo>
                  <a:lnTo>
                    <a:pt x="1086" y="52"/>
                  </a:lnTo>
                  <a:lnTo>
                    <a:pt x="1097" y="41"/>
                  </a:lnTo>
                  <a:lnTo>
                    <a:pt x="1109" y="32"/>
                  </a:lnTo>
                  <a:lnTo>
                    <a:pt x="1122" y="24"/>
                  </a:lnTo>
                  <a:lnTo>
                    <a:pt x="1135" y="18"/>
                  </a:lnTo>
                  <a:lnTo>
                    <a:pt x="1149" y="13"/>
                  </a:lnTo>
                  <a:lnTo>
                    <a:pt x="1162" y="9"/>
                  </a:lnTo>
                  <a:lnTo>
                    <a:pt x="1175" y="7"/>
                  </a:lnTo>
                  <a:lnTo>
                    <a:pt x="1187" y="5"/>
                  </a:lnTo>
                  <a:lnTo>
                    <a:pt x="1199" y="2"/>
                  </a:lnTo>
                  <a:lnTo>
                    <a:pt x="1209" y="1"/>
                  </a:lnTo>
                  <a:lnTo>
                    <a:pt x="1218" y="1"/>
                  </a:lnTo>
                  <a:lnTo>
                    <a:pt x="1225" y="1"/>
                  </a:lnTo>
                  <a:lnTo>
                    <a:pt x="1228" y="1"/>
                  </a:lnTo>
                  <a:lnTo>
                    <a:pt x="1235" y="1"/>
                  </a:lnTo>
                  <a:lnTo>
                    <a:pt x="1243" y="1"/>
                  </a:lnTo>
                  <a:lnTo>
                    <a:pt x="1253" y="2"/>
                  </a:lnTo>
                  <a:lnTo>
                    <a:pt x="1264" y="5"/>
                  </a:lnTo>
                  <a:lnTo>
                    <a:pt x="1277" y="7"/>
                  </a:lnTo>
                  <a:lnTo>
                    <a:pt x="1291" y="9"/>
                  </a:lnTo>
                  <a:lnTo>
                    <a:pt x="1304" y="13"/>
                  </a:lnTo>
                  <a:lnTo>
                    <a:pt x="1317" y="18"/>
                  </a:lnTo>
                  <a:lnTo>
                    <a:pt x="1330" y="24"/>
                  </a:lnTo>
                  <a:lnTo>
                    <a:pt x="1343" y="32"/>
                  </a:lnTo>
                  <a:lnTo>
                    <a:pt x="1355" y="41"/>
                  </a:lnTo>
                  <a:lnTo>
                    <a:pt x="1365" y="52"/>
                  </a:lnTo>
                  <a:lnTo>
                    <a:pt x="1375" y="64"/>
                  </a:lnTo>
                  <a:lnTo>
                    <a:pt x="1382" y="78"/>
                  </a:lnTo>
                  <a:lnTo>
                    <a:pt x="1387" y="95"/>
                  </a:lnTo>
                  <a:lnTo>
                    <a:pt x="1390" y="112"/>
                  </a:lnTo>
                  <a:lnTo>
                    <a:pt x="1390" y="133"/>
                  </a:lnTo>
                  <a:lnTo>
                    <a:pt x="1387" y="156"/>
                  </a:lnTo>
                  <a:lnTo>
                    <a:pt x="1382" y="181"/>
                  </a:lnTo>
                  <a:lnTo>
                    <a:pt x="1372" y="210"/>
                  </a:lnTo>
                  <a:lnTo>
                    <a:pt x="1358" y="240"/>
                  </a:lnTo>
                  <a:lnTo>
                    <a:pt x="1340" y="274"/>
                  </a:lnTo>
                  <a:lnTo>
                    <a:pt x="1317" y="311"/>
                  </a:lnTo>
                  <a:lnTo>
                    <a:pt x="1289" y="351"/>
                  </a:lnTo>
                  <a:lnTo>
                    <a:pt x="1427" y="736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385"/>
            <p:cNvSpPr>
              <a:spLocks/>
            </p:cNvSpPr>
            <p:nvPr/>
          </p:nvSpPr>
          <p:spPr bwMode="auto">
            <a:xfrm>
              <a:off x="3562350" y="2235201"/>
              <a:ext cx="434975" cy="244475"/>
            </a:xfrm>
            <a:custGeom>
              <a:avLst/>
              <a:gdLst>
                <a:gd name="T0" fmla="*/ 2679 w 2740"/>
                <a:gd name="T1" fmla="*/ 0 h 1541"/>
                <a:gd name="T2" fmla="*/ 2716 w 2740"/>
                <a:gd name="T3" fmla="*/ 8 h 1541"/>
                <a:gd name="T4" fmla="*/ 2735 w 2740"/>
                <a:gd name="T5" fmla="*/ 30 h 1541"/>
                <a:gd name="T6" fmla="*/ 2740 w 2740"/>
                <a:gd name="T7" fmla="*/ 67 h 1541"/>
                <a:gd name="T8" fmla="*/ 2719 w 2740"/>
                <a:gd name="T9" fmla="*/ 522 h 1541"/>
                <a:gd name="T10" fmla="*/ 2714 w 2740"/>
                <a:gd name="T11" fmla="*/ 553 h 1541"/>
                <a:gd name="T12" fmla="*/ 2698 w 2740"/>
                <a:gd name="T13" fmla="*/ 579 h 1541"/>
                <a:gd name="T14" fmla="*/ 2672 w 2740"/>
                <a:gd name="T15" fmla="*/ 594 h 1541"/>
                <a:gd name="T16" fmla="*/ 2648 w 2740"/>
                <a:gd name="T17" fmla="*/ 593 h 1541"/>
                <a:gd name="T18" fmla="*/ 2626 w 2740"/>
                <a:gd name="T19" fmla="*/ 579 h 1541"/>
                <a:gd name="T20" fmla="*/ 2475 w 2740"/>
                <a:gd name="T21" fmla="*/ 430 h 1541"/>
                <a:gd name="T22" fmla="*/ 1418 w 2740"/>
                <a:gd name="T23" fmla="*/ 1486 h 1541"/>
                <a:gd name="T24" fmla="*/ 1378 w 2740"/>
                <a:gd name="T25" fmla="*/ 1525 h 1541"/>
                <a:gd name="T26" fmla="*/ 1340 w 2740"/>
                <a:gd name="T27" fmla="*/ 1540 h 1541"/>
                <a:gd name="T28" fmla="*/ 1301 w 2740"/>
                <a:gd name="T29" fmla="*/ 1540 h 1541"/>
                <a:gd name="T30" fmla="*/ 1265 w 2740"/>
                <a:gd name="T31" fmla="*/ 1525 h 1541"/>
                <a:gd name="T32" fmla="*/ 1223 w 2740"/>
                <a:gd name="T33" fmla="*/ 1486 h 1541"/>
                <a:gd name="T34" fmla="*/ 686 w 2740"/>
                <a:gd name="T35" fmla="*/ 950 h 1541"/>
                <a:gd name="T36" fmla="*/ 200 w 2740"/>
                <a:gd name="T37" fmla="*/ 1392 h 1541"/>
                <a:gd name="T38" fmla="*/ 167 w 2740"/>
                <a:gd name="T39" fmla="*/ 1415 h 1541"/>
                <a:gd name="T40" fmla="*/ 128 w 2740"/>
                <a:gd name="T41" fmla="*/ 1422 h 1541"/>
                <a:gd name="T42" fmla="*/ 89 w 2740"/>
                <a:gd name="T43" fmla="*/ 1415 h 1541"/>
                <a:gd name="T44" fmla="*/ 56 w 2740"/>
                <a:gd name="T45" fmla="*/ 1392 h 1541"/>
                <a:gd name="T46" fmla="*/ 16 w 2740"/>
                <a:gd name="T47" fmla="*/ 1348 h 1541"/>
                <a:gd name="T48" fmla="*/ 0 w 2740"/>
                <a:gd name="T49" fmla="*/ 1305 h 1541"/>
                <a:gd name="T50" fmla="*/ 6 w 2740"/>
                <a:gd name="T51" fmla="*/ 1260 h 1541"/>
                <a:gd name="T52" fmla="*/ 30 w 2740"/>
                <a:gd name="T53" fmla="*/ 1221 h 1541"/>
                <a:gd name="T54" fmla="*/ 608 w 2740"/>
                <a:gd name="T55" fmla="*/ 646 h 1541"/>
                <a:gd name="T56" fmla="*/ 645 w 2740"/>
                <a:gd name="T57" fmla="*/ 631 h 1541"/>
                <a:gd name="T58" fmla="*/ 684 w 2740"/>
                <a:gd name="T59" fmla="*/ 631 h 1541"/>
                <a:gd name="T60" fmla="*/ 720 w 2740"/>
                <a:gd name="T61" fmla="*/ 646 h 1541"/>
                <a:gd name="T62" fmla="*/ 1321 w 2740"/>
                <a:gd name="T63" fmla="*/ 1243 h 1541"/>
                <a:gd name="T64" fmla="*/ 1823 w 2740"/>
                <a:gd name="T65" fmla="*/ 740 h 1541"/>
                <a:gd name="T66" fmla="*/ 2306 w 2740"/>
                <a:gd name="T67" fmla="*/ 259 h 1541"/>
                <a:gd name="T68" fmla="*/ 2164 w 2740"/>
                <a:gd name="T69" fmla="*/ 115 h 1541"/>
                <a:gd name="T70" fmla="*/ 2148 w 2740"/>
                <a:gd name="T71" fmla="*/ 99 h 1541"/>
                <a:gd name="T72" fmla="*/ 2139 w 2740"/>
                <a:gd name="T73" fmla="*/ 79 h 1541"/>
                <a:gd name="T74" fmla="*/ 2145 w 2740"/>
                <a:gd name="T75" fmla="*/ 54 h 1541"/>
                <a:gd name="T76" fmla="*/ 2161 w 2740"/>
                <a:gd name="T77" fmla="*/ 33 h 1541"/>
                <a:gd name="T78" fmla="*/ 2182 w 2740"/>
                <a:gd name="T79" fmla="*/ 24 h 1541"/>
                <a:gd name="T80" fmla="*/ 2206 w 2740"/>
                <a:gd name="T81" fmla="*/ 22 h 1541"/>
                <a:gd name="T82" fmla="*/ 2672 w 2740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40" h="1541">
                  <a:moveTo>
                    <a:pt x="2672" y="0"/>
                  </a:moveTo>
                  <a:lnTo>
                    <a:pt x="2679" y="0"/>
                  </a:lnTo>
                  <a:lnTo>
                    <a:pt x="2699" y="2"/>
                  </a:lnTo>
                  <a:lnTo>
                    <a:pt x="2716" y="8"/>
                  </a:lnTo>
                  <a:lnTo>
                    <a:pt x="2728" y="16"/>
                  </a:lnTo>
                  <a:lnTo>
                    <a:pt x="2735" y="30"/>
                  </a:lnTo>
                  <a:lnTo>
                    <a:pt x="2740" y="46"/>
                  </a:lnTo>
                  <a:lnTo>
                    <a:pt x="2740" y="67"/>
                  </a:lnTo>
                  <a:lnTo>
                    <a:pt x="2730" y="295"/>
                  </a:lnTo>
                  <a:lnTo>
                    <a:pt x="2719" y="522"/>
                  </a:lnTo>
                  <a:lnTo>
                    <a:pt x="2718" y="537"/>
                  </a:lnTo>
                  <a:lnTo>
                    <a:pt x="2714" y="553"/>
                  </a:lnTo>
                  <a:lnTo>
                    <a:pt x="2708" y="567"/>
                  </a:lnTo>
                  <a:lnTo>
                    <a:pt x="2698" y="579"/>
                  </a:lnTo>
                  <a:lnTo>
                    <a:pt x="2684" y="589"/>
                  </a:lnTo>
                  <a:lnTo>
                    <a:pt x="2672" y="594"/>
                  </a:lnTo>
                  <a:lnTo>
                    <a:pt x="2661" y="597"/>
                  </a:lnTo>
                  <a:lnTo>
                    <a:pt x="2648" y="593"/>
                  </a:lnTo>
                  <a:lnTo>
                    <a:pt x="2635" y="588"/>
                  </a:lnTo>
                  <a:lnTo>
                    <a:pt x="2626" y="579"/>
                  </a:lnTo>
                  <a:lnTo>
                    <a:pt x="2616" y="569"/>
                  </a:lnTo>
                  <a:lnTo>
                    <a:pt x="2475" y="430"/>
                  </a:lnTo>
                  <a:lnTo>
                    <a:pt x="1862" y="1043"/>
                  </a:lnTo>
                  <a:lnTo>
                    <a:pt x="1418" y="1486"/>
                  </a:lnTo>
                  <a:lnTo>
                    <a:pt x="1393" y="1512"/>
                  </a:lnTo>
                  <a:lnTo>
                    <a:pt x="1378" y="1525"/>
                  </a:lnTo>
                  <a:lnTo>
                    <a:pt x="1359" y="1535"/>
                  </a:lnTo>
                  <a:lnTo>
                    <a:pt x="1340" y="1540"/>
                  </a:lnTo>
                  <a:lnTo>
                    <a:pt x="1321" y="1541"/>
                  </a:lnTo>
                  <a:lnTo>
                    <a:pt x="1301" y="1540"/>
                  </a:lnTo>
                  <a:lnTo>
                    <a:pt x="1282" y="1535"/>
                  </a:lnTo>
                  <a:lnTo>
                    <a:pt x="1265" y="1525"/>
                  </a:lnTo>
                  <a:lnTo>
                    <a:pt x="1248" y="1512"/>
                  </a:lnTo>
                  <a:lnTo>
                    <a:pt x="1223" y="1486"/>
                  </a:lnTo>
                  <a:lnTo>
                    <a:pt x="1129" y="1392"/>
                  </a:lnTo>
                  <a:lnTo>
                    <a:pt x="686" y="950"/>
                  </a:lnTo>
                  <a:lnTo>
                    <a:pt x="664" y="928"/>
                  </a:lnTo>
                  <a:lnTo>
                    <a:pt x="200" y="1392"/>
                  </a:lnTo>
                  <a:lnTo>
                    <a:pt x="185" y="1405"/>
                  </a:lnTo>
                  <a:lnTo>
                    <a:pt x="167" y="1415"/>
                  </a:lnTo>
                  <a:lnTo>
                    <a:pt x="147" y="1420"/>
                  </a:lnTo>
                  <a:lnTo>
                    <a:pt x="128" y="1422"/>
                  </a:lnTo>
                  <a:lnTo>
                    <a:pt x="109" y="1420"/>
                  </a:lnTo>
                  <a:lnTo>
                    <a:pt x="89" y="1415"/>
                  </a:lnTo>
                  <a:lnTo>
                    <a:pt x="72" y="1405"/>
                  </a:lnTo>
                  <a:lnTo>
                    <a:pt x="56" y="1392"/>
                  </a:lnTo>
                  <a:lnTo>
                    <a:pt x="30" y="1367"/>
                  </a:lnTo>
                  <a:lnTo>
                    <a:pt x="16" y="1348"/>
                  </a:lnTo>
                  <a:lnTo>
                    <a:pt x="6" y="1327"/>
                  </a:lnTo>
                  <a:lnTo>
                    <a:pt x="0" y="1305"/>
                  </a:lnTo>
                  <a:lnTo>
                    <a:pt x="0" y="1282"/>
                  </a:lnTo>
                  <a:lnTo>
                    <a:pt x="6" y="1260"/>
                  </a:lnTo>
                  <a:lnTo>
                    <a:pt x="16" y="1239"/>
                  </a:lnTo>
                  <a:lnTo>
                    <a:pt x="30" y="1221"/>
                  </a:lnTo>
                  <a:lnTo>
                    <a:pt x="592" y="659"/>
                  </a:lnTo>
                  <a:lnTo>
                    <a:pt x="608" y="646"/>
                  </a:lnTo>
                  <a:lnTo>
                    <a:pt x="626" y="636"/>
                  </a:lnTo>
                  <a:lnTo>
                    <a:pt x="645" y="631"/>
                  </a:lnTo>
                  <a:lnTo>
                    <a:pt x="664" y="630"/>
                  </a:lnTo>
                  <a:lnTo>
                    <a:pt x="684" y="631"/>
                  </a:lnTo>
                  <a:lnTo>
                    <a:pt x="703" y="636"/>
                  </a:lnTo>
                  <a:lnTo>
                    <a:pt x="720" y="646"/>
                  </a:lnTo>
                  <a:lnTo>
                    <a:pt x="737" y="659"/>
                  </a:lnTo>
                  <a:lnTo>
                    <a:pt x="1321" y="1243"/>
                  </a:lnTo>
                  <a:lnTo>
                    <a:pt x="1785" y="779"/>
                  </a:lnTo>
                  <a:lnTo>
                    <a:pt x="1823" y="740"/>
                  </a:lnTo>
                  <a:lnTo>
                    <a:pt x="2254" y="311"/>
                  </a:lnTo>
                  <a:lnTo>
                    <a:pt x="2306" y="259"/>
                  </a:lnTo>
                  <a:lnTo>
                    <a:pt x="2234" y="187"/>
                  </a:lnTo>
                  <a:lnTo>
                    <a:pt x="2164" y="115"/>
                  </a:lnTo>
                  <a:lnTo>
                    <a:pt x="2155" y="107"/>
                  </a:lnTo>
                  <a:lnTo>
                    <a:pt x="2148" y="99"/>
                  </a:lnTo>
                  <a:lnTo>
                    <a:pt x="2143" y="89"/>
                  </a:lnTo>
                  <a:lnTo>
                    <a:pt x="2139" y="79"/>
                  </a:lnTo>
                  <a:lnTo>
                    <a:pt x="2140" y="67"/>
                  </a:lnTo>
                  <a:lnTo>
                    <a:pt x="2145" y="54"/>
                  </a:lnTo>
                  <a:lnTo>
                    <a:pt x="2153" y="42"/>
                  </a:lnTo>
                  <a:lnTo>
                    <a:pt x="2161" y="33"/>
                  </a:lnTo>
                  <a:lnTo>
                    <a:pt x="2171" y="27"/>
                  </a:lnTo>
                  <a:lnTo>
                    <a:pt x="2182" y="24"/>
                  </a:lnTo>
                  <a:lnTo>
                    <a:pt x="2194" y="23"/>
                  </a:lnTo>
                  <a:lnTo>
                    <a:pt x="2206" y="22"/>
                  </a:lnTo>
                  <a:lnTo>
                    <a:pt x="2439" y="11"/>
                  </a:lnTo>
                  <a:lnTo>
                    <a:pt x="2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3" name="Group 1062"/>
          <p:cNvGrpSpPr/>
          <p:nvPr/>
        </p:nvGrpSpPr>
        <p:grpSpPr>
          <a:xfrm>
            <a:off x="4469852" y="1905001"/>
            <a:ext cx="436563" cy="577850"/>
            <a:chOff x="4435475" y="1905001"/>
            <a:chExt cx="436563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4" name="Freeform 390"/>
            <p:cNvSpPr>
              <a:spLocks noEditPoints="1"/>
            </p:cNvSpPr>
            <p:nvPr/>
          </p:nvSpPr>
          <p:spPr bwMode="auto">
            <a:xfrm>
              <a:off x="4506913" y="1905001"/>
              <a:ext cx="293688" cy="292100"/>
            </a:xfrm>
            <a:custGeom>
              <a:avLst/>
              <a:gdLst>
                <a:gd name="T0" fmla="*/ 850 w 1843"/>
                <a:gd name="T1" fmla="*/ 360 h 1843"/>
                <a:gd name="T2" fmla="*/ 846 w 1843"/>
                <a:gd name="T3" fmla="*/ 463 h 1843"/>
                <a:gd name="T4" fmla="*/ 771 w 1843"/>
                <a:gd name="T5" fmla="*/ 500 h 1843"/>
                <a:gd name="T6" fmla="*/ 651 w 1843"/>
                <a:gd name="T7" fmla="*/ 612 h 1843"/>
                <a:gd name="T8" fmla="*/ 632 w 1843"/>
                <a:gd name="T9" fmla="*/ 785 h 1843"/>
                <a:gd name="T10" fmla="*/ 727 w 1843"/>
                <a:gd name="T11" fmla="*/ 917 h 1843"/>
                <a:gd name="T12" fmla="*/ 921 w 1843"/>
                <a:gd name="T13" fmla="*/ 1010 h 1843"/>
                <a:gd name="T14" fmla="*/ 1008 w 1843"/>
                <a:gd name="T15" fmla="*/ 1078 h 1843"/>
                <a:gd name="T16" fmla="*/ 997 w 1843"/>
                <a:gd name="T17" fmla="*/ 1165 h 1843"/>
                <a:gd name="T18" fmla="*/ 857 w 1843"/>
                <a:gd name="T19" fmla="*/ 1203 h 1843"/>
                <a:gd name="T20" fmla="*/ 682 w 1843"/>
                <a:gd name="T21" fmla="*/ 1149 h 1843"/>
                <a:gd name="T22" fmla="*/ 646 w 1843"/>
                <a:gd name="T23" fmla="*/ 1177 h 1843"/>
                <a:gd name="T24" fmla="*/ 626 w 1843"/>
                <a:gd name="T25" fmla="*/ 1308 h 1843"/>
                <a:gd name="T26" fmla="*/ 761 w 1843"/>
                <a:gd name="T27" fmla="*/ 1360 h 1843"/>
                <a:gd name="T28" fmla="*/ 836 w 1843"/>
                <a:gd name="T29" fmla="*/ 1385 h 1843"/>
                <a:gd name="T30" fmla="*/ 840 w 1843"/>
                <a:gd name="T31" fmla="*/ 1483 h 1843"/>
                <a:gd name="T32" fmla="*/ 916 w 1843"/>
                <a:gd name="T33" fmla="*/ 1508 h 1843"/>
                <a:gd name="T34" fmla="*/ 990 w 1843"/>
                <a:gd name="T35" fmla="*/ 1473 h 1843"/>
                <a:gd name="T36" fmla="*/ 1001 w 1843"/>
                <a:gd name="T37" fmla="*/ 1363 h 1843"/>
                <a:gd name="T38" fmla="*/ 1118 w 1843"/>
                <a:gd name="T39" fmla="*/ 1306 h 1843"/>
                <a:gd name="T40" fmla="*/ 1219 w 1843"/>
                <a:gd name="T41" fmla="*/ 1157 h 1843"/>
                <a:gd name="T42" fmla="*/ 1194 w 1843"/>
                <a:gd name="T43" fmla="*/ 978 h 1843"/>
                <a:gd name="T44" fmla="*/ 1038 w 1843"/>
                <a:gd name="T45" fmla="*/ 845 h 1843"/>
                <a:gd name="T46" fmla="*/ 863 w 1843"/>
                <a:gd name="T47" fmla="*/ 759 h 1843"/>
                <a:gd name="T48" fmla="*/ 838 w 1843"/>
                <a:gd name="T49" fmla="*/ 676 h 1843"/>
                <a:gd name="T50" fmla="*/ 911 w 1843"/>
                <a:gd name="T51" fmla="*/ 630 h 1843"/>
                <a:gd name="T52" fmla="*/ 1109 w 1843"/>
                <a:gd name="T53" fmla="*/ 664 h 1843"/>
                <a:gd name="T54" fmla="*/ 1157 w 1843"/>
                <a:gd name="T55" fmla="*/ 644 h 1843"/>
                <a:gd name="T56" fmla="*/ 1175 w 1843"/>
                <a:gd name="T57" fmla="*/ 512 h 1843"/>
                <a:gd name="T58" fmla="*/ 1029 w 1843"/>
                <a:gd name="T59" fmla="*/ 468 h 1843"/>
                <a:gd name="T60" fmla="*/ 997 w 1843"/>
                <a:gd name="T61" fmla="*/ 429 h 1843"/>
                <a:gd name="T62" fmla="*/ 987 w 1843"/>
                <a:gd name="T63" fmla="*/ 346 h 1843"/>
                <a:gd name="T64" fmla="*/ 890 w 1843"/>
                <a:gd name="T65" fmla="*/ 337 h 1843"/>
                <a:gd name="T66" fmla="*/ 1201 w 1843"/>
                <a:gd name="T67" fmla="*/ 43 h 1843"/>
                <a:gd name="T68" fmla="*/ 1518 w 1843"/>
                <a:gd name="T69" fmla="*/ 218 h 1843"/>
                <a:gd name="T70" fmla="*/ 1747 w 1843"/>
                <a:gd name="T71" fmla="*/ 509 h 1843"/>
                <a:gd name="T72" fmla="*/ 1841 w 1843"/>
                <a:gd name="T73" fmla="*/ 850 h 1843"/>
                <a:gd name="T74" fmla="*/ 1800 w 1843"/>
                <a:gd name="T75" fmla="*/ 1201 h 1843"/>
                <a:gd name="T76" fmla="*/ 1625 w 1843"/>
                <a:gd name="T77" fmla="*/ 1518 h 1843"/>
                <a:gd name="T78" fmla="*/ 1336 w 1843"/>
                <a:gd name="T79" fmla="*/ 1744 h 1843"/>
                <a:gd name="T80" fmla="*/ 998 w 1843"/>
                <a:gd name="T81" fmla="*/ 1840 h 1843"/>
                <a:gd name="T82" fmla="*/ 651 w 1843"/>
                <a:gd name="T83" fmla="*/ 1803 h 1843"/>
                <a:gd name="T84" fmla="*/ 406 w 1843"/>
                <a:gd name="T85" fmla="*/ 1747 h 1843"/>
                <a:gd name="T86" fmla="*/ 177 w 1843"/>
                <a:gd name="T87" fmla="*/ 1825 h 1843"/>
                <a:gd name="T88" fmla="*/ 38 w 1843"/>
                <a:gd name="T89" fmla="*/ 1810 h 1843"/>
                <a:gd name="T90" fmla="*/ 51 w 1843"/>
                <a:gd name="T91" fmla="*/ 1754 h 1843"/>
                <a:gd name="T92" fmla="*/ 190 w 1843"/>
                <a:gd name="T93" fmla="*/ 1629 h 1843"/>
                <a:gd name="T94" fmla="*/ 185 w 1843"/>
                <a:gd name="T95" fmla="*/ 1477 h 1843"/>
                <a:gd name="T96" fmla="*/ 32 w 1843"/>
                <a:gd name="T97" fmla="*/ 1165 h 1843"/>
                <a:gd name="T98" fmla="*/ 4 w 1843"/>
                <a:gd name="T99" fmla="*/ 827 h 1843"/>
                <a:gd name="T100" fmla="*/ 102 w 1843"/>
                <a:gd name="T101" fmla="*/ 500 h 1843"/>
                <a:gd name="T102" fmla="*/ 325 w 1843"/>
                <a:gd name="T103" fmla="*/ 219 h 1843"/>
                <a:gd name="T104" fmla="*/ 642 w 1843"/>
                <a:gd name="T105" fmla="*/ 43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3" h="1843">
                  <a:moveTo>
                    <a:pt x="890" y="337"/>
                  </a:moveTo>
                  <a:lnTo>
                    <a:pt x="873" y="338"/>
                  </a:lnTo>
                  <a:lnTo>
                    <a:pt x="862" y="341"/>
                  </a:lnTo>
                  <a:lnTo>
                    <a:pt x="854" y="349"/>
                  </a:lnTo>
                  <a:lnTo>
                    <a:pt x="850" y="360"/>
                  </a:lnTo>
                  <a:lnTo>
                    <a:pt x="849" y="378"/>
                  </a:lnTo>
                  <a:lnTo>
                    <a:pt x="849" y="425"/>
                  </a:lnTo>
                  <a:lnTo>
                    <a:pt x="849" y="441"/>
                  </a:lnTo>
                  <a:lnTo>
                    <a:pt x="848" y="454"/>
                  </a:lnTo>
                  <a:lnTo>
                    <a:pt x="846" y="463"/>
                  </a:lnTo>
                  <a:lnTo>
                    <a:pt x="840" y="470"/>
                  </a:lnTo>
                  <a:lnTo>
                    <a:pt x="833" y="476"/>
                  </a:lnTo>
                  <a:lnTo>
                    <a:pt x="822" y="480"/>
                  </a:lnTo>
                  <a:lnTo>
                    <a:pt x="805" y="486"/>
                  </a:lnTo>
                  <a:lnTo>
                    <a:pt x="771" y="500"/>
                  </a:lnTo>
                  <a:lnTo>
                    <a:pt x="740" y="517"/>
                  </a:lnTo>
                  <a:lnTo>
                    <a:pt x="713" y="537"/>
                  </a:lnTo>
                  <a:lnTo>
                    <a:pt x="688" y="559"/>
                  </a:lnTo>
                  <a:lnTo>
                    <a:pt x="667" y="583"/>
                  </a:lnTo>
                  <a:lnTo>
                    <a:pt x="651" y="612"/>
                  </a:lnTo>
                  <a:lnTo>
                    <a:pt x="639" y="642"/>
                  </a:lnTo>
                  <a:lnTo>
                    <a:pt x="630" y="676"/>
                  </a:lnTo>
                  <a:lnTo>
                    <a:pt x="625" y="714"/>
                  </a:lnTo>
                  <a:lnTo>
                    <a:pt x="626" y="751"/>
                  </a:lnTo>
                  <a:lnTo>
                    <a:pt x="632" y="785"/>
                  </a:lnTo>
                  <a:lnTo>
                    <a:pt x="642" y="816"/>
                  </a:lnTo>
                  <a:lnTo>
                    <a:pt x="657" y="845"/>
                  </a:lnTo>
                  <a:lnTo>
                    <a:pt x="677" y="870"/>
                  </a:lnTo>
                  <a:lnTo>
                    <a:pt x="701" y="895"/>
                  </a:lnTo>
                  <a:lnTo>
                    <a:pt x="727" y="917"/>
                  </a:lnTo>
                  <a:lnTo>
                    <a:pt x="757" y="937"/>
                  </a:lnTo>
                  <a:lnTo>
                    <a:pt x="797" y="958"/>
                  </a:lnTo>
                  <a:lnTo>
                    <a:pt x="838" y="976"/>
                  </a:lnTo>
                  <a:lnTo>
                    <a:pt x="880" y="992"/>
                  </a:lnTo>
                  <a:lnTo>
                    <a:pt x="921" y="1010"/>
                  </a:lnTo>
                  <a:lnTo>
                    <a:pt x="944" y="1020"/>
                  </a:lnTo>
                  <a:lnTo>
                    <a:pt x="964" y="1031"/>
                  </a:lnTo>
                  <a:lnTo>
                    <a:pt x="982" y="1046"/>
                  </a:lnTo>
                  <a:lnTo>
                    <a:pt x="998" y="1061"/>
                  </a:lnTo>
                  <a:lnTo>
                    <a:pt x="1008" y="1078"/>
                  </a:lnTo>
                  <a:lnTo>
                    <a:pt x="1015" y="1096"/>
                  </a:lnTo>
                  <a:lnTo>
                    <a:pt x="1017" y="1114"/>
                  </a:lnTo>
                  <a:lnTo>
                    <a:pt x="1015" y="1132"/>
                  </a:lnTo>
                  <a:lnTo>
                    <a:pt x="1008" y="1150"/>
                  </a:lnTo>
                  <a:lnTo>
                    <a:pt x="997" y="1165"/>
                  </a:lnTo>
                  <a:lnTo>
                    <a:pt x="981" y="1179"/>
                  </a:lnTo>
                  <a:lnTo>
                    <a:pt x="962" y="1190"/>
                  </a:lnTo>
                  <a:lnTo>
                    <a:pt x="928" y="1200"/>
                  </a:lnTo>
                  <a:lnTo>
                    <a:pt x="893" y="1204"/>
                  </a:lnTo>
                  <a:lnTo>
                    <a:pt x="857" y="1203"/>
                  </a:lnTo>
                  <a:lnTo>
                    <a:pt x="815" y="1196"/>
                  </a:lnTo>
                  <a:lnTo>
                    <a:pt x="774" y="1186"/>
                  </a:lnTo>
                  <a:lnTo>
                    <a:pt x="734" y="1172"/>
                  </a:lnTo>
                  <a:lnTo>
                    <a:pt x="695" y="1155"/>
                  </a:lnTo>
                  <a:lnTo>
                    <a:pt x="682" y="1149"/>
                  </a:lnTo>
                  <a:lnTo>
                    <a:pt x="672" y="1147"/>
                  </a:lnTo>
                  <a:lnTo>
                    <a:pt x="663" y="1148"/>
                  </a:lnTo>
                  <a:lnTo>
                    <a:pt x="656" y="1153"/>
                  </a:lnTo>
                  <a:lnTo>
                    <a:pt x="651" y="1162"/>
                  </a:lnTo>
                  <a:lnTo>
                    <a:pt x="646" y="1177"/>
                  </a:lnTo>
                  <a:lnTo>
                    <a:pt x="622" y="1260"/>
                  </a:lnTo>
                  <a:lnTo>
                    <a:pt x="619" y="1276"/>
                  </a:lnTo>
                  <a:lnTo>
                    <a:pt x="617" y="1290"/>
                  </a:lnTo>
                  <a:lnTo>
                    <a:pt x="621" y="1300"/>
                  </a:lnTo>
                  <a:lnTo>
                    <a:pt x="626" y="1308"/>
                  </a:lnTo>
                  <a:lnTo>
                    <a:pt x="637" y="1316"/>
                  </a:lnTo>
                  <a:lnTo>
                    <a:pt x="653" y="1325"/>
                  </a:lnTo>
                  <a:lnTo>
                    <a:pt x="688" y="1340"/>
                  </a:lnTo>
                  <a:lnTo>
                    <a:pt x="724" y="1351"/>
                  </a:lnTo>
                  <a:lnTo>
                    <a:pt x="761" y="1360"/>
                  </a:lnTo>
                  <a:lnTo>
                    <a:pt x="798" y="1366"/>
                  </a:lnTo>
                  <a:lnTo>
                    <a:pt x="815" y="1369"/>
                  </a:lnTo>
                  <a:lnTo>
                    <a:pt x="826" y="1373"/>
                  </a:lnTo>
                  <a:lnTo>
                    <a:pt x="833" y="1377"/>
                  </a:lnTo>
                  <a:lnTo>
                    <a:pt x="836" y="1385"/>
                  </a:lnTo>
                  <a:lnTo>
                    <a:pt x="838" y="1397"/>
                  </a:lnTo>
                  <a:lnTo>
                    <a:pt x="838" y="1415"/>
                  </a:lnTo>
                  <a:lnTo>
                    <a:pt x="839" y="1443"/>
                  </a:lnTo>
                  <a:lnTo>
                    <a:pt x="839" y="1470"/>
                  </a:lnTo>
                  <a:lnTo>
                    <a:pt x="840" y="1483"/>
                  </a:lnTo>
                  <a:lnTo>
                    <a:pt x="845" y="1494"/>
                  </a:lnTo>
                  <a:lnTo>
                    <a:pt x="852" y="1501"/>
                  </a:lnTo>
                  <a:lnTo>
                    <a:pt x="862" y="1506"/>
                  </a:lnTo>
                  <a:lnTo>
                    <a:pt x="875" y="1508"/>
                  </a:lnTo>
                  <a:lnTo>
                    <a:pt x="916" y="1508"/>
                  </a:lnTo>
                  <a:lnTo>
                    <a:pt x="957" y="1508"/>
                  </a:lnTo>
                  <a:lnTo>
                    <a:pt x="971" y="1505"/>
                  </a:lnTo>
                  <a:lnTo>
                    <a:pt x="981" y="1498"/>
                  </a:lnTo>
                  <a:lnTo>
                    <a:pt x="988" y="1487"/>
                  </a:lnTo>
                  <a:lnTo>
                    <a:pt x="990" y="1473"/>
                  </a:lnTo>
                  <a:lnTo>
                    <a:pt x="990" y="1435"/>
                  </a:lnTo>
                  <a:lnTo>
                    <a:pt x="990" y="1397"/>
                  </a:lnTo>
                  <a:lnTo>
                    <a:pt x="991" y="1383"/>
                  </a:lnTo>
                  <a:lnTo>
                    <a:pt x="995" y="1372"/>
                  </a:lnTo>
                  <a:lnTo>
                    <a:pt x="1001" y="1363"/>
                  </a:lnTo>
                  <a:lnTo>
                    <a:pt x="1011" y="1356"/>
                  </a:lnTo>
                  <a:lnTo>
                    <a:pt x="1025" y="1351"/>
                  </a:lnTo>
                  <a:lnTo>
                    <a:pt x="1058" y="1340"/>
                  </a:lnTo>
                  <a:lnTo>
                    <a:pt x="1089" y="1325"/>
                  </a:lnTo>
                  <a:lnTo>
                    <a:pt x="1118" y="1306"/>
                  </a:lnTo>
                  <a:lnTo>
                    <a:pt x="1143" y="1284"/>
                  </a:lnTo>
                  <a:lnTo>
                    <a:pt x="1168" y="1260"/>
                  </a:lnTo>
                  <a:lnTo>
                    <a:pt x="1191" y="1226"/>
                  </a:lnTo>
                  <a:lnTo>
                    <a:pt x="1208" y="1192"/>
                  </a:lnTo>
                  <a:lnTo>
                    <a:pt x="1219" y="1157"/>
                  </a:lnTo>
                  <a:lnTo>
                    <a:pt x="1224" y="1120"/>
                  </a:lnTo>
                  <a:lnTo>
                    <a:pt x="1225" y="1083"/>
                  </a:lnTo>
                  <a:lnTo>
                    <a:pt x="1220" y="1047"/>
                  </a:lnTo>
                  <a:lnTo>
                    <a:pt x="1210" y="1011"/>
                  </a:lnTo>
                  <a:lnTo>
                    <a:pt x="1194" y="978"/>
                  </a:lnTo>
                  <a:lnTo>
                    <a:pt x="1174" y="946"/>
                  </a:lnTo>
                  <a:lnTo>
                    <a:pt x="1149" y="917"/>
                  </a:lnTo>
                  <a:lnTo>
                    <a:pt x="1119" y="890"/>
                  </a:lnTo>
                  <a:lnTo>
                    <a:pt x="1085" y="868"/>
                  </a:lnTo>
                  <a:lnTo>
                    <a:pt x="1038" y="845"/>
                  </a:lnTo>
                  <a:lnTo>
                    <a:pt x="990" y="824"/>
                  </a:lnTo>
                  <a:lnTo>
                    <a:pt x="941" y="804"/>
                  </a:lnTo>
                  <a:lnTo>
                    <a:pt x="914" y="791"/>
                  </a:lnTo>
                  <a:lnTo>
                    <a:pt x="887" y="776"/>
                  </a:lnTo>
                  <a:lnTo>
                    <a:pt x="863" y="759"/>
                  </a:lnTo>
                  <a:lnTo>
                    <a:pt x="848" y="744"/>
                  </a:lnTo>
                  <a:lnTo>
                    <a:pt x="838" y="727"/>
                  </a:lnTo>
                  <a:lnTo>
                    <a:pt x="833" y="711"/>
                  </a:lnTo>
                  <a:lnTo>
                    <a:pt x="834" y="693"/>
                  </a:lnTo>
                  <a:lnTo>
                    <a:pt x="838" y="676"/>
                  </a:lnTo>
                  <a:lnTo>
                    <a:pt x="847" y="662"/>
                  </a:lnTo>
                  <a:lnTo>
                    <a:pt x="862" y="649"/>
                  </a:lnTo>
                  <a:lnTo>
                    <a:pt x="880" y="637"/>
                  </a:lnTo>
                  <a:lnTo>
                    <a:pt x="896" y="632"/>
                  </a:lnTo>
                  <a:lnTo>
                    <a:pt x="911" y="630"/>
                  </a:lnTo>
                  <a:lnTo>
                    <a:pt x="928" y="628"/>
                  </a:lnTo>
                  <a:lnTo>
                    <a:pt x="975" y="629"/>
                  </a:lnTo>
                  <a:lnTo>
                    <a:pt x="1021" y="634"/>
                  </a:lnTo>
                  <a:lnTo>
                    <a:pt x="1066" y="646"/>
                  </a:lnTo>
                  <a:lnTo>
                    <a:pt x="1109" y="664"/>
                  </a:lnTo>
                  <a:lnTo>
                    <a:pt x="1124" y="670"/>
                  </a:lnTo>
                  <a:lnTo>
                    <a:pt x="1136" y="671"/>
                  </a:lnTo>
                  <a:lnTo>
                    <a:pt x="1143" y="667"/>
                  </a:lnTo>
                  <a:lnTo>
                    <a:pt x="1150" y="659"/>
                  </a:lnTo>
                  <a:lnTo>
                    <a:pt x="1157" y="644"/>
                  </a:lnTo>
                  <a:lnTo>
                    <a:pt x="1170" y="596"/>
                  </a:lnTo>
                  <a:lnTo>
                    <a:pt x="1184" y="549"/>
                  </a:lnTo>
                  <a:lnTo>
                    <a:pt x="1187" y="534"/>
                  </a:lnTo>
                  <a:lnTo>
                    <a:pt x="1183" y="522"/>
                  </a:lnTo>
                  <a:lnTo>
                    <a:pt x="1175" y="512"/>
                  </a:lnTo>
                  <a:lnTo>
                    <a:pt x="1162" y="504"/>
                  </a:lnTo>
                  <a:lnTo>
                    <a:pt x="1126" y="490"/>
                  </a:lnTo>
                  <a:lnTo>
                    <a:pt x="1087" y="478"/>
                  </a:lnTo>
                  <a:lnTo>
                    <a:pt x="1048" y="470"/>
                  </a:lnTo>
                  <a:lnTo>
                    <a:pt x="1029" y="468"/>
                  </a:lnTo>
                  <a:lnTo>
                    <a:pt x="1016" y="464"/>
                  </a:lnTo>
                  <a:lnTo>
                    <a:pt x="1006" y="460"/>
                  </a:lnTo>
                  <a:lnTo>
                    <a:pt x="1000" y="453"/>
                  </a:lnTo>
                  <a:lnTo>
                    <a:pt x="998" y="443"/>
                  </a:lnTo>
                  <a:lnTo>
                    <a:pt x="997" y="429"/>
                  </a:lnTo>
                  <a:lnTo>
                    <a:pt x="997" y="410"/>
                  </a:lnTo>
                  <a:lnTo>
                    <a:pt x="996" y="386"/>
                  </a:lnTo>
                  <a:lnTo>
                    <a:pt x="995" y="368"/>
                  </a:lnTo>
                  <a:lnTo>
                    <a:pt x="992" y="355"/>
                  </a:lnTo>
                  <a:lnTo>
                    <a:pt x="987" y="346"/>
                  </a:lnTo>
                  <a:lnTo>
                    <a:pt x="978" y="340"/>
                  </a:lnTo>
                  <a:lnTo>
                    <a:pt x="966" y="338"/>
                  </a:lnTo>
                  <a:lnTo>
                    <a:pt x="947" y="337"/>
                  </a:lnTo>
                  <a:lnTo>
                    <a:pt x="923" y="337"/>
                  </a:lnTo>
                  <a:lnTo>
                    <a:pt x="890" y="337"/>
                  </a:lnTo>
                  <a:close/>
                  <a:moveTo>
                    <a:pt x="920" y="0"/>
                  </a:moveTo>
                  <a:lnTo>
                    <a:pt x="992" y="3"/>
                  </a:lnTo>
                  <a:lnTo>
                    <a:pt x="1062" y="11"/>
                  </a:lnTo>
                  <a:lnTo>
                    <a:pt x="1132" y="24"/>
                  </a:lnTo>
                  <a:lnTo>
                    <a:pt x="1201" y="43"/>
                  </a:lnTo>
                  <a:lnTo>
                    <a:pt x="1269" y="67"/>
                  </a:lnTo>
                  <a:lnTo>
                    <a:pt x="1334" y="97"/>
                  </a:lnTo>
                  <a:lnTo>
                    <a:pt x="1398" y="132"/>
                  </a:lnTo>
                  <a:lnTo>
                    <a:pt x="1459" y="173"/>
                  </a:lnTo>
                  <a:lnTo>
                    <a:pt x="1518" y="218"/>
                  </a:lnTo>
                  <a:lnTo>
                    <a:pt x="1574" y="269"/>
                  </a:lnTo>
                  <a:lnTo>
                    <a:pt x="1625" y="326"/>
                  </a:lnTo>
                  <a:lnTo>
                    <a:pt x="1671" y="384"/>
                  </a:lnTo>
                  <a:lnTo>
                    <a:pt x="1711" y="446"/>
                  </a:lnTo>
                  <a:lnTo>
                    <a:pt x="1747" y="509"/>
                  </a:lnTo>
                  <a:lnTo>
                    <a:pt x="1776" y="574"/>
                  </a:lnTo>
                  <a:lnTo>
                    <a:pt x="1800" y="642"/>
                  </a:lnTo>
                  <a:lnTo>
                    <a:pt x="1819" y="711"/>
                  </a:lnTo>
                  <a:lnTo>
                    <a:pt x="1833" y="781"/>
                  </a:lnTo>
                  <a:lnTo>
                    <a:pt x="1841" y="850"/>
                  </a:lnTo>
                  <a:lnTo>
                    <a:pt x="1843" y="921"/>
                  </a:lnTo>
                  <a:lnTo>
                    <a:pt x="1841" y="992"/>
                  </a:lnTo>
                  <a:lnTo>
                    <a:pt x="1833" y="1062"/>
                  </a:lnTo>
                  <a:lnTo>
                    <a:pt x="1819" y="1132"/>
                  </a:lnTo>
                  <a:lnTo>
                    <a:pt x="1800" y="1201"/>
                  </a:lnTo>
                  <a:lnTo>
                    <a:pt x="1776" y="1269"/>
                  </a:lnTo>
                  <a:lnTo>
                    <a:pt x="1747" y="1334"/>
                  </a:lnTo>
                  <a:lnTo>
                    <a:pt x="1711" y="1397"/>
                  </a:lnTo>
                  <a:lnTo>
                    <a:pt x="1671" y="1459"/>
                  </a:lnTo>
                  <a:lnTo>
                    <a:pt x="1625" y="1518"/>
                  </a:lnTo>
                  <a:lnTo>
                    <a:pt x="1574" y="1574"/>
                  </a:lnTo>
                  <a:lnTo>
                    <a:pt x="1518" y="1623"/>
                  </a:lnTo>
                  <a:lnTo>
                    <a:pt x="1461" y="1670"/>
                  </a:lnTo>
                  <a:lnTo>
                    <a:pt x="1400" y="1710"/>
                  </a:lnTo>
                  <a:lnTo>
                    <a:pt x="1336" y="1744"/>
                  </a:lnTo>
                  <a:lnTo>
                    <a:pt x="1272" y="1774"/>
                  </a:lnTo>
                  <a:lnTo>
                    <a:pt x="1205" y="1799"/>
                  </a:lnTo>
                  <a:lnTo>
                    <a:pt x="1137" y="1818"/>
                  </a:lnTo>
                  <a:lnTo>
                    <a:pt x="1068" y="1832"/>
                  </a:lnTo>
                  <a:lnTo>
                    <a:pt x="998" y="1840"/>
                  </a:lnTo>
                  <a:lnTo>
                    <a:pt x="928" y="1843"/>
                  </a:lnTo>
                  <a:lnTo>
                    <a:pt x="858" y="1841"/>
                  </a:lnTo>
                  <a:lnTo>
                    <a:pt x="788" y="1833"/>
                  </a:lnTo>
                  <a:lnTo>
                    <a:pt x="718" y="1820"/>
                  </a:lnTo>
                  <a:lnTo>
                    <a:pt x="651" y="1803"/>
                  </a:lnTo>
                  <a:lnTo>
                    <a:pt x="583" y="1780"/>
                  </a:lnTo>
                  <a:lnTo>
                    <a:pt x="519" y="1751"/>
                  </a:lnTo>
                  <a:lnTo>
                    <a:pt x="454" y="1717"/>
                  </a:lnTo>
                  <a:lnTo>
                    <a:pt x="452" y="1716"/>
                  </a:lnTo>
                  <a:lnTo>
                    <a:pt x="406" y="1747"/>
                  </a:lnTo>
                  <a:lnTo>
                    <a:pt x="359" y="1773"/>
                  </a:lnTo>
                  <a:lnTo>
                    <a:pt x="312" y="1793"/>
                  </a:lnTo>
                  <a:lnTo>
                    <a:pt x="266" y="1809"/>
                  </a:lnTo>
                  <a:lnTo>
                    <a:pt x="221" y="1819"/>
                  </a:lnTo>
                  <a:lnTo>
                    <a:pt x="177" y="1825"/>
                  </a:lnTo>
                  <a:lnTo>
                    <a:pt x="136" y="1828"/>
                  </a:lnTo>
                  <a:lnTo>
                    <a:pt x="97" y="1826"/>
                  </a:lnTo>
                  <a:lnTo>
                    <a:pt x="61" y="1822"/>
                  </a:lnTo>
                  <a:lnTo>
                    <a:pt x="47" y="1818"/>
                  </a:lnTo>
                  <a:lnTo>
                    <a:pt x="38" y="1810"/>
                  </a:lnTo>
                  <a:lnTo>
                    <a:pt x="32" y="1799"/>
                  </a:lnTo>
                  <a:lnTo>
                    <a:pt x="31" y="1787"/>
                  </a:lnTo>
                  <a:lnTo>
                    <a:pt x="33" y="1774"/>
                  </a:lnTo>
                  <a:lnTo>
                    <a:pt x="40" y="1763"/>
                  </a:lnTo>
                  <a:lnTo>
                    <a:pt x="51" y="1754"/>
                  </a:lnTo>
                  <a:lnTo>
                    <a:pt x="84" y="1735"/>
                  </a:lnTo>
                  <a:lnTo>
                    <a:pt x="115" y="1712"/>
                  </a:lnTo>
                  <a:lnTo>
                    <a:pt x="143" y="1687"/>
                  </a:lnTo>
                  <a:lnTo>
                    <a:pt x="168" y="1658"/>
                  </a:lnTo>
                  <a:lnTo>
                    <a:pt x="190" y="1629"/>
                  </a:lnTo>
                  <a:lnTo>
                    <a:pt x="209" y="1599"/>
                  </a:lnTo>
                  <a:lnTo>
                    <a:pt x="226" y="1569"/>
                  </a:lnTo>
                  <a:lnTo>
                    <a:pt x="240" y="1540"/>
                  </a:lnTo>
                  <a:lnTo>
                    <a:pt x="230" y="1533"/>
                  </a:lnTo>
                  <a:lnTo>
                    <a:pt x="185" y="1477"/>
                  </a:lnTo>
                  <a:lnTo>
                    <a:pt x="144" y="1418"/>
                  </a:lnTo>
                  <a:lnTo>
                    <a:pt x="108" y="1358"/>
                  </a:lnTo>
                  <a:lnTo>
                    <a:pt x="78" y="1295"/>
                  </a:lnTo>
                  <a:lnTo>
                    <a:pt x="53" y="1231"/>
                  </a:lnTo>
                  <a:lnTo>
                    <a:pt x="32" y="1165"/>
                  </a:lnTo>
                  <a:lnTo>
                    <a:pt x="16" y="1099"/>
                  </a:lnTo>
                  <a:lnTo>
                    <a:pt x="6" y="1031"/>
                  </a:lnTo>
                  <a:lnTo>
                    <a:pt x="1" y="964"/>
                  </a:lnTo>
                  <a:lnTo>
                    <a:pt x="0" y="896"/>
                  </a:lnTo>
                  <a:lnTo>
                    <a:pt x="4" y="827"/>
                  </a:lnTo>
                  <a:lnTo>
                    <a:pt x="14" y="761"/>
                  </a:lnTo>
                  <a:lnTo>
                    <a:pt x="28" y="693"/>
                  </a:lnTo>
                  <a:lnTo>
                    <a:pt x="47" y="628"/>
                  </a:lnTo>
                  <a:lnTo>
                    <a:pt x="72" y="563"/>
                  </a:lnTo>
                  <a:lnTo>
                    <a:pt x="102" y="500"/>
                  </a:lnTo>
                  <a:lnTo>
                    <a:pt x="136" y="439"/>
                  </a:lnTo>
                  <a:lnTo>
                    <a:pt x="176" y="380"/>
                  </a:lnTo>
                  <a:lnTo>
                    <a:pt x="220" y="324"/>
                  </a:lnTo>
                  <a:lnTo>
                    <a:pt x="269" y="270"/>
                  </a:lnTo>
                  <a:lnTo>
                    <a:pt x="325" y="219"/>
                  </a:lnTo>
                  <a:lnTo>
                    <a:pt x="383" y="173"/>
                  </a:lnTo>
                  <a:lnTo>
                    <a:pt x="444" y="133"/>
                  </a:lnTo>
                  <a:lnTo>
                    <a:pt x="509" y="97"/>
                  </a:lnTo>
                  <a:lnTo>
                    <a:pt x="574" y="67"/>
                  </a:lnTo>
                  <a:lnTo>
                    <a:pt x="642" y="43"/>
                  </a:lnTo>
                  <a:lnTo>
                    <a:pt x="711" y="24"/>
                  </a:lnTo>
                  <a:lnTo>
                    <a:pt x="781" y="11"/>
                  </a:lnTo>
                  <a:lnTo>
                    <a:pt x="850" y="3"/>
                  </a:lnTo>
                  <a:lnTo>
                    <a:pt x="9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391"/>
            <p:cNvSpPr>
              <a:spLocks/>
            </p:cNvSpPr>
            <p:nvPr/>
          </p:nvSpPr>
          <p:spPr bwMode="auto">
            <a:xfrm>
              <a:off x="4435475" y="2228851"/>
              <a:ext cx="436563" cy="254000"/>
            </a:xfrm>
            <a:custGeom>
              <a:avLst/>
              <a:gdLst>
                <a:gd name="T0" fmla="*/ 1151 w 2750"/>
                <a:gd name="T1" fmla="*/ 825 h 1599"/>
                <a:gd name="T2" fmla="*/ 1274 w 2750"/>
                <a:gd name="T3" fmla="*/ 349 h 1599"/>
                <a:gd name="T4" fmla="*/ 1230 w 2750"/>
                <a:gd name="T5" fmla="*/ 273 h 1599"/>
                <a:gd name="T6" fmla="*/ 1204 w 2750"/>
                <a:gd name="T7" fmla="*/ 208 h 1599"/>
                <a:gd name="T8" fmla="*/ 1192 w 2750"/>
                <a:gd name="T9" fmla="*/ 155 h 1599"/>
                <a:gd name="T10" fmla="*/ 1194 w 2750"/>
                <a:gd name="T11" fmla="*/ 111 h 1599"/>
                <a:gd name="T12" fmla="*/ 1206 w 2750"/>
                <a:gd name="T13" fmla="*/ 76 h 1599"/>
                <a:gd name="T14" fmla="*/ 1225 w 2750"/>
                <a:gd name="T15" fmla="*/ 50 h 1599"/>
                <a:gd name="T16" fmla="*/ 1250 w 2750"/>
                <a:gd name="T17" fmla="*/ 31 h 1599"/>
                <a:gd name="T18" fmla="*/ 1278 w 2750"/>
                <a:gd name="T19" fmla="*/ 16 h 1599"/>
                <a:gd name="T20" fmla="*/ 1308 w 2750"/>
                <a:gd name="T21" fmla="*/ 7 h 1599"/>
                <a:gd name="T22" fmla="*/ 1334 w 2750"/>
                <a:gd name="T23" fmla="*/ 3 h 1599"/>
                <a:gd name="T24" fmla="*/ 1358 w 2750"/>
                <a:gd name="T25" fmla="*/ 0 h 1599"/>
                <a:gd name="T26" fmla="*/ 1373 w 2750"/>
                <a:gd name="T27" fmla="*/ 0 h 1599"/>
                <a:gd name="T28" fmla="*/ 1384 w 2750"/>
                <a:gd name="T29" fmla="*/ 0 h 1599"/>
                <a:gd name="T30" fmla="*/ 1404 w 2750"/>
                <a:gd name="T31" fmla="*/ 1 h 1599"/>
                <a:gd name="T32" fmla="*/ 1430 w 2750"/>
                <a:gd name="T33" fmla="*/ 4 h 1599"/>
                <a:gd name="T34" fmla="*/ 1458 w 2750"/>
                <a:gd name="T35" fmla="*/ 12 h 1599"/>
                <a:gd name="T36" fmla="*/ 1486 w 2750"/>
                <a:gd name="T37" fmla="*/ 23 h 1599"/>
                <a:gd name="T38" fmla="*/ 1513 w 2750"/>
                <a:gd name="T39" fmla="*/ 40 h 1599"/>
                <a:gd name="T40" fmla="*/ 1536 w 2750"/>
                <a:gd name="T41" fmla="*/ 63 h 1599"/>
                <a:gd name="T42" fmla="*/ 1552 w 2750"/>
                <a:gd name="T43" fmla="*/ 93 h 1599"/>
                <a:gd name="T44" fmla="*/ 1560 w 2750"/>
                <a:gd name="T45" fmla="*/ 132 h 1599"/>
                <a:gd name="T46" fmla="*/ 1554 w 2750"/>
                <a:gd name="T47" fmla="*/ 180 h 1599"/>
                <a:gd name="T48" fmla="*/ 1535 w 2750"/>
                <a:gd name="T49" fmla="*/ 239 h 1599"/>
                <a:gd name="T50" fmla="*/ 1501 w 2750"/>
                <a:gd name="T51" fmla="*/ 309 h 1599"/>
                <a:gd name="T52" fmla="*/ 1446 w 2750"/>
                <a:gd name="T53" fmla="*/ 392 h 1599"/>
                <a:gd name="T54" fmla="*/ 1859 w 2750"/>
                <a:gd name="T55" fmla="*/ 0 h 1599"/>
                <a:gd name="T56" fmla="*/ 1870 w 2750"/>
                <a:gd name="T57" fmla="*/ 4 h 1599"/>
                <a:gd name="T58" fmla="*/ 1900 w 2750"/>
                <a:gd name="T59" fmla="*/ 20 h 1599"/>
                <a:gd name="T60" fmla="*/ 1946 w 2750"/>
                <a:gd name="T61" fmla="*/ 43 h 1599"/>
                <a:gd name="T62" fmla="*/ 2007 w 2750"/>
                <a:gd name="T63" fmla="*/ 74 h 1599"/>
                <a:gd name="T64" fmla="*/ 2079 w 2750"/>
                <a:gd name="T65" fmla="*/ 112 h 1599"/>
                <a:gd name="T66" fmla="*/ 2161 w 2750"/>
                <a:gd name="T67" fmla="*/ 156 h 1599"/>
                <a:gd name="T68" fmla="*/ 2248 w 2750"/>
                <a:gd name="T69" fmla="*/ 205 h 1599"/>
                <a:gd name="T70" fmla="*/ 2341 w 2750"/>
                <a:gd name="T71" fmla="*/ 257 h 1599"/>
                <a:gd name="T72" fmla="*/ 2434 w 2750"/>
                <a:gd name="T73" fmla="*/ 314 h 1599"/>
                <a:gd name="T74" fmla="*/ 2532 w 2750"/>
                <a:gd name="T75" fmla="*/ 378 h 1599"/>
                <a:gd name="T76" fmla="*/ 2616 w 2750"/>
                <a:gd name="T77" fmla="*/ 450 h 1599"/>
                <a:gd name="T78" fmla="*/ 2674 w 2750"/>
                <a:gd name="T79" fmla="*/ 525 h 1599"/>
                <a:gd name="T80" fmla="*/ 2713 w 2750"/>
                <a:gd name="T81" fmla="*/ 607 h 1599"/>
                <a:gd name="T82" fmla="*/ 2737 w 2750"/>
                <a:gd name="T83" fmla="*/ 697 h 1599"/>
                <a:gd name="T84" fmla="*/ 2747 w 2750"/>
                <a:gd name="T85" fmla="*/ 795 h 1599"/>
                <a:gd name="T86" fmla="*/ 2750 w 2750"/>
                <a:gd name="T87" fmla="*/ 1599 h 1599"/>
                <a:gd name="T88" fmla="*/ 0 w 2750"/>
                <a:gd name="T89" fmla="*/ 848 h 1599"/>
                <a:gd name="T90" fmla="*/ 8 w 2750"/>
                <a:gd name="T91" fmla="*/ 745 h 1599"/>
                <a:gd name="T92" fmla="*/ 24 w 2750"/>
                <a:gd name="T93" fmla="*/ 652 h 1599"/>
                <a:gd name="T94" fmla="*/ 54 w 2750"/>
                <a:gd name="T95" fmla="*/ 566 h 1599"/>
                <a:gd name="T96" fmla="*/ 102 w 2750"/>
                <a:gd name="T97" fmla="*/ 487 h 1599"/>
                <a:gd name="T98" fmla="*/ 173 w 2750"/>
                <a:gd name="T99" fmla="*/ 413 h 1599"/>
                <a:gd name="T100" fmla="*/ 269 w 2750"/>
                <a:gd name="T101" fmla="*/ 342 h 1599"/>
                <a:gd name="T102" fmla="*/ 363 w 2750"/>
                <a:gd name="T103" fmla="*/ 286 h 1599"/>
                <a:gd name="T104" fmla="*/ 456 w 2750"/>
                <a:gd name="T105" fmla="*/ 230 h 1599"/>
                <a:gd name="T106" fmla="*/ 546 w 2750"/>
                <a:gd name="T107" fmla="*/ 179 h 1599"/>
                <a:gd name="T108" fmla="*/ 631 w 2750"/>
                <a:gd name="T109" fmla="*/ 133 h 1599"/>
                <a:gd name="T110" fmla="*/ 708 w 2750"/>
                <a:gd name="T111" fmla="*/ 92 h 1599"/>
                <a:gd name="T112" fmla="*/ 775 w 2750"/>
                <a:gd name="T113" fmla="*/ 57 h 1599"/>
                <a:gd name="T114" fmla="*/ 829 w 2750"/>
                <a:gd name="T115" fmla="*/ 30 h 1599"/>
                <a:gd name="T116" fmla="*/ 867 w 2750"/>
                <a:gd name="T117" fmla="*/ 11 h 1599"/>
                <a:gd name="T118" fmla="*/ 887 w 2750"/>
                <a:gd name="T119" fmla="*/ 1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50" h="1599">
                  <a:moveTo>
                    <a:pt x="891" y="0"/>
                  </a:moveTo>
                  <a:lnTo>
                    <a:pt x="1151" y="825"/>
                  </a:lnTo>
                  <a:lnTo>
                    <a:pt x="1304" y="392"/>
                  </a:lnTo>
                  <a:lnTo>
                    <a:pt x="1274" y="349"/>
                  </a:lnTo>
                  <a:lnTo>
                    <a:pt x="1250" y="309"/>
                  </a:lnTo>
                  <a:lnTo>
                    <a:pt x="1230" y="273"/>
                  </a:lnTo>
                  <a:lnTo>
                    <a:pt x="1215" y="239"/>
                  </a:lnTo>
                  <a:lnTo>
                    <a:pt x="1204" y="208"/>
                  </a:lnTo>
                  <a:lnTo>
                    <a:pt x="1196" y="180"/>
                  </a:lnTo>
                  <a:lnTo>
                    <a:pt x="1192" y="155"/>
                  </a:lnTo>
                  <a:lnTo>
                    <a:pt x="1191" y="132"/>
                  </a:lnTo>
                  <a:lnTo>
                    <a:pt x="1194" y="111"/>
                  </a:lnTo>
                  <a:lnTo>
                    <a:pt x="1198" y="93"/>
                  </a:lnTo>
                  <a:lnTo>
                    <a:pt x="1206" y="76"/>
                  </a:lnTo>
                  <a:lnTo>
                    <a:pt x="1215" y="63"/>
                  </a:lnTo>
                  <a:lnTo>
                    <a:pt x="1225" y="50"/>
                  </a:lnTo>
                  <a:lnTo>
                    <a:pt x="1237" y="40"/>
                  </a:lnTo>
                  <a:lnTo>
                    <a:pt x="1250" y="31"/>
                  </a:lnTo>
                  <a:lnTo>
                    <a:pt x="1265" y="23"/>
                  </a:lnTo>
                  <a:lnTo>
                    <a:pt x="1278" y="16"/>
                  </a:lnTo>
                  <a:lnTo>
                    <a:pt x="1293" y="12"/>
                  </a:lnTo>
                  <a:lnTo>
                    <a:pt x="1308" y="7"/>
                  </a:lnTo>
                  <a:lnTo>
                    <a:pt x="1321" y="4"/>
                  </a:lnTo>
                  <a:lnTo>
                    <a:pt x="1334" y="3"/>
                  </a:lnTo>
                  <a:lnTo>
                    <a:pt x="1347" y="1"/>
                  </a:lnTo>
                  <a:lnTo>
                    <a:pt x="1358" y="0"/>
                  </a:lnTo>
                  <a:lnTo>
                    <a:pt x="1367" y="0"/>
                  </a:lnTo>
                  <a:lnTo>
                    <a:pt x="1373" y="0"/>
                  </a:lnTo>
                  <a:lnTo>
                    <a:pt x="1377" y="0"/>
                  </a:lnTo>
                  <a:lnTo>
                    <a:pt x="1384" y="0"/>
                  </a:lnTo>
                  <a:lnTo>
                    <a:pt x="1393" y="0"/>
                  </a:lnTo>
                  <a:lnTo>
                    <a:pt x="1404" y="1"/>
                  </a:lnTo>
                  <a:lnTo>
                    <a:pt x="1416" y="3"/>
                  </a:lnTo>
                  <a:lnTo>
                    <a:pt x="1430" y="4"/>
                  </a:lnTo>
                  <a:lnTo>
                    <a:pt x="1443" y="7"/>
                  </a:lnTo>
                  <a:lnTo>
                    <a:pt x="1458" y="12"/>
                  </a:lnTo>
                  <a:lnTo>
                    <a:pt x="1472" y="16"/>
                  </a:lnTo>
                  <a:lnTo>
                    <a:pt x="1486" y="23"/>
                  </a:lnTo>
                  <a:lnTo>
                    <a:pt x="1501" y="31"/>
                  </a:lnTo>
                  <a:lnTo>
                    <a:pt x="1513" y="40"/>
                  </a:lnTo>
                  <a:lnTo>
                    <a:pt x="1525" y="50"/>
                  </a:lnTo>
                  <a:lnTo>
                    <a:pt x="1536" y="63"/>
                  </a:lnTo>
                  <a:lnTo>
                    <a:pt x="1545" y="76"/>
                  </a:lnTo>
                  <a:lnTo>
                    <a:pt x="1552" y="93"/>
                  </a:lnTo>
                  <a:lnTo>
                    <a:pt x="1557" y="111"/>
                  </a:lnTo>
                  <a:lnTo>
                    <a:pt x="1560" y="132"/>
                  </a:lnTo>
                  <a:lnTo>
                    <a:pt x="1558" y="155"/>
                  </a:lnTo>
                  <a:lnTo>
                    <a:pt x="1554" y="180"/>
                  </a:lnTo>
                  <a:lnTo>
                    <a:pt x="1547" y="208"/>
                  </a:lnTo>
                  <a:lnTo>
                    <a:pt x="1535" y="239"/>
                  </a:lnTo>
                  <a:lnTo>
                    <a:pt x="1521" y="273"/>
                  </a:lnTo>
                  <a:lnTo>
                    <a:pt x="1501" y="309"/>
                  </a:lnTo>
                  <a:lnTo>
                    <a:pt x="1476" y="349"/>
                  </a:lnTo>
                  <a:lnTo>
                    <a:pt x="1446" y="392"/>
                  </a:lnTo>
                  <a:lnTo>
                    <a:pt x="1600" y="825"/>
                  </a:lnTo>
                  <a:lnTo>
                    <a:pt x="1859" y="0"/>
                  </a:lnTo>
                  <a:lnTo>
                    <a:pt x="1862" y="1"/>
                  </a:lnTo>
                  <a:lnTo>
                    <a:pt x="1870" y="4"/>
                  </a:lnTo>
                  <a:lnTo>
                    <a:pt x="1882" y="11"/>
                  </a:lnTo>
                  <a:lnTo>
                    <a:pt x="1900" y="20"/>
                  </a:lnTo>
                  <a:lnTo>
                    <a:pt x="1921" y="30"/>
                  </a:lnTo>
                  <a:lnTo>
                    <a:pt x="1946" y="43"/>
                  </a:lnTo>
                  <a:lnTo>
                    <a:pt x="1974" y="57"/>
                  </a:lnTo>
                  <a:lnTo>
                    <a:pt x="2007" y="74"/>
                  </a:lnTo>
                  <a:lnTo>
                    <a:pt x="2041" y="92"/>
                  </a:lnTo>
                  <a:lnTo>
                    <a:pt x="2079" y="112"/>
                  </a:lnTo>
                  <a:lnTo>
                    <a:pt x="2119" y="133"/>
                  </a:lnTo>
                  <a:lnTo>
                    <a:pt x="2161" y="156"/>
                  </a:lnTo>
                  <a:lnTo>
                    <a:pt x="2204" y="179"/>
                  </a:lnTo>
                  <a:lnTo>
                    <a:pt x="2248" y="205"/>
                  </a:lnTo>
                  <a:lnTo>
                    <a:pt x="2294" y="230"/>
                  </a:lnTo>
                  <a:lnTo>
                    <a:pt x="2341" y="257"/>
                  </a:lnTo>
                  <a:lnTo>
                    <a:pt x="2387" y="285"/>
                  </a:lnTo>
                  <a:lnTo>
                    <a:pt x="2434" y="314"/>
                  </a:lnTo>
                  <a:lnTo>
                    <a:pt x="2480" y="342"/>
                  </a:lnTo>
                  <a:lnTo>
                    <a:pt x="2532" y="378"/>
                  </a:lnTo>
                  <a:lnTo>
                    <a:pt x="2577" y="413"/>
                  </a:lnTo>
                  <a:lnTo>
                    <a:pt x="2616" y="450"/>
                  </a:lnTo>
                  <a:lnTo>
                    <a:pt x="2648" y="487"/>
                  </a:lnTo>
                  <a:lnTo>
                    <a:pt x="2674" y="525"/>
                  </a:lnTo>
                  <a:lnTo>
                    <a:pt x="2696" y="566"/>
                  </a:lnTo>
                  <a:lnTo>
                    <a:pt x="2713" y="607"/>
                  </a:lnTo>
                  <a:lnTo>
                    <a:pt x="2727" y="652"/>
                  </a:lnTo>
                  <a:lnTo>
                    <a:pt x="2737" y="697"/>
                  </a:lnTo>
                  <a:lnTo>
                    <a:pt x="2743" y="745"/>
                  </a:lnTo>
                  <a:lnTo>
                    <a:pt x="2747" y="795"/>
                  </a:lnTo>
                  <a:lnTo>
                    <a:pt x="2750" y="848"/>
                  </a:lnTo>
                  <a:lnTo>
                    <a:pt x="2750" y="1599"/>
                  </a:lnTo>
                  <a:lnTo>
                    <a:pt x="0" y="1599"/>
                  </a:lnTo>
                  <a:lnTo>
                    <a:pt x="0" y="848"/>
                  </a:lnTo>
                  <a:lnTo>
                    <a:pt x="3" y="795"/>
                  </a:lnTo>
                  <a:lnTo>
                    <a:pt x="8" y="745"/>
                  </a:lnTo>
                  <a:lnTo>
                    <a:pt x="14" y="697"/>
                  </a:lnTo>
                  <a:lnTo>
                    <a:pt x="24" y="652"/>
                  </a:lnTo>
                  <a:lnTo>
                    <a:pt x="36" y="607"/>
                  </a:lnTo>
                  <a:lnTo>
                    <a:pt x="54" y="566"/>
                  </a:lnTo>
                  <a:lnTo>
                    <a:pt x="75" y="525"/>
                  </a:lnTo>
                  <a:lnTo>
                    <a:pt x="102" y="487"/>
                  </a:lnTo>
                  <a:lnTo>
                    <a:pt x="134" y="450"/>
                  </a:lnTo>
                  <a:lnTo>
                    <a:pt x="173" y="413"/>
                  </a:lnTo>
                  <a:lnTo>
                    <a:pt x="217" y="378"/>
                  </a:lnTo>
                  <a:lnTo>
                    <a:pt x="269" y="342"/>
                  </a:lnTo>
                  <a:lnTo>
                    <a:pt x="316" y="314"/>
                  </a:lnTo>
                  <a:lnTo>
                    <a:pt x="363" y="286"/>
                  </a:lnTo>
                  <a:lnTo>
                    <a:pt x="409" y="258"/>
                  </a:lnTo>
                  <a:lnTo>
                    <a:pt x="456" y="230"/>
                  </a:lnTo>
                  <a:lnTo>
                    <a:pt x="501" y="205"/>
                  </a:lnTo>
                  <a:lnTo>
                    <a:pt x="546" y="179"/>
                  </a:lnTo>
                  <a:lnTo>
                    <a:pt x="589" y="156"/>
                  </a:lnTo>
                  <a:lnTo>
                    <a:pt x="631" y="133"/>
                  </a:lnTo>
                  <a:lnTo>
                    <a:pt x="671" y="112"/>
                  </a:lnTo>
                  <a:lnTo>
                    <a:pt x="708" y="92"/>
                  </a:lnTo>
                  <a:lnTo>
                    <a:pt x="743" y="74"/>
                  </a:lnTo>
                  <a:lnTo>
                    <a:pt x="775" y="57"/>
                  </a:lnTo>
                  <a:lnTo>
                    <a:pt x="804" y="43"/>
                  </a:lnTo>
                  <a:lnTo>
                    <a:pt x="829" y="30"/>
                  </a:lnTo>
                  <a:lnTo>
                    <a:pt x="850" y="20"/>
                  </a:lnTo>
                  <a:lnTo>
                    <a:pt x="867" y="11"/>
                  </a:lnTo>
                  <a:lnTo>
                    <a:pt x="880" y="4"/>
                  </a:lnTo>
                  <a:lnTo>
                    <a:pt x="887" y="1"/>
                  </a:lnTo>
                  <a:lnTo>
                    <a:pt x="8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4" name="Group 1063"/>
          <p:cNvGrpSpPr/>
          <p:nvPr/>
        </p:nvGrpSpPr>
        <p:grpSpPr>
          <a:xfrm>
            <a:off x="5363277" y="1903413"/>
            <a:ext cx="520700" cy="579438"/>
            <a:chOff x="5408613" y="1903413"/>
            <a:chExt cx="520700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9" name="Freeform 396"/>
            <p:cNvSpPr>
              <a:spLocks/>
            </p:cNvSpPr>
            <p:nvPr/>
          </p:nvSpPr>
          <p:spPr bwMode="auto">
            <a:xfrm>
              <a:off x="5530850" y="1903413"/>
              <a:ext cx="219075" cy="282575"/>
            </a:xfrm>
            <a:custGeom>
              <a:avLst/>
              <a:gdLst>
                <a:gd name="T0" fmla="*/ 742 w 1385"/>
                <a:gd name="T1" fmla="*/ 1 h 1775"/>
                <a:gd name="T2" fmla="*/ 808 w 1385"/>
                <a:gd name="T3" fmla="*/ 8 h 1775"/>
                <a:gd name="T4" fmla="*/ 890 w 1385"/>
                <a:gd name="T5" fmla="*/ 25 h 1775"/>
                <a:gd name="T6" fmla="*/ 982 w 1385"/>
                <a:gd name="T7" fmla="*/ 55 h 1775"/>
                <a:gd name="T8" fmla="*/ 1078 w 1385"/>
                <a:gd name="T9" fmla="*/ 103 h 1775"/>
                <a:gd name="T10" fmla="*/ 1171 w 1385"/>
                <a:gd name="T11" fmla="*/ 175 h 1775"/>
                <a:gd name="T12" fmla="*/ 1254 w 1385"/>
                <a:gd name="T13" fmla="*/ 274 h 1775"/>
                <a:gd name="T14" fmla="*/ 1321 w 1385"/>
                <a:gd name="T15" fmla="*/ 404 h 1775"/>
                <a:gd name="T16" fmla="*/ 1365 w 1385"/>
                <a:gd name="T17" fmla="*/ 570 h 1775"/>
                <a:gd name="T18" fmla="*/ 1380 w 1385"/>
                <a:gd name="T19" fmla="*/ 706 h 1775"/>
                <a:gd name="T20" fmla="*/ 1382 w 1385"/>
                <a:gd name="T21" fmla="*/ 738 h 1775"/>
                <a:gd name="T22" fmla="*/ 1384 w 1385"/>
                <a:gd name="T23" fmla="*/ 803 h 1775"/>
                <a:gd name="T24" fmla="*/ 1384 w 1385"/>
                <a:gd name="T25" fmla="*/ 894 h 1775"/>
                <a:gd name="T26" fmla="*/ 1378 w 1385"/>
                <a:gd name="T27" fmla="*/ 1005 h 1775"/>
                <a:gd name="T28" fmla="*/ 1361 w 1385"/>
                <a:gd name="T29" fmla="*/ 1128 h 1775"/>
                <a:gd name="T30" fmla="*/ 1332 w 1385"/>
                <a:gd name="T31" fmla="*/ 1258 h 1775"/>
                <a:gd name="T32" fmla="*/ 1285 w 1385"/>
                <a:gd name="T33" fmla="*/ 1385 h 1775"/>
                <a:gd name="T34" fmla="*/ 1220 w 1385"/>
                <a:gd name="T35" fmla="*/ 1506 h 1775"/>
                <a:gd name="T36" fmla="*/ 1132 w 1385"/>
                <a:gd name="T37" fmla="*/ 1612 h 1775"/>
                <a:gd name="T38" fmla="*/ 1018 w 1385"/>
                <a:gd name="T39" fmla="*/ 1697 h 1775"/>
                <a:gd name="T40" fmla="*/ 874 w 1385"/>
                <a:gd name="T41" fmla="*/ 1754 h 1775"/>
                <a:gd name="T42" fmla="*/ 698 w 1385"/>
                <a:gd name="T43" fmla="*/ 1775 h 1775"/>
                <a:gd name="T44" fmla="*/ 567 w 1385"/>
                <a:gd name="T45" fmla="*/ 1765 h 1775"/>
                <a:gd name="T46" fmla="*/ 412 w 1385"/>
                <a:gd name="T47" fmla="*/ 1719 h 1775"/>
                <a:gd name="T48" fmla="*/ 289 w 1385"/>
                <a:gd name="T49" fmla="*/ 1643 h 1775"/>
                <a:gd name="T50" fmla="*/ 192 w 1385"/>
                <a:gd name="T51" fmla="*/ 1544 h 1775"/>
                <a:gd name="T52" fmla="*/ 119 w 1385"/>
                <a:gd name="T53" fmla="*/ 1428 h 1775"/>
                <a:gd name="T54" fmla="*/ 67 w 1385"/>
                <a:gd name="T55" fmla="*/ 1301 h 1775"/>
                <a:gd name="T56" fmla="*/ 32 w 1385"/>
                <a:gd name="T57" fmla="*/ 1171 h 1775"/>
                <a:gd name="T58" fmla="*/ 12 w 1385"/>
                <a:gd name="T59" fmla="*/ 1045 h 1775"/>
                <a:gd name="T60" fmla="*/ 2 w 1385"/>
                <a:gd name="T61" fmla="*/ 930 h 1775"/>
                <a:gd name="T62" fmla="*/ 0 w 1385"/>
                <a:gd name="T63" fmla="*/ 831 h 1775"/>
                <a:gd name="T64" fmla="*/ 2 w 1385"/>
                <a:gd name="T65" fmla="*/ 757 h 1775"/>
                <a:gd name="T66" fmla="*/ 5 w 1385"/>
                <a:gd name="T67" fmla="*/ 712 h 1775"/>
                <a:gd name="T68" fmla="*/ 11 w 1385"/>
                <a:gd name="T69" fmla="*/ 635 h 1775"/>
                <a:gd name="T70" fmla="*/ 47 w 1385"/>
                <a:gd name="T71" fmla="*/ 456 h 1775"/>
                <a:gd name="T72" fmla="*/ 107 w 1385"/>
                <a:gd name="T73" fmla="*/ 314 h 1775"/>
                <a:gd name="T74" fmla="*/ 185 w 1385"/>
                <a:gd name="T75" fmla="*/ 205 h 1775"/>
                <a:gd name="T76" fmla="*/ 275 w 1385"/>
                <a:gd name="T77" fmla="*/ 124 h 1775"/>
                <a:gd name="T78" fmla="*/ 371 w 1385"/>
                <a:gd name="T79" fmla="*/ 69 h 1775"/>
                <a:gd name="T80" fmla="*/ 465 w 1385"/>
                <a:gd name="T81" fmla="*/ 32 h 1775"/>
                <a:gd name="T82" fmla="*/ 552 w 1385"/>
                <a:gd name="T83" fmla="*/ 12 h 1775"/>
                <a:gd name="T84" fmla="*/ 623 w 1385"/>
                <a:gd name="T85" fmla="*/ 2 h 1775"/>
                <a:gd name="T86" fmla="*/ 674 w 1385"/>
                <a:gd name="T87" fmla="*/ 0 h 1775"/>
                <a:gd name="T88" fmla="*/ 700 w 1385"/>
                <a:gd name="T89" fmla="*/ 1 h 1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5" h="1775">
                  <a:moveTo>
                    <a:pt x="711" y="0"/>
                  </a:moveTo>
                  <a:lnTo>
                    <a:pt x="725" y="1"/>
                  </a:lnTo>
                  <a:lnTo>
                    <a:pt x="742" y="1"/>
                  </a:lnTo>
                  <a:lnTo>
                    <a:pt x="762" y="2"/>
                  </a:lnTo>
                  <a:lnTo>
                    <a:pt x="783" y="5"/>
                  </a:lnTo>
                  <a:lnTo>
                    <a:pt x="808" y="8"/>
                  </a:lnTo>
                  <a:lnTo>
                    <a:pt x="833" y="12"/>
                  </a:lnTo>
                  <a:lnTo>
                    <a:pt x="861" y="18"/>
                  </a:lnTo>
                  <a:lnTo>
                    <a:pt x="890" y="25"/>
                  </a:lnTo>
                  <a:lnTo>
                    <a:pt x="920" y="32"/>
                  </a:lnTo>
                  <a:lnTo>
                    <a:pt x="951" y="42"/>
                  </a:lnTo>
                  <a:lnTo>
                    <a:pt x="982" y="55"/>
                  </a:lnTo>
                  <a:lnTo>
                    <a:pt x="1014" y="69"/>
                  </a:lnTo>
                  <a:lnTo>
                    <a:pt x="1045" y="85"/>
                  </a:lnTo>
                  <a:lnTo>
                    <a:pt x="1078" y="103"/>
                  </a:lnTo>
                  <a:lnTo>
                    <a:pt x="1110" y="124"/>
                  </a:lnTo>
                  <a:lnTo>
                    <a:pt x="1141" y="149"/>
                  </a:lnTo>
                  <a:lnTo>
                    <a:pt x="1171" y="175"/>
                  </a:lnTo>
                  <a:lnTo>
                    <a:pt x="1200" y="204"/>
                  </a:lnTo>
                  <a:lnTo>
                    <a:pt x="1228" y="238"/>
                  </a:lnTo>
                  <a:lnTo>
                    <a:pt x="1254" y="274"/>
                  </a:lnTo>
                  <a:lnTo>
                    <a:pt x="1279" y="314"/>
                  </a:lnTo>
                  <a:lnTo>
                    <a:pt x="1301" y="357"/>
                  </a:lnTo>
                  <a:lnTo>
                    <a:pt x="1321" y="404"/>
                  </a:lnTo>
                  <a:lnTo>
                    <a:pt x="1339" y="455"/>
                  </a:lnTo>
                  <a:lnTo>
                    <a:pt x="1354" y="510"/>
                  </a:lnTo>
                  <a:lnTo>
                    <a:pt x="1365" y="570"/>
                  </a:lnTo>
                  <a:lnTo>
                    <a:pt x="1374" y="635"/>
                  </a:lnTo>
                  <a:lnTo>
                    <a:pt x="1380" y="703"/>
                  </a:lnTo>
                  <a:lnTo>
                    <a:pt x="1380" y="706"/>
                  </a:lnTo>
                  <a:lnTo>
                    <a:pt x="1380" y="712"/>
                  </a:lnTo>
                  <a:lnTo>
                    <a:pt x="1381" y="723"/>
                  </a:lnTo>
                  <a:lnTo>
                    <a:pt x="1382" y="738"/>
                  </a:lnTo>
                  <a:lnTo>
                    <a:pt x="1383" y="756"/>
                  </a:lnTo>
                  <a:lnTo>
                    <a:pt x="1384" y="778"/>
                  </a:lnTo>
                  <a:lnTo>
                    <a:pt x="1384" y="803"/>
                  </a:lnTo>
                  <a:lnTo>
                    <a:pt x="1385" y="831"/>
                  </a:lnTo>
                  <a:lnTo>
                    <a:pt x="1385" y="861"/>
                  </a:lnTo>
                  <a:lnTo>
                    <a:pt x="1384" y="894"/>
                  </a:lnTo>
                  <a:lnTo>
                    <a:pt x="1383" y="930"/>
                  </a:lnTo>
                  <a:lnTo>
                    <a:pt x="1381" y="966"/>
                  </a:lnTo>
                  <a:lnTo>
                    <a:pt x="1378" y="1005"/>
                  </a:lnTo>
                  <a:lnTo>
                    <a:pt x="1373" y="1045"/>
                  </a:lnTo>
                  <a:lnTo>
                    <a:pt x="1368" y="1086"/>
                  </a:lnTo>
                  <a:lnTo>
                    <a:pt x="1361" y="1128"/>
                  </a:lnTo>
                  <a:lnTo>
                    <a:pt x="1353" y="1171"/>
                  </a:lnTo>
                  <a:lnTo>
                    <a:pt x="1343" y="1215"/>
                  </a:lnTo>
                  <a:lnTo>
                    <a:pt x="1332" y="1258"/>
                  </a:lnTo>
                  <a:lnTo>
                    <a:pt x="1319" y="1301"/>
                  </a:lnTo>
                  <a:lnTo>
                    <a:pt x="1303" y="1343"/>
                  </a:lnTo>
                  <a:lnTo>
                    <a:pt x="1285" y="1385"/>
                  </a:lnTo>
                  <a:lnTo>
                    <a:pt x="1267" y="1428"/>
                  </a:lnTo>
                  <a:lnTo>
                    <a:pt x="1244" y="1468"/>
                  </a:lnTo>
                  <a:lnTo>
                    <a:pt x="1220" y="1506"/>
                  </a:lnTo>
                  <a:lnTo>
                    <a:pt x="1193" y="1543"/>
                  </a:lnTo>
                  <a:lnTo>
                    <a:pt x="1164" y="1578"/>
                  </a:lnTo>
                  <a:lnTo>
                    <a:pt x="1132" y="1612"/>
                  </a:lnTo>
                  <a:lnTo>
                    <a:pt x="1097" y="1643"/>
                  </a:lnTo>
                  <a:lnTo>
                    <a:pt x="1059" y="1672"/>
                  </a:lnTo>
                  <a:lnTo>
                    <a:pt x="1018" y="1697"/>
                  </a:lnTo>
                  <a:lnTo>
                    <a:pt x="973" y="1719"/>
                  </a:lnTo>
                  <a:lnTo>
                    <a:pt x="925" y="1738"/>
                  </a:lnTo>
                  <a:lnTo>
                    <a:pt x="874" y="1754"/>
                  </a:lnTo>
                  <a:lnTo>
                    <a:pt x="819" y="1765"/>
                  </a:lnTo>
                  <a:lnTo>
                    <a:pt x="760" y="1773"/>
                  </a:lnTo>
                  <a:lnTo>
                    <a:pt x="698" y="1775"/>
                  </a:lnTo>
                  <a:lnTo>
                    <a:pt x="688" y="1775"/>
                  </a:lnTo>
                  <a:lnTo>
                    <a:pt x="625" y="1773"/>
                  </a:lnTo>
                  <a:lnTo>
                    <a:pt x="567" y="1765"/>
                  </a:lnTo>
                  <a:lnTo>
                    <a:pt x="512" y="1754"/>
                  </a:lnTo>
                  <a:lnTo>
                    <a:pt x="460" y="1738"/>
                  </a:lnTo>
                  <a:lnTo>
                    <a:pt x="412" y="1719"/>
                  </a:lnTo>
                  <a:lnTo>
                    <a:pt x="368" y="1697"/>
                  </a:lnTo>
                  <a:lnTo>
                    <a:pt x="327" y="1672"/>
                  </a:lnTo>
                  <a:lnTo>
                    <a:pt x="289" y="1643"/>
                  </a:lnTo>
                  <a:lnTo>
                    <a:pt x="253" y="1612"/>
                  </a:lnTo>
                  <a:lnTo>
                    <a:pt x="221" y="1578"/>
                  </a:lnTo>
                  <a:lnTo>
                    <a:pt x="192" y="1544"/>
                  </a:lnTo>
                  <a:lnTo>
                    <a:pt x="165" y="1506"/>
                  </a:lnTo>
                  <a:lnTo>
                    <a:pt x="141" y="1468"/>
                  </a:lnTo>
                  <a:lnTo>
                    <a:pt x="119" y="1428"/>
                  </a:lnTo>
                  <a:lnTo>
                    <a:pt x="100" y="1385"/>
                  </a:lnTo>
                  <a:lnTo>
                    <a:pt x="82" y="1343"/>
                  </a:lnTo>
                  <a:lnTo>
                    <a:pt x="67" y="1301"/>
                  </a:lnTo>
                  <a:lnTo>
                    <a:pt x="54" y="1258"/>
                  </a:lnTo>
                  <a:lnTo>
                    <a:pt x="42" y="1215"/>
                  </a:lnTo>
                  <a:lnTo>
                    <a:pt x="32" y="1171"/>
                  </a:lnTo>
                  <a:lnTo>
                    <a:pt x="24" y="1128"/>
                  </a:lnTo>
                  <a:lnTo>
                    <a:pt x="18" y="1086"/>
                  </a:lnTo>
                  <a:lnTo>
                    <a:pt x="12" y="1045"/>
                  </a:lnTo>
                  <a:lnTo>
                    <a:pt x="8" y="1005"/>
                  </a:lnTo>
                  <a:lnTo>
                    <a:pt x="4" y="966"/>
                  </a:lnTo>
                  <a:lnTo>
                    <a:pt x="2" y="930"/>
                  </a:lnTo>
                  <a:lnTo>
                    <a:pt x="1" y="894"/>
                  </a:lnTo>
                  <a:lnTo>
                    <a:pt x="0" y="862"/>
                  </a:lnTo>
                  <a:lnTo>
                    <a:pt x="0" y="831"/>
                  </a:lnTo>
                  <a:lnTo>
                    <a:pt x="1" y="803"/>
                  </a:lnTo>
                  <a:lnTo>
                    <a:pt x="1" y="779"/>
                  </a:lnTo>
                  <a:lnTo>
                    <a:pt x="2" y="757"/>
                  </a:lnTo>
                  <a:lnTo>
                    <a:pt x="3" y="738"/>
                  </a:lnTo>
                  <a:lnTo>
                    <a:pt x="4" y="723"/>
                  </a:lnTo>
                  <a:lnTo>
                    <a:pt x="5" y="712"/>
                  </a:lnTo>
                  <a:lnTo>
                    <a:pt x="5" y="706"/>
                  </a:lnTo>
                  <a:lnTo>
                    <a:pt x="7" y="703"/>
                  </a:lnTo>
                  <a:lnTo>
                    <a:pt x="11" y="635"/>
                  </a:lnTo>
                  <a:lnTo>
                    <a:pt x="20" y="571"/>
                  </a:lnTo>
                  <a:lnTo>
                    <a:pt x="31" y="512"/>
                  </a:lnTo>
                  <a:lnTo>
                    <a:pt x="47" y="456"/>
                  </a:lnTo>
                  <a:lnTo>
                    <a:pt x="64" y="405"/>
                  </a:lnTo>
                  <a:lnTo>
                    <a:pt x="84" y="357"/>
                  </a:lnTo>
                  <a:lnTo>
                    <a:pt x="107" y="314"/>
                  </a:lnTo>
                  <a:lnTo>
                    <a:pt x="131" y="274"/>
                  </a:lnTo>
                  <a:lnTo>
                    <a:pt x="158" y="238"/>
                  </a:lnTo>
                  <a:lnTo>
                    <a:pt x="185" y="205"/>
                  </a:lnTo>
                  <a:lnTo>
                    <a:pt x="214" y="175"/>
                  </a:lnTo>
                  <a:lnTo>
                    <a:pt x="244" y="149"/>
                  </a:lnTo>
                  <a:lnTo>
                    <a:pt x="275" y="124"/>
                  </a:lnTo>
                  <a:lnTo>
                    <a:pt x="308" y="103"/>
                  </a:lnTo>
                  <a:lnTo>
                    <a:pt x="340" y="85"/>
                  </a:lnTo>
                  <a:lnTo>
                    <a:pt x="371" y="69"/>
                  </a:lnTo>
                  <a:lnTo>
                    <a:pt x="403" y="55"/>
                  </a:lnTo>
                  <a:lnTo>
                    <a:pt x="435" y="42"/>
                  </a:lnTo>
                  <a:lnTo>
                    <a:pt x="465" y="32"/>
                  </a:lnTo>
                  <a:lnTo>
                    <a:pt x="495" y="25"/>
                  </a:lnTo>
                  <a:lnTo>
                    <a:pt x="524" y="18"/>
                  </a:lnTo>
                  <a:lnTo>
                    <a:pt x="552" y="12"/>
                  </a:lnTo>
                  <a:lnTo>
                    <a:pt x="578" y="8"/>
                  </a:lnTo>
                  <a:lnTo>
                    <a:pt x="602" y="5"/>
                  </a:lnTo>
                  <a:lnTo>
                    <a:pt x="623" y="2"/>
                  </a:lnTo>
                  <a:lnTo>
                    <a:pt x="643" y="1"/>
                  </a:lnTo>
                  <a:lnTo>
                    <a:pt x="660" y="1"/>
                  </a:lnTo>
                  <a:lnTo>
                    <a:pt x="674" y="0"/>
                  </a:lnTo>
                  <a:lnTo>
                    <a:pt x="685" y="1"/>
                  </a:lnTo>
                  <a:lnTo>
                    <a:pt x="693" y="1"/>
                  </a:lnTo>
                  <a:lnTo>
                    <a:pt x="700" y="1"/>
                  </a:lnTo>
                  <a:lnTo>
                    <a:pt x="7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397"/>
            <p:cNvSpPr>
              <a:spLocks/>
            </p:cNvSpPr>
            <p:nvPr/>
          </p:nvSpPr>
          <p:spPr bwMode="auto">
            <a:xfrm>
              <a:off x="5408613" y="2217738"/>
              <a:ext cx="396875" cy="265113"/>
            </a:xfrm>
            <a:custGeom>
              <a:avLst/>
              <a:gdLst>
                <a:gd name="T0" fmla="*/ 1385 w 2503"/>
                <a:gd name="T1" fmla="*/ 416 h 1675"/>
                <a:gd name="T2" fmla="*/ 1309 w 2503"/>
                <a:gd name="T3" fmla="*/ 294 h 1675"/>
                <a:gd name="T4" fmla="*/ 1272 w 2503"/>
                <a:gd name="T5" fmla="*/ 198 h 1675"/>
                <a:gd name="T6" fmla="*/ 1268 w 2503"/>
                <a:gd name="T7" fmla="*/ 126 h 1675"/>
                <a:gd name="T8" fmla="*/ 1285 w 2503"/>
                <a:gd name="T9" fmla="*/ 73 h 1675"/>
                <a:gd name="T10" fmla="*/ 1320 w 2503"/>
                <a:gd name="T11" fmla="*/ 38 h 1675"/>
                <a:gd name="T12" fmla="*/ 1363 w 2503"/>
                <a:gd name="T13" fmla="*/ 17 h 1675"/>
                <a:gd name="T14" fmla="*/ 1407 w 2503"/>
                <a:gd name="T15" fmla="*/ 6 h 1675"/>
                <a:gd name="T16" fmla="*/ 1443 w 2503"/>
                <a:gd name="T17" fmla="*/ 1 h 1675"/>
                <a:gd name="T18" fmla="*/ 1463 w 2503"/>
                <a:gd name="T19" fmla="*/ 0 h 1675"/>
                <a:gd name="T20" fmla="*/ 1490 w 2503"/>
                <a:gd name="T21" fmla="*/ 1 h 1675"/>
                <a:gd name="T22" fmla="*/ 1530 w 2503"/>
                <a:gd name="T23" fmla="*/ 8 h 1675"/>
                <a:gd name="T24" fmla="*/ 1574 w 2503"/>
                <a:gd name="T25" fmla="*/ 22 h 1675"/>
                <a:gd name="T26" fmla="*/ 1615 w 2503"/>
                <a:gd name="T27" fmla="*/ 48 h 1675"/>
                <a:gd name="T28" fmla="*/ 1644 w 2503"/>
                <a:gd name="T29" fmla="*/ 89 h 1675"/>
                <a:gd name="T30" fmla="*/ 1657 w 2503"/>
                <a:gd name="T31" fmla="*/ 148 h 1675"/>
                <a:gd name="T32" fmla="*/ 1642 w 2503"/>
                <a:gd name="T33" fmla="*/ 228 h 1675"/>
                <a:gd name="T34" fmla="*/ 1593 w 2503"/>
                <a:gd name="T35" fmla="*/ 332 h 1675"/>
                <a:gd name="T36" fmla="*/ 1699 w 2503"/>
                <a:gd name="T37" fmla="*/ 874 h 1675"/>
                <a:gd name="T38" fmla="*/ 1985 w 2503"/>
                <a:gd name="T39" fmla="*/ 6 h 1675"/>
                <a:gd name="T40" fmla="*/ 2037 w 2503"/>
                <a:gd name="T41" fmla="*/ 30 h 1675"/>
                <a:gd name="T42" fmla="*/ 2121 w 2503"/>
                <a:gd name="T43" fmla="*/ 73 h 1675"/>
                <a:gd name="T44" fmla="*/ 2232 w 2503"/>
                <a:gd name="T45" fmla="*/ 132 h 1675"/>
                <a:gd name="T46" fmla="*/ 2362 w 2503"/>
                <a:gd name="T47" fmla="*/ 203 h 1675"/>
                <a:gd name="T48" fmla="*/ 2503 w 2503"/>
                <a:gd name="T49" fmla="*/ 284 h 1675"/>
                <a:gd name="T50" fmla="*/ 2372 w 2503"/>
                <a:gd name="T51" fmla="*/ 378 h 1675"/>
                <a:gd name="T52" fmla="*/ 2279 w 2503"/>
                <a:gd name="T53" fmla="*/ 509 h 1675"/>
                <a:gd name="T54" fmla="*/ 2232 w 2503"/>
                <a:gd name="T55" fmla="*/ 668 h 1675"/>
                <a:gd name="T56" fmla="*/ 2200 w 2503"/>
                <a:gd name="T57" fmla="*/ 903 h 1675"/>
                <a:gd name="T58" fmla="*/ 2134 w 2503"/>
                <a:gd name="T59" fmla="*/ 1004 h 1675"/>
                <a:gd name="T60" fmla="*/ 2111 w 2503"/>
                <a:gd name="T61" fmla="*/ 1123 h 1675"/>
                <a:gd name="T62" fmla="*/ 2121 w 2503"/>
                <a:gd name="T63" fmla="*/ 1602 h 1675"/>
                <a:gd name="T64" fmla="*/ 1 w 2503"/>
                <a:gd name="T65" fmla="*/ 1675 h 1675"/>
                <a:gd name="T66" fmla="*/ 1 w 2503"/>
                <a:gd name="T67" fmla="*/ 1638 h 1675"/>
                <a:gd name="T68" fmla="*/ 0 w 2503"/>
                <a:gd name="T69" fmla="*/ 1544 h 1675"/>
                <a:gd name="T70" fmla="*/ 0 w 2503"/>
                <a:gd name="T71" fmla="*/ 1411 h 1675"/>
                <a:gd name="T72" fmla="*/ 1 w 2503"/>
                <a:gd name="T73" fmla="*/ 1261 h 1675"/>
                <a:gd name="T74" fmla="*/ 1 w 2503"/>
                <a:gd name="T75" fmla="*/ 1116 h 1675"/>
                <a:gd name="T76" fmla="*/ 2 w 2503"/>
                <a:gd name="T77" fmla="*/ 994 h 1675"/>
                <a:gd name="T78" fmla="*/ 2 w 2503"/>
                <a:gd name="T79" fmla="*/ 916 h 1675"/>
                <a:gd name="T80" fmla="*/ 4 w 2503"/>
                <a:gd name="T81" fmla="*/ 844 h 1675"/>
                <a:gd name="T82" fmla="*/ 27 w 2503"/>
                <a:gd name="T83" fmla="*/ 692 h 1675"/>
                <a:gd name="T84" fmla="*/ 82 w 2503"/>
                <a:gd name="T85" fmla="*/ 559 h 1675"/>
                <a:gd name="T86" fmla="*/ 185 w 2503"/>
                <a:gd name="T87" fmla="*/ 439 h 1675"/>
                <a:gd name="T88" fmla="*/ 337 w 2503"/>
                <a:gd name="T89" fmla="*/ 334 h 1675"/>
                <a:gd name="T90" fmla="*/ 485 w 2503"/>
                <a:gd name="T91" fmla="*/ 245 h 1675"/>
                <a:gd name="T92" fmla="*/ 627 w 2503"/>
                <a:gd name="T93" fmla="*/ 167 h 1675"/>
                <a:gd name="T94" fmla="*/ 753 w 2503"/>
                <a:gd name="T95" fmla="*/ 99 h 1675"/>
                <a:gd name="T96" fmla="*/ 854 w 2503"/>
                <a:gd name="T97" fmla="*/ 46 h 1675"/>
                <a:gd name="T98" fmla="*/ 922 w 2503"/>
                <a:gd name="T99" fmla="*/ 12 h 1675"/>
                <a:gd name="T100" fmla="*/ 947 w 2503"/>
                <a:gd name="T101" fmla="*/ 0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3" h="1675">
                  <a:moveTo>
                    <a:pt x="947" y="0"/>
                  </a:moveTo>
                  <a:lnTo>
                    <a:pt x="1223" y="874"/>
                  </a:lnTo>
                  <a:lnTo>
                    <a:pt x="1385" y="416"/>
                  </a:lnTo>
                  <a:lnTo>
                    <a:pt x="1355" y="372"/>
                  </a:lnTo>
                  <a:lnTo>
                    <a:pt x="1330" y="332"/>
                  </a:lnTo>
                  <a:lnTo>
                    <a:pt x="1309" y="294"/>
                  </a:lnTo>
                  <a:lnTo>
                    <a:pt x="1293" y="259"/>
                  </a:lnTo>
                  <a:lnTo>
                    <a:pt x="1281" y="228"/>
                  </a:lnTo>
                  <a:lnTo>
                    <a:pt x="1272" y="198"/>
                  </a:lnTo>
                  <a:lnTo>
                    <a:pt x="1268" y="171"/>
                  </a:lnTo>
                  <a:lnTo>
                    <a:pt x="1265" y="148"/>
                  </a:lnTo>
                  <a:lnTo>
                    <a:pt x="1268" y="126"/>
                  </a:lnTo>
                  <a:lnTo>
                    <a:pt x="1271" y="107"/>
                  </a:lnTo>
                  <a:lnTo>
                    <a:pt x="1278" y="89"/>
                  </a:lnTo>
                  <a:lnTo>
                    <a:pt x="1285" y="73"/>
                  </a:lnTo>
                  <a:lnTo>
                    <a:pt x="1295" y="60"/>
                  </a:lnTo>
                  <a:lnTo>
                    <a:pt x="1308" y="48"/>
                  </a:lnTo>
                  <a:lnTo>
                    <a:pt x="1320" y="38"/>
                  </a:lnTo>
                  <a:lnTo>
                    <a:pt x="1334" y="30"/>
                  </a:lnTo>
                  <a:lnTo>
                    <a:pt x="1349" y="22"/>
                  </a:lnTo>
                  <a:lnTo>
                    <a:pt x="1363" y="17"/>
                  </a:lnTo>
                  <a:lnTo>
                    <a:pt x="1378" y="12"/>
                  </a:lnTo>
                  <a:lnTo>
                    <a:pt x="1392" y="8"/>
                  </a:lnTo>
                  <a:lnTo>
                    <a:pt x="1407" y="6"/>
                  </a:lnTo>
                  <a:lnTo>
                    <a:pt x="1420" y="4"/>
                  </a:lnTo>
                  <a:lnTo>
                    <a:pt x="1432" y="1"/>
                  </a:lnTo>
                  <a:lnTo>
                    <a:pt x="1443" y="1"/>
                  </a:lnTo>
                  <a:lnTo>
                    <a:pt x="1452" y="0"/>
                  </a:lnTo>
                  <a:lnTo>
                    <a:pt x="1460" y="0"/>
                  </a:lnTo>
                  <a:lnTo>
                    <a:pt x="1463" y="0"/>
                  </a:lnTo>
                  <a:lnTo>
                    <a:pt x="1470" y="0"/>
                  </a:lnTo>
                  <a:lnTo>
                    <a:pt x="1479" y="1"/>
                  </a:lnTo>
                  <a:lnTo>
                    <a:pt x="1490" y="1"/>
                  </a:lnTo>
                  <a:lnTo>
                    <a:pt x="1502" y="4"/>
                  </a:lnTo>
                  <a:lnTo>
                    <a:pt x="1515" y="6"/>
                  </a:lnTo>
                  <a:lnTo>
                    <a:pt x="1530" y="8"/>
                  </a:lnTo>
                  <a:lnTo>
                    <a:pt x="1544" y="12"/>
                  </a:lnTo>
                  <a:lnTo>
                    <a:pt x="1560" y="17"/>
                  </a:lnTo>
                  <a:lnTo>
                    <a:pt x="1574" y="22"/>
                  </a:lnTo>
                  <a:lnTo>
                    <a:pt x="1589" y="30"/>
                  </a:lnTo>
                  <a:lnTo>
                    <a:pt x="1602" y="38"/>
                  </a:lnTo>
                  <a:lnTo>
                    <a:pt x="1615" y="48"/>
                  </a:lnTo>
                  <a:lnTo>
                    <a:pt x="1627" y="60"/>
                  </a:lnTo>
                  <a:lnTo>
                    <a:pt x="1637" y="73"/>
                  </a:lnTo>
                  <a:lnTo>
                    <a:pt x="1644" y="89"/>
                  </a:lnTo>
                  <a:lnTo>
                    <a:pt x="1652" y="107"/>
                  </a:lnTo>
                  <a:lnTo>
                    <a:pt x="1655" y="126"/>
                  </a:lnTo>
                  <a:lnTo>
                    <a:pt x="1657" y="148"/>
                  </a:lnTo>
                  <a:lnTo>
                    <a:pt x="1655" y="171"/>
                  </a:lnTo>
                  <a:lnTo>
                    <a:pt x="1650" y="198"/>
                  </a:lnTo>
                  <a:lnTo>
                    <a:pt x="1642" y="228"/>
                  </a:lnTo>
                  <a:lnTo>
                    <a:pt x="1630" y="259"/>
                  </a:lnTo>
                  <a:lnTo>
                    <a:pt x="1613" y="294"/>
                  </a:lnTo>
                  <a:lnTo>
                    <a:pt x="1593" y="332"/>
                  </a:lnTo>
                  <a:lnTo>
                    <a:pt x="1568" y="372"/>
                  </a:lnTo>
                  <a:lnTo>
                    <a:pt x="1538" y="416"/>
                  </a:lnTo>
                  <a:lnTo>
                    <a:pt x="1699" y="874"/>
                  </a:lnTo>
                  <a:lnTo>
                    <a:pt x="1975" y="0"/>
                  </a:lnTo>
                  <a:lnTo>
                    <a:pt x="1979" y="1"/>
                  </a:lnTo>
                  <a:lnTo>
                    <a:pt x="1985" y="6"/>
                  </a:lnTo>
                  <a:lnTo>
                    <a:pt x="1999" y="11"/>
                  </a:lnTo>
                  <a:lnTo>
                    <a:pt x="2015" y="20"/>
                  </a:lnTo>
                  <a:lnTo>
                    <a:pt x="2037" y="30"/>
                  </a:lnTo>
                  <a:lnTo>
                    <a:pt x="2061" y="42"/>
                  </a:lnTo>
                  <a:lnTo>
                    <a:pt x="2090" y="57"/>
                  </a:lnTo>
                  <a:lnTo>
                    <a:pt x="2121" y="73"/>
                  </a:lnTo>
                  <a:lnTo>
                    <a:pt x="2155" y="91"/>
                  </a:lnTo>
                  <a:lnTo>
                    <a:pt x="2193" y="111"/>
                  </a:lnTo>
                  <a:lnTo>
                    <a:pt x="2232" y="132"/>
                  </a:lnTo>
                  <a:lnTo>
                    <a:pt x="2274" y="154"/>
                  </a:lnTo>
                  <a:lnTo>
                    <a:pt x="2318" y="179"/>
                  </a:lnTo>
                  <a:lnTo>
                    <a:pt x="2362" y="203"/>
                  </a:lnTo>
                  <a:lnTo>
                    <a:pt x="2409" y="230"/>
                  </a:lnTo>
                  <a:lnTo>
                    <a:pt x="2455" y="256"/>
                  </a:lnTo>
                  <a:lnTo>
                    <a:pt x="2503" y="284"/>
                  </a:lnTo>
                  <a:lnTo>
                    <a:pt x="2455" y="311"/>
                  </a:lnTo>
                  <a:lnTo>
                    <a:pt x="2412" y="343"/>
                  </a:lnTo>
                  <a:lnTo>
                    <a:pt x="2372" y="378"/>
                  </a:lnTo>
                  <a:lnTo>
                    <a:pt x="2337" y="418"/>
                  </a:lnTo>
                  <a:lnTo>
                    <a:pt x="2304" y="463"/>
                  </a:lnTo>
                  <a:lnTo>
                    <a:pt x="2279" y="509"/>
                  </a:lnTo>
                  <a:lnTo>
                    <a:pt x="2258" y="560"/>
                  </a:lnTo>
                  <a:lnTo>
                    <a:pt x="2242" y="613"/>
                  </a:lnTo>
                  <a:lnTo>
                    <a:pt x="2232" y="668"/>
                  </a:lnTo>
                  <a:lnTo>
                    <a:pt x="2229" y="726"/>
                  </a:lnTo>
                  <a:lnTo>
                    <a:pt x="2229" y="876"/>
                  </a:lnTo>
                  <a:lnTo>
                    <a:pt x="2200" y="903"/>
                  </a:lnTo>
                  <a:lnTo>
                    <a:pt x="2174" y="934"/>
                  </a:lnTo>
                  <a:lnTo>
                    <a:pt x="2152" y="967"/>
                  </a:lnTo>
                  <a:lnTo>
                    <a:pt x="2134" y="1004"/>
                  </a:lnTo>
                  <a:lnTo>
                    <a:pt x="2122" y="1042"/>
                  </a:lnTo>
                  <a:lnTo>
                    <a:pt x="2113" y="1082"/>
                  </a:lnTo>
                  <a:lnTo>
                    <a:pt x="2111" y="1123"/>
                  </a:lnTo>
                  <a:lnTo>
                    <a:pt x="2111" y="1523"/>
                  </a:lnTo>
                  <a:lnTo>
                    <a:pt x="2113" y="1563"/>
                  </a:lnTo>
                  <a:lnTo>
                    <a:pt x="2121" y="1602"/>
                  </a:lnTo>
                  <a:lnTo>
                    <a:pt x="2133" y="1640"/>
                  </a:lnTo>
                  <a:lnTo>
                    <a:pt x="2150" y="1675"/>
                  </a:lnTo>
                  <a:lnTo>
                    <a:pt x="1" y="1675"/>
                  </a:lnTo>
                  <a:lnTo>
                    <a:pt x="1" y="1671"/>
                  </a:lnTo>
                  <a:lnTo>
                    <a:pt x="1" y="1658"/>
                  </a:lnTo>
                  <a:lnTo>
                    <a:pt x="1" y="1638"/>
                  </a:lnTo>
                  <a:lnTo>
                    <a:pt x="0" y="1612"/>
                  </a:lnTo>
                  <a:lnTo>
                    <a:pt x="0" y="1581"/>
                  </a:lnTo>
                  <a:lnTo>
                    <a:pt x="0" y="1544"/>
                  </a:lnTo>
                  <a:lnTo>
                    <a:pt x="0" y="1503"/>
                  </a:lnTo>
                  <a:lnTo>
                    <a:pt x="0" y="1459"/>
                  </a:lnTo>
                  <a:lnTo>
                    <a:pt x="0" y="1411"/>
                  </a:lnTo>
                  <a:lnTo>
                    <a:pt x="0" y="1362"/>
                  </a:lnTo>
                  <a:lnTo>
                    <a:pt x="1" y="1312"/>
                  </a:lnTo>
                  <a:lnTo>
                    <a:pt x="1" y="1261"/>
                  </a:lnTo>
                  <a:lnTo>
                    <a:pt x="1" y="1211"/>
                  </a:lnTo>
                  <a:lnTo>
                    <a:pt x="1" y="1163"/>
                  </a:lnTo>
                  <a:lnTo>
                    <a:pt x="1" y="1116"/>
                  </a:lnTo>
                  <a:lnTo>
                    <a:pt x="1" y="1072"/>
                  </a:lnTo>
                  <a:lnTo>
                    <a:pt x="1" y="1031"/>
                  </a:lnTo>
                  <a:lnTo>
                    <a:pt x="2" y="994"/>
                  </a:lnTo>
                  <a:lnTo>
                    <a:pt x="2" y="962"/>
                  </a:lnTo>
                  <a:lnTo>
                    <a:pt x="2" y="936"/>
                  </a:lnTo>
                  <a:lnTo>
                    <a:pt x="2" y="916"/>
                  </a:lnTo>
                  <a:lnTo>
                    <a:pt x="2" y="904"/>
                  </a:lnTo>
                  <a:lnTo>
                    <a:pt x="2" y="900"/>
                  </a:lnTo>
                  <a:lnTo>
                    <a:pt x="4" y="844"/>
                  </a:lnTo>
                  <a:lnTo>
                    <a:pt x="9" y="791"/>
                  </a:lnTo>
                  <a:lnTo>
                    <a:pt x="17" y="740"/>
                  </a:lnTo>
                  <a:lnTo>
                    <a:pt x="27" y="692"/>
                  </a:lnTo>
                  <a:lnTo>
                    <a:pt x="41" y="646"/>
                  </a:lnTo>
                  <a:lnTo>
                    <a:pt x="59" y="601"/>
                  </a:lnTo>
                  <a:lnTo>
                    <a:pt x="82" y="559"/>
                  </a:lnTo>
                  <a:lnTo>
                    <a:pt x="110" y="518"/>
                  </a:lnTo>
                  <a:lnTo>
                    <a:pt x="144" y="478"/>
                  </a:lnTo>
                  <a:lnTo>
                    <a:pt x="185" y="439"/>
                  </a:lnTo>
                  <a:lnTo>
                    <a:pt x="232" y="402"/>
                  </a:lnTo>
                  <a:lnTo>
                    <a:pt x="288" y="364"/>
                  </a:lnTo>
                  <a:lnTo>
                    <a:pt x="337" y="334"/>
                  </a:lnTo>
                  <a:lnTo>
                    <a:pt x="387" y="303"/>
                  </a:lnTo>
                  <a:lnTo>
                    <a:pt x="435" y="274"/>
                  </a:lnTo>
                  <a:lnTo>
                    <a:pt x="485" y="245"/>
                  </a:lnTo>
                  <a:lnTo>
                    <a:pt x="533" y="218"/>
                  </a:lnTo>
                  <a:lnTo>
                    <a:pt x="581" y="191"/>
                  </a:lnTo>
                  <a:lnTo>
                    <a:pt x="627" y="167"/>
                  </a:lnTo>
                  <a:lnTo>
                    <a:pt x="671" y="142"/>
                  </a:lnTo>
                  <a:lnTo>
                    <a:pt x="713" y="120"/>
                  </a:lnTo>
                  <a:lnTo>
                    <a:pt x="753" y="99"/>
                  </a:lnTo>
                  <a:lnTo>
                    <a:pt x="790" y="79"/>
                  </a:lnTo>
                  <a:lnTo>
                    <a:pt x="824" y="61"/>
                  </a:lnTo>
                  <a:lnTo>
                    <a:pt x="854" y="46"/>
                  </a:lnTo>
                  <a:lnTo>
                    <a:pt x="881" y="32"/>
                  </a:lnTo>
                  <a:lnTo>
                    <a:pt x="904" y="21"/>
                  </a:lnTo>
                  <a:lnTo>
                    <a:pt x="922" y="12"/>
                  </a:lnTo>
                  <a:lnTo>
                    <a:pt x="935" y="6"/>
                  </a:lnTo>
                  <a:lnTo>
                    <a:pt x="944" y="1"/>
                  </a:lnTo>
                  <a:lnTo>
                    <a:pt x="9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398"/>
            <p:cNvSpPr>
              <a:spLocks noEditPoints="1"/>
            </p:cNvSpPr>
            <p:nvPr/>
          </p:nvSpPr>
          <p:spPr bwMode="auto">
            <a:xfrm>
              <a:off x="5770563" y="2279651"/>
              <a:ext cx="158750" cy="203200"/>
            </a:xfrm>
            <a:custGeom>
              <a:avLst/>
              <a:gdLst>
                <a:gd name="T0" fmla="*/ 484 w 1007"/>
                <a:gd name="T1" fmla="*/ 791 h 1276"/>
                <a:gd name="T2" fmla="*/ 451 w 1007"/>
                <a:gd name="T3" fmla="*/ 808 h 1276"/>
                <a:gd name="T4" fmla="*/ 427 w 1007"/>
                <a:gd name="T5" fmla="*/ 839 h 1276"/>
                <a:gd name="T6" fmla="*/ 420 w 1007"/>
                <a:gd name="T7" fmla="*/ 876 h 1276"/>
                <a:gd name="T8" fmla="*/ 430 w 1007"/>
                <a:gd name="T9" fmla="*/ 911 h 1276"/>
                <a:gd name="T10" fmla="*/ 454 w 1007"/>
                <a:gd name="T11" fmla="*/ 940 h 1276"/>
                <a:gd name="T12" fmla="*/ 460 w 1007"/>
                <a:gd name="T13" fmla="*/ 945 h 1276"/>
                <a:gd name="T14" fmla="*/ 462 w 1007"/>
                <a:gd name="T15" fmla="*/ 952 h 1276"/>
                <a:gd name="T16" fmla="*/ 463 w 1007"/>
                <a:gd name="T17" fmla="*/ 1065 h 1276"/>
                <a:gd name="T18" fmla="*/ 475 w 1007"/>
                <a:gd name="T19" fmla="*/ 1094 h 1276"/>
                <a:gd name="T20" fmla="*/ 504 w 1007"/>
                <a:gd name="T21" fmla="*/ 1106 h 1276"/>
                <a:gd name="T22" fmla="*/ 533 w 1007"/>
                <a:gd name="T23" fmla="*/ 1094 h 1276"/>
                <a:gd name="T24" fmla="*/ 545 w 1007"/>
                <a:gd name="T25" fmla="*/ 1065 h 1276"/>
                <a:gd name="T26" fmla="*/ 545 w 1007"/>
                <a:gd name="T27" fmla="*/ 950 h 1276"/>
                <a:gd name="T28" fmla="*/ 554 w 1007"/>
                <a:gd name="T29" fmla="*/ 940 h 1276"/>
                <a:gd name="T30" fmla="*/ 579 w 1007"/>
                <a:gd name="T31" fmla="*/ 910 h 1276"/>
                <a:gd name="T32" fmla="*/ 587 w 1007"/>
                <a:gd name="T33" fmla="*/ 872 h 1276"/>
                <a:gd name="T34" fmla="*/ 574 w 1007"/>
                <a:gd name="T35" fmla="*/ 828 h 1276"/>
                <a:gd name="T36" fmla="*/ 541 w 1007"/>
                <a:gd name="T37" fmla="*/ 799 h 1276"/>
                <a:gd name="T38" fmla="*/ 511 w 1007"/>
                <a:gd name="T39" fmla="*/ 790 h 1276"/>
                <a:gd name="T40" fmla="*/ 443 w 1007"/>
                <a:gd name="T41" fmla="*/ 167 h 1276"/>
                <a:gd name="T42" fmla="*/ 381 w 1007"/>
                <a:gd name="T43" fmla="*/ 179 h 1276"/>
                <a:gd name="T44" fmla="*/ 330 w 1007"/>
                <a:gd name="T45" fmla="*/ 213 h 1276"/>
                <a:gd name="T46" fmla="*/ 295 w 1007"/>
                <a:gd name="T47" fmla="*/ 264 h 1276"/>
                <a:gd name="T48" fmla="*/ 283 w 1007"/>
                <a:gd name="T49" fmla="*/ 327 h 1276"/>
                <a:gd name="T50" fmla="*/ 725 w 1007"/>
                <a:gd name="T51" fmla="*/ 537 h 1276"/>
                <a:gd name="T52" fmla="*/ 722 w 1007"/>
                <a:gd name="T53" fmla="*/ 294 h 1276"/>
                <a:gd name="T54" fmla="*/ 697 w 1007"/>
                <a:gd name="T55" fmla="*/ 238 h 1276"/>
                <a:gd name="T56" fmla="*/ 654 w 1007"/>
                <a:gd name="T57" fmla="*/ 195 h 1276"/>
                <a:gd name="T58" fmla="*/ 597 w 1007"/>
                <a:gd name="T59" fmla="*/ 170 h 1276"/>
                <a:gd name="T60" fmla="*/ 443 w 1007"/>
                <a:gd name="T61" fmla="*/ 167 h 1276"/>
                <a:gd name="T62" fmla="*/ 565 w 1007"/>
                <a:gd name="T63" fmla="*/ 0 h 1276"/>
                <a:gd name="T64" fmla="*/ 652 w 1007"/>
                <a:gd name="T65" fmla="*/ 12 h 1276"/>
                <a:gd name="T66" fmla="*/ 730 w 1007"/>
                <a:gd name="T67" fmla="*/ 45 h 1276"/>
                <a:gd name="T68" fmla="*/ 796 w 1007"/>
                <a:gd name="T69" fmla="*/ 96 h 1276"/>
                <a:gd name="T70" fmla="*/ 847 w 1007"/>
                <a:gd name="T71" fmla="*/ 161 h 1276"/>
                <a:gd name="T72" fmla="*/ 881 w 1007"/>
                <a:gd name="T73" fmla="*/ 240 h 1276"/>
                <a:gd name="T74" fmla="*/ 892 w 1007"/>
                <a:gd name="T75" fmla="*/ 327 h 1276"/>
                <a:gd name="T76" fmla="*/ 891 w 1007"/>
                <a:gd name="T77" fmla="*/ 556 h 1276"/>
                <a:gd name="T78" fmla="*/ 917 w 1007"/>
                <a:gd name="T79" fmla="*/ 585 h 1276"/>
                <a:gd name="T80" fmla="*/ 964 w 1007"/>
                <a:gd name="T81" fmla="*/ 618 h 1276"/>
                <a:gd name="T82" fmla="*/ 996 w 1007"/>
                <a:gd name="T83" fmla="*/ 666 h 1276"/>
                <a:gd name="T84" fmla="*/ 1007 w 1007"/>
                <a:gd name="T85" fmla="*/ 724 h 1276"/>
                <a:gd name="T86" fmla="*/ 1005 w 1007"/>
                <a:gd name="T87" fmla="*/ 1155 h 1276"/>
                <a:gd name="T88" fmla="*/ 982 w 1007"/>
                <a:gd name="T89" fmla="*/ 1208 h 1276"/>
                <a:gd name="T90" fmla="*/ 941 w 1007"/>
                <a:gd name="T91" fmla="*/ 1249 h 1276"/>
                <a:gd name="T92" fmla="*/ 886 w 1007"/>
                <a:gd name="T93" fmla="*/ 1273 h 1276"/>
                <a:gd name="T94" fmla="*/ 151 w 1007"/>
                <a:gd name="T95" fmla="*/ 1276 h 1276"/>
                <a:gd name="T96" fmla="*/ 92 w 1007"/>
                <a:gd name="T97" fmla="*/ 1264 h 1276"/>
                <a:gd name="T98" fmla="*/ 44 w 1007"/>
                <a:gd name="T99" fmla="*/ 1232 h 1276"/>
                <a:gd name="T100" fmla="*/ 11 w 1007"/>
                <a:gd name="T101" fmla="*/ 1183 h 1276"/>
                <a:gd name="T102" fmla="*/ 0 w 1007"/>
                <a:gd name="T103" fmla="*/ 1124 h 1276"/>
                <a:gd name="T104" fmla="*/ 2 w 1007"/>
                <a:gd name="T105" fmla="*/ 694 h 1276"/>
                <a:gd name="T106" fmla="*/ 25 w 1007"/>
                <a:gd name="T107" fmla="*/ 639 h 1276"/>
                <a:gd name="T108" fmla="*/ 66 w 1007"/>
                <a:gd name="T109" fmla="*/ 598 h 1276"/>
                <a:gd name="T110" fmla="*/ 120 w 1007"/>
                <a:gd name="T111" fmla="*/ 575 h 1276"/>
                <a:gd name="T112" fmla="*/ 117 w 1007"/>
                <a:gd name="T113" fmla="*/ 536 h 1276"/>
                <a:gd name="T114" fmla="*/ 121 w 1007"/>
                <a:gd name="T115" fmla="*/ 282 h 1276"/>
                <a:gd name="T116" fmla="*/ 143 w 1007"/>
                <a:gd name="T117" fmla="*/ 199 h 1276"/>
                <a:gd name="T118" fmla="*/ 185 w 1007"/>
                <a:gd name="T119" fmla="*/ 127 h 1276"/>
                <a:gd name="T120" fmla="*/ 244 w 1007"/>
                <a:gd name="T121" fmla="*/ 68 h 1276"/>
                <a:gd name="T122" fmla="*/ 317 w 1007"/>
                <a:gd name="T123" fmla="*/ 26 h 1276"/>
                <a:gd name="T124" fmla="*/ 400 w 1007"/>
                <a:gd name="T125" fmla="*/ 3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1276">
                  <a:moveTo>
                    <a:pt x="503" y="789"/>
                  </a:moveTo>
                  <a:lnTo>
                    <a:pt x="484" y="791"/>
                  </a:lnTo>
                  <a:lnTo>
                    <a:pt x="466" y="798"/>
                  </a:lnTo>
                  <a:lnTo>
                    <a:pt x="451" y="808"/>
                  </a:lnTo>
                  <a:lnTo>
                    <a:pt x="437" y="822"/>
                  </a:lnTo>
                  <a:lnTo>
                    <a:pt x="427" y="839"/>
                  </a:lnTo>
                  <a:lnTo>
                    <a:pt x="421" y="857"/>
                  </a:lnTo>
                  <a:lnTo>
                    <a:pt x="420" y="876"/>
                  </a:lnTo>
                  <a:lnTo>
                    <a:pt x="423" y="893"/>
                  </a:lnTo>
                  <a:lnTo>
                    <a:pt x="430" y="911"/>
                  </a:lnTo>
                  <a:lnTo>
                    <a:pt x="440" y="927"/>
                  </a:lnTo>
                  <a:lnTo>
                    <a:pt x="454" y="940"/>
                  </a:lnTo>
                  <a:lnTo>
                    <a:pt x="457" y="942"/>
                  </a:lnTo>
                  <a:lnTo>
                    <a:pt x="460" y="945"/>
                  </a:lnTo>
                  <a:lnTo>
                    <a:pt x="462" y="949"/>
                  </a:lnTo>
                  <a:lnTo>
                    <a:pt x="462" y="952"/>
                  </a:lnTo>
                  <a:lnTo>
                    <a:pt x="463" y="956"/>
                  </a:lnTo>
                  <a:lnTo>
                    <a:pt x="463" y="1065"/>
                  </a:lnTo>
                  <a:lnTo>
                    <a:pt x="466" y="1081"/>
                  </a:lnTo>
                  <a:lnTo>
                    <a:pt x="475" y="1094"/>
                  </a:lnTo>
                  <a:lnTo>
                    <a:pt x="487" y="1103"/>
                  </a:lnTo>
                  <a:lnTo>
                    <a:pt x="504" y="1106"/>
                  </a:lnTo>
                  <a:lnTo>
                    <a:pt x="520" y="1103"/>
                  </a:lnTo>
                  <a:lnTo>
                    <a:pt x="533" y="1094"/>
                  </a:lnTo>
                  <a:lnTo>
                    <a:pt x="542" y="1081"/>
                  </a:lnTo>
                  <a:lnTo>
                    <a:pt x="545" y="1065"/>
                  </a:lnTo>
                  <a:lnTo>
                    <a:pt x="545" y="958"/>
                  </a:lnTo>
                  <a:lnTo>
                    <a:pt x="545" y="950"/>
                  </a:lnTo>
                  <a:lnTo>
                    <a:pt x="549" y="944"/>
                  </a:lnTo>
                  <a:lnTo>
                    <a:pt x="554" y="940"/>
                  </a:lnTo>
                  <a:lnTo>
                    <a:pt x="569" y="925"/>
                  </a:lnTo>
                  <a:lnTo>
                    <a:pt x="579" y="910"/>
                  </a:lnTo>
                  <a:lnTo>
                    <a:pt x="585" y="892"/>
                  </a:lnTo>
                  <a:lnTo>
                    <a:pt x="587" y="872"/>
                  </a:lnTo>
                  <a:lnTo>
                    <a:pt x="584" y="849"/>
                  </a:lnTo>
                  <a:lnTo>
                    <a:pt x="574" y="828"/>
                  </a:lnTo>
                  <a:lnTo>
                    <a:pt x="560" y="811"/>
                  </a:lnTo>
                  <a:lnTo>
                    <a:pt x="541" y="799"/>
                  </a:lnTo>
                  <a:lnTo>
                    <a:pt x="519" y="791"/>
                  </a:lnTo>
                  <a:lnTo>
                    <a:pt x="511" y="790"/>
                  </a:lnTo>
                  <a:lnTo>
                    <a:pt x="503" y="789"/>
                  </a:lnTo>
                  <a:close/>
                  <a:moveTo>
                    <a:pt x="443" y="167"/>
                  </a:moveTo>
                  <a:lnTo>
                    <a:pt x="411" y="170"/>
                  </a:lnTo>
                  <a:lnTo>
                    <a:pt x="381" y="179"/>
                  </a:lnTo>
                  <a:lnTo>
                    <a:pt x="354" y="195"/>
                  </a:lnTo>
                  <a:lnTo>
                    <a:pt x="330" y="213"/>
                  </a:lnTo>
                  <a:lnTo>
                    <a:pt x="311" y="238"/>
                  </a:lnTo>
                  <a:lnTo>
                    <a:pt x="295" y="264"/>
                  </a:lnTo>
                  <a:lnTo>
                    <a:pt x="286" y="294"/>
                  </a:lnTo>
                  <a:lnTo>
                    <a:pt x="283" y="327"/>
                  </a:lnTo>
                  <a:lnTo>
                    <a:pt x="283" y="537"/>
                  </a:lnTo>
                  <a:lnTo>
                    <a:pt x="725" y="537"/>
                  </a:lnTo>
                  <a:lnTo>
                    <a:pt x="725" y="327"/>
                  </a:lnTo>
                  <a:lnTo>
                    <a:pt x="722" y="294"/>
                  </a:lnTo>
                  <a:lnTo>
                    <a:pt x="713" y="264"/>
                  </a:lnTo>
                  <a:lnTo>
                    <a:pt x="697" y="238"/>
                  </a:lnTo>
                  <a:lnTo>
                    <a:pt x="679" y="213"/>
                  </a:lnTo>
                  <a:lnTo>
                    <a:pt x="654" y="195"/>
                  </a:lnTo>
                  <a:lnTo>
                    <a:pt x="627" y="179"/>
                  </a:lnTo>
                  <a:lnTo>
                    <a:pt x="597" y="170"/>
                  </a:lnTo>
                  <a:lnTo>
                    <a:pt x="565" y="167"/>
                  </a:lnTo>
                  <a:lnTo>
                    <a:pt x="443" y="167"/>
                  </a:lnTo>
                  <a:close/>
                  <a:moveTo>
                    <a:pt x="444" y="0"/>
                  </a:moveTo>
                  <a:lnTo>
                    <a:pt x="565" y="0"/>
                  </a:lnTo>
                  <a:lnTo>
                    <a:pt x="610" y="3"/>
                  </a:lnTo>
                  <a:lnTo>
                    <a:pt x="652" y="12"/>
                  </a:lnTo>
                  <a:lnTo>
                    <a:pt x="693" y="26"/>
                  </a:lnTo>
                  <a:lnTo>
                    <a:pt x="730" y="45"/>
                  </a:lnTo>
                  <a:lnTo>
                    <a:pt x="765" y="68"/>
                  </a:lnTo>
                  <a:lnTo>
                    <a:pt x="796" y="96"/>
                  </a:lnTo>
                  <a:lnTo>
                    <a:pt x="824" y="127"/>
                  </a:lnTo>
                  <a:lnTo>
                    <a:pt x="847" y="161"/>
                  </a:lnTo>
                  <a:lnTo>
                    <a:pt x="866" y="199"/>
                  </a:lnTo>
                  <a:lnTo>
                    <a:pt x="881" y="240"/>
                  </a:lnTo>
                  <a:lnTo>
                    <a:pt x="889" y="282"/>
                  </a:lnTo>
                  <a:lnTo>
                    <a:pt x="892" y="327"/>
                  </a:lnTo>
                  <a:lnTo>
                    <a:pt x="892" y="536"/>
                  </a:lnTo>
                  <a:lnTo>
                    <a:pt x="891" y="556"/>
                  </a:lnTo>
                  <a:lnTo>
                    <a:pt x="889" y="576"/>
                  </a:lnTo>
                  <a:lnTo>
                    <a:pt x="917" y="585"/>
                  </a:lnTo>
                  <a:lnTo>
                    <a:pt x="942" y="599"/>
                  </a:lnTo>
                  <a:lnTo>
                    <a:pt x="964" y="618"/>
                  </a:lnTo>
                  <a:lnTo>
                    <a:pt x="982" y="640"/>
                  </a:lnTo>
                  <a:lnTo>
                    <a:pt x="996" y="666"/>
                  </a:lnTo>
                  <a:lnTo>
                    <a:pt x="1005" y="694"/>
                  </a:lnTo>
                  <a:lnTo>
                    <a:pt x="1007" y="724"/>
                  </a:lnTo>
                  <a:lnTo>
                    <a:pt x="1007" y="1124"/>
                  </a:lnTo>
                  <a:lnTo>
                    <a:pt x="1005" y="1155"/>
                  </a:lnTo>
                  <a:lnTo>
                    <a:pt x="996" y="1183"/>
                  </a:lnTo>
                  <a:lnTo>
                    <a:pt x="982" y="1208"/>
                  </a:lnTo>
                  <a:lnTo>
                    <a:pt x="963" y="1232"/>
                  </a:lnTo>
                  <a:lnTo>
                    <a:pt x="941" y="1249"/>
                  </a:lnTo>
                  <a:lnTo>
                    <a:pt x="915" y="1264"/>
                  </a:lnTo>
                  <a:lnTo>
                    <a:pt x="886" y="1273"/>
                  </a:lnTo>
                  <a:lnTo>
                    <a:pt x="856" y="1276"/>
                  </a:lnTo>
                  <a:lnTo>
                    <a:pt x="151" y="1276"/>
                  </a:lnTo>
                  <a:lnTo>
                    <a:pt x="121" y="1273"/>
                  </a:lnTo>
                  <a:lnTo>
                    <a:pt x="92" y="1264"/>
                  </a:lnTo>
                  <a:lnTo>
                    <a:pt x="66" y="1249"/>
                  </a:lnTo>
                  <a:lnTo>
                    <a:pt x="44" y="1232"/>
                  </a:lnTo>
                  <a:lnTo>
                    <a:pt x="25" y="1208"/>
                  </a:lnTo>
                  <a:lnTo>
                    <a:pt x="11" y="1183"/>
                  </a:lnTo>
                  <a:lnTo>
                    <a:pt x="2" y="1155"/>
                  </a:lnTo>
                  <a:lnTo>
                    <a:pt x="0" y="1124"/>
                  </a:lnTo>
                  <a:lnTo>
                    <a:pt x="0" y="724"/>
                  </a:lnTo>
                  <a:lnTo>
                    <a:pt x="2" y="694"/>
                  </a:lnTo>
                  <a:lnTo>
                    <a:pt x="11" y="665"/>
                  </a:lnTo>
                  <a:lnTo>
                    <a:pt x="25" y="639"/>
                  </a:lnTo>
                  <a:lnTo>
                    <a:pt x="43" y="617"/>
                  </a:lnTo>
                  <a:lnTo>
                    <a:pt x="66" y="598"/>
                  </a:lnTo>
                  <a:lnTo>
                    <a:pt x="92" y="584"/>
                  </a:lnTo>
                  <a:lnTo>
                    <a:pt x="120" y="575"/>
                  </a:lnTo>
                  <a:lnTo>
                    <a:pt x="117" y="556"/>
                  </a:lnTo>
                  <a:lnTo>
                    <a:pt x="117" y="536"/>
                  </a:lnTo>
                  <a:lnTo>
                    <a:pt x="117" y="327"/>
                  </a:lnTo>
                  <a:lnTo>
                    <a:pt x="121" y="282"/>
                  </a:lnTo>
                  <a:lnTo>
                    <a:pt x="129" y="240"/>
                  </a:lnTo>
                  <a:lnTo>
                    <a:pt x="143" y="199"/>
                  </a:lnTo>
                  <a:lnTo>
                    <a:pt x="162" y="161"/>
                  </a:lnTo>
                  <a:lnTo>
                    <a:pt x="185" y="127"/>
                  </a:lnTo>
                  <a:lnTo>
                    <a:pt x="213" y="96"/>
                  </a:lnTo>
                  <a:lnTo>
                    <a:pt x="244" y="68"/>
                  </a:lnTo>
                  <a:lnTo>
                    <a:pt x="280" y="45"/>
                  </a:lnTo>
                  <a:lnTo>
                    <a:pt x="317" y="26"/>
                  </a:lnTo>
                  <a:lnTo>
                    <a:pt x="357" y="12"/>
                  </a:lnTo>
                  <a:lnTo>
                    <a:pt x="400" y="3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5" name="Group 1064"/>
          <p:cNvGrpSpPr/>
          <p:nvPr/>
        </p:nvGrpSpPr>
        <p:grpSpPr>
          <a:xfrm>
            <a:off x="6267815" y="1962151"/>
            <a:ext cx="582613" cy="463550"/>
            <a:chOff x="6240463" y="1962151"/>
            <a:chExt cx="582613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5" name="Freeform 403"/>
            <p:cNvSpPr>
              <a:spLocks/>
            </p:cNvSpPr>
            <p:nvPr/>
          </p:nvSpPr>
          <p:spPr bwMode="auto">
            <a:xfrm>
              <a:off x="6337301" y="1962151"/>
              <a:ext cx="174625" cy="223838"/>
            </a:xfrm>
            <a:custGeom>
              <a:avLst/>
              <a:gdLst>
                <a:gd name="T0" fmla="*/ 489 w 990"/>
                <a:gd name="T1" fmla="*/ 0 h 1270"/>
                <a:gd name="T2" fmla="*/ 501 w 990"/>
                <a:gd name="T3" fmla="*/ 0 h 1270"/>
                <a:gd name="T4" fmla="*/ 522 w 990"/>
                <a:gd name="T5" fmla="*/ 1 h 1270"/>
                <a:gd name="T6" fmla="*/ 553 w 990"/>
                <a:gd name="T7" fmla="*/ 3 h 1270"/>
                <a:gd name="T8" fmla="*/ 591 w 990"/>
                <a:gd name="T9" fmla="*/ 8 h 1270"/>
                <a:gd name="T10" fmla="*/ 635 w 990"/>
                <a:gd name="T11" fmla="*/ 17 h 1270"/>
                <a:gd name="T12" fmla="*/ 683 w 990"/>
                <a:gd name="T13" fmla="*/ 32 h 1270"/>
                <a:gd name="T14" fmla="*/ 734 w 990"/>
                <a:gd name="T15" fmla="*/ 54 h 1270"/>
                <a:gd name="T16" fmla="*/ 785 w 990"/>
                <a:gd name="T17" fmla="*/ 84 h 1270"/>
                <a:gd name="T18" fmla="*/ 834 w 990"/>
                <a:gd name="T19" fmla="*/ 124 h 1270"/>
                <a:gd name="T20" fmla="*/ 879 w 990"/>
                <a:gd name="T21" fmla="*/ 173 h 1270"/>
                <a:gd name="T22" fmla="*/ 918 w 990"/>
                <a:gd name="T23" fmla="*/ 235 h 1270"/>
                <a:gd name="T24" fmla="*/ 950 w 990"/>
                <a:gd name="T25" fmla="*/ 309 h 1270"/>
                <a:gd name="T26" fmla="*/ 974 w 990"/>
                <a:gd name="T27" fmla="*/ 399 h 1270"/>
                <a:gd name="T28" fmla="*/ 985 w 990"/>
                <a:gd name="T29" fmla="*/ 503 h 1270"/>
                <a:gd name="T30" fmla="*/ 986 w 990"/>
                <a:gd name="T31" fmla="*/ 511 h 1270"/>
                <a:gd name="T32" fmla="*/ 988 w 990"/>
                <a:gd name="T33" fmla="*/ 534 h 1270"/>
                <a:gd name="T34" fmla="*/ 989 w 990"/>
                <a:gd name="T35" fmla="*/ 570 h 1270"/>
                <a:gd name="T36" fmla="*/ 989 w 990"/>
                <a:gd name="T37" fmla="*/ 616 h 1270"/>
                <a:gd name="T38" fmla="*/ 988 w 990"/>
                <a:gd name="T39" fmla="*/ 671 h 1270"/>
                <a:gd name="T40" fmla="*/ 983 w 990"/>
                <a:gd name="T41" fmla="*/ 732 h 1270"/>
                <a:gd name="T42" fmla="*/ 974 w 990"/>
                <a:gd name="T43" fmla="*/ 799 h 1270"/>
                <a:gd name="T44" fmla="*/ 959 w 990"/>
                <a:gd name="T45" fmla="*/ 867 h 1270"/>
                <a:gd name="T46" fmla="*/ 939 w 990"/>
                <a:gd name="T47" fmla="*/ 936 h 1270"/>
                <a:gd name="T48" fmla="*/ 912 w 990"/>
                <a:gd name="T49" fmla="*/ 1004 h 1270"/>
                <a:gd name="T50" fmla="*/ 877 w 990"/>
                <a:gd name="T51" fmla="*/ 1069 h 1270"/>
                <a:gd name="T52" fmla="*/ 833 w 990"/>
                <a:gd name="T53" fmla="*/ 1127 h 1270"/>
                <a:gd name="T54" fmla="*/ 780 w 990"/>
                <a:gd name="T55" fmla="*/ 1178 h 1270"/>
                <a:gd name="T56" fmla="*/ 715 w 990"/>
                <a:gd name="T57" fmla="*/ 1221 h 1270"/>
                <a:gd name="T58" fmla="*/ 638 w 990"/>
                <a:gd name="T59" fmla="*/ 1251 h 1270"/>
                <a:gd name="T60" fmla="*/ 548 w 990"/>
                <a:gd name="T61" fmla="*/ 1267 h 1270"/>
                <a:gd name="T62" fmla="*/ 492 w 990"/>
                <a:gd name="T63" fmla="*/ 1270 h 1270"/>
                <a:gd name="T64" fmla="*/ 395 w 990"/>
                <a:gd name="T65" fmla="*/ 1261 h 1270"/>
                <a:gd name="T66" fmla="*/ 312 w 990"/>
                <a:gd name="T67" fmla="*/ 1237 h 1270"/>
                <a:gd name="T68" fmla="*/ 241 w 990"/>
                <a:gd name="T69" fmla="*/ 1200 h 1270"/>
                <a:gd name="T70" fmla="*/ 182 w 990"/>
                <a:gd name="T71" fmla="*/ 1154 h 1270"/>
                <a:gd name="T72" fmla="*/ 132 w 990"/>
                <a:gd name="T73" fmla="*/ 1099 h 1270"/>
                <a:gd name="T74" fmla="*/ 93 w 990"/>
                <a:gd name="T75" fmla="*/ 1037 h 1270"/>
                <a:gd name="T76" fmla="*/ 62 w 990"/>
                <a:gd name="T77" fmla="*/ 970 h 1270"/>
                <a:gd name="T78" fmla="*/ 39 w 990"/>
                <a:gd name="T79" fmla="*/ 902 h 1270"/>
                <a:gd name="T80" fmla="*/ 22 w 990"/>
                <a:gd name="T81" fmla="*/ 833 h 1270"/>
                <a:gd name="T82" fmla="*/ 11 w 990"/>
                <a:gd name="T83" fmla="*/ 764 h 1270"/>
                <a:gd name="T84" fmla="*/ 4 w 990"/>
                <a:gd name="T85" fmla="*/ 700 h 1270"/>
                <a:gd name="T86" fmla="*/ 1 w 990"/>
                <a:gd name="T87" fmla="*/ 642 h 1270"/>
                <a:gd name="T88" fmla="*/ 0 w 990"/>
                <a:gd name="T89" fmla="*/ 592 h 1270"/>
                <a:gd name="T90" fmla="*/ 2 w 990"/>
                <a:gd name="T91" fmla="*/ 551 h 1270"/>
                <a:gd name="T92" fmla="*/ 3 w 990"/>
                <a:gd name="T93" fmla="*/ 521 h 1270"/>
                <a:gd name="T94" fmla="*/ 5 w 990"/>
                <a:gd name="T95" fmla="*/ 505 h 1270"/>
                <a:gd name="T96" fmla="*/ 9 w 990"/>
                <a:gd name="T97" fmla="*/ 449 h 1270"/>
                <a:gd name="T98" fmla="*/ 26 w 990"/>
                <a:gd name="T99" fmla="*/ 352 h 1270"/>
                <a:gd name="T100" fmla="*/ 54 w 990"/>
                <a:gd name="T101" fmla="*/ 270 h 1270"/>
                <a:gd name="T102" fmla="*/ 90 w 990"/>
                <a:gd name="T103" fmla="*/ 202 h 1270"/>
                <a:gd name="T104" fmla="*/ 132 w 990"/>
                <a:gd name="T105" fmla="*/ 147 h 1270"/>
                <a:gd name="T106" fmla="*/ 180 w 990"/>
                <a:gd name="T107" fmla="*/ 102 h 1270"/>
                <a:gd name="T108" fmla="*/ 230 w 990"/>
                <a:gd name="T109" fmla="*/ 68 h 1270"/>
                <a:gd name="T110" fmla="*/ 281 w 990"/>
                <a:gd name="T111" fmla="*/ 42 h 1270"/>
                <a:gd name="T112" fmla="*/ 330 w 990"/>
                <a:gd name="T113" fmla="*/ 24 h 1270"/>
                <a:gd name="T114" fmla="*/ 377 w 990"/>
                <a:gd name="T115" fmla="*/ 12 h 1270"/>
                <a:gd name="T116" fmla="*/ 418 w 990"/>
                <a:gd name="T117" fmla="*/ 5 h 1270"/>
                <a:gd name="T118" fmla="*/ 454 w 990"/>
                <a:gd name="T119" fmla="*/ 1 h 1270"/>
                <a:gd name="T120" fmla="*/ 480 w 990"/>
                <a:gd name="T121" fmla="*/ 0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0" h="1270">
                  <a:moveTo>
                    <a:pt x="480" y="0"/>
                  </a:moveTo>
                  <a:lnTo>
                    <a:pt x="489" y="0"/>
                  </a:lnTo>
                  <a:lnTo>
                    <a:pt x="495" y="1"/>
                  </a:lnTo>
                  <a:lnTo>
                    <a:pt x="501" y="0"/>
                  </a:lnTo>
                  <a:lnTo>
                    <a:pt x="510" y="0"/>
                  </a:lnTo>
                  <a:lnTo>
                    <a:pt x="522" y="1"/>
                  </a:lnTo>
                  <a:lnTo>
                    <a:pt x="536" y="1"/>
                  </a:lnTo>
                  <a:lnTo>
                    <a:pt x="553" y="3"/>
                  </a:lnTo>
                  <a:lnTo>
                    <a:pt x="571" y="5"/>
                  </a:lnTo>
                  <a:lnTo>
                    <a:pt x="591" y="8"/>
                  </a:lnTo>
                  <a:lnTo>
                    <a:pt x="612" y="12"/>
                  </a:lnTo>
                  <a:lnTo>
                    <a:pt x="635" y="17"/>
                  </a:lnTo>
                  <a:lnTo>
                    <a:pt x="659" y="24"/>
                  </a:lnTo>
                  <a:lnTo>
                    <a:pt x="683" y="32"/>
                  </a:lnTo>
                  <a:lnTo>
                    <a:pt x="709" y="42"/>
                  </a:lnTo>
                  <a:lnTo>
                    <a:pt x="734" y="54"/>
                  </a:lnTo>
                  <a:lnTo>
                    <a:pt x="760" y="68"/>
                  </a:lnTo>
                  <a:lnTo>
                    <a:pt x="785" y="84"/>
                  </a:lnTo>
                  <a:lnTo>
                    <a:pt x="810" y="102"/>
                  </a:lnTo>
                  <a:lnTo>
                    <a:pt x="834" y="124"/>
                  </a:lnTo>
                  <a:lnTo>
                    <a:pt x="857" y="147"/>
                  </a:lnTo>
                  <a:lnTo>
                    <a:pt x="879" y="173"/>
                  </a:lnTo>
                  <a:lnTo>
                    <a:pt x="899" y="202"/>
                  </a:lnTo>
                  <a:lnTo>
                    <a:pt x="918" y="235"/>
                  </a:lnTo>
                  <a:lnTo>
                    <a:pt x="935" y="270"/>
                  </a:lnTo>
                  <a:lnTo>
                    <a:pt x="950" y="309"/>
                  </a:lnTo>
                  <a:lnTo>
                    <a:pt x="963" y="353"/>
                  </a:lnTo>
                  <a:lnTo>
                    <a:pt x="974" y="399"/>
                  </a:lnTo>
                  <a:lnTo>
                    <a:pt x="981" y="449"/>
                  </a:lnTo>
                  <a:lnTo>
                    <a:pt x="985" y="503"/>
                  </a:lnTo>
                  <a:lnTo>
                    <a:pt x="986" y="505"/>
                  </a:lnTo>
                  <a:lnTo>
                    <a:pt x="986" y="511"/>
                  </a:lnTo>
                  <a:lnTo>
                    <a:pt x="987" y="521"/>
                  </a:lnTo>
                  <a:lnTo>
                    <a:pt x="988" y="534"/>
                  </a:lnTo>
                  <a:lnTo>
                    <a:pt x="989" y="551"/>
                  </a:lnTo>
                  <a:lnTo>
                    <a:pt x="989" y="570"/>
                  </a:lnTo>
                  <a:lnTo>
                    <a:pt x="990" y="592"/>
                  </a:lnTo>
                  <a:lnTo>
                    <a:pt x="989" y="616"/>
                  </a:lnTo>
                  <a:lnTo>
                    <a:pt x="989" y="642"/>
                  </a:lnTo>
                  <a:lnTo>
                    <a:pt x="988" y="671"/>
                  </a:lnTo>
                  <a:lnTo>
                    <a:pt x="986" y="700"/>
                  </a:lnTo>
                  <a:lnTo>
                    <a:pt x="983" y="732"/>
                  </a:lnTo>
                  <a:lnTo>
                    <a:pt x="979" y="764"/>
                  </a:lnTo>
                  <a:lnTo>
                    <a:pt x="974" y="799"/>
                  </a:lnTo>
                  <a:lnTo>
                    <a:pt x="967" y="833"/>
                  </a:lnTo>
                  <a:lnTo>
                    <a:pt x="959" y="867"/>
                  </a:lnTo>
                  <a:lnTo>
                    <a:pt x="950" y="902"/>
                  </a:lnTo>
                  <a:lnTo>
                    <a:pt x="939" y="936"/>
                  </a:lnTo>
                  <a:lnTo>
                    <a:pt x="927" y="970"/>
                  </a:lnTo>
                  <a:lnTo>
                    <a:pt x="912" y="1004"/>
                  </a:lnTo>
                  <a:lnTo>
                    <a:pt x="896" y="1037"/>
                  </a:lnTo>
                  <a:lnTo>
                    <a:pt x="877" y="1069"/>
                  </a:lnTo>
                  <a:lnTo>
                    <a:pt x="857" y="1099"/>
                  </a:lnTo>
                  <a:lnTo>
                    <a:pt x="833" y="1127"/>
                  </a:lnTo>
                  <a:lnTo>
                    <a:pt x="808" y="1154"/>
                  </a:lnTo>
                  <a:lnTo>
                    <a:pt x="780" y="1178"/>
                  </a:lnTo>
                  <a:lnTo>
                    <a:pt x="749" y="1200"/>
                  </a:lnTo>
                  <a:lnTo>
                    <a:pt x="715" y="1221"/>
                  </a:lnTo>
                  <a:lnTo>
                    <a:pt x="677" y="1237"/>
                  </a:lnTo>
                  <a:lnTo>
                    <a:pt x="638" y="1251"/>
                  </a:lnTo>
                  <a:lnTo>
                    <a:pt x="595" y="1261"/>
                  </a:lnTo>
                  <a:lnTo>
                    <a:pt x="548" y="1267"/>
                  </a:lnTo>
                  <a:lnTo>
                    <a:pt x="499" y="1270"/>
                  </a:lnTo>
                  <a:lnTo>
                    <a:pt x="492" y="1270"/>
                  </a:lnTo>
                  <a:lnTo>
                    <a:pt x="442" y="1267"/>
                  </a:lnTo>
                  <a:lnTo>
                    <a:pt x="395" y="1261"/>
                  </a:lnTo>
                  <a:lnTo>
                    <a:pt x="352" y="1251"/>
                  </a:lnTo>
                  <a:lnTo>
                    <a:pt x="312" y="1237"/>
                  </a:lnTo>
                  <a:lnTo>
                    <a:pt x="275" y="1221"/>
                  </a:lnTo>
                  <a:lnTo>
                    <a:pt x="241" y="1200"/>
                  </a:lnTo>
                  <a:lnTo>
                    <a:pt x="210" y="1178"/>
                  </a:lnTo>
                  <a:lnTo>
                    <a:pt x="182" y="1154"/>
                  </a:lnTo>
                  <a:lnTo>
                    <a:pt x="156" y="1127"/>
                  </a:lnTo>
                  <a:lnTo>
                    <a:pt x="132" y="1099"/>
                  </a:lnTo>
                  <a:lnTo>
                    <a:pt x="112" y="1069"/>
                  </a:lnTo>
                  <a:lnTo>
                    <a:pt x="93" y="1037"/>
                  </a:lnTo>
                  <a:lnTo>
                    <a:pt x="77" y="1004"/>
                  </a:lnTo>
                  <a:lnTo>
                    <a:pt x="62" y="970"/>
                  </a:lnTo>
                  <a:lnTo>
                    <a:pt x="50" y="936"/>
                  </a:lnTo>
                  <a:lnTo>
                    <a:pt x="39" y="902"/>
                  </a:lnTo>
                  <a:lnTo>
                    <a:pt x="30" y="867"/>
                  </a:lnTo>
                  <a:lnTo>
                    <a:pt x="22" y="833"/>
                  </a:lnTo>
                  <a:lnTo>
                    <a:pt x="16" y="799"/>
                  </a:lnTo>
                  <a:lnTo>
                    <a:pt x="11" y="764"/>
                  </a:lnTo>
                  <a:lnTo>
                    <a:pt x="7" y="732"/>
                  </a:lnTo>
                  <a:lnTo>
                    <a:pt x="4" y="700"/>
                  </a:lnTo>
                  <a:lnTo>
                    <a:pt x="2" y="671"/>
                  </a:lnTo>
                  <a:lnTo>
                    <a:pt x="1" y="642"/>
                  </a:lnTo>
                  <a:lnTo>
                    <a:pt x="0" y="616"/>
                  </a:lnTo>
                  <a:lnTo>
                    <a:pt x="0" y="592"/>
                  </a:lnTo>
                  <a:lnTo>
                    <a:pt x="1" y="570"/>
                  </a:lnTo>
                  <a:lnTo>
                    <a:pt x="2" y="551"/>
                  </a:lnTo>
                  <a:lnTo>
                    <a:pt x="2" y="534"/>
                  </a:lnTo>
                  <a:lnTo>
                    <a:pt x="3" y="521"/>
                  </a:lnTo>
                  <a:lnTo>
                    <a:pt x="4" y="511"/>
                  </a:lnTo>
                  <a:lnTo>
                    <a:pt x="5" y="505"/>
                  </a:lnTo>
                  <a:lnTo>
                    <a:pt x="5" y="503"/>
                  </a:lnTo>
                  <a:lnTo>
                    <a:pt x="9" y="449"/>
                  </a:lnTo>
                  <a:lnTo>
                    <a:pt x="16" y="399"/>
                  </a:lnTo>
                  <a:lnTo>
                    <a:pt x="26" y="352"/>
                  </a:lnTo>
                  <a:lnTo>
                    <a:pt x="39" y="309"/>
                  </a:lnTo>
                  <a:lnTo>
                    <a:pt x="54" y="270"/>
                  </a:lnTo>
                  <a:lnTo>
                    <a:pt x="71" y="234"/>
                  </a:lnTo>
                  <a:lnTo>
                    <a:pt x="90" y="202"/>
                  </a:lnTo>
                  <a:lnTo>
                    <a:pt x="110" y="173"/>
                  </a:lnTo>
                  <a:lnTo>
                    <a:pt x="132" y="147"/>
                  </a:lnTo>
                  <a:lnTo>
                    <a:pt x="156" y="123"/>
                  </a:lnTo>
                  <a:lnTo>
                    <a:pt x="180" y="102"/>
                  </a:lnTo>
                  <a:lnTo>
                    <a:pt x="205" y="83"/>
                  </a:lnTo>
                  <a:lnTo>
                    <a:pt x="230" y="68"/>
                  </a:lnTo>
                  <a:lnTo>
                    <a:pt x="256" y="54"/>
                  </a:lnTo>
                  <a:lnTo>
                    <a:pt x="281" y="42"/>
                  </a:lnTo>
                  <a:lnTo>
                    <a:pt x="306" y="32"/>
                  </a:lnTo>
                  <a:lnTo>
                    <a:pt x="330" y="24"/>
                  </a:lnTo>
                  <a:lnTo>
                    <a:pt x="354" y="17"/>
                  </a:lnTo>
                  <a:lnTo>
                    <a:pt x="377" y="12"/>
                  </a:lnTo>
                  <a:lnTo>
                    <a:pt x="398" y="8"/>
                  </a:lnTo>
                  <a:lnTo>
                    <a:pt x="418" y="5"/>
                  </a:lnTo>
                  <a:lnTo>
                    <a:pt x="438" y="3"/>
                  </a:lnTo>
                  <a:lnTo>
                    <a:pt x="454" y="1"/>
                  </a:lnTo>
                  <a:lnTo>
                    <a:pt x="468" y="1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404"/>
            <p:cNvSpPr>
              <a:spLocks/>
            </p:cNvSpPr>
            <p:nvPr/>
          </p:nvSpPr>
          <p:spPr bwMode="auto">
            <a:xfrm>
              <a:off x="6240463" y="2211388"/>
              <a:ext cx="331788" cy="211138"/>
            </a:xfrm>
            <a:custGeom>
              <a:avLst/>
              <a:gdLst>
                <a:gd name="T0" fmla="*/ 872 w 1877"/>
                <a:gd name="T1" fmla="*/ 626 h 1199"/>
                <a:gd name="T2" fmla="*/ 963 w 1877"/>
                <a:gd name="T3" fmla="*/ 263 h 1199"/>
                <a:gd name="T4" fmla="*/ 928 w 1877"/>
                <a:gd name="T5" fmla="*/ 201 h 1199"/>
                <a:gd name="T6" fmla="*/ 908 w 1877"/>
                <a:gd name="T7" fmla="*/ 149 h 1199"/>
                <a:gd name="T8" fmla="*/ 902 w 1877"/>
                <a:gd name="T9" fmla="*/ 108 h 1199"/>
                <a:gd name="T10" fmla="*/ 906 w 1877"/>
                <a:gd name="T11" fmla="*/ 75 h 1199"/>
                <a:gd name="T12" fmla="*/ 919 w 1877"/>
                <a:gd name="T13" fmla="*/ 49 h 1199"/>
                <a:gd name="T14" fmla="*/ 938 w 1877"/>
                <a:gd name="T15" fmla="*/ 31 h 1199"/>
                <a:gd name="T16" fmla="*/ 960 w 1877"/>
                <a:gd name="T17" fmla="*/ 18 h 1199"/>
                <a:gd name="T18" fmla="*/ 985 w 1877"/>
                <a:gd name="T19" fmla="*/ 8 h 1199"/>
                <a:gd name="T20" fmla="*/ 1007 w 1877"/>
                <a:gd name="T21" fmla="*/ 3 h 1199"/>
                <a:gd name="T22" fmla="*/ 1027 w 1877"/>
                <a:gd name="T23" fmla="*/ 1 h 1199"/>
                <a:gd name="T24" fmla="*/ 1040 w 1877"/>
                <a:gd name="T25" fmla="*/ 0 h 1199"/>
                <a:gd name="T26" fmla="*/ 1049 w 1877"/>
                <a:gd name="T27" fmla="*/ 1 h 1199"/>
                <a:gd name="T28" fmla="*/ 1066 w 1877"/>
                <a:gd name="T29" fmla="*/ 2 h 1199"/>
                <a:gd name="T30" fmla="*/ 1087 w 1877"/>
                <a:gd name="T31" fmla="*/ 5 h 1199"/>
                <a:gd name="T32" fmla="*/ 1111 w 1877"/>
                <a:gd name="T33" fmla="*/ 12 h 1199"/>
                <a:gd name="T34" fmla="*/ 1134 w 1877"/>
                <a:gd name="T35" fmla="*/ 24 h 1199"/>
                <a:gd name="T36" fmla="*/ 1155 w 1877"/>
                <a:gd name="T37" fmla="*/ 39 h 1199"/>
                <a:gd name="T38" fmla="*/ 1171 w 1877"/>
                <a:gd name="T39" fmla="*/ 61 h 1199"/>
                <a:gd name="T40" fmla="*/ 1180 w 1877"/>
                <a:gd name="T41" fmla="*/ 90 h 1199"/>
                <a:gd name="T42" fmla="*/ 1179 w 1877"/>
                <a:gd name="T43" fmla="*/ 128 h 1199"/>
                <a:gd name="T44" fmla="*/ 1166 w 1877"/>
                <a:gd name="T45" fmla="*/ 174 h 1199"/>
                <a:gd name="T46" fmla="*/ 1139 w 1877"/>
                <a:gd name="T47" fmla="*/ 230 h 1199"/>
                <a:gd name="T48" fmla="*/ 1096 w 1877"/>
                <a:gd name="T49" fmla="*/ 299 h 1199"/>
                <a:gd name="T50" fmla="*/ 1409 w 1877"/>
                <a:gd name="T51" fmla="*/ 0 h 1199"/>
                <a:gd name="T52" fmla="*/ 1418 w 1877"/>
                <a:gd name="T53" fmla="*/ 5 h 1199"/>
                <a:gd name="T54" fmla="*/ 1446 w 1877"/>
                <a:gd name="T55" fmla="*/ 20 h 1199"/>
                <a:gd name="T56" fmla="*/ 1489 w 1877"/>
                <a:gd name="T57" fmla="*/ 42 h 1199"/>
                <a:gd name="T58" fmla="*/ 1545 w 1877"/>
                <a:gd name="T59" fmla="*/ 70 h 1199"/>
                <a:gd name="T60" fmla="*/ 1610 w 1877"/>
                <a:gd name="T61" fmla="*/ 105 h 1199"/>
                <a:gd name="T62" fmla="*/ 1682 w 1877"/>
                <a:gd name="T63" fmla="*/ 145 h 1199"/>
                <a:gd name="T64" fmla="*/ 1759 w 1877"/>
                <a:gd name="T65" fmla="*/ 188 h 1199"/>
                <a:gd name="T66" fmla="*/ 1838 w 1877"/>
                <a:gd name="T67" fmla="*/ 235 h 1199"/>
                <a:gd name="T68" fmla="*/ 1848 w 1877"/>
                <a:gd name="T69" fmla="*/ 270 h 1199"/>
                <a:gd name="T70" fmla="*/ 1800 w 1877"/>
                <a:gd name="T71" fmla="*/ 303 h 1199"/>
                <a:gd name="T72" fmla="*/ 1766 w 1877"/>
                <a:gd name="T73" fmla="*/ 352 h 1199"/>
                <a:gd name="T74" fmla="*/ 1754 w 1877"/>
                <a:gd name="T75" fmla="*/ 412 h 1199"/>
                <a:gd name="T76" fmla="*/ 1733 w 1877"/>
                <a:gd name="T77" fmla="*/ 489 h 1199"/>
                <a:gd name="T78" fmla="*/ 1521 w 1877"/>
                <a:gd name="T79" fmla="*/ 488 h 1199"/>
                <a:gd name="T80" fmla="*/ 1466 w 1877"/>
                <a:gd name="T81" fmla="*/ 497 h 1199"/>
                <a:gd name="T82" fmla="*/ 1420 w 1877"/>
                <a:gd name="T83" fmla="*/ 524 h 1199"/>
                <a:gd name="T84" fmla="*/ 1386 w 1877"/>
                <a:gd name="T85" fmla="*/ 564 h 1199"/>
                <a:gd name="T86" fmla="*/ 1367 w 1877"/>
                <a:gd name="T87" fmla="*/ 615 h 1199"/>
                <a:gd name="T88" fmla="*/ 1365 w 1877"/>
                <a:gd name="T89" fmla="*/ 1156 h 1199"/>
                <a:gd name="T90" fmla="*/ 1371 w 1877"/>
                <a:gd name="T91" fmla="*/ 1199 h 1199"/>
                <a:gd name="T92" fmla="*/ 1 w 1877"/>
                <a:gd name="T93" fmla="*/ 644 h 1199"/>
                <a:gd name="T94" fmla="*/ 7 w 1877"/>
                <a:gd name="T95" fmla="*/ 559 h 1199"/>
                <a:gd name="T96" fmla="*/ 22 w 1877"/>
                <a:gd name="T97" fmla="*/ 484 h 1199"/>
                <a:gd name="T98" fmla="*/ 50 w 1877"/>
                <a:gd name="T99" fmla="*/ 414 h 1199"/>
                <a:gd name="T100" fmla="*/ 95 w 1877"/>
                <a:gd name="T101" fmla="*/ 350 h 1199"/>
                <a:gd name="T102" fmla="*/ 162 w 1877"/>
                <a:gd name="T103" fmla="*/ 291 h 1199"/>
                <a:gd name="T104" fmla="*/ 244 w 1877"/>
                <a:gd name="T105" fmla="*/ 237 h 1199"/>
                <a:gd name="T106" fmla="*/ 323 w 1877"/>
                <a:gd name="T107" fmla="*/ 189 h 1199"/>
                <a:gd name="T108" fmla="*/ 400 w 1877"/>
                <a:gd name="T109" fmla="*/ 145 h 1199"/>
                <a:gd name="T110" fmla="*/ 473 w 1877"/>
                <a:gd name="T111" fmla="*/ 105 h 1199"/>
                <a:gd name="T112" fmla="*/ 538 w 1877"/>
                <a:gd name="T113" fmla="*/ 71 h 1199"/>
                <a:gd name="T114" fmla="*/ 594 w 1877"/>
                <a:gd name="T115" fmla="*/ 42 h 1199"/>
                <a:gd name="T116" fmla="*/ 637 w 1877"/>
                <a:gd name="T117" fmla="*/ 20 h 1199"/>
                <a:gd name="T118" fmla="*/ 664 w 1877"/>
                <a:gd name="T119" fmla="*/ 5 h 1199"/>
                <a:gd name="T120" fmla="*/ 674 w 1877"/>
                <a:gd name="T121" fmla="*/ 0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77" h="1199">
                  <a:moveTo>
                    <a:pt x="674" y="0"/>
                  </a:moveTo>
                  <a:lnTo>
                    <a:pt x="872" y="626"/>
                  </a:lnTo>
                  <a:lnTo>
                    <a:pt x="988" y="299"/>
                  </a:lnTo>
                  <a:lnTo>
                    <a:pt x="963" y="263"/>
                  </a:lnTo>
                  <a:lnTo>
                    <a:pt x="943" y="230"/>
                  </a:lnTo>
                  <a:lnTo>
                    <a:pt x="928" y="201"/>
                  </a:lnTo>
                  <a:lnTo>
                    <a:pt x="916" y="174"/>
                  </a:lnTo>
                  <a:lnTo>
                    <a:pt x="908" y="149"/>
                  </a:lnTo>
                  <a:lnTo>
                    <a:pt x="904" y="127"/>
                  </a:lnTo>
                  <a:lnTo>
                    <a:pt x="902" y="108"/>
                  </a:lnTo>
                  <a:lnTo>
                    <a:pt x="903" y="90"/>
                  </a:lnTo>
                  <a:lnTo>
                    <a:pt x="906" y="75"/>
                  </a:lnTo>
                  <a:lnTo>
                    <a:pt x="912" y="61"/>
                  </a:lnTo>
                  <a:lnTo>
                    <a:pt x="919" y="49"/>
                  </a:lnTo>
                  <a:lnTo>
                    <a:pt x="928" y="39"/>
                  </a:lnTo>
                  <a:lnTo>
                    <a:pt x="938" y="31"/>
                  </a:lnTo>
                  <a:lnTo>
                    <a:pt x="948" y="23"/>
                  </a:lnTo>
                  <a:lnTo>
                    <a:pt x="960" y="18"/>
                  </a:lnTo>
                  <a:lnTo>
                    <a:pt x="973" y="12"/>
                  </a:lnTo>
                  <a:lnTo>
                    <a:pt x="985" y="8"/>
                  </a:lnTo>
                  <a:lnTo>
                    <a:pt x="996" y="5"/>
                  </a:lnTo>
                  <a:lnTo>
                    <a:pt x="1007" y="3"/>
                  </a:lnTo>
                  <a:lnTo>
                    <a:pt x="1018" y="2"/>
                  </a:lnTo>
                  <a:lnTo>
                    <a:pt x="1027" y="1"/>
                  </a:lnTo>
                  <a:lnTo>
                    <a:pt x="1035" y="1"/>
                  </a:lnTo>
                  <a:lnTo>
                    <a:pt x="1040" y="0"/>
                  </a:lnTo>
                  <a:lnTo>
                    <a:pt x="1043" y="0"/>
                  </a:lnTo>
                  <a:lnTo>
                    <a:pt x="1049" y="1"/>
                  </a:lnTo>
                  <a:lnTo>
                    <a:pt x="1057" y="1"/>
                  </a:lnTo>
                  <a:lnTo>
                    <a:pt x="1066" y="2"/>
                  </a:lnTo>
                  <a:lnTo>
                    <a:pt x="1076" y="3"/>
                  </a:lnTo>
                  <a:lnTo>
                    <a:pt x="1087" y="5"/>
                  </a:lnTo>
                  <a:lnTo>
                    <a:pt x="1099" y="8"/>
                  </a:lnTo>
                  <a:lnTo>
                    <a:pt x="1111" y="12"/>
                  </a:lnTo>
                  <a:lnTo>
                    <a:pt x="1123" y="18"/>
                  </a:lnTo>
                  <a:lnTo>
                    <a:pt x="1134" y="24"/>
                  </a:lnTo>
                  <a:lnTo>
                    <a:pt x="1145" y="31"/>
                  </a:lnTo>
                  <a:lnTo>
                    <a:pt x="1155" y="39"/>
                  </a:lnTo>
                  <a:lnTo>
                    <a:pt x="1164" y="50"/>
                  </a:lnTo>
                  <a:lnTo>
                    <a:pt x="1171" y="61"/>
                  </a:lnTo>
                  <a:lnTo>
                    <a:pt x="1176" y="75"/>
                  </a:lnTo>
                  <a:lnTo>
                    <a:pt x="1180" y="90"/>
                  </a:lnTo>
                  <a:lnTo>
                    <a:pt x="1181" y="108"/>
                  </a:lnTo>
                  <a:lnTo>
                    <a:pt x="1179" y="128"/>
                  </a:lnTo>
                  <a:lnTo>
                    <a:pt x="1174" y="150"/>
                  </a:lnTo>
                  <a:lnTo>
                    <a:pt x="1166" y="174"/>
                  </a:lnTo>
                  <a:lnTo>
                    <a:pt x="1155" y="201"/>
                  </a:lnTo>
                  <a:lnTo>
                    <a:pt x="1139" y="230"/>
                  </a:lnTo>
                  <a:lnTo>
                    <a:pt x="1120" y="264"/>
                  </a:lnTo>
                  <a:lnTo>
                    <a:pt x="1096" y="299"/>
                  </a:lnTo>
                  <a:lnTo>
                    <a:pt x="1211" y="626"/>
                  </a:lnTo>
                  <a:lnTo>
                    <a:pt x="1409" y="0"/>
                  </a:lnTo>
                  <a:lnTo>
                    <a:pt x="1411" y="2"/>
                  </a:lnTo>
                  <a:lnTo>
                    <a:pt x="1418" y="5"/>
                  </a:lnTo>
                  <a:lnTo>
                    <a:pt x="1430" y="11"/>
                  </a:lnTo>
                  <a:lnTo>
                    <a:pt x="1446" y="20"/>
                  </a:lnTo>
                  <a:lnTo>
                    <a:pt x="1466" y="30"/>
                  </a:lnTo>
                  <a:lnTo>
                    <a:pt x="1489" y="42"/>
                  </a:lnTo>
                  <a:lnTo>
                    <a:pt x="1515" y="55"/>
                  </a:lnTo>
                  <a:lnTo>
                    <a:pt x="1545" y="70"/>
                  </a:lnTo>
                  <a:lnTo>
                    <a:pt x="1576" y="87"/>
                  </a:lnTo>
                  <a:lnTo>
                    <a:pt x="1610" y="105"/>
                  </a:lnTo>
                  <a:lnTo>
                    <a:pt x="1645" y="124"/>
                  </a:lnTo>
                  <a:lnTo>
                    <a:pt x="1682" y="145"/>
                  </a:lnTo>
                  <a:lnTo>
                    <a:pt x="1720" y="166"/>
                  </a:lnTo>
                  <a:lnTo>
                    <a:pt x="1759" y="188"/>
                  </a:lnTo>
                  <a:lnTo>
                    <a:pt x="1799" y="211"/>
                  </a:lnTo>
                  <a:lnTo>
                    <a:pt x="1838" y="235"/>
                  </a:lnTo>
                  <a:lnTo>
                    <a:pt x="1877" y="260"/>
                  </a:lnTo>
                  <a:lnTo>
                    <a:pt x="1848" y="270"/>
                  </a:lnTo>
                  <a:lnTo>
                    <a:pt x="1822" y="284"/>
                  </a:lnTo>
                  <a:lnTo>
                    <a:pt x="1800" y="303"/>
                  </a:lnTo>
                  <a:lnTo>
                    <a:pt x="1780" y="326"/>
                  </a:lnTo>
                  <a:lnTo>
                    <a:pt x="1766" y="352"/>
                  </a:lnTo>
                  <a:lnTo>
                    <a:pt x="1757" y="381"/>
                  </a:lnTo>
                  <a:lnTo>
                    <a:pt x="1754" y="412"/>
                  </a:lnTo>
                  <a:lnTo>
                    <a:pt x="1754" y="493"/>
                  </a:lnTo>
                  <a:lnTo>
                    <a:pt x="1733" y="489"/>
                  </a:lnTo>
                  <a:lnTo>
                    <a:pt x="1713" y="488"/>
                  </a:lnTo>
                  <a:lnTo>
                    <a:pt x="1521" y="488"/>
                  </a:lnTo>
                  <a:lnTo>
                    <a:pt x="1492" y="490"/>
                  </a:lnTo>
                  <a:lnTo>
                    <a:pt x="1466" y="497"/>
                  </a:lnTo>
                  <a:lnTo>
                    <a:pt x="1441" y="509"/>
                  </a:lnTo>
                  <a:lnTo>
                    <a:pt x="1420" y="524"/>
                  </a:lnTo>
                  <a:lnTo>
                    <a:pt x="1401" y="543"/>
                  </a:lnTo>
                  <a:lnTo>
                    <a:pt x="1386" y="564"/>
                  </a:lnTo>
                  <a:lnTo>
                    <a:pt x="1374" y="589"/>
                  </a:lnTo>
                  <a:lnTo>
                    <a:pt x="1367" y="615"/>
                  </a:lnTo>
                  <a:lnTo>
                    <a:pt x="1365" y="643"/>
                  </a:lnTo>
                  <a:lnTo>
                    <a:pt x="1365" y="1156"/>
                  </a:lnTo>
                  <a:lnTo>
                    <a:pt x="1366" y="1178"/>
                  </a:lnTo>
                  <a:lnTo>
                    <a:pt x="1371" y="1199"/>
                  </a:lnTo>
                  <a:lnTo>
                    <a:pt x="0" y="1199"/>
                  </a:lnTo>
                  <a:lnTo>
                    <a:pt x="1" y="644"/>
                  </a:lnTo>
                  <a:lnTo>
                    <a:pt x="3" y="601"/>
                  </a:lnTo>
                  <a:lnTo>
                    <a:pt x="7" y="559"/>
                  </a:lnTo>
                  <a:lnTo>
                    <a:pt x="13" y="521"/>
                  </a:lnTo>
                  <a:lnTo>
                    <a:pt x="22" y="484"/>
                  </a:lnTo>
                  <a:lnTo>
                    <a:pt x="34" y="447"/>
                  </a:lnTo>
                  <a:lnTo>
                    <a:pt x="50" y="414"/>
                  </a:lnTo>
                  <a:lnTo>
                    <a:pt x="70" y="381"/>
                  </a:lnTo>
                  <a:lnTo>
                    <a:pt x="95" y="350"/>
                  </a:lnTo>
                  <a:lnTo>
                    <a:pt x="125" y="320"/>
                  </a:lnTo>
                  <a:lnTo>
                    <a:pt x="162" y="291"/>
                  </a:lnTo>
                  <a:lnTo>
                    <a:pt x="204" y="262"/>
                  </a:lnTo>
                  <a:lnTo>
                    <a:pt x="244" y="237"/>
                  </a:lnTo>
                  <a:lnTo>
                    <a:pt x="283" y="213"/>
                  </a:lnTo>
                  <a:lnTo>
                    <a:pt x="323" y="189"/>
                  </a:lnTo>
                  <a:lnTo>
                    <a:pt x="361" y="167"/>
                  </a:lnTo>
                  <a:lnTo>
                    <a:pt x="400" y="145"/>
                  </a:lnTo>
                  <a:lnTo>
                    <a:pt x="438" y="125"/>
                  </a:lnTo>
                  <a:lnTo>
                    <a:pt x="473" y="105"/>
                  </a:lnTo>
                  <a:lnTo>
                    <a:pt x="507" y="87"/>
                  </a:lnTo>
                  <a:lnTo>
                    <a:pt x="538" y="71"/>
                  </a:lnTo>
                  <a:lnTo>
                    <a:pt x="567" y="55"/>
                  </a:lnTo>
                  <a:lnTo>
                    <a:pt x="594" y="42"/>
                  </a:lnTo>
                  <a:lnTo>
                    <a:pt x="617" y="30"/>
                  </a:lnTo>
                  <a:lnTo>
                    <a:pt x="637" y="20"/>
                  </a:lnTo>
                  <a:lnTo>
                    <a:pt x="653" y="11"/>
                  </a:lnTo>
                  <a:lnTo>
                    <a:pt x="664" y="5"/>
                  </a:lnTo>
                  <a:lnTo>
                    <a:pt x="672" y="2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405"/>
            <p:cNvSpPr>
              <a:spLocks/>
            </p:cNvSpPr>
            <p:nvPr/>
          </p:nvSpPr>
          <p:spPr bwMode="auto">
            <a:xfrm>
              <a:off x="6500813" y="2316163"/>
              <a:ext cx="49213" cy="106363"/>
            </a:xfrm>
            <a:custGeom>
              <a:avLst/>
              <a:gdLst>
                <a:gd name="T0" fmla="*/ 42 w 275"/>
                <a:gd name="T1" fmla="*/ 0 h 595"/>
                <a:gd name="T2" fmla="*/ 234 w 275"/>
                <a:gd name="T3" fmla="*/ 0 h 595"/>
                <a:gd name="T4" fmla="*/ 247 w 275"/>
                <a:gd name="T5" fmla="*/ 2 h 595"/>
                <a:gd name="T6" fmla="*/ 259 w 275"/>
                <a:gd name="T7" fmla="*/ 8 h 595"/>
                <a:gd name="T8" fmla="*/ 268 w 275"/>
                <a:gd name="T9" fmla="*/ 17 h 595"/>
                <a:gd name="T10" fmla="*/ 274 w 275"/>
                <a:gd name="T11" fmla="*/ 28 h 595"/>
                <a:gd name="T12" fmla="*/ 275 w 275"/>
                <a:gd name="T13" fmla="*/ 41 h 595"/>
                <a:gd name="T14" fmla="*/ 275 w 275"/>
                <a:gd name="T15" fmla="*/ 554 h 595"/>
                <a:gd name="T16" fmla="*/ 273 w 275"/>
                <a:gd name="T17" fmla="*/ 567 h 595"/>
                <a:gd name="T18" fmla="*/ 267 w 275"/>
                <a:gd name="T19" fmla="*/ 578 h 595"/>
                <a:gd name="T20" fmla="*/ 259 w 275"/>
                <a:gd name="T21" fmla="*/ 587 h 595"/>
                <a:gd name="T22" fmla="*/ 247 w 275"/>
                <a:gd name="T23" fmla="*/ 593 h 595"/>
                <a:gd name="T24" fmla="*/ 234 w 275"/>
                <a:gd name="T25" fmla="*/ 595 h 595"/>
                <a:gd name="T26" fmla="*/ 42 w 275"/>
                <a:gd name="T27" fmla="*/ 595 h 595"/>
                <a:gd name="T28" fmla="*/ 28 w 275"/>
                <a:gd name="T29" fmla="*/ 593 h 595"/>
                <a:gd name="T30" fmla="*/ 17 w 275"/>
                <a:gd name="T31" fmla="*/ 587 h 595"/>
                <a:gd name="T32" fmla="*/ 8 w 275"/>
                <a:gd name="T33" fmla="*/ 578 h 595"/>
                <a:gd name="T34" fmla="*/ 2 w 275"/>
                <a:gd name="T35" fmla="*/ 567 h 595"/>
                <a:gd name="T36" fmla="*/ 0 w 275"/>
                <a:gd name="T37" fmla="*/ 554 h 595"/>
                <a:gd name="T38" fmla="*/ 0 w 275"/>
                <a:gd name="T39" fmla="*/ 41 h 595"/>
                <a:gd name="T40" fmla="*/ 2 w 275"/>
                <a:gd name="T41" fmla="*/ 28 h 595"/>
                <a:gd name="T42" fmla="*/ 8 w 275"/>
                <a:gd name="T43" fmla="*/ 17 h 595"/>
                <a:gd name="T44" fmla="*/ 17 w 275"/>
                <a:gd name="T45" fmla="*/ 8 h 595"/>
                <a:gd name="T46" fmla="*/ 28 w 275"/>
                <a:gd name="T47" fmla="*/ 2 h 595"/>
                <a:gd name="T48" fmla="*/ 42 w 275"/>
                <a:gd name="T4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5" h="595">
                  <a:moveTo>
                    <a:pt x="42" y="0"/>
                  </a:moveTo>
                  <a:lnTo>
                    <a:pt x="234" y="0"/>
                  </a:lnTo>
                  <a:lnTo>
                    <a:pt x="247" y="2"/>
                  </a:lnTo>
                  <a:lnTo>
                    <a:pt x="259" y="8"/>
                  </a:lnTo>
                  <a:lnTo>
                    <a:pt x="268" y="17"/>
                  </a:lnTo>
                  <a:lnTo>
                    <a:pt x="274" y="28"/>
                  </a:lnTo>
                  <a:lnTo>
                    <a:pt x="275" y="41"/>
                  </a:lnTo>
                  <a:lnTo>
                    <a:pt x="275" y="554"/>
                  </a:lnTo>
                  <a:lnTo>
                    <a:pt x="273" y="567"/>
                  </a:lnTo>
                  <a:lnTo>
                    <a:pt x="267" y="578"/>
                  </a:lnTo>
                  <a:lnTo>
                    <a:pt x="259" y="587"/>
                  </a:lnTo>
                  <a:lnTo>
                    <a:pt x="247" y="593"/>
                  </a:lnTo>
                  <a:lnTo>
                    <a:pt x="234" y="595"/>
                  </a:lnTo>
                  <a:lnTo>
                    <a:pt x="42" y="595"/>
                  </a:lnTo>
                  <a:lnTo>
                    <a:pt x="28" y="593"/>
                  </a:lnTo>
                  <a:lnTo>
                    <a:pt x="17" y="587"/>
                  </a:lnTo>
                  <a:lnTo>
                    <a:pt x="8" y="578"/>
                  </a:lnTo>
                  <a:lnTo>
                    <a:pt x="2" y="567"/>
                  </a:lnTo>
                  <a:lnTo>
                    <a:pt x="0" y="554"/>
                  </a:lnTo>
                  <a:lnTo>
                    <a:pt x="0" y="41"/>
                  </a:lnTo>
                  <a:lnTo>
                    <a:pt x="2" y="28"/>
                  </a:lnTo>
                  <a:lnTo>
                    <a:pt x="8" y="17"/>
                  </a:lnTo>
                  <a:lnTo>
                    <a:pt x="17" y="8"/>
                  </a:lnTo>
                  <a:lnTo>
                    <a:pt x="2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406"/>
            <p:cNvSpPr>
              <a:spLocks/>
            </p:cNvSpPr>
            <p:nvPr/>
          </p:nvSpPr>
          <p:spPr bwMode="auto">
            <a:xfrm>
              <a:off x="6570663" y="2276476"/>
              <a:ext cx="47625" cy="146050"/>
            </a:xfrm>
            <a:custGeom>
              <a:avLst/>
              <a:gdLst>
                <a:gd name="T0" fmla="*/ 41 w 275"/>
                <a:gd name="T1" fmla="*/ 0 h 826"/>
                <a:gd name="T2" fmla="*/ 234 w 275"/>
                <a:gd name="T3" fmla="*/ 0 h 826"/>
                <a:gd name="T4" fmla="*/ 247 w 275"/>
                <a:gd name="T5" fmla="*/ 2 h 826"/>
                <a:gd name="T6" fmla="*/ 259 w 275"/>
                <a:gd name="T7" fmla="*/ 8 h 826"/>
                <a:gd name="T8" fmla="*/ 268 w 275"/>
                <a:gd name="T9" fmla="*/ 17 h 826"/>
                <a:gd name="T10" fmla="*/ 273 w 275"/>
                <a:gd name="T11" fmla="*/ 28 h 826"/>
                <a:gd name="T12" fmla="*/ 275 w 275"/>
                <a:gd name="T13" fmla="*/ 42 h 826"/>
                <a:gd name="T14" fmla="*/ 275 w 275"/>
                <a:gd name="T15" fmla="*/ 785 h 826"/>
                <a:gd name="T16" fmla="*/ 273 w 275"/>
                <a:gd name="T17" fmla="*/ 798 h 826"/>
                <a:gd name="T18" fmla="*/ 267 w 275"/>
                <a:gd name="T19" fmla="*/ 809 h 826"/>
                <a:gd name="T20" fmla="*/ 259 w 275"/>
                <a:gd name="T21" fmla="*/ 818 h 826"/>
                <a:gd name="T22" fmla="*/ 247 w 275"/>
                <a:gd name="T23" fmla="*/ 824 h 826"/>
                <a:gd name="T24" fmla="*/ 234 w 275"/>
                <a:gd name="T25" fmla="*/ 826 h 826"/>
                <a:gd name="T26" fmla="*/ 41 w 275"/>
                <a:gd name="T27" fmla="*/ 826 h 826"/>
                <a:gd name="T28" fmla="*/ 28 w 275"/>
                <a:gd name="T29" fmla="*/ 824 h 826"/>
                <a:gd name="T30" fmla="*/ 17 w 275"/>
                <a:gd name="T31" fmla="*/ 818 h 826"/>
                <a:gd name="T32" fmla="*/ 8 w 275"/>
                <a:gd name="T33" fmla="*/ 809 h 826"/>
                <a:gd name="T34" fmla="*/ 2 w 275"/>
                <a:gd name="T35" fmla="*/ 798 h 826"/>
                <a:gd name="T36" fmla="*/ 0 w 275"/>
                <a:gd name="T37" fmla="*/ 785 h 826"/>
                <a:gd name="T38" fmla="*/ 0 w 275"/>
                <a:gd name="T39" fmla="*/ 41 h 826"/>
                <a:gd name="T40" fmla="*/ 2 w 275"/>
                <a:gd name="T41" fmla="*/ 28 h 826"/>
                <a:gd name="T42" fmla="*/ 8 w 275"/>
                <a:gd name="T43" fmla="*/ 17 h 826"/>
                <a:gd name="T44" fmla="*/ 17 w 275"/>
                <a:gd name="T45" fmla="*/ 8 h 826"/>
                <a:gd name="T46" fmla="*/ 28 w 275"/>
                <a:gd name="T47" fmla="*/ 2 h 826"/>
                <a:gd name="T48" fmla="*/ 41 w 275"/>
                <a:gd name="T49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5" h="826">
                  <a:moveTo>
                    <a:pt x="41" y="0"/>
                  </a:moveTo>
                  <a:lnTo>
                    <a:pt x="234" y="0"/>
                  </a:lnTo>
                  <a:lnTo>
                    <a:pt x="247" y="2"/>
                  </a:lnTo>
                  <a:lnTo>
                    <a:pt x="259" y="8"/>
                  </a:lnTo>
                  <a:lnTo>
                    <a:pt x="268" y="17"/>
                  </a:lnTo>
                  <a:lnTo>
                    <a:pt x="273" y="28"/>
                  </a:lnTo>
                  <a:lnTo>
                    <a:pt x="275" y="42"/>
                  </a:lnTo>
                  <a:lnTo>
                    <a:pt x="275" y="785"/>
                  </a:lnTo>
                  <a:lnTo>
                    <a:pt x="273" y="798"/>
                  </a:lnTo>
                  <a:lnTo>
                    <a:pt x="267" y="809"/>
                  </a:lnTo>
                  <a:lnTo>
                    <a:pt x="259" y="818"/>
                  </a:lnTo>
                  <a:lnTo>
                    <a:pt x="247" y="824"/>
                  </a:lnTo>
                  <a:lnTo>
                    <a:pt x="234" y="826"/>
                  </a:lnTo>
                  <a:lnTo>
                    <a:pt x="41" y="826"/>
                  </a:lnTo>
                  <a:lnTo>
                    <a:pt x="28" y="824"/>
                  </a:lnTo>
                  <a:lnTo>
                    <a:pt x="17" y="818"/>
                  </a:lnTo>
                  <a:lnTo>
                    <a:pt x="8" y="809"/>
                  </a:lnTo>
                  <a:lnTo>
                    <a:pt x="2" y="798"/>
                  </a:lnTo>
                  <a:lnTo>
                    <a:pt x="0" y="785"/>
                  </a:lnTo>
                  <a:lnTo>
                    <a:pt x="0" y="41"/>
                  </a:lnTo>
                  <a:lnTo>
                    <a:pt x="2" y="28"/>
                  </a:lnTo>
                  <a:lnTo>
                    <a:pt x="8" y="17"/>
                  </a:lnTo>
                  <a:lnTo>
                    <a:pt x="17" y="8"/>
                  </a:lnTo>
                  <a:lnTo>
                    <a:pt x="28" y="2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407"/>
            <p:cNvSpPr>
              <a:spLocks/>
            </p:cNvSpPr>
            <p:nvPr/>
          </p:nvSpPr>
          <p:spPr bwMode="auto">
            <a:xfrm>
              <a:off x="6610351" y="2149476"/>
              <a:ext cx="106363" cy="273050"/>
            </a:xfrm>
            <a:custGeom>
              <a:avLst/>
              <a:gdLst>
                <a:gd name="T0" fmla="*/ 302 w 604"/>
                <a:gd name="T1" fmla="*/ 0 h 1544"/>
                <a:gd name="T2" fmla="*/ 312 w 604"/>
                <a:gd name="T3" fmla="*/ 1 h 1544"/>
                <a:gd name="T4" fmla="*/ 321 w 604"/>
                <a:gd name="T5" fmla="*/ 6 h 1544"/>
                <a:gd name="T6" fmla="*/ 329 w 604"/>
                <a:gd name="T7" fmla="*/ 14 h 1544"/>
                <a:gd name="T8" fmla="*/ 600 w 604"/>
                <a:gd name="T9" fmla="*/ 450 h 1544"/>
                <a:gd name="T10" fmla="*/ 604 w 604"/>
                <a:gd name="T11" fmla="*/ 461 h 1544"/>
                <a:gd name="T12" fmla="*/ 604 w 604"/>
                <a:gd name="T13" fmla="*/ 472 h 1544"/>
                <a:gd name="T14" fmla="*/ 601 w 604"/>
                <a:gd name="T15" fmla="*/ 482 h 1544"/>
                <a:gd name="T16" fmla="*/ 594 w 604"/>
                <a:gd name="T17" fmla="*/ 490 h 1544"/>
                <a:gd name="T18" fmla="*/ 585 w 604"/>
                <a:gd name="T19" fmla="*/ 496 h 1544"/>
                <a:gd name="T20" fmla="*/ 574 w 604"/>
                <a:gd name="T21" fmla="*/ 498 h 1544"/>
                <a:gd name="T22" fmla="*/ 440 w 604"/>
                <a:gd name="T23" fmla="*/ 498 h 1544"/>
                <a:gd name="T24" fmla="*/ 440 w 604"/>
                <a:gd name="T25" fmla="*/ 841 h 1544"/>
                <a:gd name="T26" fmla="*/ 409 w 604"/>
                <a:gd name="T27" fmla="*/ 881 h 1544"/>
                <a:gd name="T28" fmla="*/ 381 w 604"/>
                <a:gd name="T29" fmla="*/ 923 h 1544"/>
                <a:gd name="T30" fmla="*/ 358 w 604"/>
                <a:gd name="T31" fmla="*/ 968 h 1544"/>
                <a:gd name="T32" fmla="*/ 340 w 604"/>
                <a:gd name="T33" fmla="*/ 1016 h 1544"/>
                <a:gd name="T34" fmla="*/ 327 w 604"/>
                <a:gd name="T35" fmla="*/ 1067 h 1544"/>
                <a:gd name="T36" fmla="*/ 318 w 604"/>
                <a:gd name="T37" fmla="*/ 1118 h 1544"/>
                <a:gd name="T38" fmla="*/ 315 w 604"/>
                <a:gd name="T39" fmla="*/ 1172 h 1544"/>
                <a:gd name="T40" fmla="*/ 318 w 604"/>
                <a:gd name="T41" fmla="*/ 1225 h 1544"/>
                <a:gd name="T42" fmla="*/ 326 w 604"/>
                <a:gd name="T43" fmla="*/ 1278 h 1544"/>
                <a:gd name="T44" fmla="*/ 340 w 604"/>
                <a:gd name="T45" fmla="*/ 1327 h 1544"/>
                <a:gd name="T46" fmla="*/ 358 w 604"/>
                <a:gd name="T47" fmla="*/ 1375 h 1544"/>
                <a:gd name="T48" fmla="*/ 381 w 604"/>
                <a:gd name="T49" fmla="*/ 1420 h 1544"/>
                <a:gd name="T50" fmla="*/ 408 w 604"/>
                <a:gd name="T51" fmla="*/ 1463 h 1544"/>
                <a:gd name="T52" fmla="*/ 439 w 604"/>
                <a:gd name="T53" fmla="*/ 1503 h 1544"/>
                <a:gd name="T54" fmla="*/ 437 w 604"/>
                <a:gd name="T55" fmla="*/ 1516 h 1544"/>
                <a:gd name="T56" fmla="*/ 431 w 604"/>
                <a:gd name="T57" fmla="*/ 1527 h 1544"/>
                <a:gd name="T58" fmla="*/ 422 w 604"/>
                <a:gd name="T59" fmla="*/ 1536 h 1544"/>
                <a:gd name="T60" fmla="*/ 411 w 604"/>
                <a:gd name="T61" fmla="*/ 1542 h 1544"/>
                <a:gd name="T62" fmla="*/ 398 w 604"/>
                <a:gd name="T63" fmla="*/ 1544 h 1544"/>
                <a:gd name="T64" fmla="*/ 204 w 604"/>
                <a:gd name="T65" fmla="*/ 1544 h 1544"/>
                <a:gd name="T66" fmla="*/ 192 w 604"/>
                <a:gd name="T67" fmla="*/ 1542 h 1544"/>
                <a:gd name="T68" fmla="*/ 180 w 604"/>
                <a:gd name="T69" fmla="*/ 1536 h 1544"/>
                <a:gd name="T70" fmla="*/ 171 w 604"/>
                <a:gd name="T71" fmla="*/ 1527 h 1544"/>
                <a:gd name="T72" fmla="*/ 166 w 604"/>
                <a:gd name="T73" fmla="*/ 1516 h 1544"/>
                <a:gd name="T74" fmla="*/ 163 w 604"/>
                <a:gd name="T75" fmla="*/ 1503 h 1544"/>
                <a:gd name="T76" fmla="*/ 163 w 604"/>
                <a:gd name="T77" fmla="*/ 498 h 1544"/>
                <a:gd name="T78" fmla="*/ 31 w 604"/>
                <a:gd name="T79" fmla="*/ 498 h 1544"/>
                <a:gd name="T80" fmla="*/ 19 w 604"/>
                <a:gd name="T81" fmla="*/ 496 h 1544"/>
                <a:gd name="T82" fmla="*/ 10 w 604"/>
                <a:gd name="T83" fmla="*/ 490 h 1544"/>
                <a:gd name="T84" fmla="*/ 4 w 604"/>
                <a:gd name="T85" fmla="*/ 482 h 1544"/>
                <a:gd name="T86" fmla="*/ 0 w 604"/>
                <a:gd name="T87" fmla="*/ 472 h 1544"/>
                <a:gd name="T88" fmla="*/ 0 w 604"/>
                <a:gd name="T89" fmla="*/ 461 h 1544"/>
                <a:gd name="T90" fmla="*/ 4 w 604"/>
                <a:gd name="T91" fmla="*/ 450 h 1544"/>
                <a:gd name="T92" fmla="*/ 275 w 604"/>
                <a:gd name="T93" fmla="*/ 14 h 1544"/>
                <a:gd name="T94" fmla="*/ 283 w 604"/>
                <a:gd name="T95" fmla="*/ 6 h 1544"/>
                <a:gd name="T96" fmla="*/ 292 w 604"/>
                <a:gd name="T97" fmla="*/ 1 h 1544"/>
                <a:gd name="T98" fmla="*/ 302 w 604"/>
                <a:gd name="T99" fmla="*/ 0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4" h="1544">
                  <a:moveTo>
                    <a:pt x="302" y="0"/>
                  </a:moveTo>
                  <a:lnTo>
                    <a:pt x="312" y="1"/>
                  </a:lnTo>
                  <a:lnTo>
                    <a:pt x="321" y="6"/>
                  </a:lnTo>
                  <a:lnTo>
                    <a:pt x="329" y="14"/>
                  </a:lnTo>
                  <a:lnTo>
                    <a:pt x="600" y="450"/>
                  </a:lnTo>
                  <a:lnTo>
                    <a:pt x="604" y="461"/>
                  </a:lnTo>
                  <a:lnTo>
                    <a:pt x="604" y="472"/>
                  </a:lnTo>
                  <a:lnTo>
                    <a:pt x="601" y="482"/>
                  </a:lnTo>
                  <a:lnTo>
                    <a:pt x="594" y="490"/>
                  </a:lnTo>
                  <a:lnTo>
                    <a:pt x="585" y="496"/>
                  </a:lnTo>
                  <a:lnTo>
                    <a:pt x="574" y="498"/>
                  </a:lnTo>
                  <a:lnTo>
                    <a:pt x="440" y="498"/>
                  </a:lnTo>
                  <a:lnTo>
                    <a:pt x="440" y="841"/>
                  </a:lnTo>
                  <a:lnTo>
                    <a:pt x="409" y="881"/>
                  </a:lnTo>
                  <a:lnTo>
                    <a:pt x="381" y="923"/>
                  </a:lnTo>
                  <a:lnTo>
                    <a:pt x="358" y="968"/>
                  </a:lnTo>
                  <a:lnTo>
                    <a:pt x="340" y="1016"/>
                  </a:lnTo>
                  <a:lnTo>
                    <a:pt x="327" y="1067"/>
                  </a:lnTo>
                  <a:lnTo>
                    <a:pt x="318" y="1118"/>
                  </a:lnTo>
                  <a:lnTo>
                    <a:pt x="315" y="1172"/>
                  </a:lnTo>
                  <a:lnTo>
                    <a:pt x="318" y="1225"/>
                  </a:lnTo>
                  <a:lnTo>
                    <a:pt x="326" y="1278"/>
                  </a:lnTo>
                  <a:lnTo>
                    <a:pt x="340" y="1327"/>
                  </a:lnTo>
                  <a:lnTo>
                    <a:pt x="358" y="1375"/>
                  </a:lnTo>
                  <a:lnTo>
                    <a:pt x="381" y="1420"/>
                  </a:lnTo>
                  <a:lnTo>
                    <a:pt x="408" y="1463"/>
                  </a:lnTo>
                  <a:lnTo>
                    <a:pt x="439" y="1503"/>
                  </a:lnTo>
                  <a:lnTo>
                    <a:pt x="437" y="1516"/>
                  </a:lnTo>
                  <a:lnTo>
                    <a:pt x="431" y="1527"/>
                  </a:lnTo>
                  <a:lnTo>
                    <a:pt x="422" y="1536"/>
                  </a:lnTo>
                  <a:lnTo>
                    <a:pt x="411" y="1542"/>
                  </a:lnTo>
                  <a:lnTo>
                    <a:pt x="398" y="1544"/>
                  </a:lnTo>
                  <a:lnTo>
                    <a:pt x="204" y="1544"/>
                  </a:lnTo>
                  <a:lnTo>
                    <a:pt x="192" y="1542"/>
                  </a:lnTo>
                  <a:lnTo>
                    <a:pt x="180" y="1536"/>
                  </a:lnTo>
                  <a:lnTo>
                    <a:pt x="171" y="1527"/>
                  </a:lnTo>
                  <a:lnTo>
                    <a:pt x="166" y="1516"/>
                  </a:lnTo>
                  <a:lnTo>
                    <a:pt x="163" y="1503"/>
                  </a:lnTo>
                  <a:lnTo>
                    <a:pt x="163" y="498"/>
                  </a:lnTo>
                  <a:lnTo>
                    <a:pt x="31" y="498"/>
                  </a:lnTo>
                  <a:lnTo>
                    <a:pt x="19" y="496"/>
                  </a:lnTo>
                  <a:lnTo>
                    <a:pt x="10" y="490"/>
                  </a:lnTo>
                  <a:lnTo>
                    <a:pt x="4" y="482"/>
                  </a:lnTo>
                  <a:lnTo>
                    <a:pt x="0" y="472"/>
                  </a:lnTo>
                  <a:lnTo>
                    <a:pt x="0" y="461"/>
                  </a:lnTo>
                  <a:lnTo>
                    <a:pt x="4" y="450"/>
                  </a:lnTo>
                  <a:lnTo>
                    <a:pt x="275" y="14"/>
                  </a:lnTo>
                  <a:lnTo>
                    <a:pt x="283" y="6"/>
                  </a:lnTo>
                  <a:lnTo>
                    <a:pt x="292" y="1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08"/>
            <p:cNvSpPr>
              <a:spLocks noEditPoints="1"/>
            </p:cNvSpPr>
            <p:nvPr/>
          </p:nvSpPr>
          <p:spPr bwMode="auto">
            <a:xfrm>
              <a:off x="6684963" y="2286001"/>
              <a:ext cx="138113" cy="139700"/>
            </a:xfrm>
            <a:custGeom>
              <a:avLst/>
              <a:gdLst>
                <a:gd name="T0" fmla="*/ 364 w 789"/>
                <a:gd name="T1" fmla="*/ 131 h 791"/>
                <a:gd name="T2" fmla="*/ 360 w 789"/>
                <a:gd name="T3" fmla="*/ 168 h 791"/>
                <a:gd name="T4" fmla="*/ 356 w 789"/>
                <a:gd name="T5" fmla="*/ 190 h 791"/>
                <a:gd name="T6" fmla="*/ 317 w 789"/>
                <a:gd name="T7" fmla="*/ 207 h 791"/>
                <a:gd name="T8" fmla="*/ 270 w 789"/>
                <a:gd name="T9" fmla="*/ 255 h 791"/>
                <a:gd name="T10" fmla="*/ 259 w 789"/>
                <a:gd name="T11" fmla="*/ 324 h 791"/>
                <a:gd name="T12" fmla="*/ 285 w 789"/>
                <a:gd name="T13" fmla="*/ 378 h 791"/>
                <a:gd name="T14" fmla="*/ 343 w 789"/>
                <a:gd name="T15" fmla="*/ 417 h 791"/>
                <a:gd name="T16" fmla="*/ 410 w 789"/>
                <a:gd name="T17" fmla="*/ 445 h 791"/>
                <a:gd name="T18" fmla="*/ 438 w 789"/>
                <a:gd name="T19" fmla="*/ 478 h 791"/>
                <a:gd name="T20" fmla="*/ 426 w 789"/>
                <a:gd name="T21" fmla="*/ 513 h 791"/>
                <a:gd name="T22" fmla="*/ 382 w 789"/>
                <a:gd name="T23" fmla="*/ 528 h 791"/>
                <a:gd name="T24" fmla="*/ 314 w 789"/>
                <a:gd name="T25" fmla="*/ 516 h 791"/>
                <a:gd name="T26" fmla="*/ 276 w 789"/>
                <a:gd name="T27" fmla="*/ 502 h 791"/>
                <a:gd name="T28" fmla="*/ 257 w 789"/>
                <a:gd name="T29" fmla="*/ 553 h 791"/>
                <a:gd name="T30" fmla="*/ 261 w 789"/>
                <a:gd name="T31" fmla="*/ 577 h 791"/>
                <a:gd name="T32" fmla="*/ 315 w 789"/>
                <a:gd name="T33" fmla="*/ 597 h 791"/>
                <a:gd name="T34" fmla="*/ 354 w 789"/>
                <a:gd name="T35" fmla="*/ 607 h 791"/>
                <a:gd name="T36" fmla="*/ 356 w 789"/>
                <a:gd name="T37" fmla="*/ 649 h 791"/>
                <a:gd name="T38" fmla="*/ 365 w 789"/>
                <a:gd name="T39" fmla="*/ 665 h 791"/>
                <a:gd name="T40" fmla="*/ 420 w 789"/>
                <a:gd name="T41" fmla="*/ 664 h 791"/>
                <a:gd name="T42" fmla="*/ 427 w 789"/>
                <a:gd name="T43" fmla="*/ 632 h 791"/>
                <a:gd name="T44" fmla="*/ 434 w 789"/>
                <a:gd name="T45" fmla="*/ 598 h 791"/>
                <a:gd name="T46" fmla="*/ 479 w 789"/>
                <a:gd name="T47" fmla="*/ 579 h 791"/>
                <a:gd name="T48" fmla="*/ 521 w 789"/>
                <a:gd name="T49" fmla="*/ 532 h 791"/>
                <a:gd name="T50" fmla="*/ 534 w 789"/>
                <a:gd name="T51" fmla="*/ 465 h 791"/>
                <a:gd name="T52" fmla="*/ 507 w 789"/>
                <a:gd name="T53" fmla="*/ 403 h 791"/>
                <a:gd name="T54" fmla="*/ 436 w 789"/>
                <a:gd name="T55" fmla="*/ 358 h 791"/>
                <a:gd name="T56" fmla="*/ 365 w 789"/>
                <a:gd name="T57" fmla="*/ 324 h 791"/>
                <a:gd name="T58" fmla="*/ 352 w 789"/>
                <a:gd name="T59" fmla="*/ 293 h 791"/>
                <a:gd name="T60" fmla="*/ 373 w 789"/>
                <a:gd name="T61" fmla="*/ 268 h 791"/>
                <a:gd name="T62" fmla="*/ 425 w 789"/>
                <a:gd name="T63" fmla="*/ 264 h 791"/>
                <a:gd name="T64" fmla="*/ 488 w 789"/>
                <a:gd name="T65" fmla="*/ 282 h 791"/>
                <a:gd name="T66" fmla="*/ 502 w 789"/>
                <a:gd name="T67" fmla="*/ 270 h 791"/>
                <a:gd name="T68" fmla="*/ 512 w 789"/>
                <a:gd name="T69" fmla="*/ 210 h 791"/>
                <a:gd name="T70" fmla="*/ 452 w 789"/>
                <a:gd name="T71" fmla="*/ 189 h 791"/>
                <a:gd name="T72" fmla="*/ 430 w 789"/>
                <a:gd name="T73" fmla="*/ 181 h 791"/>
                <a:gd name="T74" fmla="*/ 428 w 789"/>
                <a:gd name="T75" fmla="*/ 148 h 791"/>
                <a:gd name="T76" fmla="*/ 419 w 789"/>
                <a:gd name="T77" fmla="*/ 129 h 791"/>
                <a:gd name="T78" fmla="*/ 379 w 789"/>
                <a:gd name="T79" fmla="*/ 128 h 791"/>
                <a:gd name="T80" fmla="*/ 492 w 789"/>
                <a:gd name="T81" fmla="*/ 12 h 791"/>
                <a:gd name="T82" fmla="*/ 620 w 789"/>
                <a:gd name="T83" fmla="*/ 72 h 791"/>
                <a:gd name="T84" fmla="*/ 719 w 789"/>
                <a:gd name="T85" fmla="*/ 170 h 791"/>
                <a:gd name="T86" fmla="*/ 777 w 789"/>
                <a:gd name="T87" fmla="*/ 299 h 791"/>
                <a:gd name="T88" fmla="*/ 786 w 789"/>
                <a:gd name="T89" fmla="*/ 445 h 791"/>
                <a:gd name="T90" fmla="*/ 743 w 789"/>
                <a:gd name="T91" fmla="*/ 582 h 791"/>
                <a:gd name="T92" fmla="*/ 657 w 789"/>
                <a:gd name="T93" fmla="*/ 692 h 791"/>
                <a:gd name="T94" fmla="*/ 537 w 789"/>
                <a:gd name="T95" fmla="*/ 765 h 791"/>
                <a:gd name="T96" fmla="*/ 395 w 789"/>
                <a:gd name="T97" fmla="*/ 791 h 791"/>
                <a:gd name="T98" fmla="*/ 252 w 789"/>
                <a:gd name="T99" fmla="*/ 765 h 791"/>
                <a:gd name="T100" fmla="*/ 133 w 789"/>
                <a:gd name="T101" fmla="*/ 692 h 791"/>
                <a:gd name="T102" fmla="*/ 46 w 789"/>
                <a:gd name="T103" fmla="*/ 582 h 791"/>
                <a:gd name="T104" fmla="*/ 3 w 789"/>
                <a:gd name="T105" fmla="*/ 445 h 791"/>
                <a:gd name="T106" fmla="*/ 12 w 789"/>
                <a:gd name="T107" fmla="*/ 299 h 791"/>
                <a:gd name="T108" fmla="*/ 70 w 789"/>
                <a:gd name="T109" fmla="*/ 170 h 791"/>
                <a:gd name="T110" fmla="*/ 169 w 789"/>
                <a:gd name="T111" fmla="*/ 72 h 791"/>
                <a:gd name="T112" fmla="*/ 297 w 789"/>
                <a:gd name="T113" fmla="*/ 12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9" h="791">
                  <a:moveTo>
                    <a:pt x="379" y="128"/>
                  </a:moveTo>
                  <a:lnTo>
                    <a:pt x="370" y="129"/>
                  </a:lnTo>
                  <a:lnTo>
                    <a:pt x="364" y="131"/>
                  </a:lnTo>
                  <a:lnTo>
                    <a:pt x="361" y="137"/>
                  </a:lnTo>
                  <a:lnTo>
                    <a:pt x="360" y="147"/>
                  </a:lnTo>
                  <a:lnTo>
                    <a:pt x="360" y="168"/>
                  </a:lnTo>
                  <a:lnTo>
                    <a:pt x="360" y="179"/>
                  </a:lnTo>
                  <a:lnTo>
                    <a:pt x="359" y="186"/>
                  </a:lnTo>
                  <a:lnTo>
                    <a:pt x="356" y="190"/>
                  </a:lnTo>
                  <a:lnTo>
                    <a:pt x="350" y="193"/>
                  </a:lnTo>
                  <a:lnTo>
                    <a:pt x="340" y="197"/>
                  </a:lnTo>
                  <a:lnTo>
                    <a:pt x="317" y="207"/>
                  </a:lnTo>
                  <a:lnTo>
                    <a:pt x="298" y="220"/>
                  </a:lnTo>
                  <a:lnTo>
                    <a:pt x="282" y="236"/>
                  </a:lnTo>
                  <a:lnTo>
                    <a:pt x="270" y="255"/>
                  </a:lnTo>
                  <a:lnTo>
                    <a:pt x="262" y="277"/>
                  </a:lnTo>
                  <a:lnTo>
                    <a:pt x="258" y="302"/>
                  </a:lnTo>
                  <a:lnTo>
                    <a:pt x="259" y="324"/>
                  </a:lnTo>
                  <a:lnTo>
                    <a:pt x="264" y="344"/>
                  </a:lnTo>
                  <a:lnTo>
                    <a:pt x="273" y="362"/>
                  </a:lnTo>
                  <a:lnTo>
                    <a:pt x="285" y="378"/>
                  </a:lnTo>
                  <a:lnTo>
                    <a:pt x="300" y="392"/>
                  </a:lnTo>
                  <a:lnTo>
                    <a:pt x="319" y="404"/>
                  </a:lnTo>
                  <a:lnTo>
                    <a:pt x="343" y="417"/>
                  </a:lnTo>
                  <a:lnTo>
                    <a:pt x="368" y="427"/>
                  </a:lnTo>
                  <a:lnTo>
                    <a:pt x="395" y="438"/>
                  </a:lnTo>
                  <a:lnTo>
                    <a:pt x="410" y="445"/>
                  </a:lnTo>
                  <a:lnTo>
                    <a:pt x="423" y="454"/>
                  </a:lnTo>
                  <a:lnTo>
                    <a:pt x="433" y="465"/>
                  </a:lnTo>
                  <a:lnTo>
                    <a:pt x="438" y="478"/>
                  </a:lnTo>
                  <a:lnTo>
                    <a:pt x="438" y="491"/>
                  </a:lnTo>
                  <a:lnTo>
                    <a:pt x="435" y="503"/>
                  </a:lnTo>
                  <a:lnTo>
                    <a:pt x="426" y="513"/>
                  </a:lnTo>
                  <a:lnTo>
                    <a:pt x="414" y="521"/>
                  </a:lnTo>
                  <a:lnTo>
                    <a:pt x="398" y="526"/>
                  </a:lnTo>
                  <a:lnTo>
                    <a:pt x="382" y="528"/>
                  </a:lnTo>
                  <a:lnTo>
                    <a:pt x="364" y="527"/>
                  </a:lnTo>
                  <a:lnTo>
                    <a:pt x="339" y="523"/>
                  </a:lnTo>
                  <a:lnTo>
                    <a:pt x="314" y="516"/>
                  </a:lnTo>
                  <a:lnTo>
                    <a:pt x="290" y="505"/>
                  </a:lnTo>
                  <a:lnTo>
                    <a:pt x="282" y="501"/>
                  </a:lnTo>
                  <a:lnTo>
                    <a:pt x="276" y="502"/>
                  </a:lnTo>
                  <a:lnTo>
                    <a:pt x="272" y="506"/>
                  </a:lnTo>
                  <a:lnTo>
                    <a:pt x="268" y="515"/>
                  </a:lnTo>
                  <a:lnTo>
                    <a:pt x="257" y="553"/>
                  </a:lnTo>
                  <a:lnTo>
                    <a:pt x="255" y="564"/>
                  </a:lnTo>
                  <a:lnTo>
                    <a:pt x="256" y="571"/>
                  </a:lnTo>
                  <a:lnTo>
                    <a:pt x="261" y="577"/>
                  </a:lnTo>
                  <a:lnTo>
                    <a:pt x="271" y="583"/>
                  </a:lnTo>
                  <a:lnTo>
                    <a:pt x="292" y="591"/>
                  </a:lnTo>
                  <a:lnTo>
                    <a:pt x="315" y="597"/>
                  </a:lnTo>
                  <a:lnTo>
                    <a:pt x="337" y="601"/>
                  </a:lnTo>
                  <a:lnTo>
                    <a:pt x="348" y="603"/>
                  </a:lnTo>
                  <a:lnTo>
                    <a:pt x="354" y="607"/>
                  </a:lnTo>
                  <a:lnTo>
                    <a:pt x="356" y="613"/>
                  </a:lnTo>
                  <a:lnTo>
                    <a:pt x="356" y="624"/>
                  </a:lnTo>
                  <a:lnTo>
                    <a:pt x="356" y="649"/>
                  </a:lnTo>
                  <a:lnTo>
                    <a:pt x="357" y="656"/>
                  </a:lnTo>
                  <a:lnTo>
                    <a:pt x="360" y="662"/>
                  </a:lnTo>
                  <a:lnTo>
                    <a:pt x="365" y="665"/>
                  </a:lnTo>
                  <a:lnTo>
                    <a:pt x="372" y="666"/>
                  </a:lnTo>
                  <a:lnTo>
                    <a:pt x="411" y="666"/>
                  </a:lnTo>
                  <a:lnTo>
                    <a:pt x="420" y="664"/>
                  </a:lnTo>
                  <a:lnTo>
                    <a:pt x="425" y="659"/>
                  </a:lnTo>
                  <a:lnTo>
                    <a:pt x="427" y="650"/>
                  </a:lnTo>
                  <a:lnTo>
                    <a:pt x="427" y="632"/>
                  </a:lnTo>
                  <a:lnTo>
                    <a:pt x="427" y="615"/>
                  </a:lnTo>
                  <a:lnTo>
                    <a:pt x="428" y="605"/>
                  </a:lnTo>
                  <a:lnTo>
                    <a:pt x="434" y="598"/>
                  </a:lnTo>
                  <a:lnTo>
                    <a:pt x="443" y="594"/>
                  </a:lnTo>
                  <a:lnTo>
                    <a:pt x="461" y="588"/>
                  </a:lnTo>
                  <a:lnTo>
                    <a:pt x="479" y="579"/>
                  </a:lnTo>
                  <a:lnTo>
                    <a:pt x="494" y="567"/>
                  </a:lnTo>
                  <a:lnTo>
                    <a:pt x="508" y="552"/>
                  </a:lnTo>
                  <a:lnTo>
                    <a:pt x="521" y="532"/>
                  </a:lnTo>
                  <a:lnTo>
                    <a:pt x="530" y="511"/>
                  </a:lnTo>
                  <a:lnTo>
                    <a:pt x="534" y="488"/>
                  </a:lnTo>
                  <a:lnTo>
                    <a:pt x="534" y="465"/>
                  </a:lnTo>
                  <a:lnTo>
                    <a:pt x="529" y="443"/>
                  </a:lnTo>
                  <a:lnTo>
                    <a:pt x="520" y="422"/>
                  </a:lnTo>
                  <a:lnTo>
                    <a:pt x="507" y="403"/>
                  </a:lnTo>
                  <a:lnTo>
                    <a:pt x="489" y="387"/>
                  </a:lnTo>
                  <a:lnTo>
                    <a:pt x="468" y="374"/>
                  </a:lnTo>
                  <a:lnTo>
                    <a:pt x="436" y="358"/>
                  </a:lnTo>
                  <a:lnTo>
                    <a:pt x="402" y="344"/>
                  </a:lnTo>
                  <a:lnTo>
                    <a:pt x="383" y="335"/>
                  </a:lnTo>
                  <a:lnTo>
                    <a:pt x="365" y="324"/>
                  </a:lnTo>
                  <a:lnTo>
                    <a:pt x="357" y="314"/>
                  </a:lnTo>
                  <a:lnTo>
                    <a:pt x="352" y="304"/>
                  </a:lnTo>
                  <a:lnTo>
                    <a:pt x="352" y="293"/>
                  </a:lnTo>
                  <a:lnTo>
                    <a:pt x="355" y="283"/>
                  </a:lnTo>
                  <a:lnTo>
                    <a:pt x="362" y="275"/>
                  </a:lnTo>
                  <a:lnTo>
                    <a:pt x="373" y="268"/>
                  </a:lnTo>
                  <a:lnTo>
                    <a:pt x="385" y="264"/>
                  </a:lnTo>
                  <a:lnTo>
                    <a:pt x="396" y="263"/>
                  </a:lnTo>
                  <a:lnTo>
                    <a:pt x="425" y="264"/>
                  </a:lnTo>
                  <a:lnTo>
                    <a:pt x="453" y="269"/>
                  </a:lnTo>
                  <a:lnTo>
                    <a:pt x="480" y="279"/>
                  </a:lnTo>
                  <a:lnTo>
                    <a:pt x="488" y="282"/>
                  </a:lnTo>
                  <a:lnTo>
                    <a:pt x="494" y="282"/>
                  </a:lnTo>
                  <a:lnTo>
                    <a:pt x="498" y="278"/>
                  </a:lnTo>
                  <a:lnTo>
                    <a:pt x="502" y="270"/>
                  </a:lnTo>
                  <a:lnTo>
                    <a:pt x="515" y="225"/>
                  </a:lnTo>
                  <a:lnTo>
                    <a:pt x="516" y="217"/>
                  </a:lnTo>
                  <a:lnTo>
                    <a:pt x="512" y="210"/>
                  </a:lnTo>
                  <a:lnTo>
                    <a:pt x="505" y="205"/>
                  </a:lnTo>
                  <a:lnTo>
                    <a:pt x="479" y="195"/>
                  </a:lnTo>
                  <a:lnTo>
                    <a:pt x="452" y="189"/>
                  </a:lnTo>
                  <a:lnTo>
                    <a:pt x="441" y="187"/>
                  </a:lnTo>
                  <a:lnTo>
                    <a:pt x="434" y="185"/>
                  </a:lnTo>
                  <a:lnTo>
                    <a:pt x="430" y="181"/>
                  </a:lnTo>
                  <a:lnTo>
                    <a:pt x="429" y="173"/>
                  </a:lnTo>
                  <a:lnTo>
                    <a:pt x="429" y="162"/>
                  </a:lnTo>
                  <a:lnTo>
                    <a:pt x="428" y="148"/>
                  </a:lnTo>
                  <a:lnTo>
                    <a:pt x="427" y="138"/>
                  </a:lnTo>
                  <a:lnTo>
                    <a:pt x="424" y="132"/>
                  </a:lnTo>
                  <a:lnTo>
                    <a:pt x="419" y="129"/>
                  </a:lnTo>
                  <a:lnTo>
                    <a:pt x="409" y="128"/>
                  </a:lnTo>
                  <a:lnTo>
                    <a:pt x="395" y="128"/>
                  </a:lnTo>
                  <a:lnTo>
                    <a:pt x="379" y="128"/>
                  </a:lnTo>
                  <a:close/>
                  <a:moveTo>
                    <a:pt x="395" y="0"/>
                  </a:moveTo>
                  <a:lnTo>
                    <a:pt x="444" y="4"/>
                  </a:lnTo>
                  <a:lnTo>
                    <a:pt x="492" y="12"/>
                  </a:lnTo>
                  <a:lnTo>
                    <a:pt x="537" y="28"/>
                  </a:lnTo>
                  <a:lnTo>
                    <a:pt x="580" y="47"/>
                  </a:lnTo>
                  <a:lnTo>
                    <a:pt x="620" y="72"/>
                  </a:lnTo>
                  <a:lnTo>
                    <a:pt x="657" y="101"/>
                  </a:lnTo>
                  <a:lnTo>
                    <a:pt x="690" y="133"/>
                  </a:lnTo>
                  <a:lnTo>
                    <a:pt x="719" y="170"/>
                  </a:lnTo>
                  <a:lnTo>
                    <a:pt x="743" y="210"/>
                  </a:lnTo>
                  <a:lnTo>
                    <a:pt x="763" y="253"/>
                  </a:lnTo>
                  <a:lnTo>
                    <a:pt x="777" y="299"/>
                  </a:lnTo>
                  <a:lnTo>
                    <a:pt x="786" y="346"/>
                  </a:lnTo>
                  <a:lnTo>
                    <a:pt x="789" y="396"/>
                  </a:lnTo>
                  <a:lnTo>
                    <a:pt x="786" y="445"/>
                  </a:lnTo>
                  <a:lnTo>
                    <a:pt x="777" y="494"/>
                  </a:lnTo>
                  <a:lnTo>
                    <a:pt x="763" y="539"/>
                  </a:lnTo>
                  <a:lnTo>
                    <a:pt x="743" y="582"/>
                  </a:lnTo>
                  <a:lnTo>
                    <a:pt x="719" y="622"/>
                  </a:lnTo>
                  <a:lnTo>
                    <a:pt x="690" y="658"/>
                  </a:lnTo>
                  <a:lnTo>
                    <a:pt x="657" y="692"/>
                  </a:lnTo>
                  <a:lnTo>
                    <a:pt x="620" y="721"/>
                  </a:lnTo>
                  <a:lnTo>
                    <a:pt x="580" y="745"/>
                  </a:lnTo>
                  <a:lnTo>
                    <a:pt x="537" y="765"/>
                  </a:lnTo>
                  <a:lnTo>
                    <a:pt x="492" y="779"/>
                  </a:lnTo>
                  <a:lnTo>
                    <a:pt x="444" y="788"/>
                  </a:lnTo>
                  <a:lnTo>
                    <a:pt x="395" y="791"/>
                  </a:lnTo>
                  <a:lnTo>
                    <a:pt x="345" y="788"/>
                  </a:lnTo>
                  <a:lnTo>
                    <a:pt x="297" y="779"/>
                  </a:lnTo>
                  <a:lnTo>
                    <a:pt x="252" y="765"/>
                  </a:lnTo>
                  <a:lnTo>
                    <a:pt x="209" y="745"/>
                  </a:lnTo>
                  <a:lnTo>
                    <a:pt x="169" y="721"/>
                  </a:lnTo>
                  <a:lnTo>
                    <a:pt x="133" y="692"/>
                  </a:lnTo>
                  <a:lnTo>
                    <a:pt x="99" y="658"/>
                  </a:lnTo>
                  <a:lnTo>
                    <a:pt x="70" y="622"/>
                  </a:lnTo>
                  <a:lnTo>
                    <a:pt x="46" y="582"/>
                  </a:lnTo>
                  <a:lnTo>
                    <a:pt x="26" y="539"/>
                  </a:lnTo>
                  <a:lnTo>
                    <a:pt x="12" y="494"/>
                  </a:lnTo>
                  <a:lnTo>
                    <a:pt x="3" y="445"/>
                  </a:lnTo>
                  <a:lnTo>
                    <a:pt x="0" y="396"/>
                  </a:lnTo>
                  <a:lnTo>
                    <a:pt x="3" y="346"/>
                  </a:lnTo>
                  <a:lnTo>
                    <a:pt x="12" y="299"/>
                  </a:lnTo>
                  <a:lnTo>
                    <a:pt x="26" y="253"/>
                  </a:lnTo>
                  <a:lnTo>
                    <a:pt x="46" y="210"/>
                  </a:lnTo>
                  <a:lnTo>
                    <a:pt x="70" y="170"/>
                  </a:lnTo>
                  <a:lnTo>
                    <a:pt x="99" y="133"/>
                  </a:lnTo>
                  <a:lnTo>
                    <a:pt x="133" y="101"/>
                  </a:lnTo>
                  <a:lnTo>
                    <a:pt x="169" y="72"/>
                  </a:lnTo>
                  <a:lnTo>
                    <a:pt x="209" y="47"/>
                  </a:lnTo>
                  <a:lnTo>
                    <a:pt x="252" y="28"/>
                  </a:lnTo>
                  <a:lnTo>
                    <a:pt x="297" y="12"/>
                  </a:lnTo>
                  <a:lnTo>
                    <a:pt x="345" y="4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6" name="Group 1065"/>
          <p:cNvGrpSpPr/>
          <p:nvPr/>
        </p:nvGrpSpPr>
        <p:grpSpPr>
          <a:xfrm>
            <a:off x="7240615" y="1903413"/>
            <a:ext cx="508001" cy="579438"/>
            <a:chOff x="7204075" y="1903413"/>
            <a:chExt cx="508001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4" name="Freeform 413"/>
            <p:cNvSpPr>
              <a:spLocks/>
            </p:cNvSpPr>
            <p:nvPr/>
          </p:nvSpPr>
          <p:spPr bwMode="auto">
            <a:xfrm>
              <a:off x="7308850" y="1903413"/>
              <a:ext cx="187325" cy="241300"/>
            </a:xfrm>
            <a:custGeom>
              <a:avLst/>
              <a:gdLst>
                <a:gd name="T0" fmla="*/ 623 w 1185"/>
                <a:gd name="T1" fmla="*/ 0 h 1522"/>
                <a:gd name="T2" fmla="*/ 657 w 1185"/>
                <a:gd name="T3" fmla="*/ 2 h 1522"/>
                <a:gd name="T4" fmla="*/ 702 w 1185"/>
                <a:gd name="T5" fmla="*/ 8 h 1522"/>
                <a:gd name="T6" fmla="*/ 752 w 1185"/>
                <a:gd name="T7" fmla="*/ 18 h 1522"/>
                <a:gd name="T8" fmla="*/ 807 w 1185"/>
                <a:gd name="T9" fmla="*/ 33 h 1522"/>
                <a:gd name="T10" fmla="*/ 865 w 1185"/>
                <a:gd name="T11" fmla="*/ 57 h 1522"/>
                <a:gd name="T12" fmla="*/ 924 w 1185"/>
                <a:gd name="T13" fmla="*/ 89 h 1522"/>
                <a:gd name="T14" fmla="*/ 981 w 1185"/>
                <a:gd name="T15" fmla="*/ 131 h 1522"/>
                <a:gd name="T16" fmla="*/ 1036 w 1185"/>
                <a:gd name="T17" fmla="*/ 184 h 1522"/>
                <a:gd name="T18" fmla="*/ 1083 w 1185"/>
                <a:gd name="T19" fmla="*/ 251 h 1522"/>
                <a:gd name="T20" fmla="*/ 1124 w 1185"/>
                <a:gd name="T21" fmla="*/ 331 h 1522"/>
                <a:gd name="T22" fmla="*/ 1155 w 1185"/>
                <a:gd name="T23" fmla="*/ 426 h 1522"/>
                <a:gd name="T24" fmla="*/ 1175 w 1185"/>
                <a:gd name="T25" fmla="*/ 539 h 1522"/>
                <a:gd name="T26" fmla="*/ 1181 w 1185"/>
                <a:gd name="T27" fmla="*/ 605 h 1522"/>
                <a:gd name="T28" fmla="*/ 1182 w 1185"/>
                <a:gd name="T29" fmla="*/ 622 h 1522"/>
                <a:gd name="T30" fmla="*/ 1184 w 1185"/>
                <a:gd name="T31" fmla="*/ 656 h 1522"/>
                <a:gd name="T32" fmla="*/ 1185 w 1185"/>
                <a:gd name="T33" fmla="*/ 702 h 1522"/>
                <a:gd name="T34" fmla="*/ 1184 w 1185"/>
                <a:gd name="T35" fmla="*/ 760 h 1522"/>
                <a:gd name="T36" fmla="*/ 1182 w 1185"/>
                <a:gd name="T37" fmla="*/ 828 h 1522"/>
                <a:gd name="T38" fmla="*/ 1174 w 1185"/>
                <a:gd name="T39" fmla="*/ 901 h 1522"/>
                <a:gd name="T40" fmla="*/ 1162 w 1185"/>
                <a:gd name="T41" fmla="*/ 978 h 1522"/>
                <a:gd name="T42" fmla="*/ 1144 w 1185"/>
                <a:gd name="T43" fmla="*/ 1059 h 1522"/>
                <a:gd name="T44" fmla="*/ 1119 w 1185"/>
                <a:gd name="T45" fmla="*/ 1139 h 1522"/>
                <a:gd name="T46" fmla="*/ 1086 w 1185"/>
                <a:gd name="T47" fmla="*/ 1218 h 1522"/>
                <a:gd name="T48" fmla="*/ 1043 w 1185"/>
                <a:gd name="T49" fmla="*/ 1292 h 1522"/>
                <a:gd name="T50" fmla="*/ 990 w 1185"/>
                <a:gd name="T51" fmla="*/ 1360 h 1522"/>
                <a:gd name="T52" fmla="*/ 926 w 1185"/>
                <a:gd name="T53" fmla="*/ 1418 h 1522"/>
                <a:gd name="T54" fmla="*/ 849 w 1185"/>
                <a:gd name="T55" fmla="*/ 1465 h 1522"/>
                <a:gd name="T56" fmla="*/ 759 w 1185"/>
                <a:gd name="T57" fmla="*/ 1500 h 1522"/>
                <a:gd name="T58" fmla="*/ 654 w 1185"/>
                <a:gd name="T59" fmla="*/ 1519 h 1522"/>
                <a:gd name="T60" fmla="*/ 589 w 1185"/>
                <a:gd name="T61" fmla="*/ 1522 h 1522"/>
                <a:gd name="T62" fmla="*/ 475 w 1185"/>
                <a:gd name="T63" fmla="*/ 1512 h 1522"/>
                <a:gd name="T64" fmla="*/ 379 w 1185"/>
                <a:gd name="T65" fmla="*/ 1484 h 1522"/>
                <a:gd name="T66" fmla="*/ 295 w 1185"/>
                <a:gd name="T67" fmla="*/ 1443 h 1522"/>
                <a:gd name="T68" fmla="*/ 225 w 1185"/>
                <a:gd name="T69" fmla="*/ 1390 h 1522"/>
                <a:gd name="T70" fmla="*/ 166 w 1185"/>
                <a:gd name="T71" fmla="*/ 1327 h 1522"/>
                <a:gd name="T72" fmla="*/ 118 w 1185"/>
                <a:gd name="T73" fmla="*/ 1256 h 1522"/>
                <a:gd name="T74" fmla="*/ 81 w 1185"/>
                <a:gd name="T75" fmla="*/ 1179 h 1522"/>
                <a:gd name="T76" fmla="*/ 52 w 1185"/>
                <a:gd name="T77" fmla="*/ 1099 h 1522"/>
                <a:gd name="T78" fmla="*/ 31 w 1185"/>
                <a:gd name="T79" fmla="*/ 1018 h 1522"/>
                <a:gd name="T80" fmla="*/ 15 w 1185"/>
                <a:gd name="T81" fmla="*/ 940 h 1522"/>
                <a:gd name="T82" fmla="*/ 6 w 1185"/>
                <a:gd name="T83" fmla="*/ 863 h 1522"/>
                <a:gd name="T84" fmla="*/ 1 w 1185"/>
                <a:gd name="T85" fmla="*/ 793 h 1522"/>
                <a:gd name="T86" fmla="*/ 0 w 1185"/>
                <a:gd name="T87" fmla="*/ 730 h 1522"/>
                <a:gd name="T88" fmla="*/ 0 w 1185"/>
                <a:gd name="T89" fmla="*/ 678 h 1522"/>
                <a:gd name="T90" fmla="*/ 2 w 1185"/>
                <a:gd name="T91" fmla="*/ 637 h 1522"/>
                <a:gd name="T92" fmla="*/ 4 w 1185"/>
                <a:gd name="T93" fmla="*/ 611 h 1522"/>
                <a:gd name="T94" fmla="*/ 4 w 1185"/>
                <a:gd name="T95" fmla="*/ 602 h 1522"/>
                <a:gd name="T96" fmla="*/ 17 w 1185"/>
                <a:gd name="T97" fmla="*/ 480 h 1522"/>
                <a:gd name="T98" fmla="*/ 43 w 1185"/>
                <a:gd name="T99" fmla="*/ 377 h 1522"/>
                <a:gd name="T100" fmla="*/ 79 w 1185"/>
                <a:gd name="T101" fmla="*/ 290 h 1522"/>
                <a:gd name="T102" fmla="*/ 124 w 1185"/>
                <a:gd name="T103" fmla="*/ 216 h 1522"/>
                <a:gd name="T104" fmla="*/ 176 w 1185"/>
                <a:gd name="T105" fmla="*/ 157 h 1522"/>
                <a:gd name="T106" fmla="*/ 231 w 1185"/>
                <a:gd name="T107" fmla="*/ 109 h 1522"/>
                <a:gd name="T108" fmla="*/ 290 w 1185"/>
                <a:gd name="T109" fmla="*/ 72 h 1522"/>
                <a:gd name="T110" fmla="*/ 349 w 1185"/>
                <a:gd name="T111" fmla="*/ 45 h 1522"/>
                <a:gd name="T112" fmla="*/ 406 w 1185"/>
                <a:gd name="T113" fmla="*/ 25 h 1522"/>
                <a:gd name="T114" fmla="*/ 459 w 1185"/>
                <a:gd name="T115" fmla="*/ 12 h 1522"/>
                <a:gd name="T116" fmla="*/ 507 w 1185"/>
                <a:gd name="T117" fmla="*/ 5 h 1522"/>
                <a:gd name="T118" fmla="*/ 545 w 1185"/>
                <a:gd name="T119" fmla="*/ 0 h 1522"/>
                <a:gd name="T120" fmla="*/ 575 w 1185"/>
                <a:gd name="T121" fmla="*/ 0 h 1522"/>
                <a:gd name="T122" fmla="*/ 592 w 1185"/>
                <a:gd name="T123" fmla="*/ 0 h 1522"/>
                <a:gd name="T124" fmla="*/ 610 w 1185"/>
                <a:gd name="T125" fmla="*/ 0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5" h="1522">
                  <a:moveTo>
                    <a:pt x="610" y="0"/>
                  </a:moveTo>
                  <a:lnTo>
                    <a:pt x="623" y="0"/>
                  </a:lnTo>
                  <a:lnTo>
                    <a:pt x="640" y="0"/>
                  </a:lnTo>
                  <a:lnTo>
                    <a:pt x="657" y="2"/>
                  </a:lnTo>
                  <a:lnTo>
                    <a:pt x="678" y="5"/>
                  </a:lnTo>
                  <a:lnTo>
                    <a:pt x="702" y="8"/>
                  </a:lnTo>
                  <a:lnTo>
                    <a:pt x="726" y="11"/>
                  </a:lnTo>
                  <a:lnTo>
                    <a:pt x="752" y="18"/>
                  </a:lnTo>
                  <a:lnTo>
                    <a:pt x="779" y="25"/>
                  </a:lnTo>
                  <a:lnTo>
                    <a:pt x="807" y="33"/>
                  </a:lnTo>
                  <a:lnTo>
                    <a:pt x="836" y="45"/>
                  </a:lnTo>
                  <a:lnTo>
                    <a:pt x="865" y="57"/>
                  </a:lnTo>
                  <a:lnTo>
                    <a:pt x="895" y="71"/>
                  </a:lnTo>
                  <a:lnTo>
                    <a:pt x="924" y="89"/>
                  </a:lnTo>
                  <a:lnTo>
                    <a:pt x="954" y="109"/>
                  </a:lnTo>
                  <a:lnTo>
                    <a:pt x="981" y="131"/>
                  </a:lnTo>
                  <a:lnTo>
                    <a:pt x="1009" y="157"/>
                  </a:lnTo>
                  <a:lnTo>
                    <a:pt x="1036" y="184"/>
                  </a:lnTo>
                  <a:lnTo>
                    <a:pt x="1060" y="215"/>
                  </a:lnTo>
                  <a:lnTo>
                    <a:pt x="1083" y="251"/>
                  </a:lnTo>
                  <a:lnTo>
                    <a:pt x="1105" y="289"/>
                  </a:lnTo>
                  <a:lnTo>
                    <a:pt x="1124" y="331"/>
                  </a:lnTo>
                  <a:lnTo>
                    <a:pt x="1142" y="376"/>
                  </a:lnTo>
                  <a:lnTo>
                    <a:pt x="1155" y="426"/>
                  </a:lnTo>
                  <a:lnTo>
                    <a:pt x="1168" y="480"/>
                  </a:lnTo>
                  <a:lnTo>
                    <a:pt x="1175" y="539"/>
                  </a:lnTo>
                  <a:lnTo>
                    <a:pt x="1180" y="602"/>
                  </a:lnTo>
                  <a:lnTo>
                    <a:pt x="1181" y="605"/>
                  </a:lnTo>
                  <a:lnTo>
                    <a:pt x="1181" y="611"/>
                  </a:lnTo>
                  <a:lnTo>
                    <a:pt x="1182" y="622"/>
                  </a:lnTo>
                  <a:lnTo>
                    <a:pt x="1183" y="637"/>
                  </a:lnTo>
                  <a:lnTo>
                    <a:pt x="1184" y="656"/>
                  </a:lnTo>
                  <a:lnTo>
                    <a:pt x="1184" y="678"/>
                  </a:lnTo>
                  <a:lnTo>
                    <a:pt x="1185" y="702"/>
                  </a:lnTo>
                  <a:lnTo>
                    <a:pt x="1185" y="730"/>
                  </a:lnTo>
                  <a:lnTo>
                    <a:pt x="1184" y="760"/>
                  </a:lnTo>
                  <a:lnTo>
                    <a:pt x="1183" y="793"/>
                  </a:lnTo>
                  <a:lnTo>
                    <a:pt x="1182" y="828"/>
                  </a:lnTo>
                  <a:lnTo>
                    <a:pt x="1179" y="863"/>
                  </a:lnTo>
                  <a:lnTo>
                    <a:pt x="1174" y="901"/>
                  </a:lnTo>
                  <a:lnTo>
                    <a:pt x="1169" y="940"/>
                  </a:lnTo>
                  <a:lnTo>
                    <a:pt x="1162" y="978"/>
                  </a:lnTo>
                  <a:lnTo>
                    <a:pt x="1154" y="1018"/>
                  </a:lnTo>
                  <a:lnTo>
                    <a:pt x="1144" y="1059"/>
                  </a:lnTo>
                  <a:lnTo>
                    <a:pt x="1133" y="1099"/>
                  </a:lnTo>
                  <a:lnTo>
                    <a:pt x="1119" y="1139"/>
                  </a:lnTo>
                  <a:lnTo>
                    <a:pt x="1103" y="1179"/>
                  </a:lnTo>
                  <a:lnTo>
                    <a:pt x="1086" y="1218"/>
                  </a:lnTo>
                  <a:lnTo>
                    <a:pt x="1066" y="1256"/>
                  </a:lnTo>
                  <a:lnTo>
                    <a:pt x="1043" y="1292"/>
                  </a:lnTo>
                  <a:lnTo>
                    <a:pt x="1018" y="1327"/>
                  </a:lnTo>
                  <a:lnTo>
                    <a:pt x="990" y="1360"/>
                  </a:lnTo>
                  <a:lnTo>
                    <a:pt x="960" y="1390"/>
                  </a:lnTo>
                  <a:lnTo>
                    <a:pt x="926" y="1418"/>
                  </a:lnTo>
                  <a:lnTo>
                    <a:pt x="889" y="1443"/>
                  </a:lnTo>
                  <a:lnTo>
                    <a:pt x="849" y="1465"/>
                  </a:lnTo>
                  <a:lnTo>
                    <a:pt x="806" y="1484"/>
                  </a:lnTo>
                  <a:lnTo>
                    <a:pt x="759" y="1500"/>
                  </a:lnTo>
                  <a:lnTo>
                    <a:pt x="708" y="1512"/>
                  </a:lnTo>
                  <a:lnTo>
                    <a:pt x="654" y="1519"/>
                  </a:lnTo>
                  <a:lnTo>
                    <a:pt x="596" y="1522"/>
                  </a:lnTo>
                  <a:lnTo>
                    <a:pt x="589" y="1522"/>
                  </a:lnTo>
                  <a:lnTo>
                    <a:pt x="530" y="1519"/>
                  </a:lnTo>
                  <a:lnTo>
                    <a:pt x="475" y="1512"/>
                  </a:lnTo>
                  <a:lnTo>
                    <a:pt x="426" y="1500"/>
                  </a:lnTo>
                  <a:lnTo>
                    <a:pt x="379" y="1484"/>
                  </a:lnTo>
                  <a:lnTo>
                    <a:pt x="335" y="1465"/>
                  </a:lnTo>
                  <a:lnTo>
                    <a:pt x="295" y="1443"/>
                  </a:lnTo>
                  <a:lnTo>
                    <a:pt x="258" y="1418"/>
                  </a:lnTo>
                  <a:lnTo>
                    <a:pt x="225" y="1390"/>
                  </a:lnTo>
                  <a:lnTo>
                    <a:pt x="194" y="1360"/>
                  </a:lnTo>
                  <a:lnTo>
                    <a:pt x="166" y="1327"/>
                  </a:lnTo>
                  <a:lnTo>
                    <a:pt x="142" y="1292"/>
                  </a:lnTo>
                  <a:lnTo>
                    <a:pt x="118" y="1256"/>
                  </a:lnTo>
                  <a:lnTo>
                    <a:pt x="98" y="1218"/>
                  </a:lnTo>
                  <a:lnTo>
                    <a:pt x="81" y="1179"/>
                  </a:lnTo>
                  <a:lnTo>
                    <a:pt x="65" y="1139"/>
                  </a:lnTo>
                  <a:lnTo>
                    <a:pt x="52" y="1099"/>
                  </a:lnTo>
                  <a:lnTo>
                    <a:pt x="41" y="1059"/>
                  </a:lnTo>
                  <a:lnTo>
                    <a:pt x="31" y="1018"/>
                  </a:lnTo>
                  <a:lnTo>
                    <a:pt x="22" y="978"/>
                  </a:lnTo>
                  <a:lnTo>
                    <a:pt x="15" y="940"/>
                  </a:lnTo>
                  <a:lnTo>
                    <a:pt x="11" y="901"/>
                  </a:lnTo>
                  <a:lnTo>
                    <a:pt x="6" y="863"/>
                  </a:lnTo>
                  <a:lnTo>
                    <a:pt x="3" y="828"/>
                  </a:lnTo>
                  <a:lnTo>
                    <a:pt x="1" y="793"/>
                  </a:lnTo>
                  <a:lnTo>
                    <a:pt x="0" y="760"/>
                  </a:lnTo>
                  <a:lnTo>
                    <a:pt x="0" y="730"/>
                  </a:lnTo>
                  <a:lnTo>
                    <a:pt x="0" y="702"/>
                  </a:lnTo>
                  <a:lnTo>
                    <a:pt x="0" y="678"/>
                  </a:lnTo>
                  <a:lnTo>
                    <a:pt x="1" y="656"/>
                  </a:lnTo>
                  <a:lnTo>
                    <a:pt x="2" y="637"/>
                  </a:lnTo>
                  <a:lnTo>
                    <a:pt x="3" y="622"/>
                  </a:lnTo>
                  <a:lnTo>
                    <a:pt x="4" y="611"/>
                  </a:lnTo>
                  <a:lnTo>
                    <a:pt x="4" y="605"/>
                  </a:lnTo>
                  <a:lnTo>
                    <a:pt x="4" y="602"/>
                  </a:lnTo>
                  <a:lnTo>
                    <a:pt x="10" y="539"/>
                  </a:lnTo>
                  <a:lnTo>
                    <a:pt x="17" y="480"/>
                  </a:lnTo>
                  <a:lnTo>
                    <a:pt x="28" y="427"/>
                  </a:lnTo>
                  <a:lnTo>
                    <a:pt x="43" y="377"/>
                  </a:lnTo>
                  <a:lnTo>
                    <a:pt x="61" y="331"/>
                  </a:lnTo>
                  <a:lnTo>
                    <a:pt x="79" y="290"/>
                  </a:lnTo>
                  <a:lnTo>
                    <a:pt x="101" y="251"/>
                  </a:lnTo>
                  <a:lnTo>
                    <a:pt x="124" y="216"/>
                  </a:lnTo>
                  <a:lnTo>
                    <a:pt x="149" y="184"/>
                  </a:lnTo>
                  <a:lnTo>
                    <a:pt x="176" y="157"/>
                  </a:lnTo>
                  <a:lnTo>
                    <a:pt x="204" y="131"/>
                  </a:lnTo>
                  <a:lnTo>
                    <a:pt x="231" y="109"/>
                  </a:lnTo>
                  <a:lnTo>
                    <a:pt x="260" y="89"/>
                  </a:lnTo>
                  <a:lnTo>
                    <a:pt x="290" y="72"/>
                  </a:lnTo>
                  <a:lnTo>
                    <a:pt x="319" y="57"/>
                  </a:lnTo>
                  <a:lnTo>
                    <a:pt x="349" y="45"/>
                  </a:lnTo>
                  <a:lnTo>
                    <a:pt x="378" y="33"/>
                  </a:lnTo>
                  <a:lnTo>
                    <a:pt x="406" y="25"/>
                  </a:lnTo>
                  <a:lnTo>
                    <a:pt x="432" y="18"/>
                  </a:lnTo>
                  <a:lnTo>
                    <a:pt x="459" y="12"/>
                  </a:lnTo>
                  <a:lnTo>
                    <a:pt x="483" y="8"/>
                  </a:lnTo>
                  <a:lnTo>
                    <a:pt x="507" y="5"/>
                  </a:lnTo>
                  <a:lnTo>
                    <a:pt x="527" y="2"/>
                  </a:lnTo>
                  <a:lnTo>
                    <a:pt x="545" y="0"/>
                  </a:lnTo>
                  <a:lnTo>
                    <a:pt x="562" y="0"/>
                  </a:lnTo>
                  <a:lnTo>
                    <a:pt x="575" y="0"/>
                  </a:lnTo>
                  <a:lnTo>
                    <a:pt x="585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414"/>
            <p:cNvSpPr>
              <a:spLocks/>
            </p:cNvSpPr>
            <p:nvPr/>
          </p:nvSpPr>
          <p:spPr bwMode="auto">
            <a:xfrm>
              <a:off x="7204075" y="2171701"/>
              <a:ext cx="376238" cy="228600"/>
            </a:xfrm>
            <a:custGeom>
              <a:avLst/>
              <a:gdLst>
                <a:gd name="T0" fmla="*/ 1699 w 2369"/>
                <a:gd name="T1" fmla="*/ 6 h 1439"/>
                <a:gd name="T2" fmla="*/ 1751 w 2369"/>
                <a:gd name="T3" fmla="*/ 32 h 1439"/>
                <a:gd name="T4" fmla="*/ 1837 w 2369"/>
                <a:gd name="T5" fmla="*/ 76 h 1439"/>
                <a:gd name="T6" fmla="*/ 1948 w 2369"/>
                <a:gd name="T7" fmla="*/ 135 h 1439"/>
                <a:gd name="T8" fmla="*/ 2075 w 2369"/>
                <a:gd name="T9" fmla="*/ 206 h 1439"/>
                <a:gd name="T10" fmla="*/ 2208 w 2369"/>
                <a:gd name="T11" fmla="*/ 286 h 1439"/>
                <a:gd name="T12" fmla="*/ 2336 w 2369"/>
                <a:gd name="T13" fmla="*/ 373 h 1439"/>
                <a:gd name="T14" fmla="*/ 2263 w 2369"/>
                <a:gd name="T15" fmla="*/ 473 h 1439"/>
                <a:gd name="T16" fmla="*/ 2122 w 2369"/>
                <a:gd name="T17" fmla="*/ 613 h 1439"/>
                <a:gd name="T18" fmla="*/ 2017 w 2369"/>
                <a:gd name="T19" fmla="*/ 783 h 1439"/>
                <a:gd name="T20" fmla="*/ 1918 w 2369"/>
                <a:gd name="T21" fmla="*/ 796 h 1439"/>
                <a:gd name="T22" fmla="*/ 1826 w 2369"/>
                <a:gd name="T23" fmla="*/ 853 h 1439"/>
                <a:gd name="T24" fmla="*/ 1768 w 2369"/>
                <a:gd name="T25" fmla="*/ 947 h 1439"/>
                <a:gd name="T26" fmla="*/ 1755 w 2369"/>
                <a:gd name="T27" fmla="*/ 1122 h 1439"/>
                <a:gd name="T28" fmla="*/ 1771 w 2369"/>
                <a:gd name="T29" fmla="*/ 1207 h 1439"/>
                <a:gd name="T30" fmla="*/ 1755 w 2369"/>
                <a:gd name="T31" fmla="*/ 1293 h 1439"/>
                <a:gd name="T32" fmla="*/ 1759 w 2369"/>
                <a:gd name="T33" fmla="*/ 1437 h 1439"/>
                <a:gd name="T34" fmla="*/ 0 w 2369"/>
                <a:gd name="T35" fmla="*/ 772 h 1439"/>
                <a:gd name="T36" fmla="*/ 14 w 2369"/>
                <a:gd name="T37" fmla="*/ 624 h 1439"/>
                <a:gd name="T38" fmla="*/ 59 w 2369"/>
                <a:gd name="T39" fmla="*/ 496 h 1439"/>
                <a:gd name="T40" fmla="*/ 150 w 2369"/>
                <a:gd name="T41" fmla="*/ 384 h 1439"/>
                <a:gd name="T42" fmla="*/ 288 w 2369"/>
                <a:gd name="T43" fmla="*/ 287 h 1439"/>
                <a:gd name="T44" fmla="*/ 422 w 2369"/>
                <a:gd name="T45" fmla="*/ 207 h 1439"/>
                <a:gd name="T46" fmla="*/ 549 w 2369"/>
                <a:gd name="T47" fmla="*/ 136 h 1439"/>
                <a:gd name="T48" fmla="*/ 661 w 2369"/>
                <a:gd name="T49" fmla="*/ 77 h 1439"/>
                <a:gd name="T50" fmla="*/ 746 w 2369"/>
                <a:gd name="T51" fmla="*/ 33 h 1439"/>
                <a:gd name="T52" fmla="*/ 797 w 2369"/>
                <a:gd name="T53" fmla="*/ 7 h 1439"/>
                <a:gd name="T54" fmla="*/ 1046 w 2369"/>
                <a:gd name="T55" fmla="*/ 751 h 1439"/>
                <a:gd name="T56" fmla="*/ 1133 w 2369"/>
                <a:gd name="T57" fmla="*/ 280 h 1439"/>
                <a:gd name="T58" fmla="*/ 1091 w 2369"/>
                <a:gd name="T59" fmla="*/ 186 h 1439"/>
                <a:gd name="T60" fmla="*/ 1082 w 2369"/>
                <a:gd name="T61" fmla="*/ 115 h 1439"/>
                <a:gd name="T62" fmla="*/ 1098 w 2369"/>
                <a:gd name="T63" fmla="*/ 66 h 1439"/>
                <a:gd name="T64" fmla="*/ 1130 w 2369"/>
                <a:gd name="T65" fmla="*/ 33 h 1439"/>
                <a:gd name="T66" fmla="*/ 1170 w 2369"/>
                <a:gd name="T67" fmla="*/ 14 h 1439"/>
                <a:gd name="T68" fmla="*/ 1210 w 2369"/>
                <a:gd name="T69" fmla="*/ 5 h 1439"/>
                <a:gd name="T70" fmla="*/ 1240 w 2369"/>
                <a:gd name="T71" fmla="*/ 2 h 1439"/>
                <a:gd name="T72" fmla="*/ 1258 w 2369"/>
                <a:gd name="T73" fmla="*/ 2 h 1439"/>
                <a:gd name="T74" fmla="*/ 1288 w 2369"/>
                <a:gd name="T75" fmla="*/ 5 h 1439"/>
                <a:gd name="T76" fmla="*/ 1328 w 2369"/>
                <a:gd name="T77" fmla="*/ 14 h 1439"/>
                <a:gd name="T78" fmla="*/ 1369 w 2369"/>
                <a:gd name="T79" fmla="*/ 33 h 1439"/>
                <a:gd name="T80" fmla="*/ 1401 w 2369"/>
                <a:gd name="T81" fmla="*/ 65 h 1439"/>
                <a:gd name="T82" fmla="*/ 1416 w 2369"/>
                <a:gd name="T83" fmla="*/ 115 h 1439"/>
                <a:gd name="T84" fmla="*/ 1407 w 2369"/>
                <a:gd name="T85" fmla="*/ 186 h 1439"/>
                <a:gd name="T86" fmla="*/ 1365 w 2369"/>
                <a:gd name="T87" fmla="*/ 280 h 1439"/>
                <a:gd name="T88" fmla="*/ 1452 w 2369"/>
                <a:gd name="T89" fmla="*/ 75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69" h="1439">
                  <a:moveTo>
                    <a:pt x="1689" y="0"/>
                  </a:moveTo>
                  <a:lnTo>
                    <a:pt x="1691" y="2"/>
                  </a:lnTo>
                  <a:lnTo>
                    <a:pt x="1699" y="6"/>
                  </a:lnTo>
                  <a:lnTo>
                    <a:pt x="1712" y="13"/>
                  </a:lnTo>
                  <a:lnTo>
                    <a:pt x="1729" y="20"/>
                  </a:lnTo>
                  <a:lnTo>
                    <a:pt x="1751" y="32"/>
                  </a:lnTo>
                  <a:lnTo>
                    <a:pt x="1776" y="45"/>
                  </a:lnTo>
                  <a:lnTo>
                    <a:pt x="1805" y="59"/>
                  </a:lnTo>
                  <a:lnTo>
                    <a:pt x="1837" y="76"/>
                  </a:lnTo>
                  <a:lnTo>
                    <a:pt x="1871" y="94"/>
                  </a:lnTo>
                  <a:lnTo>
                    <a:pt x="1909" y="114"/>
                  </a:lnTo>
                  <a:lnTo>
                    <a:pt x="1948" y="135"/>
                  </a:lnTo>
                  <a:lnTo>
                    <a:pt x="1989" y="158"/>
                  </a:lnTo>
                  <a:lnTo>
                    <a:pt x="2031" y="181"/>
                  </a:lnTo>
                  <a:lnTo>
                    <a:pt x="2075" y="206"/>
                  </a:lnTo>
                  <a:lnTo>
                    <a:pt x="2120" y="232"/>
                  </a:lnTo>
                  <a:lnTo>
                    <a:pt x="2164" y="258"/>
                  </a:lnTo>
                  <a:lnTo>
                    <a:pt x="2208" y="286"/>
                  </a:lnTo>
                  <a:lnTo>
                    <a:pt x="2254" y="313"/>
                  </a:lnTo>
                  <a:lnTo>
                    <a:pt x="2298" y="343"/>
                  </a:lnTo>
                  <a:lnTo>
                    <a:pt x="2336" y="373"/>
                  </a:lnTo>
                  <a:lnTo>
                    <a:pt x="2369" y="404"/>
                  </a:lnTo>
                  <a:lnTo>
                    <a:pt x="2314" y="436"/>
                  </a:lnTo>
                  <a:lnTo>
                    <a:pt x="2263" y="473"/>
                  </a:lnTo>
                  <a:lnTo>
                    <a:pt x="2212" y="516"/>
                  </a:lnTo>
                  <a:lnTo>
                    <a:pt x="2165" y="563"/>
                  </a:lnTo>
                  <a:lnTo>
                    <a:pt x="2122" y="613"/>
                  </a:lnTo>
                  <a:lnTo>
                    <a:pt x="2083" y="666"/>
                  </a:lnTo>
                  <a:lnTo>
                    <a:pt x="2047" y="722"/>
                  </a:lnTo>
                  <a:lnTo>
                    <a:pt x="2017" y="783"/>
                  </a:lnTo>
                  <a:lnTo>
                    <a:pt x="1993" y="783"/>
                  </a:lnTo>
                  <a:lnTo>
                    <a:pt x="1954" y="786"/>
                  </a:lnTo>
                  <a:lnTo>
                    <a:pt x="1918" y="796"/>
                  </a:lnTo>
                  <a:lnTo>
                    <a:pt x="1884" y="810"/>
                  </a:lnTo>
                  <a:lnTo>
                    <a:pt x="1853" y="829"/>
                  </a:lnTo>
                  <a:lnTo>
                    <a:pt x="1826" y="853"/>
                  </a:lnTo>
                  <a:lnTo>
                    <a:pt x="1801" y="881"/>
                  </a:lnTo>
                  <a:lnTo>
                    <a:pt x="1782" y="912"/>
                  </a:lnTo>
                  <a:lnTo>
                    <a:pt x="1768" y="947"/>
                  </a:lnTo>
                  <a:lnTo>
                    <a:pt x="1758" y="983"/>
                  </a:lnTo>
                  <a:lnTo>
                    <a:pt x="1755" y="1022"/>
                  </a:lnTo>
                  <a:lnTo>
                    <a:pt x="1755" y="1122"/>
                  </a:lnTo>
                  <a:lnTo>
                    <a:pt x="1757" y="1152"/>
                  </a:lnTo>
                  <a:lnTo>
                    <a:pt x="1762" y="1181"/>
                  </a:lnTo>
                  <a:lnTo>
                    <a:pt x="1771" y="1207"/>
                  </a:lnTo>
                  <a:lnTo>
                    <a:pt x="1762" y="1235"/>
                  </a:lnTo>
                  <a:lnTo>
                    <a:pt x="1757" y="1263"/>
                  </a:lnTo>
                  <a:lnTo>
                    <a:pt x="1755" y="1293"/>
                  </a:lnTo>
                  <a:lnTo>
                    <a:pt x="1755" y="1392"/>
                  </a:lnTo>
                  <a:lnTo>
                    <a:pt x="1756" y="1416"/>
                  </a:lnTo>
                  <a:lnTo>
                    <a:pt x="1759" y="1437"/>
                  </a:lnTo>
                  <a:lnTo>
                    <a:pt x="1248" y="1437"/>
                  </a:lnTo>
                  <a:lnTo>
                    <a:pt x="2" y="1439"/>
                  </a:lnTo>
                  <a:lnTo>
                    <a:pt x="0" y="772"/>
                  </a:lnTo>
                  <a:lnTo>
                    <a:pt x="3" y="720"/>
                  </a:lnTo>
                  <a:lnTo>
                    <a:pt x="8" y="671"/>
                  </a:lnTo>
                  <a:lnTo>
                    <a:pt x="14" y="624"/>
                  </a:lnTo>
                  <a:lnTo>
                    <a:pt x="25" y="579"/>
                  </a:lnTo>
                  <a:lnTo>
                    <a:pt x="40" y="537"/>
                  </a:lnTo>
                  <a:lnTo>
                    <a:pt x="59" y="496"/>
                  </a:lnTo>
                  <a:lnTo>
                    <a:pt x="83" y="457"/>
                  </a:lnTo>
                  <a:lnTo>
                    <a:pt x="113" y="421"/>
                  </a:lnTo>
                  <a:lnTo>
                    <a:pt x="150" y="384"/>
                  </a:lnTo>
                  <a:lnTo>
                    <a:pt x="193" y="349"/>
                  </a:lnTo>
                  <a:lnTo>
                    <a:pt x="244" y="314"/>
                  </a:lnTo>
                  <a:lnTo>
                    <a:pt x="288" y="287"/>
                  </a:lnTo>
                  <a:lnTo>
                    <a:pt x="333" y="259"/>
                  </a:lnTo>
                  <a:lnTo>
                    <a:pt x="378" y="232"/>
                  </a:lnTo>
                  <a:lnTo>
                    <a:pt x="422" y="207"/>
                  </a:lnTo>
                  <a:lnTo>
                    <a:pt x="466" y="182"/>
                  </a:lnTo>
                  <a:lnTo>
                    <a:pt x="508" y="158"/>
                  </a:lnTo>
                  <a:lnTo>
                    <a:pt x="549" y="136"/>
                  </a:lnTo>
                  <a:lnTo>
                    <a:pt x="589" y="115"/>
                  </a:lnTo>
                  <a:lnTo>
                    <a:pt x="625" y="95"/>
                  </a:lnTo>
                  <a:lnTo>
                    <a:pt x="661" y="77"/>
                  </a:lnTo>
                  <a:lnTo>
                    <a:pt x="692" y="60"/>
                  </a:lnTo>
                  <a:lnTo>
                    <a:pt x="721" y="45"/>
                  </a:lnTo>
                  <a:lnTo>
                    <a:pt x="746" y="33"/>
                  </a:lnTo>
                  <a:lnTo>
                    <a:pt x="767" y="22"/>
                  </a:lnTo>
                  <a:lnTo>
                    <a:pt x="785" y="13"/>
                  </a:lnTo>
                  <a:lnTo>
                    <a:pt x="797" y="7"/>
                  </a:lnTo>
                  <a:lnTo>
                    <a:pt x="805" y="3"/>
                  </a:lnTo>
                  <a:lnTo>
                    <a:pt x="808" y="2"/>
                  </a:lnTo>
                  <a:lnTo>
                    <a:pt x="1046" y="751"/>
                  </a:lnTo>
                  <a:lnTo>
                    <a:pt x="1183" y="359"/>
                  </a:lnTo>
                  <a:lnTo>
                    <a:pt x="1156" y="318"/>
                  </a:lnTo>
                  <a:lnTo>
                    <a:pt x="1133" y="280"/>
                  </a:lnTo>
                  <a:lnTo>
                    <a:pt x="1115" y="246"/>
                  </a:lnTo>
                  <a:lnTo>
                    <a:pt x="1101" y="215"/>
                  </a:lnTo>
                  <a:lnTo>
                    <a:pt x="1091" y="186"/>
                  </a:lnTo>
                  <a:lnTo>
                    <a:pt x="1085" y="159"/>
                  </a:lnTo>
                  <a:lnTo>
                    <a:pt x="1081" y="136"/>
                  </a:lnTo>
                  <a:lnTo>
                    <a:pt x="1082" y="115"/>
                  </a:lnTo>
                  <a:lnTo>
                    <a:pt x="1085" y="96"/>
                  </a:lnTo>
                  <a:lnTo>
                    <a:pt x="1090" y="80"/>
                  </a:lnTo>
                  <a:lnTo>
                    <a:pt x="1098" y="66"/>
                  </a:lnTo>
                  <a:lnTo>
                    <a:pt x="1107" y="53"/>
                  </a:lnTo>
                  <a:lnTo>
                    <a:pt x="1118" y="43"/>
                  </a:lnTo>
                  <a:lnTo>
                    <a:pt x="1130" y="33"/>
                  </a:lnTo>
                  <a:lnTo>
                    <a:pt x="1142" y="25"/>
                  </a:lnTo>
                  <a:lnTo>
                    <a:pt x="1157" y="19"/>
                  </a:lnTo>
                  <a:lnTo>
                    <a:pt x="1170" y="14"/>
                  </a:lnTo>
                  <a:lnTo>
                    <a:pt x="1183" y="9"/>
                  </a:lnTo>
                  <a:lnTo>
                    <a:pt x="1197" y="7"/>
                  </a:lnTo>
                  <a:lnTo>
                    <a:pt x="1210" y="5"/>
                  </a:lnTo>
                  <a:lnTo>
                    <a:pt x="1221" y="3"/>
                  </a:lnTo>
                  <a:lnTo>
                    <a:pt x="1232" y="3"/>
                  </a:lnTo>
                  <a:lnTo>
                    <a:pt x="1240" y="2"/>
                  </a:lnTo>
                  <a:lnTo>
                    <a:pt x="1248" y="2"/>
                  </a:lnTo>
                  <a:lnTo>
                    <a:pt x="1250" y="2"/>
                  </a:lnTo>
                  <a:lnTo>
                    <a:pt x="1258" y="2"/>
                  </a:lnTo>
                  <a:lnTo>
                    <a:pt x="1267" y="2"/>
                  </a:lnTo>
                  <a:lnTo>
                    <a:pt x="1277" y="3"/>
                  </a:lnTo>
                  <a:lnTo>
                    <a:pt x="1288" y="5"/>
                  </a:lnTo>
                  <a:lnTo>
                    <a:pt x="1301" y="6"/>
                  </a:lnTo>
                  <a:lnTo>
                    <a:pt x="1314" y="9"/>
                  </a:lnTo>
                  <a:lnTo>
                    <a:pt x="1328" y="14"/>
                  </a:lnTo>
                  <a:lnTo>
                    <a:pt x="1342" y="18"/>
                  </a:lnTo>
                  <a:lnTo>
                    <a:pt x="1355" y="25"/>
                  </a:lnTo>
                  <a:lnTo>
                    <a:pt x="1369" y="33"/>
                  </a:lnTo>
                  <a:lnTo>
                    <a:pt x="1380" y="42"/>
                  </a:lnTo>
                  <a:lnTo>
                    <a:pt x="1391" y="53"/>
                  </a:lnTo>
                  <a:lnTo>
                    <a:pt x="1401" y="65"/>
                  </a:lnTo>
                  <a:lnTo>
                    <a:pt x="1407" y="79"/>
                  </a:lnTo>
                  <a:lnTo>
                    <a:pt x="1413" y="96"/>
                  </a:lnTo>
                  <a:lnTo>
                    <a:pt x="1416" y="115"/>
                  </a:lnTo>
                  <a:lnTo>
                    <a:pt x="1416" y="136"/>
                  </a:lnTo>
                  <a:lnTo>
                    <a:pt x="1413" y="159"/>
                  </a:lnTo>
                  <a:lnTo>
                    <a:pt x="1407" y="186"/>
                  </a:lnTo>
                  <a:lnTo>
                    <a:pt x="1397" y="213"/>
                  </a:lnTo>
                  <a:lnTo>
                    <a:pt x="1383" y="246"/>
                  </a:lnTo>
                  <a:lnTo>
                    <a:pt x="1365" y="280"/>
                  </a:lnTo>
                  <a:lnTo>
                    <a:pt x="1342" y="318"/>
                  </a:lnTo>
                  <a:lnTo>
                    <a:pt x="1314" y="359"/>
                  </a:lnTo>
                  <a:lnTo>
                    <a:pt x="1452" y="750"/>
                  </a:lnTo>
                  <a:lnTo>
                    <a:pt x="1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15"/>
            <p:cNvSpPr>
              <a:spLocks/>
            </p:cNvSpPr>
            <p:nvPr/>
          </p:nvSpPr>
          <p:spPr bwMode="auto">
            <a:xfrm>
              <a:off x="7513638" y="2249488"/>
              <a:ext cx="198438" cy="233363"/>
            </a:xfrm>
            <a:custGeom>
              <a:avLst/>
              <a:gdLst>
                <a:gd name="T0" fmla="*/ 1040 w 1252"/>
                <a:gd name="T1" fmla="*/ 19 h 1464"/>
                <a:gd name="T2" fmla="*/ 1203 w 1252"/>
                <a:gd name="T3" fmla="*/ 69 h 1464"/>
                <a:gd name="T4" fmla="*/ 1246 w 1252"/>
                <a:gd name="T5" fmla="*/ 104 h 1464"/>
                <a:gd name="T6" fmla="*/ 1245 w 1252"/>
                <a:gd name="T7" fmla="*/ 161 h 1464"/>
                <a:gd name="T8" fmla="*/ 1183 w 1252"/>
                <a:gd name="T9" fmla="*/ 296 h 1464"/>
                <a:gd name="T10" fmla="*/ 1141 w 1252"/>
                <a:gd name="T11" fmla="*/ 317 h 1464"/>
                <a:gd name="T12" fmla="*/ 1022 w 1252"/>
                <a:gd name="T13" fmla="*/ 289 h 1464"/>
                <a:gd name="T14" fmla="*/ 869 w 1252"/>
                <a:gd name="T15" fmla="*/ 264 h 1464"/>
                <a:gd name="T16" fmla="*/ 714 w 1252"/>
                <a:gd name="T17" fmla="*/ 279 h 1464"/>
                <a:gd name="T18" fmla="*/ 596 w 1252"/>
                <a:gd name="T19" fmla="*/ 333 h 1464"/>
                <a:gd name="T20" fmla="*/ 521 w 1252"/>
                <a:gd name="T21" fmla="*/ 414 h 1464"/>
                <a:gd name="T22" fmla="*/ 485 w 1252"/>
                <a:gd name="T23" fmla="*/ 481 h 1464"/>
                <a:gd name="T24" fmla="*/ 803 w 1252"/>
                <a:gd name="T25" fmla="*/ 486 h 1464"/>
                <a:gd name="T26" fmla="*/ 832 w 1252"/>
                <a:gd name="T27" fmla="*/ 513 h 1464"/>
                <a:gd name="T28" fmla="*/ 832 w 1252"/>
                <a:gd name="T29" fmla="*/ 642 h 1464"/>
                <a:gd name="T30" fmla="*/ 803 w 1252"/>
                <a:gd name="T31" fmla="*/ 671 h 1464"/>
                <a:gd name="T32" fmla="*/ 441 w 1252"/>
                <a:gd name="T33" fmla="*/ 754 h 1464"/>
                <a:gd name="T34" fmla="*/ 816 w 1252"/>
                <a:gd name="T35" fmla="*/ 763 h 1464"/>
                <a:gd name="T36" fmla="*/ 834 w 1252"/>
                <a:gd name="T37" fmla="*/ 800 h 1464"/>
                <a:gd name="T38" fmla="*/ 825 w 1252"/>
                <a:gd name="T39" fmla="*/ 926 h 1464"/>
                <a:gd name="T40" fmla="*/ 789 w 1252"/>
                <a:gd name="T41" fmla="*/ 944 h 1464"/>
                <a:gd name="T42" fmla="*/ 501 w 1252"/>
                <a:gd name="T43" fmla="*/ 1014 h 1464"/>
                <a:gd name="T44" fmla="*/ 563 w 1252"/>
                <a:gd name="T45" fmla="*/ 1100 h 1464"/>
                <a:gd name="T46" fmla="*/ 652 w 1252"/>
                <a:gd name="T47" fmla="*/ 1161 h 1464"/>
                <a:gd name="T48" fmla="*/ 802 w 1252"/>
                <a:gd name="T49" fmla="*/ 1197 h 1464"/>
                <a:gd name="T50" fmla="*/ 972 w 1252"/>
                <a:gd name="T51" fmla="*/ 1183 h 1464"/>
                <a:gd name="T52" fmla="*/ 1119 w 1252"/>
                <a:gd name="T53" fmla="*/ 1148 h 1464"/>
                <a:gd name="T54" fmla="*/ 1172 w 1252"/>
                <a:gd name="T55" fmla="*/ 1153 h 1464"/>
                <a:gd name="T56" fmla="*/ 1220 w 1252"/>
                <a:gd name="T57" fmla="*/ 1244 h 1464"/>
                <a:gd name="T58" fmla="*/ 1252 w 1252"/>
                <a:gd name="T59" fmla="*/ 1339 h 1464"/>
                <a:gd name="T60" fmla="*/ 1229 w 1252"/>
                <a:gd name="T61" fmla="*/ 1379 h 1464"/>
                <a:gd name="T62" fmla="*/ 1091 w 1252"/>
                <a:gd name="T63" fmla="*/ 1432 h 1464"/>
                <a:gd name="T64" fmla="*/ 889 w 1252"/>
                <a:gd name="T65" fmla="*/ 1464 h 1464"/>
                <a:gd name="T66" fmla="*/ 686 w 1252"/>
                <a:gd name="T67" fmla="*/ 1445 h 1464"/>
                <a:gd name="T68" fmla="*/ 513 w 1252"/>
                <a:gd name="T69" fmla="*/ 1381 h 1464"/>
                <a:gd name="T70" fmla="*/ 381 w 1252"/>
                <a:gd name="T71" fmla="*/ 1285 h 1464"/>
                <a:gd name="T72" fmla="*/ 280 w 1252"/>
                <a:gd name="T73" fmla="*/ 1157 h 1464"/>
                <a:gd name="T74" fmla="*/ 216 w 1252"/>
                <a:gd name="T75" fmla="*/ 1019 h 1464"/>
                <a:gd name="T76" fmla="*/ 45 w 1252"/>
                <a:gd name="T77" fmla="*/ 946 h 1464"/>
                <a:gd name="T78" fmla="*/ 8 w 1252"/>
                <a:gd name="T79" fmla="*/ 927 h 1464"/>
                <a:gd name="T80" fmla="*/ 0 w 1252"/>
                <a:gd name="T81" fmla="*/ 801 h 1464"/>
                <a:gd name="T82" fmla="*/ 18 w 1252"/>
                <a:gd name="T83" fmla="*/ 764 h 1464"/>
                <a:gd name="T84" fmla="*/ 168 w 1252"/>
                <a:gd name="T85" fmla="*/ 755 h 1464"/>
                <a:gd name="T86" fmla="*/ 31 w 1252"/>
                <a:gd name="T87" fmla="*/ 672 h 1464"/>
                <a:gd name="T88" fmla="*/ 2 w 1252"/>
                <a:gd name="T89" fmla="*/ 643 h 1464"/>
                <a:gd name="T90" fmla="*/ 2 w 1252"/>
                <a:gd name="T91" fmla="*/ 516 h 1464"/>
                <a:gd name="T92" fmla="*/ 31 w 1252"/>
                <a:gd name="T93" fmla="*/ 487 h 1464"/>
                <a:gd name="T94" fmla="*/ 207 w 1252"/>
                <a:gd name="T95" fmla="*/ 469 h 1464"/>
                <a:gd name="T96" fmla="*/ 278 w 1252"/>
                <a:gd name="T97" fmla="*/ 308 h 1464"/>
                <a:gd name="T98" fmla="*/ 388 w 1252"/>
                <a:gd name="T99" fmla="*/ 173 h 1464"/>
                <a:gd name="T100" fmla="*/ 526 w 1252"/>
                <a:gd name="T101" fmla="*/ 75 h 1464"/>
                <a:gd name="T102" fmla="*/ 680 w 1252"/>
                <a:gd name="T103" fmla="*/ 21 h 1464"/>
                <a:gd name="T104" fmla="*/ 889 w 1252"/>
                <a:gd name="T105" fmla="*/ 0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2" h="1464">
                  <a:moveTo>
                    <a:pt x="889" y="0"/>
                  </a:moveTo>
                  <a:lnTo>
                    <a:pt x="965" y="5"/>
                  </a:lnTo>
                  <a:lnTo>
                    <a:pt x="1040" y="19"/>
                  </a:lnTo>
                  <a:lnTo>
                    <a:pt x="1114" y="38"/>
                  </a:lnTo>
                  <a:lnTo>
                    <a:pt x="1189" y="63"/>
                  </a:lnTo>
                  <a:lnTo>
                    <a:pt x="1203" y="69"/>
                  </a:lnTo>
                  <a:lnTo>
                    <a:pt x="1216" y="76"/>
                  </a:lnTo>
                  <a:lnTo>
                    <a:pt x="1234" y="90"/>
                  </a:lnTo>
                  <a:lnTo>
                    <a:pt x="1246" y="104"/>
                  </a:lnTo>
                  <a:lnTo>
                    <a:pt x="1252" y="121"/>
                  </a:lnTo>
                  <a:lnTo>
                    <a:pt x="1251" y="140"/>
                  </a:lnTo>
                  <a:lnTo>
                    <a:pt x="1245" y="161"/>
                  </a:lnTo>
                  <a:lnTo>
                    <a:pt x="1220" y="220"/>
                  </a:lnTo>
                  <a:lnTo>
                    <a:pt x="1194" y="278"/>
                  </a:lnTo>
                  <a:lnTo>
                    <a:pt x="1183" y="296"/>
                  </a:lnTo>
                  <a:lnTo>
                    <a:pt x="1172" y="308"/>
                  </a:lnTo>
                  <a:lnTo>
                    <a:pt x="1158" y="316"/>
                  </a:lnTo>
                  <a:lnTo>
                    <a:pt x="1141" y="317"/>
                  </a:lnTo>
                  <a:lnTo>
                    <a:pt x="1121" y="315"/>
                  </a:lnTo>
                  <a:lnTo>
                    <a:pt x="1071" y="303"/>
                  </a:lnTo>
                  <a:lnTo>
                    <a:pt x="1022" y="289"/>
                  </a:lnTo>
                  <a:lnTo>
                    <a:pt x="973" y="278"/>
                  </a:lnTo>
                  <a:lnTo>
                    <a:pt x="920" y="269"/>
                  </a:lnTo>
                  <a:lnTo>
                    <a:pt x="869" y="264"/>
                  </a:lnTo>
                  <a:lnTo>
                    <a:pt x="817" y="264"/>
                  </a:lnTo>
                  <a:lnTo>
                    <a:pt x="765" y="268"/>
                  </a:lnTo>
                  <a:lnTo>
                    <a:pt x="714" y="279"/>
                  </a:lnTo>
                  <a:lnTo>
                    <a:pt x="663" y="296"/>
                  </a:lnTo>
                  <a:lnTo>
                    <a:pt x="627" y="313"/>
                  </a:lnTo>
                  <a:lnTo>
                    <a:pt x="596" y="333"/>
                  </a:lnTo>
                  <a:lnTo>
                    <a:pt x="568" y="357"/>
                  </a:lnTo>
                  <a:lnTo>
                    <a:pt x="543" y="384"/>
                  </a:lnTo>
                  <a:lnTo>
                    <a:pt x="521" y="414"/>
                  </a:lnTo>
                  <a:lnTo>
                    <a:pt x="502" y="446"/>
                  </a:lnTo>
                  <a:lnTo>
                    <a:pt x="485" y="480"/>
                  </a:lnTo>
                  <a:lnTo>
                    <a:pt x="485" y="481"/>
                  </a:lnTo>
                  <a:lnTo>
                    <a:pt x="485" y="483"/>
                  </a:lnTo>
                  <a:lnTo>
                    <a:pt x="788" y="483"/>
                  </a:lnTo>
                  <a:lnTo>
                    <a:pt x="803" y="486"/>
                  </a:lnTo>
                  <a:lnTo>
                    <a:pt x="815" y="491"/>
                  </a:lnTo>
                  <a:lnTo>
                    <a:pt x="825" y="501"/>
                  </a:lnTo>
                  <a:lnTo>
                    <a:pt x="832" y="513"/>
                  </a:lnTo>
                  <a:lnTo>
                    <a:pt x="834" y="528"/>
                  </a:lnTo>
                  <a:lnTo>
                    <a:pt x="834" y="628"/>
                  </a:lnTo>
                  <a:lnTo>
                    <a:pt x="832" y="642"/>
                  </a:lnTo>
                  <a:lnTo>
                    <a:pt x="825" y="654"/>
                  </a:lnTo>
                  <a:lnTo>
                    <a:pt x="815" y="664"/>
                  </a:lnTo>
                  <a:lnTo>
                    <a:pt x="803" y="671"/>
                  </a:lnTo>
                  <a:lnTo>
                    <a:pt x="788" y="673"/>
                  </a:lnTo>
                  <a:lnTo>
                    <a:pt x="441" y="673"/>
                  </a:lnTo>
                  <a:lnTo>
                    <a:pt x="441" y="754"/>
                  </a:lnTo>
                  <a:lnTo>
                    <a:pt x="789" y="754"/>
                  </a:lnTo>
                  <a:lnTo>
                    <a:pt x="803" y="756"/>
                  </a:lnTo>
                  <a:lnTo>
                    <a:pt x="816" y="763"/>
                  </a:lnTo>
                  <a:lnTo>
                    <a:pt x="825" y="773"/>
                  </a:lnTo>
                  <a:lnTo>
                    <a:pt x="832" y="785"/>
                  </a:lnTo>
                  <a:lnTo>
                    <a:pt x="834" y="800"/>
                  </a:lnTo>
                  <a:lnTo>
                    <a:pt x="834" y="899"/>
                  </a:lnTo>
                  <a:lnTo>
                    <a:pt x="832" y="913"/>
                  </a:lnTo>
                  <a:lnTo>
                    <a:pt x="825" y="926"/>
                  </a:lnTo>
                  <a:lnTo>
                    <a:pt x="816" y="935"/>
                  </a:lnTo>
                  <a:lnTo>
                    <a:pt x="803" y="942"/>
                  </a:lnTo>
                  <a:lnTo>
                    <a:pt x="789" y="944"/>
                  </a:lnTo>
                  <a:lnTo>
                    <a:pt x="471" y="944"/>
                  </a:lnTo>
                  <a:lnTo>
                    <a:pt x="485" y="979"/>
                  </a:lnTo>
                  <a:lnTo>
                    <a:pt x="501" y="1014"/>
                  </a:lnTo>
                  <a:lnTo>
                    <a:pt x="519" y="1045"/>
                  </a:lnTo>
                  <a:lnTo>
                    <a:pt x="540" y="1074"/>
                  </a:lnTo>
                  <a:lnTo>
                    <a:pt x="563" y="1100"/>
                  </a:lnTo>
                  <a:lnTo>
                    <a:pt x="590" y="1123"/>
                  </a:lnTo>
                  <a:lnTo>
                    <a:pt x="619" y="1143"/>
                  </a:lnTo>
                  <a:lnTo>
                    <a:pt x="652" y="1161"/>
                  </a:lnTo>
                  <a:lnTo>
                    <a:pt x="690" y="1176"/>
                  </a:lnTo>
                  <a:lnTo>
                    <a:pt x="746" y="1190"/>
                  </a:lnTo>
                  <a:lnTo>
                    <a:pt x="802" y="1197"/>
                  </a:lnTo>
                  <a:lnTo>
                    <a:pt x="859" y="1198"/>
                  </a:lnTo>
                  <a:lnTo>
                    <a:pt x="916" y="1193"/>
                  </a:lnTo>
                  <a:lnTo>
                    <a:pt x="972" y="1183"/>
                  </a:lnTo>
                  <a:lnTo>
                    <a:pt x="1021" y="1172"/>
                  </a:lnTo>
                  <a:lnTo>
                    <a:pt x="1070" y="1160"/>
                  </a:lnTo>
                  <a:lnTo>
                    <a:pt x="1119" y="1148"/>
                  </a:lnTo>
                  <a:lnTo>
                    <a:pt x="1140" y="1144"/>
                  </a:lnTo>
                  <a:lnTo>
                    <a:pt x="1158" y="1147"/>
                  </a:lnTo>
                  <a:lnTo>
                    <a:pt x="1172" y="1153"/>
                  </a:lnTo>
                  <a:lnTo>
                    <a:pt x="1183" y="1166"/>
                  </a:lnTo>
                  <a:lnTo>
                    <a:pt x="1194" y="1184"/>
                  </a:lnTo>
                  <a:lnTo>
                    <a:pt x="1220" y="1244"/>
                  </a:lnTo>
                  <a:lnTo>
                    <a:pt x="1245" y="1304"/>
                  </a:lnTo>
                  <a:lnTo>
                    <a:pt x="1250" y="1322"/>
                  </a:lnTo>
                  <a:lnTo>
                    <a:pt x="1252" y="1339"/>
                  </a:lnTo>
                  <a:lnTo>
                    <a:pt x="1249" y="1353"/>
                  </a:lnTo>
                  <a:lnTo>
                    <a:pt x="1241" y="1366"/>
                  </a:lnTo>
                  <a:lnTo>
                    <a:pt x="1229" y="1379"/>
                  </a:lnTo>
                  <a:lnTo>
                    <a:pt x="1212" y="1388"/>
                  </a:lnTo>
                  <a:lnTo>
                    <a:pt x="1153" y="1413"/>
                  </a:lnTo>
                  <a:lnTo>
                    <a:pt x="1091" y="1432"/>
                  </a:lnTo>
                  <a:lnTo>
                    <a:pt x="1025" y="1448"/>
                  </a:lnTo>
                  <a:lnTo>
                    <a:pt x="957" y="1458"/>
                  </a:lnTo>
                  <a:lnTo>
                    <a:pt x="889" y="1464"/>
                  </a:lnTo>
                  <a:lnTo>
                    <a:pt x="822" y="1464"/>
                  </a:lnTo>
                  <a:lnTo>
                    <a:pt x="754" y="1457"/>
                  </a:lnTo>
                  <a:lnTo>
                    <a:pt x="686" y="1445"/>
                  </a:lnTo>
                  <a:lnTo>
                    <a:pt x="620" y="1426"/>
                  </a:lnTo>
                  <a:lnTo>
                    <a:pt x="564" y="1405"/>
                  </a:lnTo>
                  <a:lnTo>
                    <a:pt x="513" y="1381"/>
                  </a:lnTo>
                  <a:lnTo>
                    <a:pt x="465" y="1353"/>
                  </a:lnTo>
                  <a:lnTo>
                    <a:pt x="422" y="1321"/>
                  </a:lnTo>
                  <a:lnTo>
                    <a:pt x="381" y="1285"/>
                  </a:lnTo>
                  <a:lnTo>
                    <a:pt x="345" y="1245"/>
                  </a:lnTo>
                  <a:lnTo>
                    <a:pt x="310" y="1203"/>
                  </a:lnTo>
                  <a:lnTo>
                    <a:pt x="280" y="1157"/>
                  </a:lnTo>
                  <a:lnTo>
                    <a:pt x="253" y="1107"/>
                  </a:lnTo>
                  <a:lnTo>
                    <a:pt x="229" y="1055"/>
                  </a:lnTo>
                  <a:lnTo>
                    <a:pt x="216" y="1019"/>
                  </a:lnTo>
                  <a:lnTo>
                    <a:pt x="205" y="983"/>
                  </a:lnTo>
                  <a:lnTo>
                    <a:pt x="194" y="946"/>
                  </a:lnTo>
                  <a:lnTo>
                    <a:pt x="45" y="946"/>
                  </a:lnTo>
                  <a:lnTo>
                    <a:pt x="31" y="944"/>
                  </a:lnTo>
                  <a:lnTo>
                    <a:pt x="18" y="937"/>
                  </a:lnTo>
                  <a:lnTo>
                    <a:pt x="8" y="927"/>
                  </a:lnTo>
                  <a:lnTo>
                    <a:pt x="2" y="915"/>
                  </a:lnTo>
                  <a:lnTo>
                    <a:pt x="0" y="900"/>
                  </a:lnTo>
                  <a:lnTo>
                    <a:pt x="0" y="801"/>
                  </a:lnTo>
                  <a:lnTo>
                    <a:pt x="2" y="786"/>
                  </a:lnTo>
                  <a:lnTo>
                    <a:pt x="8" y="774"/>
                  </a:lnTo>
                  <a:lnTo>
                    <a:pt x="18" y="764"/>
                  </a:lnTo>
                  <a:lnTo>
                    <a:pt x="31" y="757"/>
                  </a:lnTo>
                  <a:lnTo>
                    <a:pt x="45" y="755"/>
                  </a:lnTo>
                  <a:lnTo>
                    <a:pt x="168" y="755"/>
                  </a:lnTo>
                  <a:lnTo>
                    <a:pt x="168" y="674"/>
                  </a:lnTo>
                  <a:lnTo>
                    <a:pt x="45" y="674"/>
                  </a:lnTo>
                  <a:lnTo>
                    <a:pt x="31" y="672"/>
                  </a:lnTo>
                  <a:lnTo>
                    <a:pt x="18" y="665"/>
                  </a:lnTo>
                  <a:lnTo>
                    <a:pt x="8" y="656"/>
                  </a:lnTo>
                  <a:lnTo>
                    <a:pt x="2" y="643"/>
                  </a:lnTo>
                  <a:lnTo>
                    <a:pt x="0" y="630"/>
                  </a:lnTo>
                  <a:lnTo>
                    <a:pt x="0" y="530"/>
                  </a:lnTo>
                  <a:lnTo>
                    <a:pt x="2" y="516"/>
                  </a:lnTo>
                  <a:lnTo>
                    <a:pt x="8" y="503"/>
                  </a:lnTo>
                  <a:lnTo>
                    <a:pt x="18" y="493"/>
                  </a:lnTo>
                  <a:lnTo>
                    <a:pt x="31" y="487"/>
                  </a:lnTo>
                  <a:lnTo>
                    <a:pt x="45" y="485"/>
                  </a:lnTo>
                  <a:lnTo>
                    <a:pt x="201" y="485"/>
                  </a:lnTo>
                  <a:lnTo>
                    <a:pt x="207" y="469"/>
                  </a:lnTo>
                  <a:lnTo>
                    <a:pt x="227" y="412"/>
                  </a:lnTo>
                  <a:lnTo>
                    <a:pt x="250" y="359"/>
                  </a:lnTo>
                  <a:lnTo>
                    <a:pt x="278" y="308"/>
                  </a:lnTo>
                  <a:lnTo>
                    <a:pt x="310" y="259"/>
                  </a:lnTo>
                  <a:lnTo>
                    <a:pt x="347" y="215"/>
                  </a:lnTo>
                  <a:lnTo>
                    <a:pt x="388" y="173"/>
                  </a:lnTo>
                  <a:lnTo>
                    <a:pt x="433" y="134"/>
                  </a:lnTo>
                  <a:lnTo>
                    <a:pt x="479" y="102"/>
                  </a:lnTo>
                  <a:lnTo>
                    <a:pt x="526" y="75"/>
                  </a:lnTo>
                  <a:lnTo>
                    <a:pt x="575" y="53"/>
                  </a:lnTo>
                  <a:lnTo>
                    <a:pt x="627" y="34"/>
                  </a:lnTo>
                  <a:lnTo>
                    <a:pt x="680" y="21"/>
                  </a:lnTo>
                  <a:lnTo>
                    <a:pt x="734" y="10"/>
                  </a:lnTo>
                  <a:lnTo>
                    <a:pt x="812" y="1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7" name="Group 1066"/>
          <p:cNvGrpSpPr/>
          <p:nvPr/>
        </p:nvGrpSpPr>
        <p:grpSpPr>
          <a:xfrm>
            <a:off x="8139597" y="1912938"/>
            <a:ext cx="581025" cy="560388"/>
            <a:chOff x="8181975" y="1912938"/>
            <a:chExt cx="58102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0" name="Freeform 420"/>
            <p:cNvSpPr>
              <a:spLocks/>
            </p:cNvSpPr>
            <p:nvPr/>
          </p:nvSpPr>
          <p:spPr bwMode="auto">
            <a:xfrm>
              <a:off x="8299450" y="1912938"/>
              <a:ext cx="212725" cy="273050"/>
            </a:xfrm>
            <a:custGeom>
              <a:avLst/>
              <a:gdLst>
                <a:gd name="T0" fmla="*/ 721 w 1341"/>
                <a:gd name="T1" fmla="*/ 2 h 1716"/>
                <a:gd name="T2" fmla="*/ 787 w 1341"/>
                <a:gd name="T3" fmla="*/ 8 h 1716"/>
                <a:gd name="T4" fmla="*/ 872 w 1341"/>
                <a:gd name="T5" fmla="*/ 25 h 1716"/>
                <a:gd name="T6" fmla="*/ 965 w 1341"/>
                <a:gd name="T7" fmla="*/ 58 h 1716"/>
                <a:gd name="T8" fmla="*/ 1060 w 1341"/>
                <a:gd name="T9" fmla="*/ 110 h 1716"/>
                <a:gd name="T10" fmla="*/ 1152 w 1341"/>
                <a:gd name="T11" fmla="*/ 188 h 1716"/>
                <a:gd name="T12" fmla="*/ 1232 w 1341"/>
                <a:gd name="T13" fmla="*/ 293 h 1716"/>
                <a:gd name="T14" fmla="*/ 1294 w 1341"/>
                <a:gd name="T15" fmla="*/ 433 h 1716"/>
                <a:gd name="T16" fmla="*/ 1330 w 1341"/>
                <a:gd name="T17" fmla="*/ 610 h 1716"/>
                <a:gd name="T18" fmla="*/ 1336 w 1341"/>
                <a:gd name="T19" fmla="*/ 689 h 1716"/>
                <a:gd name="T20" fmla="*/ 1340 w 1341"/>
                <a:gd name="T21" fmla="*/ 733 h 1716"/>
                <a:gd name="T22" fmla="*/ 1341 w 1341"/>
                <a:gd name="T23" fmla="*/ 810 h 1716"/>
                <a:gd name="T24" fmla="*/ 1338 w 1341"/>
                <a:gd name="T25" fmla="*/ 909 h 1716"/>
                <a:gd name="T26" fmla="*/ 1327 w 1341"/>
                <a:gd name="T27" fmla="*/ 1025 h 1716"/>
                <a:gd name="T28" fmla="*/ 1305 w 1341"/>
                <a:gd name="T29" fmla="*/ 1152 h 1716"/>
                <a:gd name="T30" fmla="*/ 1269 w 1341"/>
                <a:gd name="T31" fmla="*/ 1280 h 1716"/>
                <a:gd name="T32" fmla="*/ 1213 w 1341"/>
                <a:gd name="T33" fmla="*/ 1405 h 1716"/>
                <a:gd name="T34" fmla="*/ 1135 w 1341"/>
                <a:gd name="T35" fmla="*/ 1517 h 1716"/>
                <a:gd name="T36" fmla="*/ 1032 w 1341"/>
                <a:gd name="T37" fmla="*/ 1611 h 1716"/>
                <a:gd name="T38" fmla="*/ 901 w 1341"/>
                <a:gd name="T39" fmla="*/ 1679 h 1716"/>
                <a:gd name="T40" fmla="*/ 737 w 1341"/>
                <a:gd name="T41" fmla="*/ 1713 h 1716"/>
                <a:gd name="T42" fmla="*/ 604 w 1341"/>
                <a:gd name="T43" fmla="*/ 1713 h 1716"/>
                <a:gd name="T44" fmla="*/ 440 w 1341"/>
                <a:gd name="T45" fmla="*/ 1679 h 1716"/>
                <a:gd name="T46" fmla="*/ 308 w 1341"/>
                <a:gd name="T47" fmla="*/ 1611 h 1716"/>
                <a:gd name="T48" fmla="*/ 206 w 1341"/>
                <a:gd name="T49" fmla="*/ 1517 h 1716"/>
                <a:gd name="T50" fmla="*/ 128 w 1341"/>
                <a:gd name="T51" fmla="*/ 1405 h 1716"/>
                <a:gd name="T52" fmla="*/ 73 w 1341"/>
                <a:gd name="T53" fmla="*/ 1281 h 1716"/>
                <a:gd name="T54" fmla="*/ 36 w 1341"/>
                <a:gd name="T55" fmla="*/ 1152 h 1716"/>
                <a:gd name="T56" fmla="*/ 14 w 1341"/>
                <a:gd name="T57" fmla="*/ 1025 h 1716"/>
                <a:gd name="T58" fmla="*/ 3 w 1341"/>
                <a:gd name="T59" fmla="*/ 909 h 1716"/>
                <a:gd name="T60" fmla="*/ 0 w 1341"/>
                <a:gd name="T61" fmla="*/ 810 h 1716"/>
                <a:gd name="T62" fmla="*/ 2 w 1341"/>
                <a:gd name="T63" fmla="*/ 733 h 1716"/>
                <a:gd name="T64" fmla="*/ 5 w 1341"/>
                <a:gd name="T65" fmla="*/ 689 h 1716"/>
                <a:gd name="T66" fmla="*/ 11 w 1341"/>
                <a:gd name="T67" fmla="*/ 610 h 1716"/>
                <a:gd name="T68" fmla="*/ 47 w 1341"/>
                <a:gd name="T69" fmla="*/ 433 h 1716"/>
                <a:gd name="T70" fmla="*/ 110 w 1341"/>
                <a:gd name="T71" fmla="*/ 293 h 1716"/>
                <a:gd name="T72" fmla="*/ 189 w 1341"/>
                <a:gd name="T73" fmla="*/ 188 h 1716"/>
                <a:gd name="T74" fmla="*/ 281 w 1341"/>
                <a:gd name="T75" fmla="*/ 110 h 1716"/>
                <a:gd name="T76" fmla="*/ 377 w 1341"/>
                <a:gd name="T77" fmla="*/ 58 h 1716"/>
                <a:gd name="T78" fmla="*/ 470 w 1341"/>
                <a:gd name="T79" fmla="*/ 25 h 1716"/>
                <a:gd name="T80" fmla="*/ 554 w 1341"/>
                <a:gd name="T81" fmla="*/ 8 h 1716"/>
                <a:gd name="T82" fmla="*/ 621 w 1341"/>
                <a:gd name="T83" fmla="*/ 2 h 1716"/>
                <a:gd name="T84" fmla="*/ 663 w 1341"/>
                <a:gd name="T85" fmla="*/ 0 h 1716"/>
                <a:gd name="T86" fmla="*/ 690 w 1341"/>
                <a:gd name="T87" fmla="*/ 0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1" h="1716">
                  <a:moveTo>
                    <a:pt x="690" y="0"/>
                  </a:moveTo>
                  <a:lnTo>
                    <a:pt x="704" y="0"/>
                  </a:lnTo>
                  <a:lnTo>
                    <a:pt x="721" y="2"/>
                  </a:lnTo>
                  <a:lnTo>
                    <a:pt x="741" y="3"/>
                  </a:lnTo>
                  <a:lnTo>
                    <a:pt x="763" y="5"/>
                  </a:lnTo>
                  <a:lnTo>
                    <a:pt x="787" y="8"/>
                  </a:lnTo>
                  <a:lnTo>
                    <a:pt x="814" y="13"/>
                  </a:lnTo>
                  <a:lnTo>
                    <a:pt x="842" y="18"/>
                  </a:lnTo>
                  <a:lnTo>
                    <a:pt x="872" y="25"/>
                  </a:lnTo>
                  <a:lnTo>
                    <a:pt x="901" y="35"/>
                  </a:lnTo>
                  <a:lnTo>
                    <a:pt x="933" y="45"/>
                  </a:lnTo>
                  <a:lnTo>
                    <a:pt x="965" y="58"/>
                  </a:lnTo>
                  <a:lnTo>
                    <a:pt x="997" y="73"/>
                  </a:lnTo>
                  <a:lnTo>
                    <a:pt x="1029" y="90"/>
                  </a:lnTo>
                  <a:lnTo>
                    <a:pt x="1060" y="110"/>
                  </a:lnTo>
                  <a:lnTo>
                    <a:pt x="1092" y="133"/>
                  </a:lnTo>
                  <a:lnTo>
                    <a:pt x="1122" y="159"/>
                  </a:lnTo>
                  <a:lnTo>
                    <a:pt x="1152" y="188"/>
                  </a:lnTo>
                  <a:lnTo>
                    <a:pt x="1180" y="220"/>
                  </a:lnTo>
                  <a:lnTo>
                    <a:pt x="1208" y="254"/>
                  </a:lnTo>
                  <a:lnTo>
                    <a:pt x="1232" y="293"/>
                  </a:lnTo>
                  <a:lnTo>
                    <a:pt x="1255" y="336"/>
                  </a:lnTo>
                  <a:lnTo>
                    <a:pt x="1275" y="382"/>
                  </a:lnTo>
                  <a:lnTo>
                    <a:pt x="1294" y="433"/>
                  </a:lnTo>
                  <a:lnTo>
                    <a:pt x="1310" y="487"/>
                  </a:lnTo>
                  <a:lnTo>
                    <a:pt x="1321" y="547"/>
                  </a:lnTo>
                  <a:lnTo>
                    <a:pt x="1330" y="610"/>
                  </a:lnTo>
                  <a:lnTo>
                    <a:pt x="1335" y="679"/>
                  </a:lnTo>
                  <a:lnTo>
                    <a:pt x="1335" y="682"/>
                  </a:lnTo>
                  <a:lnTo>
                    <a:pt x="1336" y="689"/>
                  </a:lnTo>
                  <a:lnTo>
                    <a:pt x="1337" y="700"/>
                  </a:lnTo>
                  <a:lnTo>
                    <a:pt x="1338" y="714"/>
                  </a:lnTo>
                  <a:lnTo>
                    <a:pt x="1340" y="733"/>
                  </a:lnTo>
                  <a:lnTo>
                    <a:pt x="1340" y="755"/>
                  </a:lnTo>
                  <a:lnTo>
                    <a:pt x="1341" y="781"/>
                  </a:lnTo>
                  <a:lnTo>
                    <a:pt x="1341" y="810"/>
                  </a:lnTo>
                  <a:lnTo>
                    <a:pt x="1341" y="841"/>
                  </a:lnTo>
                  <a:lnTo>
                    <a:pt x="1340" y="874"/>
                  </a:lnTo>
                  <a:lnTo>
                    <a:pt x="1338" y="909"/>
                  </a:lnTo>
                  <a:lnTo>
                    <a:pt x="1335" y="947"/>
                  </a:lnTo>
                  <a:lnTo>
                    <a:pt x="1332" y="986"/>
                  </a:lnTo>
                  <a:lnTo>
                    <a:pt x="1327" y="1025"/>
                  </a:lnTo>
                  <a:lnTo>
                    <a:pt x="1322" y="1068"/>
                  </a:lnTo>
                  <a:lnTo>
                    <a:pt x="1314" y="1110"/>
                  </a:lnTo>
                  <a:lnTo>
                    <a:pt x="1305" y="1152"/>
                  </a:lnTo>
                  <a:lnTo>
                    <a:pt x="1295" y="1195"/>
                  </a:lnTo>
                  <a:lnTo>
                    <a:pt x="1282" y="1238"/>
                  </a:lnTo>
                  <a:lnTo>
                    <a:pt x="1269" y="1280"/>
                  </a:lnTo>
                  <a:lnTo>
                    <a:pt x="1252" y="1323"/>
                  </a:lnTo>
                  <a:lnTo>
                    <a:pt x="1233" y="1364"/>
                  </a:lnTo>
                  <a:lnTo>
                    <a:pt x="1213" y="1405"/>
                  </a:lnTo>
                  <a:lnTo>
                    <a:pt x="1190" y="1444"/>
                  </a:lnTo>
                  <a:lnTo>
                    <a:pt x="1163" y="1482"/>
                  </a:lnTo>
                  <a:lnTo>
                    <a:pt x="1135" y="1517"/>
                  </a:lnTo>
                  <a:lnTo>
                    <a:pt x="1104" y="1551"/>
                  </a:lnTo>
                  <a:lnTo>
                    <a:pt x="1070" y="1582"/>
                  </a:lnTo>
                  <a:lnTo>
                    <a:pt x="1032" y="1611"/>
                  </a:lnTo>
                  <a:lnTo>
                    <a:pt x="992" y="1636"/>
                  </a:lnTo>
                  <a:lnTo>
                    <a:pt x="948" y="1660"/>
                  </a:lnTo>
                  <a:lnTo>
                    <a:pt x="901" y="1679"/>
                  </a:lnTo>
                  <a:lnTo>
                    <a:pt x="850" y="1694"/>
                  </a:lnTo>
                  <a:lnTo>
                    <a:pt x="796" y="1706"/>
                  </a:lnTo>
                  <a:lnTo>
                    <a:pt x="737" y="1713"/>
                  </a:lnTo>
                  <a:lnTo>
                    <a:pt x="675" y="1716"/>
                  </a:lnTo>
                  <a:lnTo>
                    <a:pt x="666" y="1716"/>
                  </a:lnTo>
                  <a:lnTo>
                    <a:pt x="604" y="1713"/>
                  </a:lnTo>
                  <a:lnTo>
                    <a:pt x="545" y="1706"/>
                  </a:lnTo>
                  <a:lnTo>
                    <a:pt x="491" y="1694"/>
                  </a:lnTo>
                  <a:lnTo>
                    <a:pt x="440" y="1679"/>
                  </a:lnTo>
                  <a:lnTo>
                    <a:pt x="392" y="1660"/>
                  </a:lnTo>
                  <a:lnTo>
                    <a:pt x="349" y="1636"/>
                  </a:lnTo>
                  <a:lnTo>
                    <a:pt x="308" y="1611"/>
                  </a:lnTo>
                  <a:lnTo>
                    <a:pt x="271" y="1582"/>
                  </a:lnTo>
                  <a:lnTo>
                    <a:pt x="237" y="1551"/>
                  </a:lnTo>
                  <a:lnTo>
                    <a:pt x="206" y="1517"/>
                  </a:lnTo>
                  <a:lnTo>
                    <a:pt x="177" y="1482"/>
                  </a:lnTo>
                  <a:lnTo>
                    <a:pt x="152" y="1444"/>
                  </a:lnTo>
                  <a:lnTo>
                    <a:pt x="128" y="1405"/>
                  </a:lnTo>
                  <a:lnTo>
                    <a:pt x="107" y="1364"/>
                  </a:lnTo>
                  <a:lnTo>
                    <a:pt x="90" y="1323"/>
                  </a:lnTo>
                  <a:lnTo>
                    <a:pt x="73" y="1281"/>
                  </a:lnTo>
                  <a:lnTo>
                    <a:pt x="59" y="1238"/>
                  </a:lnTo>
                  <a:lnTo>
                    <a:pt x="46" y="1195"/>
                  </a:lnTo>
                  <a:lnTo>
                    <a:pt x="36" y="1152"/>
                  </a:lnTo>
                  <a:lnTo>
                    <a:pt x="27" y="1110"/>
                  </a:lnTo>
                  <a:lnTo>
                    <a:pt x="20" y="1068"/>
                  </a:lnTo>
                  <a:lnTo>
                    <a:pt x="14" y="1025"/>
                  </a:lnTo>
                  <a:lnTo>
                    <a:pt x="9" y="986"/>
                  </a:lnTo>
                  <a:lnTo>
                    <a:pt x="5" y="947"/>
                  </a:lnTo>
                  <a:lnTo>
                    <a:pt x="3" y="909"/>
                  </a:lnTo>
                  <a:lnTo>
                    <a:pt x="1" y="874"/>
                  </a:lnTo>
                  <a:lnTo>
                    <a:pt x="1" y="841"/>
                  </a:lnTo>
                  <a:lnTo>
                    <a:pt x="0" y="810"/>
                  </a:lnTo>
                  <a:lnTo>
                    <a:pt x="1" y="781"/>
                  </a:lnTo>
                  <a:lnTo>
                    <a:pt x="1" y="755"/>
                  </a:lnTo>
                  <a:lnTo>
                    <a:pt x="2" y="733"/>
                  </a:lnTo>
                  <a:lnTo>
                    <a:pt x="3" y="714"/>
                  </a:lnTo>
                  <a:lnTo>
                    <a:pt x="4" y="700"/>
                  </a:lnTo>
                  <a:lnTo>
                    <a:pt x="5" y="689"/>
                  </a:lnTo>
                  <a:lnTo>
                    <a:pt x="5" y="682"/>
                  </a:lnTo>
                  <a:lnTo>
                    <a:pt x="6" y="679"/>
                  </a:lnTo>
                  <a:lnTo>
                    <a:pt x="11" y="610"/>
                  </a:lnTo>
                  <a:lnTo>
                    <a:pt x="20" y="547"/>
                  </a:lnTo>
                  <a:lnTo>
                    <a:pt x="32" y="487"/>
                  </a:lnTo>
                  <a:lnTo>
                    <a:pt x="47" y="433"/>
                  </a:lnTo>
                  <a:lnTo>
                    <a:pt x="65" y="382"/>
                  </a:lnTo>
                  <a:lnTo>
                    <a:pt x="86" y="336"/>
                  </a:lnTo>
                  <a:lnTo>
                    <a:pt x="110" y="293"/>
                  </a:lnTo>
                  <a:lnTo>
                    <a:pt x="134" y="254"/>
                  </a:lnTo>
                  <a:lnTo>
                    <a:pt x="161" y="220"/>
                  </a:lnTo>
                  <a:lnTo>
                    <a:pt x="189" y="188"/>
                  </a:lnTo>
                  <a:lnTo>
                    <a:pt x="219" y="159"/>
                  </a:lnTo>
                  <a:lnTo>
                    <a:pt x="249" y="133"/>
                  </a:lnTo>
                  <a:lnTo>
                    <a:pt x="281" y="110"/>
                  </a:lnTo>
                  <a:lnTo>
                    <a:pt x="313" y="90"/>
                  </a:lnTo>
                  <a:lnTo>
                    <a:pt x="345" y="73"/>
                  </a:lnTo>
                  <a:lnTo>
                    <a:pt x="377" y="58"/>
                  </a:lnTo>
                  <a:lnTo>
                    <a:pt x="409" y="45"/>
                  </a:lnTo>
                  <a:lnTo>
                    <a:pt x="440" y="35"/>
                  </a:lnTo>
                  <a:lnTo>
                    <a:pt x="470" y="25"/>
                  </a:lnTo>
                  <a:lnTo>
                    <a:pt x="500" y="18"/>
                  </a:lnTo>
                  <a:lnTo>
                    <a:pt x="528" y="13"/>
                  </a:lnTo>
                  <a:lnTo>
                    <a:pt x="554" y="8"/>
                  </a:lnTo>
                  <a:lnTo>
                    <a:pt x="579" y="5"/>
                  </a:lnTo>
                  <a:lnTo>
                    <a:pt x="601" y="3"/>
                  </a:lnTo>
                  <a:lnTo>
                    <a:pt x="621" y="2"/>
                  </a:lnTo>
                  <a:lnTo>
                    <a:pt x="637" y="0"/>
                  </a:lnTo>
                  <a:lnTo>
                    <a:pt x="652" y="0"/>
                  </a:lnTo>
                  <a:lnTo>
                    <a:pt x="663" y="0"/>
                  </a:lnTo>
                  <a:lnTo>
                    <a:pt x="671" y="0"/>
                  </a:lnTo>
                  <a:lnTo>
                    <a:pt x="679" y="0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21"/>
            <p:cNvSpPr>
              <a:spLocks/>
            </p:cNvSpPr>
            <p:nvPr/>
          </p:nvSpPr>
          <p:spPr bwMode="auto">
            <a:xfrm>
              <a:off x="8181975" y="2216151"/>
              <a:ext cx="404813" cy="257175"/>
            </a:xfrm>
            <a:custGeom>
              <a:avLst/>
              <a:gdLst>
                <a:gd name="T0" fmla="*/ 1339 w 2546"/>
                <a:gd name="T1" fmla="*/ 402 h 1618"/>
                <a:gd name="T2" fmla="*/ 1265 w 2546"/>
                <a:gd name="T3" fmla="*/ 283 h 1618"/>
                <a:gd name="T4" fmla="*/ 1230 w 2546"/>
                <a:gd name="T5" fmla="*/ 190 h 1618"/>
                <a:gd name="T6" fmla="*/ 1224 w 2546"/>
                <a:gd name="T7" fmla="*/ 120 h 1618"/>
                <a:gd name="T8" fmla="*/ 1242 w 2546"/>
                <a:gd name="T9" fmla="*/ 71 h 1618"/>
                <a:gd name="T10" fmla="*/ 1275 w 2546"/>
                <a:gd name="T11" fmla="*/ 36 h 1618"/>
                <a:gd name="T12" fmla="*/ 1318 w 2546"/>
                <a:gd name="T13" fmla="*/ 15 h 1618"/>
                <a:gd name="T14" fmla="*/ 1360 w 2546"/>
                <a:gd name="T15" fmla="*/ 4 h 1618"/>
                <a:gd name="T16" fmla="*/ 1394 w 2546"/>
                <a:gd name="T17" fmla="*/ 0 h 1618"/>
                <a:gd name="T18" fmla="*/ 1414 w 2546"/>
                <a:gd name="T19" fmla="*/ 0 h 1618"/>
                <a:gd name="T20" fmla="*/ 1440 w 2546"/>
                <a:gd name="T21" fmla="*/ 1 h 1618"/>
                <a:gd name="T22" fmla="*/ 1478 w 2546"/>
                <a:gd name="T23" fmla="*/ 6 h 1618"/>
                <a:gd name="T24" fmla="*/ 1521 w 2546"/>
                <a:gd name="T25" fmla="*/ 21 h 1618"/>
                <a:gd name="T26" fmla="*/ 1560 w 2546"/>
                <a:gd name="T27" fmla="*/ 46 h 1618"/>
                <a:gd name="T28" fmla="*/ 1589 w 2546"/>
                <a:gd name="T29" fmla="*/ 85 h 1618"/>
                <a:gd name="T30" fmla="*/ 1600 w 2546"/>
                <a:gd name="T31" fmla="*/ 141 h 1618"/>
                <a:gd name="T32" fmla="*/ 1586 w 2546"/>
                <a:gd name="T33" fmla="*/ 219 h 1618"/>
                <a:gd name="T34" fmla="*/ 1538 w 2546"/>
                <a:gd name="T35" fmla="*/ 320 h 1618"/>
                <a:gd name="T36" fmla="*/ 1641 w 2546"/>
                <a:gd name="T37" fmla="*/ 844 h 1618"/>
                <a:gd name="T38" fmla="*/ 1920 w 2546"/>
                <a:gd name="T39" fmla="*/ 5 h 1618"/>
                <a:gd name="T40" fmla="*/ 1973 w 2546"/>
                <a:gd name="T41" fmla="*/ 31 h 1618"/>
                <a:gd name="T42" fmla="*/ 2061 w 2546"/>
                <a:gd name="T43" fmla="*/ 76 h 1618"/>
                <a:gd name="T44" fmla="*/ 2175 w 2546"/>
                <a:gd name="T45" fmla="*/ 136 h 1618"/>
                <a:gd name="T46" fmla="*/ 2308 w 2546"/>
                <a:gd name="T47" fmla="*/ 209 h 1618"/>
                <a:gd name="T48" fmla="*/ 2451 w 2546"/>
                <a:gd name="T49" fmla="*/ 291 h 1618"/>
                <a:gd name="T50" fmla="*/ 2512 w 2546"/>
                <a:gd name="T51" fmla="*/ 361 h 1618"/>
                <a:gd name="T52" fmla="*/ 2427 w 2546"/>
                <a:gd name="T53" fmla="*/ 423 h 1618"/>
                <a:gd name="T54" fmla="*/ 2382 w 2546"/>
                <a:gd name="T55" fmla="*/ 518 h 1618"/>
                <a:gd name="T56" fmla="*/ 2352 w 2546"/>
                <a:gd name="T57" fmla="*/ 658 h 1618"/>
                <a:gd name="T58" fmla="*/ 2024 w 2546"/>
                <a:gd name="T59" fmla="*/ 661 h 1618"/>
                <a:gd name="T60" fmla="*/ 1926 w 2546"/>
                <a:gd name="T61" fmla="*/ 707 h 1618"/>
                <a:gd name="T62" fmla="*/ 1864 w 2546"/>
                <a:gd name="T63" fmla="*/ 795 h 1618"/>
                <a:gd name="T64" fmla="*/ 1851 w 2546"/>
                <a:gd name="T65" fmla="*/ 1561 h 1618"/>
                <a:gd name="T66" fmla="*/ 0 w 2546"/>
                <a:gd name="T67" fmla="*/ 1618 h 1618"/>
                <a:gd name="T68" fmla="*/ 8 w 2546"/>
                <a:gd name="T69" fmla="*/ 764 h 1618"/>
                <a:gd name="T70" fmla="*/ 39 w 2546"/>
                <a:gd name="T71" fmla="*/ 623 h 1618"/>
                <a:gd name="T72" fmla="*/ 105 w 2546"/>
                <a:gd name="T73" fmla="*/ 499 h 1618"/>
                <a:gd name="T74" fmla="*/ 224 w 2546"/>
                <a:gd name="T75" fmla="*/ 387 h 1618"/>
                <a:gd name="T76" fmla="*/ 373 w 2546"/>
                <a:gd name="T77" fmla="*/ 293 h 1618"/>
                <a:gd name="T78" fmla="*/ 516 w 2546"/>
                <a:gd name="T79" fmla="*/ 210 h 1618"/>
                <a:gd name="T80" fmla="*/ 649 w 2546"/>
                <a:gd name="T81" fmla="*/ 137 h 1618"/>
                <a:gd name="T82" fmla="*/ 763 w 2546"/>
                <a:gd name="T83" fmla="*/ 76 h 1618"/>
                <a:gd name="T84" fmla="*/ 852 w 2546"/>
                <a:gd name="T85" fmla="*/ 31 h 1618"/>
                <a:gd name="T86" fmla="*/ 904 w 2546"/>
                <a:gd name="T87" fmla="*/ 5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46" h="1618">
                  <a:moveTo>
                    <a:pt x="915" y="0"/>
                  </a:moveTo>
                  <a:lnTo>
                    <a:pt x="1182" y="844"/>
                  </a:lnTo>
                  <a:lnTo>
                    <a:pt x="1339" y="402"/>
                  </a:lnTo>
                  <a:lnTo>
                    <a:pt x="1310" y="358"/>
                  </a:lnTo>
                  <a:lnTo>
                    <a:pt x="1285" y="320"/>
                  </a:lnTo>
                  <a:lnTo>
                    <a:pt x="1265" y="283"/>
                  </a:lnTo>
                  <a:lnTo>
                    <a:pt x="1250" y="250"/>
                  </a:lnTo>
                  <a:lnTo>
                    <a:pt x="1238" y="219"/>
                  </a:lnTo>
                  <a:lnTo>
                    <a:pt x="1230" y="190"/>
                  </a:lnTo>
                  <a:lnTo>
                    <a:pt x="1224" y="165"/>
                  </a:lnTo>
                  <a:lnTo>
                    <a:pt x="1223" y="141"/>
                  </a:lnTo>
                  <a:lnTo>
                    <a:pt x="1224" y="120"/>
                  </a:lnTo>
                  <a:lnTo>
                    <a:pt x="1228" y="102"/>
                  </a:lnTo>
                  <a:lnTo>
                    <a:pt x="1234" y="85"/>
                  </a:lnTo>
                  <a:lnTo>
                    <a:pt x="1242" y="71"/>
                  </a:lnTo>
                  <a:lnTo>
                    <a:pt x="1252" y="57"/>
                  </a:lnTo>
                  <a:lnTo>
                    <a:pt x="1263" y="46"/>
                  </a:lnTo>
                  <a:lnTo>
                    <a:pt x="1275" y="36"/>
                  </a:lnTo>
                  <a:lnTo>
                    <a:pt x="1289" y="29"/>
                  </a:lnTo>
                  <a:lnTo>
                    <a:pt x="1303" y="21"/>
                  </a:lnTo>
                  <a:lnTo>
                    <a:pt x="1318" y="15"/>
                  </a:lnTo>
                  <a:lnTo>
                    <a:pt x="1331" y="11"/>
                  </a:lnTo>
                  <a:lnTo>
                    <a:pt x="1345" y="8"/>
                  </a:lnTo>
                  <a:lnTo>
                    <a:pt x="1360" y="4"/>
                  </a:lnTo>
                  <a:lnTo>
                    <a:pt x="1372" y="2"/>
                  </a:lnTo>
                  <a:lnTo>
                    <a:pt x="1384" y="1"/>
                  </a:lnTo>
                  <a:lnTo>
                    <a:pt x="1394" y="0"/>
                  </a:lnTo>
                  <a:lnTo>
                    <a:pt x="1403" y="0"/>
                  </a:lnTo>
                  <a:lnTo>
                    <a:pt x="1411" y="0"/>
                  </a:lnTo>
                  <a:lnTo>
                    <a:pt x="1414" y="0"/>
                  </a:lnTo>
                  <a:lnTo>
                    <a:pt x="1421" y="0"/>
                  </a:lnTo>
                  <a:lnTo>
                    <a:pt x="1430" y="0"/>
                  </a:lnTo>
                  <a:lnTo>
                    <a:pt x="1440" y="1"/>
                  </a:lnTo>
                  <a:lnTo>
                    <a:pt x="1452" y="2"/>
                  </a:lnTo>
                  <a:lnTo>
                    <a:pt x="1465" y="4"/>
                  </a:lnTo>
                  <a:lnTo>
                    <a:pt x="1478" y="6"/>
                  </a:lnTo>
                  <a:lnTo>
                    <a:pt x="1493" y="11"/>
                  </a:lnTo>
                  <a:lnTo>
                    <a:pt x="1507" y="15"/>
                  </a:lnTo>
                  <a:lnTo>
                    <a:pt x="1521" y="21"/>
                  </a:lnTo>
                  <a:lnTo>
                    <a:pt x="1535" y="27"/>
                  </a:lnTo>
                  <a:lnTo>
                    <a:pt x="1548" y="36"/>
                  </a:lnTo>
                  <a:lnTo>
                    <a:pt x="1560" y="46"/>
                  </a:lnTo>
                  <a:lnTo>
                    <a:pt x="1572" y="57"/>
                  </a:lnTo>
                  <a:lnTo>
                    <a:pt x="1582" y="71"/>
                  </a:lnTo>
                  <a:lnTo>
                    <a:pt x="1589" y="85"/>
                  </a:lnTo>
                  <a:lnTo>
                    <a:pt x="1596" y="102"/>
                  </a:lnTo>
                  <a:lnTo>
                    <a:pt x="1599" y="120"/>
                  </a:lnTo>
                  <a:lnTo>
                    <a:pt x="1600" y="141"/>
                  </a:lnTo>
                  <a:lnTo>
                    <a:pt x="1599" y="165"/>
                  </a:lnTo>
                  <a:lnTo>
                    <a:pt x="1595" y="190"/>
                  </a:lnTo>
                  <a:lnTo>
                    <a:pt x="1586" y="219"/>
                  </a:lnTo>
                  <a:lnTo>
                    <a:pt x="1575" y="250"/>
                  </a:lnTo>
                  <a:lnTo>
                    <a:pt x="1558" y="283"/>
                  </a:lnTo>
                  <a:lnTo>
                    <a:pt x="1538" y="320"/>
                  </a:lnTo>
                  <a:lnTo>
                    <a:pt x="1514" y="358"/>
                  </a:lnTo>
                  <a:lnTo>
                    <a:pt x="1485" y="402"/>
                  </a:lnTo>
                  <a:lnTo>
                    <a:pt x="1641" y="844"/>
                  </a:lnTo>
                  <a:lnTo>
                    <a:pt x="1910" y="0"/>
                  </a:lnTo>
                  <a:lnTo>
                    <a:pt x="1912" y="1"/>
                  </a:lnTo>
                  <a:lnTo>
                    <a:pt x="1920" y="5"/>
                  </a:lnTo>
                  <a:lnTo>
                    <a:pt x="1933" y="11"/>
                  </a:lnTo>
                  <a:lnTo>
                    <a:pt x="1951" y="20"/>
                  </a:lnTo>
                  <a:lnTo>
                    <a:pt x="1973" y="31"/>
                  </a:lnTo>
                  <a:lnTo>
                    <a:pt x="1999" y="44"/>
                  </a:lnTo>
                  <a:lnTo>
                    <a:pt x="2027" y="58"/>
                  </a:lnTo>
                  <a:lnTo>
                    <a:pt x="2061" y="76"/>
                  </a:lnTo>
                  <a:lnTo>
                    <a:pt x="2096" y="94"/>
                  </a:lnTo>
                  <a:lnTo>
                    <a:pt x="2135" y="115"/>
                  </a:lnTo>
                  <a:lnTo>
                    <a:pt x="2175" y="136"/>
                  </a:lnTo>
                  <a:lnTo>
                    <a:pt x="2218" y="159"/>
                  </a:lnTo>
                  <a:lnTo>
                    <a:pt x="2263" y="184"/>
                  </a:lnTo>
                  <a:lnTo>
                    <a:pt x="2308" y="209"/>
                  </a:lnTo>
                  <a:lnTo>
                    <a:pt x="2355" y="236"/>
                  </a:lnTo>
                  <a:lnTo>
                    <a:pt x="2402" y="263"/>
                  </a:lnTo>
                  <a:lnTo>
                    <a:pt x="2451" y="291"/>
                  </a:lnTo>
                  <a:lnTo>
                    <a:pt x="2499" y="320"/>
                  </a:lnTo>
                  <a:lnTo>
                    <a:pt x="2546" y="350"/>
                  </a:lnTo>
                  <a:lnTo>
                    <a:pt x="2512" y="361"/>
                  </a:lnTo>
                  <a:lnTo>
                    <a:pt x="2480" y="376"/>
                  </a:lnTo>
                  <a:lnTo>
                    <a:pt x="2451" y="397"/>
                  </a:lnTo>
                  <a:lnTo>
                    <a:pt x="2427" y="423"/>
                  </a:lnTo>
                  <a:lnTo>
                    <a:pt x="2407" y="451"/>
                  </a:lnTo>
                  <a:lnTo>
                    <a:pt x="2392" y="484"/>
                  </a:lnTo>
                  <a:lnTo>
                    <a:pt x="2382" y="518"/>
                  </a:lnTo>
                  <a:lnTo>
                    <a:pt x="2379" y="555"/>
                  </a:lnTo>
                  <a:lnTo>
                    <a:pt x="2379" y="664"/>
                  </a:lnTo>
                  <a:lnTo>
                    <a:pt x="2352" y="658"/>
                  </a:lnTo>
                  <a:lnTo>
                    <a:pt x="2324" y="657"/>
                  </a:lnTo>
                  <a:lnTo>
                    <a:pt x="2063" y="657"/>
                  </a:lnTo>
                  <a:lnTo>
                    <a:pt x="2024" y="661"/>
                  </a:lnTo>
                  <a:lnTo>
                    <a:pt x="1989" y="671"/>
                  </a:lnTo>
                  <a:lnTo>
                    <a:pt x="1955" y="686"/>
                  </a:lnTo>
                  <a:lnTo>
                    <a:pt x="1926" y="707"/>
                  </a:lnTo>
                  <a:lnTo>
                    <a:pt x="1901" y="733"/>
                  </a:lnTo>
                  <a:lnTo>
                    <a:pt x="1880" y="761"/>
                  </a:lnTo>
                  <a:lnTo>
                    <a:pt x="1864" y="795"/>
                  </a:lnTo>
                  <a:lnTo>
                    <a:pt x="1854" y="830"/>
                  </a:lnTo>
                  <a:lnTo>
                    <a:pt x="1851" y="868"/>
                  </a:lnTo>
                  <a:lnTo>
                    <a:pt x="1851" y="1561"/>
                  </a:lnTo>
                  <a:lnTo>
                    <a:pt x="1853" y="1589"/>
                  </a:lnTo>
                  <a:lnTo>
                    <a:pt x="1859" y="1618"/>
                  </a:lnTo>
                  <a:lnTo>
                    <a:pt x="0" y="1618"/>
                  </a:lnTo>
                  <a:lnTo>
                    <a:pt x="1" y="869"/>
                  </a:lnTo>
                  <a:lnTo>
                    <a:pt x="3" y="815"/>
                  </a:lnTo>
                  <a:lnTo>
                    <a:pt x="8" y="764"/>
                  </a:lnTo>
                  <a:lnTo>
                    <a:pt x="14" y="715"/>
                  </a:lnTo>
                  <a:lnTo>
                    <a:pt x="24" y="667"/>
                  </a:lnTo>
                  <a:lnTo>
                    <a:pt x="39" y="623"/>
                  </a:lnTo>
                  <a:lnTo>
                    <a:pt x="57" y="580"/>
                  </a:lnTo>
                  <a:lnTo>
                    <a:pt x="79" y="539"/>
                  </a:lnTo>
                  <a:lnTo>
                    <a:pt x="105" y="499"/>
                  </a:lnTo>
                  <a:lnTo>
                    <a:pt x="139" y="461"/>
                  </a:lnTo>
                  <a:lnTo>
                    <a:pt x="179" y="424"/>
                  </a:lnTo>
                  <a:lnTo>
                    <a:pt x="224" y="387"/>
                  </a:lnTo>
                  <a:lnTo>
                    <a:pt x="277" y="351"/>
                  </a:lnTo>
                  <a:lnTo>
                    <a:pt x="325" y="322"/>
                  </a:lnTo>
                  <a:lnTo>
                    <a:pt x="373" y="293"/>
                  </a:lnTo>
                  <a:lnTo>
                    <a:pt x="420" y="264"/>
                  </a:lnTo>
                  <a:lnTo>
                    <a:pt x="468" y="237"/>
                  </a:lnTo>
                  <a:lnTo>
                    <a:pt x="516" y="210"/>
                  </a:lnTo>
                  <a:lnTo>
                    <a:pt x="561" y="185"/>
                  </a:lnTo>
                  <a:lnTo>
                    <a:pt x="606" y="160"/>
                  </a:lnTo>
                  <a:lnTo>
                    <a:pt x="649" y="137"/>
                  </a:lnTo>
                  <a:lnTo>
                    <a:pt x="689" y="115"/>
                  </a:lnTo>
                  <a:lnTo>
                    <a:pt x="728" y="95"/>
                  </a:lnTo>
                  <a:lnTo>
                    <a:pt x="763" y="76"/>
                  </a:lnTo>
                  <a:lnTo>
                    <a:pt x="796" y="60"/>
                  </a:lnTo>
                  <a:lnTo>
                    <a:pt x="825" y="44"/>
                  </a:lnTo>
                  <a:lnTo>
                    <a:pt x="852" y="31"/>
                  </a:lnTo>
                  <a:lnTo>
                    <a:pt x="873" y="20"/>
                  </a:lnTo>
                  <a:lnTo>
                    <a:pt x="891" y="11"/>
                  </a:lnTo>
                  <a:lnTo>
                    <a:pt x="904" y="5"/>
                  </a:lnTo>
                  <a:lnTo>
                    <a:pt x="912" y="1"/>
                  </a:lnTo>
                  <a:lnTo>
                    <a:pt x="9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22"/>
            <p:cNvSpPr>
              <a:spLocks/>
            </p:cNvSpPr>
            <p:nvPr/>
          </p:nvSpPr>
          <p:spPr bwMode="auto">
            <a:xfrm>
              <a:off x="8501063" y="2344738"/>
              <a:ext cx="58738" cy="128588"/>
            </a:xfrm>
            <a:custGeom>
              <a:avLst/>
              <a:gdLst>
                <a:gd name="T0" fmla="*/ 57 w 374"/>
                <a:gd name="T1" fmla="*/ 0 h 806"/>
                <a:gd name="T2" fmla="*/ 317 w 374"/>
                <a:gd name="T3" fmla="*/ 0 h 806"/>
                <a:gd name="T4" fmla="*/ 336 w 374"/>
                <a:gd name="T5" fmla="*/ 4 h 806"/>
                <a:gd name="T6" fmla="*/ 352 w 374"/>
                <a:gd name="T7" fmla="*/ 11 h 806"/>
                <a:gd name="T8" fmla="*/ 364 w 374"/>
                <a:gd name="T9" fmla="*/ 23 h 806"/>
                <a:gd name="T10" fmla="*/ 372 w 374"/>
                <a:gd name="T11" fmla="*/ 39 h 806"/>
                <a:gd name="T12" fmla="*/ 374 w 374"/>
                <a:gd name="T13" fmla="*/ 57 h 806"/>
                <a:gd name="T14" fmla="*/ 374 w 374"/>
                <a:gd name="T15" fmla="*/ 750 h 806"/>
                <a:gd name="T16" fmla="*/ 372 w 374"/>
                <a:gd name="T17" fmla="*/ 767 h 806"/>
                <a:gd name="T18" fmla="*/ 363 w 374"/>
                <a:gd name="T19" fmla="*/ 783 h 806"/>
                <a:gd name="T20" fmla="*/ 351 w 374"/>
                <a:gd name="T21" fmla="*/ 795 h 806"/>
                <a:gd name="T22" fmla="*/ 335 w 374"/>
                <a:gd name="T23" fmla="*/ 803 h 806"/>
                <a:gd name="T24" fmla="*/ 317 w 374"/>
                <a:gd name="T25" fmla="*/ 806 h 806"/>
                <a:gd name="T26" fmla="*/ 57 w 374"/>
                <a:gd name="T27" fmla="*/ 806 h 806"/>
                <a:gd name="T28" fmla="*/ 39 w 374"/>
                <a:gd name="T29" fmla="*/ 803 h 806"/>
                <a:gd name="T30" fmla="*/ 24 w 374"/>
                <a:gd name="T31" fmla="*/ 795 h 806"/>
                <a:gd name="T32" fmla="*/ 11 w 374"/>
                <a:gd name="T33" fmla="*/ 783 h 806"/>
                <a:gd name="T34" fmla="*/ 4 w 374"/>
                <a:gd name="T35" fmla="*/ 767 h 806"/>
                <a:gd name="T36" fmla="*/ 0 w 374"/>
                <a:gd name="T37" fmla="*/ 750 h 806"/>
                <a:gd name="T38" fmla="*/ 0 w 374"/>
                <a:gd name="T39" fmla="*/ 57 h 806"/>
                <a:gd name="T40" fmla="*/ 4 w 374"/>
                <a:gd name="T41" fmla="*/ 39 h 806"/>
                <a:gd name="T42" fmla="*/ 11 w 374"/>
                <a:gd name="T43" fmla="*/ 23 h 806"/>
                <a:gd name="T44" fmla="*/ 24 w 374"/>
                <a:gd name="T45" fmla="*/ 11 h 806"/>
                <a:gd name="T46" fmla="*/ 39 w 374"/>
                <a:gd name="T47" fmla="*/ 4 h 806"/>
                <a:gd name="T48" fmla="*/ 57 w 374"/>
                <a:gd name="T4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4" h="806">
                  <a:moveTo>
                    <a:pt x="57" y="0"/>
                  </a:moveTo>
                  <a:lnTo>
                    <a:pt x="317" y="0"/>
                  </a:lnTo>
                  <a:lnTo>
                    <a:pt x="336" y="4"/>
                  </a:lnTo>
                  <a:lnTo>
                    <a:pt x="352" y="11"/>
                  </a:lnTo>
                  <a:lnTo>
                    <a:pt x="364" y="23"/>
                  </a:lnTo>
                  <a:lnTo>
                    <a:pt x="372" y="39"/>
                  </a:lnTo>
                  <a:lnTo>
                    <a:pt x="374" y="57"/>
                  </a:lnTo>
                  <a:lnTo>
                    <a:pt x="374" y="750"/>
                  </a:lnTo>
                  <a:lnTo>
                    <a:pt x="372" y="767"/>
                  </a:lnTo>
                  <a:lnTo>
                    <a:pt x="363" y="783"/>
                  </a:lnTo>
                  <a:lnTo>
                    <a:pt x="351" y="795"/>
                  </a:lnTo>
                  <a:lnTo>
                    <a:pt x="335" y="803"/>
                  </a:lnTo>
                  <a:lnTo>
                    <a:pt x="317" y="806"/>
                  </a:lnTo>
                  <a:lnTo>
                    <a:pt x="57" y="806"/>
                  </a:lnTo>
                  <a:lnTo>
                    <a:pt x="39" y="803"/>
                  </a:lnTo>
                  <a:lnTo>
                    <a:pt x="24" y="795"/>
                  </a:lnTo>
                  <a:lnTo>
                    <a:pt x="11" y="783"/>
                  </a:lnTo>
                  <a:lnTo>
                    <a:pt x="4" y="767"/>
                  </a:lnTo>
                  <a:lnTo>
                    <a:pt x="0" y="750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23"/>
            <p:cNvSpPr>
              <a:spLocks/>
            </p:cNvSpPr>
            <p:nvPr/>
          </p:nvSpPr>
          <p:spPr bwMode="auto">
            <a:xfrm>
              <a:off x="8583613" y="2295526"/>
              <a:ext cx="60325" cy="177800"/>
            </a:xfrm>
            <a:custGeom>
              <a:avLst/>
              <a:gdLst>
                <a:gd name="T0" fmla="*/ 57 w 375"/>
                <a:gd name="T1" fmla="*/ 0 h 1117"/>
                <a:gd name="T2" fmla="*/ 318 w 375"/>
                <a:gd name="T3" fmla="*/ 0 h 1117"/>
                <a:gd name="T4" fmla="*/ 336 w 375"/>
                <a:gd name="T5" fmla="*/ 2 h 1117"/>
                <a:gd name="T6" fmla="*/ 352 w 375"/>
                <a:gd name="T7" fmla="*/ 11 h 1117"/>
                <a:gd name="T8" fmla="*/ 363 w 375"/>
                <a:gd name="T9" fmla="*/ 23 h 1117"/>
                <a:gd name="T10" fmla="*/ 372 w 375"/>
                <a:gd name="T11" fmla="*/ 39 h 1117"/>
                <a:gd name="T12" fmla="*/ 375 w 375"/>
                <a:gd name="T13" fmla="*/ 57 h 1117"/>
                <a:gd name="T14" fmla="*/ 375 w 375"/>
                <a:gd name="T15" fmla="*/ 1061 h 1117"/>
                <a:gd name="T16" fmla="*/ 372 w 375"/>
                <a:gd name="T17" fmla="*/ 1078 h 1117"/>
                <a:gd name="T18" fmla="*/ 364 w 375"/>
                <a:gd name="T19" fmla="*/ 1094 h 1117"/>
                <a:gd name="T20" fmla="*/ 352 w 375"/>
                <a:gd name="T21" fmla="*/ 1106 h 1117"/>
                <a:gd name="T22" fmla="*/ 336 w 375"/>
                <a:gd name="T23" fmla="*/ 1114 h 1117"/>
                <a:gd name="T24" fmla="*/ 318 w 375"/>
                <a:gd name="T25" fmla="*/ 1117 h 1117"/>
                <a:gd name="T26" fmla="*/ 57 w 375"/>
                <a:gd name="T27" fmla="*/ 1117 h 1117"/>
                <a:gd name="T28" fmla="*/ 39 w 375"/>
                <a:gd name="T29" fmla="*/ 1114 h 1117"/>
                <a:gd name="T30" fmla="*/ 23 w 375"/>
                <a:gd name="T31" fmla="*/ 1106 h 1117"/>
                <a:gd name="T32" fmla="*/ 11 w 375"/>
                <a:gd name="T33" fmla="*/ 1094 h 1117"/>
                <a:gd name="T34" fmla="*/ 3 w 375"/>
                <a:gd name="T35" fmla="*/ 1078 h 1117"/>
                <a:gd name="T36" fmla="*/ 0 w 375"/>
                <a:gd name="T37" fmla="*/ 1061 h 1117"/>
                <a:gd name="T38" fmla="*/ 0 w 375"/>
                <a:gd name="T39" fmla="*/ 57 h 1117"/>
                <a:gd name="T40" fmla="*/ 3 w 375"/>
                <a:gd name="T41" fmla="*/ 38 h 1117"/>
                <a:gd name="T42" fmla="*/ 11 w 375"/>
                <a:gd name="T43" fmla="*/ 22 h 1117"/>
                <a:gd name="T44" fmla="*/ 23 w 375"/>
                <a:gd name="T45" fmla="*/ 10 h 1117"/>
                <a:gd name="T46" fmla="*/ 39 w 375"/>
                <a:gd name="T47" fmla="*/ 2 h 1117"/>
                <a:gd name="T48" fmla="*/ 57 w 375"/>
                <a:gd name="T4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117">
                  <a:moveTo>
                    <a:pt x="57" y="0"/>
                  </a:moveTo>
                  <a:lnTo>
                    <a:pt x="318" y="0"/>
                  </a:lnTo>
                  <a:lnTo>
                    <a:pt x="336" y="2"/>
                  </a:lnTo>
                  <a:lnTo>
                    <a:pt x="352" y="11"/>
                  </a:lnTo>
                  <a:lnTo>
                    <a:pt x="363" y="23"/>
                  </a:lnTo>
                  <a:lnTo>
                    <a:pt x="372" y="39"/>
                  </a:lnTo>
                  <a:lnTo>
                    <a:pt x="375" y="57"/>
                  </a:lnTo>
                  <a:lnTo>
                    <a:pt x="375" y="1061"/>
                  </a:lnTo>
                  <a:lnTo>
                    <a:pt x="372" y="1078"/>
                  </a:lnTo>
                  <a:lnTo>
                    <a:pt x="364" y="1094"/>
                  </a:lnTo>
                  <a:lnTo>
                    <a:pt x="352" y="1106"/>
                  </a:lnTo>
                  <a:lnTo>
                    <a:pt x="336" y="1114"/>
                  </a:lnTo>
                  <a:lnTo>
                    <a:pt x="318" y="1117"/>
                  </a:lnTo>
                  <a:lnTo>
                    <a:pt x="57" y="1117"/>
                  </a:lnTo>
                  <a:lnTo>
                    <a:pt x="39" y="1114"/>
                  </a:lnTo>
                  <a:lnTo>
                    <a:pt x="23" y="1106"/>
                  </a:lnTo>
                  <a:lnTo>
                    <a:pt x="11" y="1094"/>
                  </a:lnTo>
                  <a:lnTo>
                    <a:pt x="3" y="1078"/>
                  </a:lnTo>
                  <a:lnTo>
                    <a:pt x="0" y="1061"/>
                  </a:lnTo>
                  <a:lnTo>
                    <a:pt x="0" y="57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24"/>
            <p:cNvSpPr>
              <a:spLocks/>
            </p:cNvSpPr>
            <p:nvPr/>
          </p:nvSpPr>
          <p:spPr bwMode="auto">
            <a:xfrm>
              <a:off x="8632825" y="2141538"/>
              <a:ext cx="130175" cy="331788"/>
            </a:xfrm>
            <a:custGeom>
              <a:avLst/>
              <a:gdLst>
                <a:gd name="T0" fmla="*/ 408 w 819"/>
                <a:gd name="T1" fmla="*/ 0 h 2088"/>
                <a:gd name="T2" fmla="*/ 423 w 819"/>
                <a:gd name="T3" fmla="*/ 2 h 2088"/>
                <a:gd name="T4" fmla="*/ 435 w 819"/>
                <a:gd name="T5" fmla="*/ 9 h 2088"/>
                <a:gd name="T6" fmla="*/ 445 w 819"/>
                <a:gd name="T7" fmla="*/ 20 h 2088"/>
                <a:gd name="T8" fmla="*/ 812 w 819"/>
                <a:gd name="T9" fmla="*/ 609 h 2088"/>
                <a:gd name="T10" fmla="*/ 819 w 819"/>
                <a:gd name="T11" fmla="*/ 623 h 2088"/>
                <a:gd name="T12" fmla="*/ 819 w 819"/>
                <a:gd name="T13" fmla="*/ 639 h 2088"/>
                <a:gd name="T14" fmla="*/ 814 w 819"/>
                <a:gd name="T15" fmla="*/ 652 h 2088"/>
                <a:gd name="T16" fmla="*/ 804 w 819"/>
                <a:gd name="T17" fmla="*/ 663 h 2088"/>
                <a:gd name="T18" fmla="*/ 792 w 819"/>
                <a:gd name="T19" fmla="*/ 671 h 2088"/>
                <a:gd name="T20" fmla="*/ 777 w 819"/>
                <a:gd name="T21" fmla="*/ 673 h 2088"/>
                <a:gd name="T22" fmla="*/ 596 w 819"/>
                <a:gd name="T23" fmla="*/ 673 h 2088"/>
                <a:gd name="T24" fmla="*/ 596 w 819"/>
                <a:gd name="T25" fmla="*/ 2036 h 2088"/>
                <a:gd name="T26" fmla="*/ 596 w 819"/>
                <a:gd name="T27" fmla="*/ 2036 h 2088"/>
                <a:gd name="T28" fmla="*/ 593 w 819"/>
                <a:gd name="T29" fmla="*/ 2053 h 2088"/>
                <a:gd name="T30" fmla="*/ 584 w 819"/>
                <a:gd name="T31" fmla="*/ 2067 h 2088"/>
                <a:gd name="T32" fmla="*/ 573 w 819"/>
                <a:gd name="T33" fmla="*/ 2078 h 2088"/>
                <a:gd name="T34" fmla="*/ 557 w 819"/>
                <a:gd name="T35" fmla="*/ 2086 h 2088"/>
                <a:gd name="T36" fmla="*/ 540 w 819"/>
                <a:gd name="T37" fmla="*/ 2088 h 2088"/>
                <a:gd name="T38" fmla="*/ 279 w 819"/>
                <a:gd name="T39" fmla="*/ 2088 h 2088"/>
                <a:gd name="T40" fmla="*/ 261 w 819"/>
                <a:gd name="T41" fmla="*/ 2086 h 2088"/>
                <a:gd name="T42" fmla="*/ 245 w 819"/>
                <a:gd name="T43" fmla="*/ 2077 h 2088"/>
                <a:gd name="T44" fmla="*/ 233 w 819"/>
                <a:gd name="T45" fmla="*/ 2065 h 2088"/>
                <a:gd name="T46" fmla="*/ 225 w 819"/>
                <a:gd name="T47" fmla="*/ 2049 h 2088"/>
                <a:gd name="T48" fmla="*/ 222 w 819"/>
                <a:gd name="T49" fmla="*/ 2031 h 2088"/>
                <a:gd name="T50" fmla="*/ 222 w 819"/>
                <a:gd name="T51" fmla="*/ 673 h 2088"/>
                <a:gd name="T52" fmla="*/ 41 w 819"/>
                <a:gd name="T53" fmla="*/ 673 h 2088"/>
                <a:gd name="T54" fmla="*/ 26 w 819"/>
                <a:gd name="T55" fmla="*/ 671 h 2088"/>
                <a:gd name="T56" fmla="*/ 14 w 819"/>
                <a:gd name="T57" fmla="*/ 663 h 2088"/>
                <a:gd name="T58" fmla="*/ 5 w 819"/>
                <a:gd name="T59" fmla="*/ 652 h 2088"/>
                <a:gd name="T60" fmla="*/ 0 w 819"/>
                <a:gd name="T61" fmla="*/ 639 h 2088"/>
                <a:gd name="T62" fmla="*/ 0 w 819"/>
                <a:gd name="T63" fmla="*/ 623 h 2088"/>
                <a:gd name="T64" fmla="*/ 6 w 819"/>
                <a:gd name="T65" fmla="*/ 609 h 2088"/>
                <a:gd name="T66" fmla="*/ 373 w 819"/>
                <a:gd name="T67" fmla="*/ 20 h 2088"/>
                <a:gd name="T68" fmla="*/ 383 w 819"/>
                <a:gd name="T69" fmla="*/ 9 h 2088"/>
                <a:gd name="T70" fmla="*/ 395 w 819"/>
                <a:gd name="T71" fmla="*/ 2 h 2088"/>
                <a:gd name="T72" fmla="*/ 408 w 819"/>
                <a:gd name="T73" fmla="*/ 0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9" h="2088">
                  <a:moveTo>
                    <a:pt x="408" y="0"/>
                  </a:moveTo>
                  <a:lnTo>
                    <a:pt x="423" y="2"/>
                  </a:lnTo>
                  <a:lnTo>
                    <a:pt x="435" y="9"/>
                  </a:lnTo>
                  <a:lnTo>
                    <a:pt x="445" y="20"/>
                  </a:lnTo>
                  <a:lnTo>
                    <a:pt x="812" y="609"/>
                  </a:lnTo>
                  <a:lnTo>
                    <a:pt x="819" y="623"/>
                  </a:lnTo>
                  <a:lnTo>
                    <a:pt x="819" y="639"/>
                  </a:lnTo>
                  <a:lnTo>
                    <a:pt x="814" y="652"/>
                  </a:lnTo>
                  <a:lnTo>
                    <a:pt x="804" y="663"/>
                  </a:lnTo>
                  <a:lnTo>
                    <a:pt x="792" y="671"/>
                  </a:lnTo>
                  <a:lnTo>
                    <a:pt x="777" y="673"/>
                  </a:lnTo>
                  <a:lnTo>
                    <a:pt x="596" y="673"/>
                  </a:lnTo>
                  <a:lnTo>
                    <a:pt x="596" y="2036"/>
                  </a:lnTo>
                  <a:lnTo>
                    <a:pt x="596" y="2036"/>
                  </a:lnTo>
                  <a:lnTo>
                    <a:pt x="593" y="2053"/>
                  </a:lnTo>
                  <a:lnTo>
                    <a:pt x="584" y="2067"/>
                  </a:lnTo>
                  <a:lnTo>
                    <a:pt x="573" y="2078"/>
                  </a:lnTo>
                  <a:lnTo>
                    <a:pt x="557" y="2086"/>
                  </a:lnTo>
                  <a:lnTo>
                    <a:pt x="540" y="2088"/>
                  </a:lnTo>
                  <a:lnTo>
                    <a:pt x="279" y="2088"/>
                  </a:lnTo>
                  <a:lnTo>
                    <a:pt x="261" y="2086"/>
                  </a:lnTo>
                  <a:lnTo>
                    <a:pt x="245" y="2077"/>
                  </a:lnTo>
                  <a:lnTo>
                    <a:pt x="233" y="2065"/>
                  </a:lnTo>
                  <a:lnTo>
                    <a:pt x="225" y="2049"/>
                  </a:lnTo>
                  <a:lnTo>
                    <a:pt x="222" y="2031"/>
                  </a:lnTo>
                  <a:lnTo>
                    <a:pt x="222" y="673"/>
                  </a:lnTo>
                  <a:lnTo>
                    <a:pt x="41" y="673"/>
                  </a:lnTo>
                  <a:lnTo>
                    <a:pt x="26" y="671"/>
                  </a:lnTo>
                  <a:lnTo>
                    <a:pt x="14" y="663"/>
                  </a:lnTo>
                  <a:lnTo>
                    <a:pt x="5" y="652"/>
                  </a:lnTo>
                  <a:lnTo>
                    <a:pt x="0" y="639"/>
                  </a:lnTo>
                  <a:lnTo>
                    <a:pt x="0" y="623"/>
                  </a:lnTo>
                  <a:lnTo>
                    <a:pt x="6" y="609"/>
                  </a:lnTo>
                  <a:lnTo>
                    <a:pt x="373" y="20"/>
                  </a:lnTo>
                  <a:lnTo>
                    <a:pt x="383" y="9"/>
                  </a:lnTo>
                  <a:lnTo>
                    <a:pt x="395" y="2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8" name="Group 1067"/>
          <p:cNvGrpSpPr/>
          <p:nvPr/>
        </p:nvGrpSpPr>
        <p:grpSpPr>
          <a:xfrm>
            <a:off x="9076678" y="1905001"/>
            <a:ext cx="577850" cy="577850"/>
            <a:chOff x="9093200" y="1905001"/>
            <a:chExt cx="5778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8" name="Freeform 429"/>
            <p:cNvSpPr>
              <a:spLocks noEditPoints="1"/>
            </p:cNvSpPr>
            <p:nvPr/>
          </p:nvSpPr>
          <p:spPr bwMode="auto">
            <a:xfrm>
              <a:off x="9093200" y="1905001"/>
              <a:ext cx="577850" cy="577850"/>
            </a:xfrm>
            <a:custGeom>
              <a:avLst/>
              <a:gdLst>
                <a:gd name="T0" fmla="*/ 1532 w 3643"/>
                <a:gd name="T1" fmla="*/ 406 h 3643"/>
                <a:gd name="T2" fmla="*/ 1176 w 3643"/>
                <a:gd name="T3" fmla="*/ 530 h 3643"/>
                <a:gd name="T4" fmla="*/ 868 w 3643"/>
                <a:gd name="T5" fmla="*/ 737 h 3643"/>
                <a:gd name="T6" fmla="*/ 624 w 3643"/>
                <a:gd name="T7" fmla="*/ 1015 h 3643"/>
                <a:gd name="T8" fmla="*/ 457 w 3643"/>
                <a:gd name="T9" fmla="*/ 1347 h 3643"/>
                <a:gd name="T10" fmla="*/ 380 w 3643"/>
                <a:gd name="T11" fmla="*/ 1722 h 3643"/>
                <a:gd name="T12" fmla="*/ 407 w 3643"/>
                <a:gd name="T13" fmla="*/ 2111 h 3643"/>
                <a:gd name="T14" fmla="*/ 530 w 3643"/>
                <a:gd name="T15" fmla="*/ 2467 h 3643"/>
                <a:gd name="T16" fmla="*/ 737 w 3643"/>
                <a:gd name="T17" fmla="*/ 2775 h 3643"/>
                <a:gd name="T18" fmla="*/ 1015 w 3643"/>
                <a:gd name="T19" fmla="*/ 3019 h 3643"/>
                <a:gd name="T20" fmla="*/ 1347 w 3643"/>
                <a:gd name="T21" fmla="*/ 3186 h 3643"/>
                <a:gd name="T22" fmla="*/ 1723 w 3643"/>
                <a:gd name="T23" fmla="*/ 3263 h 3643"/>
                <a:gd name="T24" fmla="*/ 2113 w 3643"/>
                <a:gd name="T25" fmla="*/ 3236 h 3643"/>
                <a:gd name="T26" fmla="*/ 2469 w 3643"/>
                <a:gd name="T27" fmla="*/ 3113 h 3643"/>
                <a:gd name="T28" fmla="*/ 2775 w 3643"/>
                <a:gd name="T29" fmla="*/ 2906 h 3643"/>
                <a:gd name="T30" fmla="*/ 3019 w 3643"/>
                <a:gd name="T31" fmla="*/ 2628 h 3643"/>
                <a:gd name="T32" fmla="*/ 3186 w 3643"/>
                <a:gd name="T33" fmla="*/ 2294 h 3643"/>
                <a:gd name="T34" fmla="*/ 3263 w 3643"/>
                <a:gd name="T35" fmla="*/ 1920 h 3643"/>
                <a:gd name="T36" fmla="*/ 3236 w 3643"/>
                <a:gd name="T37" fmla="*/ 1530 h 3643"/>
                <a:gd name="T38" fmla="*/ 3113 w 3643"/>
                <a:gd name="T39" fmla="*/ 1174 h 3643"/>
                <a:gd name="T40" fmla="*/ 2906 w 3643"/>
                <a:gd name="T41" fmla="*/ 868 h 3643"/>
                <a:gd name="T42" fmla="*/ 2628 w 3643"/>
                <a:gd name="T43" fmla="*/ 624 h 3643"/>
                <a:gd name="T44" fmla="*/ 2296 w 3643"/>
                <a:gd name="T45" fmla="*/ 457 h 3643"/>
                <a:gd name="T46" fmla="*/ 1921 w 3643"/>
                <a:gd name="T47" fmla="*/ 380 h 3643"/>
                <a:gd name="T48" fmla="*/ 2042 w 3643"/>
                <a:gd name="T49" fmla="*/ 13 h 3643"/>
                <a:gd name="T50" fmla="*/ 2457 w 3643"/>
                <a:gd name="T51" fmla="*/ 114 h 3643"/>
                <a:gd name="T52" fmla="*/ 2828 w 3643"/>
                <a:gd name="T53" fmla="*/ 304 h 3643"/>
                <a:gd name="T54" fmla="*/ 3145 w 3643"/>
                <a:gd name="T55" fmla="*/ 571 h 3643"/>
                <a:gd name="T56" fmla="*/ 3394 w 3643"/>
                <a:gd name="T57" fmla="*/ 903 h 3643"/>
                <a:gd name="T58" fmla="*/ 3563 w 3643"/>
                <a:gd name="T59" fmla="*/ 1286 h 3643"/>
                <a:gd name="T60" fmla="*/ 3640 w 3643"/>
                <a:gd name="T61" fmla="*/ 1710 h 3643"/>
                <a:gd name="T62" fmla="*/ 3613 w 3643"/>
                <a:gd name="T63" fmla="*/ 2148 h 3643"/>
                <a:gd name="T64" fmla="*/ 3489 w 3643"/>
                <a:gd name="T65" fmla="*/ 2553 h 3643"/>
                <a:gd name="T66" fmla="*/ 3278 w 3643"/>
                <a:gd name="T67" fmla="*/ 2912 h 3643"/>
                <a:gd name="T68" fmla="*/ 2994 w 3643"/>
                <a:gd name="T69" fmla="*/ 3214 h 3643"/>
                <a:gd name="T70" fmla="*/ 2648 w 3643"/>
                <a:gd name="T71" fmla="*/ 3443 h 3643"/>
                <a:gd name="T72" fmla="*/ 2254 w 3643"/>
                <a:gd name="T73" fmla="*/ 3591 h 3643"/>
                <a:gd name="T74" fmla="*/ 1822 w 3643"/>
                <a:gd name="T75" fmla="*/ 3643 h 3643"/>
                <a:gd name="T76" fmla="*/ 1390 w 3643"/>
                <a:gd name="T77" fmla="*/ 3591 h 3643"/>
                <a:gd name="T78" fmla="*/ 995 w 3643"/>
                <a:gd name="T79" fmla="*/ 3443 h 3643"/>
                <a:gd name="T80" fmla="*/ 649 w 3643"/>
                <a:gd name="T81" fmla="*/ 3214 h 3643"/>
                <a:gd name="T82" fmla="*/ 365 w 3643"/>
                <a:gd name="T83" fmla="*/ 2912 h 3643"/>
                <a:gd name="T84" fmla="*/ 154 w 3643"/>
                <a:gd name="T85" fmla="*/ 2553 h 3643"/>
                <a:gd name="T86" fmla="*/ 30 w 3643"/>
                <a:gd name="T87" fmla="*/ 2148 h 3643"/>
                <a:gd name="T88" fmla="*/ 0 w 3643"/>
                <a:gd name="T89" fmla="*/ 1821 h 3643"/>
                <a:gd name="T90" fmla="*/ 52 w 3643"/>
                <a:gd name="T91" fmla="*/ 1389 h 3643"/>
                <a:gd name="T92" fmla="*/ 200 w 3643"/>
                <a:gd name="T93" fmla="*/ 995 h 3643"/>
                <a:gd name="T94" fmla="*/ 429 w 3643"/>
                <a:gd name="T95" fmla="*/ 649 h 3643"/>
                <a:gd name="T96" fmla="*/ 730 w 3643"/>
                <a:gd name="T97" fmla="*/ 364 h 3643"/>
                <a:gd name="T98" fmla="*/ 1089 w 3643"/>
                <a:gd name="T99" fmla="*/ 153 h 3643"/>
                <a:gd name="T100" fmla="*/ 1495 w 3643"/>
                <a:gd name="T101" fmla="*/ 29 h 3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43" h="3643">
                  <a:moveTo>
                    <a:pt x="1822" y="377"/>
                  </a:moveTo>
                  <a:lnTo>
                    <a:pt x="1723" y="380"/>
                  </a:lnTo>
                  <a:lnTo>
                    <a:pt x="1626" y="390"/>
                  </a:lnTo>
                  <a:lnTo>
                    <a:pt x="1532" y="406"/>
                  </a:lnTo>
                  <a:lnTo>
                    <a:pt x="1438" y="428"/>
                  </a:lnTo>
                  <a:lnTo>
                    <a:pt x="1347" y="457"/>
                  </a:lnTo>
                  <a:lnTo>
                    <a:pt x="1260" y="490"/>
                  </a:lnTo>
                  <a:lnTo>
                    <a:pt x="1176" y="530"/>
                  </a:lnTo>
                  <a:lnTo>
                    <a:pt x="1093" y="574"/>
                  </a:lnTo>
                  <a:lnTo>
                    <a:pt x="1015" y="624"/>
                  </a:lnTo>
                  <a:lnTo>
                    <a:pt x="939" y="679"/>
                  </a:lnTo>
                  <a:lnTo>
                    <a:pt x="868" y="737"/>
                  </a:lnTo>
                  <a:lnTo>
                    <a:pt x="801" y="801"/>
                  </a:lnTo>
                  <a:lnTo>
                    <a:pt x="737" y="868"/>
                  </a:lnTo>
                  <a:lnTo>
                    <a:pt x="679" y="939"/>
                  </a:lnTo>
                  <a:lnTo>
                    <a:pt x="624" y="1015"/>
                  </a:lnTo>
                  <a:lnTo>
                    <a:pt x="574" y="1092"/>
                  </a:lnTo>
                  <a:lnTo>
                    <a:pt x="530" y="1174"/>
                  </a:lnTo>
                  <a:lnTo>
                    <a:pt x="491" y="1260"/>
                  </a:lnTo>
                  <a:lnTo>
                    <a:pt x="457" y="1347"/>
                  </a:lnTo>
                  <a:lnTo>
                    <a:pt x="429" y="1437"/>
                  </a:lnTo>
                  <a:lnTo>
                    <a:pt x="407" y="1530"/>
                  </a:lnTo>
                  <a:lnTo>
                    <a:pt x="390" y="1626"/>
                  </a:lnTo>
                  <a:lnTo>
                    <a:pt x="380" y="1722"/>
                  </a:lnTo>
                  <a:lnTo>
                    <a:pt x="377" y="1821"/>
                  </a:lnTo>
                  <a:lnTo>
                    <a:pt x="380" y="1920"/>
                  </a:lnTo>
                  <a:lnTo>
                    <a:pt x="390" y="2017"/>
                  </a:lnTo>
                  <a:lnTo>
                    <a:pt x="407" y="2111"/>
                  </a:lnTo>
                  <a:lnTo>
                    <a:pt x="429" y="2205"/>
                  </a:lnTo>
                  <a:lnTo>
                    <a:pt x="457" y="2294"/>
                  </a:lnTo>
                  <a:lnTo>
                    <a:pt x="491" y="2383"/>
                  </a:lnTo>
                  <a:lnTo>
                    <a:pt x="530" y="2467"/>
                  </a:lnTo>
                  <a:lnTo>
                    <a:pt x="574" y="2550"/>
                  </a:lnTo>
                  <a:lnTo>
                    <a:pt x="624" y="2628"/>
                  </a:lnTo>
                  <a:lnTo>
                    <a:pt x="679" y="2703"/>
                  </a:lnTo>
                  <a:lnTo>
                    <a:pt x="737" y="2775"/>
                  </a:lnTo>
                  <a:lnTo>
                    <a:pt x="801" y="2842"/>
                  </a:lnTo>
                  <a:lnTo>
                    <a:pt x="868" y="2906"/>
                  </a:lnTo>
                  <a:lnTo>
                    <a:pt x="939" y="2964"/>
                  </a:lnTo>
                  <a:lnTo>
                    <a:pt x="1015" y="3019"/>
                  </a:lnTo>
                  <a:lnTo>
                    <a:pt x="1093" y="3068"/>
                  </a:lnTo>
                  <a:lnTo>
                    <a:pt x="1176" y="3113"/>
                  </a:lnTo>
                  <a:lnTo>
                    <a:pt x="1260" y="3152"/>
                  </a:lnTo>
                  <a:lnTo>
                    <a:pt x="1347" y="3186"/>
                  </a:lnTo>
                  <a:lnTo>
                    <a:pt x="1438" y="3214"/>
                  </a:lnTo>
                  <a:lnTo>
                    <a:pt x="1532" y="3236"/>
                  </a:lnTo>
                  <a:lnTo>
                    <a:pt x="1626" y="3253"/>
                  </a:lnTo>
                  <a:lnTo>
                    <a:pt x="1723" y="3263"/>
                  </a:lnTo>
                  <a:lnTo>
                    <a:pt x="1822" y="3266"/>
                  </a:lnTo>
                  <a:lnTo>
                    <a:pt x="1921" y="3263"/>
                  </a:lnTo>
                  <a:lnTo>
                    <a:pt x="2017" y="3253"/>
                  </a:lnTo>
                  <a:lnTo>
                    <a:pt x="2113" y="3236"/>
                  </a:lnTo>
                  <a:lnTo>
                    <a:pt x="2205" y="3214"/>
                  </a:lnTo>
                  <a:lnTo>
                    <a:pt x="2296" y="3186"/>
                  </a:lnTo>
                  <a:lnTo>
                    <a:pt x="2383" y="3152"/>
                  </a:lnTo>
                  <a:lnTo>
                    <a:pt x="2469" y="3113"/>
                  </a:lnTo>
                  <a:lnTo>
                    <a:pt x="2550" y="3068"/>
                  </a:lnTo>
                  <a:lnTo>
                    <a:pt x="2628" y="3019"/>
                  </a:lnTo>
                  <a:lnTo>
                    <a:pt x="2704" y="2964"/>
                  </a:lnTo>
                  <a:lnTo>
                    <a:pt x="2775" y="2906"/>
                  </a:lnTo>
                  <a:lnTo>
                    <a:pt x="2842" y="2842"/>
                  </a:lnTo>
                  <a:lnTo>
                    <a:pt x="2906" y="2775"/>
                  </a:lnTo>
                  <a:lnTo>
                    <a:pt x="2964" y="2703"/>
                  </a:lnTo>
                  <a:lnTo>
                    <a:pt x="3019" y="2628"/>
                  </a:lnTo>
                  <a:lnTo>
                    <a:pt x="3069" y="2550"/>
                  </a:lnTo>
                  <a:lnTo>
                    <a:pt x="3113" y="2467"/>
                  </a:lnTo>
                  <a:lnTo>
                    <a:pt x="3152" y="2383"/>
                  </a:lnTo>
                  <a:lnTo>
                    <a:pt x="3186" y="2294"/>
                  </a:lnTo>
                  <a:lnTo>
                    <a:pt x="3214" y="2205"/>
                  </a:lnTo>
                  <a:lnTo>
                    <a:pt x="3236" y="2111"/>
                  </a:lnTo>
                  <a:lnTo>
                    <a:pt x="3253" y="2017"/>
                  </a:lnTo>
                  <a:lnTo>
                    <a:pt x="3263" y="1920"/>
                  </a:lnTo>
                  <a:lnTo>
                    <a:pt x="3266" y="1821"/>
                  </a:lnTo>
                  <a:lnTo>
                    <a:pt x="3263" y="1722"/>
                  </a:lnTo>
                  <a:lnTo>
                    <a:pt x="3253" y="1626"/>
                  </a:lnTo>
                  <a:lnTo>
                    <a:pt x="3236" y="1530"/>
                  </a:lnTo>
                  <a:lnTo>
                    <a:pt x="3214" y="1437"/>
                  </a:lnTo>
                  <a:lnTo>
                    <a:pt x="3186" y="1347"/>
                  </a:lnTo>
                  <a:lnTo>
                    <a:pt x="3152" y="1260"/>
                  </a:lnTo>
                  <a:lnTo>
                    <a:pt x="3113" y="1174"/>
                  </a:lnTo>
                  <a:lnTo>
                    <a:pt x="3069" y="1092"/>
                  </a:lnTo>
                  <a:lnTo>
                    <a:pt x="3019" y="1015"/>
                  </a:lnTo>
                  <a:lnTo>
                    <a:pt x="2964" y="939"/>
                  </a:lnTo>
                  <a:lnTo>
                    <a:pt x="2906" y="868"/>
                  </a:lnTo>
                  <a:lnTo>
                    <a:pt x="2842" y="801"/>
                  </a:lnTo>
                  <a:lnTo>
                    <a:pt x="2775" y="737"/>
                  </a:lnTo>
                  <a:lnTo>
                    <a:pt x="2704" y="679"/>
                  </a:lnTo>
                  <a:lnTo>
                    <a:pt x="2628" y="624"/>
                  </a:lnTo>
                  <a:lnTo>
                    <a:pt x="2550" y="574"/>
                  </a:lnTo>
                  <a:lnTo>
                    <a:pt x="2469" y="530"/>
                  </a:lnTo>
                  <a:lnTo>
                    <a:pt x="2383" y="490"/>
                  </a:lnTo>
                  <a:lnTo>
                    <a:pt x="2296" y="457"/>
                  </a:lnTo>
                  <a:lnTo>
                    <a:pt x="2205" y="428"/>
                  </a:lnTo>
                  <a:lnTo>
                    <a:pt x="2113" y="406"/>
                  </a:lnTo>
                  <a:lnTo>
                    <a:pt x="2017" y="390"/>
                  </a:lnTo>
                  <a:lnTo>
                    <a:pt x="1921" y="380"/>
                  </a:lnTo>
                  <a:lnTo>
                    <a:pt x="1822" y="377"/>
                  </a:lnTo>
                  <a:close/>
                  <a:moveTo>
                    <a:pt x="1822" y="0"/>
                  </a:moveTo>
                  <a:lnTo>
                    <a:pt x="1932" y="3"/>
                  </a:lnTo>
                  <a:lnTo>
                    <a:pt x="2042" y="13"/>
                  </a:lnTo>
                  <a:lnTo>
                    <a:pt x="2148" y="29"/>
                  </a:lnTo>
                  <a:lnTo>
                    <a:pt x="2254" y="51"/>
                  </a:lnTo>
                  <a:lnTo>
                    <a:pt x="2357" y="80"/>
                  </a:lnTo>
                  <a:lnTo>
                    <a:pt x="2457" y="114"/>
                  </a:lnTo>
                  <a:lnTo>
                    <a:pt x="2554" y="153"/>
                  </a:lnTo>
                  <a:lnTo>
                    <a:pt x="2648" y="198"/>
                  </a:lnTo>
                  <a:lnTo>
                    <a:pt x="2740" y="248"/>
                  </a:lnTo>
                  <a:lnTo>
                    <a:pt x="2828" y="304"/>
                  </a:lnTo>
                  <a:lnTo>
                    <a:pt x="2913" y="364"/>
                  </a:lnTo>
                  <a:lnTo>
                    <a:pt x="2994" y="429"/>
                  </a:lnTo>
                  <a:lnTo>
                    <a:pt x="3072" y="498"/>
                  </a:lnTo>
                  <a:lnTo>
                    <a:pt x="3145" y="571"/>
                  </a:lnTo>
                  <a:lnTo>
                    <a:pt x="3214" y="649"/>
                  </a:lnTo>
                  <a:lnTo>
                    <a:pt x="3278" y="730"/>
                  </a:lnTo>
                  <a:lnTo>
                    <a:pt x="3339" y="814"/>
                  </a:lnTo>
                  <a:lnTo>
                    <a:pt x="3394" y="903"/>
                  </a:lnTo>
                  <a:lnTo>
                    <a:pt x="3445" y="995"/>
                  </a:lnTo>
                  <a:lnTo>
                    <a:pt x="3489" y="1089"/>
                  </a:lnTo>
                  <a:lnTo>
                    <a:pt x="3529" y="1186"/>
                  </a:lnTo>
                  <a:lnTo>
                    <a:pt x="3563" y="1286"/>
                  </a:lnTo>
                  <a:lnTo>
                    <a:pt x="3591" y="1389"/>
                  </a:lnTo>
                  <a:lnTo>
                    <a:pt x="3613" y="1494"/>
                  </a:lnTo>
                  <a:lnTo>
                    <a:pt x="3630" y="1601"/>
                  </a:lnTo>
                  <a:lnTo>
                    <a:pt x="3640" y="1710"/>
                  </a:lnTo>
                  <a:lnTo>
                    <a:pt x="3643" y="1821"/>
                  </a:lnTo>
                  <a:lnTo>
                    <a:pt x="3640" y="1932"/>
                  </a:lnTo>
                  <a:lnTo>
                    <a:pt x="3630" y="2040"/>
                  </a:lnTo>
                  <a:lnTo>
                    <a:pt x="3613" y="2148"/>
                  </a:lnTo>
                  <a:lnTo>
                    <a:pt x="3591" y="2253"/>
                  </a:lnTo>
                  <a:lnTo>
                    <a:pt x="3563" y="2355"/>
                  </a:lnTo>
                  <a:lnTo>
                    <a:pt x="3529" y="2456"/>
                  </a:lnTo>
                  <a:lnTo>
                    <a:pt x="3489" y="2553"/>
                  </a:lnTo>
                  <a:lnTo>
                    <a:pt x="3445" y="2648"/>
                  </a:lnTo>
                  <a:lnTo>
                    <a:pt x="3394" y="2739"/>
                  </a:lnTo>
                  <a:lnTo>
                    <a:pt x="3339" y="2828"/>
                  </a:lnTo>
                  <a:lnTo>
                    <a:pt x="3278" y="2912"/>
                  </a:lnTo>
                  <a:lnTo>
                    <a:pt x="3214" y="2994"/>
                  </a:lnTo>
                  <a:lnTo>
                    <a:pt x="3145" y="3071"/>
                  </a:lnTo>
                  <a:lnTo>
                    <a:pt x="3072" y="3144"/>
                  </a:lnTo>
                  <a:lnTo>
                    <a:pt x="2994" y="3214"/>
                  </a:lnTo>
                  <a:lnTo>
                    <a:pt x="2913" y="3278"/>
                  </a:lnTo>
                  <a:lnTo>
                    <a:pt x="2828" y="3338"/>
                  </a:lnTo>
                  <a:lnTo>
                    <a:pt x="2740" y="3394"/>
                  </a:lnTo>
                  <a:lnTo>
                    <a:pt x="2648" y="3443"/>
                  </a:lnTo>
                  <a:lnTo>
                    <a:pt x="2554" y="3489"/>
                  </a:lnTo>
                  <a:lnTo>
                    <a:pt x="2457" y="3529"/>
                  </a:lnTo>
                  <a:lnTo>
                    <a:pt x="2357" y="3562"/>
                  </a:lnTo>
                  <a:lnTo>
                    <a:pt x="2254" y="3591"/>
                  </a:lnTo>
                  <a:lnTo>
                    <a:pt x="2148" y="3613"/>
                  </a:lnTo>
                  <a:lnTo>
                    <a:pt x="2042" y="3630"/>
                  </a:lnTo>
                  <a:lnTo>
                    <a:pt x="1932" y="3640"/>
                  </a:lnTo>
                  <a:lnTo>
                    <a:pt x="1822" y="3643"/>
                  </a:lnTo>
                  <a:lnTo>
                    <a:pt x="1711" y="3640"/>
                  </a:lnTo>
                  <a:lnTo>
                    <a:pt x="1601" y="3630"/>
                  </a:lnTo>
                  <a:lnTo>
                    <a:pt x="1495" y="3613"/>
                  </a:lnTo>
                  <a:lnTo>
                    <a:pt x="1390" y="3591"/>
                  </a:lnTo>
                  <a:lnTo>
                    <a:pt x="1288" y="3562"/>
                  </a:lnTo>
                  <a:lnTo>
                    <a:pt x="1187" y="3529"/>
                  </a:lnTo>
                  <a:lnTo>
                    <a:pt x="1089" y="3489"/>
                  </a:lnTo>
                  <a:lnTo>
                    <a:pt x="995" y="3443"/>
                  </a:lnTo>
                  <a:lnTo>
                    <a:pt x="903" y="3394"/>
                  </a:lnTo>
                  <a:lnTo>
                    <a:pt x="815" y="3338"/>
                  </a:lnTo>
                  <a:lnTo>
                    <a:pt x="730" y="3278"/>
                  </a:lnTo>
                  <a:lnTo>
                    <a:pt x="649" y="3214"/>
                  </a:lnTo>
                  <a:lnTo>
                    <a:pt x="571" y="3144"/>
                  </a:lnTo>
                  <a:lnTo>
                    <a:pt x="498" y="3071"/>
                  </a:lnTo>
                  <a:lnTo>
                    <a:pt x="429" y="2994"/>
                  </a:lnTo>
                  <a:lnTo>
                    <a:pt x="365" y="2912"/>
                  </a:lnTo>
                  <a:lnTo>
                    <a:pt x="305" y="2828"/>
                  </a:lnTo>
                  <a:lnTo>
                    <a:pt x="249" y="2739"/>
                  </a:lnTo>
                  <a:lnTo>
                    <a:pt x="200" y="2648"/>
                  </a:lnTo>
                  <a:lnTo>
                    <a:pt x="154" y="2553"/>
                  </a:lnTo>
                  <a:lnTo>
                    <a:pt x="114" y="2456"/>
                  </a:lnTo>
                  <a:lnTo>
                    <a:pt x="80" y="2355"/>
                  </a:lnTo>
                  <a:lnTo>
                    <a:pt x="52" y="2253"/>
                  </a:lnTo>
                  <a:lnTo>
                    <a:pt x="30" y="2148"/>
                  </a:lnTo>
                  <a:lnTo>
                    <a:pt x="13" y="2040"/>
                  </a:lnTo>
                  <a:lnTo>
                    <a:pt x="3" y="1932"/>
                  </a:lnTo>
                  <a:lnTo>
                    <a:pt x="0" y="1821"/>
                  </a:lnTo>
                  <a:lnTo>
                    <a:pt x="0" y="1821"/>
                  </a:lnTo>
                  <a:lnTo>
                    <a:pt x="3" y="1710"/>
                  </a:lnTo>
                  <a:lnTo>
                    <a:pt x="13" y="1601"/>
                  </a:lnTo>
                  <a:lnTo>
                    <a:pt x="30" y="1494"/>
                  </a:lnTo>
                  <a:lnTo>
                    <a:pt x="52" y="1389"/>
                  </a:lnTo>
                  <a:lnTo>
                    <a:pt x="80" y="1286"/>
                  </a:lnTo>
                  <a:lnTo>
                    <a:pt x="114" y="1186"/>
                  </a:lnTo>
                  <a:lnTo>
                    <a:pt x="154" y="1089"/>
                  </a:lnTo>
                  <a:lnTo>
                    <a:pt x="200" y="995"/>
                  </a:lnTo>
                  <a:lnTo>
                    <a:pt x="249" y="903"/>
                  </a:lnTo>
                  <a:lnTo>
                    <a:pt x="305" y="814"/>
                  </a:lnTo>
                  <a:lnTo>
                    <a:pt x="365" y="730"/>
                  </a:lnTo>
                  <a:lnTo>
                    <a:pt x="429" y="649"/>
                  </a:lnTo>
                  <a:lnTo>
                    <a:pt x="498" y="571"/>
                  </a:lnTo>
                  <a:lnTo>
                    <a:pt x="571" y="498"/>
                  </a:lnTo>
                  <a:lnTo>
                    <a:pt x="649" y="429"/>
                  </a:lnTo>
                  <a:lnTo>
                    <a:pt x="730" y="364"/>
                  </a:lnTo>
                  <a:lnTo>
                    <a:pt x="815" y="304"/>
                  </a:lnTo>
                  <a:lnTo>
                    <a:pt x="903" y="248"/>
                  </a:lnTo>
                  <a:lnTo>
                    <a:pt x="995" y="198"/>
                  </a:lnTo>
                  <a:lnTo>
                    <a:pt x="1089" y="153"/>
                  </a:lnTo>
                  <a:lnTo>
                    <a:pt x="1187" y="114"/>
                  </a:lnTo>
                  <a:lnTo>
                    <a:pt x="1288" y="80"/>
                  </a:lnTo>
                  <a:lnTo>
                    <a:pt x="1390" y="51"/>
                  </a:lnTo>
                  <a:lnTo>
                    <a:pt x="1495" y="29"/>
                  </a:lnTo>
                  <a:lnTo>
                    <a:pt x="1601" y="13"/>
                  </a:lnTo>
                  <a:lnTo>
                    <a:pt x="1711" y="3"/>
                  </a:lnTo>
                  <a:lnTo>
                    <a:pt x="18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430"/>
            <p:cNvSpPr>
              <a:spLocks/>
            </p:cNvSpPr>
            <p:nvPr/>
          </p:nvSpPr>
          <p:spPr bwMode="auto">
            <a:xfrm>
              <a:off x="9290050" y="2016126"/>
              <a:ext cx="184150" cy="355600"/>
            </a:xfrm>
            <a:custGeom>
              <a:avLst/>
              <a:gdLst>
                <a:gd name="T0" fmla="*/ 690 w 1158"/>
                <a:gd name="T1" fmla="*/ 9 h 2235"/>
                <a:gd name="T2" fmla="*/ 720 w 1158"/>
                <a:gd name="T3" fmla="*/ 71 h 2235"/>
                <a:gd name="T4" fmla="*/ 722 w 1158"/>
                <a:gd name="T5" fmla="*/ 193 h 2235"/>
                <a:gd name="T6" fmla="*/ 751 w 1158"/>
                <a:gd name="T7" fmla="*/ 241 h 2235"/>
                <a:gd name="T8" fmla="*/ 876 w 1158"/>
                <a:gd name="T9" fmla="*/ 266 h 2235"/>
                <a:gd name="T10" fmla="*/ 1056 w 1158"/>
                <a:gd name="T11" fmla="*/ 329 h 2235"/>
                <a:gd name="T12" fmla="*/ 1084 w 1158"/>
                <a:gd name="T13" fmla="*/ 385 h 2235"/>
                <a:gd name="T14" fmla="*/ 1018 w 1158"/>
                <a:gd name="T15" fmla="*/ 607 h 2235"/>
                <a:gd name="T16" fmla="*/ 974 w 1158"/>
                <a:gd name="T17" fmla="*/ 638 h 2235"/>
                <a:gd name="T18" fmla="*/ 801 w 1158"/>
                <a:gd name="T19" fmla="*/ 576 h 2235"/>
                <a:gd name="T20" fmla="*/ 559 w 1158"/>
                <a:gd name="T21" fmla="*/ 558 h 2235"/>
                <a:gd name="T22" fmla="*/ 450 w 1158"/>
                <a:gd name="T23" fmla="*/ 606 h 2235"/>
                <a:gd name="T24" fmla="*/ 408 w 1158"/>
                <a:gd name="T25" fmla="*/ 693 h 2235"/>
                <a:gd name="T26" fmla="*/ 444 w 1158"/>
                <a:gd name="T27" fmla="*/ 786 h 2235"/>
                <a:gd name="T28" fmla="*/ 576 w 1158"/>
                <a:gd name="T29" fmla="*/ 874 h 2235"/>
                <a:gd name="T30" fmla="*/ 823 w 1158"/>
                <a:gd name="T31" fmla="*/ 980 h 2235"/>
                <a:gd name="T32" fmla="*/ 1018 w 1158"/>
                <a:gd name="T33" fmla="*/ 1114 h 2235"/>
                <a:gd name="T34" fmla="*/ 1127 w 1158"/>
                <a:gd name="T35" fmla="*/ 1284 h 2235"/>
                <a:gd name="T36" fmla="*/ 1158 w 1158"/>
                <a:gd name="T37" fmla="*/ 1480 h 2235"/>
                <a:gd name="T38" fmla="*/ 1107 w 1158"/>
                <a:gd name="T39" fmla="*/ 1673 h 2235"/>
                <a:gd name="T40" fmla="*/ 971 w 1158"/>
                <a:gd name="T41" fmla="*/ 1839 h 2235"/>
                <a:gd name="T42" fmla="*/ 777 w 1158"/>
                <a:gd name="T43" fmla="*/ 1937 h 2235"/>
                <a:gd name="T44" fmla="*/ 716 w 1158"/>
                <a:gd name="T45" fmla="*/ 1982 h 2235"/>
                <a:gd name="T46" fmla="*/ 710 w 1158"/>
                <a:gd name="T47" fmla="*/ 2168 h 2235"/>
                <a:gd name="T48" fmla="*/ 680 w 1158"/>
                <a:gd name="T49" fmla="*/ 2227 h 2235"/>
                <a:gd name="T50" fmla="*/ 468 w 1158"/>
                <a:gd name="T51" fmla="*/ 2233 h 2235"/>
                <a:gd name="T52" fmla="*/ 424 w 1158"/>
                <a:gd name="T53" fmla="*/ 2185 h 2235"/>
                <a:gd name="T54" fmla="*/ 418 w 1158"/>
                <a:gd name="T55" fmla="*/ 2013 h 2235"/>
                <a:gd name="T56" fmla="*/ 386 w 1158"/>
                <a:gd name="T57" fmla="*/ 1974 h 2235"/>
                <a:gd name="T58" fmla="*/ 229 w 1158"/>
                <a:gd name="T59" fmla="*/ 1943 h 2235"/>
                <a:gd name="T60" fmla="*/ 42 w 1158"/>
                <a:gd name="T61" fmla="*/ 1874 h 2235"/>
                <a:gd name="T62" fmla="*/ 0 w 1158"/>
                <a:gd name="T63" fmla="*/ 1826 h 2235"/>
                <a:gd name="T64" fmla="*/ 31 w 1158"/>
                <a:gd name="T65" fmla="*/ 1684 h 2235"/>
                <a:gd name="T66" fmla="*/ 78 w 1158"/>
                <a:gd name="T67" fmla="*/ 1556 h 2235"/>
                <a:gd name="T68" fmla="*/ 128 w 1158"/>
                <a:gd name="T69" fmla="*/ 1554 h 2235"/>
                <a:gd name="T70" fmla="*/ 327 w 1158"/>
                <a:gd name="T71" fmla="*/ 1632 h 2235"/>
                <a:gd name="T72" fmla="*/ 557 w 1158"/>
                <a:gd name="T73" fmla="*/ 1656 h 2235"/>
                <a:gd name="T74" fmla="*/ 708 w 1158"/>
                <a:gd name="T75" fmla="*/ 1596 h 2235"/>
                <a:gd name="T76" fmla="*/ 759 w 1158"/>
                <a:gd name="T77" fmla="*/ 1503 h 2235"/>
                <a:gd name="T78" fmla="*/ 734 w 1158"/>
                <a:gd name="T79" fmla="*/ 1400 h 2235"/>
                <a:gd name="T80" fmla="*/ 620 w 1158"/>
                <a:gd name="T81" fmla="*/ 1305 h 2235"/>
                <a:gd name="T82" fmla="*/ 388 w 1158"/>
                <a:gd name="T83" fmla="*/ 1207 h 2235"/>
                <a:gd name="T84" fmla="*/ 183 w 1158"/>
                <a:gd name="T85" fmla="*/ 1088 h 2235"/>
                <a:gd name="T86" fmla="*/ 62 w 1158"/>
                <a:gd name="T87" fmla="*/ 949 h 2235"/>
                <a:gd name="T88" fmla="*/ 12 w 1158"/>
                <a:gd name="T89" fmla="*/ 771 h 2235"/>
                <a:gd name="T90" fmla="*/ 45 w 1158"/>
                <a:gd name="T91" fmla="*/ 568 h 2235"/>
                <a:gd name="T92" fmla="*/ 144 w 1158"/>
                <a:gd name="T93" fmla="*/ 412 h 2235"/>
                <a:gd name="T94" fmla="*/ 306 w 1158"/>
                <a:gd name="T95" fmla="*/ 304 h 2235"/>
                <a:gd name="T96" fmla="*/ 415 w 1158"/>
                <a:gd name="T97" fmla="*/ 261 h 2235"/>
                <a:gd name="T98" fmla="*/ 439 w 1158"/>
                <a:gd name="T99" fmla="*/ 215 h 2235"/>
                <a:gd name="T100" fmla="*/ 440 w 1158"/>
                <a:gd name="T101" fmla="*/ 79 h 2235"/>
                <a:gd name="T102" fmla="*/ 462 w 1158"/>
                <a:gd name="T103" fmla="*/ 11 h 2235"/>
                <a:gd name="T104" fmla="*/ 580 w 1158"/>
                <a:gd name="T105" fmla="*/ 0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8" h="2235">
                  <a:moveTo>
                    <a:pt x="618" y="0"/>
                  </a:moveTo>
                  <a:lnTo>
                    <a:pt x="649" y="1"/>
                  </a:lnTo>
                  <a:lnTo>
                    <a:pt x="672" y="3"/>
                  </a:lnTo>
                  <a:lnTo>
                    <a:pt x="690" y="9"/>
                  </a:lnTo>
                  <a:lnTo>
                    <a:pt x="703" y="17"/>
                  </a:lnTo>
                  <a:lnTo>
                    <a:pt x="711" y="30"/>
                  </a:lnTo>
                  <a:lnTo>
                    <a:pt x="717" y="48"/>
                  </a:lnTo>
                  <a:lnTo>
                    <a:pt x="720" y="71"/>
                  </a:lnTo>
                  <a:lnTo>
                    <a:pt x="721" y="102"/>
                  </a:lnTo>
                  <a:lnTo>
                    <a:pt x="721" y="140"/>
                  </a:lnTo>
                  <a:lnTo>
                    <a:pt x="721" y="170"/>
                  </a:lnTo>
                  <a:lnTo>
                    <a:pt x="722" y="193"/>
                  </a:lnTo>
                  <a:lnTo>
                    <a:pt x="726" y="211"/>
                  </a:lnTo>
                  <a:lnTo>
                    <a:pt x="730" y="224"/>
                  </a:lnTo>
                  <a:lnTo>
                    <a:pt x="739" y="233"/>
                  </a:lnTo>
                  <a:lnTo>
                    <a:pt x="751" y="241"/>
                  </a:lnTo>
                  <a:lnTo>
                    <a:pt x="768" y="246"/>
                  </a:lnTo>
                  <a:lnTo>
                    <a:pt x="791" y="251"/>
                  </a:lnTo>
                  <a:lnTo>
                    <a:pt x="820" y="255"/>
                  </a:lnTo>
                  <a:lnTo>
                    <a:pt x="876" y="266"/>
                  </a:lnTo>
                  <a:lnTo>
                    <a:pt x="932" y="281"/>
                  </a:lnTo>
                  <a:lnTo>
                    <a:pt x="986" y="298"/>
                  </a:lnTo>
                  <a:lnTo>
                    <a:pt x="1038" y="319"/>
                  </a:lnTo>
                  <a:lnTo>
                    <a:pt x="1056" y="329"/>
                  </a:lnTo>
                  <a:lnTo>
                    <a:pt x="1069" y="341"/>
                  </a:lnTo>
                  <a:lnTo>
                    <a:pt x="1078" y="353"/>
                  </a:lnTo>
                  <a:lnTo>
                    <a:pt x="1083" y="368"/>
                  </a:lnTo>
                  <a:lnTo>
                    <a:pt x="1084" y="385"/>
                  </a:lnTo>
                  <a:lnTo>
                    <a:pt x="1080" y="404"/>
                  </a:lnTo>
                  <a:lnTo>
                    <a:pt x="1054" y="495"/>
                  </a:lnTo>
                  <a:lnTo>
                    <a:pt x="1026" y="586"/>
                  </a:lnTo>
                  <a:lnTo>
                    <a:pt x="1018" y="607"/>
                  </a:lnTo>
                  <a:lnTo>
                    <a:pt x="1009" y="622"/>
                  </a:lnTo>
                  <a:lnTo>
                    <a:pt x="999" y="632"/>
                  </a:lnTo>
                  <a:lnTo>
                    <a:pt x="988" y="638"/>
                  </a:lnTo>
                  <a:lnTo>
                    <a:pt x="974" y="638"/>
                  </a:lnTo>
                  <a:lnTo>
                    <a:pt x="956" y="633"/>
                  </a:lnTo>
                  <a:lnTo>
                    <a:pt x="935" y="624"/>
                  </a:lnTo>
                  <a:lnTo>
                    <a:pt x="869" y="596"/>
                  </a:lnTo>
                  <a:lnTo>
                    <a:pt x="801" y="576"/>
                  </a:lnTo>
                  <a:lnTo>
                    <a:pt x="732" y="561"/>
                  </a:lnTo>
                  <a:lnTo>
                    <a:pt x="662" y="555"/>
                  </a:lnTo>
                  <a:lnTo>
                    <a:pt x="590" y="556"/>
                  </a:lnTo>
                  <a:lnTo>
                    <a:pt x="559" y="558"/>
                  </a:lnTo>
                  <a:lnTo>
                    <a:pt x="528" y="565"/>
                  </a:lnTo>
                  <a:lnTo>
                    <a:pt x="498" y="575"/>
                  </a:lnTo>
                  <a:lnTo>
                    <a:pt x="472" y="589"/>
                  </a:lnTo>
                  <a:lnTo>
                    <a:pt x="450" y="606"/>
                  </a:lnTo>
                  <a:lnTo>
                    <a:pt x="433" y="626"/>
                  </a:lnTo>
                  <a:lnTo>
                    <a:pt x="419" y="647"/>
                  </a:lnTo>
                  <a:lnTo>
                    <a:pt x="412" y="669"/>
                  </a:lnTo>
                  <a:lnTo>
                    <a:pt x="408" y="693"/>
                  </a:lnTo>
                  <a:lnTo>
                    <a:pt x="409" y="717"/>
                  </a:lnTo>
                  <a:lnTo>
                    <a:pt x="416" y="741"/>
                  </a:lnTo>
                  <a:lnTo>
                    <a:pt x="427" y="764"/>
                  </a:lnTo>
                  <a:lnTo>
                    <a:pt x="444" y="786"/>
                  </a:lnTo>
                  <a:lnTo>
                    <a:pt x="466" y="807"/>
                  </a:lnTo>
                  <a:lnTo>
                    <a:pt x="500" y="832"/>
                  </a:lnTo>
                  <a:lnTo>
                    <a:pt x="538" y="854"/>
                  </a:lnTo>
                  <a:lnTo>
                    <a:pt x="576" y="874"/>
                  </a:lnTo>
                  <a:lnTo>
                    <a:pt x="616" y="892"/>
                  </a:lnTo>
                  <a:lnTo>
                    <a:pt x="686" y="919"/>
                  </a:lnTo>
                  <a:lnTo>
                    <a:pt x="754" y="949"/>
                  </a:lnTo>
                  <a:lnTo>
                    <a:pt x="823" y="980"/>
                  </a:lnTo>
                  <a:lnTo>
                    <a:pt x="890" y="1015"/>
                  </a:lnTo>
                  <a:lnTo>
                    <a:pt x="937" y="1044"/>
                  </a:lnTo>
                  <a:lnTo>
                    <a:pt x="979" y="1077"/>
                  </a:lnTo>
                  <a:lnTo>
                    <a:pt x="1018" y="1114"/>
                  </a:lnTo>
                  <a:lnTo>
                    <a:pt x="1053" y="1152"/>
                  </a:lnTo>
                  <a:lnTo>
                    <a:pt x="1082" y="1195"/>
                  </a:lnTo>
                  <a:lnTo>
                    <a:pt x="1107" y="1239"/>
                  </a:lnTo>
                  <a:lnTo>
                    <a:pt x="1127" y="1284"/>
                  </a:lnTo>
                  <a:lnTo>
                    <a:pt x="1141" y="1332"/>
                  </a:lnTo>
                  <a:lnTo>
                    <a:pt x="1153" y="1381"/>
                  </a:lnTo>
                  <a:lnTo>
                    <a:pt x="1158" y="1430"/>
                  </a:lnTo>
                  <a:lnTo>
                    <a:pt x="1158" y="1480"/>
                  </a:lnTo>
                  <a:lnTo>
                    <a:pt x="1154" y="1528"/>
                  </a:lnTo>
                  <a:lnTo>
                    <a:pt x="1144" y="1578"/>
                  </a:lnTo>
                  <a:lnTo>
                    <a:pt x="1128" y="1626"/>
                  </a:lnTo>
                  <a:lnTo>
                    <a:pt x="1107" y="1673"/>
                  </a:lnTo>
                  <a:lnTo>
                    <a:pt x="1080" y="1718"/>
                  </a:lnTo>
                  <a:lnTo>
                    <a:pt x="1049" y="1762"/>
                  </a:lnTo>
                  <a:lnTo>
                    <a:pt x="1012" y="1803"/>
                  </a:lnTo>
                  <a:lnTo>
                    <a:pt x="971" y="1839"/>
                  </a:lnTo>
                  <a:lnTo>
                    <a:pt x="926" y="1871"/>
                  </a:lnTo>
                  <a:lnTo>
                    <a:pt x="880" y="1898"/>
                  </a:lnTo>
                  <a:lnTo>
                    <a:pt x="830" y="1920"/>
                  </a:lnTo>
                  <a:lnTo>
                    <a:pt x="777" y="1937"/>
                  </a:lnTo>
                  <a:lnTo>
                    <a:pt x="755" y="1944"/>
                  </a:lnTo>
                  <a:lnTo>
                    <a:pt x="738" y="1954"/>
                  </a:lnTo>
                  <a:lnTo>
                    <a:pt x="724" y="1966"/>
                  </a:lnTo>
                  <a:lnTo>
                    <a:pt x="716" y="1982"/>
                  </a:lnTo>
                  <a:lnTo>
                    <a:pt x="711" y="2001"/>
                  </a:lnTo>
                  <a:lnTo>
                    <a:pt x="710" y="2023"/>
                  </a:lnTo>
                  <a:lnTo>
                    <a:pt x="711" y="2095"/>
                  </a:lnTo>
                  <a:lnTo>
                    <a:pt x="710" y="2168"/>
                  </a:lnTo>
                  <a:lnTo>
                    <a:pt x="708" y="2187"/>
                  </a:lnTo>
                  <a:lnTo>
                    <a:pt x="702" y="2204"/>
                  </a:lnTo>
                  <a:lnTo>
                    <a:pt x="693" y="2217"/>
                  </a:lnTo>
                  <a:lnTo>
                    <a:pt x="680" y="2227"/>
                  </a:lnTo>
                  <a:lnTo>
                    <a:pt x="665" y="2233"/>
                  </a:lnTo>
                  <a:lnTo>
                    <a:pt x="645" y="2235"/>
                  </a:lnTo>
                  <a:lnTo>
                    <a:pt x="489" y="2235"/>
                  </a:lnTo>
                  <a:lnTo>
                    <a:pt x="468" y="2233"/>
                  </a:lnTo>
                  <a:lnTo>
                    <a:pt x="452" y="2226"/>
                  </a:lnTo>
                  <a:lnTo>
                    <a:pt x="438" y="2216"/>
                  </a:lnTo>
                  <a:lnTo>
                    <a:pt x="429" y="2202"/>
                  </a:lnTo>
                  <a:lnTo>
                    <a:pt x="424" y="2185"/>
                  </a:lnTo>
                  <a:lnTo>
                    <a:pt x="422" y="2164"/>
                  </a:lnTo>
                  <a:lnTo>
                    <a:pt x="421" y="2059"/>
                  </a:lnTo>
                  <a:lnTo>
                    <a:pt x="421" y="2033"/>
                  </a:lnTo>
                  <a:lnTo>
                    <a:pt x="418" y="2013"/>
                  </a:lnTo>
                  <a:lnTo>
                    <a:pt x="415" y="1999"/>
                  </a:lnTo>
                  <a:lnTo>
                    <a:pt x="409" y="1988"/>
                  </a:lnTo>
                  <a:lnTo>
                    <a:pt x="399" y="1980"/>
                  </a:lnTo>
                  <a:lnTo>
                    <a:pt x="386" y="1974"/>
                  </a:lnTo>
                  <a:lnTo>
                    <a:pt x="367" y="1971"/>
                  </a:lnTo>
                  <a:lnTo>
                    <a:pt x="343" y="1966"/>
                  </a:lnTo>
                  <a:lnTo>
                    <a:pt x="285" y="1955"/>
                  </a:lnTo>
                  <a:lnTo>
                    <a:pt x="229" y="1943"/>
                  </a:lnTo>
                  <a:lnTo>
                    <a:pt x="173" y="1928"/>
                  </a:lnTo>
                  <a:lnTo>
                    <a:pt x="119" y="1909"/>
                  </a:lnTo>
                  <a:lnTo>
                    <a:pt x="66" y="1887"/>
                  </a:lnTo>
                  <a:lnTo>
                    <a:pt x="42" y="1874"/>
                  </a:lnTo>
                  <a:lnTo>
                    <a:pt x="25" y="1863"/>
                  </a:lnTo>
                  <a:lnTo>
                    <a:pt x="12" y="1852"/>
                  </a:lnTo>
                  <a:lnTo>
                    <a:pt x="4" y="1840"/>
                  </a:lnTo>
                  <a:lnTo>
                    <a:pt x="0" y="1826"/>
                  </a:lnTo>
                  <a:lnTo>
                    <a:pt x="0" y="1809"/>
                  </a:lnTo>
                  <a:lnTo>
                    <a:pt x="2" y="1788"/>
                  </a:lnTo>
                  <a:lnTo>
                    <a:pt x="9" y="1763"/>
                  </a:lnTo>
                  <a:lnTo>
                    <a:pt x="31" y="1684"/>
                  </a:lnTo>
                  <a:lnTo>
                    <a:pt x="55" y="1604"/>
                  </a:lnTo>
                  <a:lnTo>
                    <a:pt x="62" y="1583"/>
                  </a:lnTo>
                  <a:lnTo>
                    <a:pt x="70" y="1567"/>
                  </a:lnTo>
                  <a:lnTo>
                    <a:pt x="78" y="1556"/>
                  </a:lnTo>
                  <a:lnTo>
                    <a:pt x="88" y="1549"/>
                  </a:lnTo>
                  <a:lnTo>
                    <a:pt x="99" y="1547"/>
                  </a:lnTo>
                  <a:lnTo>
                    <a:pt x="112" y="1548"/>
                  </a:lnTo>
                  <a:lnTo>
                    <a:pt x="128" y="1554"/>
                  </a:lnTo>
                  <a:lnTo>
                    <a:pt x="148" y="1564"/>
                  </a:lnTo>
                  <a:lnTo>
                    <a:pt x="206" y="1590"/>
                  </a:lnTo>
                  <a:lnTo>
                    <a:pt x="266" y="1614"/>
                  </a:lnTo>
                  <a:lnTo>
                    <a:pt x="327" y="1632"/>
                  </a:lnTo>
                  <a:lnTo>
                    <a:pt x="391" y="1645"/>
                  </a:lnTo>
                  <a:lnTo>
                    <a:pt x="455" y="1655"/>
                  </a:lnTo>
                  <a:lnTo>
                    <a:pt x="506" y="1659"/>
                  </a:lnTo>
                  <a:lnTo>
                    <a:pt x="557" y="1656"/>
                  </a:lnTo>
                  <a:lnTo>
                    <a:pt x="607" y="1646"/>
                  </a:lnTo>
                  <a:lnTo>
                    <a:pt x="657" y="1629"/>
                  </a:lnTo>
                  <a:lnTo>
                    <a:pt x="684" y="1614"/>
                  </a:lnTo>
                  <a:lnTo>
                    <a:pt x="708" y="1596"/>
                  </a:lnTo>
                  <a:lnTo>
                    <a:pt x="728" y="1575"/>
                  </a:lnTo>
                  <a:lnTo>
                    <a:pt x="742" y="1553"/>
                  </a:lnTo>
                  <a:lnTo>
                    <a:pt x="752" y="1528"/>
                  </a:lnTo>
                  <a:lnTo>
                    <a:pt x="759" y="1503"/>
                  </a:lnTo>
                  <a:lnTo>
                    <a:pt x="760" y="1476"/>
                  </a:lnTo>
                  <a:lnTo>
                    <a:pt x="757" y="1451"/>
                  </a:lnTo>
                  <a:lnTo>
                    <a:pt x="748" y="1424"/>
                  </a:lnTo>
                  <a:lnTo>
                    <a:pt x="734" y="1400"/>
                  </a:lnTo>
                  <a:lnTo>
                    <a:pt x="717" y="1375"/>
                  </a:lnTo>
                  <a:lnTo>
                    <a:pt x="693" y="1353"/>
                  </a:lnTo>
                  <a:lnTo>
                    <a:pt x="658" y="1328"/>
                  </a:lnTo>
                  <a:lnTo>
                    <a:pt x="620" y="1305"/>
                  </a:lnTo>
                  <a:lnTo>
                    <a:pt x="579" y="1285"/>
                  </a:lnTo>
                  <a:lnTo>
                    <a:pt x="516" y="1259"/>
                  </a:lnTo>
                  <a:lnTo>
                    <a:pt x="452" y="1233"/>
                  </a:lnTo>
                  <a:lnTo>
                    <a:pt x="388" y="1207"/>
                  </a:lnTo>
                  <a:lnTo>
                    <a:pt x="325" y="1177"/>
                  </a:lnTo>
                  <a:lnTo>
                    <a:pt x="265" y="1145"/>
                  </a:lnTo>
                  <a:lnTo>
                    <a:pt x="222" y="1117"/>
                  </a:lnTo>
                  <a:lnTo>
                    <a:pt x="183" y="1088"/>
                  </a:lnTo>
                  <a:lnTo>
                    <a:pt x="148" y="1057"/>
                  </a:lnTo>
                  <a:lnTo>
                    <a:pt x="116" y="1024"/>
                  </a:lnTo>
                  <a:lnTo>
                    <a:pt x="87" y="988"/>
                  </a:lnTo>
                  <a:lnTo>
                    <a:pt x="62" y="949"/>
                  </a:lnTo>
                  <a:lnTo>
                    <a:pt x="43" y="909"/>
                  </a:lnTo>
                  <a:lnTo>
                    <a:pt x="28" y="866"/>
                  </a:lnTo>
                  <a:lnTo>
                    <a:pt x="18" y="820"/>
                  </a:lnTo>
                  <a:lnTo>
                    <a:pt x="12" y="771"/>
                  </a:lnTo>
                  <a:lnTo>
                    <a:pt x="13" y="719"/>
                  </a:lnTo>
                  <a:lnTo>
                    <a:pt x="19" y="665"/>
                  </a:lnTo>
                  <a:lnTo>
                    <a:pt x="29" y="614"/>
                  </a:lnTo>
                  <a:lnTo>
                    <a:pt x="45" y="568"/>
                  </a:lnTo>
                  <a:lnTo>
                    <a:pt x="63" y="524"/>
                  </a:lnTo>
                  <a:lnTo>
                    <a:pt x="87" y="484"/>
                  </a:lnTo>
                  <a:lnTo>
                    <a:pt x="113" y="446"/>
                  </a:lnTo>
                  <a:lnTo>
                    <a:pt x="144" y="412"/>
                  </a:lnTo>
                  <a:lnTo>
                    <a:pt x="180" y="380"/>
                  </a:lnTo>
                  <a:lnTo>
                    <a:pt x="219" y="353"/>
                  </a:lnTo>
                  <a:lnTo>
                    <a:pt x="261" y="327"/>
                  </a:lnTo>
                  <a:lnTo>
                    <a:pt x="306" y="304"/>
                  </a:lnTo>
                  <a:lnTo>
                    <a:pt x="356" y="285"/>
                  </a:lnTo>
                  <a:lnTo>
                    <a:pt x="381" y="275"/>
                  </a:lnTo>
                  <a:lnTo>
                    <a:pt x="401" y="267"/>
                  </a:lnTo>
                  <a:lnTo>
                    <a:pt x="415" y="261"/>
                  </a:lnTo>
                  <a:lnTo>
                    <a:pt x="426" y="253"/>
                  </a:lnTo>
                  <a:lnTo>
                    <a:pt x="433" y="243"/>
                  </a:lnTo>
                  <a:lnTo>
                    <a:pt x="437" y="231"/>
                  </a:lnTo>
                  <a:lnTo>
                    <a:pt x="439" y="215"/>
                  </a:lnTo>
                  <a:lnTo>
                    <a:pt x="440" y="194"/>
                  </a:lnTo>
                  <a:lnTo>
                    <a:pt x="440" y="168"/>
                  </a:lnTo>
                  <a:lnTo>
                    <a:pt x="440" y="123"/>
                  </a:lnTo>
                  <a:lnTo>
                    <a:pt x="440" y="79"/>
                  </a:lnTo>
                  <a:lnTo>
                    <a:pt x="443" y="54"/>
                  </a:lnTo>
                  <a:lnTo>
                    <a:pt x="446" y="36"/>
                  </a:lnTo>
                  <a:lnTo>
                    <a:pt x="452" y="21"/>
                  </a:lnTo>
                  <a:lnTo>
                    <a:pt x="462" y="11"/>
                  </a:lnTo>
                  <a:lnTo>
                    <a:pt x="475" y="6"/>
                  </a:lnTo>
                  <a:lnTo>
                    <a:pt x="495" y="2"/>
                  </a:lnTo>
                  <a:lnTo>
                    <a:pt x="519" y="0"/>
                  </a:lnTo>
                  <a:lnTo>
                    <a:pt x="580" y="0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9" name="Group 1068"/>
          <p:cNvGrpSpPr/>
          <p:nvPr/>
        </p:nvGrpSpPr>
        <p:grpSpPr>
          <a:xfrm>
            <a:off x="10011378" y="1947863"/>
            <a:ext cx="579438" cy="490538"/>
            <a:chOff x="10042525" y="1947863"/>
            <a:chExt cx="579438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3" name="Freeform 435"/>
            <p:cNvSpPr>
              <a:spLocks noEditPoints="1"/>
            </p:cNvSpPr>
            <p:nvPr/>
          </p:nvSpPr>
          <p:spPr bwMode="auto">
            <a:xfrm>
              <a:off x="10042525" y="1947863"/>
              <a:ext cx="492125" cy="490538"/>
            </a:xfrm>
            <a:custGeom>
              <a:avLst/>
              <a:gdLst>
                <a:gd name="T0" fmla="*/ 1430 w 3102"/>
                <a:gd name="T1" fmla="*/ 509 h 3091"/>
                <a:gd name="T2" fmla="*/ 1419 w 3102"/>
                <a:gd name="T3" fmla="*/ 692 h 3091"/>
                <a:gd name="T4" fmla="*/ 1363 w 3102"/>
                <a:gd name="T5" fmla="*/ 751 h 3091"/>
                <a:gd name="T6" fmla="*/ 1138 w 3102"/>
                <a:gd name="T7" fmla="*/ 880 h 3091"/>
                <a:gd name="T8" fmla="*/ 1019 w 3102"/>
                <a:gd name="T9" fmla="*/ 1120 h 3091"/>
                <a:gd name="T10" fmla="*/ 1060 w 3102"/>
                <a:gd name="T11" fmla="*/ 1388 h 3091"/>
                <a:gd name="T12" fmla="*/ 1253 w 3102"/>
                <a:gd name="T13" fmla="*/ 1573 h 3091"/>
                <a:gd name="T14" fmla="*/ 1590 w 3102"/>
                <a:gd name="T15" fmla="*/ 1724 h 3091"/>
                <a:gd name="T16" fmla="*/ 1721 w 3102"/>
                <a:gd name="T17" fmla="*/ 1871 h 3091"/>
                <a:gd name="T18" fmla="*/ 1655 w 3102"/>
                <a:gd name="T19" fmla="*/ 2014 h 3091"/>
                <a:gd name="T20" fmla="*/ 1373 w 3102"/>
                <a:gd name="T21" fmla="*/ 2045 h 3091"/>
                <a:gd name="T22" fmla="*/ 1108 w 3102"/>
                <a:gd name="T23" fmla="*/ 1954 h 3091"/>
                <a:gd name="T24" fmla="*/ 1054 w 3102"/>
                <a:gd name="T25" fmla="*/ 2006 h 3091"/>
                <a:gd name="T26" fmla="*/ 1005 w 3102"/>
                <a:gd name="T27" fmla="*/ 2230 h 3091"/>
                <a:gd name="T28" fmla="*/ 1166 w 3102"/>
                <a:gd name="T29" fmla="*/ 2313 h 3091"/>
                <a:gd name="T30" fmla="*/ 1382 w 3102"/>
                <a:gd name="T31" fmla="*/ 2362 h 3091"/>
                <a:gd name="T32" fmla="*/ 1402 w 3102"/>
                <a:gd name="T33" fmla="*/ 2486 h 3091"/>
                <a:gd name="T34" fmla="*/ 1446 w 3102"/>
                <a:gd name="T35" fmla="*/ 2601 h 3091"/>
                <a:gd name="T36" fmla="*/ 1660 w 3102"/>
                <a:gd name="T37" fmla="*/ 2586 h 3091"/>
                <a:gd name="T38" fmla="*/ 1676 w 3102"/>
                <a:gd name="T39" fmla="*/ 2381 h 3091"/>
                <a:gd name="T40" fmla="*/ 1788 w 3102"/>
                <a:gd name="T41" fmla="*/ 2304 h 3091"/>
                <a:gd name="T42" fmla="*/ 2027 w 3102"/>
                <a:gd name="T43" fmla="*/ 2114 h 3091"/>
                <a:gd name="T44" fmla="*/ 2101 w 3102"/>
                <a:gd name="T45" fmla="*/ 1842 h 3091"/>
                <a:gd name="T46" fmla="*/ 2001 w 3102"/>
                <a:gd name="T47" fmla="*/ 1580 h 3091"/>
                <a:gd name="T48" fmla="*/ 1717 w 3102"/>
                <a:gd name="T49" fmla="*/ 1388 h 3091"/>
                <a:gd name="T50" fmla="*/ 1443 w 3102"/>
                <a:gd name="T51" fmla="*/ 1255 h 3091"/>
                <a:gd name="T52" fmla="*/ 1392 w 3102"/>
                <a:gd name="T53" fmla="*/ 1124 h 3091"/>
                <a:gd name="T54" fmla="*/ 1502 w 3102"/>
                <a:gd name="T55" fmla="*/ 1025 h 3091"/>
                <a:gd name="T56" fmla="*/ 1827 w 3102"/>
                <a:gd name="T57" fmla="*/ 1055 h 3091"/>
                <a:gd name="T58" fmla="*/ 1960 w 3102"/>
                <a:gd name="T59" fmla="*/ 1080 h 3091"/>
                <a:gd name="T60" fmla="*/ 2029 w 3102"/>
                <a:gd name="T61" fmla="*/ 833 h 3091"/>
                <a:gd name="T62" fmla="*/ 1833 w 3102"/>
                <a:gd name="T63" fmla="*/ 741 h 3091"/>
                <a:gd name="T64" fmla="*/ 1695 w 3102"/>
                <a:gd name="T65" fmla="*/ 701 h 3091"/>
                <a:gd name="T66" fmla="*/ 1685 w 3102"/>
                <a:gd name="T67" fmla="*/ 558 h 3091"/>
                <a:gd name="T68" fmla="*/ 1617 w 3102"/>
                <a:gd name="T69" fmla="*/ 490 h 3091"/>
                <a:gd name="T70" fmla="*/ 1752 w 3102"/>
                <a:gd name="T71" fmla="*/ 13 h 3091"/>
                <a:gd name="T72" fmla="*/ 2306 w 3102"/>
                <a:gd name="T73" fmla="*/ 195 h 3091"/>
                <a:gd name="T74" fmla="*/ 2744 w 3102"/>
                <a:gd name="T75" fmla="*/ 558 h 3091"/>
                <a:gd name="T76" fmla="*/ 3022 w 3102"/>
                <a:gd name="T77" fmla="*/ 1057 h 3091"/>
                <a:gd name="T78" fmla="*/ 3099 w 3102"/>
                <a:gd name="T79" fmla="*/ 1634 h 3091"/>
                <a:gd name="T80" fmla="*/ 2800 w 3102"/>
                <a:gd name="T81" fmla="*/ 2254 h 3091"/>
                <a:gd name="T82" fmla="*/ 2484 w 3102"/>
                <a:gd name="T83" fmla="*/ 2048 h 3091"/>
                <a:gd name="T84" fmla="*/ 2288 w 3102"/>
                <a:gd name="T85" fmla="*/ 2039 h 3091"/>
                <a:gd name="T86" fmla="*/ 2179 w 3102"/>
                <a:gd name="T87" fmla="*/ 2130 h 3091"/>
                <a:gd name="T88" fmla="*/ 2146 w 3102"/>
                <a:gd name="T89" fmla="*/ 2332 h 3091"/>
                <a:gd name="T90" fmla="*/ 2479 w 3102"/>
                <a:gd name="T91" fmla="*/ 2784 h 3091"/>
                <a:gd name="T92" fmla="*/ 1953 w 3102"/>
                <a:gd name="T93" fmla="*/ 3038 h 3091"/>
                <a:gd name="T94" fmla="*/ 1349 w 3102"/>
                <a:gd name="T95" fmla="*/ 3078 h 3091"/>
                <a:gd name="T96" fmla="*/ 796 w 3102"/>
                <a:gd name="T97" fmla="*/ 2896 h 3091"/>
                <a:gd name="T98" fmla="*/ 358 w 3102"/>
                <a:gd name="T99" fmla="*/ 2533 h 3091"/>
                <a:gd name="T100" fmla="*/ 79 w 3102"/>
                <a:gd name="T101" fmla="*/ 2034 h 3091"/>
                <a:gd name="T102" fmla="*/ 3 w 3102"/>
                <a:gd name="T103" fmla="*/ 1445 h 3091"/>
                <a:gd name="T104" fmla="*/ 152 w 3102"/>
                <a:gd name="T105" fmla="*/ 879 h 3091"/>
                <a:gd name="T106" fmla="*/ 488 w 3102"/>
                <a:gd name="T107" fmla="*/ 421 h 3091"/>
                <a:gd name="T108" fmla="*/ 969 w 3102"/>
                <a:gd name="T109" fmla="*/ 113 h 3091"/>
                <a:gd name="T110" fmla="*/ 1551 w 3102"/>
                <a:gd name="T111" fmla="*/ 0 h 3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02" h="3091">
                  <a:moveTo>
                    <a:pt x="1524" y="489"/>
                  </a:moveTo>
                  <a:lnTo>
                    <a:pt x="1494" y="490"/>
                  </a:lnTo>
                  <a:lnTo>
                    <a:pt x="1471" y="491"/>
                  </a:lnTo>
                  <a:lnTo>
                    <a:pt x="1452" y="495"/>
                  </a:lnTo>
                  <a:lnTo>
                    <a:pt x="1438" y="500"/>
                  </a:lnTo>
                  <a:lnTo>
                    <a:pt x="1430" y="509"/>
                  </a:lnTo>
                  <a:lnTo>
                    <a:pt x="1424" y="522"/>
                  </a:lnTo>
                  <a:lnTo>
                    <a:pt x="1421" y="541"/>
                  </a:lnTo>
                  <a:lnTo>
                    <a:pt x="1420" y="564"/>
                  </a:lnTo>
                  <a:lnTo>
                    <a:pt x="1420" y="648"/>
                  </a:lnTo>
                  <a:lnTo>
                    <a:pt x="1420" y="674"/>
                  </a:lnTo>
                  <a:lnTo>
                    <a:pt x="1419" y="692"/>
                  </a:lnTo>
                  <a:lnTo>
                    <a:pt x="1416" y="708"/>
                  </a:lnTo>
                  <a:lnTo>
                    <a:pt x="1412" y="720"/>
                  </a:lnTo>
                  <a:lnTo>
                    <a:pt x="1405" y="729"/>
                  </a:lnTo>
                  <a:lnTo>
                    <a:pt x="1395" y="737"/>
                  </a:lnTo>
                  <a:lnTo>
                    <a:pt x="1381" y="743"/>
                  </a:lnTo>
                  <a:lnTo>
                    <a:pt x="1363" y="751"/>
                  </a:lnTo>
                  <a:lnTo>
                    <a:pt x="1339" y="760"/>
                  </a:lnTo>
                  <a:lnTo>
                    <a:pt x="1292" y="779"/>
                  </a:lnTo>
                  <a:lnTo>
                    <a:pt x="1249" y="800"/>
                  </a:lnTo>
                  <a:lnTo>
                    <a:pt x="1209" y="824"/>
                  </a:lnTo>
                  <a:lnTo>
                    <a:pt x="1171" y="850"/>
                  </a:lnTo>
                  <a:lnTo>
                    <a:pt x="1138" y="880"/>
                  </a:lnTo>
                  <a:lnTo>
                    <a:pt x="1109" y="912"/>
                  </a:lnTo>
                  <a:lnTo>
                    <a:pt x="1082" y="948"/>
                  </a:lnTo>
                  <a:lnTo>
                    <a:pt x="1061" y="986"/>
                  </a:lnTo>
                  <a:lnTo>
                    <a:pt x="1043" y="1027"/>
                  </a:lnTo>
                  <a:lnTo>
                    <a:pt x="1029" y="1072"/>
                  </a:lnTo>
                  <a:lnTo>
                    <a:pt x="1019" y="1120"/>
                  </a:lnTo>
                  <a:lnTo>
                    <a:pt x="1014" y="1171"/>
                  </a:lnTo>
                  <a:lnTo>
                    <a:pt x="1014" y="1219"/>
                  </a:lnTo>
                  <a:lnTo>
                    <a:pt x="1018" y="1266"/>
                  </a:lnTo>
                  <a:lnTo>
                    <a:pt x="1028" y="1310"/>
                  </a:lnTo>
                  <a:lnTo>
                    <a:pt x="1043" y="1351"/>
                  </a:lnTo>
                  <a:lnTo>
                    <a:pt x="1060" y="1388"/>
                  </a:lnTo>
                  <a:lnTo>
                    <a:pt x="1084" y="1425"/>
                  </a:lnTo>
                  <a:lnTo>
                    <a:pt x="1110" y="1459"/>
                  </a:lnTo>
                  <a:lnTo>
                    <a:pt x="1141" y="1490"/>
                  </a:lnTo>
                  <a:lnTo>
                    <a:pt x="1176" y="1520"/>
                  </a:lnTo>
                  <a:lnTo>
                    <a:pt x="1213" y="1547"/>
                  </a:lnTo>
                  <a:lnTo>
                    <a:pt x="1253" y="1573"/>
                  </a:lnTo>
                  <a:lnTo>
                    <a:pt x="1311" y="1605"/>
                  </a:lnTo>
                  <a:lnTo>
                    <a:pt x="1371" y="1631"/>
                  </a:lnTo>
                  <a:lnTo>
                    <a:pt x="1431" y="1657"/>
                  </a:lnTo>
                  <a:lnTo>
                    <a:pt x="1492" y="1681"/>
                  </a:lnTo>
                  <a:lnTo>
                    <a:pt x="1552" y="1706"/>
                  </a:lnTo>
                  <a:lnTo>
                    <a:pt x="1590" y="1724"/>
                  </a:lnTo>
                  <a:lnTo>
                    <a:pt x="1627" y="1745"/>
                  </a:lnTo>
                  <a:lnTo>
                    <a:pt x="1661" y="1770"/>
                  </a:lnTo>
                  <a:lnTo>
                    <a:pt x="1685" y="1792"/>
                  </a:lnTo>
                  <a:lnTo>
                    <a:pt x="1702" y="1818"/>
                  </a:lnTo>
                  <a:lnTo>
                    <a:pt x="1715" y="1843"/>
                  </a:lnTo>
                  <a:lnTo>
                    <a:pt x="1721" y="1871"/>
                  </a:lnTo>
                  <a:lnTo>
                    <a:pt x="1724" y="1897"/>
                  </a:lnTo>
                  <a:lnTo>
                    <a:pt x="1720" y="1924"/>
                  </a:lnTo>
                  <a:lnTo>
                    <a:pt x="1711" y="1950"/>
                  </a:lnTo>
                  <a:lnTo>
                    <a:pt x="1697" y="1974"/>
                  </a:lnTo>
                  <a:lnTo>
                    <a:pt x="1678" y="1996"/>
                  </a:lnTo>
                  <a:lnTo>
                    <a:pt x="1655" y="2014"/>
                  </a:lnTo>
                  <a:lnTo>
                    <a:pt x="1626" y="2030"/>
                  </a:lnTo>
                  <a:lnTo>
                    <a:pt x="1579" y="2046"/>
                  </a:lnTo>
                  <a:lnTo>
                    <a:pt x="1532" y="2055"/>
                  </a:lnTo>
                  <a:lnTo>
                    <a:pt x="1483" y="2059"/>
                  </a:lnTo>
                  <a:lnTo>
                    <a:pt x="1434" y="2055"/>
                  </a:lnTo>
                  <a:lnTo>
                    <a:pt x="1373" y="2045"/>
                  </a:lnTo>
                  <a:lnTo>
                    <a:pt x="1313" y="2032"/>
                  </a:lnTo>
                  <a:lnTo>
                    <a:pt x="1254" y="2015"/>
                  </a:lnTo>
                  <a:lnTo>
                    <a:pt x="1198" y="1995"/>
                  </a:lnTo>
                  <a:lnTo>
                    <a:pt x="1142" y="1968"/>
                  </a:lnTo>
                  <a:lnTo>
                    <a:pt x="1124" y="1959"/>
                  </a:lnTo>
                  <a:lnTo>
                    <a:pt x="1108" y="1954"/>
                  </a:lnTo>
                  <a:lnTo>
                    <a:pt x="1095" y="1951"/>
                  </a:lnTo>
                  <a:lnTo>
                    <a:pt x="1085" y="1954"/>
                  </a:lnTo>
                  <a:lnTo>
                    <a:pt x="1076" y="1960"/>
                  </a:lnTo>
                  <a:lnTo>
                    <a:pt x="1068" y="1971"/>
                  </a:lnTo>
                  <a:lnTo>
                    <a:pt x="1060" y="1986"/>
                  </a:lnTo>
                  <a:lnTo>
                    <a:pt x="1054" y="2006"/>
                  </a:lnTo>
                  <a:lnTo>
                    <a:pt x="1031" y="2081"/>
                  </a:lnTo>
                  <a:lnTo>
                    <a:pt x="1010" y="2158"/>
                  </a:lnTo>
                  <a:lnTo>
                    <a:pt x="1005" y="2181"/>
                  </a:lnTo>
                  <a:lnTo>
                    <a:pt x="1002" y="2200"/>
                  </a:lnTo>
                  <a:lnTo>
                    <a:pt x="1002" y="2215"/>
                  </a:lnTo>
                  <a:lnTo>
                    <a:pt x="1005" y="2230"/>
                  </a:lnTo>
                  <a:lnTo>
                    <a:pt x="1013" y="2241"/>
                  </a:lnTo>
                  <a:lnTo>
                    <a:pt x="1025" y="2252"/>
                  </a:lnTo>
                  <a:lnTo>
                    <a:pt x="1041" y="2263"/>
                  </a:lnTo>
                  <a:lnTo>
                    <a:pt x="1064" y="2274"/>
                  </a:lnTo>
                  <a:lnTo>
                    <a:pt x="1115" y="2295"/>
                  </a:lnTo>
                  <a:lnTo>
                    <a:pt x="1166" y="2313"/>
                  </a:lnTo>
                  <a:lnTo>
                    <a:pt x="1219" y="2328"/>
                  </a:lnTo>
                  <a:lnTo>
                    <a:pt x="1272" y="2339"/>
                  </a:lnTo>
                  <a:lnTo>
                    <a:pt x="1326" y="2349"/>
                  </a:lnTo>
                  <a:lnTo>
                    <a:pt x="1351" y="2352"/>
                  </a:lnTo>
                  <a:lnTo>
                    <a:pt x="1369" y="2357"/>
                  </a:lnTo>
                  <a:lnTo>
                    <a:pt x="1382" y="2362"/>
                  </a:lnTo>
                  <a:lnTo>
                    <a:pt x="1391" y="2369"/>
                  </a:lnTo>
                  <a:lnTo>
                    <a:pt x="1396" y="2379"/>
                  </a:lnTo>
                  <a:lnTo>
                    <a:pt x="1400" y="2393"/>
                  </a:lnTo>
                  <a:lnTo>
                    <a:pt x="1401" y="2412"/>
                  </a:lnTo>
                  <a:lnTo>
                    <a:pt x="1402" y="2436"/>
                  </a:lnTo>
                  <a:lnTo>
                    <a:pt x="1402" y="2486"/>
                  </a:lnTo>
                  <a:lnTo>
                    <a:pt x="1402" y="2536"/>
                  </a:lnTo>
                  <a:lnTo>
                    <a:pt x="1404" y="2556"/>
                  </a:lnTo>
                  <a:lnTo>
                    <a:pt x="1410" y="2572"/>
                  </a:lnTo>
                  <a:lnTo>
                    <a:pt x="1419" y="2585"/>
                  </a:lnTo>
                  <a:lnTo>
                    <a:pt x="1431" y="2595"/>
                  </a:lnTo>
                  <a:lnTo>
                    <a:pt x="1446" y="2601"/>
                  </a:lnTo>
                  <a:lnTo>
                    <a:pt x="1466" y="2603"/>
                  </a:lnTo>
                  <a:lnTo>
                    <a:pt x="1541" y="2604"/>
                  </a:lnTo>
                  <a:lnTo>
                    <a:pt x="1615" y="2603"/>
                  </a:lnTo>
                  <a:lnTo>
                    <a:pt x="1633" y="2601"/>
                  </a:lnTo>
                  <a:lnTo>
                    <a:pt x="1648" y="2595"/>
                  </a:lnTo>
                  <a:lnTo>
                    <a:pt x="1660" y="2586"/>
                  </a:lnTo>
                  <a:lnTo>
                    <a:pt x="1668" y="2574"/>
                  </a:lnTo>
                  <a:lnTo>
                    <a:pt x="1674" y="2559"/>
                  </a:lnTo>
                  <a:lnTo>
                    <a:pt x="1676" y="2540"/>
                  </a:lnTo>
                  <a:lnTo>
                    <a:pt x="1676" y="2472"/>
                  </a:lnTo>
                  <a:lnTo>
                    <a:pt x="1676" y="2402"/>
                  </a:lnTo>
                  <a:lnTo>
                    <a:pt x="1676" y="2381"/>
                  </a:lnTo>
                  <a:lnTo>
                    <a:pt x="1680" y="2363"/>
                  </a:lnTo>
                  <a:lnTo>
                    <a:pt x="1689" y="2348"/>
                  </a:lnTo>
                  <a:lnTo>
                    <a:pt x="1701" y="2337"/>
                  </a:lnTo>
                  <a:lnTo>
                    <a:pt x="1718" y="2327"/>
                  </a:lnTo>
                  <a:lnTo>
                    <a:pt x="1738" y="2320"/>
                  </a:lnTo>
                  <a:lnTo>
                    <a:pt x="1788" y="2304"/>
                  </a:lnTo>
                  <a:lnTo>
                    <a:pt x="1836" y="2283"/>
                  </a:lnTo>
                  <a:lnTo>
                    <a:pt x="1881" y="2258"/>
                  </a:lnTo>
                  <a:lnTo>
                    <a:pt x="1922" y="2229"/>
                  </a:lnTo>
                  <a:lnTo>
                    <a:pt x="1961" y="2194"/>
                  </a:lnTo>
                  <a:lnTo>
                    <a:pt x="1996" y="2156"/>
                  </a:lnTo>
                  <a:lnTo>
                    <a:pt x="2027" y="2114"/>
                  </a:lnTo>
                  <a:lnTo>
                    <a:pt x="2052" y="2071"/>
                  </a:lnTo>
                  <a:lnTo>
                    <a:pt x="2072" y="2027"/>
                  </a:lnTo>
                  <a:lnTo>
                    <a:pt x="2087" y="1981"/>
                  </a:lnTo>
                  <a:lnTo>
                    <a:pt x="2096" y="1935"/>
                  </a:lnTo>
                  <a:lnTo>
                    <a:pt x="2101" y="1888"/>
                  </a:lnTo>
                  <a:lnTo>
                    <a:pt x="2101" y="1842"/>
                  </a:lnTo>
                  <a:lnTo>
                    <a:pt x="2096" y="1796"/>
                  </a:lnTo>
                  <a:lnTo>
                    <a:pt x="2086" y="1749"/>
                  </a:lnTo>
                  <a:lnTo>
                    <a:pt x="2072" y="1705"/>
                  </a:lnTo>
                  <a:lnTo>
                    <a:pt x="2052" y="1662"/>
                  </a:lnTo>
                  <a:lnTo>
                    <a:pt x="2029" y="1620"/>
                  </a:lnTo>
                  <a:lnTo>
                    <a:pt x="2001" y="1580"/>
                  </a:lnTo>
                  <a:lnTo>
                    <a:pt x="1968" y="1544"/>
                  </a:lnTo>
                  <a:lnTo>
                    <a:pt x="1931" y="1510"/>
                  </a:lnTo>
                  <a:lnTo>
                    <a:pt x="1890" y="1479"/>
                  </a:lnTo>
                  <a:lnTo>
                    <a:pt x="1844" y="1451"/>
                  </a:lnTo>
                  <a:lnTo>
                    <a:pt x="1781" y="1418"/>
                  </a:lnTo>
                  <a:lnTo>
                    <a:pt x="1717" y="1388"/>
                  </a:lnTo>
                  <a:lnTo>
                    <a:pt x="1651" y="1361"/>
                  </a:lnTo>
                  <a:lnTo>
                    <a:pt x="1585" y="1334"/>
                  </a:lnTo>
                  <a:lnTo>
                    <a:pt x="1547" y="1318"/>
                  </a:lnTo>
                  <a:lnTo>
                    <a:pt x="1512" y="1299"/>
                  </a:lnTo>
                  <a:lnTo>
                    <a:pt x="1476" y="1278"/>
                  </a:lnTo>
                  <a:lnTo>
                    <a:pt x="1443" y="1255"/>
                  </a:lnTo>
                  <a:lnTo>
                    <a:pt x="1422" y="1235"/>
                  </a:lnTo>
                  <a:lnTo>
                    <a:pt x="1406" y="1214"/>
                  </a:lnTo>
                  <a:lnTo>
                    <a:pt x="1396" y="1192"/>
                  </a:lnTo>
                  <a:lnTo>
                    <a:pt x="1390" y="1170"/>
                  </a:lnTo>
                  <a:lnTo>
                    <a:pt x="1389" y="1146"/>
                  </a:lnTo>
                  <a:lnTo>
                    <a:pt x="1392" y="1124"/>
                  </a:lnTo>
                  <a:lnTo>
                    <a:pt x="1400" y="1103"/>
                  </a:lnTo>
                  <a:lnTo>
                    <a:pt x="1412" y="1082"/>
                  </a:lnTo>
                  <a:lnTo>
                    <a:pt x="1429" y="1065"/>
                  </a:lnTo>
                  <a:lnTo>
                    <a:pt x="1448" y="1048"/>
                  </a:lnTo>
                  <a:lnTo>
                    <a:pt x="1474" y="1035"/>
                  </a:lnTo>
                  <a:lnTo>
                    <a:pt x="1502" y="1025"/>
                  </a:lnTo>
                  <a:lnTo>
                    <a:pt x="1532" y="1019"/>
                  </a:lnTo>
                  <a:lnTo>
                    <a:pt x="1562" y="1017"/>
                  </a:lnTo>
                  <a:lnTo>
                    <a:pt x="1629" y="1016"/>
                  </a:lnTo>
                  <a:lnTo>
                    <a:pt x="1697" y="1022"/>
                  </a:lnTo>
                  <a:lnTo>
                    <a:pt x="1762" y="1035"/>
                  </a:lnTo>
                  <a:lnTo>
                    <a:pt x="1827" y="1055"/>
                  </a:lnTo>
                  <a:lnTo>
                    <a:pt x="1889" y="1081"/>
                  </a:lnTo>
                  <a:lnTo>
                    <a:pt x="1910" y="1090"/>
                  </a:lnTo>
                  <a:lnTo>
                    <a:pt x="1926" y="1094"/>
                  </a:lnTo>
                  <a:lnTo>
                    <a:pt x="1940" y="1094"/>
                  </a:lnTo>
                  <a:lnTo>
                    <a:pt x="1951" y="1089"/>
                  </a:lnTo>
                  <a:lnTo>
                    <a:pt x="1960" y="1080"/>
                  </a:lnTo>
                  <a:lnTo>
                    <a:pt x="1969" y="1065"/>
                  </a:lnTo>
                  <a:lnTo>
                    <a:pt x="1975" y="1045"/>
                  </a:lnTo>
                  <a:lnTo>
                    <a:pt x="2002" y="959"/>
                  </a:lnTo>
                  <a:lnTo>
                    <a:pt x="2026" y="872"/>
                  </a:lnTo>
                  <a:lnTo>
                    <a:pt x="2030" y="851"/>
                  </a:lnTo>
                  <a:lnTo>
                    <a:pt x="2029" y="833"/>
                  </a:lnTo>
                  <a:lnTo>
                    <a:pt x="2020" y="816"/>
                  </a:lnTo>
                  <a:lnTo>
                    <a:pt x="2006" y="803"/>
                  </a:lnTo>
                  <a:lnTo>
                    <a:pt x="1987" y="793"/>
                  </a:lnTo>
                  <a:lnTo>
                    <a:pt x="1936" y="772"/>
                  </a:lnTo>
                  <a:lnTo>
                    <a:pt x="1885" y="755"/>
                  </a:lnTo>
                  <a:lnTo>
                    <a:pt x="1833" y="741"/>
                  </a:lnTo>
                  <a:lnTo>
                    <a:pt x="1780" y="731"/>
                  </a:lnTo>
                  <a:lnTo>
                    <a:pt x="1752" y="727"/>
                  </a:lnTo>
                  <a:lnTo>
                    <a:pt x="1730" y="722"/>
                  </a:lnTo>
                  <a:lnTo>
                    <a:pt x="1714" y="718"/>
                  </a:lnTo>
                  <a:lnTo>
                    <a:pt x="1702" y="711"/>
                  </a:lnTo>
                  <a:lnTo>
                    <a:pt x="1695" y="701"/>
                  </a:lnTo>
                  <a:lnTo>
                    <a:pt x="1690" y="689"/>
                  </a:lnTo>
                  <a:lnTo>
                    <a:pt x="1687" y="673"/>
                  </a:lnTo>
                  <a:lnTo>
                    <a:pt x="1686" y="650"/>
                  </a:lnTo>
                  <a:lnTo>
                    <a:pt x="1686" y="623"/>
                  </a:lnTo>
                  <a:lnTo>
                    <a:pt x="1686" y="586"/>
                  </a:lnTo>
                  <a:lnTo>
                    <a:pt x="1685" y="558"/>
                  </a:lnTo>
                  <a:lnTo>
                    <a:pt x="1682" y="536"/>
                  </a:lnTo>
                  <a:lnTo>
                    <a:pt x="1677" y="518"/>
                  </a:lnTo>
                  <a:lnTo>
                    <a:pt x="1669" y="507"/>
                  </a:lnTo>
                  <a:lnTo>
                    <a:pt x="1657" y="498"/>
                  </a:lnTo>
                  <a:lnTo>
                    <a:pt x="1639" y="494"/>
                  </a:lnTo>
                  <a:lnTo>
                    <a:pt x="1617" y="490"/>
                  </a:lnTo>
                  <a:lnTo>
                    <a:pt x="1588" y="490"/>
                  </a:lnTo>
                  <a:lnTo>
                    <a:pt x="1552" y="490"/>
                  </a:lnTo>
                  <a:lnTo>
                    <a:pt x="1524" y="489"/>
                  </a:lnTo>
                  <a:close/>
                  <a:moveTo>
                    <a:pt x="1551" y="0"/>
                  </a:moveTo>
                  <a:lnTo>
                    <a:pt x="1653" y="3"/>
                  </a:lnTo>
                  <a:lnTo>
                    <a:pt x="1752" y="13"/>
                  </a:lnTo>
                  <a:lnTo>
                    <a:pt x="1851" y="30"/>
                  </a:lnTo>
                  <a:lnTo>
                    <a:pt x="1948" y="52"/>
                  </a:lnTo>
                  <a:lnTo>
                    <a:pt x="2041" y="80"/>
                  </a:lnTo>
                  <a:lnTo>
                    <a:pt x="2132" y="113"/>
                  </a:lnTo>
                  <a:lnTo>
                    <a:pt x="2220" y="151"/>
                  </a:lnTo>
                  <a:lnTo>
                    <a:pt x="2306" y="195"/>
                  </a:lnTo>
                  <a:lnTo>
                    <a:pt x="2388" y="245"/>
                  </a:lnTo>
                  <a:lnTo>
                    <a:pt x="2467" y="298"/>
                  </a:lnTo>
                  <a:lnTo>
                    <a:pt x="2542" y="357"/>
                  </a:lnTo>
                  <a:lnTo>
                    <a:pt x="2613" y="420"/>
                  </a:lnTo>
                  <a:lnTo>
                    <a:pt x="2681" y="487"/>
                  </a:lnTo>
                  <a:lnTo>
                    <a:pt x="2744" y="558"/>
                  </a:lnTo>
                  <a:lnTo>
                    <a:pt x="2803" y="633"/>
                  </a:lnTo>
                  <a:lnTo>
                    <a:pt x="2857" y="711"/>
                  </a:lnTo>
                  <a:lnTo>
                    <a:pt x="2906" y="793"/>
                  </a:lnTo>
                  <a:lnTo>
                    <a:pt x="2950" y="878"/>
                  </a:lnTo>
                  <a:lnTo>
                    <a:pt x="2989" y="966"/>
                  </a:lnTo>
                  <a:lnTo>
                    <a:pt x="3022" y="1057"/>
                  </a:lnTo>
                  <a:lnTo>
                    <a:pt x="3051" y="1151"/>
                  </a:lnTo>
                  <a:lnTo>
                    <a:pt x="3073" y="1246"/>
                  </a:lnTo>
                  <a:lnTo>
                    <a:pt x="3089" y="1344"/>
                  </a:lnTo>
                  <a:lnTo>
                    <a:pt x="3099" y="1443"/>
                  </a:lnTo>
                  <a:lnTo>
                    <a:pt x="3102" y="1545"/>
                  </a:lnTo>
                  <a:lnTo>
                    <a:pt x="3099" y="1634"/>
                  </a:lnTo>
                  <a:lnTo>
                    <a:pt x="3091" y="1723"/>
                  </a:lnTo>
                  <a:lnTo>
                    <a:pt x="3079" y="1810"/>
                  </a:lnTo>
                  <a:lnTo>
                    <a:pt x="3061" y="1895"/>
                  </a:lnTo>
                  <a:lnTo>
                    <a:pt x="3039" y="1979"/>
                  </a:lnTo>
                  <a:lnTo>
                    <a:pt x="2817" y="2235"/>
                  </a:lnTo>
                  <a:lnTo>
                    <a:pt x="2800" y="2254"/>
                  </a:lnTo>
                  <a:lnTo>
                    <a:pt x="2785" y="2272"/>
                  </a:lnTo>
                  <a:lnTo>
                    <a:pt x="2743" y="2240"/>
                  </a:lnTo>
                  <a:lnTo>
                    <a:pt x="2671" y="2183"/>
                  </a:lnTo>
                  <a:lnTo>
                    <a:pt x="2596" y="2127"/>
                  </a:lnTo>
                  <a:lnTo>
                    <a:pt x="2521" y="2071"/>
                  </a:lnTo>
                  <a:lnTo>
                    <a:pt x="2484" y="2048"/>
                  </a:lnTo>
                  <a:lnTo>
                    <a:pt x="2449" y="2031"/>
                  </a:lnTo>
                  <a:lnTo>
                    <a:pt x="2413" y="2021"/>
                  </a:lnTo>
                  <a:lnTo>
                    <a:pt x="2377" y="2018"/>
                  </a:lnTo>
                  <a:lnTo>
                    <a:pt x="2345" y="2020"/>
                  </a:lnTo>
                  <a:lnTo>
                    <a:pt x="2315" y="2028"/>
                  </a:lnTo>
                  <a:lnTo>
                    <a:pt x="2288" y="2039"/>
                  </a:lnTo>
                  <a:lnTo>
                    <a:pt x="2265" y="2052"/>
                  </a:lnTo>
                  <a:lnTo>
                    <a:pt x="2244" y="2067"/>
                  </a:lnTo>
                  <a:lnTo>
                    <a:pt x="2225" y="2083"/>
                  </a:lnTo>
                  <a:lnTo>
                    <a:pt x="2208" y="2098"/>
                  </a:lnTo>
                  <a:lnTo>
                    <a:pt x="2193" y="2115"/>
                  </a:lnTo>
                  <a:lnTo>
                    <a:pt x="2179" y="2130"/>
                  </a:lnTo>
                  <a:lnTo>
                    <a:pt x="2158" y="2161"/>
                  </a:lnTo>
                  <a:lnTo>
                    <a:pt x="2143" y="2194"/>
                  </a:lnTo>
                  <a:lnTo>
                    <a:pt x="2134" y="2229"/>
                  </a:lnTo>
                  <a:lnTo>
                    <a:pt x="2132" y="2263"/>
                  </a:lnTo>
                  <a:lnTo>
                    <a:pt x="2135" y="2298"/>
                  </a:lnTo>
                  <a:lnTo>
                    <a:pt x="2146" y="2332"/>
                  </a:lnTo>
                  <a:lnTo>
                    <a:pt x="2163" y="2366"/>
                  </a:lnTo>
                  <a:lnTo>
                    <a:pt x="2169" y="2374"/>
                  </a:lnTo>
                  <a:lnTo>
                    <a:pt x="2198" y="2417"/>
                  </a:lnTo>
                  <a:lnTo>
                    <a:pt x="2229" y="2462"/>
                  </a:lnTo>
                  <a:lnTo>
                    <a:pt x="2353" y="2623"/>
                  </a:lnTo>
                  <a:lnTo>
                    <a:pt x="2479" y="2784"/>
                  </a:lnTo>
                  <a:lnTo>
                    <a:pt x="2399" y="2839"/>
                  </a:lnTo>
                  <a:lnTo>
                    <a:pt x="2317" y="2890"/>
                  </a:lnTo>
                  <a:lnTo>
                    <a:pt x="2230" y="2935"/>
                  </a:lnTo>
                  <a:lnTo>
                    <a:pt x="2141" y="2975"/>
                  </a:lnTo>
                  <a:lnTo>
                    <a:pt x="2048" y="3009"/>
                  </a:lnTo>
                  <a:lnTo>
                    <a:pt x="1953" y="3038"/>
                  </a:lnTo>
                  <a:lnTo>
                    <a:pt x="1857" y="3061"/>
                  </a:lnTo>
                  <a:lnTo>
                    <a:pt x="1757" y="3077"/>
                  </a:lnTo>
                  <a:lnTo>
                    <a:pt x="1655" y="3087"/>
                  </a:lnTo>
                  <a:lnTo>
                    <a:pt x="1552" y="3091"/>
                  </a:lnTo>
                  <a:lnTo>
                    <a:pt x="1450" y="3088"/>
                  </a:lnTo>
                  <a:lnTo>
                    <a:pt x="1349" y="3078"/>
                  </a:lnTo>
                  <a:lnTo>
                    <a:pt x="1251" y="3061"/>
                  </a:lnTo>
                  <a:lnTo>
                    <a:pt x="1155" y="3039"/>
                  </a:lnTo>
                  <a:lnTo>
                    <a:pt x="1061" y="3012"/>
                  </a:lnTo>
                  <a:lnTo>
                    <a:pt x="970" y="2979"/>
                  </a:lnTo>
                  <a:lnTo>
                    <a:pt x="882" y="2940"/>
                  </a:lnTo>
                  <a:lnTo>
                    <a:pt x="796" y="2896"/>
                  </a:lnTo>
                  <a:lnTo>
                    <a:pt x="714" y="2846"/>
                  </a:lnTo>
                  <a:lnTo>
                    <a:pt x="636" y="2793"/>
                  </a:lnTo>
                  <a:lnTo>
                    <a:pt x="560" y="2734"/>
                  </a:lnTo>
                  <a:lnTo>
                    <a:pt x="489" y="2671"/>
                  </a:lnTo>
                  <a:lnTo>
                    <a:pt x="421" y="2604"/>
                  </a:lnTo>
                  <a:lnTo>
                    <a:pt x="358" y="2533"/>
                  </a:lnTo>
                  <a:lnTo>
                    <a:pt x="299" y="2458"/>
                  </a:lnTo>
                  <a:lnTo>
                    <a:pt x="245" y="2380"/>
                  </a:lnTo>
                  <a:lnTo>
                    <a:pt x="196" y="2298"/>
                  </a:lnTo>
                  <a:lnTo>
                    <a:pt x="152" y="2213"/>
                  </a:lnTo>
                  <a:lnTo>
                    <a:pt x="113" y="2125"/>
                  </a:lnTo>
                  <a:lnTo>
                    <a:pt x="79" y="2034"/>
                  </a:lnTo>
                  <a:lnTo>
                    <a:pt x="51" y="1940"/>
                  </a:lnTo>
                  <a:lnTo>
                    <a:pt x="29" y="1845"/>
                  </a:lnTo>
                  <a:lnTo>
                    <a:pt x="13" y="1747"/>
                  </a:lnTo>
                  <a:lnTo>
                    <a:pt x="3" y="1648"/>
                  </a:lnTo>
                  <a:lnTo>
                    <a:pt x="0" y="1546"/>
                  </a:lnTo>
                  <a:lnTo>
                    <a:pt x="3" y="1445"/>
                  </a:lnTo>
                  <a:lnTo>
                    <a:pt x="13" y="1344"/>
                  </a:lnTo>
                  <a:lnTo>
                    <a:pt x="29" y="1247"/>
                  </a:lnTo>
                  <a:lnTo>
                    <a:pt x="51" y="1151"/>
                  </a:lnTo>
                  <a:lnTo>
                    <a:pt x="79" y="1058"/>
                  </a:lnTo>
                  <a:lnTo>
                    <a:pt x="113" y="967"/>
                  </a:lnTo>
                  <a:lnTo>
                    <a:pt x="152" y="879"/>
                  </a:lnTo>
                  <a:lnTo>
                    <a:pt x="196" y="794"/>
                  </a:lnTo>
                  <a:lnTo>
                    <a:pt x="245" y="712"/>
                  </a:lnTo>
                  <a:lnTo>
                    <a:pt x="299" y="634"/>
                  </a:lnTo>
                  <a:lnTo>
                    <a:pt x="358" y="559"/>
                  </a:lnTo>
                  <a:lnTo>
                    <a:pt x="421" y="488"/>
                  </a:lnTo>
                  <a:lnTo>
                    <a:pt x="488" y="421"/>
                  </a:lnTo>
                  <a:lnTo>
                    <a:pt x="560" y="358"/>
                  </a:lnTo>
                  <a:lnTo>
                    <a:pt x="636" y="299"/>
                  </a:lnTo>
                  <a:lnTo>
                    <a:pt x="714" y="245"/>
                  </a:lnTo>
                  <a:lnTo>
                    <a:pt x="796" y="197"/>
                  </a:lnTo>
                  <a:lnTo>
                    <a:pt x="882" y="152"/>
                  </a:lnTo>
                  <a:lnTo>
                    <a:pt x="969" y="113"/>
                  </a:lnTo>
                  <a:lnTo>
                    <a:pt x="1060" y="80"/>
                  </a:lnTo>
                  <a:lnTo>
                    <a:pt x="1155" y="52"/>
                  </a:lnTo>
                  <a:lnTo>
                    <a:pt x="1250" y="30"/>
                  </a:lnTo>
                  <a:lnTo>
                    <a:pt x="1349" y="13"/>
                  </a:lnTo>
                  <a:lnTo>
                    <a:pt x="1448" y="3"/>
                  </a:lnTo>
                  <a:lnTo>
                    <a:pt x="1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436"/>
            <p:cNvSpPr>
              <a:spLocks/>
            </p:cNvSpPr>
            <p:nvPr/>
          </p:nvSpPr>
          <p:spPr bwMode="auto">
            <a:xfrm>
              <a:off x="10402888" y="2211388"/>
              <a:ext cx="219075" cy="203200"/>
            </a:xfrm>
            <a:custGeom>
              <a:avLst/>
              <a:gdLst>
                <a:gd name="T0" fmla="*/ 1259 w 1383"/>
                <a:gd name="T1" fmla="*/ 0 h 1280"/>
                <a:gd name="T2" fmla="*/ 1273 w 1383"/>
                <a:gd name="T3" fmla="*/ 3 h 1280"/>
                <a:gd name="T4" fmla="*/ 1288 w 1383"/>
                <a:gd name="T5" fmla="*/ 7 h 1280"/>
                <a:gd name="T6" fmla="*/ 1305 w 1383"/>
                <a:gd name="T7" fmla="*/ 17 h 1280"/>
                <a:gd name="T8" fmla="*/ 1322 w 1383"/>
                <a:gd name="T9" fmla="*/ 29 h 1280"/>
                <a:gd name="T10" fmla="*/ 1342 w 1383"/>
                <a:gd name="T11" fmla="*/ 44 h 1280"/>
                <a:gd name="T12" fmla="*/ 1359 w 1383"/>
                <a:gd name="T13" fmla="*/ 59 h 1280"/>
                <a:gd name="T14" fmla="*/ 1372 w 1383"/>
                <a:gd name="T15" fmla="*/ 72 h 1280"/>
                <a:gd name="T16" fmla="*/ 1380 w 1383"/>
                <a:gd name="T17" fmla="*/ 84 h 1280"/>
                <a:gd name="T18" fmla="*/ 1383 w 1383"/>
                <a:gd name="T19" fmla="*/ 96 h 1280"/>
                <a:gd name="T20" fmla="*/ 1383 w 1383"/>
                <a:gd name="T21" fmla="*/ 110 h 1280"/>
                <a:gd name="T22" fmla="*/ 1379 w 1383"/>
                <a:gd name="T23" fmla="*/ 123 h 1280"/>
                <a:gd name="T24" fmla="*/ 1371 w 1383"/>
                <a:gd name="T25" fmla="*/ 139 h 1280"/>
                <a:gd name="T26" fmla="*/ 1359 w 1383"/>
                <a:gd name="T27" fmla="*/ 158 h 1280"/>
                <a:gd name="T28" fmla="*/ 979 w 1383"/>
                <a:gd name="T29" fmla="*/ 700 h 1280"/>
                <a:gd name="T30" fmla="*/ 599 w 1383"/>
                <a:gd name="T31" fmla="*/ 1242 h 1280"/>
                <a:gd name="T32" fmla="*/ 585 w 1383"/>
                <a:gd name="T33" fmla="*/ 1258 h 1280"/>
                <a:gd name="T34" fmla="*/ 570 w 1383"/>
                <a:gd name="T35" fmla="*/ 1270 h 1280"/>
                <a:gd name="T36" fmla="*/ 555 w 1383"/>
                <a:gd name="T37" fmla="*/ 1278 h 1280"/>
                <a:gd name="T38" fmla="*/ 538 w 1383"/>
                <a:gd name="T39" fmla="*/ 1280 h 1280"/>
                <a:gd name="T40" fmla="*/ 524 w 1383"/>
                <a:gd name="T41" fmla="*/ 1278 h 1280"/>
                <a:gd name="T42" fmla="*/ 509 w 1383"/>
                <a:gd name="T43" fmla="*/ 1273 h 1280"/>
                <a:gd name="T44" fmla="*/ 496 w 1383"/>
                <a:gd name="T45" fmla="*/ 1262 h 1280"/>
                <a:gd name="T46" fmla="*/ 483 w 1383"/>
                <a:gd name="T47" fmla="*/ 1247 h 1280"/>
                <a:gd name="T48" fmla="*/ 69 w 1383"/>
                <a:gd name="T49" fmla="*/ 713 h 1280"/>
                <a:gd name="T50" fmla="*/ 39 w 1383"/>
                <a:gd name="T51" fmla="*/ 671 h 1280"/>
                <a:gd name="T52" fmla="*/ 10 w 1383"/>
                <a:gd name="T53" fmla="*/ 626 h 1280"/>
                <a:gd name="T54" fmla="*/ 2 w 1383"/>
                <a:gd name="T55" fmla="*/ 608 h 1280"/>
                <a:gd name="T56" fmla="*/ 0 w 1383"/>
                <a:gd name="T57" fmla="*/ 590 h 1280"/>
                <a:gd name="T58" fmla="*/ 5 w 1383"/>
                <a:gd name="T59" fmla="*/ 572 h 1280"/>
                <a:gd name="T60" fmla="*/ 16 w 1383"/>
                <a:gd name="T61" fmla="*/ 555 h 1280"/>
                <a:gd name="T62" fmla="*/ 26 w 1383"/>
                <a:gd name="T63" fmla="*/ 543 h 1280"/>
                <a:gd name="T64" fmla="*/ 37 w 1383"/>
                <a:gd name="T65" fmla="*/ 532 h 1280"/>
                <a:gd name="T66" fmla="*/ 55 w 1383"/>
                <a:gd name="T67" fmla="*/ 515 h 1280"/>
                <a:gd name="T68" fmla="*/ 73 w 1383"/>
                <a:gd name="T69" fmla="*/ 502 h 1280"/>
                <a:gd name="T70" fmla="*/ 89 w 1383"/>
                <a:gd name="T71" fmla="*/ 494 h 1280"/>
                <a:gd name="T72" fmla="*/ 106 w 1383"/>
                <a:gd name="T73" fmla="*/ 492 h 1280"/>
                <a:gd name="T74" fmla="*/ 125 w 1383"/>
                <a:gd name="T75" fmla="*/ 495 h 1280"/>
                <a:gd name="T76" fmla="*/ 145 w 1383"/>
                <a:gd name="T77" fmla="*/ 504 h 1280"/>
                <a:gd name="T78" fmla="*/ 167 w 1383"/>
                <a:gd name="T79" fmla="*/ 518 h 1280"/>
                <a:gd name="T80" fmla="*/ 322 w 1383"/>
                <a:gd name="T81" fmla="*/ 635 h 1280"/>
                <a:gd name="T82" fmla="*/ 475 w 1383"/>
                <a:gd name="T83" fmla="*/ 755 h 1280"/>
                <a:gd name="T84" fmla="*/ 504 w 1383"/>
                <a:gd name="T85" fmla="*/ 778 h 1280"/>
                <a:gd name="T86" fmla="*/ 534 w 1383"/>
                <a:gd name="T87" fmla="*/ 800 h 1280"/>
                <a:gd name="T88" fmla="*/ 594 w 1383"/>
                <a:gd name="T89" fmla="*/ 731 h 1280"/>
                <a:gd name="T90" fmla="*/ 653 w 1383"/>
                <a:gd name="T91" fmla="*/ 664 h 1280"/>
                <a:gd name="T92" fmla="*/ 1176 w 1383"/>
                <a:gd name="T93" fmla="*/ 60 h 1280"/>
                <a:gd name="T94" fmla="*/ 1196 w 1383"/>
                <a:gd name="T95" fmla="*/ 38 h 1280"/>
                <a:gd name="T96" fmla="*/ 1213 w 1383"/>
                <a:gd name="T97" fmla="*/ 21 h 1280"/>
                <a:gd name="T98" fmla="*/ 1229 w 1383"/>
                <a:gd name="T99" fmla="*/ 10 h 1280"/>
                <a:gd name="T100" fmla="*/ 1244 w 1383"/>
                <a:gd name="T101" fmla="*/ 3 h 1280"/>
                <a:gd name="T102" fmla="*/ 1259 w 1383"/>
                <a:gd name="T103" fmla="*/ 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3" h="1280">
                  <a:moveTo>
                    <a:pt x="1259" y="0"/>
                  </a:moveTo>
                  <a:lnTo>
                    <a:pt x="1273" y="3"/>
                  </a:lnTo>
                  <a:lnTo>
                    <a:pt x="1288" y="7"/>
                  </a:lnTo>
                  <a:lnTo>
                    <a:pt x="1305" y="17"/>
                  </a:lnTo>
                  <a:lnTo>
                    <a:pt x="1322" y="29"/>
                  </a:lnTo>
                  <a:lnTo>
                    <a:pt x="1342" y="44"/>
                  </a:lnTo>
                  <a:lnTo>
                    <a:pt x="1359" y="59"/>
                  </a:lnTo>
                  <a:lnTo>
                    <a:pt x="1372" y="72"/>
                  </a:lnTo>
                  <a:lnTo>
                    <a:pt x="1380" y="84"/>
                  </a:lnTo>
                  <a:lnTo>
                    <a:pt x="1383" y="96"/>
                  </a:lnTo>
                  <a:lnTo>
                    <a:pt x="1383" y="110"/>
                  </a:lnTo>
                  <a:lnTo>
                    <a:pt x="1379" y="123"/>
                  </a:lnTo>
                  <a:lnTo>
                    <a:pt x="1371" y="139"/>
                  </a:lnTo>
                  <a:lnTo>
                    <a:pt x="1359" y="158"/>
                  </a:lnTo>
                  <a:lnTo>
                    <a:pt x="979" y="700"/>
                  </a:lnTo>
                  <a:lnTo>
                    <a:pt x="599" y="1242"/>
                  </a:lnTo>
                  <a:lnTo>
                    <a:pt x="585" y="1258"/>
                  </a:lnTo>
                  <a:lnTo>
                    <a:pt x="570" y="1270"/>
                  </a:lnTo>
                  <a:lnTo>
                    <a:pt x="555" y="1278"/>
                  </a:lnTo>
                  <a:lnTo>
                    <a:pt x="538" y="1280"/>
                  </a:lnTo>
                  <a:lnTo>
                    <a:pt x="524" y="1278"/>
                  </a:lnTo>
                  <a:lnTo>
                    <a:pt x="509" y="1273"/>
                  </a:lnTo>
                  <a:lnTo>
                    <a:pt x="496" y="1262"/>
                  </a:lnTo>
                  <a:lnTo>
                    <a:pt x="483" y="1247"/>
                  </a:lnTo>
                  <a:lnTo>
                    <a:pt x="69" y="713"/>
                  </a:lnTo>
                  <a:lnTo>
                    <a:pt x="39" y="671"/>
                  </a:lnTo>
                  <a:lnTo>
                    <a:pt x="10" y="626"/>
                  </a:lnTo>
                  <a:lnTo>
                    <a:pt x="2" y="608"/>
                  </a:lnTo>
                  <a:lnTo>
                    <a:pt x="0" y="590"/>
                  </a:lnTo>
                  <a:lnTo>
                    <a:pt x="5" y="572"/>
                  </a:lnTo>
                  <a:lnTo>
                    <a:pt x="16" y="555"/>
                  </a:lnTo>
                  <a:lnTo>
                    <a:pt x="26" y="543"/>
                  </a:lnTo>
                  <a:lnTo>
                    <a:pt x="37" y="532"/>
                  </a:lnTo>
                  <a:lnTo>
                    <a:pt x="55" y="515"/>
                  </a:lnTo>
                  <a:lnTo>
                    <a:pt x="73" y="502"/>
                  </a:lnTo>
                  <a:lnTo>
                    <a:pt x="89" y="494"/>
                  </a:lnTo>
                  <a:lnTo>
                    <a:pt x="106" y="492"/>
                  </a:lnTo>
                  <a:lnTo>
                    <a:pt x="125" y="495"/>
                  </a:lnTo>
                  <a:lnTo>
                    <a:pt x="145" y="504"/>
                  </a:lnTo>
                  <a:lnTo>
                    <a:pt x="167" y="518"/>
                  </a:lnTo>
                  <a:lnTo>
                    <a:pt x="322" y="635"/>
                  </a:lnTo>
                  <a:lnTo>
                    <a:pt x="475" y="755"/>
                  </a:lnTo>
                  <a:lnTo>
                    <a:pt x="504" y="778"/>
                  </a:lnTo>
                  <a:lnTo>
                    <a:pt x="534" y="800"/>
                  </a:lnTo>
                  <a:lnTo>
                    <a:pt x="594" y="731"/>
                  </a:lnTo>
                  <a:lnTo>
                    <a:pt x="653" y="664"/>
                  </a:lnTo>
                  <a:lnTo>
                    <a:pt x="1176" y="60"/>
                  </a:lnTo>
                  <a:lnTo>
                    <a:pt x="1196" y="38"/>
                  </a:lnTo>
                  <a:lnTo>
                    <a:pt x="1213" y="21"/>
                  </a:lnTo>
                  <a:lnTo>
                    <a:pt x="1229" y="10"/>
                  </a:lnTo>
                  <a:lnTo>
                    <a:pt x="1244" y="3"/>
                  </a:lnTo>
                  <a:lnTo>
                    <a:pt x="1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0" name="Group 1069"/>
          <p:cNvGrpSpPr/>
          <p:nvPr/>
        </p:nvGrpSpPr>
        <p:grpSpPr>
          <a:xfrm>
            <a:off x="10944496" y="2008188"/>
            <a:ext cx="584200" cy="369888"/>
            <a:chOff x="10931525" y="2008188"/>
            <a:chExt cx="584200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8" name="Freeform 441"/>
            <p:cNvSpPr>
              <a:spLocks/>
            </p:cNvSpPr>
            <p:nvPr/>
          </p:nvSpPr>
          <p:spPr bwMode="auto">
            <a:xfrm>
              <a:off x="11264900" y="2008188"/>
              <a:ext cx="250825" cy="369888"/>
            </a:xfrm>
            <a:custGeom>
              <a:avLst/>
              <a:gdLst>
                <a:gd name="T0" fmla="*/ 450 w 1419"/>
                <a:gd name="T1" fmla="*/ 3 h 2094"/>
                <a:gd name="T2" fmla="*/ 609 w 1419"/>
                <a:gd name="T3" fmla="*/ 27 h 2094"/>
                <a:gd name="T4" fmla="*/ 760 w 1419"/>
                <a:gd name="T5" fmla="*/ 75 h 2094"/>
                <a:gd name="T6" fmla="*/ 899 w 1419"/>
                <a:gd name="T7" fmla="*/ 143 h 2094"/>
                <a:gd name="T8" fmla="*/ 1026 w 1419"/>
                <a:gd name="T9" fmla="*/ 230 h 2094"/>
                <a:gd name="T10" fmla="*/ 1138 w 1419"/>
                <a:gd name="T11" fmla="*/ 334 h 2094"/>
                <a:gd name="T12" fmla="*/ 1234 w 1419"/>
                <a:gd name="T13" fmla="*/ 453 h 2094"/>
                <a:gd name="T14" fmla="*/ 1313 w 1419"/>
                <a:gd name="T15" fmla="*/ 587 h 2094"/>
                <a:gd name="T16" fmla="*/ 1370 w 1419"/>
                <a:gd name="T17" fmla="*/ 731 h 2094"/>
                <a:gd name="T18" fmla="*/ 1407 w 1419"/>
                <a:gd name="T19" fmla="*/ 884 h 2094"/>
                <a:gd name="T20" fmla="*/ 1419 w 1419"/>
                <a:gd name="T21" fmla="*/ 1046 h 2094"/>
                <a:gd name="T22" fmla="*/ 1407 w 1419"/>
                <a:gd name="T23" fmla="*/ 1208 h 2094"/>
                <a:gd name="T24" fmla="*/ 1370 w 1419"/>
                <a:gd name="T25" fmla="*/ 1362 h 2094"/>
                <a:gd name="T26" fmla="*/ 1313 w 1419"/>
                <a:gd name="T27" fmla="*/ 1506 h 2094"/>
                <a:gd name="T28" fmla="*/ 1234 w 1419"/>
                <a:gd name="T29" fmla="*/ 1640 h 2094"/>
                <a:gd name="T30" fmla="*/ 1138 w 1419"/>
                <a:gd name="T31" fmla="*/ 1759 h 2094"/>
                <a:gd name="T32" fmla="*/ 1026 w 1419"/>
                <a:gd name="T33" fmla="*/ 1864 h 2094"/>
                <a:gd name="T34" fmla="*/ 899 w 1419"/>
                <a:gd name="T35" fmla="*/ 1951 h 2094"/>
                <a:gd name="T36" fmla="*/ 760 w 1419"/>
                <a:gd name="T37" fmla="*/ 2019 h 2094"/>
                <a:gd name="T38" fmla="*/ 609 w 1419"/>
                <a:gd name="T39" fmla="*/ 2066 h 2094"/>
                <a:gd name="T40" fmla="*/ 450 w 1419"/>
                <a:gd name="T41" fmla="*/ 2090 h 2094"/>
                <a:gd name="T42" fmla="*/ 292 w 1419"/>
                <a:gd name="T43" fmla="*/ 2091 h 2094"/>
                <a:gd name="T44" fmla="*/ 142 w 1419"/>
                <a:gd name="T45" fmla="*/ 2069 h 2094"/>
                <a:gd name="T46" fmla="*/ 0 w 1419"/>
                <a:gd name="T47" fmla="*/ 2028 h 2094"/>
                <a:gd name="T48" fmla="*/ 120 w 1419"/>
                <a:gd name="T49" fmla="*/ 1911 h 2094"/>
                <a:gd name="T50" fmla="*/ 225 w 1419"/>
                <a:gd name="T51" fmla="*/ 1779 h 2094"/>
                <a:gd name="T52" fmla="*/ 311 w 1419"/>
                <a:gd name="T53" fmla="*/ 1634 h 2094"/>
                <a:gd name="T54" fmla="*/ 378 w 1419"/>
                <a:gd name="T55" fmla="*/ 1477 h 2094"/>
                <a:gd name="T56" fmla="*/ 425 w 1419"/>
                <a:gd name="T57" fmla="*/ 1311 h 2094"/>
                <a:gd name="T58" fmla="*/ 449 w 1419"/>
                <a:gd name="T59" fmla="*/ 1136 h 2094"/>
                <a:gd name="T60" fmla="*/ 449 w 1419"/>
                <a:gd name="T61" fmla="*/ 957 h 2094"/>
                <a:gd name="T62" fmla="*/ 425 w 1419"/>
                <a:gd name="T63" fmla="*/ 783 h 2094"/>
                <a:gd name="T64" fmla="*/ 379 w 1419"/>
                <a:gd name="T65" fmla="*/ 617 h 2094"/>
                <a:gd name="T66" fmla="*/ 312 w 1419"/>
                <a:gd name="T67" fmla="*/ 460 h 2094"/>
                <a:gd name="T68" fmla="*/ 225 w 1419"/>
                <a:gd name="T69" fmla="*/ 315 h 2094"/>
                <a:gd name="T70" fmla="*/ 120 w 1419"/>
                <a:gd name="T71" fmla="*/ 183 h 2094"/>
                <a:gd name="T72" fmla="*/ 0 w 1419"/>
                <a:gd name="T73" fmla="*/ 66 h 2094"/>
                <a:gd name="T74" fmla="*/ 142 w 1419"/>
                <a:gd name="T75" fmla="*/ 24 h 2094"/>
                <a:gd name="T76" fmla="*/ 292 w 1419"/>
                <a:gd name="T77" fmla="*/ 3 h 2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9" h="2094">
                  <a:moveTo>
                    <a:pt x="368" y="0"/>
                  </a:moveTo>
                  <a:lnTo>
                    <a:pt x="450" y="3"/>
                  </a:lnTo>
                  <a:lnTo>
                    <a:pt x="531" y="12"/>
                  </a:lnTo>
                  <a:lnTo>
                    <a:pt x="609" y="27"/>
                  </a:lnTo>
                  <a:lnTo>
                    <a:pt x="685" y="48"/>
                  </a:lnTo>
                  <a:lnTo>
                    <a:pt x="760" y="75"/>
                  </a:lnTo>
                  <a:lnTo>
                    <a:pt x="831" y="106"/>
                  </a:lnTo>
                  <a:lnTo>
                    <a:pt x="899" y="143"/>
                  </a:lnTo>
                  <a:lnTo>
                    <a:pt x="963" y="184"/>
                  </a:lnTo>
                  <a:lnTo>
                    <a:pt x="1026" y="230"/>
                  </a:lnTo>
                  <a:lnTo>
                    <a:pt x="1084" y="280"/>
                  </a:lnTo>
                  <a:lnTo>
                    <a:pt x="1138" y="334"/>
                  </a:lnTo>
                  <a:lnTo>
                    <a:pt x="1188" y="392"/>
                  </a:lnTo>
                  <a:lnTo>
                    <a:pt x="1234" y="453"/>
                  </a:lnTo>
                  <a:lnTo>
                    <a:pt x="1275" y="518"/>
                  </a:lnTo>
                  <a:lnTo>
                    <a:pt x="1313" y="587"/>
                  </a:lnTo>
                  <a:lnTo>
                    <a:pt x="1344" y="657"/>
                  </a:lnTo>
                  <a:lnTo>
                    <a:pt x="1370" y="731"/>
                  </a:lnTo>
                  <a:lnTo>
                    <a:pt x="1391" y="807"/>
                  </a:lnTo>
                  <a:lnTo>
                    <a:pt x="1407" y="884"/>
                  </a:lnTo>
                  <a:lnTo>
                    <a:pt x="1416" y="964"/>
                  </a:lnTo>
                  <a:lnTo>
                    <a:pt x="1419" y="1046"/>
                  </a:lnTo>
                  <a:lnTo>
                    <a:pt x="1416" y="1128"/>
                  </a:lnTo>
                  <a:lnTo>
                    <a:pt x="1407" y="1208"/>
                  </a:lnTo>
                  <a:lnTo>
                    <a:pt x="1391" y="1286"/>
                  </a:lnTo>
                  <a:lnTo>
                    <a:pt x="1370" y="1362"/>
                  </a:lnTo>
                  <a:lnTo>
                    <a:pt x="1344" y="1435"/>
                  </a:lnTo>
                  <a:lnTo>
                    <a:pt x="1313" y="1506"/>
                  </a:lnTo>
                  <a:lnTo>
                    <a:pt x="1275" y="1574"/>
                  </a:lnTo>
                  <a:lnTo>
                    <a:pt x="1234" y="1640"/>
                  </a:lnTo>
                  <a:lnTo>
                    <a:pt x="1188" y="1701"/>
                  </a:lnTo>
                  <a:lnTo>
                    <a:pt x="1138" y="1759"/>
                  </a:lnTo>
                  <a:lnTo>
                    <a:pt x="1084" y="1813"/>
                  </a:lnTo>
                  <a:lnTo>
                    <a:pt x="1026" y="1864"/>
                  </a:lnTo>
                  <a:lnTo>
                    <a:pt x="963" y="1909"/>
                  </a:lnTo>
                  <a:lnTo>
                    <a:pt x="899" y="1951"/>
                  </a:lnTo>
                  <a:lnTo>
                    <a:pt x="831" y="1987"/>
                  </a:lnTo>
                  <a:lnTo>
                    <a:pt x="760" y="2019"/>
                  </a:lnTo>
                  <a:lnTo>
                    <a:pt x="685" y="2045"/>
                  </a:lnTo>
                  <a:lnTo>
                    <a:pt x="609" y="2066"/>
                  </a:lnTo>
                  <a:lnTo>
                    <a:pt x="531" y="2081"/>
                  </a:lnTo>
                  <a:lnTo>
                    <a:pt x="450" y="2090"/>
                  </a:lnTo>
                  <a:lnTo>
                    <a:pt x="368" y="2094"/>
                  </a:lnTo>
                  <a:lnTo>
                    <a:pt x="292" y="2091"/>
                  </a:lnTo>
                  <a:lnTo>
                    <a:pt x="216" y="2083"/>
                  </a:lnTo>
                  <a:lnTo>
                    <a:pt x="142" y="2069"/>
                  </a:lnTo>
                  <a:lnTo>
                    <a:pt x="70" y="2051"/>
                  </a:lnTo>
                  <a:lnTo>
                    <a:pt x="0" y="2028"/>
                  </a:lnTo>
                  <a:lnTo>
                    <a:pt x="62" y="1971"/>
                  </a:lnTo>
                  <a:lnTo>
                    <a:pt x="120" y="1911"/>
                  </a:lnTo>
                  <a:lnTo>
                    <a:pt x="174" y="1846"/>
                  </a:lnTo>
                  <a:lnTo>
                    <a:pt x="225" y="1779"/>
                  </a:lnTo>
                  <a:lnTo>
                    <a:pt x="270" y="1708"/>
                  </a:lnTo>
                  <a:lnTo>
                    <a:pt x="311" y="1634"/>
                  </a:lnTo>
                  <a:lnTo>
                    <a:pt x="347" y="1556"/>
                  </a:lnTo>
                  <a:lnTo>
                    <a:pt x="378" y="1477"/>
                  </a:lnTo>
                  <a:lnTo>
                    <a:pt x="404" y="1395"/>
                  </a:lnTo>
                  <a:lnTo>
                    <a:pt x="425" y="1311"/>
                  </a:lnTo>
                  <a:lnTo>
                    <a:pt x="440" y="1224"/>
                  </a:lnTo>
                  <a:lnTo>
                    <a:pt x="449" y="1136"/>
                  </a:lnTo>
                  <a:lnTo>
                    <a:pt x="452" y="1047"/>
                  </a:lnTo>
                  <a:lnTo>
                    <a:pt x="449" y="957"/>
                  </a:lnTo>
                  <a:lnTo>
                    <a:pt x="440" y="869"/>
                  </a:lnTo>
                  <a:lnTo>
                    <a:pt x="425" y="783"/>
                  </a:lnTo>
                  <a:lnTo>
                    <a:pt x="405" y="699"/>
                  </a:lnTo>
                  <a:lnTo>
                    <a:pt x="379" y="617"/>
                  </a:lnTo>
                  <a:lnTo>
                    <a:pt x="348" y="537"/>
                  </a:lnTo>
                  <a:lnTo>
                    <a:pt x="312" y="460"/>
                  </a:lnTo>
                  <a:lnTo>
                    <a:pt x="271" y="386"/>
                  </a:lnTo>
                  <a:lnTo>
                    <a:pt x="225" y="315"/>
                  </a:lnTo>
                  <a:lnTo>
                    <a:pt x="174" y="247"/>
                  </a:lnTo>
                  <a:lnTo>
                    <a:pt x="120" y="183"/>
                  </a:lnTo>
                  <a:lnTo>
                    <a:pt x="62" y="122"/>
                  </a:lnTo>
                  <a:lnTo>
                    <a:pt x="0" y="66"/>
                  </a:lnTo>
                  <a:lnTo>
                    <a:pt x="70" y="43"/>
                  </a:lnTo>
                  <a:lnTo>
                    <a:pt x="142" y="24"/>
                  </a:lnTo>
                  <a:lnTo>
                    <a:pt x="216" y="11"/>
                  </a:lnTo>
                  <a:lnTo>
                    <a:pt x="292" y="3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42"/>
            <p:cNvSpPr>
              <a:spLocks noEditPoints="1"/>
            </p:cNvSpPr>
            <p:nvPr/>
          </p:nvSpPr>
          <p:spPr bwMode="auto">
            <a:xfrm>
              <a:off x="10931525" y="2008188"/>
              <a:ext cx="369888" cy="369888"/>
            </a:xfrm>
            <a:custGeom>
              <a:avLst/>
              <a:gdLst>
                <a:gd name="T0" fmla="*/ 974 w 2101"/>
                <a:gd name="T1" fmla="*/ 340 h 2095"/>
                <a:gd name="T2" fmla="*/ 963 w 2101"/>
                <a:gd name="T3" fmla="*/ 457 h 2095"/>
                <a:gd name="T4" fmla="*/ 940 w 2101"/>
                <a:gd name="T5" fmla="*/ 501 h 2095"/>
                <a:gd name="T6" fmla="*/ 805 w 2101"/>
                <a:gd name="T7" fmla="*/ 568 h 2095"/>
                <a:gd name="T8" fmla="*/ 703 w 2101"/>
                <a:gd name="T9" fmla="*/ 713 h 2095"/>
                <a:gd name="T10" fmla="*/ 701 w 2101"/>
                <a:gd name="T11" fmla="*/ 895 h 2095"/>
                <a:gd name="T12" fmla="*/ 793 w 2101"/>
                <a:gd name="T13" fmla="*/ 1025 h 2095"/>
                <a:gd name="T14" fmla="*/ 971 w 2101"/>
                <a:gd name="T15" fmla="*/ 1121 h 2095"/>
                <a:gd name="T16" fmla="*/ 1126 w 2101"/>
                <a:gd name="T17" fmla="*/ 1198 h 2095"/>
                <a:gd name="T18" fmla="*/ 1167 w 2101"/>
                <a:gd name="T19" fmla="*/ 1294 h 2095"/>
                <a:gd name="T20" fmla="*/ 1102 w 2101"/>
                <a:gd name="T21" fmla="*/ 1375 h 2095"/>
                <a:gd name="T22" fmla="*/ 920 w 2101"/>
                <a:gd name="T23" fmla="*/ 1383 h 2095"/>
                <a:gd name="T24" fmla="*/ 749 w 2101"/>
                <a:gd name="T25" fmla="*/ 1322 h 2095"/>
                <a:gd name="T26" fmla="*/ 715 w 2101"/>
                <a:gd name="T27" fmla="*/ 1358 h 2095"/>
                <a:gd name="T28" fmla="*/ 679 w 2101"/>
                <a:gd name="T29" fmla="*/ 1505 h 2095"/>
                <a:gd name="T30" fmla="*/ 764 w 2101"/>
                <a:gd name="T31" fmla="*/ 1558 h 2095"/>
                <a:gd name="T32" fmla="*/ 929 w 2101"/>
                <a:gd name="T33" fmla="*/ 1598 h 2095"/>
                <a:gd name="T34" fmla="*/ 949 w 2101"/>
                <a:gd name="T35" fmla="*/ 1651 h 2095"/>
                <a:gd name="T36" fmla="*/ 978 w 2101"/>
                <a:gd name="T37" fmla="*/ 1763 h 2095"/>
                <a:gd name="T38" fmla="*/ 1119 w 2101"/>
                <a:gd name="T39" fmla="*/ 1757 h 2095"/>
                <a:gd name="T40" fmla="*/ 1134 w 2101"/>
                <a:gd name="T41" fmla="*/ 1629 h 2095"/>
                <a:gd name="T42" fmla="*/ 1177 w 2101"/>
                <a:gd name="T43" fmla="*/ 1572 h 2095"/>
                <a:gd name="T44" fmla="*/ 1352 w 2101"/>
                <a:gd name="T45" fmla="*/ 1460 h 2095"/>
                <a:gd name="T46" fmla="*/ 1423 w 2101"/>
                <a:gd name="T47" fmla="*/ 1277 h 2095"/>
                <a:gd name="T48" fmla="*/ 1371 w 2101"/>
                <a:gd name="T49" fmla="*/ 1093 h 2095"/>
                <a:gd name="T50" fmla="*/ 1207 w 2101"/>
                <a:gd name="T51" fmla="*/ 960 h 2095"/>
                <a:gd name="T52" fmla="*/ 1009 w 2101"/>
                <a:gd name="T53" fmla="*/ 870 h 2095"/>
                <a:gd name="T54" fmla="*/ 941 w 2101"/>
                <a:gd name="T55" fmla="*/ 778 h 2095"/>
                <a:gd name="T56" fmla="*/ 999 w 2101"/>
                <a:gd name="T57" fmla="*/ 700 h 2095"/>
                <a:gd name="T58" fmla="*/ 1150 w 2101"/>
                <a:gd name="T59" fmla="*/ 692 h 2095"/>
                <a:gd name="T60" fmla="*/ 1309 w 2101"/>
                <a:gd name="T61" fmla="*/ 741 h 2095"/>
                <a:gd name="T62" fmla="*/ 1357 w 2101"/>
                <a:gd name="T63" fmla="*/ 649 h 2095"/>
                <a:gd name="T64" fmla="*/ 1361 w 2101"/>
                <a:gd name="T65" fmla="*/ 543 h 2095"/>
                <a:gd name="T66" fmla="*/ 1187 w 2101"/>
                <a:gd name="T67" fmla="*/ 490 h 2095"/>
                <a:gd name="T68" fmla="*/ 1145 w 2101"/>
                <a:gd name="T69" fmla="*/ 456 h 2095"/>
                <a:gd name="T70" fmla="*/ 1140 w 2101"/>
                <a:gd name="T71" fmla="*/ 356 h 2095"/>
                <a:gd name="T72" fmla="*/ 1081 w 2101"/>
                <a:gd name="T73" fmla="*/ 330 h 2095"/>
                <a:gd name="T74" fmla="*/ 1212 w 2101"/>
                <a:gd name="T75" fmla="*/ 12 h 2095"/>
                <a:gd name="T76" fmla="*/ 1581 w 2101"/>
                <a:gd name="T77" fmla="*/ 143 h 2095"/>
                <a:gd name="T78" fmla="*/ 1870 w 2101"/>
                <a:gd name="T79" fmla="*/ 392 h 2095"/>
                <a:gd name="T80" fmla="*/ 2052 w 2101"/>
                <a:gd name="T81" fmla="*/ 731 h 2095"/>
                <a:gd name="T82" fmla="*/ 2098 w 2101"/>
                <a:gd name="T83" fmla="*/ 1129 h 2095"/>
                <a:gd name="T84" fmla="*/ 1994 w 2101"/>
                <a:gd name="T85" fmla="*/ 1507 h 2095"/>
                <a:gd name="T86" fmla="*/ 1765 w 2101"/>
                <a:gd name="T87" fmla="*/ 1815 h 2095"/>
                <a:gd name="T88" fmla="*/ 1441 w 2101"/>
                <a:gd name="T89" fmla="*/ 2020 h 2095"/>
                <a:gd name="T90" fmla="*/ 1051 w 2101"/>
                <a:gd name="T91" fmla="*/ 2095 h 2095"/>
                <a:gd name="T92" fmla="*/ 659 w 2101"/>
                <a:gd name="T93" fmla="*/ 2020 h 2095"/>
                <a:gd name="T94" fmla="*/ 335 w 2101"/>
                <a:gd name="T95" fmla="*/ 1815 h 2095"/>
                <a:gd name="T96" fmla="*/ 106 w 2101"/>
                <a:gd name="T97" fmla="*/ 1507 h 2095"/>
                <a:gd name="T98" fmla="*/ 3 w 2101"/>
                <a:gd name="T99" fmla="*/ 1129 h 2095"/>
                <a:gd name="T100" fmla="*/ 49 w 2101"/>
                <a:gd name="T101" fmla="*/ 731 h 2095"/>
                <a:gd name="T102" fmla="*/ 231 w 2101"/>
                <a:gd name="T103" fmla="*/ 392 h 2095"/>
                <a:gd name="T104" fmla="*/ 520 w 2101"/>
                <a:gd name="T105" fmla="*/ 143 h 2095"/>
                <a:gd name="T106" fmla="*/ 888 w 2101"/>
                <a:gd name="T107" fmla="*/ 12 h 2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01" h="2095">
                  <a:moveTo>
                    <a:pt x="1034" y="329"/>
                  </a:moveTo>
                  <a:lnTo>
                    <a:pt x="1015" y="330"/>
                  </a:lnTo>
                  <a:lnTo>
                    <a:pt x="996" y="331"/>
                  </a:lnTo>
                  <a:lnTo>
                    <a:pt x="983" y="334"/>
                  </a:lnTo>
                  <a:lnTo>
                    <a:pt x="974" y="340"/>
                  </a:lnTo>
                  <a:lnTo>
                    <a:pt x="969" y="349"/>
                  </a:lnTo>
                  <a:lnTo>
                    <a:pt x="965" y="362"/>
                  </a:lnTo>
                  <a:lnTo>
                    <a:pt x="963" y="381"/>
                  </a:lnTo>
                  <a:lnTo>
                    <a:pt x="963" y="438"/>
                  </a:lnTo>
                  <a:lnTo>
                    <a:pt x="963" y="457"/>
                  </a:lnTo>
                  <a:lnTo>
                    <a:pt x="962" y="471"/>
                  </a:lnTo>
                  <a:lnTo>
                    <a:pt x="960" y="481"/>
                  </a:lnTo>
                  <a:lnTo>
                    <a:pt x="956" y="489"/>
                  </a:lnTo>
                  <a:lnTo>
                    <a:pt x="950" y="495"/>
                  </a:lnTo>
                  <a:lnTo>
                    <a:pt x="940" y="501"/>
                  </a:lnTo>
                  <a:lnTo>
                    <a:pt x="927" y="506"/>
                  </a:lnTo>
                  <a:lnTo>
                    <a:pt x="909" y="513"/>
                  </a:lnTo>
                  <a:lnTo>
                    <a:pt x="871" y="529"/>
                  </a:lnTo>
                  <a:lnTo>
                    <a:pt x="837" y="547"/>
                  </a:lnTo>
                  <a:lnTo>
                    <a:pt x="805" y="568"/>
                  </a:lnTo>
                  <a:lnTo>
                    <a:pt x="778" y="591"/>
                  </a:lnTo>
                  <a:lnTo>
                    <a:pt x="753" y="617"/>
                  </a:lnTo>
                  <a:lnTo>
                    <a:pt x="733" y="646"/>
                  </a:lnTo>
                  <a:lnTo>
                    <a:pt x="716" y="678"/>
                  </a:lnTo>
                  <a:lnTo>
                    <a:pt x="703" y="713"/>
                  </a:lnTo>
                  <a:lnTo>
                    <a:pt x="694" y="751"/>
                  </a:lnTo>
                  <a:lnTo>
                    <a:pt x="688" y="792"/>
                  </a:lnTo>
                  <a:lnTo>
                    <a:pt x="688" y="829"/>
                  </a:lnTo>
                  <a:lnTo>
                    <a:pt x="693" y="863"/>
                  </a:lnTo>
                  <a:lnTo>
                    <a:pt x="701" y="895"/>
                  </a:lnTo>
                  <a:lnTo>
                    <a:pt x="713" y="925"/>
                  </a:lnTo>
                  <a:lnTo>
                    <a:pt x="728" y="952"/>
                  </a:lnTo>
                  <a:lnTo>
                    <a:pt x="747" y="978"/>
                  </a:lnTo>
                  <a:lnTo>
                    <a:pt x="768" y="1002"/>
                  </a:lnTo>
                  <a:lnTo>
                    <a:pt x="793" y="1025"/>
                  </a:lnTo>
                  <a:lnTo>
                    <a:pt x="820" y="1046"/>
                  </a:lnTo>
                  <a:lnTo>
                    <a:pt x="850" y="1065"/>
                  </a:lnTo>
                  <a:lnTo>
                    <a:pt x="889" y="1086"/>
                  </a:lnTo>
                  <a:lnTo>
                    <a:pt x="929" y="1104"/>
                  </a:lnTo>
                  <a:lnTo>
                    <a:pt x="971" y="1121"/>
                  </a:lnTo>
                  <a:lnTo>
                    <a:pt x="1012" y="1138"/>
                  </a:lnTo>
                  <a:lnTo>
                    <a:pt x="1053" y="1155"/>
                  </a:lnTo>
                  <a:lnTo>
                    <a:pt x="1078" y="1167"/>
                  </a:lnTo>
                  <a:lnTo>
                    <a:pt x="1103" y="1181"/>
                  </a:lnTo>
                  <a:lnTo>
                    <a:pt x="1126" y="1198"/>
                  </a:lnTo>
                  <a:lnTo>
                    <a:pt x="1143" y="1215"/>
                  </a:lnTo>
                  <a:lnTo>
                    <a:pt x="1156" y="1234"/>
                  </a:lnTo>
                  <a:lnTo>
                    <a:pt x="1164" y="1254"/>
                  </a:lnTo>
                  <a:lnTo>
                    <a:pt x="1168" y="1274"/>
                  </a:lnTo>
                  <a:lnTo>
                    <a:pt x="1167" y="1294"/>
                  </a:lnTo>
                  <a:lnTo>
                    <a:pt x="1162" y="1313"/>
                  </a:lnTo>
                  <a:lnTo>
                    <a:pt x="1153" y="1332"/>
                  </a:lnTo>
                  <a:lnTo>
                    <a:pt x="1140" y="1348"/>
                  </a:lnTo>
                  <a:lnTo>
                    <a:pt x="1123" y="1363"/>
                  </a:lnTo>
                  <a:lnTo>
                    <a:pt x="1102" y="1375"/>
                  </a:lnTo>
                  <a:lnTo>
                    <a:pt x="1070" y="1386"/>
                  </a:lnTo>
                  <a:lnTo>
                    <a:pt x="1038" y="1392"/>
                  </a:lnTo>
                  <a:lnTo>
                    <a:pt x="1006" y="1394"/>
                  </a:lnTo>
                  <a:lnTo>
                    <a:pt x="972" y="1391"/>
                  </a:lnTo>
                  <a:lnTo>
                    <a:pt x="920" y="1383"/>
                  </a:lnTo>
                  <a:lnTo>
                    <a:pt x="870" y="1371"/>
                  </a:lnTo>
                  <a:lnTo>
                    <a:pt x="821" y="1354"/>
                  </a:lnTo>
                  <a:lnTo>
                    <a:pt x="774" y="1332"/>
                  </a:lnTo>
                  <a:lnTo>
                    <a:pt x="760" y="1326"/>
                  </a:lnTo>
                  <a:lnTo>
                    <a:pt x="749" y="1322"/>
                  </a:lnTo>
                  <a:lnTo>
                    <a:pt x="739" y="1322"/>
                  </a:lnTo>
                  <a:lnTo>
                    <a:pt x="732" y="1325"/>
                  </a:lnTo>
                  <a:lnTo>
                    <a:pt x="726" y="1332"/>
                  </a:lnTo>
                  <a:lnTo>
                    <a:pt x="720" y="1343"/>
                  </a:lnTo>
                  <a:lnTo>
                    <a:pt x="715" y="1358"/>
                  </a:lnTo>
                  <a:lnTo>
                    <a:pt x="700" y="1409"/>
                  </a:lnTo>
                  <a:lnTo>
                    <a:pt x="684" y="1461"/>
                  </a:lnTo>
                  <a:lnTo>
                    <a:pt x="680" y="1479"/>
                  </a:lnTo>
                  <a:lnTo>
                    <a:pt x="678" y="1493"/>
                  </a:lnTo>
                  <a:lnTo>
                    <a:pt x="679" y="1505"/>
                  </a:lnTo>
                  <a:lnTo>
                    <a:pt x="683" y="1514"/>
                  </a:lnTo>
                  <a:lnTo>
                    <a:pt x="692" y="1523"/>
                  </a:lnTo>
                  <a:lnTo>
                    <a:pt x="704" y="1531"/>
                  </a:lnTo>
                  <a:lnTo>
                    <a:pt x="721" y="1540"/>
                  </a:lnTo>
                  <a:lnTo>
                    <a:pt x="764" y="1558"/>
                  </a:lnTo>
                  <a:lnTo>
                    <a:pt x="808" y="1572"/>
                  </a:lnTo>
                  <a:lnTo>
                    <a:pt x="853" y="1584"/>
                  </a:lnTo>
                  <a:lnTo>
                    <a:pt x="899" y="1592"/>
                  </a:lnTo>
                  <a:lnTo>
                    <a:pt x="916" y="1595"/>
                  </a:lnTo>
                  <a:lnTo>
                    <a:pt x="929" y="1598"/>
                  </a:lnTo>
                  <a:lnTo>
                    <a:pt x="938" y="1603"/>
                  </a:lnTo>
                  <a:lnTo>
                    <a:pt x="944" y="1609"/>
                  </a:lnTo>
                  <a:lnTo>
                    <a:pt x="947" y="1619"/>
                  </a:lnTo>
                  <a:lnTo>
                    <a:pt x="948" y="1632"/>
                  </a:lnTo>
                  <a:lnTo>
                    <a:pt x="949" y="1651"/>
                  </a:lnTo>
                  <a:lnTo>
                    <a:pt x="949" y="1719"/>
                  </a:lnTo>
                  <a:lnTo>
                    <a:pt x="951" y="1735"/>
                  </a:lnTo>
                  <a:lnTo>
                    <a:pt x="956" y="1748"/>
                  </a:lnTo>
                  <a:lnTo>
                    <a:pt x="965" y="1757"/>
                  </a:lnTo>
                  <a:lnTo>
                    <a:pt x="978" y="1763"/>
                  </a:lnTo>
                  <a:lnTo>
                    <a:pt x="993" y="1765"/>
                  </a:lnTo>
                  <a:lnTo>
                    <a:pt x="1043" y="1765"/>
                  </a:lnTo>
                  <a:lnTo>
                    <a:pt x="1093" y="1765"/>
                  </a:lnTo>
                  <a:lnTo>
                    <a:pt x="1108" y="1763"/>
                  </a:lnTo>
                  <a:lnTo>
                    <a:pt x="1119" y="1757"/>
                  </a:lnTo>
                  <a:lnTo>
                    <a:pt x="1127" y="1749"/>
                  </a:lnTo>
                  <a:lnTo>
                    <a:pt x="1132" y="1737"/>
                  </a:lnTo>
                  <a:lnTo>
                    <a:pt x="1134" y="1722"/>
                  </a:lnTo>
                  <a:lnTo>
                    <a:pt x="1135" y="1675"/>
                  </a:lnTo>
                  <a:lnTo>
                    <a:pt x="1134" y="1629"/>
                  </a:lnTo>
                  <a:lnTo>
                    <a:pt x="1135" y="1612"/>
                  </a:lnTo>
                  <a:lnTo>
                    <a:pt x="1140" y="1598"/>
                  </a:lnTo>
                  <a:lnTo>
                    <a:pt x="1148" y="1587"/>
                  </a:lnTo>
                  <a:lnTo>
                    <a:pt x="1160" y="1579"/>
                  </a:lnTo>
                  <a:lnTo>
                    <a:pt x="1177" y="1572"/>
                  </a:lnTo>
                  <a:lnTo>
                    <a:pt x="1217" y="1558"/>
                  </a:lnTo>
                  <a:lnTo>
                    <a:pt x="1256" y="1540"/>
                  </a:lnTo>
                  <a:lnTo>
                    <a:pt x="1291" y="1518"/>
                  </a:lnTo>
                  <a:lnTo>
                    <a:pt x="1323" y="1491"/>
                  </a:lnTo>
                  <a:lnTo>
                    <a:pt x="1352" y="1460"/>
                  </a:lnTo>
                  <a:lnTo>
                    <a:pt x="1376" y="1426"/>
                  </a:lnTo>
                  <a:lnTo>
                    <a:pt x="1396" y="1391"/>
                  </a:lnTo>
                  <a:lnTo>
                    <a:pt x="1410" y="1353"/>
                  </a:lnTo>
                  <a:lnTo>
                    <a:pt x="1419" y="1316"/>
                  </a:lnTo>
                  <a:lnTo>
                    <a:pt x="1423" y="1277"/>
                  </a:lnTo>
                  <a:lnTo>
                    <a:pt x="1422" y="1239"/>
                  </a:lnTo>
                  <a:lnTo>
                    <a:pt x="1416" y="1201"/>
                  </a:lnTo>
                  <a:lnTo>
                    <a:pt x="1406" y="1164"/>
                  </a:lnTo>
                  <a:lnTo>
                    <a:pt x="1391" y="1128"/>
                  </a:lnTo>
                  <a:lnTo>
                    <a:pt x="1371" y="1093"/>
                  </a:lnTo>
                  <a:lnTo>
                    <a:pt x="1348" y="1061"/>
                  </a:lnTo>
                  <a:lnTo>
                    <a:pt x="1320" y="1032"/>
                  </a:lnTo>
                  <a:lnTo>
                    <a:pt x="1287" y="1006"/>
                  </a:lnTo>
                  <a:lnTo>
                    <a:pt x="1251" y="983"/>
                  </a:lnTo>
                  <a:lnTo>
                    <a:pt x="1207" y="960"/>
                  </a:lnTo>
                  <a:lnTo>
                    <a:pt x="1164" y="940"/>
                  </a:lnTo>
                  <a:lnTo>
                    <a:pt x="1119" y="921"/>
                  </a:lnTo>
                  <a:lnTo>
                    <a:pt x="1075" y="903"/>
                  </a:lnTo>
                  <a:lnTo>
                    <a:pt x="1041" y="888"/>
                  </a:lnTo>
                  <a:lnTo>
                    <a:pt x="1009" y="870"/>
                  </a:lnTo>
                  <a:lnTo>
                    <a:pt x="979" y="849"/>
                  </a:lnTo>
                  <a:lnTo>
                    <a:pt x="961" y="833"/>
                  </a:lnTo>
                  <a:lnTo>
                    <a:pt x="949" y="815"/>
                  </a:lnTo>
                  <a:lnTo>
                    <a:pt x="943" y="797"/>
                  </a:lnTo>
                  <a:lnTo>
                    <a:pt x="941" y="778"/>
                  </a:lnTo>
                  <a:lnTo>
                    <a:pt x="943" y="760"/>
                  </a:lnTo>
                  <a:lnTo>
                    <a:pt x="951" y="742"/>
                  </a:lnTo>
                  <a:lnTo>
                    <a:pt x="962" y="726"/>
                  </a:lnTo>
                  <a:lnTo>
                    <a:pt x="979" y="712"/>
                  </a:lnTo>
                  <a:lnTo>
                    <a:pt x="999" y="700"/>
                  </a:lnTo>
                  <a:lnTo>
                    <a:pt x="1019" y="694"/>
                  </a:lnTo>
                  <a:lnTo>
                    <a:pt x="1038" y="690"/>
                  </a:lnTo>
                  <a:lnTo>
                    <a:pt x="1059" y="688"/>
                  </a:lnTo>
                  <a:lnTo>
                    <a:pt x="1105" y="688"/>
                  </a:lnTo>
                  <a:lnTo>
                    <a:pt x="1150" y="692"/>
                  </a:lnTo>
                  <a:lnTo>
                    <a:pt x="1194" y="701"/>
                  </a:lnTo>
                  <a:lnTo>
                    <a:pt x="1238" y="714"/>
                  </a:lnTo>
                  <a:lnTo>
                    <a:pt x="1281" y="732"/>
                  </a:lnTo>
                  <a:lnTo>
                    <a:pt x="1297" y="739"/>
                  </a:lnTo>
                  <a:lnTo>
                    <a:pt x="1309" y="741"/>
                  </a:lnTo>
                  <a:lnTo>
                    <a:pt x="1319" y="740"/>
                  </a:lnTo>
                  <a:lnTo>
                    <a:pt x="1327" y="734"/>
                  </a:lnTo>
                  <a:lnTo>
                    <a:pt x="1334" y="723"/>
                  </a:lnTo>
                  <a:lnTo>
                    <a:pt x="1340" y="707"/>
                  </a:lnTo>
                  <a:lnTo>
                    <a:pt x="1357" y="649"/>
                  </a:lnTo>
                  <a:lnTo>
                    <a:pt x="1374" y="591"/>
                  </a:lnTo>
                  <a:lnTo>
                    <a:pt x="1377" y="576"/>
                  </a:lnTo>
                  <a:lnTo>
                    <a:pt x="1376" y="563"/>
                  </a:lnTo>
                  <a:lnTo>
                    <a:pt x="1370" y="552"/>
                  </a:lnTo>
                  <a:lnTo>
                    <a:pt x="1361" y="543"/>
                  </a:lnTo>
                  <a:lnTo>
                    <a:pt x="1348" y="536"/>
                  </a:lnTo>
                  <a:lnTo>
                    <a:pt x="1303" y="517"/>
                  </a:lnTo>
                  <a:lnTo>
                    <a:pt x="1256" y="503"/>
                  </a:lnTo>
                  <a:lnTo>
                    <a:pt x="1207" y="493"/>
                  </a:lnTo>
                  <a:lnTo>
                    <a:pt x="1187" y="490"/>
                  </a:lnTo>
                  <a:lnTo>
                    <a:pt x="1171" y="486"/>
                  </a:lnTo>
                  <a:lnTo>
                    <a:pt x="1160" y="482"/>
                  </a:lnTo>
                  <a:lnTo>
                    <a:pt x="1152" y="476"/>
                  </a:lnTo>
                  <a:lnTo>
                    <a:pt x="1148" y="468"/>
                  </a:lnTo>
                  <a:lnTo>
                    <a:pt x="1145" y="456"/>
                  </a:lnTo>
                  <a:lnTo>
                    <a:pt x="1144" y="440"/>
                  </a:lnTo>
                  <a:lnTo>
                    <a:pt x="1144" y="419"/>
                  </a:lnTo>
                  <a:lnTo>
                    <a:pt x="1144" y="393"/>
                  </a:lnTo>
                  <a:lnTo>
                    <a:pt x="1143" y="372"/>
                  </a:lnTo>
                  <a:lnTo>
                    <a:pt x="1140" y="356"/>
                  </a:lnTo>
                  <a:lnTo>
                    <a:pt x="1136" y="345"/>
                  </a:lnTo>
                  <a:lnTo>
                    <a:pt x="1128" y="338"/>
                  </a:lnTo>
                  <a:lnTo>
                    <a:pt x="1117" y="333"/>
                  </a:lnTo>
                  <a:lnTo>
                    <a:pt x="1101" y="331"/>
                  </a:lnTo>
                  <a:lnTo>
                    <a:pt x="1081" y="330"/>
                  </a:lnTo>
                  <a:lnTo>
                    <a:pt x="1054" y="330"/>
                  </a:lnTo>
                  <a:lnTo>
                    <a:pt x="1034" y="329"/>
                  </a:lnTo>
                  <a:close/>
                  <a:moveTo>
                    <a:pt x="1051" y="0"/>
                  </a:moveTo>
                  <a:lnTo>
                    <a:pt x="1132" y="3"/>
                  </a:lnTo>
                  <a:lnTo>
                    <a:pt x="1212" y="12"/>
                  </a:lnTo>
                  <a:lnTo>
                    <a:pt x="1291" y="27"/>
                  </a:lnTo>
                  <a:lnTo>
                    <a:pt x="1367" y="48"/>
                  </a:lnTo>
                  <a:lnTo>
                    <a:pt x="1441" y="75"/>
                  </a:lnTo>
                  <a:lnTo>
                    <a:pt x="1512" y="106"/>
                  </a:lnTo>
                  <a:lnTo>
                    <a:pt x="1581" y="143"/>
                  </a:lnTo>
                  <a:lnTo>
                    <a:pt x="1646" y="184"/>
                  </a:lnTo>
                  <a:lnTo>
                    <a:pt x="1707" y="230"/>
                  </a:lnTo>
                  <a:lnTo>
                    <a:pt x="1765" y="280"/>
                  </a:lnTo>
                  <a:lnTo>
                    <a:pt x="1820" y="334"/>
                  </a:lnTo>
                  <a:lnTo>
                    <a:pt x="1870" y="392"/>
                  </a:lnTo>
                  <a:lnTo>
                    <a:pt x="1916" y="453"/>
                  </a:lnTo>
                  <a:lnTo>
                    <a:pt x="1957" y="518"/>
                  </a:lnTo>
                  <a:lnTo>
                    <a:pt x="1994" y="587"/>
                  </a:lnTo>
                  <a:lnTo>
                    <a:pt x="2025" y="658"/>
                  </a:lnTo>
                  <a:lnTo>
                    <a:pt x="2052" y="731"/>
                  </a:lnTo>
                  <a:lnTo>
                    <a:pt x="2074" y="807"/>
                  </a:lnTo>
                  <a:lnTo>
                    <a:pt x="2089" y="885"/>
                  </a:lnTo>
                  <a:lnTo>
                    <a:pt x="2098" y="966"/>
                  </a:lnTo>
                  <a:lnTo>
                    <a:pt x="2101" y="1047"/>
                  </a:lnTo>
                  <a:lnTo>
                    <a:pt x="2098" y="1129"/>
                  </a:lnTo>
                  <a:lnTo>
                    <a:pt x="2089" y="1209"/>
                  </a:lnTo>
                  <a:lnTo>
                    <a:pt x="2074" y="1287"/>
                  </a:lnTo>
                  <a:lnTo>
                    <a:pt x="2052" y="1363"/>
                  </a:lnTo>
                  <a:lnTo>
                    <a:pt x="2025" y="1437"/>
                  </a:lnTo>
                  <a:lnTo>
                    <a:pt x="1994" y="1507"/>
                  </a:lnTo>
                  <a:lnTo>
                    <a:pt x="1957" y="1575"/>
                  </a:lnTo>
                  <a:lnTo>
                    <a:pt x="1916" y="1641"/>
                  </a:lnTo>
                  <a:lnTo>
                    <a:pt x="1870" y="1703"/>
                  </a:lnTo>
                  <a:lnTo>
                    <a:pt x="1820" y="1761"/>
                  </a:lnTo>
                  <a:lnTo>
                    <a:pt x="1765" y="1815"/>
                  </a:lnTo>
                  <a:lnTo>
                    <a:pt x="1707" y="1865"/>
                  </a:lnTo>
                  <a:lnTo>
                    <a:pt x="1646" y="1911"/>
                  </a:lnTo>
                  <a:lnTo>
                    <a:pt x="1581" y="1952"/>
                  </a:lnTo>
                  <a:lnTo>
                    <a:pt x="1512" y="1988"/>
                  </a:lnTo>
                  <a:lnTo>
                    <a:pt x="1441" y="2020"/>
                  </a:lnTo>
                  <a:lnTo>
                    <a:pt x="1367" y="2046"/>
                  </a:lnTo>
                  <a:lnTo>
                    <a:pt x="1291" y="2067"/>
                  </a:lnTo>
                  <a:lnTo>
                    <a:pt x="1212" y="2082"/>
                  </a:lnTo>
                  <a:lnTo>
                    <a:pt x="1132" y="2092"/>
                  </a:lnTo>
                  <a:lnTo>
                    <a:pt x="1051" y="2095"/>
                  </a:lnTo>
                  <a:lnTo>
                    <a:pt x="969" y="2092"/>
                  </a:lnTo>
                  <a:lnTo>
                    <a:pt x="888" y="2082"/>
                  </a:lnTo>
                  <a:lnTo>
                    <a:pt x="810" y="2067"/>
                  </a:lnTo>
                  <a:lnTo>
                    <a:pt x="734" y="2046"/>
                  </a:lnTo>
                  <a:lnTo>
                    <a:pt x="659" y="2020"/>
                  </a:lnTo>
                  <a:lnTo>
                    <a:pt x="588" y="1988"/>
                  </a:lnTo>
                  <a:lnTo>
                    <a:pt x="520" y="1952"/>
                  </a:lnTo>
                  <a:lnTo>
                    <a:pt x="456" y="1911"/>
                  </a:lnTo>
                  <a:lnTo>
                    <a:pt x="393" y="1865"/>
                  </a:lnTo>
                  <a:lnTo>
                    <a:pt x="335" y="1815"/>
                  </a:lnTo>
                  <a:lnTo>
                    <a:pt x="281" y="1761"/>
                  </a:lnTo>
                  <a:lnTo>
                    <a:pt x="231" y="1703"/>
                  </a:lnTo>
                  <a:lnTo>
                    <a:pt x="185" y="1641"/>
                  </a:lnTo>
                  <a:lnTo>
                    <a:pt x="144" y="1575"/>
                  </a:lnTo>
                  <a:lnTo>
                    <a:pt x="106" y="1507"/>
                  </a:lnTo>
                  <a:lnTo>
                    <a:pt x="75" y="1437"/>
                  </a:lnTo>
                  <a:lnTo>
                    <a:pt x="49" y="1363"/>
                  </a:lnTo>
                  <a:lnTo>
                    <a:pt x="28" y="1287"/>
                  </a:lnTo>
                  <a:lnTo>
                    <a:pt x="12" y="1209"/>
                  </a:lnTo>
                  <a:lnTo>
                    <a:pt x="3" y="1129"/>
                  </a:lnTo>
                  <a:lnTo>
                    <a:pt x="0" y="1047"/>
                  </a:lnTo>
                  <a:lnTo>
                    <a:pt x="3" y="966"/>
                  </a:lnTo>
                  <a:lnTo>
                    <a:pt x="12" y="885"/>
                  </a:lnTo>
                  <a:lnTo>
                    <a:pt x="28" y="807"/>
                  </a:lnTo>
                  <a:lnTo>
                    <a:pt x="49" y="731"/>
                  </a:lnTo>
                  <a:lnTo>
                    <a:pt x="75" y="658"/>
                  </a:lnTo>
                  <a:lnTo>
                    <a:pt x="106" y="587"/>
                  </a:lnTo>
                  <a:lnTo>
                    <a:pt x="144" y="518"/>
                  </a:lnTo>
                  <a:lnTo>
                    <a:pt x="185" y="453"/>
                  </a:lnTo>
                  <a:lnTo>
                    <a:pt x="231" y="392"/>
                  </a:lnTo>
                  <a:lnTo>
                    <a:pt x="281" y="334"/>
                  </a:lnTo>
                  <a:lnTo>
                    <a:pt x="335" y="280"/>
                  </a:lnTo>
                  <a:lnTo>
                    <a:pt x="393" y="230"/>
                  </a:lnTo>
                  <a:lnTo>
                    <a:pt x="456" y="184"/>
                  </a:lnTo>
                  <a:lnTo>
                    <a:pt x="520" y="143"/>
                  </a:lnTo>
                  <a:lnTo>
                    <a:pt x="588" y="106"/>
                  </a:lnTo>
                  <a:lnTo>
                    <a:pt x="659" y="75"/>
                  </a:lnTo>
                  <a:lnTo>
                    <a:pt x="734" y="48"/>
                  </a:lnTo>
                  <a:lnTo>
                    <a:pt x="810" y="27"/>
                  </a:lnTo>
                  <a:lnTo>
                    <a:pt x="888" y="12"/>
                  </a:lnTo>
                  <a:lnTo>
                    <a:pt x="969" y="3"/>
                  </a:lnTo>
                  <a:lnTo>
                    <a:pt x="1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Finances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37" name="Group 136"/>
          <p:cNvGrpSpPr/>
          <p:nvPr/>
        </p:nvGrpSpPr>
        <p:grpSpPr>
          <a:xfrm>
            <a:off x="9079853" y="5773738"/>
            <a:ext cx="571500" cy="560388"/>
            <a:chOff x="9078913" y="5773738"/>
            <a:chExt cx="571500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191625" y="5900738"/>
              <a:ext cx="153987" cy="301625"/>
            </a:xfrm>
            <a:custGeom>
              <a:avLst/>
              <a:gdLst>
                <a:gd name="T0" fmla="*/ 563 w 971"/>
                <a:gd name="T1" fmla="*/ 6 h 1900"/>
                <a:gd name="T2" fmla="*/ 590 w 971"/>
                <a:gd name="T3" fmla="*/ 61 h 1900"/>
                <a:gd name="T4" fmla="*/ 593 w 971"/>
                <a:gd name="T5" fmla="*/ 165 h 1900"/>
                <a:gd name="T6" fmla="*/ 617 w 971"/>
                <a:gd name="T7" fmla="*/ 205 h 1900"/>
                <a:gd name="T8" fmla="*/ 725 w 971"/>
                <a:gd name="T9" fmla="*/ 224 h 1900"/>
                <a:gd name="T10" fmla="*/ 878 w 971"/>
                <a:gd name="T11" fmla="*/ 280 h 1900"/>
                <a:gd name="T12" fmla="*/ 895 w 971"/>
                <a:gd name="T13" fmla="*/ 342 h 1900"/>
                <a:gd name="T14" fmla="*/ 845 w 971"/>
                <a:gd name="T15" fmla="*/ 514 h 1900"/>
                <a:gd name="T16" fmla="*/ 808 w 971"/>
                <a:gd name="T17" fmla="*/ 541 h 1900"/>
                <a:gd name="T18" fmla="*/ 662 w 971"/>
                <a:gd name="T19" fmla="*/ 490 h 1900"/>
                <a:gd name="T20" fmla="*/ 455 w 971"/>
                <a:gd name="T21" fmla="*/ 478 h 1900"/>
                <a:gd name="T22" fmla="*/ 361 w 971"/>
                <a:gd name="T23" fmla="*/ 521 h 1900"/>
                <a:gd name="T24" fmla="*/ 331 w 971"/>
                <a:gd name="T25" fmla="*/ 605 h 1900"/>
                <a:gd name="T26" fmla="*/ 383 w 971"/>
                <a:gd name="T27" fmla="*/ 689 h 1900"/>
                <a:gd name="T28" fmla="*/ 509 w 971"/>
                <a:gd name="T29" fmla="*/ 758 h 1900"/>
                <a:gd name="T30" fmla="*/ 746 w 971"/>
                <a:gd name="T31" fmla="*/ 884 h 1900"/>
                <a:gd name="T32" fmla="*/ 971 w 971"/>
                <a:gd name="T33" fmla="*/ 1291 h 1900"/>
                <a:gd name="T34" fmla="*/ 910 w 971"/>
                <a:gd name="T35" fmla="*/ 1456 h 1900"/>
                <a:gd name="T36" fmla="*/ 781 w 971"/>
                <a:gd name="T37" fmla="*/ 1589 h 1900"/>
                <a:gd name="T38" fmla="*/ 637 w 971"/>
                <a:gd name="T39" fmla="*/ 1654 h 1900"/>
                <a:gd name="T40" fmla="*/ 600 w 971"/>
                <a:gd name="T41" fmla="*/ 1702 h 1900"/>
                <a:gd name="T42" fmla="*/ 611 w 971"/>
                <a:gd name="T43" fmla="*/ 1838 h 1900"/>
                <a:gd name="T44" fmla="*/ 587 w 971"/>
                <a:gd name="T45" fmla="*/ 1890 h 1900"/>
                <a:gd name="T46" fmla="*/ 471 w 971"/>
                <a:gd name="T47" fmla="*/ 1899 h 1900"/>
                <a:gd name="T48" fmla="*/ 385 w 971"/>
                <a:gd name="T49" fmla="*/ 1883 h 1900"/>
                <a:gd name="T50" fmla="*/ 371 w 971"/>
                <a:gd name="T51" fmla="*/ 1808 h 1900"/>
                <a:gd name="T52" fmla="*/ 364 w 971"/>
                <a:gd name="T53" fmla="*/ 1707 h 1900"/>
                <a:gd name="T54" fmla="*/ 323 w 971"/>
                <a:gd name="T55" fmla="*/ 1676 h 1900"/>
                <a:gd name="T56" fmla="*/ 119 w 971"/>
                <a:gd name="T57" fmla="*/ 1631 h 1900"/>
                <a:gd name="T58" fmla="*/ 13 w 971"/>
                <a:gd name="T59" fmla="*/ 1575 h 1900"/>
                <a:gd name="T60" fmla="*/ 12 w 971"/>
                <a:gd name="T61" fmla="*/ 1505 h 1900"/>
                <a:gd name="T62" fmla="*/ 63 w 971"/>
                <a:gd name="T63" fmla="*/ 1333 h 1900"/>
                <a:gd name="T64" fmla="*/ 108 w 971"/>
                <a:gd name="T65" fmla="*/ 1325 h 1900"/>
                <a:gd name="T66" fmla="*/ 318 w 971"/>
                <a:gd name="T67" fmla="*/ 1397 h 1900"/>
                <a:gd name="T68" fmla="*/ 515 w 971"/>
                <a:gd name="T69" fmla="*/ 1396 h 1900"/>
                <a:gd name="T70" fmla="*/ 620 w 971"/>
                <a:gd name="T71" fmla="*/ 1328 h 1900"/>
                <a:gd name="T72" fmla="*/ 641 w 971"/>
                <a:gd name="T73" fmla="*/ 1235 h 1900"/>
                <a:gd name="T74" fmla="*/ 585 w 971"/>
                <a:gd name="T75" fmla="*/ 1145 h 1900"/>
                <a:gd name="T76" fmla="*/ 432 w 971"/>
                <a:gd name="T77" fmla="*/ 1066 h 1900"/>
                <a:gd name="T78" fmla="*/ 218 w 971"/>
                <a:gd name="T79" fmla="*/ 973 h 1900"/>
                <a:gd name="T80" fmla="*/ 90 w 971"/>
                <a:gd name="T81" fmla="*/ 872 h 1900"/>
                <a:gd name="T82" fmla="*/ 14 w 971"/>
                <a:gd name="T83" fmla="*/ 741 h 1900"/>
                <a:gd name="T84" fmla="*/ 4 w 971"/>
                <a:gd name="T85" fmla="*/ 568 h 1900"/>
                <a:gd name="T86" fmla="*/ 68 w 971"/>
                <a:gd name="T87" fmla="*/ 403 h 1900"/>
                <a:gd name="T88" fmla="*/ 197 w 971"/>
                <a:gd name="T89" fmla="*/ 287 h 1900"/>
                <a:gd name="T90" fmla="*/ 323 w 971"/>
                <a:gd name="T91" fmla="*/ 229 h 1900"/>
                <a:gd name="T92" fmla="*/ 352 w 971"/>
                <a:gd name="T93" fmla="*/ 189 h 1900"/>
                <a:gd name="T94" fmla="*/ 352 w 971"/>
                <a:gd name="T95" fmla="*/ 49 h 1900"/>
                <a:gd name="T96" fmla="*/ 381 w 971"/>
                <a:gd name="T97" fmla="*/ 7 h 1900"/>
                <a:gd name="T98" fmla="*/ 502 w 971"/>
                <a:gd name="T99" fmla="*/ 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1" h="1900">
                  <a:moveTo>
                    <a:pt x="502" y="0"/>
                  </a:moveTo>
                  <a:lnTo>
                    <a:pt x="528" y="0"/>
                  </a:lnTo>
                  <a:lnTo>
                    <a:pt x="548" y="3"/>
                  </a:lnTo>
                  <a:lnTo>
                    <a:pt x="563" y="6"/>
                  </a:lnTo>
                  <a:lnTo>
                    <a:pt x="574" y="14"/>
                  </a:lnTo>
                  <a:lnTo>
                    <a:pt x="582" y="24"/>
                  </a:lnTo>
                  <a:lnTo>
                    <a:pt x="586" y="40"/>
                  </a:lnTo>
                  <a:lnTo>
                    <a:pt x="590" y="61"/>
                  </a:lnTo>
                  <a:lnTo>
                    <a:pt x="591" y="87"/>
                  </a:lnTo>
                  <a:lnTo>
                    <a:pt x="592" y="120"/>
                  </a:lnTo>
                  <a:lnTo>
                    <a:pt x="592" y="145"/>
                  </a:lnTo>
                  <a:lnTo>
                    <a:pt x="593" y="165"/>
                  </a:lnTo>
                  <a:lnTo>
                    <a:pt x="595" y="180"/>
                  </a:lnTo>
                  <a:lnTo>
                    <a:pt x="599" y="191"/>
                  </a:lnTo>
                  <a:lnTo>
                    <a:pt x="607" y="199"/>
                  </a:lnTo>
                  <a:lnTo>
                    <a:pt x="617" y="205"/>
                  </a:lnTo>
                  <a:lnTo>
                    <a:pt x="632" y="208"/>
                  </a:lnTo>
                  <a:lnTo>
                    <a:pt x="652" y="212"/>
                  </a:lnTo>
                  <a:lnTo>
                    <a:pt x="677" y="216"/>
                  </a:lnTo>
                  <a:lnTo>
                    <a:pt x="725" y="224"/>
                  </a:lnTo>
                  <a:lnTo>
                    <a:pt x="771" y="235"/>
                  </a:lnTo>
                  <a:lnTo>
                    <a:pt x="817" y="250"/>
                  </a:lnTo>
                  <a:lnTo>
                    <a:pt x="860" y="269"/>
                  </a:lnTo>
                  <a:lnTo>
                    <a:pt x="878" y="280"/>
                  </a:lnTo>
                  <a:lnTo>
                    <a:pt x="890" y="292"/>
                  </a:lnTo>
                  <a:lnTo>
                    <a:pt x="897" y="306"/>
                  </a:lnTo>
                  <a:lnTo>
                    <a:pt x="898" y="322"/>
                  </a:lnTo>
                  <a:lnTo>
                    <a:pt x="895" y="342"/>
                  </a:lnTo>
                  <a:lnTo>
                    <a:pt x="879" y="392"/>
                  </a:lnTo>
                  <a:lnTo>
                    <a:pt x="866" y="445"/>
                  </a:lnTo>
                  <a:lnTo>
                    <a:pt x="852" y="495"/>
                  </a:lnTo>
                  <a:lnTo>
                    <a:pt x="845" y="514"/>
                  </a:lnTo>
                  <a:lnTo>
                    <a:pt x="839" y="527"/>
                  </a:lnTo>
                  <a:lnTo>
                    <a:pt x="830" y="537"/>
                  </a:lnTo>
                  <a:lnTo>
                    <a:pt x="820" y="541"/>
                  </a:lnTo>
                  <a:lnTo>
                    <a:pt x="808" y="541"/>
                  </a:lnTo>
                  <a:lnTo>
                    <a:pt x="794" y="537"/>
                  </a:lnTo>
                  <a:lnTo>
                    <a:pt x="775" y="529"/>
                  </a:lnTo>
                  <a:lnTo>
                    <a:pt x="720" y="506"/>
                  </a:lnTo>
                  <a:lnTo>
                    <a:pt x="662" y="490"/>
                  </a:lnTo>
                  <a:lnTo>
                    <a:pt x="603" y="479"/>
                  </a:lnTo>
                  <a:lnTo>
                    <a:pt x="542" y="475"/>
                  </a:lnTo>
                  <a:lnTo>
                    <a:pt x="481" y="476"/>
                  </a:lnTo>
                  <a:lnTo>
                    <a:pt x="455" y="478"/>
                  </a:lnTo>
                  <a:lnTo>
                    <a:pt x="429" y="484"/>
                  </a:lnTo>
                  <a:lnTo>
                    <a:pt x="405" y="491"/>
                  </a:lnTo>
                  <a:lnTo>
                    <a:pt x="381" y="504"/>
                  </a:lnTo>
                  <a:lnTo>
                    <a:pt x="361" y="521"/>
                  </a:lnTo>
                  <a:lnTo>
                    <a:pt x="347" y="539"/>
                  </a:lnTo>
                  <a:lnTo>
                    <a:pt x="337" y="560"/>
                  </a:lnTo>
                  <a:lnTo>
                    <a:pt x="331" y="582"/>
                  </a:lnTo>
                  <a:lnTo>
                    <a:pt x="331" y="605"/>
                  </a:lnTo>
                  <a:lnTo>
                    <a:pt x="337" y="627"/>
                  </a:lnTo>
                  <a:lnTo>
                    <a:pt x="347" y="650"/>
                  </a:lnTo>
                  <a:lnTo>
                    <a:pt x="362" y="671"/>
                  </a:lnTo>
                  <a:lnTo>
                    <a:pt x="383" y="689"/>
                  </a:lnTo>
                  <a:lnTo>
                    <a:pt x="412" y="710"/>
                  </a:lnTo>
                  <a:lnTo>
                    <a:pt x="444" y="728"/>
                  </a:lnTo>
                  <a:lnTo>
                    <a:pt x="476" y="744"/>
                  </a:lnTo>
                  <a:lnTo>
                    <a:pt x="509" y="758"/>
                  </a:lnTo>
                  <a:lnTo>
                    <a:pt x="585" y="789"/>
                  </a:lnTo>
                  <a:lnTo>
                    <a:pt x="661" y="822"/>
                  </a:lnTo>
                  <a:lnTo>
                    <a:pt x="734" y="858"/>
                  </a:lnTo>
                  <a:lnTo>
                    <a:pt x="746" y="884"/>
                  </a:lnTo>
                  <a:lnTo>
                    <a:pt x="757" y="912"/>
                  </a:lnTo>
                  <a:lnTo>
                    <a:pt x="856" y="1088"/>
                  </a:lnTo>
                  <a:lnTo>
                    <a:pt x="913" y="1189"/>
                  </a:lnTo>
                  <a:lnTo>
                    <a:pt x="971" y="1291"/>
                  </a:lnTo>
                  <a:lnTo>
                    <a:pt x="964" y="1333"/>
                  </a:lnTo>
                  <a:lnTo>
                    <a:pt x="951" y="1376"/>
                  </a:lnTo>
                  <a:lnTo>
                    <a:pt x="933" y="1417"/>
                  </a:lnTo>
                  <a:lnTo>
                    <a:pt x="910" y="1456"/>
                  </a:lnTo>
                  <a:lnTo>
                    <a:pt x="883" y="1494"/>
                  </a:lnTo>
                  <a:lnTo>
                    <a:pt x="852" y="1529"/>
                  </a:lnTo>
                  <a:lnTo>
                    <a:pt x="818" y="1560"/>
                  </a:lnTo>
                  <a:lnTo>
                    <a:pt x="781" y="1589"/>
                  </a:lnTo>
                  <a:lnTo>
                    <a:pt x="742" y="1612"/>
                  </a:lnTo>
                  <a:lnTo>
                    <a:pt x="699" y="1632"/>
                  </a:lnTo>
                  <a:lnTo>
                    <a:pt x="654" y="1648"/>
                  </a:lnTo>
                  <a:lnTo>
                    <a:pt x="637" y="1654"/>
                  </a:lnTo>
                  <a:lnTo>
                    <a:pt x="622" y="1663"/>
                  </a:lnTo>
                  <a:lnTo>
                    <a:pt x="611" y="1673"/>
                  </a:lnTo>
                  <a:lnTo>
                    <a:pt x="604" y="1686"/>
                  </a:lnTo>
                  <a:lnTo>
                    <a:pt x="600" y="1702"/>
                  </a:lnTo>
                  <a:lnTo>
                    <a:pt x="600" y="1720"/>
                  </a:lnTo>
                  <a:lnTo>
                    <a:pt x="608" y="1758"/>
                  </a:lnTo>
                  <a:lnTo>
                    <a:pt x="611" y="1798"/>
                  </a:lnTo>
                  <a:lnTo>
                    <a:pt x="611" y="1838"/>
                  </a:lnTo>
                  <a:lnTo>
                    <a:pt x="610" y="1856"/>
                  </a:lnTo>
                  <a:lnTo>
                    <a:pt x="605" y="1870"/>
                  </a:lnTo>
                  <a:lnTo>
                    <a:pt x="597" y="1881"/>
                  </a:lnTo>
                  <a:lnTo>
                    <a:pt x="587" y="1890"/>
                  </a:lnTo>
                  <a:lnTo>
                    <a:pt x="574" y="1894"/>
                  </a:lnTo>
                  <a:lnTo>
                    <a:pt x="558" y="1895"/>
                  </a:lnTo>
                  <a:lnTo>
                    <a:pt x="515" y="1896"/>
                  </a:lnTo>
                  <a:lnTo>
                    <a:pt x="471" y="1899"/>
                  </a:lnTo>
                  <a:lnTo>
                    <a:pt x="428" y="1900"/>
                  </a:lnTo>
                  <a:lnTo>
                    <a:pt x="410" y="1897"/>
                  </a:lnTo>
                  <a:lnTo>
                    <a:pt x="396" y="1892"/>
                  </a:lnTo>
                  <a:lnTo>
                    <a:pt x="385" y="1883"/>
                  </a:lnTo>
                  <a:lnTo>
                    <a:pt x="377" y="1871"/>
                  </a:lnTo>
                  <a:lnTo>
                    <a:pt x="372" y="1856"/>
                  </a:lnTo>
                  <a:lnTo>
                    <a:pt x="371" y="1838"/>
                  </a:lnTo>
                  <a:lnTo>
                    <a:pt x="371" y="1808"/>
                  </a:lnTo>
                  <a:lnTo>
                    <a:pt x="370" y="1778"/>
                  </a:lnTo>
                  <a:lnTo>
                    <a:pt x="367" y="1750"/>
                  </a:lnTo>
                  <a:lnTo>
                    <a:pt x="366" y="1725"/>
                  </a:lnTo>
                  <a:lnTo>
                    <a:pt x="364" y="1707"/>
                  </a:lnTo>
                  <a:lnTo>
                    <a:pt x="361" y="1695"/>
                  </a:lnTo>
                  <a:lnTo>
                    <a:pt x="352" y="1686"/>
                  </a:lnTo>
                  <a:lnTo>
                    <a:pt x="340" y="1681"/>
                  </a:lnTo>
                  <a:lnTo>
                    <a:pt x="323" y="1676"/>
                  </a:lnTo>
                  <a:lnTo>
                    <a:pt x="299" y="1673"/>
                  </a:lnTo>
                  <a:lnTo>
                    <a:pt x="238" y="1663"/>
                  </a:lnTo>
                  <a:lnTo>
                    <a:pt x="178" y="1649"/>
                  </a:lnTo>
                  <a:lnTo>
                    <a:pt x="119" y="1631"/>
                  </a:lnTo>
                  <a:lnTo>
                    <a:pt x="61" y="1608"/>
                  </a:lnTo>
                  <a:lnTo>
                    <a:pt x="39" y="1597"/>
                  </a:lnTo>
                  <a:lnTo>
                    <a:pt x="24" y="1586"/>
                  </a:lnTo>
                  <a:lnTo>
                    <a:pt x="13" y="1575"/>
                  </a:lnTo>
                  <a:lnTo>
                    <a:pt x="6" y="1563"/>
                  </a:lnTo>
                  <a:lnTo>
                    <a:pt x="4" y="1548"/>
                  </a:lnTo>
                  <a:lnTo>
                    <a:pt x="6" y="1528"/>
                  </a:lnTo>
                  <a:lnTo>
                    <a:pt x="12" y="1505"/>
                  </a:lnTo>
                  <a:lnTo>
                    <a:pt x="29" y="1436"/>
                  </a:lnTo>
                  <a:lnTo>
                    <a:pt x="50" y="1367"/>
                  </a:lnTo>
                  <a:lnTo>
                    <a:pt x="57" y="1348"/>
                  </a:lnTo>
                  <a:lnTo>
                    <a:pt x="63" y="1333"/>
                  </a:lnTo>
                  <a:lnTo>
                    <a:pt x="72" y="1325"/>
                  </a:lnTo>
                  <a:lnTo>
                    <a:pt x="82" y="1320"/>
                  </a:lnTo>
                  <a:lnTo>
                    <a:pt x="94" y="1320"/>
                  </a:lnTo>
                  <a:lnTo>
                    <a:pt x="108" y="1325"/>
                  </a:lnTo>
                  <a:lnTo>
                    <a:pt x="127" y="1333"/>
                  </a:lnTo>
                  <a:lnTo>
                    <a:pt x="189" y="1361"/>
                  </a:lnTo>
                  <a:lnTo>
                    <a:pt x="254" y="1383"/>
                  </a:lnTo>
                  <a:lnTo>
                    <a:pt x="318" y="1397"/>
                  </a:lnTo>
                  <a:lnTo>
                    <a:pt x="386" y="1406"/>
                  </a:lnTo>
                  <a:lnTo>
                    <a:pt x="429" y="1408"/>
                  </a:lnTo>
                  <a:lnTo>
                    <a:pt x="472" y="1406"/>
                  </a:lnTo>
                  <a:lnTo>
                    <a:pt x="515" y="1396"/>
                  </a:lnTo>
                  <a:lnTo>
                    <a:pt x="558" y="1379"/>
                  </a:lnTo>
                  <a:lnTo>
                    <a:pt x="583" y="1365"/>
                  </a:lnTo>
                  <a:lnTo>
                    <a:pt x="604" y="1348"/>
                  </a:lnTo>
                  <a:lnTo>
                    <a:pt x="620" y="1328"/>
                  </a:lnTo>
                  <a:lnTo>
                    <a:pt x="632" y="1306"/>
                  </a:lnTo>
                  <a:lnTo>
                    <a:pt x="640" y="1283"/>
                  </a:lnTo>
                  <a:lnTo>
                    <a:pt x="642" y="1259"/>
                  </a:lnTo>
                  <a:lnTo>
                    <a:pt x="641" y="1235"/>
                  </a:lnTo>
                  <a:lnTo>
                    <a:pt x="634" y="1211"/>
                  </a:lnTo>
                  <a:lnTo>
                    <a:pt x="622" y="1188"/>
                  </a:lnTo>
                  <a:lnTo>
                    <a:pt x="606" y="1166"/>
                  </a:lnTo>
                  <a:lnTo>
                    <a:pt x="585" y="1145"/>
                  </a:lnTo>
                  <a:lnTo>
                    <a:pt x="555" y="1124"/>
                  </a:lnTo>
                  <a:lnTo>
                    <a:pt x="522" y="1104"/>
                  </a:lnTo>
                  <a:lnTo>
                    <a:pt x="486" y="1088"/>
                  </a:lnTo>
                  <a:lnTo>
                    <a:pt x="432" y="1066"/>
                  </a:lnTo>
                  <a:lnTo>
                    <a:pt x="377" y="1045"/>
                  </a:lnTo>
                  <a:lnTo>
                    <a:pt x="323" y="1024"/>
                  </a:lnTo>
                  <a:lnTo>
                    <a:pt x="269" y="1000"/>
                  </a:lnTo>
                  <a:lnTo>
                    <a:pt x="218" y="973"/>
                  </a:lnTo>
                  <a:lnTo>
                    <a:pt x="181" y="951"/>
                  </a:lnTo>
                  <a:lnTo>
                    <a:pt x="148" y="927"/>
                  </a:lnTo>
                  <a:lnTo>
                    <a:pt x="117" y="901"/>
                  </a:lnTo>
                  <a:lnTo>
                    <a:pt x="90" y="872"/>
                  </a:lnTo>
                  <a:lnTo>
                    <a:pt x="64" y="843"/>
                  </a:lnTo>
                  <a:lnTo>
                    <a:pt x="44" y="811"/>
                  </a:lnTo>
                  <a:lnTo>
                    <a:pt x="27" y="777"/>
                  </a:lnTo>
                  <a:lnTo>
                    <a:pt x="14" y="741"/>
                  </a:lnTo>
                  <a:lnTo>
                    <a:pt x="4" y="702"/>
                  </a:lnTo>
                  <a:lnTo>
                    <a:pt x="0" y="661"/>
                  </a:lnTo>
                  <a:lnTo>
                    <a:pt x="0" y="617"/>
                  </a:lnTo>
                  <a:lnTo>
                    <a:pt x="4" y="568"/>
                  </a:lnTo>
                  <a:lnTo>
                    <a:pt x="13" y="522"/>
                  </a:lnTo>
                  <a:lnTo>
                    <a:pt x="27" y="479"/>
                  </a:lnTo>
                  <a:lnTo>
                    <a:pt x="46" y="440"/>
                  </a:lnTo>
                  <a:lnTo>
                    <a:pt x="68" y="403"/>
                  </a:lnTo>
                  <a:lnTo>
                    <a:pt x="95" y="369"/>
                  </a:lnTo>
                  <a:lnTo>
                    <a:pt x="126" y="339"/>
                  </a:lnTo>
                  <a:lnTo>
                    <a:pt x="160" y="311"/>
                  </a:lnTo>
                  <a:lnTo>
                    <a:pt x="197" y="287"/>
                  </a:lnTo>
                  <a:lnTo>
                    <a:pt x="238" y="265"/>
                  </a:lnTo>
                  <a:lnTo>
                    <a:pt x="282" y="246"/>
                  </a:lnTo>
                  <a:lnTo>
                    <a:pt x="305" y="237"/>
                  </a:lnTo>
                  <a:lnTo>
                    <a:pt x="323" y="229"/>
                  </a:lnTo>
                  <a:lnTo>
                    <a:pt x="336" y="222"/>
                  </a:lnTo>
                  <a:lnTo>
                    <a:pt x="344" y="214"/>
                  </a:lnTo>
                  <a:lnTo>
                    <a:pt x="350" y="203"/>
                  </a:lnTo>
                  <a:lnTo>
                    <a:pt x="352" y="189"/>
                  </a:lnTo>
                  <a:lnTo>
                    <a:pt x="352" y="171"/>
                  </a:lnTo>
                  <a:lnTo>
                    <a:pt x="351" y="147"/>
                  </a:lnTo>
                  <a:lnTo>
                    <a:pt x="351" y="70"/>
                  </a:lnTo>
                  <a:lnTo>
                    <a:pt x="352" y="49"/>
                  </a:lnTo>
                  <a:lnTo>
                    <a:pt x="355" y="32"/>
                  </a:lnTo>
                  <a:lnTo>
                    <a:pt x="360" y="20"/>
                  </a:lnTo>
                  <a:lnTo>
                    <a:pt x="369" y="11"/>
                  </a:lnTo>
                  <a:lnTo>
                    <a:pt x="381" y="7"/>
                  </a:lnTo>
                  <a:lnTo>
                    <a:pt x="396" y="4"/>
                  </a:lnTo>
                  <a:lnTo>
                    <a:pt x="417" y="1"/>
                  </a:lnTo>
                  <a:lnTo>
                    <a:pt x="470" y="1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078913" y="5773738"/>
              <a:ext cx="384175" cy="560388"/>
            </a:xfrm>
            <a:custGeom>
              <a:avLst/>
              <a:gdLst>
                <a:gd name="T0" fmla="*/ 1885 w 2418"/>
                <a:gd name="T1" fmla="*/ 3529 h 3529"/>
                <a:gd name="T2" fmla="*/ 1884 w 2418"/>
                <a:gd name="T3" fmla="*/ 3529 h 3529"/>
                <a:gd name="T4" fmla="*/ 1862 w 2418"/>
                <a:gd name="T5" fmla="*/ 3529 h 3529"/>
                <a:gd name="T6" fmla="*/ 1862 w 2418"/>
                <a:gd name="T7" fmla="*/ 3529 h 3529"/>
                <a:gd name="T8" fmla="*/ 2021 w 2418"/>
                <a:gd name="T9" fmla="*/ 3529 h 3529"/>
                <a:gd name="T10" fmla="*/ 1059 w 2418"/>
                <a:gd name="T11" fmla="*/ 3236 h 3529"/>
                <a:gd name="T12" fmla="*/ 1023 w 2418"/>
                <a:gd name="T13" fmla="*/ 3259 h 3529"/>
                <a:gd name="T14" fmla="*/ 1009 w 2418"/>
                <a:gd name="T15" fmla="*/ 3287 h 3529"/>
                <a:gd name="T16" fmla="*/ 1015 w 2418"/>
                <a:gd name="T17" fmla="*/ 3344 h 3529"/>
                <a:gd name="T18" fmla="*/ 1058 w 2418"/>
                <a:gd name="T19" fmla="*/ 3379 h 3529"/>
                <a:gd name="T20" fmla="*/ 1362 w 2418"/>
                <a:gd name="T21" fmla="*/ 3378 h 3529"/>
                <a:gd name="T22" fmla="*/ 1406 w 2418"/>
                <a:gd name="T23" fmla="*/ 3343 h 3529"/>
                <a:gd name="T24" fmla="*/ 1412 w 2418"/>
                <a:gd name="T25" fmla="*/ 3288 h 3529"/>
                <a:gd name="T26" fmla="*/ 1379 w 2418"/>
                <a:gd name="T27" fmla="*/ 3243 h 3529"/>
                <a:gd name="T28" fmla="*/ 1078 w 2418"/>
                <a:gd name="T29" fmla="*/ 3233 h 3529"/>
                <a:gd name="T30" fmla="*/ 2142 w 2418"/>
                <a:gd name="T31" fmla="*/ 1 h 3529"/>
                <a:gd name="T32" fmla="*/ 2249 w 2418"/>
                <a:gd name="T33" fmla="*/ 23 h 3529"/>
                <a:gd name="T34" fmla="*/ 2347 w 2418"/>
                <a:gd name="T35" fmla="*/ 94 h 3529"/>
                <a:gd name="T36" fmla="*/ 2406 w 2418"/>
                <a:gd name="T37" fmla="*/ 201 h 3529"/>
                <a:gd name="T38" fmla="*/ 2418 w 2418"/>
                <a:gd name="T39" fmla="*/ 1840 h 3529"/>
                <a:gd name="T40" fmla="*/ 2282 w 2418"/>
                <a:gd name="T41" fmla="*/ 1805 h 3529"/>
                <a:gd name="T42" fmla="*/ 2164 w 2418"/>
                <a:gd name="T43" fmla="*/ 1654 h 3529"/>
                <a:gd name="T44" fmla="*/ 2157 w 2418"/>
                <a:gd name="T45" fmla="*/ 383 h 3529"/>
                <a:gd name="T46" fmla="*/ 260 w 2418"/>
                <a:gd name="T47" fmla="*/ 385 h 3529"/>
                <a:gd name="T48" fmla="*/ 255 w 2418"/>
                <a:gd name="T49" fmla="*/ 3087 h 3529"/>
                <a:gd name="T50" fmla="*/ 265 w 2418"/>
                <a:gd name="T51" fmla="*/ 3087 h 3529"/>
                <a:gd name="T52" fmla="*/ 1758 w 2418"/>
                <a:gd name="T53" fmla="*/ 3152 h 3529"/>
                <a:gd name="T54" fmla="*/ 1893 w 2418"/>
                <a:gd name="T55" fmla="*/ 3237 h 3529"/>
                <a:gd name="T56" fmla="*/ 1973 w 2418"/>
                <a:gd name="T57" fmla="*/ 3287 h 3529"/>
                <a:gd name="T58" fmla="*/ 2123 w 2418"/>
                <a:gd name="T59" fmla="*/ 3368 h 3529"/>
                <a:gd name="T60" fmla="*/ 2252 w 2418"/>
                <a:gd name="T61" fmla="*/ 3403 h 3529"/>
                <a:gd name="T62" fmla="*/ 2282 w 2418"/>
                <a:gd name="T63" fmla="*/ 3411 h 3529"/>
                <a:gd name="T64" fmla="*/ 2357 w 2418"/>
                <a:gd name="T65" fmla="*/ 3433 h 3529"/>
                <a:gd name="T66" fmla="*/ 2269 w 2418"/>
                <a:gd name="T67" fmla="*/ 3503 h 3529"/>
                <a:gd name="T68" fmla="*/ 2156 w 2418"/>
                <a:gd name="T69" fmla="*/ 3529 h 3529"/>
                <a:gd name="T70" fmla="*/ 2011 w 2418"/>
                <a:gd name="T71" fmla="*/ 3529 h 3529"/>
                <a:gd name="T72" fmla="*/ 1984 w 2418"/>
                <a:gd name="T73" fmla="*/ 3529 h 3529"/>
                <a:gd name="T74" fmla="*/ 1981 w 2418"/>
                <a:gd name="T75" fmla="*/ 3529 h 3529"/>
                <a:gd name="T76" fmla="*/ 1958 w 2418"/>
                <a:gd name="T77" fmla="*/ 3529 h 3529"/>
                <a:gd name="T78" fmla="*/ 1942 w 2418"/>
                <a:gd name="T79" fmla="*/ 3529 h 3529"/>
                <a:gd name="T80" fmla="*/ 1929 w 2418"/>
                <a:gd name="T81" fmla="*/ 3529 h 3529"/>
                <a:gd name="T82" fmla="*/ 1910 w 2418"/>
                <a:gd name="T83" fmla="*/ 3529 h 3529"/>
                <a:gd name="T84" fmla="*/ 1885 w 2418"/>
                <a:gd name="T85" fmla="*/ 3529 h 3529"/>
                <a:gd name="T86" fmla="*/ 1878 w 2418"/>
                <a:gd name="T87" fmla="*/ 3529 h 3529"/>
                <a:gd name="T88" fmla="*/ 1875 w 2418"/>
                <a:gd name="T89" fmla="*/ 3529 h 3529"/>
                <a:gd name="T90" fmla="*/ 1871 w 2418"/>
                <a:gd name="T91" fmla="*/ 3529 h 3529"/>
                <a:gd name="T92" fmla="*/ 1866 w 2418"/>
                <a:gd name="T93" fmla="*/ 3529 h 3529"/>
                <a:gd name="T94" fmla="*/ 1862 w 2418"/>
                <a:gd name="T95" fmla="*/ 3529 h 3529"/>
                <a:gd name="T96" fmla="*/ 234 w 2418"/>
                <a:gd name="T97" fmla="*/ 3526 h 3529"/>
                <a:gd name="T98" fmla="*/ 125 w 2418"/>
                <a:gd name="T99" fmla="*/ 3483 h 3529"/>
                <a:gd name="T100" fmla="*/ 44 w 2418"/>
                <a:gd name="T101" fmla="*/ 3400 h 3529"/>
                <a:gd name="T102" fmla="*/ 3 w 2418"/>
                <a:gd name="T103" fmla="*/ 3287 h 3529"/>
                <a:gd name="T104" fmla="*/ 3 w 2418"/>
                <a:gd name="T105" fmla="*/ 241 h 3529"/>
                <a:gd name="T106" fmla="*/ 47 w 2418"/>
                <a:gd name="T107" fmla="*/ 125 h 3529"/>
                <a:gd name="T108" fmla="*/ 132 w 2418"/>
                <a:gd name="T109" fmla="*/ 42 h 3529"/>
                <a:gd name="T110" fmla="*/ 238 w 2418"/>
                <a:gd name="T111" fmla="*/ 3 h 3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18" h="3529">
                  <a:moveTo>
                    <a:pt x="1885" y="3529"/>
                  </a:moveTo>
                  <a:lnTo>
                    <a:pt x="1884" y="3529"/>
                  </a:lnTo>
                  <a:lnTo>
                    <a:pt x="1885" y="3529"/>
                  </a:lnTo>
                  <a:close/>
                  <a:moveTo>
                    <a:pt x="1880" y="3529"/>
                  </a:moveTo>
                  <a:lnTo>
                    <a:pt x="1882" y="3529"/>
                  </a:lnTo>
                  <a:lnTo>
                    <a:pt x="1884" y="3529"/>
                  </a:lnTo>
                  <a:lnTo>
                    <a:pt x="1884" y="3529"/>
                  </a:lnTo>
                  <a:lnTo>
                    <a:pt x="1880" y="3529"/>
                  </a:lnTo>
                  <a:close/>
                  <a:moveTo>
                    <a:pt x="1862" y="3529"/>
                  </a:moveTo>
                  <a:lnTo>
                    <a:pt x="1864" y="3529"/>
                  </a:lnTo>
                  <a:lnTo>
                    <a:pt x="1862" y="3529"/>
                  </a:lnTo>
                  <a:lnTo>
                    <a:pt x="1862" y="3529"/>
                  </a:lnTo>
                  <a:close/>
                  <a:moveTo>
                    <a:pt x="2018" y="3529"/>
                  </a:moveTo>
                  <a:lnTo>
                    <a:pt x="2016" y="3529"/>
                  </a:lnTo>
                  <a:lnTo>
                    <a:pt x="2021" y="3529"/>
                  </a:lnTo>
                  <a:lnTo>
                    <a:pt x="2018" y="3529"/>
                  </a:lnTo>
                  <a:close/>
                  <a:moveTo>
                    <a:pt x="1078" y="3233"/>
                  </a:moveTo>
                  <a:lnTo>
                    <a:pt x="1059" y="3236"/>
                  </a:lnTo>
                  <a:lnTo>
                    <a:pt x="1041" y="3243"/>
                  </a:lnTo>
                  <a:lnTo>
                    <a:pt x="1027" y="3254"/>
                  </a:lnTo>
                  <a:lnTo>
                    <a:pt x="1023" y="3259"/>
                  </a:lnTo>
                  <a:lnTo>
                    <a:pt x="1020" y="3263"/>
                  </a:lnTo>
                  <a:lnTo>
                    <a:pt x="1016" y="3267"/>
                  </a:lnTo>
                  <a:lnTo>
                    <a:pt x="1009" y="3287"/>
                  </a:lnTo>
                  <a:lnTo>
                    <a:pt x="1005" y="3307"/>
                  </a:lnTo>
                  <a:lnTo>
                    <a:pt x="1009" y="3327"/>
                  </a:lnTo>
                  <a:lnTo>
                    <a:pt x="1015" y="3344"/>
                  </a:lnTo>
                  <a:lnTo>
                    <a:pt x="1026" y="3359"/>
                  </a:lnTo>
                  <a:lnTo>
                    <a:pt x="1040" y="3371"/>
                  </a:lnTo>
                  <a:lnTo>
                    <a:pt x="1058" y="3379"/>
                  </a:lnTo>
                  <a:lnTo>
                    <a:pt x="1076" y="3381"/>
                  </a:lnTo>
                  <a:lnTo>
                    <a:pt x="1342" y="3381"/>
                  </a:lnTo>
                  <a:lnTo>
                    <a:pt x="1362" y="3378"/>
                  </a:lnTo>
                  <a:lnTo>
                    <a:pt x="1379" y="3370"/>
                  </a:lnTo>
                  <a:lnTo>
                    <a:pt x="1395" y="3358"/>
                  </a:lnTo>
                  <a:lnTo>
                    <a:pt x="1406" y="3343"/>
                  </a:lnTo>
                  <a:lnTo>
                    <a:pt x="1411" y="3327"/>
                  </a:lnTo>
                  <a:lnTo>
                    <a:pt x="1414" y="3307"/>
                  </a:lnTo>
                  <a:lnTo>
                    <a:pt x="1412" y="3288"/>
                  </a:lnTo>
                  <a:lnTo>
                    <a:pt x="1406" y="3272"/>
                  </a:lnTo>
                  <a:lnTo>
                    <a:pt x="1395" y="3255"/>
                  </a:lnTo>
                  <a:lnTo>
                    <a:pt x="1379" y="3243"/>
                  </a:lnTo>
                  <a:lnTo>
                    <a:pt x="1362" y="3236"/>
                  </a:lnTo>
                  <a:lnTo>
                    <a:pt x="1342" y="3233"/>
                  </a:lnTo>
                  <a:lnTo>
                    <a:pt x="1078" y="3233"/>
                  </a:lnTo>
                  <a:close/>
                  <a:moveTo>
                    <a:pt x="276" y="0"/>
                  </a:moveTo>
                  <a:lnTo>
                    <a:pt x="1209" y="1"/>
                  </a:lnTo>
                  <a:lnTo>
                    <a:pt x="2142" y="1"/>
                  </a:lnTo>
                  <a:lnTo>
                    <a:pt x="2180" y="3"/>
                  </a:lnTo>
                  <a:lnTo>
                    <a:pt x="2216" y="11"/>
                  </a:lnTo>
                  <a:lnTo>
                    <a:pt x="2249" y="23"/>
                  </a:lnTo>
                  <a:lnTo>
                    <a:pt x="2285" y="42"/>
                  </a:lnTo>
                  <a:lnTo>
                    <a:pt x="2317" y="66"/>
                  </a:lnTo>
                  <a:lnTo>
                    <a:pt x="2347" y="94"/>
                  </a:lnTo>
                  <a:lnTo>
                    <a:pt x="2371" y="126"/>
                  </a:lnTo>
                  <a:lnTo>
                    <a:pt x="2390" y="162"/>
                  </a:lnTo>
                  <a:lnTo>
                    <a:pt x="2406" y="201"/>
                  </a:lnTo>
                  <a:lnTo>
                    <a:pt x="2414" y="242"/>
                  </a:lnTo>
                  <a:lnTo>
                    <a:pt x="2418" y="285"/>
                  </a:lnTo>
                  <a:lnTo>
                    <a:pt x="2418" y="1840"/>
                  </a:lnTo>
                  <a:lnTo>
                    <a:pt x="2369" y="1851"/>
                  </a:lnTo>
                  <a:lnTo>
                    <a:pt x="2326" y="1862"/>
                  </a:lnTo>
                  <a:lnTo>
                    <a:pt x="2282" y="1805"/>
                  </a:lnTo>
                  <a:lnTo>
                    <a:pt x="2237" y="1748"/>
                  </a:lnTo>
                  <a:lnTo>
                    <a:pt x="2200" y="1702"/>
                  </a:lnTo>
                  <a:lnTo>
                    <a:pt x="2164" y="1654"/>
                  </a:lnTo>
                  <a:lnTo>
                    <a:pt x="2164" y="386"/>
                  </a:lnTo>
                  <a:lnTo>
                    <a:pt x="2161" y="385"/>
                  </a:lnTo>
                  <a:lnTo>
                    <a:pt x="2157" y="383"/>
                  </a:lnTo>
                  <a:lnTo>
                    <a:pt x="2154" y="383"/>
                  </a:lnTo>
                  <a:lnTo>
                    <a:pt x="265" y="383"/>
                  </a:lnTo>
                  <a:lnTo>
                    <a:pt x="260" y="385"/>
                  </a:lnTo>
                  <a:lnTo>
                    <a:pt x="256" y="385"/>
                  </a:lnTo>
                  <a:lnTo>
                    <a:pt x="255" y="385"/>
                  </a:lnTo>
                  <a:lnTo>
                    <a:pt x="255" y="3087"/>
                  </a:lnTo>
                  <a:lnTo>
                    <a:pt x="258" y="3087"/>
                  </a:lnTo>
                  <a:lnTo>
                    <a:pt x="260" y="3087"/>
                  </a:lnTo>
                  <a:lnTo>
                    <a:pt x="265" y="3087"/>
                  </a:lnTo>
                  <a:lnTo>
                    <a:pt x="1640" y="3087"/>
                  </a:lnTo>
                  <a:lnTo>
                    <a:pt x="1698" y="3117"/>
                  </a:lnTo>
                  <a:lnTo>
                    <a:pt x="1758" y="3152"/>
                  </a:lnTo>
                  <a:lnTo>
                    <a:pt x="1818" y="3191"/>
                  </a:lnTo>
                  <a:lnTo>
                    <a:pt x="1855" y="3215"/>
                  </a:lnTo>
                  <a:lnTo>
                    <a:pt x="1893" y="3237"/>
                  </a:lnTo>
                  <a:lnTo>
                    <a:pt x="1922" y="3254"/>
                  </a:lnTo>
                  <a:lnTo>
                    <a:pt x="1949" y="3271"/>
                  </a:lnTo>
                  <a:lnTo>
                    <a:pt x="1973" y="3287"/>
                  </a:lnTo>
                  <a:lnTo>
                    <a:pt x="2025" y="3321"/>
                  </a:lnTo>
                  <a:lnTo>
                    <a:pt x="2075" y="3347"/>
                  </a:lnTo>
                  <a:lnTo>
                    <a:pt x="2123" y="3368"/>
                  </a:lnTo>
                  <a:lnTo>
                    <a:pt x="2170" y="3383"/>
                  </a:lnTo>
                  <a:lnTo>
                    <a:pt x="2213" y="3396"/>
                  </a:lnTo>
                  <a:lnTo>
                    <a:pt x="2252" y="3403"/>
                  </a:lnTo>
                  <a:lnTo>
                    <a:pt x="2257" y="3404"/>
                  </a:lnTo>
                  <a:lnTo>
                    <a:pt x="2267" y="3408"/>
                  </a:lnTo>
                  <a:lnTo>
                    <a:pt x="2282" y="3411"/>
                  </a:lnTo>
                  <a:lnTo>
                    <a:pt x="2303" y="3416"/>
                  </a:lnTo>
                  <a:lnTo>
                    <a:pt x="2329" y="3424"/>
                  </a:lnTo>
                  <a:lnTo>
                    <a:pt x="2357" y="3433"/>
                  </a:lnTo>
                  <a:lnTo>
                    <a:pt x="2332" y="3460"/>
                  </a:lnTo>
                  <a:lnTo>
                    <a:pt x="2302" y="3484"/>
                  </a:lnTo>
                  <a:lnTo>
                    <a:pt x="2269" y="3503"/>
                  </a:lnTo>
                  <a:lnTo>
                    <a:pt x="2234" y="3517"/>
                  </a:lnTo>
                  <a:lnTo>
                    <a:pt x="2196" y="3526"/>
                  </a:lnTo>
                  <a:lnTo>
                    <a:pt x="2156" y="3529"/>
                  </a:lnTo>
                  <a:lnTo>
                    <a:pt x="2016" y="3529"/>
                  </a:lnTo>
                  <a:lnTo>
                    <a:pt x="2015" y="3529"/>
                  </a:lnTo>
                  <a:lnTo>
                    <a:pt x="2011" y="3529"/>
                  </a:lnTo>
                  <a:lnTo>
                    <a:pt x="1994" y="3529"/>
                  </a:lnTo>
                  <a:lnTo>
                    <a:pt x="1988" y="3529"/>
                  </a:lnTo>
                  <a:lnTo>
                    <a:pt x="1984" y="3529"/>
                  </a:lnTo>
                  <a:lnTo>
                    <a:pt x="1978" y="3529"/>
                  </a:lnTo>
                  <a:lnTo>
                    <a:pt x="1983" y="3529"/>
                  </a:lnTo>
                  <a:lnTo>
                    <a:pt x="1981" y="3529"/>
                  </a:lnTo>
                  <a:lnTo>
                    <a:pt x="1973" y="3529"/>
                  </a:lnTo>
                  <a:lnTo>
                    <a:pt x="1966" y="3529"/>
                  </a:lnTo>
                  <a:lnTo>
                    <a:pt x="1958" y="3529"/>
                  </a:lnTo>
                  <a:lnTo>
                    <a:pt x="1953" y="3529"/>
                  </a:lnTo>
                  <a:lnTo>
                    <a:pt x="1949" y="3529"/>
                  </a:lnTo>
                  <a:lnTo>
                    <a:pt x="1942" y="3529"/>
                  </a:lnTo>
                  <a:lnTo>
                    <a:pt x="1938" y="3529"/>
                  </a:lnTo>
                  <a:lnTo>
                    <a:pt x="1934" y="3529"/>
                  </a:lnTo>
                  <a:lnTo>
                    <a:pt x="1929" y="3529"/>
                  </a:lnTo>
                  <a:lnTo>
                    <a:pt x="1925" y="3529"/>
                  </a:lnTo>
                  <a:lnTo>
                    <a:pt x="1918" y="3529"/>
                  </a:lnTo>
                  <a:lnTo>
                    <a:pt x="1910" y="3529"/>
                  </a:lnTo>
                  <a:lnTo>
                    <a:pt x="1903" y="3529"/>
                  </a:lnTo>
                  <a:lnTo>
                    <a:pt x="1891" y="3529"/>
                  </a:lnTo>
                  <a:lnTo>
                    <a:pt x="1885" y="3529"/>
                  </a:lnTo>
                  <a:lnTo>
                    <a:pt x="1889" y="3529"/>
                  </a:lnTo>
                  <a:lnTo>
                    <a:pt x="1882" y="3529"/>
                  </a:lnTo>
                  <a:lnTo>
                    <a:pt x="1878" y="3529"/>
                  </a:lnTo>
                  <a:lnTo>
                    <a:pt x="1877" y="3529"/>
                  </a:lnTo>
                  <a:lnTo>
                    <a:pt x="1880" y="3529"/>
                  </a:lnTo>
                  <a:lnTo>
                    <a:pt x="1875" y="3529"/>
                  </a:lnTo>
                  <a:lnTo>
                    <a:pt x="1873" y="3529"/>
                  </a:lnTo>
                  <a:lnTo>
                    <a:pt x="1872" y="3529"/>
                  </a:lnTo>
                  <a:lnTo>
                    <a:pt x="1871" y="3529"/>
                  </a:lnTo>
                  <a:lnTo>
                    <a:pt x="1872" y="3529"/>
                  </a:lnTo>
                  <a:lnTo>
                    <a:pt x="1870" y="3529"/>
                  </a:lnTo>
                  <a:lnTo>
                    <a:pt x="1866" y="3529"/>
                  </a:lnTo>
                  <a:lnTo>
                    <a:pt x="1863" y="3529"/>
                  </a:lnTo>
                  <a:lnTo>
                    <a:pt x="1862" y="3529"/>
                  </a:lnTo>
                  <a:lnTo>
                    <a:pt x="1862" y="3529"/>
                  </a:lnTo>
                  <a:lnTo>
                    <a:pt x="1862" y="3529"/>
                  </a:lnTo>
                  <a:lnTo>
                    <a:pt x="275" y="3529"/>
                  </a:lnTo>
                  <a:lnTo>
                    <a:pt x="234" y="3526"/>
                  </a:lnTo>
                  <a:lnTo>
                    <a:pt x="196" y="3517"/>
                  </a:lnTo>
                  <a:lnTo>
                    <a:pt x="159" y="3503"/>
                  </a:lnTo>
                  <a:lnTo>
                    <a:pt x="125" y="3483"/>
                  </a:lnTo>
                  <a:lnTo>
                    <a:pt x="94" y="3459"/>
                  </a:lnTo>
                  <a:lnTo>
                    <a:pt x="68" y="3432"/>
                  </a:lnTo>
                  <a:lnTo>
                    <a:pt x="44" y="3400"/>
                  </a:lnTo>
                  <a:lnTo>
                    <a:pt x="25" y="3365"/>
                  </a:lnTo>
                  <a:lnTo>
                    <a:pt x="12" y="3327"/>
                  </a:lnTo>
                  <a:lnTo>
                    <a:pt x="3" y="3287"/>
                  </a:lnTo>
                  <a:lnTo>
                    <a:pt x="0" y="3244"/>
                  </a:lnTo>
                  <a:lnTo>
                    <a:pt x="0" y="285"/>
                  </a:lnTo>
                  <a:lnTo>
                    <a:pt x="3" y="241"/>
                  </a:lnTo>
                  <a:lnTo>
                    <a:pt x="12" y="199"/>
                  </a:lnTo>
                  <a:lnTo>
                    <a:pt x="27" y="161"/>
                  </a:lnTo>
                  <a:lnTo>
                    <a:pt x="47" y="125"/>
                  </a:lnTo>
                  <a:lnTo>
                    <a:pt x="71" y="93"/>
                  </a:lnTo>
                  <a:lnTo>
                    <a:pt x="101" y="65"/>
                  </a:lnTo>
                  <a:lnTo>
                    <a:pt x="132" y="42"/>
                  </a:lnTo>
                  <a:lnTo>
                    <a:pt x="168" y="23"/>
                  </a:lnTo>
                  <a:lnTo>
                    <a:pt x="202" y="11"/>
                  </a:lnTo>
                  <a:lnTo>
                    <a:pt x="238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9310688" y="6003926"/>
              <a:ext cx="339725" cy="330200"/>
            </a:xfrm>
            <a:custGeom>
              <a:avLst/>
              <a:gdLst>
                <a:gd name="T0" fmla="*/ 303 w 2143"/>
                <a:gd name="T1" fmla="*/ 7 h 2084"/>
                <a:gd name="T2" fmla="*/ 366 w 2143"/>
                <a:gd name="T3" fmla="*/ 52 h 2084"/>
                <a:gd name="T4" fmla="*/ 557 w 2143"/>
                <a:gd name="T5" fmla="*/ 298 h 2084"/>
                <a:gd name="T6" fmla="*/ 733 w 2143"/>
                <a:gd name="T7" fmla="*/ 523 h 2084"/>
                <a:gd name="T8" fmla="*/ 816 w 2143"/>
                <a:gd name="T9" fmla="*/ 612 h 2084"/>
                <a:gd name="T10" fmla="*/ 873 w 2143"/>
                <a:gd name="T11" fmla="*/ 593 h 2084"/>
                <a:gd name="T12" fmla="*/ 972 w 2143"/>
                <a:gd name="T13" fmla="*/ 568 h 2084"/>
                <a:gd name="T14" fmla="*/ 1104 w 2143"/>
                <a:gd name="T15" fmla="*/ 544 h 2084"/>
                <a:gd name="T16" fmla="*/ 1266 w 2143"/>
                <a:gd name="T17" fmla="*/ 528 h 2084"/>
                <a:gd name="T18" fmla="*/ 1451 w 2143"/>
                <a:gd name="T19" fmla="*/ 528 h 2084"/>
                <a:gd name="T20" fmla="*/ 1650 w 2143"/>
                <a:gd name="T21" fmla="*/ 552 h 2084"/>
                <a:gd name="T22" fmla="*/ 1756 w 2143"/>
                <a:gd name="T23" fmla="*/ 584 h 2084"/>
                <a:gd name="T24" fmla="*/ 1793 w 2143"/>
                <a:gd name="T25" fmla="*/ 639 h 2084"/>
                <a:gd name="T26" fmla="*/ 1844 w 2143"/>
                <a:gd name="T27" fmla="*/ 740 h 2084"/>
                <a:gd name="T28" fmla="*/ 1903 w 2143"/>
                <a:gd name="T29" fmla="*/ 875 h 2084"/>
                <a:gd name="T30" fmla="*/ 1961 w 2143"/>
                <a:gd name="T31" fmla="*/ 1032 h 2084"/>
                <a:gd name="T32" fmla="*/ 2004 w 2143"/>
                <a:gd name="T33" fmla="*/ 1201 h 2084"/>
                <a:gd name="T34" fmla="*/ 2039 w 2143"/>
                <a:gd name="T35" fmla="*/ 1336 h 2084"/>
                <a:gd name="T36" fmla="*/ 2076 w 2143"/>
                <a:gd name="T37" fmla="*/ 1424 h 2084"/>
                <a:gd name="T38" fmla="*/ 2143 w 2143"/>
                <a:gd name="T39" fmla="*/ 1568 h 2084"/>
                <a:gd name="T40" fmla="*/ 2124 w 2143"/>
                <a:gd name="T41" fmla="*/ 1638 h 2084"/>
                <a:gd name="T42" fmla="*/ 1617 w 2143"/>
                <a:gd name="T43" fmla="*/ 2056 h 2084"/>
                <a:gd name="T44" fmla="*/ 1526 w 2143"/>
                <a:gd name="T45" fmla="*/ 2084 h 2084"/>
                <a:gd name="T46" fmla="*/ 1433 w 2143"/>
                <a:gd name="T47" fmla="*/ 2072 h 2084"/>
                <a:gd name="T48" fmla="*/ 1329 w 2143"/>
                <a:gd name="T49" fmla="*/ 2007 h 2084"/>
                <a:gd name="T50" fmla="*/ 1187 w 2143"/>
                <a:gd name="T51" fmla="*/ 1923 h 2084"/>
                <a:gd name="T52" fmla="*/ 1052 w 2143"/>
                <a:gd name="T53" fmla="*/ 1862 h 2084"/>
                <a:gd name="T54" fmla="*/ 937 w 2143"/>
                <a:gd name="T55" fmla="*/ 1821 h 2084"/>
                <a:gd name="T56" fmla="*/ 858 w 2143"/>
                <a:gd name="T57" fmla="*/ 1798 h 2084"/>
                <a:gd name="T58" fmla="*/ 828 w 2143"/>
                <a:gd name="T59" fmla="*/ 1792 h 2084"/>
                <a:gd name="T60" fmla="*/ 697 w 2143"/>
                <a:gd name="T61" fmla="*/ 1751 h 2084"/>
                <a:gd name="T62" fmla="*/ 584 w 2143"/>
                <a:gd name="T63" fmla="*/ 1683 h 2084"/>
                <a:gd name="T64" fmla="*/ 484 w 2143"/>
                <a:gd name="T65" fmla="*/ 1623 h 2084"/>
                <a:gd name="T66" fmla="*/ 303 w 2143"/>
                <a:gd name="T67" fmla="*/ 1515 h 2084"/>
                <a:gd name="T68" fmla="*/ 64 w 2143"/>
                <a:gd name="T69" fmla="*/ 1409 h 2084"/>
                <a:gd name="T70" fmla="*/ 10 w 2143"/>
                <a:gd name="T71" fmla="*/ 1373 h 2084"/>
                <a:gd name="T72" fmla="*/ 3 w 2143"/>
                <a:gd name="T73" fmla="*/ 1315 h 2084"/>
                <a:gd name="T74" fmla="*/ 33 w 2143"/>
                <a:gd name="T75" fmla="*/ 1252 h 2084"/>
                <a:gd name="T76" fmla="*/ 87 w 2143"/>
                <a:gd name="T77" fmla="*/ 1206 h 2084"/>
                <a:gd name="T78" fmla="*/ 192 w 2143"/>
                <a:gd name="T79" fmla="*/ 1179 h 2084"/>
                <a:gd name="T80" fmla="*/ 297 w 2143"/>
                <a:gd name="T81" fmla="*/ 1187 h 2084"/>
                <a:gd name="T82" fmla="*/ 345 w 2143"/>
                <a:gd name="T83" fmla="*/ 1201 h 2084"/>
                <a:gd name="T84" fmla="*/ 421 w 2143"/>
                <a:gd name="T85" fmla="*/ 1233 h 2084"/>
                <a:gd name="T86" fmla="*/ 507 w 2143"/>
                <a:gd name="T87" fmla="*/ 1271 h 2084"/>
                <a:gd name="T88" fmla="*/ 586 w 2143"/>
                <a:gd name="T89" fmla="*/ 1304 h 2084"/>
                <a:gd name="T90" fmla="*/ 640 w 2143"/>
                <a:gd name="T91" fmla="*/ 1319 h 2084"/>
                <a:gd name="T92" fmla="*/ 671 w 2143"/>
                <a:gd name="T93" fmla="*/ 1300 h 2084"/>
                <a:gd name="T94" fmla="*/ 684 w 2143"/>
                <a:gd name="T95" fmla="*/ 1256 h 2084"/>
                <a:gd name="T96" fmla="*/ 683 w 2143"/>
                <a:gd name="T97" fmla="*/ 1198 h 2084"/>
                <a:gd name="T98" fmla="*/ 660 w 2143"/>
                <a:gd name="T99" fmla="*/ 1116 h 2084"/>
                <a:gd name="T100" fmla="*/ 320 w 2143"/>
                <a:gd name="T101" fmla="*/ 496 h 2084"/>
                <a:gd name="T102" fmla="*/ 132 w 2143"/>
                <a:gd name="T103" fmla="*/ 142 h 2084"/>
                <a:gd name="T104" fmla="*/ 147 w 2143"/>
                <a:gd name="T105" fmla="*/ 64 h 2084"/>
                <a:gd name="T106" fmla="*/ 208 w 2143"/>
                <a:gd name="T107" fmla="*/ 10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3" h="2084">
                  <a:moveTo>
                    <a:pt x="256" y="0"/>
                  </a:moveTo>
                  <a:lnTo>
                    <a:pt x="280" y="1"/>
                  </a:lnTo>
                  <a:lnTo>
                    <a:pt x="303" y="7"/>
                  </a:lnTo>
                  <a:lnTo>
                    <a:pt x="326" y="18"/>
                  </a:lnTo>
                  <a:lnTo>
                    <a:pt x="347" y="33"/>
                  </a:lnTo>
                  <a:lnTo>
                    <a:pt x="366" y="52"/>
                  </a:lnTo>
                  <a:lnTo>
                    <a:pt x="429" y="133"/>
                  </a:lnTo>
                  <a:lnTo>
                    <a:pt x="493" y="214"/>
                  </a:lnTo>
                  <a:lnTo>
                    <a:pt x="557" y="298"/>
                  </a:lnTo>
                  <a:lnTo>
                    <a:pt x="615" y="373"/>
                  </a:lnTo>
                  <a:lnTo>
                    <a:pt x="674" y="449"/>
                  </a:lnTo>
                  <a:lnTo>
                    <a:pt x="733" y="523"/>
                  </a:lnTo>
                  <a:lnTo>
                    <a:pt x="805" y="615"/>
                  </a:lnTo>
                  <a:lnTo>
                    <a:pt x="809" y="614"/>
                  </a:lnTo>
                  <a:lnTo>
                    <a:pt x="816" y="612"/>
                  </a:lnTo>
                  <a:lnTo>
                    <a:pt x="831" y="607"/>
                  </a:lnTo>
                  <a:lnTo>
                    <a:pt x="849" y="601"/>
                  </a:lnTo>
                  <a:lnTo>
                    <a:pt x="873" y="593"/>
                  </a:lnTo>
                  <a:lnTo>
                    <a:pt x="902" y="586"/>
                  </a:lnTo>
                  <a:lnTo>
                    <a:pt x="935" y="577"/>
                  </a:lnTo>
                  <a:lnTo>
                    <a:pt x="972" y="568"/>
                  </a:lnTo>
                  <a:lnTo>
                    <a:pt x="1012" y="561"/>
                  </a:lnTo>
                  <a:lnTo>
                    <a:pt x="1057" y="552"/>
                  </a:lnTo>
                  <a:lnTo>
                    <a:pt x="1104" y="544"/>
                  </a:lnTo>
                  <a:lnTo>
                    <a:pt x="1156" y="538"/>
                  </a:lnTo>
                  <a:lnTo>
                    <a:pt x="1210" y="532"/>
                  </a:lnTo>
                  <a:lnTo>
                    <a:pt x="1266" y="528"/>
                  </a:lnTo>
                  <a:lnTo>
                    <a:pt x="1326" y="526"/>
                  </a:lnTo>
                  <a:lnTo>
                    <a:pt x="1387" y="526"/>
                  </a:lnTo>
                  <a:lnTo>
                    <a:pt x="1451" y="528"/>
                  </a:lnTo>
                  <a:lnTo>
                    <a:pt x="1515" y="533"/>
                  </a:lnTo>
                  <a:lnTo>
                    <a:pt x="1582" y="541"/>
                  </a:lnTo>
                  <a:lnTo>
                    <a:pt x="1650" y="552"/>
                  </a:lnTo>
                  <a:lnTo>
                    <a:pt x="1719" y="566"/>
                  </a:lnTo>
                  <a:lnTo>
                    <a:pt x="1739" y="574"/>
                  </a:lnTo>
                  <a:lnTo>
                    <a:pt x="1756" y="584"/>
                  </a:lnTo>
                  <a:lnTo>
                    <a:pt x="1770" y="598"/>
                  </a:lnTo>
                  <a:lnTo>
                    <a:pt x="1781" y="615"/>
                  </a:lnTo>
                  <a:lnTo>
                    <a:pt x="1793" y="639"/>
                  </a:lnTo>
                  <a:lnTo>
                    <a:pt x="1809" y="669"/>
                  </a:lnTo>
                  <a:lnTo>
                    <a:pt x="1825" y="703"/>
                  </a:lnTo>
                  <a:lnTo>
                    <a:pt x="1844" y="740"/>
                  </a:lnTo>
                  <a:lnTo>
                    <a:pt x="1863" y="782"/>
                  </a:lnTo>
                  <a:lnTo>
                    <a:pt x="1883" y="827"/>
                  </a:lnTo>
                  <a:lnTo>
                    <a:pt x="1903" y="875"/>
                  </a:lnTo>
                  <a:lnTo>
                    <a:pt x="1922" y="925"/>
                  </a:lnTo>
                  <a:lnTo>
                    <a:pt x="1942" y="978"/>
                  </a:lnTo>
                  <a:lnTo>
                    <a:pt x="1961" y="1032"/>
                  </a:lnTo>
                  <a:lnTo>
                    <a:pt x="1977" y="1087"/>
                  </a:lnTo>
                  <a:lnTo>
                    <a:pt x="1991" y="1144"/>
                  </a:lnTo>
                  <a:lnTo>
                    <a:pt x="2004" y="1201"/>
                  </a:lnTo>
                  <a:lnTo>
                    <a:pt x="2014" y="1259"/>
                  </a:lnTo>
                  <a:lnTo>
                    <a:pt x="2026" y="1299"/>
                  </a:lnTo>
                  <a:lnTo>
                    <a:pt x="2039" y="1336"/>
                  </a:lnTo>
                  <a:lnTo>
                    <a:pt x="2053" y="1369"/>
                  </a:lnTo>
                  <a:lnTo>
                    <a:pt x="2065" y="1398"/>
                  </a:lnTo>
                  <a:lnTo>
                    <a:pt x="2076" y="1424"/>
                  </a:lnTo>
                  <a:lnTo>
                    <a:pt x="2129" y="1520"/>
                  </a:lnTo>
                  <a:lnTo>
                    <a:pt x="2139" y="1543"/>
                  </a:lnTo>
                  <a:lnTo>
                    <a:pt x="2143" y="1568"/>
                  </a:lnTo>
                  <a:lnTo>
                    <a:pt x="2142" y="1592"/>
                  </a:lnTo>
                  <a:lnTo>
                    <a:pt x="2136" y="1616"/>
                  </a:lnTo>
                  <a:lnTo>
                    <a:pt x="2124" y="1638"/>
                  </a:lnTo>
                  <a:lnTo>
                    <a:pt x="2106" y="1658"/>
                  </a:lnTo>
                  <a:lnTo>
                    <a:pt x="1643" y="2037"/>
                  </a:lnTo>
                  <a:lnTo>
                    <a:pt x="1617" y="2056"/>
                  </a:lnTo>
                  <a:lnTo>
                    <a:pt x="1588" y="2069"/>
                  </a:lnTo>
                  <a:lnTo>
                    <a:pt x="1558" y="2079"/>
                  </a:lnTo>
                  <a:lnTo>
                    <a:pt x="1526" y="2084"/>
                  </a:lnTo>
                  <a:lnTo>
                    <a:pt x="1495" y="2084"/>
                  </a:lnTo>
                  <a:lnTo>
                    <a:pt x="1464" y="2081"/>
                  </a:lnTo>
                  <a:lnTo>
                    <a:pt x="1433" y="2072"/>
                  </a:lnTo>
                  <a:lnTo>
                    <a:pt x="1404" y="2059"/>
                  </a:lnTo>
                  <a:lnTo>
                    <a:pt x="1375" y="2040"/>
                  </a:lnTo>
                  <a:lnTo>
                    <a:pt x="1329" y="2007"/>
                  </a:lnTo>
                  <a:lnTo>
                    <a:pt x="1281" y="1976"/>
                  </a:lnTo>
                  <a:lnTo>
                    <a:pt x="1234" y="1948"/>
                  </a:lnTo>
                  <a:lnTo>
                    <a:pt x="1187" y="1923"/>
                  </a:lnTo>
                  <a:lnTo>
                    <a:pt x="1140" y="1900"/>
                  </a:lnTo>
                  <a:lnTo>
                    <a:pt x="1095" y="1879"/>
                  </a:lnTo>
                  <a:lnTo>
                    <a:pt x="1052" y="1862"/>
                  </a:lnTo>
                  <a:lnTo>
                    <a:pt x="1010" y="1846"/>
                  </a:lnTo>
                  <a:lnTo>
                    <a:pt x="972" y="1832"/>
                  </a:lnTo>
                  <a:lnTo>
                    <a:pt x="937" y="1821"/>
                  </a:lnTo>
                  <a:lnTo>
                    <a:pt x="906" y="1811"/>
                  </a:lnTo>
                  <a:lnTo>
                    <a:pt x="880" y="1804"/>
                  </a:lnTo>
                  <a:lnTo>
                    <a:pt x="858" y="1798"/>
                  </a:lnTo>
                  <a:lnTo>
                    <a:pt x="842" y="1795"/>
                  </a:lnTo>
                  <a:lnTo>
                    <a:pt x="832" y="1793"/>
                  </a:lnTo>
                  <a:lnTo>
                    <a:pt x="828" y="1792"/>
                  </a:lnTo>
                  <a:lnTo>
                    <a:pt x="784" y="1782"/>
                  </a:lnTo>
                  <a:lnTo>
                    <a:pt x="740" y="1769"/>
                  </a:lnTo>
                  <a:lnTo>
                    <a:pt x="697" y="1751"/>
                  </a:lnTo>
                  <a:lnTo>
                    <a:pt x="656" y="1730"/>
                  </a:lnTo>
                  <a:lnTo>
                    <a:pt x="614" y="1703"/>
                  </a:lnTo>
                  <a:lnTo>
                    <a:pt x="584" y="1683"/>
                  </a:lnTo>
                  <a:lnTo>
                    <a:pt x="552" y="1662"/>
                  </a:lnTo>
                  <a:lnTo>
                    <a:pt x="517" y="1643"/>
                  </a:lnTo>
                  <a:lnTo>
                    <a:pt x="484" y="1623"/>
                  </a:lnTo>
                  <a:lnTo>
                    <a:pt x="454" y="1604"/>
                  </a:lnTo>
                  <a:lnTo>
                    <a:pt x="380" y="1557"/>
                  </a:lnTo>
                  <a:lnTo>
                    <a:pt x="303" y="1515"/>
                  </a:lnTo>
                  <a:lnTo>
                    <a:pt x="226" y="1474"/>
                  </a:lnTo>
                  <a:lnTo>
                    <a:pt x="145" y="1439"/>
                  </a:lnTo>
                  <a:lnTo>
                    <a:pt x="64" y="1409"/>
                  </a:lnTo>
                  <a:lnTo>
                    <a:pt x="40" y="1400"/>
                  </a:lnTo>
                  <a:lnTo>
                    <a:pt x="22" y="1388"/>
                  </a:lnTo>
                  <a:lnTo>
                    <a:pt x="10" y="1373"/>
                  </a:lnTo>
                  <a:lnTo>
                    <a:pt x="3" y="1357"/>
                  </a:lnTo>
                  <a:lnTo>
                    <a:pt x="0" y="1337"/>
                  </a:lnTo>
                  <a:lnTo>
                    <a:pt x="3" y="1315"/>
                  </a:lnTo>
                  <a:lnTo>
                    <a:pt x="10" y="1290"/>
                  </a:lnTo>
                  <a:lnTo>
                    <a:pt x="20" y="1271"/>
                  </a:lnTo>
                  <a:lnTo>
                    <a:pt x="33" y="1252"/>
                  </a:lnTo>
                  <a:lnTo>
                    <a:pt x="50" y="1233"/>
                  </a:lnTo>
                  <a:lnTo>
                    <a:pt x="68" y="1218"/>
                  </a:lnTo>
                  <a:lnTo>
                    <a:pt x="87" y="1206"/>
                  </a:lnTo>
                  <a:lnTo>
                    <a:pt x="121" y="1191"/>
                  </a:lnTo>
                  <a:lnTo>
                    <a:pt x="157" y="1183"/>
                  </a:lnTo>
                  <a:lnTo>
                    <a:pt x="192" y="1179"/>
                  </a:lnTo>
                  <a:lnTo>
                    <a:pt x="227" y="1179"/>
                  </a:lnTo>
                  <a:lnTo>
                    <a:pt x="262" y="1182"/>
                  </a:lnTo>
                  <a:lnTo>
                    <a:pt x="297" y="1187"/>
                  </a:lnTo>
                  <a:lnTo>
                    <a:pt x="309" y="1189"/>
                  </a:lnTo>
                  <a:lnTo>
                    <a:pt x="325" y="1194"/>
                  </a:lnTo>
                  <a:lnTo>
                    <a:pt x="345" y="1201"/>
                  </a:lnTo>
                  <a:lnTo>
                    <a:pt x="368" y="1211"/>
                  </a:lnTo>
                  <a:lnTo>
                    <a:pt x="394" y="1222"/>
                  </a:lnTo>
                  <a:lnTo>
                    <a:pt x="421" y="1233"/>
                  </a:lnTo>
                  <a:lnTo>
                    <a:pt x="450" y="1246"/>
                  </a:lnTo>
                  <a:lnTo>
                    <a:pt x="478" y="1259"/>
                  </a:lnTo>
                  <a:lnTo>
                    <a:pt x="507" y="1271"/>
                  </a:lnTo>
                  <a:lnTo>
                    <a:pt x="535" y="1283"/>
                  </a:lnTo>
                  <a:lnTo>
                    <a:pt x="562" y="1294"/>
                  </a:lnTo>
                  <a:lnTo>
                    <a:pt x="586" y="1304"/>
                  </a:lnTo>
                  <a:lnTo>
                    <a:pt x="606" y="1313"/>
                  </a:lnTo>
                  <a:lnTo>
                    <a:pt x="625" y="1317"/>
                  </a:lnTo>
                  <a:lnTo>
                    <a:pt x="640" y="1319"/>
                  </a:lnTo>
                  <a:lnTo>
                    <a:pt x="652" y="1315"/>
                  </a:lnTo>
                  <a:lnTo>
                    <a:pt x="663" y="1310"/>
                  </a:lnTo>
                  <a:lnTo>
                    <a:pt x="671" y="1300"/>
                  </a:lnTo>
                  <a:lnTo>
                    <a:pt x="677" y="1288"/>
                  </a:lnTo>
                  <a:lnTo>
                    <a:pt x="681" y="1273"/>
                  </a:lnTo>
                  <a:lnTo>
                    <a:pt x="684" y="1256"/>
                  </a:lnTo>
                  <a:lnTo>
                    <a:pt x="684" y="1237"/>
                  </a:lnTo>
                  <a:lnTo>
                    <a:pt x="684" y="1219"/>
                  </a:lnTo>
                  <a:lnTo>
                    <a:pt x="683" y="1198"/>
                  </a:lnTo>
                  <a:lnTo>
                    <a:pt x="677" y="1170"/>
                  </a:lnTo>
                  <a:lnTo>
                    <a:pt x="670" y="1142"/>
                  </a:lnTo>
                  <a:lnTo>
                    <a:pt x="660" y="1116"/>
                  </a:lnTo>
                  <a:lnTo>
                    <a:pt x="649" y="1091"/>
                  </a:lnTo>
                  <a:lnTo>
                    <a:pt x="486" y="793"/>
                  </a:lnTo>
                  <a:lnTo>
                    <a:pt x="320" y="496"/>
                  </a:lnTo>
                  <a:lnTo>
                    <a:pt x="151" y="198"/>
                  </a:lnTo>
                  <a:lnTo>
                    <a:pt x="138" y="171"/>
                  </a:lnTo>
                  <a:lnTo>
                    <a:pt x="132" y="142"/>
                  </a:lnTo>
                  <a:lnTo>
                    <a:pt x="130" y="115"/>
                  </a:lnTo>
                  <a:lnTo>
                    <a:pt x="136" y="89"/>
                  </a:lnTo>
                  <a:lnTo>
                    <a:pt x="147" y="64"/>
                  </a:lnTo>
                  <a:lnTo>
                    <a:pt x="163" y="41"/>
                  </a:lnTo>
                  <a:lnTo>
                    <a:pt x="185" y="22"/>
                  </a:lnTo>
                  <a:lnTo>
                    <a:pt x="208" y="10"/>
                  </a:lnTo>
                  <a:lnTo>
                    <a:pt x="232" y="2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8183253" y="5767388"/>
            <a:ext cx="493712" cy="573088"/>
            <a:chOff x="8183563" y="5767388"/>
            <a:chExt cx="493712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8183563" y="5767388"/>
              <a:ext cx="493712" cy="573088"/>
            </a:xfrm>
            <a:custGeom>
              <a:avLst/>
              <a:gdLst>
                <a:gd name="T0" fmla="*/ 1296 w 3107"/>
                <a:gd name="T1" fmla="*/ 663 h 3607"/>
                <a:gd name="T2" fmla="*/ 986 w 3107"/>
                <a:gd name="T3" fmla="*/ 780 h 3607"/>
                <a:gd name="T4" fmla="*/ 724 w 3107"/>
                <a:gd name="T5" fmla="*/ 978 h 3607"/>
                <a:gd name="T6" fmla="*/ 527 w 3107"/>
                <a:gd name="T7" fmla="*/ 1238 h 3607"/>
                <a:gd name="T8" fmla="*/ 409 w 3107"/>
                <a:gd name="T9" fmla="*/ 1548 h 3607"/>
                <a:gd name="T10" fmla="*/ 384 w 3107"/>
                <a:gd name="T11" fmla="*/ 1890 h 3607"/>
                <a:gd name="T12" fmla="*/ 458 w 3107"/>
                <a:gd name="T13" fmla="*/ 2219 h 3607"/>
                <a:gd name="T14" fmla="*/ 617 w 3107"/>
                <a:gd name="T15" fmla="*/ 2507 h 3607"/>
                <a:gd name="T16" fmla="*/ 848 w 3107"/>
                <a:gd name="T17" fmla="*/ 2737 h 3607"/>
                <a:gd name="T18" fmla="*/ 1135 w 3107"/>
                <a:gd name="T19" fmla="*/ 2896 h 3607"/>
                <a:gd name="T20" fmla="*/ 1466 w 3107"/>
                <a:gd name="T21" fmla="*/ 2970 h 3607"/>
                <a:gd name="T22" fmla="*/ 1810 w 3107"/>
                <a:gd name="T23" fmla="*/ 2945 h 3607"/>
                <a:gd name="T24" fmla="*/ 2121 w 3107"/>
                <a:gd name="T25" fmla="*/ 2827 h 3607"/>
                <a:gd name="T26" fmla="*/ 2383 w 3107"/>
                <a:gd name="T27" fmla="*/ 2631 h 3607"/>
                <a:gd name="T28" fmla="*/ 2580 w 3107"/>
                <a:gd name="T29" fmla="*/ 2370 h 3607"/>
                <a:gd name="T30" fmla="*/ 2697 w 3107"/>
                <a:gd name="T31" fmla="*/ 2059 h 3607"/>
                <a:gd name="T32" fmla="*/ 2723 w 3107"/>
                <a:gd name="T33" fmla="*/ 1717 h 3607"/>
                <a:gd name="T34" fmla="*/ 2649 w 3107"/>
                <a:gd name="T35" fmla="*/ 1387 h 3607"/>
                <a:gd name="T36" fmla="*/ 2489 w 3107"/>
                <a:gd name="T37" fmla="*/ 1101 h 3607"/>
                <a:gd name="T38" fmla="*/ 2258 w 3107"/>
                <a:gd name="T39" fmla="*/ 870 h 3607"/>
                <a:gd name="T40" fmla="*/ 1971 w 3107"/>
                <a:gd name="T41" fmla="*/ 711 h 3607"/>
                <a:gd name="T42" fmla="*/ 1640 w 3107"/>
                <a:gd name="T43" fmla="*/ 638 h 3607"/>
                <a:gd name="T44" fmla="*/ 1579 w 3107"/>
                <a:gd name="T45" fmla="*/ 7 h 3607"/>
                <a:gd name="T46" fmla="*/ 1726 w 3107"/>
                <a:gd name="T47" fmla="*/ 105 h 3607"/>
                <a:gd name="T48" fmla="*/ 2124 w 3107"/>
                <a:gd name="T49" fmla="*/ 330 h 3607"/>
                <a:gd name="T50" fmla="*/ 2552 w 3107"/>
                <a:gd name="T51" fmla="*/ 491 h 3607"/>
                <a:gd name="T52" fmla="*/ 2936 w 3107"/>
                <a:gd name="T53" fmla="*/ 560 h 3607"/>
                <a:gd name="T54" fmla="*/ 3082 w 3107"/>
                <a:gd name="T55" fmla="*/ 588 h 3607"/>
                <a:gd name="T56" fmla="*/ 3107 w 3107"/>
                <a:gd name="T57" fmla="*/ 655 h 3607"/>
                <a:gd name="T58" fmla="*/ 3099 w 3107"/>
                <a:gd name="T59" fmla="*/ 2046 h 3607"/>
                <a:gd name="T60" fmla="*/ 3045 w 3107"/>
                <a:gd name="T61" fmla="*/ 2341 h 3607"/>
                <a:gd name="T62" fmla="*/ 2920 w 3107"/>
                <a:gd name="T63" fmla="*/ 2611 h 3607"/>
                <a:gd name="T64" fmla="*/ 2709 w 3107"/>
                <a:gd name="T65" fmla="*/ 2889 h 3607"/>
                <a:gd name="T66" fmla="*/ 2425 w 3107"/>
                <a:gd name="T67" fmla="*/ 3151 h 3607"/>
                <a:gd name="T68" fmla="*/ 2099 w 3107"/>
                <a:gd name="T69" fmla="*/ 3364 h 3607"/>
                <a:gd name="T70" fmla="*/ 1703 w 3107"/>
                <a:gd name="T71" fmla="*/ 3553 h 3607"/>
                <a:gd name="T72" fmla="*/ 1539 w 3107"/>
                <a:gd name="T73" fmla="*/ 3607 h 3607"/>
                <a:gd name="T74" fmla="*/ 1199 w 3107"/>
                <a:gd name="T75" fmla="*/ 3466 h 3607"/>
                <a:gd name="T76" fmla="*/ 801 w 3107"/>
                <a:gd name="T77" fmla="*/ 3234 h 3607"/>
                <a:gd name="T78" fmla="*/ 443 w 3107"/>
                <a:gd name="T79" fmla="*/ 2936 h 3607"/>
                <a:gd name="T80" fmla="*/ 236 w 3107"/>
                <a:gd name="T81" fmla="*/ 2688 h 3607"/>
                <a:gd name="T82" fmla="*/ 89 w 3107"/>
                <a:gd name="T83" fmla="*/ 2405 h 3607"/>
                <a:gd name="T84" fmla="*/ 14 w 3107"/>
                <a:gd name="T85" fmla="*/ 2092 h 3607"/>
                <a:gd name="T86" fmla="*/ 0 w 3107"/>
                <a:gd name="T87" fmla="*/ 1091 h 3607"/>
                <a:gd name="T88" fmla="*/ 9 w 3107"/>
                <a:gd name="T89" fmla="*/ 605 h 3607"/>
                <a:gd name="T90" fmla="*/ 66 w 3107"/>
                <a:gd name="T91" fmla="*/ 572 h 3607"/>
                <a:gd name="T92" fmla="*/ 440 w 3107"/>
                <a:gd name="T93" fmla="*/ 520 h 3607"/>
                <a:gd name="T94" fmla="*/ 874 w 3107"/>
                <a:gd name="T95" fmla="*/ 378 h 3607"/>
                <a:gd name="T96" fmla="*/ 1283 w 3107"/>
                <a:gd name="T97" fmla="*/ 166 h 3607"/>
                <a:gd name="T98" fmla="*/ 1516 w 3107"/>
                <a:gd name="T99" fmla="*/ 13 h 3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07" h="3607">
                  <a:moveTo>
                    <a:pt x="1553" y="634"/>
                  </a:moveTo>
                  <a:lnTo>
                    <a:pt x="1466" y="638"/>
                  </a:lnTo>
                  <a:lnTo>
                    <a:pt x="1381" y="646"/>
                  </a:lnTo>
                  <a:lnTo>
                    <a:pt x="1296" y="663"/>
                  </a:lnTo>
                  <a:lnTo>
                    <a:pt x="1214" y="684"/>
                  </a:lnTo>
                  <a:lnTo>
                    <a:pt x="1135" y="711"/>
                  </a:lnTo>
                  <a:lnTo>
                    <a:pt x="1059" y="743"/>
                  </a:lnTo>
                  <a:lnTo>
                    <a:pt x="986" y="780"/>
                  </a:lnTo>
                  <a:lnTo>
                    <a:pt x="915" y="823"/>
                  </a:lnTo>
                  <a:lnTo>
                    <a:pt x="848" y="870"/>
                  </a:lnTo>
                  <a:lnTo>
                    <a:pt x="784" y="922"/>
                  </a:lnTo>
                  <a:lnTo>
                    <a:pt x="724" y="978"/>
                  </a:lnTo>
                  <a:lnTo>
                    <a:pt x="669" y="1037"/>
                  </a:lnTo>
                  <a:lnTo>
                    <a:pt x="617" y="1101"/>
                  </a:lnTo>
                  <a:lnTo>
                    <a:pt x="570" y="1167"/>
                  </a:lnTo>
                  <a:lnTo>
                    <a:pt x="527" y="1238"/>
                  </a:lnTo>
                  <a:lnTo>
                    <a:pt x="489" y="1311"/>
                  </a:lnTo>
                  <a:lnTo>
                    <a:pt x="458" y="1388"/>
                  </a:lnTo>
                  <a:lnTo>
                    <a:pt x="430" y="1467"/>
                  </a:lnTo>
                  <a:lnTo>
                    <a:pt x="409" y="1548"/>
                  </a:lnTo>
                  <a:lnTo>
                    <a:pt x="393" y="1631"/>
                  </a:lnTo>
                  <a:lnTo>
                    <a:pt x="384" y="1717"/>
                  </a:lnTo>
                  <a:lnTo>
                    <a:pt x="381" y="1804"/>
                  </a:lnTo>
                  <a:lnTo>
                    <a:pt x="384" y="1890"/>
                  </a:lnTo>
                  <a:lnTo>
                    <a:pt x="393" y="1976"/>
                  </a:lnTo>
                  <a:lnTo>
                    <a:pt x="409" y="2059"/>
                  </a:lnTo>
                  <a:lnTo>
                    <a:pt x="430" y="2140"/>
                  </a:lnTo>
                  <a:lnTo>
                    <a:pt x="458" y="2219"/>
                  </a:lnTo>
                  <a:lnTo>
                    <a:pt x="489" y="2296"/>
                  </a:lnTo>
                  <a:lnTo>
                    <a:pt x="527" y="2370"/>
                  </a:lnTo>
                  <a:lnTo>
                    <a:pt x="570" y="2440"/>
                  </a:lnTo>
                  <a:lnTo>
                    <a:pt x="617" y="2507"/>
                  </a:lnTo>
                  <a:lnTo>
                    <a:pt x="669" y="2570"/>
                  </a:lnTo>
                  <a:lnTo>
                    <a:pt x="724" y="2630"/>
                  </a:lnTo>
                  <a:lnTo>
                    <a:pt x="784" y="2686"/>
                  </a:lnTo>
                  <a:lnTo>
                    <a:pt x="848" y="2737"/>
                  </a:lnTo>
                  <a:lnTo>
                    <a:pt x="915" y="2784"/>
                  </a:lnTo>
                  <a:lnTo>
                    <a:pt x="986" y="2827"/>
                  </a:lnTo>
                  <a:lnTo>
                    <a:pt x="1059" y="2864"/>
                  </a:lnTo>
                  <a:lnTo>
                    <a:pt x="1135" y="2896"/>
                  </a:lnTo>
                  <a:lnTo>
                    <a:pt x="1214" y="2924"/>
                  </a:lnTo>
                  <a:lnTo>
                    <a:pt x="1296" y="2945"/>
                  </a:lnTo>
                  <a:lnTo>
                    <a:pt x="1381" y="2961"/>
                  </a:lnTo>
                  <a:lnTo>
                    <a:pt x="1466" y="2970"/>
                  </a:lnTo>
                  <a:lnTo>
                    <a:pt x="1553" y="2973"/>
                  </a:lnTo>
                  <a:lnTo>
                    <a:pt x="1640" y="2970"/>
                  </a:lnTo>
                  <a:lnTo>
                    <a:pt x="1726" y="2961"/>
                  </a:lnTo>
                  <a:lnTo>
                    <a:pt x="1810" y="2945"/>
                  </a:lnTo>
                  <a:lnTo>
                    <a:pt x="1892" y="2924"/>
                  </a:lnTo>
                  <a:lnTo>
                    <a:pt x="1971" y="2896"/>
                  </a:lnTo>
                  <a:lnTo>
                    <a:pt x="2047" y="2864"/>
                  </a:lnTo>
                  <a:lnTo>
                    <a:pt x="2121" y="2827"/>
                  </a:lnTo>
                  <a:lnTo>
                    <a:pt x="2191" y="2784"/>
                  </a:lnTo>
                  <a:lnTo>
                    <a:pt x="2258" y="2737"/>
                  </a:lnTo>
                  <a:lnTo>
                    <a:pt x="2322" y="2686"/>
                  </a:lnTo>
                  <a:lnTo>
                    <a:pt x="2383" y="2631"/>
                  </a:lnTo>
                  <a:lnTo>
                    <a:pt x="2438" y="2570"/>
                  </a:lnTo>
                  <a:lnTo>
                    <a:pt x="2489" y="2507"/>
                  </a:lnTo>
                  <a:lnTo>
                    <a:pt x="2537" y="2440"/>
                  </a:lnTo>
                  <a:lnTo>
                    <a:pt x="2580" y="2370"/>
                  </a:lnTo>
                  <a:lnTo>
                    <a:pt x="2617" y="2296"/>
                  </a:lnTo>
                  <a:lnTo>
                    <a:pt x="2649" y="2221"/>
                  </a:lnTo>
                  <a:lnTo>
                    <a:pt x="2676" y="2142"/>
                  </a:lnTo>
                  <a:lnTo>
                    <a:pt x="2697" y="2059"/>
                  </a:lnTo>
                  <a:lnTo>
                    <a:pt x="2714" y="1976"/>
                  </a:lnTo>
                  <a:lnTo>
                    <a:pt x="2723" y="1890"/>
                  </a:lnTo>
                  <a:lnTo>
                    <a:pt x="2726" y="1804"/>
                  </a:lnTo>
                  <a:lnTo>
                    <a:pt x="2723" y="1717"/>
                  </a:lnTo>
                  <a:lnTo>
                    <a:pt x="2714" y="1631"/>
                  </a:lnTo>
                  <a:lnTo>
                    <a:pt x="2697" y="1547"/>
                  </a:lnTo>
                  <a:lnTo>
                    <a:pt x="2676" y="1466"/>
                  </a:lnTo>
                  <a:lnTo>
                    <a:pt x="2649" y="1387"/>
                  </a:lnTo>
                  <a:lnTo>
                    <a:pt x="2617" y="1311"/>
                  </a:lnTo>
                  <a:lnTo>
                    <a:pt x="2580" y="1238"/>
                  </a:lnTo>
                  <a:lnTo>
                    <a:pt x="2537" y="1167"/>
                  </a:lnTo>
                  <a:lnTo>
                    <a:pt x="2489" y="1101"/>
                  </a:lnTo>
                  <a:lnTo>
                    <a:pt x="2438" y="1037"/>
                  </a:lnTo>
                  <a:lnTo>
                    <a:pt x="2383" y="977"/>
                  </a:lnTo>
                  <a:lnTo>
                    <a:pt x="2322" y="922"/>
                  </a:lnTo>
                  <a:lnTo>
                    <a:pt x="2258" y="870"/>
                  </a:lnTo>
                  <a:lnTo>
                    <a:pt x="2191" y="823"/>
                  </a:lnTo>
                  <a:lnTo>
                    <a:pt x="2121" y="780"/>
                  </a:lnTo>
                  <a:lnTo>
                    <a:pt x="2047" y="743"/>
                  </a:lnTo>
                  <a:lnTo>
                    <a:pt x="1971" y="711"/>
                  </a:lnTo>
                  <a:lnTo>
                    <a:pt x="1892" y="684"/>
                  </a:lnTo>
                  <a:lnTo>
                    <a:pt x="1810" y="663"/>
                  </a:lnTo>
                  <a:lnTo>
                    <a:pt x="1726" y="646"/>
                  </a:lnTo>
                  <a:lnTo>
                    <a:pt x="1640" y="638"/>
                  </a:lnTo>
                  <a:lnTo>
                    <a:pt x="1553" y="634"/>
                  </a:lnTo>
                  <a:close/>
                  <a:moveTo>
                    <a:pt x="1554" y="0"/>
                  </a:moveTo>
                  <a:lnTo>
                    <a:pt x="1566" y="1"/>
                  </a:lnTo>
                  <a:lnTo>
                    <a:pt x="1579" y="7"/>
                  </a:lnTo>
                  <a:lnTo>
                    <a:pt x="1593" y="15"/>
                  </a:lnTo>
                  <a:lnTo>
                    <a:pt x="1610" y="26"/>
                  </a:lnTo>
                  <a:lnTo>
                    <a:pt x="1630" y="40"/>
                  </a:lnTo>
                  <a:lnTo>
                    <a:pt x="1726" y="105"/>
                  </a:lnTo>
                  <a:lnTo>
                    <a:pt x="1823" y="166"/>
                  </a:lnTo>
                  <a:lnTo>
                    <a:pt x="1922" y="224"/>
                  </a:lnTo>
                  <a:lnTo>
                    <a:pt x="2022" y="279"/>
                  </a:lnTo>
                  <a:lnTo>
                    <a:pt x="2124" y="330"/>
                  </a:lnTo>
                  <a:lnTo>
                    <a:pt x="2228" y="378"/>
                  </a:lnTo>
                  <a:lnTo>
                    <a:pt x="2333" y="420"/>
                  </a:lnTo>
                  <a:lnTo>
                    <a:pt x="2441" y="458"/>
                  </a:lnTo>
                  <a:lnTo>
                    <a:pt x="2552" y="491"/>
                  </a:lnTo>
                  <a:lnTo>
                    <a:pt x="2664" y="519"/>
                  </a:lnTo>
                  <a:lnTo>
                    <a:pt x="2755" y="536"/>
                  </a:lnTo>
                  <a:lnTo>
                    <a:pt x="2845" y="549"/>
                  </a:lnTo>
                  <a:lnTo>
                    <a:pt x="2936" y="560"/>
                  </a:lnTo>
                  <a:lnTo>
                    <a:pt x="3027" y="571"/>
                  </a:lnTo>
                  <a:lnTo>
                    <a:pt x="3050" y="574"/>
                  </a:lnTo>
                  <a:lnTo>
                    <a:pt x="3068" y="579"/>
                  </a:lnTo>
                  <a:lnTo>
                    <a:pt x="3082" y="588"/>
                  </a:lnTo>
                  <a:lnTo>
                    <a:pt x="3093" y="599"/>
                  </a:lnTo>
                  <a:lnTo>
                    <a:pt x="3101" y="615"/>
                  </a:lnTo>
                  <a:lnTo>
                    <a:pt x="3105" y="632"/>
                  </a:lnTo>
                  <a:lnTo>
                    <a:pt x="3107" y="655"/>
                  </a:lnTo>
                  <a:lnTo>
                    <a:pt x="3107" y="1357"/>
                  </a:lnTo>
                  <a:lnTo>
                    <a:pt x="3107" y="1587"/>
                  </a:lnTo>
                  <a:lnTo>
                    <a:pt x="3104" y="1817"/>
                  </a:lnTo>
                  <a:lnTo>
                    <a:pt x="3099" y="2046"/>
                  </a:lnTo>
                  <a:lnTo>
                    <a:pt x="3093" y="2123"/>
                  </a:lnTo>
                  <a:lnTo>
                    <a:pt x="3081" y="2198"/>
                  </a:lnTo>
                  <a:lnTo>
                    <a:pt x="3066" y="2270"/>
                  </a:lnTo>
                  <a:lnTo>
                    <a:pt x="3045" y="2341"/>
                  </a:lnTo>
                  <a:lnTo>
                    <a:pt x="3020" y="2411"/>
                  </a:lnTo>
                  <a:lnTo>
                    <a:pt x="2990" y="2479"/>
                  </a:lnTo>
                  <a:lnTo>
                    <a:pt x="2956" y="2546"/>
                  </a:lnTo>
                  <a:lnTo>
                    <a:pt x="2920" y="2611"/>
                  </a:lnTo>
                  <a:lnTo>
                    <a:pt x="2879" y="2675"/>
                  </a:lnTo>
                  <a:lnTo>
                    <a:pt x="2835" y="2737"/>
                  </a:lnTo>
                  <a:lnTo>
                    <a:pt x="2773" y="2815"/>
                  </a:lnTo>
                  <a:lnTo>
                    <a:pt x="2709" y="2889"/>
                  </a:lnTo>
                  <a:lnTo>
                    <a:pt x="2642" y="2960"/>
                  </a:lnTo>
                  <a:lnTo>
                    <a:pt x="2572" y="3027"/>
                  </a:lnTo>
                  <a:lnTo>
                    <a:pt x="2499" y="3090"/>
                  </a:lnTo>
                  <a:lnTo>
                    <a:pt x="2425" y="3151"/>
                  </a:lnTo>
                  <a:lnTo>
                    <a:pt x="2346" y="3208"/>
                  </a:lnTo>
                  <a:lnTo>
                    <a:pt x="2266" y="3262"/>
                  </a:lnTo>
                  <a:lnTo>
                    <a:pt x="2184" y="3314"/>
                  </a:lnTo>
                  <a:lnTo>
                    <a:pt x="2099" y="3364"/>
                  </a:lnTo>
                  <a:lnTo>
                    <a:pt x="2013" y="3410"/>
                  </a:lnTo>
                  <a:lnTo>
                    <a:pt x="1911" y="3461"/>
                  </a:lnTo>
                  <a:lnTo>
                    <a:pt x="1807" y="3508"/>
                  </a:lnTo>
                  <a:lnTo>
                    <a:pt x="1703" y="3553"/>
                  </a:lnTo>
                  <a:lnTo>
                    <a:pt x="1597" y="3599"/>
                  </a:lnTo>
                  <a:lnTo>
                    <a:pt x="1580" y="3605"/>
                  </a:lnTo>
                  <a:lnTo>
                    <a:pt x="1559" y="3607"/>
                  </a:lnTo>
                  <a:lnTo>
                    <a:pt x="1539" y="3607"/>
                  </a:lnTo>
                  <a:lnTo>
                    <a:pt x="1520" y="3603"/>
                  </a:lnTo>
                  <a:lnTo>
                    <a:pt x="1411" y="3560"/>
                  </a:lnTo>
                  <a:lnTo>
                    <a:pt x="1305" y="3515"/>
                  </a:lnTo>
                  <a:lnTo>
                    <a:pt x="1199" y="3466"/>
                  </a:lnTo>
                  <a:lnTo>
                    <a:pt x="1096" y="3413"/>
                  </a:lnTo>
                  <a:lnTo>
                    <a:pt x="995" y="3357"/>
                  </a:lnTo>
                  <a:lnTo>
                    <a:pt x="896" y="3298"/>
                  </a:lnTo>
                  <a:lnTo>
                    <a:pt x="801" y="3234"/>
                  </a:lnTo>
                  <a:lnTo>
                    <a:pt x="707" y="3166"/>
                  </a:lnTo>
                  <a:lnTo>
                    <a:pt x="616" y="3094"/>
                  </a:lnTo>
                  <a:lnTo>
                    <a:pt x="528" y="3018"/>
                  </a:lnTo>
                  <a:lnTo>
                    <a:pt x="443" y="2936"/>
                  </a:lnTo>
                  <a:lnTo>
                    <a:pt x="387" y="2877"/>
                  </a:lnTo>
                  <a:lnTo>
                    <a:pt x="333" y="2816"/>
                  </a:lnTo>
                  <a:lnTo>
                    <a:pt x="284" y="2753"/>
                  </a:lnTo>
                  <a:lnTo>
                    <a:pt x="236" y="2688"/>
                  </a:lnTo>
                  <a:lnTo>
                    <a:pt x="194" y="2620"/>
                  </a:lnTo>
                  <a:lnTo>
                    <a:pt x="154" y="2551"/>
                  </a:lnTo>
                  <a:lnTo>
                    <a:pt x="119" y="2478"/>
                  </a:lnTo>
                  <a:lnTo>
                    <a:pt x="89" y="2405"/>
                  </a:lnTo>
                  <a:lnTo>
                    <a:pt x="63" y="2328"/>
                  </a:lnTo>
                  <a:lnTo>
                    <a:pt x="42" y="2248"/>
                  </a:lnTo>
                  <a:lnTo>
                    <a:pt x="25" y="2170"/>
                  </a:lnTo>
                  <a:lnTo>
                    <a:pt x="14" y="2092"/>
                  </a:lnTo>
                  <a:lnTo>
                    <a:pt x="7" y="2012"/>
                  </a:lnTo>
                  <a:lnTo>
                    <a:pt x="3" y="1933"/>
                  </a:lnTo>
                  <a:lnTo>
                    <a:pt x="1" y="1512"/>
                  </a:lnTo>
                  <a:lnTo>
                    <a:pt x="0" y="1091"/>
                  </a:lnTo>
                  <a:lnTo>
                    <a:pt x="1" y="669"/>
                  </a:lnTo>
                  <a:lnTo>
                    <a:pt x="1" y="643"/>
                  </a:lnTo>
                  <a:lnTo>
                    <a:pt x="4" y="622"/>
                  </a:lnTo>
                  <a:lnTo>
                    <a:pt x="9" y="605"/>
                  </a:lnTo>
                  <a:lnTo>
                    <a:pt x="18" y="593"/>
                  </a:lnTo>
                  <a:lnTo>
                    <a:pt x="29" y="583"/>
                  </a:lnTo>
                  <a:lnTo>
                    <a:pt x="45" y="576"/>
                  </a:lnTo>
                  <a:lnTo>
                    <a:pt x="66" y="572"/>
                  </a:lnTo>
                  <a:lnTo>
                    <a:pt x="92" y="570"/>
                  </a:lnTo>
                  <a:lnTo>
                    <a:pt x="210" y="559"/>
                  </a:lnTo>
                  <a:lnTo>
                    <a:pt x="327" y="542"/>
                  </a:lnTo>
                  <a:lnTo>
                    <a:pt x="440" y="520"/>
                  </a:lnTo>
                  <a:lnTo>
                    <a:pt x="552" y="492"/>
                  </a:lnTo>
                  <a:lnTo>
                    <a:pt x="661" y="459"/>
                  </a:lnTo>
                  <a:lnTo>
                    <a:pt x="769" y="420"/>
                  </a:lnTo>
                  <a:lnTo>
                    <a:pt x="874" y="378"/>
                  </a:lnTo>
                  <a:lnTo>
                    <a:pt x="979" y="330"/>
                  </a:lnTo>
                  <a:lnTo>
                    <a:pt x="1081" y="280"/>
                  </a:lnTo>
                  <a:lnTo>
                    <a:pt x="1183" y="224"/>
                  </a:lnTo>
                  <a:lnTo>
                    <a:pt x="1283" y="166"/>
                  </a:lnTo>
                  <a:lnTo>
                    <a:pt x="1381" y="103"/>
                  </a:lnTo>
                  <a:lnTo>
                    <a:pt x="1478" y="39"/>
                  </a:lnTo>
                  <a:lnTo>
                    <a:pt x="1499" y="24"/>
                  </a:lnTo>
                  <a:lnTo>
                    <a:pt x="1516" y="13"/>
                  </a:lnTo>
                  <a:lnTo>
                    <a:pt x="1530" y="6"/>
                  </a:lnTo>
                  <a:lnTo>
                    <a:pt x="1543" y="1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8281988" y="5907088"/>
              <a:ext cx="295275" cy="293688"/>
            </a:xfrm>
            <a:custGeom>
              <a:avLst/>
              <a:gdLst>
                <a:gd name="T0" fmla="*/ 860 w 1859"/>
                <a:gd name="T1" fmla="*/ 211 h 1854"/>
                <a:gd name="T2" fmla="*/ 841 w 1859"/>
                <a:gd name="T3" fmla="*/ 259 h 1854"/>
                <a:gd name="T4" fmla="*/ 838 w 1859"/>
                <a:gd name="T5" fmla="*/ 358 h 1854"/>
                <a:gd name="T6" fmla="*/ 804 w 1859"/>
                <a:gd name="T7" fmla="*/ 384 h 1854"/>
                <a:gd name="T8" fmla="*/ 682 w 1859"/>
                <a:gd name="T9" fmla="*/ 445 h 1854"/>
                <a:gd name="T10" fmla="*/ 593 w 1859"/>
                <a:gd name="T11" fmla="*/ 556 h 1854"/>
                <a:gd name="T12" fmla="*/ 565 w 1859"/>
                <a:gd name="T13" fmla="*/ 711 h 1854"/>
                <a:gd name="T14" fmla="*/ 615 w 1859"/>
                <a:gd name="T15" fmla="*/ 844 h 1854"/>
                <a:gd name="T16" fmla="*/ 727 w 1859"/>
                <a:gd name="T17" fmla="*/ 943 h 1854"/>
                <a:gd name="T18" fmla="*/ 930 w 1859"/>
                <a:gd name="T19" fmla="*/ 1033 h 1854"/>
                <a:gd name="T20" fmla="*/ 1022 w 1859"/>
                <a:gd name="T21" fmla="*/ 1093 h 1854"/>
                <a:gd name="T22" fmla="*/ 1046 w 1859"/>
                <a:gd name="T23" fmla="*/ 1172 h 1854"/>
                <a:gd name="T24" fmla="*/ 1002 w 1859"/>
                <a:gd name="T25" fmla="*/ 1242 h 1854"/>
                <a:gd name="T26" fmla="*/ 884 w 1859"/>
                <a:gd name="T27" fmla="*/ 1272 h 1854"/>
                <a:gd name="T28" fmla="*/ 699 w 1859"/>
                <a:gd name="T29" fmla="*/ 1233 h 1854"/>
                <a:gd name="T30" fmla="*/ 614 w 1859"/>
                <a:gd name="T31" fmla="*/ 1202 h 1854"/>
                <a:gd name="T32" fmla="*/ 563 w 1859"/>
                <a:gd name="T33" fmla="*/ 1340 h 1854"/>
                <a:gd name="T34" fmla="*/ 567 w 1859"/>
                <a:gd name="T35" fmla="*/ 1398 h 1854"/>
                <a:gd name="T36" fmla="*/ 686 w 1859"/>
                <a:gd name="T37" fmla="*/ 1451 h 1854"/>
                <a:gd name="T38" fmla="*/ 813 w 1859"/>
                <a:gd name="T39" fmla="*/ 1477 h 1854"/>
                <a:gd name="T40" fmla="*/ 828 w 1859"/>
                <a:gd name="T41" fmla="*/ 1529 h 1854"/>
                <a:gd name="T42" fmla="*/ 845 w 1859"/>
                <a:gd name="T43" fmla="*/ 1634 h 1854"/>
                <a:gd name="T44" fmla="*/ 988 w 1859"/>
                <a:gd name="T45" fmla="*/ 1641 h 1854"/>
                <a:gd name="T46" fmla="*/ 1014 w 1859"/>
                <a:gd name="T47" fmla="*/ 1600 h 1854"/>
                <a:gd name="T48" fmla="*/ 1019 w 1859"/>
                <a:gd name="T49" fmla="*/ 1476 h 1854"/>
                <a:gd name="T50" fmla="*/ 1096 w 1859"/>
                <a:gd name="T51" fmla="*/ 1438 h 1854"/>
                <a:gd name="T52" fmla="*/ 1232 w 1859"/>
                <a:gd name="T53" fmla="*/ 1340 h 1854"/>
                <a:gd name="T54" fmla="*/ 1298 w 1859"/>
                <a:gd name="T55" fmla="*/ 1195 h 1854"/>
                <a:gd name="T56" fmla="*/ 1286 w 1859"/>
                <a:gd name="T57" fmla="*/ 1043 h 1854"/>
                <a:gd name="T58" fmla="*/ 1198 w 1859"/>
                <a:gd name="T59" fmla="*/ 910 h 1854"/>
                <a:gd name="T60" fmla="*/ 1013 w 1859"/>
                <a:gd name="T61" fmla="*/ 805 h 1854"/>
                <a:gd name="T62" fmla="*/ 857 w 1859"/>
                <a:gd name="T63" fmla="*/ 726 h 1854"/>
                <a:gd name="T64" fmla="*/ 819 w 1859"/>
                <a:gd name="T65" fmla="*/ 655 h 1854"/>
                <a:gd name="T66" fmla="*/ 857 w 1859"/>
                <a:gd name="T67" fmla="*/ 589 h 1854"/>
                <a:gd name="T68" fmla="*/ 983 w 1859"/>
                <a:gd name="T69" fmla="*/ 565 h 1854"/>
                <a:gd name="T70" fmla="*/ 1159 w 1859"/>
                <a:gd name="T71" fmla="*/ 609 h 1854"/>
                <a:gd name="T72" fmla="*/ 1205 w 1859"/>
                <a:gd name="T73" fmla="*/ 610 h 1854"/>
                <a:gd name="T74" fmla="*/ 1253 w 1859"/>
                <a:gd name="T75" fmla="*/ 467 h 1854"/>
                <a:gd name="T76" fmla="*/ 1238 w 1859"/>
                <a:gd name="T77" fmla="*/ 421 h 1854"/>
                <a:gd name="T78" fmla="*/ 1085 w 1859"/>
                <a:gd name="T79" fmla="*/ 372 h 1854"/>
                <a:gd name="T80" fmla="*/ 1029 w 1859"/>
                <a:gd name="T81" fmla="*/ 355 h 1854"/>
                <a:gd name="T82" fmla="*/ 1022 w 1859"/>
                <a:gd name="T83" fmla="*/ 298 h 1854"/>
                <a:gd name="T84" fmla="*/ 1010 w 1859"/>
                <a:gd name="T85" fmla="*/ 219 h 1854"/>
                <a:gd name="T86" fmla="*/ 930 w 1859"/>
                <a:gd name="T87" fmla="*/ 207 h 1854"/>
                <a:gd name="T88" fmla="*/ 1088 w 1859"/>
                <a:gd name="T89" fmla="*/ 13 h 1854"/>
                <a:gd name="T90" fmla="*/ 1377 w 1859"/>
                <a:gd name="T91" fmla="*/ 114 h 1854"/>
                <a:gd name="T92" fmla="*/ 1612 w 1859"/>
                <a:gd name="T93" fmla="*/ 298 h 1854"/>
                <a:gd name="T94" fmla="*/ 1779 w 1859"/>
                <a:gd name="T95" fmla="*/ 548 h 1854"/>
                <a:gd name="T96" fmla="*/ 1856 w 1859"/>
                <a:gd name="T97" fmla="*/ 847 h 1854"/>
                <a:gd name="T98" fmla="*/ 1829 w 1859"/>
                <a:gd name="T99" fmla="*/ 1160 h 1854"/>
                <a:gd name="T100" fmla="*/ 1706 w 1859"/>
                <a:gd name="T101" fmla="*/ 1437 h 1854"/>
                <a:gd name="T102" fmla="*/ 1502 w 1859"/>
                <a:gd name="T103" fmla="*/ 1656 h 1854"/>
                <a:gd name="T104" fmla="*/ 1237 w 1859"/>
                <a:gd name="T105" fmla="*/ 1802 h 1854"/>
                <a:gd name="T106" fmla="*/ 929 w 1859"/>
                <a:gd name="T107" fmla="*/ 1854 h 1854"/>
                <a:gd name="T108" fmla="*/ 621 w 1859"/>
                <a:gd name="T109" fmla="*/ 1802 h 1854"/>
                <a:gd name="T110" fmla="*/ 356 w 1859"/>
                <a:gd name="T111" fmla="*/ 1657 h 1854"/>
                <a:gd name="T112" fmla="*/ 154 w 1859"/>
                <a:gd name="T113" fmla="*/ 1437 h 1854"/>
                <a:gd name="T114" fmla="*/ 29 w 1859"/>
                <a:gd name="T115" fmla="*/ 1160 h 1854"/>
                <a:gd name="T116" fmla="*/ 3 w 1859"/>
                <a:gd name="T117" fmla="*/ 847 h 1854"/>
                <a:gd name="T118" fmla="*/ 80 w 1859"/>
                <a:gd name="T119" fmla="*/ 548 h 1854"/>
                <a:gd name="T120" fmla="*/ 246 w 1859"/>
                <a:gd name="T121" fmla="*/ 298 h 1854"/>
                <a:gd name="T122" fmla="*/ 482 w 1859"/>
                <a:gd name="T123" fmla="*/ 114 h 1854"/>
                <a:gd name="T124" fmla="*/ 771 w 1859"/>
                <a:gd name="T125" fmla="*/ 13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854">
                  <a:moveTo>
                    <a:pt x="911" y="207"/>
                  </a:moveTo>
                  <a:lnTo>
                    <a:pt x="892" y="207"/>
                  </a:lnTo>
                  <a:lnTo>
                    <a:pt x="873" y="209"/>
                  </a:lnTo>
                  <a:lnTo>
                    <a:pt x="860" y="211"/>
                  </a:lnTo>
                  <a:lnTo>
                    <a:pt x="850" y="218"/>
                  </a:lnTo>
                  <a:lnTo>
                    <a:pt x="845" y="227"/>
                  </a:lnTo>
                  <a:lnTo>
                    <a:pt x="842" y="240"/>
                  </a:lnTo>
                  <a:lnTo>
                    <a:pt x="841" y="259"/>
                  </a:lnTo>
                  <a:lnTo>
                    <a:pt x="841" y="316"/>
                  </a:lnTo>
                  <a:lnTo>
                    <a:pt x="840" y="334"/>
                  </a:lnTo>
                  <a:lnTo>
                    <a:pt x="839" y="349"/>
                  </a:lnTo>
                  <a:lnTo>
                    <a:pt x="838" y="358"/>
                  </a:lnTo>
                  <a:lnTo>
                    <a:pt x="834" y="367"/>
                  </a:lnTo>
                  <a:lnTo>
                    <a:pt x="827" y="373"/>
                  </a:lnTo>
                  <a:lnTo>
                    <a:pt x="817" y="378"/>
                  </a:lnTo>
                  <a:lnTo>
                    <a:pt x="804" y="384"/>
                  </a:lnTo>
                  <a:lnTo>
                    <a:pt x="786" y="390"/>
                  </a:lnTo>
                  <a:lnTo>
                    <a:pt x="748" y="406"/>
                  </a:lnTo>
                  <a:lnTo>
                    <a:pt x="714" y="424"/>
                  </a:lnTo>
                  <a:lnTo>
                    <a:pt x="682" y="445"/>
                  </a:lnTo>
                  <a:lnTo>
                    <a:pt x="654" y="468"/>
                  </a:lnTo>
                  <a:lnTo>
                    <a:pt x="630" y="495"/>
                  </a:lnTo>
                  <a:lnTo>
                    <a:pt x="609" y="524"/>
                  </a:lnTo>
                  <a:lnTo>
                    <a:pt x="593" y="556"/>
                  </a:lnTo>
                  <a:lnTo>
                    <a:pt x="579" y="591"/>
                  </a:lnTo>
                  <a:lnTo>
                    <a:pt x="570" y="628"/>
                  </a:lnTo>
                  <a:lnTo>
                    <a:pt x="565" y="670"/>
                  </a:lnTo>
                  <a:lnTo>
                    <a:pt x="565" y="711"/>
                  </a:lnTo>
                  <a:lnTo>
                    <a:pt x="571" y="748"/>
                  </a:lnTo>
                  <a:lnTo>
                    <a:pt x="581" y="783"/>
                  </a:lnTo>
                  <a:lnTo>
                    <a:pt x="595" y="815"/>
                  </a:lnTo>
                  <a:lnTo>
                    <a:pt x="615" y="844"/>
                  </a:lnTo>
                  <a:lnTo>
                    <a:pt x="638" y="873"/>
                  </a:lnTo>
                  <a:lnTo>
                    <a:pt x="664" y="898"/>
                  </a:lnTo>
                  <a:lnTo>
                    <a:pt x="694" y="921"/>
                  </a:lnTo>
                  <a:lnTo>
                    <a:pt x="727" y="943"/>
                  </a:lnTo>
                  <a:lnTo>
                    <a:pt x="776" y="968"/>
                  </a:lnTo>
                  <a:lnTo>
                    <a:pt x="827" y="991"/>
                  </a:lnTo>
                  <a:lnTo>
                    <a:pt x="879" y="1012"/>
                  </a:lnTo>
                  <a:lnTo>
                    <a:pt x="930" y="1033"/>
                  </a:lnTo>
                  <a:lnTo>
                    <a:pt x="956" y="1045"/>
                  </a:lnTo>
                  <a:lnTo>
                    <a:pt x="981" y="1059"/>
                  </a:lnTo>
                  <a:lnTo>
                    <a:pt x="1004" y="1076"/>
                  </a:lnTo>
                  <a:lnTo>
                    <a:pt x="1022" y="1093"/>
                  </a:lnTo>
                  <a:lnTo>
                    <a:pt x="1034" y="1112"/>
                  </a:lnTo>
                  <a:lnTo>
                    <a:pt x="1043" y="1132"/>
                  </a:lnTo>
                  <a:lnTo>
                    <a:pt x="1046" y="1153"/>
                  </a:lnTo>
                  <a:lnTo>
                    <a:pt x="1046" y="1172"/>
                  </a:lnTo>
                  <a:lnTo>
                    <a:pt x="1041" y="1192"/>
                  </a:lnTo>
                  <a:lnTo>
                    <a:pt x="1032" y="1211"/>
                  </a:lnTo>
                  <a:lnTo>
                    <a:pt x="1018" y="1227"/>
                  </a:lnTo>
                  <a:lnTo>
                    <a:pt x="1002" y="1242"/>
                  </a:lnTo>
                  <a:lnTo>
                    <a:pt x="981" y="1254"/>
                  </a:lnTo>
                  <a:lnTo>
                    <a:pt x="949" y="1265"/>
                  </a:lnTo>
                  <a:lnTo>
                    <a:pt x="916" y="1271"/>
                  </a:lnTo>
                  <a:lnTo>
                    <a:pt x="884" y="1272"/>
                  </a:lnTo>
                  <a:lnTo>
                    <a:pt x="850" y="1270"/>
                  </a:lnTo>
                  <a:lnTo>
                    <a:pt x="798" y="1262"/>
                  </a:lnTo>
                  <a:lnTo>
                    <a:pt x="749" y="1249"/>
                  </a:lnTo>
                  <a:lnTo>
                    <a:pt x="699" y="1233"/>
                  </a:lnTo>
                  <a:lnTo>
                    <a:pt x="652" y="1211"/>
                  </a:lnTo>
                  <a:lnTo>
                    <a:pt x="636" y="1204"/>
                  </a:lnTo>
                  <a:lnTo>
                    <a:pt x="623" y="1201"/>
                  </a:lnTo>
                  <a:lnTo>
                    <a:pt x="614" y="1202"/>
                  </a:lnTo>
                  <a:lnTo>
                    <a:pt x="606" y="1209"/>
                  </a:lnTo>
                  <a:lnTo>
                    <a:pt x="599" y="1221"/>
                  </a:lnTo>
                  <a:lnTo>
                    <a:pt x="593" y="1237"/>
                  </a:lnTo>
                  <a:lnTo>
                    <a:pt x="563" y="1340"/>
                  </a:lnTo>
                  <a:lnTo>
                    <a:pt x="559" y="1360"/>
                  </a:lnTo>
                  <a:lnTo>
                    <a:pt x="557" y="1376"/>
                  </a:lnTo>
                  <a:lnTo>
                    <a:pt x="560" y="1389"/>
                  </a:lnTo>
                  <a:lnTo>
                    <a:pt x="567" y="1398"/>
                  </a:lnTo>
                  <a:lnTo>
                    <a:pt x="581" y="1408"/>
                  </a:lnTo>
                  <a:lnTo>
                    <a:pt x="599" y="1418"/>
                  </a:lnTo>
                  <a:lnTo>
                    <a:pt x="642" y="1437"/>
                  </a:lnTo>
                  <a:lnTo>
                    <a:pt x="686" y="1451"/>
                  </a:lnTo>
                  <a:lnTo>
                    <a:pt x="731" y="1461"/>
                  </a:lnTo>
                  <a:lnTo>
                    <a:pt x="777" y="1470"/>
                  </a:lnTo>
                  <a:lnTo>
                    <a:pt x="798" y="1473"/>
                  </a:lnTo>
                  <a:lnTo>
                    <a:pt x="813" y="1477"/>
                  </a:lnTo>
                  <a:lnTo>
                    <a:pt x="820" y="1483"/>
                  </a:lnTo>
                  <a:lnTo>
                    <a:pt x="826" y="1493"/>
                  </a:lnTo>
                  <a:lnTo>
                    <a:pt x="828" y="1508"/>
                  </a:lnTo>
                  <a:lnTo>
                    <a:pt x="828" y="1529"/>
                  </a:lnTo>
                  <a:lnTo>
                    <a:pt x="829" y="1597"/>
                  </a:lnTo>
                  <a:lnTo>
                    <a:pt x="830" y="1612"/>
                  </a:lnTo>
                  <a:lnTo>
                    <a:pt x="836" y="1625"/>
                  </a:lnTo>
                  <a:lnTo>
                    <a:pt x="845" y="1634"/>
                  </a:lnTo>
                  <a:lnTo>
                    <a:pt x="857" y="1641"/>
                  </a:lnTo>
                  <a:lnTo>
                    <a:pt x="872" y="1643"/>
                  </a:lnTo>
                  <a:lnTo>
                    <a:pt x="972" y="1643"/>
                  </a:lnTo>
                  <a:lnTo>
                    <a:pt x="988" y="1641"/>
                  </a:lnTo>
                  <a:lnTo>
                    <a:pt x="999" y="1635"/>
                  </a:lnTo>
                  <a:lnTo>
                    <a:pt x="1007" y="1627"/>
                  </a:lnTo>
                  <a:lnTo>
                    <a:pt x="1012" y="1615"/>
                  </a:lnTo>
                  <a:lnTo>
                    <a:pt x="1014" y="1600"/>
                  </a:lnTo>
                  <a:lnTo>
                    <a:pt x="1014" y="1554"/>
                  </a:lnTo>
                  <a:lnTo>
                    <a:pt x="1014" y="1507"/>
                  </a:lnTo>
                  <a:lnTo>
                    <a:pt x="1015" y="1491"/>
                  </a:lnTo>
                  <a:lnTo>
                    <a:pt x="1019" y="1476"/>
                  </a:lnTo>
                  <a:lnTo>
                    <a:pt x="1028" y="1466"/>
                  </a:lnTo>
                  <a:lnTo>
                    <a:pt x="1040" y="1458"/>
                  </a:lnTo>
                  <a:lnTo>
                    <a:pt x="1056" y="1452"/>
                  </a:lnTo>
                  <a:lnTo>
                    <a:pt x="1096" y="1438"/>
                  </a:lnTo>
                  <a:lnTo>
                    <a:pt x="1135" y="1420"/>
                  </a:lnTo>
                  <a:lnTo>
                    <a:pt x="1170" y="1398"/>
                  </a:lnTo>
                  <a:lnTo>
                    <a:pt x="1202" y="1371"/>
                  </a:lnTo>
                  <a:lnTo>
                    <a:pt x="1232" y="1340"/>
                  </a:lnTo>
                  <a:lnTo>
                    <a:pt x="1256" y="1306"/>
                  </a:lnTo>
                  <a:lnTo>
                    <a:pt x="1276" y="1270"/>
                  </a:lnTo>
                  <a:lnTo>
                    <a:pt x="1289" y="1234"/>
                  </a:lnTo>
                  <a:lnTo>
                    <a:pt x="1298" y="1195"/>
                  </a:lnTo>
                  <a:lnTo>
                    <a:pt x="1302" y="1157"/>
                  </a:lnTo>
                  <a:lnTo>
                    <a:pt x="1301" y="1119"/>
                  </a:lnTo>
                  <a:lnTo>
                    <a:pt x="1296" y="1080"/>
                  </a:lnTo>
                  <a:lnTo>
                    <a:pt x="1286" y="1043"/>
                  </a:lnTo>
                  <a:lnTo>
                    <a:pt x="1270" y="1007"/>
                  </a:lnTo>
                  <a:lnTo>
                    <a:pt x="1250" y="972"/>
                  </a:lnTo>
                  <a:lnTo>
                    <a:pt x="1226" y="940"/>
                  </a:lnTo>
                  <a:lnTo>
                    <a:pt x="1198" y="910"/>
                  </a:lnTo>
                  <a:lnTo>
                    <a:pt x="1166" y="883"/>
                  </a:lnTo>
                  <a:lnTo>
                    <a:pt x="1129" y="860"/>
                  </a:lnTo>
                  <a:lnTo>
                    <a:pt x="1071" y="830"/>
                  </a:lnTo>
                  <a:lnTo>
                    <a:pt x="1013" y="805"/>
                  </a:lnTo>
                  <a:lnTo>
                    <a:pt x="953" y="780"/>
                  </a:lnTo>
                  <a:lnTo>
                    <a:pt x="919" y="764"/>
                  </a:lnTo>
                  <a:lnTo>
                    <a:pt x="886" y="747"/>
                  </a:lnTo>
                  <a:lnTo>
                    <a:pt x="857" y="726"/>
                  </a:lnTo>
                  <a:lnTo>
                    <a:pt x="840" y="710"/>
                  </a:lnTo>
                  <a:lnTo>
                    <a:pt x="828" y="692"/>
                  </a:lnTo>
                  <a:lnTo>
                    <a:pt x="821" y="673"/>
                  </a:lnTo>
                  <a:lnTo>
                    <a:pt x="819" y="655"/>
                  </a:lnTo>
                  <a:lnTo>
                    <a:pt x="821" y="636"/>
                  </a:lnTo>
                  <a:lnTo>
                    <a:pt x="829" y="618"/>
                  </a:lnTo>
                  <a:lnTo>
                    <a:pt x="841" y="603"/>
                  </a:lnTo>
                  <a:lnTo>
                    <a:pt x="857" y="589"/>
                  </a:lnTo>
                  <a:lnTo>
                    <a:pt x="878" y="577"/>
                  </a:lnTo>
                  <a:lnTo>
                    <a:pt x="906" y="568"/>
                  </a:lnTo>
                  <a:lnTo>
                    <a:pt x="937" y="565"/>
                  </a:lnTo>
                  <a:lnTo>
                    <a:pt x="983" y="565"/>
                  </a:lnTo>
                  <a:lnTo>
                    <a:pt x="1028" y="569"/>
                  </a:lnTo>
                  <a:lnTo>
                    <a:pt x="1073" y="578"/>
                  </a:lnTo>
                  <a:lnTo>
                    <a:pt x="1116" y="591"/>
                  </a:lnTo>
                  <a:lnTo>
                    <a:pt x="1159" y="609"/>
                  </a:lnTo>
                  <a:lnTo>
                    <a:pt x="1175" y="615"/>
                  </a:lnTo>
                  <a:lnTo>
                    <a:pt x="1188" y="617"/>
                  </a:lnTo>
                  <a:lnTo>
                    <a:pt x="1198" y="616"/>
                  </a:lnTo>
                  <a:lnTo>
                    <a:pt x="1205" y="610"/>
                  </a:lnTo>
                  <a:lnTo>
                    <a:pt x="1212" y="600"/>
                  </a:lnTo>
                  <a:lnTo>
                    <a:pt x="1219" y="583"/>
                  </a:lnTo>
                  <a:lnTo>
                    <a:pt x="1236" y="526"/>
                  </a:lnTo>
                  <a:lnTo>
                    <a:pt x="1253" y="467"/>
                  </a:lnTo>
                  <a:lnTo>
                    <a:pt x="1255" y="453"/>
                  </a:lnTo>
                  <a:lnTo>
                    <a:pt x="1253" y="441"/>
                  </a:lnTo>
                  <a:lnTo>
                    <a:pt x="1247" y="430"/>
                  </a:lnTo>
                  <a:lnTo>
                    <a:pt x="1238" y="421"/>
                  </a:lnTo>
                  <a:lnTo>
                    <a:pt x="1225" y="413"/>
                  </a:lnTo>
                  <a:lnTo>
                    <a:pt x="1180" y="396"/>
                  </a:lnTo>
                  <a:lnTo>
                    <a:pt x="1134" y="382"/>
                  </a:lnTo>
                  <a:lnTo>
                    <a:pt x="1085" y="372"/>
                  </a:lnTo>
                  <a:lnTo>
                    <a:pt x="1065" y="368"/>
                  </a:lnTo>
                  <a:lnTo>
                    <a:pt x="1048" y="365"/>
                  </a:lnTo>
                  <a:lnTo>
                    <a:pt x="1037" y="361"/>
                  </a:lnTo>
                  <a:lnTo>
                    <a:pt x="1029" y="355"/>
                  </a:lnTo>
                  <a:lnTo>
                    <a:pt x="1025" y="346"/>
                  </a:lnTo>
                  <a:lnTo>
                    <a:pt x="1023" y="334"/>
                  </a:lnTo>
                  <a:lnTo>
                    <a:pt x="1022" y="319"/>
                  </a:lnTo>
                  <a:lnTo>
                    <a:pt x="1022" y="298"/>
                  </a:lnTo>
                  <a:lnTo>
                    <a:pt x="1022" y="269"/>
                  </a:lnTo>
                  <a:lnTo>
                    <a:pt x="1019" y="245"/>
                  </a:lnTo>
                  <a:lnTo>
                    <a:pt x="1016" y="229"/>
                  </a:lnTo>
                  <a:lnTo>
                    <a:pt x="1010" y="219"/>
                  </a:lnTo>
                  <a:lnTo>
                    <a:pt x="1000" y="213"/>
                  </a:lnTo>
                  <a:lnTo>
                    <a:pt x="983" y="209"/>
                  </a:lnTo>
                  <a:lnTo>
                    <a:pt x="961" y="208"/>
                  </a:lnTo>
                  <a:lnTo>
                    <a:pt x="930" y="207"/>
                  </a:lnTo>
                  <a:lnTo>
                    <a:pt x="911" y="207"/>
                  </a:lnTo>
                  <a:close/>
                  <a:moveTo>
                    <a:pt x="929" y="0"/>
                  </a:moveTo>
                  <a:lnTo>
                    <a:pt x="1010" y="3"/>
                  </a:lnTo>
                  <a:lnTo>
                    <a:pt x="1088" y="13"/>
                  </a:lnTo>
                  <a:lnTo>
                    <a:pt x="1164" y="29"/>
                  </a:lnTo>
                  <a:lnTo>
                    <a:pt x="1237" y="51"/>
                  </a:lnTo>
                  <a:lnTo>
                    <a:pt x="1309" y="80"/>
                  </a:lnTo>
                  <a:lnTo>
                    <a:pt x="1377" y="114"/>
                  </a:lnTo>
                  <a:lnTo>
                    <a:pt x="1441" y="152"/>
                  </a:lnTo>
                  <a:lnTo>
                    <a:pt x="1502" y="196"/>
                  </a:lnTo>
                  <a:lnTo>
                    <a:pt x="1560" y="245"/>
                  </a:lnTo>
                  <a:lnTo>
                    <a:pt x="1612" y="298"/>
                  </a:lnTo>
                  <a:lnTo>
                    <a:pt x="1662" y="355"/>
                  </a:lnTo>
                  <a:lnTo>
                    <a:pt x="1706" y="417"/>
                  </a:lnTo>
                  <a:lnTo>
                    <a:pt x="1744" y="480"/>
                  </a:lnTo>
                  <a:lnTo>
                    <a:pt x="1779" y="548"/>
                  </a:lnTo>
                  <a:lnTo>
                    <a:pt x="1807" y="620"/>
                  </a:lnTo>
                  <a:lnTo>
                    <a:pt x="1829" y="693"/>
                  </a:lnTo>
                  <a:lnTo>
                    <a:pt x="1846" y="769"/>
                  </a:lnTo>
                  <a:lnTo>
                    <a:pt x="1856" y="847"/>
                  </a:lnTo>
                  <a:lnTo>
                    <a:pt x="1859" y="927"/>
                  </a:lnTo>
                  <a:lnTo>
                    <a:pt x="1856" y="1007"/>
                  </a:lnTo>
                  <a:lnTo>
                    <a:pt x="1846" y="1085"/>
                  </a:lnTo>
                  <a:lnTo>
                    <a:pt x="1829" y="1160"/>
                  </a:lnTo>
                  <a:lnTo>
                    <a:pt x="1807" y="1234"/>
                  </a:lnTo>
                  <a:lnTo>
                    <a:pt x="1779" y="1304"/>
                  </a:lnTo>
                  <a:lnTo>
                    <a:pt x="1744" y="1372"/>
                  </a:lnTo>
                  <a:lnTo>
                    <a:pt x="1706" y="1437"/>
                  </a:lnTo>
                  <a:lnTo>
                    <a:pt x="1662" y="1498"/>
                  </a:lnTo>
                  <a:lnTo>
                    <a:pt x="1612" y="1555"/>
                  </a:lnTo>
                  <a:lnTo>
                    <a:pt x="1560" y="1608"/>
                  </a:lnTo>
                  <a:lnTo>
                    <a:pt x="1502" y="1656"/>
                  </a:lnTo>
                  <a:lnTo>
                    <a:pt x="1441" y="1700"/>
                  </a:lnTo>
                  <a:lnTo>
                    <a:pt x="1377" y="1740"/>
                  </a:lnTo>
                  <a:lnTo>
                    <a:pt x="1309" y="1774"/>
                  </a:lnTo>
                  <a:lnTo>
                    <a:pt x="1237" y="1802"/>
                  </a:lnTo>
                  <a:lnTo>
                    <a:pt x="1164" y="1824"/>
                  </a:lnTo>
                  <a:lnTo>
                    <a:pt x="1088" y="1840"/>
                  </a:lnTo>
                  <a:lnTo>
                    <a:pt x="1010" y="1850"/>
                  </a:lnTo>
                  <a:lnTo>
                    <a:pt x="929" y="1854"/>
                  </a:lnTo>
                  <a:lnTo>
                    <a:pt x="849" y="1850"/>
                  </a:lnTo>
                  <a:lnTo>
                    <a:pt x="771" y="1840"/>
                  </a:lnTo>
                  <a:lnTo>
                    <a:pt x="695" y="1824"/>
                  </a:lnTo>
                  <a:lnTo>
                    <a:pt x="621" y="1802"/>
                  </a:lnTo>
                  <a:lnTo>
                    <a:pt x="550" y="1774"/>
                  </a:lnTo>
                  <a:lnTo>
                    <a:pt x="483" y="1740"/>
                  </a:lnTo>
                  <a:lnTo>
                    <a:pt x="418" y="1701"/>
                  </a:lnTo>
                  <a:lnTo>
                    <a:pt x="356" y="1657"/>
                  </a:lnTo>
                  <a:lnTo>
                    <a:pt x="299" y="1608"/>
                  </a:lnTo>
                  <a:lnTo>
                    <a:pt x="246" y="1555"/>
                  </a:lnTo>
                  <a:lnTo>
                    <a:pt x="198" y="1498"/>
                  </a:lnTo>
                  <a:lnTo>
                    <a:pt x="154" y="1437"/>
                  </a:lnTo>
                  <a:lnTo>
                    <a:pt x="114" y="1373"/>
                  </a:lnTo>
                  <a:lnTo>
                    <a:pt x="80" y="1305"/>
                  </a:lnTo>
                  <a:lnTo>
                    <a:pt x="51" y="1234"/>
                  </a:lnTo>
                  <a:lnTo>
                    <a:pt x="29" y="1160"/>
                  </a:lnTo>
                  <a:lnTo>
                    <a:pt x="13" y="1085"/>
                  </a:lnTo>
                  <a:lnTo>
                    <a:pt x="3" y="1007"/>
                  </a:lnTo>
                  <a:lnTo>
                    <a:pt x="0" y="927"/>
                  </a:lnTo>
                  <a:lnTo>
                    <a:pt x="3" y="847"/>
                  </a:lnTo>
                  <a:lnTo>
                    <a:pt x="13" y="769"/>
                  </a:lnTo>
                  <a:lnTo>
                    <a:pt x="29" y="693"/>
                  </a:lnTo>
                  <a:lnTo>
                    <a:pt x="51" y="620"/>
                  </a:lnTo>
                  <a:lnTo>
                    <a:pt x="80" y="548"/>
                  </a:lnTo>
                  <a:lnTo>
                    <a:pt x="114" y="481"/>
                  </a:lnTo>
                  <a:lnTo>
                    <a:pt x="153" y="417"/>
                  </a:lnTo>
                  <a:lnTo>
                    <a:pt x="197" y="355"/>
                  </a:lnTo>
                  <a:lnTo>
                    <a:pt x="246" y="298"/>
                  </a:lnTo>
                  <a:lnTo>
                    <a:pt x="299" y="245"/>
                  </a:lnTo>
                  <a:lnTo>
                    <a:pt x="356" y="197"/>
                  </a:lnTo>
                  <a:lnTo>
                    <a:pt x="418" y="152"/>
                  </a:lnTo>
                  <a:lnTo>
                    <a:pt x="482" y="114"/>
                  </a:lnTo>
                  <a:lnTo>
                    <a:pt x="550" y="80"/>
                  </a:lnTo>
                  <a:lnTo>
                    <a:pt x="621" y="51"/>
                  </a:lnTo>
                  <a:lnTo>
                    <a:pt x="695" y="29"/>
                  </a:lnTo>
                  <a:lnTo>
                    <a:pt x="771" y="13"/>
                  </a:lnTo>
                  <a:lnTo>
                    <a:pt x="849" y="3"/>
                  </a:lnTo>
                  <a:lnTo>
                    <a:pt x="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7225534" y="5768976"/>
            <a:ext cx="538162" cy="571500"/>
            <a:chOff x="7173913" y="5768976"/>
            <a:chExt cx="538162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7173913" y="6072188"/>
              <a:ext cx="242887" cy="244475"/>
            </a:xfrm>
            <a:custGeom>
              <a:avLst/>
              <a:gdLst>
                <a:gd name="T0" fmla="*/ 646 w 1535"/>
                <a:gd name="T1" fmla="*/ 479 h 1538"/>
                <a:gd name="T2" fmla="*/ 514 w 1535"/>
                <a:gd name="T3" fmla="*/ 581 h 1538"/>
                <a:gd name="T4" fmla="*/ 454 w 1535"/>
                <a:gd name="T5" fmla="*/ 733 h 1538"/>
                <a:gd name="T6" fmla="*/ 476 w 1535"/>
                <a:gd name="T7" fmla="*/ 892 h 1538"/>
                <a:gd name="T8" fmla="*/ 579 w 1535"/>
                <a:gd name="T9" fmla="*/ 1024 h 1538"/>
                <a:gd name="T10" fmla="*/ 730 w 1535"/>
                <a:gd name="T11" fmla="*/ 1084 h 1538"/>
                <a:gd name="T12" fmla="*/ 889 w 1535"/>
                <a:gd name="T13" fmla="*/ 1062 h 1538"/>
                <a:gd name="T14" fmla="*/ 1020 w 1535"/>
                <a:gd name="T15" fmla="*/ 959 h 1538"/>
                <a:gd name="T16" fmla="*/ 1080 w 1535"/>
                <a:gd name="T17" fmla="*/ 807 h 1538"/>
                <a:gd name="T18" fmla="*/ 1057 w 1535"/>
                <a:gd name="T19" fmla="*/ 648 h 1538"/>
                <a:gd name="T20" fmla="*/ 955 w 1535"/>
                <a:gd name="T21" fmla="*/ 517 h 1538"/>
                <a:gd name="T22" fmla="*/ 804 w 1535"/>
                <a:gd name="T23" fmla="*/ 456 h 1538"/>
                <a:gd name="T24" fmla="*/ 844 w 1535"/>
                <a:gd name="T25" fmla="*/ 2 h 1538"/>
                <a:gd name="T26" fmla="*/ 893 w 1535"/>
                <a:gd name="T27" fmla="*/ 33 h 1538"/>
                <a:gd name="T28" fmla="*/ 928 w 1535"/>
                <a:gd name="T29" fmla="*/ 183 h 1538"/>
                <a:gd name="T30" fmla="*/ 1046 w 1535"/>
                <a:gd name="T31" fmla="*/ 239 h 1538"/>
                <a:gd name="T32" fmla="*/ 1108 w 1535"/>
                <a:gd name="T33" fmla="*/ 237 h 1538"/>
                <a:gd name="T34" fmla="*/ 1238 w 1535"/>
                <a:gd name="T35" fmla="*/ 168 h 1538"/>
                <a:gd name="T36" fmla="*/ 1375 w 1535"/>
                <a:gd name="T37" fmla="*/ 297 h 1538"/>
                <a:gd name="T38" fmla="*/ 1370 w 1535"/>
                <a:gd name="T39" fmla="*/ 356 h 1538"/>
                <a:gd name="T40" fmla="*/ 1297 w 1535"/>
                <a:gd name="T41" fmla="*/ 490 h 1538"/>
                <a:gd name="T42" fmla="*/ 1345 w 1535"/>
                <a:gd name="T43" fmla="*/ 610 h 1538"/>
                <a:gd name="T44" fmla="*/ 1490 w 1535"/>
                <a:gd name="T45" fmla="*/ 653 h 1538"/>
                <a:gd name="T46" fmla="*/ 1532 w 1535"/>
                <a:gd name="T47" fmla="*/ 691 h 1538"/>
                <a:gd name="T48" fmla="*/ 1525 w 1535"/>
                <a:gd name="T49" fmla="*/ 879 h 1538"/>
                <a:gd name="T50" fmla="*/ 1379 w 1535"/>
                <a:gd name="T51" fmla="*/ 922 h 1538"/>
                <a:gd name="T52" fmla="*/ 1333 w 1535"/>
                <a:gd name="T53" fmla="*/ 962 h 1538"/>
                <a:gd name="T54" fmla="*/ 1288 w 1535"/>
                <a:gd name="T55" fmla="*/ 1081 h 1538"/>
                <a:gd name="T56" fmla="*/ 1366 w 1535"/>
                <a:gd name="T57" fmla="*/ 1211 h 1538"/>
                <a:gd name="T58" fmla="*/ 1353 w 1535"/>
                <a:gd name="T59" fmla="*/ 1268 h 1538"/>
                <a:gd name="T60" fmla="*/ 1224 w 1535"/>
                <a:gd name="T61" fmla="*/ 1383 h 1538"/>
                <a:gd name="T62" fmla="*/ 1091 w 1535"/>
                <a:gd name="T63" fmla="*/ 1310 h 1538"/>
                <a:gd name="T64" fmla="*/ 1030 w 1535"/>
                <a:gd name="T65" fmla="*/ 1305 h 1538"/>
                <a:gd name="T66" fmla="*/ 927 w 1535"/>
                <a:gd name="T67" fmla="*/ 1348 h 1538"/>
                <a:gd name="T68" fmla="*/ 882 w 1535"/>
                <a:gd name="T69" fmla="*/ 1493 h 1538"/>
                <a:gd name="T70" fmla="*/ 844 w 1535"/>
                <a:gd name="T71" fmla="*/ 1536 h 1538"/>
                <a:gd name="T72" fmla="*/ 671 w 1535"/>
                <a:gd name="T73" fmla="*/ 1535 h 1538"/>
                <a:gd name="T74" fmla="*/ 633 w 1535"/>
                <a:gd name="T75" fmla="*/ 1491 h 1538"/>
                <a:gd name="T76" fmla="*/ 590 w 1535"/>
                <a:gd name="T77" fmla="*/ 1344 h 1538"/>
                <a:gd name="T78" fmla="*/ 476 w 1535"/>
                <a:gd name="T79" fmla="*/ 1296 h 1538"/>
                <a:gd name="T80" fmla="*/ 343 w 1535"/>
                <a:gd name="T81" fmla="*/ 1367 h 1538"/>
                <a:gd name="T82" fmla="*/ 285 w 1535"/>
                <a:gd name="T83" fmla="*/ 1370 h 1538"/>
                <a:gd name="T84" fmla="*/ 158 w 1535"/>
                <a:gd name="T85" fmla="*/ 1231 h 1538"/>
                <a:gd name="T86" fmla="*/ 230 w 1535"/>
                <a:gd name="T87" fmla="*/ 1099 h 1538"/>
                <a:gd name="T88" fmla="*/ 234 w 1535"/>
                <a:gd name="T89" fmla="*/ 1038 h 1538"/>
                <a:gd name="T90" fmla="*/ 181 w 1535"/>
                <a:gd name="T91" fmla="*/ 923 h 1538"/>
                <a:gd name="T92" fmla="*/ 31 w 1535"/>
                <a:gd name="T93" fmla="*/ 885 h 1538"/>
                <a:gd name="T94" fmla="*/ 0 w 1535"/>
                <a:gd name="T95" fmla="*/ 836 h 1538"/>
                <a:gd name="T96" fmla="*/ 10 w 1535"/>
                <a:gd name="T97" fmla="*/ 665 h 1538"/>
                <a:gd name="T98" fmla="*/ 154 w 1535"/>
                <a:gd name="T99" fmla="*/ 623 h 1538"/>
                <a:gd name="T100" fmla="*/ 200 w 1535"/>
                <a:gd name="T101" fmla="*/ 583 h 1538"/>
                <a:gd name="T102" fmla="*/ 244 w 1535"/>
                <a:gd name="T103" fmla="*/ 463 h 1538"/>
                <a:gd name="T104" fmla="*/ 165 w 1535"/>
                <a:gd name="T105" fmla="*/ 331 h 1538"/>
                <a:gd name="T106" fmla="*/ 178 w 1535"/>
                <a:gd name="T107" fmla="*/ 274 h 1538"/>
                <a:gd name="T108" fmla="*/ 307 w 1535"/>
                <a:gd name="T109" fmla="*/ 160 h 1538"/>
                <a:gd name="T110" fmla="*/ 439 w 1535"/>
                <a:gd name="T111" fmla="*/ 230 h 1538"/>
                <a:gd name="T112" fmla="*/ 500 w 1535"/>
                <a:gd name="T113" fmla="*/ 235 h 1538"/>
                <a:gd name="T114" fmla="*/ 616 w 1535"/>
                <a:gd name="T115" fmla="*/ 181 h 1538"/>
                <a:gd name="T116" fmla="*/ 653 w 1535"/>
                <a:gd name="T117" fmla="*/ 31 h 1538"/>
                <a:gd name="T118" fmla="*/ 703 w 1535"/>
                <a:gd name="T11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35" h="1538">
                  <a:moveTo>
                    <a:pt x="764" y="454"/>
                  </a:moveTo>
                  <a:lnTo>
                    <a:pt x="723" y="458"/>
                  </a:lnTo>
                  <a:lnTo>
                    <a:pt x="684" y="465"/>
                  </a:lnTo>
                  <a:lnTo>
                    <a:pt x="646" y="479"/>
                  </a:lnTo>
                  <a:lnTo>
                    <a:pt x="609" y="497"/>
                  </a:lnTo>
                  <a:lnTo>
                    <a:pt x="573" y="521"/>
                  </a:lnTo>
                  <a:lnTo>
                    <a:pt x="542" y="550"/>
                  </a:lnTo>
                  <a:lnTo>
                    <a:pt x="514" y="581"/>
                  </a:lnTo>
                  <a:lnTo>
                    <a:pt x="491" y="618"/>
                  </a:lnTo>
                  <a:lnTo>
                    <a:pt x="474" y="655"/>
                  </a:lnTo>
                  <a:lnTo>
                    <a:pt x="462" y="693"/>
                  </a:lnTo>
                  <a:lnTo>
                    <a:pt x="454" y="733"/>
                  </a:lnTo>
                  <a:lnTo>
                    <a:pt x="452" y="773"/>
                  </a:lnTo>
                  <a:lnTo>
                    <a:pt x="455" y="814"/>
                  </a:lnTo>
                  <a:lnTo>
                    <a:pt x="463" y="854"/>
                  </a:lnTo>
                  <a:lnTo>
                    <a:pt x="476" y="892"/>
                  </a:lnTo>
                  <a:lnTo>
                    <a:pt x="495" y="929"/>
                  </a:lnTo>
                  <a:lnTo>
                    <a:pt x="518" y="964"/>
                  </a:lnTo>
                  <a:lnTo>
                    <a:pt x="546" y="996"/>
                  </a:lnTo>
                  <a:lnTo>
                    <a:pt x="579" y="1024"/>
                  </a:lnTo>
                  <a:lnTo>
                    <a:pt x="614" y="1047"/>
                  </a:lnTo>
                  <a:lnTo>
                    <a:pt x="651" y="1064"/>
                  </a:lnTo>
                  <a:lnTo>
                    <a:pt x="690" y="1077"/>
                  </a:lnTo>
                  <a:lnTo>
                    <a:pt x="730" y="1084"/>
                  </a:lnTo>
                  <a:lnTo>
                    <a:pt x="771" y="1086"/>
                  </a:lnTo>
                  <a:lnTo>
                    <a:pt x="810" y="1083"/>
                  </a:lnTo>
                  <a:lnTo>
                    <a:pt x="850" y="1075"/>
                  </a:lnTo>
                  <a:lnTo>
                    <a:pt x="889" y="1062"/>
                  </a:lnTo>
                  <a:lnTo>
                    <a:pt x="925" y="1043"/>
                  </a:lnTo>
                  <a:lnTo>
                    <a:pt x="960" y="1020"/>
                  </a:lnTo>
                  <a:lnTo>
                    <a:pt x="992" y="992"/>
                  </a:lnTo>
                  <a:lnTo>
                    <a:pt x="1020" y="959"/>
                  </a:lnTo>
                  <a:lnTo>
                    <a:pt x="1043" y="924"/>
                  </a:lnTo>
                  <a:lnTo>
                    <a:pt x="1061" y="886"/>
                  </a:lnTo>
                  <a:lnTo>
                    <a:pt x="1073" y="848"/>
                  </a:lnTo>
                  <a:lnTo>
                    <a:pt x="1080" y="807"/>
                  </a:lnTo>
                  <a:lnTo>
                    <a:pt x="1082" y="767"/>
                  </a:lnTo>
                  <a:lnTo>
                    <a:pt x="1079" y="727"/>
                  </a:lnTo>
                  <a:lnTo>
                    <a:pt x="1072" y="688"/>
                  </a:lnTo>
                  <a:lnTo>
                    <a:pt x="1057" y="648"/>
                  </a:lnTo>
                  <a:lnTo>
                    <a:pt x="1040" y="612"/>
                  </a:lnTo>
                  <a:lnTo>
                    <a:pt x="1016" y="577"/>
                  </a:lnTo>
                  <a:lnTo>
                    <a:pt x="987" y="545"/>
                  </a:lnTo>
                  <a:lnTo>
                    <a:pt x="955" y="517"/>
                  </a:lnTo>
                  <a:lnTo>
                    <a:pt x="920" y="494"/>
                  </a:lnTo>
                  <a:lnTo>
                    <a:pt x="883" y="476"/>
                  </a:lnTo>
                  <a:lnTo>
                    <a:pt x="844" y="464"/>
                  </a:lnTo>
                  <a:lnTo>
                    <a:pt x="804" y="456"/>
                  </a:lnTo>
                  <a:lnTo>
                    <a:pt x="764" y="454"/>
                  </a:lnTo>
                  <a:close/>
                  <a:moveTo>
                    <a:pt x="703" y="0"/>
                  </a:moveTo>
                  <a:lnTo>
                    <a:pt x="774" y="1"/>
                  </a:lnTo>
                  <a:lnTo>
                    <a:pt x="844" y="2"/>
                  </a:lnTo>
                  <a:lnTo>
                    <a:pt x="859" y="4"/>
                  </a:lnTo>
                  <a:lnTo>
                    <a:pt x="873" y="10"/>
                  </a:lnTo>
                  <a:lnTo>
                    <a:pt x="884" y="20"/>
                  </a:lnTo>
                  <a:lnTo>
                    <a:pt x="893" y="33"/>
                  </a:lnTo>
                  <a:lnTo>
                    <a:pt x="897" y="48"/>
                  </a:lnTo>
                  <a:lnTo>
                    <a:pt x="914" y="155"/>
                  </a:lnTo>
                  <a:lnTo>
                    <a:pt x="919" y="170"/>
                  </a:lnTo>
                  <a:lnTo>
                    <a:pt x="928" y="183"/>
                  </a:lnTo>
                  <a:lnTo>
                    <a:pt x="940" y="194"/>
                  </a:lnTo>
                  <a:lnTo>
                    <a:pt x="955" y="201"/>
                  </a:lnTo>
                  <a:lnTo>
                    <a:pt x="1001" y="218"/>
                  </a:lnTo>
                  <a:lnTo>
                    <a:pt x="1046" y="239"/>
                  </a:lnTo>
                  <a:lnTo>
                    <a:pt x="1062" y="246"/>
                  </a:lnTo>
                  <a:lnTo>
                    <a:pt x="1078" y="247"/>
                  </a:lnTo>
                  <a:lnTo>
                    <a:pt x="1093" y="244"/>
                  </a:lnTo>
                  <a:lnTo>
                    <a:pt x="1108" y="237"/>
                  </a:lnTo>
                  <a:lnTo>
                    <a:pt x="1194" y="176"/>
                  </a:lnTo>
                  <a:lnTo>
                    <a:pt x="1208" y="169"/>
                  </a:lnTo>
                  <a:lnTo>
                    <a:pt x="1223" y="167"/>
                  </a:lnTo>
                  <a:lnTo>
                    <a:pt x="1238" y="168"/>
                  </a:lnTo>
                  <a:lnTo>
                    <a:pt x="1252" y="173"/>
                  </a:lnTo>
                  <a:lnTo>
                    <a:pt x="1265" y="182"/>
                  </a:lnTo>
                  <a:lnTo>
                    <a:pt x="1365" y="285"/>
                  </a:lnTo>
                  <a:lnTo>
                    <a:pt x="1375" y="297"/>
                  </a:lnTo>
                  <a:lnTo>
                    <a:pt x="1379" y="312"/>
                  </a:lnTo>
                  <a:lnTo>
                    <a:pt x="1380" y="327"/>
                  </a:lnTo>
                  <a:lnTo>
                    <a:pt x="1378" y="342"/>
                  </a:lnTo>
                  <a:lnTo>
                    <a:pt x="1370" y="356"/>
                  </a:lnTo>
                  <a:lnTo>
                    <a:pt x="1307" y="445"/>
                  </a:lnTo>
                  <a:lnTo>
                    <a:pt x="1299" y="460"/>
                  </a:lnTo>
                  <a:lnTo>
                    <a:pt x="1296" y="475"/>
                  </a:lnTo>
                  <a:lnTo>
                    <a:pt x="1297" y="490"/>
                  </a:lnTo>
                  <a:lnTo>
                    <a:pt x="1302" y="507"/>
                  </a:lnTo>
                  <a:lnTo>
                    <a:pt x="1322" y="550"/>
                  </a:lnTo>
                  <a:lnTo>
                    <a:pt x="1338" y="595"/>
                  </a:lnTo>
                  <a:lnTo>
                    <a:pt x="1345" y="610"/>
                  </a:lnTo>
                  <a:lnTo>
                    <a:pt x="1355" y="622"/>
                  </a:lnTo>
                  <a:lnTo>
                    <a:pt x="1369" y="631"/>
                  </a:lnTo>
                  <a:lnTo>
                    <a:pt x="1385" y="636"/>
                  </a:lnTo>
                  <a:lnTo>
                    <a:pt x="1490" y="653"/>
                  </a:lnTo>
                  <a:lnTo>
                    <a:pt x="1504" y="658"/>
                  </a:lnTo>
                  <a:lnTo>
                    <a:pt x="1516" y="666"/>
                  </a:lnTo>
                  <a:lnTo>
                    <a:pt x="1526" y="678"/>
                  </a:lnTo>
                  <a:lnTo>
                    <a:pt x="1532" y="691"/>
                  </a:lnTo>
                  <a:lnTo>
                    <a:pt x="1535" y="708"/>
                  </a:lnTo>
                  <a:lnTo>
                    <a:pt x="1533" y="849"/>
                  </a:lnTo>
                  <a:lnTo>
                    <a:pt x="1531" y="864"/>
                  </a:lnTo>
                  <a:lnTo>
                    <a:pt x="1525" y="879"/>
                  </a:lnTo>
                  <a:lnTo>
                    <a:pt x="1515" y="890"/>
                  </a:lnTo>
                  <a:lnTo>
                    <a:pt x="1502" y="899"/>
                  </a:lnTo>
                  <a:lnTo>
                    <a:pt x="1486" y="904"/>
                  </a:lnTo>
                  <a:lnTo>
                    <a:pt x="1379" y="922"/>
                  </a:lnTo>
                  <a:lnTo>
                    <a:pt x="1364" y="927"/>
                  </a:lnTo>
                  <a:lnTo>
                    <a:pt x="1351" y="936"/>
                  </a:lnTo>
                  <a:lnTo>
                    <a:pt x="1340" y="948"/>
                  </a:lnTo>
                  <a:lnTo>
                    <a:pt x="1333" y="962"/>
                  </a:lnTo>
                  <a:lnTo>
                    <a:pt x="1316" y="1006"/>
                  </a:lnTo>
                  <a:lnTo>
                    <a:pt x="1295" y="1049"/>
                  </a:lnTo>
                  <a:lnTo>
                    <a:pt x="1289" y="1064"/>
                  </a:lnTo>
                  <a:lnTo>
                    <a:pt x="1288" y="1081"/>
                  </a:lnTo>
                  <a:lnTo>
                    <a:pt x="1292" y="1096"/>
                  </a:lnTo>
                  <a:lnTo>
                    <a:pt x="1299" y="1110"/>
                  </a:lnTo>
                  <a:lnTo>
                    <a:pt x="1359" y="1198"/>
                  </a:lnTo>
                  <a:lnTo>
                    <a:pt x="1366" y="1211"/>
                  </a:lnTo>
                  <a:lnTo>
                    <a:pt x="1369" y="1225"/>
                  </a:lnTo>
                  <a:lnTo>
                    <a:pt x="1367" y="1241"/>
                  </a:lnTo>
                  <a:lnTo>
                    <a:pt x="1363" y="1255"/>
                  </a:lnTo>
                  <a:lnTo>
                    <a:pt x="1353" y="1268"/>
                  </a:lnTo>
                  <a:lnTo>
                    <a:pt x="1301" y="1319"/>
                  </a:lnTo>
                  <a:lnTo>
                    <a:pt x="1251" y="1368"/>
                  </a:lnTo>
                  <a:lnTo>
                    <a:pt x="1238" y="1378"/>
                  </a:lnTo>
                  <a:lnTo>
                    <a:pt x="1224" y="1383"/>
                  </a:lnTo>
                  <a:lnTo>
                    <a:pt x="1208" y="1384"/>
                  </a:lnTo>
                  <a:lnTo>
                    <a:pt x="1193" y="1381"/>
                  </a:lnTo>
                  <a:lnTo>
                    <a:pt x="1180" y="1373"/>
                  </a:lnTo>
                  <a:lnTo>
                    <a:pt x="1091" y="1310"/>
                  </a:lnTo>
                  <a:lnTo>
                    <a:pt x="1077" y="1302"/>
                  </a:lnTo>
                  <a:lnTo>
                    <a:pt x="1061" y="1300"/>
                  </a:lnTo>
                  <a:lnTo>
                    <a:pt x="1045" y="1300"/>
                  </a:lnTo>
                  <a:lnTo>
                    <a:pt x="1030" y="1305"/>
                  </a:lnTo>
                  <a:lnTo>
                    <a:pt x="1001" y="1320"/>
                  </a:lnTo>
                  <a:lnTo>
                    <a:pt x="972" y="1331"/>
                  </a:lnTo>
                  <a:lnTo>
                    <a:pt x="941" y="1341"/>
                  </a:lnTo>
                  <a:lnTo>
                    <a:pt x="927" y="1348"/>
                  </a:lnTo>
                  <a:lnTo>
                    <a:pt x="915" y="1358"/>
                  </a:lnTo>
                  <a:lnTo>
                    <a:pt x="905" y="1372"/>
                  </a:lnTo>
                  <a:lnTo>
                    <a:pt x="901" y="1388"/>
                  </a:lnTo>
                  <a:lnTo>
                    <a:pt x="882" y="1493"/>
                  </a:lnTo>
                  <a:lnTo>
                    <a:pt x="877" y="1508"/>
                  </a:lnTo>
                  <a:lnTo>
                    <a:pt x="869" y="1520"/>
                  </a:lnTo>
                  <a:lnTo>
                    <a:pt x="857" y="1530"/>
                  </a:lnTo>
                  <a:lnTo>
                    <a:pt x="844" y="1536"/>
                  </a:lnTo>
                  <a:lnTo>
                    <a:pt x="829" y="1538"/>
                  </a:lnTo>
                  <a:lnTo>
                    <a:pt x="757" y="1537"/>
                  </a:lnTo>
                  <a:lnTo>
                    <a:pt x="686" y="1537"/>
                  </a:lnTo>
                  <a:lnTo>
                    <a:pt x="671" y="1535"/>
                  </a:lnTo>
                  <a:lnTo>
                    <a:pt x="658" y="1528"/>
                  </a:lnTo>
                  <a:lnTo>
                    <a:pt x="646" y="1518"/>
                  </a:lnTo>
                  <a:lnTo>
                    <a:pt x="638" y="1506"/>
                  </a:lnTo>
                  <a:lnTo>
                    <a:pt x="633" y="1491"/>
                  </a:lnTo>
                  <a:lnTo>
                    <a:pt x="615" y="1383"/>
                  </a:lnTo>
                  <a:lnTo>
                    <a:pt x="611" y="1368"/>
                  </a:lnTo>
                  <a:lnTo>
                    <a:pt x="602" y="1355"/>
                  </a:lnTo>
                  <a:lnTo>
                    <a:pt x="590" y="1344"/>
                  </a:lnTo>
                  <a:lnTo>
                    <a:pt x="576" y="1336"/>
                  </a:lnTo>
                  <a:lnTo>
                    <a:pt x="533" y="1321"/>
                  </a:lnTo>
                  <a:lnTo>
                    <a:pt x="491" y="1301"/>
                  </a:lnTo>
                  <a:lnTo>
                    <a:pt x="476" y="1296"/>
                  </a:lnTo>
                  <a:lnTo>
                    <a:pt x="461" y="1295"/>
                  </a:lnTo>
                  <a:lnTo>
                    <a:pt x="445" y="1298"/>
                  </a:lnTo>
                  <a:lnTo>
                    <a:pt x="430" y="1304"/>
                  </a:lnTo>
                  <a:lnTo>
                    <a:pt x="343" y="1367"/>
                  </a:lnTo>
                  <a:lnTo>
                    <a:pt x="328" y="1373"/>
                  </a:lnTo>
                  <a:lnTo>
                    <a:pt x="314" y="1377"/>
                  </a:lnTo>
                  <a:lnTo>
                    <a:pt x="299" y="1376"/>
                  </a:lnTo>
                  <a:lnTo>
                    <a:pt x="285" y="1370"/>
                  </a:lnTo>
                  <a:lnTo>
                    <a:pt x="272" y="1360"/>
                  </a:lnTo>
                  <a:lnTo>
                    <a:pt x="172" y="1258"/>
                  </a:lnTo>
                  <a:lnTo>
                    <a:pt x="163" y="1245"/>
                  </a:lnTo>
                  <a:lnTo>
                    <a:pt x="158" y="1231"/>
                  </a:lnTo>
                  <a:lnTo>
                    <a:pt x="156" y="1216"/>
                  </a:lnTo>
                  <a:lnTo>
                    <a:pt x="160" y="1201"/>
                  </a:lnTo>
                  <a:lnTo>
                    <a:pt x="166" y="1187"/>
                  </a:lnTo>
                  <a:lnTo>
                    <a:pt x="230" y="1099"/>
                  </a:lnTo>
                  <a:lnTo>
                    <a:pt x="236" y="1085"/>
                  </a:lnTo>
                  <a:lnTo>
                    <a:pt x="240" y="1070"/>
                  </a:lnTo>
                  <a:lnTo>
                    <a:pt x="240" y="1053"/>
                  </a:lnTo>
                  <a:lnTo>
                    <a:pt x="234" y="1038"/>
                  </a:lnTo>
                  <a:lnTo>
                    <a:pt x="213" y="994"/>
                  </a:lnTo>
                  <a:lnTo>
                    <a:pt x="198" y="949"/>
                  </a:lnTo>
                  <a:lnTo>
                    <a:pt x="190" y="935"/>
                  </a:lnTo>
                  <a:lnTo>
                    <a:pt x="181" y="923"/>
                  </a:lnTo>
                  <a:lnTo>
                    <a:pt x="167" y="914"/>
                  </a:lnTo>
                  <a:lnTo>
                    <a:pt x="152" y="908"/>
                  </a:lnTo>
                  <a:lnTo>
                    <a:pt x="45" y="890"/>
                  </a:lnTo>
                  <a:lnTo>
                    <a:pt x="31" y="885"/>
                  </a:lnTo>
                  <a:lnTo>
                    <a:pt x="19" y="877"/>
                  </a:lnTo>
                  <a:lnTo>
                    <a:pt x="9" y="866"/>
                  </a:lnTo>
                  <a:lnTo>
                    <a:pt x="2" y="851"/>
                  </a:lnTo>
                  <a:lnTo>
                    <a:pt x="0" y="836"/>
                  </a:lnTo>
                  <a:lnTo>
                    <a:pt x="1" y="765"/>
                  </a:lnTo>
                  <a:lnTo>
                    <a:pt x="2" y="693"/>
                  </a:lnTo>
                  <a:lnTo>
                    <a:pt x="4" y="679"/>
                  </a:lnTo>
                  <a:lnTo>
                    <a:pt x="10" y="665"/>
                  </a:lnTo>
                  <a:lnTo>
                    <a:pt x="20" y="654"/>
                  </a:lnTo>
                  <a:lnTo>
                    <a:pt x="33" y="645"/>
                  </a:lnTo>
                  <a:lnTo>
                    <a:pt x="47" y="641"/>
                  </a:lnTo>
                  <a:lnTo>
                    <a:pt x="154" y="623"/>
                  </a:lnTo>
                  <a:lnTo>
                    <a:pt x="170" y="618"/>
                  </a:lnTo>
                  <a:lnTo>
                    <a:pt x="183" y="609"/>
                  </a:lnTo>
                  <a:lnTo>
                    <a:pt x="194" y="597"/>
                  </a:lnTo>
                  <a:lnTo>
                    <a:pt x="200" y="583"/>
                  </a:lnTo>
                  <a:lnTo>
                    <a:pt x="217" y="538"/>
                  </a:lnTo>
                  <a:lnTo>
                    <a:pt x="237" y="495"/>
                  </a:lnTo>
                  <a:lnTo>
                    <a:pt x="243" y="479"/>
                  </a:lnTo>
                  <a:lnTo>
                    <a:pt x="244" y="463"/>
                  </a:lnTo>
                  <a:lnTo>
                    <a:pt x="241" y="448"/>
                  </a:lnTo>
                  <a:lnTo>
                    <a:pt x="234" y="433"/>
                  </a:lnTo>
                  <a:lnTo>
                    <a:pt x="172" y="345"/>
                  </a:lnTo>
                  <a:lnTo>
                    <a:pt x="165" y="331"/>
                  </a:lnTo>
                  <a:lnTo>
                    <a:pt x="162" y="316"/>
                  </a:lnTo>
                  <a:lnTo>
                    <a:pt x="163" y="302"/>
                  </a:lnTo>
                  <a:lnTo>
                    <a:pt x="168" y="287"/>
                  </a:lnTo>
                  <a:lnTo>
                    <a:pt x="178" y="274"/>
                  </a:lnTo>
                  <a:lnTo>
                    <a:pt x="230" y="224"/>
                  </a:lnTo>
                  <a:lnTo>
                    <a:pt x="280" y="173"/>
                  </a:lnTo>
                  <a:lnTo>
                    <a:pt x="293" y="165"/>
                  </a:lnTo>
                  <a:lnTo>
                    <a:pt x="307" y="160"/>
                  </a:lnTo>
                  <a:lnTo>
                    <a:pt x="322" y="159"/>
                  </a:lnTo>
                  <a:lnTo>
                    <a:pt x="337" y="162"/>
                  </a:lnTo>
                  <a:lnTo>
                    <a:pt x="350" y="169"/>
                  </a:lnTo>
                  <a:lnTo>
                    <a:pt x="439" y="230"/>
                  </a:lnTo>
                  <a:lnTo>
                    <a:pt x="453" y="238"/>
                  </a:lnTo>
                  <a:lnTo>
                    <a:pt x="469" y="241"/>
                  </a:lnTo>
                  <a:lnTo>
                    <a:pt x="485" y="240"/>
                  </a:lnTo>
                  <a:lnTo>
                    <a:pt x="500" y="235"/>
                  </a:lnTo>
                  <a:lnTo>
                    <a:pt x="544" y="214"/>
                  </a:lnTo>
                  <a:lnTo>
                    <a:pt x="589" y="199"/>
                  </a:lnTo>
                  <a:lnTo>
                    <a:pt x="604" y="191"/>
                  </a:lnTo>
                  <a:lnTo>
                    <a:pt x="616" y="181"/>
                  </a:lnTo>
                  <a:lnTo>
                    <a:pt x="625" y="168"/>
                  </a:lnTo>
                  <a:lnTo>
                    <a:pt x="630" y="153"/>
                  </a:lnTo>
                  <a:lnTo>
                    <a:pt x="648" y="46"/>
                  </a:lnTo>
                  <a:lnTo>
                    <a:pt x="653" y="31"/>
                  </a:lnTo>
                  <a:lnTo>
                    <a:pt x="662" y="19"/>
                  </a:lnTo>
                  <a:lnTo>
                    <a:pt x="673" y="9"/>
                  </a:lnTo>
                  <a:lnTo>
                    <a:pt x="687" y="2"/>
                  </a:ln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7412038" y="6173788"/>
              <a:ext cx="166687" cy="166688"/>
            </a:xfrm>
            <a:custGeom>
              <a:avLst/>
              <a:gdLst>
                <a:gd name="T0" fmla="*/ 421 w 1055"/>
                <a:gd name="T1" fmla="*/ 337 h 1054"/>
                <a:gd name="T2" fmla="*/ 328 w 1055"/>
                <a:gd name="T3" fmla="*/ 437 h 1054"/>
                <a:gd name="T4" fmla="*/ 310 w 1055"/>
                <a:gd name="T5" fmla="*/ 567 h 1054"/>
                <a:gd name="T6" fmla="*/ 376 w 1055"/>
                <a:gd name="T7" fmla="*/ 687 h 1054"/>
                <a:gd name="T8" fmla="*/ 496 w 1055"/>
                <a:gd name="T9" fmla="*/ 743 h 1054"/>
                <a:gd name="T10" fmla="*/ 627 w 1055"/>
                <a:gd name="T11" fmla="*/ 718 h 1054"/>
                <a:gd name="T12" fmla="*/ 720 w 1055"/>
                <a:gd name="T13" fmla="*/ 620 h 1054"/>
                <a:gd name="T14" fmla="*/ 737 w 1055"/>
                <a:gd name="T15" fmla="*/ 489 h 1054"/>
                <a:gd name="T16" fmla="*/ 672 w 1055"/>
                <a:gd name="T17" fmla="*/ 369 h 1054"/>
                <a:gd name="T18" fmla="*/ 551 w 1055"/>
                <a:gd name="T19" fmla="*/ 313 h 1054"/>
                <a:gd name="T20" fmla="*/ 661 w 1055"/>
                <a:gd name="T21" fmla="*/ 16 h 1054"/>
                <a:gd name="T22" fmla="*/ 681 w 1055"/>
                <a:gd name="T23" fmla="*/ 123 h 1054"/>
                <a:gd name="T24" fmla="*/ 735 w 1055"/>
                <a:gd name="T25" fmla="*/ 174 h 1054"/>
                <a:gd name="T26" fmla="*/ 806 w 1055"/>
                <a:gd name="T27" fmla="*/ 197 h 1054"/>
                <a:gd name="T28" fmla="*/ 908 w 1055"/>
                <a:gd name="T29" fmla="*/ 166 h 1054"/>
                <a:gd name="T30" fmla="*/ 985 w 1055"/>
                <a:gd name="T31" fmla="*/ 279 h 1054"/>
                <a:gd name="T32" fmla="*/ 915 w 1055"/>
                <a:gd name="T33" fmla="*/ 370 h 1054"/>
                <a:gd name="T34" fmla="*/ 929 w 1055"/>
                <a:gd name="T35" fmla="*/ 462 h 1054"/>
                <a:gd name="T36" fmla="*/ 1026 w 1055"/>
                <a:gd name="T37" fmla="*/ 516 h 1054"/>
                <a:gd name="T38" fmla="*/ 1055 w 1055"/>
                <a:gd name="T39" fmla="*/ 556 h 1054"/>
                <a:gd name="T40" fmla="*/ 1030 w 1055"/>
                <a:gd name="T41" fmla="*/ 676 h 1054"/>
                <a:gd name="T42" fmla="*/ 916 w 1055"/>
                <a:gd name="T43" fmla="*/ 690 h 1054"/>
                <a:gd name="T44" fmla="*/ 861 w 1055"/>
                <a:gd name="T45" fmla="*/ 766 h 1054"/>
                <a:gd name="T46" fmla="*/ 891 w 1055"/>
                <a:gd name="T47" fmla="*/ 873 h 1054"/>
                <a:gd name="T48" fmla="*/ 880 w 1055"/>
                <a:gd name="T49" fmla="*/ 920 h 1054"/>
                <a:gd name="T50" fmla="*/ 776 w 1055"/>
                <a:gd name="T51" fmla="*/ 987 h 1054"/>
                <a:gd name="T52" fmla="*/ 685 w 1055"/>
                <a:gd name="T53" fmla="*/ 917 h 1054"/>
                <a:gd name="T54" fmla="*/ 593 w 1055"/>
                <a:gd name="T55" fmla="*/ 931 h 1054"/>
                <a:gd name="T56" fmla="*/ 538 w 1055"/>
                <a:gd name="T57" fmla="*/ 1029 h 1054"/>
                <a:gd name="T58" fmla="*/ 496 w 1055"/>
                <a:gd name="T59" fmla="*/ 1054 h 1054"/>
                <a:gd name="T60" fmla="*/ 372 w 1055"/>
                <a:gd name="T61" fmla="*/ 1018 h 1054"/>
                <a:gd name="T62" fmla="*/ 356 w 1055"/>
                <a:gd name="T63" fmla="*/ 903 h 1054"/>
                <a:gd name="T64" fmla="*/ 276 w 1055"/>
                <a:gd name="T65" fmla="*/ 857 h 1054"/>
                <a:gd name="T66" fmla="*/ 169 w 1055"/>
                <a:gd name="T67" fmla="*/ 897 h 1054"/>
                <a:gd name="T68" fmla="*/ 106 w 1055"/>
                <a:gd name="T69" fmla="*/ 844 h 1054"/>
                <a:gd name="T70" fmla="*/ 72 w 1055"/>
                <a:gd name="T71" fmla="*/ 767 h 1054"/>
                <a:gd name="T72" fmla="*/ 141 w 1055"/>
                <a:gd name="T73" fmla="*/ 675 h 1054"/>
                <a:gd name="T74" fmla="*/ 118 w 1055"/>
                <a:gd name="T75" fmla="*/ 582 h 1054"/>
                <a:gd name="T76" fmla="*/ 13 w 1055"/>
                <a:gd name="T77" fmla="*/ 535 h 1054"/>
                <a:gd name="T78" fmla="*/ 6 w 1055"/>
                <a:gd name="T79" fmla="*/ 452 h 1054"/>
                <a:gd name="T80" fmla="*/ 36 w 1055"/>
                <a:gd name="T81" fmla="*/ 375 h 1054"/>
                <a:gd name="T82" fmla="*/ 149 w 1055"/>
                <a:gd name="T83" fmla="*/ 360 h 1054"/>
                <a:gd name="T84" fmla="*/ 198 w 1055"/>
                <a:gd name="T85" fmla="*/ 277 h 1054"/>
                <a:gd name="T86" fmla="*/ 157 w 1055"/>
                <a:gd name="T87" fmla="*/ 170 h 1054"/>
                <a:gd name="T88" fmla="*/ 211 w 1055"/>
                <a:gd name="T89" fmla="*/ 105 h 1054"/>
                <a:gd name="T90" fmla="*/ 287 w 1055"/>
                <a:gd name="T91" fmla="*/ 72 h 1054"/>
                <a:gd name="T92" fmla="*/ 378 w 1055"/>
                <a:gd name="T93" fmla="*/ 141 h 1054"/>
                <a:gd name="T94" fmla="*/ 470 w 1055"/>
                <a:gd name="T95" fmla="*/ 118 h 1054"/>
                <a:gd name="T96" fmla="*/ 517 w 1055"/>
                <a:gd name="T97" fmla="*/ 13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5" h="1054">
                  <a:moveTo>
                    <a:pt x="518" y="310"/>
                  </a:moveTo>
                  <a:lnTo>
                    <a:pt x="486" y="314"/>
                  </a:lnTo>
                  <a:lnTo>
                    <a:pt x="453" y="322"/>
                  </a:lnTo>
                  <a:lnTo>
                    <a:pt x="421" y="337"/>
                  </a:lnTo>
                  <a:lnTo>
                    <a:pt x="391" y="355"/>
                  </a:lnTo>
                  <a:lnTo>
                    <a:pt x="365" y="379"/>
                  </a:lnTo>
                  <a:lnTo>
                    <a:pt x="344" y="407"/>
                  </a:lnTo>
                  <a:lnTo>
                    <a:pt x="328" y="437"/>
                  </a:lnTo>
                  <a:lnTo>
                    <a:pt x="316" y="467"/>
                  </a:lnTo>
                  <a:lnTo>
                    <a:pt x="309" y="500"/>
                  </a:lnTo>
                  <a:lnTo>
                    <a:pt x="307" y="533"/>
                  </a:lnTo>
                  <a:lnTo>
                    <a:pt x="310" y="567"/>
                  </a:lnTo>
                  <a:lnTo>
                    <a:pt x="319" y="599"/>
                  </a:lnTo>
                  <a:lnTo>
                    <a:pt x="333" y="631"/>
                  </a:lnTo>
                  <a:lnTo>
                    <a:pt x="352" y="660"/>
                  </a:lnTo>
                  <a:lnTo>
                    <a:pt x="376" y="687"/>
                  </a:lnTo>
                  <a:lnTo>
                    <a:pt x="403" y="707"/>
                  </a:lnTo>
                  <a:lnTo>
                    <a:pt x="432" y="724"/>
                  </a:lnTo>
                  <a:lnTo>
                    <a:pt x="464" y="736"/>
                  </a:lnTo>
                  <a:lnTo>
                    <a:pt x="496" y="743"/>
                  </a:lnTo>
                  <a:lnTo>
                    <a:pt x="529" y="745"/>
                  </a:lnTo>
                  <a:lnTo>
                    <a:pt x="562" y="741"/>
                  </a:lnTo>
                  <a:lnTo>
                    <a:pt x="595" y="733"/>
                  </a:lnTo>
                  <a:lnTo>
                    <a:pt x="627" y="718"/>
                  </a:lnTo>
                  <a:lnTo>
                    <a:pt x="656" y="700"/>
                  </a:lnTo>
                  <a:lnTo>
                    <a:pt x="683" y="676"/>
                  </a:lnTo>
                  <a:lnTo>
                    <a:pt x="703" y="648"/>
                  </a:lnTo>
                  <a:lnTo>
                    <a:pt x="720" y="620"/>
                  </a:lnTo>
                  <a:lnTo>
                    <a:pt x="732" y="588"/>
                  </a:lnTo>
                  <a:lnTo>
                    <a:pt x="738" y="555"/>
                  </a:lnTo>
                  <a:lnTo>
                    <a:pt x="741" y="522"/>
                  </a:lnTo>
                  <a:lnTo>
                    <a:pt x="737" y="489"/>
                  </a:lnTo>
                  <a:lnTo>
                    <a:pt x="729" y="456"/>
                  </a:lnTo>
                  <a:lnTo>
                    <a:pt x="714" y="424"/>
                  </a:lnTo>
                  <a:lnTo>
                    <a:pt x="696" y="395"/>
                  </a:lnTo>
                  <a:lnTo>
                    <a:pt x="672" y="369"/>
                  </a:lnTo>
                  <a:lnTo>
                    <a:pt x="644" y="348"/>
                  </a:lnTo>
                  <a:lnTo>
                    <a:pt x="616" y="331"/>
                  </a:lnTo>
                  <a:lnTo>
                    <a:pt x="584" y="319"/>
                  </a:lnTo>
                  <a:lnTo>
                    <a:pt x="551" y="313"/>
                  </a:lnTo>
                  <a:lnTo>
                    <a:pt x="518" y="310"/>
                  </a:lnTo>
                  <a:close/>
                  <a:moveTo>
                    <a:pt x="552" y="0"/>
                  </a:moveTo>
                  <a:lnTo>
                    <a:pt x="649" y="13"/>
                  </a:lnTo>
                  <a:lnTo>
                    <a:pt x="661" y="16"/>
                  </a:lnTo>
                  <a:lnTo>
                    <a:pt x="671" y="25"/>
                  </a:lnTo>
                  <a:lnTo>
                    <a:pt x="678" y="36"/>
                  </a:lnTo>
                  <a:lnTo>
                    <a:pt x="680" y="49"/>
                  </a:lnTo>
                  <a:lnTo>
                    <a:pt x="681" y="123"/>
                  </a:lnTo>
                  <a:lnTo>
                    <a:pt x="685" y="138"/>
                  </a:lnTo>
                  <a:lnTo>
                    <a:pt x="692" y="150"/>
                  </a:lnTo>
                  <a:lnTo>
                    <a:pt x="704" y="159"/>
                  </a:lnTo>
                  <a:lnTo>
                    <a:pt x="735" y="174"/>
                  </a:lnTo>
                  <a:lnTo>
                    <a:pt x="764" y="194"/>
                  </a:lnTo>
                  <a:lnTo>
                    <a:pt x="777" y="201"/>
                  </a:lnTo>
                  <a:lnTo>
                    <a:pt x="792" y="202"/>
                  </a:lnTo>
                  <a:lnTo>
                    <a:pt x="806" y="197"/>
                  </a:lnTo>
                  <a:lnTo>
                    <a:pt x="871" y="164"/>
                  </a:lnTo>
                  <a:lnTo>
                    <a:pt x="883" y="160"/>
                  </a:lnTo>
                  <a:lnTo>
                    <a:pt x="896" y="161"/>
                  </a:lnTo>
                  <a:lnTo>
                    <a:pt x="908" y="166"/>
                  </a:lnTo>
                  <a:lnTo>
                    <a:pt x="918" y="175"/>
                  </a:lnTo>
                  <a:lnTo>
                    <a:pt x="977" y="253"/>
                  </a:lnTo>
                  <a:lnTo>
                    <a:pt x="982" y="265"/>
                  </a:lnTo>
                  <a:lnTo>
                    <a:pt x="985" y="279"/>
                  </a:lnTo>
                  <a:lnTo>
                    <a:pt x="981" y="292"/>
                  </a:lnTo>
                  <a:lnTo>
                    <a:pt x="974" y="303"/>
                  </a:lnTo>
                  <a:lnTo>
                    <a:pt x="922" y="358"/>
                  </a:lnTo>
                  <a:lnTo>
                    <a:pt x="915" y="370"/>
                  </a:lnTo>
                  <a:lnTo>
                    <a:pt x="911" y="384"/>
                  </a:lnTo>
                  <a:lnTo>
                    <a:pt x="914" y="399"/>
                  </a:lnTo>
                  <a:lnTo>
                    <a:pt x="922" y="430"/>
                  </a:lnTo>
                  <a:lnTo>
                    <a:pt x="929" y="462"/>
                  </a:lnTo>
                  <a:lnTo>
                    <a:pt x="934" y="476"/>
                  </a:lnTo>
                  <a:lnTo>
                    <a:pt x="944" y="487"/>
                  </a:lnTo>
                  <a:lnTo>
                    <a:pt x="957" y="495"/>
                  </a:lnTo>
                  <a:lnTo>
                    <a:pt x="1026" y="516"/>
                  </a:lnTo>
                  <a:lnTo>
                    <a:pt x="1038" y="522"/>
                  </a:lnTo>
                  <a:lnTo>
                    <a:pt x="1047" y="532"/>
                  </a:lnTo>
                  <a:lnTo>
                    <a:pt x="1053" y="544"/>
                  </a:lnTo>
                  <a:lnTo>
                    <a:pt x="1055" y="556"/>
                  </a:lnTo>
                  <a:lnTo>
                    <a:pt x="1048" y="604"/>
                  </a:lnTo>
                  <a:lnTo>
                    <a:pt x="1042" y="653"/>
                  </a:lnTo>
                  <a:lnTo>
                    <a:pt x="1037" y="665"/>
                  </a:lnTo>
                  <a:lnTo>
                    <a:pt x="1030" y="676"/>
                  </a:lnTo>
                  <a:lnTo>
                    <a:pt x="1019" y="682"/>
                  </a:lnTo>
                  <a:lnTo>
                    <a:pt x="1005" y="684"/>
                  </a:lnTo>
                  <a:lnTo>
                    <a:pt x="930" y="687"/>
                  </a:lnTo>
                  <a:lnTo>
                    <a:pt x="916" y="690"/>
                  </a:lnTo>
                  <a:lnTo>
                    <a:pt x="904" y="698"/>
                  </a:lnTo>
                  <a:lnTo>
                    <a:pt x="895" y="709"/>
                  </a:lnTo>
                  <a:lnTo>
                    <a:pt x="878" y="738"/>
                  </a:lnTo>
                  <a:lnTo>
                    <a:pt x="861" y="766"/>
                  </a:lnTo>
                  <a:lnTo>
                    <a:pt x="854" y="779"/>
                  </a:lnTo>
                  <a:lnTo>
                    <a:pt x="853" y="793"/>
                  </a:lnTo>
                  <a:lnTo>
                    <a:pt x="857" y="807"/>
                  </a:lnTo>
                  <a:lnTo>
                    <a:pt x="891" y="873"/>
                  </a:lnTo>
                  <a:lnTo>
                    <a:pt x="894" y="885"/>
                  </a:lnTo>
                  <a:lnTo>
                    <a:pt x="894" y="898"/>
                  </a:lnTo>
                  <a:lnTo>
                    <a:pt x="888" y="910"/>
                  </a:lnTo>
                  <a:lnTo>
                    <a:pt x="880" y="920"/>
                  </a:lnTo>
                  <a:lnTo>
                    <a:pt x="840" y="950"/>
                  </a:lnTo>
                  <a:lnTo>
                    <a:pt x="801" y="980"/>
                  </a:lnTo>
                  <a:lnTo>
                    <a:pt x="789" y="985"/>
                  </a:lnTo>
                  <a:lnTo>
                    <a:pt x="776" y="987"/>
                  </a:lnTo>
                  <a:lnTo>
                    <a:pt x="764" y="984"/>
                  </a:lnTo>
                  <a:lnTo>
                    <a:pt x="753" y="976"/>
                  </a:lnTo>
                  <a:lnTo>
                    <a:pt x="698" y="925"/>
                  </a:lnTo>
                  <a:lnTo>
                    <a:pt x="685" y="917"/>
                  </a:lnTo>
                  <a:lnTo>
                    <a:pt x="671" y="914"/>
                  </a:lnTo>
                  <a:lnTo>
                    <a:pt x="656" y="916"/>
                  </a:lnTo>
                  <a:lnTo>
                    <a:pt x="625" y="925"/>
                  </a:lnTo>
                  <a:lnTo>
                    <a:pt x="593" y="931"/>
                  </a:lnTo>
                  <a:lnTo>
                    <a:pt x="579" y="936"/>
                  </a:lnTo>
                  <a:lnTo>
                    <a:pt x="567" y="946"/>
                  </a:lnTo>
                  <a:lnTo>
                    <a:pt x="560" y="959"/>
                  </a:lnTo>
                  <a:lnTo>
                    <a:pt x="538" y="1029"/>
                  </a:lnTo>
                  <a:lnTo>
                    <a:pt x="531" y="1040"/>
                  </a:lnTo>
                  <a:lnTo>
                    <a:pt x="522" y="1049"/>
                  </a:lnTo>
                  <a:lnTo>
                    <a:pt x="510" y="1054"/>
                  </a:lnTo>
                  <a:lnTo>
                    <a:pt x="496" y="1054"/>
                  </a:lnTo>
                  <a:lnTo>
                    <a:pt x="400" y="1041"/>
                  </a:lnTo>
                  <a:lnTo>
                    <a:pt x="388" y="1037"/>
                  </a:lnTo>
                  <a:lnTo>
                    <a:pt x="378" y="1029"/>
                  </a:lnTo>
                  <a:lnTo>
                    <a:pt x="372" y="1018"/>
                  </a:lnTo>
                  <a:lnTo>
                    <a:pt x="368" y="1005"/>
                  </a:lnTo>
                  <a:lnTo>
                    <a:pt x="367" y="930"/>
                  </a:lnTo>
                  <a:lnTo>
                    <a:pt x="364" y="915"/>
                  </a:lnTo>
                  <a:lnTo>
                    <a:pt x="356" y="903"/>
                  </a:lnTo>
                  <a:lnTo>
                    <a:pt x="344" y="894"/>
                  </a:lnTo>
                  <a:lnTo>
                    <a:pt x="317" y="880"/>
                  </a:lnTo>
                  <a:lnTo>
                    <a:pt x="291" y="862"/>
                  </a:lnTo>
                  <a:lnTo>
                    <a:pt x="276" y="857"/>
                  </a:lnTo>
                  <a:lnTo>
                    <a:pt x="262" y="856"/>
                  </a:lnTo>
                  <a:lnTo>
                    <a:pt x="248" y="860"/>
                  </a:lnTo>
                  <a:lnTo>
                    <a:pt x="182" y="894"/>
                  </a:lnTo>
                  <a:lnTo>
                    <a:pt x="169" y="897"/>
                  </a:lnTo>
                  <a:lnTo>
                    <a:pt x="157" y="896"/>
                  </a:lnTo>
                  <a:lnTo>
                    <a:pt x="145" y="892"/>
                  </a:lnTo>
                  <a:lnTo>
                    <a:pt x="135" y="882"/>
                  </a:lnTo>
                  <a:lnTo>
                    <a:pt x="106" y="844"/>
                  </a:lnTo>
                  <a:lnTo>
                    <a:pt x="76" y="804"/>
                  </a:lnTo>
                  <a:lnTo>
                    <a:pt x="70" y="792"/>
                  </a:lnTo>
                  <a:lnTo>
                    <a:pt x="68" y="779"/>
                  </a:lnTo>
                  <a:lnTo>
                    <a:pt x="72" y="767"/>
                  </a:lnTo>
                  <a:lnTo>
                    <a:pt x="78" y="755"/>
                  </a:lnTo>
                  <a:lnTo>
                    <a:pt x="130" y="702"/>
                  </a:lnTo>
                  <a:lnTo>
                    <a:pt x="137" y="689"/>
                  </a:lnTo>
                  <a:lnTo>
                    <a:pt x="141" y="675"/>
                  </a:lnTo>
                  <a:lnTo>
                    <a:pt x="139" y="660"/>
                  </a:lnTo>
                  <a:lnTo>
                    <a:pt x="129" y="629"/>
                  </a:lnTo>
                  <a:lnTo>
                    <a:pt x="122" y="597"/>
                  </a:lnTo>
                  <a:lnTo>
                    <a:pt x="118" y="582"/>
                  </a:lnTo>
                  <a:lnTo>
                    <a:pt x="108" y="571"/>
                  </a:lnTo>
                  <a:lnTo>
                    <a:pt x="95" y="565"/>
                  </a:lnTo>
                  <a:lnTo>
                    <a:pt x="25" y="542"/>
                  </a:lnTo>
                  <a:lnTo>
                    <a:pt x="13" y="535"/>
                  </a:lnTo>
                  <a:lnTo>
                    <a:pt x="4" y="525"/>
                  </a:lnTo>
                  <a:lnTo>
                    <a:pt x="0" y="513"/>
                  </a:lnTo>
                  <a:lnTo>
                    <a:pt x="0" y="500"/>
                  </a:lnTo>
                  <a:lnTo>
                    <a:pt x="6" y="452"/>
                  </a:lnTo>
                  <a:lnTo>
                    <a:pt x="13" y="404"/>
                  </a:lnTo>
                  <a:lnTo>
                    <a:pt x="16" y="392"/>
                  </a:lnTo>
                  <a:lnTo>
                    <a:pt x="25" y="382"/>
                  </a:lnTo>
                  <a:lnTo>
                    <a:pt x="36" y="375"/>
                  </a:lnTo>
                  <a:lnTo>
                    <a:pt x="49" y="372"/>
                  </a:lnTo>
                  <a:lnTo>
                    <a:pt x="122" y="371"/>
                  </a:lnTo>
                  <a:lnTo>
                    <a:pt x="137" y="367"/>
                  </a:lnTo>
                  <a:lnTo>
                    <a:pt x="149" y="360"/>
                  </a:lnTo>
                  <a:lnTo>
                    <a:pt x="158" y="348"/>
                  </a:lnTo>
                  <a:lnTo>
                    <a:pt x="174" y="318"/>
                  </a:lnTo>
                  <a:lnTo>
                    <a:pt x="192" y="291"/>
                  </a:lnTo>
                  <a:lnTo>
                    <a:pt x="198" y="277"/>
                  </a:lnTo>
                  <a:lnTo>
                    <a:pt x="199" y="262"/>
                  </a:lnTo>
                  <a:lnTo>
                    <a:pt x="194" y="249"/>
                  </a:lnTo>
                  <a:lnTo>
                    <a:pt x="160" y="182"/>
                  </a:lnTo>
                  <a:lnTo>
                    <a:pt x="157" y="170"/>
                  </a:lnTo>
                  <a:lnTo>
                    <a:pt x="158" y="157"/>
                  </a:lnTo>
                  <a:lnTo>
                    <a:pt x="163" y="145"/>
                  </a:lnTo>
                  <a:lnTo>
                    <a:pt x="172" y="135"/>
                  </a:lnTo>
                  <a:lnTo>
                    <a:pt x="211" y="105"/>
                  </a:lnTo>
                  <a:lnTo>
                    <a:pt x="250" y="76"/>
                  </a:lnTo>
                  <a:lnTo>
                    <a:pt x="262" y="70"/>
                  </a:lnTo>
                  <a:lnTo>
                    <a:pt x="275" y="69"/>
                  </a:lnTo>
                  <a:lnTo>
                    <a:pt x="287" y="72"/>
                  </a:lnTo>
                  <a:lnTo>
                    <a:pt x="298" y="80"/>
                  </a:lnTo>
                  <a:lnTo>
                    <a:pt x="352" y="130"/>
                  </a:lnTo>
                  <a:lnTo>
                    <a:pt x="364" y="139"/>
                  </a:lnTo>
                  <a:lnTo>
                    <a:pt x="378" y="141"/>
                  </a:lnTo>
                  <a:lnTo>
                    <a:pt x="392" y="139"/>
                  </a:lnTo>
                  <a:lnTo>
                    <a:pt x="424" y="130"/>
                  </a:lnTo>
                  <a:lnTo>
                    <a:pt x="457" y="123"/>
                  </a:lnTo>
                  <a:lnTo>
                    <a:pt x="470" y="118"/>
                  </a:lnTo>
                  <a:lnTo>
                    <a:pt x="481" y="109"/>
                  </a:lnTo>
                  <a:lnTo>
                    <a:pt x="489" y="95"/>
                  </a:lnTo>
                  <a:lnTo>
                    <a:pt x="511" y="25"/>
                  </a:lnTo>
                  <a:lnTo>
                    <a:pt x="517" y="13"/>
                  </a:lnTo>
                  <a:lnTo>
                    <a:pt x="527" y="4"/>
                  </a:lnTo>
                  <a:lnTo>
                    <a:pt x="539" y="0"/>
                  </a:lnTo>
                  <a:lnTo>
                    <a:pt x="5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7318375" y="5768976"/>
              <a:ext cx="393700" cy="395288"/>
            </a:xfrm>
            <a:custGeom>
              <a:avLst/>
              <a:gdLst>
                <a:gd name="T0" fmla="*/ 1166 w 2478"/>
                <a:gd name="T1" fmla="*/ 744 h 2487"/>
                <a:gd name="T2" fmla="*/ 1122 w 2478"/>
                <a:gd name="T3" fmla="*/ 805 h 2487"/>
                <a:gd name="T4" fmla="*/ 955 w 2478"/>
                <a:gd name="T5" fmla="*/ 963 h 2487"/>
                <a:gd name="T6" fmla="*/ 981 w 2478"/>
                <a:gd name="T7" fmla="*/ 1178 h 2487"/>
                <a:gd name="T8" fmla="*/ 1197 w 2478"/>
                <a:gd name="T9" fmla="*/ 1315 h 2487"/>
                <a:gd name="T10" fmla="*/ 1334 w 2478"/>
                <a:gd name="T11" fmla="*/ 1438 h 2487"/>
                <a:gd name="T12" fmla="*/ 1210 w 2478"/>
                <a:gd name="T13" fmla="*/ 1529 h 2487"/>
                <a:gd name="T14" fmla="*/ 988 w 2478"/>
                <a:gd name="T15" fmla="*/ 1470 h 2487"/>
                <a:gd name="T16" fmla="*/ 933 w 2478"/>
                <a:gd name="T17" fmla="*/ 1613 h 2487"/>
                <a:gd name="T18" fmla="*/ 1076 w 2478"/>
                <a:gd name="T19" fmla="*/ 1684 h 2487"/>
                <a:gd name="T20" fmla="*/ 1154 w 2478"/>
                <a:gd name="T21" fmla="*/ 1740 h 2487"/>
                <a:gd name="T22" fmla="*/ 1273 w 2478"/>
                <a:gd name="T23" fmla="*/ 1833 h 2487"/>
                <a:gd name="T24" fmla="*/ 1308 w 2478"/>
                <a:gd name="T25" fmla="*/ 1707 h 2487"/>
                <a:gd name="T26" fmla="*/ 1435 w 2478"/>
                <a:gd name="T27" fmla="*/ 1631 h 2487"/>
                <a:gd name="T28" fmla="*/ 1544 w 2478"/>
                <a:gd name="T29" fmla="*/ 1420 h 2487"/>
                <a:gd name="T30" fmla="*/ 1434 w 2478"/>
                <a:gd name="T31" fmla="*/ 1210 h 2487"/>
                <a:gd name="T32" fmla="*/ 1179 w 2478"/>
                <a:gd name="T33" fmla="*/ 1080 h 2487"/>
                <a:gd name="T34" fmla="*/ 1177 w 2478"/>
                <a:gd name="T35" fmla="*/ 968 h 2487"/>
                <a:gd name="T36" fmla="*/ 1426 w 2478"/>
                <a:gd name="T37" fmla="*/ 985 h 2487"/>
                <a:gd name="T38" fmla="*/ 1488 w 2478"/>
                <a:gd name="T39" fmla="*/ 916 h 2487"/>
                <a:gd name="T40" fmla="*/ 1405 w 2478"/>
                <a:gd name="T41" fmla="*/ 797 h 2487"/>
                <a:gd name="T42" fmla="*/ 1314 w 2478"/>
                <a:gd name="T43" fmla="*/ 749 h 2487"/>
                <a:gd name="T44" fmla="*/ 1282 w 2478"/>
                <a:gd name="T45" fmla="*/ 656 h 2487"/>
                <a:gd name="T46" fmla="*/ 1721 w 2478"/>
                <a:gd name="T47" fmla="*/ 51 h 2487"/>
                <a:gd name="T48" fmla="*/ 1886 w 2478"/>
                <a:gd name="T49" fmla="*/ 202 h 2487"/>
                <a:gd name="T50" fmla="*/ 1921 w 2478"/>
                <a:gd name="T51" fmla="*/ 511 h 2487"/>
                <a:gd name="T52" fmla="*/ 2093 w 2478"/>
                <a:gd name="T53" fmla="*/ 620 h 2487"/>
                <a:gd name="T54" fmla="*/ 2375 w 2478"/>
                <a:gd name="T55" fmla="*/ 632 h 2487"/>
                <a:gd name="T56" fmla="*/ 2449 w 2478"/>
                <a:gd name="T57" fmla="*/ 951 h 2487"/>
                <a:gd name="T58" fmla="*/ 2236 w 2478"/>
                <a:gd name="T59" fmla="*/ 1155 h 2487"/>
                <a:gd name="T60" fmla="*/ 2267 w 2478"/>
                <a:gd name="T61" fmla="*/ 1401 h 2487"/>
                <a:gd name="T62" fmla="*/ 2478 w 2478"/>
                <a:gd name="T63" fmla="*/ 1600 h 2487"/>
                <a:gd name="T64" fmla="*/ 2298 w 2478"/>
                <a:gd name="T65" fmla="*/ 1901 h 2487"/>
                <a:gd name="T66" fmla="*/ 2001 w 2478"/>
                <a:gd name="T67" fmla="*/ 1894 h 2487"/>
                <a:gd name="T68" fmla="*/ 1854 w 2478"/>
                <a:gd name="T69" fmla="*/ 2084 h 2487"/>
                <a:gd name="T70" fmla="*/ 1866 w 2478"/>
                <a:gd name="T71" fmla="*/ 2375 h 2487"/>
                <a:gd name="T72" fmla="*/ 1546 w 2478"/>
                <a:gd name="T73" fmla="*/ 2473 h 2487"/>
                <a:gd name="T74" fmla="*/ 1346 w 2478"/>
                <a:gd name="T75" fmla="*/ 2245 h 2487"/>
                <a:gd name="T76" fmla="*/ 1102 w 2478"/>
                <a:gd name="T77" fmla="*/ 2261 h 2487"/>
                <a:gd name="T78" fmla="*/ 909 w 2478"/>
                <a:gd name="T79" fmla="*/ 2487 h 2487"/>
                <a:gd name="T80" fmla="*/ 590 w 2478"/>
                <a:gd name="T81" fmla="*/ 2329 h 2487"/>
                <a:gd name="T82" fmla="*/ 609 w 2478"/>
                <a:gd name="T83" fmla="*/ 2025 h 2487"/>
                <a:gd name="T84" fmla="*/ 425 w 2478"/>
                <a:gd name="T85" fmla="*/ 1864 h 2487"/>
                <a:gd name="T86" fmla="*/ 129 w 2478"/>
                <a:gd name="T87" fmla="*/ 1887 h 2487"/>
                <a:gd name="T88" fmla="*/ 16 w 2478"/>
                <a:gd name="T89" fmla="*/ 1551 h 2487"/>
                <a:gd name="T90" fmla="*/ 245 w 2478"/>
                <a:gd name="T91" fmla="*/ 1348 h 2487"/>
                <a:gd name="T92" fmla="*/ 214 w 2478"/>
                <a:gd name="T93" fmla="*/ 1095 h 2487"/>
                <a:gd name="T94" fmla="*/ 1 w 2478"/>
                <a:gd name="T95" fmla="*/ 895 h 2487"/>
                <a:gd name="T96" fmla="*/ 180 w 2478"/>
                <a:gd name="T97" fmla="*/ 593 h 2487"/>
                <a:gd name="T98" fmla="*/ 475 w 2478"/>
                <a:gd name="T99" fmla="*/ 601 h 2487"/>
                <a:gd name="T100" fmla="*/ 621 w 2478"/>
                <a:gd name="T101" fmla="*/ 410 h 2487"/>
                <a:gd name="T102" fmla="*/ 612 w 2478"/>
                <a:gd name="T103" fmla="*/ 117 h 2487"/>
                <a:gd name="T104" fmla="*/ 948 w 2478"/>
                <a:gd name="T105" fmla="*/ 30 h 2487"/>
                <a:gd name="T106" fmla="*/ 1152 w 2478"/>
                <a:gd name="T107" fmla="*/ 245 h 2487"/>
                <a:gd name="T108" fmla="*/ 1404 w 2478"/>
                <a:gd name="T109" fmla="*/ 197 h 2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8" h="2487">
                  <a:moveTo>
                    <a:pt x="1207" y="655"/>
                  </a:moveTo>
                  <a:lnTo>
                    <a:pt x="1189" y="657"/>
                  </a:lnTo>
                  <a:lnTo>
                    <a:pt x="1179" y="660"/>
                  </a:lnTo>
                  <a:lnTo>
                    <a:pt x="1171" y="668"/>
                  </a:lnTo>
                  <a:lnTo>
                    <a:pt x="1168" y="680"/>
                  </a:lnTo>
                  <a:lnTo>
                    <a:pt x="1166" y="697"/>
                  </a:lnTo>
                  <a:lnTo>
                    <a:pt x="1166" y="744"/>
                  </a:lnTo>
                  <a:lnTo>
                    <a:pt x="1165" y="761"/>
                  </a:lnTo>
                  <a:lnTo>
                    <a:pt x="1165" y="773"/>
                  </a:lnTo>
                  <a:lnTo>
                    <a:pt x="1162" y="782"/>
                  </a:lnTo>
                  <a:lnTo>
                    <a:pt x="1158" y="788"/>
                  </a:lnTo>
                  <a:lnTo>
                    <a:pt x="1150" y="794"/>
                  </a:lnTo>
                  <a:lnTo>
                    <a:pt x="1138" y="799"/>
                  </a:lnTo>
                  <a:lnTo>
                    <a:pt x="1122" y="805"/>
                  </a:lnTo>
                  <a:lnTo>
                    <a:pt x="1088" y="819"/>
                  </a:lnTo>
                  <a:lnTo>
                    <a:pt x="1057" y="836"/>
                  </a:lnTo>
                  <a:lnTo>
                    <a:pt x="1029" y="855"/>
                  </a:lnTo>
                  <a:lnTo>
                    <a:pt x="1004" y="878"/>
                  </a:lnTo>
                  <a:lnTo>
                    <a:pt x="985" y="904"/>
                  </a:lnTo>
                  <a:lnTo>
                    <a:pt x="967" y="931"/>
                  </a:lnTo>
                  <a:lnTo>
                    <a:pt x="955" y="963"/>
                  </a:lnTo>
                  <a:lnTo>
                    <a:pt x="946" y="997"/>
                  </a:lnTo>
                  <a:lnTo>
                    <a:pt x="941" y="1034"/>
                  </a:lnTo>
                  <a:lnTo>
                    <a:pt x="941" y="1067"/>
                  </a:lnTo>
                  <a:lnTo>
                    <a:pt x="945" y="1098"/>
                  </a:lnTo>
                  <a:lnTo>
                    <a:pt x="954" y="1127"/>
                  </a:lnTo>
                  <a:lnTo>
                    <a:pt x="966" y="1154"/>
                  </a:lnTo>
                  <a:lnTo>
                    <a:pt x="981" y="1178"/>
                  </a:lnTo>
                  <a:lnTo>
                    <a:pt x="1000" y="1201"/>
                  </a:lnTo>
                  <a:lnTo>
                    <a:pt x="1022" y="1222"/>
                  </a:lnTo>
                  <a:lnTo>
                    <a:pt x="1046" y="1240"/>
                  </a:lnTo>
                  <a:lnTo>
                    <a:pt x="1073" y="1258"/>
                  </a:lnTo>
                  <a:lnTo>
                    <a:pt x="1114" y="1280"/>
                  </a:lnTo>
                  <a:lnTo>
                    <a:pt x="1156" y="1299"/>
                  </a:lnTo>
                  <a:lnTo>
                    <a:pt x="1197" y="1315"/>
                  </a:lnTo>
                  <a:lnTo>
                    <a:pt x="1239" y="1333"/>
                  </a:lnTo>
                  <a:lnTo>
                    <a:pt x="1270" y="1348"/>
                  </a:lnTo>
                  <a:lnTo>
                    <a:pt x="1300" y="1368"/>
                  </a:lnTo>
                  <a:lnTo>
                    <a:pt x="1315" y="1384"/>
                  </a:lnTo>
                  <a:lnTo>
                    <a:pt x="1326" y="1402"/>
                  </a:lnTo>
                  <a:lnTo>
                    <a:pt x="1332" y="1419"/>
                  </a:lnTo>
                  <a:lnTo>
                    <a:pt x="1334" y="1438"/>
                  </a:lnTo>
                  <a:lnTo>
                    <a:pt x="1332" y="1457"/>
                  </a:lnTo>
                  <a:lnTo>
                    <a:pt x="1325" y="1473"/>
                  </a:lnTo>
                  <a:lnTo>
                    <a:pt x="1314" y="1489"/>
                  </a:lnTo>
                  <a:lnTo>
                    <a:pt x="1299" y="1503"/>
                  </a:lnTo>
                  <a:lnTo>
                    <a:pt x="1280" y="1514"/>
                  </a:lnTo>
                  <a:lnTo>
                    <a:pt x="1245" y="1525"/>
                  </a:lnTo>
                  <a:lnTo>
                    <a:pt x="1210" y="1529"/>
                  </a:lnTo>
                  <a:lnTo>
                    <a:pt x="1173" y="1528"/>
                  </a:lnTo>
                  <a:lnTo>
                    <a:pt x="1131" y="1520"/>
                  </a:lnTo>
                  <a:lnTo>
                    <a:pt x="1090" y="1510"/>
                  </a:lnTo>
                  <a:lnTo>
                    <a:pt x="1050" y="1496"/>
                  </a:lnTo>
                  <a:lnTo>
                    <a:pt x="1011" y="1478"/>
                  </a:lnTo>
                  <a:lnTo>
                    <a:pt x="998" y="1472"/>
                  </a:lnTo>
                  <a:lnTo>
                    <a:pt x="988" y="1470"/>
                  </a:lnTo>
                  <a:lnTo>
                    <a:pt x="980" y="1471"/>
                  </a:lnTo>
                  <a:lnTo>
                    <a:pt x="974" y="1476"/>
                  </a:lnTo>
                  <a:lnTo>
                    <a:pt x="968" y="1485"/>
                  </a:lnTo>
                  <a:lnTo>
                    <a:pt x="963" y="1499"/>
                  </a:lnTo>
                  <a:lnTo>
                    <a:pt x="939" y="1584"/>
                  </a:lnTo>
                  <a:lnTo>
                    <a:pt x="934" y="1600"/>
                  </a:lnTo>
                  <a:lnTo>
                    <a:pt x="933" y="1613"/>
                  </a:lnTo>
                  <a:lnTo>
                    <a:pt x="936" y="1623"/>
                  </a:lnTo>
                  <a:lnTo>
                    <a:pt x="942" y="1632"/>
                  </a:lnTo>
                  <a:lnTo>
                    <a:pt x="952" y="1640"/>
                  </a:lnTo>
                  <a:lnTo>
                    <a:pt x="968" y="1649"/>
                  </a:lnTo>
                  <a:lnTo>
                    <a:pt x="1003" y="1663"/>
                  </a:lnTo>
                  <a:lnTo>
                    <a:pt x="1039" y="1675"/>
                  </a:lnTo>
                  <a:lnTo>
                    <a:pt x="1076" y="1684"/>
                  </a:lnTo>
                  <a:lnTo>
                    <a:pt x="1114" y="1690"/>
                  </a:lnTo>
                  <a:lnTo>
                    <a:pt x="1130" y="1693"/>
                  </a:lnTo>
                  <a:lnTo>
                    <a:pt x="1141" y="1697"/>
                  </a:lnTo>
                  <a:lnTo>
                    <a:pt x="1149" y="1702"/>
                  </a:lnTo>
                  <a:lnTo>
                    <a:pt x="1152" y="1710"/>
                  </a:lnTo>
                  <a:lnTo>
                    <a:pt x="1154" y="1722"/>
                  </a:lnTo>
                  <a:lnTo>
                    <a:pt x="1154" y="1740"/>
                  </a:lnTo>
                  <a:lnTo>
                    <a:pt x="1156" y="1794"/>
                  </a:lnTo>
                  <a:lnTo>
                    <a:pt x="1157" y="1808"/>
                  </a:lnTo>
                  <a:lnTo>
                    <a:pt x="1161" y="1819"/>
                  </a:lnTo>
                  <a:lnTo>
                    <a:pt x="1169" y="1826"/>
                  </a:lnTo>
                  <a:lnTo>
                    <a:pt x="1179" y="1831"/>
                  </a:lnTo>
                  <a:lnTo>
                    <a:pt x="1192" y="1833"/>
                  </a:lnTo>
                  <a:lnTo>
                    <a:pt x="1273" y="1833"/>
                  </a:lnTo>
                  <a:lnTo>
                    <a:pt x="1288" y="1830"/>
                  </a:lnTo>
                  <a:lnTo>
                    <a:pt x="1299" y="1823"/>
                  </a:lnTo>
                  <a:lnTo>
                    <a:pt x="1305" y="1812"/>
                  </a:lnTo>
                  <a:lnTo>
                    <a:pt x="1308" y="1797"/>
                  </a:lnTo>
                  <a:lnTo>
                    <a:pt x="1308" y="1759"/>
                  </a:lnTo>
                  <a:lnTo>
                    <a:pt x="1308" y="1721"/>
                  </a:lnTo>
                  <a:lnTo>
                    <a:pt x="1308" y="1707"/>
                  </a:lnTo>
                  <a:lnTo>
                    <a:pt x="1312" y="1696"/>
                  </a:lnTo>
                  <a:lnTo>
                    <a:pt x="1319" y="1687"/>
                  </a:lnTo>
                  <a:lnTo>
                    <a:pt x="1328" y="1679"/>
                  </a:lnTo>
                  <a:lnTo>
                    <a:pt x="1342" y="1675"/>
                  </a:lnTo>
                  <a:lnTo>
                    <a:pt x="1376" y="1664"/>
                  </a:lnTo>
                  <a:lnTo>
                    <a:pt x="1406" y="1649"/>
                  </a:lnTo>
                  <a:lnTo>
                    <a:pt x="1435" y="1631"/>
                  </a:lnTo>
                  <a:lnTo>
                    <a:pt x="1461" y="1609"/>
                  </a:lnTo>
                  <a:lnTo>
                    <a:pt x="1485" y="1583"/>
                  </a:lnTo>
                  <a:lnTo>
                    <a:pt x="1507" y="1553"/>
                  </a:lnTo>
                  <a:lnTo>
                    <a:pt x="1523" y="1521"/>
                  </a:lnTo>
                  <a:lnTo>
                    <a:pt x="1535" y="1488"/>
                  </a:lnTo>
                  <a:lnTo>
                    <a:pt x="1542" y="1454"/>
                  </a:lnTo>
                  <a:lnTo>
                    <a:pt x="1544" y="1420"/>
                  </a:lnTo>
                  <a:lnTo>
                    <a:pt x="1541" y="1386"/>
                  </a:lnTo>
                  <a:lnTo>
                    <a:pt x="1534" y="1352"/>
                  </a:lnTo>
                  <a:lnTo>
                    <a:pt x="1522" y="1321"/>
                  </a:lnTo>
                  <a:lnTo>
                    <a:pt x="1507" y="1290"/>
                  </a:lnTo>
                  <a:lnTo>
                    <a:pt x="1486" y="1260"/>
                  </a:lnTo>
                  <a:lnTo>
                    <a:pt x="1462" y="1234"/>
                  </a:lnTo>
                  <a:lnTo>
                    <a:pt x="1434" y="1210"/>
                  </a:lnTo>
                  <a:lnTo>
                    <a:pt x="1402" y="1190"/>
                  </a:lnTo>
                  <a:lnTo>
                    <a:pt x="1355" y="1166"/>
                  </a:lnTo>
                  <a:lnTo>
                    <a:pt x="1307" y="1145"/>
                  </a:lnTo>
                  <a:lnTo>
                    <a:pt x="1257" y="1124"/>
                  </a:lnTo>
                  <a:lnTo>
                    <a:pt x="1230" y="1112"/>
                  </a:lnTo>
                  <a:lnTo>
                    <a:pt x="1204" y="1098"/>
                  </a:lnTo>
                  <a:lnTo>
                    <a:pt x="1179" y="1080"/>
                  </a:lnTo>
                  <a:lnTo>
                    <a:pt x="1163" y="1065"/>
                  </a:lnTo>
                  <a:lnTo>
                    <a:pt x="1154" y="1048"/>
                  </a:lnTo>
                  <a:lnTo>
                    <a:pt x="1149" y="1032"/>
                  </a:lnTo>
                  <a:lnTo>
                    <a:pt x="1149" y="1014"/>
                  </a:lnTo>
                  <a:lnTo>
                    <a:pt x="1153" y="997"/>
                  </a:lnTo>
                  <a:lnTo>
                    <a:pt x="1163" y="982"/>
                  </a:lnTo>
                  <a:lnTo>
                    <a:pt x="1177" y="968"/>
                  </a:lnTo>
                  <a:lnTo>
                    <a:pt x="1196" y="957"/>
                  </a:lnTo>
                  <a:lnTo>
                    <a:pt x="1219" y="951"/>
                  </a:lnTo>
                  <a:lnTo>
                    <a:pt x="1244" y="949"/>
                  </a:lnTo>
                  <a:lnTo>
                    <a:pt x="1291" y="949"/>
                  </a:lnTo>
                  <a:lnTo>
                    <a:pt x="1337" y="954"/>
                  </a:lnTo>
                  <a:lnTo>
                    <a:pt x="1382" y="966"/>
                  </a:lnTo>
                  <a:lnTo>
                    <a:pt x="1426" y="985"/>
                  </a:lnTo>
                  <a:lnTo>
                    <a:pt x="1439" y="989"/>
                  </a:lnTo>
                  <a:lnTo>
                    <a:pt x="1449" y="991"/>
                  </a:lnTo>
                  <a:lnTo>
                    <a:pt x="1458" y="990"/>
                  </a:lnTo>
                  <a:lnTo>
                    <a:pt x="1464" y="985"/>
                  </a:lnTo>
                  <a:lnTo>
                    <a:pt x="1470" y="976"/>
                  </a:lnTo>
                  <a:lnTo>
                    <a:pt x="1474" y="964"/>
                  </a:lnTo>
                  <a:lnTo>
                    <a:pt x="1488" y="916"/>
                  </a:lnTo>
                  <a:lnTo>
                    <a:pt x="1503" y="869"/>
                  </a:lnTo>
                  <a:lnTo>
                    <a:pt x="1505" y="853"/>
                  </a:lnTo>
                  <a:lnTo>
                    <a:pt x="1501" y="841"/>
                  </a:lnTo>
                  <a:lnTo>
                    <a:pt x="1494" y="831"/>
                  </a:lnTo>
                  <a:lnTo>
                    <a:pt x="1481" y="824"/>
                  </a:lnTo>
                  <a:lnTo>
                    <a:pt x="1443" y="809"/>
                  </a:lnTo>
                  <a:lnTo>
                    <a:pt x="1405" y="797"/>
                  </a:lnTo>
                  <a:lnTo>
                    <a:pt x="1367" y="790"/>
                  </a:lnTo>
                  <a:lnTo>
                    <a:pt x="1347" y="786"/>
                  </a:lnTo>
                  <a:lnTo>
                    <a:pt x="1333" y="783"/>
                  </a:lnTo>
                  <a:lnTo>
                    <a:pt x="1324" y="779"/>
                  </a:lnTo>
                  <a:lnTo>
                    <a:pt x="1318" y="772"/>
                  </a:lnTo>
                  <a:lnTo>
                    <a:pt x="1315" y="762"/>
                  </a:lnTo>
                  <a:lnTo>
                    <a:pt x="1314" y="749"/>
                  </a:lnTo>
                  <a:lnTo>
                    <a:pt x="1314" y="729"/>
                  </a:lnTo>
                  <a:lnTo>
                    <a:pt x="1313" y="704"/>
                  </a:lnTo>
                  <a:lnTo>
                    <a:pt x="1313" y="686"/>
                  </a:lnTo>
                  <a:lnTo>
                    <a:pt x="1310" y="673"/>
                  </a:lnTo>
                  <a:lnTo>
                    <a:pt x="1304" y="665"/>
                  </a:lnTo>
                  <a:lnTo>
                    <a:pt x="1296" y="659"/>
                  </a:lnTo>
                  <a:lnTo>
                    <a:pt x="1282" y="656"/>
                  </a:lnTo>
                  <a:lnTo>
                    <a:pt x="1264" y="655"/>
                  </a:lnTo>
                  <a:lnTo>
                    <a:pt x="1240" y="655"/>
                  </a:lnTo>
                  <a:lnTo>
                    <a:pt x="1207" y="655"/>
                  </a:lnTo>
                  <a:close/>
                  <a:moveTo>
                    <a:pt x="1568" y="0"/>
                  </a:moveTo>
                  <a:lnTo>
                    <a:pt x="1590" y="0"/>
                  </a:lnTo>
                  <a:lnTo>
                    <a:pt x="1611" y="6"/>
                  </a:lnTo>
                  <a:lnTo>
                    <a:pt x="1721" y="51"/>
                  </a:lnTo>
                  <a:lnTo>
                    <a:pt x="1833" y="96"/>
                  </a:lnTo>
                  <a:lnTo>
                    <a:pt x="1851" y="107"/>
                  </a:lnTo>
                  <a:lnTo>
                    <a:pt x="1866" y="122"/>
                  </a:lnTo>
                  <a:lnTo>
                    <a:pt x="1877" y="139"/>
                  </a:lnTo>
                  <a:lnTo>
                    <a:pt x="1885" y="159"/>
                  </a:lnTo>
                  <a:lnTo>
                    <a:pt x="1888" y="180"/>
                  </a:lnTo>
                  <a:lnTo>
                    <a:pt x="1886" y="202"/>
                  </a:lnTo>
                  <a:lnTo>
                    <a:pt x="1846" y="378"/>
                  </a:lnTo>
                  <a:lnTo>
                    <a:pt x="1845" y="400"/>
                  </a:lnTo>
                  <a:lnTo>
                    <a:pt x="1847" y="421"/>
                  </a:lnTo>
                  <a:lnTo>
                    <a:pt x="1854" y="442"/>
                  </a:lnTo>
                  <a:lnTo>
                    <a:pt x="1865" y="459"/>
                  </a:lnTo>
                  <a:lnTo>
                    <a:pt x="1880" y="476"/>
                  </a:lnTo>
                  <a:lnTo>
                    <a:pt x="1921" y="511"/>
                  </a:lnTo>
                  <a:lnTo>
                    <a:pt x="1959" y="548"/>
                  </a:lnTo>
                  <a:lnTo>
                    <a:pt x="1995" y="588"/>
                  </a:lnTo>
                  <a:lnTo>
                    <a:pt x="2012" y="603"/>
                  </a:lnTo>
                  <a:lnTo>
                    <a:pt x="2029" y="614"/>
                  </a:lnTo>
                  <a:lnTo>
                    <a:pt x="2050" y="621"/>
                  </a:lnTo>
                  <a:lnTo>
                    <a:pt x="2071" y="623"/>
                  </a:lnTo>
                  <a:lnTo>
                    <a:pt x="2093" y="620"/>
                  </a:lnTo>
                  <a:lnTo>
                    <a:pt x="2269" y="578"/>
                  </a:lnTo>
                  <a:lnTo>
                    <a:pt x="2291" y="576"/>
                  </a:lnTo>
                  <a:lnTo>
                    <a:pt x="2311" y="578"/>
                  </a:lnTo>
                  <a:lnTo>
                    <a:pt x="2331" y="586"/>
                  </a:lnTo>
                  <a:lnTo>
                    <a:pt x="2349" y="597"/>
                  </a:lnTo>
                  <a:lnTo>
                    <a:pt x="2364" y="612"/>
                  </a:lnTo>
                  <a:lnTo>
                    <a:pt x="2375" y="632"/>
                  </a:lnTo>
                  <a:lnTo>
                    <a:pt x="2421" y="741"/>
                  </a:lnTo>
                  <a:lnTo>
                    <a:pt x="2468" y="851"/>
                  </a:lnTo>
                  <a:lnTo>
                    <a:pt x="2473" y="872"/>
                  </a:lnTo>
                  <a:lnTo>
                    <a:pt x="2475" y="893"/>
                  </a:lnTo>
                  <a:lnTo>
                    <a:pt x="2471" y="914"/>
                  </a:lnTo>
                  <a:lnTo>
                    <a:pt x="2462" y="933"/>
                  </a:lnTo>
                  <a:lnTo>
                    <a:pt x="2449" y="951"/>
                  </a:lnTo>
                  <a:lnTo>
                    <a:pt x="2433" y="964"/>
                  </a:lnTo>
                  <a:lnTo>
                    <a:pt x="2281" y="1061"/>
                  </a:lnTo>
                  <a:lnTo>
                    <a:pt x="2264" y="1075"/>
                  </a:lnTo>
                  <a:lnTo>
                    <a:pt x="2250" y="1092"/>
                  </a:lnTo>
                  <a:lnTo>
                    <a:pt x="2241" y="1112"/>
                  </a:lnTo>
                  <a:lnTo>
                    <a:pt x="2236" y="1133"/>
                  </a:lnTo>
                  <a:lnTo>
                    <a:pt x="2236" y="1155"/>
                  </a:lnTo>
                  <a:lnTo>
                    <a:pt x="2239" y="1210"/>
                  </a:lnTo>
                  <a:lnTo>
                    <a:pt x="2240" y="1266"/>
                  </a:lnTo>
                  <a:lnTo>
                    <a:pt x="2237" y="1321"/>
                  </a:lnTo>
                  <a:lnTo>
                    <a:pt x="2238" y="1344"/>
                  </a:lnTo>
                  <a:lnTo>
                    <a:pt x="2242" y="1364"/>
                  </a:lnTo>
                  <a:lnTo>
                    <a:pt x="2252" y="1384"/>
                  </a:lnTo>
                  <a:lnTo>
                    <a:pt x="2267" y="1401"/>
                  </a:lnTo>
                  <a:lnTo>
                    <a:pt x="2283" y="1415"/>
                  </a:lnTo>
                  <a:lnTo>
                    <a:pt x="2434" y="1507"/>
                  </a:lnTo>
                  <a:lnTo>
                    <a:pt x="2452" y="1521"/>
                  </a:lnTo>
                  <a:lnTo>
                    <a:pt x="2465" y="1538"/>
                  </a:lnTo>
                  <a:lnTo>
                    <a:pt x="2473" y="1557"/>
                  </a:lnTo>
                  <a:lnTo>
                    <a:pt x="2478" y="1578"/>
                  </a:lnTo>
                  <a:lnTo>
                    <a:pt x="2478" y="1600"/>
                  </a:lnTo>
                  <a:lnTo>
                    <a:pt x="2471" y="1621"/>
                  </a:lnTo>
                  <a:lnTo>
                    <a:pt x="2381" y="1844"/>
                  </a:lnTo>
                  <a:lnTo>
                    <a:pt x="2371" y="1862"/>
                  </a:lnTo>
                  <a:lnTo>
                    <a:pt x="2356" y="1879"/>
                  </a:lnTo>
                  <a:lnTo>
                    <a:pt x="2339" y="1891"/>
                  </a:lnTo>
                  <a:lnTo>
                    <a:pt x="2319" y="1899"/>
                  </a:lnTo>
                  <a:lnTo>
                    <a:pt x="2298" y="1901"/>
                  </a:lnTo>
                  <a:lnTo>
                    <a:pt x="2276" y="1900"/>
                  </a:lnTo>
                  <a:lnTo>
                    <a:pt x="2097" y="1860"/>
                  </a:lnTo>
                  <a:lnTo>
                    <a:pt x="2075" y="1858"/>
                  </a:lnTo>
                  <a:lnTo>
                    <a:pt x="2054" y="1860"/>
                  </a:lnTo>
                  <a:lnTo>
                    <a:pt x="2034" y="1868"/>
                  </a:lnTo>
                  <a:lnTo>
                    <a:pt x="2016" y="1879"/>
                  </a:lnTo>
                  <a:lnTo>
                    <a:pt x="2001" y="1894"/>
                  </a:lnTo>
                  <a:lnTo>
                    <a:pt x="1966" y="1934"/>
                  </a:lnTo>
                  <a:lnTo>
                    <a:pt x="1928" y="1971"/>
                  </a:lnTo>
                  <a:lnTo>
                    <a:pt x="1889" y="2006"/>
                  </a:lnTo>
                  <a:lnTo>
                    <a:pt x="1874" y="2023"/>
                  </a:lnTo>
                  <a:lnTo>
                    <a:pt x="1863" y="2042"/>
                  </a:lnTo>
                  <a:lnTo>
                    <a:pt x="1856" y="2063"/>
                  </a:lnTo>
                  <a:lnTo>
                    <a:pt x="1854" y="2084"/>
                  </a:lnTo>
                  <a:lnTo>
                    <a:pt x="1856" y="2107"/>
                  </a:lnTo>
                  <a:lnTo>
                    <a:pt x="1900" y="2279"/>
                  </a:lnTo>
                  <a:lnTo>
                    <a:pt x="1902" y="2301"/>
                  </a:lnTo>
                  <a:lnTo>
                    <a:pt x="1900" y="2322"/>
                  </a:lnTo>
                  <a:lnTo>
                    <a:pt x="1892" y="2342"/>
                  </a:lnTo>
                  <a:lnTo>
                    <a:pt x="1881" y="2359"/>
                  </a:lnTo>
                  <a:lnTo>
                    <a:pt x="1866" y="2375"/>
                  </a:lnTo>
                  <a:lnTo>
                    <a:pt x="1846" y="2385"/>
                  </a:lnTo>
                  <a:lnTo>
                    <a:pt x="1737" y="2432"/>
                  </a:lnTo>
                  <a:lnTo>
                    <a:pt x="1628" y="2479"/>
                  </a:lnTo>
                  <a:lnTo>
                    <a:pt x="1608" y="2484"/>
                  </a:lnTo>
                  <a:lnTo>
                    <a:pt x="1586" y="2486"/>
                  </a:lnTo>
                  <a:lnTo>
                    <a:pt x="1565" y="2482"/>
                  </a:lnTo>
                  <a:lnTo>
                    <a:pt x="1546" y="2473"/>
                  </a:lnTo>
                  <a:lnTo>
                    <a:pt x="1529" y="2460"/>
                  </a:lnTo>
                  <a:lnTo>
                    <a:pt x="1515" y="2444"/>
                  </a:lnTo>
                  <a:lnTo>
                    <a:pt x="1416" y="2289"/>
                  </a:lnTo>
                  <a:lnTo>
                    <a:pt x="1403" y="2273"/>
                  </a:lnTo>
                  <a:lnTo>
                    <a:pt x="1386" y="2260"/>
                  </a:lnTo>
                  <a:lnTo>
                    <a:pt x="1367" y="2250"/>
                  </a:lnTo>
                  <a:lnTo>
                    <a:pt x="1346" y="2245"/>
                  </a:lnTo>
                  <a:lnTo>
                    <a:pt x="1324" y="2244"/>
                  </a:lnTo>
                  <a:lnTo>
                    <a:pt x="1272" y="2247"/>
                  </a:lnTo>
                  <a:lnTo>
                    <a:pt x="1218" y="2247"/>
                  </a:lnTo>
                  <a:lnTo>
                    <a:pt x="1164" y="2245"/>
                  </a:lnTo>
                  <a:lnTo>
                    <a:pt x="1142" y="2245"/>
                  </a:lnTo>
                  <a:lnTo>
                    <a:pt x="1122" y="2251"/>
                  </a:lnTo>
                  <a:lnTo>
                    <a:pt x="1102" y="2261"/>
                  </a:lnTo>
                  <a:lnTo>
                    <a:pt x="1085" y="2275"/>
                  </a:lnTo>
                  <a:lnTo>
                    <a:pt x="1072" y="2291"/>
                  </a:lnTo>
                  <a:lnTo>
                    <a:pt x="979" y="2444"/>
                  </a:lnTo>
                  <a:lnTo>
                    <a:pt x="965" y="2460"/>
                  </a:lnTo>
                  <a:lnTo>
                    <a:pt x="949" y="2473"/>
                  </a:lnTo>
                  <a:lnTo>
                    <a:pt x="929" y="2482"/>
                  </a:lnTo>
                  <a:lnTo>
                    <a:pt x="909" y="2487"/>
                  </a:lnTo>
                  <a:lnTo>
                    <a:pt x="887" y="2487"/>
                  </a:lnTo>
                  <a:lnTo>
                    <a:pt x="865" y="2481"/>
                  </a:lnTo>
                  <a:lnTo>
                    <a:pt x="644" y="2390"/>
                  </a:lnTo>
                  <a:lnTo>
                    <a:pt x="625" y="2380"/>
                  </a:lnTo>
                  <a:lnTo>
                    <a:pt x="609" y="2366"/>
                  </a:lnTo>
                  <a:lnTo>
                    <a:pt x="597" y="2348"/>
                  </a:lnTo>
                  <a:lnTo>
                    <a:pt x="590" y="2329"/>
                  </a:lnTo>
                  <a:lnTo>
                    <a:pt x="586" y="2307"/>
                  </a:lnTo>
                  <a:lnTo>
                    <a:pt x="589" y="2285"/>
                  </a:lnTo>
                  <a:lnTo>
                    <a:pt x="628" y="2106"/>
                  </a:lnTo>
                  <a:lnTo>
                    <a:pt x="630" y="2084"/>
                  </a:lnTo>
                  <a:lnTo>
                    <a:pt x="627" y="2063"/>
                  </a:lnTo>
                  <a:lnTo>
                    <a:pt x="620" y="2042"/>
                  </a:lnTo>
                  <a:lnTo>
                    <a:pt x="609" y="2025"/>
                  </a:lnTo>
                  <a:lnTo>
                    <a:pt x="594" y="2008"/>
                  </a:lnTo>
                  <a:lnTo>
                    <a:pt x="553" y="1973"/>
                  </a:lnTo>
                  <a:lnTo>
                    <a:pt x="516" y="1936"/>
                  </a:lnTo>
                  <a:lnTo>
                    <a:pt x="481" y="1896"/>
                  </a:lnTo>
                  <a:lnTo>
                    <a:pt x="465" y="1881"/>
                  </a:lnTo>
                  <a:lnTo>
                    <a:pt x="446" y="1870"/>
                  </a:lnTo>
                  <a:lnTo>
                    <a:pt x="425" y="1864"/>
                  </a:lnTo>
                  <a:lnTo>
                    <a:pt x="405" y="1861"/>
                  </a:lnTo>
                  <a:lnTo>
                    <a:pt x="383" y="1864"/>
                  </a:lnTo>
                  <a:lnTo>
                    <a:pt x="210" y="1905"/>
                  </a:lnTo>
                  <a:lnTo>
                    <a:pt x="188" y="1907"/>
                  </a:lnTo>
                  <a:lnTo>
                    <a:pt x="167" y="1905"/>
                  </a:lnTo>
                  <a:lnTo>
                    <a:pt x="146" y="1898"/>
                  </a:lnTo>
                  <a:lnTo>
                    <a:pt x="129" y="1887"/>
                  </a:lnTo>
                  <a:lnTo>
                    <a:pt x="115" y="1870"/>
                  </a:lnTo>
                  <a:lnTo>
                    <a:pt x="104" y="1851"/>
                  </a:lnTo>
                  <a:lnTo>
                    <a:pt x="11" y="1632"/>
                  </a:lnTo>
                  <a:lnTo>
                    <a:pt x="5" y="1611"/>
                  </a:lnTo>
                  <a:lnTo>
                    <a:pt x="4" y="1590"/>
                  </a:lnTo>
                  <a:lnTo>
                    <a:pt x="7" y="1570"/>
                  </a:lnTo>
                  <a:lnTo>
                    <a:pt x="16" y="1551"/>
                  </a:lnTo>
                  <a:lnTo>
                    <a:pt x="29" y="1533"/>
                  </a:lnTo>
                  <a:lnTo>
                    <a:pt x="46" y="1519"/>
                  </a:lnTo>
                  <a:lnTo>
                    <a:pt x="200" y="1419"/>
                  </a:lnTo>
                  <a:lnTo>
                    <a:pt x="217" y="1405"/>
                  </a:lnTo>
                  <a:lnTo>
                    <a:pt x="231" y="1389"/>
                  </a:lnTo>
                  <a:lnTo>
                    <a:pt x="239" y="1369"/>
                  </a:lnTo>
                  <a:lnTo>
                    <a:pt x="245" y="1348"/>
                  </a:lnTo>
                  <a:lnTo>
                    <a:pt x="245" y="1326"/>
                  </a:lnTo>
                  <a:lnTo>
                    <a:pt x="242" y="1250"/>
                  </a:lnTo>
                  <a:lnTo>
                    <a:pt x="244" y="1174"/>
                  </a:lnTo>
                  <a:lnTo>
                    <a:pt x="243" y="1152"/>
                  </a:lnTo>
                  <a:lnTo>
                    <a:pt x="237" y="1131"/>
                  </a:lnTo>
                  <a:lnTo>
                    <a:pt x="228" y="1111"/>
                  </a:lnTo>
                  <a:lnTo>
                    <a:pt x="214" y="1095"/>
                  </a:lnTo>
                  <a:lnTo>
                    <a:pt x="197" y="1080"/>
                  </a:lnTo>
                  <a:lnTo>
                    <a:pt x="43" y="987"/>
                  </a:lnTo>
                  <a:lnTo>
                    <a:pt x="26" y="973"/>
                  </a:lnTo>
                  <a:lnTo>
                    <a:pt x="13" y="956"/>
                  </a:lnTo>
                  <a:lnTo>
                    <a:pt x="4" y="937"/>
                  </a:lnTo>
                  <a:lnTo>
                    <a:pt x="0" y="916"/>
                  </a:lnTo>
                  <a:lnTo>
                    <a:pt x="1" y="895"/>
                  </a:lnTo>
                  <a:lnTo>
                    <a:pt x="6" y="873"/>
                  </a:lnTo>
                  <a:lnTo>
                    <a:pt x="97" y="651"/>
                  </a:lnTo>
                  <a:lnTo>
                    <a:pt x="107" y="632"/>
                  </a:lnTo>
                  <a:lnTo>
                    <a:pt x="121" y="616"/>
                  </a:lnTo>
                  <a:lnTo>
                    <a:pt x="139" y="604"/>
                  </a:lnTo>
                  <a:lnTo>
                    <a:pt x="158" y="597"/>
                  </a:lnTo>
                  <a:lnTo>
                    <a:pt x="180" y="593"/>
                  </a:lnTo>
                  <a:lnTo>
                    <a:pt x="201" y="595"/>
                  </a:lnTo>
                  <a:lnTo>
                    <a:pt x="377" y="635"/>
                  </a:lnTo>
                  <a:lnTo>
                    <a:pt x="399" y="637"/>
                  </a:lnTo>
                  <a:lnTo>
                    <a:pt x="421" y="635"/>
                  </a:lnTo>
                  <a:lnTo>
                    <a:pt x="441" y="627"/>
                  </a:lnTo>
                  <a:lnTo>
                    <a:pt x="459" y="616"/>
                  </a:lnTo>
                  <a:lnTo>
                    <a:pt x="475" y="601"/>
                  </a:lnTo>
                  <a:lnTo>
                    <a:pt x="511" y="560"/>
                  </a:lnTo>
                  <a:lnTo>
                    <a:pt x="548" y="522"/>
                  </a:lnTo>
                  <a:lnTo>
                    <a:pt x="587" y="486"/>
                  </a:lnTo>
                  <a:lnTo>
                    <a:pt x="603" y="470"/>
                  </a:lnTo>
                  <a:lnTo>
                    <a:pt x="614" y="452"/>
                  </a:lnTo>
                  <a:lnTo>
                    <a:pt x="620" y="432"/>
                  </a:lnTo>
                  <a:lnTo>
                    <a:pt x="621" y="410"/>
                  </a:lnTo>
                  <a:lnTo>
                    <a:pt x="619" y="388"/>
                  </a:lnTo>
                  <a:lnTo>
                    <a:pt x="576" y="211"/>
                  </a:lnTo>
                  <a:lnTo>
                    <a:pt x="574" y="191"/>
                  </a:lnTo>
                  <a:lnTo>
                    <a:pt x="578" y="169"/>
                  </a:lnTo>
                  <a:lnTo>
                    <a:pt x="584" y="149"/>
                  </a:lnTo>
                  <a:lnTo>
                    <a:pt x="596" y="131"/>
                  </a:lnTo>
                  <a:lnTo>
                    <a:pt x="612" y="117"/>
                  </a:lnTo>
                  <a:lnTo>
                    <a:pt x="630" y="106"/>
                  </a:lnTo>
                  <a:lnTo>
                    <a:pt x="849" y="13"/>
                  </a:lnTo>
                  <a:lnTo>
                    <a:pt x="870" y="6"/>
                  </a:lnTo>
                  <a:lnTo>
                    <a:pt x="891" y="5"/>
                  </a:lnTo>
                  <a:lnTo>
                    <a:pt x="911" y="10"/>
                  </a:lnTo>
                  <a:lnTo>
                    <a:pt x="931" y="17"/>
                  </a:lnTo>
                  <a:lnTo>
                    <a:pt x="948" y="30"/>
                  </a:lnTo>
                  <a:lnTo>
                    <a:pt x="962" y="48"/>
                  </a:lnTo>
                  <a:lnTo>
                    <a:pt x="1059" y="201"/>
                  </a:lnTo>
                  <a:lnTo>
                    <a:pt x="1073" y="217"/>
                  </a:lnTo>
                  <a:lnTo>
                    <a:pt x="1090" y="231"/>
                  </a:lnTo>
                  <a:lnTo>
                    <a:pt x="1110" y="240"/>
                  </a:lnTo>
                  <a:lnTo>
                    <a:pt x="1130" y="245"/>
                  </a:lnTo>
                  <a:lnTo>
                    <a:pt x="1152" y="245"/>
                  </a:lnTo>
                  <a:lnTo>
                    <a:pt x="1232" y="241"/>
                  </a:lnTo>
                  <a:lnTo>
                    <a:pt x="1312" y="243"/>
                  </a:lnTo>
                  <a:lnTo>
                    <a:pt x="1334" y="243"/>
                  </a:lnTo>
                  <a:lnTo>
                    <a:pt x="1355" y="238"/>
                  </a:lnTo>
                  <a:lnTo>
                    <a:pt x="1374" y="228"/>
                  </a:lnTo>
                  <a:lnTo>
                    <a:pt x="1391" y="215"/>
                  </a:lnTo>
                  <a:lnTo>
                    <a:pt x="1404" y="197"/>
                  </a:lnTo>
                  <a:lnTo>
                    <a:pt x="1498" y="43"/>
                  </a:lnTo>
                  <a:lnTo>
                    <a:pt x="1511" y="26"/>
                  </a:lnTo>
                  <a:lnTo>
                    <a:pt x="1529" y="13"/>
                  </a:lnTo>
                  <a:lnTo>
                    <a:pt x="1547" y="4"/>
                  </a:lnTo>
                  <a:lnTo>
                    <a:pt x="1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309883" y="5765800"/>
            <a:ext cx="498476" cy="576263"/>
            <a:chOff x="6272213" y="5765800"/>
            <a:chExt cx="498476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" name="Freeform 26"/>
            <p:cNvSpPr>
              <a:spLocks noEditPoints="1"/>
            </p:cNvSpPr>
            <p:nvPr/>
          </p:nvSpPr>
          <p:spPr bwMode="auto">
            <a:xfrm>
              <a:off x="6299201" y="5900738"/>
              <a:ext cx="471488" cy="441325"/>
            </a:xfrm>
            <a:custGeom>
              <a:avLst/>
              <a:gdLst>
                <a:gd name="T0" fmla="*/ 2144 w 2962"/>
                <a:gd name="T1" fmla="*/ 872 h 2781"/>
                <a:gd name="T2" fmla="*/ 2099 w 2962"/>
                <a:gd name="T3" fmla="*/ 963 h 2781"/>
                <a:gd name="T4" fmla="*/ 2144 w 2962"/>
                <a:gd name="T5" fmla="*/ 1056 h 2781"/>
                <a:gd name="T6" fmla="*/ 2246 w 2962"/>
                <a:gd name="T7" fmla="*/ 1079 h 2781"/>
                <a:gd name="T8" fmla="*/ 2325 w 2962"/>
                <a:gd name="T9" fmla="*/ 1016 h 2781"/>
                <a:gd name="T10" fmla="*/ 2324 w 2962"/>
                <a:gd name="T11" fmla="*/ 912 h 2781"/>
                <a:gd name="T12" fmla="*/ 2244 w 2962"/>
                <a:gd name="T13" fmla="*/ 849 h 2781"/>
                <a:gd name="T14" fmla="*/ 2342 w 2962"/>
                <a:gd name="T15" fmla="*/ 7 h 2781"/>
                <a:gd name="T16" fmla="*/ 2392 w 2962"/>
                <a:gd name="T17" fmla="*/ 70 h 2781"/>
                <a:gd name="T18" fmla="*/ 2362 w 2962"/>
                <a:gd name="T19" fmla="*/ 164 h 2781"/>
                <a:gd name="T20" fmla="*/ 2310 w 2962"/>
                <a:gd name="T21" fmla="*/ 309 h 2781"/>
                <a:gd name="T22" fmla="*/ 2316 w 2962"/>
                <a:gd name="T23" fmla="*/ 480 h 2781"/>
                <a:gd name="T24" fmla="*/ 2447 w 2962"/>
                <a:gd name="T25" fmla="*/ 620 h 2781"/>
                <a:gd name="T26" fmla="*/ 2646 w 2962"/>
                <a:gd name="T27" fmla="*/ 899 h 2781"/>
                <a:gd name="T28" fmla="*/ 2846 w 2962"/>
                <a:gd name="T29" fmla="*/ 1059 h 2781"/>
                <a:gd name="T30" fmla="*/ 2937 w 2962"/>
                <a:gd name="T31" fmla="*/ 1120 h 2781"/>
                <a:gd name="T32" fmla="*/ 2962 w 2962"/>
                <a:gd name="T33" fmla="*/ 1557 h 2781"/>
                <a:gd name="T34" fmla="*/ 2920 w 2962"/>
                <a:gd name="T35" fmla="*/ 1659 h 2781"/>
                <a:gd name="T36" fmla="*/ 2817 w 2962"/>
                <a:gd name="T37" fmla="*/ 1702 h 2781"/>
                <a:gd name="T38" fmla="*/ 2622 w 2962"/>
                <a:gd name="T39" fmla="*/ 1922 h 2781"/>
                <a:gd name="T40" fmla="*/ 2426 w 2962"/>
                <a:gd name="T41" fmla="*/ 2179 h 2781"/>
                <a:gd name="T42" fmla="*/ 2357 w 2962"/>
                <a:gd name="T43" fmla="*/ 2244 h 2781"/>
                <a:gd name="T44" fmla="*/ 2278 w 2962"/>
                <a:gd name="T45" fmla="*/ 2328 h 2781"/>
                <a:gd name="T46" fmla="*/ 2204 w 2962"/>
                <a:gd name="T47" fmla="*/ 2470 h 2781"/>
                <a:gd name="T48" fmla="*/ 2185 w 2962"/>
                <a:gd name="T49" fmla="*/ 2569 h 2781"/>
                <a:gd name="T50" fmla="*/ 2173 w 2962"/>
                <a:gd name="T51" fmla="*/ 2741 h 2781"/>
                <a:gd name="T52" fmla="*/ 2105 w 2962"/>
                <a:gd name="T53" fmla="*/ 2780 h 2781"/>
                <a:gd name="T54" fmla="*/ 1570 w 2962"/>
                <a:gd name="T55" fmla="*/ 2757 h 2781"/>
                <a:gd name="T56" fmla="*/ 1548 w 2962"/>
                <a:gd name="T57" fmla="*/ 2589 h 2781"/>
                <a:gd name="T58" fmla="*/ 1238 w 2962"/>
                <a:gd name="T59" fmla="*/ 2591 h 2781"/>
                <a:gd name="T60" fmla="*/ 1158 w 2962"/>
                <a:gd name="T61" fmla="*/ 2741 h 2781"/>
                <a:gd name="T62" fmla="*/ 1090 w 2962"/>
                <a:gd name="T63" fmla="*/ 2781 h 2781"/>
                <a:gd name="T64" fmla="*/ 559 w 2962"/>
                <a:gd name="T65" fmla="*/ 2759 h 2781"/>
                <a:gd name="T66" fmla="*/ 533 w 2962"/>
                <a:gd name="T67" fmla="*/ 2666 h 2781"/>
                <a:gd name="T68" fmla="*/ 516 w 2962"/>
                <a:gd name="T69" fmla="*/ 2541 h 2781"/>
                <a:gd name="T70" fmla="*/ 450 w 2962"/>
                <a:gd name="T71" fmla="*/ 2369 h 2781"/>
                <a:gd name="T72" fmla="*/ 304 w 2962"/>
                <a:gd name="T73" fmla="*/ 2181 h 2781"/>
                <a:gd name="T74" fmla="*/ 149 w 2962"/>
                <a:gd name="T75" fmla="*/ 1943 h 2781"/>
                <a:gd name="T76" fmla="*/ 48 w 2962"/>
                <a:gd name="T77" fmla="*/ 1707 h 2781"/>
                <a:gd name="T78" fmla="*/ 30 w 2962"/>
                <a:gd name="T79" fmla="*/ 1641 h 2781"/>
                <a:gd name="T80" fmla="*/ 3 w 2962"/>
                <a:gd name="T81" fmla="*/ 1317 h 2781"/>
                <a:gd name="T82" fmla="*/ 123 w 2962"/>
                <a:gd name="T83" fmla="*/ 1160 h 2781"/>
                <a:gd name="T84" fmla="*/ 368 w 2962"/>
                <a:gd name="T85" fmla="*/ 1124 h 2781"/>
                <a:gd name="T86" fmla="*/ 679 w 2962"/>
                <a:gd name="T87" fmla="*/ 1192 h 2781"/>
                <a:gd name="T88" fmla="*/ 998 w 2962"/>
                <a:gd name="T89" fmla="*/ 1170 h 2781"/>
                <a:gd name="T90" fmla="*/ 1291 w 2962"/>
                <a:gd name="T91" fmla="*/ 1060 h 2781"/>
                <a:gd name="T92" fmla="*/ 1546 w 2962"/>
                <a:gd name="T93" fmla="*/ 870 h 2781"/>
                <a:gd name="T94" fmla="*/ 1730 w 2962"/>
                <a:gd name="T95" fmla="*/ 627 h 2781"/>
                <a:gd name="T96" fmla="*/ 1841 w 2962"/>
                <a:gd name="T97" fmla="*/ 346 h 2781"/>
                <a:gd name="T98" fmla="*/ 1918 w 2962"/>
                <a:gd name="T99" fmla="*/ 175 h 2781"/>
                <a:gd name="T100" fmla="*/ 2048 w 2962"/>
                <a:gd name="T101" fmla="*/ 77 h 2781"/>
                <a:gd name="T102" fmla="*/ 2239 w 2962"/>
                <a:gd name="T103" fmla="*/ 10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62" h="2781">
                  <a:moveTo>
                    <a:pt x="2218" y="845"/>
                  </a:moveTo>
                  <a:lnTo>
                    <a:pt x="2190" y="849"/>
                  </a:lnTo>
                  <a:lnTo>
                    <a:pt x="2166" y="857"/>
                  </a:lnTo>
                  <a:lnTo>
                    <a:pt x="2144" y="872"/>
                  </a:lnTo>
                  <a:lnTo>
                    <a:pt x="2125" y="889"/>
                  </a:lnTo>
                  <a:lnTo>
                    <a:pt x="2111" y="912"/>
                  </a:lnTo>
                  <a:lnTo>
                    <a:pt x="2102" y="937"/>
                  </a:lnTo>
                  <a:lnTo>
                    <a:pt x="2099" y="963"/>
                  </a:lnTo>
                  <a:lnTo>
                    <a:pt x="2102" y="991"/>
                  </a:lnTo>
                  <a:lnTo>
                    <a:pt x="2111" y="1016"/>
                  </a:lnTo>
                  <a:lnTo>
                    <a:pt x="2125" y="1038"/>
                  </a:lnTo>
                  <a:lnTo>
                    <a:pt x="2144" y="1056"/>
                  </a:lnTo>
                  <a:lnTo>
                    <a:pt x="2166" y="1070"/>
                  </a:lnTo>
                  <a:lnTo>
                    <a:pt x="2190" y="1079"/>
                  </a:lnTo>
                  <a:lnTo>
                    <a:pt x="2218" y="1083"/>
                  </a:lnTo>
                  <a:lnTo>
                    <a:pt x="2246" y="1079"/>
                  </a:lnTo>
                  <a:lnTo>
                    <a:pt x="2270" y="1070"/>
                  </a:lnTo>
                  <a:lnTo>
                    <a:pt x="2292" y="1056"/>
                  </a:lnTo>
                  <a:lnTo>
                    <a:pt x="2311" y="1038"/>
                  </a:lnTo>
                  <a:lnTo>
                    <a:pt x="2325" y="1016"/>
                  </a:lnTo>
                  <a:lnTo>
                    <a:pt x="2334" y="991"/>
                  </a:lnTo>
                  <a:lnTo>
                    <a:pt x="2336" y="963"/>
                  </a:lnTo>
                  <a:lnTo>
                    <a:pt x="2334" y="937"/>
                  </a:lnTo>
                  <a:lnTo>
                    <a:pt x="2324" y="912"/>
                  </a:lnTo>
                  <a:lnTo>
                    <a:pt x="2311" y="889"/>
                  </a:lnTo>
                  <a:lnTo>
                    <a:pt x="2292" y="872"/>
                  </a:lnTo>
                  <a:lnTo>
                    <a:pt x="2270" y="857"/>
                  </a:lnTo>
                  <a:lnTo>
                    <a:pt x="2244" y="849"/>
                  </a:lnTo>
                  <a:lnTo>
                    <a:pt x="2218" y="845"/>
                  </a:lnTo>
                  <a:close/>
                  <a:moveTo>
                    <a:pt x="2297" y="0"/>
                  </a:moveTo>
                  <a:lnTo>
                    <a:pt x="2321" y="0"/>
                  </a:lnTo>
                  <a:lnTo>
                    <a:pt x="2342" y="7"/>
                  </a:lnTo>
                  <a:lnTo>
                    <a:pt x="2359" y="17"/>
                  </a:lnTo>
                  <a:lnTo>
                    <a:pt x="2375" y="32"/>
                  </a:lnTo>
                  <a:lnTo>
                    <a:pt x="2386" y="50"/>
                  </a:lnTo>
                  <a:lnTo>
                    <a:pt x="2392" y="70"/>
                  </a:lnTo>
                  <a:lnTo>
                    <a:pt x="2394" y="91"/>
                  </a:lnTo>
                  <a:lnTo>
                    <a:pt x="2390" y="112"/>
                  </a:lnTo>
                  <a:lnTo>
                    <a:pt x="2381" y="133"/>
                  </a:lnTo>
                  <a:lnTo>
                    <a:pt x="2362" y="164"/>
                  </a:lnTo>
                  <a:lnTo>
                    <a:pt x="2346" y="197"/>
                  </a:lnTo>
                  <a:lnTo>
                    <a:pt x="2330" y="232"/>
                  </a:lnTo>
                  <a:lnTo>
                    <a:pt x="2318" y="270"/>
                  </a:lnTo>
                  <a:lnTo>
                    <a:pt x="2310" y="309"/>
                  </a:lnTo>
                  <a:lnTo>
                    <a:pt x="2304" y="350"/>
                  </a:lnTo>
                  <a:lnTo>
                    <a:pt x="2303" y="392"/>
                  </a:lnTo>
                  <a:lnTo>
                    <a:pt x="2306" y="435"/>
                  </a:lnTo>
                  <a:lnTo>
                    <a:pt x="2316" y="480"/>
                  </a:lnTo>
                  <a:lnTo>
                    <a:pt x="2318" y="491"/>
                  </a:lnTo>
                  <a:lnTo>
                    <a:pt x="2319" y="501"/>
                  </a:lnTo>
                  <a:lnTo>
                    <a:pt x="2386" y="559"/>
                  </a:lnTo>
                  <a:lnTo>
                    <a:pt x="2447" y="620"/>
                  </a:lnTo>
                  <a:lnTo>
                    <a:pt x="2505" y="685"/>
                  </a:lnTo>
                  <a:lnTo>
                    <a:pt x="2558" y="754"/>
                  </a:lnTo>
                  <a:lnTo>
                    <a:pt x="2604" y="826"/>
                  </a:lnTo>
                  <a:lnTo>
                    <a:pt x="2646" y="899"/>
                  </a:lnTo>
                  <a:lnTo>
                    <a:pt x="2681" y="977"/>
                  </a:lnTo>
                  <a:lnTo>
                    <a:pt x="2711" y="1056"/>
                  </a:lnTo>
                  <a:lnTo>
                    <a:pt x="2817" y="1056"/>
                  </a:lnTo>
                  <a:lnTo>
                    <a:pt x="2846" y="1059"/>
                  </a:lnTo>
                  <a:lnTo>
                    <a:pt x="2873" y="1068"/>
                  </a:lnTo>
                  <a:lnTo>
                    <a:pt x="2898" y="1081"/>
                  </a:lnTo>
                  <a:lnTo>
                    <a:pt x="2920" y="1099"/>
                  </a:lnTo>
                  <a:lnTo>
                    <a:pt x="2937" y="1120"/>
                  </a:lnTo>
                  <a:lnTo>
                    <a:pt x="2951" y="1144"/>
                  </a:lnTo>
                  <a:lnTo>
                    <a:pt x="2959" y="1171"/>
                  </a:lnTo>
                  <a:lnTo>
                    <a:pt x="2962" y="1198"/>
                  </a:lnTo>
                  <a:lnTo>
                    <a:pt x="2962" y="1557"/>
                  </a:lnTo>
                  <a:lnTo>
                    <a:pt x="2959" y="1585"/>
                  </a:lnTo>
                  <a:lnTo>
                    <a:pt x="2951" y="1613"/>
                  </a:lnTo>
                  <a:lnTo>
                    <a:pt x="2937" y="1637"/>
                  </a:lnTo>
                  <a:lnTo>
                    <a:pt x="2920" y="1659"/>
                  </a:lnTo>
                  <a:lnTo>
                    <a:pt x="2898" y="1677"/>
                  </a:lnTo>
                  <a:lnTo>
                    <a:pt x="2873" y="1690"/>
                  </a:lnTo>
                  <a:lnTo>
                    <a:pt x="2846" y="1699"/>
                  </a:lnTo>
                  <a:lnTo>
                    <a:pt x="2817" y="1702"/>
                  </a:lnTo>
                  <a:lnTo>
                    <a:pt x="2716" y="1702"/>
                  </a:lnTo>
                  <a:lnTo>
                    <a:pt x="2690" y="1777"/>
                  </a:lnTo>
                  <a:lnTo>
                    <a:pt x="2658" y="1851"/>
                  </a:lnTo>
                  <a:lnTo>
                    <a:pt x="2622" y="1922"/>
                  </a:lnTo>
                  <a:lnTo>
                    <a:pt x="2580" y="1990"/>
                  </a:lnTo>
                  <a:lnTo>
                    <a:pt x="2534" y="2056"/>
                  </a:lnTo>
                  <a:lnTo>
                    <a:pt x="2482" y="2119"/>
                  </a:lnTo>
                  <a:lnTo>
                    <a:pt x="2426" y="2179"/>
                  </a:lnTo>
                  <a:lnTo>
                    <a:pt x="2367" y="2235"/>
                  </a:lnTo>
                  <a:lnTo>
                    <a:pt x="2365" y="2237"/>
                  </a:lnTo>
                  <a:lnTo>
                    <a:pt x="2362" y="2240"/>
                  </a:lnTo>
                  <a:lnTo>
                    <a:pt x="2357" y="2244"/>
                  </a:lnTo>
                  <a:lnTo>
                    <a:pt x="2351" y="2248"/>
                  </a:lnTo>
                  <a:lnTo>
                    <a:pt x="2346" y="2253"/>
                  </a:lnTo>
                  <a:lnTo>
                    <a:pt x="2308" y="2290"/>
                  </a:lnTo>
                  <a:lnTo>
                    <a:pt x="2278" y="2328"/>
                  </a:lnTo>
                  <a:lnTo>
                    <a:pt x="2252" y="2365"/>
                  </a:lnTo>
                  <a:lnTo>
                    <a:pt x="2232" y="2402"/>
                  </a:lnTo>
                  <a:lnTo>
                    <a:pt x="2216" y="2437"/>
                  </a:lnTo>
                  <a:lnTo>
                    <a:pt x="2204" y="2470"/>
                  </a:lnTo>
                  <a:lnTo>
                    <a:pt x="2196" y="2500"/>
                  </a:lnTo>
                  <a:lnTo>
                    <a:pt x="2189" y="2527"/>
                  </a:lnTo>
                  <a:lnTo>
                    <a:pt x="2186" y="2551"/>
                  </a:lnTo>
                  <a:lnTo>
                    <a:pt x="2185" y="2569"/>
                  </a:lnTo>
                  <a:lnTo>
                    <a:pt x="2184" y="2583"/>
                  </a:lnTo>
                  <a:lnTo>
                    <a:pt x="2184" y="2702"/>
                  </a:lnTo>
                  <a:lnTo>
                    <a:pt x="2180" y="2723"/>
                  </a:lnTo>
                  <a:lnTo>
                    <a:pt x="2173" y="2741"/>
                  </a:lnTo>
                  <a:lnTo>
                    <a:pt x="2161" y="2757"/>
                  </a:lnTo>
                  <a:lnTo>
                    <a:pt x="2145" y="2769"/>
                  </a:lnTo>
                  <a:lnTo>
                    <a:pt x="2126" y="2777"/>
                  </a:lnTo>
                  <a:lnTo>
                    <a:pt x="2105" y="2780"/>
                  </a:lnTo>
                  <a:lnTo>
                    <a:pt x="1627" y="2780"/>
                  </a:lnTo>
                  <a:lnTo>
                    <a:pt x="1606" y="2777"/>
                  </a:lnTo>
                  <a:lnTo>
                    <a:pt x="1587" y="2769"/>
                  </a:lnTo>
                  <a:lnTo>
                    <a:pt x="1570" y="2757"/>
                  </a:lnTo>
                  <a:lnTo>
                    <a:pt x="1558" y="2741"/>
                  </a:lnTo>
                  <a:lnTo>
                    <a:pt x="1550" y="2723"/>
                  </a:lnTo>
                  <a:lnTo>
                    <a:pt x="1548" y="2702"/>
                  </a:lnTo>
                  <a:lnTo>
                    <a:pt x="1548" y="2589"/>
                  </a:lnTo>
                  <a:lnTo>
                    <a:pt x="1466" y="2596"/>
                  </a:lnTo>
                  <a:lnTo>
                    <a:pt x="1381" y="2598"/>
                  </a:lnTo>
                  <a:lnTo>
                    <a:pt x="1309" y="2596"/>
                  </a:lnTo>
                  <a:lnTo>
                    <a:pt x="1238" y="2591"/>
                  </a:lnTo>
                  <a:lnTo>
                    <a:pt x="1169" y="2584"/>
                  </a:lnTo>
                  <a:lnTo>
                    <a:pt x="1169" y="2702"/>
                  </a:lnTo>
                  <a:lnTo>
                    <a:pt x="1165" y="2723"/>
                  </a:lnTo>
                  <a:lnTo>
                    <a:pt x="1158" y="2741"/>
                  </a:lnTo>
                  <a:lnTo>
                    <a:pt x="1146" y="2758"/>
                  </a:lnTo>
                  <a:lnTo>
                    <a:pt x="1130" y="2770"/>
                  </a:lnTo>
                  <a:lnTo>
                    <a:pt x="1111" y="2778"/>
                  </a:lnTo>
                  <a:lnTo>
                    <a:pt x="1090" y="2781"/>
                  </a:lnTo>
                  <a:lnTo>
                    <a:pt x="612" y="2781"/>
                  </a:lnTo>
                  <a:lnTo>
                    <a:pt x="592" y="2778"/>
                  </a:lnTo>
                  <a:lnTo>
                    <a:pt x="574" y="2771"/>
                  </a:lnTo>
                  <a:lnTo>
                    <a:pt x="559" y="2759"/>
                  </a:lnTo>
                  <a:lnTo>
                    <a:pt x="545" y="2745"/>
                  </a:lnTo>
                  <a:lnTo>
                    <a:pt x="538" y="2727"/>
                  </a:lnTo>
                  <a:lnTo>
                    <a:pt x="533" y="2707"/>
                  </a:lnTo>
                  <a:lnTo>
                    <a:pt x="533" y="2666"/>
                  </a:lnTo>
                  <a:lnTo>
                    <a:pt x="532" y="2641"/>
                  </a:lnTo>
                  <a:lnTo>
                    <a:pt x="529" y="2611"/>
                  </a:lnTo>
                  <a:lnTo>
                    <a:pt x="523" y="2578"/>
                  </a:lnTo>
                  <a:lnTo>
                    <a:pt x="516" y="2541"/>
                  </a:lnTo>
                  <a:lnTo>
                    <a:pt x="505" y="2500"/>
                  </a:lnTo>
                  <a:lnTo>
                    <a:pt x="490" y="2458"/>
                  </a:lnTo>
                  <a:lnTo>
                    <a:pt x="473" y="2414"/>
                  </a:lnTo>
                  <a:lnTo>
                    <a:pt x="450" y="2369"/>
                  </a:lnTo>
                  <a:lnTo>
                    <a:pt x="424" y="2325"/>
                  </a:lnTo>
                  <a:lnTo>
                    <a:pt x="391" y="2280"/>
                  </a:lnTo>
                  <a:lnTo>
                    <a:pt x="353" y="2237"/>
                  </a:lnTo>
                  <a:lnTo>
                    <a:pt x="304" y="2181"/>
                  </a:lnTo>
                  <a:lnTo>
                    <a:pt x="258" y="2123"/>
                  </a:lnTo>
                  <a:lnTo>
                    <a:pt x="218" y="2063"/>
                  </a:lnTo>
                  <a:lnTo>
                    <a:pt x="181" y="2002"/>
                  </a:lnTo>
                  <a:lnTo>
                    <a:pt x="149" y="1943"/>
                  </a:lnTo>
                  <a:lnTo>
                    <a:pt x="122" y="1886"/>
                  </a:lnTo>
                  <a:lnTo>
                    <a:pt x="93" y="1827"/>
                  </a:lnTo>
                  <a:lnTo>
                    <a:pt x="69" y="1767"/>
                  </a:lnTo>
                  <a:lnTo>
                    <a:pt x="48" y="1707"/>
                  </a:lnTo>
                  <a:lnTo>
                    <a:pt x="31" y="1644"/>
                  </a:lnTo>
                  <a:lnTo>
                    <a:pt x="30" y="1642"/>
                  </a:lnTo>
                  <a:lnTo>
                    <a:pt x="30" y="1641"/>
                  </a:lnTo>
                  <a:lnTo>
                    <a:pt x="30" y="1641"/>
                  </a:lnTo>
                  <a:lnTo>
                    <a:pt x="14" y="1559"/>
                  </a:lnTo>
                  <a:lnTo>
                    <a:pt x="4" y="1474"/>
                  </a:lnTo>
                  <a:lnTo>
                    <a:pt x="0" y="1389"/>
                  </a:lnTo>
                  <a:lnTo>
                    <a:pt x="3" y="1317"/>
                  </a:lnTo>
                  <a:lnTo>
                    <a:pt x="10" y="1246"/>
                  </a:lnTo>
                  <a:lnTo>
                    <a:pt x="21" y="1176"/>
                  </a:lnTo>
                  <a:lnTo>
                    <a:pt x="71" y="1170"/>
                  </a:lnTo>
                  <a:lnTo>
                    <a:pt x="123" y="1160"/>
                  </a:lnTo>
                  <a:lnTo>
                    <a:pt x="178" y="1143"/>
                  </a:lnTo>
                  <a:lnTo>
                    <a:pt x="235" y="1122"/>
                  </a:lnTo>
                  <a:lnTo>
                    <a:pt x="294" y="1094"/>
                  </a:lnTo>
                  <a:lnTo>
                    <a:pt x="368" y="1124"/>
                  </a:lnTo>
                  <a:lnTo>
                    <a:pt x="443" y="1150"/>
                  </a:lnTo>
                  <a:lnTo>
                    <a:pt x="520" y="1170"/>
                  </a:lnTo>
                  <a:lnTo>
                    <a:pt x="599" y="1184"/>
                  </a:lnTo>
                  <a:lnTo>
                    <a:pt x="679" y="1192"/>
                  </a:lnTo>
                  <a:lnTo>
                    <a:pt x="759" y="1195"/>
                  </a:lnTo>
                  <a:lnTo>
                    <a:pt x="840" y="1192"/>
                  </a:lnTo>
                  <a:lnTo>
                    <a:pt x="919" y="1184"/>
                  </a:lnTo>
                  <a:lnTo>
                    <a:pt x="998" y="1170"/>
                  </a:lnTo>
                  <a:lnTo>
                    <a:pt x="1074" y="1150"/>
                  </a:lnTo>
                  <a:lnTo>
                    <a:pt x="1149" y="1126"/>
                  </a:lnTo>
                  <a:lnTo>
                    <a:pt x="1222" y="1096"/>
                  </a:lnTo>
                  <a:lnTo>
                    <a:pt x="1291" y="1060"/>
                  </a:lnTo>
                  <a:lnTo>
                    <a:pt x="1360" y="1020"/>
                  </a:lnTo>
                  <a:lnTo>
                    <a:pt x="1425" y="974"/>
                  </a:lnTo>
                  <a:lnTo>
                    <a:pt x="1486" y="925"/>
                  </a:lnTo>
                  <a:lnTo>
                    <a:pt x="1546" y="870"/>
                  </a:lnTo>
                  <a:lnTo>
                    <a:pt x="1599" y="813"/>
                  </a:lnTo>
                  <a:lnTo>
                    <a:pt x="1648" y="754"/>
                  </a:lnTo>
                  <a:lnTo>
                    <a:pt x="1691" y="691"/>
                  </a:lnTo>
                  <a:lnTo>
                    <a:pt x="1730" y="627"/>
                  </a:lnTo>
                  <a:lnTo>
                    <a:pt x="1766" y="560"/>
                  </a:lnTo>
                  <a:lnTo>
                    <a:pt x="1795" y="490"/>
                  </a:lnTo>
                  <a:lnTo>
                    <a:pt x="1820" y="418"/>
                  </a:lnTo>
                  <a:lnTo>
                    <a:pt x="1841" y="346"/>
                  </a:lnTo>
                  <a:lnTo>
                    <a:pt x="1855" y="271"/>
                  </a:lnTo>
                  <a:lnTo>
                    <a:pt x="1873" y="236"/>
                  </a:lnTo>
                  <a:lnTo>
                    <a:pt x="1894" y="204"/>
                  </a:lnTo>
                  <a:lnTo>
                    <a:pt x="1918" y="175"/>
                  </a:lnTo>
                  <a:lnTo>
                    <a:pt x="1945" y="148"/>
                  </a:lnTo>
                  <a:lnTo>
                    <a:pt x="1975" y="123"/>
                  </a:lnTo>
                  <a:lnTo>
                    <a:pt x="2009" y="100"/>
                  </a:lnTo>
                  <a:lnTo>
                    <a:pt x="2048" y="77"/>
                  </a:lnTo>
                  <a:lnTo>
                    <a:pt x="2089" y="57"/>
                  </a:lnTo>
                  <a:lnTo>
                    <a:pt x="2135" y="38"/>
                  </a:lnTo>
                  <a:lnTo>
                    <a:pt x="2185" y="22"/>
                  </a:lnTo>
                  <a:lnTo>
                    <a:pt x="2239" y="10"/>
                  </a:lnTo>
                  <a:lnTo>
                    <a:pt x="2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7"/>
            <p:cNvSpPr>
              <a:spLocks noEditPoints="1"/>
            </p:cNvSpPr>
            <p:nvPr/>
          </p:nvSpPr>
          <p:spPr bwMode="auto">
            <a:xfrm>
              <a:off x="6272213" y="5765800"/>
              <a:ext cx="295275" cy="296863"/>
            </a:xfrm>
            <a:custGeom>
              <a:avLst/>
              <a:gdLst>
                <a:gd name="T0" fmla="*/ 861 w 1863"/>
                <a:gd name="T1" fmla="*/ 364 h 1863"/>
                <a:gd name="T2" fmla="*/ 855 w 1863"/>
                <a:gd name="T3" fmla="*/ 468 h 1863"/>
                <a:gd name="T4" fmla="*/ 779 w 1863"/>
                <a:gd name="T5" fmla="*/ 505 h 1863"/>
                <a:gd name="T6" fmla="*/ 659 w 1863"/>
                <a:gd name="T7" fmla="*/ 618 h 1863"/>
                <a:gd name="T8" fmla="*/ 639 w 1863"/>
                <a:gd name="T9" fmla="*/ 792 h 1863"/>
                <a:gd name="T10" fmla="*/ 735 w 1863"/>
                <a:gd name="T11" fmla="*/ 926 h 1863"/>
                <a:gd name="T12" fmla="*/ 932 w 1863"/>
                <a:gd name="T13" fmla="*/ 1021 h 1863"/>
                <a:gd name="T14" fmla="*/ 1019 w 1863"/>
                <a:gd name="T15" fmla="*/ 1090 h 1863"/>
                <a:gd name="T16" fmla="*/ 1007 w 1863"/>
                <a:gd name="T17" fmla="*/ 1178 h 1863"/>
                <a:gd name="T18" fmla="*/ 866 w 1863"/>
                <a:gd name="T19" fmla="*/ 1217 h 1863"/>
                <a:gd name="T20" fmla="*/ 691 w 1863"/>
                <a:gd name="T21" fmla="*/ 1162 h 1863"/>
                <a:gd name="T22" fmla="*/ 654 w 1863"/>
                <a:gd name="T23" fmla="*/ 1188 h 1863"/>
                <a:gd name="T24" fmla="*/ 634 w 1863"/>
                <a:gd name="T25" fmla="*/ 1322 h 1863"/>
                <a:gd name="T26" fmla="*/ 770 w 1863"/>
                <a:gd name="T27" fmla="*/ 1372 h 1863"/>
                <a:gd name="T28" fmla="*/ 847 w 1863"/>
                <a:gd name="T29" fmla="*/ 1398 h 1863"/>
                <a:gd name="T30" fmla="*/ 852 w 1863"/>
                <a:gd name="T31" fmla="*/ 1497 h 1863"/>
                <a:gd name="T32" fmla="*/ 968 w 1863"/>
                <a:gd name="T33" fmla="*/ 1521 h 1863"/>
                <a:gd name="T34" fmla="*/ 1003 w 1863"/>
                <a:gd name="T35" fmla="*/ 1449 h 1863"/>
                <a:gd name="T36" fmla="*/ 1024 w 1863"/>
                <a:gd name="T37" fmla="*/ 1369 h 1863"/>
                <a:gd name="T38" fmla="*/ 1157 w 1863"/>
                <a:gd name="T39" fmla="*/ 1297 h 1863"/>
                <a:gd name="T40" fmla="*/ 1238 w 1863"/>
                <a:gd name="T41" fmla="*/ 1142 h 1863"/>
                <a:gd name="T42" fmla="*/ 1203 w 1863"/>
                <a:gd name="T43" fmla="*/ 978 h 1863"/>
                <a:gd name="T44" fmla="*/ 1050 w 1863"/>
                <a:gd name="T45" fmla="*/ 853 h 1863"/>
                <a:gd name="T46" fmla="*/ 873 w 1863"/>
                <a:gd name="T47" fmla="*/ 767 h 1863"/>
                <a:gd name="T48" fmla="*/ 848 w 1863"/>
                <a:gd name="T49" fmla="*/ 683 h 1863"/>
                <a:gd name="T50" fmla="*/ 939 w 1863"/>
                <a:gd name="T51" fmla="*/ 635 h 1863"/>
                <a:gd name="T52" fmla="*/ 1138 w 1863"/>
                <a:gd name="T53" fmla="*/ 676 h 1863"/>
                <a:gd name="T54" fmla="*/ 1185 w 1863"/>
                <a:gd name="T55" fmla="*/ 601 h 1863"/>
                <a:gd name="T56" fmla="*/ 1176 w 1863"/>
                <a:gd name="T57" fmla="*/ 509 h 1863"/>
                <a:gd name="T58" fmla="*/ 1027 w 1863"/>
                <a:gd name="T59" fmla="*/ 468 h 1863"/>
                <a:gd name="T60" fmla="*/ 1008 w 1863"/>
                <a:gd name="T61" fmla="*/ 414 h 1863"/>
                <a:gd name="T62" fmla="*/ 990 w 1863"/>
                <a:gd name="T63" fmla="*/ 343 h 1863"/>
                <a:gd name="T64" fmla="*/ 898 w 1863"/>
                <a:gd name="T65" fmla="*/ 0 h 1863"/>
                <a:gd name="T66" fmla="*/ 1233 w 1863"/>
                <a:gd name="T67" fmla="*/ 50 h 1863"/>
                <a:gd name="T68" fmla="*/ 1537 w 1863"/>
                <a:gd name="T69" fmla="*/ 224 h 1863"/>
                <a:gd name="T70" fmla="*/ 1759 w 1863"/>
                <a:gd name="T71" fmla="*/ 503 h 1863"/>
                <a:gd name="T72" fmla="*/ 1858 w 1863"/>
                <a:gd name="T73" fmla="*/ 830 h 1863"/>
                <a:gd name="T74" fmla="*/ 1834 w 1863"/>
                <a:gd name="T75" fmla="*/ 1168 h 1863"/>
                <a:gd name="T76" fmla="*/ 1685 w 1863"/>
                <a:gd name="T77" fmla="*/ 1481 h 1863"/>
                <a:gd name="T78" fmla="*/ 1414 w 1863"/>
                <a:gd name="T79" fmla="*/ 1729 h 1863"/>
                <a:gd name="T80" fmla="*/ 1079 w 1863"/>
                <a:gd name="T81" fmla="*/ 1851 h 1863"/>
                <a:gd name="T82" fmla="*/ 727 w 1863"/>
                <a:gd name="T83" fmla="*/ 1840 h 1863"/>
                <a:gd name="T84" fmla="*/ 458 w 1863"/>
                <a:gd name="T85" fmla="*/ 1734 h 1863"/>
                <a:gd name="T86" fmla="*/ 224 w 1863"/>
                <a:gd name="T87" fmla="*/ 1838 h 1863"/>
                <a:gd name="T88" fmla="*/ 49 w 1863"/>
                <a:gd name="T89" fmla="*/ 1838 h 1863"/>
                <a:gd name="T90" fmla="*/ 40 w 1863"/>
                <a:gd name="T91" fmla="*/ 1782 h 1863"/>
                <a:gd name="T92" fmla="*/ 170 w 1863"/>
                <a:gd name="T93" fmla="*/ 1676 h 1863"/>
                <a:gd name="T94" fmla="*/ 234 w 1863"/>
                <a:gd name="T95" fmla="*/ 1549 h 1863"/>
                <a:gd name="T96" fmla="*/ 53 w 1863"/>
                <a:gd name="T97" fmla="*/ 1245 h 1863"/>
                <a:gd name="T98" fmla="*/ 0 w 1863"/>
                <a:gd name="T99" fmla="*/ 905 h 1863"/>
                <a:gd name="T100" fmla="*/ 73 w 1863"/>
                <a:gd name="T101" fmla="*/ 568 h 1863"/>
                <a:gd name="T102" fmla="*/ 273 w 1863"/>
                <a:gd name="T103" fmla="*/ 273 h 1863"/>
                <a:gd name="T104" fmla="*/ 565 w 1863"/>
                <a:gd name="T105" fmla="*/ 74 h 1863"/>
                <a:gd name="T106" fmla="*/ 898 w 1863"/>
                <a:gd name="T10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63" h="1863">
                  <a:moveTo>
                    <a:pt x="900" y="339"/>
                  </a:moveTo>
                  <a:lnTo>
                    <a:pt x="883" y="341"/>
                  </a:lnTo>
                  <a:lnTo>
                    <a:pt x="872" y="344"/>
                  </a:lnTo>
                  <a:lnTo>
                    <a:pt x="864" y="352"/>
                  </a:lnTo>
                  <a:lnTo>
                    <a:pt x="861" y="364"/>
                  </a:lnTo>
                  <a:lnTo>
                    <a:pt x="859" y="382"/>
                  </a:lnTo>
                  <a:lnTo>
                    <a:pt x="859" y="429"/>
                  </a:lnTo>
                  <a:lnTo>
                    <a:pt x="858" y="446"/>
                  </a:lnTo>
                  <a:lnTo>
                    <a:pt x="857" y="459"/>
                  </a:lnTo>
                  <a:lnTo>
                    <a:pt x="855" y="468"/>
                  </a:lnTo>
                  <a:lnTo>
                    <a:pt x="851" y="475"/>
                  </a:lnTo>
                  <a:lnTo>
                    <a:pt x="842" y="480"/>
                  </a:lnTo>
                  <a:lnTo>
                    <a:pt x="831" y="486"/>
                  </a:lnTo>
                  <a:lnTo>
                    <a:pt x="814" y="491"/>
                  </a:lnTo>
                  <a:lnTo>
                    <a:pt x="779" y="505"/>
                  </a:lnTo>
                  <a:lnTo>
                    <a:pt x="748" y="522"/>
                  </a:lnTo>
                  <a:lnTo>
                    <a:pt x="720" y="542"/>
                  </a:lnTo>
                  <a:lnTo>
                    <a:pt x="696" y="564"/>
                  </a:lnTo>
                  <a:lnTo>
                    <a:pt x="675" y="589"/>
                  </a:lnTo>
                  <a:lnTo>
                    <a:pt x="659" y="618"/>
                  </a:lnTo>
                  <a:lnTo>
                    <a:pt x="645" y="649"/>
                  </a:lnTo>
                  <a:lnTo>
                    <a:pt x="637" y="683"/>
                  </a:lnTo>
                  <a:lnTo>
                    <a:pt x="632" y="721"/>
                  </a:lnTo>
                  <a:lnTo>
                    <a:pt x="633" y="758"/>
                  </a:lnTo>
                  <a:lnTo>
                    <a:pt x="639" y="792"/>
                  </a:lnTo>
                  <a:lnTo>
                    <a:pt x="650" y="824"/>
                  </a:lnTo>
                  <a:lnTo>
                    <a:pt x="665" y="853"/>
                  </a:lnTo>
                  <a:lnTo>
                    <a:pt x="684" y="879"/>
                  </a:lnTo>
                  <a:lnTo>
                    <a:pt x="708" y="904"/>
                  </a:lnTo>
                  <a:lnTo>
                    <a:pt x="735" y="926"/>
                  </a:lnTo>
                  <a:lnTo>
                    <a:pt x="766" y="947"/>
                  </a:lnTo>
                  <a:lnTo>
                    <a:pt x="807" y="968"/>
                  </a:lnTo>
                  <a:lnTo>
                    <a:pt x="848" y="986"/>
                  </a:lnTo>
                  <a:lnTo>
                    <a:pt x="890" y="1003"/>
                  </a:lnTo>
                  <a:lnTo>
                    <a:pt x="932" y="1021"/>
                  </a:lnTo>
                  <a:lnTo>
                    <a:pt x="953" y="1032"/>
                  </a:lnTo>
                  <a:lnTo>
                    <a:pt x="974" y="1043"/>
                  </a:lnTo>
                  <a:lnTo>
                    <a:pt x="993" y="1057"/>
                  </a:lnTo>
                  <a:lnTo>
                    <a:pt x="1008" y="1072"/>
                  </a:lnTo>
                  <a:lnTo>
                    <a:pt x="1019" y="1090"/>
                  </a:lnTo>
                  <a:lnTo>
                    <a:pt x="1026" y="1108"/>
                  </a:lnTo>
                  <a:lnTo>
                    <a:pt x="1028" y="1127"/>
                  </a:lnTo>
                  <a:lnTo>
                    <a:pt x="1025" y="1145"/>
                  </a:lnTo>
                  <a:lnTo>
                    <a:pt x="1018" y="1163"/>
                  </a:lnTo>
                  <a:lnTo>
                    <a:pt x="1007" y="1178"/>
                  </a:lnTo>
                  <a:lnTo>
                    <a:pt x="993" y="1192"/>
                  </a:lnTo>
                  <a:lnTo>
                    <a:pt x="973" y="1203"/>
                  </a:lnTo>
                  <a:lnTo>
                    <a:pt x="939" y="1214"/>
                  </a:lnTo>
                  <a:lnTo>
                    <a:pt x="904" y="1218"/>
                  </a:lnTo>
                  <a:lnTo>
                    <a:pt x="866" y="1217"/>
                  </a:lnTo>
                  <a:lnTo>
                    <a:pt x="824" y="1209"/>
                  </a:lnTo>
                  <a:lnTo>
                    <a:pt x="783" y="1199"/>
                  </a:lnTo>
                  <a:lnTo>
                    <a:pt x="743" y="1186"/>
                  </a:lnTo>
                  <a:lnTo>
                    <a:pt x="704" y="1167"/>
                  </a:lnTo>
                  <a:lnTo>
                    <a:pt x="691" y="1162"/>
                  </a:lnTo>
                  <a:lnTo>
                    <a:pt x="680" y="1158"/>
                  </a:lnTo>
                  <a:lnTo>
                    <a:pt x="672" y="1160"/>
                  </a:lnTo>
                  <a:lnTo>
                    <a:pt x="665" y="1165"/>
                  </a:lnTo>
                  <a:lnTo>
                    <a:pt x="660" y="1174"/>
                  </a:lnTo>
                  <a:lnTo>
                    <a:pt x="654" y="1188"/>
                  </a:lnTo>
                  <a:lnTo>
                    <a:pt x="630" y="1273"/>
                  </a:lnTo>
                  <a:lnTo>
                    <a:pt x="627" y="1291"/>
                  </a:lnTo>
                  <a:lnTo>
                    <a:pt x="626" y="1304"/>
                  </a:lnTo>
                  <a:lnTo>
                    <a:pt x="628" y="1314"/>
                  </a:lnTo>
                  <a:lnTo>
                    <a:pt x="634" y="1322"/>
                  </a:lnTo>
                  <a:lnTo>
                    <a:pt x="645" y="1329"/>
                  </a:lnTo>
                  <a:lnTo>
                    <a:pt x="661" y="1337"/>
                  </a:lnTo>
                  <a:lnTo>
                    <a:pt x="697" y="1352"/>
                  </a:lnTo>
                  <a:lnTo>
                    <a:pt x="734" y="1364"/>
                  </a:lnTo>
                  <a:lnTo>
                    <a:pt x="770" y="1372"/>
                  </a:lnTo>
                  <a:lnTo>
                    <a:pt x="808" y="1379"/>
                  </a:lnTo>
                  <a:lnTo>
                    <a:pt x="825" y="1381"/>
                  </a:lnTo>
                  <a:lnTo>
                    <a:pt x="836" y="1386"/>
                  </a:lnTo>
                  <a:lnTo>
                    <a:pt x="844" y="1390"/>
                  </a:lnTo>
                  <a:lnTo>
                    <a:pt x="847" y="1398"/>
                  </a:lnTo>
                  <a:lnTo>
                    <a:pt x="848" y="1410"/>
                  </a:lnTo>
                  <a:lnTo>
                    <a:pt x="850" y="1428"/>
                  </a:lnTo>
                  <a:lnTo>
                    <a:pt x="851" y="1456"/>
                  </a:lnTo>
                  <a:lnTo>
                    <a:pt x="851" y="1484"/>
                  </a:lnTo>
                  <a:lnTo>
                    <a:pt x="852" y="1497"/>
                  </a:lnTo>
                  <a:lnTo>
                    <a:pt x="856" y="1507"/>
                  </a:lnTo>
                  <a:lnTo>
                    <a:pt x="863" y="1515"/>
                  </a:lnTo>
                  <a:lnTo>
                    <a:pt x="873" y="1520"/>
                  </a:lnTo>
                  <a:lnTo>
                    <a:pt x="886" y="1521"/>
                  </a:lnTo>
                  <a:lnTo>
                    <a:pt x="968" y="1521"/>
                  </a:lnTo>
                  <a:lnTo>
                    <a:pt x="983" y="1519"/>
                  </a:lnTo>
                  <a:lnTo>
                    <a:pt x="993" y="1513"/>
                  </a:lnTo>
                  <a:lnTo>
                    <a:pt x="1000" y="1502"/>
                  </a:lnTo>
                  <a:lnTo>
                    <a:pt x="1002" y="1486"/>
                  </a:lnTo>
                  <a:lnTo>
                    <a:pt x="1003" y="1449"/>
                  </a:lnTo>
                  <a:lnTo>
                    <a:pt x="1002" y="1410"/>
                  </a:lnTo>
                  <a:lnTo>
                    <a:pt x="1003" y="1396"/>
                  </a:lnTo>
                  <a:lnTo>
                    <a:pt x="1006" y="1385"/>
                  </a:lnTo>
                  <a:lnTo>
                    <a:pt x="1014" y="1376"/>
                  </a:lnTo>
                  <a:lnTo>
                    <a:pt x="1024" y="1369"/>
                  </a:lnTo>
                  <a:lnTo>
                    <a:pt x="1037" y="1364"/>
                  </a:lnTo>
                  <a:lnTo>
                    <a:pt x="1070" y="1353"/>
                  </a:lnTo>
                  <a:lnTo>
                    <a:pt x="1102" y="1338"/>
                  </a:lnTo>
                  <a:lnTo>
                    <a:pt x="1131" y="1320"/>
                  </a:lnTo>
                  <a:lnTo>
                    <a:pt x="1157" y="1297"/>
                  </a:lnTo>
                  <a:lnTo>
                    <a:pt x="1182" y="1271"/>
                  </a:lnTo>
                  <a:lnTo>
                    <a:pt x="1203" y="1241"/>
                  </a:lnTo>
                  <a:lnTo>
                    <a:pt x="1219" y="1209"/>
                  </a:lnTo>
                  <a:lnTo>
                    <a:pt x="1231" y="1176"/>
                  </a:lnTo>
                  <a:lnTo>
                    <a:pt x="1238" y="1142"/>
                  </a:lnTo>
                  <a:lnTo>
                    <a:pt x="1240" y="1108"/>
                  </a:lnTo>
                  <a:lnTo>
                    <a:pt x="1238" y="1075"/>
                  </a:lnTo>
                  <a:lnTo>
                    <a:pt x="1230" y="1040"/>
                  </a:lnTo>
                  <a:lnTo>
                    <a:pt x="1219" y="1008"/>
                  </a:lnTo>
                  <a:lnTo>
                    <a:pt x="1203" y="978"/>
                  </a:lnTo>
                  <a:lnTo>
                    <a:pt x="1183" y="948"/>
                  </a:lnTo>
                  <a:lnTo>
                    <a:pt x="1158" y="921"/>
                  </a:lnTo>
                  <a:lnTo>
                    <a:pt x="1130" y="897"/>
                  </a:lnTo>
                  <a:lnTo>
                    <a:pt x="1098" y="876"/>
                  </a:lnTo>
                  <a:lnTo>
                    <a:pt x="1050" y="853"/>
                  </a:lnTo>
                  <a:lnTo>
                    <a:pt x="1002" y="832"/>
                  </a:lnTo>
                  <a:lnTo>
                    <a:pt x="952" y="811"/>
                  </a:lnTo>
                  <a:lnTo>
                    <a:pt x="925" y="799"/>
                  </a:lnTo>
                  <a:lnTo>
                    <a:pt x="898" y="785"/>
                  </a:lnTo>
                  <a:lnTo>
                    <a:pt x="873" y="767"/>
                  </a:lnTo>
                  <a:lnTo>
                    <a:pt x="858" y="751"/>
                  </a:lnTo>
                  <a:lnTo>
                    <a:pt x="848" y="735"/>
                  </a:lnTo>
                  <a:lnTo>
                    <a:pt x="843" y="717"/>
                  </a:lnTo>
                  <a:lnTo>
                    <a:pt x="843" y="701"/>
                  </a:lnTo>
                  <a:lnTo>
                    <a:pt x="848" y="683"/>
                  </a:lnTo>
                  <a:lnTo>
                    <a:pt x="857" y="668"/>
                  </a:lnTo>
                  <a:lnTo>
                    <a:pt x="872" y="654"/>
                  </a:lnTo>
                  <a:lnTo>
                    <a:pt x="890" y="643"/>
                  </a:lnTo>
                  <a:lnTo>
                    <a:pt x="915" y="637"/>
                  </a:lnTo>
                  <a:lnTo>
                    <a:pt x="939" y="635"/>
                  </a:lnTo>
                  <a:lnTo>
                    <a:pt x="986" y="635"/>
                  </a:lnTo>
                  <a:lnTo>
                    <a:pt x="1033" y="640"/>
                  </a:lnTo>
                  <a:lnTo>
                    <a:pt x="1078" y="652"/>
                  </a:lnTo>
                  <a:lnTo>
                    <a:pt x="1122" y="671"/>
                  </a:lnTo>
                  <a:lnTo>
                    <a:pt x="1138" y="676"/>
                  </a:lnTo>
                  <a:lnTo>
                    <a:pt x="1149" y="678"/>
                  </a:lnTo>
                  <a:lnTo>
                    <a:pt x="1157" y="674"/>
                  </a:lnTo>
                  <a:lnTo>
                    <a:pt x="1164" y="665"/>
                  </a:lnTo>
                  <a:lnTo>
                    <a:pt x="1171" y="650"/>
                  </a:lnTo>
                  <a:lnTo>
                    <a:pt x="1185" y="601"/>
                  </a:lnTo>
                  <a:lnTo>
                    <a:pt x="1198" y="553"/>
                  </a:lnTo>
                  <a:lnTo>
                    <a:pt x="1200" y="539"/>
                  </a:lnTo>
                  <a:lnTo>
                    <a:pt x="1197" y="525"/>
                  </a:lnTo>
                  <a:lnTo>
                    <a:pt x="1189" y="515"/>
                  </a:lnTo>
                  <a:lnTo>
                    <a:pt x="1176" y="509"/>
                  </a:lnTo>
                  <a:lnTo>
                    <a:pt x="1139" y="493"/>
                  </a:lnTo>
                  <a:lnTo>
                    <a:pt x="1100" y="482"/>
                  </a:lnTo>
                  <a:lnTo>
                    <a:pt x="1060" y="475"/>
                  </a:lnTo>
                  <a:lnTo>
                    <a:pt x="1042" y="471"/>
                  </a:lnTo>
                  <a:lnTo>
                    <a:pt x="1027" y="468"/>
                  </a:lnTo>
                  <a:lnTo>
                    <a:pt x="1018" y="464"/>
                  </a:lnTo>
                  <a:lnTo>
                    <a:pt x="1012" y="457"/>
                  </a:lnTo>
                  <a:lnTo>
                    <a:pt x="1010" y="447"/>
                  </a:lnTo>
                  <a:lnTo>
                    <a:pt x="1008" y="433"/>
                  </a:lnTo>
                  <a:lnTo>
                    <a:pt x="1008" y="414"/>
                  </a:lnTo>
                  <a:lnTo>
                    <a:pt x="1007" y="389"/>
                  </a:lnTo>
                  <a:lnTo>
                    <a:pt x="1006" y="371"/>
                  </a:lnTo>
                  <a:lnTo>
                    <a:pt x="1004" y="358"/>
                  </a:lnTo>
                  <a:lnTo>
                    <a:pt x="998" y="349"/>
                  </a:lnTo>
                  <a:lnTo>
                    <a:pt x="990" y="343"/>
                  </a:lnTo>
                  <a:lnTo>
                    <a:pt x="976" y="340"/>
                  </a:lnTo>
                  <a:lnTo>
                    <a:pt x="958" y="339"/>
                  </a:lnTo>
                  <a:lnTo>
                    <a:pt x="933" y="339"/>
                  </a:lnTo>
                  <a:lnTo>
                    <a:pt x="900" y="339"/>
                  </a:lnTo>
                  <a:close/>
                  <a:moveTo>
                    <a:pt x="898" y="0"/>
                  </a:moveTo>
                  <a:lnTo>
                    <a:pt x="965" y="0"/>
                  </a:lnTo>
                  <a:lnTo>
                    <a:pt x="1034" y="6"/>
                  </a:lnTo>
                  <a:lnTo>
                    <a:pt x="1101" y="16"/>
                  </a:lnTo>
                  <a:lnTo>
                    <a:pt x="1168" y="30"/>
                  </a:lnTo>
                  <a:lnTo>
                    <a:pt x="1233" y="50"/>
                  </a:lnTo>
                  <a:lnTo>
                    <a:pt x="1299" y="75"/>
                  </a:lnTo>
                  <a:lnTo>
                    <a:pt x="1361" y="105"/>
                  </a:lnTo>
                  <a:lnTo>
                    <a:pt x="1422" y="139"/>
                  </a:lnTo>
                  <a:lnTo>
                    <a:pt x="1481" y="179"/>
                  </a:lnTo>
                  <a:lnTo>
                    <a:pt x="1537" y="224"/>
                  </a:lnTo>
                  <a:lnTo>
                    <a:pt x="1591" y="274"/>
                  </a:lnTo>
                  <a:lnTo>
                    <a:pt x="1641" y="327"/>
                  </a:lnTo>
                  <a:lnTo>
                    <a:pt x="1685" y="383"/>
                  </a:lnTo>
                  <a:lnTo>
                    <a:pt x="1724" y="442"/>
                  </a:lnTo>
                  <a:lnTo>
                    <a:pt x="1759" y="503"/>
                  </a:lnTo>
                  <a:lnTo>
                    <a:pt x="1788" y="565"/>
                  </a:lnTo>
                  <a:lnTo>
                    <a:pt x="1814" y="630"/>
                  </a:lnTo>
                  <a:lnTo>
                    <a:pt x="1834" y="696"/>
                  </a:lnTo>
                  <a:lnTo>
                    <a:pt x="1848" y="763"/>
                  </a:lnTo>
                  <a:lnTo>
                    <a:pt x="1858" y="830"/>
                  </a:lnTo>
                  <a:lnTo>
                    <a:pt x="1863" y="898"/>
                  </a:lnTo>
                  <a:lnTo>
                    <a:pt x="1863" y="967"/>
                  </a:lnTo>
                  <a:lnTo>
                    <a:pt x="1858" y="1034"/>
                  </a:lnTo>
                  <a:lnTo>
                    <a:pt x="1848" y="1101"/>
                  </a:lnTo>
                  <a:lnTo>
                    <a:pt x="1834" y="1168"/>
                  </a:lnTo>
                  <a:lnTo>
                    <a:pt x="1814" y="1235"/>
                  </a:lnTo>
                  <a:lnTo>
                    <a:pt x="1788" y="1299"/>
                  </a:lnTo>
                  <a:lnTo>
                    <a:pt x="1759" y="1361"/>
                  </a:lnTo>
                  <a:lnTo>
                    <a:pt x="1724" y="1422"/>
                  </a:lnTo>
                  <a:lnTo>
                    <a:pt x="1685" y="1481"/>
                  </a:lnTo>
                  <a:lnTo>
                    <a:pt x="1641" y="1537"/>
                  </a:lnTo>
                  <a:lnTo>
                    <a:pt x="1591" y="1591"/>
                  </a:lnTo>
                  <a:lnTo>
                    <a:pt x="1535" y="1642"/>
                  </a:lnTo>
                  <a:lnTo>
                    <a:pt x="1476" y="1688"/>
                  </a:lnTo>
                  <a:lnTo>
                    <a:pt x="1414" y="1729"/>
                  </a:lnTo>
                  <a:lnTo>
                    <a:pt x="1352" y="1764"/>
                  </a:lnTo>
                  <a:lnTo>
                    <a:pt x="1285" y="1794"/>
                  </a:lnTo>
                  <a:lnTo>
                    <a:pt x="1218" y="1818"/>
                  </a:lnTo>
                  <a:lnTo>
                    <a:pt x="1149" y="1838"/>
                  </a:lnTo>
                  <a:lnTo>
                    <a:pt x="1079" y="1851"/>
                  </a:lnTo>
                  <a:lnTo>
                    <a:pt x="1008" y="1860"/>
                  </a:lnTo>
                  <a:lnTo>
                    <a:pt x="938" y="1863"/>
                  </a:lnTo>
                  <a:lnTo>
                    <a:pt x="867" y="1861"/>
                  </a:lnTo>
                  <a:lnTo>
                    <a:pt x="797" y="1853"/>
                  </a:lnTo>
                  <a:lnTo>
                    <a:pt x="727" y="1840"/>
                  </a:lnTo>
                  <a:lnTo>
                    <a:pt x="658" y="1823"/>
                  </a:lnTo>
                  <a:lnTo>
                    <a:pt x="590" y="1798"/>
                  </a:lnTo>
                  <a:lnTo>
                    <a:pt x="524" y="1770"/>
                  </a:lnTo>
                  <a:lnTo>
                    <a:pt x="460" y="1735"/>
                  </a:lnTo>
                  <a:lnTo>
                    <a:pt x="458" y="1734"/>
                  </a:lnTo>
                  <a:lnTo>
                    <a:pt x="412" y="1766"/>
                  </a:lnTo>
                  <a:lnTo>
                    <a:pt x="363" y="1792"/>
                  </a:lnTo>
                  <a:lnTo>
                    <a:pt x="317" y="1813"/>
                  </a:lnTo>
                  <a:lnTo>
                    <a:pt x="269" y="1828"/>
                  </a:lnTo>
                  <a:lnTo>
                    <a:pt x="224" y="1838"/>
                  </a:lnTo>
                  <a:lnTo>
                    <a:pt x="180" y="1845"/>
                  </a:lnTo>
                  <a:lnTo>
                    <a:pt x="138" y="1847"/>
                  </a:lnTo>
                  <a:lnTo>
                    <a:pt x="98" y="1846"/>
                  </a:lnTo>
                  <a:lnTo>
                    <a:pt x="62" y="1842"/>
                  </a:lnTo>
                  <a:lnTo>
                    <a:pt x="49" y="1838"/>
                  </a:lnTo>
                  <a:lnTo>
                    <a:pt x="39" y="1829"/>
                  </a:lnTo>
                  <a:lnTo>
                    <a:pt x="33" y="1818"/>
                  </a:lnTo>
                  <a:lnTo>
                    <a:pt x="31" y="1806"/>
                  </a:lnTo>
                  <a:lnTo>
                    <a:pt x="33" y="1793"/>
                  </a:lnTo>
                  <a:lnTo>
                    <a:pt x="40" y="1782"/>
                  </a:lnTo>
                  <a:lnTo>
                    <a:pt x="51" y="1774"/>
                  </a:lnTo>
                  <a:lnTo>
                    <a:pt x="86" y="1754"/>
                  </a:lnTo>
                  <a:lnTo>
                    <a:pt x="117" y="1731"/>
                  </a:lnTo>
                  <a:lnTo>
                    <a:pt x="145" y="1704"/>
                  </a:lnTo>
                  <a:lnTo>
                    <a:pt x="170" y="1676"/>
                  </a:lnTo>
                  <a:lnTo>
                    <a:pt x="192" y="1646"/>
                  </a:lnTo>
                  <a:lnTo>
                    <a:pt x="212" y="1616"/>
                  </a:lnTo>
                  <a:lnTo>
                    <a:pt x="228" y="1586"/>
                  </a:lnTo>
                  <a:lnTo>
                    <a:pt x="243" y="1557"/>
                  </a:lnTo>
                  <a:lnTo>
                    <a:pt x="234" y="1549"/>
                  </a:lnTo>
                  <a:lnTo>
                    <a:pt x="188" y="1493"/>
                  </a:lnTo>
                  <a:lnTo>
                    <a:pt x="147" y="1433"/>
                  </a:lnTo>
                  <a:lnTo>
                    <a:pt x="110" y="1372"/>
                  </a:lnTo>
                  <a:lnTo>
                    <a:pt x="79" y="1309"/>
                  </a:lnTo>
                  <a:lnTo>
                    <a:pt x="53" y="1245"/>
                  </a:lnTo>
                  <a:lnTo>
                    <a:pt x="33" y="1178"/>
                  </a:lnTo>
                  <a:lnTo>
                    <a:pt x="17" y="1110"/>
                  </a:lnTo>
                  <a:lnTo>
                    <a:pt x="7" y="1043"/>
                  </a:lnTo>
                  <a:lnTo>
                    <a:pt x="1" y="973"/>
                  </a:lnTo>
                  <a:lnTo>
                    <a:pt x="0" y="905"/>
                  </a:lnTo>
                  <a:lnTo>
                    <a:pt x="4" y="836"/>
                  </a:lnTo>
                  <a:lnTo>
                    <a:pt x="14" y="768"/>
                  </a:lnTo>
                  <a:lnTo>
                    <a:pt x="29" y="700"/>
                  </a:lnTo>
                  <a:lnTo>
                    <a:pt x="49" y="633"/>
                  </a:lnTo>
                  <a:lnTo>
                    <a:pt x="73" y="568"/>
                  </a:lnTo>
                  <a:lnTo>
                    <a:pt x="103" y="504"/>
                  </a:lnTo>
                  <a:lnTo>
                    <a:pt x="138" y="443"/>
                  </a:lnTo>
                  <a:lnTo>
                    <a:pt x="178" y="384"/>
                  </a:lnTo>
                  <a:lnTo>
                    <a:pt x="223" y="327"/>
                  </a:lnTo>
                  <a:lnTo>
                    <a:pt x="273" y="273"/>
                  </a:lnTo>
                  <a:lnTo>
                    <a:pt x="327" y="223"/>
                  </a:lnTo>
                  <a:lnTo>
                    <a:pt x="383" y="179"/>
                  </a:lnTo>
                  <a:lnTo>
                    <a:pt x="441" y="139"/>
                  </a:lnTo>
                  <a:lnTo>
                    <a:pt x="502" y="104"/>
                  </a:lnTo>
                  <a:lnTo>
                    <a:pt x="565" y="74"/>
                  </a:lnTo>
                  <a:lnTo>
                    <a:pt x="630" y="50"/>
                  </a:lnTo>
                  <a:lnTo>
                    <a:pt x="695" y="30"/>
                  </a:lnTo>
                  <a:lnTo>
                    <a:pt x="762" y="16"/>
                  </a:lnTo>
                  <a:lnTo>
                    <a:pt x="830" y="6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5379946" y="5770563"/>
            <a:ext cx="487363" cy="569913"/>
            <a:chOff x="5384800" y="5770563"/>
            <a:chExt cx="487363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" name="Freeform 32"/>
            <p:cNvSpPr>
              <a:spLocks noEditPoints="1"/>
            </p:cNvSpPr>
            <p:nvPr/>
          </p:nvSpPr>
          <p:spPr bwMode="auto">
            <a:xfrm>
              <a:off x="5407025" y="5903913"/>
              <a:ext cx="465138" cy="436563"/>
            </a:xfrm>
            <a:custGeom>
              <a:avLst/>
              <a:gdLst>
                <a:gd name="T0" fmla="*/ 2123 w 2931"/>
                <a:gd name="T1" fmla="*/ 862 h 2753"/>
                <a:gd name="T2" fmla="*/ 2079 w 2931"/>
                <a:gd name="T3" fmla="*/ 953 h 2753"/>
                <a:gd name="T4" fmla="*/ 2123 w 2931"/>
                <a:gd name="T5" fmla="*/ 1045 h 2753"/>
                <a:gd name="T6" fmla="*/ 2223 w 2931"/>
                <a:gd name="T7" fmla="*/ 1067 h 2753"/>
                <a:gd name="T8" fmla="*/ 2302 w 2931"/>
                <a:gd name="T9" fmla="*/ 1005 h 2753"/>
                <a:gd name="T10" fmla="*/ 2302 w 2931"/>
                <a:gd name="T11" fmla="*/ 901 h 2753"/>
                <a:gd name="T12" fmla="*/ 2223 w 2931"/>
                <a:gd name="T13" fmla="*/ 839 h 2753"/>
                <a:gd name="T14" fmla="*/ 2317 w 2931"/>
                <a:gd name="T15" fmla="*/ 5 h 2753"/>
                <a:gd name="T16" fmla="*/ 2367 w 2931"/>
                <a:gd name="T17" fmla="*/ 68 h 2753"/>
                <a:gd name="T18" fmla="*/ 2338 w 2931"/>
                <a:gd name="T19" fmla="*/ 162 h 2753"/>
                <a:gd name="T20" fmla="*/ 2285 w 2931"/>
                <a:gd name="T21" fmla="*/ 305 h 2753"/>
                <a:gd name="T22" fmla="*/ 2292 w 2931"/>
                <a:gd name="T23" fmla="*/ 475 h 2753"/>
                <a:gd name="T24" fmla="*/ 2422 w 2931"/>
                <a:gd name="T25" fmla="*/ 614 h 2753"/>
                <a:gd name="T26" fmla="*/ 2618 w 2931"/>
                <a:gd name="T27" fmla="*/ 890 h 2753"/>
                <a:gd name="T28" fmla="*/ 2817 w 2931"/>
                <a:gd name="T29" fmla="*/ 1048 h 2753"/>
                <a:gd name="T30" fmla="*/ 2906 w 2931"/>
                <a:gd name="T31" fmla="*/ 1108 h 2753"/>
                <a:gd name="T32" fmla="*/ 2931 w 2931"/>
                <a:gd name="T33" fmla="*/ 1542 h 2753"/>
                <a:gd name="T34" fmla="*/ 2889 w 2931"/>
                <a:gd name="T35" fmla="*/ 1643 h 2753"/>
                <a:gd name="T36" fmla="*/ 2787 w 2931"/>
                <a:gd name="T37" fmla="*/ 1686 h 2753"/>
                <a:gd name="T38" fmla="*/ 2594 w 2931"/>
                <a:gd name="T39" fmla="*/ 1903 h 2753"/>
                <a:gd name="T40" fmla="*/ 2401 w 2931"/>
                <a:gd name="T41" fmla="*/ 2157 h 2753"/>
                <a:gd name="T42" fmla="*/ 2329 w 2931"/>
                <a:gd name="T43" fmla="*/ 2224 h 2753"/>
                <a:gd name="T44" fmla="*/ 2229 w 2931"/>
                <a:gd name="T45" fmla="*/ 2341 h 2753"/>
                <a:gd name="T46" fmla="*/ 2173 w 2931"/>
                <a:gd name="T47" fmla="*/ 2475 h 2753"/>
                <a:gd name="T48" fmla="*/ 2162 w 2931"/>
                <a:gd name="T49" fmla="*/ 2556 h 2753"/>
                <a:gd name="T50" fmla="*/ 2139 w 2931"/>
                <a:gd name="T51" fmla="*/ 2729 h 2753"/>
                <a:gd name="T52" fmla="*/ 1609 w 2931"/>
                <a:gd name="T53" fmla="*/ 2752 h 2753"/>
                <a:gd name="T54" fmla="*/ 1543 w 2931"/>
                <a:gd name="T55" fmla="*/ 2714 h 2753"/>
                <a:gd name="T56" fmla="*/ 1450 w 2931"/>
                <a:gd name="T57" fmla="*/ 2569 h 2753"/>
                <a:gd name="T58" fmla="*/ 1156 w 2931"/>
                <a:gd name="T59" fmla="*/ 2557 h 2753"/>
                <a:gd name="T60" fmla="*/ 1135 w 2931"/>
                <a:gd name="T61" fmla="*/ 2730 h 2753"/>
                <a:gd name="T62" fmla="*/ 605 w 2931"/>
                <a:gd name="T63" fmla="*/ 2753 h 2753"/>
                <a:gd name="T64" fmla="*/ 541 w 2931"/>
                <a:gd name="T65" fmla="*/ 2717 h 2753"/>
                <a:gd name="T66" fmla="*/ 526 w 2931"/>
                <a:gd name="T67" fmla="*/ 2614 h 2753"/>
                <a:gd name="T68" fmla="*/ 500 w 2931"/>
                <a:gd name="T69" fmla="*/ 2474 h 2753"/>
                <a:gd name="T70" fmla="*/ 419 w 2931"/>
                <a:gd name="T71" fmla="*/ 2300 h 2753"/>
                <a:gd name="T72" fmla="*/ 256 w 2931"/>
                <a:gd name="T73" fmla="*/ 2101 h 2753"/>
                <a:gd name="T74" fmla="*/ 121 w 2931"/>
                <a:gd name="T75" fmla="*/ 1866 h 2753"/>
                <a:gd name="T76" fmla="*/ 31 w 2931"/>
                <a:gd name="T77" fmla="*/ 1628 h 2753"/>
                <a:gd name="T78" fmla="*/ 14 w 2931"/>
                <a:gd name="T79" fmla="*/ 1542 h 2753"/>
                <a:gd name="T80" fmla="*/ 12 w 2931"/>
                <a:gd name="T81" fmla="*/ 1220 h 2753"/>
                <a:gd name="T82" fmla="*/ 99 w 2931"/>
                <a:gd name="T83" fmla="*/ 929 h 2753"/>
                <a:gd name="T84" fmla="*/ 368 w 2931"/>
                <a:gd name="T85" fmla="*/ 1080 h 2753"/>
                <a:gd name="T86" fmla="*/ 677 w 2931"/>
                <a:gd name="T87" fmla="*/ 1150 h 2753"/>
                <a:gd name="T88" fmla="*/ 1009 w 2931"/>
                <a:gd name="T89" fmla="*/ 1124 h 2753"/>
                <a:gd name="T90" fmla="*/ 1307 w 2931"/>
                <a:gd name="T91" fmla="*/ 1005 h 2753"/>
                <a:gd name="T92" fmla="*/ 1555 w 2931"/>
                <a:gd name="T93" fmla="*/ 808 h 2753"/>
                <a:gd name="T94" fmla="*/ 1736 w 2931"/>
                <a:gd name="T95" fmla="*/ 547 h 2753"/>
                <a:gd name="T96" fmla="*/ 1830 w 2931"/>
                <a:gd name="T97" fmla="*/ 280 h 2753"/>
                <a:gd name="T98" fmla="*/ 1924 w 2931"/>
                <a:gd name="T99" fmla="*/ 145 h 2753"/>
                <a:gd name="T100" fmla="*/ 2066 w 2931"/>
                <a:gd name="T101" fmla="*/ 56 h 2753"/>
                <a:gd name="T102" fmla="*/ 2273 w 2931"/>
                <a:gd name="T103" fmla="*/ 0 h 2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31" h="2753">
                  <a:moveTo>
                    <a:pt x="2197" y="836"/>
                  </a:moveTo>
                  <a:lnTo>
                    <a:pt x="2169" y="839"/>
                  </a:lnTo>
                  <a:lnTo>
                    <a:pt x="2145" y="848"/>
                  </a:lnTo>
                  <a:lnTo>
                    <a:pt x="2123" y="862"/>
                  </a:lnTo>
                  <a:lnTo>
                    <a:pt x="2105" y="879"/>
                  </a:lnTo>
                  <a:lnTo>
                    <a:pt x="2091" y="901"/>
                  </a:lnTo>
                  <a:lnTo>
                    <a:pt x="2082" y="926"/>
                  </a:lnTo>
                  <a:lnTo>
                    <a:pt x="2079" y="953"/>
                  </a:lnTo>
                  <a:lnTo>
                    <a:pt x="2082" y="980"/>
                  </a:lnTo>
                  <a:lnTo>
                    <a:pt x="2091" y="1005"/>
                  </a:lnTo>
                  <a:lnTo>
                    <a:pt x="2105" y="1026"/>
                  </a:lnTo>
                  <a:lnTo>
                    <a:pt x="2123" y="1045"/>
                  </a:lnTo>
                  <a:lnTo>
                    <a:pt x="2145" y="1059"/>
                  </a:lnTo>
                  <a:lnTo>
                    <a:pt x="2169" y="1067"/>
                  </a:lnTo>
                  <a:lnTo>
                    <a:pt x="2197" y="1071"/>
                  </a:lnTo>
                  <a:lnTo>
                    <a:pt x="2223" y="1067"/>
                  </a:lnTo>
                  <a:lnTo>
                    <a:pt x="2248" y="1059"/>
                  </a:lnTo>
                  <a:lnTo>
                    <a:pt x="2270" y="1045"/>
                  </a:lnTo>
                  <a:lnTo>
                    <a:pt x="2287" y="1026"/>
                  </a:lnTo>
                  <a:lnTo>
                    <a:pt x="2302" y="1005"/>
                  </a:lnTo>
                  <a:lnTo>
                    <a:pt x="2310" y="980"/>
                  </a:lnTo>
                  <a:lnTo>
                    <a:pt x="2314" y="953"/>
                  </a:lnTo>
                  <a:lnTo>
                    <a:pt x="2310" y="926"/>
                  </a:lnTo>
                  <a:lnTo>
                    <a:pt x="2302" y="901"/>
                  </a:lnTo>
                  <a:lnTo>
                    <a:pt x="2287" y="879"/>
                  </a:lnTo>
                  <a:lnTo>
                    <a:pt x="2270" y="862"/>
                  </a:lnTo>
                  <a:lnTo>
                    <a:pt x="2248" y="848"/>
                  </a:lnTo>
                  <a:lnTo>
                    <a:pt x="2223" y="839"/>
                  </a:lnTo>
                  <a:lnTo>
                    <a:pt x="2197" y="836"/>
                  </a:lnTo>
                  <a:close/>
                  <a:moveTo>
                    <a:pt x="2273" y="0"/>
                  </a:moveTo>
                  <a:lnTo>
                    <a:pt x="2296" y="0"/>
                  </a:lnTo>
                  <a:lnTo>
                    <a:pt x="2317" y="5"/>
                  </a:lnTo>
                  <a:lnTo>
                    <a:pt x="2334" y="16"/>
                  </a:lnTo>
                  <a:lnTo>
                    <a:pt x="2350" y="30"/>
                  </a:lnTo>
                  <a:lnTo>
                    <a:pt x="2361" y="48"/>
                  </a:lnTo>
                  <a:lnTo>
                    <a:pt x="2367" y="68"/>
                  </a:lnTo>
                  <a:lnTo>
                    <a:pt x="2369" y="90"/>
                  </a:lnTo>
                  <a:lnTo>
                    <a:pt x="2365" y="110"/>
                  </a:lnTo>
                  <a:lnTo>
                    <a:pt x="2356" y="131"/>
                  </a:lnTo>
                  <a:lnTo>
                    <a:pt x="2338" y="162"/>
                  </a:lnTo>
                  <a:lnTo>
                    <a:pt x="2321" y="195"/>
                  </a:lnTo>
                  <a:lnTo>
                    <a:pt x="2306" y="230"/>
                  </a:lnTo>
                  <a:lnTo>
                    <a:pt x="2294" y="267"/>
                  </a:lnTo>
                  <a:lnTo>
                    <a:pt x="2285" y="305"/>
                  </a:lnTo>
                  <a:lnTo>
                    <a:pt x="2280" y="345"/>
                  </a:lnTo>
                  <a:lnTo>
                    <a:pt x="2279" y="388"/>
                  </a:lnTo>
                  <a:lnTo>
                    <a:pt x="2282" y="431"/>
                  </a:lnTo>
                  <a:lnTo>
                    <a:pt x="2292" y="475"/>
                  </a:lnTo>
                  <a:lnTo>
                    <a:pt x="2294" y="486"/>
                  </a:lnTo>
                  <a:lnTo>
                    <a:pt x="2295" y="495"/>
                  </a:lnTo>
                  <a:lnTo>
                    <a:pt x="2361" y="553"/>
                  </a:lnTo>
                  <a:lnTo>
                    <a:pt x="2422" y="614"/>
                  </a:lnTo>
                  <a:lnTo>
                    <a:pt x="2479" y="678"/>
                  </a:lnTo>
                  <a:lnTo>
                    <a:pt x="2530" y="746"/>
                  </a:lnTo>
                  <a:lnTo>
                    <a:pt x="2577" y="816"/>
                  </a:lnTo>
                  <a:lnTo>
                    <a:pt x="2618" y="890"/>
                  </a:lnTo>
                  <a:lnTo>
                    <a:pt x="2653" y="966"/>
                  </a:lnTo>
                  <a:lnTo>
                    <a:pt x="2682" y="1046"/>
                  </a:lnTo>
                  <a:lnTo>
                    <a:pt x="2787" y="1046"/>
                  </a:lnTo>
                  <a:lnTo>
                    <a:pt x="2817" y="1048"/>
                  </a:lnTo>
                  <a:lnTo>
                    <a:pt x="2844" y="1057"/>
                  </a:lnTo>
                  <a:lnTo>
                    <a:pt x="2868" y="1070"/>
                  </a:lnTo>
                  <a:lnTo>
                    <a:pt x="2889" y="1087"/>
                  </a:lnTo>
                  <a:lnTo>
                    <a:pt x="2906" y="1108"/>
                  </a:lnTo>
                  <a:lnTo>
                    <a:pt x="2920" y="1132"/>
                  </a:lnTo>
                  <a:lnTo>
                    <a:pt x="2927" y="1159"/>
                  </a:lnTo>
                  <a:lnTo>
                    <a:pt x="2931" y="1188"/>
                  </a:lnTo>
                  <a:lnTo>
                    <a:pt x="2931" y="1542"/>
                  </a:lnTo>
                  <a:lnTo>
                    <a:pt x="2927" y="1571"/>
                  </a:lnTo>
                  <a:lnTo>
                    <a:pt x="2920" y="1597"/>
                  </a:lnTo>
                  <a:lnTo>
                    <a:pt x="2905" y="1622"/>
                  </a:lnTo>
                  <a:lnTo>
                    <a:pt x="2889" y="1643"/>
                  </a:lnTo>
                  <a:lnTo>
                    <a:pt x="2867" y="1660"/>
                  </a:lnTo>
                  <a:lnTo>
                    <a:pt x="2843" y="1674"/>
                  </a:lnTo>
                  <a:lnTo>
                    <a:pt x="2816" y="1682"/>
                  </a:lnTo>
                  <a:lnTo>
                    <a:pt x="2787" y="1686"/>
                  </a:lnTo>
                  <a:lnTo>
                    <a:pt x="2688" y="1686"/>
                  </a:lnTo>
                  <a:lnTo>
                    <a:pt x="2661" y="1760"/>
                  </a:lnTo>
                  <a:lnTo>
                    <a:pt x="2630" y="1832"/>
                  </a:lnTo>
                  <a:lnTo>
                    <a:pt x="2594" y="1903"/>
                  </a:lnTo>
                  <a:lnTo>
                    <a:pt x="2552" y="1970"/>
                  </a:lnTo>
                  <a:lnTo>
                    <a:pt x="2506" y="2036"/>
                  </a:lnTo>
                  <a:lnTo>
                    <a:pt x="2456" y="2098"/>
                  </a:lnTo>
                  <a:lnTo>
                    <a:pt x="2401" y="2157"/>
                  </a:lnTo>
                  <a:lnTo>
                    <a:pt x="2342" y="2213"/>
                  </a:lnTo>
                  <a:lnTo>
                    <a:pt x="2340" y="2215"/>
                  </a:lnTo>
                  <a:lnTo>
                    <a:pt x="2338" y="2217"/>
                  </a:lnTo>
                  <a:lnTo>
                    <a:pt x="2329" y="2224"/>
                  </a:lnTo>
                  <a:lnTo>
                    <a:pt x="2321" y="2230"/>
                  </a:lnTo>
                  <a:lnTo>
                    <a:pt x="2285" y="2268"/>
                  </a:lnTo>
                  <a:lnTo>
                    <a:pt x="2255" y="2305"/>
                  </a:lnTo>
                  <a:lnTo>
                    <a:pt x="2229" y="2341"/>
                  </a:lnTo>
                  <a:lnTo>
                    <a:pt x="2209" y="2377"/>
                  </a:lnTo>
                  <a:lnTo>
                    <a:pt x="2193" y="2412"/>
                  </a:lnTo>
                  <a:lnTo>
                    <a:pt x="2181" y="2445"/>
                  </a:lnTo>
                  <a:lnTo>
                    <a:pt x="2173" y="2475"/>
                  </a:lnTo>
                  <a:lnTo>
                    <a:pt x="2167" y="2502"/>
                  </a:lnTo>
                  <a:lnTo>
                    <a:pt x="2164" y="2525"/>
                  </a:lnTo>
                  <a:lnTo>
                    <a:pt x="2162" y="2543"/>
                  </a:lnTo>
                  <a:lnTo>
                    <a:pt x="2162" y="2556"/>
                  </a:lnTo>
                  <a:lnTo>
                    <a:pt x="2162" y="2674"/>
                  </a:lnTo>
                  <a:lnTo>
                    <a:pt x="2158" y="2695"/>
                  </a:lnTo>
                  <a:lnTo>
                    <a:pt x="2151" y="2714"/>
                  </a:lnTo>
                  <a:lnTo>
                    <a:pt x="2139" y="2729"/>
                  </a:lnTo>
                  <a:lnTo>
                    <a:pt x="2122" y="2741"/>
                  </a:lnTo>
                  <a:lnTo>
                    <a:pt x="2104" y="2749"/>
                  </a:lnTo>
                  <a:lnTo>
                    <a:pt x="2083" y="2752"/>
                  </a:lnTo>
                  <a:lnTo>
                    <a:pt x="1609" y="2752"/>
                  </a:lnTo>
                  <a:lnTo>
                    <a:pt x="1589" y="2749"/>
                  </a:lnTo>
                  <a:lnTo>
                    <a:pt x="1570" y="2741"/>
                  </a:lnTo>
                  <a:lnTo>
                    <a:pt x="1555" y="2729"/>
                  </a:lnTo>
                  <a:lnTo>
                    <a:pt x="1543" y="2714"/>
                  </a:lnTo>
                  <a:lnTo>
                    <a:pt x="1535" y="2695"/>
                  </a:lnTo>
                  <a:lnTo>
                    <a:pt x="1532" y="2674"/>
                  </a:lnTo>
                  <a:lnTo>
                    <a:pt x="1532" y="2563"/>
                  </a:lnTo>
                  <a:lnTo>
                    <a:pt x="1450" y="2569"/>
                  </a:lnTo>
                  <a:lnTo>
                    <a:pt x="1368" y="2572"/>
                  </a:lnTo>
                  <a:lnTo>
                    <a:pt x="1296" y="2569"/>
                  </a:lnTo>
                  <a:lnTo>
                    <a:pt x="1226" y="2565"/>
                  </a:lnTo>
                  <a:lnTo>
                    <a:pt x="1156" y="2557"/>
                  </a:lnTo>
                  <a:lnTo>
                    <a:pt x="1156" y="2674"/>
                  </a:lnTo>
                  <a:lnTo>
                    <a:pt x="1154" y="2695"/>
                  </a:lnTo>
                  <a:lnTo>
                    <a:pt x="1147" y="2714"/>
                  </a:lnTo>
                  <a:lnTo>
                    <a:pt x="1135" y="2730"/>
                  </a:lnTo>
                  <a:lnTo>
                    <a:pt x="1118" y="2742"/>
                  </a:lnTo>
                  <a:lnTo>
                    <a:pt x="1100" y="2750"/>
                  </a:lnTo>
                  <a:lnTo>
                    <a:pt x="1079" y="2753"/>
                  </a:lnTo>
                  <a:lnTo>
                    <a:pt x="605" y="2753"/>
                  </a:lnTo>
                  <a:lnTo>
                    <a:pt x="586" y="2750"/>
                  </a:lnTo>
                  <a:lnTo>
                    <a:pt x="568" y="2742"/>
                  </a:lnTo>
                  <a:lnTo>
                    <a:pt x="553" y="2731"/>
                  </a:lnTo>
                  <a:lnTo>
                    <a:pt x="541" y="2717"/>
                  </a:lnTo>
                  <a:lnTo>
                    <a:pt x="532" y="2700"/>
                  </a:lnTo>
                  <a:lnTo>
                    <a:pt x="529" y="2680"/>
                  </a:lnTo>
                  <a:lnTo>
                    <a:pt x="529" y="2639"/>
                  </a:lnTo>
                  <a:lnTo>
                    <a:pt x="526" y="2614"/>
                  </a:lnTo>
                  <a:lnTo>
                    <a:pt x="523" y="2585"/>
                  </a:lnTo>
                  <a:lnTo>
                    <a:pt x="519" y="2551"/>
                  </a:lnTo>
                  <a:lnTo>
                    <a:pt x="511" y="2514"/>
                  </a:lnTo>
                  <a:lnTo>
                    <a:pt x="500" y="2474"/>
                  </a:lnTo>
                  <a:lnTo>
                    <a:pt x="486" y="2433"/>
                  </a:lnTo>
                  <a:lnTo>
                    <a:pt x="469" y="2389"/>
                  </a:lnTo>
                  <a:lnTo>
                    <a:pt x="447" y="2344"/>
                  </a:lnTo>
                  <a:lnTo>
                    <a:pt x="419" y="2300"/>
                  </a:lnTo>
                  <a:lnTo>
                    <a:pt x="388" y="2257"/>
                  </a:lnTo>
                  <a:lnTo>
                    <a:pt x="350" y="2214"/>
                  </a:lnTo>
                  <a:lnTo>
                    <a:pt x="301" y="2159"/>
                  </a:lnTo>
                  <a:lnTo>
                    <a:pt x="256" y="2101"/>
                  </a:lnTo>
                  <a:lnTo>
                    <a:pt x="216" y="2042"/>
                  </a:lnTo>
                  <a:lnTo>
                    <a:pt x="180" y="1982"/>
                  </a:lnTo>
                  <a:lnTo>
                    <a:pt x="148" y="1923"/>
                  </a:lnTo>
                  <a:lnTo>
                    <a:pt x="121" y="1866"/>
                  </a:lnTo>
                  <a:lnTo>
                    <a:pt x="93" y="1809"/>
                  </a:lnTo>
                  <a:lnTo>
                    <a:pt x="68" y="1749"/>
                  </a:lnTo>
                  <a:lnTo>
                    <a:pt x="47" y="1689"/>
                  </a:lnTo>
                  <a:lnTo>
                    <a:pt x="31" y="1628"/>
                  </a:lnTo>
                  <a:lnTo>
                    <a:pt x="30" y="1625"/>
                  </a:lnTo>
                  <a:lnTo>
                    <a:pt x="30" y="1624"/>
                  </a:lnTo>
                  <a:lnTo>
                    <a:pt x="30" y="1623"/>
                  </a:lnTo>
                  <a:lnTo>
                    <a:pt x="14" y="1542"/>
                  </a:lnTo>
                  <a:lnTo>
                    <a:pt x="4" y="1459"/>
                  </a:lnTo>
                  <a:lnTo>
                    <a:pt x="0" y="1375"/>
                  </a:lnTo>
                  <a:lnTo>
                    <a:pt x="4" y="1296"/>
                  </a:lnTo>
                  <a:lnTo>
                    <a:pt x="12" y="1220"/>
                  </a:lnTo>
                  <a:lnTo>
                    <a:pt x="26" y="1144"/>
                  </a:lnTo>
                  <a:lnTo>
                    <a:pt x="45" y="1071"/>
                  </a:lnTo>
                  <a:lnTo>
                    <a:pt x="69" y="999"/>
                  </a:lnTo>
                  <a:lnTo>
                    <a:pt x="99" y="929"/>
                  </a:lnTo>
                  <a:lnTo>
                    <a:pt x="161" y="973"/>
                  </a:lnTo>
                  <a:lnTo>
                    <a:pt x="227" y="1014"/>
                  </a:lnTo>
                  <a:lnTo>
                    <a:pt x="296" y="1049"/>
                  </a:lnTo>
                  <a:lnTo>
                    <a:pt x="368" y="1080"/>
                  </a:lnTo>
                  <a:lnTo>
                    <a:pt x="442" y="1106"/>
                  </a:lnTo>
                  <a:lnTo>
                    <a:pt x="519" y="1125"/>
                  </a:lnTo>
                  <a:lnTo>
                    <a:pt x="598" y="1141"/>
                  </a:lnTo>
                  <a:lnTo>
                    <a:pt x="677" y="1150"/>
                  </a:lnTo>
                  <a:lnTo>
                    <a:pt x="759" y="1153"/>
                  </a:lnTo>
                  <a:lnTo>
                    <a:pt x="845" y="1150"/>
                  </a:lnTo>
                  <a:lnTo>
                    <a:pt x="928" y="1140"/>
                  </a:lnTo>
                  <a:lnTo>
                    <a:pt x="1009" y="1124"/>
                  </a:lnTo>
                  <a:lnTo>
                    <a:pt x="1088" y="1102"/>
                  </a:lnTo>
                  <a:lnTo>
                    <a:pt x="1163" y="1075"/>
                  </a:lnTo>
                  <a:lnTo>
                    <a:pt x="1237" y="1043"/>
                  </a:lnTo>
                  <a:lnTo>
                    <a:pt x="1307" y="1005"/>
                  </a:lnTo>
                  <a:lnTo>
                    <a:pt x="1375" y="962"/>
                  </a:lnTo>
                  <a:lnTo>
                    <a:pt x="1439" y="915"/>
                  </a:lnTo>
                  <a:lnTo>
                    <a:pt x="1499" y="864"/>
                  </a:lnTo>
                  <a:lnTo>
                    <a:pt x="1555" y="808"/>
                  </a:lnTo>
                  <a:lnTo>
                    <a:pt x="1607" y="748"/>
                  </a:lnTo>
                  <a:lnTo>
                    <a:pt x="1654" y="685"/>
                  </a:lnTo>
                  <a:lnTo>
                    <a:pt x="1698" y="618"/>
                  </a:lnTo>
                  <a:lnTo>
                    <a:pt x="1736" y="547"/>
                  </a:lnTo>
                  <a:lnTo>
                    <a:pt x="1769" y="475"/>
                  </a:lnTo>
                  <a:lnTo>
                    <a:pt x="1796" y="398"/>
                  </a:lnTo>
                  <a:lnTo>
                    <a:pt x="1818" y="320"/>
                  </a:lnTo>
                  <a:lnTo>
                    <a:pt x="1830" y="280"/>
                  </a:lnTo>
                  <a:lnTo>
                    <a:pt x="1848" y="243"/>
                  </a:lnTo>
                  <a:lnTo>
                    <a:pt x="1870" y="208"/>
                  </a:lnTo>
                  <a:lnTo>
                    <a:pt x="1895" y="175"/>
                  </a:lnTo>
                  <a:lnTo>
                    <a:pt x="1924" y="145"/>
                  </a:lnTo>
                  <a:lnTo>
                    <a:pt x="1955" y="121"/>
                  </a:lnTo>
                  <a:lnTo>
                    <a:pt x="1989" y="97"/>
                  </a:lnTo>
                  <a:lnTo>
                    <a:pt x="2026" y="75"/>
                  </a:lnTo>
                  <a:lnTo>
                    <a:pt x="2066" y="56"/>
                  </a:lnTo>
                  <a:lnTo>
                    <a:pt x="2112" y="37"/>
                  </a:lnTo>
                  <a:lnTo>
                    <a:pt x="2161" y="22"/>
                  </a:lnTo>
                  <a:lnTo>
                    <a:pt x="2214" y="10"/>
                  </a:lnTo>
                  <a:lnTo>
                    <a:pt x="2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3"/>
            <p:cNvSpPr>
              <a:spLocks noEditPoints="1"/>
            </p:cNvSpPr>
            <p:nvPr/>
          </p:nvSpPr>
          <p:spPr bwMode="auto">
            <a:xfrm>
              <a:off x="5384800" y="5770563"/>
              <a:ext cx="287338" cy="287338"/>
            </a:xfrm>
            <a:custGeom>
              <a:avLst/>
              <a:gdLst>
                <a:gd name="T0" fmla="*/ 840 w 1808"/>
                <a:gd name="T1" fmla="*/ 409 h 1808"/>
                <a:gd name="T2" fmla="*/ 675 w 1808"/>
                <a:gd name="T3" fmla="*/ 487 h 1808"/>
                <a:gd name="T4" fmla="*/ 555 w 1808"/>
                <a:gd name="T5" fmla="*/ 631 h 1808"/>
                <a:gd name="T6" fmla="*/ 405 w 1808"/>
                <a:gd name="T7" fmla="*/ 732 h 1808"/>
                <a:gd name="T8" fmla="*/ 373 w 1808"/>
                <a:gd name="T9" fmla="*/ 762 h 1808"/>
                <a:gd name="T10" fmla="*/ 393 w 1808"/>
                <a:gd name="T11" fmla="*/ 861 h 1808"/>
                <a:gd name="T12" fmla="*/ 405 w 1808"/>
                <a:gd name="T13" fmla="*/ 921 h 1808"/>
                <a:gd name="T14" fmla="*/ 373 w 1808"/>
                <a:gd name="T15" fmla="*/ 951 h 1808"/>
                <a:gd name="T16" fmla="*/ 382 w 1808"/>
                <a:gd name="T17" fmla="*/ 1042 h 1808"/>
                <a:gd name="T18" fmla="*/ 518 w 1808"/>
                <a:gd name="T19" fmla="*/ 1090 h 1808"/>
                <a:gd name="T20" fmla="*/ 606 w 1808"/>
                <a:gd name="T21" fmla="*/ 1255 h 1808"/>
                <a:gd name="T22" fmla="*/ 757 w 1808"/>
                <a:gd name="T23" fmla="*/ 1369 h 1808"/>
                <a:gd name="T24" fmla="*/ 969 w 1808"/>
                <a:gd name="T25" fmla="*/ 1414 h 1808"/>
                <a:gd name="T26" fmla="*/ 1177 w 1808"/>
                <a:gd name="T27" fmla="*/ 1378 h 1808"/>
                <a:gd name="T28" fmla="*/ 1246 w 1808"/>
                <a:gd name="T29" fmla="*/ 1331 h 1808"/>
                <a:gd name="T30" fmla="*/ 1199 w 1808"/>
                <a:gd name="T31" fmla="*/ 1206 h 1808"/>
                <a:gd name="T32" fmla="*/ 1153 w 1808"/>
                <a:gd name="T33" fmla="*/ 1193 h 1808"/>
                <a:gd name="T34" fmla="*/ 953 w 1808"/>
                <a:gd name="T35" fmla="*/ 1228 h 1808"/>
                <a:gd name="T36" fmla="*/ 800 w 1808"/>
                <a:gd name="T37" fmla="*/ 1187 h 1808"/>
                <a:gd name="T38" fmla="*/ 725 w 1808"/>
                <a:gd name="T39" fmla="*/ 1105 h 1808"/>
                <a:gd name="T40" fmla="*/ 936 w 1808"/>
                <a:gd name="T41" fmla="*/ 1049 h 1808"/>
                <a:gd name="T42" fmla="*/ 955 w 1808"/>
                <a:gd name="T43" fmla="*/ 950 h 1808"/>
                <a:gd name="T44" fmla="*/ 924 w 1808"/>
                <a:gd name="T45" fmla="*/ 919 h 1808"/>
                <a:gd name="T46" fmla="*/ 936 w 1808"/>
                <a:gd name="T47" fmla="*/ 860 h 1808"/>
                <a:gd name="T48" fmla="*/ 955 w 1808"/>
                <a:gd name="T49" fmla="*/ 761 h 1808"/>
                <a:gd name="T50" fmla="*/ 924 w 1808"/>
                <a:gd name="T51" fmla="*/ 729 h 1808"/>
                <a:gd name="T52" fmla="*/ 742 w 1808"/>
                <a:gd name="T53" fmla="*/ 674 h 1808"/>
                <a:gd name="T54" fmla="*/ 836 w 1808"/>
                <a:gd name="T55" fmla="*/ 599 h 1808"/>
                <a:gd name="T56" fmla="*/ 1008 w 1808"/>
                <a:gd name="T57" fmla="*/ 580 h 1808"/>
                <a:gd name="T58" fmla="*/ 1173 w 1808"/>
                <a:gd name="T59" fmla="*/ 613 h 1808"/>
                <a:gd name="T60" fmla="*/ 1224 w 1808"/>
                <a:gd name="T61" fmla="*/ 546 h 1808"/>
                <a:gd name="T62" fmla="*/ 1243 w 1808"/>
                <a:gd name="T63" fmla="*/ 465 h 1808"/>
                <a:gd name="T64" fmla="*/ 1202 w 1808"/>
                <a:gd name="T65" fmla="*/ 436 h 1808"/>
                <a:gd name="T66" fmla="*/ 993 w 1808"/>
                <a:gd name="T67" fmla="*/ 392 h 1808"/>
                <a:gd name="T68" fmla="*/ 1132 w 1808"/>
                <a:gd name="T69" fmla="*/ 29 h 1808"/>
                <a:gd name="T70" fmla="*/ 1402 w 1808"/>
                <a:gd name="T71" fmla="*/ 150 h 1808"/>
                <a:gd name="T72" fmla="*/ 1615 w 1808"/>
                <a:gd name="T73" fmla="*/ 347 h 1808"/>
                <a:gd name="T74" fmla="*/ 1757 w 1808"/>
                <a:gd name="T75" fmla="*/ 604 h 1808"/>
                <a:gd name="T76" fmla="*/ 1808 w 1808"/>
                <a:gd name="T77" fmla="*/ 904 h 1808"/>
                <a:gd name="T78" fmla="*/ 1757 w 1808"/>
                <a:gd name="T79" fmla="*/ 1204 h 1808"/>
                <a:gd name="T80" fmla="*/ 1615 w 1808"/>
                <a:gd name="T81" fmla="*/ 1461 h 1808"/>
                <a:gd name="T82" fmla="*/ 1402 w 1808"/>
                <a:gd name="T83" fmla="*/ 1659 h 1808"/>
                <a:gd name="T84" fmla="*/ 1132 w 1808"/>
                <a:gd name="T85" fmla="*/ 1780 h 1808"/>
                <a:gd name="T86" fmla="*/ 826 w 1808"/>
                <a:gd name="T87" fmla="*/ 1805 h 1808"/>
                <a:gd name="T88" fmla="*/ 535 w 1808"/>
                <a:gd name="T89" fmla="*/ 1730 h 1808"/>
                <a:gd name="T90" fmla="*/ 291 w 1808"/>
                <a:gd name="T91" fmla="*/ 1568 h 1808"/>
                <a:gd name="T92" fmla="*/ 112 w 1808"/>
                <a:gd name="T93" fmla="*/ 1339 h 1808"/>
                <a:gd name="T94" fmla="*/ 13 w 1808"/>
                <a:gd name="T95" fmla="*/ 1059 h 1808"/>
                <a:gd name="T96" fmla="*/ 13 w 1808"/>
                <a:gd name="T97" fmla="*/ 750 h 1808"/>
                <a:gd name="T98" fmla="*/ 112 w 1808"/>
                <a:gd name="T99" fmla="*/ 469 h 1808"/>
                <a:gd name="T100" fmla="*/ 291 w 1808"/>
                <a:gd name="T101" fmla="*/ 239 h 1808"/>
                <a:gd name="T102" fmla="*/ 535 w 1808"/>
                <a:gd name="T103" fmla="*/ 79 h 1808"/>
                <a:gd name="T104" fmla="*/ 826 w 1808"/>
                <a:gd name="T105" fmla="*/ 3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8" h="1808">
                  <a:moveTo>
                    <a:pt x="993" y="392"/>
                  </a:moveTo>
                  <a:lnTo>
                    <a:pt x="940" y="394"/>
                  </a:lnTo>
                  <a:lnTo>
                    <a:pt x="885" y="399"/>
                  </a:lnTo>
                  <a:lnTo>
                    <a:pt x="840" y="409"/>
                  </a:lnTo>
                  <a:lnTo>
                    <a:pt x="796" y="421"/>
                  </a:lnTo>
                  <a:lnTo>
                    <a:pt x="754" y="438"/>
                  </a:lnTo>
                  <a:lnTo>
                    <a:pt x="713" y="460"/>
                  </a:lnTo>
                  <a:lnTo>
                    <a:pt x="675" y="487"/>
                  </a:lnTo>
                  <a:lnTo>
                    <a:pt x="639" y="518"/>
                  </a:lnTo>
                  <a:lnTo>
                    <a:pt x="606" y="553"/>
                  </a:lnTo>
                  <a:lnTo>
                    <a:pt x="579" y="590"/>
                  </a:lnTo>
                  <a:lnTo>
                    <a:pt x="555" y="631"/>
                  </a:lnTo>
                  <a:lnTo>
                    <a:pt x="534" y="675"/>
                  </a:lnTo>
                  <a:lnTo>
                    <a:pt x="517" y="720"/>
                  </a:lnTo>
                  <a:lnTo>
                    <a:pt x="513" y="732"/>
                  </a:lnTo>
                  <a:lnTo>
                    <a:pt x="405" y="732"/>
                  </a:lnTo>
                  <a:lnTo>
                    <a:pt x="393" y="734"/>
                  </a:lnTo>
                  <a:lnTo>
                    <a:pt x="383" y="740"/>
                  </a:lnTo>
                  <a:lnTo>
                    <a:pt x="375" y="750"/>
                  </a:lnTo>
                  <a:lnTo>
                    <a:pt x="373" y="762"/>
                  </a:lnTo>
                  <a:lnTo>
                    <a:pt x="373" y="832"/>
                  </a:lnTo>
                  <a:lnTo>
                    <a:pt x="375" y="844"/>
                  </a:lnTo>
                  <a:lnTo>
                    <a:pt x="383" y="854"/>
                  </a:lnTo>
                  <a:lnTo>
                    <a:pt x="393" y="861"/>
                  </a:lnTo>
                  <a:lnTo>
                    <a:pt x="405" y="863"/>
                  </a:lnTo>
                  <a:lnTo>
                    <a:pt x="490" y="863"/>
                  </a:lnTo>
                  <a:lnTo>
                    <a:pt x="490" y="921"/>
                  </a:lnTo>
                  <a:lnTo>
                    <a:pt x="405" y="921"/>
                  </a:lnTo>
                  <a:lnTo>
                    <a:pt x="393" y="923"/>
                  </a:lnTo>
                  <a:lnTo>
                    <a:pt x="383" y="930"/>
                  </a:lnTo>
                  <a:lnTo>
                    <a:pt x="375" y="939"/>
                  </a:lnTo>
                  <a:lnTo>
                    <a:pt x="373" y="951"/>
                  </a:lnTo>
                  <a:lnTo>
                    <a:pt x="372" y="951"/>
                  </a:lnTo>
                  <a:lnTo>
                    <a:pt x="372" y="1020"/>
                  </a:lnTo>
                  <a:lnTo>
                    <a:pt x="375" y="1032"/>
                  </a:lnTo>
                  <a:lnTo>
                    <a:pt x="382" y="1042"/>
                  </a:lnTo>
                  <a:lnTo>
                    <a:pt x="392" y="1050"/>
                  </a:lnTo>
                  <a:lnTo>
                    <a:pt x="404" y="1052"/>
                  </a:lnTo>
                  <a:lnTo>
                    <a:pt x="508" y="1052"/>
                  </a:lnTo>
                  <a:lnTo>
                    <a:pt x="518" y="1090"/>
                  </a:lnTo>
                  <a:lnTo>
                    <a:pt x="532" y="1128"/>
                  </a:lnTo>
                  <a:lnTo>
                    <a:pt x="553" y="1174"/>
                  </a:lnTo>
                  <a:lnTo>
                    <a:pt x="578" y="1216"/>
                  </a:lnTo>
                  <a:lnTo>
                    <a:pt x="606" y="1255"/>
                  </a:lnTo>
                  <a:lnTo>
                    <a:pt x="638" y="1290"/>
                  </a:lnTo>
                  <a:lnTo>
                    <a:pt x="674" y="1320"/>
                  </a:lnTo>
                  <a:lnTo>
                    <a:pt x="713" y="1346"/>
                  </a:lnTo>
                  <a:lnTo>
                    <a:pt x="757" y="1369"/>
                  </a:lnTo>
                  <a:lnTo>
                    <a:pt x="804" y="1388"/>
                  </a:lnTo>
                  <a:lnTo>
                    <a:pt x="859" y="1402"/>
                  </a:lnTo>
                  <a:lnTo>
                    <a:pt x="914" y="1411"/>
                  </a:lnTo>
                  <a:lnTo>
                    <a:pt x="969" y="1414"/>
                  </a:lnTo>
                  <a:lnTo>
                    <a:pt x="1024" y="1412"/>
                  </a:lnTo>
                  <a:lnTo>
                    <a:pt x="1078" y="1404"/>
                  </a:lnTo>
                  <a:lnTo>
                    <a:pt x="1134" y="1391"/>
                  </a:lnTo>
                  <a:lnTo>
                    <a:pt x="1177" y="1378"/>
                  </a:lnTo>
                  <a:lnTo>
                    <a:pt x="1218" y="1361"/>
                  </a:lnTo>
                  <a:lnTo>
                    <a:pt x="1233" y="1353"/>
                  </a:lnTo>
                  <a:lnTo>
                    <a:pt x="1241" y="1342"/>
                  </a:lnTo>
                  <a:lnTo>
                    <a:pt x="1246" y="1331"/>
                  </a:lnTo>
                  <a:lnTo>
                    <a:pt x="1246" y="1318"/>
                  </a:lnTo>
                  <a:lnTo>
                    <a:pt x="1241" y="1303"/>
                  </a:lnTo>
                  <a:lnTo>
                    <a:pt x="1206" y="1219"/>
                  </a:lnTo>
                  <a:lnTo>
                    <a:pt x="1199" y="1206"/>
                  </a:lnTo>
                  <a:lnTo>
                    <a:pt x="1190" y="1198"/>
                  </a:lnTo>
                  <a:lnTo>
                    <a:pt x="1180" y="1192"/>
                  </a:lnTo>
                  <a:lnTo>
                    <a:pt x="1168" y="1191"/>
                  </a:lnTo>
                  <a:lnTo>
                    <a:pt x="1153" y="1193"/>
                  </a:lnTo>
                  <a:lnTo>
                    <a:pt x="1103" y="1205"/>
                  </a:lnTo>
                  <a:lnTo>
                    <a:pt x="1051" y="1218"/>
                  </a:lnTo>
                  <a:lnTo>
                    <a:pt x="1002" y="1226"/>
                  </a:lnTo>
                  <a:lnTo>
                    <a:pt x="953" y="1228"/>
                  </a:lnTo>
                  <a:lnTo>
                    <a:pt x="903" y="1224"/>
                  </a:lnTo>
                  <a:lnTo>
                    <a:pt x="854" y="1212"/>
                  </a:lnTo>
                  <a:lnTo>
                    <a:pt x="825" y="1201"/>
                  </a:lnTo>
                  <a:lnTo>
                    <a:pt x="800" y="1187"/>
                  </a:lnTo>
                  <a:lnTo>
                    <a:pt x="778" y="1170"/>
                  </a:lnTo>
                  <a:lnTo>
                    <a:pt x="758" y="1151"/>
                  </a:lnTo>
                  <a:lnTo>
                    <a:pt x="740" y="1129"/>
                  </a:lnTo>
                  <a:lnTo>
                    <a:pt x="725" y="1105"/>
                  </a:lnTo>
                  <a:lnTo>
                    <a:pt x="713" y="1079"/>
                  </a:lnTo>
                  <a:lnTo>
                    <a:pt x="702" y="1051"/>
                  </a:lnTo>
                  <a:lnTo>
                    <a:pt x="924" y="1051"/>
                  </a:lnTo>
                  <a:lnTo>
                    <a:pt x="936" y="1049"/>
                  </a:lnTo>
                  <a:lnTo>
                    <a:pt x="946" y="1042"/>
                  </a:lnTo>
                  <a:lnTo>
                    <a:pt x="953" y="1032"/>
                  </a:lnTo>
                  <a:lnTo>
                    <a:pt x="955" y="1020"/>
                  </a:lnTo>
                  <a:lnTo>
                    <a:pt x="955" y="950"/>
                  </a:lnTo>
                  <a:lnTo>
                    <a:pt x="953" y="938"/>
                  </a:lnTo>
                  <a:lnTo>
                    <a:pt x="946" y="929"/>
                  </a:lnTo>
                  <a:lnTo>
                    <a:pt x="936" y="922"/>
                  </a:lnTo>
                  <a:lnTo>
                    <a:pt x="924" y="919"/>
                  </a:lnTo>
                  <a:lnTo>
                    <a:pt x="681" y="919"/>
                  </a:lnTo>
                  <a:lnTo>
                    <a:pt x="681" y="862"/>
                  </a:lnTo>
                  <a:lnTo>
                    <a:pt x="924" y="862"/>
                  </a:lnTo>
                  <a:lnTo>
                    <a:pt x="936" y="860"/>
                  </a:lnTo>
                  <a:lnTo>
                    <a:pt x="946" y="853"/>
                  </a:lnTo>
                  <a:lnTo>
                    <a:pt x="953" y="843"/>
                  </a:lnTo>
                  <a:lnTo>
                    <a:pt x="955" y="831"/>
                  </a:lnTo>
                  <a:lnTo>
                    <a:pt x="955" y="761"/>
                  </a:lnTo>
                  <a:lnTo>
                    <a:pt x="953" y="749"/>
                  </a:lnTo>
                  <a:lnTo>
                    <a:pt x="946" y="739"/>
                  </a:lnTo>
                  <a:lnTo>
                    <a:pt x="936" y="733"/>
                  </a:lnTo>
                  <a:lnTo>
                    <a:pt x="924" y="729"/>
                  </a:lnTo>
                  <a:lnTo>
                    <a:pt x="712" y="729"/>
                  </a:lnTo>
                  <a:lnTo>
                    <a:pt x="712" y="727"/>
                  </a:lnTo>
                  <a:lnTo>
                    <a:pt x="725" y="700"/>
                  </a:lnTo>
                  <a:lnTo>
                    <a:pt x="742" y="674"/>
                  </a:lnTo>
                  <a:lnTo>
                    <a:pt x="760" y="651"/>
                  </a:lnTo>
                  <a:lnTo>
                    <a:pt x="782" y="630"/>
                  </a:lnTo>
                  <a:lnTo>
                    <a:pt x="807" y="613"/>
                  </a:lnTo>
                  <a:lnTo>
                    <a:pt x="836" y="599"/>
                  </a:lnTo>
                  <a:lnTo>
                    <a:pt x="878" y="585"/>
                  </a:lnTo>
                  <a:lnTo>
                    <a:pt x="922" y="578"/>
                  </a:lnTo>
                  <a:lnTo>
                    <a:pt x="965" y="576"/>
                  </a:lnTo>
                  <a:lnTo>
                    <a:pt x="1008" y="580"/>
                  </a:lnTo>
                  <a:lnTo>
                    <a:pt x="1052" y="586"/>
                  </a:lnTo>
                  <a:lnTo>
                    <a:pt x="1104" y="598"/>
                  </a:lnTo>
                  <a:lnTo>
                    <a:pt x="1155" y="611"/>
                  </a:lnTo>
                  <a:lnTo>
                    <a:pt x="1173" y="613"/>
                  </a:lnTo>
                  <a:lnTo>
                    <a:pt x="1186" y="610"/>
                  </a:lnTo>
                  <a:lnTo>
                    <a:pt x="1197" y="601"/>
                  </a:lnTo>
                  <a:lnTo>
                    <a:pt x="1206" y="586"/>
                  </a:lnTo>
                  <a:lnTo>
                    <a:pt x="1224" y="546"/>
                  </a:lnTo>
                  <a:lnTo>
                    <a:pt x="1241" y="504"/>
                  </a:lnTo>
                  <a:lnTo>
                    <a:pt x="1246" y="490"/>
                  </a:lnTo>
                  <a:lnTo>
                    <a:pt x="1247" y="477"/>
                  </a:lnTo>
                  <a:lnTo>
                    <a:pt x="1243" y="465"/>
                  </a:lnTo>
                  <a:lnTo>
                    <a:pt x="1234" y="455"/>
                  </a:lnTo>
                  <a:lnTo>
                    <a:pt x="1222" y="445"/>
                  </a:lnTo>
                  <a:lnTo>
                    <a:pt x="1212" y="441"/>
                  </a:lnTo>
                  <a:lnTo>
                    <a:pt x="1202" y="436"/>
                  </a:lnTo>
                  <a:lnTo>
                    <a:pt x="1151" y="419"/>
                  </a:lnTo>
                  <a:lnTo>
                    <a:pt x="1099" y="406"/>
                  </a:lnTo>
                  <a:lnTo>
                    <a:pt x="1047" y="397"/>
                  </a:lnTo>
                  <a:lnTo>
                    <a:pt x="993" y="392"/>
                  </a:lnTo>
                  <a:close/>
                  <a:moveTo>
                    <a:pt x="903" y="0"/>
                  </a:moveTo>
                  <a:lnTo>
                    <a:pt x="982" y="3"/>
                  </a:lnTo>
                  <a:lnTo>
                    <a:pt x="1058" y="13"/>
                  </a:lnTo>
                  <a:lnTo>
                    <a:pt x="1132" y="29"/>
                  </a:lnTo>
                  <a:lnTo>
                    <a:pt x="1204" y="51"/>
                  </a:lnTo>
                  <a:lnTo>
                    <a:pt x="1273" y="79"/>
                  </a:lnTo>
                  <a:lnTo>
                    <a:pt x="1339" y="111"/>
                  </a:lnTo>
                  <a:lnTo>
                    <a:pt x="1402" y="150"/>
                  </a:lnTo>
                  <a:lnTo>
                    <a:pt x="1461" y="192"/>
                  </a:lnTo>
                  <a:lnTo>
                    <a:pt x="1517" y="239"/>
                  </a:lnTo>
                  <a:lnTo>
                    <a:pt x="1568" y="291"/>
                  </a:lnTo>
                  <a:lnTo>
                    <a:pt x="1615" y="347"/>
                  </a:lnTo>
                  <a:lnTo>
                    <a:pt x="1659" y="406"/>
                  </a:lnTo>
                  <a:lnTo>
                    <a:pt x="1696" y="469"/>
                  </a:lnTo>
                  <a:lnTo>
                    <a:pt x="1729" y="535"/>
                  </a:lnTo>
                  <a:lnTo>
                    <a:pt x="1757" y="604"/>
                  </a:lnTo>
                  <a:lnTo>
                    <a:pt x="1778" y="676"/>
                  </a:lnTo>
                  <a:lnTo>
                    <a:pt x="1795" y="750"/>
                  </a:lnTo>
                  <a:lnTo>
                    <a:pt x="1805" y="826"/>
                  </a:lnTo>
                  <a:lnTo>
                    <a:pt x="1808" y="904"/>
                  </a:lnTo>
                  <a:lnTo>
                    <a:pt x="1805" y="982"/>
                  </a:lnTo>
                  <a:lnTo>
                    <a:pt x="1795" y="1059"/>
                  </a:lnTo>
                  <a:lnTo>
                    <a:pt x="1778" y="1133"/>
                  </a:lnTo>
                  <a:lnTo>
                    <a:pt x="1757" y="1204"/>
                  </a:lnTo>
                  <a:lnTo>
                    <a:pt x="1729" y="1273"/>
                  </a:lnTo>
                  <a:lnTo>
                    <a:pt x="1696" y="1340"/>
                  </a:lnTo>
                  <a:lnTo>
                    <a:pt x="1659" y="1402"/>
                  </a:lnTo>
                  <a:lnTo>
                    <a:pt x="1615" y="1461"/>
                  </a:lnTo>
                  <a:lnTo>
                    <a:pt x="1568" y="1517"/>
                  </a:lnTo>
                  <a:lnTo>
                    <a:pt x="1517" y="1568"/>
                  </a:lnTo>
                  <a:lnTo>
                    <a:pt x="1461" y="1617"/>
                  </a:lnTo>
                  <a:lnTo>
                    <a:pt x="1402" y="1659"/>
                  </a:lnTo>
                  <a:lnTo>
                    <a:pt x="1339" y="1698"/>
                  </a:lnTo>
                  <a:lnTo>
                    <a:pt x="1273" y="1730"/>
                  </a:lnTo>
                  <a:lnTo>
                    <a:pt x="1204" y="1758"/>
                  </a:lnTo>
                  <a:lnTo>
                    <a:pt x="1132" y="1780"/>
                  </a:lnTo>
                  <a:lnTo>
                    <a:pt x="1058" y="1795"/>
                  </a:lnTo>
                  <a:lnTo>
                    <a:pt x="982" y="1805"/>
                  </a:lnTo>
                  <a:lnTo>
                    <a:pt x="903" y="1808"/>
                  </a:lnTo>
                  <a:lnTo>
                    <a:pt x="826" y="1805"/>
                  </a:lnTo>
                  <a:lnTo>
                    <a:pt x="750" y="1795"/>
                  </a:lnTo>
                  <a:lnTo>
                    <a:pt x="676" y="1780"/>
                  </a:lnTo>
                  <a:lnTo>
                    <a:pt x="604" y="1758"/>
                  </a:lnTo>
                  <a:lnTo>
                    <a:pt x="535" y="1730"/>
                  </a:lnTo>
                  <a:lnTo>
                    <a:pt x="469" y="1696"/>
                  </a:lnTo>
                  <a:lnTo>
                    <a:pt x="407" y="1659"/>
                  </a:lnTo>
                  <a:lnTo>
                    <a:pt x="347" y="1617"/>
                  </a:lnTo>
                  <a:lnTo>
                    <a:pt x="291" y="1568"/>
                  </a:lnTo>
                  <a:lnTo>
                    <a:pt x="240" y="1517"/>
                  </a:lnTo>
                  <a:lnTo>
                    <a:pt x="193" y="1461"/>
                  </a:lnTo>
                  <a:lnTo>
                    <a:pt x="150" y="1402"/>
                  </a:lnTo>
                  <a:lnTo>
                    <a:pt x="112" y="1339"/>
                  </a:lnTo>
                  <a:lnTo>
                    <a:pt x="79" y="1273"/>
                  </a:lnTo>
                  <a:lnTo>
                    <a:pt x="51" y="1204"/>
                  </a:lnTo>
                  <a:lnTo>
                    <a:pt x="30" y="1132"/>
                  </a:lnTo>
                  <a:lnTo>
                    <a:pt x="13" y="1059"/>
                  </a:lnTo>
                  <a:lnTo>
                    <a:pt x="3" y="982"/>
                  </a:lnTo>
                  <a:lnTo>
                    <a:pt x="0" y="904"/>
                  </a:lnTo>
                  <a:lnTo>
                    <a:pt x="3" y="826"/>
                  </a:lnTo>
                  <a:lnTo>
                    <a:pt x="13" y="750"/>
                  </a:lnTo>
                  <a:lnTo>
                    <a:pt x="28" y="676"/>
                  </a:lnTo>
                  <a:lnTo>
                    <a:pt x="50" y="604"/>
                  </a:lnTo>
                  <a:lnTo>
                    <a:pt x="78" y="535"/>
                  </a:lnTo>
                  <a:lnTo>
                    <a:pt x="112" y="469"/>
                  </a:lnTo>
                  <a:lnTo>
                    <a:pt x="149" y="406"/>
                  </a:lnTo>
                  <a:lnTo>
                    <a:pt x="191" y="347"/>
                  </a:lnTo>
                  <a:lnTo>
                    <a:pt x="240" y="291"/>
                  </a:lnTo>
                  <a:lnTo>
                    <a:pt x="291" y="239"/>
                  </a:lnTo>
                  <a:lnTo>
                    <a:pt x="347" y="192"/>
                  </a:lnTo>
                  <a:lnTo>
                    <a:pt x="406" y="150"/>
                  </a:lnTo>
                  <a:lnTo>
                    <a:pt x="469" y="111"/>
                  </a:lnTo>
                  <a:lnTo>
                    <a:pt x="535" y="79"/>
                  </a:lnTo>
                  <a:lnTo>
                    <a:pt x="604" y="51"/>
                  </a:lnTo>
                  <a:lnTo>
                    <a:pt x="676" y="29"/>
                  </a:lnTo>
                  <a:lnTo>
                    <a:pt x="749" y="13"/>
                  </a:lnTo>
                  <a:lnTo>
                    <a:pt x="826" y="3"/>
                  </a:lnTo>
                  <a:lnTo>
                    <a:pt x="9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507158" y="5765800"/>
            <a:ext cx="361950" cy="576263"/>
            <a:chOff x="4425950" y="5765800"/>
            <a:chExt cx="3619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38"/>
            <p:cNvSpPr>
              <a:spLocks/>
            </p:cNvSpPr>
            <p:nvPr/>
          </p:nvSpPr>
          <p:spPr bwMode="auto">
            <a:xfrm>
              <a:off x="4425950" y="5765800"/>
              <a:ext cx="361950" cy="576263"/>
            </a:xfrm>
            <a:custGeom>
              <a:avLst/>
              <a:gdLst>
                <a:gd name="T0" fmla="*/ 1454 w 2279"/>
                <a:gd name="T1" fmla="*/ 11 h 3630"/>
                <a:gd name="T2" fmla="*/ 1564 w 2279"/>
                <a:gd name="T3" fmla="*/ 92 h 3630"/>
                <a:gd name="T4" fmla="*/ 1607 w 2279"/>
                <a:gd name="T5" fmla="*/ 224 h 3630"/>
                <a:gd name="T6" fmla="*/ 1664 w 2279"/>
                <a:gd name="T7" fmla="*/ 1491 h 3630"/>
                <a:gd name="T8" fmla="*/ 1770 w 2279"/>
                <a:gd name="T9" fmla="*/ 1590 h 3630"/>
                <a:gd name="T10" fmla="*/ 1895 w 2279"/>
                <a:gd name="T11" fmla="*/ 1715 h 3630"/>
                <a:gd name="T12" fmla="*/ 2017 w 2279"/>
                <a:gd name="T13" fmla="*/ 1842 h 3630"/>
                <a:gd name="T14" fmla="*/ 2120 w 2279"/>
                <a:gd name="T15" fmla="*/ 1950 h 3630"/>
                <a:gd name="T16" fmla="*/ 2182 w 2279"/>
                <a:gd name="T17" fmla="*/ 2013 h 3630"/>
                <a:gd name="T18" fmla="*/ 2249 w 2279"/>
                <a:gd name="T19" fmla="*/ 2094 h 3630"/>
                <a:gd name="T20" fmla="*/ 2278 w 2279"/>
                <a:gd name="T21" fmla="*/ 2206 h 3630"/>
                <a:gd name="T22" fmla="*/ 2272 w 2279"/>
                <a:gd name="T23" fmla="*/ 2304 h 3630"/>
                <a:gd name="T24" fmla="*/ 2237 w 2279"/>
                <a:gd name="T25" fmla="*/ 2417 h 3630"/>
                <a:gd name="T26" fmla="*/ 2203 w 2279"/>
                <a:gd name="T27" fmla="*/ 2592 h 3630"/>
                <a:gd name="T28" fmla="*/ 2167 w 2279"/>
                <a:gd name="T29" fmla="*/ 2834 h 3630"/>
                <a:gd name="T30" fmla="*/ 2132 w 2279"/>
                <a:gd name="T31" fmla="*/ 3101 h 3630"/>
                <a:gd name="T32" fmla="*/ 2102 w 2279"/>
                <a:gd name="T33" fmla="*/ 3350 h 3630"/>
                <a:gd name="T34" fmla="*/ 2081 w 2279"/>
                <a:gd name="T35" fmla="*/ 3540 h 3630"/>
                <a:gd name="T36" fmla="*/ 2050 w 2279"/>
                <a:gd name="T37" fmla="*/ 3619 h 3630"/>
                <a:gd name="T38" fmla="*/ 1308 w 2279"/>
                <a:gd name="T39" fmla="*/ 3627 h 3630"/>
                <a:gd name="T40" fmla="*/ 1265 w 2279"/>
                <a:gd name="T41" fmla="*/ 3566 h 3630"/>
                <a:gd name="T42" fmla="*/ 1166 w 2279"/>
                <a:gd name="T43" fmla="*/ 3378 h 3630"/>
                <a:gd name="T44" fmla="*/ 1069 w 2279"/>
                <a:gd name="T45" fmla="*/ 3208 h 3630"/>
                <a:gd name="T46" fmla="*/ 1009 w 2279"/>
                <a:gd name="T47" fmla="*/ 3063 h 3630"/>
                <a:gd name="T48" fmla="*/ 981 w 2279"/>
                <a:gd name="T49" fmla="*/ 2975 h 3630"/>
                <a:gd name="T50" fmla="*/ 893 w 2279"/>
                <a:gd name="T51" fmla="*/ 2315 h 3630"/>
                <a:gd name="T52" fmla="*/ 854 w 2279"/>
                <a:gd name="T53" fmla="*/ 2118 h 3630"/>
                <a:gd name="T54" fmla="*/ 851 w 2279"/>
                <a:gd name="T55" fmla="*/ 1983 h 3630"/>
                <a:gd name="T56" fmla="*/ 871 w 2279"/>
                <a:gd name="T57" fmla="*/ 1900 h 3630"/>
                <a:gd name="T58" fmla="*/ 902 w 2279"/>
                <a:gd name="T59" fmla="*/ 1854 h 3630"/>
                <a:gd name="T60" fmla="*/ 930 w 2279"/>
                <a:gd name="T61" fmla="*/ 1837 h 3630"/>
                <a:gd name="T62" fmla="*/ 942 w 2279"/>
                <a:gd name="T63" fmla="*/ 1833 h 3630"/>
                <a:gd name="T64" fmla="*/ 1050 w 2279"/>
                <a:gd name="T65" fmla="*/ 1858 h 3630"/>
                <a:gd name="T66" fmla="*/ 1137 w 2279"/>
                <a:gd name="T67" fmla="*/ 1948 h 3630"/>
                <a:gd name="T68" fmla="*/ 1196 w 2279"/>
                <a:gd name="T69" fmla="*/ 2074 h 3630"/>
                <a:gd name="T70" fmla="*/ 1230 w 2279"/>
                <a:gd name="T71" fmla="*/ 2198 h 3630"/>
                <a:gd name="T72" fmla="*/ 1245 w 2279"/>
                <a:gd name="T73" fmla="*/ 2289 h 3630"/>
                <a:gd name="T74" fmla="*/ 1249 w 2279"/>
                <a:gd name="T75" fmla="*/ 2316 h 3630"/>
                <a:gd name="T76" fmla="*/ 1276 w 2279"/>
                <a:gd name="T77" fmla="*/ 2369 h 3630"/>
                <a:gd name="T78" fmla="*/ 1330 w 2279"/>
                <a:gd name="T79" fmla="*/ 2458 h 3630"/>
                <a:gd name="T80" fmla="*/ 1397 w 2279"/>
                <a:gd name="T81" fmla="*/ 2538 h 3630"/>
                <a:gd name="T82" fmla="*/ 1372 w 2279"/>
                <a:gd name="T83" fmla="*/ 458 h 3630"/>
                <a:gd name="T84" fmla="*/ 1238 w 2279"/>
                <a:gd name="T85" fmla="*/ 415 h 3630"/>
                <a:gd name="T86" fmla="*/ 1156 w 2279"/>
                <a:gd name="T87" fmla="*/ 303 h 3630"/>
                <a:gd name="T88" fmla="*/ 1148 w 2279"/>
                <a:gd name="T89" fmla="*/ 191 h 3630"/>
                <a:gd name="T90" fmla="*/ 458 w 2279"/>
                <a:gd name="T91" fmla="*/ 268 h 3630"/>
                <a:gd name="T92" fmla="*/ 394 w 2279"/>
                <a:gd name="T93" fmla="*/ 392 h 3630"/>
                <a:gd name="T94" fmla="*/ 270 w 2279"/>
                <a:gd name="T95" fmla="*/ 456 h 3630"/>
                <a:gd name="T96" fmla="*/ 191 w 2279"/>
                <a:gd name="T97" fmla="*/ 2125 h 3630"/>
                <a:gd name="T98" fmla="*/ 323 w 2279"/>
                <a:gd name="T99" fmla="*/ 2130 h 3630"/>
                <a:gd name="T100" fmla="*/ 432 w 2279"/>
                <a:gd name="T101" fmla="*/ 2211 h 3630"/>
                <a:gd name="T102" fmla="*/ 475 w 2279"/>
                <a:gd name="T103" fmla="*/ 2339 h 3630"/>
                <a:gd name="T104" fmla="*/ 700 w 2279"/>
                <a:gd name="T105" fmla="*/ 2409 h 3630"/>
                <a:gd name="T106" fmla="*/ 189 w 2279"/>
                <a:gd name="T107" fmla="*/ 2590 h 3630"/>
                <a:gd name="T108" fmla="*/ 66 w 2279"/>
                <a:gd name="T109" fmla="*/ 2527 h 3630"/>
                <a:gd name="T110" fmla="*/ 3 w 2279"/>
                <a:gd name="T111" fmla="*/ 2405 h 3630"/>
                <a:gd name="T112" fmla="*/ 12 w 2279"/>
                <a:gd name="T113" fmla="*/ 153 h 3630"/>
                <a:gd name="T114" fmla="*/ 92 w 2279"/>
                <a:gd name="T115" fmla="*/ 43 h 3630"/>
                <a:gd name="T116" fmla="*/ 225 w 2279"/>
                <a:gd name="T117" fmla="*/ 0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79" h="3630">
                  <a:moveTo>
                    <a:pt x="225" y="0"/>
                  </a:moveTo>
                  <a:lnTo>
                    <a:pt x="1382" y="0"/>
                  </a:lnTo>
                  <a:lnTo>
                    <a:pt x="1419" y="2"/>
                  </a:lnTo>
                  <a:lnTo>
                    <a:pt x="1454" y="11"/>
                  </a:lnTo>
                  <a:lnTo>
                    <a:pt x="1486" y="24"/>
                  </a:lnTo>
                  <a:lnTo>
                    <a:pt x="1515" y="43"/>
                  </a:lnTo>
                  <a:lnTo>
                    <a:pt x="1541" y="65"/>
                  </a:lnTo>
                  <a:lnTo>
                    <a:pt x="1564" y="92"/>
                  </a:lnTo>
                  <a:lnTo>
                    <a:pt x="1582" y="120"/>
                  </a:lnTo>
                  <a:lnTo>
                    <a:pt x="1595" y="153"/>
                  </a:lnTo>
                  <a:lnTo>
                    <a:pt x="1604" y="188"/>
                  </a:lnTo>
                  <a:lnTo>
                    <a:pt x="1607" y="224"/>
                  </a:lnTo>
                  <a:lnTo>
                    <a:pt x="1607" y="1449"/>
                  </a:lnTo>
                  <a:lnTo>
                    <a:pt x="1623" y="1459"/>
                  </a:lnTo>
                  <a:lnTo>
                    <a:pt x="1642" y="1474"/>
                  </a:lnTo>
                  <a:lnTo>
                    <a:pt x="1664" y="1491"/>
                  </a:lnTo>
                  <a:lnTo>
                    <a:pt x="1687" y="1512"/>
                  </a:lnTo>
                  <a:lnTo>
                    <a:pt x="1713" y="1536"/>
                  </a:lnTo>
                  <a:lnTo>
                    <a:pt x="1741" y="1562"/>
                  </a:lnTo>
                  <a:lnTo>
                    <a:pt x="1770" y="1590"/>
                  </a:lnTo>
                  <a:lnTo>
                    <a:pt x="1800" y="1619"/>
                  </a:lnTo>
                  <a:lnTo>
                    <a:pt x="1832" y="1650"/>
                  </a:lnTo>
                  <a:lnTo>
                    <a:pt x="1863" y="1682"/>
                  </a:lnTo>
                  <a:lnTo>
                    <a:pt x="1895" y="1715"/>
                  </a:lnTo>
                  <a:lnTo>
                    <a:pt x="1925" y="1747"/>
                  </a:lnTo>
                  <a:lnTo>
                    <a:pt x="1957" y="1779"/>
                  </a:lnTo>
                  <a:lnTo>
                    <a:pt x="1987" y="1811"/>
                  </a:lnTo>
                  <a:lnTo>
                    <a:pt x="2017" y="1842"/>
                  </a:lnTo>
                  <a:lnTo>
                    <a:pt x="2046" y="1872"/>
                  </a:lnTo>
                  <a:lnTo>
                    <a:pt x="2072" y="1901"/>
                  </a:lnTo>
                  <a:lnTo>
                    <a:pt x="2097" y="1926"/>
                  </a:lnTo>
                  <a:lnTo>
                    <a:pt x="2120" y="1950"/>
                  </a:lnTo>
                  <a:lnTo>
                    <a:pt x="2140" y="1971"/>
                  </a:lnTo>
                  <a:lnTo>
                    <a:pt x="2157" y="1989"/>
                  </a:lnTo>
                  <a:lnTo>
                    <a:pt x="2171" y="2003"/>
                  </a:lnTo>
                  <a:lnTo>
                    <a:pt x="2182" y="2013"/>
                  </a:lnTo>
                  <a:lnTo>
                    <a:pt x="2189" y="2020"/>
                  </a:lnTo>
                  <a:lnTo>
                    <a:pt x="2214" y="2042"/>
                  </a:lnTo>
                  <a:lnTo>
                    <a:pt x="2234" y="2067"/>
                  </a:lnTo>
                  <a:lnTo>
                    <a:pt x="2249" y="2094"/>
                  </a:lnTo>
                  <a:lnTo>
                    <a:pt x="2261" y="2121"/>
                  </a:lnTo>
                  <a:lnTo>
                    <a:pt x="2270" y="2150"/>
                  </a:lnTo>
                  <a:lnTo>
                    <a:pt x="2275" y="2179"/>
                  </a:lnTo>
                  <a:lnTo>
                    <a:pt x="2278" y="2206"/>
                  </a:lnTo>
                  <a:lnTo>
                    <a:pt x="2279" y="2234"/>
                  </a:lnTo>
                  <a:lnTo>
                    <a:pt x="2278" y="2259"/>
                  </a:lnTo>
                  <a:lnTo>
                    <a:pt x="2275" y="2283"/>
                  </a:lnTo>
                  <a:lnTo>
                    <a:pt x="2272" y="2304"/>
                  </a:lnTo>
                  <a:lnTo>
                    <a:pt x="2264" y="2336"/>
                  </a:lnTo>
                  <a:lnTo>
                    <a:pt x="2252" y="2368"/>
                  </a:lnTo>
                  <a:lnTo>
                    <a:pt x="2246" y="2388"/>
                  </a:lnTo>
                  <a:lnTo>
                    <a:pt x="2237" y="2417"/>
                  </a:lnTo>
                  <a:lnTo>
                    <a:pt x="2229" y="2452"/>
                  </a:lnTo>
                  <a:lnTo>
                    <a:pt x="2220" y="2493"/>
                  </a:lnTo>
                  <a:lnTo>
                    <a:pt x="2211" y="2540"/>
                  </a:lnTo>
                  <a:lnTo>
                    <a:pt x="2203" y="2592"/>
                  </a:lnTo>
                  <a:lnTo>
                    <a:pt x="2194" y="2647"/>
                  </a:lnTo>
                  <a:lnTo>
                    <a:pt x="2185" y="2707"/>
                  </a:lnTo>
                  <a:lnTo>
                    <a:pt x="2176" y="2770"/>
                  </a:lnTo>
                  <a:lnTo>
                    <a:pt x="2167" y="2834"/>
                  </a:lnTo>
                  <a:lnTo>
                    <a:pt x="2157" y="2900"/>
                  </a:lnTo>
                  <a:lnTo>
                    <a:pt x="2149" y="2967"/>
                  </a:lnTo>
                  <a:lnTo>
                    <a:pt x="2141" y="3035"/>
                  </a:lnTo>
                  <a:lnTo>
                    <a:pt x="2132" y="3101"/>
                  </a:lnTo>
                  <a:lnTo>
                    <a:pt x="2124" y="3167"/>
                  </a:lnTo>
                  <a:lnTo>
                    <a:pt x="2116" y="3231"/>
                  </a:lnTo>
                  <a:lnTo>
                    <a:pt x="2109" y="3292"/>
                  </a:lnTo>
                  <a:lnTo>
                    <a:pt x="2102" y="3350"/>
                  </a:lnTo>
                  <a:lnTo>
                    <a:pt x="2097" y="3405"/>
                  </a:lnTo>
                  <a:lnTo>
                    <a:pt x="2090" y="3456"/>
                  </a:lnTo>
                  <a:lnTo>
                    <a:pt x="2086" y="3501"/>
                  </a:lnTo>
                  <a:lnTo>
                    <a:pt x="2081" y="3540"/>
                  </a:lnTo>
                  <a:lnTo>
                    <a:pt x="2078" y="3574"/>
                  </a:lnTo>
                  <a:lnTo>
                    <a:pt x="2072" y="3592"/>
                  </a:lnTo>
                  <a:lnTo>
                    <a:pt x="2063" y="3607"/>
                  </a:lnTo>
                  <a:lnTo>
                    <a:pt x="2050" y="3619"/>
                  </a:lnTo>
                  <a:lnTo>
                    <a:pt x="2034" y="3627"/>
                  </a:lnTo>
                  <a:lnTo>
                    <a:pt x="2015" y="3630"/>
                  </a:lnTo>
                  <a:lnTo>
                    <a:pt x="1328" y="3630"/>
                  </a:lnTo>
                  <a:lnTo>
                    <a:pt x="1308" y="3627"/>
                  </a:lnTo>
                  <a:lnTo>
                    <a:pt x="1291" y="3617"/>
                  </a:lnTo>
                  <a:lnTo>
                    <a:pt x="1277" y="3604"/>
                  </a:lnTo>
                  <a:lnTo>
                    <a:pt x="1267" y="3586"/>
                  </a:lnTo>
                  <a:lnTo>
                    <a:pt x="1265" y="3566"/>
                  </a:lnTo>
                  <a:lnTo>
                    <a:pt x="1265" y="3501"/>
                  </a:lnTo>
                  <a:lnTo>
                    <a:pt x="1229" y="3461"/>
                  </a:lnTo>
                  <a:lnTo>
                    <a:pt x="1196" y="3419"/>
                  </a:lnTo>
                  <a:lnTo>
                    <a:pt x="1166" y="3378"/>
                  </a:lnTo>
                  <a:lnTo>
                    <a:pt x="1137" y="3335"/>
                  </a:lnTo>
                  <a:lnTo>
                    <a:pt x="1112" y="3292"/>
                  </a:lnTo>
                  <a:lnTo>
                    <a:pt x="1090" y="3250"/>
                  </a:lnTo>
                  <a:lnTo>
                    <a:pt x="1069" y="3208"/>
                  </a:lnTo>
                  <a:lnTo>
                    <a:pt x="1051" y="3168"/>
                  </a:lnTo>
                  <a:lnTo>
                    <a:pt x="1034" y="3131"/>
                  </a:lnTo>
                  <a:lnTo>
                    <a:pt x="1020" y="3095"/>
                  </a:lnTo>
                  <a:lnTo>
                    <a:pt x="1009" y="3063"/>
                  </a:lnTo>
                  <a:lnTo>
                    <a:pt x="999" y="3035"/>
                  </a:lnTo>
                  <a:lnTo>
                    <a:pt x="991" y="3010"/>
                  </a:lnTo>
                  <a:lnTo>
                    <a:pt x="985" y="2990"/>
                  </a:lnTo>
                  <a:lnTo>
                    <a:pt x="981" y="2975"/>
                  </a:lnTo>
                  <a:lnTo>
                    <a:pt x="978" y="2966"/>
                  </a:lnTo>
                  <a:lnTo>
                    <a:pt x="978" y="2963"/>
                  </a:lnTo>
                  <a:lnTo>
                    <a:pt x="910" y="2377"/>
                  </a:lnTo>
                  <a:lnTo>
                    <a:pt x="893" y="2315"/>
                  </a:lnTo>
                  <a:lnTo>
                    <a:pt x="879" y="2260"/>
                  </a:lnTo>
                  <a:lnTo>
                    <a:pt x="868" y="2208"/>
                  </a:lnTo>
                  <a:lnTo>
                    <a:pt x="860" y="2161"/>
                  </a:lnTo>
                  <a:lnTo>
                    <a:pt x="854" y="2118"/>
                  </a:lnTo>
                  <a:lnTo>
                    <a:pt x="850" y="2078"/>
                  </a:lnTo>
                  <a:lnTo>
                    <a:pt x="849" y="2043"/>
                  </a:lnTo>
                  <a:lnTo>
                    <a:pt x="849" y="2011"/>
                  </a:lnTo>
                  <a:lnTo>
                    <a:pt x="851" y="1983"/>
                  </a:lnTo>
                  <a:lnTo>
                    <a:pt x="854" y="1958"/>
                  </a:lnTo>
                  <a:lnTo>
                    <a:pt x="859" y="1936"/>
                  </a:lnTo>
                  <a:lnTo>
                    <a:pt x="864" y="1916"/>
                  </a:lnTo>
                  <a:lnTo>
                    <a:pt x="871" y="1900"/>
                  </a:lnTo>
                  <a:lnTo>
                    <a:pt x="879" y="1885"/>
                  </a:lnTo>
                  <a:lnTo>
                    <a:pt x="887" y="1873"/>
                  </a:lnTo>
                  <a:lnTo>
                    <a:pt x="894" y="1863"/>
                  </a:lnTo>
                  <a:lnTo>
                    <a:pt x="902" y="1854"/>
                  </a:lnTo>
                  <a:lnTo>
                    <a:pt x="910" y="1848"/>
                  </a:lnTo>
                  <a:lnTo>
                    <a:pt x="916" y="1843"/>
                  </a:lnTo>
                  <a:lnTo>
                    <a:pt x="923" y="1840"/>
                  </a:lnTo>
                  <a:lnTo>
                    <a:pt x="930" y="1837"/>
                  </a:lnTo>
                  <a:lnTo>
                    <a:pt x="934" y="1836"/>
                  </a:lnTo>
                  <a:lnTo>
                    <a:pt x="938" y="1834"/>
                  </a:lnTo>
                  <a:lnTo>
                    <a:pt x="941" y="1833"/>
                  </a:lnTo>
                  <a:lnTo>
                    <a:pt x="942" y="1833"/>
                  </a:lnTo>
                  <a:lnTo>
                    <a:pt x="960" y="1833"/>
                  </a:lnTo>
                  <a:lnTo>
                    <a:pt x="992" y="1836"/>
                  </a:lnTo>
                  <a:lnTo>
                    <a:pt x="1022" y="1844"/>
                  </a:lnTo>
                  <a:lnTo>
                    <a:pt x="1050" y="1858"/>
                  </a:lnTo>
                  <a:lnTo>
                    <a:pt x="1074" y="1875"/>
                  </a:lnTo>
                  <a:lnTo>
                    <a:pt x="1097" y="1896"/>
                  </a:lnTo>
                  <a:lnTo>
                    <a:pt x="1118" y="1920"/>
                  </a:lnTo>
                  <a:lnTo>
                    <a:pt x="1137" y="1948"/>
                  </a:lnTo>
                  <a:lnTo>
                    <a:pt x="1155" y="1978"/>
                  </a:lnTo>
                  <a:lnTo>
                    <a:pt x="1170" y="2009"/>
                  </a:lnTo>
                  <a:lnTo>
                    <a:pt x="1184" y="2041"/>
                  </a:lnTo>
                  <a:lnTo>
                    <a:pt x="1196" y="2074"/>
                  </a:lnTo>
                  <a:lnTo>
                    <a:pt x="1206" y="2106"/>
                  </a:lnTo>
                  <a:lnTo>
                    <a:pt x="1216" y="2138"/>
                  </a:lnTo>
                  <a:lnTo>
                    <a:pt x="1223" y="2170"/>
                  </a:lnTo>
                  <a:lnTo>
                    <a:pt x="1230" y="2198"/>
                  </a:lnTo>
                  <a:lnTo>
                    <a:pt x="1234" y="2226"/>
                  </a:lnTo>
                  <a:lnTo>
                    <a:pt x="1239" y="2250"/>
                  </a:lnTo>
                  <a:lnTo>
                    <a:pt x="1242" y="2272"/>
                  </a:lnTo>
                  <a:lnTo>
                    <a:pt x="1245" y="2289"/>
                  </a:lnTo>
                  <a:lnTo>
                    <a:pt x="1246" y="2302"/>
                  </a:lnTo>
                  <a:lnTo>
                    <a:pt x="1248" y="2311"/>
                  </a:lnTo>
                  <a:lnTo>
                    <a:pt x="1248" y="2314"/>
                  </a:lnTo>
                  <a:lnTo>
                    <a:pt x="1249" y="2316"/>
                  </a:lnTo>
                  <a:lnTo>
                    <a:pt x="1253" y="2324"/>
                  </a:lnTo>
                  <a:lnTo>
                    <a:pt x="1259" y="2335"/>
                  </a:lnTo>
                  <a:lnTo>
                    <a:pt x="1266" y="2351"/>
                  </a:lnTo>
                  <a:lnTo>
                    <a:pt x="1276" y="2369"/>
                  </a:lnTo>
                  <a:lnTo>
                    <a:pt x="1288" y="2389"/>
                  </a:lnTo>
                  <a:lnTo>
                    <a:pt x="1302" y="2411"/>
                  </a:lnTo>
                  <a:lnTo>
                    <a:pt x="1315" y="2434"/>
                  </a:lnTo>
                  <a:lnTo>
                    <a:pt x="1330" y="2458"/>
                  </a:lnTo>
                  <a:lnTo>
                    <a:pt x="1347" y="2480"/>
                  </a:lnTo>
                  <a:lnTo>
                    <a:pt x="1363" y="2502"/>
                  </a:lnTo>
                  <a:lnTo>
                    <a:pt x="1380" y="2521"/>
                  </a:lnTo>
                  <a:lnTo>
                    <a:pt x="1397" y="2538"/>
                  </a:lnTo>
                  <a:lnTo>
                    <a:pt x="1414" y="2553"/>
                  </a:lnTo>
                  <a:lnTo>
                    <a:pt x="1414" y="455"/>
                  </a:lnTo>
                  <a:lnTo>
                    <a:pt x="1393" y="458"/>
                  </a:lnTo>
                  <a:lnTo>
                    <a:pt x="1372" y="458"/>
                  </a:lnTo>
                  <a:lnTo>
                    <a:pt x="1335" y="456"/>
                  </a:lnTo>
                  <a:lnTo>
                    <a:pt x="1301" y="447"/>
                  </a:lnTo>
                  <a:lnTo>
                    <a:pt x="1267" y="434"/>
                  </a:lnTo>
                  <a:lnTo>
                    <a:pt x="1238" y="415"/>
                  </a:lnTo>
                  <a:lnTo>
                    <a:pt x="1211" y="392"/>
                  </a:lnTo>
                  <a:lnTo>
                    <a:pt x="1188" y="365"/>
                  </a:lnTo>
                  <a:lnTo>
                    <a:pt x="1170" y="335"/>
                  </a:lnTo>
                  <a:lnTo>
                    <a:pt x="1156" y="303"/>
                  </a:lnTo>
                  <a:lnTo>
                    <a:pt x="1147" y="268"/>
                  </a:lnTo>
                  <a:lnTo>
                    <a:pt x="1145" y="231"/>
                  </a:lnTo>
                  <a:lnTo>
                    <a:pt x="1146" y="211"/>
                  </a:lnTo>
                  <a:lnTo>
                    <a:pt x="1148" y="191"/>
                  </a:lnTo>
                  <a:lnTo>
                    <a:pt x="457" y="191"/>
                  </a:lnTo>
                  <a:lnTo>
                    <a:pt x="459" y="211"/>
                  </a:lnTo>
                  <a:lnTo>
                    <a:pt x="460" y="231"/>
                  </a:lnTo>
                  <a:lnTo>
                    <a:pt x="458" y="268"/>
                  </a:lnTo>
                  <a:lnTo>
                    <a:pt x="449" y="302"/>
                  </a:lnTo>
                  <a:lnTo>
                    <a:pt x="435" y="335"/>
                  </a:lnTo>
                  <a:lnTo>
                    <a:pt x="417" y="365"/>
                  </a:lnTo>
                  <a:lnTo>
                    <a:pt x="394" y="392"/>
                  </a:lnTo>
                  <a:lnTo>
                    <a:pt x="368" y="415"/>
                  </a:lnTo>
                  <a:lnTo>
                    <a:pt x="338" y="432"/>
                  </a:lnTo>
                  <a:lnTo>
                    <a:pt x="305" y="447"/>
                  </a:lnTo>
                  <a:lnTo>
                    <a:pt x="270" y="456"/>
                  </a:lnTo>
                  <a:lnTo>
                    <a:pt x="233" y="458"/>
                  </a:lnTo>
                  <a:lnTo>
                    <a:pt x="212" y="458"/>
                  </a:lnTo>
                  <a:lnTo>
                    <a:pt x="191" y="455"/>
                  </a:lnTo>
                  <a:lnTo>
                    <a:pt x="191" y="2125"/>
                  </a:lnTo>
                  <a:lnTo>
                    <a:pt x="223" y="2119"/>
                  </a:lnTo>
                  <a:lnTo>
                    <a:pt x="256" y="2117"/>
                  </a:lnTo>
                  <a:lnTo>
                    <a:pt x="289" y="2121"/>
                  </a:lnTo>
                  <a:lnTo>
                    <a:pt x="323" y="2130"/>
                  </a:lnTo>
                  <a:lnTo>
                    <a:pt x="354" y="2144"/>
                  </a:lnTo>
                  <a:lnTo>
                    <a:pt x="383" y="2162"/>
                  </a:lnTo>
                  <a:lnTo>
                    <a:pt x="410" y="2185"/>
                  </a:lnTo>
                  <a:lnTo>
                    <a:pt x="432" y="2211"/>
                  </a:lnTo>
                  <a:lnTo>
                    <a:pt x="449" y="2240"/>
                  </a:lnTo>
                  <a:lnTo>
                    <a:pt x="464" y="2272"/>
                  </a:lnTo>
                  <a:lnTo>
                    <a:pt x="471" y="2305"/>
                  </a:lnTo>
                  <a:lnTo>
                    <a:pt x="475" y="2339"/>
                  </a:lnTo>
                  <a:lnTo>
                    <a:pt x="474" y="2371"/>
                  </a:lnTo>
                  <a:lnTo>
                    <a:pt x="468" y="2401"/>
                  </a:lnTo>
                  <a:lnTo>
                    <a:pt x="691" y="2401"/>
                  </a:lnTo>
                  <a:lnTo>
                    <a:pt x="700" y="2409"/>
                  </a:lnTo>
                  <a:lnTo>
                    <a:pt x="709" y="2417"/>
                  </a:lnTo>
                  <a:lnTo>
                    <a:pt x="730" y="2593"/>
                  </a:lnTo>
                  <a:lnTo>
                    <a:pt x="225" y="2593"/>
                  </a:lnTo>
                  <a:lnTo>
                    <a:pt x="189" y="2590"/>
                  </a:lnTo>
                  <a:lnTo>
                    <a:pt x="153" y="2581"/>
                  </a:lnTo>
                  <a:lnTo>
                    <a:pt x="121" y="2568"/>
                  </a:lnTo>
                  <a:lnTo>
                    <a:pt x="93" y="2550"/>
                  </a:lnTo>
                  <a:lnTo>
                    <a:pt x="66" y="2527"/>
                  </a:lnTo>
                  <a:lnTo>
                    <a:pt x="44" y="2502"/>
                  </a:lnTo>
                  <a:lnTo>
                    <a:pt x="25" y="2472"/>
                  </a:lnTo>
                  <a:lnTo>
                    <a:pt x="12" y="2440"/>
                  </a:lnTo>
                  <a:lnTo>
                    <a:pt x="3" y="2405"/>
                  </a:lnTo>
                  <a:lnTo>
                    <a:pt x="0" y="2368"/>
                  </a:lnTo>
                  <a:lnTo>
                    <a:pt x="0" y="224"/>
                  </a:lnTo>
                  <a:lnTo>
                    <a:pt x="3" y="188"/>
                  </a:lnTo>
                  <a:lnTo>
                    <a:pt x="12" y="153"/>
                  </a:lnTo>
                  <a:lnTo>
                    <a:pt x="25" y="121"/>
                  </a:lnTo>
                  <a:lnTo>
                    <a:pt x="43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1" y="24"/>
                  </a:lnTo>
                  <a:lnTo>
                    <a:pt x="153" y="11"/>
                  </a:lnTo>
                  <a:lnTo>
                    <a:pt x="189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9"/>
            <p:cNvSpPr>
              <a:spLocks/>
            </p:cNvSpPr>
            <p:nvPr/>
          </p:nvSpPr>
          <p:spPr bwMode="auto">
            <a:xfrm>
              <a:off x="4535488" y="5838825"/>
              <a:ext cx="42863" cy="42863"/>
            </a:xfrm>
            <a:custGeom>
              <a:avLst/>
              <a:gdLst>
                <a:gd name="T0" fmla="*/ 137 w 273"/>
                <a:gd name="T1" fmla="*/ 0 h 273"/>
                <a:gd name="T2" fmla="*/ 164 w 273"/>
                <a:gd name="T3" fmla="*/ 3 h 273"/>
                <a:gd name="T4" fmla="*/ 190 w 273"/>
                <a:gd name="T5" fmla="*/ 11 h 273"/>
                <a:gd name="T6" fmla="*/ 213 w 273"/>
                <a:gd name="T7" fmla="*/ 24 h 273"/>
                <a:gd name="T8" fmla="*/ 233 w 273"/>
                <a:gd name="T9" fmla="*/ 41 h 273"/>
                <a:gd name="T10" fmla="*/ 250 w 273"/>
                <a:gd name="T11" fmla="*/ 61 h 273"/>
                <a:gd name="T12" fmla="*/ 262 w 273"/>
                <a:gd name="T13" fmla="*/ 84 h 273"/>
                <a:gd name="T14" fmla="*/ 271 w 273"/>
                <a:gd name="T15" fmla="*/ 109 h 273"/>
                <a:gd name="T16" fmla="*/ 273 w 273"/>
                <a:gd name="T17" fmla="*/ 137 h 273"/>
                <a:gd name="T18" fmla="*/ 271 w 273"/>
                <a:gd name="T19" fmla="*/ 164 h 273"/>
                <a:gd name="T20" fmla="*/ 262 w 273"/>
                <a:gd name="T21" fmla="*/ 190 h 273"/>
                <a:gd name="T22" fmla="*/ 250 w 273"/>
                <a:gd name="T23" fmla="*/ 213 h 273"/>
                <a:gd name="T24" fmla="*/ 233 w 273"/>
                <a:gd name="T25" fmla="*/ 233 h 273"/>
                <a:gd name="T26" fmla="*/ 213 w 273"/>
                <a:gd name="T27" fmla="*/ 250 h 273"/>
                <a:gd name="T28" fmla="*/ 190 w 273"/>
                <a:gd name="T29" fmla="*/ 262 h 273"/>
                <a:gd name="T30" fmla="*/ 164 w 273"/>
                <a:gd name="T31" fmla="*/ 270 h 273"/>
                <a:gd name="T32" fmla="*/ 137 w 273"/>
                <a:gd name="T33" fmla="*/ 273 h 273"/>
                <a:gd name="T34" fmla="*/ 109 w 273"/>
                <a:gd name="T35" fmla="*/ 270 h 273"/>
                <a:gd name="T36" fmla="*/ 83 w 273"/>
                <a:gd name="T37" fmla="*/ 262 h 273"/>
                <a:gd name="T38" fmla="*/ 60 w 273"/>
                <a:gd name="T39" fmla="*/ 250 h 273"/>
                <a:gd name="T40" fmla="*/ 40 w 273"/>
                <a:gd name="T41" fmla="*/ 233 h 273"/>
                <a:gd name="T42" fmla="*/ 23 w 273"/>
                <a:gd name="T43" fmla="*/ 213 h 273"/>
                <a:gd name="T44" fmla="*/ 11 w 273"/>
                <a:gd name="T45" fmla="*/ 190 h 273"/>
                <a:gd name="T46" fmla="*/ 2 w 273"/>
                <a:gd name="T47" fmla="*/ 164 h 273"/>
                <a:gd name="T48" fmla="*/ 0 w 273"/>
                <a:gd name="T49" fmla="*/ 137 h 273"/>
                <a:gd name="T50" fmla="*/ 2 w 273"/>
                <a:gd name="T51" fmla="*/ 109 h 273"/>
                <a:gd name="T52" fmla="*/ 11 w 273"/>
                <a:gd name="T53" fmla="*/ 84 h 273"/>
                <a:gd name="T54" fmla="*/ 23 w 273"/>
                <a:gd name="T55" fmla="*/ 61 h 273"/>
                <a:gd name="T56" fmla="*/ 40 w 273"/>
                <a:gd name="T57" fmla="*/ 41 h 273"/>
                <a:gd name="T58" fmla="*/ 60 w 273"/>
                <a:gd name="T59" fmla="*/ 24 h 273"/>
                <a:gd name="T60" fmla="*/ 83 w 273"/>
                <a:gd name="T61" fmla="*/ 11 h 273"/>
                <a:gd name="T62" fmla="*/ 109 w 273"/>
                <a:gd name="T63" fmla="*/ 3 h 273"/>
                <a:gd name="T64" fmla="*/ 137 w 273"/>
                <a:gd name="T6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" h="273">
                  <a:moveTo>
                    <a:pt x="137" y="0"/>
                  </a:moveTo>
                  <a:lnTo>
                    <a:pt x="164" y="3"/>
                  </a:lnTo>
                  <a:lnTo>
                    <a:pt x="190" y="11"/>
                  </a:lnTo>
                  <a:lnTo>
                    <a:pt x="213" y="24"/>
                  </a:lnTo>
                  <a:lnTo>
                    <a:pt x="233" y="41"/>
                  </a:lnTo>
                  <a:lnTo>
                    <a:pt x="250" y="61"/>
                  </a:lnTo>
                  <a:lnTo>
                    <a:pt x="262" y="84"/>
                  </a:lnTo>
                  <a:lnTo>
                    <a:pt x="271" y="109"/>
                  </a:lnTo>
                  <a:lnTo>
                    <a:pt x="273" y="137"/>
                  </a:lnTo>
                  <a:lnTo>
                    <a:pt x="271" y="164"/>
                  </a:lnTo>
                  <a:lnTo>
                    <a:pt x="262" y="190"/>
                  </a:lnTo>
                  <a:lnTo>
                    <a:pt x="250" y="213"/>
                  </a:lnTo>
                  <a:lnTo>
                    <a:pt x="233" y="233"/>
                  </a:lnTo>
                  <a:lnTo>
                    <a:pt x="213" y="250"/>
                  </a:lnTo>
                  <a:lnTo>
                    <a:pt x="190" y="262"/>
                  </a:lnTo>
                  <a:lnTo>
                    <a:pt x="164" y="270"/>
                  </a:lnTo>
                  <a:lnTo>
                    <a:pt x="137" y="273"/>
                  </a:lnTo>
                  <a:lnTo>
                    <a:pt x="109" y="270"/>
                  </a:lnTo>
                  <a:lnTo>
                    <a:pt x="83" y="262"/>
                  </a:lnTo>
                  <a:lnTo>
                    <a:pt x="60" y="250"/>
                  </a:lnTo>
                  <a:lnTo>
                    <a:pt x="40" y="233"/>
                  </a:lnTo>
                  <a:lnTo>
                    <a:pt x="23" y="213"/>
                  </a:lnTo>
                  <a:lnTo>
                    <a:pt x="11" y="190"/>
                  </a:lnTo>
                  <a:lnTo>
                    <a:pt x="2" y="164"/>
                  </a:lnTo>
                  <a:lnTo>
                    <a:pt x="0" y="137"/>
                  </a:lnTo>
                  <a:lnTo>
                    <a:pt x="2" y="109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40" y="41"/>
                  </a:lnTo>
                  <a:lnTo>
                    <a:pt x="60" y="24"/>
                  </a:lnTo>
                  <a:lnTo>
                    <a:pt x="83" y="11"/>
                  </a:lnTo>
                  <a:lnTo>
                    <a:pt x="109" y="3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0"/>
            <p:cNvSpPr>
              <a:spLocks noEditPoints="1"/>
            </p:cNvSpPr>
            <p:nvPr/>
          </p:nvSpPr>
          <p:spPr bwMode="auto">
            <a:xfrm>
              <a:off x="4475163" y="5895975"/>
              <a:ext cx="157163" cy="153988"/>
            </a:xfrm>
            <a:custGeom>
              <a:avLst/>
              <a:gdLst>
                <a:gd name="T0" fmla="*/ 517 w 985"/>
                <a:gd name="T1" fmla="*/ 339 h 973"/>
                <a:gd name="T2" fmla="*/ 442 w 985"/>
                <a:gd name="T3" fmla="*/ 439 h 973"/>
                <a:gd name="T4" fmla="*/ 399 w 985"/>
                <a:gd name="T5" fmla="*/ 526 h 973"/>
                <a:gd name="T6" fmla="*/ 348 w 985"/>
                <a:gd name="T7" fmla="*/ 538 h 973"/>
                <a:gd name="T8" fmla="*/ 323 w 985"/>
                <a:gd name="T9" fmla="*/ 488 h 973"/>
                <a:gd name="T10" fmla="*/ 347 w 985"/>
                <a:gd name="T11" fmla="*/ 374 h 973"/>
                <a:gd name="T12" fmla="*/ 304 w 985"/>
                <a:gd name="T13" fmla="*/ 348 h 973"/>
                <a:gd name="T14" fmla="*/ 251 w 985"/>
                <a:gd name="T15" fmla="*/ 353 h 973"/>
                <a:gd name="T16" fmla="*/ 227 w 985"/>
                <a:gd name="T17" fmla="*/ 442 h 973"/>
                <a:gd name="T18" fmla="*/ 179 w 985"/>
                <a:gd name="T19" fmla="*/ 449 h 973"/>
                <a:gd name="T20" fmla="*/ 156 w 985"/>
                <a:gd name="T21" fmla="*/ 473 h 973"/>
                <a:gd name="T22" fmla="*/ 160 w 985"/>
                <a:gd name="T23" fmla="*/ 528 h 973"/>
                <a:gd name="T24" fmla="*/ 219 w 985"/>
                <a:gd name="T25" fmla="*/ 534 h 973"/>
                <a:gd name="T26" fmla="*/ 242 w 985"/>
                <a:gd name="T27" fmla="*/ 559 h 973"/>
                <a:gd name="T28" fmla="*/ 301 w 985"/>
                <a:gd name="T29" fmla="*/ 638 h 973"/>
                <a:gd name="T30" fmla="*/ 398 w 985"/>
                <a:gd name="T31" fmla="*/ 661 h 973"/>
                <a:gd name="T32" fmla="*/ 474 w 985"/>
                <a:gd name="T33" fmla="*/ 623 h 973"/>
                <a:gd name="T34" fmla="*/ 530 w 985"/>
                <a:gd name="T35" fmla="*/ 524 h 973"/>
                <a:gd name="T36" fmla="*/ 576 w 985"/>
                <a:gd name="T37" fmla="*/ 445 h 973"/>
                <a:gd name="T38" fmla="*/ 627 w 985"/>
                <a:gd name="T39" fmla="*/ 444 h 973"/>
                <a:gd name="T40" fmla="*/ 656 w 985"/>
                <a:gd name="T41" fmla="*/ 508 h 973"/>
                <a:gd name="T42" fmla="*/ 626 w 985"/>
                <a:gd name="T43" fmla="*/ 621 h 973"/>
                <a:gd name="T44" fmla="*/ 638 w 985"/>
                <a:gd name="T45" fmla="*/ 649 h 973"/>
                <a:gd name="T46" fmla="*/ 706 w 985"/>
                <a:gd name="T47" fmla="*/ 666 h 973"/>
                <a:gd name="T48" fmla="*/ 734 w 985"/>
                <a:gd name="T49" fmla="*/ 618 h 973"/>
                <a:gd name="T50" fmla="*/ 752 w 985"/>
                <a:gd name="T51" fmla="*/ 545 h 973"/>
                <a:gd name="T52" fmla="*/ 807 w 985"/>
                <a:gd name="T53" fmla="*/ 539 h 973"/>
                <a:gd name="T54" fmla="*/ 828 w 985"/>
                <a:gd name="T55" fmla="*/ 519 h 973"/>
                <a:gd name="T56" fmla="*/ 817 w 985"/>
                <a:gd name="T57" fmla="*/ 454 h 973"/>
                <a:gd name="T58" fmla="*/ 755 w 985"/>
                <a:gd name="T59" fmla="*/ 452 h 973"/>
                <a:gd name="T60" fmla="*/ 731 w 985"/>
                <a:gd name="T61" fmla="*/ 409 h 973"/>
                <a:gd name="T62" fmla="*/ 664 w 985"/>
                <a:gd name="T63" fmla="*/ 335 h 973"/>
                <a:gd name="T64" fmla="*/ 493 w 985"/>
                <a:gd name="T65" fmla="*/ 0 h 973"/>
                <a:gd name="T66" fmla="*/ 709 w 985"/>
                <a:gd name="T67" fmla="*/ 49 h 973"/>
                <a:gd name="T68" fmla="*/ 877 w 985"/>
                <a:gd name="T69" fmla="*/ 184 h 973"/>
                <a:gd name="T70" fmla="*/ 973 w 985"/>
                <a:gd name="T71" fmla="*/ 379 h 973"/>
                <a:gd name="T72" fmla="*/ 975 w 985"/>
                <a:gd name="T73" fmla="*/ 595 h 973"/>
                <a:gd name="T74" fmla="*/ 895 w 985"/>
                <a:gd name="T75" fmla="*/ 777 h 973"/>
                <a:gd name="T76" fmla="*/ 752 w 985"/>
                <a:gd name="T77" fmla="*/ 820 h 973"/>
                <a:gd name="T78" fmla="*/ 611 w 985"/>
                <a:gd name="T79" fmla="*/ 809 h 973"/>
                <a:gd name="T80" fmla="*/ 536 w 985"/>
                <a:gd name="T81" fmla="*/ 829 h 973"/>
                <a:gd name="T82" fmla="*/ 431 w 985"/>
                <a:gd name="T83" fmla="*/ 905 h 973"/>
                <a:gd name="T84" fmla="*/ 331 w 985"/>
                <a:gd name="T85" fmla="*/ 957 h 973"/>
                <a:gd name="T86" fmla="*/ 146 w 985"/>
                <a:gd name="T87" fmla="*/ 842 h 973"/>
                <a:gd name="T88" fmla="*/ 29 w 985"/>
                <a:gd name="T89" fmla="*/ 659 h 973"/>
                <a:gd name="T90" fmla="*/ 4 w 985"/>
                <a:gd name="T91" fmla="*/ 434 h 973"/>
                <a:gd name="T92" fmla="*/ 76 w 985"/>
                <a:gd name="T93" fmla="*/ 228 h 973"/>
                <a:gd name="T94" fmla="*/ 228 w 985"/>
                <a:gd name="T95" fmla="*/ 76 h 973"/>
                <a:gd name="T96" fmla="*/ 435 w 985"/>
                <a:gd name="T97" fmla="*/ 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5" h="973">
                  <a:moveTo>
                    <a:pt x="590" y="317"/>
                  </a:moveTo>
                  <a:lnTo>
                    <a:pt x="564" y="320"/>
                  </a:lnTo>
                  <a:lnTo>
                    <a:pt x="540" y="327"/>
                  </a:lnTo>
                  <a:lnTo>
                    <a:pt x="517" y="339"/>
                  </a:lnTo>
                  <a:lnTo>
                    <a:pt x="496" y="355"/>
                  </a:lnTo>
                  <a:lnTo>
                    <a:pt x="477" y="375"/>
                  </a:lnTo>
                  <a:lnTo>
                    <a:pt x="461" y="398"/>
                  </a:lnTo>
                  <a:lnTo>
                    <a:pt x="442" y="439"/>
                  </a:lnTo>
                  <a:lnTo>
                    <a:pt x="424" y="481"/>
                  </a:lnTo>
                  <a:lnTo>
                    <a:pt x="418" y="496"/>
                  </a:lnTo>
                  <a:lnTo>
                    <a:pt x="409" y="511"/>
                  </a:lnTo>
                  <a:lnTo>
                    <a:pt x="399" y="526"/>
                  </a:lnTo>
                  <a:lnTo>
                    <a:pt x="387" y="536"/>
                  </a:lnTo>
                  <a:lnTo>
                    <a:pt x="375" y="541"/>
                  </a:lnTo>
                  <a:lnTo>
                    <a:pt x="361" y="542"/>
                  </a:lnTo>
                  <a:lnTo>
                    <a:pt x="348" y="538"/>
                  </a:lnTo>
                  <a:lnTo>
                    <a:pt x="337" y="529"/>
                  </a:lnTo>
                  <a:lnTo>
                    <a:pt x="328" y="516"/>
                  </a:lnTo>
                  <a:lnTo>
                    <a:pt x="324" y="503"/>
                  </a:lnTo>
                  <a:lnTo>
                    <a:pt x="323" y="488"/>
                  </a:lnTo>
                  <a:lnTo>
                    <a:pt x="324" y="452"/>
                  </a:lnTo>
                  <a:lnTo>
                    <a:pt x="330" y="418"/>
                  </a:lnTo>
                  <a:lnTo>
                    <a:pt x="344" y="384"/>
                  </a:lnTo>
                  <a:lnTo>
                    <a:pt x="347" y="374"/>
                  </a:lnTo>
                  <a:lnTo>
                    <a:pt x="347" y="366"/>
                  </a:lnTo>
                  <a:lnTo>
                    <a:pt x="341" y="360"/>
                  </a:lnTo>
                  <a:lnTo>
                    <a:pt x="331" y="356"/>
                  </a:lnTo>
                  <a:lnTo>
                    <a:pt x="304" y="348"/>
                  </a:lnTo>
                  <a:lnTo>
                    <a:pt x="276" y="340"/>
                  </a:lnTo>
                  <a:lnTo>
                    <a:pt x="266" y="339"/>
                  </a:lnTo>
                  <a:lnTo>
                    <a:pt x="258" y="344"/>
                  </a:lnTo>
                  <a:lnTo>
                    <a:pt x="251" y="353"/>
                  </a:lnTo>
                  <a:lnTo>
                    <a:pt x="240" y="385"/>
                  </a:lnTo>
                  <a:lnTo>
                    <a:pt x="232" y="419"/>
                  </a:lnTo>
                  <a:lnTo>
                    <a:pt x="230" y="433"/>
                  </a:lnTo>
                  <a:lnTo>
                    <a:pt x="227" y="442"/>
                  </a:lnTo>
                  <a:lnTo>
                    <a:pt x="221" y="446"/>
                  </a:lnTo>
                  <a:lnTo>
                    <a:pt x="212" y="449"/>
                  </a:lnTo>
                  <a:lnTo>
                    <a:pt x="197" y="449"/>
                  </a:lnTo>
                  <a:lnTo>
                    <a:pt x="179" y="449"/>
                  </a:lnTo>
                  <a:lnTo>
                    <a:pt x="167" y="451"/>
                  </a:lnTo>
                  <a:lnTo>
                    <a:pt x="160" y="454"/>
                  </a:lnTo>
                  <a:lnTo>
                    <a:pt x="157" y="462"/>
                  </a:lnTo>
                  <a:lnTo>
                    <a:pt x="156" y="473"/>
                  </a:lnTo>
                  <a:lnTo>
                    <a:pt x="156" y="491"/>
                  </a:lnTo>
                  <a:lnTo>
                    <a:pt x="156" y="509"/>
                  </a:lnTo>
                  <a:lnTo>
                    <a:pt x="157" y="521"/>
                  </a:lnTo>
                  <a:lnTo>
                    <a:pt x="160" y="528"/>
                  </a:lnTo>
                  <a:lnTo>
                    <a:pt x="167" y="531"/>
                  </a:lnTo>
                  <a:lnTo>
                    <a:pt x="179" y="532"/>
                  </a:lnTo>
                  <a:lnTo>
                    <a:pt x="206" y="532"/>
                  </a:lnTo>
                  <a:lnTo>
                    <a:pt x="219" y="534"/>
                  </a:lnTo>
                  <a:lnTo>
                    <a:pt x="228" y="535"/>
                  </a:lnTo>
                  <a:lnTo>
                    <a:pt x="233" y="539"/>
                  </a:lnTo>
                  <a:lnTo>
                    <a:pt x="238" y="547"/>
                  </a:lnTo>
                  <a:lnTo>
                    <a:pt x="242" y="559"/>
                  </a:lnTo>
                  <a:lnTo>
                    <a:pt x="252" y="583"/>
                  </a:lnTo>
                  <a:lnTo>
                    <a:pt x="265" y="605"/>
                  </a:lnTo>
                  <a:lnTo>
                    <a:pt x="282" y="624"/>
                  </a:lnTo>
                  <a:lnTo>
                    <a:pt x="301" y="638"/>
                  </a:lnTo>
                  <a:lnTo>
                    <a:pt x="322" y="650"/>
                  </a:lnTo>
                  <a:lnTo>
                    <a:pt x="346" y="658"/>
                  </a:lnTo>
                  <a:lnTo>
                    <a:pt x="373" y="661"/>
                  </a:lnTo>
                  <a:lnTo>
                    <a:pt x="398" y="661"/>
                  </a:lnTo>
                  <a:lnTo>
                    <a:pt x="419" y="657"/>
                  </a:lnTo>
                  <a:lnTo>
                    <a:pt x="440" y="649"/>
                  </a:lnTo>
                  <a:lnTo>
                    <a:pt x="457" y="637"/>
                  </a:lnTo>
                  <a:lnTo>
                    <a:pt x="474" y="623"/>
                  </a:lnTo>
                  <a:lnTo>
                    <a:pt x="488" y="606"/>
                  </a:lnTo>
                  <a:lnTo>
                    <a:pt x="502" y="586"/>
                  </a:lnTo>
                  <a:lnTo>
                    <a:pt x="517" y="556"/>
                  </a:lnTo>
                  <a:lnTo>
                    <a:pt x="530" y="524"/>
                  </a:lnTo>
                  <a:lnTo>
                    <a:pt x="543" y="492"/>
                  </a:lnTo>
                  <a:lnTo>
                    <a:pt x="552" y="473"/>
                  </a:lnTo>
                  <a:lnTo>
                    <a:pt x="563" y="456"/>
                  </a:lnTo>
                  <a:lnTo>
                    <a:pt x="576" y="445"/>
                  </a:lnTo>
                  <a:lnTo>
                    <a:pt x="589" y="439"/>
                  </a:lnTo>
                  <a:lnTo>
                    <a:pt x="602" y="436"/>
                  </a:lnTo>
                  <a:lnTo>
                    <a:pt x="615" y="439"/>
                  </a:lnTo>
                  <a:lnTo>
                    <a:pt x="627" y="444"/>
                  </a:lnTo>
                  <a:lnTo>
                    <a:pt x="638" y="454"/>
                  </a:lnTo>
                  <a:lnTo>
                    <a:pt x="646" y="467"/>
                  </a:lnTo>
                  <a:lnTo>
                    <a:pt x="654" y="487"/>
                  </a:lnTo>
                  <a:lnTo>
                    <a:pt x="656" y="508"/>
                  </a:lnTo>
                  <a:lnTo>
                    <a:pt x="655" y="528"/>
                  </a:lnTo>
                  <a:lnTo>
                    <a:pt x="649" y="560"/>
                  </a:lnTo>
                  <a:lnTo>
                    <a:pt x="640" y="591"/>
                  </a:lnTo>
                  <a:lnTo>
                    <a:pt x="626" y="621"/>
                  </a:lnTo>
                  <a:lnTo>
                    <a:pt x="622" y="632"/>
                  </a:lnTo>
                  <a:lnTo>
                    <a:pt x="622" y="639"/>
                  </a:lnTo>
                  <a:lnTo>
                    <a:pt x="627" y="645"/>
                  </a:lnTo>
                  <a:lnTo>
                    <a:pt x="638" y="649"/>
                  </a:lnTo>
                  <a:lnTo>
                    <a:pt x="663" y="656"/>
                  </a:lnTo>
                  <a:lnTo>
                    <a:pt x="687" y="664"/>
                  </a:lnTo>
                  <a:lnTo>
                    <a:pt x="698" y="666"/>
                  </a:lnTo>
                  <a:lnTo>
                    <a:pt x="706" y="666"/>
                  </a:lnTo>
                  <a:lnTo>
                    <a:pt x="712" y="663"/>
                  </a:lnTo>
                  <a:lnTo>
                    <a:pt x="718" y="656"/>
                  </a:lnTo>
                  <a:lnTo>
                    <a:pt x="723" y="646"/>
                  </a:lnTo>
                  <a:lnTo>
                    <a:pt x="734" y="618"/>
                  </a:lnTo>
                  <a:lnTo>
                    <a:pt x="742" y="591"/>
                  </a:lnTo>
                  <a:lnTo>
                    <a:pt x="748" y="562"/>
                  </a:lnTo>
                  <a:lnTo>
                    <a:pt x="750" y="551"/>
                  </a:lnTo>
                  <a:lnTo>
                    <a:pt x="752" y="545"/>
                  </a:lnTo>
                  <a:lnTo>
                    <a:pt x="757" y="540"/>
                  </a:lnTo>
                  <a:lnTo>
                    <a:pt x="764" y="539"/>
                  </a:lnTo>
                  <a:lnTo>
                    <a:pt x="775" y="539"/>
                  </a:lnTo>
                  <a:lnTo>
                    <a:pt x="807" y="539"/>
                  </a:lnTo>
                  <a:lnTo>
                    <a:pt x="816" y="538"/>
                  </a:lnTo>
                  <a:lnTo>
                    <a:pt x="823" y="534"/>
                  </a:lnTo>
                  <a:lnTo>
                    <a:pt x="827" y="528"/>
                  </a:lnTo>
                  <a:lnTo>
                    <a:pt x="828" y="519"/>
                  </a:lnTo>
                  <a:lnTo>
                    <a:pt x="828" y="472"/>
                  </a:lnTo>
                  <a:lnTo>
                    <a:pt x="828" y="464"/>
                  </a:lnTo>
                  <a:lnTo>
                    <a:pt x="824" y="457"/>
                  </a:lnTo>
                  <a:lnTo>
                    <a:pt x="817" y="454"/>
                  </a:lnTo>
                  <a:lnTo>
                    <a:pt x="810" y="453"/>
                  </a:lnTo>
                  <a:lnTo>
                    <a:pt x="787" y="452"/>
                  </a:lnTo>
                  <a:lnTo>
                    <a:pt x="765" y="453"/>
                  </a:lnTo>
                  <a:lnTo>
                    <a:pt x="755" y="452"/>
                  </a:lnTo>
                  <a:lnTo>
                    <a:pt x="748" y="449"/>
                  </a:lnTo>
                  <a:lnTo>
                    <a:pt x="743" y="442"/>
                  </a:lnTo>
                  <a:lnTo>
                    <a:pt x="739" y="433"/>
                  </a:lnTo>
                  <a:lnTo>
                    <a:pt x="731" y="409"/>
                  </a:lnTo>
                  <a:lnTo>
                    <a:pt x="719" y="388"/>
                  </a:lnTo>
                  <a:lnTo>
                    <a:pt x="705" y="368"/>
                  </a:lnTo>
                  <a:lnTo>
                    <a:pt x="687" y="350"/>
                  </a:lnTo>
                  <a:lnTo>
                    <a:pt x="664" y="335"/>
                  </a:lnTo>
                  <a:lnTo>
                    <a:pt x="640" y="324"/>
                  </a:lnTo>
                  <a:lnTo>
                    <a:pt x="615" y="318"/>
                  </a:lnTo>
                  <a:lnTo>
                    <a:pt x="590" y="317"/>
                  </a:lnTo>
                  <a:close/>
                  <a:moveTo>
                    <a:pt x="493" y="0"/>
                  </a:moveTo>
                  <a:lnTo>
                    <a:pt x="550" y="3"/>
                  </a:lnTo>
                  <a:lnTo>
                    <a:pt x="605" y="12"/>
                  </a:lnTo>
                  <a:lnTo>
                    <a:pt x="658" y="28"/>
                  </a:lnTo>
                  <a:lnTo>
                    <a:pt x="709" y="49"/>
                  </a:lnTo>
                  <a:lnTo>
                    <a:pt x="757" y="76"/>
                  </a:lnTo>
                  <a:lnTo>
                    <a:pt x="801" y="108"/>
                  </a:lnTo>
                  <a:lnTo>
                    <a:pt x="840" y="144"/>
                  </a:lnTo>
                  <a:lnTo>
                    <a:pt x="877" y="184"/>
                  </a:lnTo>
                  <a:lnTo>
                    <a:pt x="909" y="228"/>
                  </a:lnTo>
                  <a:lnTo>
                    <a:pt x="935" y="275"/>
                  </a:lnTo>
                  <a:lnTo>
                    <a:pt x="956" y="326"/>
                  </a:lnTo>
                  <a:lnTo>
                    <a:pt x="973" y="379"/>
                  </a:lnTo>
                  <a:lnTo>
                    <a:pt x="982" y="434"/>
                  </a:lnTo>
                  <a:lnTo>
                    <a:pt x="985" y="492"/>
                  </a:lnTo>
                  <a:lnTo>
                    <a:pt x="983" y="545"/>
                  </a:lnTo>
                  <a:lnTo>
                    <a:pt x="975" y="595"/>
                  </a:lnTo>
                  <a:lnTo>
                    <a:pt x="962" y="644"/>
                  </a:lnTo>
                  <a:lnTo>
                    <a:pt x="943" y="691"/>
                  </a:lnTo>
                  <a:lnTo>
                    <a:pt x="921" y="735"/>
                  </a:lnTo>
                  <a:lnTo>
                    <a:pt x="895" y="777"/>
                  </a:lnTo>
                  <a:lnTo>
                    <a:pt x="864" y="816"/>
                  </a:lnTo>
                  <a:lnTo>
                    <a:pt x="829" y="851"/>
                  </a:lnTo>
                  <a:lnTo>
                    <a:pt x="790" y="834"/>
                  </a:lnTo>
                  <a:lnTo>
                    <a:pt x="752" y="820"/>
                  </a:lnTo>
                  <a:lnTo>
                    <a:pt x="716" y="813"/>
                  </a:lnTo>
                  <a:lnTo>
                    <a:pt x="681" y="808"/>
                  </a:lnTo>
                  <a:lnTo>
                    <a:pt x="651" y="807"/>
                  </a:lnTo>
                  <a:lnTo>
                    <a:pt x="611" y="809"/>
                  </a:lnTo>
                  <a:lnTo>
                    <a:pt x="598" y="810"/>
                  </a:lnTo>
                  <a:lnTo>
                    <a:pt x="580" y="815"/>
                  </a:lnTo>
                  <a:lnTo>
                    <a:pt x="559" y="820"/>
                  </a:lnTo>
                  <a:lnTo>
                    <a:pt x="536" y="829"/>
                  </a:lnTo>
                  <a:lnTo>
                    <a:pt x="510" y="841"/>
                  </a:lnTo>
                  <a:lnTo>
                    <a:pt x="484" y="858"/>
                  </a:lnTo>
                  <a:lnTo>
                    <a:pt x="457" y="879"/>
                  </a:lnTo>
                  <a:lnTo>
                    <a:pt x="431" y="905"/>
                  </a:lnTo>
                  <a:lnTo>
                    <a:pt x="407" y="937"/>
                  </a:lnTo>
                  <a:lnTo>
                    <a:pt x="396" y="955"/>
                  </a:lnTo>
                  <a:lnTo>
                    <a:pt x="384" y="973"/>
                  </a:lnTo>
                  <a:lnTo>
                    <a:pt x="331" y="957"/>
                  </a:lnTo>
                  <a:lnTo>
                    <a:pt x="280" y="936"/>
                  </a:lnTo>
                  <a:lnTo>
                    <a:pt x="232" y="910"/>
                  </a:lnTo>
                  <a:lnTo>
                    <a:pt x="187" y="879"/>
                  </a:lnTo>
                  <a:lnTo>
                    <a:pt x="146" y="842"/>
                  </a:lnTo>
                  <a:lnTo>
                    <a:pt x="110" y="802"/>
                  </a:lnTo>
                  <a:lnTo>
                    <a:pt x="78" y="757"/>
                  </a:lnTo>
                  <a:lnTo>
                    <a:pt x="51" y="710"/>
                  </a:lnTo>
                  <a:lnTo>
                    <a:pt x="29" y="659"/>
                  </a:lnTo>
                  <a:lnTo>
                    <a:pt x="14" y="605"/>
                  </a:lnTo>
                  <a:lnTo>
                    <a:pt x="4" y="550"/>
                  </a:lnTo>
                  <a:lnTo>
                    <a:pt x="0" y="492"/>
                  </a:lnTo>
                  <a:lnTo>
                    <a:pt x="4" y="434"/>
                  </a:lnTo>
                  <a:lnTo>
                    <a:pt x="12" y="379"/>
                  </a:lnTo>
                  <a:lnTo>
                    <a:pt x="29" y="326"/>
                  </a:lnTo>
                  <a:lnTo>
                    <a:pt x="50" y="275"/>
                  </a:lnTo>
                  <a:lnTo>
                    <a:pt x="76" y="228"/>
                  </a:lnTo>
                  <a:lnTo>
                    <a:pt x="108" y="184"/>
                  </a:lnTo>
                  <a:lnTo>
                    <a:pt x="144" y="144"/>
                  </a:lnTo>
                  <a:lnTo>
                    <a:pt x="185" y="108"/>
                  </a:lnTo>
                  <a:lnTo>
                    <a:pt x="228" y="76"/>
                  </a:lnTo>
                  <a:lnTo>
                    <a:pt x="275" y="49"/>
                  </a:lnTo>
                  <a:lnTo>
                    <a:pt x="326" y="28"/>
                  </a:lnTo>
                  <a:lnTo>
                    <a:pt x="379" y="12"/>
                  </a:lnTo>
                  <a:lnTo>
                    <a:pt x="435" y="3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" name="Freeform 45"/>
          <p:cNvSpPr>
            <a:spLocks noEditPoints="1"/>
          </p:cNvSpPr>
          <p:nvPr/>
        </p:nvSpPr>
        <p:spPr bwMode="auto">
          <a:xfrm>
            <a:off x="3567696" y="5772150"/>
            <a:ext cx="369887" cy="566737"/>
          </a:xfrm>
          <a:custGeom>
            <a:avLst/>
            <a:gdLst>
              <a:gd name="T0" fmla="*/ 230 w 2326"/>
              <a:gd name="T1" fmla="*/ 204 h 3575"/>
              <a:gd name="T2" fmla="*/ 191 w 2326"/>
              <a:gd name="T3" fmla="*/ 2024 h 3575"/>
              <a:gd name="T4" fmla="*/ 249 w 2326"/>
              <a:gd name="T5" fmla="*/ 2134 h 3575"/>
              <a:gd name="T6" fmla="*/ 341 w 2326"/>
              <a:gd name="T7" fmla="*/ 2146 h 3575"/>
              <a:gd name="T8" fmla="*/ 323 w 2326"/>
              <a:gd name="T9" fmla="*/ 165 h 3575"/>
              <a:gd name="T10" fmla="*/ 1511 w 2326"/>
              <a:gd name="T11" fmla="*/ 27 h 3575"/>
              <a:gd name="T12" fmla="*/ 1668 w 2326"/>
              <a:gd name="T13" fmla="*/ 164 h 3575"/>
              <a:gd name="T14" fmla="*/ 1713 w 2326"/>
              <a:gd name="T15" fmla="*/ 1059 h 3575"/>
              <a:gd name="T16" fmla="*/ 1766 w 2326"/>
              <a:gd name="T17" fmla="*/ 1110 h 3575"/>
              <a:gd name="T18" fmla="*/ 1917 w 2326"/>
              <a:gd name="T19" fmla="*/ 1261 h 3575"/>
              <a:gd name="T20" fmla="*/ 2068 w 2326"/>
              <a:gd name="T21" fmla="*/ 1417 h 3575"/>
              <a:gd name="T22" fmla="*/ 2184 w 2326"/>
              <a:gd name="T23" fmla="*/ 1539 h 3575"/>
              <a:gd name="T24" fmla="*/ 2257 w 2326"/>
              <a:gd name="T25" fmla="*/ 1609 h 3575"/>
              <a:gd name="T26" fmla="*/ 2321 w 2326"/>
              <a:gd name="T27" fmla="*/ 1754 h 3575"/>
              <a:gd name="T28" fmla="*/ 2318 w 2326"/>
              <a:gd name="T29" fmla="*/ 1887 h 3575"/>
              <a:gd name="T30" fmla="*/ 2307 w 2326"/>
              <a:gd name="T31" fmla="*/ 1934 h 3575"/>
              <a:gd name="T32" fmla="*/ 2276 w 2326"/>
              <a:gd name="T33" fmla="*/ 2029 h 3575"/>
              <a:gd name="T34" fmla="*/ 2232 w 2326"/>
              <a:gd name="T35" fmla="*/ 2273 h 3575"/>
              <a:gd name="T36" fmla="*/ 2188 w 2326"/>
              <a:gd name="T37" fmla="*/ 2591 h 3575"/>
              <a:gd name="T38" fmla="*/ 2149 w 2326"/>
              <a:gd name="T39" fmla="*/ 2911 h 3575"/>
              <a:gd name="T40" fmla="*/ 2121 w 2326"/>
              <a:gd name="T41" fmla="*/ 3161 h 3575"/>
              <a:gd name="T42" fmla="*/ 2141 w 2326"/>
              <a:gd name="T43" fmla="*/ 3201 h 3575"/>
              <a:gd name="T44" fmla="*/ 2202 w 2326"/>
              <a:gd name="T45" fmla="*/ 3280 h 3575"/>
              <a:gd name="T46" fmla="*/ 2160 w 2326"/>
              <a:gd name="T47" fmla="*/ 3564 h 3575"/>
              <a:gd name="T48" fmla="*/ 1203 w 2326"/>
              <a:gd name="T49" fmla="*/ 3564 h 3575"/>
              <a:gd name="T50" fmla="*/ 1162 w 2326"/>
              <a:gd name="T51" fmla="*/ 3279 h 3575"/>
              <a:gd name="T52" fmla="*/ 1223 w 2326"/>
              <a:gd name="T53" fmla="*/ 3200 h 3575"/>
              <a:gd name="T54" fmla="*/ 1265 w 2326"/>
              <a:gd name="T55" fmla="*/ 3194 h 3575"/>
              <a:gd name="T56" fmla="*/ 1222 w 2326"/>
              <a:gd name="T57" fmla="*/ 3083 h 3575"/>
              <a:gd name="T58" fmla="*/ 1077 w 2326"/>
              <a:gd name="T59" fmla="*/ 2859 h 3575"/>
              <a:gd name="T60" fmla="*/ 995 w 2326"/>
              <a:gd name="T61" fmla="*/ 2666 h 3575"/>
              <a:gd name="T62" fmla="*/ 966 w 2326"/>
              <a:gd name="T63" fmla="*/ 2571 h 3575"/>
              <a:gd name="T64" fmla="*/ 895 w 2326"/>
              <a:gd name="T65" fmla="*/ 1959 h 3575"/>
              <a:gd name="T66" fmla="*/ 851 w 2326"/>
              <a:gd name="T67" fmla="*/ 1780 h 3575"/>
              <a:gd name="T68" fmla="*/ 831 w 2326"/>
              <a:gd name="T69" fmla="*/ 1575 h 3575"/>
              <a:gd name="T70" fmla="*/ 855 w 2326"/>
              <a:gd name="T71" fmla="*/ 1458 h 3575"/>
              <a:gd name="T72" fmla="*/ 894 w 2326"/>
              <a:gd name="T73" fmla="*/ 1405 h 3575"/>
              <a:gd name="T74" fmla="*/ 924 w 2326"/>
              <a:gd name="T75" fmla="*/ 1390 h 3575"/>
              <a:gd name="T76" fmla="*/ 1009 w 2326"/>
              <a:gd name="T77" fmla="*/ 1399 h 3575"/>
              <a:gd name="T78" fmla="*/ 1125 w 2326"/>
              <a:gd name="T79" fmla="*/ 1498 h 3575"/>
              <a:gd name="T80" fmla="*/ 1197 w 2326"/>
              <a:gd name="T81" fmla="*/ 1653 h 3575"/>
              <a:gd name="T82" fmla="*/ 1235 w 2326"/>
              <a:gd name="T83" fmla="*/ 1803 h 3575"/>
              <a:gd name="T84" fmla="*/ 1247 w 2326"/>
              <a:gd name="T85" fmla="*/ 1888 h 3575"/>
              <a:gd name="T86" fmla="*/ 1261 w 2326"/>
              <a:gd name="T87" fmla="*/ 1918 h 3575"/>
              <a:gd name="T88" fmla="*/ 1326 w 2326"/>
              <a:gd name="T89" fmla="*/ 2032 h 3575"/>
              <a:gd name="T90" fmla="*/ 1418 w 2326"/>
              <a:gd name="T91" fmla="*/ 2139 h 3575"/>
              <a:gd name="T92" fmla="*/ 1496 w 2326"/>
              <a:gd name="T93" fmla="*/ 2112 h 3575"/>
              <a:gd name="T94" fmla="*/ 1517 w 2326"/>
              <a:gd name="T95" fmla="*/ 271 h 3575"/>
              <a:gd name="T96" fmla="*/ 1437 w 2326"/>
              <a:gd name="T97" fmla="*/ 176 h 3575"/>
              <a:gd name="T98" fmla="*/ 638 w 2326"/>
              <a:gd name="T99" fmla="*/ 177 h 3575"/>
              <a:gd name="T100" fmla="*/ 658 w 2326"/>
              <a:gd name="T101" fmla="*/ 2157 h 3575"/>
              <a:gd name="T102" fmla="*/ 745 w 2326"/>
              <a:gd name="T103" fmla="*/ 2322 h 3575"/>
              <a:gd name="T104" fmla="*/ 329 w 2326"/>
              <a:gd name="T105" fmla="*/ 2347 h 3575"/>
              <a:gd name="T106" fmla="*/ 128 w 2326"/>
              <a:gd name="T107" fmla="*/ 2278 h 3575"/>
              <a:gd name="T108" fmla="*/ 12 w 2326"/>
              <a:gd name="T109" fmla="*/ 2105 h 3575"/>
              <a:gd name="T110" fmla="*/ 13 w 2326"/>
              <a:gd name="T111" fmla="*/ 218 h 3575"/>
              <a:gd name="T112" fmla="*/ 139 w 2326"/>
              <a:gd name="T113" fmla="*/ 49 h 3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6" h="3575">
                <a:moveTo>
                  <a:pt x="323" y="165"/>
                </a:moveTo>
                <a:lnTo>
                  <a:pt x="296" y="168"/>
                </a:lnTo>
                <a:lnTo>
                  <a:pt x="271" y="176"/>
                </a:lnTo>
                <a:lnTo>
                  <a:pt x="249" y="188"/>
                </a:lnTo>
                <a:lnTo>
                  <a:pt x="230" y="204"/>
                </a:lnTo>
                <a:lnTo>
                  <a:pt x="213" y="223"/>
                </a:lnTo>
                <a:lnTo>
                  <a:pt x="201" y="245"/>
                </a:lnTo>
                <a:lnTo>
                  <a:pt x="194" y="270"/>
                </a:lnTo>
                <a:lnTo>
                  <a:pt x="191" y="297"/>
                </a:lnTo>
                <a:lnTo>
                  <a:pt x="191" y="2024"/>
                </a:lnTo>
                <a:lnTo>
                  <a:pt x="194" y="2050"/>
                </a:lnTo>
                <a:lnTo>
                  <a:pt x="201" y="2075"/>
                </a:lnTo>
                <a:lnTo>
                  <a:pt x="213" y="2098"/>
                </a:lnTo>
                <a:lnTo>
                  <a:pt x="230" y="2117"/>
                </a:lnTo>
                <a:lnTo>
                  <a:pt x="249" y="2134"/>
                </a:lnTo>
                <a:lnTo>
                  <a:pt x="271" y="2146"/>
                </a:lnTo>
                <a:lnTo>
                  <a:pt x="296" y="2153"/>
                </a:lnTo>
                <a:lnTo>
                  <a:pt x="323" y="2156"/>
                </a:lnTo>
                <a:lnTo>
                  <a:pt x="333" y="2153"/>
                </a:lnTo>
                <a:lnTo>
                  <a:pt x="341" y="2146"/>
                </a:lnTo>
                <a:lnTo>
                  <a:pt x="344" y="2135"/>
                </a:lnTo>
                <a:lnTo>
                  <a:pt x="344" y="185"/>
                </a:lnTo>
                <a:lnTo>
                  <a:pt x="341" y="176"/>
                </a:lnTo>
                <a:lnTo>
                  <a:pt x="333" y="168"/>
                </a:lnTo>
                <a:lnTo>
                  <a:pt x="323" y="165"/>
                </a:lnTo>
                <a:close/>
                <a:moveTo>
                  <a:pt x="306" y="0"/>
                </a:moveTo>
                <a:lnTo>
                  <a:pt x="1384" y="0"/>
                </a:lnTo>
                <a:lnTo>
                  <a:pt x="1428" y="4"/>
                </a:lnTo>
                <a:lnTo>
                  <a:pt x="1471" y="12"/>
                </a:lnTo>
                <a:lnTo>
                  <a:pt x="1511" y="27"/>
                </a:lnTo>
                <a:lnTo>
                  <a:pt x="1549" y="45"/>
                </a:lnTo>
                <a:lnTo>
                  <a:pt x="1584" y="69"/>
                </a:lnTo>
                <a:lnTo>
                  <a:pt x="1616" y="96"/>
                </a:lnTo>
                <a:lnTo>
                  <a:pt x="1644" y="129"/>
                </a:lnTo>
                <a:lnTo>
                  <a:pt x="1668" y="164"/>
                </a:lnTo>
                <a:lnTo>
                  <a:pt x="1687" y="202"/>
                </a:lnTo>
                <a:lnTo>
                  <a:pt x="1701" y="242"/>
                </a:lnTo>
                <a:lnTo>
                  <a:pt x="1709" y="284"/>
                </a:lnTo>
                <a:lnTo>
                  <a:pt x="1713" y="329"/>
                </a:lnTo>
                <a:lnTo>
                  <a:pt x="1713" y="1059"/>
                </a:lnTo>
                <a:lnTo>
                  <a:pt x="1713" y="1060"/>
                </a:lnTo>
                <a:lnTo>
                  <a:pt x="1713" y="1060"/>
                </a:lnTo>
                <a:lnTo>
                  <a:pt x="1714" y="1061"/>
                </a:lnTo>
                <a:lnTo>
                  <a:pt x="1739" y="1084"/>
                </a:lnTo>
                <a:lnTo>
                  <a:pt x="1766" y="1110"/>
                </a:lnTo>
                <a:lnTo>
                  <a:pt x="1795" y="1138"/>
                </a:lnTo>
                <a:lnTo>
                  <a:pt x="1825" y="1168"/>
                </a:lnTo>
                <a:lnTo>
                  <a:pt x="1855" y="1198"/>
                </a:lnTo>
                <a:lnTo>
                  <a:pt x="1886" y="1229"/>
                </a:lnTo>
                <a:lnTo>
                  <a:pt x="1917" y="1261"/>
                </a:lnTo>
                <a:lnTo>
                  <a:pt x="1949" y="1293"/>
                </a:lnTo>
                <a:lnTo>
                  <a:pt x="1979" y="1324"/>
                </a:lnTo>
                <a:lnTo>
                  <a:pt x="2010" y="1356"/>
                </a:lnTo>
                <a:lnTo>
                  <a:pt x="2039" y="1387"/>
                </a:lnTo>
                <a:lnTo>
                  <a:pt x="2068" y="1417"/>
                </a:lnTo>
                <a:lnTo>
                  <a:pt x="2095" y="1445"/>
                </a:lnTo>
                <a:lnTo>
                  <a:pt x="2120" y="1472"/>
                </a:lnTo>
                <a:lnTo>
                  <a:pt x="2144" y="1497"/>
                </a:lnTo>
                <a:lnTo>
                  <a:pt x="2166" y="1519"/>
                </a:lnTo>
                <a:lnTo>
                  <a:pt x="2184" y="1539"/>
                </a:lnTo>
                <a:lnTo>
                  <a:pt x="2200" y="1556"/>
                </a:lnTo>
                <a:lnTo>
                  <a:pt x="2214" y="1569"/>
                </a:lnTo>
                <a:lnTo>
                  <a:pt x="2224" y="1579"/>
                </a:lnTo>
                <a:lnTo>
                  <a:pt x="2231" y="1585"/>
                </a:lnTo>
                <a:lnTo>
                  <a:pt x="2257" y="1609"/>
                </a:lnTo>
                <a:lnTo>
                  <a:pt x="2279" y="1636"/>
                </a:lnTo>
                <a:lnTo>
                  <a:pt x="2295" y="1665"/>
                </a:lnTo>
                <a:lnTo>
                  <a:pt x="2307" y="1694"/>
                </a:lnTo>
                <a:lnTo>
                  <a:pt x="2316" y="1725"/>
                </a:lnTo>
                <a:lnTo>
                  <a:pt x="2321" y="1754"/>
                </a:lnTo>
                <a:lnTo>
                  <a:pt x="2325" y="1785"/>
                </a:lnTo>
                <a:lnTo>
                  <a:pt x="2326" y="1813"/>
                </a:lnTo>
                <a:lnTo>
                  <a:pt x="2323" y="1840"/>
                </a:lnTo>
                <a:lnTo>
                  <a:pt x="2321" y="1865"/>
                </a:lnTo>
                <a:lnTo>
                  <a:pt x="2318" y="1887"/>
                </a:lnTo>
                <a:lnTo>
                  <a:pt x="2315" y="1905"/>
                </a:lnTo>
                <a:lnTo>
                  <a:pt x="2311" y="1919"/>
                </a:lnTo>
                <a:lnTo>
                  <a:pt x="2309" y="1929"/>
                </a:lnTo>
                <a:lnTo>
                  <a:pt x="2308" y="1931"/>
                </a:lnTo>
                <a:lnTo>
                  <a:pt x="2307" y="1934"/>
                </a:lnTo>
                <a:lnTo>
                  <a:pt x="2305" y="1937"/>
                </a:lnTo>
                <a:lnTo>
                  <a:pt x="2298" y="1949"/>
                </a:lnTo>
                <a:lnTo>
                  <a:pt x="2291" y="1970"/>
                </a:lnTo>
                <a:lnTo>
                  <a:pt x="2283" y="1997"/>
                </a:lnTo>
                <a:lnTo>
                  <a:pt x="2276" y="2029"/>
                </a:lnTo>
                <a:lnTo>
                  <a:pt x="2267" y="2070"/>
                </a:lnTo>
                <a:lnTo>
                  <a:pt x="2258" y="2114"/>
                </a:lnTo>
                <a:lnTo>
                  <a:pt x="2249" y="2163"/>
                </a:lnTo>
                <a:lnTo>
                  <a:pt x="2241" y="2216"/>
                </a:lnTo>
                <a:lnTo>
                  <a:pt x="2232" y="2273"/>
                </a:lnTo>
                <a:lnTo>
                  <a:pt x="2223" y="2334"/>
                </a:lnTo>
                <a:lnTo>
                  <a:pt x="2215" y="2396"/>
                </a:lnTo>
                <a:lnTo>
                  <a:pt x="2206" y="2460"/>
                </a:lnTo>
                <a:lnTo>
                  <a:pt x="2196" y="2525"/>
                </a:lnTo>
                <a:lnTo>
                  <a:pt x="2188" y="2591"/>
                </a:lnTo>
                <a:lnTo>
                  <a:pt x="2180" y="2657"/>
                </a:lnTo>
                <a:lnTo>
                  <a:pt x="2171" y="2722"/>
                </a:lnTo>
                <a:lnTo>
                  <a:pt x="2163" y="2788"/>
                </a:lnTo>
                <a:lnTo>
                  <a:pt x="2156" y="2850"/>
                </a:lnTo>
                <a:lnTo>
                  <a:pt x="2149" y="2911"/>
                </a:lnTo>
                <a:lnTo>
                  <a:pt x="2142" y="2968"/>
                </a:lnTo>
                <a:lnTo>
                  <a:pt x="2136" y="3023"/>
                </a:lnTo>
                <a:lnTo>
                  <a:pt x="2130" y="3074"/>
                </a:lnTo>
                <a:lnTo>
                  <a:pt x="2125" y="3119"/>
                </a:lnTo>
                <a:lnTo>
                  <a:pt x="2121" y="3161"/>
                </a:lnTo>
                <a:lnTo>
                  <a:pt x="2117" y="3196"/>
                </a:lnTo>
                <a:lnTo>
                  <a:pt x="2117" y="3197"/>
                </a:lnTo>
                <a:lnTo>
                  <a:pt x="2118" y="3198"/>
                </a:lnTo>
                <a:lnTo>
                  <a:pt x="2119" y="3198"/>
                </a:lnTo>
                <a:lnTo>
                  <a:pt x="2141" y="3201"/>
                </a:lnTo>
                <a:lnTo>
                  <a:pt x="2160" y="3210"/>
                </a:lnTo>
                <a:lnTo>
                  <a:pt x="2178" y="3222"/>
                </a:lnTo>
                <a:lnTo>
                  <a:pt x="2190" y="3239"/>
                </a:lnTo>
                <a:lnTo>
                  <a:pt x="2198" y="3259"/>
                </a:lnTo>
                <a:lnTo>
                  <a:pt x="2202" y="3280"/>
                </a:lnTo>
                <a:lnTo>
                  <a:pt x="2202" y="3494"/>
                </a:lnTo>
                <a:lnTo>
                  <a:pt x="2198" y="3515"/>
                </a:lnTo>
                <a:lnTo>
                  <a:pt x="2190" y="3535"/>
                </a:lnTo>
                <a:lnTo>
                  <a:pt x="2178" y="3551"/>
                </a:lnTo>
                <a:lnTo>
                  <a:pt x="2160" y="3564"/>
                </a:lnTo>
                <a:lnTo>
                  <a:pt x="2141" y="3573"/>
                </a:lnTo>
                <a:lnTo>
                  <a:pt x="2119" y="3575"/>
                </a:lnTo>
                <a:lnTo>
                  <a:pt x="1244" y="3575"/>
                </a:lnTo>
                <a:lnTo>
                  <a:pt x="1223" y="3573"/>
                </a:lnTo>
                <a:lnTo>
                  <a:pt x="1203" y="3564"/>
                </a:lnTo>
                <a:lnTo>
                  <a:pt x="1187" y="3551"/>
                </a:lnTo>
                <a:lnTo>
                  <a:pt x="1174" y="3535"/>
                </a:lnTo>
                <a:lnTo>
                  <a:pt x="1165" y="3515"/>
                </a:lnTo>
                <a:lnTo>
                  <a:pt x="1162" y="3494"/>
                </a:lnTo>
                <a:lnTo>
                  <a:pt x="1162" y="3279"/>
                </a:lnTo>
                <a:lnTo>
                  <a:pt x="1165" y="3258"/>
                </a:lnTo>
                <a:lnTo>
                  <a:pt x="1174" y="3237"/>
                </a:lnTo>
                <a:lnTo>
                  <a:pt x="1187" y="3221"/>
                </a:lnTo>
                <a:lnTo>
                  <a:pt x="1203" y="3208"/>
                </a:lnTo>
                <a:lnTo>
                  <a:pt x="1223" y="3200"/>
                </a:lnTo>
                <a:lnTo>
                  <a:pt x="1244" y="3197"/>
                </a:lnTo>
                <a:lnTo>
                  <a:pt x="1263" y="3197"/>
                </a:lnTo>
                <a:lnTo>
                  <a:pt x="1264" y="3197"/>
                </a:lnTo>
                <a:lnTo>
                  <a:pt x="1265" y="3196"/>
                </a:lnTo>
                <a:lnTo>
                  <a:pt x="1265" y="3194"/>
                </a:lnTo>
                <a:lnTo>
                  <a:pt x="1265" y="3141"/>
                </a:lnTo>
                <a:lnTo>
                  <a:pt x="1265" y="3136"/>
                </a:lnTo>
                <a:lnTo>
                  <a:pt x="1263" y="3130"/>
                </a:lnTo>
                <a:lnTo>
                  <a:pt x="1260" y="3126"/>
                </a:lnTo>
                <a:lnTo>
                  <a:pt x="1222" y="3083"/>
                </a:lnTo>
                <a:lnTo>
                  <a:pt x="1188" y="3040"/>
                </a:lnTo>
                <a:lnTo>
                  <a:pt x="1156" y="2995"/>
                </a:lnTo>
                <a:lnTo>
                  <a:pt x="1127" y="2950"/>
                </a:lnTo>
                <a:lnTo>
                  <a:pt x="1101" y="2904"/>
                </a:lnTo>
                <a:lnTo>
                  <a:pt x="1077" y="2859"/>
                </a:lnTo>
                <a:lnTo>
                  <a:pt x="1056" y="2817"/>
                </a:lnTo>
                <a:lnTo>
                  <a:pt x="1038" y="2775"/>
                </a:lnTo>
                <a:lnTo>
                  <a:pt x="1021" y="2735"/>
                </a:lnTo>
                <a:lnTo>
                  <a:pt x="1007" y="2699"/>
                </a:lnTo>
                <a:lnTo>
                  <a:pt x="995" y="2666"/>
                </a:lnTo>
                <a:lnTo>
                  <a:pt x="985" y="2637"/>
                </a:lnTo>
                <a:lnTo>
                  <a:pt x="978" y="2612"/>
                </a:lnTo>
                <a:lnTo>
                  <a:pt x="972" y="2593"/>
                </a:lnTo>
                <a:lnTo>
                  <a:pt x="968" y="2579"/>
                </a:lnTo>
                <a:lnTo>
                  <a:pt x="966" y="2571"/>
                </a:lnTo>
                <a:lnTo>
                  <a:pt x="966" y="2570"/>
                </a:lnTo>
                <a:lnTo>
                  <a:pt x="966" y="2569"/>
                </a:lnTo>
                <a:lnTo>
                  <a:pt x="966" y="2569"/>
                </a:lnTo>
                <a:lnTo>
                  <a:pt x="895" y="1960"/>
                </a:lnTo>
                <a:lnTo>
                  <a:pt x="895" y="1959"/>
                </a:lnTo>
                <a:lnTo>
                  <a:pt x="894" y="1956"/>
                </a:lnTo>
                <a:lnTo>
                  <a:pt x="894" y="1955"/>
                </a:lnTo>
                <a:lnTo>
                  <a:pt x="876" y="1892"/>
                </a:lnTo>
                <a:lnTo>
                  <a:pt x="862" y="1834"/>
                </a:lnTo>
                <a:lnTo>
                  <a:pt x="851" y="1780"/>
                </a:lnTo>
                <a:lnTo>
                  <a:pt x="843" y="1730"/>
                </a:lnTo>
                <a:lnTo>
                  <a:pt x="836" y="1686"/>
                </a:lnTo>
                <a:lnTo>
                  <a:pt x="833" y="1645"/>
                </a:lnTo>
                <a:lnTo>
                  <a:pt x="831" y="1608"/>
                </a:lnTo>
                <a:lnTo>
                  <a:pt x="831" y="1575"/>
                </a:lnTo>
                <a:lnTo>
                  <a:pt x="833" y="1545"/>
                </a:lnTo>
                <a:lnTo>
                  <a:pt x="837" y="1519"/>
                </a:lnTo>
                <a:lnTo>
                  <a:pt x="842" y="1495"/>
                </a:lnTo>
                <a:lnTo>
                  <a:pt x="848" y="1476"/>
                </a:lnTo>
                <a:lnTo>
                  <a:pt x="855" y="1458"/>
                </a:lnTo>
                <a:lnTo>
                  <a:pt x="862" y="1443"/>
                </a:lnTo>
                <a:lnTo>
                  <a:pt x="870" y="1430"/>
                </a:lnTo>
                <a:lnTo>
                  <a:pt x="878" y="1420"/>
                </a:lnTo>
                <a:lnTo>
                  <a:pt x="886" y="1411"/>
                </a:lnTo>
                <a:lnTo>
                  <a:pt x="894" y="1405"/>
                </a:lnTo>
                <a:lnTo>
                  <a:pt x="902" y="1399"/>
                </a:lnTo>
                <a:lnTo>
                  <a:pt x="909" y="1395"/>
                </a:lnTo>
                <a:lnTo>
                  <a:pt x="915" y="1393"/>
                </a:lnTo>
                <a:lnTo>
                  <a:pt x="920" y="1391"/>
                </a:lnTo>
                <a:lnTo>
                  <a:pt x="924" y="1390"/>
                </a:lnTo>
                <a:lnTo>
                  <a:pt x="927" y="1390"/>
                </a:lnTo>
                <a:lnTo>
                  <a:pt x="928" y="1390"/>
                </a:lnTo>
                <a:lnTo>
                  <a:pt x="947" y="1389"/>
                </a:lnTo>
                <a:lnTo>
                  <a:pt x="979" y="1392"/>
                </a:lnTo>
                <a:lnTo>
                  <a:pt x="1009" y="1399"/>
                </a:lnTo>
                <a:lnTo>
                  <a:pt x="1037" y="1411"/>
                </a:lnTo>
                <a:lnTo>
                  <a:pt x="1062" y="1429"/>
                </a:lnTo>
                <a:lnTo>
                  <a:pt x="1084" y="1448"/>
                </a:lnTo>
                <a:lnTo>
                  <a:pt x="1106" y="1472"/>
                </a:lnTo>
                <a:lnTo>
                  <a:pt x="1125" y="1498"/>
                </a:lnTo>
                <a:lnTo>
                  <a:pt x="1143" y="1527"/>
                </a:lnTo>
                <a:lnTo>
                  <a:pt x="1158" y="1557"/>
                </a:lnTo>
                <a:lnTo>
                  <a:pt x="1173" y="1589"/>
                </a:lnTo>
                <a:lnTo>
                  <a:pt x="1186" y="1621"/>
                </a:lnTo>
                <a:lnTo>
                  <a:pt x="1197" y="1653"/>
                </a:lnTo>
                <a:lnTo>
                  <a:pt x="1207" y="1686"/>
                </a:lnTo>
                <a:lnTo>
                  <a:pt x="1215" y="1717"/>
                </a:lnTo>
                <a:lnTo>
                  <a:pt x="1223" y="1748"/>
                </a:lnTo>
                <a:lnTo>
                  <a:pt x="1229" y="1777"/>
                </a:lnTo>
                <a:lnTo>
                  <a:pt x="1235" y="1803"/>
                </a:lnTo>
                <a:lnTo>
                  <a:pt x="1239" y="1828"/>
                </a:lnTo>
                <a:lnTo>
                  <a:pt x="1241" y="1849"/>
                </a:lnTo>
                <a:lnTo>
                  <a:pt x="1244" y="1866"/>
                </a:lnTo>
                <a:lnTo>
                  <a:pt x="1246" y="1879"/>
                </a:lnTo>
                <a:lnTo>
                  <a:pt x="1247" y="1888"/>
                </a:lnTo>
                <a:lnTo>
                  <a:pt x="1247" y="1890"/>
                </a:lnTo>
                <a:lnTo>
                  <a:pt x="1248" y="1893"/>
                </a:lnTo>
                <a:lnTo>
                  <a:pt x="1249" y="1896"/>
                </a:lnTo>
                <a:lnTo>
                  <a:pt x="1253" y="1905"/>
                </a:lnTo>
                <a:lnTo>
                  <a:pt x="1261" y="1918"/>
                </a:lnTo>
                <a:lnTo>
                  <a:pt x="1271" y="1937"/>
                </a:lnTo>
                <a:lnTo>
                  <a:pt x="1282" y="1958"/>
                </a:lnTo>
                <a:lnTo>
                  <a:pt x="1296" y="1981"/>
                </a:lnTo>
                <a:lnTo>
                  <a:pt x="1310" y="2005"/>
                </a:lnTo>
                <a:lnTo>
                  <a:pt x="1326" y="2032"/>
                </a:lnTo>
                <a:lnTo>
                  <a:pt x="1344" y="2057"/>
                </a:lnTo>
                <a:lnTo>
                  <a:pt x="1362" y="2080"/>
                </a:lnTo>
                <a:lnTo>
                  <a:pt x="1381" y="2103"/>
                </a:lnTo>
                <a:lnTo>
                  <a:pt x="1399" y="2123"/>
                </a:lnTo>
                <a:lnTo>
                  <a:pt x="1418" y="2139"/>
                </a:lnTo>
                <a:lnTo>
                  <a:pt x="1436" y="2151"/>
                </a:lnTo>
                <a:lnTo>
                  <a:pt x="1438" y="2151"/>
                </a:lnTo>
                <a:lnTo>
                  <a:pt x="1460" y="2142"/>
                </a:lnTo>
                <a:lnTo>
                  <a:pt x="1480" y="2129"/>
                </a:lnTo>
                <a:lnTo>
                  <a:pt x="1496" y="2112"/>
                </a:lnTo>
                <a:lnTo>
                  <a:pt x="1509" y="2092"/>
                </a:lnTo>
                <a:lnTo>
                  <a:pt x="1517" y="2070"/>
                </a:lnTo>
                <a:lnTo>
                  <a:pt x="1520" y="2045"/>
                </a:lnTo>
                <a:lnTo>
                  <a:pt x="1520" y="299"/>
                </a:lnTo>
                <a:lnTo>
                  <a:pt x="1517" y="271"/>
                </a:lnTo>
                <a:lnTo>
                  <a:pt x="1509" y="246"/>
                </a:lnTo>
                <a:lnTo>
                  <a:pt x="1497" y="223"/>
                </a:lnTo>
                <a:lnTo>
                  <a:pt x="1480" y="204"/>
                </a:lnTo>
                <a:lnTo>
                  <a:pt x="1460" y="188"/>
                </a:lnTo>
                <a:lnTo>
                  <a:pt x="1437" y="176"/>
                </a:lnTo>
                <a:lnTo>
                  <a:pt x="1412" y="168"/>
                </a:lnTo>
                <a:lnTo>
                  <a:pt x="1386" y="165"/>
                </a:lnTo>
                <a:lnTo>
                  <a:pt x="658" y="165"/>
                </a:lnTo>
                <a:lnTo>
                  <a:pt x="647" y="168"/>
                </a:lnTo>
                <a:lnTo>
                  <a:pt x="638" y="177"/>
                </a:lnTo>
                <a:lnTo>
                  <a:pt x="635" y="188"/>
                </a:lnTo>
                <a:lnTo>
                  <a:pt x="635" y="2134"/>
                </a:lnTo>
                <a:lnTo>
                  <a:pt x="638" y="2146"/>
                </a:lnTo>
                <a:lnTo>
                  <a:pt x="647" y="2153"/>
                </a:lnTo>
                <a:lnTo>
                  <a:pt x="658" y="2157"/>
                </a:lnTo>
                <a:lnTo>
                  <a:pt x="704" y="2157"/>
                </a:lnTo>
                <a:lnTo>
                  <a:pt x="715" y="2160"/>
                </a:lnTo>
                <a:lnTo>
                  <a:pt x="724" y="2166"/>
                </a:lnTo>
                <a:lnTo>
                  <a:pt x="727" y="2177"/>
                </a:lnTo>
                <a:lnTo>
                  <a:pt x="745" y="2322"/>
                </a:lnTo>
                <a:lnTo>
                  <a:pt x="744" y="2332"/>
                </a:lnTo>
                <a:lnTo>
                  <a:pt x="739" y="2339"/>
                </a:lnTo>
                <a:lnTo>
                  <a:pt x="732" y="2346"/>
                </a:lnTo>
                <a:lnTo>
                  <a:pt x="722" y="2347"/>
                </a:lnTo>
                <a:lnTo>
                  <a:pt x="329" y="2347"/>
                </a:lnTo>
                <a:lnTo>
                  <a:pt x="284" y="2345"/>
                </a:lnTo>
                <a:lnTo>
                  <a:pt x="242" y="2336"/>
                </a:lnTo>
                <a:lnTo>
                  <a:pt x="201" y="2322"/>
                </a:lnTo>
                <a:lnTo>
                  <a:pt x="163" y="2302"/>
                </a:lnTo>
                <a:lnTo>
                  <a:pt x="128" y="2278"/>
                </a:lnTo>
                <a:lnTo>
                  <a:pt x="97" y="2251"/>
                </a:lnTo>
                <a:lnTo>
                  <a:pt x="69" y="2220"/>
                </a:lnTo>
                <a:lnTo>
                  <a:pt x="45" y="2185"/>
                </a:lnTo>
                <a:lnTo>
                  <a:pt x="26" y="2147"/>
                </a:lnTo>
                <a:lnTo>
                  <a:pt x="12" y="2105"/>
                </a:lnTo>
                <a:lnTo>
                  <a:pt x="3" y="2063"/>
                </a:lnTo>
                <a:lnTo>
                  <a:pt x="0" y="2018"/>
                </a:lnTo>
                <a:lnTo>
                  <a:pt x="0" y="306"/>
                </a:lnTo>
                <a:lnTo>
                  <a:pt x="3" y="262"/>
                </a:lnTo>
                <a:lnTo>
                  <a:pt x="13" y="218"/>
                </a:lnTo>
                <a:lnTo>
                  <a:pt x="28" y="178"/>
                </a:lnTo>
                <a:lnTo>
                  <a:pt x="49" y="140"/>
                </a:lnTo>
                <a:lnTo>
                  <a:pt x="75" y="106"/>
                </a:lnTo>
                <a:lnTo>
                  <a:pt x="106" y="76"/>
                </a:lnTo>
                <a:lnTo>
                  <a:pt x="139" y="49"/>
                </a:lnTo>
                <a:lnTo>
                  <a:pt x="177" y="29"/>
                </a:lnTo>
                <a:lnTo>
                  <a:pt x="218" y="13"/>
                </a:lnTo>
                <a:lnTo>
                  <a:pt x="260" y="4"/>
                </a:lnTo>
                <a:lnTo>
                  <a:pt x="3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2532189" y="5786438"/>
            <a:ext cx="569913" cy="536575"/>
            <a:chOff x="2438400" y="5786438"/>
            <a:chExt cx="569913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Freeform 50"/>
            <p:cNvSpPr>
              <a:spLocks/>
            </p:cNvSpPr>
            <p:nvPr/>
          </p:nvSpPr>
          <p:spPr bwMode="auto">
            <a:xfrm>
              <a:off x="2624138" y="5988050"/>
              <a:ext cx="203200" cy="188912"/>
            </a:xfrm>
            <a:custGeom>
              <a:avLst/>
              <a:gdLst>
                <a:gd name="T0" fmla="*/ 640 w 1281"/>
                <a:gd name="T1" fmla="*/ 0 h 1193"/>
                <a:gd name="T2" fmla="*/ 661 w 1281"/>
                <a:gd name="T3" fmla="*/ 2 h 1193"/>
                <a:gd name="T4" fmla="*/ 680 w 1281"/>
                <a:gd name="T5" fmla="*/ 11 h 1193"/>
                <a:gd name="T6" fmla="*/ 696 w 1281"/>
                <a:gd name="T7" fmla="*/ 23 h 1193"/>
                <a:gd name="T8" fmla="*/ 708 w 1281"/>
                <a:gd name="T9" fmla="*/ 38 h 1193"/>
                <a:gd name="T10" fmla="*/ 715 w 1281"/>
                <a:gd name="T11" fmla="*/ 57 h 1193"/>
                <a:gd name="T12" fmla="*/ 719 w 1281"/>
                <a:gd name="T13" fmla="*/ 78 h 1193"/>
                <a:gd name="T14" fmla="*/ 719 w 1281"/>
                <a:gd name="T15" fmla="*/ 707 h 1193"/>
                <a:gd name="T16" fmla="*/ 1246 w 1281"/>
                <a:gd name="T17" fmla="*/ 1049 h 1193"/>
                <a:gd name="T18" fmla="*/ 1262 w 1281"/>
                <a:gd name="T19" fmla="*/ 1063 h 1193"/>
                <a:gd name="T20" fmla="*/ 1274 w 1281"/>
                <a:gd name="T21" fmla="*/ 1080 h 1193"/>
                <a:gd name="T22" fmla="*/ 1279 w 1281"/>
                <a:gd name="T23" fmla="*/ 1098 h 1193"/>
                <a:gd name="T24" fmla="*/ 1281 w 1281"/>
                <a:gd name="T25" fmla="*/ 1118 h 1193"/>
                <a:gd name="T26" fmla="*/ 1277 w 1281"/>
                <a:gd name="T27" fmla="*/ 1139 h 1193"/>
                <a:gd name="T28" fmla="*/ 1268 w 1281"/>
                <a:gd name="T29" fmla="*/ 1157 h 1193"/>
                <a:gd name="T30" fmla="*/ 1255 w 1281"/>
                <a:gd name="T31" fmla="*/ 1172 h 1193"/>
                <a:gd name="T32" fmla="*/ 1239 w 1281"/>
                <a:gd name="T33" fmla="*/ 1183 h 1193"/>
                <a:gd name="T34" fmla="*/ 1221 w 1281"/>
                <a:gd name="T35" fmla="*/ 1190 h 1193"/>
                <a:gd name="T36" fmla="*/ 1203 w 1281"/>
                <a:gd name="T37" fmla="*/ 1193 h 1193"/>
                <a:gd name="T38" fmla="*/ 1181 w 1281"/>
                <a:gd name="T39" fmla="*/ 1190 h 1193"/>
                <a:gd name="T40" fmla="*/ 1160 w 1281"/>
                <a:gd name="T41" fmla="*/ 1180 h 1193"/>
                <a:gd name="T42" fmla="*/ 640 w 1281"/>
                <a:gd name="T43" fmla="*/ 842 h 1193"/>
                <a:gd name="T44" fmla="*/ 119 w 1281"/>
                <a:gd name="T45" fmla="*/ 1180 h 1193"/>
                <a:gd name="T46" fmla="*/ 106 w 1281"/>
                <a:gd name="T47" fmla="*/ 1188 h 1193"/>
                <a:gd name="T48" fmla="*/ 92 w 1281"/>
                <a:gd name="T49" fmla="*/ 1191 h 1193"/>
                <a:gd name="T50" fmla="*/ 78 w 1281"/>
                <a:gd name="T51" fmla="*/ 1193 h 1193"/>
                <a:gd name="T52" fmla="*/ 58 w 1281"/>
                <a:gd name="T53" fmla="*/ 1190 h 1193"/>
                <a:gd name="T54" fmla="*/ 41 w 1281"/>
                <a:gd name="T55" fmla="*/ 1183 h 1193"/>
                <a:gd name="T56" fmla="*/ 26 w 1281"/>
                <a:gd name="T57" fmla="*/ 1172 h 1193"/>
                <a:gd name="T58" fmla="*/ 13 w 1281"/>
                <a:gd name="T59" fmla="*/ 1157 h 1193"/>
                <a:gd name="T60" fmla="*/ 4 w 1281"/>
                <a:gd name="T61" fmla="*/ 1139 h 1193"/>
                <a:gd name="T62" fmla="*/ 0 w 1281"/>
                <a:gd name="T63" fmla="*/ 1119 h 1193"/>
                <a:gd name="T64" fmla="*/ 2 w 1281"/>
                <a:gd name="T65" fmla="*/ 1099 h 1193"/>
                <a:gd name="T66" fmla="*/ 8 w 1281"/>
                <a:gd name="T67" fmla="*/ 1080 h 1193"/>
                <a:gd name="T68" fmla="*/ 19 w 1281"/>
                <a:gd name="T69" fmla="*/ 1063 h 1193"/>
                <a:gd name="T70" fmla="*/ 36 w 1281"/>
                <a:gd name="T71" fmla="*/ 1049 h 1193"/>
                <a:gd name="T72" fmla="*/ 563 w 1281"/>
                <a:gd name="T73" fmla="*/ 707 h 1193"/>
                <a:gd name="T74" fmla="*/ 563 w 1281"/>
                <a:gd name="T75" fmla="*/ 78 h 1193"/>
                <a:gd name="T76" fmla="*/ 565 w 1281"/>
                <a:gd name="T77" fmla="*/ 57 h 1193"/>
                <a:gd name="T78" fmla="*/ 574 w 1281"/>
                <a:gd name="T79" fmla="*/ 38 h 1193"/>
                <a:gd name="T80" fmla="*/ 586 w 1281"/>
                <a:gd name="T81" fmla="*/ 23 h 1193"/>
                <a:gd name="T82" fmla="*/ 601 w 1281"/>
                <a:gd name="T83" fmla="*/ 11 h 1193"/>
                <a:gd name="T84" fmla="*/ 620 w 1281"/>
                <a:gd name="T85" fmla="*/ 2 h 1193"/>
                <a:gd name="T86" fmla="*/ 640 w 1281"/>
                <a:gd name="T87" fmla="*/ 0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1" h="1193">
                  <a:moveTo>
                    <a:pt x="640" y="0"/>
                  </a:moveTo>
                  <a:lnTo>
                    <a:pt x="661" y="2"/>
                  </a:lnTo>
                  <a:lnTo>
                    <a:pt x="680" y="11"/>
                  </a:lnTo>
                  <a:lnTo>
                    <a:pt x="696" y="23"/>
                  </a:lnTo>
                  <a:lnTo>
                    <a:pt x="708" y="38"/>
                  </a:lnTo>
                  <a:lnTo>
                    <a:pt x="715" y="57"/>
                  </a:lnTo>
                  <a:lnTo>
                    <a:pt x="719" y="78"/>
                  </a:lnTo>
                  <a:lnTo>
                    <a:pt x="719" y="707"/>
                  </a:lnTo>
                  <a:lnTo>
                    <a:pt x="1246" y="1049"/>
                  </a:lnTo>
                  <a:lnTo>
                    <a:pt x="1262" y="1063"/>
                  </a:lnTo>
                  <a:lnTo>
                    <a:pt x="1274" y="1080"/>
                  </a:lnTo>
                  <a:lnTo>
                    <a:pt x="1279" y="1098"/>
                  </a:lnTo>
                  <a:lnTo>
                    <a:pt x="1281" y="1118"/>
                  </a:lnTo>
                  <a:lnTo>
                    <a:pt x="1277" y="1139"/>
                  </a:lnTo>
                  <a:lnTo>
                    <a:pt x="1268" y="1157"/>
                  </a:lnTo>
                  <a:lnTo>
                    <a:pt x="1255" y="1172"/>
                  </a:lnTo>
                  <a:lnTo>
                    <a:pt x="1239" y="1183"/>
                  </a:lnTo>
                  <a:lnTo>
                    <a:pt x="1221" y="1190"/>
                  </a:lnTo>
                  <a:lnTo>
                    <a:pt x="1203" y="1193"/>
                  </a:lnTo>
                  <a:lnTo>
                    <a:pt x="1181" y="1190"/>
                  </a:lnTo>
                  <a:lnTo>
                    <a:pt x="1160" y="1180"/>
                  </a:lnTo>
                  <a:lnTo>
                    <a:pt x="640" y="842"/>
                  </a:lnTo>
                  <a:lnTo>
                    <a:pt x="119" y="1180"/>
                  </a:lnTo>
                  <a:lnTo>
                    <a:pt x="106" y="1188"/>
                  </a:lnTo>
                  <a:lnTo>
                    <a:pt x="92" y="1191"/>
                  </a:lnTo>
                  <a:lnTo>
                    <a:pt x="78" y="1193"/>
                  </a:lnTo>
                  <a:lnTo>
                    <a:pt x="58" y="1190"/>
                  </a:lnTo>
                  <a:lnTo>
                    <a:pt x="41" y="1183"/>
                  </a:lnTo>
                  <a:lnTo>
                    <a:pt x="26" y="1172"/>
                  </a:lnTo>
                  <a:lnTo>
                    <a:pt x="13" y="1157"/>
                  </a:lnTo>
                  <a:lnTo>
                    <a:pt x="4" y="1139"/>
                  </a:lnTo>
                  <a:lnTo>
                    <a:pt x="0" y="1119"/>
                  </a:lnTo>
                  <a:lnTo>
                    <a:pt x="2" y="1099"/>
                  </a:lnTo>
                  <a:lnTo>
                    <a:pt x="8" y="1080"/>
                  </a:lnTo>
                  <a:lnTo>
                    <a:pt x="19" y="1063"/>
                  </a:lnTo>
                  <a:lnTo>
                    <a:pt x="36" y="1049"/>
                  </a:lnTo>
                  <a:lnTo>
                    <a:pt x="563" y="707"/>
                  </a:lnTo>
                  <a:lnTo>
                    <a:pt x="563" y="78"/>
                  </a:lnTo>
                  <a:lnTo>
                    <a:pt x="565" y="57"/>
                  </a:lnTo>
                  <a:lnTo>
                    <a:pt x="574" y="38"/>
                  </a:lnTo>
                  <a:lnTo>
                    <a:pt x="586" y="23"/>
                  </a:lnTo>
                  <a:lnTo>
                    <a:pt x="601" y="11"/>
                  </a:lnTo>
                  <a:lnTo>
                    <a:pt x="620" y="2"/>
                  </a:lnTo>
                  <a:lnTo>
                    <a:pt x="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1"/>
            <p:cNvSpPr>
              <a:spLocks noEditPoints="1"/>
            </p:cNvSpPr>
            <p:nvPr/>
          </p:nvSpPr>
          <p:spPr bwMode="auto">
            <a:xfrm>
              <a:off x="2836863" y="6151563"/>
              <a:ext cx="171450" cy="171450"/>
            </a:xfrm>
            <a:custGeom>
              <a:avLst/>
              <a:gdLst>
                <a:gd name="T0" fmla="*/ 496 w 1077"/>
                <a:gd name="T1" fmla="*/ 183 h 1077"/>
                <a:gd name="T2" fmla="*/ 494 w 1077"/>
                <a:gd name="T3" fmla="*/ 246 h 1077"/>
                <a:gd name="T4" fmla="*/ 467 w 1077"/>
                <a:gd name="T5" fmla="*/ 265 h 1077"/>
                <a:gd name="T6" fmla="*/ 380 w 1077"/>
                <a:gd name="T7" fmla="*/ 328 h 1077"/>
                <a:gd name="T8" fmla="*/ 355 w 1077"/>
                <a:gd name="T9" fmla="*/ 433 h 1077"/>
                <a:gd name="T10" fmla="*/ 397 w 1077"/>
                <a:gd name="T11" fmla="*/ 517 h 1077"/>
                <a:gd name="T12" fmla="*/ 506 w 1077"/>
                <a:gd name="T13" fmla="*/ 579 h 1077"/>
                <a:gd name="T14" fmla="*/ 591 w 1077"/>
                <a:gd name="T15" fmla="*/ 628 h 1077"/>
                <a:gd name="T16" fmla="*/ 592 w 1077"/>
                <a:gd name="T17" fmla="*/ 686 h 1077"/>
                <a:gd name="T18" fmla="*/ 522 w 1077"/>
                <a:gd name="T19" fmla="*/ 717 h 1077"/>
                <a:gd name="T20" fmla="*/ 398 w 1077"/>
                <a:gd name="T21" fmla="*/ 685 h 1077"/>
                <a:gd name="T22" fmla="*/ 371 w 1077"/>
                <a:gd name="T23" fmla="*/ 688 h 1077"/>
                <a:gd name="T24" fmla="*/ 349 w 1077"/>
                <a:gd name="T25" fmla="*/ 764 h 1077"/>
                <a:gd name="T26" fmla="*/ 371 w 1077"/>
                <a:gd name="T27" fmla="*/ 792 h 1077"/>
                <a:gd name="T28" fmla="*/ 474 w 1077"/>
                <a:gd name="T29" fmla="*/ 820 h 1077"/>
                <a:gd name="T30" fmla="*/ 487 w 1077"/>
                <a:gd name="T31" fmla="*/ 849 h 1077"/>
                <a:gd name="T32" fmla="*/ 500 w 1077"/>
                <a:gd name="T33" fmla="*/ 905 h 1077"/>
                <a:gd name="T34" fmla="*/ 576 w 1077"/>
                <a:gd name="T35" fmla="*/ 901 h 1077"/>
                <a:gd name="T36" fmla="*/ 582 w 1077"/>
                <a:gd name="T37" fmla="*/ 837 h 1077"/>
                <a:gd name="T38" fmla="*/ 604 w 1077"/>
                <a:gd name="T39" fmla="*/ 808 h 1077"/>
                <a:gd name="T40" fmla="*/ 693 w 1077"/>
                <a:gd name="T41" fmla="*/ 750 h 1077"/>
                <a:gd name="T42" fmla="*/ 729 w 1077"/>
                <a:gd name="T43" fmla="*/ 644 h 1077"/>
                <a:gd name="T44" fmla="*/ 689 w 1077"/>
                <a:gd name="T45" fmla="*/ 542 h 1077"/>
                <a:gd name="T46" fmla="*/ 583 w 1077"/>
                <a:gd name="T47" fmla="*/ 476 h 1077"/>
                <a:gd name="T48" fmla="*/ 493 w 1077"/>
                <a:gd name="T49" fmla="*/ 426 h 1077"/>
                <a:gd name="T50" fmla="*/ 491 w 1077"/>
                <a:gd name="T51" fmla="*/ 377 h 1077"/>
                <a:gd name="T52" fmla="*/ 544 w 1077"/>
                <a:gd name="T53" fmla="*/ 354 h 1077"/>
                <a:gd name="T54" fmla="*/ 667 w 1077"/>
                <a:gd name="T55" fmla="*/ 380 h 1077"/>
                <a:gd name="T56" fmla="*/ 687 w 1077"/>
                <a:gd name="T57" fmla="*/ 364 h 1077"/>
                <a:gd name="T58" fmla="*/ 705 w 1077"/>
                <a:gd name="T59" fmla="*/ 286 h 1077"/>
                <a:gd name="T60" fmla="*/ 620 w 1077"/>
                <a:gd name="T61" fmla="*/ 254 h 1077"/>
                <a:gd name="T62" fmla="*/ 588 w 1077"/>
                <a:gd name="T63" fmla="*/ 240 h 1077"/>
                <a:gd name="T64" fmla="*/ 585 w 1077"/>
                <a:gd name="T65" fmla="*/ 184 h 1077"/>
                <a:gd name="T66" fmla="*/ 541 w 1077"/>
                <a:gd name="T67" fmla="*/ 170 h 1077"/>
                <a:gd name="T68" fmla="*/ 654 w 1077"/>
                <a:gd name="T69" fmla="*/ 12 h 1077"/>
                <a:gd name="T70" fmla="*/ 856 w 1077"/>
                <a:gd name="T71" fmla="*/ 103 h 1077"/>
                <a:gd name="T72" fmla="*/ 1003 w 1077"/>
                <a:gd name="T73" fmla="*/ 266 h 1077"/>
                <a:gd name="T74" fmla="*/ 1074 w 1077"/>
                <a:gd name="T75" fmla="*/ 479 h 1077"/>
                <a:gd name="T76" fmla="*/ 1049 w 1077"/>
                <a:gd name="T77" fmla="*/ 709 h 1077"/>
                <a:gd name="T78" fmla="*/ 938 w 1077"/>
                <a:gd name="T79" fmla="*/ 900 h 1077"/>
                <a:gd name="T80" fmla="*/ 760 w 1077"/>
                <a:gd name="T81" fmla="*/ 1029 h 1077"/>
                <a:gd name="T82" fmla="*/ 538 w 1077"/>
                <a:gd name="T83" fmla="*/ 1077 h 1077"/>
                <a:gd name="T84" fmla="*/ 316 w 1077"/>
                <a:gd name="T85" fmla="*/ 1029 h 1077"/>
                <a:gd name="T86" fmla="*/ 139 w 1077"/>
                <a:gd name="T87" fmla="*/ 900 h 1077"/>
                <a:gd name="T88" fmla="*/ 28 w 1077"/>
                <a:gd name="T89" fmla="*/ 708 h 1077"/>
                <a:gd name="T90" fmla="*/ 3 w 1077"/>
                <a:gd name="T91" fmla="*/ 479 h 1077"/>
                <a:gd name="T92" fmla="*/ 74 w 1077"/>
                <a:gd name="T93" fmla="*/ 266 h 1077"/>
                <a:gd name="T94" fmla="*/ 221 w 1077"/>
                <a:gd name="T95" fmla="*/ 103 h 1077"/>
                <a:gd name="T96" fmla="*/ 423 w 1077"/>
                <a:gd name="T97" fmla="*/ 12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7" h="1077">
                  <a:moveTo>
                    <a:pt x="521" y="170"/>
                  </a:moveTo>
                  <a:lnTo>
                    <a:pt x="508" y="171"/>
                  </a:lnTo>
                  <a:lnTo>
                    <a:pt x="500" y="175"/>
                  </a:lnTo>
                  <a:lnTo>
                    <a:pt x="496" y="183"/>
                  </a:lnTo>
                  <a:lnTo>
                    <a:pt x="495" y="196"/>
                  </a:lnTo>
                  <a:lnTo>
                    <a:pt x="495" y="225"/>
                  </a:lnTo>
                  <a:lnTo>
                    <a:pt x="495" y="237"/>
                  </a:lnTo>
                  <a:lnTo>
                    <a:pt x="494" y="246"/>
                  </a:lnTo>
                  <a:lnTo>
                    <a:pt x="491" y="252"/>
                  </a:lnTo>
                  <a:lnTo>
                    <a:pt x="486" y="256"/>
                  </a:lnTo>
                  <a:lnTo>
                    <a:pt x="479" y="259"/>
                  </a:lnTo>
                  <a:lnTo>
                    <a:pt x="467" y="265"/>
                  </a:lnTo>
                  <a:lnTo>
                    <a:pt x="439" y="276"/>
                  </a:lnTo>
                  <a:lnTo>
                    <a:pt x="415" y="291"/>
                  </a:lnTo>
                  <a:lnTo>
                    <a:pt x="396" y="307"/>
                  </a:lnTo>
                  <a:lnTo>
                    <a:pt x="380" y="328"/>
                  </a:lnTo>
                  <a:lnTo>
                    <a:pt x="367" y="351"/>
                  </a:lnTo>
                  <a:lnTo>
                    <a:pt x="358" y="378"/>
                  </a:lnTo>
                  <a:lnTo>
                    <a:pt x="355" y="407"/>
                  </a:lnTo>
                  <a:lnTo>
                    <a:pt x="355" y="433"/>
                  </a:lnTo>
                  <a:lnTo>
                    <a:pt x="360" y="457"/>
                  </a:lnTo>
                  <a:lnTo>
                    <a:pt x="369" y="479"/>
                  </a:lnTo>
                  <a:lnTo>
                    <a:pt x="381" y="499"/>
                  </a:lnTo>
                  <a:lnTo>
                    <a:pt x="397" y="517"/>
                  </a:lnTo>
                  <a:lnTo>
                    <a:pt x="415" y="533"/>
                  </a:lnTo>
                  <a:lnTo>
                    <a:pt x="437" y="547"/>
                  </a:lnTo>
                  <a:lnTo>
                    <a:pt x="471" y="565"/>
                  </a:lnTo>
                  <a:lnTo>
                    <a:pt x="506" y="579"/>
                  </a:lnTo>
                  <a:lnTo>
                    <a:pt x="541" y="594"/>
                  </a:lnTo>
                  <a:lnTo>
                    <a:pt x="560" y="603"/>
                  </a:lnTo>
                  <a:lnTo>
                    <a:pt x="579" y="616"/>
                  </a:lnTo>
                  <a:lnTo>
                    <a:pt x="591" y="628"/>
                  </a:lnTo>
                  <a:lnTo>
                    <a:pt x="597" y="643"/>
                  </a:lnTo>
                  <a:lnTo>
                    <a:pt x="599" y="658"/>
                  </a:lnTo>
                  <a:lnTo>
                    <a:pt x="597" y="672"/>
                  </a:lnTo>
                  <a:lnTo>
                    <a:pt x="592" y="686"/>
                  </a:lnTo>
                  <a:lnTo>
                    <a:pt x="581" y="698"/>
                  </a:lnTo>
                  <a:lnTo>
                    <a:pt x="566" y="707"/>
                  </a:lnTo>
                  <a:lnTo>
                    <a:pt x="544" y="713"/>
                  </a:lnTo>
                  <a:lnTo>
                    <a:pt x="522" y="717"/>
                  </a:lnTo>
                  <a:lnTo>
                    <a:pt x="499" y="716"/>
                  </a:lnTo>
                  <a:lnTo>
                    <a:pt x="464" y="709"/>
                  </a:lnTo>
                  <a:lnTo>
                    <a:pt x="431" y="699"/>
                  </a:lnTo>
                  <a:lnTo>
                    <a:pt x="398" y="685"/>
                  </a:lnTo>
                  <a:lnTo>
                    <a:pt x="388" y="681"/>
                  </a:lnTo>
                  <a:lnTo>
                    <a:pt x="381" y="680"/>
                  </a:lnTo>
                  <a:lnTo>
                    <a:pt x="375" y="682"/>
                  </a:lnTo>
                  <a:lnTo>
                    <a:pt x="371" y="688"/>
                  </a:lnTo>
                  <a:lnTo>
                    <a:pt x="368" y="698"/>
                  </a:lnTo>
                  <a:lnTo>
                    <a:pt x="359" y="724"/>
                  </a:lnTo>
                  <a:lnTo>
                    <a:pt x="352" y="752"/>
                  </a:lnTo>
                  <a:lnTo>
                    <a:pt x="349" y="764"/>
                  </a:lnTo>
                  <a:lnTo>
                    <a:pt x="349" y="772"/>
                  </a:lnTo>
                  <a:lnTo>
                    <a:pt x="352" y="780"/>
                  </a:lnTo>
                  <a:lnTo>
                    <a:pt x="359" y="785"/>
                  </a:lnTo>
                  <a:lnTo>
                    <a:pt x="371" y="792"/>
                  </a:lnTo>
                  <a:lnTo>
                    <a:pt x="400" y="804"/>
                  </a:lnTo>
                  <a:lnTo>
                    <a:pt x="430" y="811"/>
                  </a:lnTo>
                  <a:lnTo>
                    <a:pt x="461" y="818"/>
                  </a:lnTo>
                  <a:lnTo>
                    <a:pt x="474" y="820"/>
                  </a:lnTo>
                  <a:lnTo>
                    <a:pt x="482" y="822"/>
                  </a:lnTo>
                  <a:lnTo>
                    <a:pt x="485" y="828"/>
                  </a:lnTo>
                  <a:lnTo>
                    <a:pt x="487" y="835"/>
                  </a:lnTo>
                  <a:lnTo>
                    <a:pt x="487" y="849"/>
                  </a:lnTo>
                  <a:lnTo>
                    <a:pt x="487" y="883"/>
                  </a:lnTo>
                  <a:lnTo>
                    <a:pt x="488" y="893"/>
                  </a:lnTo>
                  <a:lnTo>
                    <a:pt x="493" y="901"/>
                  </a:lnTo>
                  <a:lnTo>
                    <a:pt x="500" y="905"/>
                  </a:lnTo>
                  <a:lnTo>
                    <a:pt x="509" y="906"/>
                  </a:lnTo>
                  <a:lnTo>
                    <a:pt x="560" y="906"/>
                  </a:lnTo>
                  <a:lnTo>
                    <a:pt x="570" y="905"/>
                  </a:lnTo>
                  <a:lnTo>
                    <a:pt x="576" y="901"/>
                  </a:lnTo>
                  <a:lnTo>
                    <a:pt x="581" y="894"/>
                  </a:lnTo>
                  <a:lnTo>
                    <a:pt x="582" y="884"/>
                  </a:lnTo>
                  <a:lnTo>
                    <a:pt x="582" y="861"/>
                  </a:lnTo>
                  <a:lnTo>
                    <a:pt x="582" y="837"/>
                  </a:lnTo>
                  <a:lnTo>
                    <a:pt x="583" y="827"/>
                  </a:lnTo>
                  <a:lnTo>
                    <a:pt x="586" y="818"/>
                  </a:lnTo>
                  <a:lnTo>
                    <a:pt x="594" y="813"/>
                  </a:lnTo>
                  <a:lnTo>
                    <a:pt x="604" y="808"/>
                  </a:lnTo>
                  <a:lnTo>
                    <a:pt x="629" y="798"/>
                  </a:lnTo>
                  <a:lnTo>
                    <a:pt x="653" y="786"/>
                  </a:lnTo>
                  <a:lnTo>
                    <a:pt x="674" y="770"/>
                  </a:lnTo>
                  <a:lnTo>
                    <a:pt x="693" y="750"/>
                  </a:lnTo>
                  <a:lnTo>
                    <a:pt x="710" y="725"/>
                  </a:lnTo>
                  <a:lnTo>
                    <a:pt x="721" y="699"/>
                  </a:lnTo>
                  <a:lnTo>
                    <a:pt x="728" y="672"/>
                  </a:lnTo>
                  <a:lnTo>
                    <a:pt x="729" y="644"/>
                  </a:lnTo>
                  <a:lnTo>
                    <a:pt x="726" y="616"/>
                  </a:lnTo>
                  <a:lnTo>
                    <a:pt x="718" y="590"/>
                  </a:lnTo>
                  <a:lnTo>
                    <a:pt x="706" y="565"/>
                  </a:lnTo>
                  <a:lnTo>
                    <a:pt x="689" y="542"/>
                  </a:lnTo>
                  <a:lnTo>
                    <a:pt x="668" y="522"/>
                  </a:lnTo>
                  <a:lnTo>
                    <a:pt x="643" y="504"/>
                  </a:lnTo>
                  <a:lnTo>
                    <a:pt x="613" y="489"/>
                  </a:lnTo>
                  <a:lnTo>
                    <a:pt x="583" y="476"/>
                  </a:lnTo>
                  <a:lnTo>
                    <a:pt x="553" y="464"/>
                  </a:lnTo>
                  <a:lnTo>
                    <a:pt x="526" y="452"/>
                  </a:lnTo>
                  <a:lnTo>
                    <a:pt x="503" y="436"/>
                  </a:lnTo>
                  <a:lnTo>
                    <a:pt x="493" y="426"/>
                  </a:lnTo>
                  <a:lnTo>
                    <a:pt x="486" y="414"/>
                  </a:lnTo>
                  <a:lnTo>
                    <a:pt x="484" y="401"/>
                  </a:lnTo>
                  <a:lnTo>
                    <a:pt x="485" y="389"/>
                  </a:lnTo>
                  <a:lnTo>
                    <a:pt x="491" y="377"/>
                  </a:lnTo>
                  <a:lnTo>
                    <a:pt x="500" y="367"/>
                  </a:lnTo>
                  <a:lnTo>
                    <a:pt x="513" y="359"/>
                  </a:lnTo>
                  <a:lnTo>
                    <a:pt x="529" y="356"/>
                  </a:lnTo>
                  <a:lnTo>
                    <a:pt x="544" y="354"/>
                  </a:lnTo>
                  <a:lnTo>
                    <a:pt x="583" y="355"/>
                  </a:lnTo>
                  <a:lnTo>
                    <a:pt x="621" y="362"/>
                  </a:lnTo>
                  <a:lnTo>
                    <a:pt x="658" y="376"/>
                  </a:lnTo>
                  <a:lnTo>
                    <a:pt x="667" y="380"/>
                  </a:lnTo>
                  <a:lnTo>
                    <a:pt x="674" y="381"/>
                  </a:lnTo>
                  <a:lnTo>
                    <a:pt x="680" y="378"/>
                  </a:lnTo>
                  <a:lnTo>
                    <a:pt x="683" y="372"/>
                  </a:lnTo>
                  <a:lnTo>
                    <a:pt x="687" y="364"/>
                  </a:lnTo>
                  <a:lnTo>
                    <a:pt x="696" y="333"/>
                  </a:lnTo>
                  <a:lnTo>
                    <a:pt x="705" y="304"/>
                  </a:lnTo>
                  <a:lnTo>
                    <a:pt x="707" y="294"/>
                  </a:lnTo>
                  <a:lnTo>
                    <a:pt x="705" y="286"/>
                  </a:lnTo>
                  <a:lnTo>
                    <a:pt x="699" y="280"/>
                  </a:lnTo>
                  <a:lnTo>
                    <a:pt x="692" y="276"/>
                  </a:lnTo>
                  <a:lnTo>
                    <a:pt x="657" y="262"/>
                  </a:lnTo>
                  <a:lnTo>
                    <a:pt x="620" y="254"/>
                  </a:lnTo>
                  <a:lnTo>
                    <a:pt x="606" y="252"/>
                  </a:lnTo>
                  <a:lnTo>
                    <a:pt x="597" y="249"/>
                  </a:lnTo>
                  <a:lnTo>
                    <a:pt x="592" y="245"/>
                  </a:lnTo>
                  <a:lnTo>
                    <a:pt x="588" y="240"/>
                  </a:lnTo>
                  <a:lnTo>
                    <a:pt x="587" y="230"/>
                  </a:lnTo>
                  <a:lnTo>
                    <a:pt x="587" y="216"/>
                  </a:lnTo>
                  <a:lnTo>
                    <a:pt x="586" y="197"/>
                  </a:lnTo>
                  <a:lnTo>
                    <a:pt x="585" y="184"/>
                  </a:lnTo>
                  <a:lnTo>
                    <a:pt x="581" y="175"/>
                  </a:lnTo>
                  <a:lnTo>
                    <a:pt x="573" y="172"/>
                  </a:lnTo>
                  <a:lnTo>
                    <a:pt x="560" y="170"/>
                  </a:lnTo>
                  <a:lnTo>
                    <a:pt x="541" y="170"/>
                  </a:lnTo>
                  <a:lnTo>
                    <a:pt x="521" y="170"/>
                  </a:lnTo>
                  <a:close/>
                  <a:moveTo>
                    <a:pt x="538" y="0"/>
                  </a:moveTo>
                  <a:lnTo>
                    <a:pt x="597" y="3"/>
                  </a:lnTo>
                  <a:lnTo>
                    <a:pt x="654" y="12"/>
                  </a:lnTo>
                  <a:lnTo>
                    <a:pt x="708" y="27"/>
                  </a:lnTo>
                  <a:lnTo>
                    <a:pt x="760" y="48"/>
                  </a:lnTo>
                  <a:lnTo>
                    <a:pt x="809" y="73"/>
                  </a:lnTo>
                  <a:lnTo>
                    <a:pt x="856" y="103"/>
                  </a:lnTo>
                  <a:lnTo>
                    <a:pt x="899" y="138"/>
                  </a:lnTo>
                  <a:lnTo>
                    <a:pt x="938" y="177"/>
                  </a:lnTo>
                  <a:lnTo>
                    <a:pt x="972" y="220"/>
                  </a:lnTo>
                  <a:lnTo>
                    <a:pt x="1003" y="266"/>
                  </a:lnTo>
                  <a:lnTo>
                    <a:pt x="1028" y="316"/>
                  </a:lnTo>
                  <a:lnTo>
                    <a:pt x="1049" y="368"/>
                  </a:lnTo>
                  <a:lnTo>
                    <a:pt x="1064" y="423"/>
                  </a:lnTo>
                  <a:lnTo>
                    <a:pt x="1074" y="479"/>
                  </a:lnTo>
                  <a:lnTo>
                    <a:pt x="1077" y="538"/>
                  </a:lnTo>
                  <a:lnTo>
                    <a:pt x="1074" y="597"/>
                  </a:lnTo>
                  <a:lnTo>
                    <a:pt x="1064" y="654"/>
                  </a:lnTo>
                  <a:lnTo>
                    <a:pt x="1049" y="709"/>
                  </a:lnTo>
                  <a:lnTo>
                    <a:pt x="1029" y="761"/>
                  </a:lnTo>
                  <a:lnTo>
                    <a:pt x="1003" y="810"/>
                  </a:lnTo>
                  <a:lnTo>
                    <a:pt x="972" y="857"/>
                  </a:lnTo>
                  <a:lnTo>
                    <a:pt x="938" y="900"/>
                  </a:lnTo>
                  <a:lnTo>
                    <a:pt x="899" y="939"/>
                  </a:lnTo>
                  <a:lnTo>
                    <a:pt x="856" y="974"/>
                  </a:lnTo>
                  <a:lnTo>
                    <a:pt x="809" y="1003"/>
                  </a:lnTo>
                  <a:lnTo>
                    <a:pt x="760" y="1029"/>
                  </a:lnTo>
                  <a:lnTo>
                    <a:pt x="708" y="1050"/>
                  </a:lnTo>
                  <a:lnTo>
                    <a:pt x="654" y="1065"/>
                  </a:lnTo>
                  <a:lnTo>
                    <a:pt x="597" y="1074"/>
                  </a:lnTo>
                  <a:lnTo>
                    <a:pt x="538" y="1077"/>
                  </a:lnTo>
                  <a:lnTo>
                    <a:pt x="480" y="1074"/>
                  </a:lnTo>
                  <a:lnTo>
                    <a:pt x="423" y="1065"/>
                  </a:lnTo>
                  <a:lnTo>
                    <a:pt x="369" y="1050"/>
                  </a:lnTo>
                  <a:lnTo>
                    <a:pt x="316" y="1029"/>
                  </a:lnTo>
                  <a:lnTo>
                    <a:pt x="266" y="1003"/>
                  </a:lnTo>
                  <a:lnTo>
                    <a:pt x="221" y="973"/>
                  </a:lnTo>
                  <a:lnTo>
                    <a:pt x="177" y="938"/>
                  </a:lnTo>
                  <a:lnTo>
                    <a:pt x="139" y="900"/>
                  </a:lnTo>
                  <a:lnTo>
                    <a:pt x="104" y="856"/>
                  </a:lnTo>
                  <a:lnTo>
                    <a:pt x="74" y="810"/>
                  </a:lnTo>
                  <a:lnTo>
                    <a:pt x="48" y="760"/>
                  </a:lnTo>
                  <a:lnTo>
                    <a:pt x="28" y="708"/>
                  </a:lnTo>
                  <a:lnTo>
                    <a:pt x="13" y="654"/>
                  </a:lnTo>
                  <a:lnTo>
                    <a:pt x="3" y="597"/>
                  </a:lnTo>
                  <a:lnTo>
                    <a:pt x="0" y="538"/>
                  </a:lnTo>
                  <a:lnTo>
                    <a:pt x="3" y="479"/>
                  </a:lnTo>
                  <a:lnTo>
                    <a:pt x="13" y="423"/>
                  </a:lnTo>
                  <a:lnTo>
                    <a:pt x="28" y="368"/>
                  </a:lnTo>
                  <a:lnTo>
                    <a:pt x="48" y="316"/>
                  </a:lnTo>
                  <a:lnTo>
                    <a:pt x="74" y="266"/>
                  </a:lnTo>
                  <a:lnTo>
                    <a:pt x="104" y="220"/>
                  </a:lnTo>
                  <a:lnTo>
                    <a:pt x="139" y="177"/>
                  </a:lnTo>
                  <a:lnTo>
                    <a:pt x="178" y="138"/>
                  </a:lnTo>
                  <a:lnTo>
                    <a:pt x="221" y="103"/>
                  </a:lnTo>
                  <a:lnTo>
                    <a:pt x="266" y="73"/>
                  </a:lnTo>
                  <a:lnTo>
                    <a:pt x="316" y="48"/>
                  </a:lnTo>
                  <a:lnTo>
                    <a:pt x="369" y="27"/>
                  </a:lnTo>
                  <a:lnTo>
                    <a:pt x="423" y="12"/>
                  </a:lnTo>
                  <a:lnTo>
                    <a:pt x="480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2"/>
            <p:cNvSpPr>
              <a:spLocks noEditPoints="1"/>
            </p:cNvSpPr>
            <p:nvPr/>
          </p:nvSpPr>
          <p:spPr bwMode="auto">
            <a:xfrm>
              <a:off x="2640013" y="5786438"/>
              <a:ext cx="171450" cy="171450"/>
            </a:xfrm>
            <a:custGeom>
              <a:avLst/>
              <a:gdLst>
                <a:gd name="T0" fmla="*/ 495 w 1076"/>
                <a:gd name="T1" fmla="*/ 184 h 1078"/>
                <a:gd name="T2" fmla="*/ 492 w 1076"/>
                <a:gd name="T3" fmla="*/ 248 h 1078"/>
                <a:gd name="T4" fmla="*/ 466 w 1076"/>
                <a:gd name="T5" fmla="*/ 266 h 1078"/>
                <a:gd name="T6" fmla="*/ 377 w 1076"/>
                <a:gd name="T7" fmla="*/ 329 h 1078"/>
                <a:gd name="T8" fmla="*/ 354 w 1076"/>
                <a:gd name="T9" fmla="*/ 435 h 1078"/>
                <a:gd name="T10" fmla="*/ 395 w 1076"/>
                <a:gd name="T11" fmla="*/ 519 h 1078"/>
                <a:gd name="T12" fmla="*/ 504 w 1076"/>
                <a:gd name="T13" fmla="*/ 581 h 1078"/>
                <a:gd name="T14" fmla="*/ 589 w 1076"/>
                <a:gd name="T15" fmla="*/ 630 h 1078"/>
                <a:gd name="T16" fmla="*/ 590 w 1076"/>
                <a:gd name="T17" fmla="*/ 688 h 1078"/>
                <a:gd name="T18" fmla="*/ 520 w 1076"/>
                <a:gd name="T19" fmla="*/ 718 h 1078"/>
                <a:gd name="T20" fmla="*/ 396 w 1076"/>
                <a:gd name="T21" fmla="*/ 687 h 1078"/>
                <a:gd name="T22" fmla="*/ 370 w 1076"/>
                <a:gd name="T23" fmla="*/ 690 h 1078"/>
                <a:gd name="T24" fmla="*/ 348 w 1076"/>
                <a:gd name="T25" fmla="*/ 765 h 1078"/>
                <a:gd name="T26" fmla="*/ 371 w 1076"/>
                <a:gd name="T27" fmla="*/ 793 h 1078"/>
                <a:gd name="T28" fmla="*/ 474 w 1076"/>
                <a:gd name="T29" fmla="*/ 822 h 1078"/>
                <a:gd name="T30" fmla="*/ 487 w 1076"/>
                <a:gd name="T31" fmla="*/ 850 h 1078"/>
                <a:gd name="T32" fmla="*/ 500 w 1076"/>
                <a:gd name="T33" fmla="*/ 907 h 1078"/>
                <a:gd name="T34" fmla="*/ 577 w 1076"/>
                <a:gd name="T35" fmla="*/ 902 h 1078"/>
                <a:gd name="T36" fmla="*/ 582 w 1076"/>
                <a:gd name="T37" fmla="*/ 839 h 1078"/>
                <a:gd name="T38" fmla="*/ 604 w 1076"/>
                <a:gd name="T39" fmla="*/ 810 h 1078"/>
                <a:gd name="T40" fmla="*/ 693 w 1076"/>
                <a:gd name="T41" fmla="*/ 752 h 1078"/>
                <a:gd name="T42" fmla="*/ 730 w 1076"/>
                <a:gd name="T43" fmla="*/ 645 h 1078"/>
                <a:gd name="T44" fmla="*/ 689 w 1076"/>
                <a:gd name="T45" fmla="*/ 544 h 1078"/>
                <a:gd name="T46" fmla="*/ 582 w 1076"/>
                <a:gd name="T47" fmla="*/ 477 h 1078"/>
                <a:gd name="T48" fmla="*/ 491 w 1076"/>
                <a:gd name="T49" fmla="*/ 427 h 1078"/>
                <a:gd name="T50" fmla="*/ 490 w 1076"/>
                <a:gd name="T51" fmla="*/ 378 h 1078"/>
                <a:gd name="T52" fmla="*/ 542 w 1076"/>
                <a:gd name="T53" fmla="*/ 355 h 1078"/>
                <a:gd name="T54" fmla="*/ 666 w 1076"/>
                <a:gd name="T55" fmla="*/ 382 h 1078"/>
                <a:gd name="T56" fmla="*/ 685 w 1076"/>
                <a:gd name="T57" fmla="*/ 365 h 1078"/>
                <a:gd name="T58" fmla="*/ 703 w 1076"/>
                <a:gd name="T59" fmla="*/ 288 h 1078"/>
                <a:gd name="T60" fmla="*/ 619 w 1076"/>
                <a:gd name="T61" fmla="*/ 255 h 1078"/>
                <a:gd name="T62" fmla="*/ 587 w 1076"/>
                <a:gd name="T63" fmla="*/ 241 h 1078"/>
                <a:gd name="T64" fmla="*/ 584 w 1076"/>
                <a:gd name="T65" fmla="*/ 186 h 1078"/>
                <a:gd name="T66" fmla="*/ 540 w 1076"/>
                <a:gd name="T67" fmla="*/ 171 h 1078"/>
                <a:gd name="T68" fmla="*/ 654 w 1076"/>
                <a:gd name="T69" fmla="*/ 12 h 1078"/>
                <a:gd name="T70" fmla="*/ 856 w 1076"/>
                <a:gd name="T71" fmla="*/ 105 h 1078"/>
                <a:gd name="T72" fmla="*/ 1003 w 1076"/>
                <a:gd name="T73" fmla="*/ 267 h 1078"/>
                <a:gd name="T74" fmla="*/ 1073 w 1076"/>
                <a:gd name="T75" fmla="*/ 481 h 1078"/>
                <a:gd name="T76" fmla="*/ 1049 w 1076"/>
                <a:gd name="T77" fmla="*/ 710 h 1078"/>
                <a:gd name="T78" fmla="*/ 937 w 1076"/>
                <a:gd name="T79" fmla="*/ 900 h 1078"/>
                <a:gd name="T80" fmla="*/ 759 w 1076"/>
                <a:gd name="T81" fmla="*/ 1030 h 1078"/>
                <a:gd name="T82" fmla="*/ 537 w 1076"/>
                <a:gd name="T83" fmla="*/ 1078 h 1078"/>
                <a:gd name="T84" fmla="*/ 315 w 1076"/>
                <a:gd name="T85" fmla="*/ 1030 h 1078"/>
                <a:gd name="T86" fmla="*/ 139 w 1076"/>
                <a:gd name="T87" fmla="*/ 900 h 1078"/>
                <a:gd name="T88" fmla="*/ 27 w 1076"/>
                <a:gd name="T89" fmla="*/ 710 h 1078"/>
                <a:gd name="T90" fmla="*/ 3 w 1076"/>
                <a:gd name="T91" fmla="*/ 481 h 1078"/>
                <a:gd name="T92" fmla="*/ 73 w 1076"/>
                <a:gd name="T93" fmla="*/ 267 h 1078"/>
                <a:gd name="T94" fmla="*/ 220 w 1076"/>
                <a:gd name="T95" fmla="*/ 104 h 1078"/>
                <a:gd name="T96" fmla="*/ 422 w 1076"/>
                <a:gd name="T97" fmla="*/ 12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6" h="1078">
                  <a:moveTo>
                    <a:pt x="519" y="171"/>
                  </a:moveTo>
                  <a:lnTo>
                    <a:pt x="506" y="172"/>
                  </a:lnTo>
                  <a:lnTo>
                    <a:pt x="498" y="177"/>
                  </a:lnTo>
                  <a:lnTo>
                    <a:pt x="495" y="184"/>
                  </a:lnTo>
                  <a:lnTo>
                    <a:pt x="494" y="198"/>
                  </a:lnTo>
                  <a:lnTo>
                    <a:pt x="494" y="227"/>
                  </a:lnTo>
                  <a:lnTo>
                    <a:pt x="493" y="239"/>
                  </a:lnTo>
                  <a:lnTo>
                    <a:pt x="492" y="248"/>
                  </a:lnTo>
                  <a:lnTo>
                    <a:pt x="490" y="253"/>
                  </a:lnTo>
                  <a:lnTo>
                    <a:pt x="485" y="257"/>
                  </a:lnTo>
                  <a:lnTo>
                    <a:pt x="476" y="261"/>
                  </a:lnTo>
                  <a:lnTo>
                    <a:pt x="466" y="266"/>
                  </a:lnTo>
                  <a:lnTo>
                    <a:pt x="438" y="277"/>
                  </a:lnTo>
                  <a:lnTo>
                    <a:pt x="414" y="292"/>
                  </a:lnTo>
                  <a:lnTo>
                    <a:pt x="395" y="309"/>
                  </a:lnTo>
                  <a:lnTo>
                    <a:pt x="377" y="329"/>
                  </a:lnTo>
                  <a:lnTo>
                    <a:pt x="366" y="352"/>
                  </a:lnTo>
                  <a:lnTo>
                    <a:pt x="357" y="379"/>
                  </a:lnTo>
                  <a:lnTo>
                    <a:pt x="352" y="409"/>
                  </a:lnTo>
                  <a:lnTo>
                    <a:pt x="354" y="435"/>
                  </a:lnTo>
                  <a:lnTo>
                    <a:pt x="358" y="459"/>
                  </a:lnTo>
                  <a:lnTo>
                    <a:pt x="367" y="481"/>
                  </a:lnTo>
                  <a:lnTo>
                    <a:pt x="380" y="500"/>
                  </a:lnTo>
                  <a:lnTo>
                    <a:pt x="395" y="519"/>
                  </a:lnTo>
                  <a:lnTo>
                    <a:pt x="414" y="534"/>
                  </a:lnTo>
                  <a:lnTo>
                    <a:pt x="435" y="548"/>
                  </a:lnTo>
                  <a:lnTo>
                    <a:pt x="469" y="567"/>
                  </a:lnTo>
                  <a:lnTo>
                    <a:pt x="504" y="581"/>
                  </a:lnTo>
                  <a:lnTo>
                    <a:pt x="540" y="595"/>
                  </a:lnTo>
                  <a:lnTo>
                    <a:pt x="559" y="605"/>
                  </a:lnTo>
                  <a:lnTo>
                    <a:pt x="577" y="618"/>
                  </a:lnTo>
                  <a:lnTo>
                    <a:pt x="589" y="630"/>
                  </a:lnTo>
                  <a:lnTo>
                    <a:pt x="596" y="645"/>
                  </a:lnTo>
                  <a:lnTo>
                    <a:pt x="598" y="659"/>
                  </a:lnTo>
                  <a:lnTo>
                    <a:pt x="596" y="674"/>
                  </a:lnTo>
                  <a:lnTo>
                    <a:pt x="590" y="688"/>
                  </a:lnTo>
                  <a:lnTo>
                    <a:pt x="579" y="700"/>
                  </a:lnTo>
                  <a:lnTo>
                    <a:pt x="565" y="708"/>
                  </a:lnTo>
                  <a:lnTo>
                    <a:pt x="543" y="715"/>
                  </a:lnTo>
                  <a:lnTo>
                    <a:pt x="520" y="718"/>
                  </a:lnTo>
                  <a:lnTo>
                    <a:pt x="498" y="717"/>
                  </a:lnTo>
                  <a:lnTo>
                    <a:pt x="462" y="711"/>
                  </a:lnTo>
                  <a:lnTo>
                    <a:pt x="429" y="701"/>
                  </a:lnTo>
                  <a:lnTo>
                    <a:pt x="396" y="687"/>
                  </a:lnTo>
                  <a:lnTo>
                    <a:pt x="387" y="682"/>
                  </a:lnTo>
                  <a:lnTo>
                    <a:pt x="380" y="681"/>
                  </a:lnTo>
                  <a:lnTo>
                    <a:pt x="374" y="683"/>
                  </a:lnTo>
                  <a:lnTo>
                    <a:pt x="370" y="690"/>
                  </a:lnTo>
                  <a:lnTo>
                    <a:pt x="366" y="700"/>
                  </a:lnTo>
                  <a:lnTo>
                    <a:pt x="358" y="726"/>
                  </a:lnTo>
                  <a:lnTo>
                    <a:pt x="350" y="753"/>
                  </a:lnTo>
                  <a:lnTo>
                    <a:pt x="348" y="765"/>
                  </a:lnTo>
                  <a:lnTo>
                    <a:pt x="348" y="774"/>
                  </a:lnTo>
                  <a:lnTo>
                    <a:pt x="351" y="781"/>
                  </a:lnTo>
                  <a:lnTo>
                    <a:pt x="358" y="787"/>
                  </a:lnTo>
                  <a:lnTo>
                    <a:pt x="371" y="793"/>
                  </a:lnTo>
                  <a:lnTo>
                    <a:pt x="400" y="805"/>
                  </a:lnTo>
                  <a:lnTo>
                    <a:pt x="430" y="813"/>
                  </a:lnTo>
                  <a:lnTo>
                    <a:pt x="461" y="820"/>
                  </a:lnTo>
                  <a:lnTo>
                    <a:pt x="474" y="822"/>
                  </a:lnTo>
                  <a:lnTo>
                    <a:pt x="482" y="824"/>
                  </a:lnTo>
                  <a:lnTo>
                    <a:pt x="485" y="829"/>
                  </a:lnTo>
                  <a:lnTo>
                    <a:pt x="487" y="837"/>
                  </a:lnTo>
                  <a:lnTo>
                    <a:pt x="487" y="850"/>
                  </a:lnTo>
                  <a:lnTo>
                    <a:pt x="487" y="885"/>
                  </a:lnTo>
                  <a:lnTo>
                    <a:pt x="488" y="895"/>
                  </a:lnTo>
                  <a:lnTo>
                    <a:pt x="493" y="902"/>
                  </a:lnTo>
                  <a:lnTo>
                    <a:pt x="500" y="907"/>
                  </a:lnTo>
                  <a:lnTo>
                    <a:pt x="509" y="908"/>
                  </a:lnTo>
                  <a:lnTo>
                    <a:pt x="560" y="908"/>
                  </a:lnTo>
                  <a:lnTo>
                    <a:pt x="570" y="907"/>
                  </a:lnTo>
                  <a:lnTo>
                    <a:pt x="577" y="902"/>
                  </a:lnTo>
                  <a:lnTo>
                    <a:pt x="581" y="896"/>
                  </a:lnTo>
                  <a:lnTo>
                    <a:pt x="582" y="886"/>
                  </a:lnTo>
                  <a:lnTo>
                    <a:pt x="582" y="862"/>
                  </a:lnTo>
                  <a:lnTo>
                    <a:pt x="582" y="839"/>
                  </a:lnTo>
                  <a:lnTo>
                    <a:pt x="583" y="828"/>
                  </a:lnTo>
                  <a:lnTo>
                    <a:pt x="586" y="820"/>
                  </a:lnTo>
                  <a:lnTo>
                    <a:pt x="594" y="814"/>
                  </a:lnTo>
                  <a:lnTo>
                    <a:pt x="604" y="810"/>
                  </a:lnTo>
                  <a:lnTo>
                    <a:pt x="629" y="800"/>
                  </a:lnTo>
                  <a:lnTo>
                    <a:pt x="653" y="788"/>
                  </a:lnTo>
                  <a:lnTo>
                    <a:pt x="674" y="772"/>
                  </a:lnTo>
                  <a:lnTo>
                    <a:pt x="693" y="752"/>
                  </a:lnTo>
                  <a:lnTo>
                    <a:pt x="710" y="727"/>
                  </a:lnTo>
                  <a:lnTo>
                    <a:pt x="721" y="701"/>
                  </a:lnTo>
                  <a:lnTo>
                    <a:pt x="728" y="674"/>
                  </a:lnTo>
                  <a:lnTo>
                    <a:pt x="730" y="645"/>
                  </a:lnTo>
                  <a:lnTo>
                    <a:pt x="727" y="618"/>
                  </a:lnTo>
                  <a:lnTo>
                    <a:pt x="718" y="592"/>
                  </a:lnTo>
                  <a:lnTo>
                    <a:pt x="706" y="567"/>
                  </a:lnTo>
                  <a:lnTo>
                    <a:pt x="689" y="544"/>
                  </a:lnTo>
                  <a:lnTo>
                    <a:pt x="667" y="523"/>
                  </a:lnTo>
                  <a:lnTo>
                    <a:pt x="642" y="506"/>
                  </a:lnTo>
                  <a:lnTo>
                    <a:pt x="611" y="491"/>
                  </a:lnTo>
                  <a:lnTo>
                    <a:pt x="582" y="477"/>
                  </a:lnTo>
                  <a:lnTo>
                    <a:pt x="552" y="466"/>
                  </a:lnTo>
                  <a:lnTo>
                    <a:pt x="525" y="454"/>
                  </a:lnTo>
                  <a:lnTo>
                    <a:pt x="502" y="437"/>
                  </a:lnTo>
                  <a:lnTo>
                    <a:pt x="491" y="427"/>
                  </a:lnTo>
                  <a:lnTo>
                    <a:pt x="484" y="415"/>
                  </a:lnTo>
                  <a:lnTo>
                    <a:pt x="482" y="402"/>
                  </a:lnTo>
                  <a:lnTo>
                    <a:pt x="484" y="390"/>
                  </a:lnTo>
                  <a:lnTo>
                    <a:pt x="490" y="378"/>
                  </a:lnTo>
                  <a:lnTo>
                    <a:pt x="498" y="369"/>
                  </a:lnTo>
                  <a:lnTo>
                    <a:pt x="512" y="361"/>
                  </a:lnTo>
                  <a:lnTo>
                    <a:pt x="527" y="358"/>
                  </a:lnTo>
                  <a:lnTo>
                    <a:pt x="542" y="355"/>
                  </a:lnTo>
                  <a:lnTo>
                    <a:pt x="581" y="357"/>
                  </a:lnTo>
                  <a:lnTo>
                    <a:pt x="619" y="363"/>
                  </a:lnTo>
                  <a:lnTo>
                    <a:pt x="656" y="377"/>
                  </a:lnTo>
                  <a:lnTo>
                    <a:pt x="666" y="382"/>
                  </a:lnTo>
                  <a:lnTo>
                    <a:pt x="672" y="383"/>
                  </a:lnTo>
                  <a:lnTo>
                    <a:pt x="678" y="381"/>
                  </a:lnTo>
                  <a:lnTo>
                    <a:pt x="682" y="374"/>
                  </a:lnTo>
                  <a:lnTo>
                    <a:pt x="685" y="365"/>
                  </a:lnTo>
                  <a:lnTo>
                    <a:pt x="695" y="335"/>
                  </a:lnTo>
                  <a:lnTo>
                    <a:pt x="704" y="305"/>
                  </a:lnTo>
                  <a:lnTo>
                    <a:pt x="705" y="296"/>
                  </a:lnTo>
                  <a:lnTo>
                    <a:pt x="703" y="288"/>
                  </a:lnTo>
                  <a:lnTo>
                    <a:pt x="698" y="281"/>
                  </a:lnTo>
                  <a:lnTo>
                    <a:pt x="690" y="277"/>
                  </a:lnTo>
                  <a:lnTo>
                    <a:pt x="655" y="264"/>
                  </a:lnTo>
                  <a:lnTo>
                    <a:pt x="619" y="255"/>
                  </a:lnTo>
                  <a:lnTo>
                    <a:pt x="605" y="253"/>
                  </a:lnTo>
                  <a:lnTo>
                    <a:pt x="595" y="251"/>
                  </a:lnTo>
                  <a:lnTo>
                    <a:pt x="590" y="247"/>
                  </a:lnTo>
                  <a:lnTo>
                    <a:pt x="587" y="241"/>
                  </a:lnTo>
                  <a:lnTo>
                    <a:pt x="586" y="231"/>
                  </a:lnTo>
                  <a:lnTo>
                    <a:pt x="586" y="217"/>
                  </a:lnTo>
                  <a:lnTo>
                    <a:pt x="585" y="199"/>
                  </a:lnTo>
                  <a:lnTo>
                    <a:pt x="584" y="186"/>
                  </a:lnTo>
                  <a:lnTo>
                    <a:pt x="580" y="177"/>
                  </a:lnTo>
                  <a:lnTo>
                    <a:pt x="571" y="174"/>
                  </a:lnTo>
                  <a:lnTo>
                    <a:pt x="558" y="171"/>
                  </a:lnTo>
                  <a:lnTo>
                    <a:pt x="540" y="171"/>
                  </a:lnTo>
                  <a:lnTo>
                    <a:pt x="519" y="171"/>
                  </a:lnTo>
                  <a:close/>
                  <a:moveTo>
                    <a:pt x="537" y="0"/>
                  </a:moveTo>
                  <a:lnTo>
                    <a:pt x="596" y="4"/>
                  </a:lnTo>
                  <a:lnTo>
                    <a:pt x="654" y="12"/>
                  </a:lnTo>
                  <a:lnTo>
                    <a:pt x="708" y="28"/>
                  </a:lnTo>
                  <a:lnTo>
                    <a:pt x="760" y="48"/>
                  </a:lnTo>
                  <a:lnTo>
                    <a:pt x="809" y="74"/>
                  </a:lnTo>
                  <a:lnTo>
                    <a:pt x="856" y="105"/>
                  </a:lnTo>
                  <a:lnTo>
                    <a:pt x="899" y="140"/>
                  </a:lnTo>
                  <a:lnTo>
                    <a:pt x="938" y="178"/>
                  </a:lnTo>
                  <a:lnTo>
                    <a:pt x="973" y="221"/>
                  </a:lnTo>
                  <a:lnTo>
                    <a:pt x="1003" y="267"/>
                  </a:lnTo>
                  <a:lnTo>
                    <a:pt x="1028" y="316"/>
                  </a:lnTo>
                  <a:lnTo>
                    <a:pt x="1049" y="369"/>
                  </a:lnTo>
                  <a:lnTo>
                    <a:pt x="1064" y="424"/>
                  </a:lnTo>
                  <a:lnTo>
                    <a:pt x="1073" y="481"/>
                  </a:lnTo>
                  <a:lnTo>
                    <a:pt x="1076" y="540"/>
                  </a:lnTo>
                  <a:lnTo>
                    <a:pt x="1073" y="598"/>
                  </a:lnTo>
                  <a:lnTo>
                    <a:pt x="1064" y="655"/>
                  </a:lnTo>
                  <a:lnTo>
                    <a:pt x="1049" y="710"/>
                  </a:lnTo>
                  <a:lnTo>
                    <a:pt x="1028" y="762"/>
                  </a:lnTo>
                  <a:lnTo>
                    <a:pt x="1002" y="811"/>
                  </a:lnTo>
                  <a:lnTo>
                    <a:pt x="971" y="858"/>
                  </a:lnTo>
                  <a:lnTo>
                    <a:pt x="937" y="900"/>
                  </a:lnTo>
                  <a:lnTo>
                    <a:pt x="899" y="939"/>
                  </a:lnTo>
                  <a:lnTo>
                    <a:pt x="855" y="974"/>
                  </a:lnTo>
                  <a:lnTo>
                    <a:pt x="809" y="1005"/>
                  </a:lnTo>
                  <a:lnTo>
                    <a:pt x="759" y="1030"/>
                  </a:lnTo>
                  <a:lnTo>
                    <a:pt x="708" y="1050"/>
                  </a:lnTo>
                  <a:lnTo>
                    <a:pt x="653" y="1066"/>
                  </a:lnTo>
                  <a:lnTo>
                    <a:pt x="596" y="1074"/>
                  </a:lnTo>
                  <a:lnTo>
                    <a:pt x="537" y="1078"/>
                  </a:lnTo>
                  <a:lnTo>
                    <a:pt x="480" y="1074"/>
                  </a:lnTo>
                  <a:lnTo>
                    <a:pt x="422" y="1066"/>
                  </a:lnTo>
                  <a:lnTo>
                    <a:pt x="368" y="1050"/>
                  </a:lnTo>
                  <a:lnTo>
                    <a:pt x="315" y="1030"/>
                  </a:lnTo>
                  <a:lnTo>
                    <a:pt x="267" y="1005"/>
                  </a:lnTo>
                  <a:lnTo>
                    <a:pt x="221" y="974"/>
                  </a:lnTo>
                  <a:lnTo>
                    <a:pt x="177" y="939"/>
                  </a:lnTo>
                  <a:lnTo>
                    <a:pt x="139" y="900"/>
                  </a:lnTo>
                  <a:lnTo>
                    <a:pt x="104" y="858"/>
                  </a:lnTo>
                  <a:lnTo>
                    <a:pt x="74" y="811"/>
                  </a:lnTo>
                  <a:lnTo>
                    <a:pt x="48" y="762"/>
                  </a:lnTo>
                  <a:lnTo>
                    <a:pt x="27" y="710"/>
                  </a:lnTo>
                  <a:lnTo>
                    <a:pt x="12" y="655"/>
                  </a:lnTo>
                  <a:lnTo>
                    <a:pt x="3" y="598"/>
                  </a:lnTo>
                  <a:lnTo>
                    <a:pt x="0" y="540"/>
                  </a:lnTo>
                  <a:lnTo>
                    <a:pt x="3" y="481"/>
                  </a:lnTo>
                  <a:lnTo>
                    <a:pt x="12" y="423"/>
                  </a:lnTo>
                  <a:lnTo>
                    <a:pt x="27" y="369"/>
                  </a:lnTo>
                  <a:lnTo>
                    <a:pt x="48" y="316"/>
                  </a:lnTo>
                  <a:lnTo>
                    <a:pt x="73" y="267"/>
                  </a:lnTo>
                  <a:lnTo>
                    <a:pt x="103" y="220"/>
                  </a:lnTo>
                  <a:lnTo>
                    <a:pt x="138" y="178"/>
                  </a:lnTo>
                  <a:lnTo>
                    <a:pt x="177" y="139"/>
                  </a:lnTo>
                  <a:lnTo>
                    <a:pt x="220" y="104"/>
                  </a:lnTo>
                  <a:lnTo>
                    <a:pt x="267" y="73"/>
                  </a:lnTo>
                  <a:lnTo>
                    <a:pt x="315" y="48"/>
                  </a:lnTo>
                  <a:lnTo>
                    <a:pt x="368" y="28"/>
                  </a:lnTo>
                  <a:lnTo>
                    <a:pt x="422" y="12"/>
                  </a:lnTo>
                  <a:lnTo>
                    <a:pt x="480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3"/>
            <p:cNvSpPr>
              <a:spLocks noEditPoints="1"/>
            </p:cNvSpPr>
            <p:nvPr/>
          </p:nvSpPr>
          <p:spPr bwMode="auto">
            <a:xfrm>
              <a:off x="2438400" y="6151563"/>
              <a:ext cx="171450" cy="171450"/>
            </a:xfrm>
            <a:custGeom>
              <a:avLst/>
              <a:gdLst>
                <a:gd name="T0" fmla="*/ 496 w 1076"/>
                <a:gd name="T1" fmla="*/ 183 h 1077"/>
                <a:gd name="T2" fmla="*/ 493 w 1076"/>
                <a:gd name="T3" fmla="*/ 246 h 1077"/>
                <a:gd name="T4" fmla="*/ 467 w 1076"/>
                <a:gd name="T5" fmla="*/ 265 h 1077"/>
                <a:gd name="T6" fmla="*/ 379 w 1076"/>
                <a:gd name="T7" fmla="*/ 328 h 1077"/>
                <a:gd name="T8" fmla="*/ 355 w 1076"/>
                <a:gd name="T9" fmla="*/ 433 h 1077"/>
                <a:gd name="T10" fmla="*/ 396 w 1076"/>
                <a:gd name="T11" fmla="*/ 517 h 1077"/>
                <a:gd name="T12" fmla="*/ 505 w 1076"/>
                <a:gd name="T13" fmla="*/ 579 h 1077"/>
                <a:gd name="T14" fmla="*/ 590 w 1076"/>
                <a:gd name="T15" fmla="*/ 628 h 1077"/>
                <a:gd name="T16" fmla="*/ 591 w 1076"/>
                <a:gd name="T17" fmla="*/ 686 h 1077"/>
                <a:gd name="T18" fmla="*/ 521 w 1076"/>
                <a:gd name="T19" fmla="*/ 717 h 1077"/>
                <a:gd name="T20" fmla="*/ 397 w 1076"/>
                <a:gd name="T21" fmla="*/ 685 h 1077"/>
                <a:gd name="T22" fmla="*/ 371 w 1076"/>
                <a:gd name="T23" fmla="*/ 688 h 1077"/>
                <a:gd name="T24" fmla="*/ 349 w 1076"/>
                <a:gd name="T25" fmla="*/ 764 h 1077"/>
                <a:gd name="T26" fmla="*/ 370 w 1076"/>
                <a:gd name="T27" fmla="*/ 792 h 1077"/>
                <a:gd name="T28" fmla="*/ 473 w 1076"/>
                <a:gd name="T29" fmla="*/ 820 h 1077"/>
                <a:gd name="T30" fmla="*/ 487 w 1076"/>
                <a:gd name="T31" fmla="*/ 849 h 1077"/>
                <a:gd name="T32" fmla="*/ 499 w 1076"/>
                <a:gd name="T33" fmla="*/ 905 h 1077"/>
                <a:gd name="T34" fmla="*/ 577 w 1076"/>
                <a:gd name="T35" fmla="*/ 901 h 1077"/>
                <a:gd name="T36" fmla="*/ 582 w 1076"/>
                <a:gd name="T37" fmla="*/ 837 h 1077"/>
                <a:gd name="T38" fmla="*/ 604 w 1076"/>
                <a:gd name="T39" fmla="*/ 808 h 1077"/>
                <a:gd name="T40" fmla="*/ 693 w 1076"/>
                <a:gd name="T41" fmla="*/ 750 h 1077"/>
                <a:gd name="T42" fmla="*/ 729 w 1076"/>
                <a:gd name="T43" fmla="*/ 644 h 1077"/>
                <a:gd name="T44" fmla="*/ 689 w 1076"/>
                <a:gd name="T45" fmla="*/ 542 h 1077"/>
                <a:gd name="T46" fmla="*/ 583 w 1076"/>
                <a:gd name="T47" fmla="*/ 476 h 1077"/>
                <a:gd name="T48" fmla="*/ 492 w 1076"/>
                <a:gd name="T49" fmla="*/ 426 h 1077"/>
                <a:gd name="T50" fmla="*/ 491 w 1076"/>
                <a:gd name="T51" fmla="*/ 377 h 1077"/>
                <a:gd name="T52" fmla="*/ 543 w 1076"/>
                <a:gd name="T53" fmla="*/ 354 h 1077"/>
                <a:gd name="T54" fmla="*/ 667 w 1076"/>
                <a:gd name="T55" fmla="*/ 380 h 1077"/>
                <a:gd name="T56" fmla="*/ 686 w 1076"/>
                <a:gd name="T57" fmla="*/ 364 h 1077"/>
                <a:gd name="T58" fmla="*/ 704 w 1076"/>
                <a:gd name="T59" fmla="*/ 286 h 1077"/>
                <a:gd name="T60" fmla="*/ 620 w 1076"/>
                <a:gd name="T61" fmla="*/ 254 h 1077"/>
                <a:gd name="T62" fmla="*/ 589 w 1076"/>
                <a:gd name="T63" fmla="*/ 240 h 1077"/>
                <a:gd name="T64" fmla="*/ 585 w 1076"/>
                <a:gd name="T65" fmla="*/ 184 h 1077"/>
                <a:gd name="T66" fmla="*/ 541 w 1076"/>
                <a:gd name="T67" fmla="*/ 170 h 1077"/>
                <a:gd name="T68" fmla="*/ 654 w 1076"/>
                <a:gd name="T69" fmla="*/ 12 h 1077"/>
                <a:gd name="T70" fmla="*/ 856 w 1076"/>
                <a:gd name="T71" fmla="*/ 103 h 1077"/>
                <a:gd name="T72" fmla="*/ 1003 w 1076"/>
                <a:gd name="T73" fmla="*/ 266 h 1077"/>
                <a:gd name="T74" fmla="*/ 1073 w 1076"/>
                <a:gd name="T75" fmla="*/ 479 h 1077"/>
                <a:gd name="T76" fmla="*/ 1049 w 1076"/>
                <a:gd name="T77" fmla="*/ 709 h 1077"/>
                <a:gd name="T78" fmla="*/ 938 w 1076"/>
                <a:gd name="T79" fmla="*/ 900 h 1077"/>
                <a:gd name="T80" fmla="*/ 760 w 1076"/>
                <a:gd name="T81" fmla="*/ 1029 h 1077"/>
                <a:gd name="T82" fmla="*/ 539 w 1076"/>
                <a:gd name="T83" fmla="*/ 1077 h 1077"/>
                <a:gd name="T84" fmla="*/ 315 w 1076"/>
                <a:gd name="T85" fmla="*/ 1029 h 1077"/>
                <a:gd name="T86" fmla="*/ 138 w 1076"/>
                <a:gd name="T87" fmla="*/ 900 h 1077"/>
                <a:gd name="T88" fmla="*/ 27 w 1076"/>
                <a:gd name="T89" fmla="*/ 708 h 1077"/>
                <a:gd name="T90" fmla="*/ 3 w 1076"/>
                <a:gd name="T91" fmla="*/ 479 h 1077"/>
                <a:gd name="T92" fmla="*/ 74 w 1076"/>
                <a:gd name="T93" fmla="*/ 266 h 1077"/>
                <a:gd name="T94" fmla="*/ 221 w 1076"/>
                <a:gd name="T95" fmla="*/ 103 h 1077"/>
                <a:gd name="T96" fmla="*/ 423 w 1076"/>
                <a:gd name="T97" fmla="*/ 12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6" h="1077">
                  <a:moveTo>
                    <a:pt x="520" y="170"/>
                  </a:moveTo>
                  <a:lnTo>
                    <a:pt x="507" y="171"/>
                  </a:lnTo>
                  <a:lnTo>
                    <a:pt x="499" y="175"/>
                  </a:lnTo>
                  <a:lnTo>
                    <a:pt x="496" y="183"/>
                  </a:lnTo>
                  <a:lnTo>
                    <a:pt x="495" y="196"/>
                  </a:lnTo>
                  <a:lnTo>
                    <a:pt x="495" y="225"/>
                  </a:lnTo>
                  <a:lnTo>
                    <a:pt x="494" y="237"/>
                  </a:lnTo>
                  <a:lnTo>
                    <a:pt x="493" y="246"/>
                  </a:lnTo>
                  <a:lnTo>
                    <a:pt x="491" y="252"/>
                  </a:lnTo>
                  <a:lnTo>
                    <a:pt x="486" y="256"/>
                  </a:lnTo>
                  <a:lnTo>
                    <a:pt x="478" y="259"/>
                  </a:lnTo>
                  <a:lnTo>
                    <a:pt x="467" y="265"/>
                  </a:lnTo>
                  <a:lnTo>
                    <a:pt x="440" y="276"/>
                  </a:lnTo>
                  <a:lnTo>
                    <a:pt x="416" y="291"/>
                  </a:lnTo>
                  <a:lnTo>
                    <a:pt x="396" y="307"/>
                  </a:lnTo>
                  <a:lnTo>
                    <a:pt x="379" y="328"/>
                  </a:lnTo>
                  <a:lnTo>
                    <a:pt x="367" y="351"/>
                  </a:lnTo>
                  <a:lnTo>
                    <a:pt x="358" y="378"/>
                  </a:lnTo>
                  <a:lnTo>
                    <a:pt x="354" y="407"/>
                  </a:lnTo>
                  <a:lnTo>
                    <a:pt x="355" y="433"/>
                  </a:lnTo>
                  <a:lnTo>
                    <a:pt x="359" y="457"/>
                  </a:lnTo>
                  <a:lnTo>
                    <a:pt x="368" y="479"/>
                  </a:lnTo>
                  <a:lnTo>
                    <a:pt x="381" y="499"/>
                  </a:lnTo>
                  <a:lnTo>
                    <a:pt x="396" y="517"/>
                  </a:lnTo>
                  <a:lnTo>
                    <a:pt x="416" y="533"/>
                  </a:lnTo>
                  <a:lnTo>
                    <a:pt x="436" y="547"/>
                  </a:lnTo>
                  <a:lnTo>
                    <a:pt x="470" y="565"/>
                  </a:lnTo>
                  <a:lnTo>
                    <a:pt x="505" y="579"/>
                  </a:lnTo>
                  <a:lnTo>
                    <a:pt x="541" y="594"/>
                  </a:lnTo>
                  <a:lnTo>
                    <a:pt x="560" y="603"/>
                  </a:lnTo>
                  <a:lnTo>
                    <a:pt x="578" y="616"/>
                  </a:lnTo>
                  <a:lnTo>
                    <a:pt x="590" y="628"/>
                  </a:lnTo>
                  <a:lnTo>
                    <a:pt x="597" y="643"/>
                  </a:lnTo>
                  <a:lnTo>
                    <a:pt x="599" y="658"/>
                  </a:lnTo>
                  <a:lnTo>
                    <a:pt x="597" y="672"/>
                  </a:lnTo>
                  <a:lnTo>
                    <a:pt x="591" y="686"/>
                  </a:lnTo>
                  <a:lnTo>
                    <a:pt x="580" y="698"/>
                  </a:lnTo>
                  <a:lnTo>
                    <a:pt x="566" y="707"/>
                  </a:lnTo>
                  <a:lnTo>
                    <a:pt x="544" y="713"/>
                  </a:lnTo>
                  <a:lnTo>
                    <a:pt x="521" y="717"/>
                  </a:lnTo>
                  <a:lnTo>
                    <a:pt x="499" y="716"/>
                  </a:lnTo>
                  <a:lnTo>
                    <a:pt x="463" y="709"/>
                  </a:lnTo>
                  <a:lnTo>
                    <a:pt x="430" y="699"/>
                  </a:lnTo>
                  <a:lnTo>
                    <a:pt x="397" y="685"/>
                  </a:lnTo>
                  <a:lnTo>
                    <a:pt x="388" y="681"/>
                  </a:lnTo>
                  <a:lnTo>
                    <a:pt x="381" y="680"/>
                  </a:lnTo>
                  <a:lnTo>
                    <a:pt x="375" y="682"/>
                  </a:lnTo>
                  <a:lnTo>
                    <a:pt x="371" y="688"/>
                  </a:lnTo>
                  <a:lnTo>
                    <a:pt x="367" y="698"/>
                  </a:lnTo>
                  <a:lnTo>
                    <a:pt x="359" y="724"/>
                  </a:lnTo>
                  <a:lnTo>
                    <a:pt x="351" y="752"/>
                  </a:lnTo>
                  <a:lnTo>
                    <a:pt x="349" y="764"/>
                  </a:lnTo>
                  <a:lnTo>
                    <a:pt x="348" y="772"/>
                  </a:lnTo>
                  <a:lnTo>
                    <a:pt x="351" y="780"/>
                  </a:lnTo>
                  <a:lnTo>
                    <a:pt x="359" y="785"/>
                  </a:lnTo>
                  <a:lnTo>
                    <a:pt x="370" y="792"/>
                  </a:lnTo>
                  <a:lnTo>
                    <a:pt x="399" y="804"/>
                  </a:lnTo>
                  <a:lnTo>
                    <a:pt x="430" y="811"/>
                  </a:lnTo>
                  <a:lnTo>
                    <a:pt x="461" y="818"/>
                  </a:lnTo>
                  <a:lnTo>
                    <a:pt x="473" y="820"/>
                  </a:lnTo>
                  <a:lnTo>
                    <a:pt x="481" y="822"/>
                  </a:lnTo>
                  <a:lnTo>
                    <a:pt x="485" y="828"/>
                  </a:lnTo>
                  <a:lnTo>
                    <a:pt x="486" y="835"/>
                  </a:lnTo>
                  <a:lnTo>
                    <a:pt x="487" y="849"/>
                  </a:lnTo>
                  <a:lnTo>
                    <a:pt x="487" y="883"/>
                  </a:lnTo>
                  <a:lnTo>
                    <a:pt x="488" y="893"/>
                  </a:lnTo>
                  <a:lnTo>
                    <a:pt x="493" y="901"/>
                  </a:lnTo>
                  <a:lnTo>
                    <a:pt x="499" y="905"/>
                  </a:lnTo>
                  <a:lnTo>
                    <a:pt x="509" y="906"/>
                  </a:lnTo>
                  <a:lnTo>
                    <a:pt x="560" y="906"/>
                  </a:lnTo>
                  <a:lnTo>
                    <a:pt x="570" y="905"/>
                  </a:lnTo>
                  <a:lnTo>
                    <a:pt x="577" y="901"/>
                  </a:lnTo>
                  <a:lnTo>
                    <a:pt x="581" y="894"/>
                  </a:lnTo>
                  <a:lnTo>
                    <a:pt x="582" y="884"/>
                  </a:lnTo>
                  <a:lnTo>
                    <a:pt x="582" y="861"/>
                  </a:lnTo>
                  <a:lnTo>
                    <a:pt x="582" y="837"/>
                  </a:lnTo>
                  <a:lnTo>
                    <a:pt x="583" y="827"/>
                  </a:lnTo>
                  <a:lnTo>
                    <a:pt x="586" y="818"/>
                  </a:lnTo>
                  <a:lnTo>
                    <a:pt x="593" y="813"/>
                  </a:lnTo>
                  <a:lnTo>
                    <a:pt x="604" y="808"/>
                  </a:lnTo>
                  <a:lnTo>
                    <a:pt x="629" y="798"/>
                  </a:lnTo>
                  <a:lnTo>
                    <a:pt x="653" y="786"/>
                  </a:lnTo>
                  <a:lnTo>
                    <a:pt x="673" y="770"/>
                  </a:lnTo>
                  <a:lnTo>
                    <a:pt x="693" y="750"/>
                  </a:lnTo>
                  <a:lnTo>
                    <a:pt x="709" y="725"/>
                  </a:lnTo>
                  <a:lnTo>
                    <a:pt x="721" y="699"/>
                  </a:lnTo>
                  <a:lnTo>
                    <a:pt x="728" y="672"/>
                  </a:lnTo>
                  <a:lnTo>
                    <a:pt x="729" y="644"/>
                  </a:lnTo>
                  <a:lnTo>
                    <a:pt x="726" y="616"/>
                  </a:lnTo>
                  <a:lnTo>
                    <a:pt x="718" y="590"/>
                  </a:lnTo>
                  <a:lnTo>
                    <a:pt x="705" y="565"/>
                  </a:lnTo>
                  <a:lnTo>
                    <a:pt x="689" y="542"/>
                  </a:lnTo>
                  <a:lnTo>
                    <a:pt x="668" y="522"/>
                  </a:lnTo>
                  <a:lnTo>
                    <a:pt x="643" y="504"/>
                  </a:lnTo>
                  <a:lnTo>
                    <a:pt x="612" y="489"/>
                  </a:lnTo>
                  <a:lnTo>
                    <a:pt x="583" y="476"/>
                  </a:lnTo>
                  <a:lnTo>
                    <a:pt x="553" y="464"/>
                  </a:lnTo>
                  <a:lnTo>
                    <a:pt x="527" y="452"/>
                  </a:lnTo>
                  <a:lnTo>
                    <a:pt x="503" y="436"/>
                  </a:lnTo>
                  <a:lnTo>
                    <a:pt x="492" y="426"/>
                  </a:lnTo>
                  <a:lnTo>
                    <a:pt x="485" y="414"/>
                  </a:lnTo>
                  <a:lnTo>
                    <a:pt x="483" y="401"/>
                  </a:lnTo>
                  <a:lnTo>
                    <a:pt x="485" y="389"/>
                  </a:lnTo>
                  <a:lnTo>
                    <a:pt x="491" y="377"/>
                  </a:lnTo>
                  <a:lnTo>
                    <a:pt x="500" y="367"/>
                  </a:lnTo>
                  <a:lnTo>
                    <a:pt x="513" y="359"/>
                  </a:lnTo>
                  <a:lnTo>
                    <a:pt x="528" y="356"/>
                  </a:lnTo>
                  <a:lnTo>
                    <a:pt x="543" y="354"/>
                  </a:lnTo>
                  <a:lnTo>
                    <a:pt x="583" y="355"/>
                  </a:lnTo>
                  <a:lnTo>
                    <a:pt x="620" y="362"/>
                  </a:lnTo>
                  <a:lnTo>
                    <a:pt x="657" y="376"/>
                  </a:lnTo>
                  <a:lnTo>
                    <a:pt x="667" y="380"/>
                  </a:lnTo>
                  <a:lnTo>
                    <a:pt x="673" y="381"/>
                  </a:lnTo>
                  <a:lnTo>
                    <a:pt x="679" y="378"/>
                  </a:lnTo>
                  <a:lnTo>
                    <a:pt x="683" y="372"/>
                  </a:lnTo>
                  <a:lnTo>
                    <a:pt x="686" y="364"/>
                  </a:lnTo>
                  <a:lnTo>
                    <a:pt x="696" y="333"/>
                  </a:lnTo>
                  <a:lnTo>
                    <a:pt x="705" y="304"/>
                  </a:lnTo>
                  <a:lnTo>
                    <a:pt x="706" y="294"/>
                  </a:lnTo>
                  <a:lnTo>
                    <a:pt x="704" y="286"/>
                  </a:lnTo>
                  <a:lnTo>
                    <a:pt x="700" y="280"/>
                  </a:lnTo>
                  <a:lnTo>
                    <a:pt x="691" y="276"/>
                  </a:lnTo>
                  <a:lnTo>
                    <a:pt x="656" y="262"/>
                  </a:lnTo>
                  <a:lnTo>
                    <a:pt x="620" y="254"/>
                  </a:lnTo>
                  <a:lnTo>
                    <a:pt x="606" y="252"/>
                  </a:lnTo>
                  <a:lnTo>
                    <a:pt x="596" y="249"/>
                  </a:lnTo>
                  <a:lnTo>
                    <a:pt x="591" y="245"/>
                  </a:lnTo>
                  <a:lnTo>
                    <a:pt x="589" y="240"/>
                  </a:lnTo>
                  <a:lnTo>
                    <a:pt x="587" y="230"/>
                  </a:lnTo>
                  <a:lnTo>
                    <a:pt x="587" y="216"/>
                  </a:lnTo>
                  <a:lnTo>
                    <a:pt x="586" y="197"/>
                  </a:lnTo>
                  <a:lnTo>
                    <a:pt x="585" y="184"/>
                  </a:lnTo>
                  <a:lnTo>
                    <a:pt x="581" y="175"/>
                  </a:lnTo>
                  <a:lnTo>
                    <a:pt x="572" y="172"/>
                  </a:lnTo>
                  <a:lnTo>
                    <a:pt x="559" y="170"/>
                  </a:lnTo>
                  <a:lnTo>
                    <a:pt x="541" y="170"/>
                  </a:lnTo>
                  <a:lnTo>
                    <a:pt x="520" y="170"/>
                  </a:lnTo>
                  <a:close/>
                  <a:moveTo>
                    <a:pt x="539" y="0"/>
                  </a:moveTo>
                  <a:lnTo>
                    <a:pt x="596" y="3"/>
                  </a:lnTo>
                  <a:lnTo>
                    <a:pt x="654" y="12"/>
                  </a:lnTo>
                  <a:lnTo>
                    <a:pt x="708" y="27"/>
                  </a:lnTo>
                  <a:lnTo>
                    <a:pt x="760" y="48"/>
                  </a:lnTo>
                  <a:lnTo>
                    <a:pt x="809" y="73"/>
                  </a:lnTo>
                  <a:lnTo>
                    <a:pt x="856" y="103"/>
                  </a:lnTo>
                  <a:lnTo>
                    <a:pt x="899" y="138"/>
                  </a:lnTo>
                  <a:lnTo>
                    <a:pt x="938" y="177"/>
                  </a:lnTo>
                  <a:lnTo>
                    <a:pt x="973" y="220"/>
                  </a:lnTo>
                  <a:lnTo>
                    <a:pt x="1003" y="266"/>
                  </a:lnTo>
                  <a:lnTo>
                    <a:pt x="1028" y="316"/>
                  </a:lnTo>
                  <a:lnTo>
                    <a:pt x="1049" y="368"/>
                  </a:lnTo>
                  <a:lnTo>
                    <a:pt x="1064" y="423"/>
                  </a:lnTo>
                  <a:lnTo>
                    <a:pt x="1073" y="479"/>
                  </a:lnTo>
                  <a:lnTo>
                    <a:pt x="1076" y="538"/>
                  </a:lnTo>
                  <a:lnTo>
                    <a:pt x="1073" y="597"/>
                  </a:lnTo>
                  <a:lnTo>
                    <a:pt x="1064" y="654"/>
                  </a:lnTo>
                  <a:lnTo>
                    <a:pt x="1049" y="709"/>
                  </a:lnTo>
                  <a:lnTo>
                    <a:pt x="1028" y="761"/>
                  </a:lnTo>
                  <a:lnTo>
                    <a:pt x="1003" y="810"/>
                  </a:lnTo>
                  <a:lnTo>
                    <a:pt x="973" y="857"/>
                  </a:lnTo>
                  <a:lnTo>
                    <a:pt x="938" y="900"/>
                  </a:lnTo>
                  <a:lnTo>
                    <a:pt x="899" y="939"/>
                  </a:lnTo>
                  <a:lnTo>
                    <a:pt x="856" y="974"/>
                  </a:lnTo>
                  <a:lnTo>
                    <a:pt x="809" y="1003"/>
                  </a:lnTo>
                  <a:lnTo>
                    <a:pt x="760" y="1029"/>
                  </a:lnTo>
                  <a:lnTo>
                    <a:pt x="708" y="1050"/>
                  </a:lnTo>
                  <a:lnTo>
                    <a:pt x="654" y="1065"/>
                  </a:lnTo>
                  <a:lnTo>
                    <a:pt x="596" y="1074"/>
                  </a:lnTo>
                  <a:lnTo>
                    <a:pt x="539" y="1077"/>
                  </a:lnTo>
                  <a:lnTo>
                    <a:pt x="480" y="1074"/>
                  </a:lnTo>
                  <a:lnTo>
                    <a:pt x="422" y="1065"/>
                  </a:lnTo>
                  <a:lnTo>
                    <a:pt x="368" y="1050"/>
                  </a:lnTo>
                  <a:lnTo>
                    <a:pt x="315" y="1029"/>
                  </a:lnTo>
                  <a:lnTo>
                    <a:pt x="267" y="1003"/>
                  </a:lnTo>
                  <a:lnTo>
                    <a:pt x="220" y="973"/>
                  </a:lnTo>
                  <a:lnTo>
                    <a:pt x="177" y="938"/>
                  </a:lnTo>
                  <a:lnTo>
                    <a:pt x="138" y="900"/>
                  </a:lnTo>
                  <a:lnTo>
                    <a:pt x="103" y="856"/>
                  </a:lnTo>
                  <a:lnTo>
                    <a:pt x="73" y="810"/>
                  </a:lnTo>
                  <a:lnTo>
                    <a:pt x="48" y="760"/>
                  </a:lnTo>
                  <a:lnTo>
                    <a:pt x="27" y="708"/>
                  </a:lnTo>
                  <a:lnTo>
                    <a:pt x="12" y="654"/>
                  </a:lnTo>
                  <a:lnTo>
                    <a:pt x="3" y="597"/>
                  </a:lnTo>
                  <a:lnTo>
                    <a:pt x="0" y="538"/>
                  </a:lnTo>
                  <a:lnTo>
                    <a:pt x="3" y="479"/>
                  </a:lnTo>
                  <a:lnTo>
                    <a:pt x="12" y="423"/>
                  </a:lnTo>
                  <a:lnTo>
                    <a:pt x="27" y="368"/>
                  </a:lnTo>
                  <a:lnTo>
                    <a:pt x="48" y="316"/>
                  </a:lnTo>
                  <a:lnTo>
                    <a:pt x="74" y="266"/>
                  </a:lnTo>
                  <a:lnTo>
                    <a:pt x="104" y="220"/>
                  </a:lnTo>
                  <a:lnTo>
                    <a:pt x="139" y="177"/>
                  </a:lnTo>
                  <a:lnTo>
                    <a:pt x="177" y="138"/>
                  </a:lnTo>
                  <a:lnTo>
                    <a:pt x="221" y="103"/>
                  </a:lnTo>
                  <a:lnTo>
                    <a:pt x="267" y="73"/>
                  </a:lnTo>
                  <a:lnTo>
                    <a:pt x="317" y="48"/>
                  </a:lnTo>
                  <a:lnTo>
                    <a:pt x="368" y="27"/>
                  </a:lnTo>
                  <a:lnTo>
                    <a:pt x="423" y="12"/>
                  </a:lnTo>
                  <a:lnTo>
                    <a:pt x="480" y="3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61995" y="5770563"/>
            <a:ext cx="568325" cy="568324"/>
            <a:chOff x="1589088" y="5770563"/>
            <a:chExt cx="568325" cy="5683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" name="Freeform 58"/>
            <p:cNvSpPr>
              <a:spLocks/>
            </p:cNvSpPr>
            <p:nvPr/>
          </p:nvSpPr>
          <p:spPr bwMode="auto">
            <a:xfrm>
              <a:off x="2005013" y="6005513"/>
              <a:ext cx="152400" cy="98425"/>
            </a:xfrm>
            <a:custGeom>
              <a:avLst/>
              <a:gdLst>
                <a:gd name="T0" fmla="*/ 649 w 960"/>
                <a:gd name="T1" fmla="*/ 0 h 623"/>
                <a:gd name="T2" fmla="*/ 694 w 960"/>
                <a:gd name="T3" fmla="*/ 3 h 623"/>
                <a:gd name="T4" fmla="*/ 738 w 960"/>
                <a:gd name="T5" fmla="*/ 13 h 623"/>
                <a:gd name="T6" fmla="*/ 779 w 960"/>
                <a:gd name="T7" fmla="*/ 29 h 623"/>
                <a:gd name="T8" fmla="*/ 817 w 960"/>
                <a:gd name="T9" fmla="*/ 50 h 623"/>
                <a:gd name="T10" fmla="*/ 852 w 960"/>
                <a:gd name="T11" fmla="*/ 76 h 623"/>
                <a:gd name="T12" fmla="*/ 884 w 960"/>
                <a:gd name="T13" fmla="*/ 107 h 623"/>
                <a:gd name="T14" fmla="*/ 910 w 960"/>
                <a:gd name="T15" fmla="*/ 142 h 623"/>
                <a:gd name="T16" fmla="*/ 930 w 960"/>
                <a:gd name="T17" fmla="*/ 180 h 623"/>
                <a:gd name="T18" fmla="*/ 947 w 960"/>
                <a:gd name="T19" fmla="*/ 222 h 623"/>
                <a:gd name="T20" fmla="*/ 956 w 960"/>
                <a:gd name="T21" fmla="*/ 265 h 623"/>
                <a:gd name="T22" fmla="*/ 960 w 960"/>
                <a:gd name="T23" fmla="*/ 312 h 623"/>
                <a:gd name="T24" fmla="*/ 956 w 960"/>
                <a:gd name="T25" fmla="*/ 358 h 623"/>
                <a:gd name="T26" fmla="*/ 947 w 960"/>
                <a:gd name="T27" fmla="*/ 401 h 623"/>
                <a:gd name="T28" fmla="*/ 930 w 960"/>
                <a:gd name="T29" fmla="*/ 443 h 623"/>
                <a:gd name="T30" fmla="*/ 910 w 960"/>
                <a:gd name="T31" fmla="*/ 482 h 623"/>
                <a:gd name="T32" fmla="*/ 884 w 960"/>
                <a:gd name="T33" fmla="*/ 516 h 623"/>
                <a:gd name="T34" fmla="*/ 852 w 960"/>
                <a:gd name="T35" fmla="*/ 547 h 623"/>
                <a:gd name="T36" fmla="*/ 817 w 960"/>
                <a:gd name="T37" fmla="*/ 573 h 623"/>
                <a:gd name="T38" fmla="*/ 779 w 960"/>
                <a:gd name="T39" fmla="*/ 595 h 623"/>
                <a:gd name="T40" fmla="*/ 738 w 960"/>
                <a:gd name="T41" fmla="*/ 610 h 623"/>
                <a:gd name="T42" fmla="*/ 694 w 960"/>
                <a:gd name="T43" fmla="*/ 620 h 623"/>
                <a:gd name="T44" fmla="*/ 649 w 960"/>
                <a:gd name="T45" fmla="*/ 623 h 623"/>
                <a:gd name="T46" fmla="*/ 606 w 960"/>
                <a:gd name="T47" fmla="*/ 621 h 623"/>
                <a:gd name="T48" fmla="*/ 566 w 960"/>
                <a:gd name="T49" fmla="*/ 612 h 623"/>
                <a:gd name="T50" fmla="*/ 528 w 960"/>
                <a:gd name="T51" fmla="*/ 599 h 623"/>
                <a:gd name="T52" fmla="*/ 493 w 960"/>
                <a:gd name="T53" fmla="*/ 582 h 623"/>
                <a:gd name="T54" fmla="*/ 460 w 960"/>
                <a:gd name="T55" fmla="*/ 560 h 623"/>
                <a:gd name="T56" fmla="*/ 430 w 960"/>
                <a:gd name="T57" fmla="*/ 534 h 623"/>
                <a:gd name="T58" fmla="*/ 404 w 960"/>
                <a:gd name="T59" fmla="*/ 504 h 623"/>
                <a:gd name="T60" fmla="*/ 381 w 960"/>
                <a:gd name="T61" fmla="*/ 473 h 623"/>
                <a:gd name="T62" fmla="*/ 364 w 960"/>
                <a:gd name="T63" fmla="*/ 437 h 623"/>
                <a:gd name="T64" fmla="*/ 0 w 960"/>
                <a:gd name="T65" fmla="*/ 437 h 623"/>
                <a:gd name="T66" fmla="*/ 8 w 960"/>
                <a:gd name="T67" fmla="*/ 375 h 623"/>
                <a:gd name="T68" fmla="*/ 10 w 960"/>
                <a:gd name="T69" fmla="*/ 312 h 623"/>
                <a:gd name="T70" fmla="*/ 9 w 960"/>
                <a:gd name="T71" fmla="*/ 266 h 623"/>
                <a:gd name="T72" fmla="*/ 6 w 960"/>
                <a:gd name="T73" fmla="*/ 222 h 623"/>
                <a:gd name="T74" fmla="*/ 349 w 960"/>
                <a:gd name="T75" fmla="*/ 222 h 623"/>
                <a:gd name="T76" fmla="*/ 366 w 960"/>
                <a:gd name="T77" fmla="*/ 180 h 623"/>
                <a:gd name="T78" fmla="*/ 386 w 960"/>
                <a:gd name="T79" fmla="*/ 142 h 623"/>
                <a:gd name="T80" fmla="*/ 412 w 960"/>
                <a:gd name="T81" fmla="*/ 107 h 623"/>
                <a:gd name="T82" fmla="*/ 444 w 960"/>
                <a:gd name="T83" fmla="*/ 76 h 623"/>
                <a:gd name="T84" fmla="*/ 479 w 960"/>
                <a:gd name="T85" fmla="*/ 50 h 623"/>
                <a:gd name="T86" fmla="*/ 517 w 960"/>
                <a:gd name="T87" fmla="*/ 29 h 623"/>
                <a:gd name="T88" fmla="*/ 558 w 960"/>
                <a:gd name="T89" fmla="*/ 13 h 623"/>
                <a:gd name="T90" fmla="*/ 602 w 960"/>
                <a:gd name="T91" fmla="*/ 3 h 623"/>
                <a:gd name="T92" fmla="*/ 649 w 960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0" h="623">
                  <a:moveTo>
                    <a:pt x="649" y="0"/>
                  </a:moveTo>
                  <a:lnTo>
                    <a:pt x="694" y="3"/>
                  </a:lnTo>
                  <a:lnTo>
                    <a:pt x="738" y="13"/>
                  </a:lnTo>
                  <a:lnTo>
                    <a:pt x="779" y="29"/>
                  </a:lnTo>
                  <a:lnTo>
                    <a:pt x="817" y="50"/>
                  </a:lnTo>
                  <a:lnTo>
                    <a:pt x="852" y="76"/>
                  </a:lnTo>
                  <a:lnTo>
                    <a:pt x="884" y="107"/>
                  </a:lnTo>
                  <a:lnTo>
                    <a:pt x="910" y="142"/>
                  </a:lnTo>
                  <a:lnTo>
                    <a:pt x="930" y="180"/>
                  </a:lnTo>
                  <a:lnTo>
                    <a:pt x="947" y="222"/>
                  </a:lnTo>
                  <a:lnTo>
                    <a:pt x="956" y="265"/>
                  </a:lnTo>
                  <a:lnTo>
                    <a:pt x="960" y="312"/>
                  </a:lnTo>
                  <a:lnTo>
                    <a:pt x="956" y="358"/>
                  </a:lnTo>
                  <a:lnTo>
                    <a:pt x="947" y="401"/>
                  </a:lnTo>
                  <a:lnTo>
                    <a:pt x="930" y="443"/>
                  </a:lnTo>
                  <a:lnTo>
                    <a:pt x="910" y="482"/>
                  </a:lnTo>
                  <a:lnTo>
                    <a:pt x="884" y="516"/>
                  </a:lnTo>
                  <a:lnTo>
                    <a:pt x="852" y="547"/>
                  </a:lnTo>
                  <a:lnTo>
                    <a:pt x="817" y="573"/>
                  </a:lnTo>
                  <a:lnTo>
                    <a:pt x="779" y="595"/>
                  </a:lnTo>
                  <a:lnTo>
                    <a:pt x="738" y="610"/>
                  </a:lnTo>
                  <a:lnTo>
                    <a:pt x="694" y="620"/>
                  </a:lnTo>
                  <a:lnTo>
                    <a:pt x="649" y="623"/>
                  </a:lnTo>
                  <a:lnTo>
                    <a:pt x="606" y="621"/>
                  </a:lnTo>
                  <a:lnTo>
                    <a:pt x="566" y="612"/>
                  </a:lnTo>
                  <a:lnTo>
                    <a:pt x="528" y="599"/>
                  </a:lnTo>
                  <a:lnTo>
                    <a:pt x="493" y="582"/>
                  </a:lnTo>
                  <a:lnTo>
                    <a:pt x="460" y="560"/>
                  </a:lnTo>
                  <a:lnTo>
                    <a:pt x="430" y="534"/>
                  </a:lnTo>
                  <a:lnTo>
                    <a:pt x="404" y="504"/>
                  </a:lnTo>
                  <a:lnTo>
                    <a:pt x="381" y="473"/>
                  </a:lnTo>
                  <a:lnTo>
                    <a:pt x="364" y="437"/>
                  </a:lnTo>
                  <a:lnTo>
                    <a:pt x="0" y="437"/>
                  </a:lnTo>
                  <a:lnTo>
                    <a:pt x="8" y="375"/>
                  </a:lnTo>
                  <a:lnTo>
                    <a:pt x="10" y="312"/>
                  </a:lnTo>
                  <a:lnTo>
                    <a:pt x="9" y="266"/>
                  </a:lnTo>
                  <a:lnTo>
                    <a:pt x="6" y="222"/>
                  </a:lnTo>
                  <a:lnTo>
                    <a:pt x="349" y="222"/>
                  </a:lnTo>
                  <a:lnTo>
                    <a:pt x="366" y="180"/>
                  </a:lnTo>
                  <a:lnTo>
                    <a:pt x="386" y="142"/>
                  </a:lnTo>
                  <a:lnTo>
                    <a:pt x="412" y="107"/>
                  </a:lnTo>
                  <a:lnTo>
                    <a:pt x="444" y="76"/>
                  </a:lnTo>
                  <a:lnTo>
                    <a:pt x="479" y="50"/>
                  </a:lnTo>
                  <a:lnTo>
                    <a:pt x="517" y="29"/>
                  </a:lnTo>
                  <a:lnTo>
                    <a:pt x="558" y="13"/>
                  </a:lnTo>
                  <a:lnTo>
                    <a:pt x="602" y="3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9"/>
            <p:cNvSpPr>
              <a:spLocks/>
            </p:cNvSpPr>
            <p:nvPr/>
          </p:nvSpPr>
          <p:spPr bwMode="auto">
            <a:xfrm>
              <a:off x="1589088" y="6008688"/>
              <a:ext cx="152400" cy="98425"/>
            </a:xfrm>
            <a:custGeom>
              <a:avLst/>
              <a:gdLst>
                <a:gd name="T0" fmla="*/ 312 w 958"/>
                <a:gd name="T1" fmla="*/ 0 h 623"/>
                <a:gd name="T2" fmla="*/ 356 w 958"/>
                <a:gd name="T3" fmla="*/ 3 h 623"/>
                <a:gd name="T4" fmla="*/ 398 w 958"/>
                <a:gd name="T5" fmla="*/ 12 h 623"/>
                <a:gd name="T6" fmla="*/ 437 w 958"/>
                <a:gd name="T7" fmla="*/ 26 h 623"/>
                <a:gd name="T8" fmla="*/ 474 w 958"/>
                <a:gd name="T9" fmla="*/ 46 h 623"/>
                <a:gd name="T10" fmla="*/ 508 w 958"/>
                <a:gd name="T11" fmla="*/ 70 h 623"/>
                <a:gd name="T12" fmla="*/ 538 w 958"/>
                <a:gd name="T13" fmla="*/ 98 h 623"/>
                <a:gd name="T14" fmla="*/ 566 w 958"/>
                <a:gd name="T15" fmla="*/ 131 h 623"/>
                <a:gd name="T16" fmla="*/ 587 w 958"/>
                <a:gd name="T17" fmla="*/ 165 h 623"/>
                <a:gd name="T18" fmla="*/ 604 w 958"/>
                <a:gd name="T19" fmla="*/ 204 h 623"/>
                <a:gd name="T20" fmla="*/ 954 w 958"/>
                <a:gd name="T21" fmla="*/ 204 h 623"/>
                <a:gd name="T22" fmla="*/ 951 w 958"/>
                <a:gd name="T23" fmla="*/ 248 h 623"/>
                <a:gd name="T24" fmla="*/ 950 w 958"/>
                <a:gd name="T25" fmla="*/ 294 h 623"/>
                <a:gd name="T26" fmla="*/ 952 w 958"/>
                <a:gd name="T27" fmla="*/ 357 h 623"/>
                <a:gd name="T28" fmla="*/ 958 w 958"/>
                <a:gd name="T29" fmla="*/ 419 h 623"/>
                <a:gd name="T30" fmla="*/ 604 w 958"/>
                <a:gd name="T31" fmla="*/ 419 h 623"/>
                <a:gd name="T32" fmla="*/ 587 w 958"/>
                <a:gd name="T33" fmla="*/ 457 h 623"/>
                <a:gd name="T34" fmla="*/ 566 w 958"/>
                <a:gd name="T35" fmla="*/ 493 h 623"/>
                <a:gd name="T36" fmla="*/ 538 w 958"/>
                <a:gd name="T37" fmla="*/ 524 h 623"/>
                <a:gd name="T38" fmla="*/ 508 w 958"/>
                <a:gd name="T39" fmla="*/ 553 h 623"/>
                <a:gd name="T40" fmla="*/ 474 w 958"/>
                <a:gd name="T41" fmla="*/ 577 h 623"/>
                <a:gd name="T42" fmla="*/ 437 w 958"/>
                <a:gd name="T43" fmla="*/ 596 h 623"/>
                <a:gd name="T44" fmla="*/ 398 w 958"/>
                <a:gd name="T45" fmla="*/ 611 h 623"/>
                <a:gd name="T46" fmla="*/ 356 w 958"/>
                <a:gd name="T47" fmla="*/ 620 h 623"/>
                <a:gd name="T48" fmla="*/ 312 w 958"/>
                <a:gd name="T49" fmla="*/ 623 h 623"/>
                <a:gd name="T50" fmla="*/ 265 w 958"/>
                <a:gd name="T51" fmla="*/ 620 h 623"/>
                <a:gd name="T52" fmla="*/ 222 w 958"/>
                <a:gd name="T53" fmla="*/ 610 h 623"/>
                <a:gd name="T54" fmla="*/ 180 w 958"/>
                <a:gd name="T55" fmla="*/ 595 h 623"/>
                <a:gd name="T56" fmla="*/ 142 w 958"/>
                <a:gd name="T57" fmla="*/ 573 h 623"/>
                <a:gd name="T58" fmla="*/ 108 w 958"/>
                <a:gd name="T59" fmla="*/ 547 h 623"/>
                <a:gd name="T60" fmla="*/ 76 w 958"/>
                <a:gd name="T61" fmla="*/ 517 h 623"/>
                <a:gd name="T62" fmla="*/ 50 w 958"/>
                <a:gd name="T63" fmla="*/ 482 h 623"/>
                <a:gd name="T64" fmla="*/ 29 w 958"/>
                <a:gd name="T65" fmla="*/ 444 h 623"/>
                <a:gd name="T66" fmla="*/ 13 w 958"/>
                <a:gd name="T67" fmla="*/ 402 h 623"/>
                <a:gd name="T68" fmla="*/ 3 w 958"/>
                <a:gd name="T69" fmla="*/ 358 h 623"/>
                <a:gd name="T70" fmla="*/ 0 w 958"/>
                <a:gd name="T71" fmla="*/ 312 h 623"/>
                <a:gd name="T72" fmla="*/ 3 w 958"/>
                <a:gd name="T73" fmla="*/ 266 h 623"/>
                <a:gd name="T74" fmla="*/ 13 w 958"/>
                <a:gd name="T75" fmla="*/ 222 h 623"/>
                <a:gd name="T76" fmla="*/ 29 w 958"/>
                <a:gd name="T77" fmla="*/ 181 h 623"/>
                <a:gd name="T78" fmla="*/ 50 w 958"/>
                <a:gd name="T79" fmla="*/ 143 h 623"/>
                <a:gd name="T80" fmla="*/ 77 w 958"/>
                <a:gd name="T81" fmla="*/ 108 h 623"/>
                <a:gd name="T82" fmla="*/ 108 w 958"/>
                <a:gd name="T83" fmla="*/ 76 h 623"/>
                <a:gd name="T84" fmla="*/ 142 w 958"/>
                <a:gd name="T85" fmla="*/ 50 h 623"/>
                <a:gd name="T86" fmla="*/ 180 w 958"/>
                <a:gd name="T87" fmla="*/ 29 h 623"/>
                <a:gd name="T88" fmla="*/ 222 w 958"/>
                <a:gd name="T89" fmla="*/ 13 h 623"/>
                <a:gd name="T90" fmla="*/ 265 w 958"/>
                <a:gd name="T91" fmla="*/ 3 h 623"/>
                <a:gd name="T92" fmla="*/ 312 w 958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8" h="623">
                  <a:moveTo>
                    <a:pt x="312" y="0"/>
                  </a:moveTo>
                  <a:lnTo>
                    <a:pt x="356" y="3"/>
                  </a:lnTo>
                  <a:lnTo>
                    <a:pt x="398" y="12"/>
                  </a:lnTo>
                  <a:lnTo>
                    <a:pt x="437" y="26"/>
                  </a:lnTo>
                  <a:lnTo>
                    <a:pt x="474" y="46"/>
                  </a:lnTo>
                  <a:lnTo>
                    <a:pt x="508" y="70"/>
                  </a:lnTo>
                  <a:lnTo>
                    <a:pt x="538" y="98"/>
                  </a:lnTo>
                  <a:lnTo>
                    <a:pt x="566" y="131"/>
                  </a:lnTo>
                  <a:lnTo>
                    <a:pt x="587" y="165"/>
                  </a:lnTo>
                  <a:lnTo>
                    <a:pt x="604" y="204"/>
                  </a:lnTo>
                  <a:lnTo>
                    <a:pt x="954" y="204"/>
                  </a:lnTo>
                  <a:lnTo>
                    <a:pt x="951" y="248"/>
                  </a:lnTo>
                  <a:lnTo>
                    <a:pt x="950" y="294"/>
                  </a:lnTo>
                  <a:lnTo>
                    <a:pt x="952" y="357"/>
                  </a:lnTo>
                  <a:lnTo>
                    <a:pt x="958" y="419"/>
                  </a:lnTo>
                  <a:lnTo>
                    <a:pt x="604" y="419"/>
                  </a:lnTo>
                  <a:lnTo>
                    <a:pt x="587" y="457"/>
                  </a:lnTo>
                  <a:lnTo>
                    <a:pt x="566" y="493"/>
                  </a:lnTo>
                  <a:lnTo>
                    <a:pt x="538" y="524"/>
                  </a:lnTo>
                  <a:lnTo>
                    <a:pt x="508" y="553"/>
                  </a:lnTo>
                  <a:lnTo>
                    <a:pt x="474" y="577"/>
                  </a:lnTo>
                  <a:lnTo>
                    <a:pt x="437" y="596"/>
                  </a:lnTo>
                  <a:lnTo>
                    <a:pt x="398" y="611"/>
                  </a:lnTo>
                  <a:lnTo>
                    <a:pt x="356" y="620"/>
                  </a:lnTo>
                  <a:lnTo>
                    <a:pt x="312" y="623"/>
                  </a:lnTo>
                  <a:lnTo>
                    <a:pt x="265" y="620"/>
                  </a:lnTo>
                  <a:lnTo>
                    <a:pt x="222" y="610"/>
                  </a:lnTo>
                  <a:lnTo>
                    <a:pt x="180" y="595"/>
                  </a:lnTo>
                  <a:lnTo>
                    <a:pt x="142" y="573"/>
                  </a:lnTo>
                  <a:lnTo>
                    <a:pt x="108" y="547"/>
                  </a:lnTo>
                  <a:lnTo>
                    <a:pt x="76" y="517"/>
                  </a:lnTo>
                  <a:lnTo>
                    <a:pt x="50" y="482"/>
                  </a:lnTo>
                  <a:lnTo>
                    <a:pt x="29" y="444"/>
                  </a:lnTo>
                  <a:lnTo>
                    <a:pt x="13" y="402"/>
                  </a:lnTo>
                  <a:lnTo>
                    <a:pt x="3" y="358"/>
                  </a:lnTo>
                  <a:lnTo>
                    <a:pt x="0" y="312"/>
                  </a:lnTo>
                  <a:lnTo>
                    <a:pt x="3" y="266"/>
                  </a:lnTo>
                  <a:lnTo>
                    <a:pt x="13" y="222"/>
                  </a:lnTo>
                  <a:lnTo>
                    <a:pt x="29" y="181"/>
                  </a:lnTo>
                  <a:lnTo>
                    <a:pt x="50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2" y="50"/>
                  </a:lnTo>
                  <a:lnTo>
                    <a:pt x="180" y="29"/>
                  </a:lnTo>
                  <a:lnTo>
                    <a:pt x="222" y="13"/>
                  </a:lnTo>
                  <a:lnTo>
                    <a:pt x="265" y="3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60"/>
            <p:cNvSpPr>
              <a:spLocks/>
            </p:cNvSpPr>
            <p:nvPr/>
          </p:nvSpPr>
          <p:spPr bwMode="auto">
            <a:xfrm>
              <a:off x="1824038" y="5770563"/>
              <a:ext cx="98425" cy="152400"/>
            </a:xfrm>
            <a:custGeom>
              <a:avLst/>
              <a:gdLst>
                <a:gd name="T0" fmla="*/ 311 w 623"/>
                <a:gd name="T1" fmla="*/ 0 h 957"/>
                <a:gd name="T2" fmla="*/ 358 w 623"/>
                <a:gd name="T3" fmla="*/ 4 h 957"/>
                <a:gd name="T4" fmla="*/ 402 w 623"/>
                <a:gd name="T5" fmla="*/ 13 h 957"/>
                <a:gd name="T6" fmla="*/ 443 w 623"/>
                <a:gd name="T7" fmla="*/ 29 h 957"/>
                <a:gd name="T8" fmla="*/ 481 w 623"/>
                <a:gd name="T9" fmla="*/ 50 h 957"/>
                <a:gd name="T10" fmla="*/ 516 w 623"/>
                <a:gd name="T11" fmla="*/ 77 h 957"/>
                <a:gd name="T12" fmla="*/ 546 w 623"/>
                <a:gd name="T13" fmla="*/ 107 h 957"/>
                <a:gd name="T14" fmla="*/ 573 w 623"/>
                <a:gd name="T15" fmla="*/ 142 h 957"/>
                <a:gd name="T16" fmla="*/ 594 w 623"/>
                <a:gd name="T17" fmla="*/ 181 h 957"/>
                <a:gd name="T18" fmla="*/ 609 w 623"/>
                <a:gd name="T19" fmla="*/ 222 h 957"/>
                <a:gd name="T20" fmla="*/ 619 w 623"/>
                <a:gd name="T21" fmla="*/ 266 h 957"/>
                <a:gd name="T22" fmla="*/ 623 w 623"/>
                <a:gd name="T23" fmla="*/ 311 h 957"/>
                <a:gd name="T24" fmla="*/ 620 w 623"/>
                <a:gd name="T25" fmla="*/ 356 h 957"/>
                <a:gd name="T26" fmla="*/ 612 w 623"/>
                <a:gd name="T27" fmla="*/ 397 h 957"/>
                <a:gd name="T28" fmla="*/ 596 w 623"/>
                <a:gd name="T29" fmla="*/ 438 h 957"/>
                <a:gd name="T30" fmla="*/ 577 w 623"/>
                <a:gd name="T31" fmla="*/ 475 h 957"/>
                <a:gd name="T32" fmla="*/ 553 w 623"/>
                <a:gd name="T33" fmla="*/ 508 h 957"/>
                <a:gd name="T34" fmla="*/ 524 w 623"/>
                <a:gd name="T35" fmla="*/ 539 h 957"/>
                <a:gd name="T36" fmla="*/ 493 w 623"/>
                <a:gd name="T37" fmla="*/ 565 h 957"/>
                <a:gd name="T38" fmla="*/ 457 w 623"/>
                <a:gd name="T39" fmla="*/ 587 h 957"/>
                <a:gd name="T40" fmla="*/ 419 w 623"/>
                <a:gd name="T41" fmla="*/ 604 h 957"/>
                <a:gd name="T42" fmla="*/ 419 w 623"/>
                <a:gd name="T43" fmla="*/ 957 h 957"/>
                <a:gd name="T44" fmla="*/ 366 w 623"/>
                <a:gd name="T45" fmla="*/ 951 h 957"/>
                <a:gd name="T46" fmla="*/ 311 w 623"/>
                <a:gd name="T47" fmla="*/ 950 h 957"/>
                <a:gd name="T48" fmla="*/ 258 w 623"/>
                <a:gd name="T49" fmla="*/ 951 h 957"/>
                <a:gd name="T50" fmla="*/ 204 w 623"/>
                <a:gd name="T51" fmla="*/ 957 h 957"/>
                <a:gd name="T52" fmla="*/ 204 w 623"/>
                <a:gd name="T53" fmla="*/ 604 h 957"/>
                <a:gd name="T54" fmla="*/ 166 w 623"/>
                <a:gd name="T55" fmla="*/ 587 h 957"/>
                <a:gd name="T56" fmla="*/ 131 w 623"/>
                <a:gd name="T57" fmla="*/ 565 h 957"/>
                <a:gd name="T58" fmla="*/ 98 w 623"/>
                <a:gd name="T59" fmla="*/ 539 h 957"/>
                <a:gd name="T60" fmla="*/ 70 w 623"/>
                <a:gd name="T61" fmla="*/ 508 h 957"/>
                <a:gd name="T62" fmla="*/ 46 w 623"/>
                <a:gd name="T63" fmla="*/ 475 h 957"/>
                <a:gd name="T64" fmla="*/ 26 w 623"/>
                <a:gd name="T65" fmla="*/ 438 h 957"/>
                <a:gd name="T66" fmla="*/ 12 w 623"/>
                <a:gd name="T67" fmla="*/ 397 h 957"/>
                <a:gd name="T68" fmla="*/ 3 w 623"/>
                <a:gd name="T69" fmla="*/ 356 h 957"/>
                <a:gd name="T70" fmla="*/ 0 w 623"/>
                <a:gd name="T71" fmla="*/ 311 h 957"/>
                <a:gd name="T72" fmla="*/ 3 w 623"/>
                <a:gd name="T73" fmla="*/ 266 h 957"/>
                <a:gd name="T74" fmla="*/ 13 w 623"/>
                <a:gd name="T75" fmla="*/ 221 h 957"/>
                <a:gd name="T76" fmla="*/ 28 w 623"/>
                <a:gd name="T77" fmla="*/ 180 h 957"/>
                <a:gd name="T78" fmla="*/ 50 w 623"/>
                <a:gd name="T79" fmla="*/ 142 h 957"/>
                <a:gd name="T80" fmla="*/ 76 w 623"/>
                <a:gd name="T81" fmla="*/ 107 h 957"/>
                <a:gd name="T82" fmla="*/ 107 w 623"/>
                <a:gd name="T83" fmla="*/ 77 h 957"/>
                <a:gd name="T84" fmla="*/ 142 w 623"/>
                <a:gd name="T85" fmla="*/ 50 h 957"/>
                <a:gd name="T86" fmla="*/ 181 w 623"/>
                <a:gd name="T87" fmla="*/ 29 h 957"/>
                <a:gd name="T88" fmla="*/ 222 w 623"/>
                <a:gd name="T89" fmla="*/ 13 h 957"/>
                <a:gd name="T90" fmla="*/ 266 w 623"/>
                <a:gd name="T91" fmla="*/ 4 h 957"/>
                <a:gd name="T92" fmla="*/ 311 w 623"/>
                <a:gd name="T93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957">
                  <a:moveTo>
                    <a:pt x="311" y="0"/>
                  </a:moveTo>
                  <a:lnTo>
                    <a:pt x="358" y="4"/>
                  </a:lnTo>
                  <a:lnTo>
                    <a:pt x="402" y="13"/>
                  </a:lnTo>
                  <a:lnTo>
                    <a:pt x="443" y="29"/>
                  </a:lnTo>
                  <a:lnTo>
                    <a:pt x="481" y="50"/>
                  </a:lnTo>
                  <a:lnTo>
                    <a:pt x="516" y="77"/>
                  </a:lnTo>
                  <a:lnTo>
                    <a:pt x="546" y="107"/>
                  </a:lnTo>
                  <a:lnTo>
                    <a:pt x="573" y="142"/>
                  </a:lnTo>
                  <a:lnTo>
                    <a:pt x="594" y="181"/>
                  </a:lnTo>
                  <a:lnTo>
                    <a:pt x="609" y="222"/>
                  </a:lnTo>
                  <a:lnTo>
                    <a:pt x="619" y="266"/>
                  </a:lnTo>
                  <a:lnTo>
                    <a:pt x="623" y="311"/>
                  </a:lnTo>
                  <a:lnTo>
                    <a:pt x="620" y="356"/>
                  </a:lnTo>
                  <a:lnTo>
                    <a:pt x="612" y="397"/>
                  </a:lnTo>
                  <a:lnTo>
                    <a:pt x="596" y="438"/>
                  </a:lnTo>
                  <a:lnTo>
                    <a:pt x="577" y="475"/>
                  </a:lnTo>
                  <a:lnTo>
                    <a:pt x="553" y="508"/>
                  </a:lnTo>
                  <a:lnTo>
                    <a:pt x="524" y="539"/>
                  </a:lnTo>
                  <a:lnTo>
                    <a:pt x="493" y="565"/>
                  </a:lnTo>
                  <a:lnTo>
                    <a:pt x="457" y="587"/>
                  </a:lnTo>
                  <a:lnTo>
                    <a:pt x="419" y="604"/>
                  </a:lnTo>
                  <a:lnTo>
                    <a:pt x="419" y="957"/>
                  </a:lnTo>
                  <a:lnTo>
                    <a:pt x="366" y="951"/>
                  </a:lnTo>
                  <a:lnTo>
                    <a:pt x="311" y="950"/>
                  </a:lnTo>
                  <a:lnTo>
                    <a:pt x="258" y="951"/>
                  </a:lnTo>
                  <a:lnTo>
                    <a:pt x="204" y="957"/>
                  </a:lnTo>
                  <a:lnTo>
                    <a:pt x="204" y="604"/>
                  </a:lnTo>
                  <a:lnTo>
                    <a:pt x="166" y="587"/>
                  </a:lnTo>
                  <a:lnTo>
                    <a:pt x="131" y="565"/>
                  </a:lnTo>
                  <a:lnTo>
                    <a:pt x="98" y="539"/>
                  </a:lnTo>
                  <a:lnTo>
                    <a:pt x="70" y="508"/>
                  </a:lnTo>
                  <a:lnTo>
                    <a:pt x="46" y="475"/>
                  </a:lnTo>
                  <a:lnTo>
                    <a:pt x="26" y="438"/>
                  </a:lnTo>
                  <a:lnTo>
                    <a:pt x="12" y="397"/>
                  </a:lnTo>
                  <a:lnTo>
                    <a:pt x="3" y="356"/>
                  </a:lnTo>
                  <a:lnTo>
                    <a:pt x="0" y="311"/>
                  </a:lnTo>
                  <a:lnTo>
                    <a:pt x="3" y="266"/>
                  </a:lnTo>
                  <a:lnTo>
                    <a:pt x="13" y="221"/>
                  </a:lnTo>
                  <a:lnTo>
                    <a:pt x="28" y="180"/>
                  </a:lnTo>
                  <a:lnTo>
                    <a:pt x="50" y="142"/>
                  </a:lnTo>
                  <a:lnTo>
                    <a:pt x="76" y="107"/>
                  </a:lnTo>
                  <a:lnTo>
                    <a:pt x="107" y="77"/>
                  </a:lnTo>
                  <a:lnTo>
                    <a:pt x="142" y="50"/>
                  </a:lnTo>
                  <a:lnTo>
                    <a:pt x="181" y="29"/>
                  </a:lnTo>
                  <a:lnTo>
                    <a:pt x="222" y="13"/>
                  </a:lnTo>
                  <a:lnTo>
                    <a:pt x="266" y="4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61"/>
            <p:cNvSpPr>
              <a:spLocks/>
            </p:cNvSpPr>
            <p:nvPr/>
          </p:nvSpPr>
          <p:spPr bwMode="auto">
            <a:xfrm>
              <a:off x="1954213" y="5840413"/>
              <a:ext cx="133350" cy="133350"/>
            </a:xfrm>
            <a:custGeom>
              <a:avLst/>
              <a:gdLst>
                <a:gd name="T0" fmla="*/ 532 w 843"/>
                <a:gd name="T1" fmla="*/ 0 h 843"/>
                <a:gd name="T2" fmla="*/ 572 w 843"/>
                <a:gd name="T3" fmla="*/ 4 h 843"/>
                <a:gd name="T4" fmla="*/ 611 w 843"/>
                <a:gd name="T5" fmla="*/ 11 h 843"/>
                <a:gd name="T6" fmla="*/ 649 w 843"/>
                <a:gd name="T7" fmla="*/ 23 h 843"/>
                <a:gd name="T8" fmla="*/ 685 w 843"/>
                <a:gd name="T9" fmla="*/ 42 h 843"/>
                <a:gd name="T10" fmla="*/ 720 w 843"/>
                <a:gd name="T11" fmla="*/ 65 h 843"/>
                <a:gd name="T12" fmla="*/ 751 w 843"/>
                <a:gd name="T13" fmla="*/ 92 h 843"/>
                <a:gd name="T14" fmla="*/ 780 w 843"/>
                <a:gd name="T15" fmla="*/ 123 h 843"/>
                <a:gd name="T16" fmla="*/ 802 w 843"/>
                <a:gd name="T17" fmla="*/ 158 h 843"/>
                <a:gd name="T18" fmla="*/ 820 w 843"/>
                <a:gd name="T19" fmla="*/ 195 h 843"/>
                <a:gd name="T20" fmla="*/ 833 w 843"/>
                <a:gd name="T21" fmla="*/ 233 h 843"/>
                <a:gd name="T22" fmla="*/ 841 w 843"/>
                <a:gd name="T23" fmla="*/ 272 h 843"/>
                <a:gd name="T24" fmla="*/ 843 w 843"/>
                <a:gd name="T25" fmla="*/ 311 h 843"/>
                <a:gd name="T26" fmla="*/ 841 w 843"/>
                <a:gd name="T27" fmla="*/ 352 h 843"/>
                <a:gd name="T28" fmla="*/ 833 w 843"/>
                <a:gd name="T29" fmla="*/ 391 h 843"/>
                <a:gd name="T30" fmla="*/ 820 w 843"/>
                <a:gd name="T31" fmla="*/ 429 h 843"/>
                <a:gd name="T32" fmla="*/ 802 w 843"/>
                <a:gd name="T33" fmla="*/ 465 h 843"/>
                <a:gd name="T34" fmla="*/ 780 w 843"/>
                <a:gd name="T35" fmla="*/ 500 h 843"/>
                <a:gd name="T36" fmla="*/ 751 w 843"/>
                <a:gd name="T37" fmla="*/ 531 h 843"/>
                <a:gd name="T38" fmla="*/ 722 w 843"/>
                <a:gd name="T39" fmla="*/ 557 h 843"/>
                <a:gd name="T40" fmla="*/ 689 w 843"/>
                <a:gd name="T41" fmla="*/ 579 h 843"/>
                <a:gd name="T42" fmla="*/ 656 w 843"/>
                <a:gd name="T43" fmla="*/ 596 h 843"/>
                <a:gd name="T44" fmla="*/ 621 w 843"/>
                <a:gd name="T45" fmla="*/ 610 h 843"/>
                <a:gd name="T46" fmla="*/ 584 w 843"/>
                <a:gd name="T47" fmla="*/ 618 h 843"/>
                <a:gd name="T48" fmla="*/ 547 w 843"/>
                <a:gd name="T49" fmla="*/ 623 h 843"/>
                <a:gd name="T50" fmla="*/ 510 w 843"/>
                <a:gd name="T51" fmla="*/ 622 h 843"/>
                <a:gd name="T52" fmla="*/ 473 w 843"/>
                <a:gd name="T53" fmla="*/ 617 h 843"/>
                <a:gd name="T54" fmla="*/ 437 w 843"/>
                <a:gd name="T55" fmla="*/ 607 h 843"/>
                <a:gd name="T56" fmla="*/ 401 w 843"/>
                <a:gd name="T57" fmla="*/ 593 h 843"/>
                <a:gd name="T58" fmla="*/ 152 w 843"/>
                <a:gd name="T59" fmla="*/ 843 h 843"/>
                <a:gd name="T60" fmla="*/ 117 w 843"/>
                <a:gd name="T61" fmla="*/ 802 h 843"/>
                <a:gd name="T62" fmla="*/ 80 w 843"/>
                <a:gd name="T63" fmla="*/ 762 h 843"/>
                <a:gd name="T64" fmla="*/ 41 w 843"/>
                <a:gd name="T65" fmla="*/ 726 h 843"/>
                <a:gd name="T66" fmla="*/ 0 w 843"/>
                <a:gd name="T67" fmla="*/ 691 h 843"/>
                <a:gd name="T68" fmla="*/ 91 w 843"/>
                <a:gd name="T69" fmla="*/ 601 h 843"/>
                <a:gd name="T70" fmla="*/ 250 w 843"/>
                <a:gd name="T71" fmla="*/ 442 h 843"/>
                <a:gd name="T72" fmla="*/ 236 w 843"/>
                <a:gd name="T73" fmla="*/ 407 h 843"/>
                <a:gd name="T74" fmla="*/ 227 w 843"/>
                <a:gd name="T75" fmla="*/ 370 h 843"/>
                <a:gd name="T76" fmla="*/ 222 w 843"/>
                <a:gd name="T77" fmla="*/ 333 h 843"/>
                <a:gd name="T78" fmla="*/ 222 w 843"/>
                <a:gd name="T79" fmla="*/ 296 h 843"/>
                <a:gd name="T80" fmla="*/ 226 w 843"/>
                <a:gd name="T81" fmla="*/ 259 h 843"/>
                <a:gd name="T82" fmla="*/ 234 w 843"/>
                <a:gd name="T83" fmla="*/ 223 h 843"/>
                <a:gd name="T84" fmla="*/ 247 w 843"/>
                <a:gd name="T85" fmla="*/ 187 h 843"/>
                <a:gd name="T86" fmla="*/ 264 w 843"/>
                <a:gd name="T87" fmla="*/ 154 h 843"/>
                <a:gd name="T88" fmla="*/ 286 w 843"/>
                <a:gd name="T89" fmla="*/ 121 h 843"/>
                <a:gd name="T90" fmla="*/ 312 w 843"/>
                <a:gd name="T91" fmla="*/ 92 h 843"/>
                <a:gd name="T92" fmla="*/ 343 w 843"/>
                <a:gd name="T93" fmla="*/ 65 h 843"/>
                <a:gd name="T94" fmla="*/ 378 w 843"/>
                <a:gd name="T95" fmla="*/ 42 h 843"/>
                <a:gd name="T96" fmla="*/ 415 w 843"/>
                <a:gd name="T97" fmla="*/ 23 h 843"/>
                <a:gd name="T98" fmla="*/ 453 w 843"/>
                <a:gd name="T99" fmla="*/ 11 h 843"/>
                <a:gd name="T100" fmla="*/ 492 w 843"/>
                <a:gd name="T101" fmla="*/ 4 h 843"/>
                <a:gd name="T102" fmla="*/ 532 w 843"/>
                <a:gd name="T103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3" h="843">
                  <a:moveTo>
                    <a:pt x="532" y="0"/>
                  </a:moveTo>
                  <a:lnTo>
                    <a:pt x="572" y="4"/>
                  </a:lnTo>
                  <a:lnTo>
                    <a:pt x="611" y="11"/>
                  </a:lnTo>
                  <a:lnTo>
                    <a:pt x="649" y="23"/>
                  </a:lnTo>
                  <a:lnTo>
                    <a:pt x="685" y="42"/>
                  </a:lnTo>
                  <a:lnTo>
                    <a:pt x="720" y="65"/>
                  </a:lnTo>
                  <a:lnTo>
                    <a:pt x="751" y="92"/>
                  </a:lnTo>
                  <a:lnTo>
                    <a:pt x="780" y="123"/>
                  </a:lnTo>
                  <a:lnTo>
                    <a:pt x="802" y="158"/>
                  </a:lnTo>
                  <a:lnTo>
                    <a:pt x="820" y="195"/>
                  </a:lnTo>
                  <a:lnTo>
                    <a:pt x="833" y="233"/>
                  </a:lnTo>
                  <a:lnTo>
                    <a:pt x="841" y="272"/>
                  </a:lnTo>
                  <a:lnTo>
                    <a:pt x="843" y="311"/>
                  </a:lnTo>
                  <a:lnTo>
                    <a:pt x="841" y="352"/>
                  </a:lnTo>
                  <a:lnTo>
                    <a:pt x="833" y="391"/>
                  </a:lnTo>
                  <a:lnTo>
                    <a:pt x="820" y="429"/>
                  </a:lnTo>
                  <a:lnTo>
                    <a:pt x="802" y="465"/>
                  </a:lnTo>
                  <a:lnTo>
                    <a:pt x="780" y="500"/>
                  </a:lnTo>
                  <a:lnTo>
                    <a:pt x="751" y="531"/>
                  </a:lnTo>
                  <a:lnTo>
                    <a:pt x="722" y="557"/>
                  </a:lnTo>
                  <a:lnTo>
                    <a:pt x="689" y="579"/>
                  </a:lnTo>
                  <a:lnTo>
                    <a:pt x="656" y="596"/>
                  </a:lnTo>
                  <a:lnTo>
                    <a:pt x="621" y="610"/>
                  </a:lnTo>
                  <a:lnTo>
                    <a:pt x="584" y="618"/>
                  </a:lnTo>
                  <a:lnTo>
                    <a:pt x="547" y="623"/>
                  </a:lnTo>
                  <a:lnTo>
                    <a:pt x="510" y="622"/>
                  </a:lnTo>
                  <a:lnTo>
                    <a:pt x="473" y="617"/>
                  </a:lnTo>
                  <a:lnTo>
                    <a:pt x="437" y="607"/>
                  </a:lnTo>
                  <a:lnTo>
                    <a:pt x="401" y="593"/>
                  </a:lnTo>
                  <a:lnTo>
                    <a:pt x="152" y="843"/>
                  </a:lnTo>
                  <a:lnTo>
                    <a:pt x="117" y="802"/>
                  </a:lnTo>
                  <a:lnTo>
                    <a:pt x="80" y="762"/>
                  </a:lnTo>
                  <a:lnTo>
                    <a:pt x="41" y="726"/>
                  </a:lnTo>
                  <a:lnTo>
                    <a:pt x="0" y="691"/>
                  </a:lnTo>
                  <a:lnTo>
                    <a:pt x="91" y="601"/>
                  </a:lnTo>
                  <a:lnTo>
                    <a:pt x="250" y="442"/>
                  </a:lnTo>
                  <a:lnTo>
                    <a:pt x="236" y="407"/>
                  </a:lnTo>
                  <a:lnTo>
                    <a:pt x="227" y="370"/>
                  </a:lnTo>
                  <a:lnTo>
                    <a:pt x="222" y="333"/>
                  </a:lnTo>
                  <a:lnTo>
                    <a:pt x="222" y="296"/>
                  </a:lnTo>
                  <a:lnTo>
                    <a:pt x="226" y="259"/>
                  </a:lnTo>
                  <a:lnTo>
                    <a:pt x="234" y="223"/>
                  </a:lnTo>
                  <a:lnTo>
                    <a:pt x="247" y="187"/>
                  </a:lnTo>
                  <a:lnTo>
                    <a:pt x="264" y="154"/>
                  </a:lnTo>
                  <a:lnTo>
                    <a:pt x="286" y="121"/>
                  </a:lnTo>
                  <a:lnTo>
                    <a:pt x="312" y="92"/>
                  </a:lnTo>
                  <a:lnTo>
                    <a:pt x="343" y="65"/>
                  </a:lnTo>
                  <a:lnTo>
                    <a:pt x="378" y="42"/>
                  </a:lnTo>
                  <a:lnTo>
                    <a:pt x="415" y="23"/>
                  </a:lnTo>
                  <a:lnTo>
                    <a:pt x="453" y="11"/>
                  </a:lnTo>
                  <a:lnTo>
                    <a:pt x="492" y="4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62"/>
            <p:cNvSpPr>
              <a:spLocks/>
            </p:cNvSpPr>
            <p:nvPr/>
          </p:nvSpPr>
          <p:spPr bwMode="auto">
            <a:xfrm>
              <a:off x="1657351" y="5840413"/>
              <a:ext cx="133350" cy="133350"/>
            </a:xfrm>
            <a:custGeom>
              <a:avLst/>
              <a:gdLst>
                <a:gd name="T0" fmla="*/ 311 w 843"/>
                <a:gd name="T1" fmla="*/ 0 h 844"/>
                <a:gd name="T2" fmla="*/ 357 w 843"/>
                <a:gd name="T3" fmla="*/ 4 h 844"/>
                <a:gd name="T4" fmla="*/ 401 w 843"/>
                <a:gd name="T5" fmla="*/ 13 h 844"/>
                <a:gd name="T6" fmla="*/ 443 w 843"/>
                <a:gd name="T7" fmla="*/ 30 h 844"/>
                <a:gd name="T8" fmla="*/ 481 w 843"/>
                <a:gd name="T9" fmla="*/ 50 h 844"/>
                <a:gd name="T10" fmla="*/ 515 w 843"/>
                <a:gd name="T11" fmla="*/ 76 h 844"/>
                <a:gd name="T12" fmla="*/ 546 w 843"/>
                <a:gd name="T13" fmla="*/ 108 h 844"/>
                <a:gd name="T14" fmla="*/ 572 w 843"/>
                <a:gd name="T15" fmla="*/ 143 h 844"/>
                <a:gd name="T16" fmla="*/ 594 w 843"/>
                <a:gd name="T17" fmla="*/ 181 h 844"/>
                <a:gd name="T18" fmla="*/ 609 w 843"/>
                <a:gd name="T19" fmla="*/ 222 h 844"/>
                <a:gd name="T20" fmla="*/ 619 w 843"/>
                <a:gd name="T21" fmla="*/ 266 h 844"/>
                <a:gd name="T22" fmla="*/ 623 w 843"/>
                <a:gd name="T23" fmla="*/ 312 h 844"/>
                <a:gd name="T24" fmla="*/ 621 w 843"/>
                <a:gd name="T25" fmla="*/ 347 h 844"/>
                <a:gd name="T26" fmla="*/ 616 w 843"/>
                <a:gd name="T27" fmla="*/ 380 h 844"/>
                <a:gd name="T28" fmla="*/ 606 w 843"/>
                <a:gd name="T29" fmla="*/ 413 h 844"/>
                <a:gd name="T30" fmla="*/ 594 w 843"/>
                <a:gd name="T31" fmla="*/ 443 h 844"/>
                <a:gd name="T32" fmla="*/ 843 w 843"/>
                <a:gd name="T33" fmla="*/ 692 h 844"/>
                <a:gd name="T34" fmla="*/ 802 w 843"/>
                <a:gd name="T35" fmla="*/ 727 h 844"/>
                <a:gd name="T36" fmla="*/ 762 w 843"/>
                <a:gd name="T37" fmla="*/ 763 h 844"/>
                <a:gd name="T38" fmla="*/ 725 w 843"/>
                <a:gd name="T39" fmla="*/ 803 h 844"/>
                <a:gd name="T40" fmla="*/ 692 w 843"/>
                <a:gd name="T41" fmla="*/ 844 h 844"/>
                <a:gd name="T42" fmla="*/ 442 w 843"/>
                <a:gd name="T43" fmla="*/ 594 h 844"/>
                <a:gd name="T44" fmla="*/ 400 w 843"/>
                <a:gd name="T45" fmla="*/ 611 h 844"/>
                <a:gd name="T46" fmla="*/ 357 w 843"/>
                <a:gd name="T47" fmla="*/ 620 h 844"/>
                <a:gd name="T48" fmla="*/ 311 w 843"/>
                <a:gd name="T49" fmla="*/ 624 h 844"/>
                <a:gd name="T50" fmla="*/ 265 w 843"/>
                <a:gd name="T51" fmla="*/ 620 h 844"/>
                <a:gd name="T52" fmla="*/ 222 w 843"/>
                <a:gd name="T53" fmla="*/ 611 h 844"/>
                <a:gd name="T54" fmla="*/ 180 w 843"/>
                <a:gd name="T55" fmla="*/ 594 h 844"/>
                <a:gd name="T56" fmla="*/ 141 w 843"/>
                <a:gd name="T57" fmla="*/ 574 h 844"/>
                <a:gd name="T58" fmla="*/ 108 w 843"/>
                <a:gd name="T59" fmla="*/ 547 h 844"/>
                <a:gd name="T60" fmla="*/ 76 w 843"/>
                <a:gd name="T61" fmla="*/ 517 h 844"/>
                <a:gd name="T62" fmla="*/ 50 w 843"/>
                <a:gd name="T63" fmla="*/ 482 h 844"/>
                <a:gd name="T64" fmla="*/ 29 w 843"/>
                <a:gd name="T65" fmla="*/ 443 h 844"/>
                <a:gd name="T66" fmla="*/ 13 w 843"/>
                <a:gd name="T67" fmla="*/ 402 h 844"/>
                <a:gd name="T68" fmla="*/ 3 w 843"/>
                <a:gd name="T69" fmla="*/ 358 h 844"/>
                <a:gd name="T70" fmla="*/ 0 w 843"/>
                <a:gd name="T71" fmla="*/ 312 h 844"/>
                <a:gd name="T72" fmla="*/ 3 w 843"/>
                <a:gd name="T73" fmla="*/ 266 h 844"/>
                <a:gd name="T74" fmla="*/ 13 w 843"/>
                <a:gd name="T75" fmla="*/ 222 h 844"/>
                <a:gd name="T76" fmla="*/ 28 w 843"/>
                <a:gd name="T77" fmla="*/ 181 h 844"/>
                <a:gd name="T78" fmla="*/ 50 w 843"/>
                <a:gd name="T79" fmla="*/ 142 h 844"/>
                <a:gd name="T80" fmla="*/ 76 w 843"/>
                <a:gd name="T81" fmla="*/ 107 h 844"/>
                <a:gd name="T82" fmla="*/ 106 w 843"/>
                <a:gd name="T83" fmla="*/ 76 h 844"/>
                <a:gd name="T84" fmla="*/ 141 w 843"/>
                <a:gd name="T85" fmla="*/ 50 h 844"/>
                <a:gd name="T86" fmla="*/ 179 w 843"/>
                <a:gd name="T87" fmla="*/ 30 h 844"/>
                <a:gd name="T88" fmla="*/ 221 w 843"/>
                <a:gd name="T89" fmla="*/ 13 h 844"/>
                <a:gd name="T90" fmla="*/ 265 w 843"/>
                <a:gd name="T91" fmla="*/ 4 h 844"/>
                <a:gd name="T92" fmla="*/ 311 w 843"/>
                <a:gd name="T93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3" h="844">
                  <a:moveTo>
                    <a:pt x="311" y="0"/>
                  </a:moveTo>
                  <a:lnTo>
                    <a:pt x="357" y="4"/>
                  </a:lnTo>
                  <a:lnTo>
                    <a:pt x="401" y="13"/>
                  </a:lnTo>
                  <a:lnTo>
                    <a:pt x="443" y="30"/>
                  </a:lnTo>
                  <a:lnTo>
                    <a:pt x="481" y="50"/>
                  </a:lnTo>
                  <a:lnTo>
                    <a:pt x="515" y="76"/>
                  </a:lnTo>
                  <a:lnTo>
                    <a:pt x="546" y="108"/>
                  </a:lnTo>
                  <a:lnTo>
                    <a:pt x="572" y="143"/>
                  </a:lnTo>
                  <a:lnTo>
                    <a:pt x="594" y="181"/>
                  </a:lnTo>
                  <a:lnTo>
                    <a:pt x="609" y="222"/>
                  </a:lnTo>
                  <a:lnTo>
                    <a:pt x="619" y="266"/>
                  </a:lnTo>
                  <a:lnTo>
                    <a:pt x="623" y="312"/>
                  </a:lnTo>
                  <a:lnTo>
                    <a:pt x="621" y="347"/>
                  </a:lnTo>
                  <a:lnTo>
                    <a:pt x="616" y="380"/>
                  </a:lnTo>
                  <a:lnTo>
                    <a:pt x="606" y="413"/>
                  </a:lnTo>
                  <a:lnTo>
                    <a:pt x="594" y="443"/>
                  </a:lnTo>
                  <a:lnTo>
                    <a:pt x="843" y="692"/>
                  </a:lnTo>
                  <a:lnTo>
                    <a:pt x="802" y="727"/>
                  </a:lnTo>
                  <a:lnTo>
                    <a:pt x="762" y="763"/>
                  </a:lnTo>
                  <a:lnTo>
                    <a:pt x="725" y="803"/>
                  </a:lnTo>
                  <a:lnTo>
                    <a:pt x="692" y="844"/>
                  </a:lnTo>
                  <a:lnTo>
                    <a:pt x="442" y="594"/>
                  </a:lnTo>
                  <a:lnTo>
                    <a:pt x="400" y="611"/>
                  </a:lnTo>
                  <a:lnTo>
                    <a:pt x="357" y="620"/>
                  </a:lnTo>
                  <a:lnTo>
                    <a:pt x="311" y="624"/>
                  </a:lnTo>
                  <a:lnTo>
                    <a:pt x="265" y="620"/>
                  </a:lnTo>
                  <a:lnTo>
                    <a:pt x="222" y="611"/>
                  </a:lnTo>
                  <a:lnTo>
                    <a:pt x="180" y="594"/>
                  </a:lnTo>
                  <a:lnTo>
                    <a:pt x="141" y="574"/>
                  </a:lnTo>
                  <a:lnTo>
                    <a:pt x="108" y="547"/>
                  </a:lnTo>
                  <a:lnTo>
                    <a:pt x="76" y="517"/>
                  </a:lnTo>
                  <a:lnTo>
                    <a:pt x="50" y="482"/>
                  </a:lnTo>
                  <a:lnTo>
                    <a:pt x="29" y="443"/>
                  </a:lnTo>
                  <a:lnTo>
                    <a:pt x="13" y="402"/>
                  </a:lnTo>
                  <a:lnTo>
                    <a:pt x="3" y="358"/>
                  </a:lnTo>
                  <a:lnTo>
                    <a:pt x="0" y="312"/>
                  </a:lnTo>
                  <a:lnTo>
                    <a:pt x="3" y="266"/>
                  </a:lnTo>
                  <a:lnTo>
                    <a:pt x="13" y="222"/>
                  </a:lnTo>
                  <a:lnTo>
                    <a:pt x="28" y="181"/>
                  </a:lnTo>
                  <a:lnTo>
                    <a:pt x="50" y="142"/>
                  </a:lnTo>
                  <a:lnTo>
                    <a:pt x="76" y="107"/>
                  </a:lnTo>
                  <a:lnTo>
                    <a:pt x="106" y="76"/>
                  </a:lnTo>
                  <a:lnTo>
                    <a:pt x="141" y="50"/>
                  </a:lnTo>
                  <a:lnTo>
                    <a:pt x="179" y="30"/>
                  </a:lnTo>
                  <a:lnTo>
                    <a:pt x="221" y="13"/>
                  </a:lnTo>
                  <a:lnTo>
                    <a:pt x="265" y="4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63"/>
            <p:cNvSpPr>
              <a:spLocks/>
            </p:cNvSpPr>
            <p:nvPr/>
          </p:nvSpPr>
          <p:spPr bwMode="auto">
            <a:xfrm>
              <a:off x="1657351" y="6135688"/>
              <a:ext cx="133350" cy="134937"/>
            </a:xfrm>
            <a:custGeom>
              <a:avLst/>
              <a:gdLst>
                <a:gd name="T0" fmla="*/ 692 w 843"/>
                <a:gd name="T1" fmla="*/ 0 h 844"/>
                <a:gd name="T2" fmla="*/ 738 w 843"/>
                <a:gd name="T3" fmla="*/ 56 h 844"/>
                <a:gd name="T4" fmla="*/ 788 w 843"/>
                <a:gd name="T5" fmla="*/ 107 h 844"/>
                <a:gd name="T6" fmla="*/ 843 w 843"/>
                <a:gd name="T7" fmla="*/ 152 h 844"/>
                <a:gd name="T8" fmla="*/ 594 w 843"/>
                <a:gd name="T9" fmla="*/ 402 h 844"/>
                <a:gd name="T10" fmla="*/ 610 w 843"/>
                <a:gd name="T11" fmla="*/ 443 h 844"/>
                <a:gd name="T12" fmla="*/ 620 w 843"/>
                <a:gd name="T13" fmla="*/ 487 h 844"/>
                <a:gd name="T14" fmla="*/ 623 w 843"/>
                <a:gd name="T15" fmla="*/ 533 h 844"/>
                <a:gd name="T16" fmla="*/ 620 w 843"/>
                <a:gd name="T17" fmla="*/ 579 h 844"/>
                <a:gd name="T18" fmla="*/ 610 w 843"/>
                <a:gd name="T19" fmla="*/ 623 h 844"/>
                <a:gd name="T20" fmla="*/ 594 w 843"/>
                <a:gd name="T21" fmla="*/ 665 h 844"/>
                <a:gd name="T22" fmla="*/ 573 w 843"/>
                <a:gd name="T23" fmla="*/ 703 h 844"/>
                <a:gd name="T24" fmla="*/ 547 w 843"/>
                <a:gd name="T25" fmla="*/ 738 h 844"/>
                <a:gd name="T26" fmla="*/ 515 w 843"/>
                <a:gd name="T27" fmla="*/ 768 h 844"/>
                <a:gd name="T28" fmla="*/ 482 w 843"/>
                <a:gd name="T29" fmla="*/ 794 h 844"/>
                <a:gd name="T30" fmla="*/ 443 w 843"/>
                <a:gd name="T31" fmla="*/ 816 h 844"/>
                <a:gd name="T32" fmla="*/ 401 w 843"/>
                <a:gd name="T33" fmla="*/ 831 h 844"/>
                <a:gd name="T34" fmla="*/ 358 w 843"/>
                <a:gd name="T35" fmla="*/ 841 h 844"/>
                <a:gd name="T36" fmla="*/ 311 w 843"/>
                <a:gd name="T37" fmla="*/ 844 h 844"/>
                <a:gd name="T38" fmla="*/ 265 w 843"/>
                <a:gd name="T39" fmla="*/ 841 h 844"/>
                <a:gd name="T40" fmla="*/ 222 w 843"/>
                <a:gd name="T41" fmla="*/ 831 h 844"/>
                <a:gd name="T42" fmla="*/ 179 w 843"/>
                <a:gd name="T43" fmla="*/ 816 h 844"/>
                <a:gd name="T44" fmla="*/ 141 w 843"/>
                <a:gd name="T45" fmla="*/ 794 h 844"/>
                <a:gd name="T46" fmla="*/ 106 w 843"/>
                <a:gd name="T47" fmla="*/ 768 h 844"/>
                <a:gd name="T48" fmla="*/ 76 w 843"/>
                <a:gd name="T49" fmla="*/ 738 h 844"/>
                <a:gd name="T50" fmla="*/ 50 w 843"/>
                <a:gd name="T51" fmla="*/ 703 h 844"/>
                <a:gd name="T52" fmla="*/ 29 w 843"/>
                <a:gd name="T53" fmla="*/ 665 h 844"/>
                <a:gd name="T54" fmla="*/ 13 w 843"/>
                <a:gd name="T55" fmla="*/ 623 h 844"/>
                <a:gd name="T56" fmla="*/ 3 w 843"/>
                <a:gd name="T57" fmla="*/ 579 h 844"/>
                <a:gd name="T58" fmla="*/ 0 w 843"/>
                <a:gd name="T59" fmla="*/ 533 h 844"/>
                <a:gd name="T60" fmla="*/ 3 w 843"/>
                <a:gd name="T61" fmla="*/ 486 h 844"/>
                <a:gd name="T62" fmla="*/ 13 w 843"/>
                <a:gd name="T63" fmla="*/ 443 h 844"/>
                <a:gd name="T64" fmla="*/ 29 w 843"/>
                <a:gd name="T65" fmla="*/ 402 h 844"/>
                <a:gd name="T66" fmla="*/ 50 w 843"/>
                <a:gd name="T67" fmla="*/ 363 h 844"/>
                <a:gd name="T68" fmla="*/ 76 w 843"/>
                <a:gd name="T69" fmla="*/ 329 h 844"/>
                <a:gd name="T70" fmla="*/ 107 w 843"/>
                <a:gd name="T71" fmla="*/ 297 h 844"/>
                <a:gd name="T72" fmla="*/ 142 w 843"/>
                <a:gd name="T73" fmla="*/ 271 h 844"/>
                <a:gd name="T74" fmla="*/ 180 w 843"/>
                <a:gd name="T75" fmla="*/ 250 h 844"/>
                <a:gd name="T76" fmla="*/ 222 w 843"/>
                <a:gd name="T77" fmla="*/ 234 h 844"/>
                <a:gd name="T78" fmla="*/ 265 w 843"/>
                <a:gd name="T79" fmla="*/ 224 h 844"/>
                <a:gd name="T80" fmla="*/ 311 w 843"/>
                <a:gd name="T81" fmla="*/ 221 h 844"/>
                <a:gd name="T82" fmla="*/ 346 w 843"/>
                <a:gd name="T83" fmla="*/ 223 h 844"/>
                <a:gd name="T84" fmla="*/ 379 w 843"/>
                <a:gd name="T85" fmla="*/ 229 h 844"/>
                <a:gd name="T86" fmla="*/ 412 w 843"/>
                <a:gd name="T87" fmla="*/ 237 h 844"/>
                <a:gd name="T88" fmla="*/ 443 w 843"/>
                <a:gd name="T89" fmla="*/ 250 h 844"/>
                <a:gd name="T90" fmla="*/ 692 w 843"/>
                <a:gd name="T9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3" h="844">
                  <a:moveTo>
                    <a:pt x="692" y="0"/>
                  </a:moveTo>
                  <a:lnTo>
                    <a:pt x="738" y="56"/>
                  </a:lnTo>
                  <a:lnTo>
                    <a:pt x="788" y="107"/>
                  </a:lnTo>
                  <a:lnTo>
                    <a:pt x="843" y="152"/>
                  </a:lnTo>
                  <a:lnTo>
                    <a:pt x="594" y="402"/>
                  </a:lnTo>
                  <a:lnTo>
                    <a:pt x="610" y="443"/>
                  </a:lnTo>
                  <a:lnTo>
                    <a:pt x="620" y="487"/>
                  </a:lnTo>
                  <a:lnTo>
                    <a:pt x="623" y="533"/>
                  </a:lnTo>
                  <a:lnTo>
                    <a:pt x="620" y="579"/>
                  </a:lnTo>
                  <a:lnTo>
                    <a:pt x="610" y="623"/>
                  </a:lnTo>
                  <a:lnTo>
                    <a:pt x="594" y="665"/>
                  </a:lnTo>
                  <a:lnTo>
                    <a:pt x="573" y="703"/>
                  </a:lnTo>
                  <a:lnTo>
                    <a:pt x="547" y="738"/>
                  </a:lnTo>
                  <a:lnTo>
                    <a:pt x="515" y="768"/>
                  </a:lnTo>
                  <a:lnTo>
                    <a:pt x="482" y="794"/>
                  </a:lnTo>
                  <a:lnTo>
                    <a:pt x="443" y="816"/>
                  </a:lnTo>
                  <a:lnTo>
                    <a:pt x="401" y="831"/>
                  </a:lnTo>
                  <a:lnTo>
                    <a:pt x="358" y="841"/>
                  </a:lnTo>
                  <a:lnTo>
                    <a:pt x="311" y="844"/>
                  </a:lnTo>
                  <a:lnTo>
                    <a:pt x="265" y="841"/>
                  </a:lnTo>
                  <a:lnTo>
                    <a:pt x="222" y="831"/>
                  </a:lnTo>
                  <a:lnTo>
                    <a:pt x="179" y="816"/>
                  </a:lnTo>
                  <a:lnTo>
                    <a:pt x="141" y="794"/>
                  </a:lnTo>
                  <a:lnTo>
                    <a:pt x="106" y="768"/>
                  </a:lnTo>
                  <a:lnTo>
                    <a:pt x="76" y="738"/>
                  </a:lnTo>
                  <a:lnTo>
                    <a:pt x="50" y="703"/>
                  </a:lnTo>
                  <a:lnTo>
                    <a:pt x="29" y="665"/>
                  </a:lnTo>
                  <a:lnTo>
                    <a:pt x="13" y="623"/>
                  </a:lnTo>
                  <a:lnTo>
                    <a:pt x="3" y="579"/>
                  </a:lnTo>
                  <a:lnTo>
                    <a:pt x="0" y="533"/>
                  </a:lnTo>
                  <a:lnTo>
                    <a:pt x="3" y="486"/>
                  </a:lnTo>
                  <a:lnTo>
                    <a:pt x="13" y="443"/>
                  </a:lnTo>
                  <a:lnTo>
                    <a:pt x="29" y="402"/>
                  </a:lnTo>
                  <a:lnTo>
                    <a:pt x="50" y="363"/>
                  </a:lnTo>
                  <a:lnTo>
                    <a:pt x="76" y="329"/>
                  </a:lnTo>
                  <a:lnTo>
                    <a:pt x="107" y="297"/>
                  </a:lnTo>
                  <a:lnTo>
                    <a:pt x="142" y="271"/>
                  </a:lnTo>
                  <a:lnTo>
                    <a:pt x="180" y="250"/>
                  </a:lnTo>
                  <a:lnTo>
                    <a:pt x="222" y="234"/>
                  </a:lnTo>
                  <a:lnTo>
                    <a:pt x="265" y="224"/>
                  </a:lnTo>
                  <a:lnTo>
                    <a:pt x="311" y="221"/>
                  </a:lnTo>
                  <a:lnTo>
                    <a:pt x="346" y="223"/>
                  </a:lnTo>
                  <a:lnTo>
                    <a:pt x="379" y="229"/>
                  </a:lnTo>
                  <a:lnTo>
                    <a:pt x="412" y="237"/>
                  </a:lnTo>
                  <a:lnTo>
                    <a:pt x="443" y="250"/>
                  </a:lnTo>
                  <a:lnTo>
                    <a:pt x="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4"/>
            <p:cNvSpPr>
              <a:spLocks/>
            </p:cNvSpPr>
            <p:nvPr/>
          </p:nvSpPr>
          <p:spPr bwMode="auto">
            <a:xfrm>
              <a:off x="1954213" y="6135688"/>
              <a:ext cx="133350" cy="134937"/>
            </a:xfrm>
            <a:custGeom>
              <a:avLst/>
              <a:gdLst>
                <a:gd name="T0" fmla="*/ 151 w 844"/>
                <a:gd name="T1" fmla="*/ 0 h 844"/>
                <a:gd name="T2" fmla="*/ 401 w 844"/>
                <a:gd name="T3" fmla="*/ 250 h 844"/>
                <a:gd name="T4" fmla="*/ 442 w 844"/>
                <a:gd name="T5" fmla="*/ 234 h 844"/>
                <a:gd name="T6" fmla="*/ 486 w 844"/>
                <a:gd name="T7" fmla="*/ 224 h 844"/>
                <a:gd name="T8" fmla="*/ 532 w 844"/>
                <a:gd name="T9" fmla="*/ 221 h 844"/>
                <a:gd name="T10" fmla="*/ 577 w 844"/>
                <a:gd name="T11" fmla="*/ 224 h 844"/>
                <a:gd name="T12" fmla="*/ 622 w 844"/>
                <a:gd name="T13" fmla="*/ 234 h 844"/>
                <a:gd name="T14" fmla="*/ 663 w 844"/>
                <a:gd name="T15" fmla="*/ 250 h 844"/>
                <a:gd name="T16" fmla="*/ 701 w 844"/>
                <a:gd name="T17" fmla="*/ 271 h 844"/>
                <a:gd name="T18" fmla="*/ 736 w 844"/>
                <a:gd name="T19" fmla="*/ 297 h 844"/>
                <a:gd name="T20" fmla="*/ 767 w 844"/>
                <a:gd name="T21" fmla="*/ 329 h 844"/>
                <a:gd name="T22" fmla="*/ 793 w 844"/>
                <a:gd name="T23" fmla="*/ 363 h 844"/>
                <a:gd name="T24" fmla="*/ 814 w 844"/>
                <a:gd name="T25" fmla="*/ 402 h 844"/>
                <a:gd name="T26" fmla="*/ 830 w 844"/>
                <a:gd name="T27" fmla="*/ 443 h 844"/>
                <a:gd name="T28" fmla="*/ 841 w 844"/>
                <a:gd name="T29" fmla="*/ 486 h 844"/>
                <a:gd name="T30" fmla="*/ 844 w 844"/>
                <a:gd name="T31" fmla="*/ 533 h 844"/>
                <a:gd name="T32" fmla="*/ 841 w 844"/>
                <a:gd name="T33" fmla="*/ 579 h 844"/>
                <a:gd name="T34" fmla="*/ 831 w 844"/>
                <a:gd name="T35" fmla="*/ 623 h 844"/>
                <a:gd name="T36" fmla="*/ 814 w 844"/>
                <a:gd name="T37" fmla="*/ 665 h 844"/>
                <a:gd name="T38" fmla="*/ 794 w 844"/>
                <a:gd name="T39" fmla="*/ 703 h 844"/>
                <a:gd name="T40" fmla="*/ 767 w 844"/>
                <a:gd name="T41" fmla="*/ 738 h 844"/>
                <a:gd name="T42" fmla="*/ 736 w 844"/>
                <a:gd name="T43" fmla="*/ 768 h 844"/>
                <a:gd name="T44" fmla="*/ 701 w 844"/>
                <a:gd name="T45" fmla="*/ 794 h 844"/>
                <a:gd name="T46" fmla="*/ 663 w 844"/>
                <a:gd name="T47" fmla="*/ 816 h 844"/>
                <a:gd name="T48" fmla="*/ 622 w 844"/>
                <a:gd name="T49" fmla="*/ 831 h 844"/>
                <a:gd name="T50" fmla="*/ 578 w 844"/>
                <a:gd name="T51" fmla="*/ 841 h 844"/>
                <a:gd name="T52" fmla="*/ 532 w 844"/>
                <a:gd name="T53" fmla="*/ 844 h 844"/>
                <a:gd name="T54" fmla="*/ 486 w 844"/>
                <a:gd name="T55" fmla="*/ 841 h 844"/>
                <a:gd name="T56" fmla="*/ 441 w 844"/>
                <a:gd name="T57" fmla="*/ 831 h 844"/>
                <a:gd name="T58" fmla="*/ 400 w 844"/>
                <a:gd name="T59" fmla="*/ 815 h 844"/>
                <a:gd name="T60" fmla="*/ 362 w 844"/>
                <a:gd name="T61" fmla="*/ 794 h 844"/>
                <a:gd name="T62" fmla="*/ 327 w 844"/>
                <a:gd name="T63" fmla="*/ 768 h 844"/>
                <a:gd name="T64" fmla="*/ 297 w 844"/>
                <a:gd name="T65" fmla="*/ 737 h 844"/>
                <a:gd name="T66" fmla="*/ 271 w 844"/>
                <a:gd name="T67" fmla="*/ 702 h 844"/>
                <a:gd name="T68" fmla="*/ 249 w 844"/>
                <a:gd name="T69" fmla="*/ 664 h 844"/>
                <a:gd name="T70" fmla="*/ 234 w 844"/>
                <a:gd name="T71" fmla="*/ 622 h 844"/>
                <a:gd name="T72" fmla="*/ 224 w 844"/>
                <a:gd name="T73" fmla="*/ 579 h 844"/>
                <a:gd name="T74" fmla="*/ 220 w 844"/>
                <a:gd name="T75" fmla="*/ 533 h 844"/>
                <a:gd name="T76" fmla="*/ 222 w 844"/>
                <a:gd name="T77" fmla="*/ 498 h 844"/>
                <a:gd name="T78" fmla="*/ 228 w 844"/>
                <a:gd name="T79" fmla="*/ 465 h 844"/>
                <a:gd name="T80" fmla="*/ 237 w 844"/>
                <a:gd name="T81" fmla="*/ 432 h 844"/>
                <a:gd name="T82" fmla="*/ 249 w 844"/>
                <a:gd name="T83" fmla="*/ 402 h 844"/>
                <a:gd name="T84" fmla="*/ 0 w 844"/>
                <a:gd name="T85" fmla="*/ 152 h 844"/>
                <a:gd name="T86" fmla="*/ 41 w 844"/>
                <a:gd name="T87" fmla="*/ 119 h 844"/>
                <a:gd name="T88" fmla="*/ 80 w 844"/>
                <a:gd name="T89" fmla="*/ 82 h 844"/>
                <a:gd name="T90" fmla="*/ 117 w 844"/>
                <a:gd name="T91" fmla="*/ 43 h 844"/>
                <a:gd name="T92" fmla="*/ 151 w 844"/>
                <a:gd name="T93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4" h="844">
                  <a:moveTo>
                    <a:pt x="151" y="0"/>
                  </a:moveTo>
                  <a:lnTo>
                    <a:pt x="401" y="250"/>
                  </a:lnTo>
                  <a:lnTo>
                    <a:pt x="442" y="234"/>
                  </a:lnTo>
                  <a:lnTo>
                    <a:pt x="486" y="224"/>
                  </a:lnTo>
                  <a:lnTo>
                    <a:pt x="532" y="221"/>
                  </a:lnTo>
                  <a:lnTo>
                    <a:pt x="577" y="224"/>
                  </a:lnTo>
                  <a:lnTo>
                    <a:pt x="622" y="234"/>
                  </a:lnTo>
                  <a:lnTo>
                    <a:pt x="663" y="250"/>
                  </a:lnTo>
                  <a:lnTo>
                    <a:pt x="701" y="271"/>
                  </a:lnTo>
                  <a:lnTo>
                    <a:pt x="736" y="297"/>
                  </a:lnTo>
                  <a:lnTo>
                    <a:pt x="767" y="329"/>
                  </a:lnTo>
                  <a:lnTo>
                    <a:pt x="793" y="363"/>
                  </a:lnTo>
                  <a:lnTo>
                    <a:pt x="814" y="402"/>
                  </a:lnTo>
                  <a:lnTo>
                    <a:pt x="830" y="443"/>
                  </a:lnTo>
                  <a:lnTo>
                    <a:pt x="841" y="486"/>
                  </a:lnTo>
                  <a:lnTo>
                    <a:pt x="844" y="533"/>
                  </a:lnTo>
                  <a:lnTo>
                    <a:pt x="841" y="579"/>
                  </a:lnTo>
                  <a:lnTo>
                    <a:pt x="831" y="623"/>
                  </a:lnTo>
                  <a:lnTo>
                    <a:pt x="814" y="665"/>
                  </a:lnTo>
                  <a:lnTo>
                    <a:pt x="794" y="703"/>
                  </a:lnTo>
                  <a:lnTo>
                    <a:pt x="767" y="738"/>
                  </a:lnTo>
                  <a:lnTo>
                    <a:pt x="736" y="768"/>
                  </a:lnTo>
                  <a:lnTo>
                    <a:pt x="701" y="794"/>
                  </a:lnTo>
                  <a:lnTo>
                    <a:pt x="663" y="816"/>
                  </a:lnTo>
                  <a:lnTo>
                    <a:pt x="622" y="831"/>
                  </a:lnTo>
                  <a:lnTo>
                    <a:pt x="578" y="841"/>
                  </a:lnTo>
                  <a:lnTo>
                    <a:pt x="532" y="844"/>
                  </a:lnTo>
                  <a:lnTo>
                    <a:pt x="486" y="841"/>
                  </a:lnTo>
                  <a:lnTo>
                    <a:pt x="441" y="831"/>
                  </a:lnTo>
                  <a:lnTo>
                    <a:pt x="400" y="815"/>
                  </a:lnTo>
                  <a:lnTo>
                    <a:pt x="362" y="794"/>
                  </a:lnTo>
                  <a:lnTo>
                    <a:pt x="327" y="768"/>
                  </a:lnTo>
                  <a:lnTo>
                    <a:pt x="297" y="737"/>
                  </a:lnTo>
                  <a:lnTo>
                    <a:pt x="271" y="702"/>
                  </a:lnTo>
                  <a:lnTo>
                    <a:pt x="249" y="664"/>
                  </a:lnTo>
                  <a:lnTo>
                    <a:pt x="234" y="622"/>
                  </a:lnTo>
                  <a:lnTo>
                    <a:pt x="224" y="579"/>
                  </a:lnTo>
                  <a:lnTo>
                    <a:pt x="220" y="533"/>
                  </a:lnTo>
                  <a:lnTo>
                    <a:pt x="222" y="498"/>
                  </a:lnTo>
                  <a:lnTo>
                    <a:pt x="228" y="465"/>
                  </a:lnTo>
                  <a:lnTo>
                    <a:pt x="237" y="432"/>
                  </a:lnTo>
                  <a:lnTo>
                    <a:pt x="249" y="402"/>
                  </a:lnTo>
                  <a:lnTo>
                    <a:pt x="0" y="152"/>
                  </a:lnTo>
                  <a:lnTo>
                    <a:pt x="41" y="119"/>
                  </a:lnTo>
                  <a:lnTo>
                    <a:pt x="80" y="82"/>
                  </a:lnTo>
                  <a:lnTo>
                    <a:pt x="117" y="4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5"/>
            <p:cNvSpPr>
              <a:spLocks/>
            </p:cNvSpPr>
            <p:nvPr/>
          </p:nvSpPr>
          <p:spPr bwMode="auto">
            <a:xfrm>
              <a:off x="1824038" y="6188075"/>
              <a:ext cx="98425" cy="150812"/>
            </a:xfrm>
            <a:custGeom>
              <a:avLst/>
              <a:gdLst>
                <a:gd name="T0" fmla="*/ 204 w 623"/>
                <a:gd name="T1" fmla="*/ 0 h 955"/>
                <a:gd name="T2" fmla="*/ 257 w 623"/>
                <a:gd name="T3" fmla="*/ 5 h 955"/>
                <a:gd name="T4" fmla="*/ 311 w 623"/>
                <a:gd name="T5" fmla="*/ 7 h 955"/>
                <a:gd name="T6" fmla="*/ 366 w 623"/>
                <a:gd name="T7" fmla="*/ 5 h 955"/>
                <a:gd name="T8" fmla="*/ 419 w 623"/>
                <a:gd name="T9" fmla="*/ 0 h 955"/>
                <a:gd name="T10" fmla="*/ 419 w 623"/>
                <a:gd name="T11" fmla="*/ 351 h 955"/>
                <a:gd name="T12" fmla="*/ 457 w 623"/>
                <a:gd name="T13" fmla="*/ 369 h 955"/>
                <a:gd name="T14" fmla="*/ 493 w 623"/>
                <a:gd name="T15" fmla="*/ 391 h 955"/>
                <a:gd name="T16" fmla="*/ 524 w 623"/>
                <a:gd name="T17" fmla="*/ 417 h 955"/>
                <a:gd name="T18" fmla="*/ 553 w 623"/>
                <a:gd name="T19" fmla="*/ 447 h 955"/>
                <a:gd name="T20" fmla="*/ 577 w 623"/>
                <a:gd name="T21" fmla="*/ 481 h 955"/>
                <a:gd name="T22" fmla="*/ 596 w 623"/>
                <a:gd name="T23" fmla="*/ 519 h 955"/>
                <a:gd name="T24" fmla="*/ 612 w 623"/>
                <a:gd name="T25" fmla="*/ 558 h 955"/>
                <a:gd name="T26" fmla="*/ 620 w 623"/>
                <a:gd name="T27" fmla="*/ 601 h 955"/>
                <a:gd name="T28" fmla="*/ 623 w 623"/>
                <a:gd name="T29" fmla="*/ 644 h 955"/>
                <a:gd name="T30" fmla="*/ 619 w 623"/>
                <a:gd name="T31" fmla="*/ 690 h 955"/>
                <a:gd name="T32" fmla="*/ 609 w 623"/>
                <a:gd name="T33" fmla="*/ 734 h 955"/>
                <a:gd name="T34" fmla="*/ 594 w 623"/>
                <a:gd name="T35" fmla="*/ 776 h 955"/>
                <a:gd name="T36" fmla="*/ 573 w 623"/>
                <a:gd name="T37" fmla="*/ 814 h 955"/>
                <a:gd name="T38" fmla="*/ 546 w 623"/>
                <a:gd name="T39" fmla="*/ 849 h 955"/>
                <a:gd name="T40" fmla="*/ 516 w 623"/>
                <a:gd name="T41" fmla="*/ 879 h 955"/>
                <a:gd name="T42" fmla="*/ 481 w 623"/>
                <a:gd name="T43" fmla="*/ 905 h 955"/>
                <a:gd name="T44" fmla="*/ 443 w 623"/>
                <a:gd name="T45" fmla="*/ 927 h 955"/>
                <a:gd name="T46" fmla="*/ 402 w 623"/>
                <a:gd name="T47" fmla="*/ 942 h 955"/>
                <a:gd name="T48" fmla="*/ 358 w 623"/>
                <a:gd name="T49" fmla="*/ 952 h 955"/>
                <a:gd name="T50" fmla="*/ 311 w 623"/>
                <a:gd name="T51" fmla="*/ 955 h 955"/>
                <a:gd name="T52" fmla="*/ 266 w 623"/>
                <a:gd name="T53" fmla="*/ 952 h 955"/>
                <a:gd name="T54" fmla="*/ 221 w 623"/>
                <a:gd name="T55" fmla="*/ 942 h 955"/>
                <a:gd name="T56" fmla="*/ 180 w 623"/>
                <a:gd name="T57" fmla="*/ 927 h 955"/>
                <a:gd name="T58" fmla="*/ 142 w 623"/>
                <a:gd name="T59" fmla="*/ 905 h 955"/>
                <a:gd name="T60" fmla="*/ 107 w 623"/>
                <a:gd name="T61" fmla="*/ 879 h 955"/>
                <a:gd name="T62" fmla="*/ 76 w 623"/>
                <a:gd name="T63" fmla="*/ 849 h 955"/>
                <a:gd name="T64" fmla="*/ 50 w 623"/>
                <a:gd name="T65" fmla="*/ 814 h 955"/>
                <a:gd name="T66" fmla="*/ 28 w 623"/>
                <a:gd name="T67" fmla="*/ 776 h 955"/>
                <a:gd name="T68" fmla="*/ 13 w 623"/>
                <a:gd name="T69" fmla="*/ 734 h 955"/>
                <a:gd name="T70" fmla="*/ 3 w 623"/>
                <a:gd name="T71" fmla="*/ 690 h 955"/>
                <a:gd name="T72" fmla="*/ 0 w 623"/>
                <a:gd name="T73" fmla="*/ 644 h 955"/>
                <a:gd name="T74" fmla="*/ 3 w 623"/>
                <a:gd name="T75" fmla="*/ 601 h 955"/>
                <a:gd name="T76" fmla="*/ 12 w 623"/>
                <a:gd name="T77" fmla="*/ 558 h 955"/>
                <a:gd name="T78" fmla="*/ 26 w 623"/>
                <a:gd name="T79" fmla="*/ 519 h 955"/>
                <a:gd name="T80" fmla="*/ 46 w 623"/>
                <a:gd name="T81" fmla="*/ 481 h 955"/>
                <a:gd name="T82" fmla="*/ 70 w 623"/>
                <a:gd name="T83" fmla="*/ 447 h 955"/>
                <a:gd name="T84" fmla="*/ 98 w 623"/>
                <a:gd name="T85" fmla="*/ 417 h 955"/>
                <a:gd name="T86" fmla="*/ 131 w 623"/>
                <a:gd name="T87" fmla="*/ 391 h 955"/>
                <a:gd name="T88" fmla="*/ 166 w 623"/>
                <a:gd name="T89" fmla="*/ 369 h 955"/>
                <a:gd name="T90" fmla="*/ 204 w 623"/>
                <a:gd name="T91" fmla="*/ 351 h 955"/>
                <a:gd name="T92" fmla="*/ 204 w 623"/>
                <a:gd name="T93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955">
                  <a:moveTo>
                    <a:pt x="204" y="0"/>
                  </a:moveTo>
                  <a:lnTo>
                    <a:pt x="257" y="5"/>
                  </a:lnTo>
                  <a:lnTo>
                    <a:pt x="311" y="7"/>
                  </a:lnTo>
                  <a:lnTo>
                    <a:pt x="366" y="5"/>
                  </a:lnTo>
                  <a:lnTo>
                    <a:pt x="419" y="0"/>
                  </a:lnTo>
                  <a:lnTo>
                    <a:pt x="419" y="351"/>
                  </a:lnTo>
                  <a:lnTo>
                    <a:pt x="457" y="369"/>
                  </a:lnTo>
                  <a:lnTo>
                    <a:pt x="493" y="391"/>
                  </a:lnTo>
                  <a:lnTo>
                    <a:pt x="524" y="417"/>
                  </a:lnTo>
                  <a:lnTo>
                    <a:pt x="553" y="447"/>
                  </a:lnTo>
                  <a:lnTo>
                    <a:pt x="577" y="481"/>
                  </a:lnTo>
                  <a:lnTo>
                    <a:pt x="596" y="519"/>
                  </a:lnTo>
                  <a:lnTo>
                    <a:pt x="612" y="558"/>
                  </a:lnTo>
                  <a:lnTo>
                    <a:pt x="620" y="601"/>
                  </a:lnTo>
                  <a:lnTo>
                    <a:pt x="623" y="644"/>
                  </a:lnTo>
                  <a:lnTo>
                    <a:pt x="619" y="690"/>
                  </a:lnTo>
                  <a:lnTo>
                    <a:pt x="609" y="734"/>
                  </a:lnTo>
                  <a:lnTo>
                    <a:pt x="594" y="776"/>
                  </a:lnTo>
                  <a:lnTo>
                    <a:pt x="573" y="814"/>
                  </a:lnTo>
                  <a:lnTo>
                    <a:pt x="546" y="849"/>
                  </a:lnTo>
                  <a:lnTo>
                    <a:pt x="516" y="879"/>
                  </a:lnTo>
                  <a:lnTo>
                    <a:pt x="481" y="905"/>
                  </a:lnTo>
                  <a:lnTo>
                    <a:pt x="443" y="927"/>
                  </a:lnTo>
                  <a:lnTo>
                    <a:pt x="402" y="942"/>
                  </a:lnTo>
                  <a:lnTo>
                    <a:pt x="358" y="952"/>
                  </a:lnTo>
                  <a:lnTo>
                    <a:pt x="311" y="955"/>
                  </a:lnTo>
                  <a:lnTo>
                    <a:pt x="266" y="952"/>
                  </a:lnTo>
                  <a:lnTo>
                    <a:pt x="221" y="942"/>
                  </a:lnTo>
                  <a:lnTo>
                    <a:pt x="180" y="927"/>
                  </a:lnTo>
                  <a:lnTo>
                    <a:pt x="142" y="905"/>
                  </a:lnTo>
                  <a:lnTo>
                    <a:pt x="107" y="879"/>
                  </a:lnTo>
                  <a:lnTo>
                    <a:pt x="76" y="849"/>
                  </a:lnTo>
                  <a:lnTo>
                    <a:pt x="50" y="814"/>
                  </a:lnTo>
                  <a:lnTo>
                    <a:pt x="28" y="776"/>
                  </a:lnTo>
                  <a:lnTo>
                    <a:pt x="13" y="734"/>
                  </a:lnTo>
                  <a:lnTo>
                    <a:pt x="3" y="690"/>
                  </a:lnTo>
                  <a:lnTo>
                    <a:pt x="0" y="644"/>
                  </a:lnTo>
                  <a:lnTo>
                    <a:pt x="3" y="601"/>
                  </a:lnTo>
                  <a:lnTo>
                    <a:pt x="12" y="558"/>
                  </a:lnTo>
                  <a:lnTo>
                    <a:pt x="26" y="519"/>
                  </a:lnTo>
                  <a:lnTo>
                    <a:pt x="46" y="481"/>
                  </a:lnTo>
                  <a:lnTo>
                    <a:pt x="70" y="447"/>
                  </a:lnTo>
                  <a:lnTo>
                    <a:pt x="98" y="417"/>
                  </a:lnTo>
                  <a:lnTo>
                    <a:pt x="131" y="391"/>
                  </a:lnTo>
                  <a:lnTo>
                    <a:pt x="166" y="369"/>
                  </a:lnTo>
                  <a:lnTo>
                    <a:pt x="204" y="351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6"/>
            <p:cNvSpPr>
              <a:spLocks noEditPoints="1"/>
            </p:cNvSpPr>
            <p:nvPr/>
          </p:nvSpPr>
          <p:spPr bwMode="auto">
            <a:xfrm>
              <a:off x="1765301" y="5948363"/>
              <a:ext cx="214313" cy="214312"/>
            </a:xfrm>
            <a:custGeom>
              <a:avLst/>
              <a:gdLst>
                <a:gd name="T0" fmla="*/ 576 w 1347"/>
                <a:gd name="T1" fmla="*/ 321 h 1348"/>
                <a:gd name="T2" fmla="*/ 443 w 1347"/>
                <a:gd name="T3" fmla="*/ 425 h 1348"/>
                <a:gd name="T4" fmla="*/ 382 w 1347"/>
                <a:gd name="T5" fmla="*/ 545 h 1348"/>
                <a:gd name="T6" fmla="*/ 278 w 1347"/>
                <a:gd name="T7" fmla="*/ 561 h 1348"/>
                <a:gd name="T8" fmla="*/ 284 w 1347"/>
                <a:gd name="T9" fmla="*/ 638 h 1348"/>
                <a:gd name="T10" fmla="*/ 364 w 1347"/>
                <a:gd name="T11" fmla="*/ 687 h 1348"/>
                <a:gd name="T12" fmla="*/ 278 w 1347"/>
                <a:gd name="T13" fmla="*/ 702 h 1348"/>
                <a:gd name="T14" fmla="*/ 284 w 1347"/>
                <a:gd name="T15" fmla="*/ 779 h 1348"/>
                <a:gd name="T16" fmla="*/ 386 w 1347"/>
                <a:gd name="T17" fmla="*/ 814 h 1348"/>
                <a:gd name="T18" fmla="*/ 461 w 1347"/>
                <a:gd name="T19" fmla="*/ 948 h 1348"/>
                <a:gd name="T20" fmla="*/ 599 w 1347"/>
                <a:gd name="T21" fmla="*/ 1036 h 1348"/>
                <a:gd name="T22" fmla="*/ 796 w 1347"/>
                <a:gd name="T23" fmla="*/ 1050 h 1348"/>
                <a:gd name="T24" fmla="*/ 920 w 1347"/>
                <a:gd name="T25" fmla="*/ 1008 h 1348"/>
                <a:gd name="T26" fmla="*/ 900 w 1347"/>
                <a:gd name="T27" fmla="*/ 911 h 1348"/>
                <a:gd name="T28" fmla="*/ 860 w 1347"/>
                <a:gd name="T29" fmla="*/ 892 h 1348"/>
                <a:gd name="T30" fmla="*/ 710 w 1347"/>
                <a:gd name="T31" fmla="*/ 917 h 1348"/>
                <a:gd name="T32" fmla="*/ 591 w 1347"/>
                <a:gd name="T33" fmla="*/ 884 h 1348"/>
                <a:gd name="T34" fmla="*/ 533 w 1347"/>
                <a:gd name="T35" fmla="*/ 810 h 1348"/>
                <a:gd name="T36" fmla="*/ 705 w 1347"/>
                <a:gd name="T37" fmla="*/ 779 h 1348"/>
                <a:gd name="T38" fmla="*/ 710 w 1347"/>
                <a:gd name="T39" fmla="*/ 701 h 1348"/>
                <a:gd name="T40" fmla="*/ 507 w 1347"/>
                <a:gd name="T41" fmla="*/ 687 h 1348"/>
                <a:gd name="T42" fmla="*/ 705 w 1347"/>
                <a:gd name="T43" fmla="*/ 638 h 1348"/>
                <a:gd name="T44" fmla="*/ 710 w 1347"/>
                <a:gd name="T45" fmla="*/ 560 h 1348"/>
                <a:gd name="T46" fmla="*/ 529 w 1347"/>
                <a:gd name="T47" fmla="*/ 545 h 1348"/>
                <a:gd name="T48" fmla="*/ 574 w 1347"/>
                <a:gd name="T49" fmla="*/ 477 h 1348"/>
                <a:gd name="T50" fmla="*/ 684 w 1347"/>
                <a:gd name="T51" fmla="*/ 432 h 1348"/>
                <a:gd name="T52" fmla="*/ 821 w 1347"/>
                <a:gd name="T53" fmla="*/ 447 h 1348"/>
                <a:gd name="T54" fmla="*/ 890 w 1347"/>
                <a:gd name="T55" fmla="*/ 450 h 1348"/>
                <a:gd name="T56" fmla="*/ 928 w 1347"/>
                <a:gd name="T57" fmla="*/ 364 h 1348"/>
                <a:gd name="T58" fmla="*/ 902 w 1347"/>
                <a:gd name="T59" fmla="*/ 331 h 1348"/>
                <a:gd name="T60" fmla="*/ 755 w 1347"/>
                <a:gd name="T61" fmla="*/ 295 h 1348"/>
                <a:gd name="T62" fmla="*/ 802 w 1347"/>
                <a:gd name="T63" fmla="*/ 13 h 1348"/>
                <a:gd name="T64" fmla="*/ 1031 w 1347"/>
                <a:gd name="T65" fmla="*/ 104 h 1348"/>
                <a:gd name="T66" fmla="*/ 1210 w 1347"/>
                <a:gd name="T67" fmla="*/ 267 h 1348"/>
                <a:gd name="T68" fmla="*/ 1321 w 1347"/>
                <a:gd name="T69" fmla="*/ 486 h 1348"/>
                <a:gd name="T70" fmla="*/ 1343 w 1347"/>
                <a:gd name="T71" fmla="*/ 739 h 1348"/>
                <a:gd name="T72" fmla="*/ 1275 w 1347"/>
                <a:gd name="T73" fmla="*/ 978 h 1348"/>
                <a:gd name="T74" fmla="*/ 1128 w 1347"/>
                <a:gd name="T75" fmla="*/ 1172 h 1348"/>
                <a:gd name="T76" fmla="*/ 921 w 1347"/>
                <a:gd name="T77" fmla="*/ 1301 h 1348"/>
                <a:gd name="T78" fmla="*/ 673 w 1347"/>
                <a:gd name="T79" fmla="*/ 1348 h 1348"/>
                <a:gd name="T80" fmla="*/ 425 w 1347"/>
                <a:gd name="T81" fmla="*/ 1301 h 1348"/>
                <a:gd name="T82" fmla="*/ 219 w 1347"/>
                <a:gd name="T83" fmla="*/ 1172 h 1348"/>
                <a:gd name="T84" fmla="*/ 72 w 1347"/>
                <a:gd name="T85" fmla="*/ 978 h 1348"/>
                <a:gd name="T86" fmla="*/ 3 w 1347"/>
                <a:gd name="T87" fmla="*/ 739 h 1348"/>
                <a:gd name="T88" fmla="*/ 27 w 1347"/>
                <a:gd name="T89" fmla="*/ 486 h 1348"/>
                <a:gd name="T90" fmla="*/ 137 w 1347"/>
                <a:gd name="T91" fmla="*/ 267 h 1348"/>
                <a:gd name="T92" fmla="*/ 315 w 1347"/>
                <a:gd name="T93" fmla="*/ 104 h 1348"/>
                <a:gd name="T94" fmla="*/ 545 w 1347"/>
                <a:gd name="T95" fmla="*/ 13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47" h="1348">
                  <a:moveTo>
                    <a:pt x="707" y="294"/>
                  </a:moveTo>
                  <a:lnTo>
                    <a:pt x="659" y="300"/>
                  </a:lnTo>
                  <a:lnTo>
                    <a:pt x="617" y="308"/>
                  </a:lnTo>
                  <a:lnTo>
                    <a:pt x="576" y="321"/>
                  </a:lnTo>
                  <a:lnTo>
                    <a:pt x="538" y="340"/>
                  </a:lnTo>
                  <a:lnTo>
                    <a:pt x="502" y="364"/>
                  </a:lnTo>
                  <a:lnTo>
                    <a:pt x="470" y="392"/>
                  </a:lnTo>
                  <a:lnTo>
                    <a:pt x="443" y="425"/>
                  </a:lnTo>
                  <a:lnTo>
                    <a:pt x="419" y="459"/>
                  </a:lnTo>
                  <a:lnTo>
                    <a:pt x="400" y="498"/>
                  </a:lnTo>
                  <a:lnTo>
                    <a:pt x="385" y="538"/>
                  </a:lnTo>
                  <a:lnTo>
                    <a:pt x="382" y="545"/>
                  </a:lnTo>
                  <a:lnTo>
                    <a:pt x="300" y="545"/>
                  </a:lnTo>
                  <a:lnTo>
                    <a:pt x="291" y="548"/>
                  </a:lnTo>
                  <a:lnTo>
                    <a:pt x="284" y="553"/>
                  </a:lnTo>
                  <a:lnTo>
                    <a:pt x="278" y="561"/>
                  </a:lnTo>
                  <a:lnTo>
                    <a:pt x="276" y="569"/>
                  </a:lnTo>
                  <a:lnTo>
                    <a:pt x="276" y="622"/>
                  </a:lnTo>
                  <a:lnTo>
                    <a:pt x="278" y="630"/>
                  </a:lnTo>
                  <a:lnTo>
                    <a:pt x="284" y="638"/>
                  </a:lnTo>
                  <a:lnTo>
                    <a:pt x="291" y="643"/>
                  </a:lnTo>
                  <a:lnTo>
                    <a:pt x="300" y="644"/>
                  </a:lnTo>
                  <a:lnTo>
                    <a:pt x="364" y="644"/>
                  </a:lnTo>
                  <a:lnTo>
                    <a:pt x="364" y="687"/>
                  </a:lnTo>
                  <a:lnTo>
                    <a:pt x="300" y="687"/>
                  </a:lnTo>
                  <a:lnTo>
                    <a:pt x="291" y="689"/>
                  </a:lnTo>
                  <a:lnTo>
                    <a:pt x="284" y="694"/>
                  </a:lnTo>
                  <a:lnTo>
                    <a:pt x="278" y="702"/>
                  </a:lnTo>
                  <a:lnTo>
                    <a:pt x="276" y="711"/>
                  </a:lnTo>
                  <a:lnTo>
                    <a:pt x="276" y="763"/>
                  </a:lnTo>
                  <a:lnTo>
                    <a:pt x="278" y="772"/>
                  </a:lnTo>
                  <a:lnTo>
                    <a:pt x="284" y="779"/>
                  </a:lnTo>
                  <a:lnTo>
                    <a:pt x="291" y="785"/>
                  </a:lnTo>
                  <a:lnTo>
                    <a:pt x="300" y="786"/>
                  </a:lnTo>
                  <a:lnTo>
                    <a:pt x="377" y="786"/>
                  </a:lnTo>
                  <a:lnTo>
                    <a:pt x="386" y="814"/>
                  </a:lnTo>
                  <a:lnTo>
                    <a:pt x="396" y="842"/>
                  </a:lnTo>
                  <a:lnTo>
                    <a:pt x="414" y="882"/>
                  </a:lnTo>
                  <a:lnTo>
                    <a:pt x="436" y="916"/>
                  </a:lnTo>
                  <a:lnTo>
                    <a:pt x="461" y="948"/>
                  </a:lnTo>
                  <a:lnTo>
                    <a:pt x="491" y="976"/>
                  </a:lnTo>
                  <a:lnTo>
                    <a:pt x="523" y="1000"/>
                  </a:lnTo>
                  <a:lnTo>
                    <a:pt x="559" y="1020"/>
                  </a:lnTo>
                  <a:lnTo>
                    <a:pt x="599" y="1036"/>
                  </a:lnTo>
                  <a:lnTo>
                    <a:pt x="648" y="1048"/>
                  </a:lnTo>
                  <a:lnTo>
                    <a:pt x="697" y="1054"/>
                  </a:lnTo>
                  <a:lnTo>
                    <a:pt x="746" y="1056"/>
                  </a:lnTo>
                  <a:lnTo>
                    <a:pt x="796" y="1050"/>
                  </a:lnTo>
                  <a:lnTo>
                    <a:pt x="845" y="1038"/>
                  </a:lnTo>
                  <a:lnTo>
                    <a:pt x="877" y="1028"/>
                  </a:lnTo>
                  <a:lnTo>
                    <a:pt x="908" y="1015"/>
                  </a:lnTo>
                  <a:lnTo>
                    <a:pt x="920" y="1008"/>
                  </a:lnTo>
                  <a:lnTo>
                    <a:pt x="927" y="998"/>
                  </a:lnTo>
                  <a:lnTo>
                    <a:pt x="929" y="987"/>
                  </a:lnTo>
                  <a:lnTo>
                    <a:pt x="926" y="974"/>
                  </a:lnTo>
                  <a:lnTo>
                    <a:pt x="900" y="911"/>
                  </a:lnTo>
                  <a:lnTo>
                    <a:pt x="892" y="900"/>
                  </a:lnTo>
                  <a:lnTo>
                    <a:pt x="884" y="893"/>
                  </a:lnTo>
                  <a:lnTo>
                    <a:pt x="873" y="890"/>
                  </a:lnTo>
                  <a:lnTo>
                    <a:pt x="860" y="892"/>
                  </a:lnTo>
                  <a:lnTo>
                    <a:pt x="822" y="901"/>
                  </a:lnTo>
                  <a:lnTo>
                    <a:pt x="784" y="911"/>
                  </a:lnTo>
                  <a:lnTo>
                    <a:pt x="746" y="916"/>
                  </a:lnTo>
                  <a:lnTo>
                    <a:pt x="710" y="917"/>
                  </a:lnTo>
                  <a:lnTo>
                    <a:pt x="673" y="914"/>
                  </a:lnTo>
                  <a:lnTo>
                    <a:pt x="636" y="907"/>
                  </a:lnTo>
                  <a:lnTo>
                    <a:pt x="612" y="897"/>
                  </a:lnTo>
                  <a:lnTo>
                    <a:pt x="591" y="884"/>
                  </a:lnTo>
                  <a:lnTo>
                    <a:pt x="572" y="870"/>
                  </a:lnTo>
                  <a:lnTo>
                    <a:pt x="557" y="851"/>
                  </a:lnTo>
                  <a:lnTo>
                    <a:pt x="544" y="831"/>
                  </a:lnTo>
                  <a:lnTo>
                    <a:pt x="533" y="810"/>
                  </a:lnTo>
                  <a:lnTo>
                    <a:pt x="523" y="786"/>
                  </a:lnTo>
                  <a:lnTo>
                    <a:pt x="689" y="786"/>
                  </a:lnTo>
                  <a:lnTo>
                    <a:pt x="697" y="785"/>
                  </a:lnTo>
                  <a:lnTo>
                    <a:pt x="705" y="779"/>
                  </a:lnTo>
                  <a:lnTo>
                    <a:pt x="710" y="772"/>
                  </a:lnTo>
                  <a:lnTo>
                    <a:pt x="712" y="763"/>
                  </a:lnTo>
                  <a:lnTo>
                    <a:pt x="712" y="711"/>
                  </a:lnTo>
                  <a:lnTo>
                    <a:pt x="710" y="701"/>
                  </a:lnTo>
                  <a:lnTo>
                    <a:pt x="705" y="693"/>
                  </a:lnTo>
                  <a:lnTo>
                    <a:pt x="697" y="689"/>
                  </a:lnTo>
                  <a:lnTo>
                    <a:pt x="689" y="687"/>
                  </a:lnTo>
                  <a:lnTo>
                    <a:pt x="507" y="687"/>
                  </a:lnTo>
                  <a:lnTo>
                    <a:pt x="507" y="644"/>
                  </a:lnTo>
                  <a:lnTo>
                    <a:pt x="689" y="644"/>
                  </a:lnTo>
                  <a:lnTo>
                    <a:pt x="697" y="643"/>
                  </a:lnTo>
                  <a:lnTo>
                    <a:pt x="705" y="638"/>
                  </a:lnTo>
                  <a:lnTo>
                    <a:pt x="710" y="630"/>
                  </a:lnTo>
                  <a:lnTo>
                    <a:pt x="712" y="622"/>
                  </a:lnTo>
                  <a:lnTo>
                    <a:pt x="712" y="569"/>
                  </a:lnTo>
                  <a:lnTo>
                    <a:pt x="710" y="560"/>
                  </a:lnTo>
                  <a:lnTo>
                    <a:pt x="705" y="553"/>
                  </a:lnTo>
                  <a:lnTo>
                    <a:pt x="697" y="548"/>
                  </a:lnTo>
                  <a:lnTo>
                    <a:pt x="689" y="545"/>
                  </a:lnTo>
                  <a:lnTo>
                    <a:pt x="529" y="545"/>
                  </a:lnTo>
                  <a:lnTo>
                    <a:pt x="529" y="544"/>
                  </a:lnTo>
                  <a:lnTo>
                    <a:pt x="542" y="519"/>
                  </a:lnTo>
                  <a:lnTo>
                    <a:pt x="557" y="496"/>
                  </a:lnTo>
                  <a:lnTo>
                    <a:pt x="574" y="477"/>
                  </a:lnTo>
                  <a:lnTo>
                    <a:pt x="596" y="461"/>
                  </a:lnTo>
                  <a:lnTo>
                    <a:pt x="621" y="447"/>
                  </a:lnTo>
                  <a:lnTo>
                    <a:pt x="653" y="438"/>
                  </a:lnTo>
                  <a:lnTo>
                    <a:pt x="684" y="432"/>
                  </a:lnTo>
                  <a:lnTo>
                    <a:pt x="717" y="431"/>
                  </a:lnTo>
                  <a:lnTo>
                    <a:pt x="749" y="433"/>
                  </a:lnTo>
                  <a:lnTo>
                    <a:pt x="782" y="439"/>
                  </a:lnTo>
                  <a:lnTo>
                    <a:pt x="821" y="447"/>
                  </a:lnTo>
                  <a:lnTo>
                    <a:pt x="859" y="457"/>
                  </a:lnTo>
                  <a:lnTo>
                    <a:pt x="871" y="459"/>
                  </a:lnTo>
                  <a:lnTo>
                    <a:pt x="882" y="456"/>
                  </a:lnTo>
                  <a:lnTo>
                    <a:pt x="890" y="450"/>
                  </a:lnTo>
                  <a:lnTo>
                    <a:pt x="897" y="439"/>
                  </a:lnTo>
                  <a:lnTo>
                    <a:pt x="910" y="408"/>
                  </a:lnTo>
                  <a:lnTo>
                    <a:pt x="923" y="378"/>
                  </a:lnTo>
                  <a:lnTo>
                    <a:pt x="928" y="364"/>
                  </a:lnTo>
                  <a:lnTo>
                    <a:pt x="926" y="353"/>
                  </a:lnTo>
                  <a:lnTo>
                    <a:pt x="920" y="343"/>
                  </a:lnTo>
                  <a:lnTo>
                    <a:pt x="908" y="334"/>
                  </a:lnTo>
                  <a:lnTo>
                    <a:pt x="902" y="331"/>
                  </a:lnTo>
                  <a:lnTo>
                    <a:pt x="895" y="328"/>
                  </a:lnTo>
                  <a:lnTo>
                    <a:pt x="848" y="311"/>
                  </a:lnTo>
                  <a:lnTo>
                    <a:pt x="802" y="301"/>
                  </a:lnTo>
                  <a:lnTo>
                    <a:pt x="755" y="295"/>
                  </a:lnTo>
                  <a:lnTo>
                    <a:pt x="707" y="294"/>
                  </a:lnTo>
                  <a:close/>
                  <a:moveTo>
                    <a:pt x="673" y="0"/>
                  </a:moveTo>
                  <a:lnTo>
                    <a:pt x="739" y="4"/>
                  </a:lnTo>
                  <a:lnTo>
                    <a:pt x="802" y="13"/>
                  </a:lnTo>
                  <a:lnTo>
                    <a:pt x="863" y="28"/>
                  </a:lnTo>
                  <a:lnTo>
                    <a:pt x="921" y="48"/>
                  </a:lnTo>
                  <a:lnTo>
                    <a:pt x="978" y="73"/>
                  </a:lnTo>
                  <a:lnTo>
                    <a:pt x="1031" y="104"/>
                  </a:lnTo>
                  <a:lnTo>
                    <a:pt x="1081" y="139"/>
                  </a:lnTo>
                  <a:lnTo>
                    <a:pt x="1128" y="177"/>
                  </a:lnTo>
                  <a:lnTo>
                    <a:pt x="1170" y="220"/>
                  </a:lnTo>
                  <a:lnTo>
                    <a:pt x="1210" y="267"/>
                  </a:lnTo>
                  <a:lnTo>
                    <a:pt x="1244" y="317"/>
                  </a:lnTo>
                  <a:lnTo>
                    <a:pt x="1275" y="370"/>
                  </a:lnTo>
                  <a:lnTo>
                    <a:pt x="1300" y="427"/>
                  </a:lnTo>
                  <a:lnTo>
                    <a:pt x="1321" y="486"/>
                  </a:lnTo>
                  <a:lnTo>
                    <a:pt x="1335" y="546"/>
                  </a:lnTo>
                  <a:lnTo>
                    <a:pt x="1343" y="610"/>
                  </a:lnTo>
                  <a:lnTo>
                    <a:pt x="1347" y="675"/>
                  </a:lnTo>
                  <a:lnTo>
                    <a:pt x="1343" y="739"/>
                  </a:lnTo>
                  <a:lnTo>
                    <a:pt x="1335" y="802"/>
                  </a:lnTo>
                  <a:lnTo>
                    <a:pt x="1321" y="864"/>
                  </a:lnTo>
                  <a:lnTo>
                    <a:pt x="1300" y="923"/>
                  </a:lnTo>
                  <a:lnTo>
                    <a:pt x="1275" y="978"/>
                  </a:lnTo>
                  <a:lnTo>
                    <a:pt x="1244" y="1032"/>
                  </a:lnTo>
                  <a:lnTo>
                    <a:pt x="1210" y="1082"/>
                  </a:lnTo>
                  <a:lnTo>
                    <a:pt x="1170" y="1128"/>
                  </a:lnTo>
                  <a:lnTo>
                    <a:pt x="1128" y="1172"/>
                  </a:lnTo>
                  <a:lnTo>
                    <a:pt x="1081" y="1211"/>
                  </a:lnTo>
                  <a:lnTo>
                    <a:pt x="1031" y="1246"/>
                  </a:lnTo>
                  <a:lnTo>
                    <a:pt x="978" y="1275"/>
                  </a:lnTo>
                  <a:lnTo>
                    <a:pt x="921" y="1301"/>
                  </a:lnTo>
                  <a:lnTo>
                    <a:pt x="863" y="1321"/>
                  </a:lnTo>
                  <a:lnTo>
                    <a:pt x="802" y="1336"/>
                  </a:lnTo>
                  <a:lnTo>
                    <a:pt x="739" y="1345"/>
                  </a:lnTo>
                  <a:lnTo>
                    <a:pt x="673" y="1348"/>
                  </a:lnTo>
                  <a:lnTo>
                    <a:pt x="608" y="1345"/>
                  </a:lnTo>
                  <a:lnTo>
                    <a:pt x="545" y="1336"/>
                  </a:lnTo>
                  <a:lnTo>
                    <a:pt x="484" y="1321"/>
                  </a:lnTo>
                  <a:lnTo>
                    <a:pt x="425" y="1301"/>
                  </a:lnTo>
                  <a:lnTo>
                    <a:pt x="369" y="1275"/>
                  </a:lnTo>
                  <a:lnTo>
                    <a:pt x="315" y="1246"/>
                  </a:lnTo>
                  <a:lnTo>
                    <a:pt x="265" y="1211"/>
                  </a:lnTo>
                  <a:lnTo>
                    <a:pt x="219" y="1172"/>
                  </a:lnTo>
                  <a:lnTo>
                    <a:pt x="176" y="1128"/>
                  </a:lnTo>
                  <a:lnTo>
                    <a:pt x="137" y="1082"/>
                  </a:lnTo>
                  <a:lnTo>
                    <a:pt x="102" y="1032"/>
                  </a:lnTo>
                  <a:lnTo>
                    <a:pt x="72" y="978"/>
                  </a:lnTo>
                  <a:lnTo>
                    <a:pt x="47" y="923"/>
                  </a:lnTo>
                  <a:lnTo>
                    <a:pt x="27" y="864"/>
                  </a:lnTo>
                  <a:lnTo>
                    <a:pt x="12" y="802"/>
                  </a:lnTo>
                  <a:lnTo>
                    <a:pt x="3" y="739"/>
                  </a:lnTo>
                  <a:lnTo>
                    <a:pt x="0" y="675"/>
                  </a:lnTo>
                  <a:lnTo>
                    <a:pt x="3" y="610"/>
                  </a:lnTo>
                  <a:lnTo>
                    <a:pt x="12" y="546"/>
                  </a:lnTo>
                  <a:lnTo>
                    <a:pt x="27" y="486"/>
                  </a:lnTo>
                  <a:lnTo>
                    <a:pt x="47" y="427"/>
                  </a:lnTo>
                  <a:lnTo>
                    <a:pt x="72" y="370"/>
                  </a:lnTo>
                  <a:lnTo>
                    <a:pt x="102" y="317"/>
                  </a:lnTo>
                  <a:lnTo>
                    <a:pt x="137" y="267"/>
                  </a:lnTo>
                  <a:lnTo>
                    <a:pt x="176" y="220"/>
                  </a:lnTo>
                  <a:lnTo>
                    <a:pt x="219" y="177"/>
                  </a:lnTo>
                  <a:lnTo>
                    <a:pt x="265" y="139"/>
                  </a:lnTo>
                  <a:lnTo>
                    <a:pt x="315" y="104"/>
                  </a:lnTo>
                  <a:lnTo>
                    <a:pt x="369" y="73"/>
                  </a:lnTo>
                  <a:lnTo>
                    <a:pt x="425" y="48"/>
                  </a:lnTo>
                  <a:lnTo>
                    <a:pt x="484" y="28"/>
                  </a:lnTo>
                  <a:lnTo>
                    <a:pt x="545" y="13"/>
                  </a:lnTo>
                  <a:lnTo>
                    <a:pt x="608" y="4"/>
                  </a:lnTo>
                  <a:lnTo>
                    <a:pt x="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693532" y="5770563"/>
            <a:ext cx="376238" cy="568324"/>
            <a:chOff x="752475" y="5770563"/>
            <a:chExt cx="376238" cy="5683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71"/>
            <p:cNvSpPr>
              <a:spLocks/>
            </p:cNvSpPr>
            <p:nvPr/>
          </p:nvSpPr>
          <p:spPr bwMode="auto">
            <a:xfrm>
              <a:off x="815975" y="5770563"/>
              <a:ext cx="247650" cy="203200"/>
            </a:xfrm>
            <a:custGeom>
              <a:avLst/>
              <a:gdLst>
                <a:gd name="T0" fmla="*/ 280 w 1559"/>
                <a:gd name="T1" fmla="*/ 0 h 1276"/>
                <a:gd name="T2" fmla="*/ 1279 w 1559"/>
                <a:gd name="T3" fmla="*/ 0 h 1276"/>
                <a:gd name="T4" fmla="*/ 1320 w 1559"/>
                <a:gd name="T5" fmla="*/ 4 h 1276"/>
                <a:gd name="T6" fmla="*/ 1360 w 1559"/>
                <a:gd name="T7" fmla="*/ 12 h 1276"/>
                <a:gd name="T8" fmla="*/ 1397 w 1559"/>
                <a:gd name="T9" fmla="*/ 26 h 1276"/>
                <a:gd name="T10" fmla="*/ 1431 w 1559"/>
                <a:gd name="T11" fmla="*/ 45 h 1276"/>
                <a:gd name="T12" fmla="*/ 1462 w 1559"/>
                <a:gd name="T13" fmla="*/ 69 h 1276"/>
                <a:gd name="T14" fmla="*/ 1490 w 1559"/>
                <a:gd name="T15" fmla="*/ 96 h 1276"/>
                <a:gd name="T16" fmla="*/ 1513 w 1559"/>
                <a:gd name="T17" fmla="*/ 128 h 1276"/>
                <a:gd name="T18" fmla="*/ 1533 w 1559"/>
                <a:gd name="T19" fmla="*/ 161 h 1276"/>
                <a:gd name="T20" fmla="*/ 1547 w 1559"/>
                <a:gd name="T21" fmla="*/ 198 h 1276"/>
                <a:gd name="T22" fmla="*/ 1555 w 1559"/>
                <a:gd name="T23" fmla="*/ 239 h 1276"/>
                <a:gd name="T24" fmla="*/ 1559 w 1559"/>
                <a:gd name="T25" fmla="*/ 279 h 1276"/>
                <a:gd name="T26" fmla="*/ 1559 w 1559"/>
                <a:gd name="T27" fmla="*/ 1226 h 1276"/>
                <a:gd name="T28" fmla="*/ 1555 w 1559"/>
                <a:gd name="T29" fmla="*/ 1243 h 1276"/>
                <a:gd name="T30" fmla="*/ 1549 w 1559"/>
                <a:gd name="T31" fmla="*/ 1256 h 1276"/>
                <a:gd name="T32" fmla="*/ 1538 w 1559"/>
                <a:gd name="T33" fmla="*/ 1267 h 1276"/>
                <a:gd name="T34" fmla="*/ 1524 w 1559"/>
                <a:gd name="T35" fmla="*/ 1274 h 1276"/>
                <a:gd name="T36" fmla="*/ 1508 w 1559"/>
                <a:gd name="T37" fmla="*/ 1276 h 1276"/>
                <a:gd name="T38" fmla="*/ 1385 w 1559"/>
                <a:gd name="T39" fmla="*/ 1276 h 1276"/>
                <a:gd name="T40" fmla="*/ 1385 w 1559"/>
                <a:gd name="T41" fmla="*/ 252 h 1276"/>
                <a:gd name="T42" fmla="*/ 1381 w 1559"/>
                <a:gd name="T43" fmla="*/ 229 h 1276"/>
                <a:gd name="T44" fmla="*/ 1374 w 1559"/>
                <a:gd name="T45" fmla="*/ 207 h 1276"/>
                <a:gd name="T46" fmla="*/ 1363 w 1559"/>
                <a:gd name="T47" fmla="*/ 189 h 1276"/>
                <a:gd name="T48" fmla="*/ 1346 w 1559"/>
                <a:gd name="T49" fmla="*/ 173 h 1276"/>
                <a:gd name="T50" fmla="*/ 1328 w 1559"/>
                <a:gd name="T51" fmla="*/ 161 h 1276"/>
                <a:gd name="T52" fmla="*/ 1306 w 1559"/>
                <a:gd name="T53" fmla="*/ 154 h 1276"/>
                <a:gd name="T54" fmla="*/ 1283 w 1559"/>
                <a:gd name="T55" fmla="*/ 152 h 1276"/>
                <a:gd name="T56" fmla="*/ 1246 w 1559"/>
                <a:gd name="T57" fmla="*/ 152 h 1276"/>
                <a:gd name="T58" fmla="*/ 1246 w 1559"/>
                <a:gd name="T59" fmla="*/ 1276 h 1276"/>
                <a:gd name="T60" fmla="*/ 857 w 1559"/>
                <a:gd name="T61" fmla="*/ 1276 h 1276"/>
                <a:gd name="T62" fmla="*/ 857 w 1559"/>
                <a:gd name="T63" fmla="*/ 152 h 1276"/>
                <a:gd name="T64" fmla="*/ 275 w 1559"/>
                <a:gd name="T65" fmla="*/ 152 h 1276"/>
                <a:gd name="T66" fmla="*/ 251 w 1559"/>
                <a:gd name="T67" fmla="*/ 154 h 1276"/>
                <a:gd name="T68" fmla="*/ 231 w 1559"/>
                <a:gd name="T69" fmla="*/ 161 h 1276"/>
                <a:gd name="T70" fmla="*/ 212 w 1559"/>
                <a:gd name="T71" fmla="*/ 173 h 1276"/>
                <a:gd name="T72" fmla="*/ 196 w 1559"/>
                <a:gd name="T73" fmla="*/ 189 h 1276"/>
                <a:gd name="T74" fmla="*/ 184 w 1559"/>
                <a:gd name="T75" fmla="*/ 207 h 1276"/>
                <a:gd name="T76" fmla="*/ 176 w 1559"/>
                <a:gd name="T77" fmla="*/ 229 h 1276"/>
                <a:gd name="T78" fmla="*/ 174 w 1559"/>
                <a:gd name="T79" fmla="*/ 252 h 1276"/>
                <a:gd name="T80" fmla="*/ 174 w 1559"/>
                <a:gd name="T81" fmla="*/ 1276 h 1276"/>
                <a:gd name="T82" fmla="*/ 50 w 1559"/>
                <a:gd name="T83" fmla="*/ 1276 h 1276"/>
                <a:gd name="T84" fmla="*/ 35 w 1559"/>
                <a:gd name="T85" fmla="*/ 1274 h 1276"/>
                <a:gd name="T86" fmla="*/ 20 w 1559"/>
                <a:gd name="T87" fmla="*/ 1267 h 1276"/>
                <a:gd name="T88" fmla="*/ 10 w 1559"/>
                <a:gd name="T89" fmla="*/ 1256 h 1276"/>
                <a:gd name="T90" fmla="*/ 3 w 1559"/>
                <a:gd name="T91" fmla="*/ 1242 h 1276"/>
                <a:gd name="T92" fmla="*/ 0 w 1559"/>
                <a:gd name="T93" fmla="*/ 1226 h 1276"/>
                <a:gd name="T94" fmla="*/ 0 w 1559"/>
                <a:gd name="T95" fmla="*/ 279 h 1276"/>
                <a:gd name="T96" fmla="*/ 3 w 1559"/>
                <a:gd name="T97" fmla="*/ 238 h 1276"/>
                <a:gd name="T98" fmla="*/ 12 w 1559"/>
                <a:gd name="T99" fmla="*/ 198 h 1276"/>
                <a:gd name="T100" fmla="*/ 26 w 1559"/>
                <a:gd name="T101" fmla="*/ 161 h 1276"/>
                <a:gd name="T102" fmla="*/ 46 w 1559"/>
                <a:gd name="T103" fmla="*/ 128 h 1276"/>
                <a:gd name="T104" fmla="*/ 68 w 1559"/>
                <a:gd name="T105" fmla="*/ 96 h 1276"/>
                <a:gd name="T106" fmla="*/ 97 w 1559"/>
                <a:gd name="T107" fmla="*/ 69 h 1276"/>
                <a:gd name="T108" fmla="*/ 127 w 1559"/>
                <a:gd name="T109" fmla="*/ 45 h 1276"/>
                <a:gd name="T110" fmla="*/ 162 w 1559"/>
                <a:gd name="T111" fmla="*/ 26 h 1276"/>
                <a:gd name="T112" fmla="*/ 199 w 1559"/>
                <a:gd name="T113" fmla="*/ 12 h 1276"/>
                <a:gd name="T114" fmla="*/ 238 w 1559"/>
                <a:gd name="T115" fmla="*/ 4 h 1276"/>
                <a:gd name="T116" fmla="*/ 280 w 1559"/>
                <a:gd name="T117" fmla="*/ 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9" h="1276">
                  <a:moveTo>
                    <a:pt x="280" y="0"/>
                  </a:moveTo>
                  <a:lnTo>
                    <a:pt x="1279" y="0"/>
                  </a:lnTo>
                  <a:lnTo>
                    <a:pt x="1320" y="4"/>
                  </a:lnTo>
                  <a:lnTo>
                    <a:pt x="1360" y="12"/>
                  </a:lnTo>
                  <a:lnTo>
                    <a:pt x="1397" y="26"/>
                  </a:lnTo>
                  <a:lnTo>
                    <a:pt x="1431" y="45"/>
                  </a:lnTo>
                  <a:lnTo>
                    <a:pt x="1462" y="69"/>
                  </a:lnTo>
                  <a:lnTo>
                    <a:pt x="1490" y="96"/>
                  </a:lnTo>
                  <a:lnTo>
                    <a:pt x="1513" y="128"/>
                  </a:lnTo>
                  <a:lnTo>
                    <a:pt x="1533" y="161"/>
                  </a:lnTo>
                  <a:lnTo>
                    <a:pt x="1547" y="198"/>
                  </a:lnTo>
                  <a:lnTo>
                    <a:pt x="1555" y="239"/>
                  </a:lnTo>
                  <a:lnTo>
                    <a:pt x="1559" y="279"/>
                  </a:lnTo>
                  <a:lnTo>
                    <a:pt x="1559" y="1226"/>
                  </a:lnTo>
                  <a:lnTo>
                    <a:pt x="1555" y="1243"/>
                  </a:lnTo>
                  <a:lnTo>
                    <a:pt x="1549" y="1256"/>
                  </a:lnTo>
                  <a:lnTo>
                    <a:pt x="1538" y="1267"/>
                  </a:lnTo>
                  <a:lnTo>
                    <a:pt x="1524" y="1274"/>
                  </a:lnTo>
                  <a:lnTo>
                    <a:pt x="1508" y="1276"/>
                  </a:lnTo>
                  <a:lnTo>
                    <a:pt x="1385" y="1276"/>
                  </a:lnTo>
                  <a:lnTo>
                    <a:pt x="1385" y="252"/>
                  </a:lnTo>
                  <a:lnTo>
                    <a:pt x="1381" y="229"/>
                  </a:lnTo>
                  <a:lnTo>
                    <a:pt x="1374" y="207"/>
                  </a:lnTo>
                  <a:lnTo>
                    <a:pt x="1363" y="189"/>
                  </a:lnTo>
                  <a:lnTo>
                    <a:pt x="1346" y="173"/>
                  </a:lnTo>
                  <a:lnTo>
                    <a:pt x="1328" y="161"/>
                  </a:lnTo>
                  <a:lnTo>
                    <a:pt x="1306" y="154"/>
                  </a:lnTo>
                  <a:lnTo>
                    <a:pt x="1283" y="152"/>
                  </a:lnTo>
                  <a:lnTo>
                    <a:pt x="1246" y="152"/>
                  </a:lnTo>
                  <a:lnTo>
                    <a:pt x="1246" y="1276"/>
                  </a:lnTo>
                  <a:lnTo>
                    <a:pt x="857" y="1276"/>
                  </a:lnTo>
                  <a:lnTo>
                    <a:pt x="857" y="152"/>
                  </a:lnTo>
                  <a:lnTo>
                    <a:pt x="275" y="152"/>
                  </a:lnTo>
                  <a:lnTo>
                    <a:pt x="251" y="154"/>
                  </a:lnTo>
                  <a:lnTo>
                    <a:pt x="231" y="161"/>
                  </a:lnTo>
                  <a:lnTo>
                    <a:pt x="212" y="173"/>
                  </a:lnTo>
                  <a:lnTo>
                    <a:pt x="196" y="189"/>
                  </a:lnTo>
                  <a:lnTo>
                    <a:pt x="184" y="207"/>
                  </a:lnTo>
                  <a:lnTo>
                    <a:pt x="176" y="229"/>
                  </a:lnTo>
                  <a:lnTo>
                    <a:pt x="174" y="252"/>
                  </a:lnTo>
                  <a:lnTo>
                    <a:pt x="174" y="1276"/>
                  </a:lnTo>
                  <a:lnTo>
                    <a:pt x="50" y="1276"/>
                  </a:lnTo>
                  <a:lnTo>
                    <a:pt x="35" y="1274"/>
                  </a:lnTo>
                  <a:lnTo>
                    <a:pt x="20" y="1267"/>
                  </a:lnTo>
                  <a:lnTo>
                    <a:pt x="10" y="1256"/>
                  </a:lnTo>
                  <a:lnTo>
                    <a:pt x="3" y="1242"/>
                  </a:lnTo>
                  <a:lnTo>
                    <a:pt x="0" y="1226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6" y="128"/>
                  </a:lnTo>
                  <a:lnTo>
                    <a:pt x="68" y="96"/>
                  </a:lnTo>
                  <a:lnTo>
                    <a:pt x="97" y="69"/>
                  </a:lnTo>
                  <a:lnTo>
                    <a:pt x="127" y="45"/>
                  </a:lnTo>
                  <a:lnTo>
                    <a:pt x="162" y="26"/>
                  </a:lnTo>
                  <a:lnTo>
                    <a:pt x="199" y="12"/>
                  </a:lnTo>
                  <a:lnTo>
                    <a:pt x="238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72"/>
            <p:cNvSpPr>
              <a:spLocks noEditPoints="1"/>
            </p:cNvSpPr>
            <p:nvPr/>
          </p:nvSpPr>
          <p:spPr bwMode="auto">
            <a:xfrm>
              <a:off x="752475" y="5924550"/>
              <a:ext cx="376238" cy="414337"/>
            </a:xfrm>
            <a:custGeom>
              <a:avLst/>
              <a:gdLst>
                <a:gd name="T0" fmla="*/ 1589 w 2367"/>
                <a:gd name="T1" fmla="*/ 2118 h 2614"/>
                <a:gd name="T2" fmla="*/ 1639 w 2367"/>
                <a:gd name="T3" fmla="*/ 2288 h 2614"/>
                <a:gd name="T4" fmla="*/ 1816 w 2367"/>
                <a:gd name="T5" fmla="*/ 2272 h 2614"/>
                <a:gd name="T6" fmla="*/ 1833 w 2367"/>
                <a:gd name="T7" fmla="*/ 2095 h 2614"/>
                <a:gd name="T8" fmla="*/ 1156 w 2367"/>
                <a:gd name="T9" fmla="*/ 2037 h 2614"/>
                <a:gd name="T10" fmla="*/ 1045 w 2367"/>
                <a:gd name="T11" fmla="*/ 2173 h 2614"/>
                <a:gd name="T12" fmla="*/ 1156 w 2367"/>
                <a:gd name="T13" fmla="*/ 2310 h 2614"/>
                <a:gd name="T14" fmla="*/ 1313 w 2367"/>
                <a:gd name="T15" fmla="*/ 2227 h 2614"/>
                <a:gd name="T16" fmla="*/ 1262 w 2367"/>
                <a:gd name="T17" fmla="*/ 2057 h 2614"/>
                <a:gd name="T18" fmla="*/ 573 w 2367"/>
                <a:gd name="T19" fmla="*/ 2057 h 2614"/>
                <a:gd name="T20" fmla="*/ 522 w 2367"/>
                <a:gd name="T21" fmla="*/ 2227 h 2614"/>
                <a:gd name="T22" fmla="*/ 678 w 2367"/>
                <a:gd name="T23" fmla="*/ 2310 h 2614"/>
                <a:gd name="T24" fmla="*/ 790 w 2367"/>
                <a:gd name="T25" fmla="*/ 2173 h 2614"/>
                <a:gd name="T26" fmla="*/ 679 w 2367"/>
                <a:gd name="T27" fmla="*/ 2037 h 2614"/>
                <a:gd name="T28" fmla="*/ 1601 w 2367"/>
                <a:gd name="T29" fmla="*/ 1674 h 2614"/>
                <a:gd name="T30" fmla="*/ 1619 w 2367"/>
                <a:gd name="T31" fmla="*/ 1851 h 2614"/>
                <a:gd name="T32" fmla="*/ 1795 w 2367"/>
                <a:gd name="T33" fmla="*/ 1868 h 2614"/>
                <a:gd name="T34" fmla="*/ 1845 w 2367"/>
                <a:gd name="T35" fmla="*/ 1698 h 2614"/>
                <a:gd name="T36" fmla="*/ 1184 w 2367"/>
                <a:gd name="T37" fmla="*/ 1613 h 2614"/>
                <a:gd name="T38" fmla="*/ 1047 w 2367"/>
                <a:gd name="T39" fmla="*/ 1724 h 2614"/>
                <a:gd name="T40" fmla="*/ 1130 w 2367"/>
                <a:gd name="T41" fmla="*/ 1881 h 2614"/>
                <a:gd name="T42" fmla="*/ 1300 w 2367"/>
                <a:gd name="T43" fmla="*/ 1830 h 2614"/>
                <a:gd name="T44" fmla="*/ 1282 w 2367"/>
                <a:gd name="T45" fmla="*/ 1654 h 2614"/>
                <a:gd name="T46" fmla="*/ 596 w 2367"/>
                <a:gd name="T47" fmla="*/ 1624 h 2614"/>
                <a:gd name="T48" fmla="*/ 514 w 2367"/>
                <a:gd name="T49" fmla="*/ 1781 h 2614"/>
                <a:gd name="T50" fmla="*/ 651 w 2367"/>
                <a:gd name="T51" fmla="*/ 1892 h 2614"/>
                <a:gd name="T52" fmla="*/ 787 w 2367"/>
                <a:gd name="T53" fmla="*/ 1781 h 2614"/>
                <a:gd name="T54" fmla="*/ 705 w 2367"/>
                <a:gd name="T55" fmla="*/ 1624 h 2614"/>
                <a:gd name="T56" fmla="*/ 1619 w 2367"/>
                <a:gd name="T57" fmla="*/ 1235 h 2614"/>
                <a:gd name="T58" fmla="*/ 1601 w 2367"/>
                <a:gd name="T59" fmla="*/ 1411 h 2614"/>
                <a:gd name="T60" fmla="*/ 1771 w 2367"/>
                <a:gd name="T61" fmla="*/ 1461 h 2614"/>
                <a:gd name="T62" fmla="*/ 1854 w 2367"/>
                <a:gd name="T63" fmla="*/ 1304 h 2614"/>
                <a:gd name="T64" fmla="*/ 1718 w 2367"/>
                <a:gd name="T65" fmla="*/ 1193 h 2614"/>
                <a:gd name="T66" fmla="*/ 1056 w 2367"/>
                <a:gd name="T67" fmla="*/ 1278 h 2614"/>
                <a:gd name="T68" fmla="*/ 1106 w 2367"/>
                <a:gd name="T69" fmla="*/ 1448 h 2614"/>
                <a:gd name="T70" fmla="*/ 1282 w 2367"/>
                <a:gd name="T71" fmla="*/ 1432 h 2614"/>
                <a:gd name="T72" fmla="*/ 1300 w 2367"/>
                <a:gd name="T73" fmla="*/ 1254 h 2614"/>
                <a:gd name="T74" fmla="*/ 623 w 2367"/>
                <a:gd name="T75" fmla="*/ 1197 h 2614"/>
                <a:gd name="T76" fmla="*/ 512 w 2367"/>
                <a:gd name="T77" fmla="*/ 1333 h 2614"/>
                <a:gd name="T78" fmla="*/ 623 w 2367"/>
                <a:gd name="T79" fmla="*/ 1469 h 2614"/>
                <a:gd name="T80" fmla="*/ 778 w 2367"/>
                <a:gd name="T81" fmla="*/ 1387 h 2614"/>
                <a:gd name="T82" fmla="*/ 728 w 2367"/>
                <a:gd name="T83" fmla="*/ 1217 h 2614"/>
                <a:gd name="T84" fmla="*/ 519 w 2367"/>
                <a:gd name="T85" fmla="*/ 714 h 2614"/>
                <a:gd name="T86" fmla="*/ 519 w 2367"/>
                <a:gd name="T87" fmla="*/ 1032 h 2614"/>
                <a:gd name="T88" fmla="*/ 1850 w 2367"/>
                <a:gd name="T89" fmla="*/ 1032 h 2614"/>
                <a:gd name="T90" fmla="*/ 1850 w 2367"/>
                <a:gd name="T91" fmla="*/ 715 h 2614"/>
                <a:gd name="T92" fmla="*/ 2195 w 2367"/>
                <a:gd name="T93" fmla="*/ 26 h 2614"/>
                <a:gd name="T94" fmla="*/ 2363 w 2367"/>
                <a:gd name="T95" fmla="*/ 257 h 2614"/>
                <a:gd name="T96" fmla="*/ 2293 w 2367"/>
                <a:gd name="T97" fmla="*/ 2510 h 2614"/>
                <a:gd name="T98" fmla="*/ 306 w 2367"/>
                <a:gd name="T99" fmla="*/ 2614 h 2614"/>
                <a:gd name="T100" fmla="*/ 50 w 2367"/>
                <a:gd name="T101" fmla="*/ 2476 h 2614"/>
                <a:gd name="T102" fmla="*/ 13 w 2367"/>
                <a:gd name="T103" fmla="*/ 215 h 2614"/>
                <a:gd name="T104" fmla="*/ 213 w 2367"/>
                <a:gd name="T105" fmla="*/ 11 h 2614"/>
                <a:gd name="T106" fmla="*/ 315 w 2367"/>
                <a:gd name="T107" fmla="*/ 438 h 2614"/>
                <a:gd name="T108" fmla="*/ 2053 w 2367"/>
                <a:gd name="T109" fmla="*/ 438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7" h="2614">
                  <a:moveTo>
                    <a:pt x="1718" y="2033"/>
                  </a:moveTo>
                  <a:lnTo>
                    <a:pt x="1690" y="2037"/>
                  </a:lnTo>
                  <a:lnTo>
                    <a:pt x="1663" y="2044"/>
                  </a:lnTo>
                  <a:lnTo>
                    <a:pt x="1639" y="2057"/>
                  </a:lnTo>
                  <a:lnTo>
                    <a:pt x="1619" y="2075"/>
                  </a:lnTo>
                  <a:lnTo>
                    <a:pt x="1601" y="2095"/>
                  </a:lnTo>
                  <a:lnTo>
                    <a:pt x="1589" y="2118"/>
                  </a:lnTo>
                  <a:lnTo>
                    <a:pt x="1581" y="2144"/>
                  </a:lnTo>
                  <a:lnTo>
                    <a:pt x="1578" y="2173"/>
                  </a:lnTo>
                  <a:lnTo>
                    <a:pt x="1581" y="2201"/>
                  </a:lnTo>
                  <a:lnTo>
                    <a:pt x="1589" y="2227"/>
                  </a:lnTo>
                  <a:lnTo>
                    <a:pt x="1601" y="2251"/>
                  </a:lnTo>
                  <a:lnTo>
                    <a:pt x="1619" y="2272"/>
                  </a:lnTo>
                  <a:lnTo>
                    <a:pt x="1639" y="2288"/>
                  </a:lnTo>
                  <a:lnTo>
                    <a:pt x="1663" y="2301"/>
                  </a:lnTo>
                  <a:lnTo>
                    <a:pt x="1690" y="2310"/>
                  </a:lnTo>
                  <a:lnTo>
                    <a:pt x="1718" y="2312"/>
                  </a:lnTo>
                  <a:lnTo>
                    <a:pt x="1745" y="2310"/>
                  </a:lnTo>
                  <a:lnTo>
                    <a:pt x="1771" y="2301"/>
                  </a:lnTo>
                  <a:lnTo>
                    <a:pt x="1795" y="2288"/>
                  </a:lnTo>
                  <a:lnTo>
                    <a:pt x="1816" y="2272"/>
                  </a:lnTo>
                  <a:lnTo>
                    <a:pt x="1833" y="2251"/>
                  </a:lnTo>
                  <a:lnTo>
                    <a:pt x="1845" y="2227"/>
                  </a:lnTo>
                  <a:lnTo>
                    <a:pt x="1854" y="2201"/>
                  </a:lnTo>
                  <a:lnTo>
                    <a:pt x="1856" y="2173"/>
                  </a:lnTo>
                  <a:lnTo>
                    <a:pt x="1854" y="2144"/>
                  </a:lnTo>
                  <a:lnTo>
                    <a:pt x="1845" y="2118"/>
                  </a:lnTo>
                  <a:lnTo>
                    <a:pt x="1833" y="2095"/>
                  </a:lnTo>
                  <a:lnTo>
                    <a:pt x="1816" y="2075"/>
                  </a:lnTo>
                  <a:lnTo>
                    <a:pt x="1795" y="2057"/>
                  </a:lnTo>
                  <a:lnTo>
                    <a:pt x="1771" y="2044"/>
                  </a:lnTo>
                  <a:lnTo>
                    <a:pt x="1745" y="2037"/>
                  </a:lnTo>
                  <a:lnTo>
                    <a:pt x="1718" y="2033"/>
                  </a:lnTo>
                  <a:close/>
                  <a:moveTo>
                    <a:pt x="1184" y="2033"/>
                  </a:moveTo>
                  <a:lnTo>
                    <a:pt x="1156" y="2037"/>
                  </a:lnTo>
                  <a:lnTo>
                    <a:pt x="1130" y="2044"/>
                  </a:lnTo>
                  <a:lnTo>
                    <a:pt x="1106" y="2057"/>
                  </a:lnTo>
                  <a:lnTo>
                    <a:pt x="1085" y="2075"/>
                  </a:lnTo>
                  <a:lnTo>
                    <a:pt x="1069" y="2095"/>
                  </a:lnTo>
                  <a:lnTo>
                    <a:pt x="1056" y="2118"/>
                  </a:lnTo>
                  <a:lnTo>
                    <a:pt x="1047" y="2144"/>
                  </a:lnTo>
                  <a:lnTo>
                    <a:pt x="1045" y="2173"/>
                  </a:lnTo>
                  <a:lnTo>
                    <a:pt x="1047" y="2201"/>
                  </a:lnTo>
                  <a:lnTo>
                    <a:pt x="1056" y="2227"/>
                  </a:lnTo>
                  <a:lnTo>
                    <a:pt x="1069" y="2251"/>
                  </a:lnTo>
                  <a:lnTo>
                    <a:pt x="1085" y="2272"/>
                  </a:lnTo>
                  <a:lnTo>
                    <a:pt x="1106" y="2288"/>
                  </a:lnTo>
                  <a:lnTo>
                    <a:pt x="1130" y="2301"/>
                  </a:lnTo>
                  <a:lnTo>
                    <a:pt x="1156" y="2310"/>
                  </a:lnTo>
                  <a:lnTo>
                    <a:pt x="1184" y="2312"/>
                  </a:lnTo>
                  <a:lnTo>
                    <a:pt x="1212" y="2310"/>
                  </a:lnTo>
                  <a:lnTo>
                    <a:pt x="1238" y="2301"/>
                  </a:lnTo>
                  <a:lnTo>
                    <a:pt x="1262" y="2288"/>
                  </a:lnTo>
                  <a:lnTo>
                    <a:pt x="1282" y="2272"/>
                  </a:lnTo>
                  <a:lnTo>
                    <a:pt x="1300" y="2251"/>
                  </a:lnTo>
                  <a:lnTo>
                    <a:pt x="1313" y="2227"/>
                  </a:lnTo>
                  <a:lnTo>
                    <a:pt x="1320" y="2201"/>
                  </a:lnTo>
                  <a:lnTo>
                    <a:pt x="1324" y="2173"/>
                  </a:lnTo>
                  <a:lnTo>
                    <a:pt x="1320" y="2144"/>
                  </a:lnTo>
                  <a:lnTo>
                    <a:pt x="1313" y="2118"/>
                  </a:lnTo>
                  <a:lnTo>
                    <a:pt x="1300" y="2095"/>
                  </a:lnTo>
                  <a:lnTo>
                    <a:pt x="1282" y="2075"/>
                  </a:lnTo>
                  <a:lnTo>
                    <a:pt x="1262" y="2057"/>
                  </a:lnTo>
                  <a:lnTo>
                    <a:pt x="1238" y="2044"/>
                  </a:lnTo>
                  <a:lnTo>
                    <a:pt x="1212" y="2037"/>
                  </a:lnTo>
                  <a:lnTo>
                    <a:pt x="1184" y="2033"/>
                  </a:lnTo>
                  <a:close/>
                  <a:moveTo>
                    <a:pt x="651" y="2033"/>
                  </a:moveTo>
                  <a:lnTo>
                    <a:pt x="623" y="2037"/>
                  </a:lnTo>
                  <a:lnTo>
                    <a:pt x="596" y="2044"/>
                  </a:lnTo>
                  <a:lnTo>
                    <a:pt x="573" y="2057"/>
                  </a:lnTo>
                  <a:lnTo>
                    <a:pt x="552" y="2075"/>
                  </a:lnTo>
                  <a:lnTo>
                    <a:pt x="536" y="2095"/>
                  </a:lnTo>
                  <a:lnTo>
                    <a:pt x="522" y="2118"/>
                  </a:lnTo>
                  <a:lnTo>
                    <a:pt x="514" y="2144"/>
                  </a:lnTo>
                  <a:lnTo>
                    <a:pt x="512" y="2173"/>
                  </a:lnTo>
                  <a:lnTo>
                    <a:pt x="514" y="2201"/>
                  </a:lnTo>
                  <a:lnTo>
                    <a:pt x="522" y="2227"/>
                  </a:lnTo>
                  <a:lnTo>
                    <a:pt x="536" y="2251"/>
                  </a:lnTo>
                  <a:lnTo>
                    <a:pt x="552" y="2272"/>
                  </a:lnTo>
                  <a:lnTo>
                    <a:pt x="573" y="2288"/>
                  </a:lnTo>
                  <a:lnTo>
                    <a:pt x="596" y="2301"/>
                  </a:lnTo>
                  <a:lnTo>
                    <a:pt x="623" y="2310"/>
                  </a:lnTo>
                  <a:lnTo>
                    <a:pt x="651" y="2312"/>
                  </a:lnTo>
                  <a:lnTo>
                    <a:pt x="678" y="2310"/>
                  </a:lnTo>
                  <a:lnTo>
                    <a:pt x="704" y="2301"/>
                  </a:lnTo>
                  <a:lnTo>
                    <a:pt x="728" y="2288"/>
                  </a:lnTo>
                  <a:lnTo>
                    <a:pt x="749" y="2272"/>
                  </a:lnTo>
                  <a:lnTo>
                    <a:pt x="765" y="2251"/>
                  </a:lnTo>
                  <a:lnTo>
                    <a:pt x="778" y="2227"/>
                  </a:lnTo>
                  <a:lnTo>
                    <a:pt x="787" y="2201"/>
                  </a:lnTo>
                  <a:lnTo>
                    <a:pt x="790" y="2173"/>
                  </a:lnTo>
                  <a:lnTo>
                    <a:pt x="787" y="2144"/>
                  </a:lnTo>
                  <a:lnTo>
                    <a:pt x="779" y="2118"/>
                  </a:lnTo>
                  <a:lnTo>
                    <a:pt x="766" y="2095"/>
                  </a:lnTo>
                  <a:lnTo>
                    <a:pt x="749" y="2075"/>
                  </a:lnTo>
                  <a:lnTo>
                    <a:pt x="728" y="2057"/>
                  </a:lnTo>
                  <a:lnTo>
                    <a:pt x="705" y="2044"/>
                  </a:lnTo>
                  <a:lnTo>
                    <a:pt x="679" y="2037"/>
                  </a:lnTo>
                  <a:lnTo>
                    <a:pt x="651" y="2033"/>
                  </a:lnTo>
                  <a:close/>
                  <a:moveTo>
                    <a:pt x="1718" y="1613"/>
                  </a:moveTo>
                  <a:lnTo>
                    <a:pt x="1690" y="1616"/>
                  </a:lnTo>
                  <a:lnTo>
                    <a:pt x="1663" y="1624"/>
                  </a:lnTo>
                  <a:lnTo>
                    <a:pt x="1639" y="1637"/>
                  </a:lnTo>
                  <a:lnTo>
                    <a:pt x="1619" y="1654"/>
                  </a:lnTo>
                  <a:lnTo>
                    <a:pt x="1601" y="1674"/>
                  </a:lnTo>
                  <a:lnTo>
                    <a:pt x="1589" y="1698"/>
                  </a:lnTo>
                  <a:lnTo>
                    <a:pt x="1581" y="1724"/>
                  </a:lnTo>
                  <a:lnTo>
                    <a:pt x="1578" y="1753"/>
                  </a:lnTo>
                  <a:lnTo>
                    <a:pt x="1581" y="1781"/>
                  </a:lnTo>
                  <a:lnTo>
                    <a:pt x="1589" y="1807"/>
                  </a:lnTo>
                  <a:lnTo>
                    <a:pt x="1601" y="1830"/>
                  </a:lnTo>
                  <a:lnTo>
                    <a:pt x="1619" y="1851"/>
                  </a:lnTo>
                  <a:lnTo>
                    <a:pt x="1639" y="1868"/>
                  </a:lnTo>
                  <a:lnTo>
                    <a:pt x="1663" y="1881"/>
                  </a:lnTo>
                  <a:lnTo>
                    <a:pt x="1690" y="1889"/>
                  </a:lnTo>
                  <a:lnTo>
                    <a:pt x="1718" y="1892"/>
                  </a:lnTo>
                  <a:lnTo>
                    <a:pt x="1745" y="1889"/>
                  </a:lnTo>
                  <a:lnTo>
                    <a:pt x="1771" y="1881"/>
                  </a:lnTo>
                  <a:lnTo>
                    <a:pt x="1795" y="1868"/>
                  </a:lnTo>
                  <a:lnTo>
                    <a:pt x="1816" y="1851"/>
                  </a:lnTo>
                  <a:lnTo>
                    <a:pt x="1833" y="1830"/>
                  </a:lnTo>
                  <a:lnTo>
                    <a:pt x="1845" y="1807"/>
                  </a:lnTo>
                  <a:lnTo>
                    <a:pt x="1854" y="1781"/>
                  </a:lnTo>
                  <a:lnTo>
                    <a:pt x="1856" y="1753"/>
                  </a:lnTo>
                  <a:lnTo>
                    <a:pt x="1854" y="1724"/>
                  </a:lnTo>
                  <a:lnTo>
                    <a:pt x="1845" y="1698"/>
                  </a:lnTo>
                  <a:lnTo>
                    <a:pt x="1833" y="1674"/>
                  </a:lnTo>
                  <a:lnTo>
                    <a:pt x="1816" y="1654"/>
                  </a:lnTo>
                  <a:lnTo>
                    <a:pt x="1795" y="1637"/>
                  </a:lnTo>
                  <a:lnTo>
                    <a:pt x="1771" y="1624"/>
                  </a:lnTo>
                  <a:lnTo>
                    <a:pt x="1745" y="1616"/>
                  </a:lnTo>
                  <a:lnTo>
                    <a:pt x="1718" y="1613"/>
                  </a:lnTo>
                  <a:close/>
                  <a:moveTo>
                    <a:pt x="1184" y="1613"/>
                  </a:moveTo>
                  <a:lnTo>
                    <a:pt x="1156" y="1616"/>
                  </a:lnTo>
                  <a:lnTo>
                    <a:pt x="1130" y="1624"/>
                  </a:lnTo>
                  <a:lnTo>
                    <a:pt x="1106" y="1637"/>
                  </a:lnTo>
                  <a:lnTo>
                    <a:pt x="1085" y="1654"/>
                  </a:lnTo>
                  <a:lnTo>
                    <a:pt x="1069" y="1674"/>
                  </a:lnTo>
                  <a:lnTo>
                    <a:pt x="1056" y="1698"/>
                  </a:lnTo>
                  <a:lnTo>
                    <a:pt x="1047" y="1724"/>
                  </a:lnTo>
                  <a:lnTo>
                    <a:pt x="1045" y="1753"/>
                  </a:lnTo>
                  <a:lnTo>
                    <a:pt x="1047" y="1781"/>
                  </a:lnTo>
                  <a:lnTo>
                    <a:pt x="1056" y="1807"/>
                  </a:lnTo>
                  <a:lnTo>
                    <a:pt x="1069" y="1830"/>
                  </a:lnTo>
                  <a:lnTo>
                    <a:pt x="1085" y="1851"/>
                  </a:lnTo>
                  <a:lnTo>
                    <a:pt x="1106" y="1868"/>
                  </a:lnTo>
                  <a:lnTo>
                    <a:pt x="1130" y="1881"/>
                  </a:lnTo>
                  <a:lnTo>
                    <a:pt x="1156" y="1889"/>
                  </a:lnTo>
                  <a:lnTo>
                    <a:pt x="1184" y="1892"/>
                  </a:lnTo>
                  <a:lnTo>
                    <a:pt x="1212" y="1889"/>
                  </a:lnTo>
                  <a:lnTo>
                    <a:pt x="1238" y="1881"/>
                  </a:lnTo>
                  <a:lnTo>
                    <a:pt x="1262" y="1868"/>
                  </a:lnTo>
                  <a:lnTo>
                    <a:pt x="1282" y="1851"/>
                  </a:lnTo>
                  <a:lnTo>
                    <a:pt x="1300" y="1830"/>
                  </a:lnTo>
                  <a:lnTo>
                    <a:pt x="1313" y="1807"/>
                  </a:lnTo>
                  <a:lnTo>
                    <a:pt x="1320" y="1781"/>
                  </a:lnTo>
                  <a:lnTo>
                    <a:pt x="1324" y="1753"/>
                  </a:lnTo>
                  <a:lnTo>
                    <a:pt x="1320" y="1724"/>
                  </a:lnTo>
                  <a:lnTo>
                    <a:pt x="1313" y="1698"/>
                  </a:lnTo>
                  <a:lnTo>
                    <a:pt x="1300" y="1674"/>
                  </a:lnTo>
                  <a:lnTo>
                    <a:pt x="1282" y="1654"/>
                  </a:lnTo>
                  <a:lnTo>
                    <a:pt x="1262" y="1637"/>
                  </a:lnTo>
                  <a:lnTo>
                    <a:pt x="1238" y="1624"/>
                  </a:lnTo>
                  <a:lnTo>
                    <a:pt x="1212" y="1616"/>
                  </a:lnTo>
                  <a:lnTo>
                    <a:pt x="1184" y="1613"/>
                  </a:lnTo>
                  <a:close/>
                  <a:moveTo>
                    <a:pt x="651" y="1613"/>
                  </a:moveTo>
                  <a:lnTo>
                    <a:pt x="623" y="1616"/>
                  </a:lnTo>
                  <a:lnTo>
                    <a:pt x="596" y="1624"/>
                  </a:lnTo>
                  <a:lnTo>
                    <a:pt x="573" y="1637"/>
                  </a:lnTo>
                  <a:lnTo>
                    <a:pt x="552" y="1654"/>
                  </a:lnTo>
                  <a:lnTo>
                    <a:pt x="536" y="1674"/>
                  </a:lnTo>
                  <a:lnTo>
                    <a:pt x="522" y="1698"/>
                  </a:lnTo>
                  <a:lnTo>
                    <a:pt x="514" y="1724"/>
                  </a:lnTo>
                  <a:lnTo>
                    <a:pt x="512" y="1753"/>
                  </a:lnTo>
                  <a:lnTo>
                    <a:pt x="514" y="1781"/>
                  </a:lnTo>
                  <a:lnTo>
                    <a:pt x="522" y="1807"/>
                  </a:lnTo>
                  <a:lnTo>
                    <a:pt x="536" y="1830"/>
                  </a:lnTo>
                  <a:lnTo>
                    <a:pt x="552" y="1851"/>
                  </a:lnTo>
                  <a:lnTo>
                    <a:pt x="573" y="1868"/>
                  </a:lnTo>
                  <a:lnTo>
                    <a:pt x="596" y="1881"/>
                  </a:lnTo>
                  <a:lnTo>
                    <a:pt x="623" y="1889"/>
                  </a:lnTo>
                  <a:lnTo>
                    <a:pt x="651" y="1892"/>
                  </a:lnTo>
                  <a:lnTo>
                    <a:pt x="678" y="1889"/>
                  </a:lnTo>
                  <a:lnTo>
                    <a:pt x="704" y="1881"/>
                  </a:lnTo>
                  <a:lnTo>
                    <a:pt x="728" y="1868"/>
                  </a:lnTo>
                  <a:lnTo>
                    <a:pt x="749" y="1851"/>
                  </a:lnTo>
                  <a:lnTo>
                    <a:pt x="765" y="1830"/>
                  </a:lnTo>
                  <a:lnTo>
                    <a:pt x="778" y="1807"/>
                  </a:lnTo>
                  <a:lnTo>
                    <a:pt x="787" y="1781"/>
                  </a:lnTo>
                  <a:lnTo>
                    <a:pt x="790" y="1753"/>
                  </a:lnTo>
                  <a:lnTo>
                    <a:pt x="787" y="1724"/>
                  </a:lnTo>
                  <a:lnTo>
                    <a:pt x="779" y="1698"/>
                  </a:lnTo>
                  <a:lnTo>
                    <a:pt x="766" y="1674"/>
                  </a:lnTo>
                  <a:lnTo>
                    <a:pt x="749" y="1654"/>
                  </a:lnTo>
                  <a:lnTo>
                    <a:pt x="728" y="1637"/>
                  </a:lnTo>
                  <a:lnTo>
                    <a:pt x="705" y="1624"/>
                  </a:lnTo>
                  <a:lnTo>
                    <a:pt x="679" y="1616"/>
                  </a:lnTo>
                  <a:lnTo>
                    <a:pt x="651" y="1613"/>
                  </a:lnTo>
                  <a:close/>
                  <a:moveTo>
                    <a:pt x="1718" y="1193"/>
                  </a:moveTo>
                  <a:lnTo>
                    <a:pt x="1690" y="1197"/>
                  </a:lnTo>
                  <a:lnTo>
                    <a:pt x="1663" y="1204"/>
                  </a:lnTo>
                  <a:lnTo>
                    <a:pt x="1639" y="1217"/>
                  </a:lnTo>
                  <a:lnTo>
                    <a:pt x="1619" y="1235"/>
                  </a:lnTo>
                  <a:lnTo>
                    <a:pt x="1601" y="1254"/>
                  </a:lnTo>
                  <a:lnTo>
                    <a:pt x="1589" y="1278"/>
                  </a:lnTo>
                  <a:lnTo>
                    <a:pt x="1581" y="1304"/>
                  </a:lnTo>
                  <a:lnTo>
                    <a:pt x="1578" y="1333"/>
                  </a:lnTo>
                  <a:lnTo>
                    <a:pt x="1581" y="1361"/>
                  </a:lnTo>
                  <a:lnTo>
                    <a:pt x="1589" y="1387"/>
                  </a:lnTo>
                  <a:lnTo>
                    <a:pt x="1601" y="1411"/>
                  </a:lnTo>
                  <a:lnTo>
                    <a:pt x="1619" y="1432"/>
                  </a:lnTo>
                  <a:lnTo>
                    <a:pt x="1639" y="1448"/>
                  </a:lnTo>
                  <a:lnTo>
                    <a:pt x="1663" y="1461"/>
                  </a:lnTo>
                  <a:lnTo>
                    <a:pt x="1690" y="1469"/>
                  </a:lnTo>
                  <a:lnTo>
                    <a:pt x="1718" y="1472"/>
                  </a:lnTo>
                  <a:lnTo>
                    <a:pt x="1745" y="1469"/>
                  </a:lnTo>
                  <a:lnTo>
                    <a:pt x="1771" y="1461"/>
                  </a:lnTo>
                  <a:lnTo>
                    <a:pt x="1795" y="1448"/>
                  </a:lnTo>
                  <a:lnTo>
                    <a:pt x="1816" y="1432"/>
                  </a:lnTo>
                  <a:lnTo>
                    <a:pt x="1833" y="1411"/>
                  </a:lnTo>
                  <a:lnTo>
                    <a:pt x="1845" y="1387"/>
                  </a:lnTo>
                  <a:lnTo>
                    <a:pt x="1854" y="1361"/>
                  </a:lnTo>
                  <a:lnTo>
                    <a:pt x="1856" y="1333"/>
                  </a:lnTo>
                  <a:lnTo>
                    <a:pt x="1854" y="1304"/>
                  </a:lnTo>
                  <a:lnTo>
                    <a:pt x="1845" y="1278"/>
                  </a:lnTo>
                  <a:lnTo>
                    <a:pt x="1833" y="1254"/>
                  </a:lnTo>
                  <a:lnTo>
                    <a:pt x="1816" y="1235"/>
                  </a:lnTo>
                  <a:lnTo>
                    <a:pt x="1795" y="1217"/>
                  </a:lnTo>
                  <a:lnTo>
                    <a:pt x="1771" y="1204"/>
                  </a:lnTo>
                  <a:lnTo>
                    <a:pt x="1745" y="1197"/>
                  </a:lnTo>
                  <a:lnTo>
                    <a:pt x="1718" y="1193"/>
                  </a:lnTo>
                  <a:close/>
                  <a:moveTo>
                    <a:pt x="1184" y="1193"/>
                  </a:moveTo>
                  <a:lnTo>
                    <a:pt x="1156" y="1197"/>
                  </a:lnTo>
                  <a:lnTo>
                    <a:pt x="1130" y="1204"/>
                  </a:lnTo>
                  <a:lnTo>
                    <a:pt x="1106" y="1217"/>
                  </a:lnTo>
                  <a:lnTo>
                    <a:pt x="1085" y="1235"/>
                  </a:lnTo>
                  <a:lnTo>
                    <a:pt x="1069" y="1254"/>
                  </a:lnTo>
                  <a:lnTo>
                    <a:pt x="1056" y="1278"/>
                  </a:lnTo>
                  <a:lnTo>
                    <a:pt x="1047" y="1304"/>
                  </a:lnTo>
                  <a:lnTo>
                    <a:pt x="1045" y="1333"/>
                  </a:lnTo>
                  <a:lnTo>
                    <a:pt x="1047" y="1361"/>
                  </a:lnTo>
                  <a:lnTo>
                    <a:pt x="1056" y="1387"/>
                  </a:lnTo>
                  <a:lnTo>
                    <a:pt x="1069" y="1411"/>
                  </a:lnTo>
                  <a:lnTo>
                    <a:pt x="1085" y="1432"/>
                  </a:lnTo>
                  <a:lnTo>
                    <a:pt x="1106" y="1448"/>
                  </a:lnTo>
                  <a:lnTo>
                    <a:pt x="1130" y="1461"/>
                  </a:lnTo>
                  <a:lnTo>
                    <a:pt x="1156" y="1469"/>
                  </a:lnTo>
                  <a:lnTo>
                    <a:pt x="1184" y="1472"/>
                  </a:lnTo>
                  <a:lnTo>
                    <a:pt x="1212" y="1469"/>
                  </a:lnTo>
                  <a:lnTo>
                    <a:pt x="1238" y="1461"/>
                  </a:lnTo>
                  <a:lnTo>
                    <a:pt x="1262" y="1448"/>
                  </a:lnTo>
                  <a:lnTo>
                    <a:pt x="1282" y="1432"/>
                  </a:lnTo>
                  <a:lnTo>
                    <a:pt x="1300" y="1411"/>
                  </a:lnTo>
                  <a:lnTo>
                    <a:pt x="1313" y="1387"/>
                  </a:lnTo>
                  <a:lnTo>
                    <a:pt x="1320" y="1361"/>
                  </a:lnTo>
                  <a:lnTo>
                    <a:pt x="1324" y="1333"/>
                  </a:lnTo>
                  <a:lnTo>
                    <a:pt x="1320" y="1304"/>
                  </a:lnTo>
                  <a:lnTo>
                    <a:pt x="1313" y="1278"/>
                  </a:lnTo>
                  <a:lnTo>
                    <a:pt x="1300" y="1254"/>
                  </a:lnTo>
                  <a:lnTo>
                    <a:pt x="1282" y="1235"/>
                  </a:lnTo>
                  <a:lnTo>
                    <a:pt x="1262" y="1217"/>
                  </a:lnTo>
                  <a:lnTo>
                    <a:pt x="1238" y="1204"/>
                  </a:lnTo>
                  <a:lnTo>
                    <a:pt x="1212" y="1197"/>
                  </a:lnTo>
                  <a:lnTo>
                    <a:pt x="1184" y="1193"/>
                  </a:lnTo>
                  <a:close/>
                  <a:moveTo>
                    <a:pt x="651" y="1193"/>
                  </a:moveTo>
                  <a:lnTo>
                    <a:pt x="623" y="1197"/>
                  </a:lnTo>
                  <a:lnTo>
                    <a:pt x="596" y="1204"/>
                  </a:lnTo>
                  <a:lnTo>
                    <a:pt x="573" y="1217"/>
                  </a:lnTo>
                  <a:lnTo>
                    <a:pt x="552" y="1235"/>
                  </a:lnTo>
                  <a:lnTo>
                    <a:pt x="536" y="1254"/>
                  </a:lnTo>
                  <a:lnTo>
                    <a:pt x="522" y="1278"/>
                  </a:lnTo>
                  <a:lnTo>
                    <a:pt x="514" y="1304"/>
                  </a:lnTo>
                  <a:lnTo>
                    <a:pt x="512" y="1333"/>
                  </a:lnTo>
                  <a:lnTo>
                    <a:pt x="514" y="1361"/>
                  </a:lnTo>
                  <a:lnTo>
                    <a:pt x="522" y="1387"/>
                  </a:lnTo>
                  <a:lnTo>
                    <a:pt x="536" y="1411"/>
                  </a:lnTo>
                  <a:lnTo>
                    <a:pt x="552" y="1432"/>
                  </a:lnTo>
                  <a:lnTo>
                    <a:pt x="573" y="1448"/>
                  </a:lnTo>
                  <a:lnTo>
                    <a:pt x="596" y="1461"/>
                  </a:lnTo>
                  <a:lnTo>
                    <a:pt x="623" y="1469"/>
                  </a:lnTo>
                  <a:lnTo>
                    <a:pt x="651" y="1472"/>
                  </a:lnTo>
                  <a:lnTo>
                    <a:pt x="678" y="1469"/>
                  </a:lnTo>
                  <a:lnTo>
                    <a:pt x="704" y="1461"/>
                  </a:lnTo>
                  <a:lnTo>
                    <a:pt x="728" y="1448"/>
                  </a:lnTo>
                  <a:lnTo>
                    <a:pt x="749" y="1432"/>
                  </a:lnTo>
                  <a:lnTo>
                    <a:pt x="765" y="1411"/>
                  </a:lnTo>
                  <a:lnTo>
                    <a:pt x="778" y="1387"/>
                  </a:lnTo>
                  <a:lnTo>
                    <a:pt x="787" y="1361"/>
                  </a:lnTo>
                  <a:lnTo>
                    <a:pt x="790" y="1333"/>
                  </a:lnTo>
                  <a:lnTo>
                    <a:pt x="787" y="1304"/>
                  </a:lnTo>
                  <a:lnTo>
                    <a:pt x="779" y="1278"/>
                  </a:lnTo>
                  <a:lnTo>
                    <a:pt x="766" y="1254"/>
                  </a:lnTo>
                  <a:lnTo>
                    <a:pt x="749" y="1235"/>
                  </a:lnTo>
                  <a:lnTo>
                    <a:pt x="728" y="1217"/>
                  </a:lnTo>
                  <a:lnTo>
                    <a:pt x="705" y="1204"/>
                  </a:lnTo>
                  <a:lnTo>
                    <a:pt x="679" y="1197"/>
                  </a:lnTo>
                  <a:lnTo>
                    <a:pt x="651" y="1193"/>
                  </a:lnTo>
                  <a:close/>
                  <a:moveTo>
                    <a:pt x="574" y="692"/>
                  </a:moveTo>
                  <a:lnTo>
                    <a:pt x="553" y="694"/>
                  </a:lnTo>
                  <a:lnTo>
                    <a:pt x="534" y="702"/>
                  </a:lnTo>
                  <a:lnTo>
                    <a:pt x="519" y="714"/>
                  </a:lnTo>
                  <a:lnTo>
                    <a:pt x="507" y="730"/>
                  </a:lnTo>
                  <a:lnTo>
                    <a:pt x="500" y="748"/>
                  </a:lnTo>
                  <a:lnTo>
                    <a:pt x="496" y="769"/>
                  </a:lnTo>
                  <a:lnTo>
                    <a:pt x="496" y="978"/>
                  </a:lnTo>
                  <a:lnTo>
                    <a:pt x="500" y="999"/>
                  </a:lnTo>
                  <a:lnTo>
                    <a:pt x="507" y="1017"/>
                  </a:lnTo>
                  <a:lnTo>
                    <a:pt x="519" y="1032"/>
                  </a:lnTo>
                  <a:lnTo>
                    <a:pt x="534" y="1044"/>
                  </a:lnTo>
                  <a:lnTo>
                    <a:pt x="553" y="1052"/>
                  </a:lnTo>
                  <a:lnTo>
                    <a:pt x="574" y="1055"/>
                  </a:lnTo>
                  <a:lnTo>
                    <a:pt x="1795" y="1055"/>
                  </a:lnTo>
                  <a:lnTo>
                    <a:pt x="1816" y="1052"/>
                  </a:lnTo>
                  <a:lnTo>
                    <a:pt x="1834" y="1044"/>
                  </a:lnTo>
                  <a:lnTo>
                    <a:pt x="1850" y="1032"/>
                  </a:lnTo>
                  <a:lnTo>
                    <a:pt x="1862" y="1017"/>
                  </a:lnTo>
                  <a:lnTo>
                    <a:pt x="1869" y="999"/>
                  </a:lnTo>
                  <a:lnTo>
                    <a:pt x="1872" y="978"/>
                  </a:lnTo>
                  <a:lnTo>
                    <a:pt x="1872" y="769"/>
                  </a:lnTo>
                  <a:lnTo>
                    <a:pt x="1869" y="748"/>
                  </a:lnTo>
                  <a:lnTo>
                    <a:pt x="1862" y="730"/>
                  </a:lnTo>
                  <a:lnTo>
                    <a:pt x="1850" y="715"/>
                  </a:lnTo>
                  <a:lnTo>
                    <a:pt x="1834" y="703"/>
                  </a:lnTo>
                  <a:lnTo>
                    <a:pt x="1816" y="694"/>
                  </a:lnTo>
                  <a:lnTo>
                    <a:pt x="1795" y="692"/>
                  </a:lnTo>
                  <a:lnTo>
                    <a:pt x="574" y="692"/>
                  </a:lnTo>
                  <a:close/>
                  <a:moveTo>
                    <a:pt x="2113" y="0"/>
                  </a:moveTo>
                  <a:lnTo>
                    <a:pt x="2155" y="11"/>
                  </a:lnTo>
                  <a:lnTo>
                    <a:pt x="2195" y="26"/>
                  </a:lnTo>
                  <a:lnTo>
                    <a:pt x="2232" y="48"/>
                  </a:lnTo>
                  <a:lnTo>
                    <a:pt x="2265" y="73"/>
                  </a:lnTo>
                  <a:lnTo>
                    <a:pt x="2295" y="103"/>
                  </a:lnTo>
                  <a:lnTo>
                    <a:pt x="2320" y="137"/>
                  </a:lnTo>
                  <a:lnTo>
                    <a:pt x="2339" y="174"/>
                  </a:lnTo>
                  <a:lnTo>
                    <a:pt x="2355" y="214"/>
                  </a:lnTo>
                  <a:lnTo>
                    <a:pt x="2363" y="257"/>
                  </a:lnTo>
                  <a:lnTo>
                    <a:pt x="2367" y="301"/>
                  </a:lnTo>
                  <a:lnTo>
                    <a:pt x="2367" y="2310"/>
                  </a:lnTo>
                  <a:lnTo>
                    <a:pt x="2363" y="2355"/>
                  </a:lnTo>
                  <a:lnTo>
                    <a:pt x="2354" y="2398"/>
                  </a:lnTo>
                  <a:lnTo>
                    <a:pt x="2338" y="2438"/>
                  </a:lnTo>
                  <a:lnTo>
                    <a:pt x="2318" y="2476"/>
                  </a:lnTo>
                  <a:lnTo>
                    <a:pt x="2293" y="2510"/>
                  </a:lnTo>
                  <a:lnTo>
                    <a:pt x="2262" y="2540"/>
                  </a:lnTo>
                  <a:lnTo>
                    <a:pt x="2228" y="2565"/>
                  </a:lnTo>
                  <a:lnTo>
                    <a:pt x="2190" y="2586"/>
                  </a:lnTo>
                  <a:lnTo>
                    <a:pt x="2150" y="2602"/>
                  </a:lnTo>
                  <a:lnTo>
                    <a:pt x="2106" y="2611"/>
                  </a:lnTo>
                  <a:lnTo>
                    <a:pt x="2062" y="2614"/>
                  </a:lnTo>
                  <a:lnTo>
                    <a:pt x="306" y="2614"/>
                  </a:lnTo>
                  <a:lnTo>
                    <a:pt x="260" y="2611"/>
                  </a:lnTo>
                  <a:lnTo>
                    <a:pt x="218" y="2602"/>
                  </a:lnTo>
                  <a:lnTo>
                    <a:pt x="177" y="2586"/>
                  </a:lnTo>
                  <a:lnTo>
                    <a:pt x="139" y="2565"/>
                  </a:lnTo>
                  <a:lnTo>
                    <a:pt x="106" y="2540"/>
                  </a:lnTo>
                  <a:lnTo>
                    <a:pt x="75" y="2510"/>
                  </a:lnTo>
                  <a:lnTo>
                    <a:pt x="50" y="2476"/>
                  </a:lnTo>
                  <a:lnTo>
                    <a:pt x="28" y="2438"/>
                  </a:lnTo>
                  <a:lnTo>
                    <a:pt x="13" y="2398"/>
                  </a:lnTo>
                  <a:lnTo>
                    <a:pt x="3" y="2355"/>
                  </a:lnTo>
                  <a:lnTo>
                    <a:pt x="0" y="2310"/>
                  </a:lnTo>
                  <a:lnTo>
                    <a:pt x="0" y="302"/>
                  </a:lnTo>
                  <a:lnTo>
                    <a:pt x="3" y="258"/>
                  </a:lnTo>
                  <a:lnTo>
                    <a:pt x="13" y="215"/>
                  </a:lnTo>
                  <a:lnTo>
                    <a:pt x="28" y="175"/>
                  </a:lnTo>
                  <a:lnTo>
                    <a:pt x="49" y="138"/>
                  </a:lnTo>
                  <a:lnTo>
                    <a:pt x="74" y="104"/>
                  </a:lnTo>
                  <a:lnTo>
                    <a:pt x="103" y="74"/>
                  </a:lnTo>
                  <a:lnTo>
                    <a:pt x="136" y="48"/>
                  </a:lnTo>
                  <a:lnTo>
                    <a:pt x="173" y="27"/>
                  </a:lnTo>
                  <a:lnTo>
                    <a:pt x="213" y="11"/>
                  </a:lnTo>
                  <a:lnTo>
                    <a:pt x="255" y="1"/>
                  </a:lnTo>
                  <a:lnTo>
                    <a:pt x="255" y="326"/>
                  </a:lnTo>
                  <a:lnTo>
                    <a:pt x="258" y="354"/>
                  </a:lnTo>
                  <a:lnTo>
                    <a:pt x="266" y="379"/>
                  </a:lnTo>
                  <a:lnTo>
                    <a:pt x="279" y="401"/>
                  </a:lnTo>
                  <a:lnTo>
                    <a:pt x="295" y="422"/>
                  </a:lnTo>
                  <a:lnTo>
                    <a:pt x="315" y="438"/>
                  </a:lnTo>
                  <a:lnTo>
                    <a:pt x="337" y="450"/>
                  </a:lnTo>
                  <a:lnTo>
                    <a:pt x="364" y="459"/>
                  </a:lnTo>
                  <a:lnTo>
                    <a:pt x="391" y="461"/>
                  </a:lnTo>
                  <a:lnTo>
                    <a:pt x="1977" y="461"/>
                  </a:lnTo>
                  <a:lnTo>
                    <a:pt x="2004" y="459"/>
                  </a:lnTo>
                  <a:lnTo>
                    <a:pt x="2030" y="450"/>
                  </a:lnTo>
                  <a:lnTo>
                    <a:pt x="2053" y="438"/>
                  </a:lnTo>
                  <a:lnTo>
                    <a:pt x="2073" y="422"/>
                  </a:lnTo>
                  <a:lnTo>
                    <a:pt x="2090" y="401"/>
                  </a:lnTo>
                  <a:lnTo>
                    <a:pt x="2102" y="379"/>
                  </a:lnTo>
                  <a:lnTo>
                    <a:pt x="2110" y="354"/>
                  </a:lnTo>
                  <a:lnTo>
                    <a:pt x="2113" y="326"/>
                  </a:lnTo>
                  <a:lnTo>
                    <a:pt x="2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659613" y="5100638"/>
            <a:ext cx="573088" cy="363538"/>
            <a:chOff x="660400" y="5100638"/>
            <a:chExt cx="573088" cy="363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" name="Freeform 77"/>
            <p:cNvSpPr>
              <a:spLocks/>
            </p:cNvSpPr>
            <p:nvPr/>
          </p:nvSpPr>
          <p:spPr bwMode="auto">
            <a:xfrm>
              <a:off x="989013" y="5100638"/>
              <a:ext cx="244475" cy="363538"/>
            </a:xfrm>
            <a:custGeom>
              <a:avLst/>
              <a:gdLst>
                <a:gd name="T0" fmla="*/ 491 w 1548"/>
                <a:gd name="T1" fmla="*/ 4 h 2287"/>
                <a:gd name="T2" fmla="*/ 664 w 1548"/>
                <a:gd name="T3" fmla="*/ 31 h 2287"/>
                <a:gd name="T4" fmla="*/ 828 w 1548"/>
                <a:gd name="T5" fmla="*/ 82 h 2287"/>
                <a:gd name="T6" fmla="*/ 979 w 1548"/>
                <a:gd name="T7" fmla="*/ 157 h 2287"/>
                <a:gd name="T8" fmla="*/ 1119 w 1548"/>
                <a:gd name="T9" fmla="*/ 252 h 2287"/>
                <a:gd name="T10" fmla="*/ 1240 w 1548"/>
                <a:gd name="T11" fmla="*/ 366 h 2287"/>
                <a:gd name="T12" fmla="*/ 1346 w 1548"/>
                <a:gd name="T13" fmla="*/ 496 h 2287"/>
                <a:gd name="T14" fmla="*/ 1431 w 1548"/>
                <a:gd name="T15" fmla="*/ 642 h 2287"/>
                <a:gd name="T16" fmla="*/ 1494 w 1548"/>
                <a:gd name="T17" fmla="*/ 799 h 2287"/>
                <a:gd name="T18" fmla="*/ 1533 w 1548"/>
                <a:gd name="T19" fmla="*/ 967 h 2287"/>
                <a:gd name="T20" fmla="*/ 1548 w 1548"/>
                <a:gd name="T21" fmla="*/ 1144 h 2287"/>
                <a:gd name="T22" fmla="*/ 1534 w 1548"/>
                <a:gd name="T23" fmla="*/ 1321 h 2287"/>
                <a:gd name="T24" fmla="*/ 1495 w 1548"/>
                <a:gd name="T25" fmla="*/ 1489 h 2287"/>
                <a:gd name="T26" fmla="*/ 1431 w 1548"/>
                <a:gd name="T27" fmla="*/ 1647 h 2287"/>
                <a:gd name="T28" fmla="*/ 1346 w 1548"/>
                <a:gd name="T29" fmla="*/ 1792 h 2287"/>
                <a:gd name="T30" fmla="*/ 1241 w 1548"/>
                <a:gd name="T31" fmla="*/ 1923 h 2287"/>
                <a:gd name="T32" fmla="*/ 1119 w 1548"/>
                <a:gd name="T33" fmla="*/ 2036 h 2287"/>
                <a:gd name="T34" fmla="*/ 980 w 1548"/>
                <a:gd name="T35" fmla="*/ 2132 h 2287"/>
                <a:gd name="T36" fmla="*/ 828 w 1548"/>
                <a:gd name="T37" fmla="*/ 2206 h 2287"/>
                <a:gd name="T38" fmla="*/ 664 w 1548"/>
                <a:gd name="T39" fmla="*/ 2258 h 2287"/>
                <a:gd name="T40" fmla="*/ 491 w 1548"/>
                <a:gd name="T41" fmla="*/ 2284 h 2287"/>
                <a:gd name="T42" fmla="*/ 318 w 1548"/>
                <a:gd name="T43" fmla="*/ 2285 h 2287"/>
                <a:gd name="T44" fmla="*/ 154 w 1548"/>
                <a:gd name="T45" fmla="*/ 2261 h 2287"/>
                <a:gd name="T46" fmla="*/ 0 w 1548"/>
                <a:gd name="T47" fmla="*/ 2215 h 2287"/>
                <a:gd name="T48" fmla="*/ 131 w 1548"/>
                <a:gd name="T49" fmla="*/ 2087 h 2287"/>
                <a:gd name="T50" fmla="*/ 244 w 1548"/>
                <a:gd name="T51" fmla="*/ 1943 h 2287"/>
                <a:gd name="T52" fmla="*/ 340 w 1548"/>
                <a:gd name="T53" fmla="*/ 1785 h 2287"/>
                <a:gd name="T54" fmla="*/ 413 w 1548"/>
                <a:gd name="T55" fmla="*/ 1614 h 2287"/>
                <a:gd name="T56" fmla="*/ 464 w 1548"/>
                <a:gd name="T57" fmla="*/ 1432 h 2287"/>
                <a:gd name="T58" fmla="*/ 490 w 1548"/>
                <a:gd name="T59" fmla="*/ 1242 h 2287"/>
                <a:gd name="T60" fmla="*/ 490 w 1548"/>
                <a:gd name="T61" fmla="*/ 1046 h 2287"/>
                <a:gd name="T62" fmla="*/ 464 w 1548"/>
                <a:gd name="T63" fmla="*/ 855 h 2287"/>
                <a:gd name="T64" fmla="*/ 413 w 1548"/>
                <a:gd name="T65" fmla="*/ 675 h 2287"/>
                <a:gd name="T66" fmla="*/ 340 w 1548"/>
                <a:gd name="T67" fmla="*/ 504 h 2287"/>
                <a:gd name="T68" fmla="*/ 244 w 1548"/>
                <a:gd name="T69" fmla="*/ 345 h 2287"/>
                <a:gd name="T70" fmla="*/ 131 w 1548"/>
                <a:gd name="T71" fmla="*/ 201 h 2287"/>
                <a:gd name="T72" fmla="*/ 0 w 1548"/>
                <a:gd name="T73" fmla="*/ 73 h 2287"/>
                <a:gd name="T74" fmla="*/ 154 w 1548"/>
                <a:gd name="T75" fmla="*/ 28 h 2287"/>
                <a:gd name="T76" fmla="*/ 318 w 1548"/>
                <a:gd name="T77" fmla="*/ 4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8" h="2287">
                  <a:moveTo>
                    <a:pt x="401" y="0"/>
                  </a:moveTo>
                  <a:lnTo>
                    <a:pt x="491" y="4"/>
                  </a:lnTo>
                  <a:lnTo>
                    <a:pt x="579" y="15"/>
                  </a:lnTo>
                  <a:lnTo>
                    <a:pt x="664" y="31"/>
                  </a:lnTo>
                  <a:lnTo>
                    <a:pt x="748" y="54"/>
                  </a:lnTo>
                  <a:lnTo>
                    <a:pt x="828" y="82"/>
                  </a:lnTo>
                  <a:lnTo>
                    <a:pt x="906" y="116"/>
                  </a:lnTo>
                  <a:lnTo>
                    <a:pt x="979" y="157"/>
                  </a:lnTo>
                  <a:lnTo>
                    <a:pt x="1051" y="202"/>
                  </a:lnTo>
                  <a:lnTo>
                    <a:pt x="1119" y="252"/>
                  </a:lnTo>
                  <a:lnTo>
                    <a:pt x="1181" y="307"/>
                  </a:lnTo>
                  <a:lnTo>
                    <a:pt x="1240" y="366"/>
                  </a:lnTo>
                  <a:lnTo>
                    <a:pt x="1295" y="429"/>
                  </a:lnTo>
                  <a:lnTo>
                    <a:pt x="1346" y="496"/>
                  </a:lnTo>
                  <a:lnTo>
                    <a:pt x="1391" y="567"/>
                  </a:lnTo>
                  <a:lnTo>
                    <a:pt x="1431" y="642"/>
                  </a:lnTo>
                  <a:lnTo>
                    <a:pt x="1465" y="718"/>
                  </a:lnTo>
                  <a:lnTo>
                    <a:pt x="1494" y="799"/>
                  </a:lnTo>
                  <a:lnTo>
                    <a:pt x="1517" y="882"/>
                  </a:lnTo>
                  <a:lnTo>
                    <a:pt x="1533" y="967"/>
                  </a:lnTo>
                  <a:lnTo>
                    <a:pt x="1544" y="1054"/>
                  </a:lnTo>
                  <a:lnTo>
                    <a:pt x="1548" y="1144"/>
                  </a:lnTo>
                  <a:lnTo>
                    <a:pt x="1544" y="1233"/>
                  </a:lnTo>
                  <a:lnTo>
                    <a:pt x="1534" y="1321"/>
                  </a:lnTo>
                  <a:lnTo>
                    <a:pt x="1517" y="1406"/>
                  </a:lnTo>
                  <a:lnTo>
                    <a:pt x="1495" y="1489"/>
                  </a:lnTo>
                  <a:lnTo>
                    <a:pt x="1465" y="1569"/>
                  </a:lnTo>
                  <a:lnTo>
                    <a:pt x="1431" y="1647"/>
                  </a:lnTo>
                  <a:lnTo>
                    <a:pt x="1391" y="1721"/>
                  </a:lnTo>
                  <a:lnTo>
                    <a:pt x="1346" y="1792"/>
                  </a:lnTo>
                  <a:lnTo>
                    <a:pt x="1296" y="1859"/>
                  </a:lnTo>
                  <a:lnTo>
                    <a:pt x="1241" y="1923"/>
                  </a:lnTo>
                  <a:lnTo>
                    <a:pt x="1182" y="1982"/>
                  </a:lnTo>
                  <a:lnTo>
                    <a:pt x="1119" y="2036"/>
                  </a:lnTo>
                  <a:lnTo>
                    <a:pt x="1052" y="2086"/>
                  </a:lnTo>
                  <a:lnTo>
                    <a:pt x="980" y="2132"/>
                  </a:lnTo>
                  <a:lnTo>
                    <a:pt x="906" y="2171"/>
                  </a:lnTo>
                  <a:lnTo>
                    <a:pt x="828" y="2206"/>
                  </a:lnTo>
                  <a:lnTo>
                    <a:pt x="748" y="2235"/>
                  </a:lnTo>
                  <a:lnTo>
                    <a:pt x="664" y="2258"/>
                  </a:lnTo>
                  <a:lnTo>
                    <a:pt x="579" y="2274"/>
                  </a:lnTo>
                  <a:lnTo>
                    <a:pt x="491" y="2284"/>
                  </a:lnTo>
                  <a:lnTo>
                    <a:pt x="401" y="2287"/>
                  </a:lnTo>
                  <a:lnTo>
                    <a:pt x="318" y="2285"/>
                  </a:lnTo>
                  <a:lnTo>
                    <a:pt x="236" y="2275"/>
                  </a:lnTo>
                  <a:lnTo>
                    <a:pt x="154" y="2261"/>
                  </a:lnTo>
                  <a:lnTo>
                    <a:pt x="75" y="2240"/>
                  </a:lnTo>
                  <a:lnTo>
                    <a:pt x="0" y="2215"/>
                  </a:lnTo>
                  <a:lnTo>
                    <a:pt x="68" y="2154"/>
                  </a:lnTo>
                  <a:lnTo>
                    <a:pt x="131" y="2087"/>
                  </a:lnTo>
                  <a:lnTo>
                    <a:pt x="191" y="2017"/>
                  </a:lnTo>
                  <a:lnTo>
                    <a:pt x="244" y="1943"/>
                  </a:lnTo>
                  <a:lnTo>
                    <a:pt x="295" y="1866"/>
                  </a:lnTo>
                  <a:lnTo>
                    <a:pt x="340" y="1785"/>
                  </a:lnTo>
                  <a:lnTo>
                    <a:pt x="379" y="1701"/>
                  </a:lnTo>
                  <a:lnTo>
                    <a:pt x="413" y="1614"/>
                  </a:lnTo>
                  <a:lnTo>
                    <a:pt x="442" y="1524"/>
                  </a:lnTo>
                  <a:lnTo>
                    <a:pt x="464" y="1432"/>
                  </a:lnTo>
                  <a:lnTo>
                    <a:pt x="480" y="1338"/>
                  </a:lnTo>
                  <a:lnTo>
                    <a:pt x="490" y="1242"/>
                  </a:lnTo>
                  <a:lnTo>
                    <a:pt x="493" y="1144"/>
                  </a:lnTo>
                  <a:lnTo>
                    <a:pt x="490" y="1046"/>
                  </a:lnTo>
                  <a:lnTo>
                    <a:pt x="480" y="949"/>
                  </a:lnTo>
                  <a:lnTo>
                    <a:pt x="464" y="855"/>
                  </a:lnTo>
                  <a:lnTo>
                    <a:pt x="442" y="763"/>
                  </a:lnTo>
                  <a:lnTo>
                    <a:pt x="413" y="675"/>
                  </a:lnTo>
                  <a:lnTo>
                    <a:pt x="379" y="587"/>
                  </a:lnTo>
                  <a:lnTo>
                    <a:pt x="340" y="504"/>
                  </a:lnTo>
                  <a:lnTo>
                    <a:pt x="295" y="423"/>
                  </a:lnTo>
                  <a:lnTo>
                    <a:pt x="244" y="345"/>
                  </a:lnTo>
                  <a:lnTo>
                    <a:pt x="191" y="271"/>
                  </a:lnTo>
                  <a:lnTo>
                    <a:pt x="131" y="201"/>
                  </a:lnTo>
                  <a:lnTo>
                    <a:pt x="68" y="135"/>
                  </a:lnTo>
                  <a:lnTo>
                    <a:pt x="0" y="73"/>
                  </a:lnTo>
                  <a:lnTo>
                    <a:pt x="75" y="47"/>
                  </a:lnTo>
                  <a:lnTo>
                    <a:pt x="154" y="28"/>
                  </a:lnTo>
                  <a:lnTo>
                    <a:pt x="236" y="12"/>
                  </a:lnTo>
                  <a:lnTo>
                    <a:pt x="318" y="4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78"/>
            <p:cNvSpPr>
              <a:spLocks noEditPoints="1"/>
            </p:cNvSpPr>
            <p:nvPr/>
          </p:nvSpPr>
          <p:spPr bwMode="auto">
            <a:xfrm>
              <a:off x="660400" y="5100638"/>
              <a:ext cx="363538" cy="363538"/>
            </a:xfrm>
            <a:custGeom>
              <a:avLst/>
              <a:gdLst>
                <a:gd name="T0" fmla="*/ 1074 w 2292"/>
                <a:gd name="T1" fmla="*/ 514 h 2287"/>
                <a:gd name="T2" fmla="*/ 895 w 2292"/>
                <a:gd name="T3" fmla="*/ 586 h 2287"/>
                <a:gd name="T4" fmla="*/ 747 w 2292"/>
                <a:gd name="T5" fmla="*/ 725 h 2287"/>
                <a:gd name="T6" fmla="*/ 656 w 2292"/>
                <a:gd name="T7" fmla="*/ 910 h 2287"/>
                <a:gd name="T8" fmla="*/ 484 w 2292"/>
                <a:gd name="T9" fmla="*/ 935 h 2287"/>
                <a:gd name="T10" fmla="*/ 476 w 2292"/>
                <a:gd name="T11" fmla="*/ 1068 h 2287"/>
                <a:gd name="T12" fmla="*/ 621 w 2292"/>
                <a:gd name="T13" fmla="*/ 1093 h 2287"/>
                <a:gd name="T14" fmla="*/ 484 w 2292"/>
                <a:gd name="T15" fmla="*/ 1176 h 2287"/>
                <a:gd name="T16" fmla="*/ 476 w 2292"/>
                <a:gd name="T17" fmla="*/ 1308 h 2287"/>
                <a:gd name="T18" fmla="*/ 644 w 2292"/>
                <a:gd name="T19" fmla="*/ 1333 h 2287"/>
                <a:gd name="T20" fmla="*/ 726 w 2292"/>
                <a:gd name="T21" fmla="*/ 1529 h 2287"/>
                <a:gd name="T22" fmla="*/ 871 w 2292"/>
                <a:gd name="T23" fmla="*/ 1683 h 2287"/>
                <a:gd name="T24" fmla="*/ 1090 w 2292"/>
                <a:gd name="T25" fmla="*/ 1776 h 2287"/>
                <a:gd name="T26" fmla="*/ 1369 w 2292"/>
                <a:gd name="T27" fmla="*/ 1778 h 2287"/>
                <a:gd name="T28" fmla="*/ 1563 w 2292"/>
                <a:gd name="T29" fmla="*/ 1714 h 2287"/>
                <a:gd name="T30" fmla="*/ 1571 w 2292"/>
                <a:gd name="T31" fmla="*/ 1650 h 2287"/>
                <a:gd name="T32" fmla="*/ 1506 w 2292"/>
                <a:gd name="T33" fmla="*/ 1516 h 2287"/>
                <a:gd name="T34" fmla="*/ 1416 w 2292"/>
                <a:gd name="T35" fmla="*/ 1522 h 2287"/>
                <a:gd name="T36" fmla="*/ 1229 w 2292"/>
                <a:gd name="T37" fmla="*/ 1556 h 2287"/>
                <a:gd name="T38" fmla="*/ 1042 w 2292"/>
                <a:gd name="T39" fmla="*/ 1522 h 2287"/>
                <a:gd name="T40" fmla="*/ 935 w 2292"/>
                <a:gd name="T41" fmla="*/ 1430 h 2287"/>
                <a:gd name="T42" fmla="*/ 1168 w 2292"/>
                <a:gd name="T43" fmla="*/ 1331 h 2287"/>
                <a:gd name="T44" fmla="*/ 1208 w 2292"/>
                <a:gd name="T45" fmla="*/ 1292 h 2287"/>
                <a:gd name="T46" fmla="*/ 1184 w 2292"/>
                <a:gd name="T47" fmla="*/ 1166 h 2287"/>
                <a:gd name="T48" fmla="*/ 1168 w 2292"/>
                <a:gd name="T49" fmla="*/ 1092 h 2287"/>
                <a:gd name="T50" fmla="*/ 1208 w 2292"/>
                <a:gd name="T51" fmla="*/ 1051 h 2287"/>
                <a:gd name="T52" fmla="*/ 1184 w 2292"/>
                <a:gd name="T53" fmla="*/ 926 h 2287"/>
                <a:gd name="T54" fmla="*/ 900 w 2292"/>
                <a:gd name="T55" fmla="*/ 921 h 2287"/>
                <a:gd name="T56" fmla="*/ 951 w 2292"/>
                <a:gd name="T57" fmla="*/ 834 h 2287"/>
                <a:gd name="T58" fmla="*/ 1056 w 2292"/>
                <a:gd name="T59" fmla="*/ 758 h 2287"/>
                <a:gd name="T60" fmla="*/ 1240 w 2292"/>
                <a:gd name="T61" fmla="*/ 729 h 2287"/>
                <a:gd name="T62" fmla="*/ 1419 w 2292"/>
                <a:gd name="T63" fmla="*/ 763 h 2287"/>
                <a:gd name="T64" fmla="*/ 1508 w 2292"/>
                <a:gd name="T65" fmla="*/ 769 h 2287"/>
                <a:gd name="T66" fmla="*/ 1572 w 2292"/>
                <a:gd name="T67" fmla="*/ 639 h 2287"/>
                <a:gd name="T68" fmla="*/ 1563 w 2292"/>
                <a:gd name="T69" fmla="*/ 575 h 2287"/>
                <a:gd name="T70" fmla="*/ 1458 w 2292"/>
                <a:gd name="T71" fmla="*/ 529 h 2287"/>
                <a:gd name="T72" fmla="*/ 1146 w 2292"/>
                <a:gd name="T73" fmla="*/ 0 h 2287"/>
                <a:gd name="T74" fmla="*/ 1492 w 2292"/>
                <a:gd name="T75" fmla="*/ 54 h 2287"/>
                <a:gd name="T76" fmla="*/ 1796 w 2292"/>
                <a:gd name="T77" fmla="*/ 202 h 2287"/>
                <a:gd name="T78" fmla="*/ 2040 w 2292"/>
                <a:gd name="T79" fmla="*/ 428 h 2287"/>
                <a:gd name="T80" fmla="*/ 2210 w 2292"/>
                <a:gd name="T81" fmla="*/ 718 h 2287"/>
                <a:gd name="T82" fmla="*/ 2288 w 2292"/>
                <a:gd name="T83" fmla="*/ 1054 h 2287"/>
                <a:gd name="T84" fmla="*/ 2261 w 2292"/>
                <a:gd name="T85" fmla="*/ 1406 h 2287"/>
                <a:gd name="T86" fmla="*/ 2136 w 2292"/>
                <a:gd name="T87" fmla="*/ 1721 h 2287"/>
                <a:gd name="T88" fmla="*/ 1926 w 2292"/>
                <a:gd name="T89" fmla="*/ 1982 h 2287"/>
                <a:gd name="T90" fmla="*/ 1650 w 2292"/>
                <a:gd name="T91" fmla="*/ 2171 h 2287"/>
                <a:gd name="T92" fmla="*/ 1323 w 2292"/>
                <a:gd name="T93" fmla="*/ 2274 h 2287"/>
                <a:gd name="T94" fmla="*/ 969 w 2292"/>
                <a:gd name="T95" fmla="*/ 2274 h 2287"/>
                <a:gd name="T96" fmla="*/ 642 w 2292"/>
                <a:gd name="T97" fmla="*/ 2171 h 2287"/>
                <a:gd name="T98" fmla="*/ 366 w 2292"/>
                <a:gd name="T99" fmla="*/ 1982 h 2287"/>
                <a:gd name="T100" fmla="*/ 157 w 2292"/>
                <a:gd name="T101" fmla="*/ 1721 h 2287"/>
                <a:gd name="T102" fmla="*/ 31 w 2292"/>
                <a:gd name="T103" fmla="*/ 1406 h 2287"/>
                <a:gd name="T104" fmla="*/ 3 w 2292"/>
                <a:gd name="T105" fmla="*/ 1054 h 2287"/>
                <a:gd name="T106" fmla="*/ 82 w 2292"/>
                <a:gd name="T107" fmla="*/ 718 h 2287"/>
                <a:gd name="T108" fmla="*/ 252 w 2292"/>
                <a:gd name="T109" fmla="*/ 428 h 2287"/>
                <a:gd name="T110" fmla="*/ 497 w 2292"/>
                <a:gd name="T111" fmla="*/ 202 h 2287"/>
                <a:gd name="T112" fmla="*/ 800 w 2292"/>
                <a:gd name="T113" fmla="*/ 54 h 2287"/>
                <a:gd name="T114" fmla="*/ 1146 w 2292"/>
                <a:gd name="T115" fmla="*/ 0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2" h="2287">
                  <a:moveTo>
                    <a:pt x="1258" y="496"/>
                  </a:moveTo>
                  <a:lnTo>
                    <a:pt x="1190" y="497"/>
                  </a:lnTo>
                  <a:lnTo>
                    <a:pt x="1121" y="505"/>
                  </a:lnTo>
                  <a:lnTo>
                    <a:pt x="1074" y="514"/>
                  </a:lnTo>
                  <a:lnTo>
                    <a:pt x="1027" y="527"/>
                  </a:lnTo>
                  <a:lnTo>
                    <a:pt x="982" y="542"/>
                  </a:lnTo>
                  <a:lnTo>
                    <a:pt x="938" y="562"/>
                  </a:lnTo>
                  <a:lnTo>
                    <a:pt x="895" y="586"/>
                  </a:lnTo>
                  <a:lnTo>
                    <a:pt x="856" y="614"/>
                  </a:lnTo>
                  <a:lnTo>
                    <a:pt x="815" y="648"/>
                  </a:lnTo>
                  <a:lnTo>
                    <a:pt x="779" y="686"/>
                  </a:lnTo>
                  <a:lnTo>
                    <a:pt x="747" y="725"/>
                  </a:lnTo>
                  <a:lnTo>
                    <a:pt x="719" y="768"/>
                  </a:lnTo>
                  <a:lnTo>
                    <a:pt x="694" y="813"/>
                  </a:lnTo>
                  <a:lnTo>
                    <a:pt x="674" y="860"/>
                  </a:lnTo>
                  <a:lnTo>
                    <a:pt x="656" y="910"/>
                  </a:lnTo>
                  <a:lnTo>
                    <a:pt x="651" y="924"/>
                  </a:lnTo>
                  <a:lnTo>
                    <a:pt x="512" y="924"/>
                  </a:lnTo>
                  <a:lnTo>
                    <a:pt x="497" y="926"/>
                  </a:lnTo>
                  <a:lnTo>
                    <a:pt x="484" y="935"/>
                  </a:lnTo>
                  <a:lnTo>
                    <a:pt x="476" y="948"/>
                  </a:lnTo>
                  <a:lnTo>
                    <a:pt x="473" y="964"/>
                  </a:lnTo>
                  <a:lnTo>
                    <a:pt x="473" y="1052"/>
                  </a:lnTo>
                  <a:lnTo>
                    <a:pt x="476" y="1068"/>
                  </a:lnTo>
                  <a:lnTo>
                    <a:pt x="484" y="1081"/>
                  </a:lnTo>
                  <a:lnTo>
                    <a:pt x="497" y="1090"/>
                  </a:lnTo>
                  <a:lnTo>
                    <a:pt x="512" y="1093"/>
                  </a:lnTo>
                  <a:lnTo>
                    <a:pt x="621" y="1093"/>
                  </a:lnTo>
                  <a:lnTo>
                    <a:pt x="621" y="1164"/>
                  </a:lnTo>
                  <a:lnTo>
                    <a:pt x="512" y="1164"/>
                  </a:lnTo>
                  <a:lnTo>
                    <a:pt x="497" y="1167"/>
                  </a:lnTo>
                  <a:lnTo>
                    <a:pt x="484" y="1176"/>
                  </a:lnTo>
                  <a:lnTo>
                    <a:pt x="476" y="1188"/>
                  </a:lnTo>
                  <a:lnTo>
                    <a:pt x="473" y="1203"/>
                  </a:lnTo>
                  <a:lnTo>
                    <a:pt x="473" y="1293"/>
                  </a:lnTo>
                  <a:lnTo>
                    <a:pt x="476" y="1308"/>
                  </a:lnTo>
                  <a:lnTo>
                    <a:pt x="484" y="1321"/>
                  </a:lnTo>
                  <a:lnTo>
                    <a:pt x="497" y="1329"/>
                  </a:lnTo>
                  <a:lnTo>
                    <a:pt x="512" y="1333"/>
                  </a:lnTo>
                  <a:lnTo>
                    <a:pt x="644" y="1333"/>
                  </a:lnTo>
                  <a:lnTo>
                    <a:pt x="658" y="1381"/>
                  </a:lnTo>
                  <a:lnTo>
                    <a:pt x="675" y="1429"/>
                  </a:lnTo>
                  <a:lnTo>
                    <a:pt x="699" y="1480"/>
                  </a:lnTo>
                  <a:lnTo>
                    <a:pt x="726" y="1529"/>
                  </a:lnTo>
                  <a:lnTo>
                    <a:pt x="757" y="1572"/>
                  </a:lnTo>
                  <a:lnTo>
                    <a:pt x="791" y="1614"/>
                  </a:lnTo>
                  <a:lnTo>
                    <a:pt x="829" y="1650"/>
                  </a:lnTo>
                  <a:lnTo>
                    <a:pt x="871" y="1683"/>
                  </a:lnTo>
                  <a:lnTo>
                    <a:pt x="917" y="1712"/>
                  </a:lnTo>
                  <a:lnTo>
                    <a:pt x="966" y="1737"/>
                  </a:lnTo>
                  <a:lnTo>
                    <a:pt x="1020" y="1757"/>
                  </a:lnTo>
                  <a:lnTo>
                    <a:pt x="1090" y="1776"/>
                  </a:lnTo>
                  <a:lnTo>
                    <a:pt x="1159" y="1787"/>
                  </a:lnTo>
                  <a:lnTo>
                    <a:pt x="1230" y="1791"/>
                  </a:lnTo>
                  <a:lnTo>
                    <a:pt x="1299" y="1788"/>
                  </a:lnTo>
                  <a:lnTo>
                    <a:pt x="1369" y="1778"/>
                  </a:lnTo>
                  <a:lnTo>
                    <a:pt x="1439" y="1762"/>
                  </a:lnTo>
                  <a:lnTo>
                    <a:pt x="1493" y="1745"/>
                  </a:lnTo>
                  <a:lnTo>
                    <a:pt x="1546" y="1723"/>
                  </a:lnTo>
                  <a:lnTo>
                    <a:pt x="1563" y="1714"/>
                  </a:lnTo>
                  <a:lnTo>
                    <a:pt x="1574" y="1700"/>
                  </a:lnTo>
                  <a:lnTo>
                    <a:pt x="1579" y="1686"/>
                  </a:lnTo>
                  <a:lnTo>
                    <a:pt x="1579" y="1669"/>
                  </a:lnTo>
                  <a:lnTo>
                    <a:pt x="1571" y="1650"/>
                  </a:lnTo>
                  <a:lnTo>
                    <a:pt x="1549" y="1596"/>
                  </a:lnTo>
                  <a:lnTo>
                    <a:pt x="1526" y="1544"/>
                  </a:lnTo>
                  <a:lnTo>
                    <a:pt x="1517" y="1527"/>
                  </a:lnTo>
                  <a:lnTo>
                    <a:pt x="1506" y="1516"/>
                  </a:lnTo>
                  <a:lnTo>
                    <a:pt x="1493" y="1511"/>
                  </a:lnTo>
                  <a:lnTo>
                    <a:pt x="1478" y="1509"/>
                  </a:lnTo>
                  <a:lnTo>
                    <a:pt x="1459" y="1511"/>
                  </a:lnTo>
                  <a:lnTo>
                    <a:pt x="1416" y="1522"/>
                  </a:lnTo>
                  <a:lnTo>
                    <a:pt x="1372" y="1533"/>
                  </a:lnTo>
                  <a:lnTo>
                    <a:pt x="1330" y="1543"/>
                  </a:lnTo>
                  <a:lnTo>
                    <a:pt x="1279" y="1551"/>
                  </a:lnTo>
                  <a:lnTo>
                    <a:pt x="1229" y="1556"/>
                  </a:lnTo>
                  <a:lnTo>
                    <a:pt x="1179" y="1555"/>
                  </a:lnTo>
                  <a:lnTo>
                    <a:pt x="1129" y="1548"/>
                  </a:lnTo>
                  <a:lnTo>
                    <a:pt x="1079" y="1536"/>
                  </a:lnTo>
                  <a:lnTo>
                    <a:pt x="1042" y="1522"/>
                  </a:lnTo>
                  <a:lnTo>
                    <a:pt x="1010" y="1503"/>
                  </a:lnTo>
                  <a:lnTo>
                    <a:pt x="982" y="1483"/>
                  </a:lnTo>
                  <a:lnTo>
                    <a:pt x="957" y="1458"/>
                  </a:lnTo>
                  <a:lnTo>
                    <a:pt x="935" y="1430"/>
                  </a:lnTo>
                  <a:lnTo>
                    <a:pt x="916" y="1400"/>
                  </a:lnTo>
                  <a:lnTo>
                    <a:pt x="901" y="1366"/>
                  </a:lnTo>
                  <a:lnTo>
                    <a:pt x="886" y="1331"/>
                  </a:lnTo>
                  <a:lnTo>
                    <a:pt x="1168" y="1331"/>
                  </a:lnTo>
                  <a:lnTo>
                    <a:pt x="1184" y="1328"/>
                  </a:lnTo>
                  <a:lnTo>
                    <a:pt x="1197" y="1321"/>
                  </a:lnTo>
                  <a:lnTo>
                    <a:pt x="1204" y="1307"/>
                  </a:lnTo>
                  <a:lnTo>
                    <a:pt x="1208" y="1292"/>
                  </a:lnTo>
                  <a:lnTo>
                    <a:pt x="1208" y="1203"/>
                  </a:lnTo>
                  <a:lnTo>
                    <a:pt x="1204" y="1188"/>
                  </a:lnTo>
                  <a:lnTo>
                    <a:pt x="1197" y="1175"/>
                  </a:lnTo>
                  <a:lnTo>
                    <a:pt x="1184" y="1166"/>
                  </a:lnTo>
                  <a:lnTo>
                    <a:pt x="1168" y="1163"/>
                  </a:lnTo>
                  <a:lnTo>
                    <a:pt x="860" y="1163"/>
                  </a:lnTo>
                  <a:lnTo>
                    <a:pt x="860" y="1092"/>
                  </a:lnTo>
                  <a:lnTo>
                    <a:pt x="1168" y="1092"/>
                  </a:lnTo>
                  <a:lnTo>
                    <a:pt x="1184" y="1088"/>
                  </a:lnTo>
                  <a:lnTo>
                    <a:pt x="1197" y="1080"/>
                  </a:lnTo>
                  <a:lnTo>
                    <a:pt x="1204" y="1068"/>
                  </a:lnTo>
                  <a:lnTo>
                    <a:pt x="1208" y="1051"/>
                  </a:lnTo>
                  <a:lnTo>
                    <a:pt x="1208" y="963"/>
                  </a:lnTo>
                  <a:lnTo>
                    <a:pt x="1204" y="947"/>
                  </a:lnTo>
                  <a:lnTo>
                    <a:pt x="1197" y="935"/>
                  </a:lnTo>
                  <a:lnTo>
                    <a:pt x="1184" y="926"/>
                  </a:lnTo>
                  <a:lnTo>
                    <a:pt x="1168" y="923"/>
                  </a:lnTo>
                  <a:lnTo>
                    <a:pt x="900" y="923"/>
                  </a:lnTo>
                  <a:lnTo>
                    <a:pt x="900" y="922"/>
                  </a:lnTo>
                  <a:lnTo>
                    <a:pt x="900" y="921"/>
                  </a:lnTo>
                  <a:lnTo>
                    <a:pt x="900" y="920"/>
                  </a:lnTo>
                  <a:lnTo>
                    <a:pt x="915" y="889"/>
                  </a:lnTo>
                  <a:lnTo>
                    <a:pt x="931" y="861"/>
                  </a:lnTo>
                  <a:lnTo>
                    <a:pt x="951" y="834"/>
                  </a:lnTo>
                  <a:lnTo>
                    <a:pt x="973" y="811"/>
                  </a:lnTo>
                  <a:lnTo>
                    <a:pt x="998" y="791"/>
                  </a:lnTo>
                  <a:lnTo>
                    <a:pt x="1026" y="772"/>
                  </a:lnTo>
                  <a:lnTo>
                    <a:pt x="1056" y="758"/>
                  </a:lnTo>
                  <a:lnTo>
                    <a:pt x="1102" y="743"/>
                  </a:lnTo>
                  <a:lnTo>
                    <a:pt x="1147" y="734"/>
                  </a:lnTo>
                  <a:lnTo>
                    <a:pt x="1194" y="729"/>
                  </a:lnTo>
                  <a:lnTo>
                    <a:pt x="1240" y="729"/>
                  </a:lnTo>
                  <a:lnTo>
                    <a:pt x="1286" y="734"/>
                  </a:lnTo>
                  <a:lnTo>
                    <a:pt x="1332" y="741"/>
                  </a:lnTo>
                  <a:lnTo>
                    <a:pt x="1376" y="752"/>
                  </a:lnTo>
                  <a:lnTo>
                    <a:pt x="1419" y="763"/>
                  </a:lnTo>
                  <a:lnTo>
                    <a:pt x="1463" y="774"/>
                  </a:lnTo>
                  <a:lnTo>
                    <a:pt x="1481" y="776"/>
                  </a:lnTo>
                  <a:lnTo>
                    <a:pt x="1495" y="775"/>
                  </a:lnTo>
                  <a:lnTo>
                    <a:pt x="1508" y="769"/>
                  </a:lnTo>
                  <a:lnTo>
                    <a:pt x="1518" y="758"/>
                  </a:lnTo>
                  <a:lnTo>
                    <a:pt x="1527" y="743"/>
                  </a:lnTo>
                  <a:lnTo>
                    <a:pt x="1550" y="691"/>
                  </a:lnTo>
                  <a:lnTo>
                    <a:pt x="1572" y="639"/>
                  </a:lnTo>
                  <a:lnTo>
                    <a:pt x="1579" y="620"/>
                  </a:lnTo>
                  <a:lnTo>
                    <a:pt x="1579" y="603"/>
                  </a:lnTo>
                  <a:lnTo>
                    <a:pt x="1574" y="588"/>
                  </a:lnTo>
                  <a:lnTo>
                    <a:pt x="1563" y="575"/>
                  </a:lnTo>
                  <a:lnTo>
                    <a:pt x="1547" y="564"/>
                  </a:lnTo>
                  <a:lnTo>
                    <a:pt x="1535" y="557"/>
                  </a:lnTo>
                  <a:lnTo>
                    <a:pt x="1523" y="552"/>
                  </a:lnTo>
                  <a:lnTo>
                    <a:pt x="1458" y="529"/>
                  </a:lnTo>
                  <a:lnTo>
                    <a:pt x="1392" y="513"/>
                  </a:lnTo>
                  <a:lnTo>
                    <a:pt x="1325" y="502"/>
                  </a:lnTo>
                  <a:lnTo>
                    <a:pt x="1258" y="496"/>
                  </a:lnTo>
                  <a:close/>
                  <a:moveTo>
                    <a:pt x="1146" y="0"/>
                  </a:moveTo>
                  <a:lnTo>
                    <a:pt x="1235" y="4"/>
                  </a:lnTo>
                  <a:lnTo>
                    <a:pt x="1323" y="15"/>
                  </a:lnTo>
                  <a:lnTo>
                    <a:pt x="1409" y="31"/>
                  </a:lnTo>
                  <a:lnTo>
                    <a:pt x="1492" y="54"/>
                  </a:lnTo>
                  <a:lnTo>
                    <a:pt x="1572" y="82"/>
                  </a:lnTo>
                  <a:lnTo>
                    <a:pt x="1650" y="116"/>
                  </a:lnTo>
                  <a:lnTo>
                    <a:pt x="1724" y="157"/>
                  </a:lnTo>
                  <a:lnTo>
                    <a:pt x="1796" y="202"/>
                  </a:lnTo>
                  <a:lnTo>
                    <a:pt x="1863" y="252"/>
                  </a:lnTo>
                  <a:lnTo>
                    <a:pt x="1926" y="307"/>
                  </a:lnTo>
                  <a:lnTo>
                    <a:pt x="1986" y="366"/>
                  </a:lnTo>
                  <a:lnTo>
                    <a:pt x="2040" y="428"/>
                  </a:lnTo>
                  <a:lnTo>
                    <a:pt x="2091" y="496"/>
                  </a:lnTo>
                  <a:lnTo>
                    <a:pt x="2136" y="566"/>
                  </a:lnTo>
                  <a:lnTo>
                    <a:pt x="2175" y="641"/>
                  </a:lnTo>
                  <a:lnTo>
                    <a:pt x="2210" y="718"/>
                  </a:lnTo>
                  <a:lnTo>
                    <a:pt x="2239" y="798"/>
                  </a:lnTo>
                  <a:lnTo>
                    <a:pt x="2262" y="882"/>
                  </a:lnTo>
                  <a:lnTo>
                    <a:pt x="2278" y="967"/>
                  </a:lnTo>
                  <a:lnTo>
                    <a:pt x="2288" y="1054"/>
                  </a:lnTo>
                  <a:lnTo>
                    <a:pt x="2292" y="1144"/>
                  </a:lnTo>
                  <a:lnTo>
                    <a:pt x="2288" y="1233"/>
                  </a:lnTo>
                  <a:lnTo>
                    <a:pt x="2278" y="1321"/>
                  </a:lnTo>
                  <a:lnTo>
                    <a:pt x="2261" y="1406"/>
                  </a:lnTo>
                  <a:lnTo>
                    <a:pt x="2239" y="1489"/>
                  </a:lnTo>
                  <a:lnTo>
                    <a:pt x="2209" y="1569"/>
                  </a:lnTo>
                  <a:lnTo>
                    <a:pt x="2175" y="1647"/>
                  </a:lnTo>
                  <a:lnTo>
                    <a:pt x="2136" y="1721"/>
                  </a:lnTo>
                  <a:lnTo>
                    <a:pt x="2090" y="1792"/>
                  </a:lnTo>
                  <a:lnTo>
                    <a:pt x="2040" y="1859"/>
                  </a:lnTo>
                  <a:lnTo>
                    <a:pt x="1986" y="1923"/>
                  </a:lnTo>
                  <a:lnTo>
                    <a:pt x="1926" y="1982"/>
                  </a:lnTo>
                  <a:lnTo>
                    <a:pt x="1863" y="2036"/>
                  </a:lnTo>
                  <a:lnTo>
                    <a:pt x="1796" y="2086"/>
                  </a:lnTo>
                  <a:lnTo>
                    <a:pt x="1724" y="2132"/>
                  </a:lnTo>
                  <a:lnTo>
                    <a:pt x="1650" y="2171"/>
                  </a:lnTo>
                  <a:lnTo>
                    <a:pt x="1572" y="2206"/>
                  </a:lnTo>
                  <a:lnTo>
                    <a:pt x="1492" y="2235"/>
                  </a:lnTo>
                  <a:lnTo>
                    <a:pt x="1409" y="2258"/>
                  </a:lnTo>
                  <a:lnTo>
                    <a:pt x="1323" y="2274"/>
                  </a:lnTo>
                  <a:lnTo>
                    <a:pt x="1235" y="2284"/>
                  </a:lnTo>
                  <a:lnTo>
                    <a:pt x="1146" y="2287"/>
                  </a:lnTo>
                  <a:lnTo>
                    <a:pt x="1056" y="2284"/>
                  </a:lnTo>
                  <a:lnTo>
                    <a:pt x="969" y="2274"/>
                  </a:lnTo>
                  <a:lnTo>
                    <a:pt x="883" y="2258"/>
                  </a:lnTo>
                  <a:lnTo>
                    <a:pt x="800" y="2235"/>
                  </a:lnTo>
                  <a:lnTo>
                    <a:pt x="720" y="2206"/>
                  </a:lnTo>
                  <a:lnTo>
                    <a:pt x="642" y="2171"/>
                  </a:lnTo>
                  <a:lnTo>
                    <a:pt x="567" y="2132"/>
                  </a:lnTo>
                  <a:lnTo>
                    <a:pt x="497" y="2087"/>
                  </a:lnTo>
                  <a:lnTo>
                    <a:pt x="429" y="2036"/>
                  </a:lnTo>
                  <a:lnTo>
                    <a:pt x="366" y="1982"/>
                  </a:lnTo>
                  <a:lnTo>
                    <a:pt x="307" y="1923"/>
                  </a:lnTo>
                  <a:lnTo>
                    <a:pt x="252" y="1859"/>
                  </a:lnTo>
                  <a:lnTo>
                    <a:pt x="202" y="1792"/>
                  </a:lnTo>
                  <a:lnTo>
                    <a:pt x="157" y="1721"/>
                  </a:lnTo>
                  <a:lnTo>
                    <a:pt x="116" y="1647"/>
                  </a:lnTo>
                  <a:lnTo>
                    <a:pt x="82" y="1570"/>
                  </a:lnTo>
                  <a:lnTo>
                    <a:pt x="53" y="1489"/>
                  </a:lnTo>
                  <a:lnTo>
                    <a:pt x="31" y="1406"/>
                  </a:lnTo>
                  <a:lnTo>
                    <a:pt x="13" y="1321"/>
                  </a:lnTo>
                  <a:lnTo>
                    <a:pt x="3" y="1234"/>
                  </a:lnTo>
                  <a:lnTo>
                    <a:pt x="0" y="1144"/>
                  </a:lnTo>
                  <a:lnTo>
                    <a:pt x="3" y="1054"/>
                  </a:lnTo>
                  <a:lnTo>
                    <a:pt x="13" y="967"/>
                  </a:lnTo>
                  <a:lnTo>
                    <a:pt x="31" y="882"/>
                  </a:lnTo>
                  <a:lnTo>
                    <a:pt x="53" y="798"/>
                  </a:lnTo>
                  <a:lnTo>
                    <a:pt x="82" y="718"/>
                  </a:lnTo>
                  <a:lnTo>
                    <a:pt x="116" y="641"/>
                  </a:lnTo>
                  <a:lnTo>
                    <a:pt x="157" y="566"/>
                  </a:lnTo>
                  <a:lnTo>
                    <a:pt x="202" y="496"/>
                  </a:lnTo>
                  <a:lnTo>
                    <a:pt x="252" y="428"/>
                  </a:lnTo>
                  <a:lnTo>
                    <a:pt x="307" y="366"/>
                  </a:lnTo>
                  <a:lnTo>
                    <a:pt x="366" y="307"/>
                  </a:lnTo>
                  <a:lnTo>
                    <a:pt x="429" y="252"/>
                  </a:lnTo>
                  <a:lnTo>
                    <a:pt x="497" y="202"/>
                  </a:lnTo>
                  <a:lnTo>
                    <a:pt x="567" y="157"/>
                  </a:lnTo>
                  <a:lnTo>
                    <a:pt x="642" y="116"/>
                  </a:lnTo>
                  <a:lnTo>
                    <a:pt x="720" y="82"/>
                  </a:lnTo>
                  <a:lnTo>
                    <a:pt x="800" y="54"/>
                  </a:lnTo>
                  <a:lnTo>
                    <a:pt x="883" y="31"/>
                  </a:lnTo>
                  <a:lnTo>
                    <a:pt x="969" y="15"/>
                  </a:lnTo>
                  <a:lnTo>
                    <a:pt x="1056" y="4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7" name="Group 776"/>
          <p:cNvGrpSpPr/>
          <p:nvPr/>
        </p:nvGrpSpPr>
        <p:grpSpPr>
          <a:xfrm>
            <a:off x="1594313" y="5130801"/>
            <a:ext cx="574676" cy="304800"/>
            <a:chOff x="1644650" y="5130801"/>
            <a:chExt cx="574676" cy="304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4" name="Freeform 83"/>
            <p:cNvSpPr>
              <a:spLocks noEditPoints="1"/>
            </p:cNvSpPr>
            <p:nvPr/>
          </p:nvSpPr>
          <p:spPr bwMode="auto">
            <a:xfrm>
              <a:off x="1795463" y="5189538"/>
              <a:ext cx="187325" cy="187325"/>
            </a:xfrm>
            <a:custGeom>
              <a:avLst/>
              <a:gdLst>
                <a:gd name="T0" fmla="*/ 544 w 1180"/>
                <a:gd name="T1" fmla="*/ 195 h 1178"/>
                <a:gd name="T2" fmla="*/ 540 w 1180"/>
                <a:gd name="T3" fmla="*/ 259 h 1178"/>
                <a:gd name="T4" fmla="*/ 523 w 1180"/>
                <a:gd name="T5" fmla="*/ 283 h 1178"/>
                <a:gd name="T6" fmla="*/ 432 w 1180"/>
                <a:gd name="T7" fmla="*/ 336 h 1178"/>
                <a:gd name="T8" fmla="*/ 387 w 1180"/>
                <a:gd name="T9" fmla="*/ 445 h 1178"/>
                <a:gd name="T10" fmla="*/ 415 w 1180"/>
                <a:gd name="T11" fmla="*/ 546 h 1178"/>
                <a:gd name="T12" fmla="*/ 505 w 1180"/>
                <a:gd name="T13" fmla="*/ 613 h 1178"/>
                <a:gd name="T14" fmla="*/ 613 w 1180"/>
                <a:gd name="T15" fmla="*/ 661 h 1178"/>
                <a:gd name="T16" fmla="*/ 657 w 1180"/>
                <a:gd name="T17" fmla="*/ 719 h 1178"/>
                <a:gd name="T18" fmla="*/ 619 w 1180"/>
                <a:gd name="T19" fmla="*/ 773 h 1178"/>
                <a:gd name="T20" fmla="*/ 509 w 1180"/>
                <a:gd name="T21" fmla="*/ 776 h 1178"/>
                <a:gd name="T22" fmla="*/ 416 w 1180"/>
                <a:gd name="T23" fmla="*/ 743 h 1178"/>
                <a:gd name="T24" fmla="*/ 393 w 1180"/>
                <a:gd name="T25" fmla="*/ 793 h 1178"/>
                <a:gd name="T26" fmla="*/ 385 w 1180"/>
                <a:gd name="T27" fmla="*/ 853 h 1178"/>
                <a:gd name="T28" fmla="*/ 470 w 1180"/>
                <a:gd name="T29" fmla="*/ 888 h 1178"/>
                <a:gd name="T30" fmla="*/ 531 w 1180"/>
                <a:gd name="T31" fmla="*/ 905 h 1178"/>
                <a:gd name="T32" fmla="*/ 535 w 1180"/>
                <a:gd name="T33" fmla="*/ 978 h 1178"/>
                <a:gd name="T34" fmla="*/ 585 w 1180"/>
                <a:gd name="T35" fmla="*/ 993 h 1178"/>
                <a:gd name="T36" fmla="*/ 636 w 1180"/>
                <a:gd name="T37" fmla="*/ 978 h 1178"/>
                <a:gd name="T38" fmla="*/ 638 w 1180"/>
                <a:gd name="T39" fmla="*/ 903 h 1178"/>
                <a:gd name="T40" fmla="*/ 688 w 1180"/>
                <a:gd name="T41" fmla="*/ 875 h 1178"/>
                <a:gd name="T42" fmla="*/ 777 w 1180"/>
                <a:gd name="T43" fmla="*/ 795 h 1178"/>
                <a:gd name="T44" fmla="*/ 796 w 1180"/>
                <a:gd name="T45" fmla="*/ 675 h 1178"/>
                <a:gd name="T46" fmla="*/ 730 w 1180"/>
                <a:gd name="T47" fmla="*/ 571 h 1178"/>
                <a:gd name="T48" fmla="*/ 603 w 1180"/>
                <a:gd name="T49" fmla="*/ 508 h 1178"/>
                <a:gd name="T50" fmla="*/ 537 w 1180"/>
                <a:gd name="T51" fmla="*/ 466 h 1178"/>
                <a:gd name="T52" fmla="*/ 536 w 1180"/>
                <a:gd name="T53" fmla="*/ 414 h 1178"/>
                <a:gd name="T54" fmla="*/ 594 w 1180"/>
                <a:gd name="T55" fmla="*/ 387 h 1178"/>
                <a:gd name="T56" fmla="*/ 719 w 1180"/>
                <a:gd name="T57" fmla="*/ 412 h 1178"/>
                <a:gd name="T58" fmla="*/ 748 w 1180"/>
                <a:gd name="T59" fmla="*/ 408 h 1178"/>
                <a:gd name="T60" fmla="*/ 773 w 1180"/>
                <a:gd name="T61" fmla="*/ 322 h 1178"/>
                <a:gd name="T62" fmla="*/ 718 w 1180"/>
                <a:gd name="T63" fmla="*/ 288 h 1178"/>
                <a:gd name="T64" fmla="*/ 647 w 1180"/>
                <a:gd name="T65" fmla="*/ 269 h 1178"/>
                <a:gd name="T66" fmla="*/ 641 w 1180"/>
                <a:gd name="T67" fmla="*/ 216 h 1178"/>
                <a:gd name="T68" fmla="*/ 613 w 1180"/>
                <a:gd name="T69" fmla="*/ 186 h 1178"/>
                <a:gd name="T70" fmla="*/ 654 w 1180"/>
                <a:gd name="T71" fmla="*/ 3 h 1178"/>
                <a:gd name="T72" fmla="*/ 888 w 1180"/>
                <a:gd name="T73" fmla="*/ 81 h 1178"/>
                <a:gd name="T74" fmla="*/ 1067 w 1180"/>
                <a:gd name="T75" fmla="*/ 242 h 1178"/>
                <a:gd name="T76" fmla="*/ 1167 w 1180"/>
                <a:gd name="T77" fmla="*/ 463 h 1178"/>
                <a:gd name="T78" fmla="*/ 1167 w 1180"/>
                <a:gd name="T79" fmla="*/ 716 h 1178"/>
                <a:gd name="T80" fmla="*/ 1067 w 1180"/>
                <a:gd name="T81" fmla="*/ 937 h 1178"/>
                <a:gd name="T82" fmla="*/ 888 w 1180"/>
                <a:gd name="T83" fmla="*/ 1098 h 1178"/>
                <a:gd name="T84" fmla="*/ 654 w 1180"/>
                <a:gd name="T85" fmla="*/ 1175 h 1178"/>
                <a:gd name="T86" fmla="*/ 403 w 1180"/>
                <a:gd name="T87" fmla="*/ 1148 h 1178"/>
                <a:gd name="T88" fmla="*/ 195 w 1180"/>
                <a:gd name="T89" fmla="*/ 1027 h 1178"/>
                <a:gd name="T90" fmla="*/ 52 w 1180"/>
                <a:gd name="T91" fmla="*/ 833 h 1178"/>
                <a:gd name="T92" fmla="*/ 0 w 1180"/>
                <a:gd name="T93" fmla="*/ 589 h 1178"/>
                <a:gd name="T94" fmla="*/ 52 w 1180"/>
                <a:gd name="T95" fmla="*/ 346 h 1178"/>
                <a:gd name="T96" fmla="*/ 195 w 1180"/>
                <a:gd name="T97" fmla="*/ 152 h 1178"/>
                <a:gd name="T98" fmla="*/ 403 w 1180"/>
                <a:gd name="T99" fmla="*/ 31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0" h="1178">
                  <a:moveTo>
                    <a:pt x="569" y="186"/>
                  </a:moveTo>
                  <a:lnTo>
                    <a:pt x="557" y="187"/>
                  </a:lnTo>
                  <a:lnTo>
                    <a:pt x="549" y="189"/>
                  </a:lnTo>
                  <a:lnTo>
                    <a:pt x="544" y="195"/>
                  </a:lnTo>
                  <a:lnTo>
                    <a:pt x="541" y="202"/>
                  </a:lnTo>
                  <a:lnTo>
                    <a:pt x="540" y="214"/>
                  </a:lnTo>
                  <a:lnTo>
                    <a:pt x="540" y="246"/>
                  </a:lnTo>
                  <a:lnTo>
                    <a:pt x="540" y="259"/>
                  </a:lnTo>
                  <a:lnTo>
                    <a:pt x="539" y="269"/>
                  </a:lnTo>
                  <a:lnTo>
                    <a:pt x="537" y="275"/>
                  </a:lnTo>
                  <a:lnTo>
                    <a:pt x="532" y="279"/>
                  </a:lnTo>
                  <a:lnTo>
                    <a:pt x="523" y="283"/>
                  </a:lnTo>
                  <a:lnTo>
                    <a:pt x="510" y="289"/>
                  </a:lnTo>
                  <a:lnTo>
                    <a:pt x="480" y="301"/>
                  </a:lnTo>
                  <a:lnTo>
                    <a:pt x="455" y="317"/>
                  </a:lnTo>
                  <a:lnTo>
                    <a:pt x="432" y="336"/>
                  </a:lnTo>
                  <a:lnTo>
                    <a:pt x="414" y="358"/>
                  </a:lnTo>
                  <a:lnTo>
                    <a:pt x="400" y="384"/>
                  </a:lnTo>
                  <a:lnTo>
                    <a:pt x="391" y="413"/>
                  </a:lnTo>
                  <a:lnTo>
                    <a:pt x="387" y="445"/>
                  </a:lnTo>
                  <a:lnTo>
                    <a:pt x="387" y="474"/>
                  </a:lnTo>
                  <a:lnTo>
                    <a:pt x="392" y="500"/>
                  </a:lnTo>
                  <a:lnTo>
                    <a:pt x="402" y="524"/>
                  </a:lnTo>
                  <a:lnTo>
                    <a:pt x="415" y="546"/>
                  </a:lnTo>
                  <a:lnTo>
                    <a:pt x="433" y="566"/>
                  </a:lnTo>
                  <a:lnTo>
                    <a:pt x="454" y="583"/>
                  </a:lnTo>
                  <a:lnTo>
                    <a:pt x="478" y="599"/>
                  </a:lnTo>
                  <a:lnTo>
                    <a:pt x="505" y="613"/>
                  </a:lnTo>
                  <a:lnTo>
                    <a:pt x="534" y="626"/>
                  </a:lnTo>
                  <a:lnTo>
                    <a:pt x="562" y="638"/>
                  </a:lnTo>
                  <a:lnTo>
                    <a:pt x="591" y="650"/>
                  </a:lnTo>
                  <a:lnTo>
                    <a:pt x="613" y="661"/>
                  </a:lnTo>
                  <a:lnTo>
                    <a:pt x="633" y="674"/>
                  </a:lnTo>
                  <a:lnTo>
                    <a:pt x="646" y="689"/>
                  </a:lnTo>
                  <a:lnTo>
                    <a:pt x="653" y="704"/>
                  </a:lnTo>
                  <a:lnTo>
                    <a:pt x="657" y="719"/>
                  </a:lnTo>
                  <a:lnTo>
                    <a:pt x="654" y="736"/>
                  </a:lnTo>
                  <a:lnTo>
                    <a:pt x="647" y="751"/>
                  </a:lnTo>
                  <a:lnTo>
                    <a:pt x="636" y="763"/>
                  </a:lnTo>
                  <a:lnTo>
                    <a:pt x="619" y="773"/>
                  </a:lnTo>
                  <a:lnTo>
                    <a:pt x="595" y="782"/>
                  </a:lnTo>
                  <a:lnTo>
                    <a:pt x="571" y="784"/>
                  </a:lnTo>
                  <a:lnTo>
                    <a:pt x="547" y="783"/>
                  </a:lnTo>
                  <a:lnTo>
                    <a:pt x="509" y="776"/>
                  </a:lnTo>
                  <a:lnTo>
                    <a:pt x="471" y="765"/>
                  </a:lnTo>
                  <a:lnTo>
                    <a:pt x="435" y="750"/>
                  </a:lnTo>
                  <a:lnTo>
                    <a:pt x="425" y="744"/>
                  </a:lnTo>
                  <a:lnTo>
                    <a:pt x="416" y="743"/>
                  </a:lnTo>
                  <a:lnTo>
                    <a:pt x="411" y="745"/>
                  </a:lnTo>
                  <a:lnTo>
                    <a:pt x="407" y="753"/>
                  </a:lnTo>
                  <a:lnTo>
                    <a:pt x="402" y="764"/>
                  </a:lnTo>
                  <a:lnTo>
                    <a:pt x="393" y="793"/>
                  </a:lnTo>
                  <a:lnTo>
                    <a:pt x="385" y="821"/>
                  </a:lnTo>
                  <a:lnTo>
                    <a:pt x="381" y="835"/>
                  </a:lnTo>
                  <a:lnTo>
                    <a:pt x="381" y="845"/>
                  </a:lnTo>
                  <a:lnTo>
                    <a:pt x="385" y="853"/>
                  </a:lnTo>
                  <a:lnTo>
                    <a:pt x="392" y="859"/>
                  </a:lnTo>
                  <a:lnTo>
                    <a:pt x="405" y="866"/>
                  </a:lnTo>
                  <a:lnTo>
                    <a:pt x="437" y="879"/>
                  </a:lnTo>
                  <a:lnTo>
                    <a:pt x="470" y="888"/>
                  </a:lnTo>
                  <a:lnTo>
                    <a:pt x="505" y="894"/>
                  </a:lnTo>
                  <a:lnTo>
                    <a:pt x="518" y="897"/>
                  </a:lnTo>
                  <a:lnTo>
                    <a:pt x="526" y="900"/>
                  </a:lnTo>
                  <a:lnTo>
                    <a:pt x="531" y="905"/>
                  </a:lnTo>
                  <a:lnTo>
                    <a:pt x="533" y="914"/>
                  </a:lnTo>
                  <a:lnTo>
                    <a:pt x="533" y="928"/>
                  </a:lnTo>
                  <a:lnTo>
                    <a:pt x="533" y="967"/>
                  </a:lnTo>
                  <a:lnTo>
                    <a:pt x="535" y="978"/>
                  </a:lnTo>
                  <a:lnTo>
                    <a:pt x="539" y="985"/>
                  </a:lnTo>
                  <a:lnTo>
                    <a:pt x="547" y="991"/>
                  </a:lnTo>
                  <a:lnTo>
                    <a:pt x="558" y="992"/>
                  </a:lnTo>
                  <a:lnTo>
                    <a:pt x="585" y="993"/>
                  </a:lnTo>
                  <a:lnTo>
                    <a:pt x="614" y="992"/>
                  </a:lnTo>
                  <a:lnTo>
                    <a:pt x="624" y="991"/>
                  </a:lnTo>
                  <a:lnTo>
                    <a:pt x="630" y="985"/>
                  </a:lnTo>
                  <a:lnTo>
                    <a:pt x="636" y="978"/>
                  </a:lnTo>
                  <a:lnTo>
                    <a:pt x="637" y="968"/>
                  </a:lnTo>
                  <a:lnTo>
                    <a:pt x="637" y="941"/>
                  </a:lnTo>
                  <a:lnTo>
                    <a:pt x="637" y="915"/>
                  </a:lnTo>
                  <a:lnTo>
                    <a:pt x="638" y="903"/>
                  </a:lnTo>
                  <a:lnTo>
                    <a:pt x="642" y="894"/>
                  </a:lnTo>
                  <a:lnTo>
                    <a:pt x="649" y="889"/>
                  </a:lnTo>
                  <a:lnTo>
                    <a:pt x="660" y="885"/>
                  </a:lnTo>
                  <a:lnTo>
                    <a:pt x="688" y="875"/>
                  </a:lnTo>
                  <a:lnTo>
                    <a:pt x="715" y="860"/>
                  </a:lnTo>
                  <a:lnTo>
                    <a:pt x="738" y="843"/>
                  </a:lnTo>
                  <a:lnTo>
                    <a:pt x="759" y="821"/>
                  </a:lnTo>
                  <a:lnTo>
                    <a:pt x="777" y="795"/>
                  </a:lnTo>
                  <a:lnTo>
                    <a:pt x="791" y="765"/>
                  </a:lnTo>
                  <a:lnTo>
                    <a:pt x="797" y="736"/>
                  </a:lnTo>
                  <a:lnTo>
                    <a:pt x="799" y="705"/>
                  </a:lnTo>
                  <a:lnTo>
                    <a:pt x="796" y="675"/>
                  </a:lnTo>
                  <a:lnTo>
                    <a:pt x="786" y="646"/>
                  </a:lnTo>
                  <a:lnTo>
                    <a:pt x="773" y="618"/>
                  </a:lnTo>
                  <a:lnTo>
                    <a:pt x="754" y="593"/>
                  </a:lnTo>
                  <a:lnTo>
                    <a:pt x="730" y="571"/>
                  </a:lnTo>
                  <a:lnTo>
                    <a:pt x="702" y="553"/>
                  </a:lnTo>
                  <a:lnTo>
                    <a:pt x="670" y="536"/>
                  </a:lnTo>
                  <a:lnTo>
                    <a:pt x="636" y="522"/>
                  </a:lnTo>
                  <a:lnTo>
                    <a:pt x="603" y="508"/>
                  </a:lnTo>
                  <a:lnTo>
                    <a:pt x="584" y="499"/>
                  </a:lnTo>
                  <a:lnTo>
                    <a:pt x="566" y="489"/>
                  </a:lnTo>
                  <a:lnTo>
                    <a:pt x="549" y="477"/>
                  </a:lnTo>
                  <a:lnTo>
                    <a:pt x="537" y="466"/>
                  </a:lnTo>
                  <a:lnTo>
                    <a:pt x="531" y="453"/>
                  </a:lnTo>
                  <a:lnTo>
                    <a:pt x="528" y="439"/>
                  </a:lnTo>
                  <a:lnTo>
                    <a:pt x="529" y="426"/>
                  </a:lnTo>
                  <a:lnTo>
                    <a:pt x="536" y="414"/>
                  </a:lnTo>
                  <a:lnTo>
                    <a:pt x="546" y="403"/>
                  </a:lnTo>
                  <a:lnTo>
                    <a:pt x="560" y="394"/>
                  </a:lnTo>
                  <a:lnTo>
                    <a:pt x="577" y="390"/>
                  </a:lnTo>
                  <a:lnTo>
                    <a:pt x="594" y="387"/>
                  </a:lnTo>
                  <a:lnTo>
                    <a:pt x="626" y="387"/>
                  </a:lnTo>
                  <a:lnTo>
                    <a:pt x="658" y="392"/>
                  </a:lnTo>
                  <a:lnTo>
                    <a:pt x="690" y="400"/>
                  </a:lnTo>
                  <a:lnTo>
                    <a:pt x="719" y="412"/>
                  </a:lnTo>
                  <a:lnTo>
                    <a:pt x="729" y="416"/>
                  </a:lnTo>
                  <a:lnTo>
                    <a:pt x="737" y="417"/>
                  </a:lnTo>
                  <a:lnTo>
                    <a:pt x="743" y="415"/>
                  </a:lnTo>
                  <a:lnTo>
                    <a:pt x="748" y="408"/>
                  </a:lnTo>
                  <a:lnTo>
                    <a:pt x="752" y="397"/>
                  </a:lnTo>
                  <a:lnTo>
                    <a:pt x="761" y="364"/>
                  </a:lnTo>
                  <a:lnTo>
                    <a:pt x="771" y="332"/>
                  </a:lnTo>
                  <a:lnTo>
                    <a:pt x="773" y="322"/>
                  </a:lnTo>
                  <a:lnTo>
                    <a:pt x="771" y="313"/>
                  </a:lnTo>
                  <a:lnTo>
                    <a:pt x="765" y="306"/>
                  </a:lnTo>
                  <a:lnTo>
                    <a:pt x="756" y="302"/>
                  </a:lnTo>
                  <a:lnTo>
                    <a:pt x="718" y="288"/>
                  </a:lnTo>
                  <a:lnTo>
                    <a:pt x="678" y="278"/>
                  </a:lnTo>
                  <a:lnTo>
                    <a:pt x="662" y="276"/>
                  </a:lnTo>
                  <a:lnTo>
                    <a:pt x="652" y="273"/>
                  </a:lnTo>
                  <a:lnTo>
                    <a:pt x="647" y="269"/>
                  </a:lnTo>
                  <a:lnTo>
                    <a:pt x="644" y="262"/>
                  </a:lnTo>
                  <a:lnTo>
                    <a:pt x="642" y="252"/>
                  </a:lnTo>
                  <a:lnTo>
                    <a:pt x="642" y="236"/>
                  </a:lnTo>
                  <a:lnTo>
                    <a:pt x="641" y="216"/>
                  </a:lnTo>
                  <a:lnTo>
                    <a:pt x="640" y="200"/>
                  </a:lnTo>
                  <a:lnTo>
                    <a:pt x="636" y="191"/>
                  </a:lnTo>
                  <a:lnTo>
                    <a:pt x="627" y="187"/>
                  </a:lnTo>
                  <a:lnTo>
                    <a:pt x="613" y="186"/>
                  </a:lnTo>
                  <a:lnTo>
                    <a:pt x="591" y="186"/>
                  </a:lnTo>
                  <a:lnTo>
                    <a:pt x="569" y="186"/>
                  </a:lnTo>
                  <a:close/>
                  <a:moveTo>
                    <a:pt x="590" y="0"/>
                  </a:moveTo>
                  <a:lnTo>
                    <a:pt x="654" y="3"/>
                  </a:lnTo>
                  <a:lnTo>
                    <a:pt x="717" y="14"/>
                  </a:lnTo>
                  <a:lnTo>
                    <a:pt x="776" y="31"/>
                  </a:lnTo>
                  <a:lnTo>
                    <a:pt x="834" y="52"/>
                  </a:lnTo>
                  <a:lnTo>
                    <a:pt x="888" y="81"/>
                  </a:lnTo>
                  <a:lnTo>
                    <a:pt x="939" y="114"/>
                  </a:lnTo>
                  <a:lnTo>
                    <a:pt x="986" y="152"/>
                  </a:lnTo>
                  <a:lnTo>
                    <a:pt x="1029" y="195"/>
                  </a:lnTo>
                  <a:lnTo>
                    <a:pt x="1067" y="242"/>
                  </a:lnTo>
                  <a:lnTo>
                    <a:pt x="1100" y="292"/>
                  </a:lnTo>
                  <a:lnTo>
                    <a:pt x="1128" y="346"/>
                  </a:lnTo>
                  <a:lnTo>
                    <a:pt x="1150" y="403"/>
                  </a:lnTo>
                  <a:lnTo>
                    <a:pt x="1167" y="463"/>
                  </a:lnTo>
                  <a:lnTo>
                    <a:pt x="1177" y="525"/>
                  </a:lnTo>
                  <a:lnTo>
                    <a:pt x="1180" y="589"/>
                  </a:lnTo>
                  <a:lnTo>
                    <a:pt x="1177" y="653"/>
                  </a:lnTo>
                  <a:lnTo>
                    <a:pt x="1167" y="716"/>
                  </a:lnTo>
                  <a:lnTo>
                    <a:pt x="1150" y="775"/>
                  </a:lnTo>
                  <a:lnTo>
                    <a:pt x="1128" y="833"/>
                  </a:lnTo>
                  <a:lnTo>
                    <a:pt x="1100" y="887"/>
                  </a:lnTo>
                  <a:lnTo>
                    <a:pt x="1067" y="937"/>
                  </a:lnTo>
                  <a:lnTo>
                    <a:pt x="1029" y="984"/>
                  </a:lnTo>
                  <a:lnTo>
                    <a:pt x="986" y="1027"/>
                  </a:lnTo>
                  <a:lnTo>
                    <a:pt x="939" y="1065"/>
                  </a:lnTo>
                  <a:lnTo>
                    <a:pt x="888" y="1098"/>
                  </a:lnTo>
                  <a:lnTo>
                    <a:pt x="834" y="1126"/>
                  </a:lnTo>
                  <a:lnTo>
                    <a:pt x="776" y="1148"/>
                  </a:lnTo>
                  <a:lnTo>
                    <a:pt x="717" y="1165"/>
                  </a:lnTo>
                  <a:lnTo>
                    <a:pt x="654" y="1175"/>
                  </a:lnTo>
                  <a:lnTo>
                    <a:pt x="590" y="1178"/>
                  </a:lnTo>
                  <a:lnTo>
                    <a:pt x="526" y="1175"/>
                  </a:lnTo>
                  <a:lnTo>
                    <a:pt x="464" y="1165"/>
                  </a:lnTo>
                  <a:lnTo>
                    <a:pt x="403" y="1148"/>
                  </a:lnTo>
                  <a:lnTo>
                    <a:pt x="346" y="1126"/>
                  </a:lnTo>
                  <a:lnTo>
                    <a:pt x="292" y="1098"/>
                  </a:lnTo>
                  <a:lnTo>
                    <a:pt x="242" y="1065"/>
                  </a:lnTo>
                  <a:lnTo>
                    <a:pt x="195" y="1027"/>
                  </a:lnTo>
                  <a:lnTo>
                    <a:pt x="152" y="984"/>
                  </a:lnTo>
                  <a:lnTo>
                    <a:pt x="114" y="937"/>
                  </a:lnTo>
                  <a:lnTo>
                    <a:pt x="81" y="887"/>
                  </a:lnTo>
                  <a:lnTo>
                    <a:pt x="52" y="833"/>
                  </a:lnTo>
                  <a:lnTo>
                    <a:pt x="30" y="775"/>
                  </a:lnTo>
                  <a:lnTo>
                    <a:pt x="14" y="716"/>
                  </a:lnTo>
                  <a:lnTo>
                    <a:pt x="3" y="653"/>
                  </a:lnTo>
                  <a:lnTo>
                    <a:pt x="0" y="589"/>
                  </a:lnTo>
                  <a:lnTo>
                    <a:pt x="3" y="525"/>
                  </a:lnTo>
                  <a:lnTo>
                    <a:pt x="14" y="463"/>
                  </a:lnTo>
                  <a:lnTo>
                    <a:pt x="30" y="403"/>
                  </a:lnTo>
                  <a:lnTo>
                    <a:pt x="52" y="346"/>
                  </a:lnTo>
                  <a:lnTo>
                    <a:pt x="81" y="292"/>
                  </a:lnTo>
                  <a:lnTo>
                    <a:pt x="114" y="242"/>
                  </a:lnTo>
                  <a:lnTo>
                    <a:pt x="152" y="195"/>
                  </a:lnTo>
                  <a:lnTo>
                    <a:pt x="195" y="152"/>
                  </a:lnTo>
                  <a:lnTo>
                    <a:pt x="242" y="114"/>
                  </a:lnTo>
                  <a:lnTo>
                    <a:pt x="292" y="81"/>
                  </a:lnTo>
                  <a:lnTo>
                    <a:pt x="346" y="52"/>
                  </a:lnTo>
                  <a:lnTo>
                    <a:pt x="403" y="31"/>
                  </a:lnTo>
                  <a:lnTo>
                    <a:pt x="464" y="14"/>
                  </a:lnTo>
                  <a:lnTo>
                    <a:pt x="526" y="3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4"/>
            <p:cNvSpPr>
              <a:spLocks/>
            </p:cNvSpPr>
            <p:nvPr/>
          </p:nvSpPr>
          <p:spPr bwMode="auto">
            <a:xfrm>
              <a:off x="1725613" y="5262563"/>
              <a:ext cx="52388" cy="50800"/>
            </a:xfrm>
            <a:custGeom>
              <a:avLst/>
              <a:gdLst>
                <a:gd name="T0" fmla="*/ 164 w 328"/>
                <a:gd name="T1" fmla="*/ 0 h 328"/>
                <a:gd name="T2" fmla="*/ 198 w 328"/>
                <a:gd name="T3" fmla="*/ 4 h 328"/>
                <a:gd name="T4" fmla="*/ 229 w 328"/>
                <a:gd name="T5" fmla="*/ 13 h 328"/>
                <a:gd name="T6" fmla="*/ 256 w 328"/>
                <a:gd name="T7" fmla="*/ 29 h 328"/>
                <a:gd name="T8" fmla="*/ 280 w 328"/>
                <a:gd name="T9" fmla="*/ 49 h 328"/>
                <a:gd name="T10" fmla="*/ 300 w 328"/>
                <a:gd name="T11" fmla="*/ 73 h 328"/>
                <a:gd name="T12" fmla="*/ 315 w 328"/>
                <a:gd name="T13" fmla="*/ 100 h 328"/>
                <a:gd name="T14" fmla="*/ 325 w 328"/>
                <a:gd name="T15" fmla="*/ 131 h 328"/>
                <a:gd name="T16" fmla="*/ 328 w 328"/>
                <a:gd name="T17" fmla="*/ 163 h 328"/>
                <a:gd name="T18" fmla="*/ 325 w 328"/>
                <a:gd name="T19" fmla="*/ 196 h 328"/>
                <a:gd name="T20" fmla="*/ 315 w 328"/>
                <a:gd name="T21" fmla="*/ 227 h 328"/>
                <a:gd name="T22" fmla="*/ 300 w 328"/>
                <a:gd name="T23" fmla="*/ 255 h 328"/>
                <a:gd name="T24" fmla="*/ 280 w 328"/>
                <a:gd name="T25" fmla="*/ 280 h 328"/>
                <a:gd name="T26" fmla="*/ 256 w 328"/>
                <a:gd name="T27" fmla="*/ 299 h 328"/>
                <a:gd name="T28" fmla="*/ 229 w 328"/>
                <a:gd name="T29" fmla="*/ 315 h 328"/>
                <a:gd name="T30" fmla="*/ 198 w 328"/>
                <a:gd name="T31" fmla="*/ 324 h 328"/>
                <a:gd name="T32" fmla="*/ 164 w 328"/>
                <a:gd name="T33" fmla="*/ 328 h 328"/>
                <a:gd name="T34" fmla="*/ 131 w 328"/>
                <a:gd name="T35" fmla="*/ 324 h 328"/>
                <a:gd name="T36" fmla="*/ 100 w 328"/>
                <a:gd name="T37" fmla="*/ 315 h 328"/>
                <a:gd name="T38" fmla="*/ 73 w 328"/>
                <a:gd name="T39" fmla="*/ 299 h 328"/>
                <a:gd name="T40" fmla="*/ 49 w 328"/>
                <a:gd name="T41" fmla="*/ 280 h 328"/>
                <a:gd name="T42" fmla="*/ 29 w 328"/>
                <a:gd name="T43" fmla="*/ 255 h 328"/>
                <a:gd name="T44" fmla="*/ 14 w 328"/>
                <a:gd name="T45" fmla="*/ 227 h 328"/>
                <a:gd name="T46" fmla="*/ 4 w 328"/>
                <a:gd name="T47" fmla="*/ 196 h 328"/>
                <a:gd name="T48" fmla="*/ 0 w 328"/>
                <a:gd name="T49" fmla="*/ 163 h 328"/>
                <a:gd name="T50" fmla="*/ 4 w 328"/>
                <a:gd name="T51" fmla="*/ 131 h 328"/>
                <a:gd name="T52" fmla="*/ 14 w 328"/>
                <a:gd name="T53" fmla="*/ 100 h 328"/>
                <a:gd name="T54" fmla="*/ 29 w 328"/>
                <a:gd name="T55" fmla="*/ 73 h 328"/>
                <a:gd name="T56" fmla="*/ 49 w 328"/>
                <a:gd name="T57" fmla="*/ 49 h 328"/>
                <a:gd name="T58" fmla="*/ 73 w 328"/>
                <a:gd name="T59" fmla="*/ 29 h 328"/>
                <a:gd name="T60" fmla="*/ 100 w 328"/>
                <a:gd name="T61" fmla="*/ 13 h 328"/>
                <a:gd name="T62" fmla="*/ 131 w 328"/>
                <a:gd name="T63" fmla="*/ 4 h 328"/>
                <a:gd name="T64" fmla="*/ 164 w 328"/>
                <a:gd name="T6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328">
                  <a:moveTo>
                    <a:pt x="164" y="0"/>
                  </a:moveTo>
                  <a:lnTo>
                    <a:pt x="198" y="4"/>
                  </a:lnTo>
                  <a:lnTo>
                    <a:pt x="229" y="13"/>
                  </a:lnTo>
                  <a:lnTo>
                    <a:pt x="256" y="29"/>
                  </a:lnTo>
                  <a:lnTo>
                    <a:pt x="280" y="49"/>
                  </a:lnTo>
                  <a:lnTo>
                    <a:pt x="300" y="73"/>
                  </a:lnTo>
                  <a:lnTo>
                    <a:pt x="315" y="100"/>
                  </a:lnTo>
                  <a:lnTo>
                    <a:pt x="325" y="131"/>
                  </a:lnTo>
                  <a:lnTo>
                    <a:pt x="328" y="163"/>
                  </a:lnTo>
                  <a:lnTo>
                    <a:pt x="325" y="196"/>
                  </a:lnTo>
                  <a:lnTo>
                    <a:pt x="315" y="227"/>
                  </a:lnTo>
                  <a:lnTo>
                    <a:pt x="300" y="255"/>
                  </a:lnTo>
                  <a:lnTo>
                    <a:pt x="280" y="280"/>
                  </a:lnTo>
                  <a:lnTo>
                    <a:pt x="256" y="299"/>
                  </a:lnTo>
                  <a:lnTo>
                    <a:pt x="229" y="315"/>
                  </a:lnTo>
                  <a:lnTo>
                    <a:pt x="198" y="324"/>
                  </a:lnTo>
                  <a:lnTo>
                    <a:pt x="164" y="328"/>
                  </a:lnTo>
                  <a:lnTo>
                    <a:pt x="131" y="324"/>
                  </a:lnTo>
                  <a:lnTo>
                    <a:pt x="100" y="315"/>
                  </a:lnTo>
                  <a:lnTo>
                    <a:pt x="73" y="299"/>
                  </a:lnTo>
                  <a:lnTo>
                    <a:pt x="49" y="280"/>
                  </a:lnTo>
                  <a:lnTo>
                    <a:pt x="29" y="255"/>
                  </a:lnTo>
                  <a:lnTo>
                    <a:pt x="14" y="227"/>
                  </a:lnTo>
                  <a:lnTo>
                    <a:pt x="4" y="196"/>
                  </a:lnTo>
                  <a:lnTo>
                    <a:pt x="0" y="163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9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3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5"/>
            <p:cNvSpPr>
              <a:spLocks/>
            </p:cNvSpPr>
            <p:nvPr/>
          </p:nvSpPr>
          <p:spPr bwMode="auto">
            <a:xfrm>
              <a:off x="1998663" y="5262563"/>
              <a:ext cx="52388" cy="50800"/>
            </a:xfrm>
            <a:custGeom>
              <a:avLst/>
              <a:gdLst>
                <a:gd name="T0" fmla="*/ 165 w 328"/>
                <a:gd name="T1" fmla="*/ 0 h 328"/>
                <a:gd name="T2" fmla="*/ 198 w 328"/>
                <a:gd name="T3" fmla="*/ 4 h 328"/>
                <a:gd name="T4" fmla="*/ 228 w 328"/>
                <a:gd name="T5" fmla="*/ 13 h 328"/>
                <a:gd name="T6" fmla="*/ 256 w 328"/>
                <a:gd name="T7" fmla="*/ 29 h 328"/>
                <a:gd name="T8" fmla="*/ 280 w 328"/>
                <a:gd name="T9" fmla="*/ 49 h 328"/>
                <a:gd name="T10" fmla="*/ 300 w 328"/>
                <a:gd name="T11" fmla="*/ 73 h 328"/>
                <a:gd name="T12" fmla="*/ 315 w 328"/>
                <a:gd name="T13" fmla="*/ 100 h 328"/>
                <a:gd name="T14" fmla="*/ 325 w 328"/>
                <a:gd name="T15" fmla="*/ 131 h 328"/>
                <a:gd name="T16" fmla="*/ 328 w 328"/>
                <a:gd name="T17" fmla="*/ 163 h 328"/>
                <a:gd name="T18" fmla="*/ 325 w 328"/>
                <a:gd name="T19" fmla="*/ 196 h 328"/>
                <a:gd name="T20" fmla="*/ 315 w 328"/>
                <a:gd name="T21" fmla="*/ 227 h 328"/>
                <a:gd name="T22" fmla="*/ 300 w 328"/>
                <a:gd name="T23" fmla="*/ 255 h 328"/>
                <a:gd name="T24" fmla="*/ 280 w 328"/>
                <a:gd name="T25" fmla="*/ 280 h 328"/>
                <a:gd name="T26" fmla="*/ 256 w 328"/>
                <a:gd name="T27" fmla="*/ 299 h 328"/>
                <a:gd name="T28" fmla="*/ 228 w 328"/>
                <a:gd name="T29" fmla="*/ 315 h 328"/>
                <a:gd name="T30" fmla="*/ 198 w 328"/>
                <a:gd name="T31" fmla="*/ 324 h 328"/>
                <a:gd name="T32" fmla="*/ 165 w 328"/>
                <a:gd name="T33" fmla="*/ 328 h 328"/>
                <a:gd name="T34" fmla="*/ 131 w 328"/>
                <a:gd name="T35" fmla="*/ 324 h 328"/>
                <a:gd name="T36" fmla="*/ 100 w 328"/>
                <a:gd name="T37" fmla="*/ 315 h 328"/>
                <a:gd name="T38" fmla="*/ 73 w 328"/>
                <a:gd name="T39" fmla="*/ 299 h 328"/>
                <a:gd name="T40" fmla="*/ 49 w 328"/>
                <a:gd name="T41" fmla="*/ 280 h 328"/>
                <a:gd name="T42" fmla="*/ 29 w 328"/>
                <a:gd name="T43" fmla="*/ 255 h 328"/>
                <a:gd name="T44" fmla="*/ 13 w 328"/>
                <a:gd name="T45" fmla="*/ 227 h 328"/>
                <a:gd name="T46" fmla="*/ 4 w 328"/>
                <a:gd name="T47" fmla="*/ 196 h 328"/>
                <a:gd name="T48" fmla="*/ 0 w 328"/>
                <a:gd name="T49" fmla="*/ 163 h 328"/>
                <a:gd name="T50" fmla="*/ 4 w 328"/>
                <a:gd name="T51" fmla="*/ 131 h 328"/>
                <a:gd name="T52" fmla="*/ 13 w 328"/>
                <a:gd name="T53" fmla="*/ 100 h 328"/>
                <a:gd name="T54" fmla="*/ 29 w 328"/>
                <a:gd name="T55" fmla="*/ 73 h 328"/>
                <a:gd name="T56" fmla="*/ 49 w 328"/>
                <a:gd name="T57" fmla="*/ 49 h 328"/>
                <a:gd name="T58" fmla="*/ 73 w 328"/>
                <a:gd name="T59" fmla="*/ 29 h 328"/>
                <a:gd name="T60" fmla="*/ 100 w 328"/>
                <a:gd name="T61" fmla="*/ 13 h 328"/>
                <a:gd name="T62" fmla="*/ 131 w 328"/>
                <a:gd name="T63" fmla="*/ 4 h 328"/>
                <a:gd name="T64" fmla="*/ 165 w 328"/>
                <a:gd name="T6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328">
                  <a:moveTo>
                    <a:pt x="165" y="0"/>
                  </a:moveTo>
                  <a:lnTo>
                    <a:pt x="198" y="4"/>
                  </a:lnTo>
                  <a:lnTo>
                    <a:pt x="228" y="13"/>
                  </a:lnTo>
                  <a:lnTo>
                    <a:pt x="256" y="29"/>
                  </a:lnTo>
                  <a:lnTo>
                    <a:pt x="280" y="49"/>
                  </a:lnTo>
                  <a:lnTo>
                    <a:pt x="300" y="73"/>
                  </a:lnTo>
                  <a:lnTo>
                    <a:pt x="315" y="100"/>
                  </a:lnTo>
                  <a:lnTo>
                    <a:pt x="325" y="131"/>
                  </a:lnTo>
                  <a:lnTo>
                    <a:pt x="328" y="163"/>
                  </a:lnTo>
                  <a:lnTo>
                    <a:pt x="325" y="196"/>
                  </a:lnTo>
                  <a:lnTo>
                    <a:pt x="315" y="227"/>
                  </a:lnTo>
                  <a:lnTo>
                    <a:pt x="300" y="255"/>
                  </a:lnTo>
                  <a:lnTo>
                    <a:pt x="280" y="280"/>
                  </a:lnTo>
                  <a:lnTo>
                    <a:pt x="256" y="299"/>
                  </a:lnTo>
                  <a:lnTo>
                    <a:pt x="228" y="315"/>
                  </a:lnTo>
                  <a:lnTo>
                    <a:pt x="198" y="324"/>
                  </a:lnTo>
                  <a:lnTo>
                    <a:pt x="165" y="328"/>
                  </a:lnTo>
                  <a:lnTo>
                    <a:pt x="131" y="324"/>
                  </a:lnTo>
                  <a:lnTo>
                    <a:pt x="100" y="315"/>
                  </a:lnTo>
                  <a:lnTo>
                    <a:pt x="73" y="299"/>
                  </a:lnTo>
                  <a:lnTo>
                    <a:pt x="49" y="280"/>
                  </a:lnTo>
                  <a:lnTo>
                    <a:pt x="29" y="255"/>
                  </a:lnTo>
                  <a:lnTo>
                    <a:pt x="13" y="227"/>
                  </a:lnTo>
                  <a:lnTo>
                    <a:pt x="4" y="196"/>
                  </a:lnTo>
                  <a:lnTo>
                    <a:pt x="0" y="163"/>
                  </a:lnTo>
                  <a:lnTo>
                    <a:pt x="4" y="131"/>
                  </a:lnTo>
                  <a:lnTo>
                    <a:pt x="13" y="100"/>
                  </a:lnTo>
                  <a:lnTo>
                    <a:pt x="29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3"/>
                  </a:lnTo>
                  <a:lnTo>
                    <a:pt x="131" y="4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86"/>
            <p:cNvSpPr>
              <a:spLocks noEditPoints="1"/>
            </p:cNvSpPr>
            <p:nvPr/>
          </p:nvSpPr>
          <p:spPr bwMode="auto">
            <a:xfrm>
              <a:off x="1644650" y="5130801"/>
              <a:ext cx="493713" cy="304800"/>
            </a:xfrm>
            <a:custGeom>
              <a:avLst/>
              <a:gdLst>
                <a:gd name="T0" fmla="*/ 2881 w 3109"/>
                <a:gd name="T1" fmla="*/ 1077 h 1921"/>
                <a:gd name="T2" fmla="*/ 2881 w 3109"/>
                <a:gd name="T3" fmla="*/ 1077 h 1921"/>
                <a:gd name="T4" fmla="*/ 2840 w 3109"/>
                <a:gd name="T5" fmla="*/ 0 h 1921"/>
                <a:gd name="T6" fmla="*/ 2918 w 3109"/>
                <a:gd name="T7" fmla="*/ 11 h 1921"/>
                <a:gd name="T8" fmla="*/ 2987 w 3109"/>
                <a:gd name="T9" fmla="*/ 42 h 1921"/>
                <a:gd name="T10" fmla="*/ 3043 w 3109"/>
                <a:gd name="T11" fmla="*/ 92 h 1921"/>
                <a:gd name="T12" fmla="*/ 3085 w 3109"/>
                <a:gd name="T13" fmla="*/ 155 h 1921"/>
                <a:gd name="T14" fmla="*/ 3107 w 3109"/>
                <a:gd name="T15" fmla="*/ 229 h 1921"/>
                <a:gd name="T16" fmla="*/ 3109 w 3109"/>
                <a:gd name="T17" fmla="*/ 689 h 1921"/>
                <a:gd name="T18" fmla="*/ 2976 w 3109"/>
                <a:gd name="T19" fmla="*/ 908 h 1921"/>
                <a:gd name="T20" fmla="*/ 2968 w 3109"/>
                <a:gd name="T21" fmla="*/ 963 h 1921"/>
                <a:gd name="T22" fmla="*/ 2985 w 3109"/>
                <a:gd name="T23" fmla="*/ 1017 h 1921"/>
                <a:gd name="T24" fmla="*/ 3012 w 3109"/>
                <a:gd name="T25" fmla="*/ 1051 h 1921"/>
                <a:gd name="T26" fmla="*/ 3050 w 3109"/>
                <a:gd name="T27" fmla="*/ 1074 h 1921"/>
                <a:gd name="T28" fmla="*/ 2894 w 3109"/>
                <a:gd name="T29" fmla="*/ 1075 h 1921"/>
                <a:gd name="T30" fmla="*/ 2881 w 3109"/>
                <a:gd name="T31" fmla="*/ 546 h 1921"/>
                <a:gd name="T32" fmla="*/ 2832 w 3109"/>
                <a:gd name="T33" fmla="*/ 550 h 1921"/>
                <a:gd name="T34" fmla="*/ 2753 w 3109"/>
                <a:gd name="T35" fmla="*/ 539 h 1921"/>
                <a:gd name="T36" fmla="*/ 2684 w 3109"/>
                <a:gd name="T37" fmla="*/ 507 h 1921"/>
                <a:gd name="T38" fmla="*/ 2626 w 3109"/>
                <a:gd name="T39" fmla="*/ 457 h 1921"/>
                <a:gd name="T40" fmla="*/ 2586 w 3109"/>
                <a:gd name="T41" fmla="*/ 393 h 1921"/>
                <a:gd name="T42" fmla="*/ 2563 w 3109"/>
                <a:gd name="T43" fmla="*/ 318 h 1921"/>
                <a:gd name="T44" fmla="*/ 2560 w 3109"/>
                <a:gd name="T45" fmla="*/ 254 h 1921"/>
                <a:gd name="T46" fmla="*/ 562 w 3109"/>
                <a:gd name="T47" fmla="*/ 229 h 1921"/>
                <a:gd name="T48" fmla="*/ 570 w 3109"/>
                <a:gd name="T49" fmla="*/ 295 h 1921"/>
                <a:gd name="T50" fmla="*/ 558 w 3109"/>
                <a:gd name="T51" fmla="*/ 373 h 1921"/>
                <a:gd name="T52" fmla="*/ 527 w 3109"/>
                <a:gd name="T53" fmla="*/ 443 h 1921"/>
                <a:gd name="T54" fmla="*/ 476 w 3109"/>
                <a:gd name="T55" fmla="*/ 500 h 1921"/>
                <a:gd name="T56" fmla="*/ 412 w 3109"/>
                <a:gd name="T57" fmla="*/ 542 h 1921"/>
                <a:gd name="T58" fmla="*/ 338 w 3109"/>
                <a:gd name="T59" fmla="*/ 564 h 1921"/>
                <a:gd name="T60" fmla="*/ 263 w 3109"/>
                <a:gd name="T61" fmla="*/ 565 h 1921"/>
                <a:gd name="T62" fmla="*/ 230 w 3109"/>
                <a:gd name="T63" fmla="*/ 1393 h 1921"/>
                <a:gd name="T64" fmla="*/ 297 w 3109"/>
                <a:gd name="T65" fmla="*/ 1386 h 1921"/>
                <a:gd name="T66" fmla="*/ 376 w 3109"/>
                <a:gd name="T67" fmla="*/ 1397 h 1921"/>
                <a:gd name="T68" fmla="*/ 446 w 3109"/>
                <a:gd name="T69" fmla="*/ 1430 h 1921"/>
                <a:gd name="T70" fmla="*/ 504 w 3109"/>
                <a:gd name="T71" fmla="*/ 1479 h 1921"/>
                <a:gd name="T72" fmla="*/ 545 w 3109"/>
                <a:gd name="T73" fmla="*/ 1542 h 1921"/>
                <a:gd name="T74" fmla="*/ 567 w 3109"/>
                <a:gd name="T75" fmla="*/ 1617 h 1921"/>
                <a:gd name="T76" fmla="*/ 568 w 3109"/>
                <a:gd name="T77" fmla="*/ 1691 h 1921"/>
                <a:gd name="T78" fmla="*/ 2416 w 3109"/>
                <a:gd name="T79" fmla="*/ 1884 h 1921"/>
                <a:gd name="T80" fmla="*/ 2421 w 3109"/>
                <a:gd name="T81" fmla="*/ 1921 h 1921"/>
                <a:gd name="T82" fmla="*/ 229 w 3109"/>
                <a:gd name="T83" fmla="*/ 1918 h 1921"/>
                <a:gd name="T84" fmla="*/ 156 w 3109"/>
                <a:gd name="T85" fmla="*/ 1896 h 1921"/>
                <a:gd name="T86" fmla="*/ 93 w 3109"/>
                <a:gd name="T87" fmla="*/ 1855 h 1921"/>
                <a:gd name="T88" fmla="*/ 44 w 3109"/>
                <a:gd name="T89" fmla="*/ 1799 h 1921"/>
                <a:gd name="T90" fmla="*/ 11 w 3109"/>
                <a:gd name="T91" fmla="*/ 1730 h 1921"/>
                <a:gd name="T92" fmla="*/ 0 w 3109"/>
                <a:gd name="T93" fmla="*/ 1652 h 1921"/>
                <a:gd name="T94" fmla="*/ 3 w 3109"/>
                <a:gd name="T95" fmla="*/ 229 h 1921"/>
                <a:gd name="T96" fmla="*/ 25 w 3109"/>
                <a:gd name="T97" fmla="*/ 155 h 1921"/>
                <a:gd name="T98" fmla="*/ 66 w 3109"/>
                <a:gd name="T99" fmla="*/ 92 h 1921"/>
                <a:gd name="T100" fmla="*/ 123 w 3109"/>
                <a:gd name="T101" fmla="*/ 42 h 1921"/>
                <a:gd name="T102" fmla="*/ 192 w 3109"/>
                <a:gd name="T103" fmla="*/ 11 h 1921"/>
                <a:gd name="T104" fmla="*/ 270 w 3109"/>
                <a:gd name="T105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09" h="1921">
                  <a:moveTo>
                    <a:pt x="2881" y="1077"/>
                  </a:moveTo>
                  <a:lnTo>
                    <a:pt x="2881" y="1077"/>
                  </a:lnTo>
                  <a:lnTo>
                    <a:pt x="2880" y="1077"/>
                  </a:lnTo>
                  <a:lnTo>
                    <a:pt x="2881" y="1077"/>
                  </a:lnTo>
                  <a:close/>
                  <a:moveTo>
                    <a:pt x="270" y="0"/>
                  </a:moveTo>
                  <a:lnTo>
                    <a:pt x="2840" y="0"/>
                  </a:lnTo>
                  <a:lnTo>
                    <a:pt x="2880" y="2"/>
                  </a:lnTo>
                  <a:lnTo>
                    <a:pt x="2918" y="11"/>
                  </a:lnTo>
                  <a:lnTo>
                    <a:pt x="2953" y="24"/>
                  </a:lnTo>
                  <a:lnTo>
                    <a:pt x="2987" y="42"/>
                  </a:lnTo>
                  <a:lnTo>
                    <a:pt x="3017" y="65"/>
                  </a:lnTo>
                  <a:lnTo>
                    <a:pt x="3043" y="92"/>
                  </a:lnTo>
                  <a:lnTo>
                    <a:pt x="3066" y="122"/>
                  </a:lnTo>
                  <a:lnTo>
                    <a:pt x="3085" y="155"/>
                  </a:lnTo>
                  <a:lnTo>
                    <a:pt x="3098" y="190"/>
                  </a:lnTo>
                  <a:lnTo>
                    <a:pt x="3107" y="229"/>
                  </a:lnTo>
                  <a:lnTo>
                    <a:pt x="3109" y="268"/>
                  </a:lnTo>
                  <a:lnTo>
                    <a:pt x="3109" y="689"/>
                  </a:lnTo>
                  <a:lnTo>
                    <a:pt x="2988" y="882"/>
                  </a:lnTo>
                  <a:lnTo>
                    <a:pt x="2976" y="908"/>
                  </a:lnTo>
                  <a:lnTo>
                    <a:pt x="2969" y="935"/>
                  </a:lnTo>
                  <a:lnTo>
                    <a:pt x="2968" y="963"/>
                  </a:lnTo>
                  <a:lnTo>
                    <a:pt x="2974" y="991"/>
                  </a:lnTo>
                  <a:lnTo>
                    <a:pt x="2985" y="1017"/>
                  </a:lnTo>
                  <a:lnTo>
                    <a:pt x="2997" y="1035"/>
                  </a:lnTo>
                  <a:lnTo>
                    <a:pt x="3012" y="1051"/>
                  </a:lnTo>
                  <a:lnTo>
                    <a:pt x="3031" y="1064"/>
                  </a:lnTo>
                  <a:lnTo>
                    <a:pt x="3050" y="1074"/>
                  </a:lnTo>
                  <a:lnTo>
                    <a:pt x="2908" y="1074"/>
                  </a:lnTo>
                  <a:lnTo>
                    <a:pt x="2894" y="1075"/>
                  </a:lnTo>
                  <a:lnTo>
                    <a:pt x="2881" y="1077"/>
                  </a:lnTo>
                  <a:lnTo>
                    <a:pt x="2881" y="546"/>
                  </a:lnTo>
                  <a:lnTo>
                    <a:pt x="2857" y="549"/>
                  </a:lnTo>
                  <a:lnTo>
                    <a:pt x="2832" y="550"/>
                  </a:lnTo>
                  <a:lnTo>
                    <a:pt x="2792" y="548"/>
                  </a:lnTo>
                  <a:lnTo>
                    <a:pt x="2753" y="539"/>
                  </a:lnTo>
                  <a:lnTo>
                    <a:pt x="2717" y="525"/>
                  </a:lnTo>
                  <a:lnTo>
                    <a:pt x="2684" y="507"/>
                  </a:lnTo>
                  <a:lnTo>
                    <a:pt x="2654" y="484"/>
                  </a:lnTo>
                  <a:lnTo>
                    <a:pt x="2626" y="457"/>
                  </a:lnTo>
                  <a:lnTo>
                    <a:pt x="2604" y="427"/>
                  </a:lnTo>
                  <a:lnTo>
                    <a:pt x="2586" y="393"/>
                  </a:lnTo>
                  <a:lnTo>
                    <a:pt x="2571" y="357"/>
                  </a:lnTo>
                  <a:lnTo>
                    <a:pt x="2563" y="318"/>
                  </a:lnTo>
                  <a:lnTo>
                    <a:pt x="2559" y="279"/>
                  </a:lnTo>
                  <a:lnTo>
                    <a:pt x="2560" y="254"/>
                  </a:lnTo>
                  <a:lnTo>
                    <a:pt x="2565" y="229"/>
                  </a:lnTo>
                  <a:lnTo>
                    <a:pt x="562" y="229"/>
                  </a:lnTo>
                  <a:lnTo>
                    <a:pt x="568" y="261"/>
                  </a:lnTo>
                  <a:lnTo>
                    <a:pt x="570" y="295"/>
                  </a:lnTo>
                  <a:lnTo>
                    <a:pt x="567" y="335"/>
                  </a:lnTo>
                  <a:lnTo>
                    <a:pt x="558" y="373"/>
                  </a:lnTo>
                  <a:lnTo>
                    <a:pt x="545" y="409"/>
                  </a:lnTo>
                  <a:lnTo>
                    <a:pt x="527" y="443"/>
                  </a:lnTo>
                  <a:lnTo>
                    <a:pt x="504" y="474"/>
                  </a:lnTo>
                  <a:lnTo>
                    <a:pt x="476" y="500"/>
                  </a:lnTo>
                  <a:lnTo>
                    <a:pt x="446" y="523"/>
                  </a:lnTo>
                  <a:lnTo>
                    <a:pt x="412" y="542"/>
                  </a:lnTo>
                  <a:lnTo>
                    <a:pt x="376" y="556"/>
                  </a:lnTo>
                  <a:lnTo>
                    <a:pt x="338" y="564"/>
                  </a:lnTo>
                  <a:lnTo>
                    <a:pt x="297" y="567"/>
                  </a:lnTo>
                  <a:lnTo>
                    <a:pt x="263" y="565"/>
                  </a:lnTo>
                  <a:lnTo>
                    <a:pt x="230" y="559"/>
                  </a:lnTo>
                  <a:lnTo>
                    <a:pt x="230" y="1393"/>
                  </a:lnTo>
                  <a:lnTo>
                    <a:pt x="263" y="1388"/>
                  </a:lnTo>
                  <a:lnTo>
                    <a:pt x="297" y="1386"/>
                  </a:lnTo>
                  <a:lnTo>
                    <a:pt x="338" y="1388"/>
                  </a:lnTo>
                  <a:lnTo>
                    <a:pt x="376" y="1397"/>
                  </a:lnTo>
                  <a:lnTo>
                    <a:pt x="412" y="1411"/>
                  </a:lnTo>
                  <a:lnTo>
                    <a:pt x="446" y="1430"/>
                  </a:lnTo>
                  <a:lnTo>
                    <a:pt x="476" y="1453"/>
                  </a:lnTo>
                  <a:lnTo>
                    <a:pt x="504" y="1479"/>
                  </a:lnTo>
                  <a:lnTo>
                    <a:pt x="527" y="1509"/>
                  </a:lnTo>
                  <a:lnTo>
                    <a:pt x="545" y="1542"/>
                  </a:lnTo>
                  <a:lnTo>
                    <a:pt x="558" y="1578"/>
                  </a:lnTo>
                  <a:lnTo>
                    <a:pt x="567" y="1617"/>
                  </a:lnTo>
                  <a:lnTo>
                    <a:pt x="570" y="1657"/>
                  </a:lnTo>
                  <a:lnTo>
                    <a:pt x="568" y="1691"/>
                  </a:lnTo>
                  <a:lnTo>
                    <a:pt x="2416" y="1691"/>
                  </a:lnTo>
                  <a:lnTo>
                    <a:pt x="2416" y="1884"/>
                  </a:lnTo>
                  <a:lnTo>
                    <a:pt x="2417" y="1903"/>
                  </a:lnTo>
                  <a:lnTo>
                    <a:pt x="2421" y="1921"/>
                  </a:lnTo>
                  <a:lnTo>
                    <a:pt x="270" y="1921"/>
                  </a:lnTo>
                  <a:lnTo>
                    <a:pt x="229" y="1918"/>
                  </a:lnTo>
                  <a:lnTo>
                    <a:pt x="192" y="1910"/>
                  </a:lnTo>
                  <a:lnTo>
                    <a:pt x="156" y="1896"/>
                  </a:lnTo>
                  <a:lnTo>
                    <a:pt x="123" y="1877"/>
                  </a:lnTo>
                  <a:lnTo>
                    <a:pt x="93" y="1855"/>
                  </a:lnTo>
                  <a:lnTo>
                    <a:pt x="66" y="1829"/>
                  </a:lnTo>
                  <a:lnTo>
                    <a:pt x="44" y="1799"/>
                  </a:lnTo>
                  <a:lnTo>
                    <a:pt x="25" y="1766"/>
                  </a:lnTo>
                  <a:lnTo>
                    <a:pt x="11" y="1730"/>
                  </a:lnTo>
                  <a:lnTo>
                    <a:pt x="3" y="1692"/>
                  </a:lnTo>
                  <a:lnTo>
                    <a:pt x="0" y="1652"/>
                  </a:lnTo>
                  <a:lnTo>
                    <a:pt x="0" y="268"/>
                  </a:lnTo>
                  <a:lnTo>
                    <a:pt x="3" y="229"/>
                  </a:lnTo>
                  <a:lnTo>
                    <a:pt x="11" y="190"/>
                  </a:lnTo>
                  <a:lnTo>
                    <a:pt x="25" y="155"/>
                  </a:lnTo>
                  <a:lnTo>
                    <a:pt x="44" y="122"/>
                  </a:lnTo>
                  <a:lnTo>
                    <a:pt x="66" y="92"/>
                  </a:lnTo>
                  <a:lnTo>
                    <a:pt x="93" y="65"/>
                  </a:lnTo>
                  <a:lnTo>
                    <a:pt x="123" y="42"/>
                  </a:lnTo>
                  <a:lnTo>
                    <a:pt x="156" y="24"/>
                  </a:lnTo>
                  <a:lnTo>
                    <a:pt x="192" y="11"/>
                  </a:lnTo>
                  <a:lnTo>
                    <a:pt x="229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87"/>
            <p:cNvSpPr>
              <a:spLocks/>
            </p:cNvSpPr>
            <p:nvPr/>
          </p:nvSpPr>
          <p:spPr bwMode="auto">
            <a:xfrm>
              <a:off x="2044700" y="5349876"/>
              <a:ext cx="39688" cy="85725"/>
            </a:xfrm>
            <a:custGeom>
              <a:avLst/>
              <a:gdLst>
                <a:gd name="T0" fmla="*/ 37 w 249"/>
                <a:gd name="T1" fmla="*/ 0 h 535"/>
                <a:gd name="T2" fmla="*/ 210 w 249"/>
                <a:gd name="T3" fmla="*/ 0 h 535"/>
                <a:gd name="T4" fmla="*/ 226 w 249"/>
                <a:gd name="T5" fmla="*/ 3 h 535"/>
                <a:gd name="T6" fmla="*/ 238 w 249"/>
                <a:gd name="T7" fmla="*/ 11 h 535"/>
                <a:gd name="T8" fmla="*/ 245 w 249"/>
                <a:gd name="T9" fmla="*/ 23 h 535"/>
                <a:gd name="T10" fmla="*/ 249 w 249"/>
                <a:gd name="T11" fmla="*/ 38 h 535"/>
                <a:gd name="T12" fmla="*/ 249 w 249"/>
                <a:gd name="T13" fmla="*/ 498 h 535"/>
                <a:gd name="T14" fmla="*/ 245 w 249"/>
                <a:gd name="T15" fmla="*/ 512 h 535"/>
                <a:gd name="T16" fmla="*/ 238 w 249"/>
                <a:gd name="T17" fmla="*/ 524 h 535"/>
                <a:gd name="T18" fmla="*/ 226 w 249"/>
                <a:gd name="T19" fmla="*/ 532 h 535"/>
                <a:gd name="T20" fmla="*/ 210 w 249"/>
                <a:gd name="T21" fmla="*/ 535 h 535"/>
                <a:gd name="T22" fmla="*/ 37 w 249"/>
                <a:gd name="T23" fmla="*/ 535 h 535"/>
                <a:gd name="T24" fmla="*/ 23 w 249"/>
                <a:gd name="T25" fmla="*/ 532 h 535"/>
                <a:gd name="T26" fmla="*/ 11 w 249"/>
                <a:gd name="T27" fmla="*/ 524 h 535"/>
                <a:gd name="T28" fmla="*/ 3 w 249"/>
                <a:gd name="T29" fmla="*/ 512 h 535"/>
                <a:gd name="T30" fmla="*/ 0 w 249"/>
                <a:gd name="T31" fmla="*/ 498 h 535"/>
                <a:gd name="T32" fmla="*/ 0 w 249"/>
                <a:gd name="T33" fmla="*/ 38 h 535"/>
                <a:gd name="T34" fmla="*/ 3 w 249"/>
                <a:gd name="T35" fmla="*/ 23 h 535"/>
                <a:gd name="T36" fmla="*/ 11 w 249"/>
                <a:gd name="T37" fmla="*/ 11 h 535"/>
                <a:gd name="T38" fmla="*/ 23 w 249"/>
                <a:gd name="T39" fmla="*/ 3 h 535"/>
                <a:gd name="T40" fmla="*/ 37 w 249"/>
                <a:gd name="T41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9" h="535">
                  <a:moveTo>
                    <a:pt x="37" y="0"/>
                  </a:moveTo>
                  <a:lnTo>
                    <a:pt x="210" y="0"/>
                  </a:lnTo>
                  <a:lnTo>
                    <a:pt x="226" y="3"/>
                  </a:lnTo>
                  <a:lnTo>
                    <a:pt x="238" y="11"/>
                  </a:lnTo>
                  <a:lnTo>
                    <a:pt x="245" y="23"/>
                  </a:lnTo>
                  <a:lnTo>
                    <a:pt x="249" y="38"/>
                  </a:lnTo>
                  <a:lnTo>
                    <a:pt x="249" y="498"/>
                  </a:lnTo>
                  <a:lnTo>
                    <a:pt x="245" y="512"/>
                  </a:lnTo>
                  <a:lnTo>
                    <a:pt x="238" y="524"/>
                  </a:lnTo>
                  <a:lnTo>
                    <a:pt x="226" y="532"/>
                  </a:lnTo>
                  <a:lnTo>
                    <a:pt x="210" y="535"/>
                  </a:lnTo>
                  <a:lnTo>
                    <a:pt x="37" y="535"/>
                  </a:lnTo>
                  <a:lnTo>
                    <a:pt x="23" y="532"/>
                  </a:lnTo>
                  <a:lnTo>
                    <a:pt x="11" y="524"/>
                  </a:lnTo>
                  <a:lnTo>
                    <a:pt x="3" y="512"/>
                  </a:lnTo>
                  <a:lnTo>
                    <a:pt x="0" y="498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88"/>
            <p:cNvSpPr>
              <a:spLocks/>
            </p:cNvSpPr>
            <p:nvPr/>
          </p:nvSpPr>
          <p:spPr bwMode="auto">
            <a:xfrm>
              <a:off x="2100263" y="5318126"/>
              <a:ext cx="39688" cy="117475"/>
            </a:xfrm>
            <a:custGeom>
              <a:avLst/>
              <a:gdLst>
                <a:gd name="T0" fmla="*/ 37 w 249"/>
                <a:gd name="T1" fmla="*/ 0 h 743"/>
                <a:gd name="T2" fmla="*/ 210 w 249"/>
                <a:gd name="T3" fmla="*/ 0 h 743"/>
                <a:gd name="T4" fmla="*/ 226 w 249"/>
                <a:gd name="T5" fmla="*/ 2 h 743"/>
                <a:gd name="T6" fmla="*/ 238 w 249"/>
                <a:gd name="T7" fmla="*/ 11 h 743"/>
                <a:gd name="T8" fmla="*/ 245 w 249"/>
                <a:gd name="T9" fmla="*/ 23 h 743"/>
                <a:gd name="T10" fmla="*/ 249 w 249"/>
                <a:gd name="T11" fmla="*/ 37 h 743"/>
                <a:gd name="T12" fmla="*/ 249 w 249"/>
                <a:gd name="T13" fmla="*/ 705 h 743"/>
                <a:gd name="T14" fmla="*/ 245 w 249"/>
                <a:gd name="T15" fmla="*/ 720 h 743"/>
                <a:gd name="T16" fmla="*/ 238 w 249"/>
                <a:gd name="T17" fmla="*/ 732 h 743"/>
                <a:gd name="T18" fmla="*/ 226 w 249"/>
                <a:gd name="T19" fmla="*/ 740 h 743"/>
                <a:gd name="T20" fmla="*/ 210 w 249"/>
                <a:gd name="T21" fmla="*/ 743 h 743"/>
                <a:gd name="T22" fmla="*/ 37 w 249"/>
                <a:gd name="T23" fmla="*/ 743 h 743"/>
                <a:gd name="T24" fmla="*/ 23 w 249"/>
                <a:gd name="T25" fmla="*/ 740 h 743"/>
                <a:gd name="T26" fmla="*/ 11 w 249"/>
                <a:gd name="T27" fmla="*/ 732 h 743"/>
                <a:gd name="T28" fmla="*/ 3 w 249"/>
                <a:gd name="T29" fmla="*/ 720 h 743"/>
                <a:gd name="T30" fmla="*/ 0 w 249"/>
                <a:gd name="T31" fmla="*/ 705 h 743"/>
                <a:gd name="T32" fmla="*/ 0 w 249"/>
                <a:gd name="T33" fmla="*/ 37 h 743"/>
                <a:gd name="T34" fmla="*/ 3 w 249"/>
                <a:gd name="T35" fmla="*/ 23 h 743"/>
                <a:gd name="T36" fmla="*/ 11 w 249"/>
                <a:gd name="T37" fmla="*/ 11 h 743"/>
                <a:gd name="T38" fmla="*/ 23 w 249"/>
                <a:gd name="T39" fmla="*/ 2 h 743"/>
                <a:gd name="T40" fmla="*/ 37 w 249"/>
                <a:gd name="T41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9" h="743">
                  <a:moveTo>
                    <a:pt x="37" y="0"/>
                  </a:moveTo>
                  <a:lnTo>
                    <a:pt x="210" y="0"/>
                  </a:lnTo>
                  <a:lnTo>
                    <a:pt x="226" y="2"/>
                  </a:lnTo>
                  <a:lnTo>
                    <a:pt x="238" y="11"/>
                  </a:lnTo>
                  <a:lnTo>
                    <a:pt x="245" y="23"/>
                  </a:lnTo>
                  <a:lnTo>
                    <a:pt x="249" y="37"/>
                  </a:lnTo>
                  <a:lnTo>
                    <a:pt x="249" y="705"/>
                  </a:lnTo>
                  <a:lnTo>
                    <a:pt x="245" y="720"/>
                  </a:lnTo>
                  <a:lnTo>
                    <a:pt x="238" y="732"/>
                  </a:lnTo>
                  <a:lnTo>
                    <a:pt x="226" y="740"/>
                  </a:lnTo>
                  <a:lnTo>
                    <a:pt x="210" y="743"/>
                  </a:lnTo>
                  <a:lnTo>
                    <a:pt x="37" y="743"/>
                  </a:lnTo>
                  <a:lnTo>
                    <a:pt x="23" y="740"/>
                  </a:lnTo>
                  <a:lnTo>
                    <a:pt x="11" y="732"/>
                  </a:lnTo>
                  <a:lnTo>
                    <a:pt x="3" y="720"/>
                  </a:lnTo>
                  <a:lnTo>
                    <a:pt x="0" y="705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89"/>
            <p:cNvSpPr>
              <a:spLocks/>
            </p:cNvSpPr>
            <p:nvPr/>
          </p:nvSpPr>
          <p:spPr bwMode="auto">
            <a:xfrm>
              <a:off x="2132013" y="5214938"/>
              <a:ext cx="87313" cy="220663"/>
            </a:xfrm>
            <a:custGeom>
              <a:avLst/>
              <a:gdLst>
                <a:gd name="T0" fmla="*/ 277 w 545"/>
                <a:gd name="T1" fmla="*/ 0 h 1388"/>
                <a:gd name="T2" fmla="*/ 288 w 545"/>
                <a:gd name="T3" fmla="*/ 4 h 1388"/>
                <a:gd name="T4" fmla="*/ 296 w 545"/>
                <a:gd name="T5" fmla="*/ 13 h 1388"/>
                <a:gd name="T6" fmla="*/ 541 w 545"/>
                <a:gd name="T7" fmla="*/ 404 h 1388"/>
                <a:gd name="T8" fmla="*/ 545 w 545"/>
                <a:gd name="T9" fmla="*/ 416 h 1388"/>
                <a:gd name="T10" fmla="*/ 544 w 545"/>
                <a:gd name="T11" fmla="*/ 427 h 1388"/>
                <a:gd name="T12" fmla="*/ 537 w 545"/>
                <a:gd name="T13" fmla="*/ 438 h 1388"/>
                <a:gd name="T14" fmla="*/ 527 w 545"/>
                <a:gd name="T15" fmla="*/ 444 h 1388"/>
                <a:gd name="T16" fmla="*/ 515 w 545"/>
                <a:gd name="T17" fmla="*/ 448 h 1388"/>
                <a:gd name="T18" fmla="*/ 396 w 545"/>
                <a:gd name="T19" fmla="*/ 448 h 1388"/>
                <a:gd name="T20" fmla="*/ 396 w 545"/>
                <a:gd name="T21" fmla="*/ 1353 h 1388"/>
                <a:gd name="T22" fmla="*/ 391 w 545"/>
                <a:gd name="T23" fmla="*/ 1367 h 1388"/>
                <a:gd name="T24" fmla="*/ 384 w 545"/>
                <a:gd name="T25" fmla="*/ 1378 h 1388"/>
                <a:gd name="T26" fmla="*/ 373 w 545"/>
                <a:gd name="T27" fmla="*/ 1386 h 1388"/>
                <a:gd name="T28" fmla="*/ 358 w 545"/>
                <a:gd name="T29" fmla="*/ 1388 h 1388"/>
                <a:gd name="T30" fmla="*/ 185 w 545"/>
                <a:gd name="T31" fmla="*/ 1388 h 1388"/>
                <a:gd name="T32" fmla="*/ 170 w 545"/>
                <a:gd name="T33" fmla="*/ 1385 h 1388"/>
                <a:gd name="T34" fmla="*/ 159 w 545"/>
                <a:gd name="T35" fmla="*/ 1377 h 1388"/>
                <a:gd name="T36" fmla="*/ 150 w 545"/>
                <a:gd name="T37" fmla="*/ 1365 h 1388"/>
                <a:gd name="T38" fmla="*/ 147 w 545"/>
                <a:gd name="T39" fmla="*/ 1351 h 1388"/>
                <a:gd name="T40" fmla="*/ 147 w 545"/>
                <a:gd name="T41" fmla="*/ 448 h 1388"/>
                <a:gd name="T42" fmla="*/ 27 w 545"/>
                <a:gd name="T43" fmla="*/ 448 h 1388"/>
                <a:gd name="T44" fmla="*/ 15 w 545"/>
                <a:gd name="T45" fmla="*/ 444 h 1388"/>
                <a:gd name="T46" fmla="*/ 6 w 545"/>
                <a:gd name="T47" fmla="*/ 438 h 1388"/>
                <a:gd name="T48" fmla="*/ 1 w 545"/>
                <a:gd name="T49" fmla="*/ 427 h 1388"/>
                <a:gd name="T50" fmla="*/ 0 w 545"/>
                <a:gd name="T51" fmla="*/ 416 h 1388"/>
                <a:gd name="T52" fmla="*/ 3 w 545"/>
                <a:gd name="T53" fmla="*/ 404 h 1388"/>
                <a:gd name="T54" fmla="*/ 248 w 545"/>
                <a:gd name="T55" fmla="*/ 13 h 1388"/>
                <a:gd name="T56" fmla="*/ 256 w 545"/>
                <a:gd name="T57" fmla="*/ 4 h 1388"/>
                <a:gd name="T58" fmla="*/ 266 w 545"/>
                <a:gd name="T59" fmla="*/ 0 h 1388"/>
                <a:gd name="T60" fmla="*/ 277 w 545"/>
                <a:gd name="T61" fmla="*/ 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5" h="1388">
                  <a:moveTo>
                    <a:pt x="277" y="0"/>
                  </a:moveTo>
                  <a:lnTo>
                    <a:pt x="288" y="4"/>
                  </a:lnTo>
                  <a:lnTo>
                    <a:pt x="296" y="13"/>
                  </a:lnTo>
                  <a:lnTo>
                    <a:pt x="541" y="404"/>
                  </a:lnTo>
                  <a:lnTo>
                    <a:pt x="545" y="416"/>
                  </a:lnTo>
                  <a:lnTo>
                    <a:pt x="544" y="427"/>
                  </a:lnTo>
                  <a:lnTo>
                    <a:pt x="537" y="438"/>
                  </a:lnTo>
                  <a:lnTo>
                    <a:pt x="527" y="444"/>
                  </a:lnTo>
                  <a:lnTo>
                    <a:pt x="515" y="448"/>
                  </a:lnTo>
                  <a:lnTo>
                    <a:pt x="396" y="448"/>
                  </a:lnTo>
                  <a:lnTo>
                    <a:pt x="396" y="1353"/>
                  </a:lnTo>
                  <a:lnTo>
                    <a:pt x="391" y="1367"/>
                  </a:lnTo>
                  <a:lnTo>
                    <a:pt x="384" y="1378"/>
                  </a:lnTo>
                  <a:lnTo>
                    <a:pt x="373" y="1386"/>
                  </a:lnTo>
                  <a:lnTo>
                    <a:pt x="358" y="1388"/>
                  </a:lnTo>
                  <a:lnTo>
                    <a:pt x="185" y="1388"/>
                  </a:lnTo>
                  <a:lnTo>
                    <a:pt x="170" y="1385"/>
                  </a:lnTo>
                  <a:lnTo>
                    <a:pt x="159" y="1377"/>
                  </a:lnTo>
                  <a:lnTo>
                    <a:pt x="150" y="1365"/>
                  </a:lnTo>
                  <a:lnTo>
                    <a:pt x="147" y="1351"/>
                  </a:lnTo>
                  <a:lnTo>
                    <a:pt x="147" y="448"/>
                  </a:lnTo>
                  <a:lnTo>
                    <a:pt x="27" y="448"/>
                  </a:lnTo>
                  <a:lnTo>
                    <a:pt x="15" y="444"/>
                  </a:lnTo>
                  <a:lnTo>
                    <a:pt x="6" y="438"/>
                  </a:lnTo>
                  <a:lnTo>
                    <a:pt x="1" y="427"/>
                  </a:lnTo>
                  <a:lnTo>
                    <a:pt x="0" y="416"/>
                  </a:lnTo>
                  <a:lnTo>
                    <a:pt x="3" y="404"/>
                  </a:lnTo>
                  <a:lnTo>
                    <a:pt x="248" y="13"/>
                  </a:lnTo>
                  <a:lnTo>
                    <a:pt x="256" y="4"/>
                  </a:lnTo>
                  <a:lnTo>
                    <a:pt x="26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2554414" y="4995863"/>
            <a:ext cx="525463" cy="574675"/>
            <a:chOff x="2546350" y="4995863"/>
            <a:chExt cx="525463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4" name="Freeform 94"/>
            <p:cNvSpPr>
              <a:spLocks/>
            </p:cNvSpPr>
            <p:nvPr/>
          </p:nvSpPr>
          <p:spPr bwMode="auto">
            <a:xfrm>
              <a:off x="2771775" y="4995863"/>
              <a:ext cx="223838" cy="92075"/>
            </a:xfrm>
            <a:custGeom>
              <a:avLst/>
              <a:gdLst>
                <a:gd name="T0" fmla="*/ 705 w 1411"/>
                <a:gd name="T1" fmla="*/ 0 h 584"/>
                <a:gd name="T2" fmla="*/ 741 w 1411"/>
                <a:gd name="T3" fmla="*/ 2 h 584"/>
                <a:gd name="T4" fmla="*/ 778 w 1411"/>
                <a:gd name="T5" fmla="*/ 8 h 584"/>
                <a:gd name="T6" fmla="*/ 813 w 1411"/>
                <a:gd name="T7" fmla="*/ 21 h 584"/>
                <a:gd name="T8" fmla="*/ 847 w 1411"/>
                <a:gd name="T9" fmla="*/ 36 h 584"/>
                <a:gd name="T10" fmla="*/ 878 w 1411"/>
                <a:gd name="T11" fmla="*/ 57 h 584"/>
                <a:gd name="T12" fmla="*/ 908 w 1411"/>
                <a:gd name="T13" fmla="*/ 83 h 584"/>
                <a:gd name="T14" fmla="*/ 1411 w 1411"/>
                <a:gd name="T15" fmla="*/ 584 h 584"/>
                <a:gd name="T16" fmla="*/ 0 w 1411"/>
                <a:gd name="T17" fmla="*/ 584 h 584"/>
                <a:gd name="T18" fmla="*/ 502 w 1411"/>
                <a:gd name="T19" fmla="*/ 83 h 584"/>
                <a:gd name="T20" fmla="*/ 531 w 1411"/>
                <a:gd name="T21" fmla="*/ 57 h 584"/>
                <a:gd name="T22" fmla="*/ 563 w 1411"/>
                <a:gd name="T23" fmla="*/ 36 h 584"/>
                <a:gd name="T24" fmla="*/ 597 w 1411"/>
                <a:gd name="T25" fmla="*/ 21 h 584"/>
                <a:gd name="T26" fmla="*/ 632 w 1411"/>
                <a:gd name="T27" fmla="*/ 8 h 584"/>
                <a:gd name="T28" fmla="*/ 668 w 1411"/>
                <a:gd name="T29" fmla="*/ 2 h 584"/>
                <a:gd name="T30" fmla="*/ 705 w 1411"/>
                <a:gd name="T31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1" h="584">
                  <a:moveTo>
                    <a:pt x="705" y="0"/>
                  </a:moveTo>
                  <a:lnTo>
                    <a:pt x="741" y="2"/>
                  </a:lnTo>
                  <a:lnTo>
                    <a:pt x="778" y="8"/>
                  </a:lnTo>
                  <a:lnTo>
                    <a:pt x="813" y="21"/>
                  </a:lnTo>
                  <a:lnTo>
                    <a:pt x="847" y="36"/>
                  </a:lnTo>
                  <a:lnTo>
                    <a:pt x="878" y="57"/>
                  </a:lnTo>
                  <a:lnTo>
                    <a:pt x="908" y="83"/>
                  </a:lnTo>
                  <a:lnTo>
                    <a:pt x="1411" y="584"/>
                  </a:lnTo>
                  <a:lnTo>
                    <a:pt x="0" y="584"/>
                  </a:lnTo>
                  <a:lnTo>
                    <a:pt x="502" y="83"/>
                  </a:lnTo>
                  <a:lnTo>
                    <a:pt x="531" y="57"/>
                  </a:lnTo>
                  <a:lnTo>
                    <a:pt x="563" y="36"/>
                  </a:lnTo>
                  <a:lnTo>
                    <a:pt x="597" y="21"/>
                  </a:lnTo>
                  <a:lnTo>
                    <a:pt x="632" y="8"/>
                  </a:lnTo>
                  <a:lnTo>
                    <a:pt x="668" y="2"/>
                  </a:lnTo>
                  <a:lnTo>
                    <a:pt x="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5"/>
            <p:cNvSpPr>
              <a:spLocks/>
            </p:cNvSpPr>
            <p:nvPr/>
          </p:nvSpPr>
          <p:spPr bwMode="auto">
            <a:xfrm>
              <a:off x="2644775" y="5013325"/>
              <a:ext cx="160338" cy="74613"/>
            </a:xfrm>
            <a:custGeom>
              <a:avLst/>
              <a:gdLst>
                <a:gd name="T0" fmla="*/ 288 w 1008"/>
                <a:gd name="T1" fmla="*/ 0 h 469"/>
                <a:gd name="T2" fmla="*/ 1008 w 1008"/>
                <a:gd name="T3" fmla="*/ 0 h 469"/>
                <a:gd name="T4" fmla="*/ 537 w 1008"/>
                <a:gd name="T5" fmla="*/ 469 h 469"/>
                <a:gd name="T6" fmla="*/ 0 w 1008"/>
                <a:gd name="T7" fmla="*/ 469 h 469"/>
                <a:gd name="T8" fmla="*/ 0 w 1008"/>
                <a:gd name="T9" fmla="*/ 286 h 469"/>
                <a:gd name="T10" fmla="*/ 3 w 1008"/>
                <a:gd name="T11" fmla="*/ 244 h 469"/>
                <a:gd name="T12" fmla="*/ 13 w 1008"/>
                <a:gd name="T13" fmla="*/ 204 h 469"/>
                <a:gd name="T14" fmla="*/ 27 w 1008"/>
                <a:gd name="T15" fmla="*/ 166 h 469"/>
                <a:gd name="T16" fmla="*/ 47 w 1008"/>
                <a:gd name="T17" fmla="*/ 131 h 469"/>
                <a:gd name="T18" fmla="*/ 71 w 1008"/>
                <a:gd name="T19" fmla="*/ 99 h 469"/>
                <a:gd name="T20" fmla="*/ 99 w 1008"/>
                <a:gd name="T21" fmla="*/ 70 h 469"/>
                <a:gd name="T22" fmla="*/ 131 w 1008"/>
                <a:gd name="T23" fmla="*/ 47 h 469"/>
                <a:gd name="T24" fmla="*/ 166 w 1008"/>
                <a:gd name="T25" fmla="*/ 27 h 469"/>
                <a:gd name="T26" fmla="*/ 205 w 1008"/>
                <a:gd name="T27" fmla="*/ 13 h 469"/>
                <a:gd name="T28" fmla="*/ 246 w 1008"/>
                <a:gd name="T29" fmla="*/ 3 h 469"/>
                <a:gd name="T30" fmla="*/ 288 w 1008"/>
                <a:gd name="T31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8" h="469">
                  <a:moveTo>
                    <a:pt x="288" y="0"/>
                  </a:moveTo>
                  <a:lnTo>
                    <a:pt x="1008" y="0"/>
                  </a:lnTo>
                  <a:lnTo>
                    <a:pt x="537" y="469"/>
                  </a:lnTo>
                  <a:lnTo>
                    <a:pt x="0" y="469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3" y="204"/>
                  </a:lnTo>
                  <a:lnTo>
                    <a:pt x="27" y="166"/>
                  </a:lnTo>
                  <a:lnTo>
                    <a:pt x="47" y="131"/>
                  </a:lnTo>
                  <a:lnTo>
                    <a:pt x="71" y="99"/>
                  </a:lnTo>
                  <a:lnTo>
                    <a:pt x="99" y="70"/>
                  </a:lnTo>
                  <a:lnTo>
                    <a:pt x="131" y="47"/>
                  </a:lnTo>
                  <a:lnTo>
                    <a:pt x="166" y="27"/>
                  </a:lnTo>
                  <a:lnTo>
                    <a:pt x="205" y="13"/>
                  </a:lnTo>
                  <a:lnTo>
                    <a:pt x="246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6"/>
            <p:cNvSpPr>
              <a:spLocks/>
            </p:cNvSpPr>
            <p:nvPr/>
          </p:nvSpPr>
          <p:spPr bwMode="auto">
            <a:xfrm>
              <a:off x="2816225" y="5481638"/>
              <a:ext cx="153988" cy="73025"/>
            </a:xfrm>
            <a:custGeom>
              <a:avLst/>
              <a:gdLst>
                <a:gd name="T0" fmla="*/ 464 w 974"/>
                <a:gd name="T1" fmla="*/ 0 h 465"/>
                <a:gd name="T2" fmla="*/ 974 w 974"/>
                <a:gd name="T3" fmla="*/ 0 h 465"/>
                <a:gd name="T4" fmla="*/ 974 w 974"/>
                <a:gd name="T5" fmla="*/ 188 h 465"/>
                <a:gd name="T6" fmla="*/ 971 w 974"/>
                <a:gd name="T7" fmla="*/ 229 h 465"/>
                <a:gd name="T8" fmla="*/ 962 w 974"/>
                <a:gd name="T9" fmla="*/ 267 h 465"/>
                <a:gd name="T10" fmla="*/ 949 w 974"/>
                <a:gd name="T11" fmla="*/ 304 h 465"/>
                <a:gd name="T12" fmla="*/ 929 w 974"/>
                <a:gd name="T13" fmla="*/ 338 h 465"/>
                <a:gd name="T14" fmla="*/ 906 w 974"/>
                <a:gd name="T15" fmla="*/ 369 h 465"/>
                <a:gd name="T16" fmla="*/ 878 w 974"/>
                <a:gd name="T17" fmla="*/ 396 h 465"/>
                <a:gd name="T18" fmla="*/ 847 w 974"/>
                <a:gd name="T19" fmla="*/ 419 h 465"/>
                <a:gd name="T20" fmla="*/ 813 w 974"/>
                <a:gd name="T21" fmla="*/ 439 h 465"/>
                <a:gd name="T22" fmla="*/ 777 w 974"/>
                <a:gd name="T23" fmla="*/ 453 h 465"/>
                <a:gd name="T24" fmla="*/ 738 w 974"/>
                <a:gd name="T25" fmla="*/ 461 h 465"/>
                <a:gd name="T26" fmla="*/ 697 w 974"/>
                <a:gd name="T27" fmla="*/ 465 h 465"/>
                <a:gd name="T28" fmla="*/ 0 w 974"/>
                <a:gd name="T29" fmla="*/ 465 h 465"/>
                <a:gd name="T30" fmla="*/ 464 w 974"/>
                <a:gd name="T3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4" h="465">
                  <a:moveTo>
                    <a:pt x="464" y="0"/>
                  </a:moveTo>
                  <a:lnTo>
                    <a:pt x="974" y="0"/>
                  </a:lnTo>
                  <a:lnTo>
                    <a:pt x="974" y="188"/>
                  </a:lnTo>
                  <a:lnTo>
                    <a:pt x="971" y="229"/>
                  </a:lnTo>
                  <a:lnTo>
                    <a:pt x="962" y="267"/>
                  </a:lnTo>
                  <a:lnTo>
                    <a:pt x="949" y="304"/>
                  </a:lnTo>
                  <a:lnTo>
                    <a:pt x="929" y="338"/>
                  </a:lnTo>
                  <a:lnTo>
                    <a:pt x="906" y="369"/>
                  </a:lnTo>
                  <a:lnTo>
                    <a:pt x="878" y="396"/>
                  </a:lnTo>
                  <a:lnTo>
                    <a:pt x="847" y="419"/>
                  </a:lnTo>
                  <a:lnTo>
                    <a:pt x="813" y="439"/>
                  </a:lnTo>
                  <a:lnTo>
                    <a:pt x="777" y="453"/>
                  </a:lnTo>
                  <a:lnTo>
                    <a:pt x="738" y="461"/>
                  </a:lnTo>
                  <a:lnTo>
                    <a:pt x="697" y="465"/>
                  </a:lnTo>
                  <a:lnTo>
                    <a:pt x="0" y="465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7"/>
            <p:cNvSpPr>
              <a:spLocks/>
            </p:cNvSpPr>
            <p:nvPr/>
          </p:nvSpPr>
          <p:spPr bwMode="auto">
            <a:xfrm>
              <a:off x="2622550" y="5481638"/>
              <a:ext cx="215900" cy="88900"/>
            </a:xfrm>
            <a:custGeom>
              <a:avLst/>
              <a:gdLst>
                <a:gd name="T0" fmla="*/ 0 w 1363"/>
                <a:gd name="T1" fmla="*/ 0 h 565"/>
                <a:gd name="T2" fmla="*/ 1363 w 1363"/>
                <a:gd name="T3" fmla="*/ 0 h 565"/>
                <a:gd name="T4" fmla="*/ 878 w 1363"/>
                <a:gd name="T5" fmla="*/ 485 h 565"/>
                <a:gd name="T6" fmla="*/ 846 w 1363"/>
                <a:gd name="T7" fmla="*/ 511 h 565"/>
                <a:gd name="T8" fmla="*/ 813 w 1363"/>
                <a:gd name="T9" fmla="*/ 533 h 565"/>
                <a:gd name="T10" fmla="*/ 777 w 1363"/>
                <a:gd name="T11" fmla="*/ 549 h 565"/>
                <a:gd name="T12" fmla="*/ 739 w 1363"/>
                <a:gd name="T13" fmla="*/ 560 h 565"/>
                <a:gd name="T14" fmla="*/ 701 w 1363"/>
                <a:gd name="T15" fmla="*/ 565 h 565"/>
                <a:gd name="T16" fmla="*/ 662 w 1363"/>
                <a:gd name="T17" fmla="*/ 565 h 565"/>
                <a:gd name="T18" fmla="*/ 624 w 1363"/>
                <a:gd name="T19" fmla="*/ 560 h 565"/>
                <a:gd name="T20" fmla="*/ 587 w 1363"/>
                <a:gd name="T21" fmla="*/ 549 h 565"/>
                <a:gd name="T22" fmla="*/ 550 w 1363"/>
                <a:gd name="T23" fmla="*/ 533 h 565"/>
                <a:gd name="T24" fmla="*/ 516 w 1363"/>
                <a:gd name="T25" fmla="*/ 511 h 565"/>
                <a:gd name="T26" fmla="*/ 485 w 1363"/>
                <a:gd name="T27" fmla="*/ 485 h 565"/>
                <a:gd name="T28" fmla="*/ 0 w 1363"/>
                <a:gd name="T29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63" h="565">
                  <a:moveTo>
                    <a:pt x="0" y="0"/>
                  </a:moveTo>
                  <a:lnTo>
                    <a:pt x="1363" y="0"/>
                  </a:lnTo>
                  <a:lnTo>
                    <a:pt x="878" y="485"/>
                  </a:lnTo>
                  <a:lnTo>
                    <a:pt x="846" y="511"/>
                  </a:lnTo>
                  <a:lnTo>
                    <a:pt x="813" y="533"/>
                  </a:lnTo>
                  <a:lnTo>
                    <a:pt x="777" y="549"/>
                  </a:lnTo>
                  <a:lnTo>
                    <a:pt x="739" y="560"/>
                  </a:lnTo>
                  <a:lnTo>
                    <a:pt x="701" y="565"/>
                  </a:lnTo>
                  <a:lnTo>
                    <a:pt x="662" y="565"/>
                  </a:lnTo>
                  <a:lnTo>
                    <a:pt x="624" y="560"/>
                  </a:lnTo>
                  <a:lnTo>
                    <a:pt x="587" y="549"/>
                  </a:lnTo>
                  <a:lnTo>
                    <a:pt x="550" y="533"/>
                  </a:lnTo>
                  <a:lnTo>
                    <a:pt x="516" y="511"/>
                  </a:lnTo>
                  <a:lnTo>
                    <a:pt x="485" y="4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8"/>
            <p:cNvSpPr>
              <a:spLocks noEditPoints="1"/>
            </p:cNvSpPr>
            <p:nvPr/>
          </p:nvSpPr>
          <p:spPr bwMode="auto">
            <a:xfrm>
              <a:off x="2713038" y="5184775"/>
              <a:ext cx="200025" cy="200025"/>
            </a:xfrm>
            <a:custGeom>
              <a:avLst/>
              <a:gdLst>
                <a:gd name="T0" fmla="*/ 580 w 1259"/>
                <a:gd name="T1" fmla="*/ 207 h 1256"/>
                <a:gd name="T2" fmla="*/ 577 w 1259"/>
                <a:gd name="T3" fmla="*/ 277 h 1256"/>
                <a:gd name="T4" fmla="*/ 558 w 1259"/>
                <a:gd name="T5" fmla="*/ 303 h 1256"/>
                <a:gd name="T6" fmla="*/ 468 w 1259"/>
                <a:gd name="T7" fmla="*/ 352 h 1256"/>
                <a:gd name="T8" fmla="*/ 415 w 1259"/>
                <a:gd name="T9" fmla="*/ 446 h 1256"/>
                <a:gd name="T10" fmla="*/ 429 w 1259"/>
                <a:gd name="T11" fmla="*/ 560 h 1256"/>
                <a:gd name="T12" fmla="*/ 509 w 1259"/>
                <a:gd name="T13" fmla="*/ 640 h 1256"/>
                <a:gd name="T14" fmla="*/ 630 w 1259"/>
                <a:gd name="T15" fmla="*/ 694 h 1256"/>
                <a:gd name="T16" fmla="*/ 695 w 1259"/>
                <a:gd name="T17" fmla="*/ 747 h 1256"/>
                <a:gd name="T18" fmla="*/ 687 w 1259"/>
                <a:gd name="T19" fmla="*/ 805 h 1256"/>
                <a:gd name="T20" fmla="*/ 609 w 1259"/>
                <a:gd name="T21" fmla="*/ 837 h 1256"/>
                <a:gd name="T22" fmla="*/ 464 w 1259"/>
                <a:gd name="T23" fmla="*/ 800 h 1256"/>
                <a:gd name="T24" fmla="*/ 432 w 1259"/>
                <a:gd name="T25" fmla="*/ 804 h 1256"/>
                <a:gd name="T26" fmla="*/ 406 w 1259"/>
                <a:gd name="T27" fmla="*/ 891 h 1256"/>
                <a:gd name="T28" fmla="*/ 432 w 1259"/>
                <a:gd name="T29" fmla="*/ 924 h 1256"/>
                <a:gd name="T30" fmla="*/ 552 w 1259"/>
                <a:gd name="T31" fmla="*/ 958 h 1256"/>
                <a:gd name="T32" fmla="*/ 569 w 1259"/>
                <a:gd name="T33" fmla="*/ 991 h 1256"/>
                <a:gd name="T34" fmla="*/ 575 w 1259"/>
                <a:gd name="T35" fmla="*/ 1051 h 1256"/>
                <a:gd name="T36" fmla="*/ 666 w 1259"/>
                <a:gd name="T37" fmla="*/ 1057 h 1256"/>
                <a:gd name="T38" fmla="*/ 680 w 1259"/>
                <a:gd name="T39" fmla="*/ 1005 h 1256"/>
                <a:gd name="T40" fmla="*/ 694 w 1259"/>
                <a:gd name="T41" fmla="*/ 949 h 1256"/>
                <a:gd name="T42" fmla="*/ 788 w 1259"/>
                <a:gd name="T43" fmla="*/ 899 h 1256"/>
                <a:gd name="T44" fmla="*/ 849 w 1259"/>
                <a:gd name="T45" fmla="*/ 794 h 1256"/>
                <a:gd name="T46" fmla="*/ 834 w 1259"/>
                <a:gd name="T47" fmla="*/ 678 h 1256"/>
                <a:gd name="T48" fmla="*/ 749 w 1259"/>
                <a:gd name="T49" fmla="*/ 590 h 1256"/>
                <a:gd name="T50" fmla="*/ 623 w 1259"/>
                <a:gd name="T51" fmla="*/ 533 h 1256"/>
                <a:gd name="T52" fmla="*/ 567 w 1259"/>
                <a:gd name="T53" fmla="*/ 483 h 1256"/>
                <a:gd name="T54" fmla="*/ 583 w 1259"/>
                <a:gd name="T55" fmla="*/ 429 h 1256"/>
                <a:gd name="T56" fmla="*/ 668 w 1259"/>
                <a:gd name="T57" fmla="*/ 413 h 1256"/>
                <a:gd name="T58" fmla="*/ 778 w 1259"/>
                <a:gd name="T59" fmla="*/ 444 h 1256"/>
                <a:gd name="T60" fmla="*/ 802 w 1259"/>
                <a:gd name="T61" fmla="*/ 425 h 1256"/>
                <a:gd name="T62" fmla="*/ 823 w 1259"/>
                <a:gd name="T63" fmla="*/ 335 h 1256"/>
                <a:gd name="T64" fmla="*/ 723 w 1259"/>
                <a:gd name="T65" fmla="*/ 297 h 1256"/>
                <a:gd name="T66" fmla="*/ 686 w 1259"/>
                <a:gd name="T67" fmla="*/ 280 h 1256"/>
                <a:gd name="T68" fmla="*/ 684 w 1259"/>
                <a:gd name="T69" fmla="*/ 218 h 1256"/>
                <a:gd name="T70" fmla="*/ 651 w 1259"/>
                <a:gd name="T71" fmla="*/ 199 h 1256"/>
                <a:gd name="T72" fmla="*/ 694 w 1259"/>
                <a:gd name="T73" fmla="*/ 3 h 1256"/>
                <a:gd name="T74" fmla="*/ 930 w 1259"/>
                <a:gd name="T75" fmla="*/ 76 h 1256"/>
                <a:gd name="T76" fmla="*/ 1116 w 1259"/>
                <a:gd name="T77" fmla="*/ 228 h 1256"/>
                <a:gd name="T78" fmla="*/ 1230 w 1259"/>
                <a:gd name="T79" fmla="*/ 441 h 1256"/>
                <a:gd name="T80" fmla="*/ 1256 w 1259"/>
                <a:gd name="T81" fmla="*/ 693 h 1256"/>
                <a:gd name="T82" fmla="*/ 1183 w 1259"/>
                <a:gd name="T83" fmla="*/ 928 h 1256"/>
                <a:gd name="T84" fmla="*/ 1029 w 1259"/>
                <a:gd name="T85" fmla="*/ 1113 h 1256"/>
                <a:gd name="T86" fmla="*/ 816 w 1259"/>
                <a:gd name="T87" fmla="*/ 1229 h 1256"/>
                <a:gd name="T88" fmla="*/ 566 w 1259"/>
                <a:gd name="T89" fmla="*/ 1253 h 1256"/>
                <a:gd name="T90" fmla="*/ 330 w 1259"/>
                <a:gd name="T91" fmla="*/ 1180 h 1256"/>
                <a:gd name="T92" fmla="*/ 145 w 1259"/>
                <a:gd name="T93" fmla="*/ 1028 h 1256"/>
                <a:gd name="T94" fmla="*/ 29 w 1259"/>
                <a:gd name="T95" fmla="*/ 815 h 1256"/>
                <a:gd name="T96" fmla="*/ 3 w 1259"/>
                <a:gd name="T97" fmla="*/ 564 h 1256"/>
                <a:gd name="T98" fmla="*/ 76 w 1259"/>
                <a:gd name="T99" fmla="*/ 329 h 1256"/>
                <a:gd name="T100" fmla="*/ 230 w 1259"/>
                <a:gd name="T101" fmla="*/ 143 h 1256"/>
                <a:gd name="T102" fmla="*/ 443 w 1259"/>
                <a:gd name="T103" fmla="*/ 29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59" h="1256">
                  <a:moveTo>
                    <a:pt x="606" y="199"/>
                  </a:moveTo>
                  <a:lnTo>
                    <a:pt x="594" y="200"/>
                  </a:lnTo>
                  <a:lnTo>
                    <a:pt x="585" y="202"/>
                  </a:lnTo>
                  <a:lnTo>
                    <a:pt x="580" y="207"/>
                  </a:lnTo>
                  <a:lnTo>
                    <a:pt x="578" y="216"/>
                  </a:lnTo>
                  <a:lnTo>
                    <a:pt x="577" y="228"/>
                  </a:lnTo>
                  <a:lnTo>
                    <a:pt x="577" y="263"/>
                  </a:lnTo>
                  <a:lnTo>
                    <a:pt x="577" y="277"/>
                  </a:lnTo>
                  <a:lnTo>
                    <a:pt x="575" y="287"/>
                  </a:lnTo>
                  <a:lnTo>
                    <a:pt x="572" y="294"/>
                  </a:lnTo>
                  <a:lnTo>
                    <a:pt x="567" y="299"/>
                  </a:lnTo>
                  <a:lnTo>
                    <a:pt x="558" y="303"/>
                  </a:lnTo>
                  <a:lnTo>
                    <a:pt x="543" y="308"/>
                  </a:lnTo>
                  <a:lnTo>
                    <a:pt x="516" y="320"/>
                  </a:lnTo>
                  <a:lnTo>
                    <a:pt x="490" y="334"/>
                  </a:lnTo>
                  <a:lnTo>
                    <a:pt x="468" y="352"/>
                  </a:lnTo>
                  <a:lnTo>
                    <a:pt x="450" y="371"/>
                  </a:lnTo>
                  <a:lnTo>
                    <a:pt x="435" y="393"/>
                  </a:lnTo>
                  <a:lnTo>
                    <a:pt x="423" y="418"/>
                  </a:lnTo>
                  <a:lnTo>
                    <a:pt x="415" y="446"/>
                  </a:lnTo>
                  <a:lnTo>
                    <a:pt x="412" y="476"/>
                  </a:lnTo>
                  <a:lnTo>
                    <a:pt x="412" y="506"/>
                  </a:lnTo>
                  <a:lnTo>
                    <a:pt x="418" y="535"/>
                  </a:lnTo>
                  <a:lnTo>
                    <a:pt x="429" y="560"/>
                  </a:lnTo>
                  <a:lnTo>
                    <a:pt x="443" y="584"/>
                  </a:lnTo>
                  <a:lnTo>
                    <a:pt x="462" y="605"/>
                  </a:lnTo>
                  <a:lnTo>
                    <a:pt x="484" y="622"/>
                  </a:lnTo>
                  <a:lnTo>
                    <a:pt x="509" y="640"/>
                  </a:lnTo>
                  <a:lnTo>
                    <a:pt x="538" y="655"/>
                  </a:lnTo>
                  <a:lnTo>
                    <a:pt x="568" y="669"/>
                  </a:lnTo>
                  <a:lnTo>
                    <a:pt x="599" y="681"/>
                  </a:lnTo>
                  <a:lnTo>
                    <a:pt x="630" y="694"/>
                  </a:lnTo>
                  <a:lnTo>
                    <a:pt x="653" y="705"/>
                  </a:lnTo>
                  <a:lnTo>
                    <a:pt x="674" y="719"/>
                  </a:lnTo>
                  <a:lnTo>
                    <a:pt x="687" y="733"/>
                  </a:lnTo>
                  <a:lnTo>
                    <a:pt x="695" y="747"/>
                  </a:lnTo>
                  <a:lnTo>
                    <a:pt x="699" y="761"/>
                  </a:lnTo>
                  <a:lnTo>
                    <a:pt x="699" y="777"/>
                  </a:lnTo>
                  <a:lnTo>
                    <a:pt x="695" y="791"/>
                  </a:lnTo>
                  <a:lnTo>
                    <a:pt x="687" y="805"/>
                  </a:lnTo>
                  <a:lnTo>
                    <a:pt x="676" y="816"/>
                  </a:lnTo>
                  <a:lnTo>
                    <a:pt x="660" y="825"/>
                  </a:lnTo>
                  <a:lnTo>
                    <a:pt x="635" y="834"/>
                  </a:lnTo>
                  <a:lnTo>
                    <a:pt x="609" y="837"/>
                  </a:lnTo>
                  <a:lnTo>
                    <a:pt x="582" y="836"/>
                  </a:lnTo>
                  <a:lnTo>
                    <a:pt x="541" y="828"/>
                  </a:lnTo>
                  <a:lnTo>
                    <a:pt x="501" y="816"/>
                  </a:lnTo>
                  <a:lnTo>
                    <a:pt x="464" y="800"/>
                  </a:lnTo>
                  <a:lnTo>
                    <a:pt x="452" y="795"/>
                  </a:lnTo>
                  <a:lnTo>
                    <a:pt x="444" y="794"/>
                  </a:lnTo>
                  <a:lnTo>
                    <a:pt x="437" y="796"/>
                  </a:lnTo>
                  <a:lnTo>
                    <a:pt x="432" y="804"/>
                  </a:lnTo>
                  <a:lnTo>
                    <a:pt x="427" y="816"/>
                  </a:lnTo>
                  <a:lnTo>
                    <a:pt x="419" y="846"/>
                  </a:lnTo>
                  <a:lnTo>
                    <a:pt x="410" y="877"/>
                  </a:lnTo>
                  <a:lnTo>
                    <a:pt x="406" y="891"/>
                  </a:lnTo>
                  <a:lnTo>
                    <a:pt x="406" y="902"/>
                  </a:lnTo>
                  <a:lnTo>
                    <a:pt x="411" y="911"/>
                  </a:lnTo>
                  <a:lnTo>
                    <a:pt x="419" y="918"/>
                  </a:lnTo>
                  <a:lnTo>
                    <a:pt x="432" y="924"/>
                  </a:lnTo>
                  <a:lnTo>
                    <a:pt x="466" y="939"/>
                  </a:lnTo>
                  <a:lnTo>
                    <a:pt x="501" y="949"/>
                  </a:lnTo>
                  <a:lnTo>
                    <a:pt x="538" y="955"/>
                  </a:lnTo>
                  <a:lnTo>
                    <a:pt x="552" y="958"/>
                  </a:lnTo>
                  <a:lnTo>
                    <a:pt x="561" y="961"/>
                  </a:lnTo>
                  <a:lnTo>
                    <a:pt x="567" y="966"/>
                  </a:lnTo>
                  <a:lnTo>
                    <a:pt x="569" y="976"/>
                  </a:lnTo>
                  <a:lnTo>
                    <a:pt x="569" y="991"/>
                  </a:lnTo>
                  <a:lnTo>
                    <a:pt x="570" y="1012"/>
                  </a:lnTo>
                  <a:lnTo>
                    <a:pt x="570" y="1031"/>
                  </a:lnTo>
                  <a:lnTo>
                    <a:pt x="571" y="1042"/>
                  </a:lnTo>
                  <a:lnTo>
                    <a:pt x="575" y="1051"/>
                  </a:lnTo>
                  <a:lnTo>
                    <a:pt x="584" y="1057"/>
                  </a:lnTo>
                  <a:lnTo>
                    <a:pt x="595" y="1059"/>
                  </a:lnTo>
                  <a:lnTo>
                    <a:pt x="656" y="1059"/>
                  </a:lnTo>
                  <a:lnTo>
                    <a:pt x="666" y="1057"/>
                  </a:lnTo>
                  <a:lnTo>
                    <a:pt x="674" y="1051"/>
                  </a:lnTo>
                  <a:lnTo>
                    <a:pt x="678" y="1044"/>
                  </a:lnTo>
                  <a:lnTo>
                    <a:pt x="680" y="1033"/>
                  </a:lnTo>
                  <a:lnTo>
                    <a:pt x="680" y="1005"/>
                  </a:lnTo>
                  <a:lnTo>
                    <a:pt x="680" y="977"/>
                  </a:lnTo>
                  <a:lnTo>
                    <a:pt x="681" y="965"/>
                  </a:lnTo>
                  <a:lnTo>
                    <a:pt x="686" y="955"/>
                  </a:lnTo>
                  <a:lnTo>
                    <a:pt x="694" y="949"/>
                  </a:lnTo>
                  <a:lnTo>
                    <a:pt x="706" y="944"/>
                  </a:lnTo>
                  <a:lnTo>
                    <a:pt x="736" y="933"/>
                  </a:lnTo>
                  <a:lnTo>
                    <a:pt x="763" y="918"/>
                  </a:lnTo>
                  <a:lnTo>
                    <a:pt x="788" y="899"/>
                  </a:lnTo>
                  <a:lnTo>
                    <a:pt x="810" y="877"/>
                  </a:lnTo>
                  <a:lnTo>
                    <a:pt x="828" y="851"/>
                  </a:lnTo>
                  <a:lnTo>
                    <a:pt x="842" y="823"/>
                  </a:lnTo>
                  <a:lnTo>
                    <a:pt x="849" y="794"/>
                  </a:lnTo>
                  <a:lnTo>
                    <a:pt x="853" y="764"/>
                  </a:lnTo>
                  <a:lnTo>
                    <a:pt x="852" y="735"/>
                  </a:lnTo>
                  <a:lnTo>
                    <a:pt x="845" y="706"/>
                  </a:lnTo>
                  <a:lnTo>
                    <a:pt x="834" y="678"/>
                  </a:lnTo>
                  <a:lnTo>
                    <a:pt x="820" y="653"/>
                  </a:lnTo>
                  <a:lnTo>
                    <a:pt x="800" y="629"/>
                  </a:lnTo>
                  <a:lnTo>
                    <a:pt x="776" y="608"/>
                  </a:lnTo>
                  <a:lnTo>
                    <a:pt x="749" y="590"/>
                  </a:lnTo>
                  <a:lnTo>
                    <a:pt x="715" y="573"/>
                  </a:lnTo>
                  <a:lnTo>
                    <a:pt x="679" y="557"/>
                  </a:lnTo>
                  <a:lnTo>
                    <a:pt x="644" y="543"/>
                  </a:lnTo>
                  <a:lnTo>
                    <a:pt x="623" y="533"/>
                  </a:lnTo>
                  <a:lnTo>
                    <a:pt x="604" y="523"/>
                  </a:lnTo>
                  <a:lnTo>
                    <a:pt x="585" y="510"/>
                  </a:lnTo>
                  <a:lnTo>
                    <a:pt x="573" y="498"/>
                  </a:lnTo>
                  <a:lnTo>
                    <a:pt x="567" y="483"/>
                  </a:lnTo>
                  <a:lnTo>
                    <a:pt x="564" y="469"/>
                  </a:lnTo>
                  <a:lnTo>
                    <a:pt x="566" y="455"/>
                  </a:lnTo>
                  <a:lnTo>
                    <a:pt x="572" y="441"/>
                  </a:lnTo>
                  <a:lnTo>
                    <a:pt x="583" y="429"/>
                  </a:lnTo>
                  <a:lnTo>
                    <a:pt x="599" y="420"/>
                  </a:lnTo>
                  <a:lnTo>
                    <a:pt x="616" y="415"/>
                  </a:lnTo>
                  <a:lnTo>
                    <a:pt x="634" y="413"/>
                  </a:lnTo>
                  <a:lnTo>
                    <a:pt x="668" y="413"/>
                  </a:lnTo>
                  <a:lnTo>
                    <a:pt x="702" y="417"/>
                  </a:lnTo>
                  <a:lnTo>
                    <a:pt x="734" y="426"/>
                  </a:lnTo>
                  <a:lnTo>
                    <a:pt x="767" y="439"/>
                  </a:lnTo>
                  <a:lnTo>
                    <a:pt x="778" y="444"/>
                  </a:lnTo>
                  <a:lnTo>
                    <a:pt x="786" y="445"/>
                  </a:lnTo>
                  <a:lnTo>
                    <a:pt x="792" y="442"/>
                  </a:lnTo>
                  <a:lnTo>
                    <a:pt x="797" y="436"/>
                  </a:lnTo>
                  <a:lnTo>
                    <a:pt x="802" y="425"/>
                  </a:lnTo>
                  <a:lnTo>
                    <a:pt x="813" y="389"/>
                  </a:lnTo>
                  <a:lnTo>
                    <a:pt x="823" y="355"/>
                  </a:lnTo>
                  <a:lnTo>
                    <a:pt x="824" y="344"/>
                  </a:lnTo>
                  <a:lnTo>
                    <a:pt x="823" y="335"/>
                  </a:lnTo>
                  <a:lnTo>
                    <a:pt x="816" y="328"/>
                  </a:lnTo>
                  <a:lnTo>
                    <a:pt x="807" y="322"/>
                  </a:lnTo>
                  <a:lnTo>
                    <a:pt x="765" y="307"/>
                  </a:lnTo>
                  <a:lnTo>
                    <a:pt x="723" y="297"/>
                  </a:lnTo>
                  <a:lnTo>
                    <a:pt x="707" y="295"/>
                  </a:lnTo>
                  <a:lnTo>
                    <a:pt x="696" y="291"/>
                  </a:lnTo>
                  <a:lnTo>
                    <a:pt x="689" y="287"/>
                  </a:lnTo>
                  <a:lnTo>
                    <a:pt x="686" y="280"/>
                  </a:lnTo>
                  <a:lnTo>
                    <a:pt x="685" y="269"/>
                  </a:lnTo>
                  <a:lnTo>
                    <a:pt x="685" y="253"/>
                  </a:lnTo>
                  <a:lnTo>
                    <a:pt x="685" y="233"/>
                  </a:lnTo>
                  <a:lnTo>
                    <a:pt x="684" y="218"/>
                  </a:lnTo>
                  <a:lnTo>
                    <a:pt x="680" y="209"/>
                  </a:lnTo>
                  <a:lnTo>
                    <a:pt x="675" y="203"/>
                  </a:lnTo>
                  <a:lnTo>
                    <a:pt x="665" y="200"/>
                  </a:lnTo>
                  <a:lnTo>
                    <a:pt x="651" y="199"/>
                  </a:lnTo>
                  <a:lnTo>
                    <a:pt x="631" y="199"/>
                  </a:lnTo>
                  <a:lnTo>
                    <a:pt x="606" y="199"/>
                  </a:lnTo>
                  <a:close/>
                  <a:moveTo>
                    <a:pt x="630" y="0"/>
                  </a:moveTo>
                  <a:lnTo>
                    <a:pt x="694" y="3"/>
                  </a:lnTo>
                  <a:lnTo>
                    <a:pt x="757" y="12"/>
                  </a:lnTo>
                  <a:lnTo>
                    <a:pt x="816" y="29"/>
                  </a:lnTo>
                  <a:lnTo>
                    <a:pt x="875" y="50"/>
                  </a:lnTo>
                  <a:lnTo>
                    <a:pt x="930" y="76"/>
                  </a:lnTo>
                  <a:lnTo>
                    <a:pt x="982" y="107"/>
                  </a:lnTo>
                  <a:lnTo>
                    <a:pt x="1029" y="143"/>
                  </a:lnTo>
                  <a:lnTo>
                    <a:pt x="1075" y="184"/>
                  </a:lnTo>
                  <a:lnTo>
                    <a:pt x="1116" y="228"/>
                  </a:lnTo>
                  <a:lnTo>
                    <a:pt x="1151" y="277"/>
                  </a:lnTo>
                  <a:lnTo>
                    <a:pt x="1183" y="329"/>
                  </a:lnTo>
                  <a:lnTo>
                    <a:pt x="1209" y="384"/>
                  </a:lnTo>
                  <a:lnTo>
                    <a:pt x="1230" y="441"/>
                  </a:lnTo>
                  <a:lnTo>
                    <a:pt x="1246" y="502"/>
                  </a:lnTo>
                  <a:lnTo>
                    <a:pt x="1256" y="564"/>
                  </a:lnTo>
                  <a:lnTo>
                    <a:pt x="1259" y="629"/>
                  </a:lnTo>
                  <a:lnTo>
                    <a:pt x="1256" y="693"/>
                  </a:lnTo>
                  <a:lnTo>
                    <a:pt x="1246" y="755"/>
                  </a:lnTo>
                  <a:lnTo>
                    <a:pt x="1230" y="815"/>
                  </a:lnTo>
                  <a:lnTo>
                    <a:pt x="1209" y="873"/>
                  </a:lnTo>
                  <a:lnTo>
                    <a:pt x="1183" y="928"/>
                  </a:lnTo>
                  <a:lnTo>
                    <a:pt x="1151" y="980"/>
                  </a:lnTo>
                  <a:lnTo>
                    <a:pt x="1116" y="1028"/>
                  </a:lnTo>
                  <a:lnTo>
                    <a:pt x="1075" y="1072"/>
                  </a:lnTo>
                  <a:lnTo>
                    <a:pt x="1029" y="1113"/>
                  </a:lnTo>
                  <a:lnTo>
                    <a:pt x="982" y="1149"/>
                  </a:lnTo>
                  <a:lnTo>
                    <a:pt x="930" y="1180"/>
                  </a:lnTo>
                  <a:lnTo>
                    <a:pt x="875" y="1207"/>
                  </a:lnTo>
                  <a:lnTo>
                    <a:pt x="816" y="1229"/>
                  </a:lnTo>
                  <a:lnTo>
                    <a:pt x="757" y="1244"/>
                  </a:lnTo>
                  <a:lnTo>
                    <a:pt x="694" y="1253"/>
                  </a:lnTo>
                  <a:lnTo>
                    <a:pt x="630" y="1256"/>
                  </a:lnTo>
                  <a:lnTo>
                    <a:pt x="566" y="1253"/>
                  </a:lnTo>
                  <a:lnTo>
                    <a:pt x="503" y="1244"/>
                  </a:lnTo>
                  <a:lnTo>
                    <a:pt x="443" y="1229"/>
                  </a:lnTo>
                  <a:lnTo>
                    <a:pt x="384" y="1207"/>
                  </a:lnTo>
                  <a:lnTo>
                    <a:pt x="330" y="1180"/>
                  </a:lnTo>
                  <a:lnTo>
                    <a:pt x="278" y="1149"/>
                  </a:lnTo>
                  <a:lnTo>
                    <a:pt x="230" y="1113"/>
                  </a:lnTo>
                  <a:lnTo>
                    <a:pt x="184" y="1072"/>
                  </a:lnTo>
                  <a:lnTo>
                    <a:pt x="145" y="1028"/>
                  </a:lnTo>
                  <a:lnTo>
                    <a:pt x="108" y="980"/>
                  </a:lnTo>
                  <a:lnTo>
                    <a:pt x="76" y="928"/>
                  </a:lnTo>
                  <a:lnTo>
                    <a:pt x="50" y="873"/>
                  </a:lnTo>
                  <a:lnTo>
                    <a:pt x="29" y="815"/>
                  </a:lnTo>
                  <a:lnTo>
                    <a:pt x="13" y="755"/>
                  </a:lnTo>
                  <a:lnTo>
                    <a:pt x="3" y="693"/>
                  </a:lnTo>
                  <a:lnTo>
                    <a:pt x="0" y="629"/>
                  </a:lnTo>
                  <a:lnTo>
                    <a:pt x="3" y="564"/>
                  </a:lnTo>
                  <a:lnTo>
                    <a:pt x="13" y="502"/>
                  </a:lnTo>
                  <a:lnTo>
                    <a:pt x="29" y="441"/>
                  </a:lnTo>
                  <a:lnTo>
                    <a:pt x="50" y="384"/>
                  </a:lnTo>
                  <a:lnTo>
                    <a:pt x="76" y="329"/>
                  </a:lnTo>
                  <a:lnTo>
                    <a:pt x="108" y="277"/>
                  </a:lnTo>
                  <a:lnTo>
                    <a:pt x="145" y="228"/>
                  </a:lnTo>
                  <a:lnTo>
                    <a:pt x="184" y="184"/>
                  </a:lnTo>
                  <a:lnTo>
                    <a:pt x="230" y="143"/>
                  </a:lnTo>
                  <a:lnTo>
                    <a:pt x="278" y="107"/>
                  </a:lnTo>
                  <a:lnTo>
                    <a:pt x="330" y="76"/>
                  </a:lnTo>
                  <a:lnTo>
                    <a:pt x="384" y="50"/>
                  </a:lnTo>
                  <a:lnTo>
                    <a:pt x="443" y="29"/>
                  </a:lnTo>
                  <a:lnTo>
                    <a:pt x="503" y="12"/>
                  </a:lnTo>
                  <a:lnTo>
                    <a:pt x="566" y="3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9"/>
            <p:cNvSpPr>
              <a:spLocks/>
            </p:cNvSpPr>
            <p:nvPr/>
          </p:nvSpPr>
          <p:spPr bwMode="auto">
            <a:xfrm>
              <a:off x="2930525" y="5262563"/>
              <a:ext cx="55563" cy="53975"/>
            </a:xfrm>
            <a:custGeom>
              <a:avLst/>
              <a:gdLst>
                <a:gd name="T0" fmla="*/ 173 w 348"/>
                <a:gd name="T1" fmla="*/ 0 h 347"/>
                <a:gd name="T2" fmla="*/ 205 w 348"/>
                <a:gd name="T3" fmla="*/ 2 h 347"/>
                <a:gd name="T4" fmla="*/ 234 w 348"/>
                <a:gd name="T5" fmla="*/ 9 h 347"/>
                <a:gd name="T6" fmla="*/ 261 w 348"/>
                <a:gd name="T7" fmla="*/ 23 h 347"/>
                <a:gd name="T8" fmla="*/ 286 w 348"/>
                <a:gd name="T9" fmla="*/ 40 h 347"/>
                <a:gd name="T10" fmla="*/ 307 w 348"/>
                <a:gd name="T11" fmla="*/ 61 h 347"/>
                <a:gd name="T12" fmla="*/ 324 w 348"/>
                <a:gd name="T13" fmla="*/ 86 h 347"/>
                <a:gd name="T14" fmla="*/ 337 w 348"/>
                <a:gd name="T15" fmla="*/ 112 h 347"/>
                <a:gd name="T16" fmla="*/ 345 w 348"/>
                <a:gd name="T17" fmla="*/ 142 h 347"/>
                <a:gd name="T18" fmla="*/ 348 w 348"/>
                <a:gd name="T19" fmla="*/ 173 h 347"/>
                <a:gd name="T20" fmla="*/ 345 w 348"/>
                <a:gd name="T21" fmla="*/ 205 h 347"/>
                <a:gd name="T22" fmla="*/ 337 w 348"/>
                <a:gd name="T23" fmla="*/ 234 h 347"/>
                <a:gd name="T24" fmla="*/ 324 w 348"/>
                <a:gd name="T25" fmla="*/ 261 h 347"/>
                <a:gd name="T26" fmla="*/ 307 w 348"/>
                <a:gd name="T27" fmla="*/ 285 h 347"/>
                <a:gd name="T28" fmla="*/ 286 w 348"/>
                <a:gd name="T29" fmla="*/ 306 h 347"/>
                <a:gd name="T30" fmla="*/ 261 w 348"/>
                <a:gd name="T31" fmla="*/ 324 h 347"/>
                <a:gd name="T32" fmla="*/ 234 w 348"/>
                <a:gd name="T33" fmla="*/ 336 h 347"/>
                <a:gd name="T34" fmla="*/ 205 w 348"/>
                <a:gd name="T35" fmla="*/ 345 h 347"/>
                <a:gd name="T36" fmla="*/ 173 w 348"/>
                <a:gd name="T37" fmla="*/ 347 h 347"/>
                <a:gd name="T38" fmla="*/ 142 w 348"/>
                <a:gd name="T39" fmla="*/ 345 h 347"/>
                <a:gd name="T40" fmla="*/ 112 w 348"/>
                <a:gd name="T41" fmla="*/ 336 h 347"/>
                <a:gd name="T42" fmla="*/ 86 w 348"/>
                <a:gd name="T43" fmla="*/ 324 h 347"/>
                <a:gd name="T44" fmla="*/ 62 w 348"/>
                <a:gd name="T45" fmla="*/ 306 h 347"/>
                <a:gd name="T46" fmla="*/ 41 w 348"/>
                <a:gd name="T47" fmla="*/ 285 h 347"/>
                <a:gd name="T48" fmla="*/ 23 w 348"/>
                <a:gd name="T49" fmla="*/ 261 h 347"/>
                <a:gd name="T50" fmla="*/ 10 w 348"/>
                <a:gd name="T51" fmla="*/ 234 h 347"/>
                <a:gd name="T52" fmla="*/ 2 w 348"/>
                <a:gd name="T53" fmla="*/ 205 h 347"/>
                <a:gd name="T54" fmla="*/ 0 w 348"/>
                <a:gd name="T55" fmla="*/ 173 h 347"/>
                <a:gd name="T56" fmla="*/ 2 w 348"/>
                <a:gd name="T57" fmla="*/ 142 h 347"/>
                <a:gd name="T58" fmla="*/ 10 w 348"/>
                <a:gd name="T59" fmla="*/ 112 h 347"/>
                <a:gd name="T60" fmla="*/ 23 w 348"/>
                <a:gd name="T61" fmla="*/ 86 h 347"/>
                <a:gd name="T62" fmla="*/ 41 w 348"/>
                <a:gd name="T63" fmla="*/ 61 h 347"/>
                <a:gd name="T64" fmla="*/ 62 w 348"/>
                <a:gd name="T65" fmla="*/ 40 h 347"/>
                <a:gd name="T66" fmla="*/ 86 w 348"/>
                <a:gd name="T67" fmla="*/ 23 h 347"/>
                <a:gd name="T68" fmla="*/ 112 w 348"/>
                <a:gd name="T69" fmla="*/ 9 h 347"/>
                <a:gd name="T70" fmla="*/ 142 w 348"/>
                <a:gd name="T71" fmla="*/ 2 h 347"/>
                <a:gd name="T72" fmla="*/ 173 w 348"/>
                <a:gd name="T7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8" h="347">
                  <a:moveTo>
                    <a:pt x="173" y="0"/>
                  </a:moveTo>
                  <a:lnTo>
                    <a:pt x="205" y="2"/>
                  </a:lnTo>
                  <a:lnTo>
                    <a:pt x="234" y="9"/>
                  </a:lnTo>
                  <a:lnTo>
                    <a:pt x="261" y="23"/>
                  </a:lnTo>
                  <a:lnTo>
                    <a:pt x="286" y="40"/>
                  </a:lnTo>
                  <a:lnTo>
                    <a:pt x="307" y="61"/>
                  </a:lnTo>
                  <a:lnTo>
                    <a:pt x="324" y="86"/>
                  </a:lnTo>
                  <a:lnTo>
                    <a:pt x="337" y="112"/>
                  </a:lnTo>
                  <a:lnTo>
                    <a:pt x="345" y="142"/>
                  </a:lnTo>
                  <a:lnTo>
                    <a:pt x="348" y="173"/>
                  </a:lnTo>
                  <a:lnTo>
                    <a:pt x="345" y="205"/>
                  </a:lnTo>
                  <a:lnTo>
                    <a:pt x="337" y="234"/>
                  </a:lnTo>
                  <a:lnTo>
                    <a:pt x="324" y="261"/>
                  </a:lnTo>
                  <a:lnTo>
                    <a:pt x="307" y="285"/>
                  </a:lnTo>
                  <a:lnTo>
                    <a:pt x="286" y="306"/>
                  </a:lnTo>
                  <a:lnTo>
                    <a:pt x="261" y="324"/>
                  </a:lnTo>
                  <a:lnTo>
                    <a:pt x="234" y="336"/>
                  </a:lnTo>
                  <a:lnTo>
                    <a:pt x="205" y="345"/>
                  </a:lnTo>
                  <a:lnTo>
                    <a:pt x="173" y="347"/>
                  </a:lnTo>
                  <a:lnTo>
                    <a:pt x="142" y="345"/>
                  </a:lnTo>
                  <a:lnTo>
                    <a:pt x="112" y="336"/>
                  </a:lnTo>
                  <a:lnTo>
                    <a:pt x="86" y="324"/>
                  </a:lnTo>
                  <a:lnTo>
                    <a:pt x="62" y="306"/>
                  </a:lnTo>
                  <a:lnTo>
                    <a:pt x="41" y="285"/>
                  </a:lnTo>
                  <a:lnTo>
                    <a:pt x="23" y="261"/>
                  </a:lnTo>
                  <a:lnTo>
                    <a:pt x="10" y="234"/>
                  </a:lnTo>
                  <a:lnTo>
                    <a:pt x="2" y="205"/>
                  </a:lnTo>
                  <a:lnTo>
                    <a:pt x="0" y="173"/>
                  </a:lnTo>
                  <a:lnTo>
                    <a:pt x="2" y="142"/>
                  </a:lnTo>
                  <a:lnTo>
                    <a:pt x="10" y="112"/>
                  </a:lnTo>
                  <a:lnTo>
                    <a:pt x="23" y="86"/>
                  </a:lnTo>
                  <a:lnTo>
                    <a:pt x="41" y="61"/>
                  </a:lnTo>
                  <a:lnTo>
                    <a:pt x="62" y="40"/>
                  </a:lnTo>
                  <a:lnTo>
                    <a:pt x="86" y="23"/>
                  </a:lnTo>
                  <a:lnTo>
                    <a:pt x="112" y="9"/>
                  </a:lnTo>
                  <a:lnTo>
                    <a:pt x="142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0"/>
            <p:cNvSpPr>
              <a:spLocks/>
            </p:cNvSpPr>
            <p:nvPr/>
          </p:nvSpPr>
          <p:spPr bwMode="auto">
            <a:xfrm>
              <a:off x="2640013" y="5262563"/>
              <a:ext cx="55563" cy="53975"/>
            </a:xfrm>
            <a:custGeom>
              <a:avLst/>
              <a:gdLst>
                <a:gd name="T0" fmla="*/ 175 w 349"/>
                <a:gd name="T1" fmla="*/ 0 h 347"/>
                <a:gd name="T2" fmla="*/ 207 w 349"/>
                <a:gd name="T3" fmla="*/ 2 h 347"/>
                <a:gd name="T4" fmla="*/ 236 w 349"/>
                <a:gd name="T5" fmla="*/ 9 h 347"/>
                <a:gd name="T6" fmla="*/ 263 w 349"/>
                <a:gd name="T7" fmla="*/ 23 h 347"/>
                <a:gd name="T8" fmla="*/ 288 w 349"/>
                <a:gd name="T9" fmla="*/ 40 h 347"/>
                <a:gd name="T10" fmla="*/ 309 w 349"/>
                <a:gd name="T11" fmla="*/ 61 h 347"/>
                <a:gd name="T12" fmla="*/ 325 w 349"/>
                <a:gd name="T13" fmla="*/ 86 h 347"/>
                <a:gd name="T14" fmla="*/ 338 w 349"/>
                <a:gd name="T15" fmla="*/ 112 h 347"/>
                <a:gd name="T16" fmla="*/ 346 w 349"/>
                <a:gd name="T17" fmla="*/ 142 h 347"/>
                <a:gd name="T18" fmla="*/ 349 w 349"/>
                <a:gd name="T19" fmla="*/ 173 h 347"/>
                <a:gd name="T20" fmla="*/ 346 w 349"/>
                <a:gd name="T21" fmla="*/ 205 h 347"/>
                <a:gd name="T22" fmla="*/ 338 w 349"/>
                <a:gd name="T23" fmla="*/ 234 h 347"/>
                <a:gd name="T24" fmla="*/ 325 w 349"/>
                <a:gd name="T25" fmla="*/ 261 h 347"/>
                <a:gd name="T26" fmla="*/ 309 w 349"/>
                <a:gd name="T27" fmla="*/ 285 h 347"/>
                <a:gd name="T28" fmla="*/ 288 w 349"/>
                <a:gd name="T29" fmla="*/ 306 h 347"/>
                <a:gd name="T30" fmla="*/ 263 w 349"/>
                <a:gd name="T31" fmla="*/ 324 h 347"/>
                <a:gd name="T32" fmla="*/ 236 w 349"/>
                <a:gd name="T33" fmla="*/ 336 h 347"/>
                <a:gd name="T34" fmla="*/ 207 w 349"/>
                <a:gd name="T35" fmla="*/ 345 h 347"/>
                <a:gd name="T36" fmla="*/ 175 w 349"/>
                <a:gd name="T37" fmla="*/ 347 h 347"/>
                <a:gd name="T38" fmla="*/ 144 w 349"/>
                <a:gd name="T39" fmla="*/ 345 h 347"/>
                <a:gd name="T40" fmla="*/ 114 w 349"/>
                <a:gd name="T41" fmla="*/ 336 h 347"/>
                <a:gd name="T42" fmla="*/ 87 w 349"/>
                <a:gd name="T43" fmla="*/ 324 h 347"/>
                <a:gd name="T44" fmla="*/ 62 w 349"/>
                <a:gd name="T45" fmla="*/ 306 h 347"/>
                <a:gd name="T46" fmla="*/ 41 w 349"/>
                <a:gd name="T47" fmla="*/ 285 h 347"/>
                <a:gd name="T48" fmla="*/ 25 w 349"/>
                <a:gd name="T49" fmla="*/ 261 h 347"/>
                <a:gd name="T50" fmla="*/ 12 w 349"/>
                <a:gd name="T51" fmla="*/ 234 h 347"/>
                <a:gd name="T52" fmla="*/ 4 w 349"/>
                <a:gd name="T53" fmla="*/ 205 h 347"/>
                <a:gd name="T54" fmla="*/ 0 w 349"/>
                <a:gd name="T55" fmla="*/ 173 h 347"/>
                <a:gd name="T56" fmla="*/ 4 w 349"/>
                <a:gd name="T57" fmla="*/ 142 h 347"/>
                <a:gd name="T58" fmla="*/ 12 w 349"/>
                <a:gd name="T59" fmla="*/ 112 h 347"/>
                <a:gd name="T60" fmla="*/ 25 w 349"/>
                <a:gd name="T61" fmla="*/ 86 h 347"/>
                <a:gd name="T62" fmla="*/ 41 w 349"/>
                <a:gd name="T63" fmla="*/ 61 h 347"/>
                <a:gd name="T64" fmla="*/ 62 w 349"/>
                <a:gd name="T65" fmla="*/ 40 h 347"/>
                <a:gd name="T66" fmla="*/ 87 w 349"/>
                <a:gd name="T67" fmla="*/ 23 h 347"/>
                <a:gd name="T68" fmla="*/ 114 w 349"/>
                <a:gd name="T69" fmla="*/ 9 h 347"/>
                <a:gd name="T70" fmla="*/ 144 w 349"/>
                <a:gd name="T71" fmla="*/ 2 h 347"/>
                <a:gd name="T72" fmla="*/ 175 w 349"/>
                <a:gd name="T7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9" h="347">
                  <a:moveTo>
                    <a:pt x="175" y="0"/>
                  </a:moveTo>
                  <a:lnTo>
                    <a:pt x="207" y="2"/>
                  </a:lnTo>
                  <a:lnTo>
                    <a:pt x="236" y="9"/>
                  </a:lnTo>
                  <a:lnTo>
                    <a:pt x="263" y="23"/>
                  </a:lnTo>
                  <a:lnTo>
                    <a:pt x="288" y="40"/>
                  </a:lnTo>
                  <a:lnTo>
                    <a:pt x="309" y="61"/>
                  </a:lnTo>
                  <a:lnTo>
                    <a:pt x="325" y="86"/>
                  </a:lnTo>
                  <a:lnTo>
                    <a:pt x="338" y="112"/>
                  </a:lnTo>
                  <a:lnTo>
                    <a:pt x="346" y="142"/>
                  </a:lnTo>
                  <a:lnTo>
                    <a:pt x="349" y="173"/>
                  </a:lnTo>
                  <a:lnTo>
                    <a:pt x="346" y="205"/>
                  </a:lnTo>
                  <a:lnTo>
                    <a:pt x="338" y="234"/>
                  </a:lnTo>
                  <a:lnTo>
                    <a:pt x="325" y="261"/>
                  </a:lnTo>
                  <a:lnTo>
                    <a:pt x="309" y="285"/>
                  </a:lnTo>
                  <a:lnTo>
                    <a:pt x="288" y="306"/>
                  </a:lnTo>
                  <a:lnTo>
                    <a:pt x="263" y="324"/>
                  </a:lnTo>
                  <a:lnTo>
                    <a:pt x="236" y="336"/>
                  </a:lnTo>
                  <a:lnTo>
                    <a:pt x="207" y="345"/>
                  </a:lnTo>
                  <a:lnTo>
                    <a:pt x="175" y="347"/>
                  </a:lnTo>
                  <a:lnTo>
                    <a:pt x="144" y="345"/>
                  </a:lnTo>
                  <a:lnTo>
                    <a:pt x="114" y="336"/>
                  </a:lnTo>
                  <a:lnTo>
                    <a:pt x="87" y="324"/>
                  </a:lnTo>
                  <a:lnTo>
                    <a:pt x="62" y="306"/>
                  </a:lnTo>
                  <a:lnTo>
                    <a:pt x="41" y="285"/>
                  </a:lnTo>
                  <a:lnTo>
                    <a:pt x="25" y="261"/>
                  </a:lnTo>
                  <a:lnTo>
                    <a:pt x="12" y="234"/>
                  </a:lnTo>
                  <a:lnTo>
                    <a:pt x="4" y="205"/>
                  </a:lnTo>
                  <a:lnTo>
                    <a:pt x="0" y="173"/>
                  </a:lnTo>
                  <a:lnTo>
                    <a:pt x="4" y="142"/>
                  </a:lnTo>
                  <a:lnTo>
                    <a:pt x="12" y="112"/>
                  </a:lnTo>
                  <a:lnTo>
                    <a:pt x="25" y="86"/>
                  </a:lnTo>
                  <a:lnTo>
                    <a:pt x="41" y="61"/>
                  </a:lnTo>
                  <a:lnTo>
                    <a:pt x="62" y="40"/>
                  </a:lnTo>
                  <a:lnTo>
                    <a:pt x="87" y="23"/>
                  </a:lnTo>
                  <a:lnTo>
                    <a:pt x="114" y="9"/>
                  </a:lnTo>
                  <a:lnTo>
                    <a:pt x="144" y="2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1"/>
            <p:cNvSpPr>
              <a:spLocks noEditPoints="1"/>
            </p:cNvSpPr>
            <p:nvPr/>
          </p:nvSpPr>
          <p:spPr bwMode="auto">
            <a:xfrm>
              <a:off x="2546350" y="5121275"/>
              <a:ext cx="525463" cy="325438"/>
            </a:xfrm>
            <a:custGeom>
              <a:avLst/>
              <a:gdLst>
                <a:gd name="T0" fmla="*/ 585 w 3314"/>
                <a:gd name="T1" fmla="*/ 271 h 2050"/>
                <a:gd name="T2" fmla="*/ 583 w 3314"/>
                <a:gd name="T3" fmla="*/ 341 h 2050"/>
                <a:gd name="T4" fmla="*/ 560 w 3314"/>
                <a:gd name="T5" fmla="*/ 420 h 2050"/>
                <a:gd name="T6" fmla="*/ 516 w 3314"/>
                <a:gd name="T7" fmla="*/ 489 h 2050"/>
                <a:gd name="T8" fmla="*/ 454 w 3314"/>
                <a:gd name="T9" fmla="*/ 542 h 2050"/>
                <a:gd name="T10" fmla="*/ 380 w 3314"/>
                <a:gd name="T11" fmla="*/ 576 h 2050"/>
                <a:gd name="T12" fmla="*/ 296 w 3314"/>
                <a:gd name="T13" fmla="*/ 589 h 2050"/>
                <a:gd name="T14" fmla="*/ 245 w 3314"/>
                <a:gd name="T15" fmla="*/ 585 h 2050"/>
                <a:gd name="T16" fmla="*/ 271 w 3314"/>
                <a:gd name="T17" fmla="*/ 1463 h 2050"/>
                <a:gd name="T18" fmla="*/ 339 w 3314"/>
                <a:gd name="T19" fmla="*/ 1465 h 2050"/>
                <a:gd name="T20" fmla="*/ 419 w 3314"/>
                <a:gd name="T21" fmla="*/ 1488 h 2050"/>
                <a:gd name="T22" fmla="*/ 487 w 3314"/>
                <a:gd name="T23" fmla="*/ 1533 h 2050"/>
                <a:gd name="T24" fmla="*/ 540 w 3314"/>
                <a:gd name="T25" fmla="*/ 1594 h 2050"/>
                <a:gd name="T26" fmla="*/ 574 w 3314"/>
                <a:gd name="T27" fmla="*/ 1668 h 2050"/>
                <a:gd name="T28" fmla="*/ 586 w 3314"/>
                <a:gd name="T29" fmla="*/ 1752 h 2050"/>
                <a:gd name="T30" fmla="*/ 582 w 3314"/>
                <a:gd name="T31" fmla="*/ 1806 h 2050"/>
                <a:gd name="T32" fmla="*/ 2706 w 3314"/>
                <a:gd name="T33" fmla="*/ 1787 h 2050"/>
                <a:gd name="T34" fmla="*/ 2709 w 3314"/>
                <a:gd name="T35" fmla="*/ 1726 h 2050"/>
                <a:gd name="T36" fmla="*/ 2732 w 3314"/>
                <a:gd name="T37" fmla="*/ 1647 h 2050"/>
                <a:gd name="T38" fmla="*/ 2778 w 3314"/>
                <a:gd name="T39" fmla="*/ 1579 h 2050"/>
                <a:gd name="T40" fmla="*/ 2838 w 3314"/>
                <a:gd name="T41" fmla="*/ 1526 h 2050"/>
                <a:gd name="T42" fmla="*/ 2912 w 3314"/>
                <a:gd name="T43" fmla="*/ 1490 h 2050"/>
                <a:gd name="T44" fmla="*/ 2996 w 3314"/>
                <a:gd name="T45" fmla="*/ 1478 h 2050"/>
                <a:gd name="T46" fmla="*/ 3068 w 3314"/>
                <a:gd name="T47" fmla="*/ 1487 h 2050"/>
                <a:gd name="T48" fmla="*/ 3033 w 3314"/>
                <a:gd name="T49" fmla="*/ 605 h 2050"/>
                <a:gd name="T50" fmla="*/ 2953 w 3314"/>
                <a:gd name="T51" fmla="*/ 603 h 2050"/>
                <a:gd name="T52" fmla="*/ 2874 w 3314"/>
                <a:gd name="T53" fmla="*/ 579 h 2050"/>
                <a:gd name="T54" fmla="*/ 2805 w 3314"/>
                <a:gd name="T55" fmla="*/ 535 h 2050"/>
                <a:gd name="T56" fmla="*/ 2752 w 3314"/>
                <a:gd name="T57" fmla="*/ 474 h 2050"/>
                <a:gd name="T58" fmla="*/ 2718 w 3314"/>
                <a:gd name="T59" fmla="*/ 399 h 2050"/>
                <a:gd name="T60" fmla="*/ 2706 w 3314"/>
                <a:gd name="T61" fmla="*/ 316 h 2050"/>
                <a:gd name="T62" fmla="*/ 2715 w 3314"/>
                <a:gd name="T63" fmla="*/ 245 h 2050"/>
                <a:gd name="T64" fmla="*/ 287 w 3314"/>
                <a:gd name="T65" fmla="*/ 0 h 2050"/>
                <a:gd name="T66" fmla="*/ 3068 w 3314"/>
                <a:gd name="T67" fmla="*/ 2 h 2050"/>
                <a:gd name="T68" fmla="*/ 3148 w 3314"/>
                <a:gd name="T69" fmla="*/ 27 h 2050"/>
                <a:gd name="T70" fmla="*/ 3215 w 3314"/>
                <a:gd name="T71" fmla="*/ 70 h 2050"/>
                <a:gd name="T72" fmla="*/ 3267 w 3314"/>
                <a:gd name="T73" fmla="*/ 130 h 2050"/>
                <a:gd name="T74" fmla="*/ 3301 w 3314"/>
                <a:gd name="T75" fmla="*/ 204 h 2050"/>
                <a:gd name="T76" fmla="*/ 3314 w 3314"/>
                <a:gd name="T77" fmla="*/ 286 h 2050"/>
                <a:gd name="T78" fmla="*/ 3311 w 3314"/>
                <a:gd name="T79" fmla="*/ 1805 h 2050"/>
                <a:gd name="T80" fmla="*/ 3287 w 3314"/>
                <a:gd name="T81" fmla="*/ 1883 h 2050"/>
                <a:gd name="T82" fmla="*/ 3244 w 3314"/>
                <a:gd name="T83" fmla="*/ 1950 h 2050"/>
                <a:gd name="T84" fmla="*/ 3183 w 3314"/>
                <a:gd name="T85" fmla="*/ 2003 h 2050"/>
                <a:gd name="T86" fmla="*/ 3110 w 3314"/>
                <a:gd name="T87" fmla="*/ 2037 h 2050"/>
                <a:gd name="T88" fmla="*/ 3027 w 3314"/>
                <a:gd name="T89" fmla="*/ 2050 h 2050"/>
                <a:gd name="T90" fmla="*/ 245 w 3314"/>
                <a:gd name="T91" fmla="*/ 2046 h 2050"/>
                <a:gd name="T92" fmla="*/ 167 w 3314"/>
                <a:gd name="T93" fmla="*/ 2022 h 2050"/>
                <a:gd name="T94" fmla="*/ 99 w 3314"/>
                <a:gd name="T95" fmla="*/ 1979 h 2050"/>
                <a:gd name="T96" fmla="*/ 46 w 3314"/>
                <a:gd name="T97" fmla="*/ 1918 h 2050"/>
                <a:gd name="T98" fmla="*/ 12 w 3314"/>
                <a:gd name="T99" fmla="*/ 1845 h 2050"/>
                <a:gd name="T100" fmla="*/ 0 w 3314"/>
                <a:gd name="T101" fmla="*/ 1763 h 2050"/>
                <a:gd name="T102" fmla="*/ 3 w 3314"/>
                <a:gd name="T103" fmla="*/ 244 h 2050"/>
                <a:gd name="T104" fmla="*/ 27 w 3314"/>
                <a:gd name="T105" fmla="*/ 166 h 2050"/>
                <a:gd name="T106" fmla="*/ 71 w 3314"/>
                <a:gd name="T107" fmla="*/ 98 h 2050"/>
                <a:gd name="T108" fmla="*/ 131 w 3314"/>
                <a:gd name="T109" fmla="*/ 46 h 2050"/>
                <a:gd name="T110" fmla="*/ 204 w 3314"/>
                <a:gd name="T111" fmla="*/ 12 h 2050"/>
                <a:gd name="T112" fmla="*/ 287 w 3314"/>
                <a:gd name="T113" fmla="*/ 0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14" h="2050">
                  <a:moveTo>
                    <a:pt x="582" y="245"/>
                  </a:moveTo>
                  <a:lnTo>
                    <a:pt x="585" y="271"/>
                  </a:lnTo>
                  <a:lnTo>
                    <a:pt x="586" y="298"/>
                  </a:lnTo>
                  <a:lnTo>
                    <a:pt x="583" y="341"/>
                  </a:lnTo>
                  <a:lnTo>
                    <a:pt x="574" y="382"/>
                  </a:lnTo>
                  <a:lnTo>
                    <a:pt x="560" y="420"/>
                  </a:lnTo>
                  <a:lnTo>
                    <a:pt x="540" y="457"/>
                  </a:lnTo>
                  <a:lnTo>
                    <a:pt x="516" y="489"/>
                  </a:lnTo>
                  <a:lnTo>
                    <a:pt x="487" y="517"/>
                  </a:lnTo>
                  <a:lnTo>
                    <a:pt x="454" y="542"/>
                  </a:lnTo>
                  <a:lnTo>
                    <a:pt x="419" y="562"/>
                  </a:lnTo>
                  <a:lnTo>
                    <a:pt x="380" y="576"/>
                  </a:lnTo>
                  <a:lnTo>
                    <a:pt x="339" y="586"/>
                  </a:lnTo>
                  <a:lnTo>
                    <a:pt x="296" y="589"/>
                  </a:lnTo>
                  <a:lnTo>
                    <a:pt x="269" y="588"/>
                  </a:lnTo>
                  <a:lnTo>
                    <a:pt x="245" y="585"/>
                  </a:lnTo>
                  <a:lnTo>
                    <a:pt x="245" y="1466"/>
                  </a:lnTo>
                  <a:lnTo>
                    <a:pt x="271" y="1463"/>
                  </a:lnTo>
                  <a:lnTo>
                    <a:pt x="296" y="1462"/>
                  </a:lnTo>
                  <a:lnTo>
                    <a:pt x="339" y="1465"/>
                  </a:lnTo>
                  <a:lnTo>
                    <a:pt x="380" y="1474"/>
                  </a:lnTo>
                  <a:lnTo>
                    <a:pt x="419" y="1488"/>
                  </a:lnTo>
                  <a:lnTo>
                    <a:pt x="454" y="1508"/>
                  </a:lnTo>
                  <a:lnTo>
                    <a:pt x="487" y="1533"/>
                  </a:lnTo>
                  <a:lnTo>
                    <a:pt x="516" y="1562"/>
                  </a:lnTo>
                  <a:lnTo>
                    <a:pt x="540" y="1594"/>
                  </a:lnTo>
                  <a:lnTo>
                    <a:pt x="560" y="1629"/>
                  </a:lnTo>
                  <a:lnTo>
                    <a:pt x="574" y="1668"/>
                  </a:lnTo>
                  <a:lnTo>
                    <a:pt x="583" y="1709"/>
                  </a:lnTo>
                  <a:lnTo>
                    <a:pt x="586" y="1752"/>
                  </a:lnTo>
                  <a:lnTo>
                    <a:pt x="585" y="1779"/>
                  </a:lnTo>
                  <a:lnTo>
                    <a:pt x="582" y="1806"/>
                  </a:lnTo>
                  <a:lnTo>
                    <a:pt x="2708" y="1806"/>
                  </a:lnTo>
                  <a:lnTo>
                    <a:pt x="2706" y="1787"/>
                  </a:lnTo>
                  <a:lnTo>
                    <a:pt x="2706" y="1769"/>
                  </a:lnTo>
                  <a:lnTo>
                    <a:pt x="2709" y="1726"/>
                  </a:lnTo>
                  <a:lnTo>
                    <a:pt x="2718" y="1686"/>
                  </a:lnTo>
                  <a:lnTo>
                    <a:pt x="2732" y="1647"/>
                  </a:lnTo>
                  <a:lnTo>
                    <a:pt x="2752" y="1611"/>
                  </a:lnTo>
                  <a:lnTo>
                    <a:pt x="2778" y="1579"/>
                  </a:lnTo>
                  <a:lnTo>
                    <a:pt x="2806" y="1550"/>
                  </a:lnTo>
                  <a:lnTo>
                    <a:pt x="2838" y="1526"/>
                  </a:lnTo>
                  <a:lnTo>
                    <a:pt x="2874" y="1506"/>
                  </a:lnTo>
                  <a:lnTo>
                    <a:pt x="2912" y="1490"/>
                  </a:lnTo>
                  <a:lnTo>
                    <a:pt x="2953" y="1481"/>
                  </a:lnTo>
                  <a:lnTo>
                    <a:pt x="2996" y="1478"/>
                  </a:lnTo>
                  <a:lnTo>
                    <a:pt x="3033" y="1480"/>
                  </a:lnTo>
                  <a:lnTo>
                    <a:pt x="3068" y="1487"/>
                  </a:lnTo>
                  <a:lnTo>
                    <a:pt x="3068" y="598"/>
                  </a:lnTo>
                  <a:lnTo>
                    <a:pt x="3033" y="605"/>
                  </a:lnTo>
                  <a:lnTo>
                    <a:pt x="2996" y="607"/>
                  </a:lnTo>
                  <a:lnTo>
                    <a:pt x="2953" y="603"/>
                  </a:lnTo>
                  <a:lnTo>
                    <a:pt x="2912" y="595"/>
                  </a:lnTo>
                  <a:lnTo>
                    <a:pt x="2874" y="579"/>
                  </a:lnTo>
                  <a:lnTo>
                    <a:pt x="2838" y="559"/>
                  </a:lnTo>
                  <a:lnTo>
                    <a:pt x="2805" y="535"/>
                  </a:lnTo>
                  <a:lnTo>
                    <a:pt x="2777" y="506"/>
                  </a:lnTo>
                  <a:lnTo>
                    <a:pt x="2752" y="474"/>
                  </a:lnTo>
                  <a:lnTo>
                    <a:pt x="2732" y="438"/>
                  </a:lnTo>
                  <a:lnTo>
                    <a:pt x="2718" y="399"/>
                  </a:lnTo>
                  <a:lnTo>
                    <a:pt x="2709" y="359"/>
                  </a:lnTo>
                  <a:lnTo>
                    <a:pt x="2706" y="316"/>
                  </a:lnTo>
                  <a:lnTo>
                    <a:pt x="2708" y="280"/>
                  </a:lnTo>
                  <a:lnTo>
                    <a:pt x="2715" y="245"/>
                  </a:lnTo>
                  <a:lnTo>
                    <a:pt x="582" y="245"/>
                  </a:lnTo>
                  <a:close/>
                  <a:moveTo>
                    <a:pt x="287" y="0"/>
                  </a:moveTo>
                  <a:lnTo>
                    <a:pt x="3026" y="0"/>
                  </a:lnTo>
                  <a:lnTo>
                    <a:pt x="3068" y="2"/>
                  </a:lnTo>
                  <a:lnTo>
                    <a:pt x="3109" y="12"/>
                  </a:lnTo>
                  <a:lnTo>
                    <a:pt x="3148" y="27"/>
                  </a:lnTo>
                  <a:lnTo>
                    <a:pt x="3183" y="46"/>
                  </a:lnTo>
                  <a:lnTo>
                    <a:pt x="3215" y="70"/>
                  </a:lnTo>
                  <a:lnTo>
                    <a:pt x="3243" y="98"/>
                  </a:lnTo>
                  <a:lnTo>
                    <a:pt x="3267" y="130"/>
                  </a:lnTo>
                  <a:lnTo>
                    <a:pt x="3287" y="166"/>
                  </a:lnTo>
                  <a:lnTo>
                    <a:pt x="3301" y="204"/>
                  </a:lnTo>
                  <a:lnTo>
                    <a:pt x="3311" y="244"/>
                  </a:lnTo>
                  <a:lnTo>
                    <a:pt x="3314" y="286"/>
                  </a:lnTo>
                  <a:lnTo>
                    <a:pt x="3314" y="1763"/>
                  </a:lnTo>
                  <a:lnTo>
                    <a:pt x="3311" y="1805"/>
                  </a:lnTo>
                  <a:lnTo>
                    <a:pt x="3302" y="1845"/>
                  </a:lnTo>
                  <a:lnTo>
                    <a:pt x="3287" y="1883"/>
                  </a:lnTo>
                  <a:lnTo>
                    <a:pt x="3268" y="1918"/>
                  </a:lnTo>
                  <a:lnTo>
                    <a:pt x="3244" y="1950"/>
                  </a:lnTo>
                  <a:lnTo>
                    <a:pt x="3215" y="1979"/>
                  </a:lnTo>
                  <a:lnTo>
                    <a:pt x="3183" y="2003"/>
                  </a:lnTo>
                  <a:lnTo>
                    <a:pt x="3148" y="2022"/>
                  </a:lnTo>
                  <a:lnTo>
                    <a:pt x="3110" y="2037"/>
                  </a:lnTo>
                  <a:lnTo>
                    <a:pt x="3069" y="2046"/>
                  </a:lnTo>
                  <a:lnTo>
                    <a:pt x="3027" y="2050"/>
                  </a:lnTo>
                  <a:lnTo>
                    <a:pt x="287" y="2050"/>
                  </a:lnTo>
                  <a:lnTo>
                    <a:pt x="245" y="2046"/>
                  </a:lnTo>
                  <a:lnTo>
                    <a:pt x="204" y="2037"/>
                  </a:lnTo>
                  <a:lnTo>
                    <a:pt x="167" y="2022"/>
                  </a:lnTo>
                  <a:lnTo>
                    <a:pt x="131" y="2003"/>
                  </a:lnTo>
                  <a:lnTo>
                    <a:pt x="99" y="1979"/>
                  </a:lnTo>
                  <a:lnTo>
                    <a:pt x="71" y="1950"/>
                  </a:lnTo>
                  <a:lnTo>
                    <a:pt x="46" y="1918"/>
                  </a:lnTo>
                  <a:lnTo>
                    <a:pt x="27" y="1883"/>
                  </a:lnTo>
                  <a:lnTo>
                    <a:pt x="12" y="1845"/>
                  </a:lnTo>
                  <a:lnTo>
                    <a:pt x="3" y="1805"/>
                  </a:lnTo>
                  <a:lnTo>
                    <a:pt x="0" y="1763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4"/>
                  </a:lnTo>
                  <a:lnTo>
                    <a:pt x="27" y="166"/>
                  </a:lnTo>
                  <a:lnTo>
                    <a:pt x="46" y="130"/>
                  </a:lnTo>
                  <a:lnTo>
                    <a:pt x="71" y="98"/>
                  </a:lnTo>
                  <a:lnTo>
                    <a:pt x="99" y="70"/>
                  </a:lnTo>
                  <a:lnTo>
                    <a:pt x="131" y="46"/>
                  </a:lnTo>
                  <a:lnTo>
                    <a:pt x="167" y="27"/>
                  </a:lnTo>
                  <a:lnTo>
                    <a:pt x="204" y="12"/>
                  </a:lnTo>
                  <a:lnTo>
                    <a:pt x="245" y="2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3524039" y="4994275"/>
            <a:ext cx="457200" cy="577850"/>
            <a:chOff x="3530600" y="4994275"/>
            <a:chExt cx="45720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5" name="Freeform 106"/>
            <p:cNvSpPr>
              <a:spLocks/>
            </p:cNvSpPr>
            <p:nvPr/>
          </p:nvSpPr>
          <p:spPr bwMode="auto">
            <a:xfrm>
              <a:off x="3530600" y="5438775"/>
              <a:ext cx="444500" cy="133350"/>
            </a:xfrm>
            <a:custGeom>
              <a:avLst/>
              <a:gdLst>
                <a:gd name="T0" fmla="*/ 572 w 2797"/>
                <a:gd name="T1" fmla="*/ 0 h 838"/>
                <a:gd name="T2" fmla="*/ 371 w 2797"/>
                <a:gd name="T3" fmla="*/ 215 h 838"/>
                <a:gd name="T4" fmla="*/ 521 w 2797"/>
                <a:gd name="T5" fmla="*/ 334 h 838"/>
                <a:gd name="T6" fmla="*/ 682 w 2797"/>
                <a:gd name="T7" fmla="*/ 433 h 838"/>
                <a:gd name="T8" fmla="*/ 850 w 2797"/>
                <a:gd name="T9" fmla="*/ 512 h 838"/>
                <a:gd name="T10" fmla="*/ 1026 w 2797"/>
                <a:gd name="T11" fmla="*/ 569 h 838"/>
                <a:gd name="T12" fmla="*/ 1206 w 2797"/>
                <a:gd name="T13" fmla="*/ 605 h 838"/>
                <a:gd name="T14" fmla="*/ 1387 w 2797"/>
                <a:gd name="T15" fmla="*/ 622 h 838"/>
                <a:gd name="T16" fmla="*/ 1570 w 2797"/>
                <a:gd name="T17" fmla="*/ 617 h 838"/>
                <a:gd name="T18" fmla="*/ 1751 w 2797"/>
                <a:gd name="T19" fmla="*/ 591 h 838"/>
                <a:gd name="T20" fmla="*/ 1930 w 2797"/>
                <a:gd name="T21" fmla="*/ 546 h 838"/>
                <a:gd name="T22" fmla="*/ 2102 w 2797"/>
                <a:gd name="T23" fmla="*/ 478 h 838"/>
                <a:gd name="T24" fmla="*/ 2267 w 2797"/>
                <a:gd name="T25" fmla="*/ 390 h 838"/>
                <a:gd name="T26" fmla="*/ 2423 w 2797"/>
                <a:gd name="T27" fmla="*/ 282 h 838"/>
                <a:gd name="T28" fmla="*/ 2570 w 2797"/>
                <a:gd name="T29" fmla="*/ 153 h 838"/>
                <a:gd name="T30" fmla="*/ 2797 w 2797"/>
                <a:gd name="T31" fmla="*/ 229 h 838"/>
                <a:gd name="T32" fmla="*/ 2643 w 2797"/>
                <a:gd name="T33" fmla="*/ 379 h 838"/>
                <a:gd name="T34" fmla="*/ 2480 w 2797"/>
                <a:gd name="T35" fmla="*/ 509 h 838"/>
                <a:gd name="T36" fmla="*/ 2305 w 2797"/>
                <a:gd name="T37" fmla="*/ 617 h 838"/>
                <a:gd name="T38" fmla="*/ 2121 w 2797"/>
                <a:gd name="T39" fmla="*/ 705 h 838"/>
                <a:gd name="T40" fmla="*/ 1931 w 2797"/>
                <a:gd name="T41" fmla="*/ 770 h 838"/>
                <a:gd name="T42" fmla="*/ 1735 w 2797"/>
                <a:gd name="T43" fmla="*/ 814 h 838"/>
                <a:gd name="T44" fmla="*/ 1537 w 2797"/>
                <a:gd name="T45" fmla="*/ 836 h 838"/>
                <a:gd name="T46" fmla="*/ 1343 w 2797"/>
                <a:gd name="T47" fmla="*/ 836 h 838"/>
                <a:gd name="T48" fmla="*/ 1156 w 2797"/>
                <a:gd name="T49" fmla="*/ 816 h 838"/>
                <a:gd name="T50" fmla="*/ 971 w 2797"/>
                <a:gd name="T51" fmla="*/ 777 h 838"/>
                <a:gd name="T52" fmla="*/ 791 w 2797"/>
                <a:gd name="T53" fmla="*/ 720 h 838"/>
                <a:gd name="T54" fmla="*/ 616 w 2797"/>
                <a:gd name="T55" fmla="*/ 642 h 838"/>
                <a:gd name="T56" fmla="*/ 449 w 2797"/>
                <a:gd name="T57" fmla="*/ 546 h 838"/>
                <a:gd name="T58" fmla="*/ 290 w 2797"/>
                <a:gd name="T59" fmla="*/ 429 h 838"/>
                <a:gd name="T60" fmla="*/ 215 w 2797"/>
                <a:gd name="T61" fmla="*/ 573 h 838"/>
                <a:gd name="T62" fmla="*/ 0 w 2797"/>
                <a:gd name="T63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7" h="838">
                  <a:moveTo>
                    <a:pt x="0" y="0"/>
                  </a:moveTo>
                  <a:lnTo>
                    <a:pt x="572" y="0"/>
                  </a:lnTo>
                  <a:lnTo>
                    <a:pt x="572" y="215"/>
                  </a:lnTo>
                  <a:lnTo>
                    <a:pt x="371" y="215"/>
                  </a:lnTo>
                  <a:lnTo>
                    <a:pt x="444" y="278"/>
                  </a:lnTo>
                  <a:lnTo>
                    <a:pt x="521" y="334"/>
                  </a:lnTo>
                  <a:lnTo>
                    <a:pt x="601" y="387"/>
                  </a:lnTo>
                  <a:lnTo>
                    <a:pt x="682" y="433"/>
                  </a:lnTo>
                  <a:lnTo>
                    <a:pt x="766" y="475"/>
                  </a:lnTo>
                  <a:lnTo>
                    <a:pt x="850" y="512"/>
                  </a:lnTo>
                  <a:lnTo>
                    <a:pt x="937" y="542"/>
                  </a:lnTo>
                  <a:lnTo>
                    <a:pt x="1026" y="569"/>
                  </a:lnTo>
                  <a:lnTo>
                    <a:pt x="1115" y="590"/>
                  </a:lnTo>
                  <a:lnTo>
                    <a:pt x="1206" y="605"/>
                  </a:lnTo>
                  <a:lnTo>
                    <a:pt x="1296" y="616"/>
                  </a:lnTo>
                  <a:lnTo>
                    <a:pt x="1387" y="622"/>
                  </a:lnTo>
                  <a:lnTo>
                    <a:pt x="1479" y="622"/>
                  </a:lnTo>
                  <a:lnTo>
                    <a:pt x="1570" y="617"/>
                  </a:lnTo>
                  <a:lnTo>
                    <a:pt x="1661" y="606"/>
                  </a:lnTo>
                  <a:lnTo>
                    <a:pt x="1751" y="591"/>
                  </a:lnTo>
                  <a:lnTo>
                    <a:pt x="1842" y="571"/>
                  </a:lnTo>
                  <a:lnTo>
                    <a:pt x="1930" y="546"/>
                  </a:lnTo>
                  <a:lnTo>
                    <a:pt x="2016" y="515"/>
                  </a:lnTo>
                  <a:lnTo>
                    <a:pt x="2102" y="478"/>
                  </a:lnTo>
                  <a:lnTo>
                    <a:pt x="2186" y="438"/>
                  </a:lnTo>
                  <a:lnTo>
                    <a:pt x="2267" y="390"/>
                  </a:lnTo>
                  <a:lnTo>
                    <a:pt x="2348" y="339"/>
                  </a:lnTo>
                  <a:lnTo>
                    <a:pt x="2423" y="282"/>
                  </a:lnTo>
                  <a:lnTo>
                    <a:pt x="2498" y="220"/>
                  </a:lnTo>
                  <a:lnTo>
                    <a:pt x="2570" y="153"/>
                  </a:lnTo>
                  <a:lnTo>
                    <a:pt x="2646" y="77"/>
                  </a:lnTo>
                  <a:lnTo>
                    <a:pt x="2797" y="229"/>
                  </a:lnTo>
                  <a:lnTo>
                    <a:pt x="2722" y="305"/>
                  </a:lnTo>
                  <a:lnTo>
                    <a:pt x="2643" y="379"/>
                  </a:lnTo>
                  <a:lnTo>
                    <a:pt x="2563" y="446"/>
                  </a:lnTo>
                  <a:lnTo>
                    <a:pt x="2480" y="509"/>
                  </a:lnTo>
                  <a:lnTo>
                    <a:pt x="2393" y="567"/>
                  </a:lnTo>
                  <a:lnTo>
                    <a:pt x="2305" y="617"/>
                  </a:lnTo>
                  <a:lnTo>
                    <a:pt x="2213" y="664"/>
                  </a:lnTo>
                  <a:lnTo>
                    <a:pt x="2121" y="705"/>
                  </a:lnTo>
                  <a:lnTo>
                    <a:pt x="2026" y="740"/>
                  </a:lnTo>
                  <a:lnTo>
                    <a:pt x="1931" y="770"/>
                  </a:lnTo>
                  <a:lnTo>
                    <a:pt x="1834" y="795"/>
                  </a:lnTo>
                  <a:lnTo>
                    <a:pt x="1735" y="814"/>
                  </a:lnTo>
                  <a:lnTo>
                    <a:pt x="1636" y="827"/>
                  </a:lnTo>
                  <a:lnTo>
                    <a:pt x="1537" y="836"/>
                  </a:lnTo>
                  <a:lnTo>
                    <a:pt x="1437" y="838"/>
                  </a:lnTo>
                  <a:lnTo>
                    <a:pt x="1343" y="836"/>
                  </a:lnTo>
                  <a:lnTo>
                    <a:pt x="1250" y="828"/>
                  </a:lnTo>
                  <a:lnTo>
                    <a:pt x="1156" y="816"/>
                  </a:lnTo>
                  <a:lnTo>
                    <a:pt x="1064" y="799"/>
                  </a:lnTo>
                  <a:lnTo>
                    <a:pt x="971" y="777"/>
                  </a:lnTo>
                  <a:lnTo>
                    <a:pt x="881" y="751"/>
                  </a:lnTo>
                  <a:lnTo>
                    <a:pt x="791" y="720"/>
                  </a:lnTo>
                  <a:lnTo>
                    <a:pt x="703" y="684"/>
                  </a:lnTo>
                  <a:lnTo>
                    <a:pt x="616" y="642"/>
                  </a:lnTo>
                  <a:lnTo>
                    <a:pt x="531" y="596"/>
                  </a:lnTo>
                  <a:lnTo>
                    <a:pt x="449" y="546"/>
                  </a:lnTo>
                  <a:lnTo>
                    <a:pt x="369" y="489"/>
                  </a:lnTo>
                  <a:lnTo>
                    <a:pt x="290" y="429"/>
                  </a:lnTo>
                  <a:lnTo>
                    <a:pt x="215" y="364"/>
                  </a:lnTo>
                  <a:lnTo>
                    <a:pt x="215" y="573"/>
                  </a:lnTo>
                  <a:lnTo>
                    <a:pt x="0" y="5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07"/>
            <p:cNvSpPr>
              <a:spLocks/>
            </p:cNvSpPr>
            <p:nvPr/>
          </p:nvSpPr>
          <p:spPr bwMode="auto">
            <a:xfrm>
              <a:off x="3543300" y="4994275"/>
              <a:ext cx="444500" cy="133350"/>
            </a:xfrm>
            <a:custGeom>
              <a:avLst/>
              <a:gdLst>
                <a:gd name="T0" fmla="*/ 1453 w 2798"/>
                <a:gd name="T1" fmla="*/ 2 h 838"/>
                <a:gd name="T2" fmla="*/ 1640 w 2798"/>
                <a:gd name="T3" fmla="*/ 22 h 838"/>
                <a:gd name="T4" fmla="*/ 1825 w 2798"/>
                <a:gd name="T5" fmla="*/ 61 h 838"/>
                <a:gd name="T6" fmla="*/ 2006 w 2798"/>
                <a:gd name="T7" fmla="*/ 118 h 838"/>
                <a:gd name="T8" fmla="*/ 2181 w 2798"/>
                <a:gd name="T9" fmla="*/ 196 h 838"/>
                <a:gd name="T10" fmla="*/ 2348 w 2798"/>
                <a:gd name="T11" fmla="*/ 292 h 838"/>
                <a:gd name="T12" fmla="*/ 2507 w 2798"/>
                <a:gd name="T13" fmla="*/ 409 h 838"/>
                <a:gd name="T14" fmla="*/ 2582 w 2798"/>
                <a:gd name="T15" fmla="*/ 265 h 838"/>
                <a:gd name="T16" fmla="*/ 2798 w 2798"/>
                <a:gd name="T17" fmla="*/ 838 h 838"/>
                <a:gd name="T18" fmla="*/ 2226 w 2798"/>
                <a:gd name="T19" fmla="*/ 622 h 838"/>
                <a:gd name="T20" fmla="*/ 2353 w 2798"/>
                <a:gd name="T21" fmla="*/ 560 h 838"/>
                <a:gd name="T22" fmla="*/ 2197 w 2798"/>
                <a:gd name="T23" fmla="*/ 451 h 838"/>
                <a:gd name="T24" fmla="*/ 2032 w 2798"/>
                <a:gd name="T25" fmla="*/ 363 h 838"/>
                <a:gd name="T26" fmla="*/ 1860 w 2798"/>
                <a:gd name="T27" fmla="*/ 295 h 838"/>
                <a:gd name="T28" fmla="*/ 1682 w 2798"/>
                <a:gd name="T29" fmla="*/ 247 h 838"/>
                <a:gd name="T30" fmla="*/ 1502 w 2798"/>
                <a:gd name="T31" fmla="*/ 221 h 838"/>
                <a:gd name="T32" fmla="*/ 1319 w 2798"/>
                <a:gd name="T33" fmla="*/ 215 h 838"/>
                <a:gd name="T34" fmla="*/ 1137 w 2798"/>
                <a:gd name="T35" fmla="*/ 231 h 838"/>
                <a:gd name="T36" fmla="*/ 956 w 2798"/>
                <a:gd name="T37" fmla="*/ 266 h 838"/>
                <a:gd name="T38" fmla="*/ 781 w 2798"/>
                <a:gd name="T39" fmla="*/ 323 h 838"/>
                <a:gd name="T40" fmla="*/ 612 w 2798"/>
                <a:gd name="T41" fmla="*/ 400 h 838"/>
                <a:gd name="T42" fmla="*/ 450 w 2798"/>
                <a:gd name="T43" fmla="*/ 499 h 838"/>
                <a:gd name="T44" fmla="*/ 299 w 2798"/>
                <a:gd name="T45" fmla="*/ 617 h 838"/>
                <a:gd name="T46" fmla="*/ 152 w 2798"/>
                <a:gd name="T47" fmla="*/ 761 h 838"/>
                <a:gd name="T48" fmla="*/ 76 w 2798"/>
                <a:gd name="T49" fmla="*/ 533 h 838"/>
                <a:gd name="T50" fmla="*/ 235 w 2798"/>
                <a:gd name="T51" fmla="*/ 392 h 838"/>
                <a:gd name="T52" fmla="*/ 404 w 2798"/>
                <a:gd name="T53" fmla="*/ 271 h 838"/>
                <a:gd name="T54" fmla="*/ 583 w 2798"/>
                <a:gd name="T55" fmla="*/ 174 h 838"/>
                <a:gd name="T56" fmla="*/ 770 w 2798"/>
                <a:gd name="T57" fmla="*/ 98 h 838"/>
                <a:gd name="T58" fmla="*/ 964 w 2798"/>
                <a:gd name="T59" fmla="*/ 43 h 838"/>
                <a:gd name="T60" fmla="*/ 1161 w 2798"/>
                <a:gd name="T61" fmla="*/ 11 h 838"/>
                <a:gd name="T62" fmla="*/ 1360 w 2798"/>
                <a:gd name="T63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8" h="838">
                  <a:moveTo>
                    <a:pt x="1360" y="0"/>
                  </a:moveTo>
                  <a:lnTo>
                    <a:pt x="1453" y="2"/>
                  </a:lnTo>
                  <a:lnTo>
                    <a:pt x="1547" y="10"/>
                  </a:lnTo>
                  <a:lnTo>
                    <a:pt x="1640" y="22"/>
                  </a:lnTo>
                  <a:lnTo>
                    <a:pt x="1734" y="39"/>
                  </a:lnTo>
                  <a:lnTo>
                    <a:pt x="1825" y="61"/>
                  </a:lnTo>
                  <a:lnTo>
                    <a:pt x="1917" y="87"/>
                  </a:lnTo>
                  <a:lnTo>
                    <a:pt x="2006" y="118"/>
                  </a:lnTo>
                  <a:lnTo>
                    <a:pt x="2094" y="154"/>
                  </a:lnTo>
                  <a:lnTo>
                    <a:pt x="2181" y="196"/>
                  </a:lnTo>
                  <a:lnTo>
                    <a:pt x="2265" y="242"/>
                  </a:lnTo>
                  <a:lnTo>
                    <a:pt x="2348" y="292"/>
                  </a:lnTo>
                  <a:lnTo>
                    <a:pt x="2429" y="349"/>
                  </a:lnTo>
                  <a:lnTo>
                    <a:pt x="2507" y="409"/>
                  </a:lnTo>
                  <a:lnTo>
                    <a:pt x="2582" y="474"/>
                  </a:lnTo>
                  <a:lnTo>
                    <a:pt x="2582" y="265"/>
                  </a:lnTo>
                  <a:lnTo>
                    <a:pt x="2798" y="265"/>
                  </a:lnTo>
                  <a:lnTo>
                    <a:pt x="2798" y="838"/>
                  </a:lnTo>
                  <a:lnTo>
                    <a:pt x="2226" y="838"/>
                  </a:lnTo>
                  <a:lnTo>
                    <a:pt x="2226" y="622"/>
                  </a:lnTo>
                  <a:lnTo>
                    <a:pt x="2427" y="622"/>
                  </a:lnTo>
                  <a:lnTo>
                    <a:pt x="2353" y="560"/>
                  </a:lnTo>
                  <a:lnTo>
                    <a:pt x="2276" y="503"/>
                  </a:lnTo>
                  <a:lnTo>
                    <a:pt x="2197" y="451"/>
                  </a:lnTo>
                  <a:lnTo>
                    <a:pt x="2116" y="404"/>
                  </a:lnTo>
                  <a:lnTo>
                    <a:pt x="2032" y="363"/>
                  </a:lnTo>
                  <a:lnTo>
                    <a:pt x="1947" y="325"/>
                  </a:lnTo>
                  <a:lnTo>
                    <a:pt x="1860" y="295"/>
                  </a:lnTo>
                  <a:lnTo>
                    <a:pt x="1771" y="268"/>
                  </a:lnTo>
                  <a:lnTo>
                    <a:pt x="1682" y="247"/>
                  </a:lnTo>
                  <a:lnTo>
                    <a:pt x="1592" y="232"/>
                  </a:lnTo>
                  <a:lnTo>
                    <a:pt x="1502" y="221"/>
                  </a:lnTo>
                  <a:lnTo>
                    <a:pt x="1411" y="216"/>
                  </a:lnTo>
                  <a:lnTo>
                    <a:pt x="1319" y="215"/>
                  </a:lnTo>
                  <a:lnTo>
                    <a:pt x="1228" y="221"/>
                  </a:lnTo>
                  <a:lnTo>
                    <a:pt x="1137" y="231"/>
                  </a:lnTo>
                  <a:lnTo>
                    <a:pt x="1046" y="246"/>
                  </a:lnTo>
                  <a:lnTo>
                    <a:pt x="956" y="266"/>
                  </a:lnTo>
                  <a:lnTo>
                    <a:pt x="868" y="292"/>
                  </a:lnTo>
                  <a:lnTo>
                    <a:pt x="781" y="323"/>
                  </a:lnTo>
                  <a:lnTo>
                    <a:pt x="695" y="358"/>
                  </a:lnTo>
                  <a:lnTo>
                    <a:pt x="612" y="400"/>
                  </a:lnTo>
                  <a:lnTo>
                    <a:pt x="530" y="447"/>
                  </a:lnTo>
                  <a:lnTo>
                    <a:pt x="450" y="499"/>
                  </a:lnTo>
                  <a:lnTo>
                    <a:pt x="374" y="555"/>
                  </a:lnTo>
                  <a:lnTo>
                    <a:pt x="299" y="617"/>
                  </a:lnTo>
                  <a:lnTo>
                    <a:pt x="228" y="684"/>
                  </a:lnTo>
                  <a:lnTo>
                    <a:pt x="152" y="761"/>
                  </a:lnTo>
                  <a:lnTo>
                    <a:pt x="0" y="609"/>
                  </a:lnTo>
                  <a:lnTo>
                    <a:pt x="76" y="533"/>
                  </a:lnTo>
                  <a:lnTo>
                    <a:pt x="153" y="459"/>
                  </a:lnTo>
                  <a:lnTo>
                    <a:pt x="235" y="392"/>
                  </a:lnTo>
                  <a:lnTo>
                    <a:pt x="317" y="329"/>
                  </a:lnTo>
                  <a:lnTo>
                    <a:pt x="404" y="271"/>
                  </a:lnTo>
                  <a:lnTo>
                    <a:pt x="492" y="221"/>
                  </a:lnTo>
                  <a:lnTo>
                    <a:pt x="583" y="174"/>
                  </a:lnTo>
                  <a:lnTo>
                    <a:pt x="676" y="133"/>
                  </a:lnTo>
                  <a:lnTo>
                    <a:pt x="770" y="98"/>
                  </a:lnTo>
                  <a:lnTo>
                    <a:pt x="866" y="68"/>
                  </a:lnTo>
                  <a:lnTo>
                    <a:pt x="964" y="43"/>
                  </a:lnTo>
                  <a:lnTo>
                    <a:pt x="1062" y="24"/>
                  </a:lnTo>
                  <a:lnTo>
                    <a:pt x="1161" y="11"/>
                  </a:lnTo>
                  <a:lnTo>
                    <a:pt x="1260" y="2"/>
                  </a:lnTo>
                  <a:lnTo>
                    <a:pt x="1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08"/>
            <p:cNvSpPr>
              <a:spLocks noEditPoints="1"/>
            </p:cNvSpPr>
            <p:nvPr/>
          </p:nvSpPr>
          <p:spPr bwMode="auto">
            <a:xfrm>
              <a:off x="3592513" y="5116513"/>
              <a:ext cx="331788" cy="333375"/>
            </a:xfrm>
            <a:custGeom>
              <a:avLst/>
              <a:gdLst>
                <a:gd name="T0" fmla="*/ 978 w 2088"/>
                <a:gd name="T1" fmla="*/ 474 h 2101"/>
                <a:gd name="T2" fmla="*/ 816 w 2088"/>
                <a:gd name="T3" fmla="*/ 540 h 2101"/>
                <a:gd name="T4" fmla="*/ 681 w 2088"/>
                <a:gd name="T5" fmla="*/ 668 h 2101"/>
                <a:gd name="T6" fmla="*/ 597 w 2088"/>
                <a:gd name="T7" fmla="*/ 837 h 2101"/>
                <a:gd name="T8" fmla="*/ 441 w 2088"/>
                <a:gd name="T9" fmla="*/ 861 h 2101"/>
                <a:gd name="T10" fmla="*/ 433 w 2088"/>
                <a:gd name="T11" fmla="*/ 982 h 2101"/>
                <a:gd name="T12" fmla="*/ 566 w 2088"/>
                <a:gd name="T13" fmla="*/ 1004 h 2101"/>
                <a:gd name="T14" fmla="*/ 441 w 2088"/>
                <a:gd name="T15" fmla="*/ 1081 h 2101"/>
                <a:gd name="T16" fmla="*/ 430 w 2088"/>
                <a:gd name="T17" fmla="*/ 1186 h 2101"/>
                <a:gd name="T18" fmla="*/ 466 w 2088"/>
                <a:gd name="T19" fmla="*/ 1222 h 2101"/>
                <a:gd name="T20" fmla="*/ 615 w 2088"/>
                <a:gd name="T21" fmla="*/ 1310 h 2101"/>
                <a:gd name="T22" fmla="*/ 720 w 2088"/>
                <a:gd name="T23" fmla="*/ 1480 h 2101"/>
                <a:gd name="T24" fmla="*/ 880 w 2088"/>
                <a:gd name="T25" fmla="*/ 1594 h 2101"/>
                <a:gd name="T26" fmla="*/ 1119 w 2088"/>
                <a:gd name="T27" fmla="*/ 1643 h 2101"/>
                <a:gd name="T28" fmla="*/ 1360 w 2088"/>
                <a:gd name="T29" fmla="*/ 1600 h 2101"/>
                <a:gd name="T30" fmla="*/ 1438 w 2088"/>
                <a:gd name="T31" fmla="*/ 1546 h 2101"/>
                <a:gd name="T32" fmla="*/ 1391 w 2088"/>
                <a:gd name="T33" fmla="*/ 1417 h 2101"/>
                <a:gd name="T34" fmla="*/ 1347 w 2088"/>
                <a:gd name="T35" fmla="*/ 1385 h 2101"/>
                <a:gd name="T36" fmla="*/ 1167 w 2088"/>
                <a:gd name="T37" fmla="*/ 1425 h 2101"/>
                <a:gd name="T38" fmla="*/ 984 w 2088"/>
                <a:gd name="T39" fmla="*/ 1411 h 2101"/>
                <a:gd name="T40" fmla="*/ 873 w 2088"/>
                <a:gd name="T41" fmla="*/ 1338 h 2101"/>
                <a:gd name="T42" fmla="*/ 809 w 2088"/>
                <a:gd name="T43" fmla="*/ 1222 h 2101"/>
                <a:gd name="T44" fmla="*/ 1099 w 2088"/>
                <a:gd name="T45" fmla="*/ 1200 h 2101"/>
                <a:gd name="T46" fmla="*/ 1091 w 2088"/>
                <a:gd name="T47" fmla="*/ 1080 h 2101"/>
                <a:gd name="T48" fmla="*/ 784 w 2088"/>
                <a:gd name="T49" fmla="*/ 1003 h 2101"/>
                <a:gd name="T50" fmla="*/ 1099 w 2088"/>
                <a:gd name="T51" fmla="*/ 981 h 2101"/>
                <a:gd name="T52" fmla="*/ 1091 w 2088"/>
                <a:gd name="T53" fmla="*/ 859 h 2101"/>
                <a:gd name="T54" fmla="*/ 820 w 2088"/>
                <a:gd name="T55" fmla="*/ 847 h 2101"/>
                <a:gd name="T56" fmla="*/ 878 w 2088"/>
                <a:gd name="T57" fmla="*/ 757 h 2101"/>
                <a:gd name="T58" fmla="*/ 1013 w 2088"/>
                <a:gd name="T59" fmla="*/ 682 h 2101"/>
                <a:gd name="T60" fmla="*/ 1214 w 2088"/>
                <a:gd name="T61" fmla="*/ 683 h 2101"/>
                <a:gd name="T62" fmla="*/ 1363 w 2088"/>
                <a:gd name="T63" fmla="*/ 714 h 2101"/>
                <a:gd name="T64" fmla="*/ 1412 w 2088"/>
                <a:gd name="T65" fmla="*/ 636 h 2101"/>
                <a:gd name="T66" fmla="*/ 1434 w 2088"/>
                <a:gd name="T67" fmla="*/ 543 h 2101"/>
                <a:gd name="T68" fmla="*/ 1329 w 2088"/>
                <a:gd name="T69" fmla="*/ 489 h 2101"/>
                <a:gd name="T70" fmla="*/ 1044 w 2088"/>
                <a:gd name="T71" fmla="*/ 0 h 2101"/>
                <a:gd name="T72" fmla="*/ 1374 w 2088"/>
                <a:gd name="T73" fmla="*/ 53 h 2101"/>
                <a:gd name="T74" fmla="*/ 1661 w 2088"/>
                <a:gd name="T75" fmla="*/ 203 h 2101"/>
                <a:gd name="T76" fmla="*/ 1886 w 2088"/>
                <a:gd name="T77" fmla="*/ 430 h 2101"/>
                <a:gd name="T78" fmla="*/ 2035 w 2088"/>
                <a:gd name="T79" fmla="*/ 719 h 2101"/>
                <a:gd name="T80" fmla="*/ 2088 w 2088"/>
                <a:gd name="T81" fmla="*/ 1051 h 2101"/>
                <a:gd name="T82" fmla="*/ 2035 w 2088"/>
                <a:gd name="T83" fmla="*/ 1383 h 2101"/>
                <a:gd name="T84" fmla="*/ 1886 w 2088"/>
                <a:gd name="T85" fmla="*/ 1671 h 2101"/>
                <a:gd name="T86" fmla="*/ 1661 w 2088"/>
                <a:gd name="T87" fmla="*/ 1898 h 2101"/>
                <a:gd name="T88" fmla="*/ 1374 w 2088"/>
                <a:gd name="T89" fmla="*/ 2047 h 2101"/>
                <a:gd name="T90" fmla="*/ 1044 w 2088"/>
                <a:gd name="T91" fmla="*/ 2101 h 2101"/>
                <a:gd name="T92" fmla="*/ 714 w 2088"/>
                <a:gd name="T93" fmla="*/ 2047 h 2101"/>
                <a:gd name="T94" fmla="*/ 428 w 2088"/>
                <a:gd name="T95" fmla="*/ 1898 h 2101"/>
                <a:gd name="T96" fmla="*/ 201 w 2088"/>
                <a:gd name="T97" fmla="*/ 1671 h 2101"/>
                <a:gd name="T98" fmla="*/ 54 w 2088"/>
                <a:gd name="T99" fmla="*/ 1382 h 2101"/>
                <a:gd name="T100" fmla="*/ 0 w 2088"/>
                <a:gd name="T101" fmla="*/ 1050 h 2101"/>
                <a:gd name="T102" fmla="*/ 54 w 2088"/>
                <a:gd name="T103" fmla="*/ 718 h 2101"/>
                <a:gd name="T104" fmla="*/ 201 w 2088"/>
                <a:gd name="T105" fmla="*/ 430 h 2101"/>
                <a:gd name="T106" fmla="*/ 428 w 2088"/>
                <a:gd name="T107" fmla="*/ 202 h 2101"/>
                <a:gd name="T108" fmla="*/ 714 w 2088"/>
                <a:gd name="T109" fmla="*/ 53 h 2101"/>
                <a:gd name="T110" fmla="*/ 1044 w 2088"/>
                <a:gd name="T111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88" h="2101">
                  <a:moveTo>
                    <a:pt x="1146" y="458"/>
                  </a:moveTo>
                  <a:lnTo>
                    <a:pt x="1085" y="459"/>
                  </a:lnTo>
                  <a:lnTo>
                    <a:pt x="1022" y="466"/>
                  </a:lnTo>
                  <a:lnTo>
                    <a:pt x="978" y="474"/>
                  </a:lnTo>
                  <a:lnTo>
                    <a:pt x="936" y="486"/>
                  </a:lnTo>
                  <a:lnTo>
                    <a:pt x="894" y="501"/>
                  </a:lnTo>
                  <a:lnTo>
                    <a:pt x="855" y="518"/>
                  </a:lnTo>
                  <a:lnTo>
                    <a:pt x="816" y="540"/>
                  </a:lnTo>
                  <a:lnTo>
                    <a:pt x="780" y="567"/>
                  </a:lnTo>
                  <a:lnTo>
                    <a:pt x="743" y="598"/>
                  </a:lnTo>
                  <a:lnTo>
                    <a:pt x="710" y="632"/>
                  </a:lnTo>
                  <a:lnTo>
                    <a:pt x="681" y="668"/>
                  </a:lnTo>
                  <a:lnTo>
                    <a:pt x="655" y="707"/>
                  </a:lnTo>
                  <a:lnTo>
                    <a:pt x="632" y="749"/>
                  </a:lnTo>
                  <a:lnTo>
                    <a:pt x="614" y="792"/>
                  </a:lnTo>
                  <a:lnTo>
                    <a:pt x="597" y="837"/>
                  </a:lnTo>
                  <a:lnTo>
                    <a:pt x="593" y="850"/>
                  </a:lnTo>
                  <a:lnTo>
                    <a:pt x="467" y="850"/>
                  </a:lnTo>
                  <a:lnTo>
                    <a:pt x="453" y="853"/>
                  </a:lnTo>
                  <a:lnTo>
                    <a:pt x="441" y="861"/>
                  </a:lnTo>
                  <a:lnTo>
                    <a:pt x="433" y="872"/>
                  </a:lnTo>
                  <a:lnTo>
                    <a:pt x="431" y="887"/>
                  </a:lnTo>
                  <a:lnTo>
                    <a:pt x="431" y="967"/>
                  </a:lnTo>
                  <a:lnTo>
                    <a:pt x="433" y="982"/>
                  </a:lnTo>
                  <a:lnTo>
                    <a:pt x="441" y="994"/>
                  </a:lnTo>
                  <a:lnTo>
                    <a:pt x="453" y="1001"/>
                  </a:lnTo>
                  <a:lnTo>
                    <a:pt x="467" y="1004"/>
                  </a:lnTo>
                  <a:lnTo>
                    <a:pt x="566" y="1004"/>
                  </a:lnTo>
                  <a:lnTo>
                    <a:pt x="566" y="1070"/>
                  </a:lnTo>
                  <a:lnTo>
                    <a:pt x="467" y="1070"/>
                  </a:lnTo>
                  <a:lnTo>
                    <a:pt x="453" y="1073"/>
                  </a:lnTo>
                  <a:lnTo>
                    <a:pt x="441" y="1081"/>
                  </a:lnTo>
                  <a:lnTo>
                    <a:pt x="433" y="1092"/>
                  </a:lnTo>
                  <a:lnTo>
                    <a:pt x="431" y="1106"/>
                  </a:lnTo>
                  <a:lnTo>
                    <a:pt x="430" y="1106"/>
                  </a:lnTo>
                  <a:lnTo>
                    <a:pt x="430" y="1186"/>
                  </a:lnTo>
                  <a:lnTo>
                    <a:pt x="432" y="1200"/>
                  </a:lnTo>
                  <a:lnTo>
                    <a:pt x="441" y="1212"/>
                  </a:lnTo>
                  <a:lnTo>
                    <a:pt x="452" y="1220"/>
                  </a:lnTo>
                  <a:lnTo>
                    <a:pt x="466" y="1222"/>
                  </a:lnTo>
                  <a:lnTo>
                    <a:pt x="586" y="1222"/>
                  </a:lnTo>
                  <a:lnTo>
                    <a:pt x="595" y="1252"/>
                  </a:lnTo>
                  <a:lnTo>
                    <a:pt x="604" y="1282"/>
                  </a:lnTo>
                  <a:lnTo>
                    <a:pt x="615" y="1310"/>
                  </a:lnTo>
                  <a:lnTo>
                    <a:pt x="636" y="1358"/>
                  </a:lnTo>
                  <a:lnTo>
                    <a:pt x="661" y="1402"/>
                  </a:lnTo>
                  <a:lnTo>
                    <a:pt x="688" y="1444"/>
                  </a:lnTo>
                  <a:lnTo>
                    <a:pt x="720" y="1480"/>
                  </a:lnTo>
                  <a:lnTo>
                    <a:pt x="754" y="1514"/>
                  </a:lnTo>
                  <a:lnTo>
                    <a:pt x="793" y="1545"/>
                  </a:lnTo>
                  <a:lnTo>
                    <a:pt x="835" y="1571"/>
                  </a:lnTo>
                  <a:lnTo>
                    <a:pt x="880" y="1594"/>
                  </a:lnTo>
                  <a:lnTo>
                    <a:pt x="929" y="1613"/>
                  </a:lnTo>
                  <a:lnTo>
                    <a:pt x="992" y="1629"/>
                  </a:lnTo>
                  <a:lnTo>
                    <a:pt x="1056" y="1640"/>
                  </a:lnTo>
                  <a:lnTo>
                    <a:pt x="1119" y="1643"/>
                  </a:lnTo>
                  <a:lnTo>
                    <a:pt x="1182" y="1640"/>
                  </a:lnTo>
                  <a:lnTo>
                    <a:pt x="1246" y="1631"/>
                  </a:lnTo>
                  <a:lnTo>
                    <a:pt x="1310" y="1617"/>
                  </a:lnTo>
                  <a:lnTo>
                    <a:pt x="1360" y="1600"/>
                  </a:lnTo>
                  <a:lnTo>
                    <a:pt x="1407" y="1582"/>
                  </a:lnTo>
                  <a:lnTo>
                    <a:pt x="1422" y="1572"/>
                  </a:lnTo>
                  <a:lnTo>
                    <a:pt x="1432" y="1560"/>
                  </a:lnTo>
                  <a:lnTo>
                    <a:pt x="1438" y="1546"/>
                  </a:lnTo>
                  <a:lnTo>
                    <a:pt x="1438" y="1531"/>
                  </a:lnTo>
                  <a:lnTo>
                    <a:pt x="1433" y="1514"/>
                  </a:lnTo>
                  <a:lnTo>
                    <a:pt x="1412" y="1466"/>
                  </a:lnTo>
                  <a:lnTo>
                    <a:pt x="1391" y="1417"/>
                  </a:lnTo>
                  <a:lnTo>
                    <a:pt x="1383" y="1402"/>
                  </a:lnTo>
                  <a:lnTo>
                    <a:pt x="1373" y="1392"/>
                  </a:lnTo>
                  <a:lnTo>
                    <a:pt x="1362" y="1386"/>
                  </a:lnTo>
                  <a:lnTo>
                    <a:pt x="1347" y="1385"/>
                  </a:lnTo>
                  <a:lnTo>
                    <a:pt x="1331" y="1388"/>
                  </a:lnTo>
                  <a:lnTo>
                    <a:pt x="1272" y="1403"/>
                  </a:lnTo>
                  <a:lnTo>
                    <a:pt x="1213" y="1417"/>
                  </a:lnTo>
                  <a:lnTo>
                    <a:pt x="1167" y="1425"/>
                  </a:lnTo>
                  <a:lnTo>
                    <a:pt x="1122" y="1428"/>
                  </a:lnTo>
                  <a:lnTo>
                    <a:pt x="1076" y="1427"/>
                  </a:lnTo>
                  <a:lnTo>
                    <a:pt x="1031" y="1422"/>
                  </a:lnTo>
                  <a:lnTo>
                    <a:pt x="984" y="1411"/>
                  </a:lnTo>
                  <a:lnTo>
                    <a:pt x="951" y="1397"/>
                  </a:lnTo>
                  <a:lnTo>
                    <a:pt x="922" y="1381"/>
                  </a:lnTo>
                  <a:lnTo>
                    <a:pt x="896" y="1361"/>
                  </a:lnTo>
                  <a:lnTo>
                    <a:pt x="873" y="1338"/>
                  </a:lnTo>
                  <a:lnTo>
                    <a:pt x="853" y="1313"/>
                  </a:lnTo>
                  <a:lnTo>
                    <a:pt x="837" y="1285"/>
                  </a:lnTo>
                  <a:lnTo>
                    <a:pt x="822" y="1255"/>
                  </a:lnTo>
                  <a:lnTo>
                    <a:pt x="809" y="1222"/>
                  </a:lnTo>
                  <a:lnTo>
                    <a:pt x="1066" y="1222"/>
                  </a:lnTo>
                  <a:lnTo>
                    <a:pt x="1080" y="1220"/>
                  </a:lnTo>
                  <a:lnTo>
                    <a:pt x="1091" y="1212"/>
                  </a:lnTo>
                  <a:lnTo>
                    <a:pt x="1099" y="1200"/>
                  </a:lnTo>
                  <a:lnTo>
                    <a:pt x="1102" y="1186"/>
                  </a:lnTo>
                  <a:lnTo>
                    <a:pt x="1102" y="1105"/>
                  </a:lnTo>
                  <a:lnTo>
                    <a:pt x="1099" y="1091"/>
                  </a:lnTo>
                  <a:lnTo>
                    <a:pt x="1091" y="1080"/>
                  </a:lnTo>
                  <a:lnTo>
                    <a:pt x="1080" y="1071"/>
                  </a:lnTo>
                  <a:lnTo>
                    <a:pt x="1066" y="1069"/>
                  </a:lnTo>
                  <a:lnTo>
                    <a:pt x="784" y="1069"/>
                  </a:lnTo>
                  <a:lnTo>
                    <a:pt x="784" y="1003"/>
                  </a:lnTo>
                  <a:lnTo>
                    <a:pt x="1066" y="1003"/>
                  </a:lnTo>
                  <a:lnTo>
                    <a:pt x="1080" y="999"/>
                  </a:lnTo>
                  <a:lnTo>
                    <a:pt x="1091" y="992"/>
                  </a:lnTo>
                  <a:lnTo>
                    <a:pt x="1099" y="981"/>
                  </a:lnTo>
                  <a:lnTo>
                    <a:pt x="1102" y="966"/>
                  </a:lnTo>
                  <a:lnTo>
                    <a:pt x="1102" y="885"/>
                  </a:lnTo>
                  <a:lnTo>
                    <a:pt x="1099" y="871"/>
                  </a:lnTo>
                  <a:lnTo>
                    <a:pt x="1091" y="859"/>
                  </a:lnTo>
                  <a:lnTo>
                    <a:pt x="1080" y="851"/>
                  </a:lnTo>
                  <a:lnTo>
                    <a:pt x="1066" y="848"/>
                  </a:lnTo>
                  <a:lnTo>
                    <a:pt x="820" y="848"/>
                  </a:lnTo>
                  <a:lnTo>
                    <a:pt x="820" y="847"/>
                  </a:lnTo>
                  <a:lnTo>
                    <a:pt x="820" y="846"/>
                  </a:lnTo>
                  <a:lnTo>
                    <a:pt x="837" y="814"/>
                  </a:lnTo>
                  <a:lnTo>
                    <a:pt x="856" y="784"/>
                  </a:lnTo>
                  <a:lnTo>
                    <a:pt x="878" y="757"/>
                  </a:lnTo>
                  <a:lnTo>
                    <a:pt x="902" y="733"/>
                  </a:lnTo>
                  <a:lnTo>
                    <a:pt x="930" y="714"/>
                  </a:lnTo>
                  <a:lnTo>
                    <a:pt x="963" y="697"/>
                  </a:lnTo>
                  <a:lnTo>
                    <a:pt x="1013" y="682"/>
                  </a:lnTo>
                  <a:lnTo>
                    <a:pt x="1064" y="673"/>
                  </a:lnTo>
                  <a:lnTo>
                    <a:pt x="1113" y="672"/>
                  </a:lnTo>
                  <a:lnTo>
                    <a:pt x="1164" y="675"/>
                  </a:lnTo>
                  <a:lnTo>
                    <a:pt x="1214" y="683"/>
                  </a:lnTo>
                  <a:lnTo>
                    <a:pt x="1274" y="698"/>
                  </a:lnTo>
                  <a:lnTo>
                    <a:pt x="1333" y="712"/>
                  </a:lnTo>
                  <a:lnTo>
                    <a:pt x="1350" y="715"/>
                  </a:lnTo>
                  <a:lnTo>
                    <a:pt x="1363" y="714"/>
                  </a:lnTo>
                  <a:lnTo>
                    <a:pt x="1375" y="708"/>
                  </a:lnTo>
                  <a:lnTo>
                    <a:pt x="1384" y="698"/>
                  </a:lnTo>
                  <a:lnTo>
                    <a:pt x="1393" y="684"/>
                  </a:lnTo>
                  <a:lnTo>
                    <a:pt x="1412" y="636"/>
                  </a:lnTo>
                  <a:lnTo>
                    <a:pt x="1433" y="588"/>
                  </a:lnTo>
                  <a:lnTo>
                    <a:pt x="1438" y="571"/>
                  </a:lnTo>
                  <a:lnTo>
                    <a:pt x="1439" y="556"/>
                  </a:lnTo>
                  <a:lnTo>
                    <a:pt x="1434" y="543"/>
                  </a:lnTo>
                  <a:lnTo>
                    <a:pt x="1424" y="530"/>
                  </a:lnTo>
                  <a:lnTo>
                    <a:pt x="1410" y="519"/>
                  </a:lnTo>
                  <a:lnTo>
                    <a:pt x="1388" y="510"/>
                  </a:lnTo>
                  <a:lnTo>
                    <a:pt x="1329" y="489"/>
                  </a:lnTo>
                  <a:lnTo>
                    <a:pt x="1268" y="473"/>
                  </a:lnTo>
                  <a:lnTo>
                    <a:pt x="1208" y="463"/>
                  </a:lnTo>
                  <a:lnTo>
                    <a:pt x="1146" y="458"/>
                  </a:lnTo>
                  <a:close/>
                  <a:moveTo>
                    <a:pt x="1044" y="0"/>
                  </a:moveTo>
                  <a:lnTo>
                    <a:pt x="1130" y="3"/>
                  </a:lnTo>
                  <a:lnTo>
                    <a:pt x="1213" y="13"/>
                  </a:lnTo>
                  <a:lnTo>
                    <a:pt x="1295" y="30"/>
                  </a:lnTo>
                  <a:lnTo>
                    <a:pt x="1374" y="53"/>
                  </a:lnTo>
                  <a:lnTo>
                    <a:pt x="1450" y="83"/>
                  </a:lnTo>
                  <a:lnTo>
                    <a:pt x="1523" y="117"/>
                  </a:lnTo>
                  <a:lnTo>
                    <a:pt x="1594" y="158"/>
                  </a:lnTo>
                  <a:lnTo>
                    <a:pt x="1661" y="203"/>
                  </a:lnTo>
                  <a:lnTo>
                    <a:pt x="1724" y="253"/>
                  </a:lnTo>
                  <a:lnTo>
                    <a:pt x="1782" y="308"/>
                  </a:lnTo>
                  <a:lnTo>
                    <a:pt x="1837" y="367"/>
                  </a:lnTo>
                  <a:lnTo>
                    <a:pt x="1886" y="430"/>
                  </a:lnTo>
                  <a:lnTo>
                    <a:pt x="1932" y="497"/>
                  </a:lnTo>
                  <a:lnTo>
                    <a:pt x="1971" y="568"/>
                  </a:lnTo>
                  <a:lnTo>
                    <a:pt x="2005" y="642"/>
                  </a:lnTo>
                  <a:lnTo>
                    <a:pt x="2035" y="719"/>
                  </a:lnTo>
                  <a:lnTo>
                    <a:pt x="2057" y="799"/>
                  </a:lnTo>
                  <a:lnTo>
                    <a:pt x="2075" y="880"/>
                  </a:lnTo>
                  <a:lnTo>
                    <a:pt x="2084" y="965"/>
                  </a:lnTo>
                  <a:lnTo>
                    <a:pt x="2088" y="1051"/>
                  </a:lnTo>
                  <a:lnTo>
                    <a:pt x="2084" y="1137"/>
                  </a:lnTo>
                  <a:lnTo>
                    <a:pt x="2075" y="1221"/>
                  </a:lnTo>
                  <a:lnTo>
                    <a:pt x="2057" y="1304"/>
                  </a:lnTo>
                  <a:lnTo>
                    <a:pt x="2035" y="1383"/>
                  </a:lnTo>
                  <a:lnTo>
                    <a:pt x="2005" y="1459"/>
                  </a:lnTo>
                  <a:lnTo>
                    <a:pt x="1971" y="1533"/>
                  </a:lnTo>
                  <a:lnTo>
                    <a:pt x="1932" y="1604"/>
                  </a:lnTo>
                  <a:lnTo>
                    <a:pt x="1886" y="1671"/>
                  </a:lnTo>
                  <a:lnTo>
                    <a:pt x="1837" y="1734"/>
                  </a:lnTo>
                  <a:lnTo>
                    <a:pt x="1782" y="1793"/>
                  </a:lnTo>
                  <a:lnTo>
                    <a:pt x="1724" y="1849"/>
                  </a:lnTo>
                  <a:lnTo>
                    <a:pt x="1661" y="1898"/>
                  </a:lnTo>
                  <a:lnTo>
                    <a:pt x="1594" y="1943"/>
                  </a:lnTo>
                  <a:lnTo>
                    <a:pt x="1523" y="1984"/>
                  </a:lnTo>
                  <a:lnTo>
                    <a:pt x="1450" y="2018"/>
                  </a:lnTo>
                  <a:lnTo>
                    <a:pt x="1374" y="2047"/>
                  </a:lnTo>
                  <a:lnTo>
                    <a:pt x="1295" y="2070"/>
                  </a:lnTo>
                  <a:lnTo>
                    <a:pt x="1213" y="2087"/>
                  </a:lnTo>
                  <a:lnTo>
                    <a:pt x="1130" y="2098"/>
                  </a:lnTo>
                  <a:lnTo>
                    <a:pt x="1044" y="2101"/>
                  </a:lnTo>
                  <a:lnTo>
                    <a:pt x="958" y="2098"/>
                  </a:lnTo>
                  <a:lnTo>
                    <a:pt x="874" y="2087"/>
                  </a:lnTo>
                  <a:lnTo>
                    <a:pt x="793" y="2070"/>
                  </a:lnTo>
                  <a:lnTo>
                    <a:pt x="714" y="2047"/>
                  </a:lnTo>
                  <a:lnTo>
                    <a:pt x="638" y="2018"/>
                  </a:lnTo>
                  <a:lnTo>
                    <a:pt x="564" y="1984"/>
                  </a:lnTo>
                  <a:lnTo>
                    <a:pt x="494" y="1943"/>
                  </a:lnTo>
                  <a:lnTo>
                    <a:pt x="428" y="1898"/>
                  </a:lnTo>
                  <a:lnTo>
                    <a:pt x="365" y="1847"/>
                  </a:lnTo>
                  <a:lnTo>
                    <a:pt x="306" y="1793"/>
                  </a:lnTo>
                  <a:lnTo>
                    <a:pt x="252" y="1734"/>
                  </a:lnTo>
                  <a:lnTo>
                    <a:pt x="201" y="1671"/>
                  </a:lnTo>
                  <a:lnTo>
                    <a:pt x="156" y="1604"/>
                  </a:lnTo>
                  <a:lnTo>
                    <a:pt x="116" y="1533"/>
                  </a:lnTo>
                  <a:lnTo>
                    <a:pt x="82" y="1459"/>
                  </a:lnTo>
                  <a:lnTo>
                    <a:pt x="54" y="1382"/>
                  </a:lnTo>
                  <a:lnTo>
                    <a:pt x="31" y="1303"/>
                  </a:lnTo>
                  <a:lnTo>
                    <a:pt x="14" y="1220"/>
                  </a:lnTo>
                  <a:lnTo>
                    <a:pt x="3" y="1136"/>
                  </a:lnTo>
                  <a:lnTo>
                    <a:pt x="0" y="1050"/>
                  </a:lnTo>
                  <a:lnTo>
                    <a:pt x="3" y="964"/>
                  </a:lnTo>
                  <a:lnTo>
                    <a:pt x="14" y="880"/>
                  </a:lnTo>
                  <a:lnTo>
                    <a:pt x="31" y="797"/>
                  </a:lnTo>
                  <a:lnTo>
                    <a:pt x="54" y="718"/>
                  </a:lnTo>
                  <a:lnTo>
                    <a:pt x="82" y="641"/>
                  </a:lnTo>
                  <a:lnTo>
                    <a:pt x="116" y="567"/>
                  </a:lnTo>
                  <a:lnTo>
                    <a:pt x="156" y="496"/>
                  </a:lnTo>
                  <a:lnTo>
                    <a:pt x="201" y="430"/>
                  </a:lnTo>
                  <a:lnTo>
                    <a:pt x="252" y="366"/>
                  </a:lnTo>
                  <a:lnTo>
                    <a:pt x="306" y="308"/>
                  </a:lnTo>
                  <a:lnTo>
                    <a:pt x="365" y="253"/>
                  </a:lnTo>
                  <a:lnTo>
                    <a:pt x="428" y="202"/>
                  </a:lnTo>
                  <a:lnTo>
                    <a:pt x="494" y="157"/>
                  </a:lnTo>
                  <a:lnTo>
                    <a:pt x="564" y="117"/>
                  </a:lnTo>
                  <a:lnTo>
                    <a:pt x="638" y="83"/>
                  </a:lnTo>
                  <a:lnTo>
                    <a:pt x="714" y="53"/>
                  </a:lnTo>
                  <a:lnTo>
                    <a:pt x="793" y="30"/>
                  </a:lnTo>
                  <a:lnTo>
                    <a:pt x="874" y="13"/>
                  </a:lnTo>
                  <a:lnTo>
                    <a:pt x="958" y="3"/>
                  </a:lnTo>
                  <a:lnTo>
                    <a:pt x="10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0" name="Group 779"/>
          <p:cNvGrpSpPr/>
          <p:nvPr/>
        </p:nvGrpSpPr>
        <p:grpSpPr>
          <a:xfrm>
            <a:off x="4400002" y="4994275"/>
            <a:ext cx="576263" cy="576263"/>
            <a:chOff x="4384675" y="4994275"/>
            <a:chExt cx="576263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113"/>
            <p:cNvSpPr>
              <a:spLocks/>
            </p:cNvSpPr>
            <p:nvPr/>
          </p:nvSpPr>
          <p:spPr bwMode="auto">
            <a:xfrm>
              <a:off x="4468813" y="5076825"/>
              <a:ext cx="87313" cy="85725"/>
            </a:xfrm>
            <a:custGeom>
              <a:avLst/>
              <a:gdLst>
                <a:gd name="T0" fmla="*/ 24 w 542"/>
                <a:gd name="T1" fmla="*/ 0 h 541"/>
                <a:gd name="T2" fmla="*/ 389 w 542"/>
                <a:gd name="T3" fmla="*/ 99 h 541"/>
                <a:gd name="T4" fmla="*/ 397 w 542"/>
                <a:gd name="T5" fmla="*/ 103 h 541"/>
                <a:gd name="T6" fmla="*/ 401 w 542"/>
                <a:gd name="T7" fmla="*/ 109 h 541"/>
                <a:gd name="T8" fmla="*/ 404 w 542"/>
                <a:gd name="T9" fmla="*/ 116 h 541"/>
                <a:gd name="T10" fmla="*/ 403 w 542"/>
                <a:gd name="T11" fmla="*/ 124 h 541"/>
                <a:gd name="T12" fmla="*/ 398 w 542"/>
                <a:gd name="T13" fmla="*/ 132 h 541"/>
                <a:gd name="T14" fmla="*/ 332 w 542"/>
                <a:gd name="T15" fmla="*/ 197 h 541"/>
                <a:gd name="T16" fmla="*/ 542 w 542"/>
                <a:gd name="T17" fmla="*/ 407 h 541"/>
                <a:gd name="T18" fmla="*/ 486 w 542"/>
                <a:gd name="T19" fmla="*/ 455 h 541"/>
                <a:gd name="T20" fmla="*/ 433 w 542"/>
                <a:gd name="T21" fmla="*/ 508 h 541"/>
                <a:gd name="T22" fmla="*/ 404 w 542"/>
                <a:gd name="T23" fmla="*/ 541 h 541"/>
                <a:gd name="T24" fmla="*/ 196 w 542"/>
                <a:gd name="T25" fmla="*/ 334 h 541"/>
                <a:gd name="T26" fmla="*/ 131 w 542"/>
                <a:gd name="T27" fmla="*/ 400 h 541"/>
                <a:gd name="T28" fmla="*/ 123 w 542"/>
                <a:gd name="T29" fmla="*/ 404 h 541"/>
                <a:gd name="T30" fmla="*/ 116 w 542"/>
                <a:gd name="T31" fmla="*/ 405 h 541"/>
                <a:gd name="T32" fmla="*/ 108 w 542"/>
                <a:gd name="T33" fmla="*/ 403 h 541"/>
                <a:gd name="T34" fmla="*/ 103 w 542"/>
                <a:gd name="T35" fmla="*/ 398 h 541"/>
                <a:gd name="T36" fmla="*/ 98 w 542"/>
                <a:gd name="T37" fmla="*/ 391 h 541"/>
                <a:gd name="T38" fmla="*/ 0 w 542"/>
                <a:gd name="T39" fmla="*/ 25 h 541"/>
                <a:gd name="T40" fmla="*/ 1 w 542"/>
                <a:gd name="T41" fmla="*/ 15 h 541"/>
                <a:gd name="T42" fmla="*/ 5 w 542"/>
                <a:gd name="T43" fmla="*/ 6 h 541"/>
                <a:gd name="T44" fmla="*/ 14 w 542"/>
                <a:gd name="T45" fmla="*/ 2 h 541"/>
                <a:gd name="T46" fmla="*/ 24 w 542"/>
                <a:gd name="T47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2" h="541">
                  <a:moveTo>
                    <a:pt x="24" y="0"/>
                  </a:moveTo>
                  <a:lnTo>
                    <a:pt x="389" y="99"/>
                  </a:lnTo>
                  <a:lnTo>
                    <a:pt x="397" y="103"/>
                  </a:lnTo>
                  <a:lnTo>
                    <a:pt x="401" y="109"/>
                  </a:lnTo>
                  <a:lnTo>
                    <a:pt x="404" y="116"/>
                  </a:lnTo>
                  <a:lnTo>
                    <a:pt x="403" y="124"/>
                  </a:lnTo>
                  <a:lnTo>
                    <a:pt x="398" y="132"/>
                  </a:lnTo>
                  <a:lnTo>
                    <a:pt x="332" y="197"/>
                  </a:lnTo>
                  <a:lnTo>
                    <a:pt x="542" y="407"/>
                  </a:lnTo>
                  <a:lnTo>
                    <a:pt x="486" y="455"/>
                  </a:lnTo>
                  <a:lnTo>
                    <a:pt x="433" y="508"/>
                  </a:lnTo>
                  <a:lnTo>
                    <a:pt x="404" y="541"/>
                  </a:lnTo>
                  <a:lnTo>
                    <a:pt x="196" y="334"/>
                  </a:lnTo>
                  <a:lnTo>
                    <a:pt x="131" y="400"/>
                  </a:lnTo>
                  <a:lnTo>
                    <a:pt x="123" y="404"/>
                  </a:lnTo>
                  <a:lnTo>
                    <a:pt x="116" y="405"/>
                  </a:lnTo>
                  <a:lnTo>
                    <a:pt x="108" y="403"/>
                  </a:lnTo>
                  <a:lnTo>
                    <a:pt x="103" y="398"/>
                  </a:lnTo>
                  <a:lnTo>
                    <a:pt x="98" y="391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5" y="6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14"/>
            <p:cNvSpPr>
              <a:spLocks/>
            </p:cNvSpPr>
            <p:nvPr/>
          </p:nvSpPr>
          <p:spPr bwMode="auto">
            <a:xfrm>
              <a:off x="4641850" y="4994275"/>
              <a:ext cx="66675" cy="104775"/>
            </a:xfrm>
            <a:custGeom>
              <a:avLst/>
              <a:gdLst>
                <a:gd name="T0" fmla="*/ 214 w 419"/>
                <a:gd name="T1" fmla="*/ 0 h 663"/>
                <a:gd name="T2" fmla="*/ 221 w 419"/>
                <a:gd name="T3" fmla="*/ 3 h 663"/>
                <a:gd name="T4" fmla="*/ 226 w 419"/>
                <a:gd name="T5" fmla="*/ 10 h 663"/>
                <a:gd name="T6" fmla="*/ 416 w 419"/>
                <a:gd name="T7" fmla="*/ 338 h 663"/>
                <a:gd name="T8" fmla="*/ 419 w 419"/>
                <a:gd name="T9" fmla="*/ 348 h 663"/>
                <a:gd name="T10" fmla="*/ 416 w 419"/>
                <a:gd name="T11" fmla="*/ 357 h 663"/>
                <a:gd name="T12" fmla="*/ 409 w 419"/>
                <a:gd name="T13" fmla="*/ 364 h 663"/>
                <a:gd name="T14" fmla="*/ 399 w 419"/>
                <a:gd name="T15" fmla="*/ 366 h 663"/>
                <a:gd name="T16" fmla="*/ 306 w 419"/>
                <a:gd name="T17" fmla="*/ 366 h 663"/>
                <a:gd name="T18" fmla="*/ 306 w 419"/>
                <a:gd name="T19" fmla="*/ 663 h 663"/>
                <a:gd name="T20" fmla="*/ 252 w 419"/>
                <a:gd name="T21" fmla="*/ 660 h 663"/>
                <a:gd name="T22" fmla="*/ 195 w 419"/>
                <a:gd name="T23" fmla="*/ 658 h 663"/>
                <a:gd name="T24" fmla="*/ 155 w 419"/>
                <a:gd name="T25" fmla="*/ 659 h 663"/>
                <a:gd name="T26" fmla="*/ 114 w 419"/>
                <a:gd name="T27" fmla="*/ 662 h 663"/>
                <a:gd name="T28" fmla="*/ 114 w 419"/>
                <a:gd name="T29" fmla="*/ 367 h 663"/>
                <a:gd name="T30" fmla="*/ 20 w 419"/>
                <a:gd name="T31" fmla="*/ 367 h 663"/>
                <a:gd name="T32" fmla="*/ 10 w 419"/>
                <a:gd name="T33" fmla="*/ 365 h 663"/>
                <a:gd name="T34" fmla="*/ 3 w 419"/>
                <a:gd name="T35" fmla="*/ 357 h 663"/>
                <a:gd name="T36" fmla="*/ 0 w 419"/>
                <a:gd name="T37" fmla="*/ 349 h 663"/>
                <a:gd name="T38" fmla="*/ 3 w 419"/>
                <a:gd name="T39" fmla="*/ 339 h 663"/>
                <a:gd name="T40" fmla="*/ 193 w 419"/>
                <a:gd name="T41" fmla="*/ 10 h 663"/>
                <a:gd name="T42" fmla="*/ 199 w 419"/>
                <a:gd name="T43" fmla="*/ 3 h 663"/>
                <a:gd name="T44" fmla="*/ 206 w 419"/>
                <a:gd name="T45" fmla="*/ 0 h 663"/>
                <a:gd name="T46" fmla="*/ 214 w 419"/>
                <a:gd name="T4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9" h="663">
                  <a:moveTo>
                    <a:pt x="214" y="0"/>
                  </a:moveTo>
                  <a:lnTo>
                    <a:pt x="221" y="3"/>
                  </a:lnTo>
                  <a:lnTo>
                    <a:pt x="226" y="10"/>
                  </a:lnTo>
                  <a:lnTo>
                    <a:pt x="416" y="338"/>
                  </a:lnTo>
                  <a:lnTo>
                    <a:pt x="419" y="348"/>
                  </a:lnTo>
                  <a:lnTo>
                    <a:pt x="416" y="357"/>
                  </a:lnTo>
                  <a:lnTo>
                    <a:pt x="409" y="364"/>
                  </a:lnTo>
                  <a:lnTo>
                    <a:pt x="399" y="366"/>
                  </a:lnTo>
                  <a:lnTo>
                    <a:pt x="306" y="366"/>
                  </a:lnTo>
                  <a:lnTo>
                    <a:pt x="306" y="663"/>
                  </a:lnTo>
                  <a:lnTo>
                    <a:pt x="252" y="660"/>
                  </a:lnTo>
                  <a:lnTo>
                    <a:pt x="195" y="658"/>
                  </a:lnTo>
                  <a:lnTo>
                    <a:pt x="155" y="659"/>
                  </a:lnTo>
                  <a:lnTo>
                    <a:pt x="114" y="662"/>
                  </a:lnTo>
                  <a:lnTo>
                    <a:pt x="114" y="367"/>
                  </a:lnTo>
                  <a:lnTo>
                    <a:pt x="20" y="367"/>
                  </a:lnTo>
                  <a:lnTo>
                    <a:pt x="10" y="365"/>
                  </a:lnTo>
                  <a:lnTo>
                    <a:pt x="3" y="357"/>
                  </a:lnTo>
                  <a:lnTo>
                    <a:pt x="0" y="349"/>
                  </a:lnTo>
                  <a:lnTo>
                    <a:pt x="3" y="339"/>
                  </a:lnTo>
                  <a:lnTo>
                    <a:pt x="193" y="10"/>
                  </a:lnTo>
                  <a:lnTo>
                    <a:pt x="199" y="3"/>
                  </a:lnTo>
                  <a:lnTo>
                    <a:pt x="206" y="0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15"/>
            <p:cNvSpPr>
              <a:spLocks/>
            </p:cNvSpPr>
            <p:nvPr/>
          </p:nvSpPr>
          <p:spPr bwMode="auto">
            <a:xfrm>
              <a:off x="4384675" y="5246688"/>
              <a:ext cx="104775" cy="66675"/>
            </a:xfrm>
            <a:custGeom>
              <a:avLst/>
              <a:gdLst>
                <a:gd name="T0" fmla="*/ 346 w 662"/>
                <a:gd name="T1" fmla="*/ 0 h 418"/>
                <a:gd name="T2" fmla="*/ 356 w 662"/>
                <a:gd name="T3" fmla="*/ 2 h 418"/>
                <a:gd name="T4" fmla="*/ 363 w 662"/>
                <a:gd name="T5" fmla="*/ 10 h 418"/>
                <a:gd name="T6" fmla="*/ 366 w 662"/>
                <a:gd name="T7" fmla="*/ 20 h 418"/>
                <a:gd name="T8" fmla="*/ 366 w 662"/>
                <a:gd name="T9" fmla="*/ 112 h 418"/>
                <a:gd name="T10" fmla="*/ 662 w 662"/>
                <a:gd name="T11" fmla="*/ 112 h 418"/>
                <a:gd name="T12" fmla="*/ 658 w 662"/>
                <a:gd name="T13" fmla="*/ 168 h 418"/>
                <a:gd name="T14" fmla="*/ 657 w 662"/>
                <a:gd name="T15" fmla="*/ 223 h 418"/>
                <a:gd name="T16" fmla="*/ 657 w 662"/>
                <a:gd name="T17" fmla="*/ 264 h 418"/>
                <a:gd name="T18" fmla="*/ 660 w 662"/>
                <a:gd name="T19" fmla="*/ 304 h 418"/>
                <a:gd name="T20" fmla="*/ 366 w 662"/>
                <a:gd name="T21" fmla="*/ 304 h 418"/>
                <a:gd name="T22" fmla="*/ 366 w 662"/>
                <a:gd name="T23" fmla="*/ 398 h 418"/>
                <a:gd name="T24" fmla="*/ 363 w 662"/>
                <a:gd name="T25" fmla="*/ 408 h 418"/>
                <a:gd name="T26" fmla="*/ 356 w 662"/>
                <a:gd name="T27" fmla="*/ 415 h 418"/>
                <a:gd name="T28" fmla="*/ 346 w 662"/>
                <a:gd name="T29" fmla="*/ 418 h 418"/>
                <a:gd name="T30" fmla="*/ 336 w 662"/>
                <a:gd name="T31" fmla="*/ 415 h 418"/>
                <a:gd name="T32" fmla="*/ 9 w 662"/>
                <a:gd name="T33" fmla="*/ 225 h 418"/>
                <a:gd name="T34" fmla="*/ 2 w 662"/>
                <a:gd name="T35" fmla="*/ 219 h 418"/>
                <a:gd name="T36" fmla="*/ 0 w 662"/>
                <a:gd name="T37" fmla="*/ 213 h 418"/>
                <a:gd name="T38" fmla="*/ 0 w 662"/>
                <a:gd name="T39" fmla="*/ 205 h 418"/>
                <a:gd name="T40" fmla="*/ 2 w 662"/>
                <a:gd name="T41" fmla="*/ 197 h 418"/>
                <a:gd name="T42" fmla="*/ 9 w 662"/>
                <a:gd name="T43" fmla="*/ 192 h 418"/>
                <a:gd name="T44" fmla="*/ 336 w 662"/>
                <a:gd name="T45" fmla="*/ 2 h 418"/>
                <a:gd name="T46" fmla="*/ 346 w 662"/>
                <a:gd name="T4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2" h="418">
                  <a:moveTo>
                    <a:pt x="346" y="0"/>
                  </a:moveTo>
                  <a:lnTo>
                    <a:pt x="356" y="2"/>
                  </a:lnTo>
                  <a:lnTo>
                    <a:pt x="363" y="10"/>
                  </a:lnTo>
                  <a:lnTo>
                    <a:pt x="366" y="20"/>
                  </a:lnTo>
                  <a:lnTo>
                    <a:pt x="366" y="112"/>
                  </a:lnTo>
                  <a:lnTo>
                    <a:pt x="662" y="112"/>
                  </a:lnTo>
                  <a:lnTo>
                    <a:pt x="658" y="168"/>
                  </a:lnTo>
                  <a:lnTo>
                    <a:pt x="657" y="223"/>
                  </a:lnTo>
                  <a:lnTo>
                    <a:pt x="657" y="264"/>
                  </a:lnTo>
                  <a:lnTo>
                    <a:pt x="660" y="304"/>
                  </a:lnTo>
                  <a:lnTo>
                    <a:pt x="366" y="304"/>
                  </a:lnTo>
                  <a:lnTo>
                    <a:pt x="366" y="398"/>
                  </a:lnTo>
                  <a:lnTo>
                    <a:pt x="363" y="408"/>
                  </a:lnTo>
                  <a:lnTo>
                    <a:pt x="356" y="415"/>
                  </a:lnTo>
                  <a:lnTo>
                    <a:pt x="346" y="418"/>
                  </a:lnTo>
                  <a:lnTo>
                    <a:pt x="336" y="415"/>
                  </a:lnTo>
                  <a:lnTo>
                    <a:pt x="9" y="225"/>
                  </a:lnTo>
                  <a:lnTo>
                    <a:pt x="2" y="219"/>
                  </a:lnTo>
                  <a:lnTo>
                    <a:pt x="0" y="213"/>
                  </a:lnTo>
                  <a:lnTo>
                    <a:pt x="0" y="205"/>
                  </a:lnTo>
                  <a:lnTo>
                    <a:pt x="2" y="197"/>
                  </a:lnTo>
                  <a:lnTo>
                    <a:pt x="9" y="192"/>
                  </a:lnTo>
                  <a:lnTo>
                    <a:pt x="336" y="2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16"/>
            <p:cNvSpPr>
              <a:spLocks/>
            </p:cNvSpPr>
            <p:nvPr/>
          </p:nvSpPr>
          <p:spPr bwMode="auto">
            <a:xfrm>
              <a:off x="4792663" y="5080000"/>
              <a:ext cx="85725" cy="85725"/>
            </a:xfrm>
            <a:custGeom>
              <a:avLst/>
              <a:gdLst>
                <a:gd name="T0" fmla="*/ 518 w 542"/>
                <a:gd name="T1" fmla="*/ 0 h 543"/>
                <a:gd name="T2" fmla="*/ 528 w 542"/>
                <a:gd name="T3" fmla="*/ 0 h 543"/>
                <a:gd name="T4" fmla="*/ 536 w 542"/>
                <a:gd name="T5" fmla="*/ 6 h 543"/>
                <a:gd name="T6" fmla="*/ 542 w 542"/>
                <a:gd name="T7" fmla="*/ 13 h 543"/>
                <a:gd name="T8" fmla="*/ 542 w 542"/>
                <a:gd name="T9" fmla="*/ 24 h 543"/>
                <a:gd name="T10" fmla="*/ 443 w 542"/>
                <a:gd name="T11" fmla="*/ 391 h 543"/>
                <a:gd name="T12" fmla="*/ 440 w 542"/>
                <a:gd name="T13" fmla="*/ 397 h 543"/>
                <a:gd name="T14" fmla="*/ 433 w 542"/>
                <a:gd name="T15" fmla="*/ 403 h 543"/>
                <a:gd name="T16" fmla="*/ 426 w 542"/>
                <a:gd name="T17" fmla="*/ 405 h 543"/>
                <a:gd name="T18" fmla="*/ 418 w 542"/>
                <a:gd name="T19" fmla="*/ 404 h 543"/>
                <a:gd name="T20" fmla="*/ 411 w 542"/>
                <a:gd name="T21" fmla="*/ 399 h 543"/>
                <a:gd name="T22" fmla="*/ 345 w 542"/>
                <a:gd name="T23" fmla="*/ 333 h 543"/>
                <a:gd name="T24" fmla="*/ 136 w 542"/>
                <a:gd name="T25" fmla="*/ 543 h 543"/>
                <a:gd name="T26" fmla="*/ 93 w 542"/>
                <a:gd name="T27" fmla="*/ 494 h 543"/>
                <a:gd name="T28" fmla="*/ 47 w 542"/>
                <a:gd name="T29" fmla="*/ 448 h 543"/>
                <a:gd name="T30" fmla="*/ 0 w 542"/>
                <a:gd name="T31" fmla="*/ 405 h 543"/>
                <a:gd name="T32" fmla="*/ 208 w 542"/>
                <a:gd name="T33" fmla="*/ 197 h 543"/>
                <a:gd name="T34" fmla="*/ 143 w 542"/>
                <a:gd name="T35" fmla="*/ 130 h 543"/>
                <a:gd name="T36" fmla="*/ 139 w 542"/>
                <a:gd name="T37" fmla="*/ 124 h 543"/>
                <a:gd name="T38" fmla="*/ 138 w 542"/>
                <a:gd name="T39" fmla="*/ 116 h 543"/>
                <a:gd name="T40" fmla="*/ 140 w 542"/>
                <a:gd name="T41" fmla="*/ 108 h 543"/>
                <a:gd name="T42" fmla="*/ 145 w 542"/>
                <a:gd name="T43" fmla="*/ 102 h 543"/>
                <a:gd name="T44" fmla="*/ 152 w 542"/>
                <a:gd name="T45" fmla="*/ 98 h 543"/>
                <a:gd name="T46" fmla="*/ 518 w 542"/>
                <a:gd name="T47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2" h="543">
                  <a:moveTo>
                    <a:pt x="518" y="0"/>
                  </a:moveTo>
                  <a:lnTo>
                    <a:pt x="528" y="0"/>
                  </a:lnTo>
                  <a:lnTo>
                    <a:pt x="536" y="6"/>
                  </a:lnTo>
                  <a:lnTo>
                    <a:pt x="542" y="13"/>
                  </a:lnTo>
                  <a:lnTo>
                    <a:pt x="542" y="24"/>
                  </a:lnTo>
                  <a:lnTo>
                    <a:pt x="443" y="391"/>
                  </a:lnTo>
                  <a:lnTo>
                    <a:pt x="440" y="397"/>
                  </a:lnTo>
                  <a:lnTo>
                    <a:pt x="433" y="403"/>
                  </a:lnTo>
                  <a:lnTo>
                    <a:pt x="426" y="405"/>
                  </a:lnTo>
                  <a:lnTo>
                    <a:pt x="418" y="404"/>
                  </a:lnTo>
                  <a:lnTo>
                    <a:pt x="411" y="399"/>
                  </a:lnTo>
                  <a:lnTo>
                    <a:pt x="345" y="333"/>
                  </a:lnTo>
                  <a:lnTo>
                    <a:pt x="136" y="543"/>
                  </a:lnTo>
                  <a:lnTo>
                    <a:pt x="93" y="494"/>
                  </a:lnTo>
                  <a:lnTo>
                    <a:pt x="47" y="448"/>
                  </a:lnTo>
                  <a:lnTo>
                    <a:pt x="0" y="405"/>
                  </a:lnTo>
                  <a:lnTo>
                    <a:pt x="208" y="197"/>
                  </a:lnTo>
                  <a:lnTo>
                    <a:pt x="143" y="130"/>
                  </a:lnTo>
                  <a:lnTo>
                    <a:pt x="139" y="124"/>
                  </a:lnTo>
                  <a:lnTo>
                    <a:pt x="138" y="116"/>
                  </a:lnTo>
                  <a:lnTo>
                    <a:pt x="140" y="108"/>
                  </a:lnTo>
                  <a:lnTo>
                    <a:pt x="145" y="102"/>
                  </a:lnTo>
                  <a:lnTo>
                    <a:pt x="152" y="98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17"/>
            <p:cNvSpPr>
              <a:spLocks/>
            </p:cNvSpPr>
            <p:nvPr/>
          </p:nvSpPr>
          <p:spPr bwMode="auto">
            <a:xfrm>
              <a:off x="4789488" y="5402263"/>
              <a:ext cx="85725" cy="85725"/>
            </a:xfrm>
            <a:custGeom>
              <a:avLst/>
              <a:gdLst>
                <a:gd name="T0" fmla="*/ 138 w 543"/>
                <a:gd name="T1" fmla="*/ 0 h 541"/>
                <a:gd name="T2" fmla="*/ 345 w 543"/>
                <a:gd name="T3" fmla="*/ 208 h 541"/>
                <a:gd name="T4" fmla="*/ 412 w 543"/>
                <a:gd name="T5" fmla="*/ 142 h 541"/>
                <a:gd name="T6" fmla="*/ 418 w 543"/>
                <a:gd name="T7" fmla="*/ 137 h 541"/>
                <a:gd name="T8" fmla="*/ 426 w 543"/>
                <a:gd name="T9" fmla="*/ 137 h 541"/>
                <a:gd name="T10" fmla="*/ 434 w 543"/>
                <a:gd name="T11" fmla="*/ 138 h 541"/>
                <a:gd name="T12" fmla="*/ 440 w 543"/>
                <a:gd name="T13" fmla="*/ 144 h 541"/>
                <a:gd name="T14" fmla="*/ 444 w 543"/>
                <a:gd name="T15" fmla="*/ 151 h 541"/>
                <a:gd name="T16" fmla="*/ 543 w 543"/>
                <a:gd name="T17" fmla="*/ 517 h 541"/>
                <a:gd name="T18" fmla="*/ 542 w 543"/>
                <a:gd name="T19" fmla="*/ 528 h 541"/>
                <a:gd name="T20" fmla="*/ 537 w 543"/>
                <a:gd name="T21" fmla="*/ 535 h 541"/>
                <a:gd name="T22" fmla="*/ 528 w 543"/>
                <a:gd name="T23" fmla="*/ 541 h 541"/>
                <a:gd name="T24" fmla="*/ 519 w 543"/>
                <a:gd name="T25" fmla="*/ 541 h 541"/>
                <a:gd name="T26" fmla="*/ 152 w 543"/>
                <a:gd name="T27" fmla="*/ 443 h 541"/>
                <a:gd name="T28" fmla="*/ 145 w 543"/>
                <a:gd name="T29" fmla="*/ 439 h 541"/>
                <a:gd name="T30" fmla="*/ 140 w 543"/>
                <a:gd name="T31" fmla="*/ 433 h 541"/>
                <a:gd name="T32" fmla="*/ 138 w 543"/>
                <a:gd name="T33" fmla="*/ 425 h 541"/>
                <a:gd name="T34" fmla="*/ 139 w 543"/>
                <a:gd name="T35" fmla="*/ 417 h 541"/>
                <a:gd name="T36" fmla="*/ 144 w 543"/>
                <a:gd name="T37" fmla="*/ 411 h 541"/>
                <a:gd name="T38" fmla="*/ 210 w 543"/>
                <a:gd name="T39" fmla="*/ 345 h 541"/>
                <a:gd name="T40" fmla="*/ 0 w 543"/>
                <a:gd name="T41" fmla="*/ 135 h 541"/>
                <a:gd name="T42" fmla="*/ 49 w 543"/>
                <a:gd name="T43" fmla="*/ 92 h 541"/>
                <a:gd name="T44" fmla="*/ 94 w 543"/>
                <a:gd name="T45" fmla="*/ 48 h 541"/>
                <a:gd name="T46" fmla="*/ 138 w 543"/>
                <a:gd name="T47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3" h="541">
                  <a:moveTo>
                    <a:pt x="138" y="0"/>
                  </a:moveTo>
                  <a:lnTo>
                    <a:pt x="345" y="208"/>
                  </a:lnTo>
                  <a:lnTo>
                    <a:pt x="412" y="142"/>
                  </a:lnTo>
                  <a:lnTo>
                    <a:pt x="418" y="137"/>
                  </a:lnTo>
                  <a:lnTo>
                    <a:pt x="426" y="137"/>
                  </a:lnTo>
                  <a:lnTo>
                    <a:pt x="434" y="138"/>
                  </a:lnTo>
                  <a:lnTo>
                    <a:pt x="440" y="144"/>
                  </a:lnTo>
                  <a:lnTo>
                    <a:pt x="444" y="151"/>
                  </a:lnTo>
                  <a:lnTo>
                    <a:pt x="543" y="517"/>
                  </a:lnTo>
                  <a:lnTo>
                    <a:pt x="542" y="528"/>
                  </a:lnTo>
                  <a:lnTo>
                    <a:pt x="537" y="535"/>
                  </a:lnTo>
                  <a:lnTo>
                    <a:pt x="528" y="541"/>
                  </a:lnTo>
                  <a:lnTo>
                    <a:pt x="519" y="541"/>
                  </a:lnTo>
                  <a:lnTo>
                    <a:pt x="152" y="443"/>
                  </a:lnTo>
                  <a:lnTo>
                    <a:pt x="145" y="439"/>
                  </a:lnTo>
                  <a:lnTo>
                    <a:pt x="140" y="433"/>
                  </a:lnTo>
                  <a:lnTo>
                    <a:pt x="138" y="425"/>
                  </a:lnTo>
                  <a:lnTo>
                    <a:pt x="139" y="417"/>
                  </a:lnTo>
                  <a:lnTo>
                    <a:pt x="144" y="411"/>
                  </a:lnTo>
                  <a:lnTo>
                    <a:pt x="210" y="345"/>
                  </a:lnTo>
                  <a:lnTo>
                    <a:pt x="0" y="135"/>
                  </a:lnTo>
                  <a:lnTo>
                    <a:pt x="49" y="92"/>
                  </a:lnTo>
                  <a:lnTo>
                    <a:pt x="94" y="48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18"/>
            <p:cNvSpPr>
              <a:spLocks/>
            </p:cNvSpPr>
            <p:nvPr/>
          </p:nvSpPr>
          <p:spPr bwMode="auto">
            <a:xfrm>
              <a:off x="4467225" y="5399088"/>
              <a:ext cx="85725" cy="87313"/>
            </a:xfrm>
            <a:custGeom>
              <a:avLst/>
              <a:gdLst>
                <a:gd name="T0" fmla="*/ 406 w 542"/>
                <a:gd name="T1" fmla="*/ 0 h 543"/>
                <a:gd name="T2" fmla="*/ 449 w 542"/>
                <a:gd name="T3" fmla="*/ 49 h 543"/>
                <a:gd name="T4" fmla="*/ 494 w 542"/>
                <a:gd name="T5" fmla="*/ 95 h 543"/>
                <a:gd name="T6" fmla="*/ 542 w 542"/>
                <a:gd name="T7" fmla="*/ 138 h 543"/>
                <a:gd name="T8" fmla="*/ 333 w 542"/>
                <a:gd name="T9" fmla="*/ 347 h 543"/>
                <a:gd name="T10" fmla="*/ 399 w 542"/>
                <a:gd name="T11" fmla="*/ 413 h 543"/>
                <a:gd name="T12" fmla="*/ 404 w 542"/>
                <a:gd name="T13" fmla="*/ 420 h 543"/>
                <a:gd name="T14" fmla="*/ 405 w 542"/>
                <a:gd name="T15" fmla="*/ 427 h 543"/>
                <a:gd name="T16" fmla="*/ 403 w 542"/>
                <a:gd name="T17" fmla="*/ 435 h 543"/>
                <a:gd name="T18" fmla="*/ 397 w 542"/>
                <a:gd name="T19" fmla="*/ 442 h 543"/>
                <a:gd name="T20" fmla="*/ 391 w 542"/>
                <a:gd name="T21" fmla="*/ 445 h 543"/>
                <a:gd name="T22" fmla="*/ 24 w 542"/>
                <a:gd name="T23" fmla="*/ 543 h 543"/>
                <a:gd name="T24" fmla="*/ 14 w 542"/>
                <a:gd name="T25" fmla="*/ 543 h 543"/>
                <a:gd name="T26" fmla="*/ 6 w 542"/>
                <a:gd name="T27" fmla="*/ 538 h 543"/>
                <a:gd name="T28" fmla="*/ 0 w 542"/>
                <a:gd name="T29" fmla="*/ 530 h 543"/>
                <a:gd name="T30" fmla="*/ 0 w 542"/>
                <a:gd name="T31" fmla="*/ 520 h 543"/>
                <a:gd name="T32" fmla="*/ 98 w 542"/>
                <a:gd name="T33" fmla="*/ 154 h 543"/>
                <a:gd name="T34" fmla="*/ 102 w 542"/>
                <a:gd name="T35" fmla="*/ 146 h 543"/>
                <a:gd name="T36" fmla="*/ 108 w 542"/>
                <a:gd name="T37" fmla="*/ 140 h 543"/>
                <a:gd name="T38" fmla="*/ 116 w 542"/>
                <a:gd name="T39" fmla="*/ 139 h 543"/>
                <a:gd name="T40" fmla="*/ 124 w 542"/>
                <a:gd name="T41" fmla="*/ 140 h 543"/>
                <a:gd name="T42" fmla="*/ 130 w 542"/>
                <a:gd name="T43" fmla="*/ 145 h 543"/>
                <a:gd name="T44" fmla="*/ 196 w 542"/>
                <a:gd name="T45" fmla="*/ 210 h 543"/>
                <a:gd name="T46" fmla="*/ 406 w 542"/>
                <a:gd name="T47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2" h="543">
                  <a:moveTo>
                    <a:pt x="406" y="0"/>
                  </a:moveTo>
                  <a:lnTo>
                    <a:pt x="449" y="49"/>
                  </a:lnTo>
                  <a:lnTo>
                    <a:pt x="494" y="95"/>
                  </a:lnTo>
                  <a:lnTo>
                    <a:pt x="542" y="138"/>
                  </a:lnTo>
                  <a:lnTo>
                    <a:pt x="333" y="347"/>
                  </a:lnTo>
                  <a:lnTo>
                    <a:pt x="399" y="413"/>
                  </a:lnTo>
                  <a:lnTo>
                    <a:pt x="404" y="420"/>
                  </a:lnTo>
                  <a:lnTo>
                    <a:pt x="405" y="427"/>
                  </a:lnTo>
                  <a:lnTo>
                    <a:pt x="403" y="435"/>
                  </a:lnTo>
                  <a:lnTo>
                    <a:pt x="397" y="442"/>
                  </a:lnTo>
                  <a:lnTo>
                    <a:pt x="391" y="445"/>
                  </a:lnTo>
                  <a:lnTo>
                    <a:pt x="24" y="543"/>
                  </a:lnTo>
                  <a:lnTo>
                    <a:pt x="14" y="543"/>
                  </a:lnTo>
                  <a:lnTo>
                    <a:pt x="6" y="538"/>
                  </a:lnTo>
                  <a:lnTo>
                    <a:pt x="0" y="530"/>
                  </a:lnTo>
                  <a:lnTo>
                    <a:pt x="0" y="520"/>
                  </a:lnTo>
                  <a:lnTo>
                    <a:pt x="98" y="154"/>
                  </a:lnTo>
                  <a:lnTo>
                    <a:pt x="102" y="146"/>
                  </a:lnTo>
                  <a:lnTo>
                    <a:pt x="108" y="140"/>
                  </a:lnTo>
                  <a:lnTo>
                    <a:pt x="116" y="139"/>
                  </a:lnTo>
                  <a:lnTo>
                    <a:pt x="124" y="140"/>
                  </a:lnTo>
                  <a:lnTo>
                    <a:pt x="130" y="145"/>
                  </a:lnTo>
                  <a:lnTo>
                    <a:pt x="196" y="210"/>
                  </a:lnTo>
                  <a:lnTo>
                    <a:pt x="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19"/>
            <p:cNvSpPr>
              <a:spLocks/>
            </p:cNvSpPr>
            <p:nvPr/>
          </p:nvSpPr>
          <p:spPr bwMode="auto">
            <a:xfrm>
              <a:off x="4854575" y="5251450"/>
              <a:ext cx="106363" cy="66675"/>
            </a:xfrm>
            <a:custGeom>
              <a:avLst/>
              <a:gdLst>
                <a:gd name="T0" fmla="*/ 315 w 663"/>
                <a:gd name="T1" fmla="*/ 0 h 419"/>
                <a:gd name="T2" fmla="*/ 325 w 663"/>
                <a:gd name="T3" fmla="*/ 3 h 419"/>
                <a:gd name="T4" fmla="*/ 654 w 663"/>
                <a:gd name="T5" fmla="*/ 192 h 419"/>
                <a:gd name="T6" fmla="*/ 659 w 663"/>
                <a:gd name="T7" fmla="*/ 198 h 419"/>
                <a:gd name="T8" fmla="*/ 663 w 663"/>
                <a:gd name="T9" fmla="*/ 206 h 419"/>
                <a:gd name="T10" fmla="*/ 663 w 663"/>
                <a:gd name="T11" fmla="*/ 213 h 419"/>
                <a:gd name="T12" fmla="*/ 659 w 663"/>
                <a:gd name="T13" fmla="*/ 220 h 419"/>
                <a:gd name="T14" fmla="*/ 654 w 663"/>
                <a:gd name="T15" fmla="*/ 227 h 419"/>
                <a:gd name="T16" fmla="*/ 325 w 663"/>
                <a:gd name="T17" fmla="*/ 416 h 419"/>
                <a:gd name="T18" fmla="*/ 315 w 663"/>
                <a:gd name="T19" fmla="*/ 419 h 419"/>
                <a:gd name="T20" fmla="*/ 307 w 663"/>
                <a:gd name="T21" fmla="*/ 416 h 419"/>
                <a:gd name="T22" fmla="*/ 299 w 663"/>
                <a:gd name="T23" fmla="*/ 409 h 419"/>
                <a:gd name="T24" fmla="*/ 297 w 663"/>
                <a:gd name="T25" fmla="*/ 399 h 419"/>
                <a:gd name="T26" fmla="*/ 297 w 663"/>
                <a:gd name="T27" fmla="*/ 306 h 419"/>
                <a:gd name="T28" fmla="*/ 0 w 663"/>
                <a:gd name="T29" fmla="*/ 306 h 419"/>
                <a:gd name="T30" fmla="*/ 3 w 663"/>
                <a:gd name="T31" fmla="*/ 252 h 419"/>
                <a:gd name="T32" fmla="*/ 5 w 663"/>
                <a:gd name="T33" fmla="*/ 196 h 419"/>
                <a:gd name="T34" fmla="*/ 4 w 663"/>
                <a:gd name="T35" fmla="*/ 154 h 419"/>
                <a:gd name="T36" fmla="*/ 2 w 663"/>
                <a:gd name="T37" fmla="*/ 113 h 419"/>
                <a:gd name="T38" fmla="*/ 297 w 663"/>
                <a:gd name="T39" fmla="*/ 113 h 419"/>
                <a:gd name="T40" fmla="*/ 297 w 663"/>
                <a:gd name="T41" fmla="*/ 19 h 419"/>
                <a:gd name="T42" fmla="*/ 299 w 663"/>
                <a:gd name="T43" fmla="*/ 9 h 419"/>
                <a:gd name="T44" fmla="*/ 307 w 663"/>
                <a:gd name="T45" fmla="*/ 3 h 419"/>
                <a:gd name="T46" fmla="*/ 315 w 663"/>
                <a:gd name="T4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3" h="419">
                  <a:moveTo>
                    <a:pt x="315" y="0"/>
                  </a:moveTo>
                  <a:lnTo>
                    <a:pt x="325" y="3"/>
                  </a:lnTo>
                  <a:lnTo>
                    <a:pt x="654" y="192"/>
                  </a:lnTo>
                  <a:lnTo>
                    <a:pt x="659" y="198"/>
                  </a:lnTo>
                  <a:lnTo>
                    <a:pt x="663" y="206"/>
                  </a:lnTo>
                  <a:lnTo>
                    <a:pt x="663" y="213"/>
                  </a:lnTo>
                  <a:lnTo>
                    <a:pt x="659" y="220"/>
                  </a:lnTo>
                  <a:lnTo>
                    <a:pt x="654" y="227"/>
                  </a:lnTo>
                  <a:lnTo>
                    <a:pt x="325" y="416"/>
                  </a:lnTo>
                  <a:lnTo>
                    <a:pt x="315" y="419"/>
                  </a:lnTo>
                  <a:lnTo>
                    <a:pt x="307" y="416"/>
                  </a:lnTo>
                  <a:lnTo>
                    <a:pt x="299" y="409"/>
                  </a:lnTo>
                  <a:lnTo>
                    <a:pt x="297" y="399"/>
                  </a:lnTo>
                  <a:lnTo>
                    <a:pt x="297" y="306"/>
                  </a:lnTo>
                  <a:lnTo>
                    <a:pt x="0" y="306"/>
                  </a:lnTo>
                  <a:lnTo>
                    <a:pt x="3" y="252"/>
                  </a:lnTo>
                  <a:lnTo>
                    <a:pt x="5" y="196"/>
                  </a:lnTo>
                  <a:lnTo>
                    <a:pt x="4" y="154"/>
                  </a:lnTo>
                  <a:lnTo>
                    <a:pt x="2" y="113"/>
                  </a:lnTo>
                  <a:lnTo>
                    <a:pt x="297" y="113"/>
                  </a:lnTo>
                  <a:lnTo>
                    <a:pt x="297" y="19"/>
                  </a:lnTo>
                  <a:lnTo>
                    <a:pt x="299" y="9"/>
                  </a:lnTo>
                  <a:lnTo>
                    <a:pt x="307" y="3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20"/>
            <p:cNvSpPr>
              <a:spLocks/>
            </p:cNvSpPr>
            <p:nvPr/>
          </p:nvSpPr>
          <p:spPr bwMode="auto">
            <a:xfrm>
              <a:off x="4637088" y="5465763"/>
              <a:ext cx="66675" cy="104775"/>
            </a:xfrm>
            <a:custGeom>
              <a:avLst/>
              <a:gdLst>
                <a:gd name="T0" fmla="*/ 112 w 418"/>
                <a:gd name="T1" fmla="*/ 0 h 662"/>
                <a:gd name="T2" fmla="*/ 166 w 418"/>
                <a:gd name="T3" fmla="*/ 4 h 662"/>
                <a:gd name="T4" fmla="*/ 221 w 418"/>
                <a:gd name="T5" fmla="*/ 5 h 662"/>
                <a:gd name="T6" fmla="*/ 263 w 418"/>
                <a:gd name="T7" fmla="*/ 5 h 662"/>
                <a:gd name="T8" fmla="*/ 305 w 418"/>
                <a:gd name="T9" fmla="*/ 2 h 662"/>
                <a:gd name="T10" fmla="*/ 305 w 418"/>
                <a:gd name="T11" fmla="*/ 296 h 662"/>
                <a:gd name="T12" fmla="*/ 398 w 418"/>
                <a:gd name="T13" fmla="*/ 296 h 662"/>
                <a:gd name="T14" fmla="*/ 408 w 418"/>
                <a:gd name="T15" fmla="*/ 299 h 662"/>
                <a:gd name="T16" fmla="*/ 415 w 418"/>
                <a:gd name="T17" fmla="*/ 306 h 662"/>
                <a:gd name="T18" fmla="*/ 418 w 418"/>
                <a:gd name="T19" fmla="*/ 316 h 662"/>
                <a:gd name="T20" fmla="*/ 414 w 418"/>
                <a:gd name="T21" fmla="*/ 325 h 662"/>
                <a:gd name="T22" fmla="*/ 225 w 418"/>
                <a:gd name="T23" fmla="*/ 653 h 662"/>
                <a:gd name="T24" fmla="*/ 219 w 418"/>
                <a:gd name="T25" fmla="*/ 660 h 662"/>
                <a:gd name="T26" fmla="*/ 212 w 418"/>
                <a:gd name="T27" fmla="*/ 662 h 662"/>
                <a:gd name="T28" fmla="*/ 205 w 418"/>
                <a:gd name="T29" fmla="*/ 662 h 662"/>
                <a:gd name="T30" fmla="*/ 197 w 418"/>
                <a:gd name="T31" fmla="*/ 660 h 662"/>
                <a:gd name="T32" fmla="*/ 191 w 418"/>
                <a:gd name="T33" fmla="*/ 653 h 662"/>
                <a:gd name="T34" fmla="*/ 2 w 418"/>
                <a:gd name="T35" fmla="*/ 325 h 662"/>
                <a:gd name="T36" fmla="*/ 0 w 418"/>
                <a:gd name="T37" fmla="*/ 316 h 662"/>
                <a:gd name="T38" fmla="*/ 2 w 418"/>
                <a:gd name="T39" fmla="*/ 306 h 662"/>
                <a:gd name="T40" fmla="*/ 8 w 418"/>
                <a:gd name="T41" fmla="*/ 299 h 662"/>
                <a:gd name="T42" fmla="*/ 18 w 418"/>
                <a:gd name="T43" fmla="*/ 296 h 662"/>
                <a:gd name="T44" fmla="*/ 112 w 418"/>
                <a:gd name="T45" fmla="*/ 296 h 662"/>
                <a:gd name="T46" fmla="*/ 112 w 418"/>
                <a:gd name="T47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8" h="662">
                  <a:moveTo>
                    <a:pt x="112" y="0"/>
                  </a:moveTo>
                  <a:lnTo>
                    <a:pt x="166" y="4"/>
                  </a:lnTo>
                  <a:lnTo>
                    <a:pt x="221" y="5"/>
                  </a:lnTo>
                  <a:lnTo>
                    <a:pt x="263" y="5"/>
                  </a:lnTo>
                  <a:lnTo>
                    <a:pt x="305" y="2"/>
                  </a:lnTo>
                  <a:lnTo>
                    <a:pt x="305" y="296"/>
                  </a:lnTo>
                  <a:lnTo>
                    <a:pt x="398" y="296"/>
                  </a:lnTo>
                  <a:lnTo>
                    <a:pt x="408" y="299"/>
                  </a:lnTo>
                  <a:lnTo>
                    <a:pt x="415" y="306"/>
                  </a:lnTo>
                  <a:lnTo>
                    <a:pt x="418" y="316"/>
                  </a:lnTo>
                  <a:lnTo>
                    <a:pt x="414" y="325"/>
                  </a:lnTo>
                  <a:lnTo>
                    <a:pt x="225" y="653"/>
                  </a:lnTo>
                  <a:lnTo>
                    <a:pt x="219" y="660"/>
                  </a:lnTo>
                  <a:lnTo>
                    <a:pt x="212" y="662"/>
                  </a:lnTo>
                  <a:lnTo>
                    <a:pt x="205" y="662"/>
                  </a:lnTo>
                  <a:lnTo>
                    <a:pt x="197" y="660"/>
                  </a:lnTo>
                  <a:lnTo>
                    <a:pt x="191" y="653"/>
                  </a:lnTo>
                  <a:lnTo>
                    <a:pt x="2" y="325"/>
                  </a:lnTo>
                  <a:lnTo>
                    <a:pt x="0" y="316"/>
                  </a:lnTo>
                  <a:lnTo>
                    <a:pt x="2" y="306"/>
                  </a:lnTo>
                  <a:lnTo>
                    <a:pt x="8" y="299"/>
                  </a:lnTo>
                  <a:lnTo>
                    <a:pt x="18" y="296"/>
                  </a:lnTo>
                  <a:lnTo>
                    <a:pt x="112" y="296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21"/>
            <p:cNvSpPr>
              <a:spLocks noEditPoints="1"/>
            </p:cNvSpPr>
            <p:nvPr/>
          </p:nvSpPr>
          <p:spPr bwMode="auto">
            <a:xfrm>
              <a:off x="4518025" y="5127625"/>
              <a:ext cx="307975" cy="309563"/>
            </a:xfrm>
            <a:custGeom>
              <a:avLst/>
              <a:gdLst>
                <a:gd name="T0" fmla="*/ 900 w 1938"/>
                <a:gd name="T1" fmla="*/ 439 h 1944"/>
                <a:gd name="T2" fmla="*/ 723 w 1938"/>
                <a:gd name="T3" fmla="*/ 523 h 1944"/>
                <a:gd name="T4" fmla="*/ 593 w 1938"/>
                <a:gd name="T5" fmla="*/ 678 h 1944"/>
                <a:gd name="T6" fmla="*/ 433 w 1938"/>
                <a:gd name="T7" fmla="*/ 785 h 1944"/>
                <a:gd name="T8" fmla="*/ 400 w 1938"/>
                <a:gd name="T9" fmla="*/ 819 h 1944"/>
                <a:gd name="T10" fmla="*/ 420 w 1938"/>
                <a:gd name="T11" fmla="*/ 926 h 1944"/>
                <a:gd name="T12" fmla="*/ 433 w 1938"/>
                <a:gd name="T13" fmla="*/ 990 h 1944"/>
                <a:gd name="T14" fmla="*/ 400 w 1938"/>
                <a:gd name="T15" fmla="*/ 1025 h 1944"/>
                <a:gd name="T16" fmla="*/ 420 w 1938"/>
                <a:gd name="T17" fmla="*/ 1129 h 1944"/>
                <a:gd name="T18" fmla="*/ 560 w 1938"/>
                <a:gd name="T19" fmla="*/ 1188 h 1944"/>
                <a:gd name="T20" fmla="*/ 640 w 1938"/>
                <a:gd name="T21" fmla="*/ 1337 h 1944"/>
                <a:gd name="T22" fmla="*/ 775 w 1938"/>
                <a:gd name="T23" fmla="*/ 1455 h 1944"/>
                <a:gd name="T24" fmla="*/ 980 w 1938"/>
                <a:gd name="T25" fmla="*/ 1519 h 1944"/>
                <a:gd name="T26" fmla="*/ 1217 w 1938"/>
                <a:gd name="T27" fmla="*/ 1498 h 1944"/>
                <a:gd name="T28" fmla="*/ 1330 w 1938"/>
                <a:gd name="T29" fmla="*/ 1445 h 1944"/>
                <a:gd name="T30" fmla="*/ 1312 w 1938"/>
                <a:gd name="T31" fmla="*/ 1358 h 1944"/>
                <a:gd name="T32" fmla="*/ 1266 w 1938"/>
                <a:gd name="T33" fmla="*/ 1284 h 1944"/>
                <a:gd name="T34" fmla="*/ 1127 w 1938"/>
                <a:gd name="T35" fmla="*/ 1312 h 1944"/>
                <a:gd name="T36" fmla="*/ 957 w 1938"/>
                <a:gd name="T37" fmla="*/ 1317 h 1944"/>
                <a:gd name="T38" fmla="*/ 833 w 1938"/>
                <a:gd name="T39" fmla="*/ 1262 h 1944"/>
                <a:gd name="T40" fmla="*/ 764 w 1938"/>
                <a:gd name="T41" fmla="*/ 1164 h 1944"/>
                <a:gd name="T42" fmla="*/ 1014 w 1938"/>
                <a:gd name="T43" fmla="*/ 1123 h 1944"/>
                <a:gd name="T44" fmla="*/ 1021 w 1938"/>
                <a:gd name="T45" fmla="*/ 1010 h 1944"/>
                <a:gd name="T46" fmla="*/ 730 w 1938"/>
                <a:gd name="T47" fmla="*/ 990 h 1944"/>
                <a:gd name="T48" fmla="*/ 1014 w 1938"/>
                <a:gd name="T49" fmla="*/ 919 h 1944"/>
                <a:gd name="T50" fmla="*/ 1021 w 1938"/>
                <a:gd name="T51" fmla="*/ 806 h 1944"/>
                <a:gd name="T52" fmla="*/ 762 w 1938"/>
                <a:gd name="T53" fmla="*/ 785 h 1944"/>
                <a:gd name="T54" fmla="*/ 815 w 1938"/>
                <a:gd name="T55" fmla="*/ 700 h 1944"/>
                <a:gd name="T56" fmla="*/ 941 w 1938"/>
                <a:gd name="T57" fmla="*/ 630 h 1944"/>
                <a:gd name="T58" fmla="*/ 1127 w 1938"/>
                <a:gd name="T59" fmla="*/ 632 h 1944"/>
                <a:gd name="T60" fmla="*/ 1265 w 1938"/>
                <a:gd name="T61" fmla="*/ 659 h 1944"/>
                <a:gd name="T62" fmla="*/ 1311 w 1938"/>
                <a:gd name="T63" fmla="*/ 587 h 1944"/>
                <a:gd name="T64" fmla="*/ 1331 w 1938"/>
                <a:gd name="T65" fmla="*/ 499 h 1944"/>
                <a:gd name="T66" fmla="*/ 1233 w 1938"/>
                <a:gd name="T67" fmla="*/ 450 h 1944"/>
                <a:gd name="T68" fmla="*/ 968 w 1938"/>
                <a:gd name="T69" fmla="*/ 0 h 1944"/>
                <a:gd name="T70" fmla="*/ 1275 w 1938"/>
                <a:gd name="T71" fmla="*/ 49 h 1944"/>
                <a:gd name="T72" fmla="*/ 1541 w 1938"/>
                <a:gd name="T73" fmla="*/ 187 h 1944"/>
                <a:gd name="T74" fmla="*/ 1750 w 1938"/>
                <a:gd name="T75" fmla="*/ 398 h 1944"/>
                <a:gd name="T76" fmla="*/ 1888 w 1938"/>
                <a:gd name="T77" fmla="*/ 665 h 1944"/>
                <a:gd name="T78" fmla="*/ 1938 w 1938"/>
                <a:gd name="T79" fmla="*/ 973 h 1944"/>
                <a:gd name="T80" fmla="*/ 1888 w 1938"/>
                <a:gd name="T81" fmla="*/ 1279 h 1944"/>
                <a:gd name="T82" fmla="*/ 1750 w 1938"/>
                <a:gd name="T83" fmla="*/ 1546 h 1944"/>
                <a:gd name="T84" fmla="*/ 1541 w 1938"/>
                <a:gd name="T85" fmla="*/ 1757 h 1944"/>
                <a:gd name="T86" fmla="*/ 1275 w 1938"/>
                <a:gd name="T87" fmla="*/ 1895 h 1944"/>
                <a:gd name="T88" fmla="*/ 968 w 1938"/>
                <a:gd name="T89" fmla="*/ 1944 h 1944"/>
                <a:gd name="T90" fmla="*/ 663 w 1938"/>
                <a:gd name="T91" fmla="*/ 1895 h 1944"/>
                <a:gd name="T92" fmla="*/ 396 w 1938"/>
                <a:gd name="T93" fmla="*/ 1757 h 1944"/>
                <a:gd name="T94" fmla="*/ 186 w 1938"/>
                <a:gd name="T95" fmla="*/ 1546 h 1944"/>
                <a:gd name="T96" fmla="*/ 48 w 1938"/>
                <a:gd name="T97" fmla="*/ 1279 h 1944"/>
                <a:gd name="T98" fmla="*/ 0 w 1938"/>
                <a:gd name="T99" fmla="*/ 973 h 1944"/>
                <a:gd name="T100" fmla="*/ 48 w 1938"/>
                <a:gd name="T101" fmla="*/ 665 h 1944"/>
                <a:gd name="T102" fmla="*/ 186 w 1938"/>
                <a:gd name="T103" fmla="*/ 398 h 1944"/>
                <a:gd name="T104" fmla="*/ 396 w 1938"/>
                <a:gd name="T105" fmla="*/ 187 h 1944"/>
                <a:gd name="T106" fmla="*/ 663 w 1938"/>
                <a:gd name="T107" fmla="*/ 49 h 1944"/>
                <a:gd name="T108" fmla="*/ 968 w 1938"/>
                <a:gd name="T109" fmla="*/ 0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38" h="1944">
                  <a:moveTo>
                    <a:pt x="1064" y="422"/>
                  </a:moveTo>
                  <a:lnTo>
                    <a:pt x="1007" y="422"/>
                  </a:lnTo>
                  <a:lnTo>
                    <a:pt x="948" y="429"/>
                  </a:lnTo>
                  <a:lnTo>
                    <a:pt x="900" y="439"/>
                  </a:lnTo>
                  <a:lnTo>
                    <a:pt x="853" y="453"/>
                  </a:lnTo>
                  <a:lnTo>
                    <a:pt x="807" y="472"/>
                  </a:lnTo>
                  <a:lnTo>
                    <a:pt x="764" y="494"/>
                  </a:lnTo>
                  <a:lnTo>
                    <a:pt x="723" y="523"/>
                  </a:lnTo>
                  <a:lnTo>
                    <a:pt x="684" y="557"/>
                  </a:lnTo>
                  <a:lnTo>
                    <a:pt x="650" y="594"/>
                  </a:lnTo>
                  <a:lnTo>
                    <a:pt x="620" y="635"/>
                  </a:lnTo>
                  <a:lnTo>
                    <a:pt x="593" y="678"/>
                  </a:lnTo>
                  <a:lnTo>
                    <a:pt x="572" y="725"/>
                  </a:lnTo>
                  <a:lnTo>
                    <a:pt x="555" y="774"/>
                  </a:lnTo>
                  <a:lnTo>
                    <a:pt x="550" y="785"/>
                  </a:lnTo>
                  <a:lnTo>
                    <a:pt x="433" y="785"/>
                  </a:lnTo>
                  <a:lnTo>
                    <a:pt x="420" y="788"/>
                  </a:lnTo>
                  <a:lnTo>
                    <a:pt x="410" y="796"/>
                  </a:lnTo>
                  <a:lnTo>
                    <a:pt x="403" y="806"/>
                  </a:lnTo>
                  <a:lnTo>
                    <a:pt x="400" y="819"/>
                  </a:lnTo>
                  <a:lnTo>
                    <a:pt x="400" y="894"/>
                  </a:lnTo>
                  <a:lnTo>
                    <a:pt x="403" y="908"/>
                  </a:lnTo>
                  <a:lnTo>
                    <a:pt x="410" y="919"/>
                  </a:lnTo>
                  <a:lnTo>
                    <a:pt x="420" y="926"/>
                  </a:lnTo>
                  <a:lnTo>
                    <a:pt x="433" y="929"/>
                  </a:lnTo>
                  <a:lnTo>
                    <a:pt x="525" y="929"/>
                  </a:lnTo>
                  <a:lnTo>
                    <a:pt x="525" y="990"/>
                  </a:lnTo>
                  <a:lnTo>
                    <a:pt x="433" y="990"/>
                  </a:lnTo>
                  <a:lnTo>
                    <a:pt x="420" y="993"/>
                  </a:lnTo>
                  <a:lnTo>
                    <a:pt x="410" y="1000"/>
                  </a:lnTo>
                  <a:lnTo>
                    <a:pt x="403" y="1011"/>
                  </a:lnTo>
                  <a:lnTo>
                    <a:pt x="400" y="1025"/>
                  </a:lnTo>
                  <a:lnTo>
                    <a:pt x="400" y="1098"/>
                  </a:lnTo>
                  <a:lnTo>
                    <a:pt x="403" y="1112"/>
                  </a:lnTo>
                  <a:lnTo>
                    <a:pt x="410" y="1123"/>
                  </a:lnTo>
                  <a:lnTo>
                    <a:pt x="420" y="1129"/>
                  </a:lnTo>
                  <a:lnTo>
                    <a:pt x="433" y="1133"/>
                  </a:lnTo>
                  <a:lnTo>
                    <a:pt x="545" y="1133"/>
                  </a:lnTo>
                  <a:lnTo>
                    <a:pt x="553" y="1160"/>
                  </a:lnTo>
                  <a:lnTo>
                    <a:pt x="560" y="1188"/>
                  </a:lnTo>
                  <a:lnTo>
                    <a:pt x="570" y="1214"/>
                  </a:lnTo>
                  <a:lnTo>
                    <a:pt x="591" y="1257"/>
                  </a:lnTo>
                  <a:lnTo>
                    <a:pt x="614" y="1299"/>
                  </a:lnTo>
                  <a:lnTo>
                    <a:pt x="640" y="1337"/>
                  </a:lnTo>
                  <a:lnTo>
                    <a:pt x="669" y="1371"/>
                  </a:lnTo>
                  <a:lnTo>
                    <a:pt x="701" y="1403"/>
                  </a:lnTo>
                  <a:lnTo>
                    <a:pt x="737" y="1430"/>
                  </a:lnTo>
                  <a:lnTo>
                    <a:pt x="775" y="1455"/>
                  </a:lnTo>
                  <a:lnTo>
                    <a:pt x="817" y="1476"/>
                  </a:lnTo>
                  <a:lnTo>
                    <a:pt x="862" y="1493"/>
                  </a:lnTo>
                  <a:lnTo>
                    <a:pt x="921" y="1509"/>
                  </a:lnTo>
                  <a:lnTo>
                    <a:pt x="980" y="1519"/>
                  </a:lnTo>
                  <a:lnTo>
                    <a:pt x="1039" y="1522"/>
                  </a:lnTo>
                  <a:lnTo>
                    <a:pt x="1099" y="1520"/>
                  </a:lnTo>
                  <a:lnTo>
                    <a:pt x="1157" y="1511"/>
                  </a:lnTo>
                  <a:lnTo>
                    <a:pt x="1217" y="1498"/>
                  </a:lnTo>
                  <a:lnTo>
                    <a:pt x="1262" y="1483"/>
                  </a:lnTo>
                  <a:lnTo>
                    <a:pt x="1306" y="1465"/>
                  </a:lnTo>
                  <a:lnTo>
                    <a:pt x="1321" y="1456"/>
                  </a:lnTo>
                  <a:lnTo>
                    <a:pt x="1330" y="1445"/>
                  </a:lnTo>
                  <a:lnTo>
                    <a:pt x="1336" y="1433"/>
                  </a:lnTo>
                  <a:lnTo>
                    <a:pt x="1336" y="1418"/>
                  </a:lnTo>
                  <a:lnTo>
                    <a:pt x="1331" y="1402"/>
                  </a:lnTo>
                  <a:lnTo>
                    <a:pt x="1312" y="1358"/>
                  </a:lnTo>
                  <a:lnTo>
                    <a:pt x="1293" y="1312"/>
                  </a:lnTo>
                  <a:lnTo>
                    <a:pt x="1285" y="1299"/>
                  </a:lnTo>
                  <a:lnTo>
                    <a:pt x="1276" y="1289"/>
                  </a:lnTo>
                  <a:lnTo>
                    <a:pt x="1266" y="1284"/>
                  </a:lnTo>
                  <a:lnTo>
                    <a:pt x="1253" y="1283"/>
                  </a:lnTo>
                  <a:lnTo>
                    <a:pt x="1236" y="1285"/>
                  </a:lnTo>
                  <a:lnTo>
                    <a:pt x="1182" y="1299"/>
                  </a:lnTo>
                  <a:lnTo>
                    <a:pt x="1127" y="1312"/>
                  </a:lnTo>
                  <a:lnTo>
                    <a:pt x="1084" y="1320"/>
                  </a:lnTo>
                  <a:lnTo>
                    <a:pt x="1042" y="1323"/>
                  </a:lnTo>
                  <a:lnTo>
                    <a:pt x="999" y="1322"/>
                  </a:lnTo>
                  <a:lnTo>
                    <a:pt x="957" y="1317"/>
                  </a:lnTo>
                  <a:lnTo>
                    <a:pt x="915" y="1307"/>
                  </a:lnTo>
                  <a:lnTo>
                    <a:pt x="885" y="1295"/>
                  </a:lnTo>
                  <a:lnTo>
                    <a:pt x="857" y="1279"/>
                  </a:lnTo>
                  <a:lnTo>
                    <a:pt x="833" y="1262"/>
                  </a:lnTo>
                  <a:lnTo>
                    <a:pt x="812" y="1241"/>
                  </a:lnTo>
                  <a:lnTo>
                    <a:pt x="793" y="1216"/>
                  </a:lnTo>
                  <a:lnTo>
                    <a:pt x="778" y="1191"/>
                  </a:lnTo>
                  <a:lnTo>
                    <a:pt x="764" y="1164"/>
                  </a:lnTo>
                  <a:lnTo>
                    <a:pt x="752" y="1133"/>
                  </a:lnTo>
                  <a:lnTo>
                    <a:pt x="990" y="1133"/>
                  </a:lnTo>
                  <a:lnTo>
                    <a:pt x="1003" y="1130"/>
                  </a:lnTo>
                  <a:lnTo>
                    <a:pt x="1014" y="1123"/>
                  </a:lnTo>
                  <a:lnTo>
                    <a:pt x="1021" y="1112"/>
                  </a:lnTo>
                  <a:lnTo>
                    <a:pt x="1023" y="1100"/>
                  </a:lnTo>
                  <a:lnTo>
                    <a:pt x="1023" y="1025"/>
                  </a:lnTo>
                  <a:lnTo>
                    <a:pt x="1021" y="1010"/>
                  </a:lnTo>
                  <a:lnTo>
                    <a:pt x="1014" y="1000"/>
                  </a:lnTo>
                  <a:lnTo>
                    <a:pt x="1003" y="993"/>
                  </a:lnTo>
                  <a:lnTo>
                    <a:pt x="990" y="990"/>
                  </a:lnTo>
                  <a:lnTo>
                    <a:pt x="730" y="990"/>
                  </a:lnTo>
                  <a:lnTo>
                    <a:pt x="730" y="929"/>
                  </a:lnTo>
                  <a:lnTo>
                    <a:pt x="990" y="929"/>
                  </a:lnTo>
                  <a:lnTo>
                    <a:pt x="1003" y="926"/>
                  </a:lnTo>
                  <a:lnTo>
                    <a:pt x="1014" y="919"/>
                  </a:lnTo>
                  <a:lnTo>
                    <a:pt x="1021" y="908"/>
                  </a:lnTo>
                  <a:lnTo>
                    <a:pt x="1023" y="894"/>
                  </a:lnTo>
                  <a:lnTo>
                    <a:pt x="1023" y="819"/>
                  </a:lnTo>
                  <a:lnTo>
                    <a:pt x="1021" y="806"/>
                  </a:lnTo>
                  <a:lnTo>
                    <a:pt x="1014" y="795"/>
                  </a:lnTo>
                  <a:lnTo>
                    <a:pt x="1003" y="788"/>
                  </a:lnTo>
                  <a:lnTo>
                    <a:pt x="990" y="785"/>
                  </a:lnTo>
                  <a:lnTo>
                    <a:pt x="762" y="785"/>
                  </a:lnTo>
                  <a:lnTo>
                    <a:pt x="762" y="783"/>
                  </a:lnTo>
                  <a:lnTo>
                    <a:pt x="778" y="753"/>
                  </a:lnTo>
                  <a:lnTo>
                    <a:pt x="795" y="726"/>
                  </a:lnTo>
                  <a:lnTo>
                    <a:pt x="815" y="700"/>
                  </a:lnTo>
                  <a:lnTo>
                    <a:pt x="838" y="678"/>
                  </a:lnTo>
                  <a:lnTo>
                    <a:pt x="865" y="659"/>
                  </a:lnTo>
                  <a:lnTo>
                    <a:pt x="896" y="645"/>
                  </a:lnTo>
                  <a:lnTo>
                    <a:pt x="941" y="630"/>
                  </a:lnTo>
                  <a:lnTo>
                    <a:pt x="987" y="622"/>
                  </a:lnTo>
                  <a:lnTo>
                    <a:pt x="1033" y="621"/>
                  </a:lnTo>
                  <a:lnTo>
                    <a:pt x="1080" y="624"/>
                  </a:lnTo>
                  <a:lnTo>
                    <a:pt x="1127" y="632"/>
                  </a:lnTo>
                  <a:lnTo>
                    <a:pt x="1182" y="645"/>
                  </a:lnTo>
                  <a:lnTo>
                    <a:pt x="1237" y="658"/>
                  </a:lnTo>
                  <a:lnTo>
                    <a:pt x="1253" y="661"/>
                  </a:lnTo>
                  <a:lnTo>
                    <a:pt x="1265" y="659"/>
                  </a:lnTo>
                  <a:lnTo>
                    <a:pt x="1276" y="654"/>
                  </a:lnTo>
                  <a:lnTo>
                    <a:pt x="1285" y="644"/>
                  </a:lnTo>
                  <a:lnTo>
                    <a:pt x="1293" y="632"/>
                  </a:lnTo>
                  <a:lnTo>
                    <a:pt x="1311" y="587"/>
                  </a:lnTo>
                  <a:lnTo>
                    <a:pt x="1330" y="543"/>
                  </a:lnTo>
                  <a:lnTo>
                    <a:pt x="1335" y="527"/>
                  </a:lnTo>
                  <a:lnTo>
                    <a:pt x="1336" y="513"/>
                  </a:lnTo>
                  <a:lnTo>
                    <a:pt x="1331" y="499"/>
                  </a:lnTo>
                  <a:lnTo>
                    <a:pt x="1322" y="488"/>
                  </a:lnTo>
                  <a:lnTo>
                    <a:pt x="1309" y="479"/>
                  </a:lnTo>
                  <a:lnTo>
                    <a:pt x="1288" y="470"/>
                  </a:lnTo>
                  <a:lnTo>
                    <a:pt x="1233" y="450"/>
                  </a:lnTo>
                  <a:lnTo>
                    <a:pt x="1177" y="436"/>
                  </a:lnTo>
                  <a:lnTo>
                    <a:pt x="1121" y="426"/>
                  </a:lnTo>
                  <a:lnTo>
                    <a:pt x="1064" y="422"/>
                  </a:lnTo>
                  <a:close/>
                  <a:moveTo>
                    <a:pt x="968" y="0"/>
                  </a:moveTo>
                  <a:lnTo>
                    <a:pt x="1048" y="3"/>
                  </a:lnTo>
                  <a:lnTo>
                    <a:pt x="1126" y="13"/>
                  </a:lnTo>
                  <a:lnTo>
                    <a:pt x="1201" y="28"/>
                  </a:lnTo>
                  <a:lnTo>
                    <a:pt x="1275" y="49"/>
                  </a:lnTo>
                  <a:lnTo>
                    <a:pt x="1346" y="77"/>
                  </a:lnTo>
                  <a:lnTo>
                    <a:pt x="1414" y="109"/>
                  </a:lnTo>
                  <a:lnTo>
                    <a:pt x="1479" y="145"/>
                  </a:lnTo>
                  <a:lnTo>
                    <a:pt x="1541" y="187"/>
                  </a:lnTo>
                  <a:lnTo>
                    <a:pt x="1599" y="234"/>
                  </a:lnTo>
                  <a:lnTo>
                    <a:pt x="1653" y="284"/>
                  </a:lnTo>
                  <a:lnTo>
                    <a:pt x="1704" y="340"/>
                  </a:lnTo>
                  <a:lnTo>
                    <a:pt x="1750" y="398"/>
                  </a:lnTo>
                  <a:lnTo>
                    <a:pt x="1792" y="460"/>
                  </a:lnTo>
                  <a:lnTo>
                    <a:pt x="1830" y="525"/>
                  </a:lnTo>
                  <a:lnTo>
                    <a:pt x="1862" y="593"/>
                  </a:lnTo>
                  <a:lnTo>
                    <a:pt x="1888" y="665"/>
                  </a:lnTo>
                  <a:lnTo>
                    <a:pt x="1909" y="739"/>
                  </a:lnTo>
                  <a:lnTo>
                    <a:pt x="1925" y="815"/>
                  </a:lnTo>
                  <a:lnTo>
                    <a:pt x="1935" y="892"/>
                  </a:lnTo>
                  <a:lnTo>
                    <a:pt x="1938" y="973"/>
                  </a:lnTo>
                  <a:lnTo>
                    <a:pt x="1935" y="1052"/>
                  </a:lnTo>
                  <a:lnTo>
                    <a:pt x="1925" y="1130"/>
                  </a:lnTo>
                  <a:lnTo>
                    <a:pt x="1909" y="1207"/>
                  </a:lnTo>
                  <a:lnTo>
                    <a:pt x="1888" y="1279"/>
                  </a:lnTo>
                  <a:lnTo>
                    <a:pt x="1862" y="1351"/>
                  </a:lnTo>
                  <a:lnTo>
                    <a:pt x="1830" y="1419"/>
                  </a:lnTo>
                  <a:lnTo>
                    <a:pt x="1792" y="1484"/>
                  </a:lnTo>
                  <a:lnTo>
                    <a:pt x="1750" y="1546"/>
                  </a:lnTo>
                  <a:lnTo>
                    <a:pt x="1704" y="1605"/>
                  </a:lnTo>
                  <a:lnTo>
                    <a:pt x="1653" y="1660"/>
                  </a:lnTo>
                  <a:lnTo>
                    <a:pt x="1599" y="1711"/>
                  </a:lnTo>
                  <a:lnTo>
                    <a:pt x="1541" y="1757"/>
                  </a:lnTo>
                  <a:lnTo>
                    <a:pt x="1479" y="1799"/>
                  </a:lnTo>
                  <a:lnTo>
                    <a:pt x="1414" y="1836"/>
                  </a:lnTo>
                  <a:lnTo>
                    <a:pt x="1346" y="1868"/>
                  </a:lnTo>
                  <a:lnTo>
                    <a:pt x="1275" y="1895"/>
                  </a:lnTo>
                  <a:lnTo>
                    <a:pt x="1201" y="1916"/>
                  </a:lnTo>
                  <a:lnTo>
                    <a:pt x="1126" y="1931"/>
                  </a:lnTo>
                  <a:lnTo>
                    <a:pt x="1048" y="1941"/>
                  </a:lnTo>
                  <a:lnTo>
                    <a:pt x="968" y="1944"/>
                  </a:lnTo>
                  <a:lnTo>
                    <a:pt x="889" y="1941"/>
                  </a:lnTo>
                  <a:lnTo>
                    <a:pt x="812" y="1931"/>
                  </a:lnTo>
                  <a:lnTo>
                    <a:pt x="736" y="1916"/>
                  </a:lnTo>
                  <a:lnTo>
                    <a:pt x="663" y="1895"/>
                  </a:lnTo>
                  <a:lnTo>
                    <a:pt x="591" y="1868"/>
                  </a:lnTo>
                  <a:lnTo>
                    <a:pt x="523" y="1836"/>
                  </a:lnTo>
                  <a:lnTo>
                    <a:pt x="458" y="1799"/>
                  </a:lnTo>
                  <a:lnTo>
                    <a:pt x="396" y="1757"/>
                  </a:lnTo>
                  <a:lnTo>
                    <a:pt x="337" y="1711"/>
                  </a:lnTo>
                  <a:lnTo>
                    <a:pt x="283" y="1660"/>
                  </a:lnTo>
                  <a:lnTo>
                    <a:pt x="233" y="1605"/>
                  </a:lnTo>
                  <a:lnTo>
                    <a:pt x="186" y="1546"/>
                  </a:lnTo>
                  <a:lnTo>
                    <a:pt x="144" y="1484"/>
                  </a:lnTo>
                  <a:lnTo>
                    <a:pt x="108" y="1419"/>
                  </a:lnTo>
                  <a:lnTo>
                    <a:pt x="76" y="1351"/>
                  </a:lnTo>
                  <a:lnTo>
                    <a:pt x="48" y="1279"/>
                  </a:lnTo>
                  <a:lnTo>
                    <a:pt x="27" y="1207"/>
                  </a:lnTo>
                  <a:lnTo>
                    <a:pt x="12" y="1130"/>
                  </a:lnTo>
                  <a:lnTo>
                    <a:pt x="2" y="1052"/>
                  </a:lnTo>
                  <a:lnTo>
                    <a:pt x="0" y="973"/>
                  </a:lnTo>
                  <a:lnTo>
                    <a:pt x="2" y="892"/>
                  </a:lnTo>
                  <a:lnTo>
                    <a:pt x="12" y="815"/>
                  </a:lnTo>
                  <a:lnTo>
                    <a:pt x="27" y="739"/>
                  </a:lnTo>
                  <a:lnTo>
                    <a:pt x="48" y="665"/>
                  </a:lnTo>
                  <a:lnTo>
                    <a:pt x="76" y="593"/>
                  </a:lnTo>
                  <a:lnTo>
                    <a:pt x="108" y="525"/>
                  </a:lnTo>
                  <a:lnTo>
                    <a:pt x="144" y="460"/>
                  </a:lnTo>
                  <a:lnTo>
                    <a:pt x="186" y="398"/>
                  </a:lnTo>
                  <a:lnTo>
                    <a:pt x="233" y="340"/>
                  </a:lnTo>
                  <a:lnTo>
                    <a:pt x="283" y="284"/>
                  </a:lnTo>
                  <a:lnTo>
                    <a:pt x="337" y="234"/>
                  </a:lnTo>
                  <a:lnTo>
                    <a:pt x="396" y="187"/>
                  </a:lnTo>
                  <a:lnTo>
                    <a:pt x="458" y="145"/>
                  </a:lnTo>
                  <a:lnTo>
                    <a:pt x="523" y="109"/>
                  </a:lnTo>
                  <a:lnTo>
                    <a:pt x="591" y="77"/>
                  </a:lnTo>
                  <a:lnTo>
                    <a:pt x="663" y="49"/>
                  </a:lnTo>
                  <a:lnTo>
                    <a:pt x="736" y="28"/>
                  </a:lnTo>
                  <a:lnTo>
                    <a:pt x="812" y="13"/>
                  </a:lnTo>
                  <a:lnTo>
                    <a:pt x="889" y="3"/>
                  </a:lnTo>
                  <a:lnTo>
                    <a:pt x="9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5361690" y="4995863"/>
            <a:ext cx="523875" cy="573088"/>
            <a:chOff x="5421313" y="4995863"/>
            <a:chExt cx="523875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4" name="Freeform 126"/>
            <p:cNvSpPr>
              <a:spLocks/>
            </p:cNvSpPr>
            <p:nvPr/>
          </p:nvSpPr>
          <p:spPr bwMode="auto">
            <a:xfrm>
              <a:off x="5645151" y="4995863"/>
              <a:ext cx="223838" cy="93663"/>
            </a:xfrm>
            <a:custGeom>
              <a:avLst/>
              <a:gdLst>
                <a:gd name="T0" fmla="*/ 702 w 1404"/>
                <a:gd name="T1" fmla="*/ 0 h 583"/>
                <a:gd name="T2" fmla="*/ 739 w 1404"/>
                <a:gd name="T3" fmla="*/ 2 h 583"/>
                <a:gd name="T4" fmla="*/ 774 w 1404"/>
                <a:gd name="T5" fmla="*/ 10 h 583"/>
                <a:gd name="T6" fmla="*/ 809 w 1404"/>
                <a:gd name="T7" fmla="*/ 21 h 583"/>
                <a:gd name="T8" fmla="*/ 843 w 1404"/>
                <a:gd name="T9" fmla="*/ 38 h 583"/>
                <a:gd name="T10" fmla="*/ 875 w 1404"/>
                <a:gd name="T11" fmla="*/ 58 h 583"/>
                <a:gd name="T12" fmla="*/ 904 w 1404"/>
                <a:gd name="T13" fmla="*/ 84 h 583"/>
                <a:gd name="T14" fmla="*/ 1404 w 1404"/>
                <a:gd name="T15" fmla="*/ 583 h 583"/>
                <a:gd name="T16" fmla="*/ 0 w 1404"/>
                <a:gd name="T17" fmla="*/ 583 h 583"/>
                <a:gd name="T18" fmla="*/ 499 w 1404"/>
                <a:gd name="T19" fmla="*/ 84 h 583"/>
                <a:gd name="T20" fmla="*/ 529 w 1404"/>
                <a:gd name="T21" fmla="*/ 58 h 583"/>
                <a:gd name="T22" fmla="*/ 561 w 1404"/>
                <a:gd name="T23" fmla="*/ 38 h 583"/>
                <a:gd name="T24" fmla="*/ 594 w 1404"/>
                <a:gd name="T25" fmla="*/ 21 h 583"/>
                <a:gd name="T26" fmla="*/ 629 w 1404"/>
                <a:gd name="T27" fmla="*/ 10 h 583"/>
                <a:gd name="T28" fmla="*/ 665 w 1404"/>
                <a:gd name="T29" fmla="*/ 2 h 583"/>
                <a:gd name="T30" fmla="*/ 702 w 1404"/>
                <a:gd name="T3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4" h="583">
                  <a:moveTo>
                    <a:pt x="702" y="0"/>
                  </a:moveTo>
                  <a:lnTo>
                    <a:pt x="739" y="2"/>
                  </a:lnTo>
                  <a:lnTo>
                    <a:pt x="774" y="10"/>
                  </a:lnTo>
                  <a:lnTo>
                    <a:pt x="809" y="21"/>
                  </a:lnTo>
                  <a:lnTo>
                    <a:pt x="843" y="38"/>
                  </a:lnTo>
                  <a:lnTo>
                    <a:pt x="875" y="58"/>
                  </a:lnTo>
                  <a:lnTo>
                    <a:pt x="904" y="84"/>
                  </a:lnTo>
                  <a:lnTo>
                    <a:pt x="1404" y="583"/>
                  </a:lnTo>
                  <a:lnTo>
                    <a:pt x="0" y="583"/>
                  </a:lnTo>
                  <a:lnTo>
                    <a:pt x="499" y="84"/>
                  </a:lnTo>
                  <a:lnTo>
                    <a:pt x="529" y="58"/>
                  </a:lnTo>
                  <a:lnTo>
                    <a:pt x="561" y="38"/>
                  </a:lnTo>
                  <a:lnTo>
                    <a:pt x="594" y="21"/>
                  </a:lnTo>
                  <a:lnTo>
                    <a:pt x="629" y="10"/>
                  </a:lnTo>
                  <a:lnTo>
                    <a:pt x="665" y="2"/>
                  </a:lnTo>
                  <a:lnTo>
                    <a:pt x="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7"/>
            <p:cNvSpPr>
              <a:spLocks/>
            </p:cNvSpPr>
            <p:nvPr/>
          </p:nvSpPr>
          <p:spPr bwMode="auto">
            <a:xfrm>
              <a:off x="5519738" y="5014913"/>
              <a:ext cx="158750" cy="74613"/>
            </a:xfrm>
            <a:custGeom>
              <a:avLst/>
              <a:gdLst>
                <a:gd name="T0" fmla="*/ 286 w 1003"/>
                <a:gd name="T1" fmla="*/ 0 h 468"/>
                <a:gd name="T2" fmla="*/ 1003 w 1003"/>
                <a:gd name="T3" fmla="*/ 0 h 468"/>
                <a:gd name="T4" fmla="*/ 535 w 1003"/>
                <a:gd name="T5" fmla="*/ 468 h 468"/>
                <a:gd name="T6" fmla="*/ 0 w 1003"/>
                <a:gd name="T7" fmla="*/ 468 h 468"/>
                <a:gd name="T8" fmla="*/ 0 w 1003"/>
                <a:gd name="T9" fmla="*/ 286 h 468"/>
                <a:gd name="T10" fmla="*/ 4 w 1003"/>
                <a:gd name="T11" fmla="*/ 244 h 468"/>
                <a:gd name="T12" fmla="*/ 12 w 1003"/>
                <a:gd name="T13" fmla="*/ 203 h 468"/>
                <a:gd name="T14" fmla="*/ 28 w 1003"/>
                <a:gd name="T15" fmla="*/ 165 h 468"/>
                <a:gd name="T16" fmla="*/ 46 w 1003"/>
                <a:gd name="T17" fmla="*/ 130 h 468"/>
                <a:gd name="T18" fmla="*/ 71 w 1003"/>
                <a:gd name="T19" fmla="*/ 98 h 468"/>
                <a:gd name="T20" fmla="*/ 99 w 1003"/>
                <a:gd name="T21" fmla="*/ 70 h 468"/>
                <a:gd name="T22" fmla="*/ 131 w 1003"/>
                <a:gd name="T23" fmla="*/ 47 h 468"/>
                <a:gd name="T24" fmla="*/ 166 w 1003"/>
                <a:gd name="T25" fmla="*/ 27 h 468"/>
                <a:gd name="T26" fmla="*/ 204 w 1003"/>
                <a:gd name="T27" fmla="*/ 13 h 468"/>
                <a:gd name="T28" fmla="*/ 244 w 1003"/>
                <a:gd name="T29" fmla="*/ 3 h 468"/>
                <a:gd name="T30" fmla="*/ 286 w 1003"/>
                <a:gd name="T3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3" h="468">
                  <a:moveTo>
                    <a:pt x="286" y="0"/>
                  </a:moveTo>
                  <a:lnTo>
                    <a:pt x="1003" y="0"/>
                  </a:lnTo>
                  <a:lnTo>
                    <a:pt x="535" y="468"/>
                  </a:lnTo>
                  <a:lnTo>
                    <a:pt x="0" y="468"/>
                  </a:lnTo>
                  <a:lnTo>
                    <a:pt x="0" y="286"/>
                  </a:lnTo>
                  <a:lnTo>
                    <a:pt x="4" y="244"/>
                  </a:lnTo>
                  <a:lnTo>
                    <a:pt x="12" y="203"/>
                  </a:lnTo>
                  <a:lnTo>
                    <a:pt x="28" y="165"/>
                  </a:lnTo>
                  <a:lnTo>
                    <a:pt x="46" y="130"/>
                  </a:lnTo>
                  <a:lnTo>
                    <a:pt x="71" y="98"/>
                  </a:lnTo>
                  <a:lnTo>
                    <a:pt x="99" y="70"/>
                  </a:lnTo>
                  <a:lnTo>
                    <a:pt x="131" y="47"/>
                  </a:lnTo>
                  <a:lnTo>
                    <a:pt x="166" y="27"/>
                  </a:lnTo>
                  <a:lnTo>
                    <a:pt x="204" y="13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8"/>
            <p:cNvSpPr>
              <a:spLocks/>
            </p:cNvSpPr>
            <p:nvPr/>
          </p:nvSpPr>
          <p:spPr bwMode="auto">
            <a:xfrm>
              <a:off x="5689601" y="5480051"/>
              <a:ext cx="153988" cy="73025"/>
            </a:xfrm>
            <a:custGeom>
              <a:avLst/>
              <a:gdLst>
                <a:gd name="T0" fmla="*/ 463 w 970"/>
                <a:gd name="T1" fmla="*/ 0 h 462"/>
                <a:gd name="T2" fmla="*/ 970 w 970"/>
                <a:gd name="T3" fmla="*/ 0 h 462"/>
                <a:gd name="T4" fmla="*/ 970 w 970"/>
                <a:gd name="T5" fmla="*/ 186 h 462"/>
                <a:gd name="T6" fmla="*/ 968 w 970"/>
                <a:gd name="T7" fmla="*/ 226 h 462"/>
                <a:gd name="T8" fmla="*/ 959 w 970"/>
                <a:gd name="T9" fmla="*/ 266 h 462"/>
                <a:gd name="T10" fmla="*/ 945 w 970"/>
                <a:gd name="T11" fmla="*/ 302 h 462"/>
                <a:gd name="T12" fmla="*/ 927 w 970"/>
                <a:gd name="T13" fmla="*/ 336 h 462"/>
                <a:gd name="T14" fmla="*/ 902 w 970"/>
                <a:gd name="T15" fmla="*/ 367 h 462"/>
                <a:gd name="T16" fmla="*/ 876 w 970"/>
                <a:gd name="T17" fmla="*/ 394 h 462"/>
                <a:gd name="T18" fmla="*/ 845 w 970"/>
                <a:gd name="T19" fmla="*/ 417 h 462"/>
                <a:gd name="T20" fmla="*/ 811 w 970"/>
                <a:gd name="T21" fmla="*/ 437 h 462"/>
                <a:gd name="T22" fmla="*/ 774 w 970"/>
                <a:gd name="T23" fmla="*/ 450 h 462"/>
                <a:gd name="T24" fmla="*/ 735 w 970"/>
                <a:gd name="T25" fmla="*/ 459 h 462"/>
                <a:gd name="T26" fmla="*/ 694 w 970"/>
                <a:gd name="T27" fmla="*/ 462 h 462"/>
                <a:gd name="T28" fmla="*/ 0 w 970"/>
                <a:gd name="T29" fmla="*/ 462 h 462"/>
                <a:gd name="T30" fmla="*/ 463 w 970"/>
                <a:gd name="T31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0" h="462">
                  <a:moveTo>
                    <a:pt x="463" y="0"/>
                  </a:moveTo>
                  <a:lnTo>
                    <a:pt x="970" y="0"/>
                  </a:lnTo>
                  <a:lnTo>
                    <a:pt x="970" y="186"/>
                  </a:lnTo>
                  <a:lnTo>
                    <a:pt x="968" y="226"/>
                  </a:lnTo>
                  <a:lnTo>
                    <a:pt x="959" y="266"/>
                  </a:lnTo>
                  <a:lnTo>
                    <a:pt x="945" y="302"/>
                  </a:lnTo>
                  <a:lnTo>
                    <a:pt x="927" y="336"/>
                  </a:lnTo>
                  <a:lnTo>
                    <a:pt x="902" y="367"/>
                  </a:lnTo>
                  <a:lnTo>
                    <a:pt x="876" y="394"/>
                  </a:lnTo>
                  <a:lnTo>
                    <a:pt x="845" y="417"/>
                  </a:lnTo>
                  <a:lnTo>
                    <a:pt x="811" y="437"/>
                  </a:lnTo>
                  <a:lnTo>
                    <a:pt x="774" y="450"/>
                  </a:lnTo>
                  <a:lnTo>
                    <a:pt x="735" y="459"/>
                  </a:lnTo>
                  <a:lnTo>
                    <a:pt x="694" y="462"/>
                  </a:lnTo>
                  <a:lnTo>
                    <a:pt x="0" y="462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9"/>
            <p:cNvSpPr>
              <a:spLocks/>
            </p:cNvSpPr>
            <p:nvPr/>
          </p:nvSpPr>
          <p:spPr bwMode="auto">
            <a:xfrm>
              <a:off x="5497513" y="5480051"/>
              <a:ext cx="215900" cy="88900"/>
            </a:xfrm>
            <a:custGeom>
              <a:avLst/>
              <a:gdLst>
                <a:gd name="T0" fmla="*/ 0 w 1358"/>
                <a:gd name="T1" fmla="*/ 0 h 562"/>
                <a:gd name="T2" fmla="*/ 1358 w 1358"/>
                <a:gd name="T3" fmla="*/ 0 h 562"/>
                <a:gd name="T4" fmla="*/ 874 w 1358"/>
                <a:gd name="T5" fmla="*/ 482 h 562"/>
                <a:gd name="T6" fmla="*/ 844 w 1358"/>
                <a:gd name="T7" fmla="*/ 508 h 562"/>
                <a:gd name="T8" fmla="*/ 809 w 1358"/>
                <a:gd name="T9" fmla="*/ 530 h 562"/>
                <a:gd name="T10" fmla="*/ 774 w 1358"/>
                <a:gd name="T11" fmla="*/ 546 h 562"/>
                <a:gd name="T12" fmla="*/ 737 w 1358"/>
                <a:gd name="T13" fmla="*/ 557 h 562"/>
                <a:gd name="T14" fmla="*/ 699 w 1358"/>
                <a:gd name="T15" fmla="*/ 562 h 562"/>
                <a:gd name="T16" fmla="*/ 660 w 1358"/>
                <a:gd name="T17" fmla="*/ 562 h 562"/>
                <a:gd name="T18" fmla="*/ 622 w 1358"/>
                <a:gd name="T19" fmla="*/ 557 h 562"/>
                <a:gd name="T20" fmla="*/ 584 w 1358"/>
                <a:gd name="T21" fmla="*/ 546 h 562"/>
                <a:gd name="T22" fmla="*/ 548 w 1358"/>
                <a:gd name="T23" fmla="*/ 530 h 562"/>
                <a:gd name="T24" fmla="*/ 515 w 1358"/>
                <a:gd name="T25" fmla="*/ 508 h 562"/>
                <a:gd name="T26" fmla="*/ 483 w 1358"/>
                <a:gd name="T27" fmla="*/ 482 h 562"/>
                <a:gd name="T28" fmla="*/ 0 w 1358"/>
                <a:gd name="T2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8" h="562">
                  <a:moveTo>
                    <a:pt x="0" y="0"/>
                  </a:moveTo>
                  <a:lnTo>
                    <a:pt x="1358" y="0"/>
                  </a:lnTo>
                  <a:lnTo>
                    <a:pt x="874" y="482"/>
                  </a:lnTo>
                  <a:lnTo>
                    <a:pt x="844" y="508"/>
                  </a:lnTo>
                  <a:lnTo>
                    <a:pt x="809" y="530"/>
                  </a:lnTo>
                  <a:lnTo>
                    <a:pt x="774" y="546"/>
                  </a:lnTo>
                  <a:lnTo>
                    <a:pt x="737" y="557"/>
                  </a:lnTo>
                  <a:lnTo>
                    <a:pt x="699" y="562"/>
                  </a:lnTo>
                  <a:lnTo>
                    <a:pt x="660" y="562"/>
                  </a:lnTo>
                  <a:lnTo>
                    <a:pt x="622" y="557"/>
                  </a:lnTo>
                  <a:lnTo>
                    <a:pt x="584" y="546"/>
                  </a:lnTo>
                  <a:lnTo>
                    <a:pt x="548" y="530"/>
                  </a:lnTo>
                  <a:lnTo>
                    <a:pt x="515" y="508"/>
                  </a:lnTo>
                  <a:lnTo>
                    <a:pt x="483" y="4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30"/>
            <p:cNvSpPr>
              <a:spLocks/>
            </p:cNvSpPr>
            <p:nvPr/>
          </p:nvSpPr>
          <p:spPr bwMode="auto">
            <a:xfrm>
              <a:off x="5803901" y="5262563"/>
              <a:ext cx="53975" cy="53975"/>
            </a:xfrm>
            <a:custGeom>
              <a:avLst/>
              <a:gdLst>
                <a:gd name="T0" fmla="*/ 173 w 347"/>
                <a:gd name="T1" fmla="*/ 0 h 347"/>
                <a:gd name="T2" fmla="*/ 204 w 347"/>
                <a:gd name="T3" fmla="*/ 3 h 347"/>
                <a:gd name="T4" fmla="*/ 234 w 347"/>
                <a:gd name="T5" fmla="*/ 11 h 347"/>
                <a:gd name="T6" fmla="*/ 260 w 347"/>
                <a:gd name="T7" fmla="*/ 24 h 347"/>
                <a:gd name="T8" fmla="*/ 284 w 347"/>
                <a:gd name="T9" fmla="*/ 42 h 347"/>
                <a:gd name="T10" fmla="*/ 306 w 347"/>
                <a:gd name="T11" fmla="*/ 63 h 347"/>
                <a:gd name="T12" fmla="*/ 323 w 347"/>
                <a:gd name="T13" fmla="*/ 87 h 347"/>
                <a:gd name="T14" fmla="*/ 336 w 347"/>
                <a:gd name="T15" fmla="*/ 113 h 347"/>
                <a:gd name="T16" fmla="*/ 344 w 347"/>
                <a:gd name="T17" fmla="*/ 143 h 347"/>
                <a:gd name="T18" fmla="*/ 347 w 347"/>
                <a:gd name="T19" fmla="*/ 173 h 347"/>
                <a:gd name="T20" fmla="*/ 344 w 347"/>
                <a:gd name="T21" fmla="*/ 205 h 347"/>
                <a:gd name="T22" fmla="*/ 336 w 347"/>
                <a:gd name="T23" fmla="*/ 235 h 347"/>
                <a:gd name="T24" fmla="*/ 323 w 347"/>
                <a:gd name="T25" fmla="*/ 261 h 347"/>
                <a:gd name="T26" fmla="*/ 306 w 347"/>
                <a:gd name="T27" fmla="*/ 285 h 347"/>
                <a:gd name="T28" fmla="*/ 284 w 347"/>
                <a:gd name="T29" fmla="*/ 306 h 347"/>
                <a:gd name="T30" fmla="*/ 260 w 347"/>
                <a:gd name="T31" fmla="*/ 324 h 347"/>
                <a:gd name="T32" fmla="*/ 234 w 347"/>
                <a:gd name="T33" fmla="*/ 337 h 347"/>
                <a:gd name="T34" fmla="*/ 204 w 347"/>
                <a:gd name="T35" fmla="*/ 345 h 347"/>
                <a:gd name="T36" fmla="*/ 173 w 347"/>
                <a:gd name="T37" fmla="*/ 347 h 347"/>
                <a:gd name="T38" fmla="*/ 142 w 347"/>
                <a:gd name="T39" fmla="*/ 345 h 347"/>
                <a:gd name="T40" fmla="*/ 113 w 347"/>
                <a:gd name="T41" fmla="*/ 337 h 347"/>
                <a:gd name="T42" fmla="*/ 86 w 347"/>
                <a:gd name="T43" fmla="*/ 324 h 347"/>
                <a:gd name="T44" fmla="*/ 61 w 347"/>
                <a:gd name="T45" fmla="*/ 306 h 347"/>
                <a:gd name="T46" fmla="*/ 41 w 347"/>
                <a:gd name="T47" fmla="*/ 285 h 347"/>
                <a:gd name="T48" fmla="*/ 23 w 347"/>
                <a:gd name="T49" fmla="*/ 261 h 347"/>
                <a:gd name="T50" fmla="*/ 11 w 347"/>
                <a:gd name="T51" fmla="*/ 235 h 347"/>
                <a:gd name="T52" fmla="*/ 2 w 347"/>
                <a:gd name="T53" fmla="*/ 205 h 347"/>
                <a:gd name="T54" fmla="*/ 0 w 347"/>
                <a:gd name="T55" fmla="*/ 173 h 347"/>
                <a:gd name="T56" fmla="*/ 2 w 347"/>
                <a:gd name="T57" fmla="*/ 143 h 347"/>
                <a:gd name="T58" fmla="*/ 11 w 347"/>
                <a:gd name="T59" fmla="*/ 113 h 347"/>
                <a:gd name="T60" fmla="*/ 23 w 347"/>
                <a:gd name="T61" fmla="*/ 87 h 347"/>
                <a:gd name="T62" fmla="*/ 41 w 347"/>
                <a:gd name="T63" fmla="*/ 63 h 347"/>
                <a:gd name="T64" fmla="*/ 61 w 347"/>
                <a:gd name="T65" fmla="*/ 42 h 347"/>
                <a:gd name="T66" fmla="*/ 86 w 347"/>
                <a:gd name="T67" fmla="*/ 24 h 347"/>
                <a:gd name="T68" fmla="*/ 113 w 347"/>
                <a:gd name="T69" fmla="*/ 11 h 347"/>
                <a:gd name="T70" fmla="*/ 142 w 347"/>
                <a:gd name="T71" fmla="*/ 3 h 347"/>
                <a:gd name="T72" fmla="*/ 173 w 347"/>
                <a:gd name="T7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7" h="347">
                  <a:moveTo>
                    <a:pt x="173" y="0"/>
                  </a:moveTo>
                  <a:lnTo>
                    <a:pt x="204" y="3"/>
                  </a:lnTo>
                  <a:lnTo>
                    <a:pt x="234" y="11"/>
                  </a:lnTo>
                  <a:lnTo>
                    <a:pt x="260" y="24"/>
                  </a:lnTo>
                  <a:lnTo>
                    <a:pt x="284" y="42"/>
                  </a:lnTo>
                  <a:lnTo>
                    <a:pt x="306" y="63"/>
                  </a:lnTo>
                  <a:lnTo>
                    <a:pt x="323" y="87"/>
                  </a:lnTo>
                  <a:lnTo>
                    <a:pt x="336" y="113"/>
                  </a:lnTo>
                  <a:lnTo>
                    <a:pt x="344" y="143"/>
                  </a:lnTo>
                  <a:lnTo>
                    <a:pt x="347" y="173"/>
                  </a:lnTo>
                  <a:lnTo>
                    <a:pt x="344" y="205"/>
                  </a:lnTo>
                  <a:lnTo>
                    <a:pt x="336" y="235"/>
                  </a:lnTo>
                  <a:lnTo>
                    <a:pt x="323" y="261"/>
                  </a:lnTo>
                  <a:lnTo>
                    <a:pt x="306" y="285"/>
                  </a:lnTo>
                  <a:lnTo>
                    <a:pt x="284" y="306"/>
                  </a:lnTo>
                  <a:lnTo>
                    <a:pt x="260" y="324"/>
                  </a:lnTo>
                  <a:lnTo>
                    <a:pt x="234" y="337"/>
                  </a:lnTo>
                  <a:lnTo>
                    <a:pt x="204" y="345"/>
                  </a:lnTo>
                  <a:lnTo>
                    <a:pt x="173" y="347"/>
                  </a:lnTo>
                  <a:lnTo>
                    <a:pt x="142" y="345"/>
                  </a:lnTo>
                  <a:lnTo>
                    <a:pt x="113" y="337"/>
                  </a:lnTo>
                  <a:lnTo>
                    <a:pt x="86" y="324"/>
                  </a:lnTo>
                  <a:lnTo>
                    <a:pt x="61" y="306"/>
                  </a:lnTo>
                  <a:lnTo>
                    <a:pt x="41" y="285"/>
                  </a:lnTo>
                  <a:lnTo>
                    <a:pt x="23" y="261"/>
                  </a:lnTo>
                  <a:lnTo>
                    <a:pt x="11" y="235"/>
                  </a:lnTo>
                  <a:lnTo>
                    <a:pt x="2" y="205"/>
                  </a:lnTo>
                  <a:lnTo>
                    <a:pt x="0" y="173"/>
                  </a:lnTo>
                  <a:lnTo>
                    <a:pt x="2" y="143"/>
                  </a:lnTo>
                  <a:lnTo>
                    <a:pt x="11" y="113"/>
                  </a:lnTo>
                  <a:lnTo>
                    <a:pt x="23" y="87"/>
                  </a:lnTo>
                  <a:lnTo>
                    <a:pt x="41" y="63"/>
                  </a:lnTo>
                  <a:lnTo>
                    <a:pt x="61" y="42"/>
                  </a:lnTo>
                  <a:lnTo>
                    <a:pt x="86" y="24"/>
                  </a:lnTo>
                  <a:lnTo>
                    <a:pt x="113" y="11"/>
                  </a:lnTo>
                  <a:lnTo>
                    <a:pt x="142" y="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31"/>
            <p:cNvSpPr>
              <a:spLocks/>
            </p:cNvSpPr>
            <p:nvPr/>
          </p:nvSpPr>
          <p:spPr bwMode="auto">
            <a:xfrm>
              <a:off x="5513388" y="5262563"/>
              <a:ext cx="55563" cy="53975"/>
            </a:xfrm>
            <a:custGeom>
              <a:avLst/>
              <a:gdLst>
                <a:gd name="T0" fmla="*/ 174 w 348"/>
                <a:gd name="T1" fmla="*/ 0 h 347"/>
                <a:gd name="T2" fmla="*/ 206 w 348"/>
                <a:gd name="T3" fmla="*/ 3 h 347"/>
                <a:gd name="T4" fmla="*/ 236 w 348"/>
                <a:gd name="T5" fmla="*/ 11 h 347"/>
                <a:gd name="T6" fmla="*/ 262 w 348"/>
                <a:gd name="T7" fmla="*/ 24 h 347"/>
                <a:gd name="T8" fmla="*/ 286 w 348"/>
                <a:gd name="T9" fmla="*/ 42 h 347"/>
                <a:gd name="T10" fmla="*/ 307 w 348"/>
                <a:gd name="T11" fmla="*/ 63 h 347"/>
                <a:gd name="T12" fmla="*/ 324 w 348"/>
                <a:gd name="T13" fmla="*/ 87 h 347"/>
                <a:gd name="T14" fmla="*/ 338 w 348"/>
                <a:gd name="T15" fmla="*/ 113 h 347"/>
                <a:gd name="T16" fmla="*/ 345 w 348"/>
                <a:gd name="T17" fmla="*/ 143 h 347"/>
                <a:gd name="T18" fmla="*/ 348 w 348"/>
                <a:gd name="T19" fmla="*/ 173 h 347"/>
                <a:gd name="T20" fmla="*/ 345 w 348"/>
                <a:gd name="T21" fmla="*/ 205 h 347"/>
                <a:gd name="T22" fmla="*/ 338 w 348"/>
                <a:gd name="T23" fmla="*/ 235 h 347"/>
                <a:gd name="T24" fmla="*/ 324 w 348"/>
                <a:gd name="T25" fmla="*/ 261 h 347"/>
                <a:gd name="T26" fmla="*/ 307 w 348"/>
                <a:gd name="T27" fmla="*/ 285 h 347"/>
                <a:gd name="T28" fmla="*/ 286 w 348"/>
                <a:gd name="T29" fmla="*/ 306 h 347"/>
                <a:gd name="T30" fmla="*/ 262 w 348"/>
                <a:gd name="T31" fmla="*/ 324 h 347"/>
                <a:gd name="T32" fmla="*/ 236 w 348"/>
                <a:gd name="T33" fmla="*/ 337 h 347"/>
                <a:gd name="T34" fmla="*/ 206 w 348"/>
                <a:gd name="T35" fmla="*/ 345 h 347"/>
                <a:gd name="T36" fmla="*/ 174 w 348"/>
                <a:gd name="T37" fmla="*/ 347 h 347"/>
                <a:gd name="T38" fmla="*/ 143 w 348"/>
                <a:gd name="T39" fmla="*/ 345 h 347"/>
                <a:gd name="T40" fmla="*/ 114 w 348"/>
                <a:gd name="T41" fmla="*/ 337 h 347"/>
                <a:gd name="T42" fmla="*/ 87 w 348"/>
                <a:gd name="T43" fmla="*/ 324 h 347"/>
                <a:gd name="T44" fmla="*/ 63 w 348"/>
                <a:gd name="T45" fmla="*/ 306 h 347"/>
                <a:gd name="T46" fmla="*/ 42 w 348"/>
                <a:gd name="T47" fmla="*/ 285 h 347"/>
                <a:gd name="T48" fmla="*/ 25 w 348"/>
                <a:gd name="T49" fmla="*/ 261 h 347"/>
                <a:gd name="T50" fmla="*/ 11 w 348"/>
                <a:gd name="T51" fmla="*/ 235 h 347"/>
                <a:gd name="T52" fmla="*/ 4 w 348"/>
                <a:gd name="T53" fmla="*/ 205 h 347"/>
                <a:gd name="T54" fmla="*/ 0 w 348"/>
                <a:gd name="T55" fmla="*/ 173 h 347"/>
                <a:gd name="T56" fmla="*/ 4 w 348"/>
                <a:gd name="T57" fmla="*/ 143 h 347"/>
                <a:gd name="T58" fmla="*/ 11 w 348"/>
                <a:gd name="T59" fmla="*/ 113 h 347"/>
                <a:gd name="T60" fmla="*/ 25 w 348"/>
                <a:gd name="T61" fmla="*/ 87 h 347"/>
                <a:gd name="T62" fmla="*/ 42 w 348"/>
                <a:gd name="T63" fmla="*/ 63 h 347"/>
                <a:gd name="T64" fmla="*/ 63 w 348"/>
                <a:gd name="T65" fmla="*/ 42 h 347"/>
                <a:gd name="T66" fmla="*/ 87 w 348"/>
                <a:gd name="T67" fmla="*/ 24 h 347"/>
                <a:gd name="T68" fmla="*/ 114 w 348"/>
                <a:gd name="T69" fmla="*/ 11 h 347"/>
                <a:gd name="T70" fmla="*/ 143 w 348"/>
                <a:gd name="T71" fmla="*/ 3 h 347"/>
                <a:gd name="T72" fmla="*/ 174 w 348"/>
                <a:gd name="T73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8" h="347">
                  <a:moveTo>
                    <a:pt x="174" y="0"/>
                  </a:moveTo>
                  <a:lnTo>
                    <a:pt x="206" y="3"/>
                  </a:lnTo>
                  <a:lnTo>
                    <a:pt x="236" y="11"/>
                  </a:lnTo>
                  <a:lnTo>
                    <a:pt x="262" y="24"/>
                  </a:lnTo>
                  <a:lnTo>
                    <a:pt x="286" y="42"/>
                  </a:lnTo>
                  <a:lnTo>
                    <a:pt x="307" y="63"/>
                  </a:lnTo>
                  <a:lnTo>
                    <a:pt x="324" y="87"/>
                  </a:lnTo>
                  <a:lnTo>
                    <a:pt x="338" y="113"/>
                  </a:lnTo>
                  <a:lnTo>
                    <a:pt x="345" y="143"/>
                  </a:lnTo>
                  <a:lnTo>
                    <a:pt x="348" y="173"/>
                  </a:lnTo>
                  <a:lnTo>
                    <a:pt x="345" y="205"/>
                  </a:lnTo>
                  <a:lnTo>
                    <a:pt x="338" y="235"/>
                  </a:lnTo>
                  <a:lnTo>
                    <a:pt x="324" y="261"/>
                  </a:lnTo>
                  <a:lnTo>
                    <a:pt x="307" y="285"/>
                  </a:lnTo>
                  <a:lnTo>
                    <a:pt x="286" y="306"/>
                  </a:lnTo>
                  <a:lnTo>
                    <a:pt x="262" y="324"/>
                  </a:lnTo>
                  <a:lnTo>
                    <a:pt x="236" y="337"/>
                  </a:lnTo>
                  <a:lnTo>
                    <a:pt x="206" y="345"/>
                  </a:lnTo>
                  <a:lnTo>
                    <a:pt x="174" y="347"/>
                  </a:lnTo>
                  <a:lnTo>
                    <a:pt x="143" y="345"/>
                  </a:lnTo>
                  <a:lnTo>
                    <a:pt x="114" y="337"/>
                  </a:lnTo>
                  <a:lnTo>
                    <a:pt x="87" y="324"/>
                  </a:lnTo>
                  <a:lnTo>
                    <a:pt x="63" y="306"/>
                  </a:lnTo>
                  <a:lnTo>
                    <a:pt x="42" y="285"/>
                  </a:lnTo>
                  <a:lnTo>
                    <a:pt x="25" y="261"/>
                  </a:lnTo>
                  <a:lnTo>
                    <a:pt x="11" y="235"/>
                  </a:lnTo>
                  <a:lnTo>
                    <a:pt x="4" y="205"/>
                  </a:lnTo>
                  <a:lnTo>
                    <a:pt x="0" y="173"/>
                  </a:lnTo>
                  <a:lnTo>
                    <a:pt x="4" y="143"/>
                  </a:lnTo>
                  <a:lnTo>
                    <a:pt x="11" y="113"/>
                  </a:lnTo>
                  <a:lnTo>
                    <a:pt x="25" y="87"/>
                  </a:lnTo>
                  <a:lnTo>
                    <a:pt x="42" y="63"/>
                  </a:lnTo>
                  <a:lnTo>
                    <a:pt x="63" y="42"/>
                  </a:lnTo>
                  <a:lnTo>
                    <a:pt x="87" y="24"/>
                  </a:lnTo>
                  <a:lnTo>
                    <a:pt x="114" y="11"/>
                  </a:lnTo>
                  <a:lnTo>
                    <a:pt x="143" y="3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32"/>
            <p:cNvSpPr>
              <a:spLocks noEditPoints="1"/>
            </p:cNvSpPr>
            <p:nvPr/>
          </p:nvSpPr>
          <p:spPr bwMode="auto">
            <a:xfrm>
              <a:off x="5421313" y="5122863"/>
              <a:ext cx="523875" cy="323850"/>
            </a:xfrm>
            <a:custGeom>
              <a:avLst/>
              <a:gdLst>
                <a:gd name="T0" fmla="*/ 583 w 3300"/>
                <a:gd name="T1" fmla="*/ 270 h 2041"/>
                <a:gd name="T2" fmla="*/ 582 w 3300"/>
                <a:gd name="T3" fmla="*/ 339 h 2041"/>
                <a:gd name="T4" fmla="*/ 558 w 3300"/>
                <a:gd name="T5" fmla="*/ 418 h 2041"/>
                <a:gd name="T6" fmla="*/ 514 w 3300"/>
                <a:gd name="T7" fmla="*/ 486 h 2041"/>
                <a:gd name="T8" fmla="*/ 454 w 3300"/>
                <a:gd name="T9" fmla="*/ 539 h 2041"/>
                <a:gd name="T10" fmla="*/ 379 w 3300"/>
                <a:gd name="T11" fmla="*/ 574 h 2041"/>
                <a:gd name="T12" fmla="*/ 296 w 3300"/>
                <a:gd name="T13" fmla="*/ 586 h 2041"/>
                <a:gd name="T14" fmla="*/ 244 w 3300"/>
                <a:gd name="T15" fmla="*/ 582 h 2041"/>
                <a:gd name="T16" fmla="*/ 270 w 3300"/>
                <a:gd name="T17" fmla="*/ 1455 h 2041"/>
                <a:gd name="T18" fmla="*/ 338 w 3300"/>
                <a:gd name="T19" fmla="*/ 1457 h 2041"/>
                <a:gd name="T20" fmla="*/ 417 w 3300"/>
                <a:gd name="T21" fmla="*/ 1480 h 2041"/>
                <a:gd name="T22" fmla="*/ 486 w 3300"/>
                <a:gd name="T23" fmla="*/ 1525 h 2041"/>
                <a:gd name="T24" fmla="*/ 538 w 3300"/>
                <a:gd name="T25" fmla="*/ 1586 h 2041"/>
                <a:gd name="T26" fmla="*/ 572 w 3300"/>
                <a:gd name="T27" fmla="*/ 1659 h 2041"/>
                <a:gd name="T28" fmla="*/ 584 w 3300"/>
                <a:gd name="T29" fmla="*/ 1742 h 2041"/>
                <a:gd name="T30" fmla="*/ 580 w 3300"/>
                <a:gd name="T31" fmla="*/ 1796 h 2041"/>
                <a:gd name="T32" fmla="*/ 2695 w 3300"/>
                <a:gd name="T33" fmla="*/ 1761 h 2041"/>
                <a:gd name="T34" fmla="*/ 2707 w 3300"/>
                <a:gd name="T35" fmla="*/ 1678 h 2041"/>
                <a:gd name="T36" fmla="*/ 2741 w 3300"/>
                <a:gd name="T37" fmla="*/ 1603 h 2041"/>
                <a:gd name="T38" fmla="*/ 2794 w 3300"/>
                <a:gd name="T39" fmla="*/ 1543 h 2041"/>
                <a:gd name="T40" fmla="*/ 2862 w 3300"/>
                <a:gd name="T41" fmla="*/ 1499 h 2041"/>
                <a:gd name="T42" fmla="*/ 2941 w 3300"/>
                <a:gd name="T43" fmla="*/ 1475 h 2041"/>
                <a:gd name="T44" fmla="*/ 3021 w 3300"/>
                <a:gd name="T45" fmla="*/ 1474 h 2041"/>
                <a:gd name="T46" fmla="*/ 3056 w 3300"/>
                <a:gd name="T47" fmla="*/ 594 h 2041"/>
                <a:gd name="T48" fmla="*/ 2984 w 3300"/>
                <a:gd name="T49" fmla="*/ 603 h 2041"/>
                <a:gd name="T50" fmla="*/ 2900 w 3300"/>
                <a:gd name="T51" fmla="*/ 591 h 2041"/>
                <a:gd name="T52" fmla="*/ 2827 w 3300"/>
                <a:gd name="T53" fmla="*/ 557 h 2041"/>
                <a:gd name="T54" fmla="*/ 2765 w 3300"/>
                <a:gd name="T55" fmla="*/ 504 h 2041"/>
                <a:gd name="T56" fmla="*/ 2721 w 3300"/>
                <a:gd name="T57" fmla="*/ 436 h 2041"/>
                <a:gd name="T58" fmla="*/ 2698 w 3300"/>
                <a:gd name="T59" fmla="*/ 357 h 2041"/>
                <a:gd name="T60" fmla="*/ 2697 w 3300"/>
                <a:gd name="T61" fmla="*/ 278 h 2041"/>
                <a:gd name="T62" fmla="*/ 580 w 3300"/>
                <a:gd name="T63" fmla="*/ 244 h 2041"/>
                <a:gd name="T64" fmla="*/ 3014 w 3300"/>
                <a:gd name="T65" fmla="*/ 0 h 2041"/>
                <a:gd name="T66" fmla="*/ 3097 w 3300"/>
                <a:gd name="T67" fmla="*/ 13 h 2041"/>
                <a:gd name="T68" fmla="*/ 3169 w 3300"/>
                <a:gd name="T69" fmla="*/ 47 h 2041"/>
                <a:gd name="T70" fmla="*/ 3230 w 3300"/>
                <a:gd name="T71" fmla="*/ 98 h 2041"/>
                <a:gd name="T72" fmla="*/ 3274 w 3300"/>
                <a:gd name="T73" fmla="*/ 165 h 2041"/>
                <a:gd name="T74" fmla="*/ 3297 w 3300"/>
                <a:gd name="T75" fmla="*/ 243 h 2041"/>
                <a:gd name="T76" fmla="*/ 3300 w 3300"/>
                <a:gd name="T77" fmla="*/ 1755 h 2041"/>
                <a:gd name="T78" fmla="*/ 3288 w 3300"/>
                <a:gd name="T79" fmla="*/ 1837 h 2041"/>
                <a:gd name="T80" fmla="*/ 3254 w 3300"/>
                <a:gd name="T81" fmla="*/ 1910 h 2041"/>
                <a:gd name="T82" fmla="*/ 3202 w 3300"/>
                <a:gd name="T83" fmla="*/ 1971 h 2041"/>
                <a:gd name="T84" fmla="*/ 3135 w 3300"/>
                <a:gd name="T85" fmla="*/ 2015 h 2041"/>
                <a:gd name="T86" fmla="*/ 3056 w 3300"/>
                <a:gd name="T87" fmla="*/ 2038 h 2041"/>
                <a:gd name="T88" fmla="*/ 286 w 3300"/>
                <a:gd name="T89" fmla="*/ 2041 h 2041"/>
                <a:gd name="T90" fmla="*/ 203 w 3300"/>
                <a:gd name="T91" fmla="*/ 2029 h 2041"/>
                <a:gd name="T92" fmla="*/ 130 w 3300"/>
                <a:gd name="T93" fmla="*/ 1995 h 2041"/>
                <a:gd name="T94" fmla="*/ 70 w 3300"/>
                <a:gd name="T95" fmla="*/ 1942 h 2041"/>
                <a:gd name="T96" fmla="*/ 26 w 3300"/>
                <a:gd name="T97" fmla="*/ 1875 h 2041"/>
                <a:gd name="T98" fmla="*/ 3 w 3300"/>
                <a:gd name="T99" fmla="*/ 1797 h 2041"/>
                <a:gd name="T100" fmla="*/ 0 w 3300"/>
                <a:gd name="T101" fmla="*/ 286 h 2041"/>
                <a:gd name="T102" fmla="*/ 12 w 3300"/>
                <a:gd name="T103" fmla="*/ 203 h 2041"/>
                <a:gd name="T104" fmla="*/ 46 w 3300"/>
                <a:gd name="T105" fmla="*/ 130 h 2041"/>
                <a:gd name="T106" fmla="*/ 98 w 3300"/>
                <a:gd name="T107" fmla="*/ 71 h 2041"/>
                <a:gd name="T108" fmla="*/ 165 w 3300"/>
                <a:gd name="T109" fmla="*/ 27 h 2041"/>
                <a:gd name="T110" fmla="*/ 244 w 3300"/>
                <a:gd name="T111" fmla="*/ 3 h 2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0" h="2041">
                  <a:moveTo>
                    <a:pt x="580" y="244"/>
                  </a:moveTo>
                  <a:lnTo>
                    <a:pt x="583" y="270"/>
                  </a:lnTo>
                  <a:lnTo>
                    <a:pt x="584" y="297"/>
                  </a:lnTo>
                  <a:lnTo>
                    <a:pt x="582" y="339"/>
                  </a:lnTo>
                  <a:lnTo>
                    <a:pt x="572" y="380"/>
                  </a:lnTo>
                  <a:lnTo>
                    <a:pt x="558" y="418"/>
                  </a:lnTo>
                  <a:lnTo>
                    <a:pt x="538" y="455"/>
                  </a:lnTo>
                  <a:lnTo>
                    <a:pt x="514" y="486"/>
                  </a:lnTo>
                  <a:lnTo>
                    <a:pt x="486" y="515"/>
                  </a:lnTo>
                  <a:lnTo>
                    <a:pt x="454" y="539"/>
                  </a:lnTo>
                  <a:lnTo>
                    <a:pt x="417" y="559"/>
                  </a:lnTo>
                  <a:lnTo>
                    <a:pt x="379" y="574"/>
                  </a:lnTo>
                  <a:lnTo>
                    <a:pt x="338" y="583"/>
                  </a:lnTo>
                  <a:lnTo>
                    <a:pt x="296" y="586"/>
                  </a:lnTo>
                  <a:lnTo>
                    <a:pt x="269" y="585"/>
                  </a:lnTo>
                  <a:lnTo>
                    <a:pt x="244" y="582"/>
                  </a:lnTo>
                  <a:lnTo>
                    <a:pt x="244" y="1458"/>
                  </a:lnTo>
                  <a:lnTo>
                    <a:pt x="270" y="1455"/>
                  </a:lnTo>
                  <a:lnTo>
                    <a:pt x="296" y="1454"/>
                  </a:lnTo>
                  <a:lnTo>
                    <a:pt x="338" y="1457"/>
                  </a:lnTo>
                  <a:lnTo>
                    <a:pt x="379" y="1466"/>
                  </a:lnTo>
                  <a:lnTo>
                    <a:pt x="417" y="1480"/>
                  </a:lnTo>
                  <a:lnTo>
                    <a:pt x="453" y="1500"/>
                  </a:lnTo>
                  <a:lnTo>
                    <a:pt x="486" y="1525"/>
                  </a:lnTo>
                  <a:lnTo>
                    <a:pt x="514" y="1553"/>
                  </a:lnTo>
                  <a:lnTo>
                    <a:pt x="538" y="1586"/>
                  </a:lnTo>
                  <a:lnTo>
                    <a:pt x="558" y="1621"/>
                  </a:lnTo>
                  <a:lnTo>
                    <a:pt x="572" y="1659"/>
                  </a:lnTo>
                  <a:lnTo>
                    <a:pt x="582" y="1700"/>
                  </a:lnTo>
                  <a:lnTo>
                    <a:pt x="584" y="1742"/>
                  </a:lnTo>
                  <a:lnTo>
                    <a:pt x="583" y="1770"/>
                  </a:lnTo>
                  <a:lnTo>
                    <a:pt x="580" y="1796"/>
                  </a:lnTo>
                  <a:lnTo>
                    <a:pt x="2697" y="1796"/>
                  </a:lnTo>
                  <a:lnTo>
                    <a:pt x="2695" y="1761"/>
                  </a:lnTo>
                  <a:lnTo>
                    <a:pt x="2698" y="1718"/>
                  </a:lnTo>
                  <a:lnTo>
                    <a:pt x="2707" y="1678"/>
                  </a:lnTo>
                  <a:lnTo>
                    <a:pt x="2721" y="1639"/>
                  </a:lnTo>
                  <a:lnTo>
                    <a:pt x="2741" y="1603"/>
                  </a:lnTo>
                  <a:lnTo>
                    <a:pt x="2765" y="1571"/>
                  </a:lnTo>
                  <a:lnTo>
                    <a:pt x="2794" y="1543"/>
                  </a:lnTo>
                  <a:lnTo>
                    <a:pt x="2825" y="1519"/>
                  </a:lnTo>
                  <a:lnTo>
                    <a:pt x="2862" y="1499"/>
                  </a:lnTo>
                  <a:lnTo>
                    <a:pt x="2900" y="1484"/>
                  </a:lnTo>
                  <a:lnTo>
                    <a:pt x="2941" y="1475"/>
                  </a:lnTo>
                  <a:lnTo>
                    <a:pt x="2984" y="1472"/>
                  </a:lnTo>
                  <a:lnTo>
                    <a:pt x="3021" y="1474"/>
                  </a:lnTo>
                  <a:lnTo>
                    <a:pt x="3056" y="1480"/>
                  </a:lnTo>
                  <a:lnTo>
                    <a:pt x="3056" y="594"/>
                  </a:lnTo>
                  <a:lnTo>
                    <a:pt x="3020" y="601"/>
                  </a:lnTo>
                  <a:lnTo>
                    <a:pt x="2984" y="603"/>
                  </a:lnTo>
                  <a:lnTo>
                    <a:pt x="2941" y="599"/>
                  </a:lnTo>
                  <a:lnTo>
                    <a:pt x="2900" y="591"/>
                  </a:lnTo>
                  <a:lnTo>
                    <a:pt x="2862" y="576"/>
                  </a:lnTo>
                  <a:lnTo>
                    <a:pt x="2827" y="557"/>
                  </a:lnTo>
                  <a:lnTo>
                    <a:pt x="2794" y="533"/>
                  </a:lnTo>
                  <a:lnTo>
                    <a:pt x="2765" y="504"/>
                  </a:lnTo>
                  <a:lnTo>
                    <a:pt x="2741" y="472"/>
                  </a:lnTo>
                  <a:lnTo>
                    <a:pt x="2721" y="436"/>
                  </a:lnTo>
                  <a:lnTo>
                    <a:pt x="2707" y="398"/>
                  </a:lnTo>
                  <a:lnTo>
                    <a:pt x="2698" y="357"/>
                  </a:lnTo>
                  <a:lnTo>
                    <a:pt x="2695" y="314"/>
                  </a:lnTo>
                  <a:lnTo>
                    <a:pt x="2697" y="278"/>
                  </a:lnTo>
                  <a:lnTo>
                    <a:pt x="2703" y="244"/>
                  </a:lnTo>
                  <a:lnTo>
                    <a:pt x="580" y="244"/>
                  </a:lnTo>
                  <a:close/>
                  <a:moveTo>
                    <a:pt x="286" y="0"/>
                  </a:moveTo>
                  <a:lnTo>
                    <a:pt x="3014" y="0"/>
                  </a:lnTo>
                  <a:lnTo>
                    <a:pt x="3056" y="3"/>
                  </a:lnTo>
                  <a:lnTo>
                    <a:pt x="3097" y="13"/>
                  </a:lnTo>
                  <a:lnTo>
                    <a:pt x="3134" y="27"/>
                  </a:lnTo>
                  <a:lnTo>
                    <a:pt x="3169" y="47"/>
                  </a:lnTo>
                  <a:lnTo>
                    <a:pt x="3201" y="71"/>
                  </a:lnTo>
                  <a:lnTo>
                    <a:pt x="3230" y="98"/>
                  </a:lnTo>
                  <a:lnTo>
                    <a:pt x="3254" y="130"/>
                  </a:lnTo>
                  <a:lnTo>
                    <a:pt x="3274" y="165"/>
                  </a:lnTo>
                  <a:lnTo>
                    <a:pt x="3288" y="203"/>
                  </a:lnTo>
                  <a:lnTo>
                    <a:pt x="3297" y="243"/>
                  </a:lnTo>
                  <a:lnTo>
                    <a:pt x="3300" y="286"/>
                  </a:lnTo>
                  <a:lnTo>
                    <a:pt x="3300" y="1755"/>
                  </a:lnTo>
                  <a:lnTo>
                    <a:pt x="3297" y="1797"/>
                  </a:lnTo>
                  <a:lnTo>
                    <a:pt x="3288" y="1837"/>
                  </a:lnTo>
                  <a:lnTo>
                    <a:pt x="3274" y="1875"/>
                  </a:lnTo>
                  <a:lnTo>
                    <a:pt x="3254" y="1910"/>
                  </a:lnTo>
                  <a:lnTo>
                    <a:pt x="3230" y="1942"/>
                  </a:lnTo>
                  <a:lnTo>
                    <a:pt x="3202" y="1971"/>
                  </a:lnTo>
                  <a:lnTo>
                    <a:pt x="3170" y="1995"/>
                  </a:lnTo>
                  <a:lnTo>
                    <a:pt x="3135" y="2015"/>
                  </a:lnTo>
                  <a:lnTo>
                    <a:pt x="3097" y="2029"/>
                  </a:lnTo>
                  <a:lnTo>
                    <a:pt x="3056" y="2038"/>
                  </a:lnTo>
                  <a:lnTo>
                    <a:pt x="3014" y="2041"/>
                  </a:lnTo>
                  <a:lnTo>
                    <a:pt x="286" y="2041"/>
                  </a:lnTo>
                  <a:lnTo>
                    <a:pt x="244" y="2038"/>
                  </a:lnTo>
                  <a:lnTo>
                    <a:pt x="203" y="2029"/>
                  </a:lnTo>
                  <a:lnTo>
                    <a:pt x="165" y="2015"/>
                  </a:lnTo>
                  <a:lnTo>
                    <a:pt x="130" y="1995"/>
                  </a:lnTo>
                  <a:lnTo>
                    <a:pt x="98" y="1971"/>
                  </a:lnTo>
                  <a:lnTo>
                    <a:pt x="70" y="1942"/>
                  </a:lnTo>
                  <a:lnTo>
                    <a:pt x="46" y="1910"/>
                  </a:lnTo>
                  <a:lnTo>
                    <a:pt x="26" y="1875"/>
                  </a:lnTo>
                  <a:lnTo>
                    <a:pt x="12" y="1837"/>
                  </a:lnTo>
                  <a:lnTo>
                    <a:pt x="3" y="1797"/>
                  </a:lnTo>
                  <a:lnTo>
                    <a:pt x="0" y="1755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6" y="130"/>
                  </a:lnTo>
                  <a:lnTo>
                    <a:pt x="70" y="98"/>
                  </a:lnTo>
                  <a:lnTo>
                    <a:pt x="98" y="71"/>
                  </a:lnTo>
                  <a:lnTo>
                    <a:pt x="130" y="47"/>
                  </a:lnTo>
                  <a:lnTo>
                    <a:pt x="165" y="27"/>
                  </a:lnTo>
                  <a:lnTo>
                    <a:pt x="203" y="13"/>
                  </a:lnTo>
                  <a:lnTo>
                    <a:pt x="244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33"/>
            <p:cNvSpPr>
              <a:spLocks noEditPoints="1"/>
            </p:cNvSpPr>
            <p:nvPr/>
          </p:nvSpPr>
          <p:spPr bwMode="auto">
            <a:xfrm>
              <a:off x="5586413" y="5184776"/>
              <a:ext cx="200025" cy="200025"/>
            </a:xfrm>
            <a:custGeom>
              <a:avLst/>
              <a:gdLst>
                <a:gd name="T0" fmla="*/ 574 w 1253"/>
                <a:gd name="T1" fmla="*/ 285 h 1256"/>
                <a:gd name="T2" fmla="*/ 468 w 1253"/>
                <a:gd name="T3" fmla="*/ 337 h 1256"/>
                <a:gd name="T4" fmla="*/ 390 w 1253"/>
                <a:gd name="T5" fmla="*/ 427 h 1256"/>
                <a:gd name="T6" fmla="*/ 356 w 1253"/>
                <a:gd name="T7" fmla="*/ 507 h 1256"/>
                <a:gd name="T8" fmla="*/ 261 w 1253"/>
                <a:gd name="T9" fmla="*/ 518 h 1256"/>
                <a:gd name="T10" fmla="*/ 261 w 1253"/>
                <a:gd name="T11" fmla="*/ 589 h 1256"/>
                <a:gd name="T12" fmla="*/ 339 w 1253"/>
                <a:gd name="T13" fmla="*/ 600 h 1256"/>
                <a:gd name="T14" fmla="*/ 269 w 1253"/>
                <a:gd name="T15" fmla="*/ 643 h 1256"/>
                <a:gd name="T16" fmla="*/ 258 w 1253"/>
                <a:gd name="T17" fmla="*/ 710 h 1256"/>
                <a:gd name="T18" fmla="*/ 280 w 1253"/>
                <a:gd name="T19" fmla="*/ 732 h 1256"/>
                <a:gd name="T20" fmla="*/ 368 w 1253"/>
                <a:gd name="T21" fmla="*/ 785 h 1256"/>
                <a:gd name="T22" fmla="*/ 429 w 1253"/>
                <a:gd name="T23" fmla="*/ 882 h 1256"/>
                <a:gd name="T24" fmla="*/ 519 w 1253"/>
                <a:gd name="T25" fmla="*/ 949 h 1256"/>
                <a:gd name="T26" fmla="*/ 648 w 1253"/>
                <a:gd name="T27" fmla="*/ 982 h 1256"/>
                <a:gd name="T28" fmla="*/ 785 w 1253"/>
                <a:gd name="T29" fmla="*/ 967 h 1256"/>
                <a:gd name="T30" fmla="*/ 855 w 1253"/>
                <a:gd name="T31" fmla="*/ 938 h 1256"/>
                <a:gd name="T32" fmla="*/ 861 w 1253"/>
                <a:gd name="T33" fmla="*/ 904 h 1256"/>
                <a:gd name="T34" fmla="*/ 822 w 1253"/>
                <a:gd name="T35" fmla="*/ 830 h 1256"/>
                <a:gd name="T36" fmla="*/ 764 w 1253"/>
                <a:gd name="T37" fmla="*/ 837 h 1256"/>
                <a:gd name="T38" fmla="*/ 660 w 1253"/>
                <a:gd name="T39" fmla="*/ 854 h 1256"/>
                <a:gd name="T40" fmla="*/ 565 w 1253"/>
                <a:gd name="T41" fmla="*/ 832 h 1256"/>
                <a:gd name="T42" fmla="*/ 509 w 1253"/>
                <a:gd name="T43" fmla="*/ 779 h 1256"/>
                <a:gd name="T44" fmla="*/ 640 w 1253"/>
                <a:gd name="T45" fmla="*/ 731 h 1256"/>
                <a:gd name="T46" fmla="*/ 662 w 1253"/>
                <a:gd name="T47" fmla="*/ 709 h 1256"/>
                <a:gd name="T48" fmla="*/ 651 w 1253"/>
                <a:gd name="T49" fmla="*/ 642 h 1256"/>
                <a:gd name="T50" fmla="*/ 472 w 1253"/>
                <a:gd name="T51" fmla="*/ 599 h 1256"/>
                <a:gd name="T52" fmla="*/ 659 w 1253"/>
                <a:gd name="T53" fmla="*/ 589 h 1256"/>
                <a:gd name="T54" fmla="*/ 659 w 1253"/>
                <a:gd name="T55" fmla="*/ 518 h 1256"/>
                <a:gd name="T56" fmla="*/ 493 w 1253"/>
                <a:gd name="T57" fmla="*/ 508 h 1256"/>
                <a:gd name="T58" fmla="*/ 519 w 1253"/>
                <a:gd name="T59" fmla="*/ 462 h 1256"/>
                <a:gd name="T60" fmla="*/ 580 w 1253"/>
                <a:gd name="T61" fmla="*/ 417 h 1256"/>
                <a:gd name="T62" fmla="*/ 692 w 1253"/>
                <a:gd name="T63" fmla="*/ 402 h 1256"/>
                <a:gd name="T64" fmla="*/ 800 w 1253"/>
                <a:gd name="T65" fmla="*/ 426 h 1256"/>
                <a:gd name="T66" fmla="*/ 829 w 1253"/>
                <a:gd name="T67" fmla="*/ 418 h 1256"/>
                <a:gd name="T68" fmla="*/ 863 w 1253"/>
                <a:gd name="T69" fmla="*/ 338 h 1256"/>
                <a:gd name="T70" fmla="*/ 845 w 1253"/>
                <a:gd name="T71" fmla="*/ 310 h 1256"/>
                <a:gd name="T72" fmla="*/ 789 w 1253"/>
                <a:gd name="T73" fmla="*/ 289 h 1256"/>
                <a:gd name="T74" fmla="*/ 658 w 1253"/>
                <a:gd name="T75" fmla="*/ 273 h 1256"/>
                <a:gd name="T76" fmla="*/ 752 w 1253"/>
                <a:gd name="T77" fmla="*/ 12 h 1256"/>
                <a:gd name="T78" fmla="*/ 925 w 1253"/>
                <a:gd name="T79" fmla="*/ 76 h 1256"/>
                <a:gd name="T80" fmla="*/ 1068 w 1253"/>
                <a:gd name="T81" fmla="*/ 183 h 1256"/>
                <a:gd name="T82" fmla="*/ 1177 w 1253"/>
                <a:gd name="T83" fmla="*/ 328 h 1256"/>
                <a:gd name="T84" fmla="*/ 1240 w 1253"/>
                <a:gd name="T85" fmla="*/ 502 h 1256"/>
                <a:gd name="T86" fmla="*/ 1250 w 1253"/>
                <a:gd name="T87" fmla="*/ 692 h 1256"/>
                <a:gd name="T88" fmla="*/ 1204 w 1253"/>
                <a:gd name="T89" fmla="*/ 872 h 1256"/>
                <a:gd name="T90" fmla="*/ 1110 w 1253"/>
                <a:gd name="T91" fmla="*/ 1027 h 1256"/>
                <a:gd name="T92" fmla="*/ 976 w 1253"/>
                <a:gd name="T93" fmla="*/ 1149 h 1256"/>
                <a:gd name="T94" fmla="*/ 813 w 1253"/>
                <a:gd name="T95" fmla="*/ 1228 h 1256"/>
                <a:gd name="T96" fmla="*/ 626 w 1253"/>
                <a:gd name="T97" fmla="*/ 1256 h 1256"/>
                <a:gd name="T98" fmla="*/ 439 w 1253"/>
                <a:gd name="T99" fmla="*/ 1228 h 1256"/>
                <a:gd name="T100" fmla="*/ 275 w 1253"/>
                <a:gd name="T101" fmla="*/ 1149 h 1256"/>
                <a:gd name="T102" fmla="*/ 142 w 1253"/>
                <a:gd name="T103" fmla="*/ 1027 h 1256"/>
                <a:gd name="T104" fmla="*/ 48 w 1253"/>
                <a:gd name="T105" fmla="*/ 872 h 1256"/>
                <a:gd name="T106" fmla="*/ 3 w 1253"/>
                <a:gd name="T107" fmla="*/ 692 h 1256"/>
                <a:gd name="T108" fmla="*/ 12 w 1253"/>
                <a:gd name="T109" fmla="*/ 502 h 1256"/>
                <a:gd name="T110" fmla="*/ 75 w 1253"/>
                <a:gd name="T111" fmla="*/ 328 h 1256"/>
                <a:gd name="T112" fmla="*/ 183 w 1253"/>
                <a:gd name="T113" fmla="*/ 183 h 1256"/>
                <a:gd name="T114" fmla="*/ 327 w 1253"/>
                <a:gd name="T115" fmla="*/ 76 h 1256"/>
                <a:gd name="T116" fmla="*/ 499 w 1253"/>
                <a:gd name="T117" fmla="*/ 12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3" h="1256">
                  <a:moveTo>
                    <a:pt x="658" y="273"/>
                  </a:moveTo>
                  <a:lnTo>
                    <a:pt x="613" y="278"/>
                  </a:lnTo>
                  <a:lnTo>
                    <a:pt x="574" y="285"/>
                  </a:lnTo>
                  <a:lnTo>
                    <a:pt x="537" y="297"/>
                  </a:lnTo>
                  <a:lnTo>
                    <a:pt x="501" y="315"/>
                  </a:lnTo>
                  <a:lnTo>
                    <a:pt x="468" y="337"/>
                  </a:lnTo>
                  <a:lnTo>
                    <a:pt x="437" y="364"/>
                  </a:lnTo>
                  <a:lnTo>
                    <a:pt x="412" y="394"/>
                  </a:lnTo>
                  <a:lnTo>
                    <a:pt x="390" y="427"/>
                  </a:lnTo>
                  <a:lnTo>
                    <a:pt x="371" y="462"/>
                  </a:lnTo>
                  <a:lnTo>
                    <a:pt x="358" y="499"/>
                  </a:lnTo>
                  <a:lnTo>
                    <a:pt x="356" y="507"/>
                  </a:lnTo>
                  <a:lnTo>
                    <a:pt x="280" y="507"/>
                  </a:lnTo>
                  <a:lnTo>
                    <a:pt x="269" y="510"/>
                  </a:lnTo>
                  <a:lnTo>
                    <a:pt x="261" y="518"/>
                  </a:lnTo>
                  <a:lnTo>
                    <a:pt x="258" y="529"/>
                  </a:lnTo>
                  <a:lnTo>
                    <a:pt x="258" y="579"/>
                  </a:lnTo>
                  <a:lnTo>
                    <a:pt x="261" y="589"/>
                  </a:lnTo>
                  <a:lnTo>
                    <a:pt x="269" y="597"/>
                  </a:lnTo>
                  <a:lnTo>
                    <a:pt x="280" y="600"/>
                  </a:lnTo>
                  <a:lnTo>
                    <a:pt x="339" y="600"/>
                  </a:lnTo>
                  <a:lnTo>
                    <a:pt x="339" y="640"/>
                  </a:lnTo>
                  <a:lnTo>
                    <a:pt x="280" y="640"/>
                  </a:lnTo>
                  <a:lnTo>
                    <a:pt x="269" y="643"/>
                  </a:lnTo>
                  <a:lnTo>
                    <a:pt x="261" y="651"/>
                  </a:lnTo>
                  <a:lnTo>
                    <a:pt x="258" y="661"/>
                  </a:lnTo>
                  <a:lnTo>
                    <a:pt x="258" y="710"/>
                  </a:lnTo>
                  <a:lnTo>
                    <a:pt x="261" y="721"/>
                  </a:lnTo>
                  <a:lnTo>
                    <a:pt x="269" y="729"/>
                  </a:lnTo>
                  <a:lnTo>
                    <a:pt x="280" y="732"/>
                  </a:lnTo>
                  <a:lnTo>
                    <a:pt x="351" y="732"/>
                  </a:lnTo>
                  <a:lnTo>
                    <a:pt x="359" y="758"/>
                  </a:lnTo>
                  <a:lnTo>
                    <a:pt x="368" y="785"/>
                  </a:lnTo>
                  <a:lnTo>
                    <a:pt x="385" y="820"/>
                  </a:lnTo>
                  <a:lnTo>
                    <a:pt x="405" y="853"/>
                  </a:lnTo>
                  <a:lnTo>
                    <a:pt x="429" y="882"/>
                  </a:lnTo>
                  <a:lnTo>
                    <a:pt x="456" y="909"/>
                  </a:lnTo>
                  <a:lnTo>
                    <a:pt x="485" y="930"/>
                  </a:lnTo>
                  <a:lnTo>
                    <a:pt x="519" y="949"/>
                  </a:lnTo>
                  <a:lnTo>
                    <a:pt x="557" y="964"/>
                  </a:lnTo>
                  <a:lnTo>
                    <a:pt x="603" y="977"/>
                  </a:lnTo>
                  <a:lnTo>
                    <a:pt x="648" y="982"/>
                  </a:lnTo>
                  <a:lnTo>
                    <a:pt x="694" y="982"/>
                  </a:lnTo>
                  <a:lnTo>
                    <a:pt x="740" y="978"/>
                  </a:lnTo>
                  <a:lnTo>
                    <a:pt x="785" y="967"/>
                  </a:lnTo>
                  <a:lnTo>
                    <a:pt x="816" y="958"/>
                  </a:lnTo>
                  <a:lnTo>
                    <a:pt x="844" y="946"/>
                  </a:lnTo>
                  <a:lnTo>
                    <a:pt x="855" y="938"/>
                  </a:lnTo>
                  <a:lnTo>
                    <a:pt x="862" y="928"/>
                  </a:lnTo>
                  <a:lnTo>
                    <a:pt x="863" y="917"/>
                  </a:lnTo>
                  <a:lnTo>
                    <a:pt x="861" y="904"/>
                  </a:lnTo>
                  <a:lnTo>
                    <a:pt x="836" y="846"/>
                  </a:lnTo>
                  <a:lnTo>
                    <a:pt x="830" y="836"/>
                  </a:lnTo>
                  <a:lnTo>
                    <a:pt x="822" y="830"/>
                  </a:lnTo>
                  <a:lnTo>
                    <a:pt x="813" y="827"/>
                  </a:lnTo>
                  <a:lnTo>
                    <a:pt x="799" y="828"/>
                  </a:lnTo>
                  <a:lnTo>
                    <a:pt x="764" y="837"/>
                  </a:lnTo>
                  <a:lnTo>
                    <a:pt x="729" y="846"/>
                  </a:lnTo>
                  <a:lnTo>
                    <a:pt x="695" y="851"/>
                  </a:lnTo>
                  <a:lnTo>
                    <a:pt x="660" y="854"/>
                  </a:lnTo>
                  <a:lnTo>
                    <a:pt x="626" y="850"/>
                  </a:lnTo>
                  <a:lnTo>
                    <a:pt x="592" y="843"/>
                  </a:lnTo>
                  <a:lnTo>
                    <a:pt x="565" y="832"/>
                  </a:lnTo>
                  <a:lnTo>
                    <a:pt x="543" y="817"/>
                  </a:lnTo>
                  <a:lnTo>
                    <a:pt x="525" y="800"/>
                  </a:lnTo>
                  <a:lnTo>
                    <a:pt x="509" y="779"/>
                  </a:lnTo>
                  <a:lnTo>
                    <a:pt x="497" y="756"/>
                  </a:lnTo>
                  <a:lnTo>
                    <a:pt x="486" y="731"/>
                  </a:lnTo>
                  <a:lnTo>
                    <a:pt x="640" y="731"/>
                  </a:lnTo>
                  <a:lnTo>
                    <a:pt x="651" y="728"/>
                  </a:lnTo>
                  <a:lnTo>
                    <a:pt x="659" y="720"/>
                  </a:lnTo>
                  <a:lnTo>
                    <a:pt x="662" y="709"/>
                  </a:lnTo>
                  <a:lnTo>
                    <a:pt x="662" y="661"/>
                  </a:lnTo>
                  <a:lnTo>
                    <a:pt x="659" y="650"/>
                  </a:lnTo>
                  <a:lnTo>
                    <a:pt x="651" y="642"/>
                  </a:lnTo>
                  <a:lnTo>
                    <a:pt x="640" y="639"/>
                  </a:lnTo>
                  <a:lnTo>
                    <a:pt x="472" y="639"/>
                  </a:lnTo>
                  <a:lnTo>
                    <a:pt x="472" y="599"/>
                  </a:lnTo>
                  <a:lnTo>
                    <a:pt x="640" y="599"/>
                  </a:lnTo>
                  <a:lnTo>
                    <a:pt x="651" y="597"/>
                  </a:lnTo>
                  <a:lnTo>
                    <a:pt x="659" y="589"/>
                  </a:lnTo>
                  <a:lnTo>
                    <a:pt x="662" y="578"/>
                  </a:lnTo>
                  <a:lnTo>
                    <a:pt x="662" y="529"/>
                  </a:lnTo>
                  <a:lnTo>
                    <a:pt x="659" y="518"/>
                  </a:lnTo>
                  <a:lnTo>
                    <a:pt x="651" y="510"/>
                  </a:lnTo>
                  <a:lnTo>
                    <a:pt x="640" y="508"/>
                  </a:lnTo>
                  <a:lnTo>
                    <a:pt x="493" y="508"/>
                  </a:lnTo>
                  <a:lnTo>
                    <a:pt x="493" y="506"/>
                  </a:lnTo>
                  <a:lnTo>
                    <a:pt x="505" y="483"/>
                  </a:lnTo>
                  <a:lnTo>
                    <a:pt x="519" y="462"/>
                  </a:lnTo>
                  <a:lnTo>
                    <a:pt x="536" y="443"/>
                  </a:lnTo>
                  <a:lnTo>
                    <a:pt x="555" y="429"/>
                  </a:lnTo>
                  <a:lnTo>
                    <a:pt x="580" y="417"/>
                  </a:lnTo>
                  <a:lnTo>
                    <a:pt x="616" y="405"/>
                  </a:lnTo>
                  <a:lnTo>
                    <a:pt x="653" y="401"/>
                  </a:lnTo>
                  <a:lnTo>
                    <a:pt x="692" y="402"/>
                  </a:lnTo>
                  <a:lnTo>
                    <a:pt x="729" y="408"/>
                  </a:lnTo>
                  <a:lnTo>
                    <a:pt x="764" y="417"/>
                  </a:lnTo>
                  <a:lnTo>
                    <a:pt x="800" y="426"/>
                  </a:lnTo>
                  <a:lnTo>
                    <a:pt x="811" y="427"/>
                  </a:lnTo>
                  <a:lnTo>
                    <a:pt x="821" y="424"/>
                  </a:lnTo>
                  <a:lnTo>
                    <a:pt x="829" y="418"/>
                  </a:lnTo>
                  <a:lnTo>
                    <a:pt x="836" y="408"/>
                  </a:lnTo>
                  <a:lnTo>
                    <a:pt x="860" y="351"/>
                  </a:lnTo>
                  <a:lnTo>
                    <a:pt x="863" y="338"/>
                  </a:lnTo>
                  <a:lnTo>
                    <a:pt x="862" y="327"/>
                  </a:lnTo>
                  <a:lnTo>
                    <a:pt x="856" y="318"/>
                  </a:lnTo>
                  <a:lnTo>
                    <a:pt x="845" y="310"/>
                  </a:lnTo>
                  <a:lnTo>
                    <a:pt x="839" y="306"/>
                  </a:lnTo>
                  <a:lnTo>
                    <a:pt x="832" y="303"/>
                  </a:lnTo>
                  <a:lnTo>
                    <a:pt x="789" y="289"/>
                  </a:lnTo>
                  <a:lnTo>
                    <a:pt x="746" y="279"/>
                  </a:lnTo>
                  <a:lnTo>
                    <a:pt x="703" y="273"/>
                  </a:lnTo>
                  <a:lnTo>
                    <a:pt x="658" y="273"/>
                  </a:lnTo>
                  <a:close/>
                  <a:moveTo>
                    <a:pt x="626" y="0"/>
                  </a:moveTo>
                  <a:lnTo>
                    <a:pt x="689" y="2"/>
                  </a:lnTo>
                  <a:lnTo>
                    <a:pt x="752" y="12"/>
                  </a:lnTo>
                  <a:lnTo>
                    <a:pt x="813" y="28"/>
                  </a:lnTo>
                  <a:lnTo>
                    <a:pt x="870" y="48"/>
                  </a:lnTo>
                  <a:lnTo>
                    <a:pt x="925" y="76"/>
                  </a:lnTo>
                  <a:lnTo>
                    <a:pt x="976" y="107"/>
                  </a:lnTo>
                  <a:lnTo>
                    <a:pt x="1025" y="143"/>
                  </a:lnTo>
                  <a:lnTo>
                    <a:pt x="1068" y="183"/>
                  </a:lnTo>
                  <a:lnTo>
                    <a:pt x="1109" y="228"/>
                  </a:lnTo>
                  <a:lnTo>
                    <a:pt x="1145" y="277"/>
                  </a:lnTo>
                  <a:lnTo>
                    <a:pt x="1177" y="328"/>
                  </a:lnTo>
                  <a:lnTo>
                    <a:pt x="1204" y="383"/>
                  </a:lnTo>
                  <a:lnTo>
                    <a:pt x="1224" y="441"/>
                  </a:lnTo>
                  <a:lnTo>
                    <a:pt x="1240" y="502"/>
                  </a:lnTo>
                  <a:lnTo>
                    <a:pt x="1250" y="563"/>
                  </a:lnTo>
                  <a:lnTo>
                    <a:pt x="1253" y="628"/>
                  </a:lnTo>
                  <a:lnTo>
                    <a:pt x="1250" y="692"/>
                  </a:lnTo>
                  <a:lnTo>
                    <a:pt x="1240" y="755"/>
                  </a:lnTo>
                  <a:lnTo>
                    <a:pt x="1224" y="815"/>
                  </a:lnTo>
                  <a:lnTo>
                    <a:pt x="1204" y="872"/>
                  </a:lnTo>
                  <a:lnTo>
                    <a:pt x="1177" y="927"/>
                  </a:lnTo>
                  <a:lnTo>
                    <a:pt x="1145" y="979"/>
                  </a:lnTo>
                  <a:lnTo>
                    <a:pt x="1110" y="1027"/>
                  </a:lnTo>
                  <a:lnTo>
                    <a:pt x="1070" y="1072"/>
                  </a:lnTo>
                  <a:lnTo>
                    <a:pt x="1025" y="1113"/>
                  </a:lnTo>
                  <a:lnTo>
                    <a:pt x="976" y="1149"/>
                  </a:lnTo>
                  <a:lnTo>
                    <a:pt x="925" y="1181"/>
                  </a:lnTo>
                  <a:lnTo>
                    <a:pt x="870" y="1207"/>
                  </a:lnTo>
                  <a:lnTo>
                    <a:pt x="813" y="1228"/>
                  </a:lnTo>
                  <a:lnTo>
                    <a:pt x="752" y="1243"/>
                  </a:lnTo>
                  <a:lnTo>
                    <a:pt x="691" y="1253"/>
                  </a:lnTo>
                  <a:lnTo>
                    <a:pt x="626" y="1256"/>
                  </a:lnTo>
                  <a:lnTo>
                    <a:pt x="562" y="1253"/>
                  </a:lnTo>
                  <a:lnTo>
                    <a:pt x="499" y="1243"/>
                  </a:lnTo>
                  <a:lnTo>
                    <a:pt x="439" y="1228"/>
                  </a:lnTo>
                  <a:lnTo>
                    <a:pt x="382" y="1207"/>
                  </a:lnTo>
                  <a:lnTo>
                    <a:pt x="327" y="1181"/>
                  </a:lnTo>
                  <a:lnTo>
                    <a:pt x="275" y="1149"/>
                  </a:lnTo>
                  <a:lnTo>
                    <a:pt x="227" y="1113"/>
                  </a:lnTo>
                  <a:lnTo>
                    <a:pt x="183" y="1072"/>
                  </a:lnTo>
                  <a:lnTo>
                    <a:pt x="142" y="1027"/>
                  </a:lnTo>
                  <a:lnTo>
                    <a:pt x="106" y="979"/>
                  </a:lnTo>
                  <a:lnTo>
                    <a:pt x="75" y="927"/>
                  </a:lnTo>
                  <a:lnTo>
                    <a:pt x="48" y="872"/>
                  </a:lnTo>
                  <a:lnTo>
                    <a:pt x="27" y="815"/>
                  </a:lnTo>
                  <a:lnTo>
                    <a:pt x="12" y="755"/>
                  </a:lnTo>
                  <a:lnTo>
                    <a:pt x="3" y="692"/>
                  </a:lnTo>
                  <a:lnTo>
                    <a:pt x="0" y="628"/>
                  </a:lnTo>
                  <a:lnTo>
                    <a:pt x="3" y="563"/>
                  </a:lnTo>
                  <a:lnTo>
                    <a:pt x="12" y="502"/>
                  </a:lnTo>
                  <a:lnTo>
                    <a:pt x="27" y="441"/>
                  </a:lnTo>
                  <a:lnTo>
                    <a:pt x="48" y="383"/>
                  </a:lnTo>
                  <a:lnTo>
                    <a:pt x="75" y="328"/>
                  </a:lnTo>
                  <a:lnTo>
                    <a:pt x="106" y="277"/>
                  </a:lnTo>
                  <a:lnTo>
                    <a:pt x="142" y="228"/>
                  </a:lnTo>
                  <a:lnTo>
                    <a:pt x="183" y="183"/>
                  </a:lnTo>
                  <a:lnTo>
                    <a:pt x="227" y="143"/>
                  </a:lnTo>
                  <a:lnTo>
                    <a:pt x="275" y="107"/>
                  </a:lnTo>
                  <a:lnTo>
                    <a:pt x="327" y="76"/>
                  </a:lnTo>
                  <a:lnTo>
                    <a:pt x="382" y="48"/>
                  </a:lnTo>
                  <a:lnTo>
                    <a:pt x="439" y="28"/>
                  </a:lnTo>
                  <a:lnTo>
                    <a:pt x="499" y="12"/>
                  </a:lnTo>
                  <a:lnTo>
                    <a:pt x="562" y="2"/>
                  </a:lnTo>
                  <a:lnTo>
                    <a:pt x="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6274165" y="4995863"/>
            <a:ext cx="569912" cy="573088"/>
            <a:chOff x="6272213" y="4995863"/>
            <a:chExt cx="569912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Freeform 138"/>
            <p:cNvSpPr>
              <a:spLocks/>
            </p:cNvSpPr>
            <p:nvPr/>
          </p:nvSpPr>
          <p:spPr bwMode="auto">
            <a:xfrm>
              <a:off x="6272213" y="5087938"/>
              <a:ext cx="166687" cy="207963"/>
            </a:xfrm>
            <a:custGeom>
              <a:avLst/>
              <a:gdLst>
                <a:gd name="T0" fmla="*/ 714 w 1045"/>
                <a:gd name="T1" fmla="*/ 0 h 1316"/>
                <a:gd name="T2" fmla="*/ 1045 w 1045"/>
                <a:gd name="T3" fmla="*/ 0 h 1316"/>
                <a:gd name="T4" fmla="*/ 1045 w 1045"/>
                <a:gd name="T5" fmla="*/ 228 h 1316"/>
                <a:gd name="T6" fmla="*/ 714 w 1045"/>
                <a:gd name="T7" fmla="*/ 228 h 1316"/>
                <a:gd name="T8" fmla="*/ 667 w 1045"/>
                <a:gd name="T9" fmla="*/ 232 h 1316"/>
                <a:gd name="T10" fmla="*/ 623 w 1045"/>
                <a:gd name="T11" fmla="*/ 241 h 1316"/>
                <a:gd name="T12" fmla="*/ 581 w 1045"/>
                <a:gd name="T13" fmla="*/ 258 h 1316"/>
                <a:gd name="T14" fmla="*/ 542 w 1045"/>
                <a:gd name="T15" fmla="*/ 280 h 1316"/>
                <a:gd name="T16" fmla="*/ 507 w 1045"/>
                <a:gd name="T17" fmla="*/ 306 h 1316"/>
                <a:gd name="T18" fmla="*/ 476 w 1045"/>
                <a:gd name="T19" fmla="*/ 337 h 1316"/>
                <a:gd name="T20" fmla="*/ 450 w 1045"/>
                <a:gd name="T21" fmla="*/ 372 h 1316"/>
                <a:gd name="T22" fmla="*/ 428 w 1045"/>
                <a:gd name="T23" fmla="*/ 411 h 1316"/>
                <a:gd name="T24" fmla="*/ 411 w 1045"/>
                <a:gd name="T25" fmla="*/ 453 h 1316"/>
                <a:gd name="T26" fmla="*/ 401 w 1045"/>
                <a:gd name="T27" fmla="*/ 497 h 1316"/>
                <a:gd name="T28" fmla="*/ 398 w 1045"/>
                <a:gd name="T29" fmla="*/ 544 h 1316"/>
                <a:gd name="T30" fmla="*/ 398 w 1045"/>
                <a:gd name="T31" fmla="*/ 813 h 1316"/>
                <a:gd name="T32" fmla="*/ 535 w 1045"/>
                <a:gd name="T33" fmla="*/ 813 h 1316"/>
                <a:gd name="T34" fmla="*/ 547 w 1045"/>
                <a:gd name="T35" fmla="*/ 815 h 1316"/>
                <a:gd name="T36" fmla="*/ 558 w 1045"/>
                <a:gd name="T37" fmla="*/ 821 h 1316"/>
                <a:gd name="T38" fmla="*/ 565 w 1045"/>
                <a:gd name="T39" fmla="*/ 829 h 1316"/>
                <a:gd name="T40" fmla="*/ 569 w 1045"/>
                <a:gd name="T41" fmla="*/ 840 h 1316"/>
                <a:gd name="T42" fmla="*/ 569 w 1045"/>
                <a:gd name="T43" fmla="*/ 852 h 1316"/>
                <a:gd name="T44" fmla="*/ 565 w 1045"/>
                <a:gd name="T45" fmla="*/ 865 h 1316"/>
                <a:gd name="T46" fmla="*/ 314 w 1045"/>
                <a:gd name="T47" fmla="*/ 1300 h 1316"/>
                <a:gd name="T48" fmla="*/ 306 w 1045"/>
                <a:gd name="T49" fmla="*/ 1309 h 1316"/>
                <a:gd name="T50" fmla="*/ 296 w 1045"/>
                <a:gd name="T51" fmla="*/ 1315 h 1316"/>
                <a:gd name="T52" fmla="*/ 284 w 1045"/>
                <a:gd name="T53" fmla="*/ 1316 h 1316"/>
                <a:gd name="T54" fmla="*/ 273 w 1045"/>
                <a:gd name="T55" fmla="*/ 1315 h 1316"/>
                <a:gd name="T56" fmla="*/ 263 w 1045"/>
                <a:gd name="T57" fmla="*/ 1309 h 1316"/>
                <a:gd name="T58" fmla="*/ 254 w 1045"/>
                <a:gd name="T59" fmla="*/ 1300 h 1316"/>
                <a:gd name="T60" fmla="*/ 3 w 1045"/>
                <a:gd name="T61" fmla="*/ 865 h 1316"/>
                <a:gd name="T62" fmla="*/ 0 w 1045"/>
                <a:gd name="T63" fmla="*/ 852 h 1316"/>
                <a:gd name="T64" fmla="*/ 0 w 1045"/>
                <a:gd name="T65" fmla="*/ 840 h 1316"/>
                <a:gd name="T66" fmla="*/ 3 w 1045"/>
                <a:gd name="T67" fmla="*/ 829 h 1316"/>
                <a:gd name="T68" fmla="*/ 11 w 1045"/>
                <a:gd name="T69" fmla="*/ 821 h 1316"/>
                <a:gd name="T70" fmla="*/ 21 w 1045"/>
                <a:gd name="T71" fmla="*/ 815 h 1316"/>
                <a:gd name="T72" fmla="*/ 33 w 1045"/>
                <a:gd name="T73" fmla="*/ 813 h 1316"/>
                <a:gd name="T74" fmla="*/ 171 w 1045"/>
                <a:gd name="T75" fmla="*/ 813 h 1316"/>
                <a:gd name="T76" fmla="*/ 171 w 1045"/>
                <a:gd name="T77" fmla="*/ 543 h 1316"/>
                <a:gd name="T78" fmla="*/ 174 w 1045"/>
                <a:gd name="T79" fmla="*/ 484 h 1316"/>
                <a:gd name="T80" fmla="*/ 183 w 1045"/>
                <a:gd name="T81" fmla="*/ 427 h 1316"/>
                <a:gd name="T82" fmla="*/ 199 w 1045"/>
                <a:gd name="T83" fmla="*/ 372 h 1316"/>
                <a:gd name="T84" fmla="*/ 219 w 1045"/>
                <a:gd name="T85" fmla="*/ 319 h 1316"/>
                <a:gd name="T86" fmla="*/ 246 w 1045"/>
                <a:gd name="T87" fmla="*/ 270 h 1316"/>
                <a:gd name="T88" fmla="*/ 276 w 1045"/>
                <a:gd name="T89" fmla="*/ 223 h 1316"/>
                <a:gd name="T90" fmla="*/ 312 w 1045"/>
                <a:gd name="T91" fmla="*/ 180 h 1316"/>
                <a:gd name="T92" fmla="*/ 351 w 1045"/>
                <a:gd name="T93" fmla="*/ 141 h 1316"/>
                <a:gd name="T94" fmla="*/ 394 w 1045"/>
                <a:gd name="T95" fmla="*/ 105 h 1316"/>
                <a:gd name="T96" fmla="*/ 440 w 1045"/>
                <a:gd name="T97" fmla="*/ 75 h 1316"/>
                <a:gd name="T98" fmla="*/ 490 w 1045"/>
                <a:gd name="T99" fmla="*/ 48 h 1316"/>
                <a:gd name="T100" fmla="*/ 543 w 1045"/>
                <a:gd name="T101" fmla="*/ 29 h 1316"/>
                <a:gd name="T102" fmla="*/ 598 w 1045"/>
                <a:gd name="T103" fmla="*/ 13 h 1316"/>
                <a:gd name="T104" fmla="*/ 655 w 1045"/>
                <a:gd name="T105" fmla="*/ 3 h 1316"/>
                <a:gd name="T106" fmla="*/ 714 w 1045"/>
                <a:gd name="T107" fmla="*/ 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5" h="1316">
                  <a:moveTo>
                    <a:pt x="714" y="0"/>
                  </a:moveTo>
                  <a:lnTo>
                    <a:pt x="1045" y="0"/>
                  </a:lnTo>
                  <a:lnTo>
                    <a:pt x="1045" y="228"/>
                  </a:lnTo>
                  <a:lnTo>
                    <a:pt x="714" y="228"/>
                  </a:lnTo>
                  <a:lnTo>
                    <a:pt x="667" y="232"/>
                  </a:lnTo>
                  <a:lnTo>
                    <a:pt x="623" y="241"/>
                  </a:lnTo>
                  <a:lnTo>
                    <a:pt x="581" y="258"/>
                  </a:lnTo>
                  <a:lnTo>
                    <a:pt x="542" y="280"/>
                  </a:lnTo>
                  <a:lnTo>
                    <a:pt x="507" y="306"/>
                  </a:lnTo>
                  <a:lnTo>
                    <a:pt x="476" y="337"/>
                  </a:lnTo>
                  <a:lnTo>
                    <a:pt x="450" y="372"/>
                  </a:lnTo>
                  <a:lnTo>
                    <a:pt x="428" y="411"/>
                  </a:lnTo>
                  <a:lnTo>
                    <a:pt x="411" y="453"/>
                  </a:lnTo>
                  <a:lnTo>
                    <a:pt x="401" y="497"/>
                  </a:lnTo>
                  <a:lnTo>
                    <a:pt x="398" y="544"/>
                  </a:lnTo>
                  <a:lnTo>
                    <a:pt x="398" y="813"/>
                  </a:lnTo>
                  <a:lnTo>
                    <a:pt x="535" y="813"/>
                  </a:lnTo>
                  <a:lnTo>
                    <a:pt x="547" y="815"/>
                  </a:lnTo>
                  <a:lnTo>
                    <a:pt x="558" y="821"/>
                  </a:lnTo>
                  <a:lnTo>
                    <a:pt x="565" y="829"/>
                  </a:lnTo>
                  <a:lnTo>
                    <a:pt x="569" y="840"/>
                  </a:lnTo>
                  <a:lnTo>
                    <a:pt x="569" y="852"/>
                  </a:lnTo>
                  <a:lnTo>
                    <a:pt x="565" y="865"/>
                  </a:lnTo>
                  <a:lnTo>
                    <a:pt x="314" y="1300"/>
                  </a:lnTo>
                  <a:lnTo>
                    <a:pt x="306" y="1309"/>
                  </a:lnTo>
                  <a:lnTo>
                    <a:pt x="296" y="1315"/>
                  </a:lnTo>
                  <a:lnTo>
                    <a:pt x="284" y="1316"/>
                  </a:lnTo>
                  <a:lnTo>
                    <a:pt x="273" y="1315"/>
                  </a:lnTo>
                  <a:lnTo>
                    <a:pt x="263" y="1309"/>
                  </a:lnTo>
                  <a:lnTo>
                    <a:pt x="254" y="1300"/>
                  </a:lnTo>
                  <a:lnTo>
                    <a:pt x="3" y="865"/>
                  </a:lnTo>
                  <a:lnTo>
                    <a:pt x="0" y="852"/>
                  </a:lnTo>
                  <a:lnTo>
                    <a:pt x="0" y="840"/>
                  </a:lnTo>
                  <a:lnTo>
                    <a:pt x="3" y="829"/>
                  </a:lnTo>
                  <a:lnTo>
                    <a:pt x="11" y="821"/>
                  </a:lnTo>
                  <a:lnTo>
                    <a:pt x="21" y="815"/>
                  </a:lnTo>
                  <a:lnTo>
                    <a:pt x="33" y="813"/>
                  </a:lnTo>
                  <a:lnTo>
                    <a:pt x="171" y="813"/>
                  </a:lnTo>
                  <a:lnTo>
                    <a:pt x="171" y="543"/>
                  </a:lnTo>
                  <a:lnTo>
                    <a:pt x="174" y="484"/>
                  </a:lnTo>
                  <a:lnTo>
                    <a:pt x="183" y="427"/>
                  </a:lnTo>
                  <a:lnTo>
                    <a:pt x="199" y="372"/>
                  </a:lnTo>
                  <a:lnTo>
                    <a:pt x="219" y="319"/>
                  </a:lnTo>
                  <a:lnTo>
                    <a:pt x="246" y="270"/>
                  </a:lnTo>
                  <a:lnTo>
                    <a:pt x="276" y="223"/>
                  </a:lnTo>
                  <a:lnTo>
                    <a:pt x="312" y="180"/>
                  </a:lnTo>
                  <a:lnTo>
                    <a:pt x="351" y="141"/>
                  </a:lnTo>
                  <a:lnTo>
                    <a:pt x="394" y="105"/>
                  </a:lnTo>
                  <a:lnTo>
                    <a:pt x="440" y="75"/>
                  </a:lnTo>
                  <a:lnTo>
                    <a:pt x="490" y="48"/>
                  </a:lnTo>
                  <a:lnTo>
                    <a:pt x="543" y="29"/>
                  </a:lnTo>
                  <a:lnTo>
                    <a:pt x="598" y="13"/>
                  </a:lnTo>
                  <a:lnTo>
                    <a:pt x="655" y="3"/>
                  </a:lnTo>
                  <a:lnTo>
                    <a:pt x="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39"/>
            <p:cNvSpPr>
              <a:spLocks/>
            </p:cNvSpPr>
            <p:nvPr/>
          </p:nvSpPr>
          <p:spPr bwMode="auto">
            <a:xfrm>
              <a:off x="6399213" y="5395913"/>
              <a:ext cx="117475" cy="115888"/>
            </a:xfrm>
            <a:custGeom>
              <a:avLst/>
              <a:gdLst>
                <a:gd name="T0" fmla="*/ 366 w 733"/>
                <a:gd name="T1" fmla="*/ 0 h 733"/>
                <a:gd name="T2" fmla="*/ 416 w 733"/>
                <a:gd name="T3" fmla="*/ 3 h 733"/>
                <a:gd name="T4" fmla="*/ 463 w 733"/>
                <a:gd name="T5" fmla="*/ 13 h 733"/>
                <a:gd name="T6" fmla="*/ 510 w 733"/>
                <a:gd name="T7" fmla="*/ 28 h 733"/>
                <a:gd name="T8" fmla="*/ 551 w 733"/>
                <a:gd name="T9" fmla="*/ 50 h 733"/>
                <a:gd name="T10" fmla="*/ 591 w 733"/>
                <a:gd name="T11" fmla="*/ 77 h 733"/>
                <a:gd name="T12" fmla="*/ 626 w 733"/>
                <a:gd name="T13" fmla="*/ 107 h 733"/>
                <a:gd name="T14" fmla="*/ 656 w 733"/>
                <a:gd name="T15" fmla="*/ 142 h 733"/>
                <a:gd name="T16" fmla="*/ 683 w 733"/>
                <a:gd name="T17" fmla="*/ 182 h 733"/>
                <a:gd name="T18" fmla="*/ 704 w 733"/>
                <a:gd name="T19" fmla="*/ 224 h 733"/>
                <a:gd name="T20" fmla="*/ 720 w 733"/>
                <a:gd name="T21" fmla="*/ 268 h 733"/>
                <a:gd name="T22" fmla="*/ 730 w 733"/>
                <a:gd name="T23" fmla="*/ 317 h 733"/>
                <a:gd name="T24" fmla="*/ 733 w 733"/>
                <a:gd name="T25" fmla="*/ 366 h 733"/>
                <a:gd name="T26" fmla="*/ 730 w 733"/>
                <a:gd name="T27" fmla="*/ 417 h 733"/>
                <a:gd name="T28" fmla="*/ 720 w 733"/>
                <a:gd name="T29" fmla="*/ 464 h 733"/>
                <a:gd name="T30" fmla="*/ 704 w 733"/>
                <a:gd name="T31" fmla="*/ 509 h 733"/>
                <a:gd name="T32" fmla="*/ 683 w 733"/>
                <a:gd name="T33" fmla="*/ 552 h 733"/>
                <a:gd name="T34" fmla="*/ 656 w 733"/>
                <a:gd name="T35" fmla="*/ 590 h 733"/>
                <a:gd name="T36" fmla="*/ 626 w 733"/>
                <a:gd name="T37" fmla="*/ 626 h 733"/>
                <a:gd name="T38" fmla="*/ 591 w 733"/>
                <a:gd name="T39" fmla="*/ 657 h 733"/>
                <a:gd name="T40" fmla="*/ 551 w 733"/>
                <a:gd name="T41" fmla="*/ 683 h 733"/>
                <a:gd name="T42" fmla="*/ 510 w 733"/>
                <a:gd name="T43" fmla="*/ 704 h 733"/>
                <a:gd name="T44" fmla="*/ 463 w 733"/>
                <a:gd name="T45" fmla="*/ 720 h 733"/>
                <a:gd name="T46" fmla="*/ 416 w 733"/>
                <a:gd name="T47" fmla="*/ 729 h 733"/>
                <a:gd name="T48" fmla="*/ 366 w 733"/>
                <a:gd name="T49" fmla="*/ 733 h 733"/>
                <a:gd name="T50" fmla="*/ 317 w 733"/>
                <a:gd name="T51" fmla="*/ 729 h 733"/>
                <a:gd name="T52" fmla="*/ 269 w 733"/>
                <a:gd name="T53" fmla="*/ 720 h 733"/>
                <a:gd name="T54" fmla="*/ 223 w 733"/>
                <a:gd name="T55" fmla="*/ 704 h 733"/>
                <a:gd name="T56" fmla="*/ 182 w 733"/>
                <a:gd name="T57" fmla="*/ 683 h 733"/>
                <a:gd name="T58" fmla="*/ 142 w 733"/>
                <a:gd name="T59" fmla="*/ 657 h 733"/>
                <a:gd name="T60" fmla="*/ 107 w 733"/>
                <a:gd name="T61" fmla="*/ 626 h 733"/>
                <a:gd name="T62" fmla="*/ 76 w 733"/>
                <a:gd name="T63" fmla="*/ 590 h 733"/>
                <a:gd name="T64" fmla="*/ 50 w 733"/>
                <a:gd name="T65" fmla="*/ 552 h 733"/>
                <a:gd name="T66" fmla="*/ 29 w 733"/>
                <a:gd name="T67" fmla="*/ 509 h 733"/>
                <a:gd name="T68" fmla="*/ 13 w 733"/>
                <a:gd name="T69" fmla="*/ 464 h 733"/>
                <a:gd name="T70" fmla="*/ 3 w 733"/>
                <a:gd name="T71" fmla="*/ 417 h 733"/>
                <a:gd name="T72" fmla="*/ 0 w 733"/>
                <a:gd name="T73" fmla="*/ 366 h 733"/>
                <a:gd name="T74" fmla="*/ 3 w 733"/>
                <a:gd name="T75" fmla="*/ 317 h 733"/>
                <a:gd name="T76" fmla="*/ 13 w 733"/>
                <a:gd name="T77" fmla="*/ 268 h 733"/>
                <a:gd name="T78" fmla="*/ 29 w 733"/>
                <a:gd name="T79" fmla="*/ 224 h 733"/>
                <a:gd name="T80" fmla="*/ 50 w 733"/>
                <a:gd name="T81" fmla="*/ 182 h 733"/>
                <a:gd name="T82" fmla="*/ 76 w 733"/>
                <a:gd name="T83" fmla="*/ 142 h 733"/>
                <a:gd name="T84" fmla="*/ 107 w 733"/>
                <a:gd name="T85" fmla="*/ 107 h 733"/>
                <a:gd name="T86" fmla="*/ 142 w 733"/>
                <a:gd name="T87" fmla="*/ 77 h 733"/>
                <a:gd name="T88" fmla="*/ 182 w 733"/>
                <a:gd name="T89" fmla="*/ 50 h 733"/>
                <a:gd name="T90" fmla="*/ 223 w 733"/>
                <a:gd name="T91" fmla="*/ 28 h 733"/>
                <a:gd name="T92" fmla="*/ 269 w 733"/>
                <a:gd name="T93" fmla="*/ 13 h 733"/>
                <a:gd name="T94" fmla="*/ 317 w 733"/>
                <a:gd name="T95" fmla="*/ 3 h 733"/>
                <a:gd name="T96" fmla="*/ 366 w 733"/>
                <a:gd name="T97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733">
                  <a:moveTo>
                    <a:pt x="366" y="0"/>
                  </a:moveTo>
                  <a:lnTo>
                    <a:pt x="416" y="3"/>
                  </a:lnTo>
                  <a:lnTo>
                    <a:pt x="463" y="13"/>
                  </a:lnTo>
                  <a:lnTo>
                    <a:pt x="510" y="28"/>
                  </a:lnTo>
                  <a:lnTo>
                    <a:pt x="551" y="50"/>
                  </a:lnTo>
                  <a:lnTo>
                    <a:pt x="591" y="77"/>
                  </a:lnTo>
                  <a:lnTo>
                    <a:pt x="626" y="107"/>
                  </a:lnTo>
                  <a:lnTo>
                    <a:pt x="656" y="142"/>
                  </a:lnTo>
                  <a:lnTo>
                    <a:pt x="683" y="182"/>
                  </a:lnTo>
                  <a:lnTo>
                    <a:pt x="704" y="224"/>
                  </a:lnTo>
                  <a:lnTo>
                    <a:pt x="720" y="268"/>
                  </a:lnTo>
                  <a:lnTo>
                    <a:pt x="730" y="317"/>
                  </a:lnTo>
                  <a:lnTo>
                    <a:pt x="733" y="366"/>
                  </a:lnTo>
                  <a:lnTo>
                    <a:pt x="730" y="417"/>
                  </a:lnTo>
                  <a:lnTo>
                    <a:pt x="720" y="464"/>
                  </a:lnTo>
                  <a:lnTo>
                    <a:pt x="704" y="509"/>
                  </a:lnTo>
                  <a:lnTo>
                    <a:pt x="683" y="552"/>
                  </a:lnTo>
                  <a:lnTo>
                    <a:pt x="656" y="590"/>
                  </a:lnTo>
                  <a:lnTo>
                    <a:pt x="626" y="626"/>
                  </a:lnTo>
                  <a:lnTo>
                    <a:pt x="591" y="657"/>
                  </a:lnTo>
                  <a:lnTo>
                    <a:pt x="551" y="683"/>
                  </a:lnTo>
                  <a:lnTo>
                    <a:pt x="510" y="704"/>
                  </a:lnTo>
                  <a:lnTo>
                    <a:pt x="463" y="720"/>
                  </a:lnTo>
                  <a:lnTo>
                    <a:pt x="416" y="729"/>
                  </a:lnTo>
                  <a:lnTo>
                    <a:pt x="366" y="733"/>
                  </a:lnTo>
                  <a:lnTo>
                    <a:pt x="317" y="729"/>
                  </a:lnTo>
                  <a:lnTo>
                    <a:pt x="269" y="720"/>
                  </a:lnTo>
                  <a:lnTo>
                    <a:pt x="223" y="704"/>
                  </a:lnTo>
                  <a:lnTo>
                    <a:pt x="182" y="683"/>
                  </a:lnTo>
                  <a:lnTo>
                    <a:pt x="142" y="657"/>
                  </a:lnTo>
                  <a:lnTo>
                    <a:pt x="107" y="626"/>
                  </a:lnTo>
                  <a:lnTo>
                    <a:pt x="76" y="590"/>
                  </a:lnTo>
                  <a:lnTo>
                    <a:pt x="50" y="552"/>
                  </a:lnTo>
                  <a:lnTo>
                    <a:pt x="29" y="509"/>
                  </a:lnTo>
                  <a:lnTo>
                    <a:pt x="13" y="464"/>
                  </a:lnTo>
                  <a:lnTo>
                    <a:pt x="3" y="417"/>
                  </a:lnTo>
                  <a:lnTo>
                    <a:pt x="0" y="366"/>
                  </a:lnTo>
                  <a:lnTo>
                    <a:pt x="3" y="317"/>
                  </a:lnTo>
                  <a:lnTo>
                    <a:pt x="13" y="268"/>
                  </a:lnTo>
                  <a:lnTo>
                    <a:pt x="29" y="224"/>
                  </a:lnTo>
                  <a:lnTo>
                    <a:pt x="50" y="182"/>
                  </a:lnTo>
                  <a:lnTo>
                    <a:pt x="76" y="142"/>
                  </a:lnTo>
                  <a:lnTo>
                    <a:pt x="107" y="107"/>
                  </a:lnTo>
                  <a:lnTo>
                    <a:pt x="142" y="77"/>
                  </a:lnTo>
                  <a:lnTo>
                    <a:pt x="182" y="50"/>
                  </a:lnTo>
                  <a:lnTo>
                    <a:pt x="223" y="28"/>
                  </a:lnTo>
                  <a:lnTo>
                    <a:pt x="269" y="13"/>
                  </a:lnTo>
                  <a:lnTo>
                    <a:pt x="317" y="3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40"/>
            <p:cNvSpPr>
              <a:spLocks/>
            </p:cNvSpPr>
            <p:nvPr/>
          </p:nvSpPr>
          <p:spPr bwMode="auto">
            <a:xfrm>
              <a:off x="6335713" y="5434013"/>
              <a:ext cx="39687" cy="39688"/>
            </a:xfrm>
            <a:custGeom>
              <a:avLst/>
              <a:gdLst>
                <a:gd name="T0" fmla="*/ 123 w 246"/>
                <a:gd name="T1" fmla="*/ 0 h 246"/>
                <a:gd name="T2" fmla="*/ 151 w 246"/>
                <a:gd name="T3" fmla="*/ 4 h 246"/>
                <a:gd name="T4" fmla="*/ 177 w 246"/>
                <a:gd name="T5" fmla="*/ 13 h 246"/>
                <a:gd name="T6" fmla="*/ 200 w 246"/>
                <a:gd name="T7" fmla="*/ 28 h 246"/>
                <a:gd name="T8" fmla="*/ 219 w 246"/>
                <a:gd name="T9" fmla="*/ 46 h 246"/>
                <a:gd name="T10" fmla="*/ 233 w 246"/>
                <a:gd name="T11" fmla="*/ 69 h 246"/>
                <a:gd name="T12" fmla="*/ 243 w 246"/>
                <a:gd name="T13" fmla="*/ 96 h 246"/>
                <a:gd name="T14" fmla="*/ 246 w 246"/>
                <a:gd name="T15" fmla="*/ 123 h 246"/>
                <a:gd name="T16" fmla="*/ 243 w 246"/>
                <a:gd name="T17" fmla="*/ 152 h 246"/>
                <a:gd name="T18" fmla="*/ 233 w 246"/>
                <a:gd name="T19" fmla="*/ 178 h 246"/>
                <a:gd name="T20" fmla="*/ 219 w 246"/>
                <a:gd name="T21" fmla="*/ 200 h 246"/>
                <a:gd name="T22" fmla="*/ 200 w 246"/>
                <a:gd name="T23" fmla="*/ 220 h 246"/>
                <a:gd name="T24" fmla="*/ 177 w 246"/>
                <a:gd name="T25" fmla="*/ 234 h 246"/>
                <a:gd name="T26" fmla="*/ 151 w 246"/>
                <a:gd name="T27" fmla="*/ 243 h 246"/>
                <a:gd name="T28" fmla="*/ 123 w 246"/>
                <a:gd name="T29" fmla="*/ 246 h 246"/>
                <a:gd name="T30" fmla="*/ 95 w 246"/>
                <a:gd name="T31" fmla="*/ 243 h 246"/>
                <a:gd name="T32" fmla="*/ 68 w 246"/>
                <a:gd name="T33" fmla="*/ 234 h 246"/>
                <a:gd name="T34" fmla="*/ 46 w 246"/>
                <a:gd name="T35" fmla="*/ 220 h 246"/>
                <a:gd name="T36" fmla="*/ 27 w 246"/>
                <a:gd name="T37" fmla="*/ 200 h 246"/>
                <a:gd name="T38" fmla="*/ 12 w 246"/>
                <a:gd name="T39" fmla="*/ 178 h 246"/>
                <a:gd name="T40" fmla="*/ 4 w 246"/>
                <a:gd name="T41" fmla="*/ 152 h 246"/>
                <a:gd name="T42" fmla="*/ 0 w 246"/>
                <a:gd name="T43" fmla="*/ 123 h 246"/>
                <a:gd name="T44" fmla="*/ 4 w 246"/>
                <a:gd name="T45" fmla="*/ 96 h 246"/>
                <a:gd name="T46" fmla="*/ 12 w 246"/>
                <a:gd name="T47" fmla="*/ 69 h 246"/>
                <a:gd name="T48" fmla="*/ 27 w 246"/>
                <a:gd name="T49" fmla="*/ 46 h 246"/>
                <a:gd name="T50" fmla="*/ 46 w 246"/>
                <a:gd name="T51" fmla="*/ 28 h 246"/>
                <a:gd name="T52" fmla="*/ 68 w 246"/>
                <a:gd name="T53" fmla="*/ 13 h 246"/>
                <a:gd name="T54" fmla="*/ 95 w 246"/>
                <a:gd name="T55" fmla="*/ 4 h 246"/>
                <a:gd name="T56" fmla="*/ 123 w 246"/>
                <a:gd name="T5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246">
                  <a:moveTo>
                    <a:pt x="123" y="0"/>
                  </a:moveTo>
                  <a:lnTo>
                    <a:pt x="151" y="4"/>
                  </a:lnTo>
                  <a:lnTo>
                    <a:pt x="177" y="13"/>
                  </a:lnTo>
                  <a:lnTo>
                    <a:pt x="200" y="28"/>
                  </a:lnTo>
                  <a:lnTo>
                    <a:pt x="219" y="46"/>
                  </a:lnTo>
                  <a:lnTo>
                    <a:pt x="233" y="69"/>
                  </a:lnTo>
                  <a:lnTo>
                    <a:pt x="243" y="96"/>
                  </a:lnTo>
                  <a:lnTo>
                    <a:pt x="246" y="123"/>
                  </a:lnTo>
                  <a:lnTo>
                    <a:pt x="243" y="152"/>
                  </a:lnTo>
                  <a:lnTo>
                    <a:pt x="233" y="178"/>
                  </a:lnTo>
                  <a:lnTo>
                    <a:pt x="219" y="200"/>
                  </a:lnTo>
                  <a:lnTo>
                    <a:pt x="200" y="220"/>
                  </a:lnTo>
                  <a:lnTo>
                    <a:pt x="177" y="234"/>
                  </a:lnTo>
                  <a:lnTo>
                    <a:pt x="151" y="243"/>
                  </a:lnTo>
                  <a:lnTo>
                    <a:pt x="123" y="246"/>
                  </a:lnTo>
                  <a:lnTo>
                    <a:pt x="95" y="243"/>
                  </a:lnTo>
                  <a:lnTo>
                    <a:pt x="68" y="234"/>
                  </a:lnTo>
                  <a:lnTo>
                    <a:pt x="46" y="220"/>
                  </a:lnTo>
                  <a:lnTo>
                    <a:pt x="27" y="200"/>
                  </a:lnTo>
                  <a:lnTo>
                    <a:pt x="12" y="178"/>
                  </a:lnTo>
                  <a:lnTo>
                    <a:pt x="4" y="152"/>
                  </a:lnTo>
                  <a:lnTo>
                    <a:pt x="0" y="123"/>
                  </a:lnTo>
                  <a:lnTo>
                    <a:pt x="4" y="96"/>
                  </a:lnTo>
                  <a:lnTo>
                    <a:pt x="12" y="69"/>
                  </a:lnTo>
                  <a:lnTo>
                    <a:pt x="27" y="46"/>
                  </a:lnTo>
                  <a:lnTo>
                    <a:pt x="46" y="28"/>
                  </a:lnTo>
                  <a:lnTo>
                    <a:pt x="68" y="13"/>
                  </a:lnTo>
                  <a:lnTo>
                    <a:pt x="95" y="4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41"/>
            <p:cNvSpPr>
              <a:spLocks/>
            </p:cNvSpPr>
            <p:nvPr/>
          </p:nvSpPr>
          <p:spPr bwMode="auto">
            <a:xfrm>
              <a:off x="6540500" y="5434013"/>
              <a:ext cx="39687" cy="39688"/>
            </a:xfrm>
            <a:custGeom>
              <a:avLst/>
              <a:gdLst>
                <a:gd name="T0" fmla="*/ 123 w 246"/>
                <a:gd name="T1" fmla="*/ 0 h 246"/>
                <a:gd name="T2" fmla="*/ 151 w 246"/>
                <a:gd name="T3" fmla="*/ 4 h 246"/>
                <a:gd name="T4" fmla="*/ 178 w 246"/>
                <a:gd name="T5" fmla="*/ 13 h 246"/>
                <a:gd name="T6" fmla="*/ 199 w 246"/>
                <a:gd name="T7" fmla="*/ 28 h 246"/>
                <a:gd name="T8" fmla="*/ 219 w 246"/>
                <a:gd name="T9" fmla="*/ 46 h 246"/>
                <a:gd name="T10" fmla="*/ 233 w 246"/>
                <a:gd name="T11" fmla="*/ 69 h 246"/>
                <a:gd name="T12" fmla="*/ 242 w 246"/>
                <a:gd name="T13" fmla="*/ 96 h 246"/>
                <a:gd name="T14" fmla="*/ 246 w 246"/>
                <a:gd name="T15" fmla="*/ 123 h 246"/>
                <a:gd name="T16" fmla="*/ 242 w 246"/>
                <a:gd name="T17" fmla="*/ 152 h 246"/>
                <a:gd name="T18" fmla="*/ 233 w 246"/>
                <a:gd name="T19" fmla="*/ 178 h 246"/>
                <a:gd name="T20" fmla="*/ 219 w 246"/>
                <a:gd name="T21" fmla="*/ 200 h 246"/>
                <a:gd name="T22" fmla="*/ 199 w 246"/>
                <a:gd name="T23" fmla="*/ 220 h 246"/>
                <a:gd name="T24" fmla="*/ 178 w 246"/>
                <a:gd name="T25" fmla="*/ 234 h 246"/>
                <a:gd name="T26" fmla="*/ 151 w 246"/>
                <a:gd name="T27" fmla="*/ 243 h 246"/>
                <a:gd name="T28" fmla="*/ 123 w 246"/>
                <a:gd name="T29" fmla="*/ 246 h 246"/>
                <a:gd name="T30" fmla="*/ 95 w 246"/>
                <a:gd name="T31" fmla="*/ 243 h 246"/>
                <a:gd name="T32" fmla="*/ 69 w 246"/>
                <a:gd name="T33" fmla="*/ 234 h 246"/>
                <a:gd name="T34" fmla="*/ 46 w 246"/>
                <a:gd name="T35" fmla="*/ 220 h 246"/>
                <a:gd name="T36" fmla="*/ 27 w 246"/>
                <a:gd name="T37" fmla="*/ 200 h 246"/>
                <a:gd name="T38" fmla="*/ 13 w 246"/>
                <a:gd name="T39" fmla="*/ 178 h 246"/>
                <a:gd name="T40" fmla="*/ 3 w 246"/>
                <a:gd name="T41" fmla="*/ 152 h 246"/>
                <a:gd name="T42" fmla="*/ 0 w 246"/>
                <a:gd name="T43" fmla="*/ 123 h 246"/>
                <a:gd name="T44" fmla="*/ 3 w 246"/>
                <a:gd name="T45" fmla="*/ 96 h 246"/>
                <a:gd name="T46" fmla="*/ 13 w 246"/>
                <a:gd name="T47" fmla="*/ 69 h 246"/>
                <a:gd name="T48" fmla="*/ 27 w 246"/>
                <a:gd name="T49" fmla="*/ 46 h 246"/>
                <a:gd name="T50" fmla="*/ 46 w 246"/>
                <a:gd name="T51" fmla="*/ 28 h 246"/>
                <a:gd name="T52" fmla="*/ 69 w 246"/>
                <a:gd name="T53" fmla="*/ 13 h 246"/>
                <a:gd name="T54" fmla="*/ 95 w 246"/>
                <a:gd name="T55" fmla="*/ 4 h 246"/>
                <a:gd name="T56" fmla="*/ 123 w 246"/>
                <a:gd name="T5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246">
                  <a:moveTo>
                    <a:pt x="123" y="0"/>
                  </a:moveTo>
                  <a:lnTo>
                    <a:pt x="151" y="4"/>
                  </a:lnTo>
                  <a:lnTo>
                    <a:pt x="178" y="13"/>
                  </a:lnTo>
                  <a:lnTo>
                    <a:pt x="199" y="28"/>
                  </a:lnTo>
                  <a:lnTo>
                    <a:pt x="219" y="46"/>
                  </a:lnTo>
                  <a:lnTo>
                    <a:pt x="233" y="69"/>
                  </a:lnTo>
                  <a:lnTo>
                    <a:pt x="242" y="96"/>
                  </a:lnTo>
                  <a:lnTo>
                    <a:pt x="246" y="123"/>
                  </a:lnTo>
                  <a:lnTo>
                    <a:pt x="242" y="152"/>
                  </a:lnTo>
                  <a:lnTo>
                    <a:pt x="233" y="178"/>
                  </a:lnTo>
                  <a:lnTo>
                    <a:pt x="219" y="200"/>
                  </a:lnTo>
                  <a:lnTo>
                    <a:pt x="199" y="220"/>
                  </a:lnTo>
                  <a:lnTo>
                    <a:pt x="178" y="234"/>
                  </a:lnTo>
                  <a:lnTo>
                    <a:pt x="151" y="243"/>
                  </a:lnTo>
                  <a:lnTo>
                    <a:pt x="123" y="246"/>
                  </a:lnTo>
                  <a:lnTo>
                    <a:pt x="95" y="243"/>
                  </a:lnTo>
                  <a:lnTo>
                    <a:pt x="69" y="234"/>
                  </a:lnTo>
                  <a:lnTo>
                    <a:pt x="46" y="220"/>
                  </a:lnTo>
                  <a:lnTo>
                    <a:pt x="27" y="200"/>
                  </a:lnTo>
                  <a:lnTo>
                    <a:pt x="13" y="178"/>
                  </a:lnTo>
                  <a:lnTo>
                    <a:pt x="3" y="152"/>
                  </a:lnTo>
                  <a:lnTo>
                    <a:pt x="0" y="123"/>
                  </a:lnTo>
                  <a:lnTo>
                    <a:pt x="3" y="96"/>
                  </a:lnTo>
                  <a:lnTo>
                    <a:pt x="13" y="69"/>
                  </a:lnTo>
                  <a:lnTo>
                    <a:pt x="27" y="46"/>
                  </a:lnTo>
                  <a:lnTo>
                    <a:pt x="46" y="28"/>
                  </a:lnTo>
                  <a:lnTo>
                    <a:pt x="69" y="13"/>
                  </a:lnTo>
                  <a:lnTo>
                    <a:pt x="95" y="4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42"/>
            <p:cNvSpPr>
              <a:spLocks noEditPoints="1"/>
            </p:cNvSpPr>
            <p:nvPr/>
          </p:nvSpPr>
          <p:spPr bwMode="auto">
            <a:xfrm>
              <a:off x="6272213" y="5338763"/>
              <a:ext cx="371475" cy="230188"/>
            </a:xfrm>
            <a:custGeom>
              <a:avLst/>
              <a:gdLst>
                <a:gd name="T0" fmla="*/ 428 w 2339"/>
                <a:gd name="T1" fmla="*/ 187 h 1449"/>
                <a:gd name="T2" fmla="*/ 425 w 2339"/>
                <a:gd name="T3" fmla="*/ 236 h 1449"/>
                <a:gd name="T4" fmla="*/ 400 w 2339"/>
                <a:gd name="T5" fmla="*/ 303 h 1449"/>
                <a:gd name="T6" fmla="*/ 355 w 2339"/>
                <a:gd name="T7" fmla="*/ 357 h 1449"/>
                <a:gd name="T8" fmla="*/ 295 w 2339"/>
                <a:gd name="T9" fmla="*/ 392 h 1449"/>
                <a:gd name="T10" fmla="*/ 224 w 2339"/>
                <a:gd name="T11" fmla="*/ 405 h 1449"/>
                <a:gd name="T12" fmla="*/ 172 w 2339"/>
                <a:gd name="T13" fmla="*/ 397 h 1449"/>
                <a:gd name="T14" fmla="*/ 197 w 2339"/>
                <a:gd name="T15" fmla="*/ 1023 h 1449"/>
                <a:gd name="T16" fmla="*/ 260 w 2339"/>
                <a:gd name="T17" fmla="*/ 1024 h 1449"/>
                <a:gd name="T18" fmla="*/ 327 w 2339"/>
                <a:gd name="T19" fmla="*/ 1049 h 1449"/>
                <a:gd name="T20" fmla="*/ 380 w 2339"/>
                <a:gd name="T21" fmla="*/ 1094 h 1449"/>
                <a:gd name="T22" fmla="*/ 416 w 2339"/>
                <a:gd name="T23" fmla="*/ 1154 h 1449"/>
                <a:gd name="T24" fmla="*/ 429 w 2339"/>
                <a:gd name="T25" fmla="*/ 1225 h 1449"/>
                <a:gd name="T26" fmla="*/ 422 w 2339"/>
                <a:gd name="T27" fmla="*/ 1276 h 1449"/>
                <a:gd name="T28" fmla="*/ 1925 w 2339"/>
                <a:gd name="T29" fmla="*/ 1257 h 1449"/>
                <a:gd name="T30" fmla="*/ 1928 w 2339"/>
                <a:gd name="T31" fmla="*/ 1201 h 1449"/>
                <a:gd name="T32" fmla="*/ 1953 w 2339"/>
                <a:gd name="T33" fmla="*/ 1134 h 1449"/>
                <a:gd name="T34" fmla="*/ 1998 w 2339"/>
                <a:gd name="T35" fmla="*/ 1082 h 1449"/>
                <a:gd name="T36" fmla="*/ 2058 w 2339"/>
                <a:gd name="T37" fmla="*/ 1046 h 1449"/>
                <a:gd name="T38" fmla="*/ 2129 w 2339"/>
                <a:gd name="T39" fmla="*/ 1033 h 1449"/>
                <a:gd name="T40" fmla="*/ 2166 w 2339"/>
                <a:gd name="T41" fmla="*/ 1036 h 1449"/>
                <a:gd name="T42" fmla="*/ 2147 w 2339"/>
                <a:gd name="T43" fmla="*/ 416 h 1449"/>
                <a:gd name="T44" fmla="*/ 2092 w 2339"/>
                <a:gd name="T45" fmla="*/ 414 h 1449"/>
                <a:gd name="T46" fmla="*/ 2025 w 2339"/>
                <a:gd name="T47" fmla="*/ 388 h 1449"/>
                <a:gd name="T48" fmla="*/ 1972 w 2339"/>
                <a:gd name="T49" fmla="*/ 343 h 1449"/>
                <a:gd name="T50" fmla="*/ 1936 w 2339"/>
                <a:gd name="T51" fmla="*/ 283 h 1449"/>
                <a:gd name="T52" fmla="*/ 1924 w 2339"/>
                <a:gd name="T53" fmla="*/ 212 h 1449"/>
                <a:gd name="T54" fmla="*/ 427 w 2339"/>
                <a:gd name="T55" fmla="*/ 175 h 1449"/>
                <a:gd name="T56" fmla="*/ 2136 w 2339"/>
                <a:gd name="T57" fmla="*/ 0 h 1449"/>
                <a:gd name="T58" fmla="*/ 2207 w 2339"/>
                <a:gd name="T59" fmla="*/ 12 h 1449"/>
                <a:gd name="T60" fmla="*/ 2267 w 2339"/>
                <a:gd name="T61" fmla="*/ 47 h 1449"/>
                <a:gd name="T62" fmla="*/ 2311 w 2339"/>
                <a:gd name="T63" fmla="*/ 101 h 1449"/>
                <a:gd name="T64" fmla="*/ 2336 w 2339"/>
                <a:gd name="T65" fmla="*/ 167 h 1449"/>
                <a:gd name="T66" fmla="*/ 2339 w 2339"/>
                <a:gd name="T67" fmla="*/ 1246 h 1449"/>
                <a:gd name="T68" fmla="*/ 2326 w 2339"/>
                <a:gd name="T69" fmla="*/ 1316 h 1449"/>
                <a:gd name="T70" fmla="*/ 2291 w 2339"/>
                <a:gd name="T71" fmla="*/ 1377 h 1449"/>
                <a:gd name="T72" fmla="*/ 2238 w 2339"/>
                <a:gd name="T73" fmla="*/ 1421 h 1449"/>
                <a:gd name="T74" fmla="*/ 2172 w 2339"/>
                <a:gd name="T75" fmla="*/ 1446 h 1449"/>
                <a:gd name="T76" fmla="*/ 203 w 2339"/>
                <a:gd name="T77" fmla="*/ 1449 h 1449"/>
                <a:gd name="T78" fmla="*/ 132 w 2339"/>
                <a:gd name="T79" fmla="*/ 1436 h 1449"/>
                <a:gd name="T80" fmla="*/ 72 w 2339"/>
                <a:gd name="T81" fmla="*/ 1401 h 1449"/>
                <a:gd name="T82" fmla="*/ 27 w 2339"/>
                <a:gd name="T83" fmla="*/ 1348 h 1449"/>
                <a:gd name="T84" fmla="*/ 3 w 2339"/>
                <a:gd name="T85" fmla="*/ 1282 h 1449"/>
                <a:gd name="T86" fmla="*/ 0 w 2339"/>
                <a:gd name="T87" fmla="*/ 203 h 1449"/>
                <a:gd name="T88" fmla="*/ 12 w 2339"/>
                <a:gd name="T89" fmla="*/ 132 h 1449"/>
                <a:gd name="T90" fmla="*/ 47 w 2339"/>
                <a:gd name="T91" fmla="*/ 73 h 1449"/>
                <a:gd name="T92" fmla="*/ 100 w 2339"/>
                <a:gd name="T93" fmla="*/ 28 h 1449"/>
                <a:gd name="T94" fmla="*/ 166 w 2339"/>
                <a:gd name="T95" fmla="*/ 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9" h="1449">
                  <a:moveTo>
                    <a:pt x="427" y="175"/>
                  </a:moveTo>
                  <a:lnTo>
                    <a:pt x="428" y="187"/>
                  </a:lnTo>
                  <a:lnTo>
                    <a:pt x="429" y="200"/>
                  </a:lnTo>
                  <a:lnTo>
                    <a:pt x="425" y="236"/>
                  </a:lnTo>
                  <a:lnTo>
                    <a:pt x="416" y="271"/>
                  </a:lnTo>
                  <a:lnTo>
                    <a:pt x="400" y="303"/>
                  </a:lnTo>
                  <a:lnTo>
                    <a:pt x="380" y="331"/>
                  </a:lnTo>
                  <a:lnTo>
                    <a:pt x="355" y="357"/>
                  </a:lnTo>
                  <a:lnTo>
                    <a:pt x="327" y="376"/>
                  </a:lnTo>
                  <a:lnTo>
                    <a:pt x="295" y="392"/>
                  </a:lnTo>
                  <a:lnTo>
                    <a:pt x="260" y="402"/>
                  </a:lnTo>
                  <a:lnTo>
                    <a:pt x="224" y="405"/>
                  </a:lnTo>
                  <a:lnTo>
                    <a:pt x="197" y="403"/>
                  </a:lnTo>
                  <a:lnTo>
                    <a:pt x="172" y="397"/>
                  </a:lnTo>
                  <a:lnTo>
                    <a:pt x="172" y="1027"/>
                  </a:lnTo>
                  <a:lnTo>
                    <a:pt x="197" y="1023"/>
                  </a:lnTo>
                  <a:lnTo>
                    <a:pt x="224" y="1020"/>
                  </a:lnTo>
                  <a:lnTo>
                    <a:pt x="260" y="1024"/>
                  </a:lnTo>
                  <a:lnTo>
                    <a:pt x="295" y="1033"/>
                  </a:lnTo>
                  <a:lnTo>
                    <a:pt x="327" y="1049"/>
                  </a:lnTo>
                  <a:lnTo>
                    <a:pt x="355" y="1069"/>
                  </a:lnTo>
                  <a:lnTo>
                    <a:pt x="380" y="1094"/>
                  </a:lnTo>
                  <a:lnTo>
                    <a:pt x="400" y="1122"/>
                  </a:lnTo>
                  <a:lnTo>
                    <a:pt x="416" y="1154"/>
                  </a:lnTo>
                  <a:lnTo>
                    <a:pt x="425" y="1189"/>
                  </a:lnTo>
                  <a:lnTo>
                    <a:pt x="429" y="1225"/>
                  </a:lnTo>
                  <a:lnTo>
                    <a:pt x="427" y="1252"/>
                  </a:lnTo>
                  <a:lnTo>
                    <a:pt x="422" y="1276"/>
                  </a:lnTo>
                  <a:lnTo>
                    <a:pt x="1929" y="1276"/>
                  </a:lnTo>
                  <a:lnTo>
                    <a:pt x="1925" y="1257"/>
                  </a:lnTo>
                  <a:lnTo>
                    <a:pt x="1924" y="1239"/>
                  </a:lnTo>
                  <a:lnTo>
                    <a:pt x="1928" y="1201"/>
                  </a:lnTo>
                  <a:lnTo>
                    <a:pt x="1938" y="1167"/>
                  </a:lnTo>
                  <a:lnTo>
                    <a:pt x="1953" y="1134"/>
                  </a:lnTo>
                  <a:lnTo>
                    <a:pt x="1973" y="1106"/>
                  </a:lnTo>
                  <a:lnTo>
                    <a:pt x="1998" y="1082"/>
                  </a:lnTo>
                  <a:lnTo>
                    <a:pt x="2026" y="1061"/>
                  </a:lnTo>
                  <a:lnTo>
                    <a:pt x="2058" y="1046"/>
                  </a:lnTo>
                  <a:lnTo>
                    <a:pt x="2093" y="1037"/>
                  </a:lnTo>
                  <a:lnTo>
                    <a:pt x="2129" y="1033"/>
                  </a:lnTo>
                  <a:lnTo>
                    <a:pt x="2148" y="1033"/>
                  </a:lnTo>
                  <a:lnTo>
                    <a:pt x="2166" y="1036"/>
                  </a:lnTo>
                  <a:lnTo>
                    <a:pt x="2166" y="414"/>
                  </a:lnTo>
                  <a:lnTo>
                    <a:pt x="2147" y="416"/>
                  </a:lnTo>
                  <a:lnTo>
                    <a:pt x="2128" y="417"/>
                  </a:lnTo>
                  <a:lnTo>
                    <a:pt x="2092" y="414"/>
                  </a:lnTo>
                  <a:lnTo>
                    <a:pt x="2057" y="404"/>
                  </a:lnTo>
                  <a:lnTo>
                    <a:pt x="2025" y="388"/>
                  </a:lnTo>
                  <a:lnTo>
                    <a:pt x="1997" y="369"/>
                  </a:lnTo>
                  <a:lnTo>
                    <a:pt x="1972" y="343"/>
                  </a:lnTo>
                  <a:lnTo>
                    <a:pt x="1952" y="315"/>
                  </a:lnTo>
                  <a:lnTo>
                    <a:pt x="1936" y="283"/>
                  </a:lnTo>
                  <a:lnTo>
                    <a:pt x="1928" y="249"/>
                  </a:lnTo>
                  <a:lnTo>
                    <a:pt x="1924" y="212"/>
                  </a:lnTo>
                  <a:lnTo>
                    <a:pt x="1928" y="175"/>
                  </a:lnTo>
                  <a:lnTo>
                    <a:pt x="427" y="175"/>
                  </a:lnTo>
                  <a:close/>
                  <a:moveTo>
                    <a:pt x="203" y="0"/>
                  </a:moveTo>
                  <a:lnTo>
                    <a:pt x="2136" y="0"/>
                  </a:lnTo>
                  <a:lnTo>
                    <a:pt x="2172" y="3"/>
                  </a:lnTo>
                  <a:lnTo>
                    <a:pt x="2207" y="12"/>
                  </a:lnTo>
                  <a:lnTo>
                    <a:pt x="2239" y="28"/>
                  </a:lnTo>
                  <a:lnTo>
                    <a:pt x="2267" y="47"/>
                  </a:lnTo>
                  <a:lnTo>
                    <a:pt x="2292" y="73"/>
                  </a:lnTo>
                  <a:lnTo>
                    <a:pt x="2311" y="101"/>
                  </a:lnTo>
                  <a:lnTo>
                    <a:pt x="2326" y="132"/>
                  </a:lnTo>
                  <a:lnTo>
                    <a:pt x="2336" y="167"/>
                  </a:lnTo>
                  <a:lnTo>
                    <a:pt x="2339" y="203"/>
                  </a:lnTo>
                  <a:lnTo>
                    <a:pt x="2339" y="1246"/>
                  </a:lnTo>
                  <a:lnTo>
                    <a:pt x="2336" y="1282"/>
                  </a:lnTo>
                  <a:lnTo>
                    <a:pt x="2326" y="1316"/>
                  </a:lnTo>
                  <a:lnTo>
                    <a:pt x="2310" y="1348"/>
                  </a:lnTo>
                  <a:lnTo>
                    <a:pt x="2291" y="1377"/>
                  </a:lnTo>
                  <a:lnTo>
                    <a:pt x="2267" y="1401"/>
                  </a:lnTo>
                  <a:lnTo>
                    <a:pt x="2238" y="1421"/>
                  </a:lnTo>
                  <a:lnTo>
                    <a:pt x="2206" y="1436"/>
                  </a:lnTo>
                  <a:lnTo>
                    <a:pt x="2172" y="1446"/>
                  </a:lnTo>
                  <a:lnTo>
                    <a:pt x="2136" y="1449"/>
                  </a:lnTo>
                  <a:lnTo>
                    <a:pt x="203" y="1449"/>
                  </a:lnTo>
                  <a:lnTo>
                    <a:pt x="166" y="1446"/>
                  </a:lnTo>
                  <a:lnTo>
                    <a:pt x="132" y="1436"/>
                  </a:lnTo>
                  <a:lnTo>
                    <a:pt x="100" y="1421"/>
                  </a:lnTo>
                  <a:lnTo>
                    <a:pt x="72" y="1401"/>
                  </a:lnTo>
                  <a:lnTo>
                    <a:pt x="47" y="1377"/>
                  </a:lnTo>
                  <a:lnTo>
                    <a:pt x="27" y="1348"/>
                  </a:lnTo>
                  <a:lnTo>
                    <a:pt x="12" y="1316"/>
                  </a:lnTo>
                  <a:lnTo>
                    <a:pt x="3" y="1282"/>
                  </a:lnTo>
                  <a:lnTo>
                    <a:pt x="0" y="1246"/>
                  </a:lnTo>
                  <a:lnTo>
                    <a:pt x="0" y="203"/>
                  </a:lnTo>
                  <a:lnTo>
                    <a:pt x="3" y="167"/>
                  </a:lnTo>
                  <a:lnTo>
                    <a:pt x="12" y="132"/>
                  </a:lnTo>
                  <a:lnTo>
                    <a:pt x="27" y="101"/>
                  </a:lnTo>
                  <a:lnTo>
                    <a:pt x="47" y="73"/>
                  </a:lnTo>
                  <a:lnTo>
                    <a:pt x="72" y="47"/>
                  </a:lnTo>
                  <a:lnTo>
                    <a:pt x="100" y="28"/>
                  </a:lnTo>
                  <a:lnTo>
                    <a:pt x="132" y="12"/>
                  </a:lnTo>
                  <a:lnTo>
                    <a:pt x="166" y="3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43"/>
            <p:cNvSpPr>
              <a:spLocks/>
            </p:cNvSpPr>
            <p:nvPr/>
          </p:nvSpPr>
          <p:spPr bwMode="auto">
            <a:xfrm>
              <a:off x="6675438" y="5268913"/>
              <a:ext cx="166687" cy="207963"/>
            </a:xfrm>
            <a:custGeom>
              <a:avLst/>
              <a:gdLst>
                <a:gd name="T0" fmla="*/ 760 w 1045"/>
                <a:gd name="T1" fmla="*/ 0 h 1315"/>
                <a:gd name="T2" fmla="*/ 771 w 1045"/>
                <a:gd name="T3" fmla="*/ 2 h 1315"/>
                <a:gd name="T4" fmla="*/ 782 w 1045"/>
                <a:gd name="T5" fmla="*/ 7 h 1315"/>
                <a:gd name="T6" fmla="*/ 789 w 1045"/>
                <a:gd name="T7" fmla="*/ 17 h 1315"/>
                <a:gd name="T8" fmla="*/ 1040 w 1045"/>
                <a:gd name="T9" fmla="*/ 453 h 1315"/>
                <a:gd name="T10" fmla="*/ 1045 w 1045"/>
                <a:gd name="T11" fmla="*/ 464 h 1315"/>
                <a:gd name="T12" fmla="*/ 1045 w 1045"/>
                <a:gd name="T13" fmla="*/ 476 h 1315"/>
                <a:gd name="T14" fmla="*/ 1040 w 1045"/>
                <a:gd name="T15" fmla="*/ 487 h 1315"/>
                <a:gd name="T16" fmla="*/ 1033 w 1045"/>
                <a:gd name="T17" fmla="*/ 496 h 1315"/>
                <a:gd name="T18" fmla="*/ 1023 w 1045"/>
                <a:gd name="T19" fmla="*/ 501 h 1315"/>
                <a:gd name="T20" fmla="*/ 1011 w 1045"/>
                <a:gd name="T21" fmla="*/ 503 h 1315"/>
                <a:gd name="T22" fmla="*/ 873 w 1045"/>
                <a:gd name="T23" fmla="*/ 503 h 1315"/>
                <a:gd name="T24" fmla="*/ 873 w 1045"/>
                <a:gd name="T25" fmla="*/ 772 h 1315"/>
                <a:gd name="T26" fmla="*/ 869 w 1045"/>
                <a:gd name="T27" fmla="*/ 831 h 1315"/>
                <a:gd name="T28" fmla="*/ 860 w 1045"/>
                <a:gd name="T29" fmla="*/ 888 h 1315"/>
                <a:gd name="T30" fmla="*/ 845 w 1045"/>
                <a:gd name="T31" fmla="*/ 944 h 1315"/>
                <a:gd name="T32" fmla="*/ 824 w 1045"/>
                <a:gd name="T33" fmla="*/ 996 h 1315"/>
                <a:gd name="T34" fmla="*/ 799 w 1045"/>
                <a:gd name="T35" fmla="*/ 1046 h 1315"/>
                <a:gd name="T36" fmla="*/ 768 w 1045"/>
                <a:gd name="T37" fmla="*/ 1092 h 1315"/>
                <a:gd name="T38" fmla="*/ 733 w 1045"/>
                <a:gd name="T39" fmla="*/ 1136 h 1315"/>
                <a:gd name="T40" fmla="*/ 694 w 1045"/>
                <a:gd name="T41" fmla="*/ 1176 h 1315"/>
                <a:gd name="T42" fmla="*/ 650 w 1045"/>
                <a:gd name="T43" fmla="*/ 1211 h 1315"/>
                <a:gd name="T44" fmla="*/ 604 w 1045"/>
                <a:gd name="T45" fmla="*/ 1242 h 1315"/>
                <a:gd name="T46" fmla="*/ 555 w 1045"/>
                <a:gd name="T47" fmla="*/ 1267 h 1315"/>
                <a:gd name="T48" fmla="*/ 502 w 1045"/>
                <a:gd name="T49" fmla="*/ 1288 h 1315"/>
                <a:gd name="T50" fmla="*/ 446 w 1045"/>
                <a:gd name="T51" fmla="*/ 1303 h 1315"/>
                <a:gd name="T52" fmla="*/ 389 w 1045"/>
                <a:gd name="T53" fmla="*/ 1312 h 1315"/>
                <a:gd name="T54" fmla="*/ 330 w 1045"/>
                <a:gd name="T55" fmla="*/ 1315 h 1315"/>
                <a:gd name="T56" fmla="*/ 0 w 1045"/>
                <a:gd name="T57" fmla="*/ 1315 h 1315"/>
                <a:gd name="T58" fmla="*/ 0 w 1045"/>
                <a:gd name="T59" fmla="*/ 1088 h 1315"/>
                <a:gd name="T60" fmla="*/ 331 w 1045"/>
                <a:gd name="T61" fmla="*/ 1088 h 1315"/>
                <a:gd name="T62" fmla="*/ 378 w 1045"/>
                <a:gd name="T63" fmla="*/ 1085 h 1315"/>
                <a:gd name="T64" fmla="*/ 422 w 1045"/>
                <a:gd name="T65" fmla="*/ 1075 h 1315"/>
                <a:gd name="T66" fmla="*/ 464 w 1045"/>
                <a:gd name="T67" fmla="*/ 1058 h 1315"/>
                <a:gd name="T68" fmla="*/ 503 w 1045"/>
                <a:gd name="T69" fmla="*/ 1037 h 1315"/>
                <a:gd name="T70" fmla="*/ 538 w 1045"/>
                <a:gd name="T71" fmla="*/ 1010 h 1315"/>
                <a:gd name="T72" fmla="*/ 569 w 1045"/>
                <a:gd name="T73" fmla="*/ 979 h 1315"/>
                <a:gd name="T74" fmla="*/ 595 w 1045"/>
                <a:gd name="T75" fmla="*/ 944 h 1315"/>
                <a:gd name="T76" fmla="*/ 617 w 1045"/>
                <a:gd name="T77" fmla="*/ 906 h 1315"/>
                <a:gd name="T78" fmla="*/ 634 w 1045"/>
                <a:gd name="T79" fmla="*/ 863 h 1315"/>
                <a:gd name="T80" fmla="*/ 643 w 1045"/>
                <a:gd name="T81" fmla="*/ 819 h 1315"/>
                <a:gd name="T82" fmla="*/ 647 w 1045"/>
                <a:gd name="T83" fmla="*/ 772 h 1315"/>
                <a:gd name="T84" fmla="*/ 647 w 1045"/>
                <a:gd name="T85" fmla="*/ 503 h 1315"/>
                <a:gd name="T86" fmla="*/ 509 w 1045"/>
                <a:gd name="T87" fmla="*/ 503 h 1315"/>
                <a:gd name="T88" fmla="*/ 496 w 1045"/>
                <a:gd name="T89" fmla="*/ 501 h 1315"/>
                <a:gd name="T90" fmla="*/ 487 w 1045"/>
                <a:gd name="T91" fmla="*/ 496 h 1315"/>
                <a:gd name="T92" fmla="*/ 479 w 1045"/>
                <a:gd name="T93" fmla="*/ 487 h 1315"/>
                <a:gd name="T94" fmla="*/ 475 w 1045"/>
                <a:gd name="T95" fmla="*/ 476 h 1315"/>
                <a:gd name="T96" fmla="*/ 475 w 1045"/>
                <a:gd name="T97" fmla="*/ 464 h 1315"/>
                <a:gd name="T98" fmla="*/ 479 w 1045"/>
                <a:gd name="T99" fmla="*/ 453 h 1315"/>
                <a:gd name="T100" fmla="*/ 730 w 1045"/>
                <a:gd name="T101" fmla="*/ 17 h 1315"/>
                <a:gd name="T102" fmla="*/ 738 w 1045"/>
                <a:gd name="T103" fmla="*/ 7 h 1315"/>
                <a:gd name="T104" fmla="*/ 749 w 1045"/>
                <a:gd name="T105" fmla="*/ 2 h 1315"/>
                <a:gd name="T106" fmla="*/ 760 w 1045"/>
                <a:gd name="T107" fmla="*/ 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5" h="1315">
                  <a:moveTo>
                    <a:pt x="760" y="0"/>
                  </a:moveTo>
                  <a:lnTo>
                    <a:pt x="771" y="2"/>
                  </a:lnTo>
                  <a:lnTo>
                    <a:pt x="782" y="7"/>
                  </a:lnTo>
                  <a:lnTo>
                    <a:pt x="789" y="17"/>
                  </a:lnTo>
                  <a:lnTo>
                    <a:pt x="1040" y="453"/>
                  </a:lnTo>
                  <a:lnTo>
                    <a:pt x="1045" y="464"/>
                  </a:lnTo>
                  <a:lnTo>
                    <a:pt x="1045" y="476"/>
                  </a:lnTo>
                  <a:lnTo>
                    <a:pt x="1040" y="487"/>
                  </a:lnTo>
                  <a:lnTo>
                    <a:pt x="1033" y="496"/>
                  </a:lnTo>
                  <a:lnTo>
                    <a:pt x="1023" y="501"/>
                  </a:lnTo>
                  <a:lnTo>
                    <a:pt x="1011" y="503"/>
                  </a:lnTo>
                  <a:lnTo>
                    <a:pt x="873" y="503"/>
                  </a:lnTo>
                  <a:lnTo>
                    <a:pt x="873" y="772"/>
                  </a:lnTo>
                  <a:lnTo>
                    <a:pt x="869" y="831"/>
                  </a:lnTo>
                  <a:lnTo>
                    <a:pt x="860" y="888"/>
                  </a:lnTo>
                  <a:lnTo>
                    <a:pt x="845" y="944"/>
                  </a:lnTo>
                  <a:lnTo>
                    <a:pt x="824" y="996"/>
                  </a:lnTo>
                  <a:lnTo>
                    <a:pt x="799" y="1046"/>
                  </a:lnTo>
                  <a:lnTo>
                    <a:pt x="768" y="1092"/>
                  </a:lnTo>
                  <a:lnTo>
                    <a:pt x="733" y="1136"/>
                  </a:lnTo>
                  <a:lnTo>
                    <a:pt x="694" y="1176"/>
                  </a:lnTo>
                  <a:lnTo>
                    <a:pt x="650" y="1211"/>
                  </a:lnTo>
                  <a:lnTo>
                    <a:pt x="604" y="1242"/>
                  </a:lnTo>
                  <a:lnTo>
                    <a:pt x="555" y="1267"/>
                  </a:lnTo>
                  <a:lnTo>
                    <a:pt x="502" y="1288"/>
                  </a:lnTo>
                  <a:lnTo>
                    <a:pt x="446" y="1303"/>
                  </a:lnTo>
                  <a:lnTo>
                    <a:pt x="389" y="1312"/>
                  </a:lnTo>
                  <a:lnTo>
                    <a:pt x="330" y="1315"/>
                  </a:lnTo>
                  <a:lnTo>
                    <a:pt x="0" y="1315"/>
                  </a:lnTo>
                  <a:lnTo>
                    <a:pt x="0" y="1088"/>
                  </a:lnTo>
                  <a:lnTo>
                    <a:pt x="331" y="1088"/>
                  </a:lnTo>
                  <a:lnTo>
                    <a:pt x="378" y="1085"/>
                  </a:lnTo>
                  <a:lnTo>
                    <a:pt x="422" y="1075"/>
                  </a:lnTo>
                  <a:lnTo>
                    <a:pt x="464" y="1058"/>
                  </a:lnTo>
                  <a:lnTo>
                    <a:pt x="503" y="1037"/>
                  </a:lnTo>
                  <a:lnTo>
                    <a:pt x="538" y="1010"/>
                  </a:lnTo>
                  <a:lnTo>
                    <a:pt x="569" y="979"/>
                  </a:lnTo>
                  <a:lnTo>
                    <a:pt x="595" y="944"/>
                  </a:lnTo>
                  <a:lnTo>
                    <a:pt x="617" y="906"/>
                  </a:lnTo>
                  <a:lnTo>
                    <a:pt x="634" y="863"/>
                  </a:lnTo>
                  <a:lnTo>
                    <a:pt x="643" y="819"/>
                  </a:lnTo>
                  <a:lnTo>
                    <a:pt x="647" y="772"/>
                  </a:lnTo>
                  <a:lnTo>
                    <a:pt x="647" y="503"/>
                  </a:lnTo>
                  <a:lnTo>
                    <a:pt x="509" y="503"/>
                  </a:lnTo>
                  <a:lnTo>
                    <a:pt x="496" y="501"/>
                  </a:lnTo>
                  <a:lnTo>
                    <a:pt x="487" y="496"/>
                  </a:lnTo>
                  <a:lnTo>
                    <a:pt x="479" y="487"/>
                  </a:lnTo>
                  <a:lnTo>
                    <a:pt x="475" y="476"/>
                  </a:lnTo>
                  <a:lnTo>
                    <a:pt x="475" y="464"/>
                  </a:lnTo>
                  <a:lnTo>
                    <a:pt x="479" y="453"/>
                  </a:lnTo>
                  <a:lnTo>
                    <a:pt x="730" y="17"/>
                  </a:lnTo>
                  <a:lnTo>
                    <a:pt x="738" y="7"/>
                  </a:lnTo>
                  <a:lnTo>
                    <a:pt x="749" y="2"/>
                  </a:lnTo>
                  <a:lnTo>
                    <a:pt x="7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44"/>
            <p:cNvSpPr>
              <a:spLocks/>
            </p:cNvSpPr>
            <p:nvPr/>
          </p:nvSpPr>
          <p:spPr bwMode="auto">
            <a:xfrm>
              <a:off x="6597650" y="5053013"/>
              <a:ext cx="115887" cy="115888"/>
            </a:xfrm>
            <a:custGeom>
              <a:avLst/>
              <a:gdLst>
                <a:gd name="T0" fmla="*/ 366 w 732"/>
                <a:gd name="T1" fmla="*/ 0 h 732"/>
                <a:gd name="T2" fmla="*/ 415 w 732"/>
                <a:gd name="T3" fmla="*/ 3 h 732"/>
                <a:gd name="T4" fmla="*/ 463 w 732"/>
                <a:gd name="T5" fmla="*/ 13 h 732"/>
                <a:gd name="T6" fmla="*/ 508 w 732"/>
                <a:gd name="T7" fmla="*/ 28 h 732"/>
                <a:gd name="T8" fmla="*/ 551 w 732"/>
                <a:gd name="T9" fmla="*/ 49 h 732"/>
                <a:gd name="T10" fmla="*/ 590 w 732"/>
                <a:gd name="T11" fmla="*/ 75 h 732"/>
                <a:gd name="T12" fmla="*/ 625 w 732"/>
                <a:gd name="T13" fmla="*/ 107 h 732"/>
                <a:gd name="T14" fmla="*/ 655 w 732"/>
                <a:gd name="T15" fmla="*/ 142 h 732"/>
                <a:gd name="T16" fmla="*/ 682 w 732"/>
                <a:gd name="T17" fmla="*/ 181 h 732"/>
                <a:gd name="T18" fmla="*/ 704 w 732"/>
                <a:gd name="T19" fmla="*/ 223 h 732"/>
                <a:gd name="T20" fmla="*/ 719 w 732"/>
                <a:gd name="T21" fmla="*/ 268 h 732"/>
                <a:gd name="T22" fmla="*/ 729 w 732"/>
                <a:gd name="T23" fmla="*/ 317 h 732"/>
                <a:gd name="T24" fmla="*/ 732 w 732"/>
                <a:gd name="T25" fmla="*/ 366 h 732"/>
                <a:gd name="T26" fmla="*/ 729 w 732"/>
                <a:gd name="T27" fmla="*/ 415 h 732"/>
                <a:gd name="T28" fmla="*/ 719 w 732"/>
                <a:gd name="T29" fmla="*/ 464 h 732"/>
                <a:gd name="T30" fmla="*/ 704 w 732"/>
                <a:gd name="T31" fmla="*/ 509 h 732"/>
                <a:gd name="T32" fmla="*/ 682 w 732"/>
                <a:gd name="T33" fmla="*/ 551 h 732"/>
                <a:gd name="T34" fmla="*/ 655 w 732"/>
                <a:gd name="T35" fmla="*/ 590 h 732"/>
                <a:gd name="T36" fmla="*/ 625 w 732"/>
                <a:gd name="T37" fmla="*/ 625 h 732"/>
                <a:gd name="T38" fmla="*/ 590 w 732"/>
                <a:gd name="T39" fmla="*/ 657 h 732"/>
                <a:gd name="T40" fmla="*/ 551 w 732"/>
                <a:gd name="T41" fmla="*/ 683 h 732"/>
                <a:gd name="T42" fmla="*/ 508 w 732"/>
                <a:gd name="T43" fmla="*/ 704 h 732"/>
                <a:gd name="T44" fmla="*/ 463 w 732"/>
                <a:gd name="T45" fmla="*/ 719 h 732"/>
                <a:gd name="T46" fmla="*/ 415 w 732"/>
                <a:gd name="T47" fmla="*/ 729 h 732"/>
                <a:gd name="T48" fmla="*/ 366 w 732"/>
                <a:gd name="T49" fmla="*/ 732 h 732"/>
                <a:gd name="T50" fmla="*/ 315 w 732"/>
                <a:gd name="T51" fmla="*/ 729 h 732"/>
                <a:gd name="T52" fmla="*/ 268 w 732"/>
                <a:gd name="T53" fmla="*/ 719 h 732"/>
                <a:gd name="T54" fmla="*/ 223 w 732"/>
                <a:gd name="T55" fmla="*/ 704 h 732"/>
                <a:gd name="T56" fmla="*/ 181 w 732"/>
                <a:gd name="T57" fmla="*/ 683 h 732"/>
                <a:gd name="T58" fmla="*/ 142 w 732"/>
                <a:gd name="T59" fmla="*/ 657 h 732"/>
                <a:gd name="T60" fmla="*/ 107 w 732"/>
                <a:gd name="T61" fmla="*/ 625 h 732"/>
                <a:gd name="T62" fmla="*/ 75 w 732"/>
                <a:gd name="T63" fmla="*/ 590 h 732"/>
                <a:gd name="T64" fmla="*/ 49 w 732"/>
                <a:gd name="T65" fmla="*/ 551 h 732"/>
                <a:gd name="T66" fmla="*/ 28 w 732"/>
                <a:gd name="T67" fmla="*/ 509 h 732"/>
                <a:gd name="T68" fmla="*/ 13 w 732"/>
                <a:gd name="T69" fmla="*/ 464 h 732"/>
                <a:gd name="T70" fmla="*/ 3 w 732"/>
                <a:gd name="T71" fmla="*/ 415 h 732"/>
                <a:gd name="T72" fmla="*/ 0 w 732"/>
                <a:gd name="T73" fmla="*/ 366 h 732"/>
                <a:gd name="T74" fmla="*/ 3 w 732"/>
                <a:gd name="T75" fmla="*/ 317 h 732"/>
                <a:gd name="T76" fmla="*/ 13 w 732"/>
                <a:gd name="T77" fmla="*/ 268 h 732"/>
                <a:gd name="T78" fmla="*/ 28 w 732"/>
                <a:gd name="T79" fmla="*/ 223 h 732"/>
                <a:gd name="T80" fmla="*/ 49 w 732"/>
                <a:gd name="T81" fmla="*/ 181 h 732"/>
                <a:gd name="T82" fmla="*/ 75 w 732"/>
                <a:gd name="T83" fmla="*/ 142 h 732"/>
                <a:gd name="T84" fmla="*/ 107 w 732"/>
                <a:gd name="T85" fmla="*/ 107 h 732"/>
                <a:gd name="T86" fmla="*/ 142 w 732"/>
                <a:gd name="T87" fmla="*/ 75 h 732"/>
                <a:gd name="T88" fmla="*/ 181 w 732"/>
                <a:gd name="T89" fmla="*/ 49 h 732"/>
                <a:gd name="T90" fmla="*/ 223 w 732"/>
                <a:gd name="T91" fmla="*/ 28 h 732"/>
                <a:gd name="T92" fmla="*/ 268 w 732"/>
                <a:gd name="T93" fmla="*/ 13 h 732"/>
                <a:gd name="T94" fmla="*/ 315 w 732"/>
                <a:gd name="T95" fmla="*/ 3 h 732"/>
                <a:gd name="T96" fmla="*/ 366 w 732"/>
                <a:gd name="T97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2" h="732">
                  <a:moveTo>
                    <a:pt x="366" y="0"/>
                  </a:moveTo>
                  <a:lnTo>
                    <a:pt x="415" y="3"/>
                  </a:lnTo>
                  <a:lnTo>
                    <a:pt x="463" y="13"/>
                  </a:lnTo>
                  <a:lnTo>
                    <a:pt x="508" y="28"/>
                  </a:lnTo>
                  <a:lnTo>
                    <a:pt x="551" y="49"/>
                  </a:lnTo>
                  <a:lnTo>
                    <a:pt x="590" y="75"/>
                  </a:lnTo>
                  <a:lnTo>
                    <a:pt x="625" y="107"/>
                  </a:lnTo>
                  <a:lnTo>
                    <a:pt x="655" y="142"/>
                  </a:lnTo>
                  <a:lnTo>
                    <a:pt x="682" y="181"/>
                  </a:lnTo>
                  <a:lnTo>
                    <a:pt x="704" y="223"/>
                  </a:lnTo>
                  <a:lnTo>
                    <a:pt x="719" y="268"/>
                  </a:lnTo>
                  <a:lnTo>
                    <a:pt x="729" y="317"/>
                  </a:lnTo>
                  <a:lnTo>
                    <a:pt x="732" y="366"/>
                  </a:lnTo>
                  <a:lnTo>
                    <a:pt x="729" y="415"/>
                  </a:lnTo>
                  <a:lnTo>
                    <a:pt x="719" y="464"/>
                  </a:lnTo>
                  <a:lnTo>
                    <a:pt x="704" y="509"/>
                  </a:lnTo>
                  <a:lnTo>
                    <a:pt x="682" y="551"/>
                  </a:lnTo>
                  <a:lnTo>
                    <a:pt x="655" y="590"/>
                  </a:lnTo>
                  <a:lnTo>
                    <a:pt x="625" y="625"/>
                  </a:lnTo>
                  <a:lnTo>
                    <a:pt x="590" y="657"/>
                  </a:lnTo>
                  <a:lnTo>
                    <a:pt x="551" y="683"/>
                  </a:lnTo>
                  <a:lnTo>
                    <a:pt x="508" y="704"/>
                  </a:lnTo>
                  <a:lnTo>
                    <a:pt x="463" y="719"/>
                  </a:lnTo>
                  <a:lnTo>
                    <a:pt x="415" y="729"/>
                  </a:lnTo>
                  <a:lnTo>
                    <a:pt x="366" y="732"/>
                  </a:lnTo>
                  <a:lnTo>
                    <a:pt x="315" y="729"/>
                  </a:lnTo>
                  <a:lnTo>
                    <a:pt x="268" y="719"/>
                  </a:lnTo>
                  <a:lnTo>
                    <a:pt x="223" y="704"/>
                  </a:lnTo>
                  <a:lnTo>
                    <a:pt x="181" y="683"/>
                  </a:lnTo>
                  <a:lnTo>
                    <a:pt x="142" y="657"/>
                  </a:lnTo>
                  <a:lnTo>
                    <a:pt x="107" y="625"/>
                  </a:lnTo>
                  <a:lnTo>
                    <a:pt x="75" y="590"/>
                  </a:lnTo>
                  <a:lnTo>
                    <a:pt x="49" y="551"/>
                  </a:lnTo>
                  <a:lnTo>
                    <a:pt x="28" y="509"/>
                  </a:lnTo>
                  <a:lnTo>
                    <a:pt x="13" y="464"/>
                  </a:lnTo>
                  <a:lnTo>
                    <a:pt x="3" y="415"/>
                  </a:lnTo>
                  <a:lnTo>
                    <a:pt x="0" y="366"/>
                  </a:lnTo>
                  <a:lnTo>
                    <a:pt x="3" y="317"/>
                  </a:lnTo>
                  <a:lnTo>
                    <a:pt x="13" y="268"/>
                  </a:lnTo>
                  <a:lnTo>
                    <a:pt x="28" y="223"/>
                  </a:lnTo>
                  <a:lnTo>
                    <a:pt x="49" y="181"/>
                  </a:lnTo>
                  <a:lnTo>
                    <a:pt x="75" y="142"/>
                  </a:lnTo>
                  <a:lnTo>
                    <a:pt x="107" y="107"/>
                  </a:lnTo>
                  <a:lnTo>
                    <a:pt x="142" y="75"/>
                  </a:lnTo>
                  <a:lnTo>
                    <a:pt x="181" y="49"/>
                  </a:lnTo>
                  <a:lnTo>
                    <a:pt x="223" y="28"/>
                  </a:lnTo>
                  <a:lnTo>
                    <a:pt x="268" y="13"/>
                  </a:lnTo>
                  <a:lnTo>
                    <a:pt x="315" y="3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45"/>
            <p:cNvSpPr>
              <a:spLocks/>
            </p:cNvSpPr>
            <p:nvPr/>
          </p:nvSpPr>
          <p:spPr bwMode="auto">
            <a:xfrm>
              <a:off x="6534150" y="5091113"/>
              <a:ext cx="38100" cy="39688"/>
            </a:xfrm>
            <a:custGeom>
              <a:avLst/>
              <a:gdLst>
                <a:gd name="T0" fmla="*/ 123 w 246"/>
                <a:gd name="T1" fmla="*/ 0 h 246"/>
                <a:gd name="T2" fmla="*/ 151 w 246"/>
                <a:gd name="T3" fmla="*/ 4 h 246"/>
                <a:gd name="T4" fmla="*/ 177 w 246"/>
                <a:gd name="T5" fmla="*/ 12 h 246"/>
                <a:gd name="T6" fmla="*/ 200 w 246"/>
                <a:gd name="T7" fmla="*/ 28 h 246"/>
                <a:gd name="T8" fmla="*/ 219 w 246"/>
                <a:gd name="T9" fmla="*/ 46 h 246"/>
                <a:gd name="T10" fmla="*/ 234 w 246"/>
                <a:gd name="T11" fmla="*/ 69 h 246"/>
                <a:gd name="T12" fmla="*/ 242 w 246"/>
                <a:gd name="T13" fmla="*/ 95 h 246"/>
                <a:gd name="T14" fmla="*/ 246 w 246"/>
                <a:gd name="T15" fmla="*/ 123 h 246"/>
                <a:gd name="T16" fmla="*/ 242 w 246"/>
                <a:gd name="T17" fmla="*/ 152 h 246"/>
                <a:gd name="T18" fmla="*/ 234 w 246"/>
                <a:gd name="T19" fmla="*/ 177 h 246"/>
                <a:gd name="T20" fmla="*/ 219 w 246"/>
                <a:gd name="T21" fmla="*/ 200 h 246"/>
                <a:gd name="T22" fmla="*/ 200 w 246"/>
                <a:gd name="T23" fmla="*/ 219 h 246"/>
                <a:gd name="T24" fmla="*/ 177 w 246"/>
                <a:gd name="T25" fmla="*/ 234 h 246"/>
                <a:gd name="T26" fmla="*/ 151 w 246"/>
                <a:gd name="T27" fmla="*/ 243 h 246"/>
                <a:gd name="T28" fmla="*/ 123 w 246"/>
                <a:gd name="T29" fmla="*/ 246 h 246"/>
                <a:gd name="T30" fmla="*/ 94 w 246"/>
                <a:gd name="T31" fmla="*/ 243 h 246"/>
                <a:gd name="T32" fmla="*/ 69 w 246"/>
                <a:gd name="T33" fmla="*/ 234 h 246"/>
                <a:gd name="T34" fmla="*/ 46 w 246"/>
                <a:gd name="T35" fmla="*/ 219 h 246"/>
                <a:gd name="T36" fmla="*/ 28 w 246"/>
                <a:gd name="T37" fmla="*/ 200 h 246"/>
                <a:gd name="T38" fmla="*/ 12 w 246"/>
                <a:gd name="T39" fmla="*/ 177 h 246"/>
                <a:gd name="T40" fmla="*/ 3 w 246"/>
                <a:gd name="T41" fmla="*/ 152 h 246"/>
                <a:gd name="T42" fmla="*/ 0 w 246"/>
                <a:gd name="T43" fmla="*/ 123 h 246"/>
                <a:gd name="T44" fmla="*/ 3 w 246"/>
                <a:gd name="T45" fmla="*/ 95 h 246"/>
                <a:gd name="T46" fmla="*/ 12 w 246"/>
                <a:gd name="T47" fmla="*/ 69 h 246"/>
                <a:gd name="T48" fmla="*/ 28 w 246"/>
                <a:gd name="T49" fmla="*/ 46 h 246"/>
                <a:gd name="T50" fmla="*/ 46 w 246"/>
                <a:gd name="T51" fmla="*/ 28 h 246"/>
                <a:gd name="T52" fmla="*/ 69 w 246"/>
                <a:gd name="T53" fmla="*/ 12 h 246"/>
                <a:gd name="T54" fmla="*/ 94 w 246"/>
                <a:gd name="T55" fmla="*/ 4 h 246"/>
                <a:gd name="T56" fmla="*/ 123 w 246"/>
                <a:gd name="T5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246">
                  <a:moveTo>
                    <a:pt x="123" y="0"/>
                  </a:moveTo>
                  <a:lnTo>
                    <a:pt x="151" y="4"/>
                  </a:lnTo>
                  <a:lnTo>
                    <a:pt x="177" y="12"/>
                  </a:lnTo>
                  <a:lnTo>
                    <a:pt x="200" y="28"/>
                  </a:lnTo>
                  <a:lnTo>
                    <a:pt x="219" y="46"/>
                  </a:lnTo>
                  <a:lnTo>
                    <a:pt x="234" y="69"/>
                  </a:lnTo>
                  <a:lnTo>
                    <a:pt x="242" y="95"/>
                  </a:lnTo>
                  <a:lnTo>
                    <a:pt x="246" y="123"/>
                  </a:lnTo>
                  <a:lnTo>
                    <a:pt x="242" y="152"/>
                  </a:lnTo>
                  <a:lnTo>
                    <a:pt x="234" y="177"/>
                  </a:lnTo>
                  <a:lnTo>
                    <a:pt x="219" y="200"/>
                  </a:lnTo>
                  <a:lnTo>
                    <a:pt x="200" y="219"/>
                  </a:lnTo>
                  <a:lnTo>
                    <a:pt x="177" y="234"/>
                  </a:lnTo>
                  <a:lnTo>
                    <a:pt x="151" y="243"/>
                  </a:lnTo>
                  <a:lnTo>
                    <a:pt x="123" y="246"/>
                  </a:lnTo>
                  <a:lnTo>
                    <a:pt x="94" y="243"/>
                  </a:lnTo>
                  <a:lnTo>
                    <a:pt x="69" y="234"/>
                  </a:lnTo>
                  <a:lnTo>
                    <a:pt x="46" y="219"/>
                  </a:lnTo>
                  <a:lnTo>
                    <a:pt x="28" y="200"/>
                  </a:lnTo>
                  <a:lnTo>
                    <a:pt x="12" y="177"/>
                  </a:lnTo>
                  <a:lnTo>
                    <a:pt x="3" y="152"/>
                  </a:lnTo>
                  <a:lnTo>
                    <a:pt x="0" y="123"/>
                  </a:lnTo>
                  <a:lnTo>
                    <a:pt x="3" y="95"/>
                  </a:lnTo>
                  <a:lnTo>
                    <a:pt x="12" y="69"/>
                  </a:lnTo>
                  <a:lnTo>
                    <a:pt x="28" y="46"/>
                  </a:lnTo>
                  <a:lnTo>
                    <a:pt x="46" y="28"/>
                  </a:lnTo>
                  <a:lnTo>
                    <a:pt x="69" y="12"/>
                  </a:lnTo>
                  <a:lnTo>
                    <a:pt x="94" y="4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46"/>
            <p:cNvSpPr>
              <a:spLocks/>
            </p:cNvSpPr>
            <p:nvPr/>
          </p:nvSpPr>
          <p:spPr bwMode="auto">
            <a:xfrm>
              <a:off x="6738938" y="5091113"/>
              <a:ext cx="39687" cy="39688"/>
            </a:xfrm>
            <a:custGeom>
              <a:avLst/>
              <a:gdLst>
                <a:gd name="T0" fmla="*/ 123 w 245"/>
                <a:gd name="T1" fmla="*/ 0 h 246"/>
                <a:gd name="T2" fmla="*/ 150 w 245"/>
                <a:gd name="T3" fmla="*/ 4 h 246"/>
                <a:gd name="T4" fmla="*/ 176 w 245"/>
                <a:gd name="T5" fmla="*/ 12 h 246"/>
                <a:gd name="T6" fmla="*/ 199 w 245"/>
                <a:gd name="T7" fmla="*/ 28 h 246"/>
                <a:gd name="T8" fmla="*/ 218 w 245"/>
                <a:gd name="T9" fmla="*/ 46 h 246"/>
                <a:gd name="T10" fmla="*/ 232 w 245"/>
                <a:gd name="T11" fmla="*/ 69 h 246"/>
                <a:gd name="T12" fmla="*/ 242 w 245"/>
                <a:gd name="T13" fmla="*/ 95 h 246"/>
                <a:gd name="T14" fmla="*/ 245 w 245"/>
                <a:gd name="T15" fmla="*/ 123 h 246"/>
                <a:gd name="T16" fmla="*/ 242 w 245"/>
                <a:gd name="T17" fmla="*/ 152 h 246"/>
                <a:gd name="T18" fmla="*/ 232 w 245"/>
                <a:gd name="T19" fmla="*/ 177 h 246"/>
                <a:gd name="T20" fmla="*/ 218 w 245"/>
                <a:gd name="T21" fmla="*/ 200 h 246"/>
                <a:gd name="T22" fmla="*/ 199 w 245"/>
                <a:gd name="T23" fmla="*/ 219 h 246"/>
                <a:gd name="T24" fmla="*/ 176 w 245"/>
                <a:gd name="T25" fmla="*/ 234 h 246"/>
                <a:gd name="T26" fmla="*/ 150 w 245"/>
                <a:gd name="T27" fmla="*/ 243 h 246"/>
                <a:gd name="T28" fmla="*/ 123 w 245"/>
                <a:gd name="T29" fmla="*/ 246 h 246"/>
                <a:gd name="T30" fmla="*/ 94 w 245"/>
                <a:gd name="T31" fmla="*/ 243 h 246"/>
                <a:gd name="T32" fmla="*/ 68 w 245"/>
                <a:gd name="T33" fmla="*/ 234 h 246"/>
                <a:gd name="T34" fmla="*/ 46 w 245"/>
                <a:gd name="T35" fmla="*/ 219 h 246"/>
                <a:gd name="T36" fmla="*/ 26 w 245"/>
                <a:gd name="T37" fmla="*/ 200 h 246"/>
                <a:gd name="T38" fmla="*/ 12 w 245"/>
                <a:gd name="T39" fmla="*/ 177 h 246"/>
                <a:gd name="T40" fmla="*/ 2 w 245"/>
                <a:gd name="T41" fmla="*/ 152 h 246"/>
                <a:gd name="T42" fmla="*/ 0 w 245"/>
                <a:gd name="T43" fmla="*/ 123 h 246"/>
                <a:gd name="T44" fmla="*/ 2 w 245"/>
                <a:gd name="T45" fmla="*/ 95 h 246"/>
                <a:gd name="T46" fmla="*/ 12 w 245"/>
                <a:gd name="T47" fmla="*/ 69 h 246"/>
                <a:gd name="T48" fmla="*/ 26 w 245"/>
                <a:gd name="T49" fmla="*/ 46 h 246"/>
                <a:gd name="T50" fmla="*/ 46 w 245"/>
                <a:gd name="T51" fmla="*/ 28 h 246"/>
                <a:gd name="T52" fmla="*/ 68 w 245"/>
                <a:gd name="T53" fmla="*/ 12 h 246"/>
                <a:gd name="T54" fmla="*/ 94 w 245"/>
                <a:gd name="T55" fmla="*/ 4 h 246"/>
                <a:gd name="T56" fmla="*/ 123 w 245"/>
                <a:gd name="T5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5" h="246">
                  <a:moveTo>
                    <a:pt x="123" y="0"/>
                  </a:moveTo>
                  <a:lnTo>
                    <a:pt x="150" y="4"/>
                  </a:lnTo>
                  <a:lnTo>
                    <a:pt x="176" y="12"/>
                  </a:lnTo>
                  <a:lnTo>
                    <a:pt x="199" y="28"/>
                  </a:lnTo>
                  <a:lnTo>
                    <a:pt x="218" y="46"/>
                  </a:lnTo>
                  <a:lnTo>
                    <a:pt x="232" y="69"/>
                  </a:lnTo>
                  <a:lnTo>
                    <a:pt x="242" y="95"/>
                  </a:lnTo>
                  <a:lnTo>
                    <a:pt x="245" y="123"/>
                  </a:lnTo>
                  <a:lnTo>
                    <a:pt x="242" y="152"/>
                  </a:lnTo>
                  <a:lnTo>
                    <a:pt x="232" y="177"/>
                  </a:lnTo>
                  <a:lnTo>
                    <a:pt x="218" y="200"/>
                  </a:lnTo>
                  <a:lnTo>
                    <a:pt x="199" y="219"/>
                  </a:lnTo>
                  <a:lnTo>
                    <a:pt x="176" y="234"/>
                  </a:lnTo>
                  <a:lnTo>
                    <a:pt x="150" y="243"/>
                  </a:lnTo>
                  <a:lnTo>
                    <a:pt x="123" y="246"/>
                  </a:lnTo>
                  <a:lnTo>
                    <a:pt x="94" y="243"/>
                  </a:lnTo>
                  <a:lnTo>
                    <a:pt x="68" y="234"/>
                  </a:lnTo>
                  <a:lnTo>
                    <a:pt x="46" y="219"/>
                  </a:lnTo>
                  <a:lnTo>
                    <a:pt x="26" y="200"/>
                  </a:lnTo>
                  <a:lnTo>
                    <a:pt x="12" y="177"/>
                  </a:lnTo>
                  <a:lnTo>
                    <a:pt x="2" y="152"/>
                  </a:lnTo>
                  <a:lnTo>
                    <a:pt x="0" y="123"/>
                  </a:lnTo>
                  <a:lnTo>
                    <a:pt x="2" y="95"/>
                  </a:lnTo>
                  <a:lnTo>
                    <a:pt x="12" y="69"/>
                  </a:lnTo>
                  <a:lnTo>
                    <a:pt x="26" y="46"/>
                  </a:lnTo>
                  <a:lnTo>
                    <a:pt x="46" y="28"/>
                  </a:lnTo>
                  <a:lnTo>
                    <a:pt x="68" y="12"/>
                  </a:lnTo>
                  <a:lnTo>
                    <a:pt x="94" y="4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47"/>
            <p:cNvSpPr>
              <a:spLocks noEditPoints="1"/>
            </p:cNvSpPr>
            <p:nvPr/>
          </p:nvSpPr>
          <p:spPr bwMode="auto">
            <a:xfrm>
              <a:off x="6470650" y="4995863"/>
              <a:ext cx="371475" cy="230188"/>
            </a:xfrm>
            <a:custGeom>
              <a:avLst/>
              <a:gdLst>
                <a:gd name="T0" fmla="*/ 429 w 2339"/>
                <a:gd name="T1" fmla="*/ 185 h 1448"/>
                <a:gd name="T2" fmla="*/ 425 w 2339"/>
                <a:gd name="T3" fmla="*/ 235 h 1448"/>
                <a:gd name="T4" fmla="*/ 400 w 2339"/>
                <a:gd name="T5" fmla="*/ 302 h 1448"/>
                <a:gd name="T6" fmla="*/ 355 w 2339"/>
                <a:gd name="T7" fmla="*/ 356 h 1448"/>
                <a:gd name="T8" fmla="*/ 295 w 2339"/>
                <a:gd name="T9" fmla="*/ 391 h 1448"/>
                <a:gd name="T10" fmla="*/ 224 w 2339"/>
                <a:gd name="T11" fmla="*/ 404 h 1448"/>
                <a:gd name="T12" fmla="*/ 172 w 2339"/>
                <a:gd name="T13" fmla="*/ 397 h 1448"/>
                <a:gd name="T14" fmla="*/ 197 w 2339"/>
                <a:gd name="T15" fmla="*/ 1021 h 1448"/>
                <a:gd name="T16" fmla="*/ 261 w 2339"/>
                <a:gd name="T17" fmla="*/ 1022 h 1448"/>
                <a:gd name="T18" fmla="*/ 327 w 2339"/>
                <a:gd name="T19" fmla="*/ 1048 h 1448"/>
                <a:gd name="T20" fmla="*/ 380 w 2339"/>
                <a:gd name="T21" fmla="*/ 1093 h 1448"/>
                <a:gd name="T22" fmla="*/ 415 w 2339"/>
                <a:gd name="T23" fmla="*/ 1153 h 1448"/>
                <a:gd name="T24" fmla="*/ 429 w 2339"/>
                <a:gd name="T25" fmla="*/ 1224 h 1448"/>
                <a:gd name="T26" fmla="*/ 423 w 2339"/>
                <a:gd name="T27" fmla="*/ 1275 h 1448"/>
                <a:gd name="T28" fmla="*/ 1925 w 2339"/>
                <a:gd name="T29" fmla="*/ 1256 h 1448"/>
                <a:gd name="T30" fmla="*/ 1929 w 2339"/>
                <a:gd name="T31" fmla="*/ 1200 h 1448"/>
                <a:gd name="T32" fmla="*/ 1953 w 2339"/>
                <a:gd name="T33" fmla="*/ 1134 h 1448"/>
                <a:gd name="T34" fmla="*/ 1998 w 2339"/>
                <a:gd name="T35" fmla="*/ 1081 h 1448"/>
                <a:gd name="T36" fmla="*/ 2058 w 2339"/>
                <a:gd name="T37" fmla="*/ 1046 h 1448"/>
                <a:gd name="T38" fmla="*/ 2130 w 2339"/>
                <a:gd name="T39" fmla="*/ 1032 h 1448"/>
                <a:gd name="T40" fmla="*/ 2165 w 2339"/>
                <a:gd name="T41" fmla="*/ 1036 h 1448"/>
                <a:gd name="T42" fmla="*/ 2148 w 2339"/>
                <a:gd name="T43" fmla="*/ 415 h 1448"/>
                <a:gd name="T44" fmla="*/ 2092 w 2339"/>
                <a:gd name="T45" fmla="*/ 413 h 1448"/>
                <a:gd name="T46" fmla="*/ 2025 w 2339"/>
                <a:gd name="T47" fmla="*/ 388 h 1448"/>
                <a:gd name="T48" fmla="*/ 1972 w 2339"/>
                <a:gd name="T49" fmla="*/ 343 h 1448"/>
                <a:gd name="T50" fmla="*/ 1937 w 2339"/>
                <a:gd name="T51" fmla="*/ 282 h 1448"/>
                <a:gd name="T52" fmla="*/ 1924 w 2339"/>
                <a:gd name="T53" fmla="*/ 211 h 1448"/>
                <a:gd name="T54" fmla="*/ 1928 w 2339"/>
                <a:gd name="T55" fmla="*/ 173 h 1448"/>
                <a:gd name="T56" fmla="*/ 203 w 2339"/>
                <a:gd name="T57" fmla="*/ 0 h 1448"/>
                <a:gd name="T58" fmla="*/ 2173 w 2339"/>
                <a:gd name="T59" fmla="*/ 3 h 1448"/>
                <a:gd name="T60" fmla="*/ 2239 w 2339"/>
                <a:gd name="T61" fmla="*/ 28 h 1448"/>
                <a:gd name="T62" fmla="*/ 2292 w 2339"/>
                <a:gd name="T63" fmla="*/ 71 h 1448"/>
                <a:gd name="T64" fmla="*/ 2326 w 2339"/>
                <a:gd name="T65" fmla="*/ 132 h 1448"/>
                <a:gd name="T66" fmla="*/ 2339 w 2339"/>
                <a:gd name="T67" fmla="*/ 202 h 1448"/>
                <a:gd name="T68" fmla="*/ 2335 w 2339"/>
                <a:gd name="T69" fmla="*/ 1282 h 1448"/>
                <a:gd name="T70" fmla="*/ 2311 w 2339"/>
                <a:gd name="T71" fmla="*/ 1348 h 1448"/>
                <a:gd name="T72" fmla="*/ 2266 w 2339"/>
                <a:gd name="T73" fmla="*/ 1401 h 1448"/>
                <a:gd name="T74" fmla="*/ 2206 w 2339"/>
                <a:gd name="T75" fmla="*/ 1436 h 1448"/>
                <a:gd name="T76" fmla="*/ 2136 w 2339"/>
                <a:gd name="T77" fmla="*/ 1448 h 1448"/>
                <a:gd name="T78" fmla="*/ 167 w 2339"/>
                <a:gd name="T79" fmla="*/ 1445 h 1448"/>
                <a:gd name="T80" fmla="*/ 101 w 2339"/>
                <a:gd name="T81" fmla="*/ 1421 h 1448"/>
                <a:gd name="T82" fmla="*/ 48 w 2339"/>
                <a:gd name="T83" fmla="*/ 1376 h 1448"/>
                <a:gd name="T84" fmla="*/ 13 w 2339"/>
                <a:gd name="T85" fmla="*/ 1316 h 1448"/>
                <a:gd name="T86" fmla="*/ 0 w 2339"/>
                <a:gd name="T87" fmla="*/ 1245 h 1448"/>
                <a:gd name="T88" fmla="*/ 3 w 2339"/>
                <a:gd name="T89" fmla="*/ 166 h 1448"/>
                <a:gd name="T90" fmla="*/ 27 w 2339"/>
                <a:gd name="T91" fmla="*/ 100 h 1448"/>
                <a:gd name="T92" fmla="*/ 72 w 2339"/>
                <a:gd name="T93" fmla="*/ 47 h 1448"/>
                <a:gd name="T94" fmla="*/ 133 w 2339"/>
                <a:gd name="T95" fmla="*/ 12 h 1448"/>
                <a:gd name="T96" fmla="*/ 203 w 2339"/>
                <a:gd name="T97" fmla="*/ 0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39" h="1448">
                  <a:moveTo>
                    <a:pt x="427" y="173"/>
                  </a:moveTo>
                  <a:lnTo>
                    <a:pt x="429" y="185"/>
                  </a:lnTo>
                  <a:lnTo>
                    <a:pt x="429" y="199"/>
                  </a:lnTo>
                  <a:lnTo>
                    <a:pt x="425" y="235"/>
                  </a:lnTo>
                  <a:lnTo>
                    <a:pt x="415" y="270"/>
                  </a:lnTo>
                  <a:lnTo>
                    <a:pt x="400" y="302"/>
                  </a:lnTo>
                  <a:lnTo>
                    <a:pt x="380" y="330"/>
                  </a:lnTo>
                  <a:lnTo>
                    <a:pt x="355" y="356"/>
                  </a:lnTo>
                  <a:lnTo>
                    <a:pt x="327" y="375"/>
                  </a:lnTo>
                  <a:lnTo>
                    <a:pt x="295" y="391"/>
                  </a:lnTo>
                  <a:lnTo>
                    <a:pt x="261" y="400"/>
                  </a:lnTo>
                  <a:lnTo>
                    <a:pt x="224" y="404"/>
                  </a:lnTo>
                  <a:lnTo>
                    <a:pt x="197" y="402"/>
                  </a:lnTo>
                  <a:lnTo>
                    <a:pt x="172" y="397"/>
                  </a:lnTo>
                  <a:lnTo>
                    <a:pt x="172" y="1026"/>
                  </a:lnTo>
                  <a:lnTo>
                    <a:pt x="197" y="1021"/>
                  </a:lnTo>
                  <a:lnTo>
                    <a:pt x="224" y="1019"/>
                  </a:lnTo>
                  <a:lnTo>
                    <a:pt x="261" y="1022"/>
                  </a:lnTo>
                  <a:lnTo>
                    <a:pt x="295" y="1032"/>
                  </a:lnTo>
                  <a:lnTo>
                    <a:pt x="327" y="1048"/>
                  </a:lnTo>
                  <a:lnTo>
                    <a:pt x="355" y="1067"/>
                  </a:lnTo>
                  <a:lnTo>
                    <a:pt x="380" y="1093"/>
                  </a:lnTo>
                  <a:lnTo>
                    <a:pt x="400" y="1121"/>
                  </a:lnTo>
                  <a:lnTo>
                    <a:pt x="415" y="1153"/>
                  </a:lnTo>
                  <a:lnTo>
                    <a:pt x="425" y="1188"/>
                  </a:lnTo>
                  <a:lnTo>
                    <a:pt x="429" y="1224"/>
                  </a:lnTo>
                  <a:lnTo>
                    <a:pt x="427" y="1251"/>
                  </a:lnTo>
                  <a:lnTo>
                    <a:pt x="423" y="1275"/>
                  </a:lnTo>
                  <a:lnTo>
                    <a:pt x="1929" y="1275"/>
                  </a:lnTo>
                  <a:lnTo>
                    <a:pt x="1925" y="1256"/>
                  </a:lnTo>
                  <a:lnTo>
                    <a:pt x="1925" y="1237"/>
                  </a:lnTo>
                  <a:lnTo>
                    <a:pt x="1929" y="1200"/>
                  </a:lnTo>
                  <a:lnTo>
                    <a:pt x="1937" y="1166"/>
                  </a:lnTo>
                  <a:lnTo>
                    <a:pt x="1953" y="1134"/>
                  </a:lnTo>
                  <a:lnTo>
                    <a:pt x="1974" y="1105"/>
                  </a:lnTo>
                  <a:lnTo>
                    <a:pt x="1998" y="1081"/>
                  </a:lnTo>
                  <a:lnTo>
                    <a:pt x="2026" y="1060"/>
                  </a:lnTo>
                  <a:lnTo>
                    <a:pt x="2058" y="1046"/>
                  </a:lnTo>
                  <a:lnTo>
                    <a:pt x="2093" y="1036"/>
                  </a:lnTo>
                  <a:lnTo>
                    <a:pt x="2130" y="1032"/>
                  </a:lnTo>
                  <a:lnTo>
                    <a:pt x="2148" y="1032"/>
                  </a:lnTo>
                  <a:lnTo>
                    <a:pt x="2165" y="1036"/>
                  </a:lnTo>
                  <a:lnTo>
                    <a:pt x="2165" y="413"/>
                  </a:lnTo>
                  <a:lnTo>
                    <a:pt x="2148" y="415"/>
                  </a:lnTo>
                  <a:lnTo>
                    <a:pt x="2129" y="416"/>
                  </a:lnTo>
                  <a:lnTo>
                    <a:pt x="2092" y="413"/>
                  </a:lnTo>
                  <a:lnTo>
                    <a:pt x="2058" y="403"/>
                  </a:lnTo>
                  <a:lnTo>
                    <a:pt x="2025" y="388"/>
                  </a:lnTo>
                  <a:lnTo>
                    <a:pt x="1997" y="368"/>
                  </a:lnTo>
                  <a:lnTo>
                    <a:pt x="1972" y="343"/>
                  </a:lnTo>
                  <a:lnTo>
                    <a:pt x="1952" y="315"/>
                  </a:lnTo>
                  <a:lnTo>
                    <a:pt x="1937" y="282"/>
                  </a:lnTo>
                  <a:lnTo>
                    <a:pt x="1928" y="248"/>
                  </a:lnTo>
                  <a:lnTo>
                    <a:pt x="1924" y="211"/>
                  </a:lnTo>
                  <a:lnTo>
                    <a:pt x="1925" y="192"/>
                  </a:lnTo>
                  <a:lnTo>
                    <a:pt x="1928" y="173"/>
                  </a:lnTo>
                  <a:lnTo>
                    <a:pt x="427" y="173"/>
                  </a:lnTo>
                  <a:close/>
                  <a:moveTo>
                    <a:pt x="203" y="0"/>
                  </a:moveTo>
                  <a:lnTo>
                    <a:pt x="2137" y="0"/>
                  </a:lnTo>
                  <a:lnTo>
                    <a:pt x="2173" y="3"/>
                  </a:lnTo>
                  <a:lnTo>
                    <a:pt x="2207" y="12"/>
                  </a:lnTo>
                  <a:lnTo>
                    <a:pt x="2239" y="28"/>
                  </a:lnTo>
                  <a:lnTo>
                    <a:pt x="2266" y="47"/>
                  </a:lnTo>
                  <a:lnTo>
                    <a:pt x="2292" y="71"/>
                  </a:lnTo>
                  <a:lnTo>
                    <a:pt x="2311" y="100"/>
                  </a:lnTo>
                  <a:lnTo>
                    <a:pt x="2326" y="132"/>
                  </a:lnTo>
                  <a:lnTo>
                    <a:pt x="2335" y="166"/>
                  </a:lnTo>
                  <a:lnTo>
                    <a:pt x="2339" y="202"/>
                  </a:lnTo>
                  <a:lnTo>
                    <a:pt x="2339" y="1245"/>
                  </a:lnTo>
                  <a:lnTo>
                    <a:pt x="2335" y="1282"/>
                  </a:lnTo>
                  <a:lnTo>
                    <a:pt x="2326" y="1316"/>
                  </a:lnTo>
                  <a:lnTo>
                    <a:pt x="2311" y="1348"/>
                  </a:lnTo>
                  <a:lnTo>
                    <a:pt x="2290" y="1376"/>
                  </a:lnTo>
                  <a:lnTo>
                    <a:pt x="2266" y="1401"/>
                  </a:lnTo>
                  <a:lnTo>
                    <a:pt x="2238" y="1421"/>
                  </a:lnTo>
                  <a:lnTo>
                    <a:pt x="2206" y="1436"/>
                  </a:lnTo>
                  <a:lnTo>
                    <a:pt x="2172" y="1445"/>
                  </a:lnTo>
                  <a:lnTo>
                    <a:pt x="2136" y="1448"/>
                  </a:lnTo>
                  <a:lnTo>
                    <a:pt x="203" y="1448"/>
                  </a:lnTo>
                  <a:lnTo>
                    <a:pt x="167" y="1445"/>
                  </a:lnTo>
                  <a:lnTo>
                    <a:pt x="133" y="1436"/>
                  </a:lnTo>
                  <a:lnTo>
                    <a:pt x="101" y="1421"/>
                  </a:lnTo>
                  <a:lnTo>
                    <a:pt x="72" y="1401"/>
                  </a:lnTo>
                  <a:lnTo>
                    <a:pt x="48" y="1376"/>
                  </a:lnTo>
                  <a:lnTo>
                    <a:pt x="27" y="1348"/>
                  </a:lnTo>
                  <a:lnTo>
                    <a:pt x="13" y="1316"/>
                  </a:lnTo>
                  <a:lnTo>
                    <a:pt x="3" y="1282"/>
                  </a:lnTo>
                  <a:lnTo>
                    <a:pt x="0" y="1245"/>
                  </a:lnTo>
                  <a:lnTo>
                    <a:pt x="0" y="203"/>
                  </a:lnTo>
                  <a:lnTo>
                    <a:pt x="3" y="166"/>
                  </a:lnTo>
                  <a:lnTo>
                    <a:pt x="13" y="132"/>
                  </a:lnTo>
                  <a:lnTo>
                    <a:pt x="27" y="100"/>
                  </a:lnTo>
                  <a:lnTo>
                    <a:pt x="48" y="72"/>
                  </a:lnTo>
                  <a:lnTo>
                    <a:pt x="72" y="47"/>
                  </a:lnTo>
                  <a:lnTo>
                    <a:pt x="101" y="28"/>
                  </a:lnTo>
                  <a:lnTo>
                    <a:pt x="133" y="12"/>
                  </a:lnTo>
                  <a:lnTo>
                    <a:pt x="167" y="3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7207278" y="5014913"/>
            <a:ext cx="574675" cy="534988"/>
            <a:chOff x="7215188" y="5014913"/>
            <a:chExt cx="574675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152"/>
            <p:cNvSpPr>
              <a:spLocks/>
            </p:cNvSpPr>
            <p:nvPr/>
          </p:nvSpPr>
          <p:spPr bwMode="auto">
            <a:xfrm>
              <a:off x="7577138" y="5089525"/>
              <a:ext cx="92075" cy="187325"/>
            </a:xfrm>
            <a:custGeom>
              <a:avLst/>
              <a:gdLst>
                <a:gd name="T0" fmla="*/ 144 w 580"/>
                <a:gd name="T1" fmla="*/ 0 h 1176"/>
                <a:gd name="T2" fmla="*/ 170 w 580"/>
                <a:gd name="T3" fmla="*/ 3 h 1176"/>
                <a:gd name="T4" fmla="*/ 193 w 580"/>
                <a:gd name="T5" fmla="*/ 12 h 1176"/>
                <a:gd name="T6" fmla="*/ 214 w 580"/>
                <a:gd name="T7" fmla="*/ 26 h 1176"/>
                <a:gd name="T8" fmla="*/ 229 w 580"/>
                <a:gd name="T9" fmla="*/ 45 h 1176"/>
                <a:gd name="T10" fmla="*/ 240 w 580"/>
                <a:gd name="T11" fmla="*/ 68 h 1176"/>
                <a:gd name="T12" fmla="*/ 246 w 580"/>
                <a:gd name="T13" fmla="*/ 93 h 1176"/>
                <a:gd name="T14" fmla="*/ 283 w 580"/>
                <a:gd name="T15" fmla="*/ 659 h 1176"/>
                <a:gd name="T16" fmla="*/ 286 w 580"/>
                <a:gd name="T17" fmla="*/ 677 h 1176"/>
                <a:gd name="T18" fmla="*/ 292 w 580"/>
                <a:gd name="T19" fmla="*/ 692 h 1176"/>
                <a:gd name="T20" fmla="*/ 302 w 580"/>
                <a:gd name="T21" fmla="*/ 705 h 1176"/>
                <a:gd name="T22" fmla="*/ 554 w 580"/>
                <a:gd name="T23" fmla="*/ 1007 h 1176"/>
                <a:gd name="T24" fmla="*/ 556 w 580"/>
                <a:gd name="T25" fmla="*/ 1008 h 1176"/>
                <a:gd name="T26" fmla="*/ 558 w 580"/>
                <a:gd name="T27" fmla="*/ 1011 h 1176"/>
                <a:gd name="T28" fmla="*/ 560 w 580"/>
                <a:gd name="T29" fmla="*/ 1013 h 1176"/>
                <a:gd name="T30" fmla="*/ 571 w 580"/>
                <a:gd name="T31" fmla="*/ 1030 h 1176"/>
                <a:gd name="T32" fmla="*/ 577 w 580"/>
                <a:gd name="T33" fmla="*/ 1050 h 1176"/>
                <a:gd name="T34" fmla="*/ 580 w 580"/>
                <a:gd name="T35" fmla="*/ 1071 h 1176"/>
                <a:gd name="T36" fmla="*/ 578 w 580"/>
                <a:gd name="T37" fmla="*/ 1091 h 1176"/>
                <a:gd name="T38" fmla="*/ 573 w 580"/>
                <a:gd name="T39" fmla="*/ 1111 h 1176"/>
                <a:gd name="T40" fmla="*/ 564 w 580"/>
                <a:gd name="T41" fmla="*/ 1130 h 1176"/>
                <a:gd name="T42" fmla="*/ 550 w 580"/>
                <a:gd name="T43" fmla="*/ 1147 h 1176"/>
                <a:gd name="T44" fmla="*/ 532 w 580"/>
                <a:gd name="T45" fmla="*/ 1161 h 1176"/>
                <a:gd name="T46" fmla="*/ 512 w 580"/>
                <a:gd name="T47" fmla="*/ 1170 h 1176"/>
                <a:gd name="T48" fmla="*/ 492 w 580"/>
                <a:gd name="T49" fmla="*/ 1175 h 1176"/>
                <a:gd name="T50" fmla="*/ 470 w 580"/>
                <a:gd name="T51" fmla="*/ 1176 h 1176"/>
                <a:gd name="T52" fmla="*/ 449 w 580"/>
                <a:gd name="T53" fmla="*/ 1173 h 1176"/>
                <a:gd name="T54" fmla="*/ 429 w 580"/>
                <a:gd name="T55" fmla="*/ 1164 h 1176"/>
                <a:gd name="T56" fmla="*/ 410 w 580"/>
                <a:gd name="T57" fmla="*/ 1152 h 1176"/>
                <a:gd name="T58" fmla="*/ 62 w 580"/>
                <a:gd name="T59" fmla="*/ 860 h 1176"/>
                <a:gd name="T60" fmla="*/ 52 w 580"/>
                <a:gd name="T61" fmla="*/ 852 h 1176"/>
                <a:gd name="T62" fmla="*/ 43 w 580"/>
                <a:gd name="T63" fmla="*/ 844 h 1176"/>
                <a:gd name="T64" fmla="*/ 23 w 580"/>
                <a:gd name="T65" fmla="*/ 821 h 1176"/>
                <a:gd name="T66" fmla="*/ 10 w 580"/>
                <a:gd name="T67" fmla="*/ 795 h 1176"/>
                <a:gd name="T68" fmla="*/ 2 w 580"/>
                <a:gd name="T69" fmla="*/ 768 h 1176"/>
                <a:gd name="T70" fmla="*/ 0 w 580"/>
                <a:gd name="T71" fmla="*/ 741 h 1176"/>
                <a:gd name="T72" fmla="*/ 0 w 580"/>
                <a:gd name="T73" fmla="*/ 733 h 1176"/>
                <a:gd name="T74" fmla="*/ 0 w 580"/>
                <a:gd name="T75" fmla="*/ 728 h 1176"/>
                <a:gd name="T76" fmla="*/ 0 w 580"/>
                <a:gd name="T77" fmla="*/ 724 h 1176"/>
                <a:gd name="T78" fmla="*/ 1 w 580"/>
                <a:gd name="T79" fmla="*/ 721 h 1176"/>
                <a:gd name="T80" fmla="*/ 42 w 580"/>
                <a:gd name="T81" fmla="*/ 97 h 1176"/>
                <a:gd name="T82" fmla="*/ 43 w 580"/>
                <a:gd name="T83" fmla="*/ 94 h 1176"/>
                <a:gd name="T84" fmla="*/ 43 w 580"/>
                <a:gd name="T85" fmla="*/ 91 h 1176"/>
                <a:gd name="T86" fmla="*/ 43 w 580"/>
                <a:gd name="T87" fmla="*/ 90 h 1176"/>
                <a:gd name="T88" fmla="*/ 48 w 580"/>
                <a:gd name="T89" fmla="*/ 66 h 1176"/>
                <a:gd name="T90" fmla="*/ 59 w 580"/>
                <a:gd name="T91" fmla="*/ 44 h 1176"/>
                <a:gd name="T92" fmla="*/ 76 w 580"/>
                <a:gd name="T93" fmla="*/ 25 h 1176"/>
                <a:gd name="T94" fmla="*/ 96 w 580"/>
                <a:gd name="T95" fmla="*/ 12 h 1176"/>
                <a:gd name="T96" fmla="*/ 119 w 580"/>
                <a:gd name="T97" fmla="*/ 3 h 1176"/>
                <a:gd name="T98" fmla="*/ 144 w 580"/>
                <a:gd name="T9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0" h="1176">
                  <a:moveTo>
                    <a:pt x="144" y="0"/>
                  </a:moveTo>
                  <a:lnTo>
                    <a:pt x="170" y="3"/>
                  </a:lnTo>
                  <a:lnTo>
                    <a:pt x="193" y="12"/>
                  </a:lnTo>
                  <a:lnTo>
                    <a:pt x="214" y="26"/>
                  </a:lnTo>
                  <a:lnTo>
                    <a:pt x="229" y="45"/>
                  </a:lnTo>
                  <a:lnTo>
                    <a:pt x="240" y="68"/>
                  </a:lnTo>
                  <a:lnTo>
                    <a:pt x="246" y="93"/>
                  </a:lnTo>
                  <a:lnTo>
                    <a:pt x="283" y="659"/>
                  </a:lnTo>
                  <a:lnTo>
                    <a:pt x="286" y="677"/>
                  </a:lnTo>
                  <a:lnTo>
                    <a:pt x="292" y="692"/>
                  </a:lnTo>
                  <a:lnTo>
                    <a:pt x="302" y="705"/>
                  </a:lnTo>
                  <a:lnTo>
                    <a:pt x="554" y="1007"/>
                  </a:lnTo>
                  <a:lnTo>
                    <a:pt x="556" y="1008"/>
                  </a:lnTo>
                  <a:lnTo>
                    <a:pt x="558" y="1011"/>
                  </a:lnTo>
                  <a:lnTo>
                    <a:pt x="560" y="1013"/>
                  </a:lnTo>
                  <a:lnTo>
                    <a:pt x="571" y="1030"/>
                  </a:lnTo>
                  <a:lnTo>
                    <a:pt x="577" y="1050"/>
                  </a:lnTo>
                  <a:lnTo>
                    <a:pt x="580" y="1071"/>
                  </a:lnTo>
                  <a:lnTo>
                    <a:pt x="578" y="1091"/>
                  </a:lnTo>
                  <a:lnTo>
                    <a:pt x="573" y="1111"/>
                  </a:lnTo>
                  <a:lnTo>
                    <a:pt x="564" y="1130"/>
                  </a:lnTo>
                  <a:lnTo>
                    <a:pt x="550" y="1147"/>
                  </a:lnTo>
                  <a:lnTo>
                    <a:pt x="532" y="1161"/>
                  </a:lnTo>
                  <a:lnTo>
                    <a:pt x="512" y="1170"/>
                  </a:lnTo>
                  <a:lnTo>
                    <a:pt x="492" y="1175"/>
                  </a:lnTo>
                  <a:lnTo>
                    <a:pt x="470" y="1176"/>
                  </a:lnTo>
                  <a:lnTo>
                    <a:pt x="449" y="1173"/>
                  </a:lnTo>
                  <a:lnTo>
                    <a:pt x="429" y="1164"/>
                  </a:lnTo>
                  <a:lnTo>
                    <a:pt x="410" y="1152"/>
                  </a:lnTo>
                  <a:lnTo>
                    <a:pt x="62" y="860"/>
                  </a:lnTo>
                  <a:lnTo>
                    <a:pt x="52" y="852"/>
                  </a:lnTo>
                  <a:lnTo>
                    <a:pt x="43" y="844"/>
                  </a:lnTo>
                  <a:lnTo>
                    <a:pt x="23" y="821"/>
                  </a:lnTo>
                  <a:lnTo>
                    <a:pt x="10" y="795"/>
                  </a:lnTo>
                  <a:lnTo>
                    <a:pt x="2" y="768"/>
                  </a:lnTo>
                  <a:lnTo>
                    <a:pt x="0" y="741"/>
                  </a:lnTo>
                  <a:lnTo>
                    <a:pt x="0" y="733"/>
                  </a:lnTo>
                  <a:lnTo>
                    <a:pt x="0" y="728"/>
                  </a:lnTo>
                  <a:lnTo>
                    <a:pt x="0" y="724"/>
                  </a:lnTo>
                  <a:lnTo>
                    <a:pt x="1" y="721"/>
                  </a:lnTo>
                  <a:lnTo>
                    <a:pt x="42" y="97"/>
                  </a:lnTo>
                  <a:lnTo>
                    <a:pt x="43" y="94"/>
                  </a:lnTo>
                  <a:lnTo>
                    <a:pt x="43" y="91"/>
                  </a:lnTo>
                  <a:lnTo>
                    <a:pt x="43" y="90"/>
                  </a:lnTo>
                  <a:lnTo>
                    <a:pt x="48" y="66"/>
                  </a:lnTo>
                  <a:lnTo>
                    <a:pt x="59" y="44"/>
                  </a:lnTo>
                  <a:lnTo>
                    <a:pt x="76" y="25"/>
                  </a:lnTo>
                  <a:lnTo>
                    <a:pt x="96" y="12"/>
                  </a:lnTo>
                  <a:lnTo>
                    <a:pt x="119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53"/>
            <p:cNvSpPr>
              <a:spLocks/>
            </p:cNvSpPr>
            <p:nvPr/>
          </p:nvSpPr>
          <p:spPr bwMode="auto">
            <a:xfrm>
              <a:off x="7421563" y="5014913"/>
              <a:ext cx="368300" cy="376238"/>
            </a:xfrm>
            <a:custGeom>
              <a:avLst/>
              <a:gdLst>
                <a:gd name="T0" fmla="*/ 1215 w 2319"/>
                <a:gd name="T1" fmla="*/ 3 h 2373"/>
                <a:gd name="T2" fmla="*/ 1388 w 2319"/>
                <a:gd name="T3" fmla="*/ 28 h 2373"/>
                <a:gd name="T4" fmla="*/ 1551 w 2319"/>
                <a:gd name="T5" fmla="*/ 78 h 2373"/>
                <a:gd name="T6" fmla="*/ 1704 w 2319"/>
                <a:gd name="T7" fmla="*/ 149 h 2373"/>
                <a:gd name="T8" fmla="*/ 1843 w 2319"/>
                <a:gd name="T9" fmla="*/ 240 h 2373"/>
                <a:gd name="T10" fmla="*/ 1969 w 2319"/>
                <a:gd name="T11" fmla="*/ 349 h 2373"/>
                <a:gd name="T12" fmla="*/ 2078 w 2319"/>
                <a:gd name="T13" fmla="*/ 474 h 2373"/>
                <a:gd name="T14" fmla="*/ 2169 w 2319"/>
                <a:gd name="T15" fmla="*/ 614 h 2373"/>
                <a:gd name="T16" fmla="*/ 2240 w 2319"/>
                <a:gd name="T17" fmla="*/ 767 h 2373"/>
                <a:gd name="T18" fmla="*/ 2289 w 2319"/>
                <a:gd name="T19" fmla="*/ 929 h 2373"/>
                <a:gd name="T20" fmla="*/ 2316 w 2319"/>
                <a:gd name="T21" fmla="*/ 1101 h 2373"/>
                <a:gd name="T22" fmla="*/ 2316 w 2319"/>
                <a:gd name="T23" fmla="*/ 1280 h 2373"/>
                <a:gd name="T24" fmla="*/ 2288 w 2319"/>
                <a:gd name="T25" fmla="*/ 1456 h 2373"/>
                <a:gd name="T26" fmla="*/ 2238 w 2319"/>
                <a:gd name="T27" fmla="*/ 1623 h 2373"/>
                <a:gd name="T28" fmla="*/ 2163 w 2319"/>
                <a:gd name="T29" fmla="*/ 1777 h 2373"/>
                <a:gd name="T30" fmla="*/ 2069 w 2319"/>
                <a:gd name="T31" fmla="*/ 1919 h 2373"/>
                <a:gd name="T32" fmla="*/ 1956 w 2319"/>
                <a:gd name="T33" fmla="*/ 2045 h 2373"/>
                <a:gd name="T34" fmla="*/ 1826 w 2319"/>
                <a:gd name="T35" fmla="*/ 2154 h 2373"/>
                <a:gd name="T36" fmla="*/ 1682 w 2319"/>
                <a:gd name="T37" fmla="*/ 2244 h 2373"/>
                <a:gd name="T38" fmla="*/ 1524 w 2319"/>
                <a:gd name="T39" fmla="*/ 2313 h 2373"/>
                <a:gd name="T40" fmla="*/ 1356 w 2319"/>
                <a:gd name="T41" fmla="*/ 2359 h 2373"/>
                <a:gd name="T42" fmla="*/ 1272 w 2319"/>
                <a:gd name="T43" fmla="*/ 2306 h 2373"/>
                <a:gd name="T44" fmla="*/ 1271 w 2319"/>
                <a:gd name="T45" fmla="*/ 2151 h 2373"/>
                <a:gd name="T46" fmla="*/ 1337 w 2319"/>
                <a:gd name="T47" fmla="*/ 2050 h 2373"/>
                <a:gd name="T48" fmla="*/ 1478 w 2319"/>
                <a:gd name="T49" fmla="*/ 2002 h 2373"/>
                <a:gd name="T50" fmla="*/ 1606 w 2319"/>
                <a:gd name="T51" fmla="*/ 1933 h 2373"/>
                <a:gd name="T52" fmla="*/ 1720 w 2319"/>
                <a:gd name="T53" fmla="*/ 1845 h 2373"/>
                <a:gd name="T54" fmla="*/ 1819 w 2319"/>
                <a:gd name="T55" fmla="*/ 1740 h 2373"/>
                <a:gd name="T56" fmla="*/ 1900 w 2319"/>
                <a:gd name="T57" fmla="*/ 1619 h 2373"/>
                <a:gd name="T58" fmla="*/ 1960 w 2319"/>
                <a:gd name="T59" fmla="*/ 1487 h 2373"/>
                <a:gd name="T60" fmla="*/ 1999 w 2319"/>
                <a:gd name="T61" fmla="*/ 1343 h 2373"/>
                <a:gd name="T62" fmla="*/ 2011 w 2319"/>
                <a:gd name="T63" fmla="*/ 1190 h 2373"/>
                <a:gd name="T64" fmla="*/ 1999 w 2319"/>
                <a:gd name="T65" fmla="*/ 1040 h 2373"/>
                <a:gd name="T66" fmla="*/ 1961 w 2319"/>
                <a:gd name="T67" fmla="*/ 897 h 2373"/>
                <a:gd name="T68" fmla="*/ 1902 w 2319"/>
                <a:gd name="T69" fmla="*/ 766 h 2373"/>
                <a:gd name="T70" fmla="*/ 1823 w 2319"/>
                <a:gd name="T71" fmla="*/ 646 h 2373"/>
                <a:gd name="T72" fmla="*/ 1727 w 2319"/>
                <a:gd name="T73" fmla="*/ 541 h 2373"/>
                <a:gd name="T74" fmla="*/ 1614 w 2319"/>
                <a:gd name="T75" fmla="*/ 453 h 2373"/>
                <a:gd name="T76" fmla="*/ 1487 w 2319"/>
                <a:gd name="T77" fmla="*/ 383 h 2373"/>
                <a:gd name="T78" fmla="*/ 1350 w 2319"/>
                <a:gd name="T79" fmla="*/ 334 h 2373"/>
                <a:gd name="T80" fmla="*/ 1203 w 2319"/>
                <a:gd name="T81" fmla="*/ 309 h 2373"/>
                <a:gd name="T82" fmla="*/ 1053 w 2319"/>
                <a:gd name="T83" fmla="*/ 309 h 2373"/>
                <a:gd name="T84" fmla="*/ 909 w 2319"/>
                <a:gd name="T85" fmla="*/ 333 h 2373"/>
                <a:gd name="T86" fmla="*/ 774 w 2319"/>
                <a:gd name="T87" fmla="*/ 379 h 2373"/>
                <a:gd name="T88" fmla="*/ 651 w 2319"/>
                <a:gd name="T89" fmla="*/ 446 h 2373"/>
                <a:gd name="T90" fmla="*/ 540 w 2319"/>
                <a:gd name="T91" fmla="*/ 531 h 2373"/>
                <a:gd name="T92" fmla="*/ 443 w 2319"/>
                <a:gd name="T93" fmla="*/ 632 h 2373"/>
                <a:gd name="T94" fmla="*/ 363 w 2319"/>
                <a:gd name="T95" fmla="*/ 747 h 2373"/>
                <a:gd name="T96" fmla="*/ 303 w 2319"/>
                <a:gd name="T97" fmla="*/ 874 h 2373"/>
                <a:gd name="T98" fmla="*/ 154 w 2319"/>
                <a:gd name="T99" fmla="*/ 833 h 2373"/>
                <a:gd name="T100" fmla="*/ 0 w 2319"/>
                <a:gd name="T101" fmla="*/ 806 h 2373"/>
                <a:gd name="T102" fmla="*/ 68 w 2319"/>
                <a:gd name="T103" fmla="*/ 647 h 2373"/>
                <a:gd name="T104" fmla="*/ 158 w 2319"/>
                <a:gd name="T105" fmla="*/ 500 h 2373"/>
                <a:gd name="T106" fmla="*/ 267 w 2319"/>
                <a:gd name="T107" fmla="*/ 368 h 2373"/>
                <a:gd name="T108" fmla="*/ 394 w 2319"/>
                <a:gd name="T109" fmla="*/ 253 h 2373"/>
                <a:gd name="T110" fmla="*/ 535 w 2319"/>
                <a:gd name="T111" fmla="*/ 157 h 2373"/>
                <a:gd name="T112" fmla="*/ 691 w 2319"/>
                <a:gd name="T113" fmla="*/ 82 h 2373"/>
                <a:gd name="T114" fmla="*/ 859 w 2319"/>
                <a:gd name="T115" fmla="*/ 30 h 2373"/>
                <a:gd name="T116" fmla="*/ 1036 w 2319"/>
                <a:gd name="T117" fmla="*/ 3 h 2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9" h="2373">
                  <a:moveTo>
                    <a:pt x="1127" y="0"/>
                  </a:moveTo>
                  <a:lnTo>
                    <a:pt x="1215" y="3"/>
                  </a:lnTo>
                  <a:lnTo>
                    <a:pt x="1303" y="13"/>
                  </a:lnTo>
                  <a:lnTo>
                    <a:pt x="1388" y="28"/>
                  </a:lnTo>
                  <a:lnTo>
                    <a:pt x="1471" y="50"/>
                  </a:lnTo>
                  <a:lnTo>
                    <a:pt x="1551" y="78"/>
                  </a:lnTo>
                  <a:lnTo>
                    <a:pt x="1629" y="110"/>
                  </a:lnTo>
                  <a:lnTo>
                    <a:pt x="1704" y="149"/>
                  </a:lnTo>
                  <a:lnTo>
                    <a:pt x="1775" y="192"/>
                  </a:lnTo>
                  <a:lnTo>
                    <a:pt x="1843" y="240"/>
                  </a:lnTo>
                  <a:lnTo>
                    <a:pt x="1908" y="292"/>
                  </a:lnTo>
                  <a:lnTo>
                    <a:pt x="1969" y="349"/>
                  </a:lnTo>
                  <a:lnTo>
                    <a:pt x="2026" y="410"/>
                  </a:lnTo>
                  <a:lnTo>
                    <a:pt x="2078" y="474"/>
                  </a:lnTo>
                  <a:lnTo>
                    <a:pt x="2126" y="543"/>
                  </a:lnTo>
                  <a:lnTo>
                    <a:pt x="2169" y="614"/>
                  </a:lnTo>
                  <a:lnTo>
                    <a:pt x="2207" y="689"/>
                  </a:lnTo>
                  <a:lnTo>
                    <a:pt x="2240" y="767"/>
                  </a:lnTo>
                  <a:lnTo>
                    <a:pt x="2267" y="847"/>
                  </a:lnTo>
                  <a:lnTo>
                    <a:pt x="2289" y="929"/>
                  </a:lnTo>
                  <a:lnTo>
                    <a:pt x="2306" y="1015"/>
                  </a:lnTo>
                  <a:lnTo>
                    <a:pt x="2316" y="1101"/>
                  </a:lnTo>
                  <a:lnTo>
                    <a:pt x="2319" y="1190"/>
                  </a:lnTo>
                  <a:lnTo>
                    <a:pt x="2316" y="1280"/>
                  </a:lnTo>
                  <a:lnTo>
                    <a:pt x="2305" y="1369"/>
                  </a:lnTo>
                  <a:lnTo>
                    <a:pt x="2288" y="1456"/>
                  </a:lnTo>
                  <a:lnTo>
                    <a:pt x="2266" y="1540"/>
                  </a:lnTo>
                  <a:lnTo>
                    <a:pt x="2238" y="1623"/>
                  </a:lnTo>
                  <a:lnTo>
                    <a:pt x="2204" y="1701"/>
                  </a:lnTo>
                  <a:lnTo>
                    <a:pt x="2163" y="1777"/>
                  </a:lnTo>
                  <a:lnTo>
                    <a:pt x="2119" y="1850"/>
                  </a:lnTo>
                  <a:lnTo>
                    <a:pt x="2069" y="1919"/>
                  </a:lnTo>
                  <a:lnTo>
                    <a:pt x="2015" y="1984"/>
                  </a:lnTo>
                  <a:lnTo>
                    <a:pt x="1956" y="2045"/>
                  </a:lnTo>
                  <a:lnTo>
                    <a:pt x="1893" y="2102"/>
                  </a:lnTo>
                  <a:lnTo>
                    <a:pt x="1826" y="2154"/>
                  </a:lnTo>
                  <a:lnTo>
                    <a:pt x="1755" y="2202"/>
                  </a:lnTo>
                  <a:lnTo>
                    <a:pt x="1682" y="2244"/>
                  </a:lnTo>
                  <a:lnTo>
                    <a:pt x="1604" y="2281"/>
                  </a:lnTo>
                  <a:lnTo>
                    <a:pt x="1524" y="2313"/>
                  </a:lnTo>
                  <a:lnTo>
                    <a:pt x="1441" y="2339"/>
                  </a:lnTo>
                  <a:lnTo>
                    <a:pt x="1356" y="2359"/>
                  </a:lnTo>
                  <a:lnTo>
                    <a:pt x="1268" y="2373"/>
                  </a:lnTo>
                  <a:lnTo>
                    <a:pt x="1272" y="2306"/>
                  </a:lnTo>
                  <a:lnTo>
                    <a:pt x="1275" y="2238"/>
                  </a:lnTo>
                  <a:lnTo>
                    <a:pt x="1271" y="2151"/>
                  </a:lnTo>
                  <a:lnTo>
                    <a:pt x="1264" y="2064"/>
                  </a:lnTo>
                  <a:lnTo>
                    <a:pt x="1337" y="2050"/>
                  </a:lnTo>
                  <a:lnTo>
                    <a:pt x="1409" y="2029"/>
                  </a:lnTo>
                  <a:lnTo>
                    <a:pt x="1478" y="2002"/>
                  </a:lnTo>
                  <a:lnTo>
                    <a:pt x="1543" y="1971"/>
                  </a:lnTo>
                  <a:lnTo>
                    <a:pt x="1606" y="1933"/>
                  </a:lnTo>
                  <a:lnTo>
                    <a:pt x="1665" y="1892"/>
                  </a:lnTo>
                  <a:lnTo>
                    <a:pt x="1720" y="1845"/>
                  </a:lnTo>
                  <a:lnTo>
                    <a:pt x="1772" y="1795"/>
                  </a:lnTo>
                  <a:lnTo>
                    <a:pt x="1819" y="1740"/>
                  </a:lnTo>
                  <a:lnTo>
                    <a:pt x="1862" y="1681"/>
                  </a:lnTo>
                  <a:lnTo>
                    <a:pt x="1900" y="1619"/>
                  </a:lnTo>
                  <a:lnTo>
                    <a:pt x="1933" y="1555"/>
                  </a:lnTo>
                  <a:lnTo>
                    <a:pt x="1960" y="1487"/>
                  </a:lnTo>
                  <a:lnTo>
                    <a:pt x="1982" y="1415"/>
                  </a:lnTo>
                  <a:lnTo>
                    <a:pt x="1999" y="1343"/>
                  </a:lnTo>
                  <a:lnTo>
                    <a:pt x="2007" y="1267"/>
                  </a:lnTo>
                  <a:lnTo>
                    <a:pt x="2011" y="1190"/>
                  </a:lnTo>
                  <a:lnTo>
                    <a:pt x="2009" y="1115"/>
                  </a:lnTo>
                  <a:lnTo>
                    <a:pt x="1999" y="1040"/>
                  </a:lnTo>
                  <a:lnTo>
                    <a:pt x="1983" y="968"/>
                  </a:lnTo>
                  <a:lnTo>
                    <a:pt x="1961" y="897"/>
                  </a:lnTo>
                  <a:lnTo>
                    <a:pt x="1934" y="830"/>
                  </a:lnTo>
                  <a:lnTo>
                    <a:pt x="1902" y="766"/>
                  </a:lnTo>
                  <a:lnTo>
                    <a:pt x="1865" y="704"/>
                  </a:lnTo>
                  <a:lnTo>
                    <a:pt x="1823" y="646"/>
                  </a:lnTo>
                  <a:lnTo>
                    <a:pt x="1777" y="591"/>
                  </a:lnTo>
                  <a:lnTo>
                    <a:pt x="1727" y="541"/>
                  </a:lnTo>
                  <a:lnTo>
                    <a:pt x="1672" y="495"/>
                  </a:lnTo>
                  <a:lnTo>
                    <a:pt x="1614" y="453"/>
                  </a:lnTo>
                  <a:lnTo>
                    <a:pt x="1552" y="416"/>
                  </a:lnTo>
                  <a:lnTo>
                    <a:pt x="1487" y="383"/>
                  </a:lnTo>
                  <a:lnTo>
                    <a:pt x="1421" y="356"/>
                  </a:lnTo>
                  <a:lnTo>
                    <a:pt x="1350" y="334"/>
                  </a:lnTo>
                  <a:lnTo>
                    <a:pt x="1278" y="319"/>
                  </a:lnTo>
                  <a:lnTo>
                    <a:pt x="1203" y="309"/>
                  </a:lnTo>
                  <a:lnTo>
                    <a:pt x="1128" y="306"/>
                  </a:lnTo>
                  <a:lnTo>
                    <a:pt x="1053" y="309"/>
                  </a:lnTo>
                  <a:lnTo>
                    <a:pt x="981" y="319"/>
                  </a:lnTo>
                  <a:lnTo>
                    <a:pt x="909" y="333"/>
                  </a:lnTo>
                  <a:lnTo>
                    <a:pt x="841" y="354"/>
                  </a:lnTo>
                  <a:lnTo>
                    <a:pt x="774" y="379"/>
                  </a:lnTo>
                  <a:lnTo>
                    <a:pt x="711" y="411"/>
                  </a:lnTo>
                  <a:lnTo>
                    <a:pt x="651" y="446"/>
                  </a:lnTo>
                  <a:lnTo>
                    <a:pt x="593" y="487"/>
                  </a:lnTo>
                  <a:lnTo>
                    <a:pt x="540" y="531"/>
                  </a:lnTo>
                  <a:lnTo>
                    <a:pt x="489" y="580"/>
                  </a:lnTo>
                  <a:lnTo>
                    <a:pt x="443" y="632"/>
                  </a:lnTo>
                  <a:lnTo>
                    <a:pt x="401" y="688"/>
                  </a:lnTo>
                  <a:lnTo>
                    <a:pt x="363" y="747"/>
                  </a:lnTo>
                  <a:lnTo>
                    <a:pt x="330" y="809"/>
                  </a:lnTo>
                  <a:lnTo>
                    <a:pt x="303" y="874"/>
                  </a:lnTo>
                  <a:lnTo>
                    <a:pt x="228" y="851"/>
                  </a:lnTo>
                  <a:lnTo>
                    <a:pt x="154" y="833"/>
                  </a:lnTo>
                  <a:lnTo>
                    <a:pt x="78" y="817"/>
                  </a:lnTo>
                  <a:lnTo>
                    <a:pt x="0" y="806"/>
                  </a:lnTo>
                  <a:lnTo>
                    <a:pt x="32" y="725"/>
                  </a:lnTo>
                  <a:lnTo>
                    <a:pt x="68" y="647"/>
                  </a:lnTo>
                  <a:lnTo>
                    <a:pt x="111" y="571"/>
                  </a:lnTo>
                  <a:lnTo>
                    <a:pt x="158" y="500"/>
                  </a:lnTo>
                  <a:lnTo>
                    <a:pt x="210" y="432"/>
                  </a:lnTo>
                  <a:lnTo>
                    <a:pt x="267" y="368"/>
                  </a:lnTo>
                  <a:lnTo>
                    <a:pt x="328" y="308"/>
                  </a:lnTo>
                  <a:lnTo>
                    <a:pt x="394" y="253"/>
                  </a:lnTo>
                  <a:lnTo>
                    <a:pt x="463" y="203"/>
                  </a:lnTo>
                  <a:lnTo>
                    <a:pt x="535" y="157"/>
                  </a:lnTo>
                  <a:lnTo>
                    <a:pt x="612" y="117"/>
                  </a:lnTo>
                  <a:lnTo>
                    <a:pt x="691" y="82"/>
                  </a:lnTo>
                  <a:lnTo>
                    <a:pt x="773" y="53"/>
                  </a:lnTo>
                  <a:lnTo>
                    <a:pt x="859" y="30"/>
                  </a:lnTo>
                  <a:lnTo>
                    <a:pt x="947" y="13"/>
                  </a:lnTo>
                  <a:lnTo>
                    <a:pt x="1036" y="3"/>
                  </a:lnTo>
                  <a:lnTo>
                    <a:pt x="1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54"/>
            <p:cNvSpPr>
              <a:spLocks noEditPoints="1"/>
            </p:cNvSpPr>
            <p:nvPr/>
          </p:nvSpPr>
          <p:spPr bwMode="auto">
            <a:xfrm>
              <a:off x="7215188" y="5189538"/>
              <a:ext cx="360363" cy="360363"/>
            </a:xfrm>
            <a:custGeom>
              <a:avLst/>
              <a:gdLst>
                <a:gd name="T0" fmla="*/ 1041 w 2266"/>
                <a:gd name="T1" fmla="*/ 376 h 2267"/>
                <a:gd name="T2" fmla="*/ 1036 w 2266"/>
                <a:gd name="T3" fmla="*/ 508 h 2267"/>
                <a:gd name="T4" fmla="*/ 997 w 2266"/>
                <a:gd name="T5" fmla="*/ 547 h 2267"/>
                <a:gd name="T6" fmla="*/ 836 w 2266"/>
                <a:gd name="T7" fmla="*/ 637 h 2267"/>
                <a:gd name="T8" fmla="*/ 745 w 2266"/>
                <a:gd name="T9" fmla="*/ 811 h 2267"/>
                <a:gd name="T10" fmla="*/ 766 w 2266"/>
                <a:gd name="T11" fmla="*/ 1000 h 2267"/>
                <a:gd name="T12" fmla="*/ 882 w 2266"/>
                <a:gd name="T13" fmla="*/ 1130 h 2267"/>
                <a:gd name="T14" fmla="*/ 1133 w 2266"/>
                <a:gd name="T15" fmla="*/ 1249 h 2267"/>
                <a:gd name="T16" fmla="*/ 1245 w 2266"/>
                <a:gd name="T17" fmla="*/ 1334 h 2267"/>
                <a:gd name="T18" fmla="*/ 1243 w 2266"/>
                <a:gd name="T19" fmla="*/ 1441 h 2267"/>
                <a:gd name="T20" fmla="*/ 1120 w 2266"/>
                <a:gd name="T21" fmla="*/ 1505 h 2267"/>
                <a:gd name="T22" fmla="*/ 885 w 2266"/>
                <a:gd name="T23" fmla="*/ 1465 h 2267"/>
                <a:gd name="T24" fmla="*/ 791 w 2266"/>
                <a:gd name="T25" fmla="*/ 1432 h 2267"/>
                <a:gd name="T26" fmla="*/ 737 w 2266"/>
                <a:gd name="T27" fmla="*/ 1580 h 2267"/>
                <a:gd name="T28" fmla="*/ 746 w 2266"/>
                <a:gd name="T29" fmla="*/ 1647 h 2267"/>
                <a:gd name="T30" fmla="*/ 920 w 2266"/>
                <a:gd name="T31" fmla="*/ 1712 h 2267"/>
                <a:gd name="T32" fmla="*/ 1018 w 2266"/>
                <a:gd name="T33" fmla="*/ 1739 h 2267"/>
                <a:gd name="T34" fmla="*/ 1026 w 2266"/>
                <a:gd name="T35" fmla="*/ 1875 h 2267"/>
                <a:gd name="T36" fmla="*/ 1096 w 2266"/>
                <a:gd name="T37" fmla="*/ 1908 h 2267"/>
                <a:gd name="T38" fmla="*/ 1217 w 2266"/>
                <a:gd name="T39" fmla="*/ 1891 h 2267"/>
                <a:gd name="T40" fmla="*/ 1224 w 2266"/>
                <a:gd name="T41" fmla="*/ 1743 h 2267"/>
                <a:gd name="T42" fmla="*/ 1313 w 2266"/>
                <a:gd name="T43" fmla="*/ 1687 h 2267"/>
                <a:gd name="T44" fmla="*/ 1485 w 2266"/>
                <a:gd name="T45" fmla="*/ 1544 h 2267"/>
                <a:gd name="T46" fmla="*/ 1534 w 2266"/>
                <a:gd name="T47" fmla="*/ 1340 h 2267"/>
                <a:gd name="T48" fmla="*/ 1452 w 2266"/>
                <a:gd name="T49" fmla="*/ 1148 h 2267"/>
                <a:gd name="T50" fmla="*/ 1222 w 2266"/>
                <a:gd name="T51" fmla="*/ 1003 h 2267"/>
                <a:gd name="T52" fmla="*/ 1036 w 2266"/>
                <a:gd name="T53" fmla="*/ 901 h 2267"/>
                <a:gd name="T54" fmla="*/ 1025 w 2266"/>
                <a:gd name="T55" fmla="*/ 801 h 2267"/>
                <a:gd name="T56" fmla="*/ 1118 w 2266"/>
                <a:gd name="T57" fmla="*/ 745 h 2267"/>
                <a:gd name="T58" fmla="*/ 1328 w 2266"/>
                <a:gd name="T59" fmla="*/ 769 h 2267"/>
                <a:gd name="T60" fmla="*/ 1422 w 2266"/>
                <a:gd name="T61" fmla="*/ 798 h 2267"/>
                <a:gd name="T62" fmla="*/ 1480 w 2266"/>
                <a:gd name="T63" fmla="*/ 637 h 2267"/>
                <a:gd name="T64" fmla="*/ 1451 w 2266"/>
                <a:gd name="T65" fmla="*/ 578 h 2267"/>
                <a:gd name="T66" fmla="*/ 1260 w 2266"/>
                <a:gd name="T67" fmla="*/ 525 h 2267"/>
                <a:gd name="T68" fmla="*/ 1231 w 2266"/>
                <a:gd name="T69" fmla="*/ 476 h 2267"/>
                <a:gd name="T70" fmla="*/ 1220 w 2266"/>
                <a:gd name="T71" fmla="*/ 370 h 2267"/>
                <a:gd name="T72" fmla="*/ 1091 w 2266"/>
                <a:gd name="T73" fmla="*/ 356 h 2267"/>
                <a:gd name="T74" fmla="*/ 1475 w 2266"/>
                <a:gd name="T75" fmla="*/ 52 h 2267"/>
                <a:gd name="T76" fmla="*/ 1842 w 2266"/>
                <a:gd name="T77" fmla="*/ 249 h 2267"/>
                <a:gd name="T78" fmla="*/ 2112 w 2266"/>
                <a:gd name="T79" fmla="*/ 562 h 2267"/>
                <a:gd name="T80" fmla="*/ 2253 w 2266"/>
                <a:gd name="T81" fmla="*/ 958 h 2267"/>
                <a:gd name="T82" fmla="*/ 2237 w 2266"/>
                <a:gd name="T83" fmla="*/ 1394 h 2267"/>
                <a:gd name="T84" fmla="*/ 2067 w 2266"/>
                <a:gd name="T85" fmla="*/ 1775 h 2267"/>
                <a:gd name="T86" fmla="*/ 1775 w 2266"/>
                <a:gd name="T87" fmla="*/ 2067 h 2267"/>
                <a:gd name="T88" fmla="*/ 1393 w 2266"/>
                <a:gd name="T89" fmla="*/ 2237 h 2267"/>
                <a:gd name="T90" fmla="*/ 958 w 2266"/>
                <a:gd name="T91" fmla="*/ 2254 h 2267"/>
                <a:gd name="T92" fmla="*/ 562 w 2266"/>
                <a:gd name="T93" fmla="*/ 2112 h 2267"/>
                <a:gd name="T94" fmla="*/ 249 w 2266"/>
                <a:gd name="T95" fmla="*/ 1842 h 2267"/>
                <a:gd name="T96" fmla="*/ 53 w 2266"/>
                <a:gd name="T97" fmla="*/ 1476 h 2267"/>
                <a:gd name="T98" fmla="*/ 3 w 2266"/>
                <a:gd name="T99" fmla="*/ 1045 h 2267"/>
                <a:gd name="T100" fmla="*/ 115 w 2266"/>
                <a:gd name="T101" fmla="*/ 635 h 2267"/>
                <a:gd name="T102" fmla="*/ 362 w 2266"/>
                <a:gd name="T103" fmla="*/ 303 h 2267"/>
                <a:gd name="T104" fmla="*/ 712 w 2266"/>
                <a:gd name="T105" fmla="*/ 81 h 2267"/>
                <a:gd name="T106" fmla="*/ 1133 w 2266"/>
                <a:gd name="T107" fmla="*/ 0 h 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66" h="2267">
                  <a:moveTo>
                    <a:pt x="1091" y="356"/>
                  </a:moveTo>
                  <a:lnTo>
                    <a:pt x="1071" y="358"/>
                  </a:lnTo>
                  <a:lnTo>
                    <a:pt x="1056" y="361"/>
                  </a:lnTo>
                  <a:lnTo>
                    <a:pt x="1047" y="366"/>
                  </a:lnTo>
                  <a:lnTo>
                    <a:pt x="1041" y="376"/>
                  </a:lnTo>
                  <a:lnTo>
                    <a:pt x="1038" y="392"/>
                  </a:lnTo>
                  <a:lnTo>
                    <a:pt x="1037" y="411"/>
                  </a:lnTo>
                  <a:lnTo>
                    <a:pt x="1037" y="473"/>
                  </a:lnTo>
                  <a:lnTo>
                    <a:pt x="1037" y="493"/>
                  </a:lnTo>
                  <a:lnTo>
                    <a:pt x="1036" y="508"/>
                  </a:lnTo>
                  <a:lnTo>
                    <a:pt x="1033" y="520"/>
                  </a:lnTo>
                  <a:lnTo>
                    <a:pt x="1029" y="529"/>
                  </a:lnTo>
                  <a:lnTo>
                    <a:pt x="1022" y="535"/>
                  </a:lnTo>
                  <a:lnTo>
                    <a:pt x="1011" y="541"/>
                  </a:lnTo>
                  <a:lnTo>
                    <a:pt x="997" y="547"/>
                  </a:lnTo>
                  <a:lnTo>
                    <a:pt x="977" y="554"/>
                  </a:lnTo>
                  <a:lnTo>
                    <a:pt x="937" y="570"/>
                  </a:lnTo>
                  <a:lnTo>
                    <a:pt x="900" y="590"/>
                  </a:lnTo>
                  <a:lnTo>
                    <a:pt x="866" y="612"/>
                  </a:lnTo>
                  <a:lnTo>
                    <a:pt x="836" y="637"/>
                  </a:lnTo>
                  <a:lnTo>
                    <a:pt x="810" y="666"/>
                  </a:lnTo>
                  <a:lnTo>
                    <a:pt x="787" y="698"/>
                  </a:lnTo>
                  <a:lnTo>
                    <a:pt x="769" y="732"/>
                  </a:lnTo>
                  <a:lnTo>
                    <a:pt x="755" y="770"/>
                  </a:lnTo>
                  <a:lnTo>
                    <a:pt x="745" y="811"/>
                  </a:lnTo>
                  <a:lnTo>
                    <a:pt x="740" y="856"/>
                  </a:lnTo>
                  <a:lnTo>
                    <a:pt x="739" y="895"/>
                  </a:lnTo>
                  <a:lnTo>
                    <a:pt x="744" y="933"/>
                  </a:lnTo>
                  <a:lnTo>
                    <a:pt x="753" y="967"/>
                  </a:lnTo>
                  <a:lnTo>
                    <a:pt x="766" y="1000"/>
                  </a:lnTo>
                  <a:lnTo>
                    <a:pt x="782" y="1029"/>
                  </a:lnTo>
                  <a:lnTo>
                    <a:pt x="803" y="1058"/>
                  </a:lnTo>
                  <a:lnTo>
                    <a:pt x="826" y="1084"/>
                  </a:lnTo>
                  <a:lnTo>
                    <a:pt x="852" y="1108"/>
                  </a:lnTo>
                  <a:lnTo>
                    <a:pt x="882" y="1130"/>
                  </a:lnTo>
                  <a:lnTo>
                    <a:pt x="915" y="1151"/>
                  </a:lnTo>
                  <a:lnTo>
                    <a:pt x="968" y="1180"/>
                  </a:lnTo>
                  <a:lnTo>
                    <a:pt x="1022" y="1204"/>
                  </a:lnTo>
                  <a:lnTo>
                    <a:pt x="1078" y="1226"/>
                  </a:lnTo>
                  <a:lnTo>
                    <a:pt x="1133" y="1249"/>
                  </a:lnTo>
                  <a:lnTo>
                    <a:pt x="1162" y="1262"/>
                  </a:lnTo>
                  <a:lnTo>
                    <a:pt x="1188" y="1277"/>
                  </a:lnTo>
                  <a:lnTo>
                    <a:pt x="1213" y="1296"/>
                  </a:lnTo>
                  <a:lnTo>
                    <a:pt x="1232" y="1315"/>
                  </a:lnTo>
                  <a:lnTo>
                    <a:pt x="1245" y="1334"/>
                  </a:lnTo>
                  <a:lnTo>
                    <a:pt x="1254" y="1355"/>
                  </a:lnTo>
                  <a:lnTo>
                    <a:pt x="1258" y="1377"/>
                  </a:lnTo>
                  <a:lnTo>
                    <a:pt x="1258" y="1399"/>
                  </a:lnTo>
                  <a:lnTo>
                    <a:pt x="1253" y="1421"/>
                  </a:lnTo>
                  <a:lnTo>
                    <a:pt x="1243" y="1441"/>
                  </a:lnTo>
                  <a:lnTo>
                    <a:pt x="1229" y="1458"/>
                  </a:lnTo>
                  <a:lnTo>
                    <a:pt x="1210" y="1475"/>
                  </a:lnTo>
                  <a:lnTo>
                    <a:pt x="1187" y="1487"/>
                  </a:lnTo>
                  <a:lnTo>
                    <a:pt x="1154" y="1499"/>
                  </a:lnTo>
                  <a:lnTo>
                    <a:pt x="1120" y="1505"/>
                  </a:lnTo>
                  <a:lnTo>
                    <a:pt x="1085" y="1508"/>
                  </a:lnTo>
                  <a:lnTo>
                    <a:pt x="1048" y="1505"/>
                  </a:lnTo>
                  <a:lnTo>
                    <a:pt x="992" y="1497"/>
                  </a:lnTo>
                  <a:lnTo>
                    <a:pt x="938" y="1484"/>
                  </a:lnTo>
                  <a:lnTo>
                    <a:pt x="885" y="1465"/>
                  </a:lnTo>
                  <a:lnTo>
                    <a:pt x="834" y="1442"/>
                  </a:lnTo>
                  <a:lnTo>
                    <a:pt x="821" y="1435"/>
                  </a:lnTo>
                  <a:lnTo>
                    <a:pt x="810" y="1431"/>
                  </a:lnTo>
                  <a:lnTo>
                    <a:pt x="801" y="1430"/>
                  </a:lnTo>
                  <a:lnTo>
                    <a:pt x="791" y="1432"/>
                  </a:lnTo>
                  <a:lnTo>
                    <a:pt x="782" y="1440"/>
                  </a:lnTo>
                  <a:lnTo>
                    <a:pt x="776" y="1452"/>
                  </a:lnTo>
                  <a:lnTo>
                    <a:pt x="770" y="1469"/>
                  </a:lnTo>
                  <a:lnTo>
                    <a:pt x="754" y="1524"/>
                  </a:lnTo>
                  <a:lnTo>
                    <a:pt x="737" y="1580"/>
                  </a:lnTo>
                  <a:lnTo>
                    <a:pt x="733" y="1600"/>
                  </a:lnTo>
                  <a:lnTo>
                    <a:pt x="732" y="1615"/>
                  </a:lnTo>
                  <a:lnTo>
                    <a:pt x="733" y="1627"/>
                  </a:lnTo>
                  <a:lnTo>
                    <a:pt x="737" y="1638"/>
                  </a:lnTo>
                  <a:lnTo>
                    <a:pt x="746" y="1647"/>
                  </a:lnTo>
                  <a:lnTo>
                    <a:pt x="759" y="1656"/>
                  </a:lnTo>
                  <a:lnTo>
                    <a:pt x="777" y="1666"/>
                  </a:lnTo>
                  <a:lnTo>
                    <a:pt x="824" y="1684"/>
                  </a:lnTo>
                  <a:lnTo>
                    <a:pt x="871" y="1700"/>
                  </a:lnTo>
                  <a:lnTo>
                    <a:pt x="920" y="1712"/>
                  </a:lnTo>
                  <a:lnTo>
                    <a:pt x="970" y="1721"/>
                  </a:lnTo>
                  <a:lnTo>
                    <a:pt x="988" y="1724"/>
                  </a:lnTo>
                  <a:lnTo>
                    <a:pt x="1003" y="1727"/>
                  </a:lnTo>
                  <a:lnTo>
                    <a:pt x="1013" y="1732"/>
                  </a:lnTo>
                  <a:lnTo>
                    <a:pt x="1018" y="1739"/>
                  </a:lnTo>
                  <a:lnTo>
                    <a:pt x="1021" y="1750"/>
                  </a:lnTo>
                  <a:lnTo>
                    <a:pt x="1023" y="1764"/>
                  </a:lnTo>
                  <a:lnTo>
                    <a:pt x="1023" y="1785"/>
                  </a:lnTo>
                  <a:lnTo>
                    <a:pt x="1025" y="1858"/>
                  </a:lnTo>
                  <a:lnTo>
                    <a:pt x="1026" y="1875"/>
                  </a:lnTo>
                  <a:lnTo>
                    <a:pt x="1031" y="1889"/>
                  </a:lnTo>
                  <a:lnTo>
                    <a:pt x="1041" y="1899"/>
                  </a:lnTo>
                  <a:lnTo>
                    <a:pt x="1054" y="1905"/>
                  </a:lnTo>
                  <a:lnTo>
                    <a:pt x="1071" y="1908"/>
                  </a:lnTo>
                  <a:lnTo>
                    <a:pt x="1096" y="1908"/>
                  </a:lnTo>
                  <a:lnTo>
                    <a:pt x="1121" y="1908"/>
                  </a:lnTo>
                  <a:lnTo>
                    <a:pt x="1179" y="1908"/>
                  </a:lnTo>
                  <a:lnTo>
                    <a:pt x="1195" y="1906"/>
                  </a:lnTo>
                  <a:lnTo>
                    <a:pt x="1208" y="1899"/>
                  </a:lnTo>
                  <a:lnTo>
                    <a:pt x="1217" y="1891"/>
                  </a:lnTo>
                  <a:lnTo>
                    <a:pt x="1222" y="1878"/>
                  </a:lnTo>
                  <a:lnTo>
                    <a:pt x="1223" y="1861"/>
                  </a:lnTo>
                  <a:lnTo>
                    <a:pt x="1224" y="1811"/>
                  </a:lnTo>
                  <a:lnTo>
                    <a:pt x="1223" y="1761"/>
                  </a:lnTo>
                  <a:lnTo>
                    <a:pt x="1224" y="1743"/>
                  </a:lnTo>
                  <a:lnTo>
                    <a:pt x="1230" y="1728"/>
                  </a:lnTo>
                  <a:lnTo>
                    <a:pt x="1238" y="1716"/>
                  </a:lnTo>
                  <a:lnTo>
                    <a:pt x="1252" y="1707"/>
                  </a:lnTo>
                  <a:lnTo>
                    <a:pt x="1269" y="1701"/>
                  </a:lnTo>
                  <a:lnTo>
                    <a:pt x="1313" y="1687"/>
                  </a:lnTo>
                  <a:lnTo>
                    <a:pt x="1354" y="1667"/>
                  </a:lnTo>
                  <a:lnTo>
                    <a:pt x="1392" y="1643"/>
                  </a:lnTo>
                  <a:lnTo>
                    <a:pt x="1427" y="1614"/>
                  </a:lnTo>
                  <a:lnTo>
                    <a:pt x="1458" y="1580"/>
                  </a:lnTo>
                  <a:lnTo>
                    <a:pt x="1485" y="1544"/>
                  </a:lnTo>
                  <a:lnTo>
                    <a:pt x="1506" y="1504"/>
                  </a:lnTo>
                  <a:lnTo>
                    <a:pt x="1520" y="1465"/>
                  </a:lnTo>
                  <a:lnTo>
                    <a:pt x="1530" y="1423"/>
                  </a:lnTo>
                  <a:lnTo>
                    <a:pt x="1535" y="1381"/>
                  </a:lnTo>
                  <a:lnTo>
                    <a:pt x="1534" y="1340"/>
                  </a:lnTo>
                  <a:lnTo>
                    <a:pt x="1528" y="1299"/>
                  </a:lnTo>
                  <a:lnTo>
                    <a:pt x="1516" y="1259"/>
                  </a:lnTo>
                  <a:lnTo>
                    <a:pt x="1500" y="1220"/>
                  </a:lnTo>
                  <a:lnTo>
                    <a:pt x="1479" y="1183"/>
                  </a:lnTo>
                  <a:lnTo>
                    <a:pt x="1452" y="1148"/>
                  </a:lnTo>
                  <a:lnTo>
                    <a:pt x="1422" y="1116"/>
                  </a:lnTo>
                  <a:lnTo>
                    <a:pt x="1387" y="1087"/>
                  </a:lnTo>
                  <a:lnTo>
                    <a:pt x="1347" y="1062"/>
                  </a:lnTo>
                  <a:lnTo>
                    <a:pt x="1286" y="1030"/>
                  </a:lnTo>
                  <a:lnTo>
                    <a:pt x="1222" y="1003"/>
                  </a:lnTo>
                  <a:lnTo>
                    <a:pt x="1157" y="977"/>
                  </a:lnTo>
                  <a:lnTo>
                    <a:pt x="1121" y="960"/>
                  </a:lnTo>
                  <a:lnTo>
                    <a:pt x="1086" y="940"/>
                  </a:lnTo>
                  <a:lnTo>
                    <a:pt x="1054" y="918"/>
                  </a:lnTo>
                  <a:lnTo>
                    <a:pt x="1036" y="901"/>
                  </a:lnTo>
                  <a:lnTo>
                    <a:pt x="1023" y="881"/>
                  </a:lnTo>
                  <a:lnTo>
                    <a:pt x="1016" y="861"/>
                  </a:lnTo>
                  <a:lnTo>
                    <a:pt x="1014" y="840"/>
                  </a:lnTo>
                  <a:lnTo>
                    <a:pt x="1017" y="821"/>
                  </a:lnTo>
                  <a:lnTo>
                    <a:pt x="1025" y="801"/>
                  </a:lnTo>
                  <a:lnTo>
                    <a:pt x="1037" y="783"/>
                  </a:lnTo>
                  <a:lnTo>
                    <a:pt x="1054" y="769"/>
                  </a:lnTo>
                  <a:lnTo>
                    <a:pt x="1076" y="756"/>
                  </a:lnTo>
                  <a:lnTo>
                    <a:pt x="1097" y="749"/>
                  </a:lnTo>
                  <a:lnTo>
                    <a:pt x="1118" y="745"/>
                  </a:lnTo>
                  <a:lnTo>
                    <a:pt x="1140" y="743"/>
                  </a:lnTo>
                  <a:lnTo>
                    <a:pt x="1168" y="743"/>
                  </a:lnTo>
                  <a:lnTo>
                    <a:pt x="1223" y="745"/>
                  </a:lnTo>
                  <a:lnTo>
                    <a:pt x="1277" y="754"/>
                  </a:lnTo>
                  <a:lnTo>
                    <a:pt x="1328" y="769"/>
                  </a:lnTo>
                  <a:lnTo>
                    <a:pt x="1380" y="790"/>
                  </a:lnTo>
                  <a:lnTo>
                    <a:pt x="1392" y="795"/>
                  </a:lnTo>
                  <a:lnTo>
                    <a:pt x="1403" y="799"/>
                  </a:lnTo>
                  <a:lnTo>
                    <a:pt x="1412" y="800"/>
                  </a:lnTo>
                  <a:lnTo>
                    <a:pt x="1422" y="798"/>
                  </a:lnTo>
                  <a:lnTo>
                    <a:pt x="1429" y="791"/>
                  </a:lnTo>
                  <a:lnTo>
                    <a:pt x="1437" y="779"/>
                  </a:lnTo>
                  <a:lnTo>
                    <a:pt x="1443" y="763"/>
                  </a:lnTo>
                  <a:lnTo>
                    <a:pt x="1461" y="700"/>
                  </a:lnTo>
                  <a:lnTo>
                    <a:pt x="1480" y="637"/>
                  </a:lnTo>
                  <a:lnTo>
                    <a:pt x="1482" y="621"/>
                  </a:lnTo>
                  <a:lnTo>
                    <a:pt x="1481" y="608"/>
                  </a:lnTo>
                  <a:lnTo>
                    <a:pt x="1475" y="596"/>
                  </a:lnTo>
                  <a:lnTo>
                    <a:pt x="1464" y="587"/>
                  </a:lnTo>
                  <a:lnTo>
                    <a:pt x="1451" y="578"/>
                  </a:lnTo>
                  <a:lnTo>
                    <a:pt x="1402" y="560"/>
                  </a:lnTo>
                  <a:lnTo>
                    <a:pt x="1351" y="544"/>
                  </a:lnTo>
                  <a:lnTo>
                    <a:pt x="1300" y="533"/>
                  </a:lnTo>
                  <a:lnTo>
                    <a:pt x="1277" y="530"/>
                  </a:lnTo>
                  <a:lnTo>
                    <a:pt x="1260" y="525"/>
                  </a:lnTo>
                  <a:lnTo>
                    <a:pt x="1248" y="521"/>
                  </a:lnTo>
                  <a:lnTo>
                    <a:pt x="1240" y="515"/>
                  </a:lnTo>
                  <a:lnTo>
                    <a:pt x="1234" y="506"/>
                  </a:lnTo>
                  <a:lnTo>
                    <a:pt x="1232" y="494"/>
                  </a:lnTo>
                  <a:lnTo>
                    <a:pt x="1231" y="476"/>
                  </a:lnTo>
                  <a:lnTo>
                    <a:pt x="1231" y="453"/>
                  </a:lnTo>
                  <a:lnTo>
                    <a:pt x="1231" y="422"/>
                  </a:lnTo>
                  <a:lnTo>
                    <a:pt x="1230" y="398"/>
                  </a:lnTo>
                  <a:lnTo>
                    <a:pt x="1225" y="382"/>
                  </a:lnTo>
                  <a:lnTo>
                    <a:pt x="1220" y="370"/>
                  </a:lnTo>
                  <a:lnTo>
                    <a:pt x="1209" y="362"/>
                  </a:lnTo>
                  <a:lnTo>
                    <a:pt x="1194" y="359"/>
                  </a:lnTo>
                  <a:lnTo>
                    <a:pt x="1173" y="356"/>
                  </a:lnTo>
                  <a:lnTo>
                    <a:pt x="1143" y="356"/>
                  </a:lnTo>
                  <a:lnTo>
                    <a:pt x="1091" y="356"/>
                  </a:lnTo>
                  <a:close/>
                  <a:moveTo>
                    <a:pt x="1133" y="0"/>
                  </a:moveTo>
                  <a:lnTo>
                    <a:pt x="1222" y="3"/>
                  </a:lnTo>
                  <a:lnTo>
                    <a:pt x="1309" y="13"/>
                  </a:lnTo>
                  <a:lnTo>
                    <a:pt x="1393" y="29"/>
                  </a:lnTo>
                  <a:lnTo>
                    <a:pt x="1475" y="52"/>
                  </a:lnTo>
                  <a:lnTo>
                    <a:pt x="1554" y="81"/>
                  </a:lnTo>
                  <a:lnTo>
                    <a:pt x="1631" y="115"/>
                  </a:lnTo>
                  <a:lnTo>
                    <a:pt x="1705" y="155"/>
                  </a:lnTo>
                  <a:lnTo>
                    <a:pt x="1775" y="200"/>
                  </a:lnTo>
                  <a:lnTo>
                    <a:pt x="1842" y="249"/>
                  </a:lnTo>
                  <a:lnTo>
                    <a:pt x="1904" y="303"/>
                  </a:lnTo>
                  <a:lnTo>
                    <a:pt x="1964" y="362"/>
                  </a:lnTo>
                  <a:lnTo>
                    <a:pt x="2017" y="425"/>
                  </a:lnTo>
                  <a:lnTo>
                    <a:pt x="2067" y="491"/>
                  </a:lnTo>
                  <a:lnTo>
                    <a:pt x="2112" y="562"/>
                  </a:lnTo>
                  <a:lnTo>
                    <a:pt x="2151" y="635"/>
                  </a:lnTo>
                  <a:lnTo>
                    <a:pt x="2185" y="712"/>
                  </a:lnTo>
                  <a:lnTo>
                    <a:pt x="2214" y="791"/>
                  </a:lnTo>
                  <a:lnTo>
                    <a:pt x="2237" y="873"/>
                  </a:lnTo>
                  <a:lnTo>
                    <a:pt x="2253" y="958"/>
                  </a:lnTo>
                  <a:lnTo>
                    <a:pt x="2263" y="1045"/>
                  </a:lnTo>
                  <a:lnTo>
                    <a:pt x="2266" y="1133"/>
                  </a:lnTo>
                  <a:lnTo>
                    <a:pt x="2263" y="1222"/>
                  </a:lnTo>
                  <a:lnTo>
                    <a:pt x="2253" y="1309"/>
                  </a:lnTo>
                  <a:lnTo>
                    <a:pt x="2237" y="1394"/>
                  </a:lnTo>
                  <a:lnTo>
                    <a:pt x="2214" y="1476"/>
                  </a:lnTo>
                  <a:lnTo>
                    <a:pt x="2185" y="1555"/>
                  </a:lnTo>
                  <a:lnTo>
                    <a:pt x="2151" y="1632"/>
                  </a:lnTo>
                  <a:lnTo>
                    <a:pt x="2112" y="1705"/>
                  </a:lnTo>
                  <a:lnTo>
                    <a:pt x="2067" y="1775"/>
                  </a:lnTo>
                  <a:lnTo>
                    <a:pt x="2017" y="1842"/>
                  </a:lnTo>
                  <a:lnTo>
                    <a:pt x="1964" y="1905"/>
                  </a:lnTo>
                  <a:lnTo>
                    <a:pt x="1904" y="1964"/>
                  </a:lnTo>
                  <a:lnTo>
                    <a:pt x="1842" y="2018"/>
                  </a:lnTo>
                  <a:lnTo>
                    <a:pt x="1775" y="2067"/>
                  </a:lnTo>
                  <a:lnTo>
                    <a:pt x="1705" y="2112"/>
                  </a:lnTo>
                  <a:lnTo>
                    <a:pt x="1631" y="2152"/>
                  </a:lnTo>
                  <a:lnTo>
                    <a:pt x="1554" y="2186"/>
                  </a:lnTo>
                  <a:lnTo>
                    <a:pt x="1475" y="2214"/>
                  </a:lnTo>
                  <a:lnTo>
                    <a:pt x="1393" y="2237"/>
                  </a:lnTo>
                  <a:lnTo>
                    <a:pt x="1309" y="2254"/>
                  </a:lnTo>
                  <a:lnTo>
                    <a:pt x="1222" y="2264"/>
                  </a:lnTo>
                  <a:lnTo>
                    <a:pt x="1133" y="2267"/>
                  </a:lnTo>
                  <a:lnTo>
                    <a:pt x="1044" y="2264"/>
                  </a:lnTo>
                  <a:lnTo>
                    <a:pt x="958" y="2254"/>
                  </a:lnTo>
                  <a:lnTo>
                    <a:pt x="873" y="2237"/>
                  </a:lnTo>
                  <a:lnTo>
                    <a:pt x="791" y="2214"/>
                  </a:lnTo>
                  <a:lnTo>
                    <a:pt x="712" y="2186"/>
                  </a:lnTo>
                  <a:lnTo>
                    <a:pt x="635" y="2152"/>
                  </a:lnTo>
                  <a:lnTo>
                    <a:pt x="562" y="2112"/>
                  </a:lnTo>
                  <a:lnTo>
                    <a:pt x="491" y="2067"/>
                  </a:lnTo>
                  <a:lnTo>
                    <a:pt x="425" y="2018"/>
                  </a:lnTo>
                  <a:lnTo>
                    <a:pt x="362" y="1964"/>
                  </a:lnTo>
                  <a:lnTo>
                    <a:pt x="303" y="1905"/>
                  </a:lnTo>
                  <a:lnTo>
                    <a:pt x="249" y="1842"/>
                  </a:lnTo>
                  <a:lnTo>
                    <a:pt x="200" y="1775"/>
                  </a:lnTo>
                  <a:lnTo>
                    <a:pt x="155" y="1705"/>
                  </a:lnTo>
                  <a:lnTo>
                    <a:pt x="115" y="1632"/>
                  </a:lnTo>
                  <a:lnTo>
                    <a:pt x="81" y="1555"/>
                  </a:lnTo>
                  <a:lnTo>
                    <a:pt x="53" y="1476"/>
                  </a:lnTo>
                  <a:lnTo>
                    <a:pt x="30" y="1394"/>
                  </a:lnTo>
                  <a:lnTo>
                    <a:pt x="13" y="1309"/>
                  </a:lnTo>
                  <a:lnTo>
                    <a:pt x="3" y="1222"/>
                  </a:lnTo>
                  <a:lnTo>
                    <a:pt x="0" y="1133"/>
                  </a:lnTo>
                  <a:lnTo>
                    <a:pt x="3" y="1045"/>
                  </a:lnTo>
                  <a:lnTo>
                    <a:pt x="13" y="958"/>
                  </a:lnTo>
                  <a:lnTo>
                    <a:pt x="30" y="873"/>
                  </a:lnTo>
                  <a:lnTo>
                    <a:pt x="53" y="791"/>
                  </a:lnTo>
                  <a:lnTo>
                    <a:pt x="81" y="712"/>
                  </a:lnTo>
                  <a:lnTo>
                    <a:pt x="115" y="635"/>
                  </a:lnTo>
                  <a:lnTo>
                    <a:pt x="155" y="562"/>
                  </a:lnTo>
                  <a:lnTo>
                    <a:pt x="200" y="491"/>
                  </a:lnTo>
                  <a:lnTo>
                    <a:pt x="249" y="425"/>
                  </a:lnTo>
                  <a:lnTo>
                    <a:pt x="303" y="362"/>
                  </a:lnTo>
                  <a:lnTo>
                    <a:pt x="362" y="303"/>
                  </a:lnTo>
                  <a:lnTo>
                    <a:pt x="425" y="249"/>
                  </a:lnTo>
                  <a:lnTo>
                    <a:pt x="491" y="200"/>
                  </a:lnTo>
                  <a:lnTo>
                    <a:pt x="562" y="155"/>
                  </a:lnTo>
                  <a:lnTo>
                    <a:pt x="635" y="115"/>
                  </a:lnTo>
                  <a:lnTo>
                    <a:pt x="712" y="81"/>
                  </a:lnTo>
                  <a:lnTo>
                    <a:pt x="791" y="52"/>
                  </a:lnTo>
                  <a:lnTo>
                    <a:pt x="873" y="29"/>
                  </a:lnTo>
                  <a:lnTo>
                    <a:pt x="958" y="13"/>
                  </a:lnTo>
                  <a:lnTo>
                    <a:pt x="1044" y="3"/>
                  </a:lnTo>
                  <a:lnTo>
                    <a:pt x="1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4" name="Freeform 159"/>
          <p:cNvSpPr>
            <a:spLocks noEditPoints="1"/>
          </p:cNvSpPr>
          <p:nvPr/>
        </p:nvSpPr>
        <p:spPr bwMode="auto">
          <a:xfrm>
            <a:off x="8145947" y="4997450"/>
            <a:ext cx="568325" cy="568325"/>
          </a:xfrm>
          <a:custGeom>
            <a:avLst/>
            <a:gdLst>
              <a:gd name="T0" fmla="*/ 1710 w 3577"/>
              <a:gd name="T1" fmla="*/ 1275 h 3576"/>
              <a:gd name="T2" fmla="*/ 1564 w 3577"/>
              <a:gd name="T3" fmla="*/ 1377 h 3576"/>
              <a:gd name="T4" fmla="*/ 1485 w 3577"/>
              <a:gd name="T5" fmla="*/ 1665 h 3576"/>
              <a:gd name="T6" fmla="*/ 1744 w 3577"/>
              <a:gd name="T7" fmla="*/ 1865 h 3576"/>
              <a:gd name="T8" fmla="*/ 1886 w 3577"/>
              <a:gd name="T9" fmla="*/ 2014 h 3576"/>
              <a:gd name="T10" fmla="*/ 1674 w 3577"/>
              <a:gd name="T11" fmla="*/ 2083 h 3576"/>
              <a:gd name="T12" fmla="*/ 1496 w 3577"/>
              <a:gd name="T13" fmla="*/ 2060 h 3576"/>
              <a:gd name="T14" fmla="*/ 1538 w 3577"/>
              <a:gd name="T15" fmla="*/ 2234 h 3576"/>
              <a:gd name="T16" fmla="*/ 1699 w 3577"/>
              <a:gd name="T17" fmla="*/ 2314 h 3576"/>
              <a:gd name="T18" fmla="*/ 1824 w 3577"/>
              <a:gd name="T19" fmla="*/ 2414 h 3576"/>
              <a:gd name="T20" fmla="*/ 1866 w 3577"/>
              <a:gd name="T21" fmla="*/ 2269 h 3576"/>
              <a:gd name="T22" fmla="*/ 2073 w 3577"/>
              <a:gd name="T23" fmla="*/ 2117 h 3576"/>
              <a:gd name="T24" fmla="*/ 2050 w 3577"/>
              <a:gd name="T25" fmla="*/ 1807 h 3576"/>
              <a:gd name="T26" fmla="*/ 1723 w 3577"/>
              <a:gd name="T27" fmla="*/ 1615 h 3576"/>
              <a:gd name="T28" fmla="*/ 1767 w 3577"/>
              <a:gd name="T29" fmla="*/ 1478 h 3576"/>
              <a:gd name="T30" fmla="*/ 2027 w 3577"/>
              <a:gd name="T31" fmla="*/ 1515 h 3576"/>
              <a:gd name="T32" fmla="*/ 2004 w 3577"/>
              <a:gd name="T33" fmla="*/ 1328 h 3576"/>
              <a:gd name="T34" fmla="*/ 1867 w 3577"/>
              <a:gd name="T35" fmla="*/ 1242 h 3576"/>
              <a:gd name="T36" fmla="*/ 1753 w 3577"/>
              <a:gd name="T37" fmla="*/ 1163 h 3576"/>
              <a:gd name="T38" fmla="*/ 2071 w 3577"/>
              <a:gd name="T39" fmla="*/ 181 h 3576"/>
              <a:gd name="T40" fmla="*/ 2001 w 3577"/>
              <a:gd name="T41" fmla="*/ 539 h 3576"/>
              <a:gd name="T42" fmla="*/ 2236 w 3577"/>
              <a:gd name="T43" fmla="*/ 992 h 3576"/>
              <a:gd name="T44" fmla="*/ 2535 w 3577"/>
              <a:gd name="T45" fmla="*/ 656 h 3576"/>
              <a:gd name="T46" fmla="*/ 2792 w 3577"/>
              <a:gd name="T47" fmla="*/ 437 h 3576"/>
              <a:gd name="T48" fmla="*/ 3102 w 3577"/>
              <a:gd name="T49" fmla="*/ 591 h 3576"/>
              <a:gd name="T50" fmla="*/ 3080 w 3577"/>
              <a:gd name="T51" fmla="*/ 933 h 3576"/>
              <a:gd name="T52" fmla="*/ 2773 w 3577"/>
              <a:gd name="T53" fmla="*/ 1050 h 3576"/>
              <a:gd name="T54" fmla="*/ 2687 w 3577"/>
              <a:gd name="T55" fmla="*/ 1623 h 3576"/>
              <a:gd name="T56" fmla="*/ 3175 w 3577"/>
              <a:gd name="T57" fmla="*/ 1490 h 3576"/>
              <a:gd name="T58" fmla="*/ 3527 w 3577"/>
              <a:gd name="T59" fmla="*/ 1619 h 3576"/>
              <a:gd name="T60" fmla="*/ 3501 w 3577"/>
              <a:gd name="T61" fmla="*/ 1993 h 3576"/>
              <a:gd name="T62" fmla="*/ 3145 w 3577"/>
              <a:gd name="T63" fmla="*/ 2076 h 3576"/>
              <a:gd name="T64" fmla="*/ 2663 w 3577"/>
              <a:gd name="T65" fmla="*/ 2051 h 3576"/>
              <a:gd name="T66" fmla="*/ 2833 w 3577"/>
              <a:gd name="T67" fmla="*/ 2521 h 3576"/>
              <a:gd name="T68" fmla="*/ 3131 w 3577"/>
              <a:gd name="T69" fmla="*/ 2743 h 3576"/>
              <a:gd name="T70" fmla="*/ 3002 w 3577"/>
              <a:gd name="T71" fmla="*/ 3095 h 3576"/>
              <a:gd name="T72" fmla="*/ 2628 w 3577"/>
              <a:gd name="T73" fmla="*/ 3068 h 3576"/>
              <a:gd name="T74" fmla="*/ 2538 w 3577"/>
              <a:gd name="T75" fmla="*/ 2733 h 3576"/>
              <a:gd name="T76" fmla="*/ 1896 w 3577"/>
              <a:gd name="T77" fmla="*/ 2696 h 3576"/>
              <a:gd name="T78" fmla="*/ 2097 w 3577"/>
              <a:gd name="T79" fmla="*/ 3222 h 3576"/>
              <a:gd name="T80" fmla="*/ 1920 w 3577"/>
              <a:gd name="T81" fmla="*/ 3548 h 3576"/>
              <a:gd name="T82" fmla="*/ 1553 w 3577"/>
              <a:gd name="T83" fmla="*/ 3470 h 3576"/>
              <a:gd name="T84" fmla="*/ 1523 w 3577"/>
              <a:gd name="T85" fmla="*/ 3102 h 3576"/>
              <a:gd name="T86" fmla="*/ 1470 w 3577"/>
              <a:gd name="T87" fmla="*/ 2644 h 3576"/>
              <a:gd name="T88" fmla="*/ 1052 w 3577"/>
              <a:gd name="T89" fmla="*/ 2879 h 3576"/>
              <a:gd name="T90" fmla="*/ 790 w 3577"/>
              <a:gd name="T91" fmla="*/ 3141 h 3576"/>
              <a:gd name="T92" fmla="*/ 461 w 3577"/>
              <a:gd name="T93" fmla="*/ 2964 h 3576"/>
              <a:gd name="T94" fmla="*/ 539 w 3577"/>
              <a:gd name="T95" fmla="*/ 2597 h 3576"/>
              <a:gd name="T96" fmla="*/ 875 w 3577"/>
              <a:gd name="T97" fmla="*/ 2550 h 3576"/>
              <a:gd name="T98" fmla="*/ 604 w 3577"/>
              <a:gd name="T99" fmla="*/ 1914 h 3576"/>
              <a:gd name="T100" fmla="*/ 312 w 3577"/>
              <a:gd name="T101" fmla="*/ 2118 h 3576"/>
              <a:gd name="T102" fmla="*/ 13 w 3577"/>
              <a:gd name="T103" fmla="*/ 1897 h 3576"/>
              <a:gd name="T104" fmla="*/ 142 w 3577"/>
              <a:gd name="T105" fmla="*/ 1545 h 3576"/>
              <a:gd name="T106" fmla="*/ 508 w 3577"/>
              <a:gd name="T107" fmla="*/ 1565 h 3576"/>
              <a:gd name="T108" fmla="*/ 957 w 3577"/>
              <a:gd name="T109" fmla="*/ 1410 h 3576"/>
              <a:gd name="T110" fmla="*/ 654 w 3577"/>
              <a:gd name="T111" fmla="*/ 1043 h 3576"/>
              <a:gd name="T112" fmla="*/ 433 w 3577"/>
              <a:gd name="T113" fmla="*/ 744 h 3576"/>
              <a:gd name="T114" fmla="*/ 654 w 3577"/>
              <a:gd name="T115" fmla="*/ 445 h 3576"/>
              <a:gd name="T116" fmla="*/ 1005 w 3577"/>
              <a:gd name="T117" fmla="*/ 575 h 3576"/>
              <a:gd name="T118" fmla="*/ 1223 w 3577"/>
              <a:gd name="T119" fmla="*/ 1071 h 3576"/>
              <a:gd name="T120" fmla="*/ 1643 w 3577"/>
              <a:gd name="T121" fmla="*/ 587 h 3576"/>
              <a:gd name="T122" fmla="*/ 1480 w 3577"/>
              <a:gd name="T123" fmla="*/ 266 h 3576"/>
              <a:gd name="T124" fmla="*/ 1743 w 3577"/>
              <a:gd name="T125" fmla="*/ 4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77" h="3576">
                <a:moveTo>
                  <a:pt x="1753" y="1163"/>
                </a:moveTo>
                <a:lnTo>
                  <a:pt x="1738" y="1164"/>
                </a:lnTo>
                <a:lnTo>
                  <a:pt x="1726" y="1168"/>
                </a:lnTo>
                <a:lnTo>
                  <a:pt x="1719" y="1172"/>
                </a:lnTo>
                <a:lnTo>
                  <a:pt x="1713" y="1181"/>
                </a:lnTo>
                <a:lnTo>
                  <a:pt x="1711" y="1192"/>
                </a:lnTo>
                <a:lnTo>
                  <a:pt x="1710" y="1208"/>
                </a:lnTo>
                <a:lnTo>
                  <a:pt x="1710" y="1258"/>
                </a:lnTo>
                <a:lnTo>
                  <a:pt x="1710" y="1275"/>
                </a:lnTo>
                <a:lnTo>
                  <a:pt x="1709" y="1289"/>
                </a:lnTo>
                <a:lnTo>
                  <a:pt x="1706" y="1298"/>
                </a:lnTo>
                <a:lnTo>
                  <a:pt x="1701" y="1306"/>
                </a:lnTo>
                <a:lnTo>
                  <a:pt x="1693" y="1311"/>
                </a:lnTo>
                <a:lnTo>
                  <a:pt x="1679" y="1317"/>
                </a:lnTo>
                <a:lnTo>
                  <a:pt x="1662" y="1323"/>
                </a:lnTo>
                <a:lnTo>
                  <a:pt x="1626" y="1338"/>
                </a:lnTo>
                <a:lnTo>
                  <a:pt x="1594" y="1356"/>
                </a:lnTo>
                <a:lnTo>
                  <a:pt x="1564" y="1377"/>
                </a:lnTo>
                <a:lnTo>
                  <a:pt x="1538" y="1400"/>
                </a:lnTo>
                <a:lnTo>
                  <a:pt x="1516" y="1427"/>
                </a:lnTo>
                <a:lnTo>
                  <a:pt x="1499" y="1457"/>
                </a:lnTo>
                <a:lnTo>
                  <a:pt x="1485" y="1490"/>
                </a:lnTo>
                <a:lnTo>
                  <a:pt x="1476" y="1526"/>
                </a:lnTo>
                <a:lnTo>
                  <a:pt x="1471" y="1566"/>
                </a:lnTo>
                <a:lnTo>
                  <a:pt x="1471" y="1601"/>
                </a:lnTo>
                <a:lnTo>
                  <a:pt x="1476" y="1634"/>
                </a:lnTo>
                <a:lnTo>
                  <a:pt x="1485" y="1665"/>
                </a:lnTo>
                <a:lnTo>
                  <a:pt x="1497" y="1693"/>
                </a:lnTo>
                <a:lnTo>
                  <a:pt x="1513" y="1718"/>
                </a:lnTo>
                <a:lnTo>
                  <a:pt x="1534" y="1743"/>
                </a:lnTo>
                <a:lnTo>
                  <a:pt x="1557" y="1765"/>
                </a:lnTo>
                <a:lnTo>
                  <a:pt x="1583" y="1786"/>
                </a:lnTo>
                <a:lnTo>
                  <a:pt x="1612" y="1804"/>
                </a:lnTo>
                <a:lnTo>
                  <a:pt x="1654" y="1827"/>
                </a:lnTo>
                <a:lnTo>
                  <a:pt x="1698" y="1846"/>
                </a:lnTo>
                <a:lnTo>
                  <a:pt x="1744" y="1865"/>
                </a:lnTo>
                <a:lnTo>
                  <a:pt x="1787" y="1883"/>
                </a:lnTo>
                <a:lnTo>
                  <a:pt x="1810" y="1894"/>
                </a:lnTo>
                <a:lnTo>
                  <a:pt x="1832" y="1906"/>
                </a:lnTo>
                <a:lnTo>
                  <a:pt x="1852" y="1920"/>
                </a:lnTo>
                <a:lnTo>
                  <a:pt x="1869" y="1938"/>
                </a:lnTo>
                <a:lnTo>
                  <a:pt x="1881" y="1955"/>
                </a:lnTo>
                <a:lnTo>
                  <a:pt x="1887" y="1975"/>
                </a:lnTo>
                <a:lnTo>
                  <a:pt x="1889" y="1994"/>
                </a:lnTo>
                <a:lnTo>
                  <a:pt x="1886" y="2014"/>
                </a:lnTo>
                <a:lnTo>
                  <a:pt x="1880" y="2033"/>
                </a:lnTo>
                <a:lnTo>
                  <a:pt x="1868" y="2049"/>
                </a:lnTo>
                <a:lnTo>
                  <a:pt x="1851" y="2063"/>
                </a:lnTo>
                <a:lnTo>
                  <a:pt x="1832" y="2075"/>
                </a:lnTo>
                <a:lnTo>
                  <a:pt x="1805" y="2085"/>
                </a:lnTo>
                <a:lnTo>
                  <a:pt x="1776" y="2090"/>
                </a:lnTo>
                <a:lnTo>
                  <a:pt x="1748" y="2091"/>
                </a:lnTo>
                <a:lnTo>
                  <a:pt x="1719" y="2090"/>
                </a:lnTo>
                <a:lnTo>
                  <a:pt x="1674" y="2083"/>
                </a:lnTo>
                <a:lnTo>
                  <a:pt x="1631" y="2072"/>
                </a:lnTo>
                <a:lnTo>
                  <a:pt x="1588" y="2056"/>
                </a:lnTo>
                <a:lnTo>
                  <a:pt x="1547" y="2038"/>
                </a:lnTo>
                <a:lnTo>
                  <a:pt x="1533" y="2031"/>
                </a:lnTo>
                <a:lnTo>
                  <a:pt x="1522" y="2028"/>
                </a:lnTo>
                <a:lnTo>
                  <a:pt x="1513" y="2030"/>
                </a:lnTo>
                <a:lnTo>
                  <a:pt x="1507" y="2035"/>
                </a:lnTo>
                <a:lnTo>
                  <a:pt x="1501" y="2046"/>
                </a:lnTo>
                <a:lnTo>
                  <a:pt x="1496" y="2060"/>
                </a:lnTo>
                <a:lnTo>
                  <a:pt x="1482" y="2104"/>
                </a:lnTo>
                <a:lnTo>
                  <a:pt x="1470" y="2150"/>
                </a:lnTo>
                <a:lnTo>
                  <a:pt x="1465" y="2167"/>
                </a:lnTo>
                <a:lnTo>
                  <a:pt x="1464" y="2182"/>
                </a:lnTo>
                <a:lnTo>
                  <a:pt x="1466" y="2192"/>
                </a:lnTo>
                <a:lnTo>
                  <a:pt x="1473" y="2201"/>
                </a:lnTo>
                <a:lnTo>
                  <a:pt x="1484" y="2210"/>
                </a:lnTo>
                <a:lnTo>
                  <a:pt x="1500" y="2219"/>
                </a:lnTo>
                <a:lnTo>
                  <a:pt x="1538" y="2234"/>
                </a:lnTo>
                <a:lnTo>
                  <a:pt x="1576" y="2247"/>
                </a:lnTo>
                <a:lnTo>
                  <a:pt x="1615" y="2256"/>
                </a:lnTo>
                <a:lnTo>
                  <a:pt x="1656" y="2263"/>
                </a:lnTo>
                <a:lnTo>
                  <a:pt x="1673" y="2266"/>
                </a:lnTo>
                <a:lnTo>
                  <a:pt x="1685" y="2270"/>
                </a:lnTo>
                <a:lnTo>
                  <a:pt x="1693" y="2275"/>
                </a:lnTo>
                <a:lnTo>
                  <a:pt x="1697" y="2284"/>
                </a:lnTo>
                <a:lnTo>
                  <a:pt x="1698" y="2296"/>
                </a:lnTo>
                <a:lnTo>
                  <a:pt x="1699" y="2314"/>
                </a:lnTo>
                <a:lnTo>
                  <a:pt x="1699" y="2345"/>
                </a:lnTo>
                <a:lnTo>
                  <a:pt x="1699" y="2374"/>
                </a:lnTo>
                <a:lnTo>
                  <a:pt x="1701" y="2387"/>
                </a:lnTo>
                <a:lnTo>
                  <a:pt x="1706" y="2399"/>
                </a:lnTo>
                <a:lnTo>
                  <a:pt x="1713" y="2407"/>
                </a:lnTo>
                <a:lnTo>
                  <a:pt x="1724" y="2412"/>
                </a:lnTo>
                <a:lnTo>
                  <a:pt x="1737" y="2414"/>
                </a:lnTo>
                <a:lnTo>
                  <a:pt x="1782" y="2414"/>
                </a:lnTo>
                <a:lnTo>
                  <a:pt x="1824" y="2414"/>
                </a:lnTo>
                <a:lnTo>
                  <a:pt x="1837" y="2412"/>
                </a:lnTo>
                <a:lnTo>
                  <a:pt x="1848" y="2408"/>
                </a:lnTo>
                <a:lnTo>
                  <a:pt x="1855" y="2400"/>
                </a:lnTo>
                <a:lnTo>
                  <a:pt x="1859" y="2389"/>
                </a:lnTo>
                <a:lnTo>
                  <a:pt x="1861" y="2376"/>
                </a:lnTo>
                <a:lnTo>
                  <a:pt x="1861" y="2336"/>
                </a:lnTo>
                <a:lnTo>
                  <a:pt x="1861" y="2296"/>
                </a:lnTo>
                <a:lnTo>
                  <a:pt x="1861" y="2281"/>
                </a:lnTo>
                <a:lnTo>
                  <a:pt x="1866" y="2269"/>
                </a:lnTo>
                <a:lnTo>
                  <a:pt x="1873" y="2259"/>
                </a:lnTo>
                <a:lnTo>
                  <a:pt x="1884" y="2252"/>
                </a:lnTo>
                <a:lnTo>
                  <a:pt x="1898" y="2247"/>
                </a:lnTo>
                <a:lnTo>
                  <a:pt x="1933" y="2235"/>
                </a:lnTo>
                <a:lnTo>
                  <a:pt x="1967" y="2219"/>
                </a:lnTo>
                <a:lnTo>
                  <a:pt x="1997" y="2199"/>
                </a:lnTo>
                <a:lnTo>
                  <a:pt x="2025" y="2176"/>
                </a:lnTo>
                <a:lnTo>
                  <a:pt x="2050" y="2149"/>
                </a:lnTo>
                <a:lnTo>
                  <a:pt x="2073" y="2117"/>
                </a:lnTo>
                <a:lnTo>
                  <a:pt x="2091" y="2084"/>
                </a:lnTo>
                <a:lnTo>
                  <a:pt x="2103" y="2048"/>
                </a:lnTo>
                <a:lnTo>
                  <a:pt x="2110" y="2013"/>
                </a:lnTo>
                <a:lnTo>
                  <a:pt x="2112" y="1976"/>
                </a:lnTo>
                <a:lnTo>
                  <a:pt x="2109" y="1940"/>
                </a:lnTo>
                <a:lnTo>
                  <a:pt x="2102" y="1905"/>
                </a:lnTo>
                <a:lnTo>
                  <a:pt x="2090" y="1870"/>
                </a:lnTo>
                <a:lnTo>
                  <a:pt x="2072" y="1838"/>
                </a:lnTo>
                <a:lnTo>
                  <a:pt x="2050" y="1807"/>
                </a:lnTo>
                <a:lnTo>
                  <a:pt x="2024" y="1779"/>
                </a:lnTo>
                <a:lnTo>
                  <a:pt x="1994" y="1754"/>
                </a:lnTo>
                <a:lnTo>
                  <a:pt x="1959" y="1732"/>
                </a:lnTo>
                <a:lnTo>
                  <a:pt x="1909" y="1707"/>
                </a:lnTo>
                <a:lnTo>
                  <a:pt x="1858" y="1684"/>
                </a:lnTo>
                <a:lnTo>
                  <a:pt x="1806" y="1663"/>
                </a:lnTo>
                <a:lnTo>
                  <a:pt x="1777" y="1650"/>
                </a:lnTo>
                <a:lnTo>
                  <a:pt x="1749" y="1633"/>
                </a:lnTo>
                <a:lnTo>
                  <a:pt x="1723" y="1615"/>
                </a:lnTo>
                <a:lnTo>
                  <a:pt x="1707" y="1600"/>
                </a:lnTo>
                <a:lnTo>
                  <a:pt x="1696" y="1582"/>
                </a:lnTo>
                <a:lnTo>
                  <a:pt x="1691" y="1564"/>
                </a:lnTo>
                <a:lnTo>
                  <a:pt x="1691" y="1545"/>
                </a:lnTo>
                <a:lnTo>
                  <a:pt x="1697" y="1527"/>
                </a:lnTo>
                <a:lnTo>
                  <a:pt x="1707" y="1510"/>
                </a:lnTo>
                <a:lnTo>
                  <a:pt x="1722" y="1496"/>
                </a:lnTo>
                <a:lnTo>
                  <a:pt x="1742" y="1485"/>
                </a:lnTo>
                <a:lnTo>
                  <a:pt x="1767" y="1478"/>
                </a:lnTo>
                <a:lnTo>
                  <a:pt x="1793" y="1474"/>
                </a:lnTo>
                <a:lnTo>
                  <a:pt x="1843" y="1474"/>
                </a:lnTo>
                <a:lnTo>
                  <a:pt x="1892" y="1481"/>
                </a:lnTo>
                <a:lnTo>
                  <a:pt x="1939" y="1494"/>
                </a:lnTo>
                <a:lnTo>
                  <a:pt x="1986" y="1514"/>
                </a:lnTo>
                <a:lnTo>
                  <a:pt x="1999" y="1519"/>
                </a:lnTo>
                <a:lnTo>
                  <a:pt x="2010" y="1521"/>
                </a:lnTo>
                <a:lnTo>
                  <a:pt x="2019" y="1520"/>
                </a:lnTo>
                <a:lnTo>
                  <a:pt x="2027" y="1515"/>
                </a:lnTo>
                <a:lnTo>
                  <a:pt x="2032" y="1505"/>
                </a:lnTo>
                <a:lnTo>
                  <a:pt x="2037" y="1492"/>
                </a:lnTo>
                <a:lnTo>
                  <a:pt x="2053" y="1441"/>
                </a:lnTo>
                <a:lnTo>
                  <a:pt x="2067" y="1391"/>
                </a:lnTo>
                <a:lnTo>
                  <a:pt x="2069" y="1374"/>
                </a:lnTo>
                <a:lnTo>
                  <a:pt x="2066" y="1361"/>
                </a:lnTo>
                <a:lnTo>
                  <a:pt x="2057" y="1351"/>
                </a:lnTo>
                <a:lnTo>
                  <a:pt x="2044" y="1343"/>
                </a:lnTo>
                <a:lnTo>
                  <a:pt x="2004" y="1328"/>
                </a:lnTo>
                <a:lnTo>
                  <a:pt x="1963" y="1316"/>
                </a:lnTo>
                <a:lnTo>
                  <a:pt x="1922" y="1307"/>
                </a:lnTo>
                <a:lnTo>
                  <a:pt x="1901" y="1303"/>
                </a:lnTo>
                <a:lnTo>
                  <a:pt x="1886" y="1299"/>
                </a:lnTo>
                <a:lnTo>
                  <a:pt x="1876" y="1295"/>
                </a:lnTo>
                <a:lnTo>
                  <a:pt x="1871" y="1288"/>
                </a:lnTo>
                <a:lnTo>
                  <a:pt x="1868" y="1278"/>
                </a:lnTo>
                <a:lnTo>
                  <a:pt x="1867" y="1262"/>
                </a:lnTo>
                <a:lnTo>
                  <a:pt x="1867" y="1242"/>
                </a:lnTo>
                <a:lnTo>
                  <a:pt x="1866" y="1217"/>
                </a:lnTo>
                <a:lnTo>
                  <a:pt x="1864" y="1197"/>
                </a:lnTo>
                <a:lnTo>
                  <a:pt x="1862" y="1183"/>
                </a:lnTo>
                <a:lnTo>
                  <a:pt x="1857" y="1173"/>
                </a:lnTo>
                <a:lnTo>
                  <a:pt x="1847" y="1168"/>
                </a:lnTo>
                <a:lnTo>
                  <a:pt x="1833" y="1164"/>
                </a:lnTo>
                <a:lnTo>
                  <a:pt x="1813" y="1164"/>
                </a:lnTo>
                <a:lnTo>
                  <a:pt x="1787" y="1163"/>
                </a:lnTo>
                <a:lnTo>
                  <a:pt x="1753" y="1163"/>
                </a:lnTo>
                <a:close/>
                <a:moveTo>
                  <a:pt x="1788" y="0"/>
                </a:moveTo>
                <a:lnTo>
                  <a:pt x="1835" y="4"/>
                </a:lnTo>
                <a:lnTo>
                  <a:pt x="1879" y="13"/>
                </a:lnTo>
                <a:lnTo>
                  <a:pt x="1920" y="29"/>
                </a:lnTo>
                <a:lnTo>
                  <a:pt x="1958" y="50"/>
                </a:lnTo>
                <a:lnTo>
                  <a:pt x="1993" y="77"/>
                </a:lnTo>
                <a:lnTo>
                  <a:pt x="2023" y="107"/>
                </a:lnTo>
                <a:lnTo>
                  <a:pt x="2050" y="142"/>
                </a:lnTo>
                <a:lnTo>
                  <a:pt x="2071" y="181"/>
                </a:lnTo>
                <a:lnTo>
                  <a:pt x="2086" y="222"/>
                </a:lnTo>
                <a:lnTo>
                  <a:pt x="2096" y="266"/>
                </a:lnTo>
                <a:lnTo>
                  <a:pt x="2100" y="311"/>
                </a:lnTo>
                <a:lnTo>
                  <a:pt x="2097" y="356"/>
                </a:lnTo>
                <a:lnTo>
                  <a:pt x="2089" y="397"/>
                </a:lnTo>
                <a:lnTo>
                  <a:pt x="2073" y="438"/>
                </a:lnTo>
                <a:lnTo>
                  <a:pt x="2054" y="475"/>
                </a:lnTo>
                <a:lnTo>
                  <a:pt x="2030" y="508"/>
                </a:lnTo>
                <a:lnTo>
                  <a:pt x="2001" y="539"/>
                </a:lnTo>
                <a:lnTo>
                  <a:pt x="1970" y="565"/>
                </a:lnTo>
                <a:lnTo>
                  <a:pt x="1934" y="587"/>
                </a:lnTo>
                <a:lnTo>
                  <a:pt x="1896" y="604"/>
                </a:lnTo>
                <a:lnTo>
                  <a:pt x="1896" y="882"/>
                </a:lnTo>
                <a:lnTo>
                  <a:pt x="1969" y="894"/>
                </a:lnTo>
                <a:lnTo>
                  <a:pt x="2040" y="910"/>
                </a:lnTo>
                <a:lnTo>
                  <a:pt x="2108" y="933"/>
                </a:lnTo>
                <a:lnTo>
                  <a:pt x="2173" y="960"/>
                </a:lnTo>
                <a:lnTo>
                  <a:pt x="2236" y="992"/>
                </a:lnTo>
                <a:lnTo>
                  <a:pt x="2297" y="1029"/>
                </a:lnTo>
                <a:lnTo>
                  <a:pt x="2354" y="1071"/>
                </a:lnTo>
                <a:lnTo>
                  <a:pt x="2550" y="875"/>
                </a:lnTo>
                <a:lnTo>
                  <a:pt x="2537" y="840"/>
                </a:lnTo>
                <a:lnTo>
                  <a:pt x="2527" y="803"/>
                </a:lnTo>
                <a:lnTo>
                  <a:pt x="2523" y="766"/>
                </a:lnTo>
                <a:lnTo>
                  <a:pt x="2521" y="729"/>
                </a:lnTo>
                <a:lnTo>
                  <a:pt x="2526" y="692"/>
                </a:lnTo>
                <a:lnTo>
                  <a:pt x="2535" y="656"/>
                </a:lnTo>
                <a:lnTo>
                  <a:pt x="2546" y="620"/>
                </a:lnTo>
                <a:lnTo>
                  <a:pt x="2564" y="587"/>
                </a:lnTo>
                <a:lnTo>
                  <a:pt x="2586" y="554"/>
                </a:lnTo>
                <a:lnTo>
                  <a:pt x="2612" y="525"/>
                </a:lnTo>
                <a:lnTo>
                  <a:pt x="2644" y="498"/>
                </a:lnTo>
                <a:lnTo>
                  <a:pt x="2678" y="475"/>
                </a:lnTo>
                <a:lnTo>
                  <a:pt x="2715" y="456"/>
                </a:lnTo>
                <a:lnTo>
                  <a:pt x="2753" y="444"/>
                </a:lnTo>
                <a:lnTo>
                  <a:pt x="2792" y="437"/>
                </a:lnTo>
                <a:lnTo>
                  <a:pt x="2833" y="433"/>
                </a:lnTo>
                <a:lnTo>
                  <a:pt x="2872" y="437"/>
                </a:lnTo>
                <a:lnTo>
                  <a:pt x="2911" y="444"/>
                </a:lnTo>
                <a:lnTo>
                  <a:pt x="2949" y="456"/>
                </a:lnTo>
                <a:lnTo>
                  <a:pt x="2986" y="475"/>
                </a:lnTo>
                <a:lnTo>
                  <a:pt x="3020" y="498"/>
                </a:lnTo>
                <a:lnTo>
                  <a:pt x="3052" y="525"/>
                </a:lnTo>
                <a:lnTo>
                  <a:pt x="3080" y="556"/>
                </a:lnTo>
                <a:lnTo>
                  <a:pt x="3102" y="591"/>
                </a:lnTo>
                <a:lnTo>
                  <a:pt x="3120" y="628"/>
                </a:lnTo>
                <a:lnTo>
                  <a:pt x="3133" y="666"/>
                </a:lnTo>
                <a:lnTo>
                  <a:pt x="3140" y="705"/>
                </a:lnTo>
                <a:lnTo>
                  <a:pt x="3143" y="744"/>
                </a:lnTo>
                <a:lnTo>
                  <a:pt x="3140" y="785"/>
                </a:lnTo>
                <a:lnTo>
                  <a:pt x="3133" y="824"/>
                </a:lnTo>
                <a:lnTo>
                  <a:pt x="3120" y="862"/>
                </a:lnTo>
                <a:lnTo>
                  <a:pt x="3102" y="898"/>
                </a:lnTo>
                <a:lnTo>
                  <a:pt x="3080" y="933"/>
                </a:lnTo>
                <a:lnTo>
                  <a:pt x="3052" y="964"/>
                </a:lnTo>
                <a:lnTo>
                  <a:pt x="3022" y="990"/>
                </a:lnTo>
                <a:lnTo>
                  <a:pt x="2990" y="1012"/>
                </a:lnTo>
                <a:lnTo>
                  <a:pt x="2957" y="1029"/>
                </a:lnTo>
                <a:lnTo>
                  <a:pt x="2921" y="1043"/>
                </a:lnTo>
                <a:lnTo>
                  <a:pt x="2885" y="1051"/>
                </a:lnTo>
                <a:lnTo>
                  <a:pt x="2848" y="1056"/>
                </a:lnTo>
                <a:lnTo>
                  <a:pt x="2810" y="1055"/>
                </a:lnTo>
                <a:lnTo>
                  <a:pt x="2773" y="1050"/>
                </a:lnTo>
                <a:lnTo>
                  <a:pt x="2737" y="1040"/>
                </a:lnTo>
                <a:lnTo>
                  <a:pt x="2702" y="1026"/>
                </a:lnTo>
                <a:lnTo>
                  <a:pt x="2505" y="1223"/>
                </a:lnTo>
                <a:lnTo>
                  <a:pt x="2549" y="1282"/>
                </a:lnTo>
                <a:lnTo>
                  <a:pt x="2587" y="1344"/>
                </a:lnTo>
                <a:lnTo>
                  <a:pt x="2619" y="1410"/>
                </a:lnTo>
                <a:lnTo>
                  <a:pt x="2648" y="1479"/>
                </a:lnTo>
                <a:lnTo>
                  <a:pt x="2670" y="1549"/>
                </a:lnTo>
                <a:lnTo>
                  <a:pt x="2687" y="1623"/>
                </a:lnTo>
                <a:lnTo>
                  <a:pt x="2698" y="1699"/>
                </a:lnTo>
                <a:lnTo>
                  <a:pt x="2966" y="1699"/>
                </a:lnTo>
                <a:lnTo>
                  <a:pt x="2983" y="1657"/>
                </a:lnTo>
                <a:lnTo>
                  <a:pt x="3003" y="1619"/>
                </a:lnTo>
                <a:lnTo>
                  <a:pt x="3029" y="1584"/>
                </a:lnTo>
                <a:lnTo>
                  <a:pt x="3061" y="1553"/>
                </a:lnTo>
                <a:lnTo>
                  <a:pt x="3096" y="1527"/>
                </a:lnTo>
                <a:lnTo>
                  <a:pt x="3134" y="1506"/>
                </a:lnTo>
                <a:lnTo>
                  <a:pt x="3175" y="1490"/>
                </a:lnTo>
                <a:lnTo>
                  <a:pt x="3219" y="1480"/>
                </a:lnTo>
                <a:lnTo>
                  <a:pt x="3266" y="1477"/>
                </a:lnTo>
                <a:lnTo>
                  <a:pt x="3311" y="1480"/>
                </a:lnTo>
                <a:lnTo>
                  <a:pt x="3355" y="1490"/>
                </a:lnTo>
                <a:lnTo>
                  <a:pt x="3396" y="1506"/>
                </a:lnTo>
                <a:lnTo>
                  <a:pt x="3434" y="1527"/>
                </a:lnTo>
                <a:lnTo>
                  <a:pt x="3469" y="1554"/>
                </a:lnTo>
                <a:lnTo>
                  <a:pt x="3501" y="1584"/>
                </a:lnTo>
                <a:lnTo>
                  <a:pt x="3527" y="1619"/>
                </a:lnTo>
                <a:lnTo>
                  <a:pt x="3547" y="1657"/>
                </a:lnTo>
                <a:lnTo>
                  <a:pt x="3564" y="1699"/>
                </a:lnTo>
                <a:lnTo>
                  <a:pt x="3573" y="1742"/>
                </a:lnTo>
                <a:lnTo>
                  <a:pt x="3577" y="1789"/>
                </a:lnTo>
                <a:lnTo>
                  <a:pt x="3573" y="1835"/>
                </a:lnTo>
                <a:lnTo>
                  <a:pt x="3564" y="1878"/>
                </a:lnTo>
                <a:lnTo>
                  <a:pt x="3547" y="1920"/>
                </a:lnTo>
                <a:lnTo>
                  <a:pt x="3527" y="1959"/>
                </a:lnTo>
                <a:lnTo>
                  <a:pt x="3501" y="1993"/>
                </a:lnTo>
                <a:lnTo>
                  <a:pt x="3469" y="2024"/>
                </a:lnTo>
                <a:lnTo>
                  <a:pt x="3434" y="2050"/>
                </a:lnTo>
                <a:lnTo>
                  <a:pt x="3396" y="2072"/>
                </a:lnTo>
                <a:lnTo>
                  <a:pt x="3355" y="2087"/>
                </a:lnTo>
                <a:lnTo>
                  <a:pt x="3311" y="2097"/>
                </a:lnTo>
                <a:lnTo>
                  <a:pt x="3266" y="2100"/>
                </a:lnTo>
                <a:lnTo>
                  <a:pt x="3223" y="2098"/>
                </a:lnTo>
                <a:lnTo>
                  <a:pt x="3183" y="2089"/>
                </a:lnTo>
                <a:lnTo>
                  <a:pt x="3145" y="2076"/>
                </a:lnTo>
                <a:lnTo>
                  <a:pt x="3110" y="2059"/>
                </a:lnTo>
                <a:lnTo>
                  <a:pt x="3077" y="2037"/>
                </a:lnTo>
                <a:lnTo>
                  <a:pt x="3047" y="2011"/>
                </a:lnTo>
                <a:lnTo>
                  <a:pt x="3021" y="1981"/>
                </a:lnTo>
                <a:lnTo>
                  <a:pt x="2998" y="1950"/>
                </a:lnTo>
                <a:lnTo>
                  <a:pt x="2981" y="1914"/>
                </a:lnTo>
                <a:lnTo>
                  <a:pt x="2693" y="1914"/>
                </a:lnTo>
                <a:lnTo>
                  <a:pt x="2680" y="1984"/>
                </a:lnTo>
                <a:lnTo>
                  <a:pt x="2663" y="2051"/>
                </a:lnTo>
                <a:lnTo>
                  <a:pt x="2641" y="2117"/>
                </a:lnTo>
                <a:lnTo>
                  <a:pt x="2614" y="2180"/>
                </a:lnTo>
                <a:lnTo>
                  <a:pt x="2582" y="2241"/>
                </a:lnTo>
                <a:lnTo>
                  <a:pt x="2545" y="2299"/>
                </a:lnTo>
                <a:lnTo>
                  <a:pt x="2505" y="2353"/>
                </a:lnTo>
                <a:lnTo>
                  <a:pt x="2702" y="2550"/>
                </a:lnTo>
                <a:lnTo>
                  <a:pt x="2743" y="2534"/>
                </a:lnTo>
                <a:lnTo>
                  <a:pt x="2787" y="2524"/>
                </a:lnTo>
                <a:lnTo>
                  <a:pt x="2833" y="2521"/>
                </a:lnTo>
                <a:lnTo>
                  <a:pt x="2878" y="2524"/>
                </a:lnTo>
                <a:lnTo>
                  <a:pt x="2923" y="2534"/>
                </a:lnTo>
                <a:lnTo>
                  <a:pt x="2964" y="2550"/>
                </a:lnTo>
                <a:lnTo>
                  <a:pt x="3002" y="2572"/>
                </a:lnTo>
                <a:lnTo>
                  <a:pt x="3037" y="2598"/>
                </a:lnTo>
                <a:lnTo>
                  <a:pt x="3068" y="2629"/>
                </a:lnTo>
                <a:lnTo>
                  <a:pt x="3094" y="2663"/>
                </a:lnTo>
                <a:lnTo>
                  <a:pt x="3115" y="2702"/>
                </a:lnTo>
                <a:lnTo>
                  <a:pt x="3131" y="2743"/>
                </a:lnTo>
                <a:lnTo>
                  <a:pt x="3142" y="2787"/>
                </a:lnTo>
                <a:lnTo>
                  <a:pt x="3145" y="2833"/>
                </a:lnTo>
                <a:lnTo>
                  <a:pt x="3142" y="2880"/>
                </a:lnTo>
                <a:lnTo>
                  <a:pt x="3131" y="2923"/>
                </a:lnTo>
                <a:lnTo>
                  <a:pt x="3115" y="2965"/>
                </a:lnTo>
                <a:lnTo>
                  <a:pt x="3094" y="3003"/>
                </a:lnTo>
                <a:lnTo>
                  <a:pt x="3068" y="3038"/>
                </a:lnTo>
                <a:lnTo>
                  <a:pt x="3037" y="3069"/>
                </a:lnTo>
                <a:lnTo>
                  <a:pt x="3002" y="3095"/>
                </a:lnTo>
                <a:lnTo>
                  <a:pt x="2964" y="3116"/>
                </a:lnTo>
                <a:lnTo>
                  <a:pt x="2923" y="3132"/>
                </a:lnTo>
                <a:lnTo>
                  <a:pt x="2878" y="3142"/>
                </a:lnTo>
                <a:lnTo>
                  <a:pt x="2833" y="3145"/>
                </a:lnTo>
                <a:lnTo>
                  <a:pt x="2787" y="3142"/>
                </a:lnTo>
                <a:lnTo>
                  <a:pt x="2742" y="3132"/>
                </a:lnTo>
                <a:lnTo>
                  <a:pt x="2701" y="3116"/>
                </a:lnTo>
                <a:lnTo>
                  <a:pt x="2663" y="3095"/>
                </a:lnTo>
                <a:lnTo>
                  <a:pt x="2628" y="3068"/>
                </a:lnTo>
                <a:lnTo>
                  <a:pt x="2598" y="3038"/>
                </a:lnTo>
                <a:lnTo>
                  <a:pt x="2572" y="3003"/>
                </a:lnTo>
                <a:lnTo>
                  <a:pt x="2550" y="2965"/>
                </a:lnTo>
                <a:lnTo>
                  <a:pt x="2535" y="2923"/>
                </a:lnTo>
                <a:lnTo>
                  <a:pt x="2525" y="2880"/>
                </a:lnTo>
                <a:lnTo>
                  <a:pt x="2521" y="2833"/>
                </a:lnTo>
                <a:lnTo>
                  <a:pt x="2523" y="2798"/>
                </a:lnTo>
                <a:lnTo>
                  <a:pt x="2529" y="2766"/>
                </a:lnTo>
                <a:lnTo>
                  <a:pt x="2538" y="2733"/>
                </a:lnTo>
                <a:lnTo>
                  <a:pt x="2550" y="2703"/>
                </a:lnTo>
                <a:lnTo>
                  <a:pt x="2354" y="2507"/>
                </a:lnTo>
                <a:lnTo>
                  <a:pt x="2296" y="2548"/>
                </a:lnTo>
                <a:lnTo>
                  <a:pt x="2236" y="2585"/>
                </a:lnTo>
                <a:lnTo>
                  <a:pt x="2173" y="2618"/>
                </a:lnTo>
                <a:lnTo>
                  <a:pt x="2107" y="2645"/>
                </a:lnTo>
                <a:lnTo>
                  <a:pt x="2038" y="2668"/>
                </a:lnTo>
                <a:lnTo>
                  <a:pt x="1969" y="2684"/>
                </a:lnTo>
                <a:lnTo>
                  <a:pt x="1896" y="2696"/>
                </a:lnTo>
                <a:lnTo>
                  <a:pt x="1896" y="2972"/>
                </a:lnTo>
                <a:lnTo>
                  <a:pt x="1934" y="2990"/>
                </a:lnTo>
                <a:lnTo>
                  <a:pt x="1970" y="3012"/>
                </a:lnTo>
                <a:lnTo>
                  <a:pt x="2001" y="3038"/>
                </a:lnTo>
                <a:lnTo>
                  <a:pt x="2030" y="3068"/>
                </a:lnTo>
                <a:lnTo>
                  <a:pt x="2054" y="3102"/>
                </a:lnTo>
                <a:lnTo>
                  <a:pt x="2073" y="3140"/>
                </a:lnTo>
                <a:lnTo>
                  <a:pt x="2089" y="3179"/>
                </a:lnTo>
                <a:lnTo>
                  <a:pt x="2097" y="3222"/>
                </a:lnTo>
                <a:lnTo>
                  <a:pt x="2100" y="3265"/>
                </a:lnTo>
                <a:lnTo>
                  <a:pt x="2096" y="3311"/>
                </a:lnTo>
                <a:lnTo>
                  <a:pt x="2086" y="3355"/>
                </a:lnTo>
                <a:lnTo>
                  <a:pt x="2071" y="3397"/>
                </a:lnTo>
                <a:lnTo>
                  <a:pt x="2049" y="3435"/>
                </a:lnTo>
                <a:lnTo>
                  <a:pt x="2023" y="3470"/>
                </a:lnTo>
                <a:lnTo>
                  <a:pt x="1993" y="3500"/>
                </a:lnTo>
                <a:lnTo>
                  <a:pt x="1958" y="3526"/>
                </a:lnTo>
                <a:lnTo>
                  <a:pt x="1920" y="3548"/>
                </a:lnTo>
                <a:lnTo>
                  <a:pt x="1879" y="3563"/>
                </a:lnTo>
                <a:lnTo>
                  <a:pt x="1834" y="3573"/>
                </a:lnTo>
                <a:lnTo>
                  <a:pt x="1788" y="3576"/>
                </a:lnTo>
                <a:lnTo>
                  <a:pt x="1743" y="3573"/>
                </a:lnTo>
                <a:lnTo>
                  <a:pt x="1698" y="3563"/>
                </a:lnTo>
                <a:lnTo>
                  <a:pt x="1657" y="3548"/>
                </a:lnTo>
                <a:lnTo>
                  <a:pt x="1619" y="3526"/>
                </a:lnTo>
                <a:lnTo>
                  <a:pt x="1584" y="3500"/>
                </a:lnTo>
                <a:lnTo>
                  <a:pt x="1553" y="3470"/>
                </a:lnTo>
                <a:lnTo>
                  <a:pt x="1527" y="3435"/>
                </a:lnTo>
                <a:lnTo>
                  <a:pt x="1505" y="3397"/>
                </a:lnTo>
                <a:lnTo>
                  <a:pt x="1490" y="3355"/>
                </a:lnTo>
                <a:lnTo>
                  <a:pt x="1480" y="3311"/>
                </a:lnTo>
                <a:lnTo>
                  <a:pt x="1477" y="3265"/>
                </a:lnTo>
                <a:lnTo>
                  <a:pt x="1480" y="3222"/>
                </a:lnTo>
                <a:lnTo>
                  <a:pt x="1489" y="3179"/>
                </a:lnTo>
                <a:lnTo>
                  <a:pt x="1503" y="3140"/>
                </a:lnTo>
                <a:lnTo>
                  <a:pt x="1523" y="3102"/>
                </a:lnTo>
                <a:lnTo>
                  <a:pt x="1547" y="3068"/>
                </a:lnTo>
                <a:lnTo>
                  <a:pt x="1575" y="3038"/>
                </a:lnTo>
                <a:lnTo>
                  <a:pt x="1608" y="3012"/>
                </a:lnTo>
                <a:lnTo>
                  <a:pt x="1643" y="2990"/>
                </a:lnTo>
                <a:lnTo>
                  <a:pt x="1681" y="2972"/>
                </a:lnTo>
                <a:lnTo>
                  <a:pt x="1681" y="2695"/>
                </a:lnTo>
                <a:lnTo>
                  <a:pt x="1609" y="2684"/>
                </a:lnTo>
                <a:lnTo>
                  <a:pt x="1538" y="2667"/>
                </a:lnTo>
                <a:lnTo>
                  <a:pt x="1470" y="2644"/>
                </a:lnTo>
                <a:lnTo>
                  <a:pt x="1403" y="2617"/>
                </a:lnTo>
                <a:lnTo>
                  <a:pt x="1340" y="2584"/>
                </a:lnTo>
                <a:lnTo>
                  <a:pt x="1280" y="2547"/>
                </a:lnTo>
                <a:lnTo>
                  <a:pt x="1223" y="2506"/>
                </a:lnTo>
                <a:lnTo>
                  <a:pt x="1027" y="2702"/>
                </a:lnTo>
                <a:lnTo>
                  <a:pt x="1042" y="2743"/>
                </a:lnTo>
                <a:lnTo>
                  <a:pt x="1052" y="2787"/>
                </a:lnTo>
                <a:lnTo>
                  <a:pt x="1056" y="2833"/>
                </a:lnTo>
                <a:lnTo>
                  <a:pt x="1052" y="2879"/>
                </a:lnTo>
                <a:lnTo>
                  <a:pt x="1042" y="2923"/>
                </a:lnTo>
                <a:lnTo>
                  <a:pt x="1027" y="2965"/>
                </a:lnTo>
                <a:lnTo>
                  <a:pt x="1005" y="3003"/>
                </a:lnTo>
                <a:lnTo>
                  <a:pt x="979" y="3038"/>
                </a:lnTo>
                <a:lnTo>
                  <a:pt x="948" y="3068"/>
                </a:lnTo>
                <a:lnTo>
                  <a:pt x="914" y="3094"/>
                </a:lnTo>
                <a:lnTo>
                  <a:pt x="876" y="3116"/>
                </a:lnTo>
                <a:lnTo>
                  <a:pt x="834" y="3131"/>
                </a:lnTo>
                <a:lnTo>
                  <a:pt x="790" y="3141"/>
                </a:lnTo>
                <a:lnTo>
                  <a:pt x="744" y="3144"/>
                </a:lnTo>
                <a:lnTo>
                  <a:pt x="698" y="3141"/>
                </a:lnTo>
                <a:lnTo>
                  <a:pt x="654" y="3131"/>
                </a:lnTo>
                <a:lnTo>
                  <a:pt x="612" y="3115"/>
                </a:lnTo>
                <a:lnTo>
                  <a:pt x="574" y="3094"/>
                </a:lnTo>
                <a:lnTo>
                  <a:pt x="539" y="3068"/>
                </a:lnTo>
                <a:lnTo>
                  <a:pt x="509" y="3037"/>
                </a:lnTo>
                <a:lnTo>
                  <a:pt x="483" y="3002"/>
                </a:lnTo>
                <a:lnTo>
                  <a:pt x="461" y="2964"/>
                </a:lnTo>
                <a:lnTo>
                  <a:pt x="446" y="2922"/>
                </a:lnTo>
                <a:lnTo>
                  <a:pt x="436" y="2879"/>
                </a:lnTo>
                <a:lnTo>
                  <a:pt x="433" y="2833"/>
                </a:lnTo>
                <a:lnTo>
                  <a:pt x="436" y="2786"/>
                </a:lnTo>
                <a:lnTo>
                  <a:pt x="446" y="2743"/>
                </a:lnTo>
                <a:lnTo>
                  <a:pt x="461" y="2702"/>
                </a:lnTo>
                <a:lnTo>
                  <a:pt x="483" y="2663"/>
                </a:lnTo>
                <a:lnTo>
                  <a:pt x="509" y="2629"/>
                </a:lnTo>
                <a:lnTo>
                  <a:pt x="539" y="2597"/>
                </a:lnTo>
                <a:lnTo>
                  <a:pt x="574" y="2571"/>
                </a:lnTo>
                <a:lnTo>
                  <a:pt x="612" y="2550"/>
                </a:lnTo>
                <a:lnTo>
                  <a:pt x="654" y="2534"/>
                </a:lnTo>
                <a:lnTo>
                  <a:pt x="698" y="2524"/>
                </a:lnTo>
                <a:lnTo>
                  <a:pt x="744" y="2521"/>
                </a:lnTo>
                <a:lnTo>
                  <a:pt x="779" y="2523"/>
                </a:lnTo>
                <a:lnTo>
                  <a:pt x="813" y="2529"/>
                </a:lnTo>
                <a:lnTo>
                  <a:pt x="844" y="2537"/>
                </a:lnTo>
                <a:lnTo>
                  <a:pt x="875" y="2550"/>
                </a:lnTo>
                <a:lnTo>
                  <a:pt x="1071" y="2353"/>
                </a:lnTo>
                <a:lnTo>
                  <a:pt x="1031" y="2299"/>
                </a:lnTo>
                <a:lnTo>
                  <a:pt x="995" y="2241"/>
                </a:lnTo>
                <a:lnTo>
                  <a:pt x="964" y="2180"/>
                </a:lnTo>
                <a:lnTo>
                  <a:pt x="937" y="2117"/>
                </a:lnTo>
                <a:lnTo>
                  <a:pt x="914" y="2052"/>
                </a:lnTo>
                <a:lnTo>
                  <a:pt x="896" y="1984"/>
                </a:lnTo>
                <a:lnTo>
                  <a:pt x="884" y="1914"/>
                </a:lnTo>
                <a:lnTo>
                  <a:pt x="604" y="1914"/>
                </a:lnTo>
                <a:lnTo>
                  <a:pt x="587" y="1953"/>
                </a:lnTo>
                <a:lnTo>
                  <a:pt x="566" y="1988"/>
                </a:lnTo>
                <a:lnTo>
                  <a:pt x="538" y="2021"/>
                </a:lnTo>
                <a:lnTo>
                  <a:pt x="508" y="2049"/>
                </a:lnTo>
                <a:lnTo>
                  <a:pt x="474" y="2073"/>
                </a:lnTo>
                <a:lnTo>
                  <a:pt x="437" y="2092"/>
                </a:lnTo>
                <a:lnTo>
                  <a:pt x="398" y="2106"/>
                </a:lnTo>
                <a:lnTo>
                  <a:pt x="356" y="2115"/>
                </a:lnTo>
                <a:lnTo>
                  <a:pt x="312" y="2118"/>
                </a:lnTo>
                <a:lnTo>
                  <a:pt x="265" y="2115"/>
                </a:lnTo>
                <a:lnTo>
                  <a:pt x="222" y="2105"/>
                </a:lnTo>
                <a:lnTo>
                  <a:pt x="180" y="2090"/>
                </a:lnTo>
                <a:lnTo>
                  <a:pt x="142" y="2068"/>
                </a:lnTo>
                <a:lnTo>
                  <a:pt x="108" y="2042"/>
                </a:lnTo>
                <a:lnTo>
                  <a:pt x="76" y="2012"/>
                </a:lnTo>
                <a:lnTo>
                  <a:pt x="50" y="1977"/>
                </a:lnTo>
                <a:lnTo>
                  <a:pt x="29" y="1939"/>
                </a:lnTo>
                <a:lnTo>
                  <a:pt x="13" y="1897"/>
                </a:lnTo>
                <a:lnTo>
                  <a:pt x="3" y="1853"/>
                </a:lnTo>
                <a:lnTo>
                  <a:pt x="0" y="1807"/>
                </a:lnTo>
                <a:lnTo>
                  <a:pt x="3" y="1761"/>
                </a:lnTo>
                <a:lnTo>
                  <a:pt x="13" y="1717"/>
                </a:lnTo>
                <a:lnTo>
                  <a:pt x="29" y="1676"/>
                </a:lnTo>
                <a:lnTo>
                  <a:pt x="50" y="1638"/>
                </a:lnTo>
                <a:lnTo>
                  <a:pt x="77" y="1603"/>
                </a:lnTo>
                <a:lnTo>
                  <a:pt x="108" y="1571"/>
                </a:lnTo>
                <a:lnTo>
                  <a:pt x="142" y="1545"/>
                </a:lnTo>
                <a:lnTo>
                  <a:pt x="180" y="1524"/>
                </a:lnTo>
                <a:lnTo>
                  <a:pt x="222" y="1508"/>
                </a:lnTo>
                <a:lnTo>
                  <a:pt x="265" y="1498"/>
                </a:lnTo>
                <a:lnTo>
                  <a:pt x="312" y="1495"/>
                </a:lnTo>
                <a:lnTo>
                  <a:pt x="356" y="1498"/>
                </a:lnTo>
                <a:lnTo>
                  <a:pt x="398" y="1507"/>
                </a:lnTo>
                <a:lnTo>
                  <a:pt x="437" y="1521"/>
                </a:lnTo>
                <a:lnTo>
                  <a:pt x="474" y="1541"/>
                </a:lnTo>
                <a:lnTo>
                  <a:pt x="508" y="1565"/>
                </a:lnTo>
                <a:lnTo>
                  <a:pt x="538" y="1593"/>
                </a:lnTo>
                <a:lnTo>
                  <a:pt x="566" y="1626"/>
                </a:lnTo>
                <a:lnTo>
                  <a:pt x="587" y="1660"/>
                </a:lnTo>
                <a:lnTo>
                  <a:pt x="604" y="1699"/>
                </a:lnTo>
                <a:lnTo>
                  <a:pt x="880" y="1699"/>
                </a:lnTo>
                <a:lnTo>
                  <a:pt x="890" y="1623"/>
                </a:lnTo>
                <a:lnTo>
                  <a:pt x="907" y="1549"/>
                </a:lnTo>
                <a:lnTo>
                  <a:pt x="929" y="1479"/>
                </a:lnTo>
                <a:lnTo>
                  <a:pt x="957" y="1410"/>
                </a:lnTo>
                <a:lnTo>
                  <a:pt x="990" y="1344"/>
                </a:lnTo>
                <a:lnTo>
                  <a:pt x="1028" y="1282"/>
                </a:lnTo>
                <a:lnTo>
                  <a:pt x="1071" y="1223"/>
                </a:lnTo>
                <a:lnTo>
                  <a:pt x="875" y="1026"/>
                </a:lnTo>
                <a:lnTo>
                  <a:pt x="833" y="1043"/>
                </a:lnTo>
                <a:lnTo>
                  <a:pt x="790" y="1052"/>
                </a:lnTo>
                <a:lnTo>
                  <a:pt x="744" y="1056"/>
                </a:lnTo>
                <a:lnTo>
                  <a:pt x="698" y="1052"/>
                </a:lnTo>
                <a:lnTo>
                  <a:pt x="654" y="1043"/>
                </a:lnTo>
                <a:lnTo>
                  <a:pt x="612" y="1026"/>
                </a:lnTo>
                <a:lnTo>
                  <a:pt x="574" y="1006"/>
                </a:lnTo>
                <a:lnTo>
                  <a:pt x="539" y="979"/>
                </a:lnTo>
                <a:lnTo>
                  <a:pt x="509" y="949"/>
                </a:lnTo>
                <a:lnTo>
                  <a:pt x="483" y="914"/>
                </a:lnTo>
                <a:lnTo>
                  <a:pt x="461" y="875"/>
                </a:lnTo>
                <a:lnTo>
                  <a:pt x="446" y="834"/>
                </a:lnTo>
                <a:lnTo>
                  <a:pt x="436" y="790"/>
                </a:lnTo>
                <a:lnTo>
                  <a:pt x="433" y="744"/>
                </a:lnTo>
                <a:lnTo>
                  <a:pt x="436" y="698"/>
                </a:lnTo>
                <a:lnTo>
                  <a:pt x="446" y="654"/>
                </a:lnTo>
                <a:lnTo>
                  <a:pt x="461" y="613"/>
                </a:lnTo>
                <a:lnTo>
                  <a:pt x="483" y="574"/>
                </a:lnTo>
                <a:lnTo>
                  <a:pt x="509" y="539"/>
                </a:lnTo>
                <a:lnTo>
                  <a:pt x="539" y="508"/>
                </a:lnTo>
                <a:lnTo>
                  <a:pt x="574" y="482"/>
                </a:lnTo>
                <a:lnTo>
                  <a:pt x="612" y="462"/>
                </a:lnTo>
                <a:lnTo>
                  <a:pt x="654" y="445"/>
                </a:lnTo>
                <a:lnTo>
                  <a:pt x="698" y="436"/>
                </a:lnTo>
                <a:lnTo>
                  <a:pt x="744" y="432"/>
                </a:lnTo>
                <a:lnTo>
                  <a:pt x="790" y="436"/>
                </a:lnTo>
                <a:lnTo>
                  <a:pt x="834" y="445"/>
                </a:lnTo>
                <a:lnTo>
                  <a:pt x="876" y="462"/>
                </a:lnTo>
                <a:lnTo>
                  <a:pt x="914" y="482"/>
                </a:lnTo>
                <a:lnTo>
                  <a:pt x="948" y="508"/>
                </a:lnTo>
                <a:lnTo>
                  <a:pt x="979" y="540"/>
                </a:lnTo>
                <a:lnTo>
                  <a:pt x="1005" y="575"/>
                </a:lnTo>
                <a:lnTo>
                  <a:pt x="1027" y="613"/>
                </a:lnTo>
                <a:lnTo>
                  <a:pt x="1042" y="654"/>
                </a:lnTo>
                <a:lnTo>
                  <a:pt x="1052" y="698"/>
                </a:lnTo>
                <a:lnTo>
                  <a:pt x="1056" y="744"/>
                </a:lnTo>
                <a:lnTo>
                  <a:pt x="1054" y="779"/>
                </a:lnTo>
                <a:lnTo>
                  <a:pt x="1049" y="812"/>
                </a:lnTo>
                <a:lnTo>
                  <a:pt x="1039" y="845"/>
                </a:lnTo>
                <a:lnTo>
                  <a:pt x="1027" y="875"/>
                </a:lnTo>
                <a:lnTo>
                  <a:pt x="1223" y="1071"/>
                </a:lnTo>
                <a:lnTo>
                  <a:pt x="1280" y="1029"/>
                </a:lnTo>
                <a:lnTo>
                  <a:pt x="1340" y="992"/>
                </a:lnTo>
                <a:lnTo>
                  <a:pt x="1403" y="960"/>
                </a:lnTo>
                <a:lnTo>
                  <a:pt x="1470" y="933"/>
                </a:lnTo>
                <a:lnTo>
                  <a:pt x="1538" y="910"/>
                </a:lnTo>
                <a:lnTo>
                  <a:pt x="1609" y="894"/>
                </a:lnTo>
                <a:lnTo>
                  <a:pt x="1681" y="882"/>
                </a:lnTo>
                <a:lnTo>
                  <a:pt x="1681" y="604"/>
                </a:lnTo>
                <a:lnTo>
                  <a:pt x="1643" y="587"/>
                </a:lnTo>
                <a:lnTo>
                  <a:pt x="1608" y="565"/>
                </a:lnTo>
                <a:lnTo>
                  <a:pt x="1575" y="539"/>
                </a:lnTo>
                <a:lnTo>
                  <a:pt x="1547" y="508"/>
                </a:lnTo>
                <a:lnTo>
                  <a:pt x="1523" y="475"/>
                </a:lnTo>
                <a:lnTo>
                  <a:pt x="1503" y="438"/>
                </a:lnTo>
                <a:lnTo>
                  <a:pt x="1489" y="397"/>
                </a:lnTo>
                <a:lnTo>
                  <a:pt x="1480" y="356"/>
                </a:lnTo>
                <a:lnTo>
                  <a:pt x="1477" y="311"/>
                </a:lnTo>
                <a:lnTo>
                  <a:pt x="1480" y="266"/>
                </a:lnTo>
                <a:lnTo>
                  <a:pt x="1490" y="221"/>
                </a:lnTo>
                <a:lnTo>
                  <a:pt x="1505" y="180"/>
                </a:lnTo>
                <a:lnTo>
                  <a:pt x="1527" y="142"/>
                </a:lnTo>
                <a:lnTo>
                  <a:pt x="1553" y="107"/>
                </a:lnTo>
                <a:lnTo>
                  <a:pt x="1584" y="77"/>
                </a:lnTo>
                <a:lnTo>
                  <a:pt x="1619" y="50"/>
                </a:lnTo>
                <a:lnTo>
                  <a:pt x="1658" y="29"/>
                </a:lnTo>
                <a:lnTo>
                  <a:pt x="1699" y="13"/>
                </a:lnTo>
                <a:lnTo>
                  <a:pt x="1743" y="4"/>
                </a:lnTo>
                <a:lnTo>
                  <a:pt x="17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4" name="Group 783"/>
          <p:cNvGrpSpPr/>
          <p:nvPr/>
        </p:nvGrpSpPr>
        <p:grpSpPr>
          <a:xfrm>
            <a:off x="9081441" y="4997450"/>
            <a:ext cx="568325" cy="568325"/>
            <a:chOff x="9026525" y="4997450"/>
            <a:chExt cx="568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8" name="Freeform 164"/>
            <p:cNvSpPr>
              <a:spLocks noEditPoints="1"/>
            </p:cNvSpPr>
            <p:nvPr/>
          </p:nvSpPr>
          <p:spPr bwMode="auto">
            <a:xfrm>
              <a:off x="9026525" y="4997450"/>
              <a:ext cx="568325" cy="568325"/>
            </a:xfrm>
            <a:custGeom>
              <a:avLst/>
              <a:gdLst>
                <a:gd name="T0" fmla="*/ 1352 w 3577"/>
                <a:gd name="T1" fmla="*/ 1210 h 3576"/>
                <a:gd name="T2" fmla="*/ 1079 w 3577"/>
                <a:gd name="T3" fmla="*/ 1648 h 3576"/>
                <a:gd name="T4" fmla="*/ 1176 w 3577"/>
                <a:gd name="T5" fmla="*/ 2168 h 3576"/>
                <a:gd name="T6" fmla="*/ 1586 w 3577"/>
                <a:gd name="T7" fmla="*/ 2479 h 3576"/>
                <a:gd name="T8" fmla="*/ 2115 w 3577"/>
                <a:gd name="T9" fmla="*/ 2431 h 3576"/>
                <a:gd name="T10" fmla="*/ 2461 w 3577"/>
                <a:gd name="T11" fmla="*/ 2051 h 3576"/>
                <a:gd name="T12" fmla="*/ 2461 w 3577"/>
                <a:gd name="T13" fmla="*/ 1520 h 3576"/>
                <a:gd name="T14" fmla="*/ 2115 w 3577"/>
                <a:gd name="T15" fmla="*/ 1140 h 3576"/>
                <a:gd name="T16" fmla="*/ 1879 w 3577"/>
                <a:gd name="T17" fmla="*/ 13 h 3576"/>
                <a:gd name="T18" fmla="*/ 2096 w 3577"/>
                <a:gd name="T19" fmla="*/ 266 h 3576"/>
                <a:gd name="T20" fmla="*/ 1970 w 3577"/>
                <a:gd name="T21" fmla="*/ 565 h 3576"/>
                <a:gd name="T22" fmla="*/ 2236 w 3577"/>
                <a:gd name="T23" fmla="*/ 992 h 3576"/>
                <a:gd name="T24" fmla="*/ 2527 w 3577"/>
                <a:gd name="T25" fmla="*/ 691 h 3576"/>
                <a:gd name="T26" fmla="*/ 2716 w 3577"/>
                <a:gd name="T27" fmla="*/ 456 h 3576"/>
                <a:gd name="T28" fmla="*/ 3021 w 3577"/>
                <a:gd name="T29" fmla="*/ 496 h 3576"/>
                <a:gd name="T30" fmla="*/ 3142 w 3577"/>
                <a:gd name="T31" fmla="*/ 784 h 3576"/>
                <a:gd name="T32" fmla="*/ 2957 w 3577"/>
                <a:gd name="T33" fmla="*/ 1029 h 3576"/>
                <a:gd name="T34" fmla="*/ 2505 w 3577"/>
                <a:gd name="T35" fmla="*/ 1223 h 3576"/>
                <a:gd name="T36" fmla="*/ 2966 w 3577"/>
                <a:gd name="T37" fmla="*/ 1699 h 3576"/>
                <a:gd name="T38" fmla="*/ 3219 w 3577"/>
                <a:gd name="T39" fmla="*/ 1480 h 3576"/>
                <a:gd name="T40" fmla="*/ 3527 w 3577"/>
                <a:gd name="T41" fmla="*/ 1619 h 3576"/>
                <a:gd name="T42" fmla="*/ 3527 w 3577"/>
                <a:gd name="T43" fmla="*/ 1959 h 3576"/>
                <a:gd name="T44" fmla="*/ 3223 w 3577"/>
                <a:gd name="T45" fmla="*/ 2098 h 3576"/>
                <a:gd name="T46" fmla="*/ 2981 w 3577"/>
                <a:gd name="T47" fmla="*/ 1914 h 3576"/>
                <a:gd name="T48" fmla="*/ 2503 w 3577"/>
                <a:gd name="T49" fmla="*/ 2351 h 3576"/>
                <a:gd name="T50" fmla="*/ 3002 w 3577"/>
                <a:gd name="T51" fmla="*/ 2572 h 3576"/>
                <a:gd name="T52" fmla="*/ 3142 w 3577"/>
                <a:gd name="T53" fmla="*/ 2880 h 3576"/>
                <a:gd name="T54" fmla="*/ 2923 w 3577"/>
                <a:gd name="T55" fmla="*/ 3132 h 3576"/>
                <a:gd name="T56" fmla="*/ 2599 w 3577"/>
                <a:gd name="T57" fmla="*/ 3038 h 3576"/>
                <a:gd name="T58" fmla="*/ 2539 w 3577"/>
                <a:gd name="T59" fmla="*/ 2733 h 3576"/>
                <a:gd name="T60" fmla="*/ 1969 w 3577"/>
                <a:gd name="T61" fmla="*/ 2680 h 3576"/>
                <a:gd name="T62" fmla="*/ 2074 w 3577"/>
                <a:gd name="T63" fmla="*/ 3140 h 3576"/>
                <a:gd name="T64" fmla="*/ 2024 w 3577"/>
                <a:gd name="T65" fmla="*/ 3470 h 3576"/>
                <a:gd name="T66" fmla="*/ 1699 w 3577"/>
                <a:gd name="T67" fmla="*/ 3563 h 3576"/>
                <a:gd name="T68" fmla="*/ 1480 w 3577"/>
                <a:gd name="T69" fmla="*/ 3311 h 3576"/>
                <a:gd name="T70" fmla="*/ 1608 w 3577"/>
                <a:gd name="T71" fmla="*/ 3012 h 3576"/>
                <a:gd name="T72" fmla="*/ 1343 w 3577"/>
                <a:gd name="T73" fmla="*/ 2580 h 3576"/>
                <a:gd name="T74" fmla="*/ 1043 w 3577"/>
                <a:gd name="T75" fmla="*/ 2923 h 3576"/>
                <a:gd name="T76" fmla="*/ 791 w 3577"/>
                <a:gd name="T77" fmla="*/ 3141 h 3576"/>
                <a:gd name="T78" fmla="*/ 483 w 3577"/>
                <a:gd name="T79" fmla="*/ 3003 h 3576"/>
                <a:gd name="T80" fmla="*/ 484 w 3577"/>
                <a:gd name="T81" fmla="*/ 2663 h 3576"/>
                <a:gd name="T82" fmla="*/ 780 w 3577"/>
                <a:gd name="T83" fmla="*/ 2523 h 3576"/>
                <a:gd name="T84" fmla="*/ 940 w 3577"/>
                <a:gd name="T85" fmla="*/ 2116 h 3576"/>
                <a:gd name="T86" fmla="*/ 508 w 3577"/>
                <a:gd name="T87" fmla="*/ 2049 h 3576"/>
                <a:gd name="T88" fmla="*/ 180 w 3577"/>
                <a:gd name="T89" fmla="*/ 2089 h 3576"/>
                <a:gd name="T90" fmla="*/ 0 w 3577"/>
                <a:gd name="T91" fmla="*/ 1807 h 3576"/>
                <a:gd name="T92" fmla="*/ 180 w 3577"/>
                <a:gd name="T93" fmla="*/ 1524 h 3576"/>
                <a:gd name="T94" fmla="*/ 508 w 3577"/>
                <a:gd name="T95" fmla="*/ 1565 h 3576"/>
                <a:gd name="T96" fmla="*/ 931 w 3577"/>
                <a:gd name="T97" fmla="*/ 1479 h 3576"/>
                <a:gd name="T98" fmla="*/ 744 w 3577"/>
                <a:gd name="T99" fmla="*/ 1056 h 3576"/>
                <a:gd name="T100" fmla="*/ 461 w 3577"/>
                <a:gd name="T101" fmla="*/ 875 h 3576"/>
                <a:gd name="T102" fmla="*/ 509 w 3577"/>
                <a:gd name="T103" fmla="*/ 539 h 3576"/>
                <a:gd name="T104" fmla="*/ 834 w 3577"/>
                <a:gd name="T105" fmla="*/ 445 h 3576"/>
                <a:gd name="T106" fmla="*/ 1052 w 3577"/>
                <a:gd name="T107" fmla="*/ 698 h 3576"/>
                <a:gd name="T108" fmla="*/ 1340 w 3577"/>
                <a:gd name="T109" fmla="*/ 992 h 3576"/>
                <a:gd name="T110" fmla="*/ 1608 w 3577"/>
                <a:gd name="T111" fmla="*/ 565 h 3576"/>
                <a:gd name="T112" fmla="*/ 1480 w 3577"/>
                <a:gd name="T113" fmla="*/ 266 h 3576"/>
                <a:gd name="T114" fmla="*/ 1699 w 3577"/>
                <a:gd name="T115" fmla="*/ 13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77" h="3576">
                  <a:moveTo>
                    <a:pt x="1788" y="1063"/>
                  </a:moveTo>
                  <a:lnTo>
                    <a:pt x="1719" y="1066"/>
                  </a:lnTo>
                  <a:lnTo>
                    <a:pt x="1651" y="1076"/>
                  </a:lnTo>
                  <a:lnTo>
                    <a:pt x="1586" y="1091"/>
                  </a:lnTo>
                  <a:lnTo>
                    <a:pt x="1523" y="1113"/>
                  </a:lnTo>
                  <a:lnTo>
                    <a:pt x="1463" y="1140"/>
                  </a:lnTo>
                  <a:lnTo>
                    <a:pt x="1405" y="1173"/>
                  </a:lnTo>
                  <a:lnTo>
                    <a:pt x="1352" y="1210"/>
                  </a:lnTo>
                  <a:lnTo>
                    <a:pt x="1301" y="1253"/>
                  </a:lnTo>
                  <a:lnTo>
                    <a:pt x="1255" y="1298"/>
                  </a:lnTo>
                  <a:lnTo>
                    <a:pt x="1214" y="1348"/>
                  </a:lnTo>
                  <a:lnTo>
                    <a:pt x="1176" y="1403"/>
                  </a:lnTo>
                  <a:lnTo>
                    <a:pt x="1144" y="1459"/>
                  </a:lnTo>
                  <a:lnTo>
                    <a:pt x="1117" y="1520"/>
                  </a:lnTo>
                  <a:lnTo>
                    <a:pt x="1095" y="1583"/>
                  </a:lnTo>
                  <a:lnTo>
                    <a:pt x="1079" y="1648"/>
                  </a:lnTo>
                  <a:lnTo>
                    <a:pt x="1069" y="1716"/>
                  </a:lnTo>
                  <a:lnTo>
                    <a:pt x="1066" y="1786"/>
                  </a:lnTo>
                  <a:lnTo>
                    <a:pt x="1069" y="1855"/>
                  </a:lnTo>
                  <a:lnTo>
                    <a:pt x="1079" y="1923"/>
                  </a:lnTo>
                  <a:lnTo>
                    <a:pt x="1095" y="1988"/>
                  </a:lnTo>
                  <a:lnTo>
                    <a:pt x="1117" y="2051"/>
                  </a:lnTo>
                  <a:lnTo>
                    <a:pt x="1144" y="2111"/>
                  </a:lnTo>
                  <a:lnTo>
                    <a:pt x="1176" y="2168"/>
                  </a:lnTo>
                  <a:lnTo>
                    <a:pt x="1214" y="2222"/>
                  </a:lnTo>
                  <a:lnTo>
                    <a:pt x="1255" y="2273"/>
                  </a:lnTo>
                  <a:lnTo>
                    <a:pt x="1301" y="2319"/>
                  </a:lnTo>
                  <a:lnTo>
                    <a:pt x="1352" y="2360"/>
                  </a:lnTo>
                  <a:lnTo>
                    <a:pt x="1405" y="2398"/>
                  </a:lnTo>
                  <a:lnTo>
                    <a:pt x="1463" y="2430"/>
                  </a:lnTo>
                  <a:lnTo>
                    <a:pt x="1523" y="2457"/>
                  </a:lnTo>
                  <a:lnTo>
                    <a:pt x="1586" y="2479"/>
                  </a:lnTo>
                  <a:lnTo>
                    <a:pt x="1651" y="2495"/>
                  </a:lnTo>
                  <a:lnTo>
                    <a:pt x="1719" y="2505"/>
                  </a:lnTo>
                  <a:lnTo>
                    <a:pt x="1788" y="2508"/>
                  </a:lnTo>
                  <a:lnTo>
                    <a:pt x="1858" y="2505"/>
                  </a:lnTo>
                  <a:lnTo>
                    <a:pt x="1925" y="2495"/>
                  </a:lnTo>
                  <a:lnTo>
                    <a:pt x="1991" y="2479"/>
                  </a:lnTo>
                  <a:lnTo>
                    <a:pt x="2054" y="2458"/>
                  </a:lnTo>
                  <a:lnTo>
                    <a:pt x="2115" y="2431"/>
                  </a:lnTo>
                  <a:lnTo>
                    <a:pt x="2171" y="2398"/>
                  </a:lnTo>
                  <a:lnTo>
                    <a:pt x="2226" y="2361"/>
                  </a:lnTo>
                  <a:lnTo>
                    <a:pt x="2276" y="2319"/>
                  </a:lnTo>
                  <a:lnTo>
                    <a:pt x="2321" y="2273"/>
                  </a:lnTo>
                  <a:lnTo>
                    <a:pt x="2364" y="2223"/>
                  </a:lnTo>
                  <a:lnTo>
                    <a:pt x="2401" y="2168"/>
                  </a:lnTo>
                  <a:lnTo>
                    <a:pt x="2433" y="2112"/>
                  </a:lnTo>
                  <a:lnTo>
                    <a:pt x="2461" y="2051"/>
                  </a:lnTo>
                  <a:lnTo>
                    <a:pt x="2482" y="1988"/>
                  </a:lnTo>
                  <a:lnTo>
                    <a:pt x="2498" y="1923"/>
                  </a:lnTo>
                  <a:lnTo>
                    <a:pt x="2507" y="1855"/>
                  </a:lnTo>
                  <a:lnTo>
                    <a:pt x="2511" y="1786"/>
                  </a:lnTo>
                  <a:lnTo>
                    <a:pt x="2507" y="1716"/>
                  </a:lnTo>
                  <a:lnTo>
                    <a:pt x="2498" y="1648"/>
                  </a:lnTo>
                  <a:lnTo>
                    <a:pt x="2482" y="1583"/>
                  </a:lnTo>
                  <a:lnTo>
                    <a:pt x="2461" y="1520"/>
                  </a:lnTo>
                  <a:lnTo>
                    <a:pt x="2433" y="1459"/>
                  </a:lnTo>
                  <a:lnTo>
                    <a:pt x="2401" y="1403"/>
                  </a:lnTo>
                  <a:lnTo>
                    <a:pt x="2364" y="1348"/>
                  </a:lnTo>
                  <a:lnTo>
                    <a:pt x="2321" y="1298"/>
                  </a:lnTo>
                  <a:lnTo>
                    <a:pt x="2276" y="1253"/>
                  </a:lnTo>
                  <a:lnTo>
                    <a:pt x="2226" y="1210"/>
                  </a:lnTo>
                  <a:lnTo>
                    <a:pt x="2171" y="1173"/>
                  </a:lnTo>
                  <a:lnTo>
                    <a:pt x="2115" y="1140"/>
                  </a:lnTo>
                  <a:lnTo>
                    <a:pt x="2054" y="1113"/>
                  </a:lnTo>
                  <a:lnTo>
                    <a:pt x="1991" y="1091"/>
                  </a:lnTo>
                  <a:lnTo>
                    <a:pt x="1925" y="1076"/>
                  </a:lnTo>
                  <a:lnTo>
                    <a:pt x="1858" y="1066"/>
                  </a:lnTo>
                  <a:lnTo>
                    <a:pt x="1788" y="1063"/>
                  </a:lnTo>
                  <a:close/>
                  <a:moveTo>
                    <a:pt x="1788" y="0"/>
                  </a:moveTo>
                  <a:lnTo>
                    <a:pt x="1835" y="4"/>
                  </a:lnTo>
                  <a:lnTo>
                    <a:pt x="1879" y="13"/>
                  </a:lnTo>
                  <a:lnTo>
                    <a:pt x="1920" y="29"/>
                  </a:lnTo>
                  <a:lnTo>
                    <a:pt x="1958" y="50"/>
                  </a:lnTo>
                  <a:lnTo>
                    <a:pt x="1993" y="77"/>
                  </a:lnTo>
                  <a:lnTo>
                    <a:pt x="2023" y="107"/>
                  </a:lnTo>
                  <a:lnTo>
                    <a:pt x="2050" y="142"/>
                  </a:lnTo>
                  <a:lnTo>
                    <a:pt x="2071" y="181"/>
                  </a:lnTo>
                  <a:lnTo>
                    <a:pt x="2086" y="222"/>
                  </a:lnTo>
                  <a:lnTo>
                    <a:pt x="2096" y="266"/>
                  </a:lnTo>
                  <a:lnTo>
                    <a:pt x="2100" y="311"/>
                  </a:lnTo>
                  <a:lnTo>
                    <a:pt x="2097" y="356"/>
                  </a:lnTo>
                  <a:lnTo>
                    <a:pt x="2089" y="397"/>
                  </a:lnTo>
                  <a:lnTo>
                    <a:pt x="2073" y="438"/>
                  </a:lnTo>
                  <a:lnTo>
                    <a:pt x="2054" y="475"/>
                  </a:lnTo>
                  <a:lnTo>
                    <a:pt x="2030" y="508"/>
                  </a:lnTo>
                  <a:lnTo>
                    <a:pt x="2001" y="539"/>
                  </a:lnTo>
                  <a:lnTo>
                    <a:pt x="1970" y="565"/>
                  </a:lnTo>
                  <a:lnTo>
                    <a:pt x="1934" y="587"/>
                  </a:lnTo>
                  <a:lnTo>
                    <a:pt x="1896" y="604"/>
                  </a:lnTo>
                  <a:lnTo>
                    <a:pt x="1896" y="882"/>
                  </a:lnTo>
                  <a:lnTo>
                    <a:pt x="1969" y="894"/>
                  </a:lnTo>
                  <a:lnTo>
                    <a:pt x="2038" y="910"/>
                  </a:lnTo>
                  <a:lnTo>
                    <a:pt x="2107" y="933"/>
                  </a:lnTo>
                  <a:lnTo>
                    <a:pt x="2173" y="961"/>
                  </a:lnTo>
                  <a:lnTo>
                    <a:pt x="2236" y="992"/>
                  </a:lnTo>
                  <a:lnTo>
                    <a:pt x="2296" y="1031"/>
                  </a:lnTo>
                  <a:lnTo>
                    <a:pt x="2353" y="1072"/>
                  </a:lnTo>
                  <a:lnTo>
                    <a:pt x="2551" y="874"/>
                  </a:lnTo>
                  <a:lnTo>
                    <a:pt x="2537" y="839"/>
                  </a:lnTo>
                  <a:lnTo>
                    <a:pt x="2528" y="803"/>
                  </a:lnTo>
                  <a:lnTo>
                    <a:pt x="2523" y="766"/>
                  </a:lnTo>
                  <a:lnTo>
                    <a:pt x="2523" y="729"/>
                  </a:lnTo>
                  <a:lnTo>
                    <a:pt x="2527" y="691"/>
                  </a:lnTo>
                  <a:lnTo>
                    <a:pt x="2535" y="655"/>
                  </a:lnTo>
                  <a:lnTo>
                    <a:pt x="2548" y="619"/>
                  </a:lnTo>
                  <a:lnTo>
                    <a:pt x="2565" y="586"/>
                  </a:lnTo>
                  <a:lnTo>
                    <a:pt x="2587" y="554"/>
                  </a:lnTo>
                  <a:lnTo>
                    <a:pt x="2613" y="524"/>
                  </a:lnTo>
                  <a:lnTo>
                    <a:pt x="2644" y="496"/>
                  </a:lnTo>
                  <a:lnTo>
                    <a:pt x="2679" y="474"/>
                  </a:lnTo>
                  <a:lnTo>
                    <a:pt x="2716" y="456"/>
                  </a:lnTo>
                  <a:lnTo>
                    <a:pt x="2754" y="443"/>
                  </a:lnTo>
                  <a:lnTo>
                    <a:pt x="2793" y="436"/>
                  </a:lnTo>
                  <a:lnTo>
                    <a:pt x="2833" y="433"/>
                  </a:lnTo>
                  <a:lnTo>
                    <a:pt x="2873" y="436"/>
                  </a:lnTo>
                  <a:lnTo>
                    <a:pt x="2912" y="443"/>
                  </a:lnTo>
                  <a:lnTo>
                    <a:pt x="2950" y="456"/>
                  </a:lnTo>
                  <a:lnTo>
                    <a:pt x="2986" y="474"/>
                  </a:lnTo>
                  <a:lnTo>
                    <a:pt x="3021" y="496"/>
                  </a:lnTo>
                  <a:lnTo>
                    <a:pt x="3052" y="524"/>
                  </a:lnTo>
                  <a:lnTo>
                    <a:pt x="3081" y="556"/>
                  </a:lnTo>
                  <a:lnTo>
                    <a:pt x="3103" y="590"/>
                  </a:lnTo>
                  <a:lnTo>
                    <a:pt x="3121" y="627"/>
                  </a:lnTo>
                  <a:lnTo>
                    <a:pt x="3134" y="665"/>
                  </a:lnTo>
                  <a:lnTo>
                    <a:pt x="3142" y="704"/>
                  </a:lnTo>
                  <a:lnTo>
                    <a:pt x="3144" y="744"/>
                  </a:lnTo>
                  <a:lnTo>
                    <a:pt x="3142" y="784"/>
                  </a:lnTo>
                  <a:lnTo>
                    <a:pt x="3134" y="823"/>
                  </a:lnTo>
                  <a:lnTo>
                    <a:pt x="3121" y="861"/>
                  </a:lnTo>
                  <a:lnTo>
                    <a:pt x="3103" y="898"/>
                  </a:lnTo>
                  <a:lnTo>
                    <a:pt x="3081" y="932"/>
                  </a:lnTo>
                  <a:lnTo>
                    <a:pt x="3052" y="964"/>
                  </a:lnTo>
                  <a:lnTo>
                    <a:pt x="3023" y="990"/>
                  </a:lnTo>
                  <a:lnTo>
                    <a:pt x="2990" y="1012"/>
                  </a:lnTo>
                  <a:lnTo>
                    <a:pt x="2957" y="1029"/>
                  </a:lnTo>
                  <a:lnTo>
                    <a:pt x="2922" y="1041"/>
                  </a:lnTo>
                  <a:lnTo>
                    <a:pt x="2885" y="1050"/>
                  </a:lnTo>
                  <a:lnTo>
                    <a:pt x="2848" y="1055"/>
                  </a:lnTo>
                  <a:lnTo>
                    <a:pt x="2811" y="1055"/>
                  </a:lnTo>
                  <a:lnTo>
                    <a:pt x="2774" y="1049"/>
                  </a:lnTo>
                  <a:lnTo>
                    <a:pt x="2738" y="1039"/>
                  </a:lnTo>
                  <a:lnTo>
                    <a:pt x="2702" y="1026"/>
                  </a:lnTo>
                  <a:lnTo>
                    <a:pt x="2505" y="1223"/>
                  </a:lnTo>
                  <a:lnTo>
                    <a:pt x="2548" y="1283"/>
                  </a:lnTo>
                  <a:lnTo>
                    <a:pt x="2586" y="1345"/>
                  </a:lnTo>
                  <a:lnTo>
                    <a:pt x="2618" y="1410"/>
                  </a:lnTo>
                  <a:lnTo>
                    <a:pt x="2647" y="1479"/>
                  </a:lnTo>
                  <a:lnTo>
                    <a:pt x="2668" y="1551"/>
                  </a:lnTo>
                  <a:lnTo>
                    <a:pt x="2685" y="1623"/>
                  </a:lnTo>
                  <a:lnTo>
                    <a:pt x="2696" y="1699"/>
                  </a:lnTo>
                  <a:lnTo>
                    <a:pt x="2966" y="1699"/>
                  </a:lnTo>
                  <a:lnTo>
                    <a:pt x="2983" y="1657"/>
                  </a:lnTo>
                  <a:lnTo>
                    <a:pt x="3003" y="1619"/>
                  </a:lnTo>
                  <a:lnTo>
                    <a:pt x="3029" y="1584"/>
                  </a:lnTo>
                  <a:lnTo>
                    <a:pt x="3061" y="1553"/>
                  </a:lnTo>
                  <a:lnTo>
                    <a:pt x="3096" y="1527"/>
                  </a:lnTo>
                  <a:lnTo>
                    <a:pt x="3134" y="1506"/>
                  </a:lnTo>
                  <a:lnTo>
                    <a:pt x="3175" y="1490"/>
                  </a:lnTo>
                  <a:lnTo>
                    <a:pt x="3219" y="1480"/>
                  </a:lnTo>
                  <a:lnTo>
                    <a:pt x="3266" y="1477"/>
                  </a:lnTo>
                  <a:lnTo>
                    <a:pt x="3311" y="1480"/>
                  </a:lnTo>
                  <a:lnTo>
                    <a:pt x="3355" y="1490"/>
                  </a:lnTo>
                  <a:lnTo>
                    <a:pt x="3396" y="1506"/>
                  </a:lnTo>
                  <a:lnTo>
                    <a:pt x="3434" y="1527"/>
                  </a:lnTo>
                  <a:lnTo>
                    <a:pt x="3469" y="1553"/>
                  </a:lnTo>
                  <a:lnTo>
                    <a:pt x="3501" y="1584"/>
                  </a:lnTo>
                  <a:lnTo>
                    <a:pt x="3527" y="1619"/>
                  </a:lnTo>
                  <a:lnTo>
                    <a:pt x="3547" y="1657"/>
                  </a:lnTo>
                  <a:lnTo>
                    <a:pt x="3564" y="1699"/>
                  </a:lnTo>
                  <a:lnTo>
                    <a:pt x="3573" y="1742"/>
                  </a:lnTo>
                  <a:lnTo>
                    <a:pt x="3577" y="1789"/>
                  </a:lnTo>
                  <a:lnTo>
                    <a:pt x="3573" y="1835"/>
                  </a:lnTo>
                  <a:lnTo>
                    <a:pt x="3564" y="1878"/>
                  </a:lnTo>
                  <a:lnTo>
                    <a:pt x="3547" y="1920"/>
                  </a:lnTo>
                  <a:lnTo>
                    <a:pt x="3527" y="1959"/>
                  </a:lnTo>
                  <a:lnTo>
                    <a:pt x="3501" y="1993"/>
                  </a:lnTo>
                  <a:lnTo>
                    <a:pt x="3469" y="2024"/>
                  </a:lnTo>
                  <a:lnTo>
                    <a:pt x="3434" y="2050"/>
                  </a:lnTo>
                  <a:lnTo>
                    <a:pt x="3396" y="2072"/>
                  </a:lnTo>
                  <a:lnTo>
                    <a:pt x="3355" y="2087"/>
                  </a:lnTo>
                  <a:lnTo>
                    <a:pt x="3311" y="2097"/>
                  </a:lnTo>
                  <a:lnTo>
                    <a:pt x="3266" y="2100"/>
                  </a:lnTo>
                  <a:lnTo>
                    <a:pt x="3223" y="2098"/>
                  </a:lnTo>
                  <a:lnTo>
                    <a:pt x="3183" y="2089"/>
                  </a:lnTo>
                  <a:lnTo>
                    <a:pt x="3145" y="2076"/>
                  </a:lnTo>
                  <a:lnTo>
                    <a:pt x="3110" y="2059"/>
                  </a:lnTo>
                  <a:lnTo>
                    <a:pt x="3077" y="2037"/>
                  </a:lnTo>
                  <a:lnTo>
                    <a:pt x="3047" y="2011"/>
                  </a:lnTo>
                  <a:lnTo>
                    <a:pt x="3021" y="1981"/>
                  </a:lnTo>
                  <a:lnTo>
                    <a:pt x="2998" y="1950"/>
                  </a:lnTo>
                  <a:lnTo>
                    <a:pt x="2981" y="1914"/>
                  </a:lnTo>
                  <a:lnTo>
                    <a:pt x="2691" y="1914"/>
                  </a:lnTo>
                  <a:lnTo>
                    <a:pt x="2678" y="1984"/>
                  </a:lnTo>
                  <a:lnTo>
                    <a:pt x="2660" y="2051"/>
                  </a:lnTo>
                  <a:lnTo>
                    <a:pt x="2638" y="2116"/>
                  </a:lnTo>
                  <a:lnTo>
                    <a:pt x="2611" y="2178"/>
                  </a:lnTo>
                  <a:lnTo>
                    <a:pt x="2578" y="2239"/>
                  </a:lnTo>
                  <a:lnTo>
                    <a:pt x="2542" y="2297"/>
                  </a:lnTo>
                  <a:lnTo>
                    <a:pt x="2503" y="2351"/>
                  </a:lnTo>
                  <a:lnTo>
                    <a:pt x="2702" y="2550"/>
                  </a:lnTo>
                  <a:lnTo>
                    <a:pt x="2743" y="2534"/>
                  </a:lnTo>
                  <a:lnTo>
                    <a:pt x="2787" y="2524"/>
                  </a:lnTo>
                  <a:lnTo>
                    <a:pt x="2833" y="2521"/>
                  </a:lnTo>
                  <a:lnTo>
                    <a:pt x="2878" y="2524"/>
                  </a:lnTo>
                  <a:lnTo>
                    <a:pt x="2923" y="2534"/>
                  </a:lnTo>
                  <a:lnTo>
                    <a:pt x="2964" y="2550"/>
                  </a:lnTo>
                  <a:lnTo>
                    <a:pt x="3002" y="2572"/>
                  </a:lnTo>
                  <a:lnTo>
                    <a:pt x="3037" y="2598"/>
                  </a:lnTo>
                  <a:lnTo>
                    <a:pt x="3069" y="2629"/>
                  </a:lnTo>
                  <a:lnTo>
                    <a:pt x="3095" y="2663"/>
                  </a:lnTo>
                  <a:lnTo>
                    <a:pt x="3117" y="2702"/>
                  </a:lnTo>
                  <a:lnTo>
                    <a:pt x="3132" y="2743"/>
                  </a:lnTo>
                  <a:lnTo>
                    <a:pt x="3142" y="2787"/>
                  </a:lnTo>
                  <a:lnTo>
                    <a:pt x="3145" y="2833"/>
                  </a:lnTo>
                  <a:lnTo>
                    <a:pt x="3142" y="2880"/>
                  </a:lnTo>
                  <a:lnTo>
                    <a:pt x="3132" y="2923"/>
                  </a:lnTo>
                  <a:lnTo>
                    <a:pt x="3117" y="2965"/>
                  </a:lnTo>
                  <a:lnTo>
                    <a:pt x="3095" y="3003"/>
                  </a:lnTo>
                  <a:lnTo>
                    <a:pt x="3069" y="3038"/>
                  </a:lnTo>
                  <a:lnTo>
                    <a:pt x="3038" y="3069"/>
                  </a:lnTo>
                  <a:lnTo>
                    <a:pt x="3003" y="3095"/>
                  </a:lnTo>
                  <a:lnTo>
                    <a:pt x="2964" y="3116"/>
                  </a:lnTo>
                  <a:lnTo>
                    <a:pt x="2923" y="3132"/>
                  </a:lnTo>
                  <a:lnTo>
                    <a:pt x="2879" y="3142"/>
                  </a:lnTo>
                  <a:lnTo>
                    <a:pt x="2834" y="3145"/>
                  </a:lnTo>
                  <a:lnTo>
                    <a:pt x="2787" y="3142"/>
                  </a:lnTo>
                  <a:lnTo>
                    <a:pt x="2743" y="3132"/>
                  </a:lnTo>
                  <a:lnTo>
                    <a:pt x="2702" y="3116"/>
                  </a:lnTo>
                  <a:lnTo>
                    <a:pt x="2664" y="3095"/>
                  </a:lnTo>
                  <a:lnTo>
                    <a:pt x="2629" y="3068"/>
                  </a:lnTo>
                  <a:lnTo>
                    <a:pt x="2599" y="3038"/>
                  </a:lnTo>
                  <a:lnTo>
                    <a:pt x="2572" y="3003"/>
                  </a:lnTo>
                  <a:lnTo>
                    <a:pt x="2551" y="2965"/>
                  </a:lnTo>
                  <a:lnTo>
                    <a:pt x="2536" y="2923"/>
                  </a:lnTo>
                  <a:lnTo>
                    <a:pt x="2526" y="2880"/>
                  </a:lnTo>
                  <a:lnTo>
                    <a:pt x="2521" y="2833"/>
                  </a:lnTo>
                  <a:lnTo>
                    <a:pt x="2524" y="2798"/>
                  </a:lnTo>
                  <a:lnTo>
                    <a:pt x="2529" y="2766"/>
                  </a:lnTo>
                  <a:lnTo>
                    <a:pt x="2539" y="2733"/>
                  </a:lnTo>
                  <a:lnTo>
                    <a:pt x="2551" y="2703"/>
                  </a:lnTo>
                  <a:lnTo>
                    <a:pt x="2351" y="2502"/>
                  </a:lnTo>
                  <a:lnTo>
                    <a:pt x="2294" y="2544"/>
                  </a:lnTo>
                  <a:lnTo>
                    <a:pt x="2234" y="2581"/>
                  </a:lnTo>
                  <a:lnTo>
                    <a:pt x="2172" y="2612"/>
                  </a:lnTo>
                  <a:lnTo>
                    <a:pt x="2107" y="2640"/>
                  </a:lnTo>
                  <a:lnTo>
                    <a:pt x="2038" y="2662"/>
                  </a:lnTo>
                  <a:lnTo>
                    <a:pt x="1969" y="2680"/>
                  </a:lnTo>
                  <a:lnTo>
                    <a:pt x="1896" y="2691"/>
                  </a:lnTo>
                  <a:lnTo>
                    <a:pt x="1896" y="2972"/>
                  </a:lnTo>
                  <a:lnTo>
                    <a:pt x="1935" y="2990"/>
                  </a:lnTo>
                  <a:lnTo>
                    <a:pt x="1970" y="3012"/>
                  </a:lnTo>
                  <a:lnTo>
                    <a:pt x="2003" y="3038"/>
                  </a:lnTo>
                  <a:lnTo>
                    <a:pt x="2031" y="3068"/>
                  </a:lnTo>
                  <a:lnTo>
                    <a:pt x="2055" y="3102"/>
                  </a:lnTo>
                  <a:lnTo>
                    <a:pt x="2074" y="3140"/>
                  </a:lnTo>
                  <a:lnTo>
                    <a:pt x="2089" y="3179"/>
                  </a:lnTo>
                  <a:lnTo>
                    <a:pt x="2097" y="3222"/>
                  </a:lnTo>
                  <a:lnTo>
                    <a:pt x="2100" y="3265"/>
                  </a:lnTo>
                  <a:lnTo>
                    <a:pt x="2097" y="3311"/>
                  </a:lnTo>
                  <a:lnTo>
                    <a:pt x="2087" y="3355"/>
                  </a:lnTo>
                  <a:lnTo>
                    <a:pt x="2072" y="3397"/>
                  </a:lnTo>
                  <a:lnTo>
                    <a:pt x="2050" y="3435"/>
                  </a:lnTo>
                  <a:lnTo>
                    <a:pt x="2024" y="3470"/>
                  </a:lnTo>
                  <a:lnTo>
                    <a:pt x="1994" y="3500"/>
                  </a:lnTo>
                  <a:lnTo>
                    <a:pt x="1959" y="3526"/>
                  </a:lnTo>
                  <a:lnTo>
                    <a:pt x="1920" y="3548"/>
                  </a:lnTo>
                  <a:lnTo>
                    <a:pt x="1879" y="3563"/>
                  </a:lnTo>
                  <a:lnTo>
                    <a:pt x="1835" y="3573"/>
                  </a:lnTo>
                  <a:lnTo>
                    <a:pt x="1789" y="3576"/>
                  </a:lnTo>
                  <a:lnTo>
                    <a:pt x="1743" y="3573"/>
                  </a:lnTo>
                  <a:lnTo>
                    <a:pt x="1699" y="3563"/>
                  </a:lnTo>
                  <a:lnTo>
                    <a:pt x="1658" y="3548"/>
                  </a:lnTo>
                  <a:lnTo>
                    <a:pt x="1620" y="3526"/>
                  </a:lnTo>
                  <a:lnTo>
                    <a:pt x="1585" y="3500"/>
                  </a:lnTo>
                  <a:lnTo>
                    <a:pt x="1554" y="3470"/>
                  </a:lnTo>
                  <a:lnTo>
                    <a:pt x="1527" y="3435"/>
                  </a:lnTo>
                  <a:lnTo>
                    <a:pt x="1507" y="3397"/>
                  </a:lnTo>
                  <a:lnTo>
                    <a:pt x="1490" y="3355"/>
                  </a:lnTo>
                  <a:lnTo>
                    <a:pt x="1480" y="3311"/>
                  </a:lnTo>
                  <a:lnTo>
                    <a:pt x="1477" y="3265"/>
                  </a:lnTo>
                  <a:lnTo>
                    <a:pt x="1480" y="3222"/>
                  </a:lnTo>
                  <a:lnTo>
                    <a:pt x="1489" y="3179"/>
                  </a:lnTo>
                  <a:lnTo>
                    <a:pt x="1504" y="3140"/>
                  </a:lnTo>
                  <a:lnTo>
                    <a:pt x="1524" y="3102"/>
                  </a:lnTo>
                  <a:lnTo>
                    <a:pt x="1548" y="3068"/>
                  </a:lnTo>
                  <a:lnTo>
                    <a:pt x="1576" y="3038"/>
                  </a:lnTo>
                  <a:lnTo>
                    <a:pt x="1608" y="3012"/>
                  </a:lnTo>
                  <a:lnTo>
                    <a:pt x="1644" y="2990"/>
                  </a:lnTo>
                  <a:lnTo>
                    <a:pt x="1682" y="2972"/>
                  </a:lnTo>
                  <a:lnTo>
                    <a:pt x="1682" y="2690"/>
                  </a:lnTo>
                  <a:lnTo>
                    <a:pt x="1610" y="2679"/>
                  </a:lnTo>
                  <a:lnTo>
                    <a:pt x="1539" y="2661"/>
                  </a:lnTo>
                  <a:lnTo>
                    <a:pt x="1472" y="2640"/>
                  </a:lnTo>
                  <a:lnTo>
                    <a:pt x="1406" y="2612"/>
                  </a:lnTo>
                  <a:lnTo>
                    <a:pt x="1343" y="2580"/>
                  </a:lnTo>
                  <a:lnTo>
                    <a:pt x="1284" y="2543"/>
                  </a:lnTo>
                  <a:lnTo>
                    <a:pt x="1227" y="2502"/>
                  </a:lnTo>
                  <a:lnTo>
                    <a:pt x="1028" y="2702"/>
                  </a:lnTo>
                  <a:lnTo>
                    <a:pt x="1043" y="2743"/>
                  </a:lnTo>
                  <a:lnTo>
                    <a:pt x="1053" y="2787"/>
                  </a:lnTo>
                  <a:lnTo>
                    <a:pt x="1056" y="2833"/>
                  </a:lnTo>
                  <a:lnTo>
                    <a:pt x="1053" y="2879"/>
                  </a:lnTo>
                  <a:lnTo>
                    <a:pt x="1043" y="2923"/>
                  </a:lnTo>
                  <a:lnTo>
                    <a:pt x="1028" y="2965"/>
                  </a:lnTo>
                  <a:lnTo>
                    <a:pt x="1006" y="3003"/>
                  </a:lnTo>
                  <a:lnTo>
                    <a:pt x="980" y="3038"/>
                  </a:lnTo>
                  <a:lnTo>
                    <a:pt x="950" y="3068"/>
                  </a:lnTo>
                  <a:lnTo>
                    <a:pt x="915" y="3094"/>
                  </a:lnTo>
                  <a:lnTo>
                    <a:pt x="876" y="3116"/>
                  </a:lnTo>
                  <a:lnTo>
                    <a:pt x="834" y="3131"/>
                  </a:lnTo>
                  <a:lnTo>
                    <a:pt x="791" y="3141"/>
                  </a:lnTo>
                  <a:lnTo>
                    <a:pt x="745" y="3144"/>
                  </a:lnTo>
                  <a:lnTo>
                    <a:pt x="698" y="3141"/>
                  </a:lnTo>
                  <a:lnTo>
                    <a:pt x="655" y="3131"/>
                  </a:lnTo>
                  <a:lnTo>
                    <a:pt x="613" y="3116"/>
                  </a:lnTo>
                  <a:lnTo>
                    <a:pt x="575" y="3094"/>
                  </a:lnTo>
                  <a:lnTo>
                    <a:pt x="541" y="3068"/>
                  </a:lnTo>
                  <a:lnTo>
                    <a:pt x="509" y="3038"/>
                  </a:lnTo>
                  <a:lnTo>
                    <a:pt x="483" y="3003"/>
                  </a:lnTo>
                  <a:lnTo>
                    <a:pt x="462" y="2965"/>
                  </a:lnTo>
                  <a:lnTo>
                    <a:pt x="446" y="2923"/>
                  </a:lnTo>
                  <a:lnTo>
                    <a:pt x="436" y="2879"/>
                  </a:lnTo>
                  <a:lnTo>
                    <a:pt x="433" y="2833"/>
                  </a:lnTo>
                  <a:lnTo>
                    <a:pt x="436" y="2786"/>
                  </a:lnTo>
                  <a:lnTo>
                    <a:pt x="446" y="2743"/>
                  </a:lnTo>
                  <a:lnTo>
                    <a:pt x="462" y="2702"/>
                  </a:lnTo>
                  <a:lnTo>
                    <a:pt x="484" y="2663"/>
                  </a:lnTo>
                  <a:lnTo>
                    <a:pt x="510" y="2629"/>
                  </a:lnTo>
                  <a:lnTo>
                    <a:pt x="541" y="2597"/>
                  </a:lnTo>
                  <a:lnTo>
                    <a:pt x="575" y="2571"/>
                  </a:lnTo>
                  <a:lnTo>
                    <a:pt x="613" y="2550"/>
                  </a:lnTo>
                  <a:lnTo>
                    <a:pt x="655" y="2534"/>
                  </a:lnTo>
                  <a:lnTo>
                    <a:pt x="698" y="2524"/>
                  </a:lnTo>
                  <a:lnTo>
                    <a:pt x="745" y="2521"/>
                  </a:lnTo>
                  <a:lnTo>
                    <a:pt x="780" y="2523"/>
                  </a:lnTo>
                  <a:lnTo>
                    <a:pt x="814" y="2529"/>
                  </a:lnTo>
                  <a:lnTo>
                    <a:pt x="845" y="2537"/>
                  </a:lnTo>
                  <a:lnTo>
                    <a:pt x="876" y="2550"/>
                  </a:lnTo>
                  <a:lnTo>
                    <a:pt x="1075" y="2351"/>
                  </a:lnTo>
                  <a:lnTo>
                    <a:pt x="1034" y="2297"/>
                  </a:lnTo>
                  <a:lnTo>
                    <a:pt x="999" y="2239"/>
                  </a:lnTo>
                  <a:lnTo>
                    <a:pt x="967" y="2178"/>
                  </a:lnTo>
                  <a:lnTo>
                    <a:pt x="940" y="2116"/>
                  </a:lnTo>
                  <a:lnTo>
                    <a:pt x="917" y="2051"/>
                  </a:lnTo>
                  <a:lnTo>
                    <a:pt x="900" y="1984"/>
                  </a:lnTo>
                  <a:lnTo>
                    <a:pt x="886" y="1914"/>
                  </a:lnTo>
                  <a:lnTo>
                    <a:pt x="604" y="1914"/>
                  </a:lnTo>
                  <a:lnTo>
                    <a:pt x="587" y="1953"/>
                  </a:lnTo>
                  <a:lnTo>
                    <a:pt x="566" y="1988"/>
                  </a:lnTo>
                  <a:lnTo>
                    <a:pt x="538" y="2021"/>
                  </a:lnTo>
                  <a:lnTo>
                    <a:pt x="508" y="2049"/>
                  </a:lnTo>
                  <a:lnTo>
                    <a:pt x="474" y="2073"/>
                  </a:lnTo>
                  <a:lnTo>
                    <a:pt x="437" y="2092"/>
                  </a:lnTo>
                  <a:lnTo>
                    <a:pt x="398" y="2106"/>
                  </a:lnTo>
                  <a:lnTo>
                    <a:pt x="356" y="2115"/>
                  </a:lnTo>
                  <a:lnTo>
                    <a:pt x="312" y="2118"/>
                  </a:lnTo>
                  <a:lnTo>
                    <a:pt x="265" y="2115"/>
                  </a:lnTo>
                  <a:lnTo>
                    <a:pt x="222" y="2105"/>
                  </a:lnTo>
                  <a:lnTo>
                    <a:pt x="180" y="2089"/>
                  </a:lnTo>
                  <a:lnTo>
                    <a:pt x="142" y="2068"/>
                  </a:lnTo>
                  <a:lnTo>
                    <a:pt x="108" y="2042"/>
                  </a:lnTo>
                  <a:lnTo>
                    <a:pt x="76" y="2011"/>
                  </a:lnTo>
                  <a:lnTo>
                    <a:pt x="50" y="1976"/>
                  </a:lnTo>
                  <a:lnTo>
                    <a:pt x="29" y="1938"/>
                  </a:lnTo>
                  <a:lnTo>
                    <a:pt x="13" y="1897"/>
                  </a:lnTo>
                  <a:lnTo>
                    <a:pt x="3" y="1853"/>
                  </a:lnTo>
                  <a:lnTo>
                    <a:pt x="0" y="1807"/>
                  </a:lnTo>
                  <a:lnTo>
                    <a:pt x="3" y="1761"/>
                  </a:lnTo>
                  <a:lnTo>
                    <a:pt x="13" y="1717"/>
                  </a:lnTo>
                  <a:lnTo>
                    <a:pt x="29" y="1676"/>
                  </a:lnTo>
                  <a:lnTo>
                    <a:pt x="50" y="1638"/>
                  </a:lnTo>
                  <a:lnTo>
                    <a:pt x="77" y="1603"/>
                  </a:lnTo>
                  <a:lnTo>
                    <a:pt x="108" y="1571"/>
                  </a:lnTo>
                  <a:lnTo>
                    <a:pt x="142" y="1545"/>
                  </a:lnTo>
                  <a:lnTo>
                    <a:pt x="180" y="1524"/>
                  </a:lnTo>
                  <a:lnTo>
                    <a:pt x="222" y="1508"/>
                  </a:lnTo>
                  <a:lnTo>
                    <a:pt x="265" y="1498"/>
                  </a:lnTo>
                  <a:lnTo>
                    <a:pt x="312" y="1495"/>
                  </a:lnTo>
                  <a:lnTo>
                    <a:pt x="356" y="1498"/>
                  </a:lnTo>
                  <a:lnTo>
                    <a:pt x="398" y="1507"/>
                  </a:lnTo>
                  <a:lnTo>
                    <a:pt x="437" y="1521"/>
                  </a:lnTo>
                  <a:lnTo>
                    <a:pt x="474" y="1541"/>
                  </a:lnTo>
                  <a:lnTo>
                    <a:pt x="508" y="1565"/>
                  </a:lnTo>
                  <a:lnTo>
                    <a:pt x="538" y="1593"/>
                  </a:lnTo>
                  <a:lnTo>
                    <a:pt x="566" y="1626"/>
                  </a:lnTo>
                  <a:lnTo>
                    <a:pt x="587" y="1660"/>
                  </a:lnTo>
                  <a:lnTo>
                    <a:pt x="604" y="1699"/>
                  </a:lnTo>
                  <a:lnTo>
                    <a:pt x="882" y="1699"/>
                  </a:lnTo>
                  <a:lnTo>
                    <a:pt x="892" y="1623"/>
                  </a:lnTo>
                  <a:lnTo>
                    <a:pt x="908" y="1549"/>
                  </a:lnTo>
                  <a:lnTo>
                    <a:pt x="931" y="1479"/>
                  </a:lnTo>
                  <a:lnTo>
                    <a:pt x="958" y="1410"/>
                  </a:lnTo>
                  <a:lnTo>
                    <a:pt x="991" y="1345"/>
                  </a:lnTo>
                  <a:lnTo>
                    <a:pt x="1029" y="1283"/>
                  </a:lnTo>
                  <a:lnTo>
                    <a:pt x="1071" y="1223"/>
                  </a:lnTo>
                  <a:lnTo>
                    <a:pt x="875" y="1026"/>
                  </a:lnTo>
                  <a:lnTo>
                    <a:pt x="833" y="1043"/>
                  </a:lnTo>
                  <a:lnTo>
                    <a:pt x="790" y="1052"/>
                  </a:lnTo>
                  <a:lnTo>
                    <a:pt x="744" y="1056"/>
                  </a:lnTo>
                  <a:lnTo>
                    <a:pt x="698" y="1052"/>
                  </a:lnTo>
                  <a:lnTo>
                    <a:pt x="654" y="1043"/>
                  </a:lnTo>
                  <a:lnTo>
                    <a:pt x="612" y="1026"/>
                  </a:lnTo>
                  <a:lnTo>
                    <a:pt x="574" y="1006"/>
                  </a:lnTo>
                  <a:lnTo>
                    <a:pt x="539" y="979"/>
                  </a:lnTo>
                  <a:lnTo>
                    <a:pt x="509" y="948"/>
                  </a:lnTo>
                  <a:lnTo>
                    <a:pt x="483" y="913"/>
                  </a:lnTo>
                  <a:lnTo>
                    <a:pt x="461" y="875"/>
                  </a:lnTo>
                  <a:lnTo>
                    <a:pt x="446" y="834"/>
                  </a:lnTo>
                  <a:lnTo>
                    <a:pt x="436" y="790"/>
                  </a:lnTo>
                  <a:lnTo>
                    <a:pt x="433" y="744"/>
                  </a:lnTo>
                  <a:lnTo>
                    <a:pt x="436" y="698"/>
                  </a:lnTo>
                  <a:lnTo>
                    <a:pt x="446" y="654"/>
                  </a:lnTo>
                  <a:lnTo>
                    <a:pt x="461" y="613"/>
                  </a:lnTo>
                  <a:lnTo>
                    <a:pt x="483" y="574"/>
                  </a:lnTo>
                  <a:lnTo>
                    <a:pt x="509" y="539"/>
                  </a:lnTo>
                  <a:lnTo>
                    <a:pt x="539" y="508"/>
                  </a:lnTo>
                  <a:lnTo>
                    <a:pt x="574" y="482"/>
                  </a:lnTo>
                  <a:lnTo>
                    <a:pt x="612" y="462"/>
                  </a:lnTo>
                  <a:lnTo>
                    <a:pt x="654" y="445"/>
                  </a:lnTo>
                  <a:lnTo>
                    <a:pt x="698" y="436"/>
                  </a:lnTo>
                  <a:lnTo>
                    <a:pt x="744" y="432"/>
                  </a:lnTo>
                  <a:lnTo>
                    <a:pt x="790" y="436"/>
                  </a:lnTo>
                  <a:lnTo>
                    <a:pt x="834" y="445"/>
                  </a:lnTo>
                  <a:lnTo>
                    <a:pt x="876" y="462"/>
                  </a:lnTo>
                  <a:lnTo>
                    <a:pt x="914" y="482"/>
                  </a:lnTo>
                  <a:lnTo>
                    <a:pt x="948" y="508"/>
                  </a:lnTo>
                  <a:lnTo>
                    <a:pt x="979" y="540"/>
                  </a:lnTo>
                  <a:lnTo>
                    <a:pt x="1005" y="575"/>
                  </a:lnTo>
                  <a:lnTo>
                    <a:pt x="1027" y="613"/>
                  </a:lnTo>
                  <a:lnTo>
                    <a:pt x="1042" y="654"/>
                  </a:lnTo>
                  <a:lnTo>
                    <a:pt x="1052" y="698"/>
                  </a:lnTo>
                  <a:lnTo>
                    <a:pt x="1056" y="744"/>
                  </a:lnTo>
                  <a:lnTo>
                    <a:pt x="1054" y="779"/>
                  </a:lnTo>
                  <a:lnTo>
                    <a:pt x="1049" y="812"/>
                  </a:lnTo>
                  <a:lnTo>
                    <a:pt x="1039" y="845"/>
                  </a:lnTo>
                  <a:lnTo>
                    <a:pt x="1027" y="875"/>
                  </a:lnTo>
                  <a:lnTo>
                    <a:pt x="1224" y="1072"/>
                  </a:lnTo>
                  <a:lnTo>
                    <a:pt x="1280" y="1031"/>
                  </a:lnTo>
                  <a:lnTo>
                    <a:pt x="1340" y="992"/>
                  </a:lnTo>
                  <a:lnTo>
                    <a:pt x="1403" y="961"/>
                  </a:lnTo>
                  <a:lnTo>
                    <a:pt x="1470" y="933"/>
                  </a:lnTo>
                  <a:lnTo>
                    <a:pt x="1538" y="910"/>
                  </a:lnTo>
                  <a:lnTo>
                    <a:pt x="1609" y="894"/>
                  </a:lnTo>
                  <a:lnTo>
                    <a:pt x="1681" y="882"/>
                  </a:lnTo>
                  <a:lnTo>
                    <a:pt x="1681" y="604"/>
                  </a:lnTo>
                  <a:lnTo>
                    <a:pt x="1643" y="587"/>
                  </a:lnTo>
                  <a:lnTo>
                    <a:pt x="1608" y="565"/>
                  </a:lnTo>
                  <a:lnTo>
                    <a:pt x="1575" y="539"/>
                  </a:lnTo>
                  <a:lnTo>
                    <a:pt x="1547" y="508"/>
                  </a:lnTo>
                  <a:lnTo>
                    <a:pt x="1523" y="475"/>
                  </a:lnTo>
                  <a:lnTo>
                    <a:pt x="1503" y="438"/>
                  </a:lnTo>
                  <a:lnTo>
                    <a:pt x="1489" y="397"/>
                  </a:lnTo>
                  <a:lnTo>
                    <a:pt x="1480" y="356"/>
                  </a:lnTo>
                  <a:lnTo>
                    <a:pt x="1477" y="311"/>
                  </a:lnTo>
                  <a:lnTo>
                    <a:pt x="1480" y="266"/>
                  </a:lnTo>
                  <a:lnTo>
                    <a:pt x="1490" y="221"/>
                  </a:lnTo>
                  <a:lnTo>
                    <a:pt x="1505" y="180"/>
                  </a:lnTo>
                  <a:lnTo>
                    <a:pt x="1527" y="142"/>
                  </a:lnTo>
                  <a:lnTo>
                    <a:pt x="1553" y="107"/>
                  </a:lnTo>
                  <a:lnTo>
                    <a:pt x="1584" y="77"/>
                  </a:lnTo>
                  <a:lnTo>
                    <a:pt x="1619" y="50"/>
                  </a:lnTo>
                  <a:lnTo>
                    <a:pt x="1658" y="29"/>
                  </a:lnTo>
                  <a:lnTo>
                    <a:pt x="1699" y="13"/>
                  </a:lnTo>
                  <a:lnTo>
                    <a:pt x="1743" y="4"/>
                  </a:lnTo>
                  <a:lnTo>
                    <a:pt x="1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65"/>
            <p:cNvSpPr>
              <a:spLocks/>
            </p:cNvSpPr>
            <p:nvPr/>
          </p:nvSpPr>
          <p:spPr bwMode="auto">
            <a:xfrm>
              <a:off x="9264650" y="5192713"/>
              <a:ext cx="92075" cy="177800"/>
            </a:xfrm>
            <a:custGeom>
              <a:avLst/>
              <a:gdLst>
                <a:gd name="T0" fmla="*/ 315 w 578"/>
                <a:gd name="T1" fmla="*/ 0 h 1118"/>
                <a:gd name="T2" fmla="*/ 354 w 578"/>
                <a:gd name="T3" fmla="*/ 13 h 1118"/>
                <a:gd name="T4" fmla="*/ 359 w 578"/>
                <a:gd name="T5" fmla="*/ 70 h 1118"/>
                <a:gd name="T6" fmla="*/ 363 w 578"/>
                <a:gd name="T7" fmla="*/ 111 h 1118"/>
                <a:gd name="T8" fmla="*/ 391 w 578"/>
                <a:gd name="T9" fmla="*/ 125 h 1118"/>
                <a:gd name="T10" fmla="*/ 483 w 578"/>
                <a:gd name="T11" fmla="*/ 146 h 1118"/>
                <a:gd name="T12" fmla="*/ 537 w 578"/>
                <a:gd name="T13" fmla="*/ 177 h 1118"/>
                <a:gd name="T14" fmla="*/ 525 w 578"/>
                <a:gd name="T15" fmla="*/ 248 h 1118"/>
                <a:gd name="T16" fmla="*/ 503 w 578"/>
                <a:gd name="T17" fmla="*/ 314 h 1118"/>
                <a:gd name="T18" fmla="*/ 479 w 578"/>
                <a:gd name="T19" fmla="*/ 318 h 1118"/>
                <a:gd name="T20" fmla="*/ 383 w 578"/>
                <a:gd name="T21" fmla="*/ 284 h 1118"/>
                <a:gd name="T22" fmla="*/ 271 w 578"/>
                <a:gd name="T23" fmla="*/ 281 h 1118"/>
                <a:gd name="T24" fmla="*/ 218 w 578"/>
                <a:gd name="T25" fmla="*/ 312 h 1118"/>
                <a:gd name="T26" fmla="*/ 203 w 578"/>
                <a:gd name="T27" fmla="*/ 358 h 1118"/>
                <a:gd name="T28" fmla="*/ 232 w 578"/>
                <a:gd name="T29" fmla="*/ 405 h 1118"/>
                <a:gd name="T30" fmla="*/ 307 w 578"/>
                <a:gd name="T31" fmla="*/ 446 h 1118"/>
                <a:gd name="T32" fmla="*/ 444 w 578"/>
                <a:gd name="T33" fmla="*/ 510 h 1118"/>
                <a:gd name="T34" fmla="*/ 529 w 578"/>
                <a:gd name="T35" fmla="*/ 583 h 1118"/>
                <a:gd name="T36" fmla="*/ 573 w 578"/>
                <a:gd name="T37" fmla="*/ 679 h 1118"/>
                <a:gd name="T38" fmla="*/ 572 w 578"/>
                <a:gd name="T39" fmla="*/ 784 h 1118"/>
                <a:gd name="T40" fmla="*/ 524 w 578"/>
                <a:gd name="T41" fmla="*/ 880 h 1118"/>
                <a:gd name="T42" fmla="*/ 449 w 578"/>
                <a:gd name="T43" fmla="*/ 944 h 1118"/>
                <a:gd name="T44" fmla="*/ 373 w 578"/>
                <a:gd name="T45" fmla="*/ 974 h 1118"/>
                <a:gd name="T46" fmla="*/ 355 w 578"/>
                <a:gd name="T47" fmla="*/ 1012 h 1118"/>
                <a:gd name="T48" fmla="*/ 352 w 578"/>
                <a:gd name="T49" fmla="*/ 1098 h 1118"/>
                <a:gd name="T50" fmla="*/ 322 w 578"/>
                <a:gd name="T51" fmla="*/ 1118 h 1118"/>
                <a:gd name="T52" fmla="*/ 223 w 578"/>
                <a:gd name="T53" fmla="*/ 1111 h 1118"/>
                <a:gd name="T54" fmla="*/ 211 w 578"/>
                <a:gd name="T55" fmla="*/ 1082 h 1118"/>
                <a:gd name="T56" fmla="*/ 210 w 578"/>
                <a:gd name="T57" fmla="*/ 1013 h 1118"/>
                <a:gd name="T58" fmla="*/ 198 w 578"/>
                <a:gd name="T59" fmla="*/ 989 h 1118"/>
                <a:gd name="T60" fmla="*/ 135 w 578"/>
                <a:gd name="T61" fmla="*/ 976 h 1118"/>
                <a:gd name="T62" fmla="*/ 33 w 578"/>
                <a:gd name="T63" fmla="*/ 942 h 1118"/>
                <a:gd name="T64" fmla="*/ 1 w 578"/>
                <a:gd name="T65" fmla="*/ 920 h 1118"/>
                <a:gd name="T66" fmla="*/ 4 w 578"/>
                <a:gd name="T67" fmla="*/ 882 h 1118"/>
                <a:gd name="T68" fmla="*/ 37 w 578"/>
                <a:gd name="T69" fmla="*/ 779 h 1118"/>
                <a:gd name="T70" fmla="*/ 61 w 578"/>
                <a:gd name="T71" fmla="*/ 776 h 1118"/>
                <a:gd name="T72" fmla="*/ 149 w 578"/>
                <a:gd name="T73" fmla="*/ 811 h 1118"/>
                <a:gd name="T74" fmla="*/ 262 w 578"/>
                <a:gd name="T75" fmla="*/ 829 h 1118"/>
                <a:gd name="T76" fmla="*/ 347 w 578"/>
                <a:gd name="T77" fmla="*/ 803 h 1118"/>
                <a:gd name="T78" fmla="*/ 377 w 578"/>
                <a:gd name="T79" fmla="*/ 760 h 1118"/>
                <a:gd name="T80" fmla="*/ 372 w 578"/>
                <a:gd name="T81" fmla="*/ 708 h 1118"/>
                <a:gd name="T82" fmla="*/ 329 w 578"/>
                <a:gd name="T83" fmla="*/ 663 h 1118"/>
                <a:gd name="T84" fmla="*/ 249 w 578"/>
                <a:gd name="T85" fmla="*/ 626 h 1118"/>
                <a:gd name="T86" fmla="*/ 133 w 578"/>
                <a:gd name="T87" fmla="*/ 572 h 1118"/>
                <a:gd name="T88" fmla="*/ 55 w 578"/>
                <a:gd name="T89" fmla="*/ 510 h 1118"/>
                <a:gd name="T90" fmla="*/ 12 w 578"/>
                <a:gd name="T91" fmla="*/ 428 h 1118"/>
                <a:gd name="T92" fmla="*/ 11 w 578"/>
                <a:gd name="T93" fmla="*/ 325 h 1118"/>
                <a:gd name="T94" fmla="*/ 47 w 578"/>
                <a:gd name="T95" fmla="*/ 235 h 1118"/>
                <a:gd name="T96" fmla="*/ 115 w 578"/>
                <a:gd name="T97" fmla="*/ 172 h 1118"/>
                <a:gd name="T98" fmla="*/ 193 w 578"/>
                <a:gd name="T99" fmla="*/ 136 h 1118"/>
                <a:gd name="T100" fmla="*/ 216 w 578"/>
                <a:gd name="T101" fmla="*/ 121 h 1118"/>
                <a:gd name="T102" fmla="*/ 220 w 578"/>
                <a:gd name="T103" fmla="*/ 84 h 1118"/>
                <a:gd name="T104" fmla="*/ 221 w 578"/>
                <a:gd name="T105" fmla="*/ 23 h 1118"/>
                <a:gd name="T106" fmla="*/ 243 w 578"/>
                <a:gd name="T107" fmla="*/ 1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8" h="1118">
                  <a:moveTo>
                    <a:pt x="259" y="0"/>
                  </a:moveTo>
                  <a:lnTo>
                    <a:pt x="289" y="0"/>
                  </a:lnTo>
                  <a:lnTo>
                    <a:pt x="315" y="0"/>
                  </a:lnTo>
                  <a:lnTo>
                    <a:pt x="334" y="1"/>
                  </a:lnTo>
                  <a:lnTo>
                    <a:pt x="346" y="6"/>
                  </a:lnTo>
                  <a:lnTo>
                    <a:pt x="354" y="13"/>
                  </a:lnTo>
                  <a:lnTo>
                    <a:pt x="358" y="25"/>
                  </a:lnTo>
                  <a:lnTo>
                    <a:pt x="359" y="44"/>
                  </a:lnTo>
                  <a:lnTo>
                    <a:pt x="359" y="70"/>
                  </a:lnTo>
                  <a:lnTo>
                    <a:pt x="360" y="89"/>
                  </a:lnTo>
                  <a:lnTo>
                    <a:pt x="361" y="102"/>
                  </a:lnTo>
                  <a:lnTo>
                    <a:pt x="363" y="111"/>
                  </a:lnTo>
                  <a:lnTo>
                    <a:pt x="369" y="118"/>
                  </a:lnTo>
                  <a:lnTo>
                    <a:pt x="377" y="122"/>
                  </a:lnTo>
                  <a:lnTo>
                    <a:pt x="391" y="125"/>
                  </a:lnTo>
                  <a:lnTo>
                    <a:pt x="409" y="128"/>
                  </a:lnTo>
                  <a:lnTo>
                    <a:pt x="446" y="135"/>
                  </a:lnTo>
                  <a:lnTo>
                    <a:pt x="483" y="146"/>
                  </a:lnTo>
                  <a:lnTo>
                    <a:pt x="518" y="160"/>
                  </a:lnTo>
                  <a:lnTo>
                    <a:pt x="530" y="168"/>
                  </a:lnTo>
                  <a:lnTo>
                    <a:pt x="537" y="177"/>
                  </a:lnTo>
                  <a:lnTo>
                    <a:pt x="541" y="189"/>
                  </a:lnTo>
                  <a:lnTo>
                    <a:pt x="538" y="203"/>
                  </a:lnTo>
                  <a:lnTo>
                    <a:pt x="525" y="248"/>
                  </a:lnTo>
                  <a:lnTo>
                    <a:pt x="512" y="294"/>
                  </a:lnTo>
                  <a:lnTo>
                    <a:pt x="507" y="306"/>
                  </a:lnTo>
                  <a:lnTo>
                    <a:pt x="503" y="314"/>
                  </a:lnTo>
                  <a:lnTo>
                    <a:pt x="496" y="319"/>
                  </a:lnTo>
                  <a:lnTo>
                    <a:pt x="488" y="320"/>
                  </a:lnTo>
                  <a:lnTo>
                    <a:pt x="479" y="318"/>
                  </a:lnTo>
                  <a:lnTo>
                    <a:pt x="467" y="313"/>
                  </a:lnTo>
                  <a:lnTo>
                    <a:pt x="425" y="296"/>
                  </a:lnTo>
                  <a:lnTo>
                    <a:pt x="383" y="284"/>
                  </a:lnTo>
                  <a:lnTo>
                    <a:pt x="339" y="279"/>
                  </a:lnTo>
                  <a:lnTo>
                    <a:pt x="295" y="279"/>
                  </a:lnTo>
                  <a:lnTo>
                    <a:pt x="271" y="281"/>
                  </a:lnTo>
                  <a:lnTo>
                    <a:pt x="248" y="289"/>
                  </a:lnTo>
                  <a:lnTo>
                    <a:pt x="231" y="298"/>
                  </a:lnTo>
                  <a:lnTo>
                    <a:pt x="218" y="312"/>
                  </a:lnTo>
                  <a:lnTo>
                    <a:pt x="209" y="326"/>
                  </a:lnTo>
                  <a:lnTo>
                    <a:pt x="203" y="342"/>
                  </a:lnTo>
                  <a:lnTo>
                    <a:pt x="203" y="358"/>
                  </a:lnTo>
                  <a:lnTo>
                    <a:pt x="209" y="375"/>
                  </a:lnTo>
                  <a:lnTo>
                    <a:pt x="218" y="391"/>
                  </a:lnTo>
                  <a:lnTo>
                    <a:pt x="232" y="405"/>
                  </a:lnTo>
                  <a:lnTo>
                    <a:pt x="256" y="421"/>
                  </a:lnTo>
                  <a:lnTo>
                    <a:pt x="281" y="436"/>
                  </a:lnTo>
                  <a:lnTo>
                    <a:pt x="307" y="446"/>
                  </a:lnTo>
                  <a:lnTo>
                    <a:pt x="354" y="466"/>
                  </a:lnTo>
                  <a:lnTo>
                    <a:pt x="399" y="487"/>
                  </a:lnTo>
                  <a:lnTo>
                    <a:pt x="444" y="510"/>
                  </a:lnTo>
                  <a:lnTo>
                    <a:pt x="476" y="530"/>
                  </a:lnTo>
                  <a:lnTo>
                    <a:pt x="505" y="555"/>
                  </a:lnTo>
                  <a:lnTo>
                    <a:pt x="529" y="583"/>
                  </a:lnTo>
                  <a:lnTo>
                    <a:pt x="548" y="613"/>
                  </a:lnTo>
                  <a:lnTo>
                    <a:pt x="563" y="646"/>
                  </a:lnTo>
                  <a:lnTo>
                    <a:pt x="573" y="679"/>
                  </a:lnTo>
                  <a:lnTo>
                    <a:pt x="578" y="714"/>
                  </a:lnTo>
                  <a:lnTo>
                    <a:pt x="578" y="749"/>
                  </a:lnTo>
                  <a:lnTo>
                    <a:pt x="572" y="784"/>
                  </a:lnTo>
                  <a:lnTo>
                    <a:pt x="562" y="817"/>
                  </a:lnTo>
                  <a:lnTo>
                    <a:pt x="546" y="850"/>
                  </a:lnTo>
                  <a:lnTo>
                    <a:pt x="524" y="880"/>
                  </a:lnTo>
                  <a:lnTo>
                    <a:pt x="501" y="906"/>
                  </a:lnTo>
                  <a:lnTo>
                    <a:pt x="476" y="926"/>
                  </a:lnTo>
                  <a:lnTo>
                    <a:pt x="449" y="944"/>
                  </a:lnTo>
                  <a:lnTo>
                    <a:pt x="420" y="958"/>
                  </a:lnTo>
                  <a:lnTo>
                    <a:pt x="388" y="968"/>
                  </a:lnTo>
                  <a:lnTo>
                    <a:pt x="373" y="974"/>
                  </a:lnTo>
                  <a:lnTo>
                    <a:pt x="362" y="983"/>
                  </a:lnTo>
                  <a:lnTo>
                    <a:pt x="357" y="996"/>
                  </a:lnTo>
                  <a:lnTo>
                    <a:pt x="355" y="1012"/>
                  </a:lnTo>
                  <a:lnTo>
                    <a:pt x="356" y="1048"/>
                  </a:lnTo>
                  <a:lnTo>
                    <a:pt x="355" y="1084"/>
                  </a:lnTo>
                  <a:lnTo>
                    <a:pt x="352" y="1098"/>
                  </a:lnTo>
                  <a:lnTo>
                    <a:pt x="347" y="1109"/>
                  </a:lnTo>
                  <a:lnTo>
                    <a:pt x="336" y="1115"/>
                  </a:lnTo>
                  <a:lnTo>
                    <a:pt x="322" y="1118"/>
                  </a:lnTo>
                  <a:lnTo>
                    <a:pt x="245" y="1118"/>
                  </a:lnTo>
                  <a:lnTo>
                    <a:pt x="233" y="1115"/>
                  </a:lnTo>
                  <a:lnTo>
                    <a:pt x="223" y="1111"/>
                  </a:lnTo>
                  <a:lnTo>
                    <a:pt x="216" y="1104"/>
                  </a:lnTo>
                  <a:lnTo>
                    <a:pt x="212" y="1094"/>
                  </a:lnTo>
                  <a:lnTo>
                    <a:pt x="211" y="1082"/>
                  </a:lnTo>
                  <a:lnTo>
                    <a:pt x="210" y="1056"/>
                  </a:lnTo>
                  <a:lnTo>
                    <a:pt x="210" y="1030"/>
                  </a:lnTo>
                  <a:lnTo>
                    <a:pt x="210" y="1013"/>
                  </a:lnTo>
                  <a:lnTo>
                    <a:pt x="208" y="1001"/>
                  </a:lnTo>
                  <a:lnTo>
                    <a:pt x="205" y="994"/>
                  </a:lnTo>
                  <a:lnTo>
                    <a:pt x="198" y="989"/>
                  </a:lnTo>
                  <a:lnTo>
                    <a:pt x="187" y="986"/>
                  </a:lnTo>
                  <a:lnTo>
                    <a:pt x="171" y="983"/>
                  </a:lnTo>
                  <a:lnTo>
                    <a:pt x="135" y="976"/>
                  </a:lnTo>
                  <a:lnTo>
                    <a:pt x="100" y="968"/>
                  </a:lnTo>
                  <a:lnTo>
                    <a:pt x="65" y="957"/>
                  </a:lnTo>
                  <a:lnTo>
                    <a:pt x="33" y="942"/>
                  </a:lnTo>
                  <a:lnTo>
                    <a:pt x="17" y="935"/>
                  </a:lnTo>
                  <a:lnTo>
                    <a:pt x="8" y="927"/>
                  </a:lnTo>
                  <a:lnTo>
                    <a:pt x="1" y="920"/>
                  </a:lnTo>
                  <a:lnTo>
                    <a:pt x="0" y="910"/>
                  </a:lnTo>
                  <a:lnTo>
                    <a:pt x="0" y="898"/>
                  </a:lnTo>
                  <a:lnTo>
                    <a:pt x="4" y="882"/>
                  </a:lnTo>
                  <a:lnTo>
                    <a:pt x="27" y="801"/>
                  </a:lnTo>
                  <a:lnTo>
                    <a:pt x="32" y="788"/>
                  </a:lnTo>
                  <a:lnTo>
                    <a:pt x="37" y="779"/>
                  </a:lnTo>
                  <a:lnTo>
                    <a:pt x="44" y="774"/>
                  </a:lnTo>
                  <a:lnTo>
                    <a:pt x="51" y="773"/>
                  </a:lnTo>
                  <a:lnTo>
                    <a:pt x="61" y="776"/>
                  </a:lnTo>
                  <a:lnTo>
                    <a:pt x="74" y="781"/>
                  </a:lnTo>
                  <a:lnTo>
                    <a:pt x="111" y="799"/>
                  </a:lnTo>
                  <a:lnTo>
                    <a:pt x="149" y="811"/>
                  </a:lnTo>
                  <a:lnTo>
                    <a:pt x="188" y="821"/>
                  </a:lnTo>
                  <a:lnTo>
                    <a:pt x="227" y="827"/>
                  </a:lnTo>
                  <a:lnTo>
                    <a:pt x="262" y="829"/>
                  </a:lnTo>
                  <a:lnTo>
                    <a:pt x="296" y="825"/>
                  </a:lnTo>
                  <a:lnTo>
                    <a:pt x="329" y="814"/>
                  </a:lnTo>
                  <a:lnTo>
                    <a:pt x="347" y="803"/>
                  </a:lnTo>
                  <a:lnTo>
                    <a:pt x="361" y="791"/>
                  </a:lnTo>
                  <a:lnTo>
                    <a:pt x="371" y="776"/>
                  </a:lnTo>
                  <a:lnTo>
                    <a:pt x="377" y="760"/>
                  </a:lnTo>
                  <a:lnTo>
                    <a:pt x="380" y="742"/>
                  </a:lnTo>
                  <a:lnTo>
                    <a:pt x="379" y="725"/>
                  </a:lnTo>
                  <a:lnTo>
                    <a:pt x="372" y="708"/>
                  </a:lnTo>
                  <a:lnTo>
                    <a:pt x="361" y="691"/>
                  </a:lnTo>
                  <a:lnTo>
                    <a:pt x="347" y="676"/>
                  </a:lnTo>
                  <a:lnTo>
                    <a:pt x="329" y="663"/>
                  </a:lnTo>
                  <a:lnTo>
                    <a:pt x="309" y="652"/>
                  </a:lnTo>
                  <a:lnTo>
                    <a:pt x="289" y="642"/>
                  </a:lnTo>
                  <a:lnTo>
                    <a:pt x="249" y="626"/>
                  </a:lnTo>
                  <a:lnTo>
                    <a:pt x="210" y="610"/>
                  </a:lnTo>
                  <a:lnTo>
                    <a:pt x="171" y="592"/>
                  </a:lnTo>
                  <a:lnTo>
                    <a:pt x="133" y="572"/>
                  </a:lnTo>
                  <a:lnTo>
                    <a:pt x="103" y="553"/>
                  </a:lnTo>
                  <a:lnTo>
                    <a:pt x="77" y="532"/>
                  </a:lnTo>
                  <a:lnTo>
                    <a:pt x="55" y="510"/>
                  </a:lnTo>
                  <a:lnTo>
                    <a:pt x="37" y="484"/>
                  </a:lnTo>
                  <a:lnTo>
                    <a:pt x="23" y="457"/>
                  </a:lnTo>
                  <a:lnTo>
                    <a:pt x="12" y="428"/>
                  </a:lnTo>
                  <a:lnTo>
                    <a:pt x="7" y="395"/>
                  </a:lnTo>
                  <a:lnTo>
                    <a:pt x="7" y="359"/>
                  </a:lnTo>
                  <a:lnTo>
                    <a:pt x="11" y="325"/>
                  </a:lnTo>
                  <a:lnTo>
                    <a:pt x="19" y="292"/>
                  </a:lnTo>
                  <a:lnTo>
                    <a:pt x="32" y="263"/>
                  </a:lnTo>
                  <a:lnTo>
                    <a:pt x="47" y="235"/>
                  </a:lnTo>
                  <a:lnTo>
                    <a:pt x="66" y="211"/>
                  </a:lnTo>
                  <a:lnTo>
                    <a:pt x="89" y="191"/>
                  </a:lnTo>
                  <a:lnTo>
                    <a:pt x="115" y="172"/>
                  </a:lnTo>
                  <a:lnTo>
                    <a:pt x="145" y="156"/>
                  </a:lnTo>
                  <a:lnTo>
                    <a:pt x="177" y="143"/>
                  </a:lnTo>
                  <a:lnTo>
                    <a:pt x="193" y="136"/>
                  </a:lnTo>
                  <a:lnTo>
                    <a:pt x="203" y="132"/>
                  </a:lnTo>
                  <a:lnTo>
                    <a:pt x="211" y="127"/>
                  </a:lnTo>
                  <a:lnTo>
                    <a:pt x="216" y="121"/>
                  </a:lnTo>
                  <a:lnTo>
                    <a:pt x="219" y="112"/>
                  </a:lnTo>
                  <a:lnTo>
                    <a:pt x="220" y="100"/>
                  </a:lnTo>
                  <a:lnTo>
                    <a:pt x="220" y="84"/>
                  </a:lnTo>
                  <a:lnTo>
                    <a:pt x="220" y="62"/>
                  </a:lnTo>
                  <a:lnTo>
                    <a:pt x="220" y="40"/>
                  </a:lnTo>
                  <a:lnTo>
                    <a:pt x="221" y="23"/>
                  </a:lnTo>
                  <a:lnTo>
                    <a:pt x="224" y="11"/>
                  </a:lnTo>
                  <a:lnTo>
                    <a:pt x="231" y="5"/>
                  </a:lnTo>
                  <a:lnTo>
                    <a:pt x="243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8" name="Freeform 175"/>
          <p:cNvSpPr>
            <a:spLocks noEditPoints="1"/>
          </p:cNvSpPr>
          <p:nvPr/>
        </p:nvSpPr>
        <p:spPr bwMode="auto">
          <a:xfrm>
            <a:off x="10219341" y="5219700"/>
            <a:ext cx="163513" cy="123825"/>
          </a:xfrm>
          <a:custGeom>
            <a:avLst/>
            <a:gdLst>
              <a:gd name="T0" fmla="*/ 360 w 1030"/>
              <a:gd name="T1" fmla="*/ 213 h 782"/>
              <a:gd name="T2" fmla="*/ 301 w 1030"/>
              <a:gd name="T3" fmla="*/ 235 h 782"/>
              <a:gd name="T4" fmla="*/ 254 w 1030"/>
              <a:gd name="T5" fmla="*/ 275 h 782"/>
              <a:gd name="T6" fmla="*/ 223 w 1030"/>
              <a:gd name="T7" fmla="*/ 328 h 782"/>
              <a:gd name="T8" fmla="*/ 211 w 1030"/>
              <a:gd name="T9" fmla="*/ 391 h 782"/>
              <a:gd name="T10" fmla="*/ 222 w 1030"/>
              <a:gd name="T11" fmla="*/ 454 h 782"/>
              <a:gd name="T12" fmla="*/ 254 w 1030"/>
              <a:gd name="T13" fmla="*/ 507 h 782"/>
              <a:gd name="T14" fmla="*/ 301 w 1030"/>
              <a:gd name="T15" fmla="*/ 547 h 782"/>
              <a:gd name="T16" fmla="*/ 360 w 1030"/>
              <a:gd name="T17" fmla="*/ 569 h 782"/>
              <a:gd name="T18" fmla="*/ 424 w 1030"/>
              <a:gd name="T19" fmla="*/ 569 h 782"/>
              <a:gd name="T20" fmla="*/ 482 w 1030"/>
              <a:gd name="T21" fmla="*/ 547 h 782"/>
              <a:gd name="T22" fmla="*/ 529 w 1030"/>
              <a:gd name="T23" fmla="*/ 507 h 782"/>
              <a:gd name="T24" fmla="*/ 561 w 1030"/>
              <a:gd name="T25" fmla="*/ 454 h 782"/>
              <a:gd name="T26" fmla="*/ 572 w 1030"/>
              <a:gd name="T27" fmla="*/ 391 h 782"/>
              <a:gd name="T28" fmla="*/ 561 w 1030"/>
              <a:gd name="T29" fmla="*/ 328 h 782"/>
              <a:gd name="T30" fmla="*/ 529 w 1030"/>
              <a:gd name="T31" fmla="*/ 275 h 782"/>
              <a:gd name="T32" fmla="*/ 482 w 1030"/>
              <a:gd name="T33" fmla="*/ 235 h 782"/>
              <a:gd name="T34" fmla="*/ 424 w 1030"/>
              <a:gd name="T35" fmla="*/ 213 h 782"/>
              <a:gd name="T36" fmla="*/ 392 w 1030"/>
              <a:gd name="T37" fmla="*/ 0 h 782"/>
              <a:gd name="T38" fmla="*/ 489 w 1030"/>
              <a:gd name="T39" fmla="*/ 12 h 782"/>
              <a:gd name="T40" fmla="*/ 577 w 1030"/>
              <a:gd name="T41" fmla="*/ 47 h 782"/>
              <a:gd name="T42" fmla="*/ 654 w 1030"/>
              <a:gd name="T43" fmla="*/ 102 h 782"/>
              <a:gd name="T44" fmla="*/ 715 w 1030"/>
              <a:gd name="T45" fmla="*/ 173 h 782"/>
              <a:gd name="T46" fmla="*/ 759 w 1030"/>
              <a:gd name="T47" fmla="*/ 257 h 782"/>
              <a:gd name="T48" fmla="*/ 1030 w 1030"/>
              <a:gd name="T49" fmla="*/ 303 h 782"/>
              <a:gd name="T50" fmla="*/ 1025 w 1030"/>
              <a:gd name="T51" fmla="*/ 391 h 782"/>
              <a:gd name="T52" fmla="*/ 1030 w 1030"/>
              <a:gd name="T53" fmla="*/ 478 h 782"/>
              <a:gd name="T54" fmla="*/ 759 w 1030"/>
              <a:gd name="T55" fmla="*/ 524 h 782"/>
              <a:gd name="T56" fmla="*/ 715 w 1030"/>
              <a:gd name="T57" fmla="*/ 609 h 782"/>
              <a:gd name="T58" fmla="*/ 654 w 1030"/>
              <a:gd name="T59" fmla="*/ 681 h 782"/>
              <a:gd name="T60" fmla="*/ 577 w 1030"/>
              <a:gd name="T61" fmla="*/ 734 h 782"/>
              <a:gd name="T62" fmla="*/ 489 w 1030"/>
              <a:gd name="T63" fmla="*/ 769 h 782"/>
              <a:gd name="T64" fmla="*/ 392 w 1030"/>
              <a:gd name="T65" fmla="*/ 782 h 782"/>
              <a:gd name="T66" fmla="*/ 295 w 1030"/>
              <a:gd name="T67" fmla="*/ 770 h 782"/>
              <a:gd name="T68" fmla="*/ 208 w 1030"/>
              <a:gd name="T69" fmla="*/ 736 h 782"/>
              <a:gd name="T70" fmla="*/ 131 w 1030"/>
              <a:gd name="T71" fmla="*/ 683 h 782"/>
              <a:gd name="T72" fmla="*/ 70 w 1030"/>
              <a:gd name="T73" fmla="*/ 614 h 782"/>
              <a:gd name="T74" fmla="*/ 26 w 1030"/>
              <a:gd name="T75" fmla="*/ 532 h 782"/>
              <a:gd name="T76" fmla="*/ 3 w 1030"/>
              <a:gd name="T77" fmla="*/ 440 h 782"/>
              <a:gd name="T78" fmla="*/ 3 w 1030"/>
              <a:gd name="T79" fmla="*/ 342 h 782"/>
              <a:gd name="T80" fmla="*/ 26 w 1030"/>
              <a:gd name="T81" fmla="*/ 250 h 782"/>
              <a:gd name="T82" fmla="*/ 70 w 1030"/>
              <a:gd name="T83" fmla="*/ 167 h 782"/>
              <a:gd name="T84" fmla="*/ 131 w 1030"/>
              <a:gd name="T85" fmla="*/ 99 h 782"/>
              <a:gd name="T86" fmla="*/ 208 w 1030"/>
              <a:gd name="T87" fmla="*/ 46 h 782"/>
              <a:gd name="T88" fmla="*/ 295 w 1030"/>
              <a:gd name="T89" fmla="*/ 12 h 782"/>
              <a:gd name="T90" fmla="*/ 392 w 1030"/>
              <a:gd name="T9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30" h="782">
                <a:moveTo>
                  <a:pt x="392" y="210"/>
                </a:moveTo>
                <a:lnTo>
                  <a:pt x="360" y="213"/>
                </a:lnTo>
                <a:lnTo>
                  <a:pt x="329" y="222"/>
                </a:lnTo>
                <a:lnTo>
                  <a:pt x="301" y="235"/>
                </a:lnTo>
                <a:lnTo>
                  <a:pt x="276" y="253"/>
                </a:lnTo>
                <a:lnTo>
                  <a:pt x="254" y="275"/>
                </a:lnTo>
                <a:lnTo>
                  <a:pt x="236" y="300"/>
                </a:lnTo>
                <a:lnTo>
                  <a:pt x="223" y="328"/>
                </a:lnTo>
                <a:lnTo>
                  <a:pt x="214" y="359"/>
                </a:lnTo>
                <a:lnTo>
                  <a:pt x="211" y="391"/>
                </a:lnTo>
                <a:lnTo>
                  <a:pt x="214" y="423"/>
                </a:lnTo>
                <a:lnTo>
                  <a:pt x="222" y="454"/>
                </a:lnTo>
                <a:lnTo>
                  <a:pt x="236" y="481"/>
                </a:lnTo>
                <a:lnTo>
                  <a:pt x="254" y="507"/>
                </a:lnTo>
                <a:lnTo>
                  <a:pt x="276" y="528"/>
                </a:lnTo>
                <a:lnTo>
                  <a:pt x="301" y="547"/>
                </a:lnTo>
                <a:lnTo>
                  <a:pt x="329" y="560"/>
                </a:lnTo>
                <a:lnTo>
                  <a:pt x="360" y="569"/>
                </a:lnTo>
                <a:lnTo>
                  <a:pt x="392" y="571"/>
                </a:lnTo>
                <a:lnTo>
                  <a:pt x="424" y="569"/>
                </a:lnTo>
                <a:lnTo>
                  <a:pt x="455" y="560"/>
                </a:lnTo>
                <a:lnTo>
                  <a:pt x="482" y="547"/>
                </a:lnTo>
                <a:lnTo>
                  <a:pt x="509" y="528"/>
                </a:lnTo>
                <a:lnTo>
                  <a:pt x="529" y="507"/>
                </a:lnTo>
                <a:lnTo>
                  <a:pt x="548" y="481"/>
                </a:lnTo>
                <a:lnTo>
                  <a:pt x="561" y="454"/>
                </a:lnTo>
                <a:lnTo>
                  <a:pt x="570" y="423"/>
                </a:lnTo>
                <a:lnTo>
                  <a:pt x="572" y="391"/>
                </a:lnTo>
                <a:lnTo>
                  <a:pt x="570" y="359"/>
                </a:lnTo>
                <a:lnTo>
                  <a:pt x="561" y="328"/>
                </a:lnTo>
                <a:lnTo>
                  <a:pt x="548" y="300"/>
                </a:lnTo>
                <a:lnTo>
                  <a:pt x="529" y="275"/>
                </a:lnTo>
                <a:lnTo>
                  <a:pt x="509" y="253"/>
                </a:lnTo>
                <a:lnTo>
                  <a:pt x="482" y="235"/>
                </a:lnTo>
                <a:lnTo>
                  <a:pt x="455" y="222"/>
                </a:lnTo>
                <a:lnTo>
                  <a:pt x="424" y="213"/>
                </a:lnTo>
                <a:lnTo>
                  <a:pt x="392" y="210"/>
                </a:lnTo>
                <a:close/>
                <a:moveTo>
                  <a:pt x="392" y="0"/>
                </a:moveTo>
                <a:lnTo>
                  <a:pt x="441" y="3"/>
                </a:lnTo>
                <a:lnTo>
                  <a:pt x="489" y="12"/>
                </a:lnTo>
                <a:lnTo>
                  <a:pt x="535" y="27"/>
                </a:lnTo>
                <a:lnTo>
                  <a:pt x="577" y="47"/>
                </a:lnTo>
                <a:lnTo>
                  <a:pt x="618" y="72"/>
                </a:lnTo>
                <a:lnTo>
                  <a:pt x="654" y="102"/>
                </a:lnTo>
                <a:lnTo>
                  <a:pt x="687" y="136"/>
                </a:lnTo>
                <a:lnTo>
                  <a:pt x="715" y="173"/>
                </a:lnTo>
                <a:lnTo>
                  <a:pt x="739" y="213"/>
                </a:lnTo>
                <a:lnTo>
                  <a:pt x="759" y="257"/>
                </a:lnTo>
                <a:lnTo>
                  <a:pt x="772" y="303"/>
                </a:lnTo>
                <a:lnTo>
                  <a:pt x="1030" y="303"/>
                </a:lnTo>
                <a:lnTo>
                  <a:pt x="1026" y="347"/>
                </a:lnTo>
                <a:lnTo>
                  <a:pt x="1025" y="391"/>
                </a:lnTo>
                <a:lnTo>
                  <a:pt x="1026" y="434"/>
                </a:lnTo>
                <a:lnTo>
                  <a:pt x="1030" y="478"/>
                </a:lnTo>
                <a:lnTo>
                  <a:pt x="772" y="478"/>
                </a:lnTo>
                <a:lnTo>
                  <a:pt x="759" y="524"/>
                </a:lnTo>
                <a:lnTo>
                  <a:pt x="739" y="568"/>
                </a:lnTo>
                <a:lnTo>
                  <a:pt x="715" y="609"/>
                </a:lnTo>
                <a:lnTo>
                  <a:pt x="687" y="647"/>
                </a:lnTo>
                <a:lnTo>
                  <a:pt x="654" y="681"/>
                </a:lnTo>
                <a:lnTo>
                  <a:pt x="618" y="710"/>
                </a:lnTo>
                <a:lnTo>
                  <a:pt x="577" y="734"/>
                </a:lnTo>
                <a:lnTo>
                  <a:pt x="535" y="755"/>
                </a:lnTo>
                <a:lnTo>
                  <a:pt x="489" y="769"/>
                </a:lnTo>
                <a:lnTo>
                  <a:pt x="441" y="779"/>
                </a:lnTo>
                <a:lnTo>
                  <a:pt x="392" y="782"/>
                </a:lnTo>
                <a:lnTo>
                  <a:pt x="342" y="779"/>
                </a:lnTo>
                <a:lnTo>
                  <a:pt x="295" y="770"/>
                </a:lnTo>
                <a:lnTo>
                  <a:pt x="250" y="756"/>
                </a:lnTo>
                <a:lnTo>
                  <a:pt x="208" y="736"/>
                </a:lnTo>
                <a:lnTo>
                  <a:pt x="168" y="712"/>
                </a:lnTo>
                <a:lnTo>
                  <a:pt x="131" y="683"/>
                </a:lnTo>
                <a:lnTo>
                  <a:pt x="99" y="651"/>
                </a:lnTo>
                <a:lnTo>
                  <a:pt x="70" y="614"/>
                </a:lnTo>
                <a:lnTo>
                  <a:pt x="46" y="574"/>
                </a:lnTo>
                <a:lnTo>
                  <a:pt x="26" y="532"/>
                </a:lnTo>
                <a:lnTo>
                  <a:pt x="12" y="487"/>
                </a:lnTo>
                <a:lnTo>
                  <a:pt x="3" y="440"/>
                </a:lnTo>
                <a:lnTo>
                  <a:pt x="0" y="391"/>
                </a:lnTo>
                <a:lnTo>
                  <a:pt x="3" y="342"/>
                </a:lnTo>
                <a:lnTo>
                  <a:pt x="12" y="294"/>
                </a:lnTo>
                <a:lnTo>
                  <a:pt x="26" y="250"/>
                </a:lnTo>
                <a:lnTo>
                  <a:pt x="46" y="207"/>
                </a:lnTo>
                <a:lnTo>
                  <a:pt x="70" y="167"/>
                </a:lnTo>
                <a:lnTo>
                  <a:pt x="99" y="131"/>
                </a:lnTo>
                <a:lnTo>
                  <a:pt x="131" y="99"/>
                </a:lnTo>
                <a:lnTo>
                  <a:pt x="168" y="70"/>
                </a:lnTo>
                <a:lnTo>
                  <a:pt x="208" y="46"/>
                </a:lnTo>
                <a:lnTo>
                  <a:pt x="250" y="26"/>
                </a:lnTo>
                <a:lnTo>
                  <a:pt x="295" y="12"/>
                </a:lnTo>
                <a:lnTo>
                  <a:pt x="342" y="3"/>
                </a:lnTo>
                <a:lnTo>
                  <a:pt x="3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5" name="Group 784"/>
          <p:cNvGrpSpPr/>
          <p:nvPr/>
        </p:nvGrpSpPr>
        <p:grpSpPr>
          <a:xfrm>
            <a:off x="10047891" y="4995863"/>
            <a:ext cx="506413" cy="571499"/>
            <a:chOff x="10080626" y="4995863"/>
            <a:chExt cx="506413" cy="5714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" name="Freeform 170"/>
            <p:cNvSpPr>
              <a:spLocks noEditPoints="1"/>
            </p:cNvSpPr>
            <p:nvPr/>
          </p:nvSpPr>
          <p:spPr bwMode="auto">
            <a:xfrm>
              <a:off x="10377488" y="5060950"/>
              <a:ext cx="142875" cy="144462"/>
            </a:xfrm>
            <a:custGeom>
              <a:avLst/>
              <a:gdLst>
                <a:gd name="T0" fmla="*/ 468 w 904"/>
                <a:gd name="T1" fmla="*/ 216 h 904"/>
                <a:gd name="T2" fmla="*/ 411 w 904"/>
                <a:gd name="T3" fmla="*/ 241 h 904"/>
                <a:gd name="T4" fmla="*/ 365 w 904"/>
                <a:gd name="T5" fmla="*/ 287 h 904"/>
                <a:gd name="T6" fmla="*/ 339 w 904"/>
                <a:gd name="T7" fmla="*/ 345 h 904"/>
                <a:gd name="T8" fmla="*/ 333 w 904"/>
                <a:gd name="T9" fmla="*/ 407 h 904"/>
                <a:gd name="T10" fmla="*/ 350 w 904"/>
                <a:gd name="T11" fmla="*/ 467 h 904"/>
                <a:gd name="T12" fmla="*/ 386 w 904"/>
                <a:gd name="T13" fmla="*/ 519 h 904"/>
                <a:gd name="T14" fmla="*/ 439 w 904"/>
                <a:gd name="T15" fmla="*/ 555 h 904"/>
                <a:gd name="T16" fmla="*/ 498 w 904"/>
                <a:gd name="T17" fmla="*/ 571 h 904"/>
                <a:gd name="T18" fmla="*/ 560 w 904"/>
                <a:gd name="T19" fmla="*/ 565 h 904"/>
                <a:gd name="T20" fmla="*/ 618 w 904"/>
                <a:gd name="T21" fmla="*/ 540 h 904"/>
                <a:gd name="T22" fmla="*/ 662 w 904"/>
                <a:gd name="T23" fmla="*/ 494 h 904"/>
                <a:gd name="T24" fmla="*/ 689 w 904"/>
                <a:gd name="T25" fmla="*/ 436 h 904"/>
                <a:gd name="T26" fmla="*/ 694 w 904"/>
                <a:gd name="T27" fmla="*/ 375 h 904"/>
                <a:gd name="T28" fmla="*/ 679 w 904"/>
                <a:gd name="T29" fmla="*/ 315 h 904"/>
                <a:gd name="T30" fmla="*/ 642 w 904"/>
                <a:gd name="T31" fmla="*/ 262 h 904"/>
                <a:gd name="T32" fmla="*/ 589 w 904"/>
                <a:gd name="T33" fmla="*/ 226 h 904"/>
                <a:gd name="T34" fmla="*/ 529 w 904"/>
                <a:gd name="T35" fmla="*/ 211 h 904"/>
                <a:gd name="T36" fmla="*/ 514 w 904"/>
                <a:gd name="T37" fmla="*/ 0 h 904"/>
                <a:gd name="T38" fmla="*/ 599 w 904"/>
                <a:gd name="T39" fmla="*/ 9 h 904"/>
                <a:gd name="T40" fmla="*/ 681 w 904"/>
                <a:gd name="T41" fmla="*/ 38 h 904"/>
                <a:gd name="T42" fmla="*/ 757 w 904"/>
                <a:gd name="T43" fmla="*/ 84 h 904"/>
                <a:gd name="T44" fmla="*/ 821 w 904"/>
                <a:gd name="T45" fmla="*/ 148 h 904"/>
                <a:gd name="T46" fmla="*/ 867 w 904"/>
                <a:gd name="T47" fmla="*/ 224 h 904"/>
                <a:gd name="T48" fmla="*/ 895 w 904"/>
                <a:gd name="T49" fmla="*/ 306 h 904"/>
                <a:gd name="T50" fmla="*/ 904 w 904"/>
                <a:gd name="T51" fmla="*/ 391 h 904"/>
                <a:gd name="T52" fmla="*/ 895 w 904"/>
                <a:gd name="T53" fmla="*/ 477 h 904"/>
                <a:gd name="T54" fmla="*/ 867 w 904"/>
                <a:gd name="T55" fmla="*/ 559 h 904"/>
                <a:gd name="T56" fmla="*/ 821 w 904"/>
                <a:gd name="T57" fmla="*/ 634 h 904"/>
                <a:gd name="T58" fmla="*/ 757 w 904"/>
                <a:gd name="T59" fmla="*/ 698 h 904"/>
                <a:gd name="T60" fmla="*/ 680 w 904"/>
                <a:gd name="T61" fmla="*/ 745 h 904"/>
                <a:gd name="T62" fmla="*/ 598 w 904"/>
                <a:gd name="T63" fmla="*/ 773 h 904"/>
                <a:gd name="T64" fmla="*/ 513 w 904"/>
                <a:gd name="T65" fmla="*/ 782 h 904"/>
                <a:gd name="T66" fmla="*/ 427 w 904"/>
                <a:gd name="T67" fmla="*/ 772 h 904"/>
                <a:gd name="T68" fmla="*/ 344 w 904"/>
                <a:gd name="T69" fmla="*/ 743 h 904"/>
                <a:gd name="T70" fmla="*/ 124 w 904"/>
                <a:gd name="T71" fmla="*/ 904 h 904"/>
                <a:gd name="T72" fmla="*/ 44 w 904"/>
                <a:gd name="T73" fmla="*/ 819 h 904"/>
                <a:gd name="T74" fmla="*/ 182 w 904"/>
                <a:gd name="T75" fmla="*/ 599 h 904"/>
                <a:gd name="T76" fmla="*/ 144 w 904"/>
                <a:gd name="T77" fmla="*/ 519 h 904"/>
                <a:gd name="T78" fmla="*/ 125 w 904"/>
                <a:gd name="T79" fmla="*/ 435 h 904"/>
                <a:gd name="T80" fmla="*/ 125 w 904"/>
                <a:gd name="T81" fmla="*/ 350 h 904"/>
                <a:gd name="T82" fmla="*/ 144 w 904"/>
                <a:gd name="T83" fmla="*/ 264 h 904"/>
                <a:gd name="T84" fmla="*/ 181 w 904"/>
                <a:gd name="T85" fmla="*/ 186 h 904"/>
                <a:gd name="T86" fmla="*/ 237 w 904"/>
                <a:gd name="T87" fmla="*/ 114 h 904"/>
                <a:gd name="T88" fmla="*/ 308 w 904"/>
                <a:gd name="T89" fmla="*/ 59 h 904"/>
                <a:gd name="T90" fmla="*/ 387 w 904"/>
                <a:gd name="T91" fmla="*/ 21 h 904"/>
                <a:gd name="T92" fmla="*/ 471 w 904"/>
                <a:gd name="T9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4">
                  <a:moveTo>
                    <a:pt x="498" y="211"/>
                  </a:moveTo>
                  <a:lnTo>
                    <a:pt x="468" y="216"/>
                  </a:lnTo>
                  <a:lnTo>
                    <a:pt x="438" y="226"/>
                  </a:lnTo>
                  <a:lnTo>
                    <a:pt x="411" y="241"/>
                  </a:lnTo>
                  <a:lnTo>
                    <a:pt x="386" y="262"/>
                  </a:lnTo>
                  <a:lnTo>
                    <a:pt x="365" y="287"/>
                  </a:lnTo>
                  <a:lnTo>
                    <a:pt x="350" y="316"/>
                  </a:lnTo>
                  <a:lnTo>
                    <a:pt x="339" y="345"/>
                  </a:lnTo>
                  <a:lnTo>
                    <a:pt x="333" y="376"/>
                  </a:lnTo>
                  <a:lnTo>
                    <a:pt x="333" y="407"/>
                  </a:lnTo>
                  <a:lnTo>
                    <a:pt x="339" y="437"/>
                  </a:lnTo>
                  <a:lnTo>
                    <a:pt x="350" y="467"/>
                  </a:lnTo>
                  <a:lnTo>
                    <a:pt x="365" y="494"/>
                  </a:lnTo>
                  <a:lnTo>
                    <a:pt x="386" y="519"/>
                  </a:lnTo>
                  <a:lnTo>
                    <a:pt x="411" y="540"/>
                  </a:lnTo>
                  <a:lnTo>
                    <a:pt x="439" y="555"/>
                  </a:lnTo>
                  <a:lnTo>
                    <a:pt x="468" y="565"/>
                  </a:lnTo>
                  <a:lnTo>
                    <a:pt x="498" y="571"/>
                  </a:lnTo>
                  <a:lnTo>
                    <a:pt x="530" y="571"/>
                  </a:lnTo>
                  <a:lnTo>
                    <a:pt x="560" y="565"/>
                  </a:lnTo>
                  <a:lnTo>
                    <a:pt x="589" y="555"/>
                  </a:lnTo>
                  <a:lnTo>
                    <a:pt x="618" y="540"/>
                  </a:lnTo>
                  <a:lnTo>
                    <a:pt x="642" y="519"/>
                  </a:lnTo>
                  <a:lnTo>
                    <a:pt x="662" y="494"/>
                  </a:lnTo>
                  <a:lnTo>
                    <a:pt x="679" y="466"/>
                  </a:lnTo>
                  <a:lnTo>
                    <a:pt x="689" y="436"/>
                  </a:lnTo>
                  <a:lnTo>
                    <a:pt x="694" y="405"/>
                  </a:lnTo>
                  <a:lnTo>
                    <a:pt x="694" y="375"/>
                  </a:lnTo>
                  <a:lnTo>
                    <a:pt x="689" y="344"/>
                  </a:lnTo>
                  <a:lnTo>
                    <a:pt x="679" y="315"/>
                  </a:lnTo>
                  <a:lnTo>
                    <a:pt x="662" y="287"/>
                  </a:lnTo>
                  <a:lnTo>
                    <a:pt x="642" y="262"/>
                  </a:lnTo>
                  <a:lnTo>
                    <a:pt x="617" y="241"/>
                  </a:lnTo>
                  <a:lnTo>
                    <a:pt x="589" y="226"/>
                  </a:lnTo>
                  <a:lnTo>
                    <a:pt x="560" y="216"/>
                  </a:lnTo>
                  <a:lnTo>
                    <a:pt x="529" y="211"/>
                  </a:lnTo>
                  <a:lnTo>
                    <a:pt x="498" y="211"/>
                  </a:lnTo>
                  <a:close/>
                  <a:moveTo>
                    <a:pt x="514" y="0"/>
                  </a:moveTo>
                  <a:lnTo>
                    <a:pt x="556" y="3"/>
                  </a:lnTo>
                  <a:lnTo>
                    <a:pt x="599" y="9"/>
                  </a:lnTo>
                  <a:lnTo>
                    <a:pt x="641" y="21"/>
                  </a:lnTo>
                  <a:lnTo>
                    <a:pt x="681" y="38"/>
                  </a:lnTo>
                  <a:lnTo>
                    <a:pt x="719" y="59"/>
                  </a:lnTo>
                  <a:lnTo>
                    <a:pt x="757" y="84"/>
                  </a:lnTo>
                  <a:lnTo>
                    <a:pt x="790" y="114"/>
                  </a:lnTo>
                  <a:lnTo>
                    <a:pt x="821" y="148"/>
                  </a:lnTo>
                  <a:lnTo>
                    <a:pt x="846" y="186"/>
                  </a:lnTo>
                  <a:lnTo>
                    <a:pt x="867" y="224"/>
                  </a:lnTo>
                  <a:lnTo>
                    <a:pt x="883" y="264"/>
                  </a:lnTo>
                  <a:lnTo>
                    <a:pt x="895" y="306"/>
                  </a:lnTo>
                  <a:lnTo>
                    <a:pt x="902" y="349"/>
                  </a:lnTo>
                  <a:lnTo>
                    <a:pt x="904" y="391"/>
                  </a:lnTo>
                  <a:lnTo>
                    <a:pt x="902" y="434"/>
                  </a:lnTo>
                  <a:lnTo>
                    <a:pt x="895" y="477"/>
                  </a:lnTo>
                  <a:lnTo>
                    <a:pt x="883" y="518"/>
                  </a:lnTo>
                  <a:lnTo>
                    <a:pt x="867" y="559"/>
                  </a:lnTo>
                  <a:lnTo>
                    <a:pt x="846" y="597"/>
                  </a:lnTo>
                  <a:lnTo>
                    <a:pt x="821" y="634"/>
                  </a:lnTo>
                  <a:lnTo>
                    <a:pt x="790" y="668"/>
                  </a:lnTo>
                  <a:lnTo>
                    <a:pt x="757" y="698"/>
                  </a:lnTo>
                  <a:lnTo>
                    <a:pt x="719" y="724"/>
                  </a:lnTo>
                  <a:lnTo>
                    <a:pt x="680" y="745"/>
                  </a:lnTo>
                  <a:lnTo>
                    <a:pt x="640" y="761"/>
                  </a:lnTo>
                  <a:lnTo>
                    <a:pt x="598" y="773"/>
                  </a:lnTo>
                  <a:lnTo>
                    <a:pt x="555" y="780"/>
                  </a:lnTo>
                  <a:lnTo>
                    <a:pt x="513" y="782"/>
                  </a:lnTo>
                  <a:lnTo>
                    <a:pt x="470" y="780"/>
                  </a:lnTo>
                  <a:lnTo>
                    <a:pt x="427" y="772"/>
                  </a:lnTo>
                  <a:lnTo>
                    <a:pt x="385" y="760"/>
                  </a:lnTo>
                  <a:lnTo>
                    <a:pt x="344" y="743"/>
                  </a:lnTo>
                  <a:lnTo>
                    <a:pt x="306" y="723"/>
                  </a:lnTo>
                  <a:lnTo>
                    <a:pt x="124" y="904"/>
                  </a:lnTo>
                  <a:lnTo>
                    <a:pt x="86" y="861"/>
                  </a:lnTo>
                  <a:lnTo>
                    <a:pt x="44" y="819"/>
                  </a:lnTo>
                  <a:lnTo>
                    <a:pt x="0" y="781"/>
                  </a:lnTo>
                  <a:lnTo>
                    <a:pt x="182" y="599"/>
                  </a:lnTo>
                  <a:lnTo>
                    <a:pt x="160" y="560"/>
                  </a:lnTo>
                  <a:lnTo>
                    <a:pt x="144" y="519"/>
                  </a:lnTo>
                  <a:lnTo>
                    <a:pt x="132" y="478"/>
                  </a:lnTo>
                  <a:lnTo>
                    <a:pt x="125" y="435"/>
                  </a:lnTo>
                  <a:lnTo>
                    <a:pt x="123" y="392"/>
                  </a:lnTo>
                  <a:lnTo>
                    <a:pt x="125" y="350"/>
                  </a:lnTo>
                  <a:lnTo>
                    <a:pt x="132" y="307"/>
                  </a:lnTo>
                  <a:lnTo>
                    <a:pt x="144" y="264"/>
                  </a:lnTo>
                  <a:lnTo>
                    <a:pt x="160" y="224"/>
                  </a:lnTo>
                  <a:lnTo>
                    <a:pt x="181" y="186"/>
                  </a:lnTo>
                  <a:lnTo>
                    <a:pt x="206" y="148"/>
                  </a:lnTo>
                  <a:lnTo>
                    <a:pt x="237" y="114"/>
                  </a:lnTo>
                  <a:lnTo>
                    <a:pt x="271" y="84"/>
                  </a:lnTo>
                  <a:lnTo>
                    <a:pt x="308" y="59"/>
                  </a:lnTo>
                  <a:lnTo>
                    <a:pt x="346" y="38"/>
                  </a:lnTo>
                  <a:lnTo>
                    <a:pt x="387" y="21"/>
                  </a:lnTo>
                  <a:lnTo>
                    <a:pt x="428" y="9"/>
                  </a:lnTo>
                  <a:lnTo>
                    <a:pt x="471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71"/>
            <p:cNvSpPr>
              <a:spLocks noEditPoints="1"/>
            </p:cNvSpPr>
            <p:nvPr/>
          </p:nvSpPr>
          <p:spPr bwMode="auto">
            <a:xfrm>
              <a:off x="10239376" y="4995863"/>
              <a:ext cx="123825" cy="163512"/>
            </a:xfrm>
            <a:custGeom>
              <a:avLst/>
              <a:gdLst>
                <a:gd name="T0" fmla="*/ 359 w 782"/>
                <a:gd name="T1" fmla="*/ 214 h 1031"/>
                <a:gd name="T2" fmla="*/ 299 w 782"/>
                <a:gd name="T3" fmla="*/ 235 h 1031"/>
                <a:gd name="T4" fmla="*/ 252 w 782"/>
                <a:gd name="T5" fmla="*/ 275 h 1031"/>
                <a:gd name="T6" fmla="*/ 222 w 782"/>
                <a:gd name="T7" fmla="*/ 328 h 1031"/>
                <a:gd name="T8" fmla="*/ 210 w 782"/>
                <a:gd name="T9" fmla="*/ 391 h 1031"/>
                <a:gd name="T10" fmla="*/ 222 w 782"/>
                <a:gd name="T11" fmla="*/ 454 h 1031"/>
                <a:gd name="T12" fmla="*/ 252 w 782"/>
                <a:gd name="T13" fmla="*/ 508 h 1031"/>
                <a:gd name="T14" fmla="*/ 299 w 782"/>
                <a:gd name="T15" fmla="*/ 547 h 1031"/>
                <a:gd name="T16" fmla="*/ 359 w 782"/>
                <a:gd name="T17" fmla="*/ 569 h 1031"/>
                <a:gd name="T18" fmla="*/ 423 w 782"/>
                <a:gd name="T19" fmla="*/ 569 h 1031"/>
                <a:gd name="T20" fmla="*/ 482 w 782"/>
                <a:gd name="T21" fmla="*/ 547 h 1031"/>
                <a:gd name="T22" fmla="*/ 529 w 782"/>
                <a:gd name="T23" fmla="*/ 508 h 1031"/>
                <a:gd name="T24" fmla="*/ 560 w 782"/>
                <a:gd name="T25" fmla="*/ 454 h 1031"/>
                <a:gd name="T26" fmla="*/ 572 w 782"/>
                <a:gd name="T27" fmla="*/ 391 h 1031"/>
                <a:gd name="T28" fmla="*/ 560 w 782"/>
                <a:gd name="T29" fmla="*/ 328 h 1031"/>
                <a:gd name="T30" fmla="*/ 529 w 782"/>
                <a:gd name="T31" fmla="*/ 275 h 1031"/>
                <a:gd name="T32" fmla="*/ 482 w 782"/>
                <a:gd name="T33" fmla="*/ 235 h 1031"/>
                <a:gd name="T34" fmla="*/ 423 w 782"/>
                <a:gd name="T35" fmla="*/ 214 h 1031"/>
                <a:gd name="T36" fmla="*/ 390 w 782"/>
                <a:gd name="T37" fmla="*/ 0 h 1031"/>
                <a:gd name="T38" fmla="*/ 487 w 782"/>
                <a:gd name="T39" fmla="*/ 12 h 1031"/>
                <a:gd name="T40" fmla="*/ 574 w 782"/>
                <a:gd name="T41" fmla="*/ 46 h 1031"/>
                <a:gd name="T42" fmla="*/ 651 w 782"/>
                <a:gd name="T43" fmla="*/ 99 h 1031"/>
                <a:gd name="T44" fmla="*/ 712 w 782"/>
                <a:gd name="T45" fmla="*/ 168 h 1031"/>
                <a:gd name="T46" fmla="*/ 756 w 782"/>
                <a:gd name="T47" fmla="*/ 250 h 1031"/>
                <a:gd name="T48" fmla="*/ 779 w 782"/>
                <a:gd name="T49" fmla="*/ 343 h 1031"/>
                <a:gd name="T50" fmla="*/ 779 w 782"/>
                <a:gd name="T51" fmla="*/ 441 h 1031"/>
                <a:gd name="T52" fmla="*/ 755 w 782"/>
                <a:gd name="T53" fmla="*/ 535 h 1031"/>
                <a:gd name="T54" fmla="*/ 710 w 782"/>
                <a:gd name="T55" fmla="*/ 618 h 1031"/>
                <a:gd name="T56" fmla="*/ 646 w 782"/>
                <a:gd name="T57" fmla="*/ 687 h 1031"/>
                <a:gd name="T58" fmla="*/ 569 w 782"/>
                <a:gd name="T59" fmla="*/ 740 h 1031"/>
                <a:gd name="T60" fmla="*/ 478 w 782"/>
                <a:gd name="T61" fmla="*/ 773 h 1031"/>
                <a:gd name="T62" fmla="*/ 435 w 782"/>
                <a:gd name="T63" fmla="*/ 1026 h 1031"/>
                <a:gd name="T64" fmla="*/ 347 w 782"/>
                <a:gd name="T65" fmla="*/ 1026 h 1031"/>
                <a:gd name="T66" fmla="*/ 304 w 782"/>
                <a:gd name="T67" fmla="*/ 773 h 1031"/>
                <a:gd name="T68" fmla="*/ 213 w 782"/>
                <a:gd name="T69" fmla="*/ 740 h 1031"/>
                <a:gd name="T70" fmla="*/ 135 w 782"/>
                <a:gd name="T71" fmla="*/ 687 h 1031"/>
                <a:gd name="T72" fmla="*/ 72 w 782"/>
                <a:gd name="T73" fmla="*/ 618 h 1031"/>
                <a:gd name="T74" fmla="*/ 27 w 782"/>
                <a:gd name="T75" fmla="*/ 535 h 1031"/>
                <a:gd name="T76" fmla="*/ 3 w 782"/>
                <a:gd name="T77" fmla="*/ 441 h 1031"/>
                <a:gd name="T78" fmla="*/ 3 w 782"/>
                <a:gd name="T79" fmla="*/ 343 h 1031"/>
                <a:gd name="T80" fmla="*/ 26 w 782"/>
                <a:gd name="T81" fmla="*/ 250 h 1031"/>
                <a:gd name="T82" fmla="*/ 70 w 782"/>
                <a:gd name="T83" fmla="*/ 168 h 1031"/>
                <a:gd name="T84" fmla="*/ 131 w 782"/>
                <a:gd name="T85" fmla="*/ 99 h 1031"/>
                <a:gd name="T86" fmla="*/ 208 w 782"/>
                <a:gd name="T87" fmla="*/ 46 h 1031"/>
                <a:gd name="T88" fmla="*/ 295 w 782"/>
                <a:gd name="T89" fmla="*/ 12 h 1031"/>
                <a:gd name="T90" fmla="*/ 390 w 782"/>
                <a:gd name="T91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2" h="1031">
                  <a:moveTo>
                    <a:pt x="390" y="210"/>
                  </a:moveTo>
                  <a:lnTo>
                    <a:pt x="359" y="214"/>
                  </a:lnTo>
                  <a:lnTo>
                    <a:pt x="328" y="222"/>
                  </a:lnTo>
                  <a:lnTo>
                    <a:pt x="299" y="235"/>
                  </a:lnTo>
                  <a:lnTo>
                    <a:pt x="274" y="253"/>
                  </a:lnTo>
                  <a:lnTo>
                    <a:pt x="252" y="275"/>
                  </a:lnTo>
                  <a:lnTo>
                    <a:pt x="235" y="300"/>
                  </a:lnTo>
                  <a:lnTo>
                    <a:pt x="222" y="328"/>
                  </a:lnTo>
                  <a:lnTo>
                    <a:pt x="213" y="359"/>
                  </a:lnTo>
                  <a:lnTo>
                    <a:pt x="210" y="391"/>
                  </a:lnTo>
                  <a:lnTo>
                    <a:pt x="213" y="424"/>
                  </a:lnTo>
                  <a:lnTo>
                    <a:pt x="222" y="454"/>
                  </a:lnTo>
                  <a:lnTo>
                    <a:pt x="235" y="483"/>
                  </a:lnTo>
                  <a:lnTo>
                    <a:pt x="252" y="508"/>
                  </a:lnTo>
                  <a:lnTo>
                    <a:pt x="274" y="530"/>
                  </a:lnTo>
                  <a:lnTo>
                    <a:pt x="299" y="547"/>
                  </a:lnTo>
                  <a:lnTo>
                    <a:pt x="328" y="560"/>
                  </a:lnTo>
                  <a:lnTo>
                    <a:pt x="359" y="569"/>
                  </a:lnTo>
                  <a:lnTo>
                    <a:pt x="390" y="572"/>
                  </a:lnTo>
                  <a:lnTo>
                    <a:pt x="423" y="569"/>
                  </a:lnTo>
                  <a:lnTo>
                    <a:pt x="454" y="560"/>
                  </a:lnTo>
                  <a:lnTo>
                    <a:pt x="482" y="547"/>
                  </a:lnTo>
                  <a:lnTo>
                    <a:pt x="507" y="530"/>
                  </a:lnTo>
                  <a:lnTo>
                    <a:pt x="529" y="508"/>
                  </a:lnTo>
                  <a:lnTo>
                    <a:pt x="547" y="483"/>
                  </a:lnTo>
                  <a:lnTo>
                    <a:pt x="560" y="454"/>
                  </a:lnTo>
                  <a:lnTo>
                    <a:pt x="569" y="424"/>
                  </a:lnTo>
                  <a:lnTo>
                    <a:pt x="572" y="391"/>
                  </a:lnTo>
                  <a:lnTo>
                    <a:pt x="569" y="359"/>
                  </a:lnTo>
                  <a:lnTo>
                    <a:pt x="560" y="328"/>
                  </a:lnTo>
                  <a:lnTo>
                    <a:pt x="547" y="300"/>
                  </a:lnTo>
                  <a:lnTo>
                    <a:pt x="529" y="275"/>
                  </a:lnTo>
                  <a:lnTo>
                    <a:pt x="507" y="253"/>
                  </a:lnTo>
                  <a:lnTo>
                    <a:pt x="482" y="235"/>
                  </a:lnTo>
                  <a:lnTo>
                    <a:pt x="454" y="222"/>
                  </a:lnTo>
                  <a:lnTo>
                    <a:pt x="423" y="214"/>
                  </a:lnTo>
                  <a:lnTo>
                    <a:pt x="390" y="210"/>
                  </a:lnTo>
                  <a:close/>
                  <a:moveTo>
                    <a:pt x="390" y="0"/>
                  </a:moveTo>
                  <a:lnTo>
                    <a:pt x="439" y="3"/>
                  </a:lnTo>
                  <a:lnTo>
                    <a:pt x="487" y="12"/>
                  </a:lnTo>
                  <a:lnTo>
                    <a:pt x="531" y="26"/>
                  </a:lnTo>
                  <a:lnTo>
                    <a:pt x="574" y="46"/>
                  </a:lnTo>
                  <a:lnTo>
                    <a:pt x="615" y="70"/>
                  </a:lnTo>
                  <a:lnTo>
                    <a:pt x="651" y="99"/>
                  </a:lnTo>
                  <a:lnTo>
                    <a:pt x="683" y="131"/>
                  </a:lnTo>
                  <a:lnTo>
                    <a:pt x="712" y="168"/>
                  </a:lnTo>
                  <a:lnTo>
                    <a:pt x="736" y="208"/>
                  </a:lnTo>
                  <a:lnTo>
                    <a:pt x="756" y="250"/>
                  </a:lnTo>
                  <a:lnTo>
                    <a:pt x="770" y="296"/>
                  </a:lnTo>
                  <a:lnTo>
                    <a:pt x="779" y="343"/>
                  </a:lnTo>
                  <a:lnTo>
                    <a:pt x="782" y="391"/>
                  </a:lnTo>
                  <a:lnTo>
                    <a:pt x="779" y="441"/>
                  </a:lnTo>
                  <a:lnTo>
                    <a:pt x="770" y="489"/>
                  </a:lnTo>
                  <a:lnTo>
                    <a:pt x="755" y="535"/>
                  </a:lnTo>
                  <a:lnTo>
                    <a:pt x="735" y="578"/>
                  </a:lnTo>
                  <a:lnTo>
                    <a:pt x="710" y="618"/>
                  </a:lnTo>
                  <a:lnTo>
                    <a:pt x="680" y="654"/>
                  </a:lnTo>
                  <a:lnTo>
                    <a:pt x="646" y="687"/>
                  </a:lnTo>
                  <a:lnTo>
                    <a:pt x="609" y="716"/>
                  </a:lnTo>
                  <a:lnTo>
                    <a:pt x="569" y="740"/>
                  </a:lnTo>
                  <a:lnTo>
                    <a:pt x="525" y="759"/>
                  </a:lnTo>
                  <a:lnTo>
                    <a:pt x="478" y="773"/>
                  </a:lnTo>
                  <a:lnTo>
                    <a:pt x="478" y="1031"/>
                  </a:lnTo>
                  <a:lnTo>
                    <a:pt x="435" y="1026"/>
                  </a:lnTo>
                  <a:lnTo>
                    <a:pt x="390" y="1025"/>
                  </a:lnTo>
                  <a:lnTo>
                    <a:pt x="347" y="1026"/>
                  </a:lnTo>
                  <a:lnTo>
                    <a:pt x="304" y="1031"/>
                  </a:lnTo>
                  <a:lnTo>
                    <a:pt x="304" y="773"/>
                  </a:lnTo>
                  <a:lnTo>
                    <a:pt x="257" y="759"/>
                  </a:lnTo>
                  <a:lnTo>
                    <a:pt x="213" y="740"/>
                  </a:lnTo>
                  <a:lnTo>
                    <a:pt x="173" y="716"/>
                  </a:lnTo>
                  <a:lnTo>
                    <a:pt x="135" y="687"/>
                  </a:lnTo>
                  <a:lnTo>
                    <a:pt x="101" y="654"/>
                  </a:lnTo>
                  <a:lnTo>
                    <a:pt x="72" y="618"/>
                  </a:lnTo>
                  <a:lnTo>
                    <a:pt x="47" y="578"/>
                  </a:lnTo>
                  <a:lnTo>
                    <a:pt x="27" y="535"/>
                  </a:lnTo>
                  <a:lnTo>
                    <a:pt x="12" y="489"/>
                  </a:lnTo>
                  <a:lnTo>
                    <a:pt x="3" y="441"/>
                  </a:lnTo>
                  <a:lnTo>
                    <a:pt x="0" y="391"/>
                  </a:lnTo>
                  <a:lnTo>
                    <a:pt x="3" y="343"/>
                  </a:lnTo>
                  <a:lnTo>
                    <a:pt x="12" y="296"/>
                  </a:lnTo>
                  <a:lnTo>
                    <a:pt x="26" y="250"/>
                  </a:lnTo>
                  <a:lnTo>
                    <a:pt x="46" y="208"/>
                  </a:lnTo>
                  <a:lnTo>
                    <a:pt x="70" y="168"/>
                  </a:lnTo>
                  <a:lnTo>
                    <a:pt x="98" y="131"/>
                  </a:lnTo>
                  <a:lnTo>
                    <a:pt x="131" y="99"/>
                  </a:lnTo>
                  <a:lnTo>
                    <a:pt x="167" y="70"/>
                  </a:lnTo>
                  <a:lnTo>
                    <a:pt x="208" y="46"/>
                  </a:lnTo>
                  <a:lnTo>
                    <a:pt x="249" y="26"/>
                  </a:lnTo>
                  <a:lnTo>
                    <a:pt x="295" y="12"/>
                  </a:lnTo>
                  <a:lnTo>
                    <a:pt x="342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72"/>
            <p:cNvSpPr>
              <a:spLocks noEditPoints="1"/>
            </p:cNvSpPr>
            <p:nvPr/>
          </p:nvSpPr>
          <p:spPr bwMode="auto">
            <a:xfrm>
              <a:off x="10423526" y="5219700"/>
              <a:ext cx="163513" cy="123825"/>
            </a:xfrm>
            <a:custGeom>
              <a:avLst/>
              <a:gdLst>
                <a:gd name="T0" fmla="*/ 607 w 1031"/>
                <a:gd name="T1" fmla="*/ 213 h 782"/>
                <a:gd name="T2" fmla="*/ 549 w 1031"/>
                <a:gd name="T3" fmla="*/ 235 h 782"/>
                <a:gd name="T4" fmla="*/ 501 w 1031"/>
                <a:gd name="T5" fmla="*/ 275 h 782"/>
                <a:gd name="T6" fmla="*/ 471 w 1031"/>
                <a:gd name="T7" fmla="*/ 328 h 782"/>
                <a:gd name="T8" fmla="*/ 459 w 1031"/>
                <a:gd name="T9" fmla="*/ 391 h 782"/>
                <a:gd name="T10" fmla="*/ 471 w 1031"/>
                <a:gd name="T11" fmla="*/ 454 h 782"/>
                <a:gd name="T12" fmla="*/ 501 w 1031"/>
                <a:gd name="T13" fmla="*/ 507 h 782"/>
                <a:gd name="T14" fmla="*/ 548 w 1031"/>
                <a:gd name="T15" fmla="*/ 547 h 782"/>
                <a:gd name="T16" fmla="*/ 607 w 1031"/>
                <a:gd name="T17" fmla="*/ 569 h 782"/>
                <a:gd name="T18" fmla="*/ 672 w 1031"/>
                <a:gd name="T19" fmla="*/ 569 h 782"/>
                <a:gd name="T20" fmla="*/ 731 w 1031"/>
                <a:gd name="T21" fmla="*/ 547 h 782"/>
                <a:gd name="T22" fmla="*/ 778 w 1031"/>
                <a:gd name="T23" fmla="*/ 507 h 782"/>
                <a:gd name="T24" fmla="*/ 809 w 1031"/>
                <a:gd name="T25" fmla="*/ 454 h 782"/>
                <a:gd name="T26" fmla="*/ 821 w 1031"/>
                <a:gd name="T27" fmla="*/ 391 h 782"/>
                <a:gd name="T28" fmla="*/ 809 w 1031"/>
                <a:gd name="T29" fmla="*/ 328 h 782"/>
                <a:gd name="T30" fmla="*/ 778 w 1031"/>
                <a:gd name="T31" fmla="*/ 275 h 782"/>
                <a:gd name="T32" fmla="*/ 731 w 1031"/>
                <a:gd name="T33" fmla="*/ 235 h 782"/>
                <a:gd name="T34" fmla="*/ 672 w 1031"/>
                <a:gd name="T35" fmla="*/ 213 h 782"/>
                <a:gd name="T36" fmla="*/ 640 w 1031"/>
                <a:gd name="T37" fmla="*/ 0 h 782"/>
                <a:gd name="T38" fmla="*/ 736 w 1031"/>
                <a:gd name="T39" fmla="*/ 12 h 782"/>
                <a:gd name="T40" fmla="*/ 824 w 1031"/>
                <a:gd name="T41" fmla="*/ 46 h 782"/>
                <a:gd name="T42" fmla="*/ 899 w 1031"/>
                <a:gd name="T43" fmla="*/ 99 h 782"/>
                <a:gd name="T44" fmla="*/ 961 w 1031"/>
                <a:gd name="T45" fmla="*/ 167 h 782"/>
                <a:gd name="T46" fmla="*/ 1004 w 1031"/>
                <a:gd name="T47" fmla="*/ 250 h 782"/>
                <a:gd name="T48" fmla="*/ 1027 w 1031"/>
                <a:gd name="T49" fmla="*/ 342 h 782"/>
                <a:gd name="T50" fmla="*/ 1027 w 1031"/>
                <a:gd name="T51" fmla="*/ 440 h 782"/>
                <a:gd name="T52" fmla="*/ 1004 w 1031"/>
                <a:gd name="T53" fmla="*/ 532 h 782"/>
                <a:gd name="T54" fmla="*/ 961 w 1031"/>
                <a:gd name="T55" fmla="*/ 614 h 782"/>
                <a:gd name="T56" fmla="*/ 899 w 1031"/>
                <a:gd name="T57" fmla="*/ 683 h 782"/>
                <a:gd name="T58" fmla="*/ 823 w 1031"/>
                <a:gd name="T59" fmla="*/ 736 h 782"/>
                <a:gd name="T60" fmla="*/ 736 w 1031"/>
                <a:gd name="T61" fmla="*/ 770 h 782"/>
                <a:gd name="T62" fmla="*/ 640 w 1031"/>
                <a:gd name="T63" fmla="*/ 782 h 782"/>
                <a:gd name="T64" fmla="*/ 542 w 1031"/>
                <a:gd name="T65" fmla="*/ 769 h 782"/>
                <a:gd name="T66" fmla="*/ 453 w 1031"/>
                <a:gd name="T67" fmla="*/ 734 h 782"/>
                <a:gd name="T68" fmla="*/ 376 w 1031"/>
                <a:gd name="T69" fmla="*/ 681 h 782"/>
                <a:gd name="T70" fmla="*/ 315 w 1031"/>
                <a:gd name="T71" fmla="*/ 609 h 782"/>
                <a:gd name="T72" fmla="*/ 273 w 1031"/>
                <a:gd name="T73" fmla="*/ 524 h 782"/>
                <a:gd name="T74" fmla="*/ 0 w 1031"/>
                <a:gd name="T75" fmla="*/ 478 h 782"/>
                <a:gd name="T76" fmla="*/ 6 w 1031"/>
                <a:gd name="T77" fmla="*/ 391 h 782"/>
                <a:gd name="T78" fmla="*/ 0 w 1031"/>
                <a:gd name="T79" fmla="*/ 303 h 782"/>
                <a:gd name="T80" fmla="*/ 273 w 1031"/>
                <a:gd name="T81" fmla="*/ 257 h 782"/>
                <a:gd name="T82" fmla="*/ 315 w 1031"/>
                <a:gd name="T83" fmla="*/ 173 h 782"/>
                <a:gd name="T84" fmla="*/ 376 w 1031"/>
                <a:gd name="T85" fmla="*/ 102 h 782"/>
                <a:gd name="T86" fmla="*/ 453 w 1031"/>
                <a:gd name="T87" fmla="*/ 47 h 782"/>
                <a:gd name="T88" fmla="*/ 542 w 1031"/>
                <a:gd name="T89" fmla="*/ 12 h 782"/>
                <a:gd name="T90" fmla="*/ 640 w 1031"/>
                <a:gd name="T9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1" h="782">
                  <a:moveTo>
                    <a:pt x="640" y="210"/>
                  </a:moveTo>
                  <a:lnTo>
                    <a:pt x="607" y="213"/>
                  </a:lnTo>
                  <a:lnTo>
                    <a:pt x="577" y="222"/>
                  </a:lnTo>
                  <a:lnTo>
                    <a:pt x="549" y="235"/>
                  </a:lnTo>
                  <a:lnTo>
                    <a:pt x="523" y="253"/>
                  </a:lnTo>
                  <a:lnTo>
                    <a:pt x="501" y="275"/>
                  </a:lnTo>
                  <a:lnTo>
                    <a:pt x="484" y="300"/>
                  </a:lnTo>
                  <a:lnTo>
                    <a:pt x="471" y="328"/>
                  </a:lnTo>
                  <a:lnTo>
                    <a:pt x="462" y="359"/>
                  </a:lnTo>
                  <a:lnTo>
                    <a:pt x="459" y="391"/>
                  </a:lnTo>
                  <a:lnTo>
                    <a:pt x="462" y="423"/>
                  </a:lnTo>
                  <a:lnTo>
                    <a:pt x="471" y="454"/>
                  </a:lnTo>
                  <a:lnTo>
                    <a:pt x="484" y="481"/>
                  </a:lnTo>
                  <a:lnTo>
                    <a:pt x="501" y="507"/>
                  </a:lnTo>
                  <a:lnTo>
                    <a:pt x="523" y="528"/>
                  </a:lnTo>
                  <a:lnTo>
                    <a:pt x="548" y="547"/>
                  </a:lnTo>
                  <a:lnTo>
                    <a:pt x="577" y="560"/>
                  </a:lnTo>
                  <a:lnTo>
                    <a:pt x="607" y="569"/>
                  </a:lnTo>
                  <a:lnTo>
                    <a:pt x="640" y="571"/>
                  </a:lnTo>
                  <a:lnTo>
                    <a:pt x="672" y="569"/>
                  </a:lnTo>
                  <a:lnTo>
                    <a:pt x="702" y="560"/>
                  </a:lnTo>
                  <a:lnTo>
                    <a:pt x="731" y="547"/>
                  </a:lnTo>
                  <a:lnTo>
                    <a:pt x="756" y="528"/>
                  </a:lnTo>
                  <a:lnTo>
                    <a:pt x="778" y="507"/>
                  </a:lnTo>
                  <a:lnTo>
                    <a:pt x="795" y="481"/>
                  </a:lnTo>
                  <a:lnTo>
                    <a:pt x="809" y="454"/>
                  </a:lnTo>
                  <a:lnTo>
                    <a:pt x="817" y="423"/>
                  </a:lnTo>
                  <a:lnTo>
                    <a:pt x="821" y="391"/>
                  </a:lnTo>
                  <a:lnTo>
                    <a:pt x="817" y="359"/>
                  </a:lnTo>
                  <a:lnTo>
                    <a:pt x="809" y="328"/>
                  </a:lnTo>
                  <a:lnTo>
                    <a:pt x="795" y="300"/>
                  </a:lnTo>
                  <a:lnTo>
                    <a:pt x="778" y="275"/>
                  </a:lnTo>
                  <a:lnTo>
                    <a:pt x="756" y="253"/>
                  </a:lnTo>
                  <a:lnTo>
                    <a:pt x="731" y="235"/>
                  </a:lnTo>
                  <a:lnTo>
                    <a:pt x="702" y="222"/>
                  </a:lnTo>
                  <a:lnTo>
                    <a:pt x="672" y="213"/>
                  </a:lnTo>
                  <a:lnTo>
                    <a:pt x="640" y="210"/>
                  </a:lnTo>
                  <a:close/>
                  <a:moveTo>
                    <a:pt x="640" y="0"/>
                  </a:moveTo>
                  <a:lnTo>
                    <a:pt x="689" y="3"/>
                  </a:lnTo>
                  <a:lnTo>
                    <a:pt x="736" y="12"/>
                  </a:lnTo>
                  <a:lnTo>
                    <a:pt x="781" y="26"/>
                  </a:lnTo>
                  <a:lnTo>
                    <a:pt x="824" y="46"/>
                  </a:lnTo>
                  <a:lnTo>
                    <a:pt x="863" y="70"/>
                  </a:lnTo>
                  <a:lnTo>
                    <a:pt x="899" y="99"/>
                  </a:lnTo>
                  <a:lnTo>
                    <a:pt x="932" y="131"/>
                  </a:lnTo>
                  <a:lnTo>
                    <a:pt x="961" y="167"/>
                  </a:lnTo>
                  <a:lnTo>
                    <a:pt x="985" y="207"/>
                  </a:lnTo>
                  <a:lnTo>
                    <a:pt x="1004" y="250"/>
                  </a:lnTo>
                  <a:lnTo>
                    <a:pt x="1019" y="294"/>
                  </a:lnTo>
                  <a:lnTo>
                    <a:pt x="1027" y="342"/>
                  </a:lnTo>
                  <a:lnTo>
                    <a:pt x="1031" y="391"/>
                  </a:lnTo>
                  <a:lnTo>
                    <a:pt x="1027" y="440"/>
                  </a:lnTo>
                  <a:lnTo>
                    <a:pt x="1019" y="487"/>
                  </a:lnTo>
                  <a:lnTo>
                    <a:pt x="1004" y="532"/>
                  </a:lnTo>
                  <a:lnTo>
                    <a:pt x="985" y="574"/>
                  </a:lnTo>
                  <a:lnTo>
                    <a:pt x="961" y="614"/>
                  </a:lnTo>
                  <a:lnTo>
                    <a:pt x="932" y="651"/>
                  </a:lnTo>
                  <a:lnTo>
                    <a:pt x="899" y="683"/>
                  </a:lnTo>
                  <a:lnTo>
                    <a:pt x="863" y="712"/>
                  </a:lnTo>
                  <a:lnTo>
                    <a:pt x="823" y="736"/>
                  </a:lnTo>
                  <a:lnTo>
                    <a:pt x="781" y="756"/>
                  </a:lnTo>
                  <a:lnTo>
                    <a:pt x="736" y="770"/>
                  </a:lnTo>
                  <a:lnTo>
                    <a:pt x="688" y="779"/>
                  </a:lnTo>
                  <a:lnTo>
                    <a:pt x="640" y="782"/>
                  </a:lnTo>
                  <a:lnTo>
                    <a:pt x="590" y="779"/>
                  </a:lnTo>
                  <a:lnTo>
                    <a:pt x="542" y="769"/>
                  </a:lnTo>
                  <a:lnTo>
                    <a:pt x="496" y="755"/>
                  </a:lnTo>
                  <a:lnTo>
                    <a:pt x="453" y="734"/>
                  </a:lnTo>
                  <a:lnTo>
                    <a:pt x="413" y="710"/>
                  </a:lnTo>
                  <a:lnTo>
                    <a:pt x="376" y="681"/>
                  </a:lnTo>
                  <a:lnTo>
                    <a:pt x="344" y="647"/>
                  </a:lnTo>
                  <a:lnTo>
                    <a:pt x="315" y="609"/>
                  </a:lnTo>
                  <a:lnTo>
                    <a:pt x="291" y="568"/>
                  </a:lnTo>
                  <a:lnTo>
                    <a:pt x="273" y="524"/>
                  </a:lnTo>
                  <a:lnTo>
                    <a:pt x="258" y="478"/>
                  </a:lnTo>
                  <a:lnTo>
                    <a:pt x="0" y="478"/>
                  </a:lnTo>
                  <a:lnTo>
                    <a:pt x="5" y="434"/>
                  </a:lnTo>
                  <a:lnTo>
                    <a:pt x="6" y="391"/>
                  </a:lnTo>
                  <a:lnTo>
                    <a:pt x="5" y="347"/>
                  </a:lnTo>
                  <a:lnTo>
                    <a:pt x="0" y="303"/>
                  </a:lnTo>
                  <a:lnTo>
                    <a:pt x="258" y="303"/>
                  </a:lnTo>
                  <a:lnTo>
                    <a:pt x="273" y="257"/>
                  </a:lnTo>
                  <a:lnTo>
                    <a:pt x="291" y="213"/>
                  </a:lnTo>
                  <a:lnTo>
                    <a:pt x="315" y="173"/>
                  </a:lnTo>
                  <a:lnTo>
                    <a:pt x="344" y="136"/>
                  </a:lnTo>
                  <a:lnTo>
                    <a:pt x="376" y="102"/>
                  </a:lnTo>
                  <a:lnTo>
                    <a:pt x="413" y="72"/>
                  </a:lnTo>
                  <a:lnTo>
                    <a:pt x="453" y="47"/>
                  </a:lnTo>
                  <a:lnTo>
                    <a:pt x="496" y="27"/>
                  </a:lnTo>
                  <a:lnTo>
                    <a:pt x="542" y="12"/>
                  </a:lnTo>
                  <a:lnTo>
                    <a:pt x="590" y="3"/>
                  </a:lnTo>
                  <a:lnTo>
                    <a:pt x="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73"/>
            <p:cNvSpPr>
              <a:spLocks noEditPoints="1"/>
            </p:cNvSpPr>
            <p:nvPr/>
          </p:nvSpPr>
          <p:spPr bwMode="auto">
            <a:xfrm>
              <a:off x="10239376" y="5403850"/>
              <a:ext cx="123825" cy="163512"/>
            </a:xfrm>
            <a:custGeom>
              <a:avLst/>
              <a:gdLst>
                <a:gd name="T0" fmla="*/ 359 w 782"/>
                <a:gd name="T1" fmla="*/ 461 h 1030"/>
                <a:gd name="T2" fmla="*/ 299 w 782"/>
                <a:gd name="T3" fmla="*/ 483 h 1030"/>
                <a:gd name="T4" fmla="*/ 252 w 782"/>
                <a:gd name="T5" fmla="*/ 523 h 1030"/>
                <a:gd name="T6" fmla="*/ 222 w 782"/>
                <a:gd name="T7" fmla="*/ 576 h 1030"/>
                <a:gd name="T8" fmla="*/ 210 w 782"/>
                <a:gd name="T9" fmla="*/ 639 h 1030"/>
                <a:gd name="T10" fmla="*/ 222 w 782"/>
                <a:gd name="T11" fmla="*/ 702 h 1030"/>
                <a:gd name="T12" fmla="*/ 252 w 782"/>
                <a:gd name="T13" fmla="*/ 754 h 1030"/>
                <a:gd name="T14" fmla="*/ 299 w 782"/>
                <a:gd name="T15" fmla="*/ 795 h 1030"/>
                <a:gd name="T16" fmla="*/ 359 w 782"/>
                <a:gd name="T17" fmla="*/ 817 h 1030"/>
                <a:gd name="T18" fmla="*/ 423 w 782"/>
                <a:gd name="T19" fmla="*/ 817 h 1030"/>
                <a:gd name="T20" fmla="*/ 482 w 782"/>
                <a:gd name="T21" fmla="*/ 795 h 1030"/>
                <a:gd name="T22" fmla="*/ 529 w 782"/>
                <a:gd name="T23" fmla="*/ 754 h 1030"/>
                <a:gd name="T24" fmla="*/ 560 w 782"/>
                <a:gd name="T25" fmla="*/ 702 h 1030"/>
                <a:gd name="T26" fmla="*/ 572 w 782"/>
                <a:gd name="T27" fmla="*/ 639 h 1030"/>
                <a:gd name="T28" fmla="*/ 560 w 782"/>
                <a:gd name="T29" fmla="*/ 576 h 1030"/>
                <a:gd name="T30" fmla="*/ 529 w 782"/>
                <a:gd name="T31" fmla="*/ 523 h 1030"/>
                <a:gd name="T32" fmla="*/ 482 w 782"/>
                <a:gd name="T33" fmla="*/ 483 h 1030"/>
                <a:gd name="T34" fmla="*/ 423 w 782"/>
                <a:gd name="T35" fmla="*/ 461 h 1030"/>
                <a:gd name="T36" fmla="*/ 304 w 782"/>
                <a:gd name="T37" fmla="*/ 0 h 1030"/>
                <a:gd name="T38" fmla="*/ 390 w 782"/>
                <a:gd name="T39" fmla="*/ 5 h 1030"/>
                <a:gd name="T40" fmla="*/ 478 w 782"/>
                <a:gd name="T41" fmla="*/ 0 h 1030"/>
                <a:gd name="T42" fmla="*/ 525 w 782"/>
                <a:gd name="T43" fmla="*/ 271 h 1030"/>
                <a:gd name="T44" fmla="*/ 609 w 782"/>
                <a:gd name="T45" fmla="*/ 314 h 1030"/>
                <a:gd name="T46" fmla="*/ 680 w 782"/>
                <a:gd name="T47" fmla="*/ 375 h 1030"/>
                <a:gd name="T48" fmla="*/ 735 w 782"/>
                <a:gd name="T49" fmla="*/ 453 h 1030"/>
                <a:gd name="T50" fmla="*/ 770 w 782"/>
                <a:gd name="T51" fmla="*/ 541 h 1030"/>
                <a:gd name="T52" fmla="*/ 782 w 782"/>
                <a:gd name="T53" fmla="*/ 639 h 1030"/>
                <a:gd name="T54" fmla="*/ 770 w 782"/>
                <a:gd name="T55" fmla="*/ 735 h 1030"/>
                <a:gd name="T56" fmla="*/ 736 w 782"/>
                <a:gd name="T57" fmla="*/ 822 h 1030"/>
                <a:gd name="T58" fmla="*/ 683 w 782"/>
                <a:gd name="T59" fmla="*/ 898 h 1030"/>
                <a:gd name="T60" fmla="*/ 615 w 782"/>
                <a:gd name="T61" fmla="*/ 959 h 1030"/>
                <a:gd name="T62" fmla="*/ 531 w 782"/>
                <a:gd name="T63" fmla="*/ 1003 h 1030"/>
                <a:gd name="T64" fmla="*/ 439 w 782"/>
                <a:gd name="T65" fmla="*/ 1027 h 1030"/>
                <a:gd name="T66" fmla="*/ 342 w 782"/>
                <a:gd name="T67" fmla="*/ 1027 h 1030"/>
                <a:gd name="T68" fmla="*/ 249 w 782"/>
                <a:gd name="T69" fmla="*/ 1003 h 1030"/>
                <a:gd name="T70" fmla="*/ 167 w 782"/>
                <a:gd name="T71" fmla="*/ 959 h 1030"/>
                <a:gd name="T72" fmla="*/ 98 w 782"/>
                <a:gd name="T73" fmla="*/ 898 h 1030"/>
                <a:gd name="T74" fmla="*/ 46 w 782"/>
                <a:gd name="T75" fmla="*/ 822 h 1030"/>
                <a:gd name="T76" fmla="*/ 12 w 782"/>
                <a:gd name="T77" fmla="*/ 735 h 1030"/>
                <a:gd name="T78" fmla="*/ 0 w 782"/>
                <a:gd name="T79" fmla="*/ 639 h 1030"/>
                <a:gd name="T80" fmla="*/ 12 w 782"/>
                <a:gd name="T81" fmla="*/ 541 h 1030"/>
                <a:gd name="T82" fmla="*/ 47 w 782"/>
                <a:gd name="T83" fmla="*/ 453 h 1030"/>
                <a:gd name="T84" fmla="*/ 101 w 782"/>
                <a:gd name="T85" fmla="*/ 375 h 1030"/>
                <a:gd name="T86" fmla="*/ 173 w 782"/>
                <a:gd name="T87" fmla="*/ 314 h 1030"/>
                <a:gd name="T88" fmla="*/ 257 w 782"/>
                <a:gd name="T89" fmla="*/ 271 h 1030"/>
                <a:gd name="T90" fmla="*/ 304 w 782"/>
                <a:gd name="T9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2" h="1030">
                  <a:moveTo>
                    <a:pt x="390" y="458"/>
                  </a:moveTo>
                  <a:lnTo>
                    <a:pt x="359" y="461"/>
                  </a:lnTo>
                  <a:lnTo>
                    <a:pt x="328" y="469"/>
                  </a:lnTo>
                  <a:lnTo>
                    <a:pt x="299" y="483"/>
                  </a:lnTo>
                  <a:lnTo>
                    <a:pt x="274" y="501"/>
                  </a:lnTo>
                  <a:lnTo>
                    <a:pt x="252" y="523"/>
                  </a:lnTo>
                  <a:lnTo>
                    <a:pt x="235" y="548"/>
                  </a:lnTo>
                  <a:lnTo>
                    <a:pt x="222" y="576"/>
                  </a:lnTo>
                  <a:lnTo>
                    <a:pt x="213" y="607"/>
                  </a:lnTo>
                  <a:lnTo>
                    <a:pt x="210" y="639"/>
                  </a:lnTo>
                  <a:lnTo>
                    <a:pt x="213" y="671"/>
                  </a:lnTo>
                  <a:lnTo>
                    <a:pt x="222" y="702"/>
                  </a:lnTo>
                  <a:lnTo>
                    <a:pt x="235" y="729"/>
                  </a:lnTo>
                  <a:lnTo>
                    <a:pt x="252" y="754"/>
                  </a:lnTo>
                  <a:lnTo>
                    <a:pt x="274" y="776"/>
                  </a:lnTo>
                  <a:lnTo>
                    <a:pt x="299" y="795"/>
                  </a:lnTo>
                  <a:lnTo>
                    <a:pt x="328" y="808"/>
                  </a:lnTo>
                  <a:lnTo>
                    <a:pt x="359" y="817"/>
                  </a:lnTo>
                  <a:lnTo>
                    <a:pt x="390" y="819"/>
                  </a:lnTo>
                  <a:lnTo>
                    <a:pt x="423" y="817"/>
                  </a:lnTo>
                  <a:lnTo>
                    <a:pt x="454" y="808"/>
                  </a:lnTo>
                  <a:lnTo>
                    <a:pt x="482" y="795"/>
                  </a:lnTo>
                  <a:lnTo>
                    <a:pt x="507" y="776"/>
                  </a:lnTo>
                  <a:lnTo>
                    <a:pt x="529" y="754"/>
                  </a:lnTo>
                  <a:lnTo>
                    <a:pt x="547" y="729"/>
                  </a:lnTo>
                  <a:lnTo>
                    <a:pt x="560" y="702"/>
                  </a:lnTo>
                  <a:lnTo>
                    <a:pt x="569" y="671"/>
                  </a:lnTo>
                  <a:lnTo>
                    <a:pt x="572" y="639"/>
                  </a:lnTo>
                  <a:lnTo>
                    <a:pt x="569" y="607"/>
                  </a:lnTo>
                  <a:lnTo>
                    <a:pt x="560" y="576"/>
                  </a:lnTo>
                  <a:lnTo>
                    <a:pt x="547" y="548"/>
                  </a:lnTo>
                  <a:lnTo>
                    <a:pt x="529" y="523"/>
                  </a:lnTo>
                  <a:lnTo>
                    <a:pt x="507" y="501"/>
                  </a:lnTo>
                  <a:lnTo>
                    <a:pt x="482" y="483"/>
                  </a:lnTo>
                  <a:lnTo>
                    <a:pt x="454" y="469"/>
                  </a:lnTo>
                  <a:lnTo>
                    <a:pt x="423" y="461"/>
                  </a:lnTo>
                  <a:lnTo>
                    <a:pt x="390" y="458"/>
                  </a:lnTo>
                  <a:close/>
                  <a:moveTo>
                    <a:pt x="304" y="0"/>
                  </a:moveTo>
                  <a:lnTo>
                    <a:pt x="347" y="4"/>
                  </a:lnTo>
                  <a:lnTo>
                    <a:pt x="390" y="5"/>
                  </a:lnTo>
                  <a:lnTo>
                    <a:pt x="435" y="3"/>
                  </a:lnTo>
                  <a:lnTo>
                    <a:pt x="478" y="0"/>
                  </a:lnTo>
                  <a:lnTo>
                    <a:pt x="478" y="257"/>
                  </a:lnTo>
                  <a:lnTo>
                    <a:pt x="525" y="271"/>
                  </a:lnTo>
                  <a:lnTo>
                    <a:pt x="569" y="290"/>
                  </a:lnTo>
                  <a:lnTo>
                    <a:pt x="609" y="314"/>
                  </a:lnTo>
                  <a:lnTo>
                    <a:pt x="646" y="343"/>
                  </a:lnTo>
                  <a:lnTo>
                    <a:pt x="680" y="375"/>
                  </a:lnTo>
                  <a:lnTo>
                    <a:pt x="710" y="412"/>
                  </a:lnTo>
                  <a:lnTo>
                    <a:pt x="735" y="453"/>
                  </a:lnTo>
                  <a:lnTo>
                    <a:pt x="755" y="495"/>
                  </a:lnTo>
                  <a:lnTo>
                    <a:pt x="770" y="541"/>
                  </a:lnTo>
                  <a:lnTo>
                    <a:pt x="779" y="589"/>
                  </a:lnTo>
                  <a:lnTo>
                    <a:pt x="782" y="639"/>
                  </a:lnTo>
                  <a:lnTo>
                    <a:pt x="779" y="688"/>
                  </a:lnTo>
                  <a:lnTo>
                    <a:pt x="770" y="735"/>
                  </a:lnTo>
                  <a:lnTo>
                    <a:pt x="756" y="780"/>
                  </a:lnTo>
                  <a:lnTo>
                    <a:pt x="736" y="822"/>
                  </a:lnTo>
                  <a:lnTo>
                    <a:pt x="712" y="862"/>
                  </a:lnTo>
                  <a:lnTo>
                    <a:pt x="683" y="898"/>
                  </a:lnTo>
                  <a:lnTo>
                    <a:pt x="651" y="931"/>
                  </a:lnTo>
                  <a:lnTo>
                    <a:pt x="615" y="959"/>
                  </a:lnTo>
                  <a:lnTo>
                    <a:pt x="574" y="984"/>
                  </a:lnTo>
                  <a:lnTo>
                    <a:pt x="531" y="1003"/>
                  </a:lnTo>
                  <a:lnTo>
                    <a:pt x="487" y="1018"/>
                  </a:lnTo>
                  <a:lnTo>
                    <a:pt x="439" y="1027"/>
                  </a:lnTo>
                  <a:lnTo>
                    <a:pt x="390" y="1030"/>
                  </a:lnTo>
                  <a:lnTo>
                    <a:pt x="342" y="1027"/>
                  </a:lnTo>
                  <a:lnTo>
                    <a:pt x="295" y="1018"/>
                  </a:lnTo>
                  <a:lnTo>
                    <a:pt x="249" y="1003"/>
                  </a:lnTo>
                  <a:lnTo>
                    <a:pt x="208" y="984"/>
                  </a:lnTo>
                  <a:lnTo>
                    <a:pt x="167" y="959"/>
                  </a:lnTo>
                  <a:lnTo>
                    <a:pt x="131" y="931"/>
                  </a:lnTo>
                  <a:lnTo>
                    <a:pt x="98" y="898"/>
                  </a:lnTo>
                  <a:lnTo>
                    <a:pt x="70" y="862"/>
                  </a:lnTo>
                  <a:lnTo>
                    <a:pt x="46" y="822"/>
                  </a:lnTo>
                  <a:lnTo>
                    <a:pt x="26" y="780"/>
                  </a:lnTo>
                  <a:lnTo>
                    <a:pt x="12" y="735"/>
                  </a:lnTo>
                  <a:lnTo>
                    <a:pt x="3" y="688"/>
                  </a:lnTo>
                  <a:lnTo>
                    <a:pt x="0" y="639"/>
                  </a:lnTo>
                  <a:lnTo>
                    <a:pt x="3" y="589"/>
                  </a:lnTo>
                  <a:lnTo>
                    <a:pt x="12" y="541"/>
                  </a:lnTo>
                  <a:lnTo>
                    <a:pt x="27" y="495"/>
                  </a:lnTo>
                  <a:lnTo>
                    <a:pt x="47" y="453"/>
                  </a:lnTo>
                  <a:lnTo>
                    <a:pt x="72" y="412"/>
                  </a:lnTo>
                  <a:lnTo>
                    <a:pt x="101" y="375"/>
                  </a:lnTo>
                  <a:lnTo>
                    <a:pt x="135" y="343"/>
                  </a:lnTo>
                  <a:lnTo>
                    <a:pt x="173" y="314"/>
                  </a:lnTo>
                  <a:lnTo>
                    <a:pt x="213" y="290"/>
                  </a:lnTo>
                  <a:lnTo>
                    <a:pt x="257" y="271"/>
                  </a:lnTo>
                  <a:lnTo>
                    <a:pt x="304" y="257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74"/>
            <p:cNvSpPr>
              <a:spLocks noEditPoints="1"/>
            </p:cNvSpPr>
            <p:nvPr/>
          </p:nvSpPr>
          <p:spPr bwMode="auto">
            <a:xfrm>
              <a:off x="10377488" y="5357813"/>
              <a:ext cx="142875" cy="144462"/>
            </a:xfrm>
            <a:custGeom>
              <a:avLst/>
              <a:gdLst>
                <a:gd name="T0" fmla="*/ 468 w 904"/>
                <a:gd name="T1" fmla="*/ 339 h 905"/>
                <a:gd name="T2" fmla="*/ 411 w 904"/>
                <a:gd name="T3" fmla="*/ 365 h 905"/>
                <a:gd name="T4" fmla="*/ 365 w 904"/>
                <a:gd name="T5" fmla="*/ 411 h 905"/>
                <a:gd name="T6" fmla="*/ 339 w 904"/>
                <a:gd name="T7" fmla="*/ 468 h 905"/>
                <a:gd name="T8" fmla="*/ 333 w 904"/>
                <a:gd name="T9" fmla="*/ 529 h 905"/>
                <a:gd name="T10" fmla="*/ 350 w 904"/>
                <a:gd name="T11" fmla="*/ 590 h 905"/>
                <a:gd name="T12" fmla="*/ 386 w 904"/>
                <a:gd name="T13" fmla="*/ 642 h 905"/>
                <a:gd name="T14" fmla="*/ 439 w 904"/>
                <a:gd name="T15" fmla="*/ 679 h 905"/>
                <a:gd name="T16" fmla="*/ 498 w 904"/>
                <a:gd name="T17" fmla="*/ 695 h 905"/>
                <a:gd name="T18" fmla="*/ 560 w 904"/>
                <a:gd name="T19" fmla="*/ 689 h 905"/>
                <a:gd name="T20" fmla="*/ 618 w 904"/>
                <a:gd name="T21" fmla="*/ 663 h 905"/>
                <a:gd name="T22" fmla="*/ 662 w 904"/>
                <a:gd name="T23" fmla="*/ 617 h 905"/>
                <a:gd name="T24" fmla="*/ 689 w 904"/>
                <a:gd name="T25" fmla="*/ 560 h 905"/>
                <a:gd name="T26" fmla="*/ 694 w 904"/>
                <a:gd name="T27" fmla="*/ 499 h 905"/>
                <a:gd name="T28" fmla="*/ 679 w 904"/>
                <a:gd name="T29" fmla="*/ 439 h 905"/>
                <a:gd name="T30" fmla="*/ 642 w 904"/>
                <a:gd name="T31" fmla="*/ 386 h 905"/>
                <a:gd name="T32" fmla="*/ 589 w 904"/>
                <a:gd name="T33" fmla="*/ 350 h 905"/>
                <a:gd name="T34" fmla="*/ 529 w 904"/>
                <a:gd name="T35" fmla="*/ 334 h 905"/>
                <a:gd name="T36" fmla="*/ 124 w 904"/>
                <a:gd name="T37" fmla="*/ 0 h 905"/>
                <a:gd name="T38" fmla="*/ 344 w 904"/>
                <a:gd name="T39" fmla="*/ 161 h 905"/>
                <a:gd name="T40" fmla="*/ 427 w 904"/>
                <a:gd name="T41" fmla="*/ 132 h 905"/>
                <a:gd name="T42" fmla="*/ 513 w 904"/>
                <a:gd name="T43" fmla="*/ 122 h 905"/>
                <a:gd name="T44" fmla="*/ 598 w 904"/>
                <a:gd name="T45" fmla="*/ 132 h 905"/>
                <a:gd name="T46" fmla="*/ 680 w 904"/>
                <a:gd name="T47" fmla="*/ 160 h 905"/>
                <a:gd name="T48" fmla="*/ 757 w 904"/>
                <a:gd name="T49" fmla="*/ 207 h 905"/>
                <a:gd name="T50" fmla="*/ 821 w 904"/>
                <a:gd name="T51" fmla="*/ 271 h 905"/>
                <a:gd name="T52" fmla="*/ 867 w 904"/>
                <a:gd name="T53" fmla="*/ 347 h 905"/>
                <a:gd name="T54" fmla="*/ 895 w 904"/>
                <a:gd name="T55" fmla="*/ 429 h 905"/>
                <a:gd name="T56" fmla="*/ 904 w 904"/>
                <a:gd name="T57" fmla="*/ 514 h 905"/>
                <a:gd name="T58" fmla="*/ 895 w 904"/>
                <a:gd name="T59" fmla="*/ 599 h 905"/>
                <a:gd name="T60" fmla="*/ 867 w 904"/>
                <a:gd name="T61" fmla="*/ 681 h 905"/>
                <a:gd name="T62" fmla="*/ 821 w 904"/>
                <a:gd name="T63" fmla="*/ 756 h 905"/>
                <a:gd name="T64" fmla="*/ 757 w 904"/>
                <a:gd name="T65" fmla="*/ 820 h 905"/>
                <a:gd name="T66" fmla="*/ 681 w 904"/>
                <a:gd name="T67" fmla="*/ 867 h 905"/>
                <a:gd name="T68" fmla="*/ 599 w 904"/>
                <a:gd name="T69" fmla="*/ 896 h 905"/>
                <a:gd name="T70" fmla="*/ 514 w 904"/>
                <a:gd name="T71" fmla="*/ 905 h 905"/>
                <a:gd name="T72" fmla="*/ 428 w 904"/>
                <a:gd name="T73" fmla="*/ 896 h 905"/>
                <a:gd name="T74" fmla="*/ 346 w 904"/>
                <a:gd name="T75" fmla="*/ 867 h 905"/>
                <a:gd name="T76" fmla="*/ 271 w 904"/>
                <a:gd name="T77" fmla="*/ 820 h 905"/>
                <a:gd name="T78" fmla="*/ 206 w 904"/>
                <a:gd name="T79" fmla="*/ 756 h 905"/>
                <a:gd name="T80" fmla="*/ 160 w 904"/>
                <a:gd name="T81" fmla="*/ 680 h 905"/>
                <a:gd name="T82" fmla="*/ 132 w 904"/>
                <a:gd name="T83" fmla="*/ 598 h 905"/>
                <a:gd name="T84" fmla="*/ 123 w 904"/>
                <a:gd name="T85" fmla="*/ 513 h 905"/>
                <a:gd name="T86" fmla="*/ 132 w 904"/>
                <a:gd name="T87" fmla="*/ 427 h 905"/>
                <a:gd name="T88" fmla="*/ 160 w 904"/>
                <a:gd name="T89" fmla="*/ 345 h 905"/>
                <a:gd name="T90" fmla="*/ 0 w 904"/>
                <a:gd name="T91" fmla="*/ 124 h 905"/>
                <a:gd name="T92" fmla="*/ 86 w 904"/>
                <a:gd name="T93" fmla="*/ 4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5">
                  <a:moveTo>
                    <a:pt x="498" y="334"/>
                  </a:moveTo>
                  <a:lnTo>
                    <a:pt x="468" y="339"/>
                  </a:lnTo>
                  <a:lnTo>
                    <a:pt x="438" y="349"/>
                  </a:lnTo>
                  <a:lnTo>
                    <a:pt x="411" y="365"/>
                  </a:lnTo>
                  <a:lnTo>
                    <a:pt x="386" y="386"/>
                  </a:lnTo>
                  <a:lnTo>
                    <a:pt x="365" y="411"/>
                  </a:lnTo>
                  <a:lnTo>
                    <a:pt x="350" y="439"/>
                  </a:lnTo>
                  <a:lnTo>
                    <a:pt x="339" y="468"/>
                  </a:lnTo>
                  <a:lnTo>
                    <a:pt x="333" y="499"/>
                  </a:lnTo>
                  <a:lnTo>
                    <a:pt x="333" y="529"/>
                  </a:lnTo>
                  <a:lnTo>
                    <a:pt x="339" y="560"/>
                  </a:lnTo>
                  <a:lnTo>
                    <a:pt x="350" y="590"/>
                  </a:lnTo>
                  <a:lnTo>
                    <a:pt x="365" y="617"/>
                  </a:lnTo>
                  <a:lnTo>
                    <a:pt x="386" y="642"/>
                  </a:lnTo>
                  <a:lnTo>
                    <a:pt x="411" y="663"/>
                  </a:lnTo>
                  <a:lnTo>
                    <a:pt x="439" y="679"/>
                  </a:lnTo>
                  <a:lnTo>
                    <a:pt x="468" y="689"/>
                  </a:lnTo>
                  <a:lnTo>
                    <a:pt x="498" y="695"/>
                  </a:lnTo>
                  <a:lnTo>
                    <a:pt x="530" y="695"/>
                  </a:lnTo>
                  <a:lnTo>
                    <a:pt x="560" y="689"/>
                  </a:lnTo>
                  <a:lnTo>
                    <a:pt x="589" y="679"/>
                  </a:lnTo>
                  <a:lnTo>
                    <a:pt x="618" y="663"/>
                  </a:lnTo>
                  <a:lnTo>
                    <a:pt x="642" y="642"/>
                  </a:lnTo>
                  <a:lnTo>
                    <a:pt x="662" y="617"/>
                  </a:lnTo>
                  <a:lnTo>
                    <a:pt x="679" y="590"/>
                  </a:lnTo>
                  <a:lnTo>
                    <a:pt x="689" y="560"/>
                  </a:lnTo>
                  <a:lnTo>
                    <a:pt x="694" y="529"/>
                  </a:lnTo>
                  <a:lnTo>
                    <a:pt x="694" y="499"/>
                  </a:lnTo>
                  <a:lnTo>
                    <a:pt x="689" y="468"/>
                  </a:lnTo>
                  <a:lnTo>
                    <a:pt x="679" y="439"/>
                  </a:lnTo>
                  <a:lnTo>
                    <a:pt x="662" y="411"/>
                  </a:lnTo>
                  <a:lnTo>
                    <a:pt x="642" y="386"/>
                  </a:lnTo>
                  <a:lnTo>
                    <a:pt x="617" y="365"/>
                  </a:lnTo>
                  <a:lnTo>
                    <a:pt x="589" y="350"/>
                  </a:lnTo>
                  <a:lnTo>
                    <a:pt x="560" y="339"/>
                  </a:lnTo>
                  <a:lnTo>
                    <a:pt x="529" y="334"/>
                  </a:lnTo>
                  <a:lnTo>
                    <a:pt x="498" y="334"/>
                  </a:lnTo>
                  <a:close/>
                  <a:moveTo>
                    <a:pt x="124" y="0"/>
                  </a:moveTo>
                  <a:lnTo>
                    <a:pt x="306" y="183"/>
                  </a:lnTo>
                  <a:lnTo>
                    <a:pt x="344" y="161"/>
                  </a:lnTo>
                  <a:lnTo>
                    <a:pt x="385" y="144"/>
                  </a:lnTo>
                  <a:lnTo>
                    <a:pt x="427" y="132"/>
                  </a:lnTo>
                  <a:lnTo>
                    <a:pt x="470" y="126"/>
                  </a:lnTo>
                  <a:lnTo>
                    <a:pt x="513" y="122"/>
                  </a:lnTo>
                  <a:lnTo>
                    <a:pt x="555" y="125"/>
                  </a:lnTo>
                  <a:lnTo>
                    <a:pt x="598" y="132"/>
                  </a:lnTo>
                  <a:lnTo>
                    <a:pt x="640" y="143"/>
                  </a:lnTo>
                  <a:lnTo>
                    <a:pt x="680" y="160"/>
                  </a:lnTo>
                  <a:lnTo>
                    <a:pt x="719" y="182"/>
                  </a:lnTo>
                  <a:lnTo>
                    <a:pt x="757" y="207"/>
                  </a:lnTo>
                  <a:lnTo>
                    <a:pt x="790" y="237"/>
                  </a:lnTo>
                  <a:lnTo>
                    <a:pt x="821" y="271"/>
                  </a:lnTo>
                  <a:lnTo>
                    <a:pt x="846" y="308"/>
                  </a:lnTo>
                  <a:lnTo>
                    <a:pt x="867" y="347"/>
                  </a:lnTo>
                  <a:lnTo>
                    <a:pt x="883" y="387"/>
                  </a:lnTo>
                  <a:lnTo>
                    <a:pt x="895" y="429"/>
                  </a:lnTo>
                  <a:lnTo>
                    <a:pt x="902" y="471"/>
                  </a:lnTo>
                  <a:lnTo>
                    <a:pt x="904" y="514"/>
                  </a:lnTo>
                  <a:lnTo>
                    <a:pt x="902" y="557"/>
                  </a:lnTo>
                  <a:lnTo>
                    <a:pt x="895" y="599"/>
                  </a:lnTo>
                  <a:lnTo>
                    <a:pt x="883" y="641"/>
                  </a:lnTo>
                  <a:lnTo>
                    <a:pt x="867" y="681"/>
                  </a:lnTo>
                  <a:lnTo>
                    <a:pt x="846" y="720"/>
                  </a:lnTo>
                  <a:lnTo>
                    <a:pt x="821" y="756"/>
                  </a:lnTo>
                  <a:lnTo>
                    <a:pt x="790" y="791"/>
                  </a:lnTo>
                  <a:lnTo>
                    <a:pt x="757" y="820"/>
                  </a:lnTo>
                  <a:lnTo>
                    <a:pt x="719" y="847"/>
                  </a:lnTo>
                  <a:lnTo>
                    <a:pt x="681" y="867"/>
                  </a:lnTo>
                  <a:lnTo>
                    <a:pt x="641" y="884"/>
                  </a:lnTo>
                  <a:lnTo>
                    <a:pt x="599" y="896"/>
                  </a:lnTo>
                  <a:lnTo>
                    <a:pt x="556" y="902"/>
                  </a:lnTo>
                  <a:lnTo>
                    <a:pt x="514" y="905"/>
                  </a:lnTo>
                  <a:lnTo>
                    <a:pt x="471" y="902"/>
                  </a:lnTo>
                  <a:lnTo>
                    <a:pt x="428" y="896"/>
                  </a:lnTo>
                  <a:lnTo>
                    <a:pt x="387" y="884"/>
                  </a:lnTo>
                  <a:lnTo>
                    <a:pt x="346" y="867"/>
                  </a:lnTo>
                  <a:lnTo>
                    <a:pt x="308" y="847"/>
                  </a:lnTo>
                  <a:lnTo>
                    <a:pt x="271" y="820"/>
                  </a:lnTo>
                  <a:lnTo>
                    <a:pt x="237" y="791"/>
                  </a:lnTo>
                  <a:lnTo>
                    <a:pt x="206" y="756"/>
                  </a:lnTo>
                  <a:lnTo>
                    <a:pt x="181" y="720"/>
                  </a:lnTo>
                  <a:lnTo>
                    <a:pt x="160" y="680"/>
                  </a:lnTo>
                  <a:lnTo>
                    <a:pt x="144" y="640"/>
                  </a:lnTo>
                  <a:lnTo>
                    <a:pt x="132" y="598"/>
                  </a:lnTo>
                  <a:lnTo>
                    <a:pt x="125" y="556"/>
                  </a:lnTo>
                  <a:lnTo>
                    <a:pt x="123" y="513"/>
                  </a:lnTo>
                  <a:lnTo>
                    <a:pt x="125" y="469"/>
                  </a:lnTo>
                  <a:lnTo>
                    <a:pt x="132" y="427"/>
                  </a:lnTo>
                  <a:lnTo>
                    <a:pt x="144" y="385"/>
                  </a:lnTo>
                  <a:lnTo>
                    <a:pt x="160" y="345"/>
                  </a:lnTo>
                  <a:lnTo>
                    <a:pt x="182" y="306"/>
                  </a:lnTo>
                  <a:lnTo>
                    <a:pt x="0" y="124"/>
                  </a:lnTo>
                  <a:lnTo>
                    <a:pt x="44" y="86"/>
                  </a:lnTo>
                  <a:lnTo>
                    <a:pt x="86" y="4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76"/>
            <p:cNvSpPr>
              <a:spLocks noEditPoints="1"/>
            </p:cNvSpPr>
            <p:nvPr/>
          </p:nvSpPr>
          <p:spPr bwMode="auto">
            <a:xfrm>
              <a:off x="10080626" y="5357813"/>
              <a:ext cx="144463" cy="144462"/>
            </a:xfrm>
            <a:custGeom>
              <a:avLst/>
              <a:gdLst>
                <a:gd name="T0" fmla="*/ 375 w 904"/>
                <a:gd name="T1" fmla="*/ 334 h 905"/>
                <a:gd name="T2" fmla="*/ 315 w 904"/>
                <a:gd name="T3" fmla="*/ 350 h 905"/>
                <a:gd name="T4" fmla="*/ 263 w 904"/>
                <a:gd name="T5" fmla="*/ 386 h 905"/>
                <a:gd name="T6" fmla="*/ 226 w 904"/>
                <a:gd name="T7" fmla="*/ 439 h 905"/>
                <a:gd name="T8" fmla="*/ 210 w 904"/>
                <a:gd name="T9" fmla="*/ 499 h 905"/>
                <a:gd name="T10" fmla="*/ 216 w 904"/>
                <a:gd name="T11" fmla="*/ 560 h 905"/>
                <a:gd name="T12" fmla="*/ 242 w 904"/>
                <a:gd name="T13" fmla="*/ 617 h 905"/>
                <a:gd name="T14" fmla="*/ 288 w 904"/>
                <a:gd name="T15" fmla="*/ 663 h 905"/>
                <a:gd name="T16" fmla="*/ 345 w 904"/>
                <a:gd name="T17" fmla="*/ 689 h 905"/>
                <a:gd name="T18" fmla="*/ 406 w 904"/>
                <a:gd name="T19" fmla="*/ 695 h 905"/>
                <a:gd name="T20" fmla="*/ 466 w 904"/>
                <a:gd name="T21" fmla="*/ 679 h 905"/>
                <a:gd name="T22" fmla="*/ 519 w 904"/>
                <a:gd name="T23" fmla="*/ 642 h 905"/>
                <a:gd name="T24" fmla="*/ 555 w 904"/>
                <a:gd name="T25" fmla="*/ 590 h 905"/>
                <a:gd name="T26" fmla="*/ 570 w 904"/>
                <a:gd name="T27" fmla="*/ 529 h 905"/>
                <a:gd name="T28" fmla="*/ 566 w 904"/>
                <a:gd name="T29" fmla="*/ 468 h 905"/>
                <a:gd name="T30" fmla="*/ 540 w 904"/>
                <a:gd name="T31" fmla="*/ 411 h 905"/>
                <a:gd name="T32" fmla="*/ 494 w 904"/>
                <a:gd name="T33" fmla="*/ 365 h 905"/>
                <a:gd name="T34" fmla="*/ 436 w 904"/>
                <a:gd name="T35" fmla="*/ 339 h 905"/>
                <a:gd name="T36" fmla="*/ 780 w 904"/>
                <a:gd name="T37" fmla="*/ 0 h 905"/>
                <a:gd name="T38" fmla="*/ 860 w 904"/>
                <a:gd name="T39" fmla="*/ 86 h 905"/>
                <a:gd name="T40" fmla="*/ 722 w 904"/>
                <a:gd name="T41" fmla="*/ 306 h 905"/>
                <a:gd name="T42" fmla="*/ 761 w 904"/>
                <a:gd name="T43" fmla="*/ 385 h 905"/>
                <a:gd name="T44" fmla="*/ 779 w 904"/>
                <a:gd name="T45" fmla="*/ 469 h 905"/>
                <a:gd name="T46" fmla="*/ 779 w 904"/>
                <a:gd name="T47" fmla="*/ 556 h 905"/>
                <a:gd name="T48" fmla="*/ 761 w 904"/>
                <a:gd name="T49" fmla="*/ 640 h 905"/>
                <a:gd name="T50" fmla="*/ 723 w 904"/>
                <a:gd name="T51" fmla="*/ 720 h 905"/>
                <a:gd name="T52" fmla="*/ 668 w 904"/>
                <a:gd name="T53" fmla="*/ 791 h 905"/>
                <a:gd name="T54" fmla="*/ 597 w 904"/>
                <a:gd name="T55" fmla="*/ 847 h 905"/>
                <a:gd name="T56" fmla="*/ 518 w 904"/>
                <a:gd name="T57" fmla="*/ 884 h 905"/>
                <a:gd name="T58" fmla="*/ 434 w 904"/>
                <a:gd name="T59" fmla="*/ 902 h 905"/>
                <a:gd name="T60" fmla="*/ 348 w 904"/>
                <a:gd name="T61" fmla="*/ 902 h 905"/>
                <a:gd name="T62" fmla="*/ 264 w 904"/>
                <a:gd name="T63" fmla="*/ 884 h 905"/>
                <a:gd name="T64" fmla="*/ 185 w 904"/>
                <a:gd name="T65" fmla="*/ 847 h 905"/>
                <a:gd name="T66" fmla="*/ 114 w 904"/>
                <a:gd name="T67" fmla="*/ 791 h 905"/>
                <a:gd name="T68" fmla="*/ 58 w 904"/>
                <a:gd name="T69" fmla="*/ 720 h 905"/>
                <a:gd name="T70" fmla="*/ 21 w 904"/>
                <a:gd name="T71" fmla="*/ 641 h 905"/>
                <a:gd name="T72" fmla="*/ 3 w 904"/>
                <a:gd name="T73" fmla="*/ 557 h 905"/>
                <a:gd name="T74" fmla="*/ 3 w 904"/>
                <a:gd name="T75" fmla="*/ 471 h 905"/>
                <a:gd name="T76" fmla="*/ 21 w 904"/>
                <a:gd name="T77" fmla="*/ 387 h 905"/>
                <a:gd name="T78" fmla="*/ 58 w 904"/>
                <a:gd name="T79" fmla="*/ 308 h 905"/>
                <a:gd name="T80" fmla="*/ 114 w 904"/>
                <a:gd name="T81" fmla="*/ 237 h 905"/>
                <a:gd name="T82" fmla="*/ 185 w 904"/>
                <a:gd name="T83" fmla="*/ 182 h 905"/>
                <a:gd name="T84" fmla="*/ 265 w 904"/>
                <a:gd name="T85" fmla="*/ 143 h 905"/>
                <a:gd name="T86" fmla="*/ 349 w 904"/>
                <a:gd name="T87" fmla="*/ 125 h 905"/>
                <a:gd name="T88" fmla="*/ 435 w 904"/>
                <a:gd name="T89" fmla="*/ 126 h 905"/>
                <a:gd name="T90" fmla="*/ 519 w 904"/>
                <a:gd name="T91" fmla="*/ 144 h 905"/>
                <a:gd name="T92" fmla="*/ 599 w 904"/>
                <a:gd name="T93" fmla="*/ 183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5">
                  <a:moveTo>
                    <a:pt x="406" y="334"/>
                  </a:moveTo>
                  <a:lnTo>
                    <a:pt x="375" y="334"/>
                  </a:lnTo>
                  <a:lnTo>
                    <a:pt x="344" y="339"/>
                  </a:lnTo>
                  <a:lnTo>
                    <a:pt x="315" y="350"/>
                  </a:lnTo>
                  <a:lnTo>
                    <a:pt x="287" y="365"/>
                  </a:lnTo>
                  <a:lnTo>
                    <a:pt x="263" y="386"/>
                  </a:lnTo>
                  <a:lnTo>
                    <a:pt x="242" y="411"/>
                  </a:lnTo>
                  <a:lnTo>
                    <a:pt x="226" y="439"/>
                  </a:lnTo>
                  <a:lnTo>
                    <a:pt x="216" y="468"/>
                  </a:lnTo>
                  <a:lnTo>
                    <a:pt x="210" y="499"/>
                  </a:lnTo>
                  <a:lnTo>
                    <a:pt x="210" y="529"/>
                  </a:lnTo>
                  <a:lnTo>
                    <a:pt x="216" y="560"/>
                  </a:lnTo>
                  <a:lnTo>
                    <a:pt x="226" y="590"/>
                  </a:lnTo>
                  <a:lnTo>
                    <a:pt x="242" y="617"/>
                  </a:lnTo>
                  <a:lnTo>
                    <a:pt x="263" y="642"/>
                  </a:lnTo>
                  <a:lnTo>
                    <a:pt x="288" y="663"/>
                  </a:lnTo>
                  <a:lnTo>
                    <a:pt x="315" y="679"/>
                  </a:lnTo>
                  <a:lnTo>
                    <a:pt x="345" y="689"/>
                  </a:lnTo>
                  <a:lnTo>
                    <a:pt x="376" y="695"/>
                  </a:lnTo>
                  <a:lnTo>
                    <a:pt x="406" y="695"/>
                  </a:lnTo>
                  <a:lnTo>
                    <a:pt x="437" y="689"/>
                  </a:lnTo>
                  <a:lnTo>
                    <a:pt x="466" y="679"/>
                  </a:lnTo>
                  <a:lnTo>
                    <a:pt x="494" y="663"/>
                  </a:lnTo>
                  <a:lnTo>
                    <a:pt x="519" y="642"/>
                  </a:lnTo>
                  <a:lnTo>
                    <a:pt x="540" y="617"/>
                  </a:lnTo>
                  <a:lnTo>
                    <a:pt x="555" y="590"/>
                  </a:lnTo>
                  <a:lnTo>
                    <a:pt x="566" y="560"/>
                  </a:lnTo>
                  <a:lnTo>
                    <a:pt x="570" y="529"/>
                  </a:lnTo>
                  <a:lnTo>
                    <a:pt x="570" y="499"/>
                  </a:lnTo>
                  <a:lnTo>
                    <a:pt x="566" y="468"/>
                  </a:lnTo>
                  <a:lnTo>
                    <a:pt x="555" y="439"/>
                  </a:lnTo>
                  <a:lnTo>
                    <a:pt x="540" y="411"/>
                  </a:lnTo>
                  <a:lnTo>
                    <a:pt x="519" y="386"/>
                  </a:lnTo>
                  <a:lnTo>
                    <a:pt x="494" y="365"/>
                  </a:lnTo>
                  <a:lnTo>
                    <a:pt x="465" y="350"/>
                  </a:lnTo>
                  <a:lnTo>
                    <a:pt x="436" y="339"/>
                  </a:lnTo>
                  <a:lnTo>
                    <a:pt x="406" y="334"/>
                  </a:lnTo>
                  <a:close/>
                  <a:moveTo>
                    <a:pt x="780" y="0"/>
                  </a:moveTo>
                  <a:lnTo>
                    <a:pt x="819" y="45"/>
                  </a:lnTo>
                  <a:lnTo>
                    <a:pt x="860" y="86"/>
                  </a:lnTo>
                  <a:lnTo>
                    <a:pt x="904" y="124"/>
                  </a:lnTo>
                  <a:lnTo>
                    <a:pt x="722" y="306"/>
                  </a:lnTo>
                  <a:lnTo>
                    <a:pt x="743" y="345"/>
                  </a:lnTo>
                  <a:lnTo>
                    <a:pt x="761" y="385"/>
                  </a:lnTo>
                  <a:lnTo>
                    <a:pt x="773" y="427"/>
                  </a:lnTo>
                  <a:lnTo>
                    <a:pt x="779" y="469"/>
                  </a:lnTo>
                  <a:lnTo>
                    <a:pt x="781" y="513"/>
                  </a:lnTo>
                  <a:lnTo>
                    <a:pt x="779" y="556"/>
                  </a:lnTo>
                  <a:lnTo>
                    <a:pt x="773" y="598"/>
                  </a:lnTo>
                  <a:lnTo>
                    <a:pt x="761" y="640"/>
                  </a:lnTo>
                  <a:lnTo>
                    <a:pt x="744" y="680"/>
                  </a:lnTo>
                  <a:lnTo>
                    <a:pt x="723" y="720"/>
                  </a:lnTo>
                  <a:lnTo>
                    <a:pt x="698" y="756"/>
                  </a:lnTo>
                  <a:lnTo>
                    <a:pt x="668" y="791"/>
                  </a:lnTo>
                  <a:lnTo>
                    <a:pt x="634" y="820"/>
                  </a:lnTo>
                  <a:lnTo>
                    <a:pt x="597" y="847"/>
                  </a:lnTo>
                  <a:lnTo>
                    <a:pt x="558" y="867"/>
                  </a:lnTo>
                  <a:lnTo>
                    <a:pt x="518" y="884"/>
                  </a:lnTo>
                  <a:lnTo>
                    <a:pt x="476" y="896"/>
                  </a:lnTo>
                  <a:lnTo>
                    <a:pt x="434" y="902"/>
                  </a:lnTo>
                  <a:lnTo>
                    <a:pt x="391" y="905"/>
                  </a:lnTo>
                  <a:lnTo>
                    <a:pt x="348" y="902"/>
                  </a:lnTo>
                  <a:lnTo>
                    <a:pt x="306" y="896"/>
                  </a:lnTo>
                  <a:lnTo>
                    <a:pt x="264" y="884"/>
                  </a:lnTo>
                  <a:lnTo>
                    <a:pt x="224" y="867"/>
                  </a:lnTo>
                  <a:lnTo>
                    <a:pt x="185" y="847"/>
                  </a:lnTo>
                  <a:lnTo>
                    <a:pt x="148" y="820"/>
                  </a:lnTo>
                  <a:lnTo>
                    <a:pt x="114" y="791"/>
                  </a:lnTo>
                  <a:lnTo>
                    <a:pt x="84" y="756"/>
                  </a:lnTo>
                  <a:lnTo>
                    <a:pt x="58" y="720"/>
                  </a:lnTo>
                  <a:lnTo>
                    <a:pt x="38" y="681"/>
                  </a:lnTo>
                  <a:lnTo>
                    <a:pt x="21" y="641"/>
                  </a:lnTo>
                  <a:lnTo>
                    <a:pt x="9" y="599"/>
                  </a:lnTo>
                  <a:lnTo>
                    <a:pt x="3" y="557"/>
                  </a:lnTo>
                  <a:lnTo>
                    <a:pt x="0" y="514"/>
                  </a:lnTo>
                  <a:lnTo>
                    <a:pt x="3" y="471"/>
                  </a:lnTo>
                  <a:lnTo>
                    <a:pt x="9" y="429"/>
                  </a:lnTo>
                  <a:lnTo>
                    <a:pt x="21" y="387"/>
                  </a:lnTo>
                  <a:lnTo>
                    <a:pt x="38" y="347"/>
                  </a:lnTo>
                  <a:lnTo>
                    <a:pt x="58" y="308"/>
                  </a:lnTo>
                  <a:lnTo>
                    <a:pt x="84" y="271"/>
                  </a:lnTo>
                  <a:lnTo>
                    <a:pt x="114" y="237"/>
                  </a:lnTo>
                  <a:lnTo>
                    <a:pt x="148" y="207"/>
                  </a:lnTo>
                  <a:lnTo>
                    <a:pt x="185" y="182"/>
                  </a:lnTo>
                  <a:lnTo>
                    <a:pt x="225" y="160"/>
                  </a:lnTo>
                  <a:lnTo>
                    <a:pt x="265" y="143"/>
                  </a:lnTo>
                  <a:lnTo>
                    <a:pt x="307" y="132"/>
                  </a:lnTo>
                  <a:lnTo>
                    <a:pt x="349" y="125"/>
                  </a:lnTo>
                  <a:lnTo>
                    <a:pt x="392" y="122"/>
                  </a:lnTo>
                  <a:lnTo>
                    <a:pt x="435" y="126"/>
                  </a:lnTo>
                  <a:lnTo>
                    <a:pt x="477" y="132"/>
                  </a:lnTo>
                  <a:lnTo>
                    <a:pt x="519" y="144"/>
                  </a:lnTo>
                  <a:lnTo>
                    <a:pt x="559" y="161"/>
                  </a:lnTo>
                  <a:lnTo>
                    <a:pt x="599" y="183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77"/>
            <p:cNvSpPr>
              <a:spLocks noEditPoints="1"/>
            </p:cNvSpPr>
            <p:nvPr/>
          </p:nvSpPr>
          <p:spPr bwMode="auto">
            <a:xfrm>
              <a:off x="10080626" y="5060950"/>
              <a:ext cx="144463" cy="144462"/>
            </a:xfrm>
            <a:custGeom>
              <a:avLst/>
              <a:gdLst>
                <a:gd name="T0" fmla="*/ 344 w 904"/>
                <a:gd name="T1" fmla="*/ 216 h 904"/>
                <a:gd name="T2" fmla="*/ 287 w 904"/>
                <a:gd name="T3" fmla="*/ 241 h 904"/>
                <a:gd name="T4" fmla="*/ 242 w 904"/>
                <a:gd name="T5" fmla="*/ 287 h 904"/>
                <a:gd name="T6" fmla="*/ 216 w 904"/>
                <a:gd name="T7" fmla="*/ 345 h 904"/>
                <a:gd name="T8" fmla="*/ 210 w 904"/>
                <a:gd name="T9" fmla="*/ 407 h 904"/>
                <a:gd name="T10" fmla="*/ 226 w 904"/>
                <a:gd name="T11" fmla="*/ 467 h 904"/>
                <a:gd name="T12" fmla="*/ 263 w 904"/>
                <a:gd name="T13" fmla="*/ 519 h 904"/>
                <a:gd name="T14" fmla="*/ 315 w 904"/>
                <a:gd name="T15" fmla="*/ 555 h 904"/>
                <a:gd name="T16" fmla="*/ 376 w 904"/>
                <a:gd name="T17" fmla="*/ 571 h 904"/>
                <a:gd name="T18" fmla="*/ 437 w 904"/>
                <a:gd name="T19" fmla="*/ 565 h 904"/>
                <a:gd name="T20" fmla="*/ 494 w 904"/>
                <a:gd name="T21" fmla="*/ 540 h 904"/>
                <a:gd name="T22" fmla="*/ 540 w 904"/>
                <a:gd name="T23" fmla="*/ 494 h 904"/>
                <a:gd name="T24" fmla="*/ 566 w 904"/>
                <a:gd name="T25" fmla="*/ 436 h 904"/>
                <a:gd name="T26" fmla="*/ 570 w 904"/>
                <a:gd name="T27" fmla="*/ 375 h 904"/>
                <a:gd name="T28" fmla="*/ 555 w 904"/>
                <a:gd name="T29" fmla="*/ 315 h 904"/>
                <a:gd name="T30" fmla="*/ 519 w 904"/>
                <a:gd name="T31" fmla="*/ 262 h 904"/>
                <a:gd name="T32" fmla="*/ 465 w 904"/>
                <a:gd name="T33" fmla="*/ 226 h 904"/>
                <a:gd name="T34" fmla="*/ 406 w 904"/>
                <a:gd name="T35" fmla="*/ 211 h 904"/>
                <a:gd name="T36" fmla="*/ 391 w 904"/>
                <a:gd name="T37" fmla="*/ 0 h 904"/>
                <a:gd name="T38" fmla="*/ 476 w 904"/>
                <a:gd name="T39" fmla="*/ 9 h 904"/>
                <a:gd name="T40" fmla="*/ 558 w 904"/>
                <a:gd name="T41" fmla="*/ 38 h 904"/>
                <a:gd name="T42" fmla="*/ 634 w 904"/>
                <a:gd name="T43" fmla="*/ 84 h 904"/>
                <a:gd name="T44" fmla="*/ 698 w 904"/>
                <a:gd name="T45" fmla="*/ 148 h 904"/>
                <a:gd name="T46" fmla="*/ 744 w 904"/>
                <a:gd name="T47" fmla="*/ 224 h 904"/>
                <a:gd name="T48" fmla="*/ 773 w 904"/>
                <a:gd name="T49" fmla="*/ 307 h 904"/>
                <a:gd name="T50" fmla="*/ 781 w 904"/>
                <a:gd name="T51" fmla="*/ 392 h 904"/>
                <a:gd name="T52" fmla="*/ 773 w 904"/>
                <a:gd name="T53" fmla="*/ 478 h 904"/>
                <a:gd name="T54" fmla="*/ 743 w 904"/>
                <a:gd name="T55" fmla="*/ 560 h 904"/>
                <a:gd name="T56" fmla="*/ 904 w 904"/>
                <a:gd name="T57" fmla="*/ 781 h 904"/>
                <a:gd name="T58" fmla="*/ 819 w 904"/>
                <a:gd name="T59" fmla="*/ 861 h 904"/>
                <a:gd name="T60" fmla="*/ 599 w 904"/>
                <a:gd name="T61" fmla="*/ 723 h 904"/>
                <a:gd name="T62" fmla="*/ 519 w 904"/>
                <a:gd name="T63" fmla="*/ 760 h 904"/>
                <a:gd name="T64" fmla="*/ 435 w 904"/>
                <a:gd name="T65" fmla="*/ 780 h 904"/>
                <a:gd name="T66" fmla="*/ 349 w 904"/>
                <a:gd name="T67" fmla="*/ 780 h 904"/>
                <a:gd name="T68" fmla="*/ 265 w 904"/>
                <a:gd name="T69" fmla="*/ 761 h 904"/>
                <a:gd name="T70" fmla="*/ 185 w 904"/>
                <a:gd name="T71" fmla="*/ 724 h 904"/>
                <a:gd name="T72" fmla="*/ 114 w 904"/>
                <a:gd name="T73" fmla="*/ 668 h 904"/>
                <a:gd name="T74" fmla="*/ 58 w 904"/>
                <a:gd name="T75" fmla="*/ 597 h 904"/>
                <a:gd name="T76" fmla="*/ 21 w 904"/>
                <a:gd name="T77" fmla="*/ 518 h 904"/>
                <a:gd name="T78" fmla="*/ 3 w 904"/>
                <a:gd name="T79" fmla="*/ 434 h 904"/>
                <a:gd name="T80" fmla="*/ 3 w 904"/>
                <a:gd name="T81" fmla="*/ 349 h 904"/>
                <a:gd name="T82" fmla="*/ 21 w 904"/>
                <a:gd name="T83" fmla="*/ 264 h 904"/>
                <a:gd name="T84" fmla="*/ 58 w 904"/>
                <a:gd name="T85" fmla="*/ 186 h 904"/>
                <a:gd name="T86" fmla="*/ 114 w 904"/>
                <a:gd name="T87" fmla="*/ 114 h 904"/>
                <a:gd name="T88" fmla="*/ 185 w 904"/>
                <a:gd name="T89" fmla="*/ 59 h 904"/>
                <a:gd name="T90" fmla="*/ 264 w 904"/>
                <a:gd name="T91" fmla="*/ 21 h 904"/>
                <a:gd name="T92" fmla="*/ 348 w 904"/>
                <a:gd name="T9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4">
                  <a:moveTo>
                    <a:pt x="375" y="211"/>
                  </a:moveTo>
                  <a:lnTo>
                    <a:pt x="344" y="216"/>
                  </a:lnTo>
                  <a:lnTo>
                    <a:pt x="315" y="226"/>
                  </a:lnTo>
                  <a:lnTo>
                    <a:pt x="287" y="241"/>
                  </a:lnTo>
                  <a:lnTo>
                    <a:pt x="263" y="262"/>
                  </a:lnTo>
                  <a:lnTo>
                    <a:pt x="242" y="287"/>
                  </a:lnTo>
                  <a:lnTo>
                    <a:pt x="226" y="316"/>
                  </a:lnTo>
                  <a:lnTo>
                    <a:pt x="216" y="345"/>
                  </a:lnTo>
                  <a:lnTo>
                    <a:pt x="210" y="376"/>
                  </a:lnTo>
                  <a:lnTo>
                    <a:pt x="210" y="407"/>
                  </a:lnTo>
                  <a:lnTo>
                    <a:pt x="216" y="437"/>
                  </a:lnTo>
                  <a:lnTo>
                    <a:pt x="226" y="467"/>
                  </a:lnTo>
                  <a:lnTo>
                    <a:pt x="242" y="494"/>
                  </a:lnTo>
                  <a:lnTo>
                    <a:pt x="263" y="519"/>
                  </a:lnTo>
                  <a:lnTo>
                    <a:pt x="288" y="540"/>
                  </a:lnTo>
                  <a:lnTo>
                    <a:pt x="315" y="555"/>
                  </a:lnTo>
                  <a:lnTo>
                    <a:pt x="345" y="565"/>
                  </a:lnTo>
                  <a:lnTo>
                    <a:pt x="376" y="571"/>
                  </a:lnTo>
                  <a:lnTo>
                    <a:pt x="406" y="571"/>
                  </a:lnTo>
                  <a:lnTo>
                    <a:pt x="437" y="565"/>
                  </a:lnTo>
                  <a:lnTo>
                    <a:pt x="466" y="555"/>
                  </a:lnTo>
                  <a:lnTo>
                    <a:pt x="494" y="540"/>
                  </a:lnTo>
                  <a:lnTo>
                    <a:pt x="519" y="519"/>
                  </a:lnTo>
                  <a:lnTo>
                    <a:pt x="540" y="494"/>
                  </a:lnTo>
                  <a:lnTo>
                    <a:pt x="555" y="466"/>
                  </a:lnTo>
                  <a:lnTo>
                    <a:pt x="566" y="436"/>
                  </a:lnTo>
                  <a:lnTo>
                    <a:pt x="570" y="405"/>
                  </a:lnTo>
                  <a:lnTo>
                    <a:pt x="570" y="375"/>
                  </a:lnTo>
                  <a:lnTo>
                    <a:pt x="566" y="344"/>
                  </a:lnTo>
                  <a:lnTo>
                    <a:pt x="555" y="315"/>
                  </a:lnTo>
                  <a:lnTo>
                    <a:pt x="540" y="287"/>
                  </a:lnTo>
                  <a:lnTo>
                    <a:pt x="519" y="262"/>
                  </a:lnTo>
                  <a:lnTo>
                    <a:pt x="494" y="241"/>
                  </a:lnTo>
                  <a:lnTo>
                    <a:pt x="465" y="226"/>
                  </a:lnTo>
                  <a:lnTo>
                    <a:pt x="436" y="216"/>
                  </a:lnTo>
                  <a:lnTo>
                    <a:pt x="406" y="211"/>
                  </a:lnTo>
                  <a:lnTo>
                    <a:pt x="375" y="211"/>
                  </a:lnTo>
                  <a:close/>
                  <a:moveTo>
                    <a:pt x="391" y="0"/>
                  </a:moveTo>
                  <a:lnTo>
                    <a:pt x="434" y="3"/>
                  </a:lnTo>
                  <a:lnTo>
                    <a:pt x="476" y="9"/>
                  </a:lnTo>
                  <a:lnTo>
                    <a:pt x="518" y="21"/>
                  </a:lnTo>
                  <a:lnTo>
                    <a:pt x="558" y="38"/>
                  </a:lnTo>
                  <a:lnTo>
                    <a:pt x="597" y="59"/>
                  </a:lnTo>
                  <a:lnTo>
                    <a:pt x="634" y="84"/>
                  </a:lnTo>
                  <a:lnTo>
                    <a:pt x="668" y="114"/>
                  </a:lnTo>
                  <a:lnTo>
                    <a:pt x="698" y="148"/>
                  </a:lnTo>
                  <a:lnTo>
                    <a:pt x="723" y="186"/>
                  </a:lnTo>
                  <a:lnTo>
                    <a:pt x="744" y="224"/>
                  </a:lnTo>
                  <a:lnTo>
                    <a:pt x="761" y="264"/>
                  </a:lnTo>
                  <a:lnTo>
                    <a:pt x="773" y="307"/>
                  </a:lnTo>
                  <a:lnTo>
                    <a:pt x="779" y="350"/>
                  </a:lnTo>
                  <a:lnTo>
                    <a:pt x="781" y="392"/>
                  </a:lnTo>
                  <a:lnTo>
                    <a:pt x="779" y="435"/>
                  </a:lnTo>
                  <a:lnTo>
                    <a:pt x="773" y="478"/>
                  </a:lnTo>
                  <a:lnTo>
                    <a:pt x="761" y="519"/>
                  </a:lnTo>
                  <a:lnTo>
                    <a:pt x="743" y="560"/>
                  </a:lnTo>
                  <a:lnTo>
                    <a:pt x="722" y="599"/>
                  </a:lnTo>
                  <a:lnTo>
                    <a:pt x="904" y="781"/>
                  </a:lnTo>
                  <a:lnTo>
                    <a:pt x="860" y="819"/>
                  </a:lnTo>
                  <a:lnTo>
                    <a:pt x="819" y="861"/>
                  </a:lnTo>
                  <a:lnTo>
                    <a:pt x="780" y="904"/>
                  </a:lnTo>
                  <a:lnTo>
                    <a:pt x="599" y="723"/>
                  </a:lnTo>
                  <a:lnTo>
                    <a:pt x="559" y="743"/>
                  </a:lnTo>
                  <a:lnTo>
                    <a:pt x="519" y="760"/>
                  </a:lnTo>
                  <a:lnTo>
                    <a:pt x="477" y="772"/>
                  </a:lnTo>
                  <a:lnTo>
                    <a:pt x="435" y="780"/>
                  </a:lnTo>
                  <a:lnTo>
                    <a:pt x="392" y="782"/>
                  </a:lnTo>
                  <a:lnTo>
                    <a:pt x="349" y="780"/>
                  </a:lnTo>
                  <a:lnTo>
                    <a:pt x="307" y="773"/>
                  </a:lnTo>
                  <a:lnTo>
                    <a:pt x="265" y="761"/>
                  </a:lnTo>
                  <a:lnTo>
                    <a:pt x="225" y="745"/>
                  </a:lnTo>
                  <a:lnTo>
                    <a:pt x="185" y="724"/>
                  </a:lnTo>
                  <a:lnTo>
                    <a:pt x="148" y="698"/>
                  </a:lnTo>
                  <a:lnTo>
                    <a:pt x="114" y="668"/>
                  </a:lnTo>
                  <a:lnTo>
                    <a:pt x="84" y="634"/>
                  </a:lnTo>
                  <a:lnTo>
                    <a:pt x="58" y="597"/>
                  </a:lnTo>
                  <a:lnTo>
                    <a:pt x="38" y="559"/>
                  </a:lnTo>
                  <a:lnTo>
                    <a:pt x="21" y="518"/>
                  </a:lnTo>
                  <a:lnTo>
                    <a:pt x="9" y="477"/>
                  </a:lnTo>
                  <a:lnTo>
                    <a:pt x="3" y="434"/>
                  </a:lnTo>
                  <a:lnTo>
                    <a:pt x="0" y="391"/>
                  </a:lnTo>
                  <a:lnTo>
                    <a:pt x="3" y="349"/>
                  </a:lnTo>
                  <a:lnTo>
                    <a:pt x="9" y="306"/>
                  </a:lnTo>
                  <a:lnTo>
                    <a:pt x="21" y="264"/>
                  </a:lnTo>
                  <a:lnTo>
                    <a:pt x="38" y="224"/>
                  </a:lnTo>
                  <a:lnTo>
                    <a:pt x="58" y="186"/>
                  </a:lnTo>
                  <a:lnTo>
                    <a:pt x="84" y="148"/>
                  </a:lnTo>
                  <a:lnTo>
                    <a:pt x="114" y="114"/>
                  </a:lnTo>
                  <a:lnTo>
                    <a:pt x="148" y="84"/>
                  </a:lnTo>
                  <a:lnTo>
                    <a:pt x="185" y="59"/>
                  </a:lnTo>
                  <a:lnTo>
                    <a:pt x="224" y="38"/>
                  </a:lnTo>
                  <a:lnTo>
                    <a:pt x="264" y="21"/>
                  </a:lnTo>
                  <a:lnTo>
                    <a:pt x="306" y="9"/>
                  </a:lnTo>
                  <a:lnTo>
                    <a:pt x="348" y="3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78"/>
            <p:cNvSpPr>
              <a:spLocks noEditPoints="1"/>
            </p:cNvSpPr>
            <p:nvPr/>
          </p:nvSpPr>
          <p:spPr bwMode="auto">
            <a:xfrm>
              <a:off x="10204451" y="5186363"/>
              <a:ext cx="192088" cy="192087"/>
            </a:xfrm>
            <a:custGeom>
              <a:avLst/>
              <a:gdLst>
                <a:gd name="T0" fmla="*/ 558 w 1209"/>
                <a:gd name="T1" fmla="*/ 200 h 1209"/>
                <a:gd name="T2" fmla="*/ 554 w 1209"/>
                <a:gd name="T3" fmla="*/ 267 h 1209"/>
                <a:gd name="T4" fmla="*/ 536 w 1209"/>
                <a:gd name="T5" fmla="*/ 291 h 1209"/>
                <a:gd name="T6" fmla="*/ 451 w 1209"/>
                <a:gd name="T7" fmla="*/ 337 h 1209"/>
                <a:gd name="T8" fmla="*/ 401 w 1209"/>
                <a:gd name="T9" fmla="*/ 428 h 1209"/>
                <a:gd name="T10" fmla="*/ 413 w 1209"/>
                <a:gd name="T11" fmla="*/ 538 h 1209"/>
                <a:gd name="T12" fmla="*/ 491 w 1209"/>
                <a:gd name="T13" fmla="*/ 615 h 1209"/>
                <a:gd name="T14" fmla="*/ 628 w 1209"/>
                <a:gd name="T15" fmla="*/ 678 h 1209"/>
                <a:gd name="T16" fmla="*/ 672 w 1209"/>
                <a:gd name="T17" fmla="*/ 738 h 1209"/>
                <a:gd name="T18" fmla="*/ 635 w 1209"/>
                <a:gd name="T19" fmla="*/ 794 h 1209"/>
                <a:gd name="T20" fmla="*/ 520 w 1209"/>
                <a:gd name="T21" fmla="*/ 796 h 1209"/>
                <a:gd name="T22" fmla="*/ 427 w 1209"/>
                <a:gd name="T23" fmla="*/ 763 h 1209"/>
                <a:gd name="T24" fmla="*/ 394 w 1209"/>
                <a:gd name="T25" fmla="*/ 843 h 1209"/>
                <a:gd name="T26" fmla="*/ 403 w 1209"/>
                <a:gd name="T27" fmla="*/ 881 h 1209"/>
                <a:gd name="T28" fmla="*/ 518 w 1209"/>
                <a:gd name="T29" fmla="*/ 918 h 1209"/>
                <a:gd name="T30" fmla="*/ 546 w 1209"/>
                <a:gd name="T31" fmla="*/ 937 h 1209"/>
                <a:gd name="T32" fmla="*/ 553 w 1209"/>
                <a:gd name="T33" fmla="*/ 1011 h 1209"/>
                <a:gd name="T34" fmla="*/ 639 w 1209"/>
                <a:gd name="T35" fmla="*/ 1015 h 1209"/>
                <a:gd name="T36" fmla="*/ 653 w 1209"/>
                <a:gd name="T37" fmla="*/ 966 h 1209"/>
                <a:gd name="T38" fmla="*/ 666 w 1209"/>
                <a:gd name="T39" fmla="*/ 911 h 1209"/>
                <a:gd name="T40" fmla="*/ 756 w 1209"/>
                <a:gd name="T41" fmla="*/ 864 h 1209"/>
                <a:gd name="T42" fmla="*/ 816 w 1209"/>
                <a:gd name="T43" fmla="*/ 762 h 1209"/>
                <a:gd name="T44" fmla="*/ 802 w 1209"/>
                <a:gd name="T45" fmla="*/ 652 h 1209"/>
                <a:gd name="T46" fmla="*/ 721 w 1209"/>
                <a:gd name="T47" fmla="*/ 566 h 1209"/>
                <a:gd name="T48" fmla="*/ 600 w 1209"/>
                <a:gd name="T49" fmla="*/ 512 h 1209"/>
                <a:gd name="T50" fmla="*/ 545 w 1209"/>
                <a:gd name="T51" fmla="*/ 464 h 1209"/>
                <a:gd name="T52" fmla="*/ 562 w 1209"/>
                <a:gd name="T53" fmla="*/ 412 h 1209"/>
                <a:gd name="T54" fmla="*/ 644 w 1209"/>
                <a:gd name="T55" fmla="*/ 397 h 1209"/>
                <a:gd name="T56" fmla="*/ 749 w 1209"/>
                <a:gd name="T57" fmla="*/ 426 h 1209"/>
                <a:gd name="T58" fmla="*/ 772 w 1209"/>
                <a:gd name="T59" fmla="*/ 408 h 1209"/>
                <a:gd name="T60" fmla="*/ 790 w 1209"/>
                <a:gd name="T61" fmla="*/ 321 h 1209"/>
                <a:gd name="T62" fmla="*/ 695 w 1209"/>
                <a:gd name="T63" fmla="*/ 285 h 1209"/>
                <a:gd name="T64" fmla="*/ 659 w 1209"/>
                <a:gd name="T65" fmla="*/ 269 h 1209"/>
                <a:gd name="T66" fmla="*/ 656 w 1209"/>
                <a:gd name="T67" fmla="*/ 207 h 1209"/>
                <a:gd name="T68" fmla="*/ 605 w 1209"/>
                <a:gd name="T69" fmla="*/ 191 h 1209"/>
                <a:gd name="T70" fmla="*/ 727 w 1209"/>
                <a:gd name="T71" fmla="*/ 12 h 1209"/>
                <a:gd name="T72" fmla="*/ 942 w 1209"/>
                <a:gd name="T73" fmla="*/ 103 h 1209"/>
                <a:gd name="T74" fmla="*/ 1106 w 1209"/>
                <a:gd name="T75" fmla="*/ 266 h 1209"/>
                <a:gd name="T76" fmla="*/ 1197 w 1209"/>
                <a:gd name="T77" fmla="*/ 482 h 1209"/>
                <a:gd name="T78" fmla="*/ 1197 w 1209"/>
                <a:gd name="T79" fmla="*/ 726 h 1209"/>
                <a:gd name="T80" fmla="*/ 1106 w 1209"/>
                <a:gd name="T81" fmla="*/ 942 h 1209"/>
                <a:gd name="T82" fmla="*/ 942 w 1209"/>
                <a:gd name="T83" fmla="*/ 1105 h 1209"/>
                <a:gd name="T84" fmla="*/ 727 w 1209"/>
                <a:gd name="T85" fmla="*/ 1195 h 1209"/>
                <a:gd name="T86" fmla="*/ 483 w 1209"/>
                <a:gd name="T87" fmla="*/ 1195 h 1209"/>
                <a:gd name="T88" fmla="*/ 267 w 1209"/>
                <a:gd name="T89" fmla="*/ 1105 h 1209"/>
                <a:gd name="T90" fmla="*/ 103 w 1209"/>
                <a:gd name="T91" fmla="*/ 942 h 1209"/>
                <a:gd name="T92" fmla="*/ 12 w 1209"/>
                <a:gd name="T93" fmla="*/ 726 h 1209"/>
                <a:gd name="T94" fmla="*/ 12 w 1209"/>
                <a:gd name="T95" fmla="*/ 482 h 1209"/>
                <a:gd name="T96" fmla="*/ 103 w 1209"/>
                <a:gd name="T97" fmla="*/ 266 h 1209"/>
                <a:gd name="T98" fmla="*/ 267 w 1209"/>
                <a:gd name="T99" fmla="*/ 103 h 1209"/>
                <a:gd name="T100" fmla="*/ 483 w 1209"/>
                <a:gd name="T101" fmla="*/ 12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9" h="1209">
                  <a:moveTo>
                    <a:pt x="583" y="191"/>
                  </a:moveTo>
                  <a:lnTo>
                    <a:pt x="571" y="192"/>
                  </a:lnTo>
                  <a:lnTo>
                    <a:pt x="563" y="194"/>
                  </a:lnTo>
                  <a:lnTo>
                    <a:pt x="558" y="200"/>
                  </a:lnTo>
                  <a:lnTo>
                    <a:pt x="555" y="208"/>
                  </a:lnTo>
                  <a:lnTo>
                    <a:pt x="554" y="221"/>
                  </a:lnTo>
                  <a:lnTo>
                    <a:pt x="554" y="252"/>
                  </a:lnTo>
                  <a:lnTo>
                    <a:pt x="554" y="267"/>
                  </a:lnTo>
                  <a:lnTo>
                    <a:pt x="553" y="275"/>
                  </a:lnTo>
                  <a:lnTo>
                    <a:pt x="551" y="282"/>
                  </a:lnTo>
                  <a:lnTo>
                    <a:pt x="545" y="286"/>
                  </a:lnTo>
                  <a:lnTo>
                    <a:pt x="536" y="291"/>
                  </a:lnTo>
                  <a:lnTo>
                    <a:pt x="523" y="296"/>
                  </a:lnTo>
                  <a:lnTo>
                    <a:pt x="496" y="307"/>
                  </a:lnTo>
                  <a:lnTo>
                    <a:pt x="472" y="321"/>
                  </a:lnTo>
                  <a:lnTo>
                    <a:pt x="451" y="337"/>
                  </a:lnTo>
                  <a:lnTo>
                    <a:pt x="434" y="355"/>
                  </a:lnTo>
                  <a:lnTo>
                    <a:pt x="419" y="377"/>
                  </a:lnTo>
                  <a:lnTo>
                    <a:pt x="408" y="400"/>
                  </a:lnTo>
                  <a:lnTo>
                    <a:pt x="401" y="428"/>
                  </a:lnTo>
                  <a:lnTo>
                    <a:pt x="396" y="457"/>
                  </a:lnTo>
                  <a:lnTo>
                    <a:pt x="398" y="487"/>
                  </a:lnTo>
                  <a:lnTo>
                    <a:pt x="403" y="514"/>
                  </a:lnTo>
                  <a:lnTo>
                    <a:pt x="413" y="538"/>
                  </a:lnTo>
                  <a:lnTo>
                    <a:pt x="427" y="560"/>
                  </a:lnTo>
                  <a:lnTo>
                    <a:pt x="445" y="581"/>
                  </a:lnTo>
                  <a:lnTo>
                    <a:pt x="465" y="598"/>
                  </a:lnTo>
                  <a:lnTo>
                    <a:pt x="491" y="615"/>
                  </a:lnTo>
                  <a:lnTo>
                    <a:pt x="528" y="634"/>
                  </a:lnTo>
                  <a:lnTo>
                    <a:pt x="567" y="651"/>
                  </a:lnTo>
                  <a:lnTo>
                    <a:pt x="605" y="667"/>
                  </a:lnTo>
                  <a:lnTo>
                    <a:pt x="628" y="678"/>
                  </a:lnTo>
                  <a:lnTo>
                    <a:pt x="648" y="692"/>
                  </a:lnTo>
                  <a:lnTo>
                    <a:pt x="661" y="706"/>
                  </a:lnTo>
                  <a:lnTo>
                    <a:pt x="670" y="722"/>
                  </a:lnTo>
                  <a:lnTo>
                    <a:pt x="672" y="738"/>
                  </a:lnTo>
                  <a:lnTo>
                    <a:pt x="670" y="755"/>
                  </a:lnTo>
                  <a:lnTo>
                    <a:pt x="663" y="770"/>
                  </a:lnTo>
                  <a:lnTo>
                    <a:pt x="651" y="783"/>
                  </a:lnTo>
                  <a:lnTo>
                    <a:pt x="635" y="794"/>
                  </a:lnTo>
                  <a:lnTo>
                    <a:pt x="610" y="802"/>
                  </a:lnTo>
                  <a:lnTo>
                    <a:pt x="586" y="804"/>
                  </a:lnTo>
                  <a:lnTo>
                    <a:pt x="559" y="803"/>
                  </a:lnTo>
                  <a:lnTo>
                    <a:pt x="520" y="796"/>
                  </a:lnTo>
                  <a:lnTo>
                    <a:pt x="482" y="785"/>
                  </a:lnTo>
                  <a:lnTo>
                    <a:pt x="446" y="769"/>
                  </a:lnTo>
                  <a:lnTo>
                    <a:pt x="435" y="764"/>
                  </a:lnTo>
                  <a:lnTo>
                    <a:pt x="427" y="763"/>
                  </a:lnTo>
                  <a:lnTo>
                    <a:pt x="420" y="766"/>
                  </a:lnTo>
                  <a:lnTo>
                    <a:pt x="416" y="772"/>
                  </a:lnTo>
                  <a:lnTo>
                    <a:pt x="412" y="784"/>
                  </a:lnTo>
                  <a:lnTo>
                    <a:pt x="394" y="843"/>
                  </a:lnTo>
                  <a:lnTo>
                    <a:pt x="391" y="856"/>
                  </a:lnTo>
                  <a:lnTo>
                    <a:pt x="391" y="867"/>
                  </a:lnTo>
                  <a:lnTo>
                    <a:pt x="395" y="875"/>
                  </a:lnTo>
                  <a:lnTo>
                    <a:pt x="403" y="881"/>
                  </a:lnTo>
                  <a:lnTo>
                    <a:pt x="415" y="888"/>
                  </a:lnTo>
                  <a:lnTo>
                    <a:pt x="448" y="902"/>
                  </a:lnTo>
                  <a:lnTo>
                    <a:pt x="482" y="911"/>
                  </a:lnTo>
                  <a:lnTo>
                    <a:pt x="518" y="918"/>
                  </a:lnTo>
                  <a:lnTo>
                    <a:pt x="531" y="921"/>
                  </a:lnTo>
                  <a:lnTo>
                    <a:pt x="540" y="923"/>
                  </a:lnTo>
                  <a:lnTo>
                    <a:pt x="544" y="929"/>
                  </a:lnTo>
                  <a:lnTo>
                    <a:pt x="546" y="937"/>
                  </a:lnTo>
                  <a:lnTo>
                    <a:pt x="546" y="951"/>
                  </a:lnTo>
                  <a:lnTo>
                    <a:pt x="546" y="991"/>
                  </a:lnTo>
                  <a:lnTo>
                    <a:pt x="548" y="1002"/>
                  </a:lnTo>
                  <a:lnTo>
                    <a:pt x="553" y="1011"/>
                  </a:lnTo>
                  <a:lnTo>
                    <a:pt x="561" y="1015"/>
                  </a:lnTo>
                  <a:lnTo>
                    <a:pt x="571" y="1017"/>
                  </a:lnTo>
                  <a:lnTo>
                    <a:pt x="629" y="1017"/>
                  </a:lnTo>
                  <a:lnTo>
                    <a:pt x="639" y="1015"/>
                  </a:lnTo>
                  <a:lnTo>
                    <a:pt x="647" y="1011"/>
                  </a:lnTo>
                  <a:lnTo>
                    <a:pt x="651" y="1003"/>
                  </a:lnTo>
                  <a:lnTo>
                    <a:pt x="652" y="992"/>
                  </a:lnTo>
                  <a:lnTo>
                    <a:pt x="653" y="966"/>
                  </a:lnTo>
                  <a:lnTo>
                    <a:pt x="652" y="938"/>
                  </a:lnTo>
                  <a:lnTo>
                    <a:pt x="653" y="926"/>
                  </a:lnTo>
                  <a:lnTo>
                    <a:pt x="658" y="918"/>
                  </a:lnTo>
                  <a:lnTo>
                    <a:pt x="666" y="911"/>
                  </a:lnTo>
                  <a:lnTo>
                    <a:pt x="678" y="907"/>
                  </a:lnTo>
                  <a:lnTo>
                    <a:pt x="706" y="897"/>
                  </a:lnTo>
                  <a:lnTo>
                    <a:pt x="732" y="883"/>
                  </a:lnTo>
                  <a:lnTo>
                    <a:pt x="756" y="864"/>
                  </a:lnTo>
                  <a:lnTo>
                    <a:pt x="778" y="842"/>
                  </a:lnTo>
                  <a:lnTo>
                    <a:pt x="796" y="817"/>
                  </a:lnTo>
                  <a:lnTo>
                    <a:pt x="808" y="791"/>
                  </a:lnTo>
                  <a:lnTo>
                    <a:pt x="816" y="762"/>
                  </a:lnTo>
                  <a:lnTo>
                    <a:pt x="819" y="735"/>
                  </a:lnTo>
                  <a:lnTo>
                    <a:pt x="818" y="706"/>
                  </a:lnTo>
                  <a:lnTo>
                    <a:pt x="812" y="679"/>
                  </a:lnTo>
                  <a:lnTo>
                    <a:pt x="802" y="652"/>
                  </a:lnTo>
                  <a:lnTo>
                    <a:pt x="788" y="627"/>
                  </a:lnTo>
                  <a:lnTo>
                    <a:pt x="769" y="604"/>
                  </a:lnTo>
                  <a:lnTo>
                    <a:pt x="748" y="584"/>
                  </a:lnTo>
                  <a:lnTo>
                    <a:pt x="721" y="566"/>
                  </a:lnTo>
                  <a:lnTo>
                    <a:pt x="687" y="550"/>
                  </a:lnTo>
                  <a:lnTo>
                    <a:pt x="653" y="535"/>
                  </a:lnTo>
                  <a:lnTo>
                    <a:pt x="620" y="520"/>
                  </a:lnTo>
                  <a:lnTo>
                    <a:pt x="600" y="512"/>
                  </a:lnTo>
                  <a:lnTo>
                    <a:pt x="581" y="501"/>
                  </a:lnTo>
                  <a:lnTo>
                    <a:pt x="564" y="489"/>
                  </a:lnTo>
                  <a:lnTo>
                    <a:pt x="552" y="477"/>
                  </a:lnTo>
                  <a:lnTo>
                    <a:pt x="545" y="464"/>
                  </a:lnTo>
                  <a:lnTo>
                    <a:pt x="543" y="449"/>
                  </a:lnTo>
                  <a:lnTo>
                    <a:pt x="544" y="436"/>
                  </a:lnTo>
                  <a:lnTo>
                    <a:pt x="551" y="423"/>
                  </a:lnTo>
                  <a:lnTo>
                    <a:pt x="562" y="412"/>
                  </a:lnTo>
                  <a:lnTo>
                    <a:pt x="576" y="403"/>
                  </a:lnTo>
                  <a:lnTo>
                    <a:pt x="592" y="399"/>
                  </a:lnTo>
                  <a:lnTo>
                    <a:pt x="610" y="397"/>
                  </a:lnTo>
                  <a:lnTo>
                    <a:pt x="644" y="397"/>
                  </a:lnTo>
                  <a:lnTo>
                    <a:pt x="675" y="401"/>
                  </a:lnTo>
                  <a:lnTo>
                    <a:pt x="707" y="409"/>
                  </a:lnTo>
                  <a:lnTo>
                    <a:pt x="738" y="422"/>
                  </a:lnTo>
                  <a:lnTo>
                    <a:pt x="749" y="426"/>
                  </a:lnTo>
                  <a:lnTo>
                    <a:pt x="756" y="428"/>
                  </a:lnTo>
                  <a:lnTo>
                    <a:pt x="763" y="424"/>
                  </a:lnTo>
                  <a:lnTo>
                    <a:pt x="767" y="418"/>
                  </a:lnTo>
                  <a:lnTo>
                    <a:pt x="772" y="408"/>
                  </a:lnTo>
                  <a:lnTo>
                    <a:pt x="781" y="374"/>
                  </a:lnTo>
                  <a:lnTo>
                    <a:pt x="791" y="340"/>
                  </a:lnTo>
                  <a:lnTo>
                    <a:pt x="792" y="330"/>
                  </a:lnTo>
                  <a:lnTo>
                    <a:pt x="790" y="321"/>
                  </a:lnTo>
                  <a:lnTo>
                    <a:pt x="785" y="315"/>
                  </a:lnTo>
                  <a:lnTo>
                    <a:pt x="776" y="309"/>
                  </a:lnTo>
                  <a:lnTo>
                    <a:pt x="737" y="295"/>
                  </a:lnTo>
                  <a:lnTo>
                    <a:pt x="695" y="285"/>
                  </a:lnTo>
                  <a:lnTo>
                    <a:pt x="680" y="283"/>
                  </a:lnTo>
                  <a:lnTo>
                    <a:pt x="669" y="280"/>
                  </a:lnTo>
                  <a:lnTo>
                    <a:pt x="662" y="275"/>
                  </a:lnTo>
                  <a:lnTo>
                    <a:pt x="659" y="269"/>
                  </a:lnTo>
                  <a:lnTo>
                    <a:pt x="658" y="258"/>
                  </a:lnTo>
                  <a:lnTo>
                    <a:pt x="658" y="243"/>
                  </a:lnTo>
                  <a:lnTo>
                    <a:pt x="658" y="221"/>
                  </a:lnTo>
                  <a:lnTo>
                    <a:pt x="656" y="207"/>
                  </a:lnTo>
                  <a:lnTo>
                    <a:pt x="651" y="197"/>
                  </a:lnTo>
                  <a:lnTo>
                    <a:pt x="643" y="192"/>
                  </a:lnTo>
                  <a:lnTo>
                    <a:pt x="628" y="191"/>
                  </a:lnTo>
                  <a:lnTo>
                    <a:pt x="605" y="191"/>
                  </a:lnTo>
                  <a:lnTo>
                    <a:pt x="583" y="191"/>
                  </a:lnTo>
                  <a:close/>
                  <a:moveTo>
                    <a:pt x="604" y="0"/>
                  </a:moveTo>
                  <a:lnTo>
                    <a:pt x="667" y="3"/>
                  </a:lnTo>
                  <a:lnTo>
                    <a:pt x="727" y="12"/>
                  </a:lnTo>
                  <a:lnTo>
                    <a:pt x="785" y="27"/>
                  </a:lnTo>
                  <a:lnTo>
                    <a:pt x="841" y="47"/>
                  </a:lnTo>
                  <a:lnTo>
                    <a:pt x="893" y="73"/>
                  </a:lnTo>
                  <a:lnTo>
                    <a:pt x="942" y="103"/>
                  </a:lnTo>
                  <a:lnTo>
                    <a:pt x="989" y="138"/>
                  </a:lnTo>
                  <a:lnTo>
                    <a:pt x="1032" y="177"/>
                  </a:lnTo>
                  <a:lnTo>
                    <a:pt x="1071" y="220"/>
                  </a:lnTo>
                  <a:lnTo>
                    <a:pt x="1106" y="266"/>
                  </a:lnTo>
                  <a:lnTo>
                    <a:pt x="1136" y="316"/>
                  </a:lnTo>
                  <a:lnTo>
                    <a:pt x="1161" y="368"/>
                  </a:lnTo>
                  <a:lnTo>
                    <a:pt x="1182" y="424"/>
                  </a:lnTo>
                  <a:lnTo>
                    <a:pt x="1197" y="482"/>
                  </a:lnTo>
                  <a:lnTo>
                    <a:pt x="1206" y="542"/>
                  </a:lnTo>
                  <a:lnTo>
                    <a:pt x="1209" y="604"/>
                  </a:lnTo>
                  <a:lnTo>
                    <a:pt x="1206" y="666"/>
                  </a:lnTo>
                  <a:lnTo>
                    <a:pt x="1197" y="726"/>
                  </a:lnTo>
                  <a:lnTo>
                    <a:pt x="1182" y="784"/>
                  </a:lnTo>
                  <a:lnTo>
                    <a:pt x="1161" y="839"/>
                  </a:lnTo>
                  <a:lnTo>
                    <a:pt x="1136" y="892"/>
                  </a:lnTo>
                  <a:lnTo>
                    <a:pt x="1106" y="942"/>
                  </a:lnTo>
                  <a:lnTo>
                    <a:pt x="1071" y="989"/>
                  </a:lnTo>
                  <a:lnTo>
                    <a:pt x="1032" y="1031"/>
                  </a:lnTo>
                  <a:lnTo>
                    <a:pt x="989" y="1071"/>
                  </a:lnTo>
                  <a:lnTo>
                    <a:pt x="942" y="1105"/>
                  </a:lnTo>
                  <a:lnTo>
                    <a:pt x="893" y="1135"/>
                  </a:lnTo>
                  <a:lnTo>
                    <a:pt x="841" y="1160"/>
                  </a:lnTo>
                  <a:lnTo>
                    <a:pt x="785" y="1181"/>
                  </a:lnTo>
                  <a:lnTo>
                    <a:pt x="727" y="1195"/>
                  </a:lnTo>
                  <a:lnTo>
                    <a:pt x="667" y="1205"/>
                  </a:lnTo>
                  <a:lnTo>
                    <a:pt x="604" y="1209"/>
                  </a:lnTo>
                  <a:lnTo>
                    <a:pt x="543" y="1205"/>
                  </a:lnTo>
                  <a:lnTo>
                    <a:pt x="483" y="1195"/>
                  </a:lnTo>
                  <a:lnTo>
                    <a:pt x="425" y="1181"/>
                  </a:lnTo>
                  <a:lnTo>
                    <a:pt x="369" y="1160"/>
                  </a:lnTo>
                  <a:lnTo>
                    <a:pt x="317" y="1135"/>
                  </a:lnTo>
                  <a:lnTo>
                    <a:pt x="267" y="1105"/>
                  </a:lnTo>
                  <a:lnTo>
                    <a:pt x="220" y="1071"/>
                  </a:lnTo>
                  <a:lnTo>
                    <a:pt x="178" y="1031"/>
                  </a:lnTo>
                  <a:lnTo>
                    <a:pt x="138" y="989"/>
                  </a:lnTo>
                  <a:lnTo>
                    <a:pt x="103" y="942"/>
                  </a:lnTo>
                  <a:lnTo>
                    <a:pt x="74" y="892"/>
                  </a:lnTo>
                  <a:lnTo>
                    <a:pt x="47" y="839"/>
                  </a:lnTo>
                  <a:lnTo>
                    <a:pt x="28" y="784"/>
                  </a:lnTo>
                  <a:lnTo>
                    <a:pt x="12" y="726"/>
                  </a:lnTo>
                  <a:lnTo>
                    <a:pt x="4" y="666"/>
                  </a:lnTo>
                  <a:lnTo>
                    <a:pt x="0" y="604"/>
                  </a:lnTo>
                  <a:lnTo>
                    <a:pt x="4" y="542"/>
                  </a:lnTo>
                  <a:lnTo>
                    <a:pt x="12" y="482"/>
                  </a:lnTo>
                  <a:lnTo>
                    <a:pt x="28" y="424"/>
                  </a:lnTo>
                  <a:lnTo>
                    <a:pt x="47" y="368"/>
                  </a:lnTo>
                  <a:lnTo>
                    <a:pt x="74" y="316"/>
                  </a:lnTo>
                  <a:lnTo>
                    <a:pt x="103" y="266"/>
                  </a:lnTo>
                  <a:lnTo>
                    <a:pt x="138" y="220"/>
                  </a:lnTo>
                  <a:lnTo>
                    <a:pt x="178" y="177"/>
                  </a:lnTo>
                  <a:lnTo>
                    <a:pt x="220" y="138"/>
                  </a:lnTo>
                  <a:lnTo>
                    <a:pt x="267" y="103"/>
                  </a:lnTo>
                  <a:lnTo>
                    <a:pt x="317" y="73"/>
                  </a:lnTo>
                  <a:lnTo>
                    <a:pt x="369" y="47"/>
                  </a:lnTo>
                  <a:lnTo>
                    <a:pt x="425" y="27"/>
                  </a:lnTo>
                  <a:lnTo>
                    <a:pt x="483" y="12"/>
                  </a:lnTo>
                  <a:lnTo>
                    <a:pt x="543" y="3"/>
                  </a:lnTo>
                  <a:lnTo>
                    <a:pt x="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10950846" y="4995863"/>
            <a:ext cx="571501" cy="571499"/>
            <a:chOff x="10950575" y="4995863"/>
            <a:chExt cx="571501" cy="5714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183"/>
            <p:cNvSpPr>
              <a:spLocks noEditPoints="1"/>
            </p:cNvSpPr>
            <p:nvPr/>
          </p:nvSpPr>
          <p:spPr bwMode="auto">
            <a:xfrm>
              <a:off x="11312525" y="5060950"/>
              <a:ext cx="142875" cy="144462"/>
            </a:xfrm>
            <a:custGeom>
              <a:avLst/>
              <a:gdLst>
                <a:gd name="T0" fmla="*/ 468 w 904"/>
                <a:gd name="T1" fmla="*/ 216 h 904"/>
                <a:gd name="T2" fmla="*/ 411 w 904"/>
                <a:gd name="T3" fmla="*/ 241 h 904"/>
                <a:gd name="T4" fmla="*/ 365 w 904"/>
                <a:gd name="T5" fmla="*/ 287 h 904"/>
                <a:gd name="T6" fmla="*/ 339 w 904"/>
                <a:gd name="T7" fmla="*/ 345 h 904"/>
                <a:gd name="T8" fmla="*/ 334 w 904"/>
                <a:gd name="T9" fmla="*/ 407 h 904"/>
                <a:gd name="T10" fmla="*/ 350 w 904"/>
                <a:gd name="T11" fmla="*/ 467 h 904"/>
                <a:gd name="T12" fmla="*/ 386 w 904"/>
                <a:gd name="T13" fmla="*/ 519 h 904"/>
                <a:gd name="T14" fmla="*/ 439 w 904"/>
                <a:gd name="T15" fmla="*/ 555 h 904"/>
                <a:gd name="T16" fmla="*/ 498 w 904"/>
                <a:gd name="T17" fmla="*/ 571 h 904"/>
                <a:gd name="T18" fmla="*/ 560 w 904"/>
                <a:gd name="T19" fmla="*/ 565 h 904"/>
                <a:gd name="T20" fmla="*/ 618 w 904"/>
                <a:gd name="T21" fmla="*/ 540 h 904"/>
                <a:gd name="T22" fmla="*/ 662 w 904"/>
                <a:gd name="T23" fmla="*/ 494 h 904"/>
                <a:gd name="T24" fmla="*/ 689 w 904"/>
                <a:gd name="T25" fmla="*/ 436 h 904"/>
                <a:gd name="T26" fmla="*/ 694 w 904"/>
                <a:gd name="T27" fmla="*/ 375 h 904"/>
                <a:gd name="T28" fmla="*/ 679 w 904"/>
                <a:gd name="T29" fmla="*/ 315 h 904"/>
                <a:gd name="T30" fmla="*/ 642 w 904"/>
                <a:gd name="T31" fmla="*/ 262 h 904"/>
                <a:gd name="T32" fmla="*/ 589 w 904"/>
                <a:gd name="T33" fmla="*/ 226 h 904"/>
                <a:gd name="T34" fmla="*/ 529 w 904"/>
                <a:gd name="T35" fmla="*/ 211 h 904"/>
                <a:gd name="T36" fmla="*/ 514 w 904"/>
                <a:gd name="T37" fmla="*/ 0 h 904"/>
                <a:gd name="T38" fmla="*/ 599 w 904"/>
                <a:gd name="T39" fmla="*/ 9 h 904"/>
                <a:gd name="T40" fmla="*/ 681 w 904"/>
                <a:gd name="T41" fmla="*/ 38 h 904"/>
                <a:gd name="T42" fmla="*/ 757 w 904"/>
                <a:gd name="T43" fmla="*/ 84 h 904"/>
                <a:gd name="T44" fmla="*/ 821 w 904"/>
                <a:gd name="T45" fmla="*/ 148 h 904"/>
                <a:gd name="T46" fmla="*/ 867 w 904"/>
                <a:gd name="T47" fmla="*/ 224 h 904"/>
                <a:gd name="T48" fmla="*/ 895 w 904"/>
                <a:gd name="T49" fmla="*/ 306 h 904"/>
                <a:gd name="T50" fmla="*/ 904 w 904"/>
                <a:gd name="T51" fmla="*/ 391 h 904"/>
                <a:gd name="T52" fmla="*/ 895 w 904"/>
                <a:gd name="T53" fmla="*/ 477 h 904"/>
                <a:gd name="T54" fmla="*/ 867 w 904"/>
                <a:gd name="T55" fmla="*/ 559 h 904"/>
                <a:gd name="T56" fmla="*/ 821 w 904"/>
                <a:gd name="T57" fmla="*/ 634 h 904"/>
                <a:gd name="T58" fmla="*/ 757 w 904"/>
                <a:gd name="T59" fmla="*/ 698 h 904"/>
                <a:gd name="T60" fmla="*/ 680 w 904"/>
                <a:gd name="T61" fmla="*/ 745 h 904"/>
                <a:gd name="T62" fmla="*/ 598 w 904"/>
                <a:gd name="T63" fmla="*/ 773 h 904"/>
                <a:gd name="T64" fmla="*/ 513 w 904"/>
                <a:gd name="T65" fmla="*/ 782 h 904"/>
                <a:gd name="T66" fmla="*/ 427 w 904"/>
                <a:gd name="T67" fmla="*/ 772 h 904"/>
                <a:gd name="T68" fmla="*/ 344 w 904"/>
                <a:gd name="T69" fmla="*/ 743 h 904"/>
                <a:gd name="T70" fmla="*/ 124 w 904"/>
                <a:gd name="T71" fmla="*/ 904 h 904"/>
                <a:gd name="T72" fmla="*/ 44 w 904"/>
                <a:gd name="T73" fmla="*/ 819 h 904"/>
                <a:gd name="T74" fmla="*/ 182 w 904"/>
                <a:gd name="T75" fmla="*/ 599 h 904"/>
                <a:gd name="T76" fmla="*/ 144 w 904"/>
                <a:gd name="T77" fmla="*/ 519 h 904"/>
                <a:gd name="T78" fmla="*/ 125 w 904"/>
                <a:gd name="T79" fmla="*/ 435 h 904"/>
                <a:gd name="T80" fmla="*/ 125 w 904"/>
                <a:gd name="T81" fmla="*/ 350 h 904"/>
                <a:gd name="T82" fmla="*/ 144 w 904"/>
                <a:gd name="T83" fmla="*/ 264 h 904"/>
                <a:gd name="T84" fmla="*/ 181 w 904"/>
                <a:gd name="T85" fmla="*/ 186 h 904"/>
                <a:gd name="T86" fmla="*/ 237 w 904"/>
                <a:gd name="T87" fmla="*/ 114 h 904"/>
                <a:gd name="T88" fmla="*/ 308 w 904"/>
                <a:gd name="T89" fmla="*/ 59 h 904"/>
                <a:gd name="T90" fmla="*/ 387 w 904"/>
                <a:gd name="T91" fmla="*/ 21 h 904"/>
                <a:gd name="T92" fmla="*/ 471 w 904"/>
                <a:gd name="T9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4">
                  <a:moveTo>
                    <a:pt x="498" y="211"/>
                  </a:moveTo>
                  <a:lnTo>
                    <a:pt x="468" y="216"/>
                  </a:lnTo>
                  <a:lnTo>
                    <a:pt x="438" y="226"/>
                  </a:lnTo>
                  <a:lnTo>
                    <a:pt x="411" y="241"/>
                  </a:lnTo>
                  <a:lnTo>
                    <a:pt x="386" y="262"/>
                  </a:lnTo>
                  <a:lnTo>
                    <a:pt x="365" y="287"/>
                  </a:lnTo>
                  <a:lnTo>
                    <a:pt x="350" y="316"/>
                  </a:lnTo>
                  <a:lnTo>
                    <a:pt x="339" y="345"/>
                  </a:lnTo>
                  <a:lnTo>
                    <a:pt x="334" y="376"/>
                  </a:lnTo>
                  <a:lnTo>
                    <a:pt x="334" y="407"/>
                  </a:lnTo>
                  <a:lnTo>
                    <a:pt x="339" y="437"/>
                  </a:lnTo>
                  <a:lnTo>
                    <a:pt x="350" y="467"/>
                  </a:lnTo>
                  <a:lnTo>
                    <a:pt x="365" y="494"/>
                  </a:lnTo>
                  <a:lnTo>
                    <a:pt x="386" y="519"/>
                  </a:lnTo>
                  <a:lnTo>
                    <a:pt x="411" y="540"/>
                  </a:lnTo>
                  <a:lnTo>
                    <a:pt x="439" y="555"/>
                  </a:lnTo>
                  <a:lnTo>
                    <a:pt x="468" y="565"/>
                  </a:lnTo>
                  <a:lnTo>
                    <a:pt x="498" y="571"/>
                  </a:lnTo>
                  <a:lnTo>
                    <a:pt x="530" y="571"/>
                  </a:lnTo>
                  <a:lnTo>
                    <a:pt x="560" y="565"/>
                  </a:lnTo>
                  <a:lnTo>
                    <a:pt x="589" y="555"/>
                  </a:lnTo>
                  <a:lnTo>
                    <a:pt x="618" y="540"/>
                  </a:lnTo>
                  <a:lnTo>
                    <a:pt x="642" y="519"/>
                  </a:lnTo>
                  <a:lnTo>
                    <a:pt x="662" y="494"/>
                  </a:lnTo>
                  <a:lnTo>
                    <a:pt x="679" y="466"/>
                  </a:lnTo>
                  <a:lnTo>
                    <a:pt x="689" y="436"/>
                  </a:lnTo>
                  <a:lnTo>
                    <a:pt x="694" y="405"/>
                  </a:lnTo>
                  <a:lnTo>
                    <a:pt x="694" y="375"/>
                  </a:lnTo>
                  <a:lnTo>
                    <a:pt x="689" y="344"/>
                  </a:lnTo>
                  <a:lnTo>
                    <a:pt x="679" y="315"/>
                  </a:lnTo>
                  <a:lnTo>
                    <a:pt x="662" y="287"/>
                  </a:lnTo>
                  <a:lnTo>
                    <a:pt x="642" y="262"/>
                  </a:lnTo>
                  <a:lnTo>
                    <a:pt x="617" y="241"/>
                  </a:lnTo>
                  <a:lnTo>
                    <a:pt x="589" y="226"/>
                  </a:lnTo>
                  <a:lnTo>
                    <a:pt x="560" y="216"/>
                  </a:lnTo>
                  <a:lnTo>
                    <a:pt x="529" y="211"/>
                  </a:lnTo>
                  <a:lnTo>
                    <a:pt x="498" y="211"/>
                  </a:lnTo>
                  <a:close/>
                  <a:moveTo>
                    <a:pt x="514" y="0"/>
                  </a:moveTo>
                  <a:lnTo>
                    <a:pt x="556" y="3"/>
                  </a:lnTo>
                  <a:lnTo>
                    <a:pt x="599" y="9"/>
                  </a:lnTo>
                  <a:lnTo>
                    <a:pt x="641" y="21"/>
                  </a:lnTo>
                  <a:lnTo>
                    <a:pt x="681" y="38"/>
                  </a:lnTo>
                  <a:lnTo>
                    <a:pt x="719" y="59"/>
                  </a:lnTo>
                  <a:lnTo>
                    <a:pt x="757" y="84"/>
                  </a:lnTo>
                  <a:lnTo>
                    <a:pt x="790" y="114"/>
                  </a:lnTo>
                  <a:lnTo>
                    <a:pt x="821" y="148"/>
                  </a:lnTo>
                  <a:lnTo>
                    <a:pt x="846" y="186"/>
                  </a:lnTo>
                  <a:lnTo>
                    <a:pt x="867" y="224"/>
                  </a:lnTo>
                  <a:lnTo>
                    <a:pt x="883" y="264"/>
                  </a:lnTo>
                  <a:lnTo>
                    <a:pt x="895" y="306"/>
                  </a:lnTo>
                  <a:lnTo>
                    <a:pt x="902" y="349"/>
                  </a:lnTo>
                  <a:lnTo>
                    <a:pt x="904" y="391"/>
                  </a:lnTo>
                  <a:lnTo>
                    <a:pt x="902" y="434"/>
                  </a:lnTo>
                  <a:lnTo>
                    <a:pt x="895" y="477"/>
                  </a:lnTo>
                  <a:lnTo>
                    <a:pt x="883" y="518"/>
                  </a:lnTo>
                  <a:lnTo>
                    <a:pt x="867" y="559"/>
                  </a:lnTo>
                  <a:lnTo>
                    <a:pt x="846" y="597"/>
                  </a:lnTo>
                  <a:lnTo>
                    <a:pt x="821" y="634"/>
                  </a:lnTo>
                  <a:lnTo>
                    <a:pt x="790" y="668"/>
                  </a:lnTo>
                  <a:lnTo>
                    <a:pt x="757" y="698"/>
                  </a:lnTo>
                  <a:lnTo>
                    <a:pt x="719" y="724"/>
                  </a:lnTo>
                  <a:lnTo>
                    <a:pt x="680" y="745"/>
                  </a:lnTo>
                  <a:lnTo>
                    <a:pt x="640" y="761"/>
                  </a:lnTo>
                  <a:lnTo>
                    <a:pt x="598" y="773"/>
                  </a:lnTo>
                  <a:lnTo>
                    <a:pt x="555" y="780"/>
                  </a:lnTo>
                  <a:lnTo>
                    <a:pt x="513" y="782"/>
                  </a:lnTo>
                  <a:lnTo>
                    <a:pt x="470" y="780"/>
                  </a:lnTo>
                  <a:lnTo>
                    <a:pt x="427" y="772"/>
                  </a:lnTo>
                  <a:lnTo>
                    <a:pt x="385" y="760"/>
                  </a:lnTo>
                  <a:lnTo>
                    <a:pt x="344" y="743"/>
                  </a:lnTo>
                  <a:lnTo>
                    <a:pt x="306" y="723"/>
                  </a:lnTo>
                  <a:lnTo>
                    <a:pt x="124" y="904"/>
                  </a:lnTo>
                  <a:lnTo>
                    <a:pt x="86" y="861"/>
                  </a:lnTo>
                  <a:lnTo>
                    <a:pt x="44" y="819"/>
                  </a:lnTo>
                  <a:lnTo>
                    <a:pt x="0" y="781"/>
                  </a:lnTo>
                  <a:lnTo>
                    <a:pt x="182" y="599"/>
                  </a:lnTo>
                  <a:lnTo>
                    <a:pt x="160" y="560"/>
                  </a:lnTo>
                  <a:lnTo>
                    <a:pt x="144" y="519"/>
                  </a:lnTo>
                  <a:lnTo>
                    <a:pt x="132" y="478"/>
                  </a:lnTo>
                  <a:lnTo>
                    <a:pt x="125" y="435"/>
                  </a:lnTo>
                  <a:lnTo>
                    <a:pt x="123" y="392"/>
                  </a:lnTo>
                  <a:lnTo>
                    <a:pt x="125" y="350"/>
                  </a:lnTo>
                  <a:lnTo>
                    <a:pt x="132" y="307"/>
                  </a:lnTo>
                  <a:lnTo>
                    <a:pt x="144" y="264"/>
                  </a:lnTo>
                  <a:lnTo>
                    <a:pt x="160" y="224"/>
                  </a:lnTo>
                  <a:lnTo>
                    <a:pt x="181" y="186"/>
                  </a:lnTo>
                  <a:lnTo>
                    <a:pt x="206" y="148"/>
                  </a:lnTo>
                  <a:lnTo>
                    <a:pt x="237" y="114"/>
                  </a:lnTo>
                  <a:lnTo>
                    <a:pt x="271" y="84"/>
                  </a:lnTo>
                  <a:lnTo>
                    <a:pt x="308" y="59"/>
                  </a:lnTo>
                  <a:lnTo>
                    <a:pt x="346" y="38"/>
                  </a:lnTo>
                  <a:lnTo>
                    <a:pt x="387" y="21"/>
                  </a:lnTo>
                  <a:lnTo>
                    <a:pt x="428" y="9"/>
                  </a:lnTo>
                  <a:lnTo>
                    <a:pt x="471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84"/>
            <p:cNvSpPr>
              <a:spLocks noEditPoints="1"/>
            </p:cNvSpPr>
            <p:nvPr/>
          </p:nvSpPr>
          <p:spPr bwMode="auto">
            <a:xfrm>
              <a:off x="11174413" y="4995863"/>
              <a:ext cx="123825" cy="163512"/>
            </a:xfrm>
            <a:custGeom>
              <a:avLst/>
              <a:gdLst>
                <a:gd name="T0" fmla="*/ 359 w 782"/>
                <a:gd name="T1" fmla="*/ 214 h 1031"/>
                <a:gd name="T2" fmla="*/ 299 w 782"/>
                <a:gd name="T3" fmla="*/ 235 h 1031"/>
                <a:gd name="T4" fmla="*/ 252 w 782"/>
                <a:gd name="T5" fmla="*/ 275 h 1031"/>
                <a:gd name="T6" fmla="*/ 222 w 782"/>
                <a:gd name="T7" fmla="*/ 328 h 1031"/>
                <a:gd name="T8" fmla="*/ 210 w 782"/>
                <a:gd name="T9" fmla="*/ 391 h 1031"/>
                <a:gd name="T10" fmla="*/ 222 w 782"/>
                <a:gd name="T11" fmla="*/ 454 h 1031"/>
                <a:gd name="T12" fmla="*/ 252 w 782"/>
                <a:gd name="T13" fmla="*/ 508 h 1031"/>
                <a:gd name="T14" fmla="*/ 299 w 782"/>
                <a:gd name="T15" fmla="*/ 547 h 1031"/>
                <a:gd name="T16" fmla="*/ 359 w 782"/>
                <a:gd name="T17" fmla="*/ 569 h 1031"/>
                <a:gd name="T18" fmla="*/ 423 w 782"/>
                <a:gd name="T19" fmla="*/ 569 h 1031"/>
                <a:gd name="T20" fmla="*/ 482 w 782"/>
                <a:gd name="T21" fmla="*/ 547 h 1031"/>
                <a:gd name="T22" fmla="*/ 529 w 782"/>
                <a:gd name="T23" fmla="*/ 508 h 1031"/>
                <a:gd name="T24" fmla="*/ 560 w 782"/>
                <a:gd name="T25" fmla="*/ 454 h 1031"/>
                <a:gd name="T26" fmla="*/ 572 w 782"/>
                <a:gd name="T27" fmla="*/ 391 h 1031"/>
                <a:gd name="T28" fmla="*/ 560 w 782"/>
                <a:gd name="T29" fmla="*/ 328 h 1031"/>
                <a:gd name="T30" fmla="*/ 529 w 782"/>
                <a:gd name="T31" fmla="*/ 275 h 1031"/>
                <a:gd name="T32" fmla="*/ 482 w 782"/>
                <a:gd name="T33" fmla="*/ 235 h 1031"/>
                <a:gd name="T34" fmla="*/ 423 w 782"/>
                <a:gd name="T35" fmla="*/ 214 h 1031"/>
                <a:gd name="T36" fmla="*/ 390 w 782"/>
                <a:gd name="T37" fmla="*/ 0 h 1031"/>
                <a:gd name="T38" fmla="*/ 487 w 782"/>
                <a:gd name="T39" fmla="*/ 12 h 1031"/>
                <a:gd name="T40" fmla="*/ 574 w 782"/>
                <a:gd name="T41" fmla="*/ 46 h 1031"/>
                <a:gd name="T42" fmla="*/ 651 w 782"/>
                <a:gd name="T43" fmla="*/ 99 h 1031"/>
                <a:gd name="T44" fmla="*/ 712 w 782"/>
                <a:gd name="T45" fmla="*/ 168 h 1031"/>
                <a:gd name="T46" fmla="*/ 756 w 782"/>
                <a:gd name="T47" fmla="*/ 250 h 1031"/>
                <a:gd name="T48" fmla="*/ 779 w 782"/>
                <a:gd name="T49" fmla="*/ 343 h 1031"/>
                <a:gd name="T50" fmla="*/ 779 w 782"/>
                <a:gd name="T51" fmla="*/ 441 h 1031"/>
                <a:gd name="T52" fmla="*/ 755 w 782"/>
                <a:gd name="T53" fmla="*/ 535 h 1031"/>
                <a:gd name="T54" fmla="*/ 710 w 782"/>
                <a:gd name="T55" fmla="*/ 618 h 1031"/>
                <a:gd name="T56" fmla="*/ 646 w 782"/>
                <a:gd name="T57" fmla="*/ 687 h 1031"/>
                <a:gd name="T58" fmla="*/ 569 w 782"/>
                <a:gd name="T59" fmla="*/ 740 h 1031"/>
                <a:gd name="T60" fmla="*/ 478 w 782"/>
                <a:gd name="T61" fmla="*/ 773 h 1031"/>
                <a:gd name="T62" fmla="*/ 435 w 782"/>
                <a:gd name="T63" fmla="*/ 1026 h 1031"/>
                <a:gd name="T64" fmla="*/ 347 w 782"/>
                <a:gd name="T65" fmla="*/ 1026 h 1031"/>
                <a:gd name="T66" fmla="*/ 304 w 782"/>
                <a:gd name="T67" fmla="*/ 773 h 1031"/>
                <a:gd name="T68" fmla="*/ 213 w 782"/>
                <a:gd name="T69" fmla="*/ 740 h 1031"/>
                <a:gd name="T70" fmla="*/ 135 w 782"/>
                <a:gd name="T71" fmla="*/ 687 h 1031"/>
                <a:gd name="T72" fmla="*/ 72 w 782"/>
                <a:gd name="T73" fmla="*/ 618 h 1031"/>
                <a:gd name="T74" fmla="*/ 27 w 782"/>
                <a:gd name="T75" fmla="*/ 535 h 1031"/>
                <a:gd name="T76" fmla="*/ 3 w 782"/>
                <a:gd name="T77" fmla="*/ 441 h 1031"/>
                <a:gd name="T78" fmla="*/ 3 w 782"/>
                <a:gd name="T79" fmla="*/ 343 h 1031"/>
                <a:gd name="T80" fmla="*/ 26 w 782"/>
                <a:gd name="T81" fmla="*/ 250 h 1031"/>
                <a:gd name="T82" fmla="*/ 70 w 782"/>
                <a:gd name="T83" fmla="*/ 168 h 1031"/>
                <a:gd name="T84" fmla="*/ 131 w 782"/>
                <a:gd name="T85" fmla="*/ 99 h 1031"/>
                <a:gd name="T86" fmla="*/ 208 w 782"/>
                <a:gd name="T87" fmla="*/ 46 h 1031"/>
                <a:gd name="T88" fmla="*/ 295 w 782"/>
                <a:gd name="T89" fmla="*/ 12 h 1031"/>
                <a:gd name="T90" fmla="*/ 390 w 782"/>
                <a:gd name="T91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2" h="1031">
                  <a:moveTo>
                    <a:pt x="390" y="210"/>
                  </a:moveTo>
                  <a:lnTo>
                    <a:pt x="359" y="214"/>
                  </a:lnTo>
                  <a:lnTo>
                    <a:pt x="328" y="222"/>
                  </a:lnTo>
                  <a:lnTo>
                    <a:pt x="299" y="235"/>
                  </a:lnTo>
                  <a:lnTo>
                    <a:pt x="274" y="253"/>
                  </a:lnTo>
                  <a:lnTo>
                    <a:pt x="252" y="275"/>
                  </a:lnTo>
                  <a:lnTo>
                    <a:pt x="235" y="300"/>
                  </a:lnTo>
                  <a:lnTo>
                    <a:pt x="222" y="328"/>
                  </a:lnTo>
                  <a:lnTo>
                    <a:pt x="213" y="359"/>
                  </a:lnTo>
                  <a:lnTo>
                    <a:pt x="210" y="391"/>
                  </a:lnTo>
                  <a:lnTo>
                    <a:pt x="213" y="424"/>
                  </a:lnTo>
                  <a:lnTo>
                    <a:pt x="222" y="454"/>
                  </a:lnTo>
                  <a:lnTo>
                    <a:pt x="235" y="483"/>
                  </a:lnTo>
                  <a:lnTo>
                    <a:pt x="252" y="508"/>
                  </a:lnTo>
                  <a:lnTo>
                    <a:pt x="274" y="530"/>
                  </a:lnTo>
                  <a:lnTo>
                    <a:pt x="299" y="547"/>
                  </a:lnTo>
                  <a:lnTo>
                    <a:pt x="328" y="560"/>
                  </a:lnTo>
                  <a:lnTo>
                    <a:pt x="359" y="569"/>
                  </a:lnTo>
                  <a:lnTo>
                    <a:pt x="390" y="572"/>
                  </a:lnTo>
                  <a:lnTo>
                    <a:pt x="423" y="569"/>
                  </a:lnTo>
                  <a:lnTo>
                    <a:pt x="454" y="560"/>
                  </a:lnTo>
                  <a:lnTo>
                    <a:pt x="482" y="547"/>
                  </a:lnTo>
                  <a:lnTo>
                    <a:pt x="507" y="530"/>
                  </a:lnTo>
                  <a:lnTo>
                    <a:pt x="529" y="508"/>
                  </a:lnTo>
                  <a:lnTo>
                    <a:pt x="547" y="483"/>
                  </a:lnTo>
                  <a:lnTo>
                    <a:pt x="560" y="454"/>
                  </a:lnTo>
                  <a:lnTo>
                    <a:pt x="569" y="424"/>
                  </a:lnTo>
                  <a:lnTo>
                    <a:pt x="572" y="391"/>
                  </a:lnTo>
                  <a:lnTo>
                    <a:pt x="569" y="359"/>
                  </a:lnTo>
                  <a:lnTo>
                    <a:pt x="560" y="328"/>
                  </a:lnTo>
                  <a:lnTo>
                    <a:pt x="547" y="300"/>
                  </a:lnTo>
                  <a:lnTo>
                    <a:pt x="529" y="275"/>
                  </a:lnTo>
                  <a:lnTo>
                    <a:pt x="507" y="253"/>
                  </a:lnTo>
                  <a:lnTo>
                    <a:pt x="482" y="235"/>
                  </a:lnTo>
                  <a:lnTo>
                    <a:pt x="454" y="222"/>
                  </a:lnTo>
                  <a:lnTo>
                    <a:pt x="423" y="214"/>
                  </a:lnTo>
                  <a:lnTo>
                    <a:pt x="390" y="210"/>
                  </a:lnTo>
                  <a:close/>
                  <a:moveTo>
                    <a:pt x="390" y="0"/>
                  </a:moveTo>
                  <a:lnTo>
                    <a:pt x="439" y="3"/>
                  </a:lnTo>
                  <a:lnTo>
                    <a:pt x="487" y="12"/>
                  </a:lnTo>
                  <a:lnTo>
                    <a:pt x="531" y="26"/>
                  </a:lnTo>
                  <a:lnTo>
                    <a:pt x="574" y="46"/>
                  </a:lnTo>
                  <a:lnTo>
                    <a:pt x="615" y="70"/>
                  </a:lnTo>
                  <a:lnTo>
                    <a:pt x="651" y="99"/>
                  </a:lnTo>
                  <a:lnTo>
                    <a:pt x="683" y="131"/>
                  </a:lnTo>
                  <a:lnTo>
                    <a:pt x="712" y="168"/>
                  </a:lnTo>
                  <a:lnTo>
                    <a:pt x="736" y="208"/>
                  </a:lnTo>
                  <a:lnTo>
                    <a:pt x="756" y="250"/>
                  </a:lnTo>
                  <a:lnTo>
                    <a:pt x="770" y="296"/>
                  </a:lnTo>
                  <a:lnTo>
                    <a:pt x="779" y="343"/>
                  </a:lnTo>
                  <a:lnTo>
                    <a:pt x="782" y="391"/>
                  </a:lnTo>
                  <a:lnTo>
                    <a:pt x="779" y="441"/>
                  </a:lnTo>
                  <a:lnTo>
                    <a:pt x="770" y="489"/>
                  </a:lnTo>
                  <a:lnTo>
                    <a:pt x="755" y="535"/>
                  </a:lnTo>
                  <a:lnTo>
                    <a:pt x="735" y="578"/>
                  </a:lnTo>
                  <a:lnTo>
                    <a:pt x="710" y="618"/>
                  </a:lnTo>
                  <a:lnTo>
                    <a:pt x="680" y="654"/>
                  </a:lnTo>
                  <a:lnTo>
                    <a:pt x="646" y="687"/>
                  </a:lnTo>
                  <a:lnTo>
                    <a:pt x="609" y="716"/>
                  </a:lnTo>
                  <a:lnTo>
                    <a:pt x="569" y="740"/>
                  </a:lnTo>
                  <a:lnTo>
                    <a:pt x="525" y="759"/>
                  </a:lnTo>
                  <a:lnTo>
                    <a:pt x="478" y="773"/>
                  </a:lnTo>
                  <a:lnTo>
                    <a:pt x="478" y="1031"/>
                  </a:lnTo>
                  <a:lnTo>
                    <a:pt x="435" y="1026"/>
                  </a:lnTo>
                  <a:lnTo>
                    <a:pt x="390" y="1025"/>
                  </a:lnTo>
                  <a:lnTo>
                    <a:pt x="347" y="1026"/>
                  </a:lnTo>
                  <a:lnTo>
                    <a:pt x="304" y="1031"/>
                  </a:lnTo>
                  <a:lnTo>
                    <a:pt x="304" y="773"/>
                  </a:lnTo>
                  <a:lnTo>
                    <a:pt x="257" y="759"/>
                  </a:lnTo>
                  <a:lnTo>
                    <a:pt x="213" y="740"/>
                  </a:lnTo>
                  <a:lnTo>
                    <a:pt x="173" y="716"/>
                  </a:lnTo>
                  <a:lnTo>
                    <a:pt x="135" y="687"/>
                  </a:lnTo>
                  <a:lnTo>
                    <a:pt x="101" y="654"/>
                  </a:lnTo>
                  <a:lnTo>
                    <a:pt x="72" y="618"/>
                  </a:lnTo>
                  <a:lnTo>
                    <a:pt x="47" y="578"/>
                  </a:lnTo>
                  <a:lnTo>
                    <a:pt x="27" y="535"/>
                  </a:lnTo>
                  <a:lnTo>
                    <a:pt x="12" y="489"/>
                  </a:lnTo>
                  <a:lnTo>
                    <a:pt x="3" y="441"/>
                  </a:lnTo>
                  <a:lnTo>
                    <a:pt x="0" y="391"/>
                  </a:lnTo>
                  <a:lnTo>
                    <a:pt x="3" y="343"/>
                  </a:lnTo>
                  <a:lnTo>
                    <a:pt x="12" y="296"/>
                  </a:lnTo>
                  <a:lnTo>
                    <a:pt x="26" y="250"/>
                  </a:lnTo>
                  <a:lnTo>
                    <a:pt x="46" y="208"/>
                  </a:lnTo>
                  <a:lnTo>
                    <a:pt x="70" y="168"/>
                  </a:lnTo>
                  <a:lnTo>
                    <a:pt x="98" y="131"/>
                  </a:lnTo>
                  <a:lnTo>
                    <a:pt x="131" y="99"/>
                  </a:lnTo>
                  <a:lnTo>
                    <a:pt x="167" y="70"/>
                  </a:lnTo>
                  <a:lnTo>
                    <a:pt x="208" y="46"/>
                  </a:lnTo>
                  <a:lnTo>
                    <a:pt x="249" y="26"/>
                  </a:lnTo>
                  <a:lnTo>
                    <a:pt x="295" y="12"/>
                  </a:lnTo>
                  <a:lnTo>
                    <a:pt x="342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85"/>
            <p:cNvSpPr>
              <a:spLocks noEditPoints="1"/>
            </p:cNvSpPr>
            <p:nvPr/>
          </p:nvSpPr>
          <p:spPr bwMode="auto">
            <a:xfrm>
              <a:off x="11358563" y="5219700"/>
              <a:ext cx="163513" cy="123825"/>
            </a:xfrm>
            <a:custGeom>
              <a:avLst/>
              <a:gdLst>
                <a:gd name="T0" fmla="*/ 607 w 1031"/>
                <a:gd name="T1" fmla="*/ 213 h 782"/>
                <a:gd name="T2" fmla="*/ 549 w 1031"/>
                <a:gd name="T3" fmla="*/ 235 h 782"/>
                <a:gd name="T4" fmla="*/ 501 w 1031"/>
                <a:gd name="T5" fmla="*/ 275 h 782"/>
                <a:gd name="T6" fmla="*/ 471 w 1031"/>
                <a:gd name="T7" fmla="*/ 328 h 782"/>
                <a:gd name="T8" fmla="*/ 459 w 1031"/>
                <a:gd name="T9" fmla="*/ 391 h 782"/>
                <a:gd name="T10" fmla="*/ 471 w 1031"/>
                <a:gd name="T11" fmla="*/ 454 h 782"/>
                <a:gd name="T12" fmla="*/ 501 w 1031"/>
                <a:gd name="T13" fmla="*/ 507 h 782"/>
                <a:gd name="T14" fmla="*/ 548 w 1031"/>
                <a:gd name="T15" fmla="*/ 547 h 782"/>
                <a:gd name="T16" fmla="*/ 607 w 1031"/>
                <a:gd name="T17" fmla="*/ 569 h 782"/>
                <a:gd name="T18" fmla="*/ 672 w 1031"/>
                <a:gd name="T19" fmla="*/ 569 h 782"/>
                <a:gd name="T20" fmla="*/ 731 w 1031"/>
                <a:gd name="T21" fmla="*/ 547 h 782"/>
                <a:gd name="T22" fmla="*/ 778 w 1031"/>
                <a:gd name="T23" fmla="*/ 507 h 782"/>
                <a:gd name="T24" fmla="*/ 809 w 1031"/>
                <a:gd name="T25" fmla="*/ 454 h 782"/>
                <a:gd name="T26" fmla="*/ 821 w 1031"/>
                <a:gd name="T27" fmla="*/ 391 h 782"/>
                <a:gd name="T28" fmla="*/ 809 w 1031"/>
                <a:gd name="T29" fmla="*/ 328 h 782"/>
                <a:gd name="T30" fmla="*/ 778 w 1031"/>
                <a:gd name="T31" fmla="*/ 275 h 782"/>
                <a:gd name="T32" fmla="*/ 731 w 1031"/>
                <a:gd name="T33" fmla="*/ 235 h 782"/>
                <a:gd name="T34" fmla="*/ 672 w 1031"/>
                <a:gd name="T35" fmla="*/ 213 h 782"/>
                <a:gd name="T36" fmla="*/ 640 w 1031"/>
                <a:gd name="T37" fmla="*/ 0 h 782"/>
                <a:gd name="T38" fmla="*/ 736 w 1031"/>
                <a:gd name="T39" fmla="*/ 12 h 782"/>
                <a:gd name="T40" fmla="*/ 824 w 1031"/>
                <a:gd name="T41" fmla="*/ 46 h 782"/>
                <a:gd name="T42" fmla="*/ 899 w 1031"/>
                <a:gd name="T43" fmla="*/ 99 h 782"/>
                <a:gd name="T44" fmla="*/ 961 w 1031"/>
                <a:gd name="T45" fmla="*/ 167 h 782"/>
                <a:gd name="T46" fmla="*/ 1004 w 1031"/>
                <a:gd name="T47" fmla="*/ 250 h 782"/>
                <a:gd name="T48" fmla="*/ 1027 w 1031"/>
                <a:gd name="T49" fmla="*/ 342 h 782"/>
                <a:gd name="T50" fmla="*/ 1027 w 1031"/>
                <a:gd name="T51" fmla="*/ 440 h 782"/>
                <a:gd name="T52" fmla="*/ 1004 w 1031"/>
                <a:gd name="T53" fmla="*/ 532 h 782"/>
                <a:gd name="T54" fmla="*/ 961 w 1031"/>
                <a:gd name="T55" fmla="*/ 614 h 782"/>
                <a:gd name="T56" fmla="*/ 899 w 1031"/>
                <a:gd name="T57" fmla="*/ 683 h 782"/>
                <a:gd name="T58" fmla="*/ 823 w 1031"/>
                <a:gd name="T59" fmla="*/ 736 h 782"/>
                <a:gd name="T60" fmla="*/ 736 w 1031"/>
                <a:gd name="T61" fmla="*/ 770 h 782"/>
                <a:gd name="T62" fmla="*/ 640 w 1031"/>
                <a:gd name="T63" fmla="*/ 782 h 782"/>
                <a:gd name="T64" fmla="*/ 542 w 1031"/>
                <a:gd name="T65" fmla="*/ 769 h 782"/>
                <a:gd name="T66" fmla="*/ 453 w 1031"/>
                <a:gd name="T67" fmla="*/ 734 h 782"/>
                <a:gd name="T68" fmla="*/ 376 w 1031"/>
                <a:gd name="T69" fmla="*/ 681 h 782"/>
                <a:gd name="T70" fmla="*/ 315 w 1031"/>
                <a:gd name="T71" fmla="*/ 609 h 782"/>
                <a:gd name="T72" fmla="*/ 273 w 1031"/>
                <a:gd name="T73" fmla="*/ 524 h 782"/>
                <a:gd name="T74" fmla="*/ 0 w 1031"/>
                <a:gd name="T75" fmla="*/ 478 h 782"/>
                <a:gd name="T76" fmla="*/ 6 w 1031"/>
                <a:gd name="T77" fmla="*/ 391 h 782"/>
                <a:gd name="T78" fmla="*/ 0 w 1031"/>
                <a:gd name="T79" fmla="*/ 303 h 782"/>
                <a:gd name="T80" fmla="*/ 273 w 1031"/>
                <a:gd name="T81" fmla="*/ 257 h 782"/>
                <a:gd name="T82" fmla="*/ 315 w 1031"/>
                <a:gd name="T83" fmla="*/ 173 h 782"/>
                <a:gd name="T84" fmla="*/ 376 w 1031"/>
                <a:gd name="T85" fmla="*/ 102 h 782"/>
                <a:gd name="T86" fmla="*/ 453 w 1031"/>
                <a:gd name="T87" fmla="*/ 47 h 782"/>
                <a:gd name="T88" fmla="*/ 542 w 1031"/>
                <a:gd name="T89" fmla="*/ 12 h 782"/>
                <a:gd name="T90" fmla="*/ 640 w 1031"/>
                <a:gd name="T9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1" h="782">
                  <a:moveTo>
                    <a:pt x="640" y="210"/>
                  </a:moveTo>
                  <a:lnTo>
                    <a:pt x="607" y="213"/>
                  </a:lnTo>
                  <a:lnTo>
                    <a:pt x="577" y="222"/>
                  </a:lnTo>
                  <a:lnTo>
                    <a:pt x="549" y="235"/>
                  </a:lnTo>
                  <a:lnTo>
                    <a:pt x="523" y="253"/>
                  </a:lnTo>
                  <a:lnTo>
                    <a:pt x="501" y="275"/>
                  </a:lnTo>
                  <a:lnTo>
                    <a:pt x="484" y="300"/>
                  </a:lnTo>
                  <a:lnTo>
                    <a:pt x="471" y="328"/>
                  </a:lnTo>
                  <a:lnTo>
                    <a:pt x="462" y="359"/>
                  </a:lnTo>
                  <a:lnTo>
                    <a:pt x="459" y="391"/>
                  </a:lnTo>
                  <a:lnTo>
                    <a:pt x="462" y="423"/>
                  </a:lnTo>
                  <a:lnTo>
                    <a:pt x="471" y="454"/>
                  </a:lnTo>
                  <a:lnTo>
                    <a:pt x="484" y="481"/>
                  </a:lnTo>
                  <a:lnTo>
                    <a:pt x="501" y="507"/>
                  </a:lnTo>
                  <a:lnTo>
                    <a:pt x="523" y="528"/>
                  </a:lnTo>
                  <a:lnTo>
                    <a:pt x="548" y="547"/>
                  </a:lnTo>
                  <a:lnTo>
                    <a:pt x="577" y="560"/>
                  </a:lnTo>
                  <a:lnTo>
                    <a:pt x="607" y="569"/>
                  </a:lnTo>
                  <a:lnTo>
                    <a:pt x="640" y="571"/>
                  </a:lnTo>
                  <a:lnTo>
                    <a:pt x="672" y="569"/>
                  </a:lnTo>
                  <a:lnTo>
                    <a:pt x="702" y="560"/>
                  </a:lnTo>
                  <a:lnTo>
                    <a:pt x="731" y="547"/>
                  </a:lnTo>
                  <a:lnTo>
                    <a:pt x="756" y="528"/>
                  </a:lnTo>
                  <a:lnTo>
                    <a:pt x="778" y="507"/>
                  </a:lnTo>
                  <a:lnTo>
                    <a:pt x="795" y="481"/>
                  </a:lnTo>
                  <a:lnTo>
                    <a:pt x="809" y="454"/>
                  </a:lnTo>
                  <a:lnTo>
                    <a:pt x="817" y="423"/>
                  </a:lnTo>
                  <a:lnTo>
                    <a:pt x="821" y="391"/>
                  </a:lnTo>
                  <a:lnTo>
                    <a:pt x="817" y="359"/>
                  </a:lnTo>
                  <a:lnTo>
                    <a:pt x="809" y="328"/>
                  </a:lnTo>
                  <a:lnTo>
                    <a:pt x="795" y="300"/>
                  </a:lnTo>
                  <a:lnTo>
                    <a:pt x="778" y="275"/>
                  </a:lnTo>
                  <a:lnTo>
                    <a:pt x="756" y="253"/>
                  </a:lnTo>
                  <a:lnTo>
                    <a:pt x="731" y="235"/>
                  </a:lnTo>
                  <a:lnTo>
                    <a:pt x="702" y="222"/>
                  </a:lnTo>
                  <a:lnTo>
                    <a:pt x="672" y="213"/>
                  </a:lnTo>
                  <a:lnTo>
                    <a:pt x="640" y="210"/>
                  </a:lnTo>
                  <a:close/>
                  <a:moveTo>
                    <a:pt x="640" y="0"/>
                  </a:moveTo>
                  <a:lnTo>
                    <a:pt x="689" y="3"/>
                  </a:lnTo>
                  <a:lnTo>
                    <a:pt x="736" y="12"/>
                  </a:lnTo>
                  <a:lnTo>
                    <a:pt x="781" y="26"/>
                  </a:lnTo>
                  <a:lnTo>
                    <a:pt x="824" y="46"/>
                  </a:lnTo>
                  <a:lnTo>
                    <a:pt x="863" y="70"/>
                  </a:lnTo>
                  <a:lnTo>
                    <a:pt x="899" y="99"/>
                  </a:lnTo>
                  <a:lnTo>
                    <a:pt x="932" y="131"/>
                  </a:lnTo>
                  <a:lnTo>
                    <a:pt x="961" y="167"/>
                  </a:lnTo>
                  <a:lnTo>
                    <a:pt x="985" y="207"/>
                  </a:lnTo>
                  <a:lnTo>
                    <a:pt x="1004" y="250"/>
                  </a:lnTo>
                  <a:lnTo>
                    <a:pt x="1019" y="294"/>
                  </a:lnTo>
                  <a:lnTo>
                    <a:pt x="1027" y="342"/>
                  </a:lnTo>
                  <a:lnTo>
                    <a:pt x="1031" y="391"/>
                  </a:lnTo>
                  <a:lnTo>
                    <a:pt x="1027" y="440"/>
                  </a:lnTo>
                  <a:lnTo>
                    <a:pt x="1019" y="487"/>
                  </a:lnTo>
                  <a:lnTo>
                    <a:pt x="1004" y="532"/>
                  </a:lnTo>
                  <a:lnTo>
                    <a:pt x="985" y="574"/>
                  </a:lnTo>
                  <a:lnTo>
                    <a:pt x="961" y="614"/>
                  </a:lnTo>
                  <a:lnTo>
                    <a:pt x="932" y="651"/>
                  </a:lnTo>
                  <a:lnTo>
                    <a:pt x="899" y="683"/>
                  </a:lnTo>
                  <a:lnTo>
                    <a:pt x="863" y="712"/>
                  </a:lnTo>
                  <a:lnTo>
                    <a:pt x="823" y="736"/>
                  </a:lnTo>
                  <a:lnTo>
                    <a:pt x="781" y="756"/>
                  </a:lnTo>
                  <a:lnTo>
                    <a:pt x="736" y="770"/>
                  </a:lnTo>
                  <a:lnTo>
                    <a:pt x="688" y="779"/>
                  </a:lnTo>
                  <a:lnTo>
                    <a:pt x="640" y="782"/>
                  </a:lnTo>
                  <a:lnTo>
                    <a:pt x="590" y="779"/>
                  </a:lnTo>
                  <a:lnTo>
                    <a:pt x="542" y="769"/>
                  </a:lnTo>
                  <a:lnTo>
                    <a:pt x="496" y="755"/>
                  </a:lnTo>
                  <a:lnTo>
                    <a:pt x="453" y="734"/>
                  </a:lnTo>
                  <a:lnTo>
                    <a:pt x="413" y="710"/>
                  </a:lnTo>
                  <a:lnTo>
                    <a:pt x="376" y="681"/>
                  </a:lnTo>
                  <a:lnTo>
                    <a:pt x="344" y="647"/>
                  </a:lnTo>
                  <a:lnTo>
                    <a:pt x="315" y="609"/>
                  </a:lnTo>
                  <a:lnTo>
                    <a:pt x="291" y="568"/>
                  </a:lnTo>
                  <a:lnTo>
                    <a:pt x="273" y="524"/>
                  </a:lnTo>
                  <a:lnTo>
                    <a:pt x="258" y="478"/>
                  </a:lnTo>
                  <a:lnTo>
                    <a:pt x="0" y="478"/>
                  </a:lnTo>
                  <a:lnTo>
                    <a:pt x="5" y="434"/>
                  </a:lnTo>
                  <a:lnTo>
                    <a:pt x="6" y="391"/>
                  </a:lnTo>
                  <a:lnTo>
                    <a:pt x="5" y="347"/>
                  </a:lnTo>
                  <a:lnTo>
                    <a:pt x="0" y="303"/>
                  </a:lnTo>
                  <a:lnTo>
                    <a:pt x="258" y="303"/>
                  </a:lnTo>
                  <a:lnTo>
                    <a:pt x="273" y="257"/>
                  </a:lnTo>
                  <a:lnTo>
                    <a:pt x="291" y="213"/>
                  </a:lnTo>
                  <a:lnTo>
                    <a:pt x="315" y="173"/>
                  </a:lnTo>
                  <a:lnTo>
                    <a:pt x="344" y="136"/>
                  </a:lnTo>
                  <a:lnTo>
                    <a:pt x="376" y="102"/>
                  </a:lnTo>
                  <a:lnTo>
                    <a:pt x="413" y="72"/>
                  </a:lnTo>
                  <a:lnTo>
                    <a:pt x="453" y="47"/>
                  </a:lnTo>
                  <a:lnTo>
                    <a:pt x="496" y="27"/>
                  </a:lnTo>
                  <a:lnTo>
                    <a:pt x="542" y="12"/>
                  </a:lnTo>
                  <a:lnTo>
                    <a:pt x="590" y="3"/>
                  </a:lnTo>
                  <a:lnTo>
                    <a:pt x="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86"/>
            <p:cNvSpPr>
              <a:spLocks noEditPoints="1"/>
            </p:cNvSpPr>
            <p:nvPr/>
          </p:nvSpPr>
          <p:spPr bwMode="auto">
            <a:xfrm>
              <a:off x="11174413" y="5403850"/>
              <a:ext cx="123825" cy="163512"/>
            </a:xfrm>
            <a:custGeom>
              <a:avLst/>
              <a:gdLst>
                <a:gd name="T0" fmla="*/ 359 w 782"/>
                <a:gd name="T1" fmla="*/ 461 h 1030"/>
                <a:gd name="T2" fmla="*/ 299 w 782"/>
                <a:gd name="T3" fmla="*/ 483 h 1030"/>
                <a:gd name="T4" fmla="*/ 252 w 782"/>
                <a:gd name="T5" fmla="*/ 523 h 1030"/>
                <a:gd name="T6" fmla="*/ 222 w 782"/>
                <a:gd name="T7" fmla="*/ 576 h 1030"/>
                <a:gd name="T8" fmla="*/ 210 w 782"/>
                <a:gd name="T9" fmla="*/ 639 h 1030"/>
                <a:gd name="T10" fmla="*/ 222 w 782"/>
                <a:gd name="T11" fmla="*/ 702 h 1030"/>
                <a:gd name="T12" fmla="*/ 252 w 782"/>
                <a:gd name="T13" fmla="*/ 754 h 1030"/>
                <a:gd name="T14" fmla="*/ 299 w 782"/>
                <a:gd name="T15" fmla="*/ 795 h 1030"/>
                <a:gd name="T16" fmla="*/ 359 w 782"/>
                <a:gd name="T17" fmla="*/ 817 h 1030"/>
                <a:gd name="T18" fmla="*/ 423 w 782"/>
                <a:gd name="T19" fmla="*/ 817 h 1030"/>
                <a:gd name="T20" fmla="*/ 482 w 782"/>
                <a:gd name="T21" fmla="*/ 795 h 1030"/>
                <a:gd name="T22" fmla="*/ 529 w 782"/>
                <a:gd name="T23" fmla="*/ 754 h 1030"/>
                <a:gd name="T24" fmla="*/ 560 w 782"/>
                <a:gd name="T25" fmla="*/ 702 h 1030"/>
                <a:gd name="T26" fmla="*/ 572 w 782"/>
                <a:gd name="T27" fmla="*/ 639 h 1030"/>
                <a:gd name="T28" fmla="*/ 560 w 782"/>
                <a:gd name="T29" fmla="*/ 576 h 1030"/>
                <a:gd name="T30" fmla="*/ 529 w 782"/>
                <a:gd name="T31" fmla="*/ 523 h 1030"/>
                <a:gd name="T32" fmla="*/ 482 w 782"/>
                <a:gd name="T33" fmla="*/ 483 h 1030"/>
                <a:gd name="T34" fmla="*/ 423 w 782"/>
                <a:gd name="T35" fmla="*/ 461 h 1030"/>
                <a:gd name="T36" fmla="*/ 304 w 782"/>
                <a:gd name="T37" fmla="*/ 0 h 1030"/>
                <a:gd name="T38" fmla="*/ 390 w 782"/>
                <a:gd name="T39" fmla="*/ 5 h 1030"/>
                <a:gd name="T40" fmla="*/ 478 w 782"/>
                <a:gd name="T41" fmla="*/ 0 h 1030"/>
                <a:gd name="T42" fmla="*/ 525 w 782"/>
                <a:gd name="T43" fmla="*/ 271 h 1030"/>
                <a:gd name="T44" fmla="*/ 609 w 782"/>
                <a:gd name="T45" fmla="*/ 314 h 1030"/>
                <a:gd name="T46" fmla="*/ 680 w 782"/>
                <a:gd name="T47" fmla="*/ 375 h 1030"/>
                <a:gd name="T48" fmla="*/ 735 w 782"/>
                <a:gd name="T49" fmla="*/ 453 h 1030"/>
                <a:gd name="T50" fmla="*/ 770 w 782"/>
                <a:gd name="T51" fmla="*/ 541 h 1030"/>
                <a:gd name="T52" fmla="*/ 782 w 782"/>
                <a:gd name="T53" fmla="*/ 639 h 1030"/>
                <a:gd name="T54" fmla="*/ 770 w 782"/>
                <a:gd name="T55" fmla="*/ 735 h 1030"/>
                <a:gd name="T56" fmla="*/ 736 w 782"/>
                <a:gd name="T57" fmla="*/ 822 h 1030"/>
                <a:gd name="T58" fmla="*/ 683 w 782"/>
                <a:gd name="T59" fmla="*/ 898 h 1030"/>
                <a:gd name="T60" fmla="*/ 615 w 782"/>
                <a:gd name="T61" fmla="*/ 959 h 1030"/>
                <a:gd name="T62" fmla="*/ 531 w 782"/>
                <a:gd name="T63" fmla="*/ 1003 h 1030"/>
                <a:gd name="T64" fmla="*/ 439 w 782"/>
                <a:gd name="T65" fmla="*/ 1027 h 1030"/>
                <a:gd name="T66" fmla="*/ 342 w 782"/>
                <a:gd name="T67" fmla="*/ 1027 h 1030"/>
                <a:gd name="T68" fmla="*/ 249 w 782"/>
                <a:gd name="T69" fmla="*/ 1003 h 1030"/>
                <a:gd name="T70" fmla="*/ 167 w 782"/>
                <a:gd name="T71" fmla="*/ 959 h 1030"/>
                <a:gd name="T72" fmla="*/ 98 w 782"/>
                <a:gd name="T73" fmla="*/ 898 h 1030"/>
                <a:gd name="T74" fmla="*/ 46 w 782"/>
                <a:gd name="T75" fmla="*/ 822 h 1030"/>
                <a:gd name="T76" fmla="*/ 12 w 782"/>
                <a:gd name="T77" fmla="*/ 735 h 1030"/>
                <a:gd name="T78" fmla="*/ 0 w 782"/>
                <a:gd name="T79" fmla="*/ 639 h 1030"/>
                <a:gd name="T80" fmla="*/ 12 w 782"/>
                <a:gd name="T81" fmla="*/ 541 h 1030"/>
                <a:gd name="T82" fmla="*/ 47 w 782"/>
                <a:gd name="T83" fmla="*/ 453 h 1030"/>
                <a:gd name="T84" fmla="*/ 101 w 782"/>
                <a:gd name="T85" fmla="*/ 375 h 1030"/>
                <a:gd name="T86" fmla="*/ 173 w 782"/>
                <a:gd name="T87" fmla="*/ 314 h 1030"/>
                <a:gd name="T88" fmla="*/ 257 w 782"/>
                <a:gd name="T89" fmla="*/ 271 h 1030"/>
                <a:gd name="T90" fmla="*/ 304 w 782"/>
                <a:gd name="T9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2" h="1030">
                  <a:moveTo>
                    <a:pt x="390" y="458"/>
                  </a:moveTo>
                  <a:lnTo>
                    <a:pt x="359" y="461"/>
                  </a:lnTo>
                  <a:lnTo>
                    <a:pt x="328" y="469"/>
                  </a:lnTo>
                  <a:lnTo>
                    <a:pt x="299" y="483"/>
                  </a:lnTo>
                  <a:lnTo>
                    <a:pt x="274" y="501"/>
                  </a:lnTo>
                  <a:lnTo>
                    <a:pt x="252" y="523"/>
                  </a:lnTo>
                  <a:lnTo>
                    <a:pt x="235" y="548"/>
                  </a:lnTo>
                  <a:lnTo>
                    <a:pt x="222" y="576"/>
                  </a:lnTo>
                  <a:lnTo>
                    <a:pt x="213" y="607"/>
                  </a:lnTo>
                  <a:lnTo>
                    <a:pt x="210" y="639"/>
                  </a:lnTo>
                  <a:lnTo>
                    <a:pt x="213" y="671"/>
                  </a:lnTo>
                  <a:lnTo>
                    <a:pt x="222" y="702"/>
                  </a:lnTo>
                  <a:lnTo>
                    <a:pt x="235" y="729"/>
                  </a:lnTo>
                  <a:lnTo>
                    <a:pt x="252" y="754"/>
                  </a:lnTo>
                  <a:lnTo>
                    <a:pt x="274" y="776"/>
                  </a:lnTo>
                  <a:lnTo>
                    <a:pt x="299" y="795"/>
                  </a:lnTo>
                  <a:lnTo>
                    <a:pt x="328" y="808"/>
                  </a:lnTo>
                  <a:lnTo>
                    <a:pt x="359" y="817"/>
                  </a:lnTo>
                  <a:lnTo>
                    <a:pt x="390" y="819"/>
                  </a:lnTo>
                  <a:lnTo>
                    <a:pt x="423" y="817"/>
                  </a:lnTo>
                  <a:lnTo>
                    <a:pt x="454" y="808"/>
                  </a:lnTo>
                  <a:lnTo>
                    <a:pt x="482" y="795"/>
                  </a:lnTo>
                  <a:lnTo>
                    <a:pt x="507" y="776"/>
                  </a:lnTo>
                  <a:lnTo>
                    <a:pt x="529" y="754"/>
                  </a:lnTo>
                  <a:lnTo>
                    <a:pt x="547" y="729"/>
                  </a:lnTo>
                  <a:lnTo>
                    <a:pt x="560" y="702"/>
                  </a:lnTo>
                  <a:lnTo>
                    <a:pt x="569" y="671"/>
                  </a:lnTo>
                  <a:lnTo>
                    <a:pt x="572" y="639"/>
                  </a:lnTo>
                  <a:lnTo>
                    <a:pt x="569" y="607"/>
                  </a:lnTo>
                  <a:lnTo>
                    <a:pt x="560" y="576"/>
                  </a:lnTo>
                  <a:lnTo>
                    <a:pt x="547" y="548"/>
                  </a:lnTo>
                  <a:lnTo>
                    <a:pt x="529" y="523"/>
                  </a:lnTo>
                  <a:lnTo>
                    <a:pt x="507" y="501"/>
                  </a:lnTo>
                  <a:lnTo>
                    <a:pt x="482" y="483"/>
                  </a:lnTo>
                  <a:lnTo>
                    <a:pt x="454" y="469"/>
                  </a:lnTo>
                  <a:lnTo>
                    <a:pt x="423" y="461"/>
                  </a:lnTo>
                  <a:lnTo>
                    <a:pt x="390" y="458"/>
                  </a:lnTo>
                  <a:close/>
                  <a:moveTo>
                    <a:pt x="304" y="0"/>
                  </a:moveTo>
                  <a:lnTo>
                    <a:pt x="347" y="4"/>
                  </a:lnTo>
                  <a:lnTo>
                    <a:pt x="390" y="5"/>
                  </a:lnTo>
                  <a:lnTo>
                    <a:pt x="435" y="3"/>
                  </a:lnTo>
                  <a:lnTo>
                    <a:pt x="478" y="0"/>
                  </a:lnTo>
                  <a:lnTo>
                    <a:pt x="478" y="257"/>
                  </a:lnTo>
                  <a:lnTo>
                    <a:pt x="525" y="271"/>
                  </a:lnTo>
                  <a:lnTo>
                    <a:pt x="569" y="290"/>
                  </a:lnTo>
                  <a:lnTo>
                    <a:pt x="609" y="314"/>
                  </a:lnTo>
                  <a:lnTo>
                    <a:pt x="646" y="343"/>
                  </a:lnTo>
                  <a:lnTo>
                    <a:pt x="680" y="375"/>
                  </a:lnTo>
                  <a:lnTo>
                    <a:pt x="710" y="412"/>
                  </a:lnTo>
                  <a:lnTo>
                    <a:pt x="735" y="453"/>
                  </a:lnTo>
                  <a:lnTo>
                    <a:pt x="755" y="495"/>
                  </a:lnTo>
                  <a:lnTo>
                    <a:pt x="770" y="541"/>
                  </a:lnTo>
                  <a:lnTo>
                    <a:pt x="779" y="589"/>
                  </a:lnTo>
                  <a:lnTo>
                    <a:pt x="782" y="639"/>
                  </a:lnTo>
                  <a:lnTo>
                    <a:pt x="779" y="688"/>
                  </a:lnTo>
                  <a:lnTo>
                    <a:pt x="770" y="735"/>
                  </a:lnTo>
                  <a:lnTo>
                    <a:pt x="756" y="780"/>
                  </a:lnTo>
                  <a:lnTo>
                    <a:pt x="736" y="822"/>
                  </a:lnTo>
                  <a:lnTo>
                    <a:pt x="712" y="862"/>
                  </a:lnTo>
                  <a:lnTo>
                    <a:pt x="683" y="898"/>
                  </a:lnTo>
                  <a:lnTo>
                    <a:pt x="651" y="931"/>
                  </a:lnTo>
                  <a:lnTo>
                    <a:pt x="615" y="959"/>
                  </a:lnTo>
                  <a:lnTo>
                    <a:pt x="574" y="984"/>
                  </a:lnTo>
                  <a:lnTo>
                    <a:pt x="531" y="1003"/>
                  </a:lnTo>
                  <a:lnTo>
                    <a:pt x="487" y="1018"/>
                  </a:lnTo>
                  <a:lnTo>
                    <a:pt x="439" y="1027"/>
                  </a:lnTo>
                  <a:lnTo>
                    <a:pt x="390" y="1030"/>
                  </a:lnTo>
                  <a:lnTo>
                    <a:pt x="342" y="1027"/>
                  </a:lnTo>
                  <a:lnTo>
                    <a:pt x="295" y="1018"/>
                  </a:lnTo>
                  <a:lnTo>
                    <a:pt x="249" y="1003"/>
                  </a:lnTo>
                  <a:lnTo>
                    <a:pt x="208" y="984"/>
                  </a:lnTo>
                  <a:lnTo>
                    <a:pt x="167" y="959"/>
                  </a:lnTo>
                  <a:lnTo>
                    <a:pt x="131" y="931"/>
                  </a:lnTo>
                  <a:lnTo>
                    <a:pt x="98" y="898"/>
                  </a:lnTo>
                  <a:lnTo>
                    <a:pt x="70" y="862"/>
                  </a:lnTo>
                  <a:lnTo>
                    <a:pt x="46" y="822"/>
                  </a:lnTo>
                  <a:lnTo>
                    <a:pt x="26" y="780"/>
                  </a:lnTo>
                  <a:lnTo>
                    <a:pt x="12" y="735"/>
                  </a:lnTo>
                  <a:lnTo>
                    <a:pt x="3" y="688"/>
                  </a:lnTo>
                  <a:lnTo>
                    <a:pt x="0" y="639"/>
                  </a:lnTo>
                  <a:lnTo>
                    <a:pt x="3" y="589"/>
                  </a:lnTo>
                  <a:lnTo>
                    <a:pt x="12" y="541"/>
                  </a:lnTo>
                  <a:lnTo>
                    <a:pt x="27" y="495"/>
                  </a:lnTo>
                  <a:lnTo>
                    <a:pt x="47" y="453"/>
                  </a:lnTo>
                  <a:lnTo>
                    <a:pt x="72" y="412"/>
                  </a:lnTo>
                  <a:lnTo>
                    <a:pt x="101" y="375"/>
                  </a:lnTo>
                  <a:lnTo>
                    <a:pt x="135" y="343"/>
                  </a:lnTo>
                  <a:lnTo>
                    <a:pt x="173" y="314"/>
                  </a:lnTo>
                  <a:lnTo>
                    <a:pt x="213" y="290"/>
                  </a:lnTo>
                  <a:lnTo>
                    <a:pt x="257" y="271"/>
                  </a:lnTo>
                  <a:lnTo>
                    <a:pt x="304" y="257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87"/>
            <p:cNvSpPr>
              <a:spLocks noEditPoints="1"/>
            </p:cNvSpPr>
            <p:nvPr/>
          </p:nvSpPr>
          <p:spPr bwMode="auto">
            <a:xfrm>
              <a:off x="11312525" y="5357813"/>
              <a:ext cx="142875" cy="144462"/>
            </a:xfrm>
            <a:custGeom>
              <a:avLst/>
              <a:gdLst>
                <a:gd name="T0" fmla="*/ 498 w 904"/>
                <a:gd name="T1" fmla="*/ 334 h 905"/>
                <a:gd name="T2" fmla="*/ 438 w 904"/>
                <a:gd name="T3" fmla="*/ 350 h 905"/>
                <a:gd name="T4" fmla="*/ 386 w 904"/>
                <a:gd name="T5" fmla="*/ 386 h 905"/>
                <a:gd name="T6" fmla="*/ 350 w 904"/>
                <a:gd name="T7" fmla="*/ 439 h 905"/>
                <a:gd name="T8" fmla="*/ 334 w 904"/>
                <a:gd name="T9" fmla="*/ 499 h 905"/>
                <a:gd name="T10" fmla="*/ 339 w 904"/>
                <a:gd name="T11" fmla="*/ 560 h 905"/>
                <a:gd name="T12" fmla="*/ 365 w 904"/>
                <a:gd name="T13" fmla="*/ 617 h 905"/>
                <a:gd name="T14" fmla="*/ 411 w 904"/>
                <a:gd name="T15" fmla="*/ 663 h 905"/>
                <a:gd name="T16" fmla="*/ 468 w 904"/>
                <a:gd name="T17" fmla="*/ 689 h 905"/>
                <a:gd name="T18" fmla="*/ 530 w 904"/>
                <a:gd name="T19" fmla="*/ 695 h 905"/>
                <a:gd name="T20" fmla="*/ 589 w 904"/>
                <a:gd name="T21" fmla="*/ 679 h 905"/>
                <a:gd name="T22" fmla="*/ 642 w 904"/>
                <a:gd name="T23" fmla="*/ 642 h 905"/>
                <a:gd name="T24" fmla="*/ 679 w 904"/>
                <a:gd name="T25" fmla="*/ 590 h 905"/>
                <a:gd name="T26" fmla="*/ 694 w 904"/>
                <a:gd name="T27" fmla="*/ 529 h 905"/>
                <a:gd name="T28" fmla="*/ 689 w 904"/>
                <a:gd name="T29" fmla="*/ 468 h 905"/>
                <a:gd name="T30" fmla="*/ 662 w 904"/>
                <a:gd name="T31" fmla="*/ 411 h 905"/>
                <a:gd name="T32" fmla="*/ 617 w 904"/>
                <a:gd name="T33" fmla="*/ 365 h 905"/>
                <a:gd name="T34" fmla="*/ 560 w 904"/>
                <a:gd name="T35" fmla="*/ 339 h 905"/>
                <a:gd name="T36" fmla="*/ 124 w 904"/>
                <a:gd name="T37" fmla="*/ 0 h 905"/>
                <a:gd name="T38" fmla="*/ 344 w 904"/>
                <a:gd name="T39" fmla="*/ 161 h 905"/>
                <a:gd name="T40" fmla="*/ 427 w 904"/>
                <a:gd name="T41" fmla="*/ 132 h 905"/>
                <a:gd name="T42" fmla="*/ 513 w 904"/>
                <a:gd name="T43" fmla="*/ 122 h 905"/>
                <a:gd name="T44" fmla="*/ 598 w 904"/>
                <a:gd name="T45" fmla="*/ 132 h 905"/>
                <a:gd name="T46" fmla="*/ 680 w 904"/>
                <a:gd name="T47" fmla="*/ 160 h 905"/>
                <a:gd name="T48" fmla="*/ 757 w 904"/>
                <a:gd name="T49" fmla="*/ 207 h 905"/>
                <a:gd name="T50" fmla="*/ 821 w 904"/>
                <a:gd name="T51" fmla="*/ 271 h 905"/>
                <a:gd name="T52" fmla="*/ 867 w 904"/>
                <a:gd name="T53" fmla="*/ 347 h 905"/>
                <a:gd name="T54" fmla="*/ 895 w 904"/>
                <a:gd name="T55" fmla="*/ 429 h 905"/>
                <a:gd name="T56" fmla="*/ 904 w 904"/>
                <a:gd name="T57" fmla="*/ 514 h 905"/>
                <a:gd name="T58" fmla="*/ 895 w 904"/>
                <a:gd name="T59" fmla="*/ 599 h 905"/>
                <a:gd name="T60" fmla="*/ 867 w 904"/>
                <a:gd name="T61" fmla="*/ 681 h 905"/>
                <a:gd name="T62" fmla="*/ 821 w 904"/>
                <a:gd name="T63" fmla="*/ 756 h 905"/>
                <a:gd name="T64" fmla="*/ 757 w 904"/>
                <a:gd name="T65" fmla="*/ 820 h 905"/>
                <a:gd name="T66" fmla="*/ 681 w 904"/>
                <a:gd name="T67" fmla="*/ 867 h 905"/>
                <a:gd name="T68" fmla="*/ 599 w 904"/>
                <a:gd name="T69" fmla="*/ 896 h 905"/>
                <a:gd name="T70" fmla="*/ 514 w 904"/>
                <a:gd name="T71" fmla="*/ 905 h 905"/>
                <a:gd name="T72" fmla="*/ 428 w 904"/>
                <a:gd name="T73" fmla="*/ 896 h 905"/>
                <a:gd name="T74" fmla="*/ 346 w 904"/>
                <a:gd name="T75" fmla="*/ 867 h 905"/>
                <a:gd name="T76" fmla="*/ 271 w 904"/>
                <a:gd name="T77" fmla="*/ 820 h 905"/>
                <a:gd name="T78" fmla="*/ 206 w 904"/>
                <a:gd name="T79" fmla="*/ 756 h 905"/>
                <a:gd name="T80" fmla="*/ 160 w 904"/>
                <a:gd name="T81" fmla="*/ 680 h 905"/>
                <a:gd name="T82" fmla="*/ 132 w 904"/>
                <a:gd name="T83" fmla="*/ 598 h 905"/>
                <a:gd name="T84" fmla="*/ 123 w 904"/>
                <a:gd name="T85" fmla="*/ 513 h 905"/>
                <a:gd name="T86" fmla="*/ 132 w 904"/>
                <a:gd name="T87" fmla="*/ 427 h 905"/>
                <a:gd name="T88" fmla="*/ 160 w 904"/>
                <a:gd name="T89" fmla="*/ 345 h 905"/>
                <a:gd name="T90" fmla="*/ 0 w 904"/>
                <a:gd name="T91" fmla="*/ 124 h 905"/>
                <a:gd name="T92" fmla="*/ 86 w 904"/>
                <a:gd name="T93" fmla="*/ 4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5">
                  <a:moveTo>
                    <a:pt x="529" y="334"/>
                  </a:moveTo>
                  <a:lnTo>
                    <a:pt x="498" y="334"/>
                  </a:lnTo>
                  <a:lnTo>
                    <a:pt x="468" y="339"/>
                  </a:lnTo>
                  <a:lnTo>
                    <a:pt x="438" y="350"/>
                  </a:lnTo>
                  <a:lnTo>
                    <a:pt x="411" y="365"/>
                  </a:lnTo>
                  <a:lnTo>
                    <a:pt x="386" y="386"/>
                  </a:lnTo>
                  <a:lnTo>
                    <a:pt x="365" y="411"/>
                  </a:lnTo>
                  <a:lnTo>
                    <a:pt x="350" y="439"/>
                  </a:lnTo>
                  <a:lnTo>
                    <a:pt x="339" y="468"/>
                  </a:lnTo>
                  <a:lnTo>
                    <a:pt x="334" y="499"/>
                  </a:lnTo>
                  <a:lnTo>
                    <a:pt x="334" y="529"/>
                  </a:lnTo>
                  <a:lnTo>
                    <a:pt x="339" y="560"/>
                  </a:lnTo>
                  <a:lnTo>
                    <a:pt x="350" y="590"/>
                  </a:lnTo>
                  <a:lnTo>
                    <a:pt x="365" y="617"/>
                  </a:lnTo>
                  <a:lnTo>
                    <a:pt x="386" y="642"/>
                  </a:lnTo>
                  <a:lnTo>
                    <a:pt x="411" y="663"/>
                  </a:lnTo>
                  <a:lnTo>
                    <a:pt x="439" y="679"/>
                  </a:lnTo>
                  <a:lnTo>
                    <a:pt x="468" y="689"/>
                  </a:lnTo>
                  <a:lnTo>
                    <a:pt x="498" y="695"/>
                  </a:lnTo>
                  <a:lnTo>
                    <a:pt x="530" y="695"/>
                  </a:lnTo>
                  <a:lnTo>
                    <a:pt x="560" y="689"/>
                  </a:lnTo>
                  <a:lnTo>
                    <a:pt x="589" y="679"/>
                  </a:lnTo>
                  <a:lnTo>
                    <a:pt x="618" y="663"/>
                  </a:lnTo>
                  <a:lnTo>
                    <a:pt x="642" y="642"/>
                  </a:lnTo>
                  <a:lnTo>
                    <a:pt x="662" y="617"/>
                  </a:lnTo>
                  <a:lnTo>
                    <a:pt x="679" y="590"/>
                  </a:lnTo>
                  <a:lnTo>
                    <a:pt x="689" y="560"/>
                  </a:lnTo>
                  <a:lnTo>
                    <a:pt x="694" y="529"/>
                  </a:lnTo>
                  <a:lnTo>
                    <a:pt x="694" y="499"/>
                  </a:lnTo>
                  <a:lnTo>
                    <a:pt x="689" y="468"/>
                  </a:lnTo>
                  <a:lnTo>
                    <a:pt x="679" y="439"/>
                  </a:lnTo>
                  <a:lnTo>
                    <a:pt x="662" y="411"/>
                  </a:lnTo>
                  <a:lnTo>
                    <a:pt x="642" y="386"/>
                  </a:lnTo>
                  <a:lnTo>
                    <a:pt x="617" y="365"/>
                  </a:lnTo>
                  <a:lnTo>
                    <a:pt x="589" y="350"/>
                  </a:lnTo>
                  <a:lnTo>
                    <a:pt x="560" y="339"/>
                  </a:lnTo>
                  <a:lnTo>
                    <a:pt x="529" y="334"/>
                  </a:lnTo>
                  <a:close/>
                  <a:moveTo>
                    <a:pt x="124" y="0"/>
                  </a:moveTo>
                  <a:lnTo>
                    <a:pt x="306" y="183"/>
                  </a:lnTo>
                  <a:lnTo>
                    <a:pt x="344" y="161"/>
                  </a:lnTo>
                  <a:lnTo>
                    <a:pt x="385" y="144"/>
                  </a:lnTo>
                  <a:lnTo>
                    <a:pt x="427" y="132"/>
                  </a:lnTo>
                  <a:lnTo>
                    <a:pt x="470" y="126"/>
                  </a:lnTo>
                  <a:lnTo>
                    <a:pt x="513" y="122"/>
                  </a:lnTo>
                  <a:lnTo>
                    <a:pt x="555" y="125"/>
                  </a:lnTo>
                  <a:lnTo>
                    <a:pt x="598" y="132"/>
                  </a:lnTo>
                  <a:lnTo>
                    <a:pt x="640" y="143"/>
                  </a:lnTo>
                  <a:lnTo>
                    <a:pt x="680" y="160"/>
                  </a:lnTo>
                  <a:lnTo>
                    <a:pt x="719" y="182"/>
                  </a:lnTo>
                  <a:lnTo>
                    <a:pt x="757" y="207"/>
                  </a:lnTo>
                  <a:lnTo>
                    <a:pt x="790" y="237"/>
                  </a:lnTo>
                  <a:lnTo>
                    <a:pt x="821" y="271"/>
                  </a:lnTo>
                  <a:lnTo>
                    <a:pt x="846" y="308"/>
                  </a:lnTo>
                  <a:lnTo>
                    <a:pt x="867" y="347"/>
                  </a:lnTo>
                  <a:lnTo>
                    <a:pt x="883" y="387"/>
                  </a:lnTo>
                  <a:lnTo>
                    <a:pt x="895" y="429"/>
                  </a:lnTo>
                  <a:lnTo>
                    <a:pt x="902" y="471"/>
                  </a:lnTo>
                  <a:lnTo>
                    <a:pt x="904" y="514"/>
                  </a:lnTo>
                  <a:lnTo>
                    <a:pt x="902" y="557"/>
                  </a:lnTo>
                  <a:lnTo>
                    <a:pt x="895" y="599"/>
                  </a:lnTo>
                  <a:lnTo>
                    <a:pt x="883" y="641"/>
                  </a:lnTo>
                  <a:lnTo>
                    <a:pt x="867" y="681"/>
                  </a:lnTo>
                  <a:lnTo>
                    <a:pt x="846" y="720"/>
                  </a:lnTo>
                  <a:lnTo>
                    <a:pt x="821" y="756"/>
                  </a:lnTo>
                  <a:lnTo>
                    <a:pt x="790" y="791"/>
                  </a:lnTo>
                  <a:lnTo>
                    <a:pt x="757" y="820"/>
                  </a:lnTo>
                  <a:lnTo>
                    <a:pt x="719" y="847"/>
                  </a:lnTo>
                  <a:lnTo>
                    <a:pt x="681" y="867"/>
                  </a:lnTo>
                  <a:lnTo>
                    <a:pt x="641" y="884"/>
                  </a:lnTo>
                  <a:lnTo>
                    <a:pt x="599" y="896"/>
                  </a:lnTo>
                  <a:lnTo>
                    <a:pt x="556" y="902"/>
                  </a:lnTo>
                  <a:lnTo>
                    <a:pt x="514" y="905"/>
                  </a:lnTo>
                  <a:lnTo>
                    <a:pt x="471" y="902"/>
                  </a:lnTo>
                  <a:lnTo>
                    <a:pt x="428" y="896"/>
                  </a:lnTo>
                  <a:lnTo>
                    <a:pt x="387" y="884"/>
                  </a:lnTo>
                  <a:lnTo>
                    <a:pt x="346" y="867"/>
                  </a:lnTo>
                  <a:lnTo>
                    <a:pt x="308" y="847"/>
                  </a:lnTo>
                  <a:lnTo>
                    <a:pt x="271" y="820"/>
                  </a:lnTo>
                  <a:lnTo>
                    <a:pt x="237" y="791"/>
                  </a:lnTo>
                  <a:lnTo>
                    <a:pt x="206" y="756"/>
                  </a:lnTo>
                  <a:lnTo>
                    <a:pt x="181" y="720"/>
                  </a:lnTo>
                  <a:lnTo>
                    <a:pt x="160" y="680"/>
                  </a:lnTo>
                  <a:lnTo>
                    <a:pt x="144" y="640"/>
                  </a:lnTo>
                  <a:lnTo>
                    <a:pt x="132" y="598"/>
                  </a:lnTo>
                  <a:lnTo>
                    <a:pt x="125" y="556"/>
                  </a:lnTo>
                  <a:lnTo>
                    <a:pt x="123" y="513"/>
                  </a:lnTo>
                  <a:lnTo>
                    <a:pt x="125" y="469"/>
                  </a:lnTo>
                  <a:lnTo>
                    <a:pt x="132" y="427"/>
                  </a:lnTo>
                  <a:lnTo>
                    <a:pt x="144" y="385"/>
                  </a:lnTo>
                  <a:lnTo>
                    <a:pt x="160" y="345"/>
                  </a:lnTo>
                  <a:lnTo>
                    <a:pt x="182" y="306"/>
                  </a:lnTo>
                  <a:lnTo>
                    <a:pt x="0" y="124"/>
                  </a:lnTo>
                  <a:lnTo>
                    <a:pt x="44" y="86"/>
                  </a:lnTo>
                  <a:lnTo>
                    <a:pt x="86" y="4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88"/>
            <p:cNvSpPr>
              <a:spLocks noEditPoints="1"/>
            </p:cNvSpPr>
            <p:nvPr/>
          </p:nvSpPr>
          <p:spPr bwMode="auto">
            <a:xfrm>
              <a:off x="10950575" y="5219700"/>
              <a:ext cx="163513" cy="123825"/>
            </a:xfrm>
            <a:custGeom>
              <a:avLst/>
              <a:gdLst>
                <a:gd name="T0" fmla="*/ 360 w 1030"/>
                <a:gd name="T1" fmla="*/ 213 h 782"/>
                <a:gd name="T2" fmla="*/ 301 w 1030"/>
                <a:gd name="T3" fmla="*/ 235 h 782"/>
                <a:gd name="T4" fmla="*/ 254 w 1030"/>
                <a:gd name="T5" fmla="*/ 275 h 782"/>
                <a:gd name="T6" fmla="*/ 223 w 1030"/>
                <a:gd name="T7" fmla="*/ 328 h 782"/>
                <a:gd name="T8" fmla="*/ 211 w 1030"/>
                <a:gd name="T9" fmla="*/ 391 h 782"/>
                <a:gd name="T10" fmla="*/ 222 w 1030"/>
                <a:gd name="T11" fmla="*/ 454 h 782"/>
                <a:gd name="T12" fmla="*/ 254 w 1030"/>
                <a:gd name="T13" fmla="*/ 507 h 782"/>
                <a:gd name="T14" fmla="*/ 301 w 1030"/>
                <a:gd name="T15" fmla="*/ 547 h 782"/>
                <a:gd name="T16" fmla="*/ 360 w 1030"/>
                <a:gd name="T17" fmla="*/ 569 h 782"/>
                <a:gd name="T18" fmla="*/ 424 w 1030"/>
                <a:gd name="T19" fmla="*/ 569 h 782"/>
                <a:gd name="T20" fmla="*/ 482 w 1030"/>
                <a:gd name="T21" fmla="*/ 547 h 782"/>
                <a:gd name="T22" fmla="*/ 529 w 1030"/>
                <a:gd name="T23" fmla="*/ 507 h 782"/>
                <a:gd name="T24" fmla="*/ 561 w 1030"/>
                <a:gd name="T25" fmla="*/ 454 h 782"/>
                <a:gd name="T26" fmla="*/ 572 w 1030"/>
                <a:gd name="T27" fmla="*/ 391 h 782"/>
                <a:gd name="T28" fmla="*/ 561 w 1030"/>
                <a:gd name="T29" fmla="*/ 328 h 782"/>
                <a:gd name="T30" fmla="*/ 529 w 1030"/>
                <a:gd name="T31" fmla="*/ 275 h 782"/>
                <a:gd name="T32" fmla="*/ 482 w 1030"/>
                <a:gd name="T33" fmla="*/ 235 h 782"/>
                <a:gd name="T34" fmla="*/ 424 w 1030"/>
                <a:gd name="T35" fmla="*/ 213 h 782"/>
                <a:gd name="T36" fmla="*/ 392 w 1030"/>
                <a:gd name="T37" fmla="*/ 0 h 782"/>
                <a:gd name="T38" fmla="*/ 489 w 1030"/>
                <a:gd name="T39" fmla="*/ 12 h 782"/>
                <a:gd name="T40" fmla="*/ 577 w 1030"/>
                <a:gd name="T41" fmla="*/ 47 h 782"/>
                <a:gd name="T42" fmla="*/ 654 w 1030"/>
                <a:gd name="T43" fmla="*/ 102 h 782"/>
                <a:gd name="T44" fmla="*/ 715 w 1030"/>
                <a:gd name="T45" fmla="*/ 173 h 782"/>
                <a:gd name="T46" fmla="*/ 759 w 1030"/>
                <a:gd name="T47" fmla="*/ 257 h 782"/>
                <a:gd name="T48" fmla="*/ 1030 w 1030"/>
                <a:gd name="T49" fmla="*/ 303 h 782"/>
                <a:gd name="T50" fmla="*/ 1025 w 1030"/>
                <a:gd name="T51" fmla="*/ 391 h 782"/>
                <a:gd name="T52" fmla="*/ 1030 w 1030"/>
                <a:gd name="T53" fmla="*/ 478 h 782"/>
                <a:gd name="T54" fmla="*/ 759 w 1030"/>
                <a:gd name="T55" fmla="*/ 524 h 782"/>
                <a:gd name="T56" fmla="*/ 715 w 1030"/>
                <a:gd name="T57" fmla="*/ 609 h 782"/>
                <a:gd name="T58" fmla="*/ 654 w 1030"/>
                <a:gd name="T59" fmla="*/ 681 h 782"/>
                <a:gd name="T60" fmla="*/ 577 w 1030"/>
                <a:gd name="T61" fmla="*/ 734 h 782"/>
                <a:gd name="T62" fmla="*/ 489 w 1030"/>
                <a:gd name="T63" fmla="*/ 769 h 782"/>
                <a:gd name="T64" fmla="*/ 392 w 1030"/>
                <a:gd name="T65" fmla="*/ 782 h 782"/>
                <a:gd name="T66" fmla="*/ 295 w 1030"/>
                <a:gd name="T67" fmla="*/ 770 h 782"/>
                <a:gd name="T68" fmla="*/ 208 w 1030"/>
                <a:gd name="T69" fmla="*/ 736 h 782"/>
                <a:gd name="T70" fmla="*/ 131 w 1030"/>
                <a:gd name="T71" fmla="*/ 683 h 782"/>
                <a:gd name="T72" fmla="*/ 70 w 1030"/>
                <a:gd name="T73" fmla="*/ 614 h 782"/>
                <a:gd name="T74" fmla="*/ 26 w 1030"/>
                <a:gd name="T75" fmla="*/ 532 h 782"/>
                <a:gd name="T76" fmla="*/ 3 w 1030"/>
                <a:gd name="T77" fmla="*/ 440 h 782"/>
                <a:gd name="T78" fmla="*/ 3 w 1030"/>
                <a:gd name="T79" fmla="*/ 342 h 782"/>
                <a:gd name="T80" fmla="*/ 26 w 1030"/>
                <a:gd name="T81" fmla="*/ 250 h 782"/>
                <a:gd name="T82" fmla="*/ 70 w 1030"/>
                <a:gd name="T83" fmla="*/ 167 h 782"/>
                <a:gd name="T84" fmla="*/ 131 w 1030"/>
                <a:gd name="T85" fmla="*/ 99 h 782"/>
                <a:gd name="T86" fmla="*/ 208 w 1030"/>
                <a:gd name="T87" fmla="*/ 46 h 782"/>
                <a:gd name="T88" fmla="*/ 295 w 1030"/>
                <a:gd name="T89" fmla="*/ 12 h 782"/>
                <a:gd name="T90" fmla="*/ 392 w 1030"/>
                <a:gd name="T9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0" h="782">
                  <a:moveTo>
                    <a:pt x="392" y="210"/>
                  </a:moveTo>
                  <a:lnTo>
                    <a:pt x="360" y="213"/>
                  </a:lnTo>
                  <a:lnTo>
                    <a:pt x="329" y="222"/>
                  </a:lnTo>
                  <a:lnTo>
                    <a:pt x="301" y="235"/>
                  </a:lnTo>
                  <a:lnTo>
                    <a:pt x="276" y="253"/>
                  </a:lnTo>
                  <a:lnTo>
                    <a:pt x="254" y="275"/>
                  </a:lnTo>
                  <a:lnTo>
                    <a:pt x="236" y="300"/>
                  </a:lnTo>
                  <a:lnTo>
                    <a:pt x="223" y="328"/>
                  </a:lnTo>
                  <a:lnTo>
                    <a:pt x="214" y="359"/>
                  </a:lnTo>
                  <a:lnTo>
                    <a:pt x="211" y="391"/>
                  </a:lnTo>
                  <a:lnTo>
                    <a:pt x="214" y="423"/>
                  </a:lnTo>
                  <a:lnTo>
                    <a:pt x="222" y="454"/>
                  </a:lnTo>
                  <a:lnTo>
                    <a:pt x="236" y="481"/>
                  </a:lnTo>
                  <a:lnTo>
                    <a:pt x="254" y="507"/>
                  </a:lnTo>
                  <a:lnTo>
                    <a:pt x="276" y="528"/>
                  </a:lnTo>
                  <a:lnTo>
                    <a:pt x="301" y="547"/>
                  </a:lnTo>
                  <a:lnTo>
                    <a:pt x="329" y="560"/>
                  </a:lnTo>
                  <a:lnTo>
                    <a:pt x="360" y="569"/>
                  </a:lnTo>
                  <a:lnTo>
                    <a:pt x="392" y="571"/>
                  </a:lnTo>
                  <a:lnTo>
                    <a:pt x="424" y="569"/>
                  </a:lnTo>
                  <a:lnTo>
                    <a:pt x="455" y="560"/>
                  </a:lnTo>
                  <a:lnTo>
                    <a:pt x="482" y="547"/>
                  </a:lnTo>
                  <a:lnTo>
                    <a:pt x="509" y="528"/>
                  </a:lnTo>
                  <a:lnTo>
                    <a:pt x="529" y="507"/>
                  </a:lnTo>
                  <a:lnTo>
                    <a:pt x="548" y="481"/>
                  </a:lnTo>
                  <a:lnTo>
                    <a:pt x="561" y="454"/>
                  </a:lnTo>
                  <a:lnTo>
                    <a:pt x="570" y="423"/>
                  </a:lnTo>
                  <a:lnTo>
                    <a:pt x="572" y="391"/>
                  </a:lnTo>
                  <a:lnTo>
                    <a:pt x="570" y="359"/>
                  </a:lnTo>
                  <a:lnTo>
                    <a:pt x="561" y="328"/>
                  </a:lnTo>
                  <a:lnTo>
                    <a:pt x="548" y="300"/>
                  </a:lnTo>
                  <a:lnTo>
                    <a:pt x="529" y="275"/>
                  </a:lnTo>
                  <a:lnTo>
                    <a:pt x="509" y="253"/>
                  </a:lnTo>
                  <a:lnTo>
                    <a:pt x="482" y="235"/>
                  </a:lnTo>
                  <a:lnTo>
                    <a:pt x="455" y="222"/>
                  </a:lnTo>
                  <a:lnTo>
                    <a:pt x="424" y="213"/>
                  </a:lnTo>
                  <a:lnTo>
                    <a:pt x="392" y="210"/>
                  </a:lnTo>
                  <a:close/>
                  <a:moveTo>
                    <a:pt x="392" y="0"/>
                  </a:moveTo>
                  <a:lnTo>
                    <a:pt x="441" y="3"/>
                  </a:lnTo>
                  <a:lnTo>
                    <a:pt x="489" y="12"/>
                  </a:lnTo>
                  <a:lnTo>
                    <a:pt x="535" y="27"/>
                  </a:lnTo>
                  <a:lnTo>
                    <a:pt x="577" y="47"/>
                  </a:lnTo>
                  <a:lnTo>
                    <a:pt x="618" y="72"/>
                  </a:lnTo>
                  <a:lnTo>
                    <a:pt x="654" y="102"/>
                  </a:lnTo>
                  <a:lnTo>
                    <a:pt x="687" y="136"/>
                  </a:lnTo>
                  <a:lnTo>
                    <a:pt x="715" y="173"/>
                  </a:lnTo>
                  <a:lnTo>
                    <a:pt x="739" y="213"/>
                  </a:lnTo>
                  <a:lnTo>
                    <a:pt x="759" y="257"/>
                  </a:lnTo>
                  <a:lnTo>
                    <a:pt x="772" y="303"/>
                  </a:lnTo>
                  <a:lnTo>
                    <a:pt x="1030" y="303"/>
                  </a:lnTo>
                  <a:lnTo>
                    <a:pt x="1026" y="347"/>
                  </a:lnTo>
                  <a:lnTo>
                    <a:pt x="1025" y="391"/>
                  </a:lnTo>
                  <a:lnTo>
                    <a:pt x="1026" y="434"/>
                  </a:lnTo>
                  <a:lnTo>
                    <a:pt x="1030" y="478"/>
                  </a:lnTo>
                  <a:lnTo>
                    <a:pt x="772" y="478"/>
                  </a:lnTo>
                  <a:lnTo>
                    <a:pt x="759" y="524"/>
                  </a:lnTo>
                  <a:lnTo>
                    <a:pt x="739" y="568"/>
                  </a:lnTo>
                  <a:lnTo>
                    <a:pt x="715" y="609"/>
                  </a:lnTo>
                  <a:lnTo>
                    <a:pt x="687" y="647"/>
                  </a:lnTo>
                  <a:lnTo>
                    <a:pt x="654" y="681"/>
                  </a:lnTo>
                  <a:lnTo>
                    <a:pt x="618" y="710"/>
                  </a:lnTo>
                  <a:lnTo>
                    <a:pt x="577" y="734"/>
                  </a:lnTo>
                  <a:lnTo>
                    <a:pt x="535" y="755"/>
                  </a:lnTo>
                  <a:lnTo>
                    <a:pt x="489" y="769"/>
                  </a:lnTo>
                  <a:lnTo>
                    <a:pt x="441" y="779"/>
                  </a:lnTo>
                  <a:lnTo>
                    <a:pt x="392" y="782"/>
                  </a:lnTo>
                  <a:lnTo>
                    <a:pt x="342" y="779"/>
                  </a:lnTo>
                  <a:lnTo>
                    <a:pt x="295" y="770"/>
                  </a:lnTo>
                  <a:lnTo>
                    <a:pt x="250" y="756"/>
                  </a:lnTo>
                  <a:lnTo>
                    <a:pt x="208" y="736"/>
                  </a:lnTo>
                  <a:lnTo>
                    <a:pt x="168" y="712"/>
                  </a:lnTo>
                  <a:lnTo>
                    <a:pt x="131" y="683"/>
                  </a:lnTo>
                  <a:lnTo>
                    <a:pt x="99" y="651"/>
                  </a:lnTo>
                  <a:lnTo>
                    <a:pt x="70" y="614"/>
                  </a:lnTo>
                  <a:lnTo>
                    <a:pt x="46" y="574"/>
                  </a:lnTo>
                  <a:lnTo>
                    <a:pt x="26" y="532"/>
                  </a:lnTo>
                  <a:lnTo>
                    <a:pt x="12" y="487"/>
                  </a:lnTo>
                  <a:lnTo>
                    <a:pt x="3" y="440"/>
                  </a:lnTo>
                  <a:lnTo>
                    <a:pt x="0" y="391"/>
                  </a:lnTo>
                  <a:lnTo>
                    <a:pt x="3" y="342"/>
                  </a:lnTo>
                  <a:lnTo>
                    <a:pt x="12" y="294"/>
                  </a:lnTo>
                  <a:lnTo>
                    <a:pt x="26" y="250"/>
                  </a:lnTo>
                  <a:lnTo>
                    <a:pt x="46" y="207"/>
                  </a:lnTo>
                  <a:lnTo>
                    <a:pt x="70" y="167"/>
                  </a:lnTo>
                  <a:lnTo>
                    <a:pt x="99" y="131"/>
                  </a:lnTo>
                  <a:lnTo>
                    <a:pt x="131" y="99"/>
                  </a:lnTo>
                  <a:lnTo>
                    <a:pt x="168" y="70"/>
                  </a:lnTo>
                  <a:lnTo>
                    <a:pt x="208" y="46"/>
                  </a:lnTo>
                  <a:lnTo>
                    <a:pt x="250" y="26"/>
                  </a:lnTo>
                  <a:lnTo>
                    <a:pt x="295" y="12"/>
                  </a:lnTo>
                  <a:lnTo>
                    <a:pt x="342" y="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89"/>
            <p:cNvSpPr>
              <a:spLocks noEditPoints="1"/>
            </p:cNvSpPr>
            <p:nvPr/>
          </p:nvSpPr>
          <p:spPr bwMode="auto">
            <a:xfrm>
              <a:off x="11015663" y="5357813"/>
              <a:ext cx="144463" cy="144462"/>
            </a:xfrm>
            <a:custGeom>
              <a:avLst/>
              <a:gdLst>
                <a:gd name="T0" fmla="*/ 375 w 904"/>
                <a:gd name="T1" fmla="*/ 334 h 905"/>
                <a:gd name="T2" fmla="*/ 315 w 904"/>
                <a:gd name="T3" fmla="*/ 350 h 905"/>
                <a:gd name="T4" fmla="*/ 263 w 904"/>
                <a:gd name="T5" fmla="*/ 386 h 905"/>
                <a:gd name="T6" fmla="*/ 226 w 904"/>
                <a:gd name="T7" fmla="*/ 439 h 905"/>
                <a:gd name="T8" fmla="*/ 210 w 904"/>
                <a:gd name="T9" fmla="*/ 499 h 905"/>
                <a:gd name="T10" fmla="*/ 216 w 904"/>
                <a:gd name="T11" fmla="*/ 560 h 905"/>
                <a:gd name="T12" fmla="*/ 242 w 904"/>
                <a:gd name="T13" fmla="*/ 617 h 905"/>
                <a:gd name="T14" fmla="*/ 288 w 904"/>
                <a:gd name="T15" fmla="*/ 663 h 905"/>
                <a:gd name="T16" fmla="*/ 345 w 904"/>
                <a:gd name="T17" fmla="*/ 689 h 905"/>
                <a:gd name="T18" fmla="*/ 406 w 904"/>
                <a:gd name="T19" fmla="*/ 695 h 905"/>
                <a:gd name="T20" fmla="*/ 466 w 904"/>
                <a:gd name="T21" fmla="*/ 679 h 905"/>
                <a:gd name="T22" fmla="*/ 519 w 904"/>
                <a:gd name="T23" fmla="*/ 642 h 905"/>
                <a:gd name="T24" fmla="*/ 555 w 904"/>
                <a:gd name="T25" fmla="*/ 590 h 905"/>
                <a:gd name="T26" fmla="*/ 570 w 904"/>
                <a:gd name="T27" fmla="*/ 529 h 905"/>
                <a:gd name="T28" fmla="*/ 566 w 904"/>
                <a:gd name="T29" fmla="*/ 468 h 905"/>
                <a:gd name="T30" fmla="*/ 540 w 904"/>
                <a:gd name="T31" fmla="*/ 411 h 905"/>
                <a:gd name="T32" fmla="*/ 494 w 904"/>
                <a:gd name="T33" fmla="*/ 365 h 905"/>
                <a:gd name="T34" fmla="*/ 436 w 904"/>
                <a:gd name="T35" fmla="*/ 339 h 905"/>
                <a:gd name="T36" fmla="*/ 780 w 904"/>
                <a:gd name="T37" fmla="*/ 0 h 905"/>
                <a:gd name="T38" fmla="*/ 860 w 904"/>
                <a:gd name="T39" fmla="*/ 86 h 905"/>
                <a:gd name="T40" fmla="*/ 722 w 904"/>
                <a:gd name="T41" fmla="*/ 306 h 905"/>
                <a:gd name="T42" fmla="*/ 761 w 904"/>
                <a:gd name="T43" fmla="*/ 385 h 905"/>
                <a:gd name="T44" fmla="*/ 779 w 904"/>
                <a:gd name="T45" fmla="*/ 469 h 905"/>
                <a:gd name="T46" fmla="*/ 779 w 904"/>
                <a:gd name="T47" fmla="*/ 556 h 905"/>
                <a:gd name="T48" fmla="*/ 761 w 904"/>
                <a:gd name="T49" fmla="*/ 640 h 905"/>
                <a:gd name="T50" fmla="*/ 723 w 904"/>
                <a:gd name="T51" fmla="*/ 720 h 905"/>
                <a:gd name="T52" fmla="*/ 668 w 904"/>
                <a:gd name="T53" fmla="*/ 791 h 905"/>
                <a:gd name="T54" fmla="*/ 597 w 904"/>
                <a:gd name="T55" fmla="*/ 847 h 905"/>
                <a:gd name="T56" fmla="*/ 518 w 904"/>
                <a:gd name="T57" fmla="*/ 884 h 905"/>
                <a:gd name="T58" fmla="*/ 434 w 904"/>
                <a:gd name="T59" fmla="*/ 902 h 905"/>
                <a:gd name="T60" fmla="*/ 348 w 904"/>
                <a:gd name="T61" fmla="*/ 902 h 905"/>
                <a:gd name="T62" fmla="*/ 264 w 904"/>
                <a:gd name="T63" fmla="*/ 884 h 905"/>
                <a:gd name="T64" fmla="*/ 185 w 904"/>
                <a:gd name="T65" fmla="*/ 847 h 905"/>
                <a:gd name="T66" fmla="*/ 114 w 904"/>
                <a:gd name="T67" fmla="*/ 791 h 905"/>
                <a:gd name="T68" fmla="*/ 58 w 904"/>
                <a:gd name="T69" fmla="*/ 720 h 905"/>
                <a:gd name="T70" fmla="*/ 21 w 904"/>
                <a:gd name="T71" fmla="*/ 641 h 905"/>
                <a:gd name="T72" fmla="*/ 3 w 904"/>
                <a:gd name="T73" fmla="*/ 557 h 905"/>
                <a:gd name="T74" fmla="*/ 3 w 904"/>
                <a:gd name="T75" fmla="*/ 471 h 905"/>
                <a:gd name="T76" fmla="*/ 21 w 904"/>
                <a:gd name="T77" fmla="*/ 387 h 905"/>
                <a:gd name="T78" fmla="*/ 58 w 904"/>
                <a:gd name="T79" fmla="*/ 308 h 905"/>
                <a:gd name="T80" fmla="*/ 114 w 904"/>
                <a:gd name="T81" fmla="*/ 237 h 905"/>
                <a:gd name="T82" fmla="*/ 185 w 904"/>
                <a:gd name="T83" fmla="*/ 182 h 905"/>
                <a:gd name="T84" fmla="*/ 265 w 904"/>
                <a:gd name="T85" fmla="*/ 143 h 905"/>
                <a:gd name="T86" fmla="*/ 349 w 904"/>
                <a:gd name="T87" fmla="*/ 125 h 905"/>
                <a:gd name="T88" fmla="*/ 435 w 904"/>
                <a:gd name="T89" fmla="*/ 126 h 905"/>
                <a:gd name="T90" fmla="*/ 519 w 904"/>
                <a:gd name="T91" fmla="*/ 144 h 905"/>
                <a:gd name="T92" fmla="*/ 599 w 904"/>
                <a:gd name="T93" fmla="*/ 183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5">
                  <a:moveTo>
                    <a:pt x="406" y="334"/>
                  </a:moveTo>
                  <a:lnTo>
                    <a:pt x="375" y="334"/>
                  </a:lnTo>
                  <a:lnTo>
                    <a:pt x="344" y="339"/>
                  </a:lnTo>
                  <a:lnTo>
                    <a:pt x="315" y="350"/>
                  </a:lnTo>
                  <a:lnTo>
                    <a:pt x="287" y="365"/>
                  </a:lnTo>
                  <a:lnTo>
                    <a:pt x="263" y="386"/>
                  </a:lnTo>
                  <a:lnTo>
                    <a:pt x="242" y="411"/>
                  </a:lnTo>
                  <a:lnTo>
                    <a:pt x="226" y="439"/>
                  </a:lnTo>
                  <a:lnTo>
                    <a:pt x="216" y="468"/>
                  </a:lnTo>
                  <a:lnTo>
                    <a:pt x="210" y="499"/>
                  </a:lnTo>
                  <a:lnTo>
                    <a:pt x="210" y="529"/>
                  </a:lnTo>
                  <a:lnTo>
                    <a:pt x="216" y="560"/>
                  </a:lnTo>
                  <a:lnTo>
                    <a:pt x="226" y="590"/>
                  </a:lnTo>
                  <a:lnTo>
                    <a:pt x="242" y="617"/>
                  </a:lnTo>
                  <a:lnTo>
                    <a:pt x="263" y="642"/>
                  </a:lnTo>
                  <a:lnTo>
                    <a:pt x="288" y="663"/>
                  </a:lnTo>
                  <a:lnTo>
                    <a:pt x="315" y="679"/>
                  </a:lnTo>
                  <a:lnTo>
                    <a:pt x="345" y="689"/>
                  </a:lnTo>
                  <a:lnTo>
                    <a:pt x="376" y="695"/>
                  </a:lnTo>
                  <a:lnTo>
                    <a:pt x="406" y="695"/>
                  </a:lnTo>
                  <a:lnTo>
                    <a:pt x="437" y="689"/>
                  </a:lnTo>
                  <a:lnTo>
                    <a:pt x="466" y="679"/>
                  </a:lnTo>
                  <a:lnTo>
                    <a:pt x="494" y="663"/>
                  </a:lnTo>
                  <a:lnTo>
                    <a:pt x="519" y="642"/>
                  </a:lnTo>
                  <a:lnTo>
                    <a:pt x="540" y="617"/>
                  </a:lnTo>
                  <a:lnTo>
                    <a:pt x="555" y="590"/>
                  </a:lnTo>
                  <a:lnTo>
                    <a:pt x="566" y="560"/>
                  </a:lnTo>
                  <a:lnTo>
                    <a:pt x="570" y="529"/>
                  </a:lnTo>
                  <a:lnTo>
                    <a:pt x="570" y="499"/>
                  </a:lnTo>
                  <a:lnTo>
                    <a:pt x="566" y="468"/>
                  </a:lnTo>
                  <a:lnTo>
                    <a:pt x="555" y="439"/>
                  </a:lnTo>
                  <a:lnTo>
                    <a:pt x="540" y="411"/>
                  </a:lnTo>
                  <a:lnTo>
                    <a:pt x="519" y="386"/>
                  </a:lnTo>
                  <a:lnTo>
                    <a:pt x="494" y="365"/>
                  </a:lnTo>
                  <a:lnTo>
                    <a:pt x="465" y="350"/>
                  </a:lnTo>
                  <a:lnTo>
                    <a:pt x="436" y="339"/>
                  </a:lnTo>
                  <a:lnTo>
                    <a:pt x="406" y="334"/>
                  </a:lnTo>
                  <a:close/>
                  <a:moveTo>
                    <a:pt x="780" y="0"/>
                  </a:moveTo>
                  <a:lnTo>
                    <a:pt x="819" y="45"/>
                  </a:lnTo>
                  <a:lnTo>
                    <a:pt x="860" y="86"/>
                  </a:lnTo>
                  <a:lnTo>
                    <a:pt x="904" y="124"/>
                  </a:lnTo>
                  <a:lnTo>
                    <a:pt x="722" y="306"/>
                  </a:lnTo>
                  <a:lnTo>
                    <a:pt x="743" y="345"/>
                  </a:lnTo>
                  <a:lnTo>
                    <a:pt x="761" y="385"/>
                  </a:lnTo>
                  <a:lnTo>
                    <a:pt x="773" y="427"/>
                  </a:lnTo>
                  <a:lnTo>
                    <a:pt x="779" y="469"/>
                  </a:lnTo>
                  <a:lnTo>
                    <a:pt x="781" y="513"/>
                  </a:lnTo>
                  <a:lnTo>
                    <a:pt x="779" y="556"/>
                  </a:lnTo>
                  <a:lnTo>
                    <a:pt x="773" y="598"/>
                  </a:lnTo>
                  <a:lnTo>
                    <a:pt x="761" y="640"/>
                  </a:lnTo>
                  <a:lnTo>
                    <a:pt x="744" y="680"/>
                  </a:lnTo>
                  <a:lnTo>
                    <a:pt x="723" y="720"/>
                  </a:lnTo>
                  <a:lnTo>
                    <a:pt x="698" y="756"/>
                  </a:lnTo>
                  <a:lnTo>
                    <a:pt x="668" y="791"/>
                  </a:lnTo>
                  <a:lnTo>
                    <a:pt x="634" y="820"/>
                  </a:lnTo>
                  <a:lnTo>
                    <a:pt x="597" y="847"/>
                  </a:lnTo>
                  <a:lnTo>
                    <a:pt x="558" y="867"/>
                  </a:lnTo>
                  <a:lnTo>
                    <a:pt x="518" y="884"/>
                  </a:lnTo>
                  <a:lnTo>
                    <a:pt x="476" y="896"/>
                  </a:lnTo>
                  <a:lnTo>
                    <a:pt x="434" y="902"/>
                  </a:lnTo>
                  <a:lnTo>
                    <a:pt x="391" y="905"/>
                  </a:lnTo>
                  <a:lnTo>
                    <a:pt x="348" y="902"/>
                  </a:lnTo>
                  <a:lnTo>
                    <a:pt x="306" y="896"/>
                  </a:lnTo>
                  <a:lnTo>
                    <a:pt x="264" y="884"/>
                  </a:lnTo>
                  <a:lnTo>
                    <a:pt x="224" y="867"/>
                  </a:lnTo>
                  <a:lnTo>
                    <a:pt x="185" y="847"/>
                  </a:lnTo>
                  <a:lnTo>
                    <a:pt x="148" y="820"/>
                  </a:lnTo>
                  <a:lnTo>
                    <a:pt x="114" y="791"/>
                  </a:lnTo>
                  <a:lnTo>
                    <a:pt x="84" y="756"/>
                  </a:lnTo>
                  <a:lnTo>
                    <a:pt x="58" y="720"/>
                  </a:lnTo>
                  <a:lnTo>
                    <a:pt x="38" y="681"/>
                  </a:lnTo>
                  <a:lnTo>
                    <a:pt x="21" y="641"/>
                  </a:lnTo>
                  <a:lnTo>
                    <a:pt x="9" y="599"/>
                  </a:lnTo>
                  <a:lnTo>
                    <a:pt x="3" y="557"/>
                  </a:lnTo>
                  <a:lnTo>
                    <a:pt x="0" y="514"/>
                  </a:lnTo>
                  <a:lnTo>
                    <a:pt x="3" y="471"/>
                  </a:lnTo>
                  <a:lnTo>
                    <a:pt x="9" y="429"/>
                  </a:lnTo>
                  <a:lnTo>
                    <a:pt x="21" y="387"/>
                  </a:lnTo>
                  <a:lnTo>
                    <a:pt x="38" y="347"/>
                  </a:lnTo>
                  <a:lnTo>
                    <a:pt x="58" y="308"/>
                  </a:lnTo>
                  <a:lnTo>
                    <a:pt x="84" y="271"/>
                  </a:lnTo>
                  <a:lnTo>
                    <a:pt x="114" y="237"/>
                  </a:lnTo>
                  <a:lnTo>
                    <a:pt x="148" y="207"/>
                  </a:lnTo>
                  <a:lnTo>
                    <a:pt x="185" y="182"/>
                  </a:lnTo>
                  <a:lnTo>
                    <a:pt x="225" y="160"/>
                  </a:lnTo>
                  <a:lnTo>
                    <a:pt x="265" y="143"/>
                  </a:lnTo>
                  <a:lnTo>
                    <a:pt x="307" y="132"/>
                  </a:lnTo>
                  <a:lnTo>
                    <a:pt x="349" y="125"/>
                  </a:lnTo>
                  <a:lnTo>
                    <a:pt x="392" y="122"/>
                  </a:lnTo>
                  <a:lnTo>
                    <a:pt x="435" y="126"/>
                  </a:lnTo>
                  <a:lnTo>
                    <a:pt x="477" y="132"/>
                  </a:lnTo>
                  <a:lnTo>
                    <a:pt x="519" y="144"/>
                  </a:lnTo>
                  <a:lnTo>
                    <a:pt x="559" y="161"/>
                  </a:lnTo>
                  <a:lnTo>
                    <a:pt x="599" y="183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90"/>
            <p:cNvSpPr>
              <a:spLocks noEditPoints="1"/>
            </p:cNvSpPr>
            <p:nvPr/>
          </p:nvSpPr>
          <p:spPr bwMode="auto">
            <a:xfrm>
              <a:off x="11015663" y="5060950"/>
              <a:ext cx="144463" cy="144462"/>
            </a:xfrm>
            <a:custGeom>
              <a:avLst/>
              <a:gdLst>
                <a:gd name="T0" fmla="*/ 344 w 904"/>
                <a:gd name="T1" fmla="*/ 216 h 904"/>
                <a:gd name="T2" fmla="*/ 287 w 904"/>
                <a:gd name="T3" fmla="*/ 241 h 904"/>
                <a:gd name="T4" fmla="*/ 242 w 904"/>
                <a:gd name="T5" fmla="*/ 287 h 904"/>
                <a:gd name="T6" fmla="*/ 216 w 904"/>
                <a:gd name="T7" fmla="*/ 345 h 904"/>
                <a:gd name="T8" fmla="*/ 210 w 904"/>
                <a:gd name="T9" fmla="*/ 407 h 904"/>
                <a:gd name="T10" fmla="*/ 226 w 904"/>
                <a:gd name="T11" fmla="*/ 467 h 904"/>
                <a:gd name="T12" fmla="*/ 263 w 904"/>
                <a:gd name="T13" fmla="*/ 519 h 904"/>
                <a:gd name="T14" fmla="*/ 315 w 904"/>
                <a:gd name="T15" fmla="*/ 555 h 904"/>
                <a:gd name="T16" fmla="*/ 376 w 904"/>
                <a:gd name="T17" fmla="*/ 571 h 904"/>
                <a:gd name="T18" fmla="*/ 437 w 904"/>
                <a:gd name="T19" fmla="*/ 565 h 904"/>
                <a:gd name="T20" fmla="*/ 494 w 904"/>
                <a:gd name="T21" fmla="*/ 540 h 904"/>
                <a:gd name="T22" fmla="*/ 540 w 904"/>
                <a:gd name="T23" fmla="*/ 494 h 904"/>
                <a:gd name="T24" fmla="*/ 566 w 904"/>
                <a:gd name="T25" fmla="*/ 436 h 904"/>
                <a:gd name="T26" fmla="*/ 570 w 904"/>
                <a:gd name="T27" fmla="*/ 375 h 904"/>
                <a:gd name="T28" fmla="*/ 555 w 904"/>
                <a:gd name="T29" fmla="*/ 315 h 904"/>
                <a:gd name="T30" fmla="*/ 519 w 904"/>
                <a:gd name="T31" fmla="*/ 262 h 904"/>
                <a:gd name="T32" fmla="*/ 465 w 904"/>
                <a:gd name="T33" fmla="*/ 226 h 904"/>
                <a:gd name="T34" fmla="*/ 406 w 904"/>
                <a:gd name="T35" fmla="*/ 211 h 904"/>
                <a:gd name="T36" fmla="*/ 391 w 904"/>
                <a:gd name="T37" fmla="*/ 0 h 904"/>
                <a:gd name="T38" fmla="*/ 476 w 904"/>
                <a:gd name="T39" fmla="*/ 9 h 904"/>
                <a:gd name="T40" fmla="*/ 558 w 904"/>
                <a:gd name="T41" fmla="*/ 38 h 904"/>
                <a:gd name="T42" fmla="*/ 634 w 904"/>
                <a:gd name="T43" fmla="*/ 84 h 904"/>
                <a:gd name="T44" fmla="*/ 698 w 904"/>
                <a:gd name="T45" fmla="*/ 148 h 904"/>
                <a:gd name="T46" fmla="*/ 744 w 904"/>
                <a:gd name="T47" fmla="*/ 224 h 904"/>
                <a:gd name="T48" fmla="*/ 773 w 904"/>
                <a:gd name="T49" fmla="*/ 307 h 904"/>
                <a:gd name="T50" fmla="*/ 781 w 904"/>
                <a:gd name="T51" fmla="*/ 392 h 904"/>
                <a:gd name="T52" fmla="*/ 773 w 904"/>
                <a:gd name="T53" fmla="*/ 478 h 904"/>
                <a:gd name="T54" fmla="*/ 743 w 904"/>
                <a:gd name="T55" fmla="*/ 560 h 904"/>
                <a:gd name="T56" fmla="*/ 904 w 904"/>
                <a:gd name="T57" fmla="*/ 781 h 904"/>
                <a:gd name="T58" fmla="*/ 819 w 904"/>
                <a:gd name="T59" fmla="*/ 861 h 904"/>
                <a:gd name="T60" fmla="*/ 599 w 904"/>
                <a:gd name="T61" fmla="*/ 723 h 904"/>
                <a:gd name="T62" fmla="*/ 519 w 904"/>
                <a:gd name="T63" fmla="*/ 760 h 904"/>
                <a:gd name="T64" fmla="*/ 435 w 904"/>
                <a:gd name="T65" fmla="*/ 780 h 904"/>
                <a:gd name="T66" fmla="*/ 349 w 904"/>
                <a:gd name="T67" fmla="*/ 780 h 904"/>
                <a:gd name="T68" fmla="*/ 265 w 904"/>
                <a:gd name="T69" fmla="*/ 761 h 904"/>
                <a:gd name="T70" fmla="*/ 185 w 904"/>
                <a:gd name="T71" fmla="*/ 724 h 904"/>
                <a:gd name="T72" fmla="*/ 114 w 904"/>
                <a:gd name="T73" fmla="*/ 668 h 904"/>
                <a:gd name="T74" fmla="*/ 58 w 904"/>
                <a:gd name="T75" fmla="*/ 597 h 904"/>
                <a:gd name="T76" fmla="*/ 21 w 904"/>
                <a:gd name="T77" fmla="*/ 518 h 904"/>
                <a:gd name="T78" fmla="*/ 3 w 904"/>
                <a:gd name="T79" fmla="*/ 434 h 904"/>
                <a:gd name="T80" fmla="*/ 3 w 904"/>
                <a:gd name="T81" fmla="*/ 349 h 904"/>
                <a:gd name="T82" fmla="*/ 21 w 904"/>
                <a:gd name="T83" fmla="*/ 264 h 904"/>
                <a:gd name="T84" fmla="*/ 58 w 904"/>
                <a:gd name="T85" fmla="*/ 186 h 904"/>
                <a:gd name="T86" fmla="*/ 114 w 904"/>
                <a:gd name="T87" fmla="*/ 114 h 904"/>
                <a:gd name="T88" fmla="*/ 185 w 904"/>
                <a:gd name="T89" fmla="*/ 59 h 904"/>
                <a:gd name="T90" fmla="*/ 264 w 904"/>
                <a:gd name="T91" fmla="*/ 21 h 904"/>
                <a:gd name="T92" fmla="*/ 348 w 904"/>
                <a:gd name="T9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4" h="904">
                  <a:moveTo>
                    <a:pt x="375" y="211"/>
                  </a:moveTo>
                  <a:lnTo>
                    <a:pt x="344" y="216"/>
                  </a:lnTo>
                  <a:lnTo>
                    <a:pt x="315" y="226"/>
                  </a:lnTo>
                  <a:lnTo>
                    <a:pt x="287" y="241"/>
                  </a:lnTo>
                  <a:lnTo>
                    <a:pt x="263" y="262"/>
                  </a:lnTo>
                  <a:lnTo>
                    <a:pt x="242" y="287"/>
                  </a:lnTo>
                  <a:lnTo>
                    <a:pt x="226" y="316"/>
                  </a:lnTo>
                  <a:lnTo>
                    <a:pt x="216" y="345"/>
                  </a:lnTo>
                  <a:lnTo>
                    <a:pt x="210" y="376"/>
                  </a:lnTo>
                  <a:lnTo>
                    <a:pt x="210" y="407"/>
                  </a:lnTo>
                  <a:lnTo>
                    <a:pt x="216" y="437"/>
                  </a:lnTo>
                  <a:lnTo>
                    <a:pt x="226" y="467"/>
                  </a:lnTo>
                  <a:lnTo>
                    <a:pt x="242" y="494"/>
                  </a:lnTo>
                  <a:lnTo>
                    <a:pt x="263" y="519"/>
                  </a:lnTo>
                  <a:lnTo>
                    <a:pt x="288" y="540"/>
                  </a:lnTo>
                  <a:lnTo>
                    <a:pt x="315" y="555"/>
                  </a:lnTo>
                  <a:lnTo>
                    <a:pt x="345" y="565"/>
                  </a:lnTo>
                  <a:lnTo>
                    <a:pt x="376" y="571"/>
                  </a:lnTo>
                  <a:lnTo>
                    <a:pt x="406" y="571"/>
                  </a:lnTo>
                  <a:lnTo>
                    <a:pt x="437" y="565"/>
                  </a:lnTo>
                  <a:lnTo>
                    <a:pt x="466" y="555"/>
                  </a:lnTo>
                  <a:lnTo>
                    <a:pt x="494" y="540"/>
                  </a:lnTo>
                  <a:lnTo>
                    <a:pt x="519" y="519"/>
                  </a:lnTo>
                  <a:lnTo>
                    <a:pt x="540" y="494"/>
                  </a:lnTo>
                  <a:lnTo>
                    <a:pt x="555" y="466"/>
                  </a:lnTo>
                  <a:lnTo>
                    <a:pt x="566" y="436"/>
                  </a:lnTo>
                  <a:lnTo>
                    <a:pt x="570" y="405"/>
                  </a:lnTo>
                  <a:lnTo>
                    <a:pt x="570" y="375"/>
                  </a:lnTo>
                  <a:lnTo>
                    <a:pt x="566" y="344"/>
                  </a:lnTo>
                  <a:lnTo>
                    <a:pt x="555" y="315"/>
                  </a:lnTo>
                  <a:lnTo>
                    <a:pt x="540" y="287"/>
                  </a:lnTo>
                  <a:lnTo>
                    <a:pt x="519" y="262"/>
                  </a:lnTo>
                  <a:lnTo>
                    <a:pt x="494" y="241"/>
                  </a:lnTo>
                  <a:lnTo>
                    <a:pt x="465" y="226"/>
                  </a:lnTo>
                  <a:lnTo>
                    <a:pt x="436" y="216"/>
                  </a:lnTo>
                  <a:lnTo>
                    <a:pt x="406" y="211"/>
                  </a:lnTo>
                  <a:lnTo>
                    <a:pt x="375" y="211"/>
                  </a:lnTo>
                  <a:close/>
                  <a:moveTo>
                    <a:pt x="391" y="0"/>
                  </a:moveTo>
                  <a:lnTo>
                    <a:pt x="434" y="3"/>
                  </a:lnTo>
                  <a:lnTo>
                    <a:pt x="476" y="9"/>
                  </a:lnTo>
                  <a:lnTo>
                    <a:pt x="518" y="21"/>
                  </a:lnTo>
                  <a:lnTo>
                    <a:pt x="558" y="38"/>
                  </a:lnTo>
                  <a:lnTo>
                    <a:pt x="597" y="59"/>
                  </a:lnTo>
                  <a:lnTo>
                    <a:pt x="634" y="84"/>
                  </a:lnTo>
                  <a:lnTo>
                    <a:pt x="668" y="114"/>
                  </a:lnTo>
                  <a:lnTo>
                    <a:pt x="698" y="148"/>
                  </a:lnTo>
                  <a:lnTo>
                    <a:pt x="723" y="186"/>
                  </a:lnTo>
                  <a:lnTo>
                    <a:pt x="744" y="224"/>
                  </a:lnTo>
                  <a:lnTo>
                    <a:pt x="761" y="264"/>
                  </a:lnTo>
                  <a:lnTo>
                    <a:pt x="773" y="307"/>
                  </a:lnTo>
                  <a:lnTo>
                    <a:pt x="779" y="350"/>
                  </a:lnTo>
                  <a:lnTo>
                    <a:pt x="781" y="392"/>
                  </a:lnTo>
                  <a:lnTo>
                    <a:pt x="779" y="435"/>
                  </a:lnTo>
                  <a:lnTo>
                    <a:pt x="773" y="478"/>
                  </a:lnTo>
                  <a:lnTo>
                    <a:pt x="761" y="519"/>
                  </a:lnTo>
                  <a:lnTo>
                    <a:pt x="743" y="560"/>
                  </a:lnTo>
                  <a:lnTo>
                    <a:pt x="722" y="599"/>
                  </a:lnTo>
                  <a:lnTo>
                    <a:pt x="904" y="781"/>
                  </a:lnTo>
                  <a:lnTo>
                    <a:pt x="860" y="819"/>
                  </a:lnTo>
                  <a:lnTo>
                    <a:pt x="819" y="861"/>
                  </a:lnTo>
                  <a:lnTo>
                    <a:pt x="780" y="904"/>
                  </a:lnTo>
                  <a:lnTo>
                    <a:pt x="599" y="723"/>
                  </a:lnTo>
                  <a:lnTo>
                    <a:pt x="559" y="743"/>
                  </a:lnTo>
                  <a:lnTo>
                    <a:pt x="519" y="760"/>
                  </a:lnTo>
                  <a:lnTo>
                    <a:pt x="477" y="772"/>
                  </a:lnTo>
                  <a:lnTo>
                    <a:pt x="435" y="780"/>
                  </a:lnTo>
                  <a:lnTo>
                    <a:pt x="392" y="782"/>
                  </a:lnTo>
                  <a:lnTo>
                    <a:pt x="349" y="780"/>
                  </a:lnTo>
                  <a:lnTo>
                    <a:pt x="307" y="773"/>
                  </a:lnTo>
                  <a:lnTo>
                    <a:pt x="265" y="761"/>
                  </a:lnTo>
                  <a:lnTo>
                    <a:pt x="225" y="745"/>
                  </a:lnTo>
                  <a:lnTo>
                    <a:pt x="185" y="724"/>
                  </a:lnTo>
                  <a:lnTo>
                    <a:pt x="148" y="698"/>
                  </a:lnTo>
                  <a:lnTo>
                    <a:pt x="114" y="668"/>
                  </a:lnTo>
                  <a:lnTo>
                    <a:pt x="84" y="634"/>
                  </a:lnTo>
                  <a:lnTo>
                    <a:pt x="58" y="597"/>
                  </a:lnTo>
                  <a:lnTo>
                    <a:pt x="38" y="559"/>
                  </a:lnTo>
                  <a:lnTo>
                    <a:pt x="21" y="518"/>
                  </a:lnTo>
                  <a:lnTo>
                    <a:pt x="9" y="477"/>
                  </a:lnTo>
                  <a:lnTo>
                    <a:pt x="3" y="434"/>
                  </a:lnTo>
                  <a:lnTo>
                    <a:pt x="0" y="391"/>
                  </a:lnTo>
                  <a:lnTo>
                    <a:pt x="3" y="349"/>
                  </a:lnTo>
                  <a:lnTo>
                    <a:pt x="9" y="306"/>
                  </a:lnTo>
                  <a:lnTo>
                    <a:pt x="21" y="264"/>
                  </a:lnTo>
                  <a:lnTo>
                    <a:pt x="38" y="224"/>
                  </a:lnTo>
                  <a:lnTo>
                    <a:pt x="58" y="186"/>
                  </a:lnTo>
                  <a:lnTo>
                    <a:pt x="84" y="148"/>
                  </a:lnTo>
                  <a:lnTo>
                    <a:pt x="114" y="114"/>
                  </a:lnTo>
                  <a:lnTo>
                    <a:pt x="148" y="84"/>
                  </a:lnTo>
                  <a:lnTo>
                    <a:pt x="185" y="59"/>
                  </a:lnTo>
                  <a:lnTo>
                    <a:pt x="224" y="38"/>
                  </a:lnTo>
                  <a:lnTo>
                    <a:pt x="264" y="21"/>
                  </a:lnTo>
                  <a:lnTo>
                    <a:pt x="306" y="9"/>
                  </a:lnTo>
                  <a:lnTo>
                    <a:pt x="348" y="3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91"/>
            <p:cNvSpPr>
              <a:spLocks noEditPoints="1"/>
            </p:cNvSpPr>
            <p:nvPr/>
          </p:nvSpPr>
          <p:spPr bwMode="auto">
            <a:xfrm>
              <a:off x="11139488" y="5186363"/>
              <a:ext cx="192088" cy="192087"/>
            </a:xfrm>
            <a:custGeom>
              <a:avLst/>
              <a:gdLst>
                <a:gd name="T0" fmla="*/ 554 w 1209"/>
                <a:gd name="T1" fmla="*/ 277 h 1209"/>
                <a:gd name="T2" fmla="*/ 451 w 1209"/>
                <a:gd name="T3" fmla="*/ 326 h 1209"/>
                <a:gd name="T4" fmla="*/ 377 w 1209"/>
                <a:gd name="T5" fmla="*/ 412 h 1209"/>
                <a:gd name="T6" fmla="*/ 344 w 1209"/>
                <a:gd name="T7" fmla="*/ 490 h 1209"/>
                <a:gd name="T8" fmla="*/ 253 w 1209"/>
                <a:gd name="T9" fmla="*/ 500 h 1209"/>
                <a:gd name="T10" fmla="*/ 253 w 1209"/>
                <a:gd name="T11" fmla="*/ 568 h 1209"/>
                <a:gd name="T12" fmla="*/ 329 w 1209"/>
                <a:gd name="T13" fmla="*/ 578 h 1209"/>
                <a:gd name="T14" fmla="*/ 261 w 1209"/>
                <a:gd name="T15" fmla="*/ 619 h 1209"/>
                <a:gd name="T16" fmla="*/ 250 w 1209"/>
                <a:gd name="T17" fmla="*/ 683 h 1209"/>
                <a:gd name="T18" fmla="*/ 271 w 1209"/>
                <a:gd name="T19" fmla="*/ 704 h 1209"/>
                <a:gd name="T20" fmla="*/ 357 w 1209"/>
                <a:gd name="T21" fmla="*/ 755 h 1209"/>
                <a:gd name="T22" fmla="*/ 415 w 1209"/>
                <a:gd name="T23" fmla="*/ 849 h 1209"/>
                <a:gd name="T24" fmla="*/ 503 w 1209"/>
                <a:gd name="T25" fmla="*/ 913 h 1209"/>
                <a:gd name="T26" fmla="*/ 627 w 1209"/>
                <a:gd name="T27" fmla="*/ 945 h 1209"/>
                <a:gd name="T28" fmla="*/ 760 w 1209"/>
                <a:gd name="T29" fmla="*/ 931 h 1209"/>
                <a:gd name="T30" fmla="*/ 826 w 1209"/>
                <a:gd name="T31" fmla="*/ 902 h 1209"/>
                <a:gd name="T32" fmla="*/ 830 w 1209"/>
                <a:gd name="T33" fmla="*/ 871 h 1209"/>
                <a:gd name="T34" fmla="*/ 792 w 1209"/>
                <a:gd name="T35" fmla="*/ 798 h 1209"/>
                <a:gd name="T36" fmla="*/ 737 w 1209"/>
                <a:gd name="T37" fmla="*/ 807 h 1209"/>
                <a:gd name="T38" fmla="*/ 637 w 1209"/>
                <a:gd name="T39" fmla="*/ 821 h 1209"/>
                <a:gd name="T40" fmla="*/ 545 w 1209"/>
                <a:gd name="T41" fmla="*/ 801 h 1209"/>
                <a:gd name="T42" fmla="*/ 492 w 1209"/>
                <a:gd name="T43" fmla="*/ 750 h 1209"/>
                <a:gd name="T44" fmla="*/ 617 w 1209"/>
                <a:gd name="T45" fmla="*/ 703 h 1209"/>
                <a:gd name="T46" fmla="*/ 638 w 1209"/>
                <a:gd name="T47" fmla="*/ 682 h 1209"/>
                <a:gd name="T48" fmla="*/ 628 w 1209"/>
                <a:gd name="T49" fmla="*/ 618 h 1209"/>
                <a:gd name="T50" fmla="*/ 455 w 1209"/>
                <a:gd name="T51" fmla="*/ 577 h 1209"/>
                <a:gd name="T52" fmla="*/ 635 w 1209"/>
                <a:gd name="T53" fmla="*/ 568 h 1209"/>
                <a:gd name="T54" fmla="*/ 635 w 1209"/>
                <a:gd name="T55" fmla="*/ 500 h 1209"/>
                <a:gd name="T56" fmla="*/ 475 w 1209"/>
                <a:gd name="T57" fmla="*/ 489 h 1209"/>
                <a:gd name="T58" fmla="*/ 500 w 1209"/>
                <a:gd name="T59" fmla="*/ 445 h 1209"/>
                <a:gd name="T60" fmla="*/ 558 w 1209"/>
                <a:gd name="T61" fmla="*/ 401 h 1209"/>
                <a:gd name="T62" fmla="*/ 666 w 1209"/>
                <a:gd name="T63" fmla="*/ 388 h 1209"/>
                <a:gd name="T64" fmla="*/ 772 w 1209"/>
                <a:gd name="T65" fmla="*/ 411 h 1209"/>
                <a:gd name="T66" fmla="*/ 799 w 1209"/>
                <a:gd name="T67" fmla="*/ 403 h 1209"/>
                <a:gd name="T68" fmla="*/ 833 w 1209"/>
                <a:gd name="T69" fmla="*/ 327 h 1209"/>
                <a:gd name="T70" fmla="*/ 815 w 1209"/>
                <a:gd name="T71" fmla="*/ 300 h 1209"/>
                <a:gd name="T72" fmla="*/ 762 w 1209"/>
                <a:gd name="T73" fmla="*/ 280 h 1209"/>
                <a:gd name="T74" fmla="*/ 635 w 1209"/>
                <a:gd name="T75" fmla="*/ 265 h 1209"/>
                <a:gd name="T76" fmla="*/ 727 w 1209"/>
                <a:gd name="T77" fmla="*/ 12 h 1209"/>
                <a:gd name="T78" fmla="*/ 893 w 1209"/>
                <a:gd name="T79" fmla="*/ 73 h 1209"/>
                <a:gd name="T80" fmla="*/ 1032 w 1209"/>
                <a:gd name="T81" fmla="*/ 177 h 1209"/>
                <a:gd name="T82" fmla="*/ 1136 w 1209"/>
                <a:gd name="T83" fmla="*/ 316 h 1209"/>
                <a:gd name="T84" fmla="*/ 1197 w 1209"/>
                <a:gd name="T85" fmla="*/ 482 h 1209"/>
                <a:gd name="T86" fmla="*/ 1206 w 1209"/>
                <a:gd name="T87" fmla="*/ 666 h 1209"/>
                <a:gd name="T88" fmla="*/ 1161 w 1209"/>
                <a:gd name="T89" fmla="*/ 839 h 1209"/>
                <a:gd name="T90" fmla="*/ 1071 w 1209"/>
                <a:gd name="T91" fmla="*/ 989 h 1209"/>
                <a:gd name="T92" fmla="*/ 942 w 1209"/>
                <a:gd name="T93" fmla="*/ 1105 h 1209"/>
                <a:gd name="T94" fmla="*/ 785 w 1209"/>
                <a:gd name="T95" fmla="*/ 1181 h 1209"/>
                <a:gd name="T96" fmla="*/ 604 w 1209"/>
                <a:gd name="T97" fmla="*/ 1209 h 1209"/>
                <a:gd name="T98" fmla="*/ 425 w 1209"/>
                <a:gd name="T99" fmla="*/ 1181 h 1209"/>
                <a:gd name="T100" fmla="*/ 267 w 1209"/>
                <a:gd name="T101" fmla="*/ 1105 h 1209"/>
                <a:gd name="T102" fmla="*/ 138 w 1209"/>
                <a:gd name="T103" fmla="*/ 989 h 1209"/>
                <a:gd name="T104" fmla="*/ 47 w 1209"/>
                <a:gd name="T105" fmla="*/ 839 h 1209"/>
                <a:gd name="T106" fmla="*/ 4 w 1209"/>
                <a:gd name="T107" fmla="*/ 666 h 1209"/>
                <a:gd name="T108" fmla="*/ 12 w 1209"/>
                <a:gd name="T109" fmla="*/ 482 h 1209"/>
                <a:gd name="T110" fmla="*/ 74 w 1209"/>
                <a:gd name="T111" fmla="*/ 316 h 1209"/>
                <a:gd name="T112" fmla="*/ 178 w 1209"/>
                <a:gd name="T113" fmla="*/ 177 h 1209"/>
                <a:gd name="T114" fmla="*/ 317 w 1209"/>
                <a:gd name="T115" fmla="*/ 73 h 1209"/>
                <a:gd name="T116" fmla="*/ 483 w 1209"/>
                <a:gd name="T117" fmla="*/ 12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9" h="1209">
                  <a:moveTo>
                    <a:pt x="635" y="265"/>
                  </a:moveTo>
                  <a:lnTo>
                    <a:pt x="591" y="269"/>
                  </a:lnTo>
                  <a:lnTo>
                    <a:pt x="554" y="277"/>
                  </a:lnTo>
                  <a:lnTo>
                    <a:pt x="518" y="289"/>
                  </a:lnTo>
                  <a:lnTo>
                    <a:pt x="484" y="305"/>
                  </a:lnTo>
                  <a:lnTo>
                    <a:pt x="451" y="326"/>
                  </a:lnTo>
                  <a:lnTo>
                    <a:pt x="423" y="352"/>
                  </a:lnTo>
                  <a:lnTo>
                    <a:pt x="398" y="380"/>
                  </a:lnTo>
                  <a:lnTo>
                    <a:pt x="377" y="412"/>
                  </a:lnTo>
                  <a:lnTo>
                    <a:pt x="359" y="446"/>
                  </a:lnTo>
                  <a:lnTo>
                    <a:pt x="346" y="482"/>
                  </a:lnTo>
                  <a:lnTo>
                    <a:pt x="344" y="490"/>
                  </a:lnTo>
                  <a:lnTo>
                    <a:pt x="271" y="490"/>
                  </a:lnTo>
                  <a:lnTo>
                    <a:pt x="261" y="493"/>
                  </a:lnTo>
                  <a:lnTo>
                    <a:pt x="253" y="500"/>
                  </a:lnTo>
                  <a:lnTo>
                    <a:pt x="250" y="511"/>
                  </a:lnTo>
                  <a:lnTo>
                    <a:pt x="250" y="558"/>
                  </a:lnTo>
                  <a:lnTo>
                    <a:pt x="253" y="568"/>
                  </a:lnTo>
                  <a:lnTo>
                    <a:pt x="260" y="575"/>
                  </a:lnTo>
                  <a:lnTo>
                    <a:pt x="271" y="578"/>
                  </a:lnTo>
                  <a:lnTo>
                    <a:pt x="329" y="578"/>
                  </a:lnTo>
                  <a:lnTo>
                    <a:pt x="329" y="616"/>
                  </a:lnTo>
                  <a:lnTo>
                    <a:pt x="271" y="616"/>
                  </a:lnTo>
                  <a:lnTo>
                    <a:pt x="261" y="619"/>
                  </a:lnTo>
                  <a:lnTo>
                    <a:pt x="253" y="626"/>
                  </a:lnTo>
                  <a:lnTo>
                    <a:pt x="250" y="636"/>
                  </a:lnTo>
                  <a:lnTo>
                    <a:pt x="250" y="683"/>
                  </a:lnTo>
                  <a:lnTo>
                    <a:pt x="253" y="693"/>
                  </a:lnTo>
                  <a:lnTo>
                    <a:pt x="260" y="701"/>
                  </a:lnTo>
                  <a:lnTo>
                    <a:pt x="271" y="704"/>
                  </a:lnTo>
                  <a:lnTo>
                    <a:pt x="341" y="704"/>
                  </a:lnTo>
                  <a:lnTo>
                    <a:pt x="348" y="729"/>
                  </a:lnTo>
                  <a:lnTo>
                    <a:pt x="357" y="755"/>
                  </a:lnTo>
                  <a:lnTo>
                    <a:pt x="373" y="789"/>
                  </a:lnTo>
                  <a:lnTo>
                    <a:pt x="393" y="820"/>
                  </a:lnTo>
                  <a:lnTo>
                    <a:pt x="415" y="849"/>
                  </a:lnTo>
                  <a:lnTo>
                    <a:pt x="441" y="874"/>
                  </a:lnTo>
                  <a:lnTo>
                    <a:pt x="471" y="896"/>
                  </a:lnTo>
                  <a:lnTo>
                    <a:pt x="503" y="913"/>
                  </a:lnTo>
                  <a:lnTo>
                    <a:pt x="539" y="927"/>
                  </a:lnTo>
                  <a:lnTo>
                    <a:pt x="583" y="938"/>
                  </a:lnTo>
                  <a:lnTo>
                    <a:pt x="627" y="945"/>
                  </a:lnTo>
                  <a:lnTo>
                    <a:pt x="671" y="945"/>
                  </a:lnTo>
                  <a:lnTo>
                    <a:pt x="716" y="941"/>
                  </a:lnTo>
                  <a:lnTo>
                    <a:pt x="760" y="931"/>
                  </a:lnTo>
                  <a:lnTo>
                    <a:pt x="788" y="921"/>
                  </a:lnTo>
                  <a:lnTo>
                    <a:pt x="815" y="910"/>
                  </a:lnTo>
                  <a:lnTo>
                    <a:pt x="826" y="902"/>
                  </a:lnTo>
                  <a:lnTo>
                    <a:pt x="832" y="894"/>
                  </a:lnTo>
                  <a:lnTo>
                    <a:pt x="833" y="883"/>
                  </a:lnTo>
                  <a:lnTo>
                    <a:pt x="830" y="871"/>
                  </a:lnTo>
                  <a:lnTo>
                    <a:pt x="806" y="815"/>
                  </a:lnTo>
                  <a:lnTo>
                    <a:pt x="799" y="805"/>
                  </a:lnTo>
                  <a:lnTo>
                    <a:pt x="792" y="798"/>
                  </a:lnTo>
                  <a:lnTo>
                    <a:pt x="783" y="796"/>
                  </a:lnTo>
                  <a:lnTo>
                    <a:pt x="771" y="798"/>
                  </a:lnTo>
                  <a:lnTo>
                    <a:pt x="737" y="807"/>
                  </a:lnTo>
                  <a:lnTo>
                    <a:pt x="703" y="815"/>
                  </a:lnTo>
                  <a:lnTo>
                    <a:pt x="670" y="820"/>
                  </a:lnTo>
                  <a:lnTo>
                    <a:pt x="637" y="821"/>
                  </a:lnTo>
                  <a:lnTo>
                    <a:pt x="603" y="819"/>
                  </a:lnTo>
                  <a:lnTo>
                    <a:pt x="570" y="811"/>
                  </a:lnTo>
                  <a:lnTo>
                    <a:pt x="545" y="801"/>
                  </a:lnTo>
                  <a:lnTo>
                    <a:pt x="524" y="786"/>
                  </a:lnTo>
                  <a:lnTo>
                    <a:pt x="506" y="770"/>
                  </a:lnTo>
                  <a:lnTo>
                    <a:pt x="492" y="750"/>
                  </a:lnTo>
                  <a:lnTo>
                    <a:pt x="480" y="727"/>
                  </a:lnTo>
                  <a:lnTo>
                    <a:pt x="470" y="703"/>
                  </a:lnTo>
                  <a:lnTo>
                    <a:pt x="617" y="703"/>
                  </a:lnTo>
                  <a:lnTo>
                    <a:pt x="627" y="700"/>
                  </a:lnTo>
                  <a:lnTo>
                    <a:pt x="635" y="693"/>
                  </a:lnTo>
                  <a:lnTo>
                    <a:pt x="638" y="682"/>
                  </a:lnTo>
                  <a:lnTo>
                    <a:pt x="638" y="635"/>
                  </a:lnTo>
                  <a:lnTo>
                    <a:pt x="635" y="626"/>
                  </a:lnTo>
                  <a:lnTo>
                    <a:pt x="628" y="618"/>
                  </a:lnTo>
                  <a:lnTo>
                    <a:pt x="617" y="615"/>
                  </a:lnTo>
                  <a:lnTo>
                    <a:pt x="455" y="615"/>
                  </a:lnTo>
                  <a:lnTo>
                    <a:pt x="455" y="577"/>
                  </a:lnTo>
                  <a:lnTo>
                    <a:pt x="617" y="577"/>
                  </a:lnTo>
                  <a:lnTo>
                    <a:pt x="627" y="574"/>
                  </a:lnTo>
                  <a:lnTo>
                    <a:pt x="635" y="568"/>
                  </a:lnTo>
                  <a:lnTo>
                    <a:pt x="638" y="557"/>
                  </a:lnTo>
                  <a:lnTo>
                    <a:pt x="638" y="510"/>
                  </a:lnTo>
                  <a:lnTo>
                    <a:pt x="635" y="500"/>
                  </a:lnTo>
                  <a:lnTo>
                    <a:pt x="628" y="492"/>
                  </a:lnTo>
                  <a:lnTo>
                    <a:pt x="617" y="489"/>
                  </a:lnTo>
                  <a:lnTo>
                    <a:pt x="475" y="489"/>
                  </a:lnTo>
                  <a:lnTo>
                    <a:pt x="475" y="488"/>
                  </a:lnTo>
                  <a:lnTo>
                    <a:pt x="486" y="466"/>
                  </a:lnTo>
                  <a:lnTo>
                    <a:pt x="500" y="445"/>
                  </a:lnTo>
                  <a:lnTo>
                    <a:pt x="517" y="428"/>
                  </a:lnTo>
                  <a:lnTo>
                    <a:pt x="535" y="413"/>
                  </a:lnTo>
                  <a:lnTo>
                    <a:pt x="558" y="401"/>
                  </a:lnTo>
                  <a:lnTo>
                    <a:pt x="593" y="391"/>
                  </a:lnTo>
                  <a:lnTo>
                    <a:pt x="629" y="387"/>
                  </a:lnTo>
                  <a:lnTo>
                    <a:pt x="666" y="388"/>
                  </a:lnTo>
                  <a:lnTo>
                    <a:pt x="703" y="394"/>
                  </a:lnTo>
                  <a:lnTo>
                    <a:pt x="737" y="402"/>
                  </a:lnTo>
                  <a:lnTo>
                    <a:pt x="772" y="411"/>
                  </a:lnTo>
                  <a:lnTo>
                    <a:pt x="783" y="412"/>
                  </a:lnTo>
                  <a:lnTo>
                    <a:pt x="792" y="409"/>
                  </a:lnTo>
                  <a:lnTo>
                    <a:pt x="799" y="403"/>
                  </a:lnTo>
                  <a:lnTo>
                    <a:pt x="806" y="394"/>
                  </a:lnTo>
                  <a:lnTo>
                    <a:pt x="830" y="339"/>
                  </a:lnTo>
                  <a:lnTo>
                    <a:pt x="833" y="327"/>
                  </a:lnTo>
                  <a:lnTo>
                    <a:pt x="832" y="316"/>
                  </a:lnTo>
                  <a:lnTo>
                    <a:pt x="826" y="307"/>
                  </a:lnTo>
                  <a:lnTo>
                    <a:pt x="815" y="300"/>
                  </a:lnTo>
                  <a:lnTo>
                    <a:pt x="810" y="296"/>
                  </a:lnTo>
                  <a:lnTo>
                    <a:pt x="803" y="294"/>
                  </a:lnTo>
                  <a:lnTo>
                    <a:pt x="762" y="280"/>
                  </a:lnTo>
                  <a:lnTo>
                    <a:pt x="720" y="270"/>
                  </a:lnTo>
                  <a:lnTo>
                    <a:pt x="678" y="265"/>
                  </a:lnTo>
                  <a:lnTo>
                    <a:pt x="635" y="265"/>
                  </a:lnTo>
                  <a:close/>
                  <a:moveTo>
                    <a:pt x="604" y="0"/>
                  </a:moveTo>
                  <a:lnTo>
                    <a:pt x="667" y="3"/>
                  </a:lnTo>
                  <a:lnTo>
                    <a:pt x="727" y="12"/>
                  </a:lnTo>
                  <a:lnTo>
                    <a:pt x="785" y="27"/>
                  </a:lnTo>
                  <a:lnTo>
                    <a:pt x="841" y="47"/>
                  </a:lnTo>
                  <a:lnTo>
                    <a:pt x="893" y="73"/>
                  </a:lnTo>
                  <a:lnTo>
                    <a:pt x="942" y="103"/>
                  </a:lnTo>
                  <a:lnTo>
                    <a:pt x="989" y="138"/>
                  </a:lnTo>
                  <a:lnTo>
                    <a:pt x="1032" y="177"/>
                  </a:lnTo>
                  <a:lnTo>
                    <a:pt x="1071" y="220"/>
                  </a:lnTo>
                  <a:lnTo>
                    <a:pt x="1106" y="266"/>
                  </a:lnTo>
                  <a:lnTo>
                    <a:pt x="1136" y="316"/>
                  </a:lnTo>
                  <a:lnTo>
                    <a:pt x="1161" y="368"/>
                  </a:lnTo>
                  <a:lnTo>
                    <a:pt x="1182" y="424"/>
                  </a:lnTo>
                  <a:lnTo>
                    <a:pt x="1197" y="482"/>
                  </a:lnTo>
                  <a:lnTo>
                    <a:pt x="1206" y="542"/>
                  </a:lnTo>
                  <a:lnTo>
                    <a:pt x="1209" y="604"/>
                  </a:lnTo>
                  <a:lnTo>
                    <a:pt x="1206" y="666"/>
                  </a:lnTo>
                  <a:lnTo>
                    <a:pt x="1197" y="726"/>
                  </a:lnTo>
                  <a:lnTo>
                    <a:pt x="1182" y="784"/>
                  </a:lnTo>
                  <a:lnTo>
                    <a:pt x="1161" y="839"/>
                  </a:lnTo>
                  <a:lnTo>
                    <a:pt x="1136" y="892"/>
                  </a:lnTo>
                  <a:lnTo>
                    <a:pt x="1106" y="942"/>
                  </a:lnTo>
                  <a:lnTo>
                    <a:pt x="1071" y="989"/>
                  </a:lnTo>
                  <a:lnTo>
                    <a:pt x="1032" y="1031"/>
                  </a:lnTo>
                  <a:lnTo>
                    <a:pt x="989" y="1071"/>
                  </a:lnTo>
                  <a:lnTo>
                    <a:pt x="942" y="1105"/>
                  </a:lnTo>
                  <a:lnTo>
                    <a:pt x="893" y="1135"/>
                  </a:lnTo>
                  <a:lnTo>
                    <a:pt x="841" y="1160"/>
                  </a:lnTo>
                  <a:lnTo>
                    <a:pt x="785" y="1181"/>
                  </a:lnTo>
                  <a:lnTo>
                    <a:pt x="727" y="1195"/>
                  </a:lnTo>
                  <a:lnTo>
                    <a:pt x="667" y="1205"/>
                  </a:lnTo>
                  <a:lnTo>
                    <a:pt x="604" y="1209"/>
                  </a:lnTo>
                  <a:lnTo>
                    <a:pt x="543" y="1205"/>
                  </a:lnTo>
                  <a:lnTo>
                    <a:pt x="483" y="1195"/>
                  </a:lnTo>
                  <a:lnTo>
                    <a:pt x="425" y="1181"/>
                  </a:lnTo>
                  <a:lnTo>
                    <a:pt x="369" y="1160"/>
                  </a:lnTo>
                  <a:lnTo>
                    <a:pt x="317" y="1135"/>
                  </a:lnTo>
                  <a:lnTo>
                    <a:pt x="267" y="1105"/>
                  </a:lnTo>
                  <a:lnTo>
                    <a:pt x="220" y="1071"/>
                  </a:lnTo>
                  <a:lnTo>
                    <a:pt x="178" y="1031"/>
                  </a:lnTo>
                  <a:lnTo>
                    <a:pt x="138" y="989"/>
                  </a:lnTo>
                  <a:lnTo>
                    <a:pt x="103" y="942"/>
                  </a:lnTo>
                  <a:lnTo>
                    <a:pt x="74" y="892"/>
                  </a:lnTo>
                  <a:lnTo>
                    <a:pt x="47" y="839"/>
                  </a:lnTo>
                  <a:lnTo>
                    <a:pt x="28" y="784"/>
                  </a:lnTo>
                  <a:lnTo>
                    <a:pt x="12" y="726"/>
                  </a:lnTo>
                  <a:lnTo>
                    <a:pt x="4" y="666"/>
                  </a:lnTo>
                  <a:lnTo>
                    <a:pt x="0" y="604"/>
                  </a:lnTo>
                  <a:lnTo>
                    <a:pt x="4" y="542"/>
                  </a:lnTo>
                  <a:lnTo>
                    <a:pt x="12" y="482"/>
                  </a:lnTo>
                  <a:lnTo>
                    <a:pt x="28" y="424"/>
                  </a:lnTo>
                  <a:lnTo>
                    <a:pt x="47" y="368"/>
                  </a:lnTo>
                  <a:lnTo>
                    <a:pt x="74" y="316"/>
                  </a:lnTo>
                  <a:lnTo>
                    <a:pt x="103" y="266"/>
                  </a:lnTo>
                  <a:lnTo>
                    <a:pt x="138" y="220"/>
                  </a:lnTo>
                  <a:lnTo>
                    <a:pt x="178" y="177"/>
                  </a:lnTo>
                  <a:lnTo>
                    <a:pt x="220" y="138"/>
                  </a:lnTo>
                  <a:lnTo>
                    <a:pt x="267" y="103"/>
                  </a:lnTo>
                  <a:lnTo>
                    <a:pt x="317" y="73"/>
                  </a:lnTo>
                  <a:lnTo>
                    <a:pt x="369" y="47"/>
                  </a:lnTo>
                  <a:lnTo>
                    <a:pt x="425" y="27"/>
                  </a:lnTo>
                  <a:lnTo>
                    <a:pt x="483" y="12"/>
                  </a:lnTo>
                  <a:lnTo>
                    <a:pt x="543" y="3"/>
                  </a:lnTo>
                  <a:lnTo>
                    <a:pt x="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10961165" y="4224338"/>
            <a:ext cx="550863" cy="571500"/>
            <a:chOff x="10929938" y="4224338"/>
            <a:chExt cx="55086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0" name="Freeform 196"/>
            <p:cNvSpPr>
              <a:spLocks noEditPoints="1"/>
            </p:cNvSpPr>
            <p:nvPr/>
          </p:nvSpPr>
          <p:spPr bwMode="auto">
            <a:xfrm>
              <a:off x="11098213" y="4405313"/>
              <a:ext cx="209550" cy="209550"/>
            </a:xfrm>
            <a:custGeom>
              <a:avLst/>
              <a:gdLst>
                <a:gd name="T0" fmla="*/ 607 w 1319"/>
                <a:gd name="T1" fmla="*/ 217 h 1319"/>
                <a:gd name="T2" fmla="*/ 602 w 1319"/>
                <a:gd name="T3" fmla="*/ 290 h 1319"/>
                <a:gd name="T4" fmla="*/ 583 w 1319"/>
                <a:gd name="T5" fmla="*/ 317 h 1319"/>
                <a:gd name="T6" fmla="*/ 490 w 1319"/>
                <a:gd name="T7" fmla="*/ 368 h 1319"/>
                <a:gd name="T8" fmla="*/ 434 w 1319"/>
                <a:gd name="T9" fmla="*/ 466 h 1319"/>
                <a:gd name="T10" fmla="*/ 443 w 1319"/>
                <a:gd name="T11" fmla="*/ 576 h 1319"/>
                <a:gd name="T12" fmla="*/ 508 w 1319"/>
                <a:gd name="T13" fmla="*/ 654 h 1319"/>
                <a:gd name="T14" fmla="*/ 659 w 1319"/>
                <a:gd name="T15" fmla="*/ 726 h 1319"/>
                <a:gd name="T16" fmla="*/ 727 w 1319"/>
                <a:gd name="T17" fmla="*/ 782 h 1319"/>
                <a:gd name="T18" fmla="*/ 720 w 1319"/>
                <a:gd name="T19" fmla="*/ 843 h 1319"/>
                <a:gd name="T20" fmla="*/ 638 w 1319"/>
                <a:gd name="T21" fmla="*/ 877 h 1319"/>
                <a:gd name="T22" fmla="*/ 485 w 1319"/>
                <a:gd name="T23" fmla="*/ 838 h 1319"/>
                <a:gd name="T24" fmla="*/ 452 w 1319"/>
                <a:gd name="T25" fmla="*/ 842 h 1319"/>
                <a:gd name="T26" fmla="*/ 425 w 1319"/>
                <a:gd name="T27" fmla="*/ 946 h 1319"/>
                <a:gd name="T28" fmla="*/ 488 w 1319"/>
                <a:gd name="T29" fmla="*/ 985 h 1319"/>
                <a:gd name="T30" fmla="*/ 588 w 1319"/>
                <a:gd name="T31" fmla="*/ 1007 h 1319"/>
                <a:gd name="T32" fmla="*/ 596 w 1319"/>
                <a:gd name="T33" fmla="*/ 1061 h 1319"/>
                <a:gd name="T34" fmla="*/ 611 w 1319"/>
                <a:gd name="T35" fmla="*/ 1109 h 1319"/>
                <a:gd name="T36" fmla="*/ 705 w 1319"/>
                <a:gd name="T37" fmla="*/ 1104 h 1319"/>
                <a:gd name="T38" fmla="*/ 712 w 1319"/>
                <a:gd name="T39" fmla="*/ 1025 h 1319"/>
                <a:gd name="T40" fmla="*/ 739 w 1319"/>
                <a:gd name="T41" fmla="*/ 990 h 1319"/>
                <a:gd name="T42" fmla="*/ 850 w 1319"/>
                <a:gd name="T43" fmla="*/ 920 h 1319"/>
                <a:gd name="T44" fmla="*/ 894 w 1319"/>
                <a:gd name="T45" fmla="*/ 803 h 1319"/>
                <a:gd name="T46" fmla="*/ 858 w 1319"/>
                <a:gd name="T47" fmla="*/ 685 h 1319"/>
                <a:gd name="T48" fmla="*/ 748 w 1319"/>
                <a:gd name="T49" fmla="*/ 598 h 1319"/>
                <a:gd name="T50" fmla="*/ 632 w 1319"/>
                <a:gd name="T51" fmla="*/ 546 h 1319"/>
                <a:gd name="T52" fmla="*/ 590 w 1319"/>
                <a:gd name="T53" fmla="*/ 489 h 1319"/>
                <a:gd name="T54" fmla="*/ 627 w 1319"/>
                <a:gd name="T55" fmla="*/ 439 h 1319"/>
                <a:gd name="T56" fmla="*/ 735 w 1319"/>
                <a:gd name="T57" fmla="*/ 435 h 1319"/>
                <a:gd name="T58" fmla="*/ 823 w 1319"/>
                <a:gd name="T59" fmla="*/ 464 h 1319"/>
                <a:gd name="T60" fmla="*/ 861 w 1319"/>
                <a:gd name="T61" fmla="*/ 370 h 1319"/>
                <a:gd name="T62" fmla="*/ 844 w 1319"/>
                <a:gd name="T63" fmla="*/ 336 h 1319"/>
                <a:gd name="T64" fmla="*/ 739 w 1319"/>
                <a:gd name="T65" fmla="*/ 306 h 1319"/>
                <a:gd name="T66" fmla="*/ 716 w 1319"/>
                <a:gd name="T67" fmla="*/ 280 h 1319"/>
                <a:gd name="T68" fmla="*/ 712 w 1319"/>
                <a:gd name="T69" fmla="*/ 218 h 1319"/>
                <a:gd name="T70" fmla="*/ 659 w 1319"/>
                <a:gd name="T71" fmla="*/ 207 h 1319"/>
                <a:gd name="T72" fmla="*/ 793 w 1319"/>
                <a:gd name="T73" fmla="*/ 13 h 1319"/>
                <a:gd name="T74" fmla="*/ 1029 w 1319"/>
                <a:gd name="T75" fmla="*/ 113 h 1319"/>
                <a:gd name="T76" fmla="*/ 1206 w 1319"/>
                <a:gd name="T77" fmla="*/ 291 h 1319"/>
                <a:gd name="T78" fmla="*/ 1306 w 1319"/>
                <a:gd name="T79" fmla="*/ 527 h 1319"/>
                <a:gd name="T80" fmla="*/ 1306 w 1319"/>
                <a:gd name="T81" fmla="*/ 793 h 1319"/>
                <a:gd name="T82" fmla="*/ 1206 w 1319"/>
                <a:gd name="T83" fmla="*/ 1028 h 1319"/>
                <a:gd name="T84" fmla="*/ 1029 w 1319"/>
                <a:gd name="T85" fmla="*/ 1207 h 1319"/>
                <a:gd name="T86" fmla="*/ 793 w 1319"/>
                <a:gd name="T87" fmla="*/ 1306 h 1319"/>
                <a:gd name="T88" fmla="*/ 527 w 1319"/>
                <a:gd name="T89" fmla="*/ 1306 h 1319"/>
                <a:gd name="T90" fmla="*/ 291 w 1319"/>
                <a:gd name="T91" fmla="*/ 1207 h 1319"/>
                <a:gd name="T92" fmla="*/ 112 w 1319"/>
                <a:gd name="T93" fmla="*/ 1028 h 1319"/>
                <a:gd name="T94" fmla="*/ 13 w 1319"/>
                <a:gd name="T95" fmla="*/ 793 h 1319"/>
                <a:gd name="T96" fmla="*/ 13 w 1319"/>
                <a:gd name="T97" fmla="*/ 527 h 1319"/>
                <a:gd name="T98" fmla="*/ 112 w 1319"/>
                <a:gd name="T99" fmla="*/ 291 h 1319"/>
                <a:gd name="T100" fmla="*/ 291 w 1319"/>
                <a:gd name="T101" fmla="*/ 113 h 1319"/>
                <a:gd name="T102" fmla="*/ 527 w 1319"/>
                <a:gd name="T103" fmla="*/ 1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1319">
                  <a:moveTo>
                    <a:pt x="634" y="207"/>
                  </a:moveTo>
                  <a:lnTo>
                    <a:pt x="621" y="208"/>
                  </a:lnTo>
                  <a:lnTo>
                    <a:pt x="612" y="211"/>
                  </a:lnTo>
                  <a:lnTo>
                    <a:pt x="607" y="217"/>
                  </a:lnTo>
                  <a:lnTo>
                    <a:pt x="604" y="225"/>
                  </a:lnTo>
                  <a:lnTo>
                    <a:pt x="602" y="238"/>
                  </a:lnTo>
                  <a:lnTo>
                    <a:pt x="602" y="275"/>
                  </a:lnTo>
                  <a:lnTo>
                    <a:pt x="602" y="290"/>
                  </a:lnTo>
                  <a:lnTo>
                    <a:pt x="601" y="300"/>
                  </a:lnTo>
                  <a:lnTo>
                    <a:pt x="598" y="307"/>
                  </a:lnTo>
                  <a:lnTo>
                    <a:pt x="593" y="312"/>
                  </a:lnTo>
                  <a:lnTo>
                    <a:pt x="583" y="317"/>
                  </a:lnTo>
                  <a:lnTo>
                    <a:pt x="569" y="323"/>
                  </a:lnTo>
                  <a:lnTo>
                    <a:pt x="539" y="335"/>
                  </a:lnTo>
                  <a:lnTo>
                    <a:pt x="513" y="350"/>
                  </a:lnTo>
                  <a:lnTo>
                    <a:pt x="490" y="368"/>
                  </a:lnTo>
                  <a:lnTo>
                    <a:pt x="470" y="387"/>
                  </a:lnTo>
                  <a:lnTo>
                    <a:pt x="455" y="410"/>
                  </a:lnTo>
                  <a:lnTo>
                    <a:pt x="443" y="436"/>
                  </a:lnTo>
                  <a:lnTo>
                    <a:pt x="434" y="466"/>
                  </a:lnTo>
                  <a:lnTo>
                    <a:pt x="431" y="498"/>
                  </a:lnTo>
                  <a:lnTo>
                    <a:pt x="431" y="526"/>
                  </a:lnTo>
                  <a:lnTo>
                    <a:pt x="435" y="552"/>
                  </a:lnTo>
                  <a:lnTo>
                    <a:pt x="443" y="576"/>
                  </a:lnTo>
                  <a:lnTo>
                    <a:pt x="455" y="598"/>
                  </a:lnTo>
                  <a:lnTo>
                    <a:pt x="469" y="619"/>
                  </a:lnTo>
                  <a:lnTo>
                    <a:pt x="488" y="638"/>
                  </a:lnTo>
                  <a:lnTo>
                    <a:pt x="508" y="654"/>
                  </a:lnTo>
                  <a:lnTo>
                    <a:pt x="531" y="669"/>
                  </a:lnTo>
                  <a:lnTo>
                    <a:pt x="573" y="690"/>
                  </a:lnTo>
                  <a:lnTo>
                    <a:pt x="617" y="709"/>
                  </a:lnTo>
                  <a:lnTo>
                    <a:pt x="659" y="726"/>
                  </a:lnTo>
                  <a:lnTo>
                    <a:pt x="682" y="738"/>
                  </a:lnTo>
                  <a:lnTo>
                    <a:pt x="705" y="754"/>
                  </a:lnTo>
                  <a:lnTo>
                    <a:pt x="718" y="768"/>
                  </a:lnTo>
                  <a:lnTo>
                    <a:pt x="727" y="782"/>
                  </a:lnTo>
                  <a:lnTo>
                    <a:pt x="732" y="799"/>
                  </a:lnTo>
                  <a:lnTo>
                    <a:pt x="732" y="814"/>
                  </a:lnTo>
                  <a:lnTo>
                    <a:pt x="727" y="829"/>
                  </a:lnTo>
                  <a:lnTo>
                    <a:pt x="720" y="843"/>
                  </a:lnTo>
                  <a:lnTo>
                    <a:pt x="708" y="855"/>
                  </a:lnTo>
                  <a:lnTo>
                    <a:pt x="691" y="865"/>
                  </a:lnTo>
                  <a:lnTo>
                    <a:pt x="665" y="874"/>
                  </a:lnTo>
                  <a:lnTo>
                    <a:pt x="638" y="877"/>
                  </a:lnTo>
                  <a:lnTo>
                    <a:pt x="609" y="875"/>
                  </a:lnTo>
                  <a:lnTo>
                    <a:pt x="566" y="869"/>
                  </a:lnTo>
                  <a:lnTo>
                    <a:pt x="525" y="857"/>
                  </a:lnTo>
                  <a:lnTo>
                    <a:pt x="485" y="838"/>
                  </a:lnTo>
                  <a:lnTo>
                    <a:pt x="473" y="834"/>
                  </a:lnTo>
                  <a:lnTo>
                    <a:pt x="465" y="831"/>
                  </a:lnTo>
                  <a:lnTo>
                    <a:pt x="457" y="835"/>
                  </a:lnTo>
                  <a:lnTo>
                    <a:pt x="452" y="842"/>
                  </a:lnTo>
                  <a:lnTo>
                    <a:pt x="447" y="854"/>
                  </a:lnTo>
                  <a:lnTo>
                    <a:pt x="429" y="920"/>
                  </a:lnTo>
                  <a:lnTo>
                    <a:pt x="425" y="935"/>
                  </a:lnTo>
                  <a:lnTo>
                    <a:pt x="425" y="946"/>
                  </a:lnTo>
                  <a:lnTo>
                    <a:pt x="430" y="955"/>
                  </a:lnTo>
                  <a:lnTo>
                    <a:pt x="437" y="962"/>
                  </a:lnTo>
                  <a:lnTo>
                    <a:pt x="452" y="969"/>
                  </a:lnTo>
                  <a:lnTo>
                    <a:pt x="488" y="985"/>
                  </a:lnTo>
                  <a:lnTo>
                    <a:pt x="525" y="994"/>
                  </a:lnTo>
                  <a:lnTo>
                    <a:pt x="563" y="1001"/>
                  </a:lnTo>
                  <a:lnTo>
                    <a:pt x="578" y="1004"/>
                  </a:lnTo>
                  <a:lnTo>
                    <a:pt x="588" y="1007"/>
                  </a:lnTo>
                  <a:lnTo>
                    <a:pt x="593" y="1014"/>
                  </a:lnTo>
                  <a:lnTo>
                    <a:pt x="595" y="1024"/>
                  </a:lnTo>
                  <a:lnTo>
                    <a:pt x="595" y="1039"/>
                  </a:lnTo>
                  <a:lnTo>
                    <a:pt x="596" y="1061"/>
                  </a:lnTo>
                  <a:lnTo>
                    <a:pt x="596" y="1082"/>
                  </a:lnTo>
                  <a:lnTo>
                    <a:pt x="598" y="1094"/>
                  </a:lnTo>
                  <a:lnTo>
                    <a:pt x="604" y="1103"/>
                  </a:lnTo>
                  <a:lnTo>
                    <a:pt x="611" y="1109"/>
                  </a:lnTo>
                  <a:lnTo>
                    <a:pt x="623" y="1111"/>
                  </a:lnTo>
                  <a:lnTo>
                    <a:pt x="687" y="1111"/>
                  </a:lnTo>
                  <a:lnTo>
                    <a:pt x="698" y="1109"/>
                  </a:lnTo>
                  <a:lnTo>
                    <a:pt x="705" y="1104"/>
                  </a:lnTo>
                  <a:lnTo>
                    <a:pt x="711" y="1095"/>
                  </a:lnTo>
                  <a:lnTo>
                    <a:pt x="712" y="1083"/>
                  </a:lnTo>
                  <a:lnTo>
                    <a:pt x="713" y="1055"/>
                  </a:lnTo>
                  <a:lnTo>
                    <a:pt x="712" y="1025"/>
                  </a:lnTo>
                  <a:lnTo>
                    <a:pt x="713" y="1012"/>
                  </a:lnTo>
                  <a:lnTo>
                    <a:pt x="718" y="1002"/>
                  </a:lnTo>
                  <a:lnTo>
                    <a:pt x="726" y="995"/>
                  </a:lnTo>
                  <a:lnTo>
                    <a:pt x="739" y="990"/>
                  </a:lnTo>
                  <a:lnTo>
                    <a:pt x="771" y="979"/>
                  </a:lnTo>
                  <a:lnTo>
                    <a:pt x="801" y="964"/>
                  </a:lnTo>
                  <a:lnTo>
                    <a:pt x="826" y="944"/>
                  </a:lnTo>
                  <a:lnTo>
                    <a:pt x="850" y="920"/>
                  </a:lnTo>
                  <a:lnTo>
                    <a:pt x="868" y="893"/>
                  </a:lnTo>
                  <a:lnTo>
                    <a:pt x="881" y="863"/>
                  </a:lnTo>
                  <a:lnTo>
                    <a:pt x="890" y="834"/>
                  </a:lnTo>
                  <a:lnTo>
                    <a:pt x="894" y="803"/>
                  </a:lnTo>
                  <a:lnTo>
                    <a:pt x="892" y="771"/>
                  </a:lnTo>
                  <a:lnTo>
                    <a:pt x="886" y="742"/>
                  </a:lnTo>
                  <a:lnTo>
                    <a:pt x="874" y="712"/>
                  </a:lnTo>
                  <a:lnTo>
                    <a:pt x="858" y="685"/>
                  </a:lnTo>
                  <a:lnTo>
                    <a:pt x="838" y="659"/>
                  </a:lnTo>
                  <a:lnTo>
                    <a:pt x="814" y="636"/>
                  </a:lnTo>
                  <a:lnTo>
                    <a:pt x="784" y="616"/>
                  </a:lnTo>
                  <a:lnTo>
                    <a:pt x="748" y="598"/>
                  </a:lnTo>
                  <a:lnTo>
                    <a:pt x="711" y="582"/>
                  </a:lnTo>
                  <a:lnTo>
                    <a:pt x="674" y="567"/>
                  </a:lnTo>
                  <a:lnTo>
                    <a:pt x="653" y="557"/>
                  </a:lnTo>
                  <a:lnTo>
                    <a:pt x="632" y="546"/>
                  </a:lnTo>
                  <a:lnTo>
                    <a:pt x="613" y="533"/>
                  </a:lnTo>
                  <a:lnTo>
                    <a:pt x="600" y="520"/>
                  </a:lnTo>
                  <a:lnTo>
                    <a:pt x="593" y="504"/>
                  </a:lnTo>
                  <a:lnTo>
                    <a:pt x="590" y="489"/>
                  </a:lnTo>
                  <a:lnTo>
                    <a:pt x="593" y="475"/>
                  </a:lnTo>
                  <a:lnTo>
                    <a:pt x="599" y="461"/>
                  </a:lnTo>
                  <a:lnTo>
                    <a:pt x="610" y="448"/>
                  </a:lnTo>
                  <a:lnTo>
                    <a:pt x="627" y="439"/>
                  </a:lnTo>
                  <a:lnTo>
                    <a:pt x="645" y="433"/>
                  </a:lnTo>
                  <a:lnTo>
                    <a:pt x="664" y="431"/>
                  </a:lnTo>
                  <a:lnTo>
                    <a:pt x="700" y="431"/>
                  </a:lnTo>
                  <a:lnTo>
                    <a:pt x="735" y="435"/>
                  </a:lnTo>
                  <a:lnTo>
                    <a:pt x="769" y="445"/>
                  </a:lnTo>
                  <a:lnTo>
                    <a:pt x="803" y="458"/>
                  </a:lnTo>
                  <a:lnTo>
                    <a:pt x="815" y="463"/>
                  </a:lnTo>
                  <a:lnTo>
                    <a:pt x="823" y="464"/>
                  </a:lnTo>
                  <a:lnTo>
                    <a:pt x="830" y="462"/>
                  </a:lnTo>
                  <a:lnTo>
                    <a:pt x="836" y="454"/>
                  </a:lnTo>
                  <a:lnTo>
                    <a:pt x="840" y="443"/>
                  </a:lnTo>
                  <a:lnTo>
                    <a:pt x="861" y="370"/>
                  </a:lnTo>
                  <a:lnTo>
                    <a:pt x="863" y="359"/>
                  </a:lnTo>
                  <a:lnTo>
                    <a:pt x="861" y="349"/>
                  </a:lnTo>
                  <a:lnTo>
                    <a:pt x="854" y="341"/>
                  </a:lnTo>
                  <a:lnTo>
                    <a:pt x="844" y="336"/>
                  </a:lnTo>
                  <a:lnTo>
                    <a:pt x="816" y="325"/>
                  </a:lnTo>
                  <a:lnTo>
                    <a:pt x="786" y="316"/>
                  </a:lnTo>
                  <a:lnTo>
                    <a:pt x="756" y="310"/>
                  </a:lnTo>
                  <a:lnTo>
                    <a:pt x="739" y="306"/>
                  </a:lnTo>
                  <a:lnTo>
                    <a:pt x="728" y="303"/>
                  </a:lnTo>
                  <a:lnTo>
                    <a:pt x="721" y="299"/>
                  </a:lnTo>
                  <a:lnTo>
                    <a:pt x="717" y="291"/>
                  </a:lnTo>
                  <a:lnTo>
                    <a:pt x="716" y="280"/>
                  </a:lnTo>
                  <a:lnTo>
                    <a:pt x="716" y="263"/>
                  </a:lnTo>
                  <a:lnTo>
                    <a:pt x="716" y="242"/>
                  </a:lnTo>
                  <a:lnTo>
                    <a:pt x="715" y="228"/>
                  </a:lnTo>
                  <a:lnTo>
                    <a:pt x="712" y="218"/>
                  </a:lnTo>
                  <a:lnTo>
                    <a:pt x="705" y="211"/>
                  </a:lnTo>
                  <a:lnTo>
                    <a:pt x="695" y="208"/>
                  </a:lnTo>
                  <a:lnTo>
                    <a:pt x="680" y="207"/>
                  </a:lnTo>
                  <a:lnTo>
                    <a:pt x="659" y="207"/>
                  </a:lnTo>
                  <a:lnTo>
                    <a:pt x="634" y="207"/>
                  </a:lnTo>
                  <a:close/>
                  <a:moveTo>
                    <a:pt x="659" y="0"/>
                  </a:moveTo>
                  <a:lnTo>
                    <a:pt x="727" y="3"/>
                  </a:lnTo>
                  <a:lnTo>
                    <a:pt x="793" y="13"/>
                  </a:lnTo>
                  <a:lnTo>
                    <a:pt x="856" y="30"/>
                  </a:lnTo>
                  <a:lnTo>
                    <a:pt x="916" y="52"/>
                  </a:lnTo>
                  <a:lnTo>
                    <a:pt x="974" y="80"/>
                  </a:lnTo>
                  <a:lnTo>
                    <a:pt x="1029" y="113"/>
                  </a:lnTo>
                  <a:lnTo>
                    <a:pt x="1079" y="151"/>
                  </a:lnTo>
                  <a:lnTo>
                    <a:pt x="1127" y="194"/>
                  </a:lnTo>
                  <a:lnTo>
                    <a:pt x="1169" y="241"/>
                  </a:lnTo>
                  <a:lnTo>
                    <a:pt x="1206" y="291"/>
                  </a:lnTo>
                  <a:lnTo>
                    <a:pt x="1240" y="346"/>
                  </a:lnTo>
                  <a:lnTo>
                    <a:pt x="1268" y="404"/>
                  </a:lnTo>
                  <a:lnTo>
                    <a:pt x="1290" y="464"/>
                  </a:lnTo>
                  <a:lnTo>
                    <a:pt x="1306" y="527"/>
                  </a:lnTo>
                  <a:lnTo>
                    <a:pt x="1316" y="593"/>
                  </a:lnTo>
                  <a:lnTo>
                    <a:pt x="1319" y="660"/>
                  </a:lnTo>
                  <a:lnTo>
                    <a:pt x="1316" y="727"/>
                  </a:lnTo>
                  <a:lnTo>
                    <a:pt x="1306" y="793"/>
                  </a:lnTo>
                  <a:lnTo>
                    <a:pt x="1290" y="857"/>
                  </a:lnTo>
                  <a:lnTo>
                    <a:pt x="1268" y="917"/>
                  </a:lnTo>
                  <a:lnTo>
                    <a:pt x="1240" y="975"/>
                  </a:lnTo>
                  <a:lnTo>
                    <a:pt x="1206" y="1028"/>
                  </a:lnTo>
                  <a:lnTo>
                    <a:pt x="1169" y="1080"/>
                  </a:lnTo>
                  <a:lnTo>
                    <a:pt x="1127" y="1127"/>
                  </a:lnTo>
                  <a:lnTo>
                    <a:pt x="1079" y="1169"/>
                  </a:lnTo>
                  <a:lnTo>
                    <a:pt x="1029" y="1207"/>
                  </a:lnTo>
                  <a:lnTo>
                    <a:pt x="974" y="1241"/>
                  </a:lnTo>
                  <a:lnTo>
                    <a:pt x="916" y="1268"/>
                  </a:lnTo>
                  <a:lnTo>
                    <a:pt x="856" y="1290"/>
                  </a:lnTo>
                  <a:lnTo>
                    <a:pt x="793" y="1306"/>
                  </a:lnTo>
                  <a:lnTo>
                    <a:pt x="727" y="1316"/>
                  </a:lnTo>
                  <a:lnTo>
                    <a:pt x="659" y="1319"/>
                  </a:lnTo>
                  <a:lnTo>
                    <a:pt x="593" y="1316"/>
                  </a:lnTo>
                  <a:lnTo>
                    <a:pt x="527" y="1306"/>
                  </a:lnTo>
                  <a:lnTo>
                    <a:pt x="464" y="1290"/>
                  </a:lnTo>
                  <a:lnTo>
                    <a:pt x="403" y="1268"/>
                  </a:lnTo>
                  <a:lnTo>
                    <a:pt x="345" y="1241"/>
                  </a:lnTo>
                  <a:lnTo>
                    <a:pt x="291" y="1207"/>
                  </a:lnTo>
                  <a:lnTo>
                    <a:pt x="240" y="1169"/>
                  </a:lnTo>
                  <a:lnTo>
                    <a:pt x="193" y="1127"/>
                  </a:lnTo>
                  <a:lnTo>
                    <a:pt x="151" y="1080"/>
                  </a:lnTo>
                  <a:lnTo>
                    <a:pt x="112" y="1028"/>
                  </a:lnTo>
                  <a:lnTo>
                    <a:pt x="80" y="975"/>
                  </a:lnTo>
                  <a:lnTo>
                    <a:pt x="52" y="917"/>
                  </a:lnTo>
                  <a:lnTo>
                    <a:pt x="29" y="857"/>
                  </a:lnTo>
                  <a:lnTo>
                    <a:pt x="13" y="793"/>
                  </a:lnTo>
                  <a:lnTo>
                    <a:pt x="3" y="727"/>
                  </a:lnTo>
                  <a:lnTo>
                    <a:pt x="0" y="660"/>
                  </a:lnTo>
                  <a:lnTo>
                    <a:pt x="3" y="593"/>
                  </a:lnTo>
                  <a:lnTo>
                    <a:pt x="13" y="527"/>
                  </a:lnTo>
                  <a:lnTo>
                    <a:pt x="29" y="464"/>
                  </a:lnTo>
                  <a:lnTo>
                    <a:pt x="52" y="404"/>
                  </a:lnTo>
                  <a:lnTo>
                    <a:pt x="80" y="346"/>
                  </a:lnTo>
                  <a:lnTo>
                    <a:pt x="112" y="291"/>
                  </a:lnTo>
                  <a:lnTo>
                    <a:pt x="151" y="241"/>
                  </a:lnTo>
                  <a:lnTo>
                    <a:pt x="193" y="194"/>
                  </a:lnTo>
                  <a:lnTo>
                    <a:pt x="240" y="151"/>
                  </a:lnTo>
                  <a:lnTo>
                    <a:pt x="291" y="113"/>
                  </a:lnTo>
                  <a:lnTo>
                    <a:pt x="345" y="80"/>
                  </a:lnTo>
                  <a:lnTo>
                    <a:pt x="403" y="52"/>
                  </a:lnTo>
                  <a:lnTo>
                    <a:pt x="464" y="30"/>
                  </a:lnTo>
                  <a:lnTo>
                    <a:pt x="527" y="13"/>
                  </a:lnTo>
                  <a:lnTo>
                    <a:pt x="593" y="3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97"/>
            <p:cNvSpPr>
              <a:spLocks/>
            </p:cNvSpPr>
            <p:nvPr/>
          </p:nvSpPr>
          <p:spPr bwMode="auto">
            <a:xfrm>
              <a:off x="11020426" y="4486275"/>
              <a:ext cx="58738" cy="58737"/>
            </a:xfrm>
            <a:custGeom>
              <a:avLst/>
              <a:gdLst>
                <a:gd name="T0" fmla="*/ 183 w 366"/>
                <a:gd name="T1" fmla="*/ 0 h 365"/>
                <a:gd name="T2" fmla="*/ 216 w 366"/>
                <a:gd name="T3" fmla="*/ 2 h 365"/>
                <a:gd name="T4" fmla="*/ 246 w 366"/>
                <a:gd name="T5" fmla="*/ 11 h 365"/>
                <a:gd name="T6" fmla="*/ 275 w 366"/>
                <a:gd name="T7" fmla="*/ 24 h 365"/>
                <a:gd name="T8" fmla="*/ 300 w 366"/>
                <a:gd name="T9" fmla="*/ 43 h 365"/>
                <a:gd name="T10" fmla="*/ 323 w 366"/>
                <a:gd name="T11" fmla="*/ 64 h 365"/>
                <a:gd name="T12" fmla="*/ 341 w 366"/>
                <a:gd name="T13" fmla="*/ 90 h 365"/>
                <a:gd name="T14" fmla="*/ 354 w 366"/>
                <a:gd name="T15" fmla="*/ 118 h 365"/>
                <a:gd name="T16" fmla="*/ 362 w 366"/>
                <a:gd name="T17" fmla="*/ 150 h 365"/>
                <a:gd name="T18" fmla="*/ 366 w 366"/>
                <a:gd name="T19" fmla="*/ 183 h 365"/>
                <a:gd name="T20" fmla="*/ 362 w 366"/>
                <a:gd name="T21" fmla="*/ 215 h 365"/>
                <a:gd name="T22" fmla="*/ 354 w 366"/>
                <a:gd name="T23" fmla="*/ 246 h 365"/>
                <a:gd name="T24" fmla="*/ 341 w 366"/>
                <a:gd name="T25" fmla="*/ 274 h 365"/>
                <a:gd name="T26" fmla="*/ 323 w 366"/>
                <a:gd name="T27" fmla="*/ 300 h 365"/>
                <a:gd name="T28" fmla="*/ 300 w 366"/>
                <a:gd name="T29" fmla="*/ 323 h 365"/>
                <a:gd name="T30" fmla="*/ 275 w 366"/>
                <a:gd name="T31" fmla="*/ 340 h 365"/>
                <a:gd name="T32" fmla="*/ 246 w 366"/>
                <a:gd name="T33" fmla="*/ 353 h 365"/>
                <a:gd name="T34" fmla="*/ 216 w 366"/>
                <a:gd name="T35" fmla="*/ 362 h 365"/>
                <a:gd name="T36" fmla="*/ 183 w 366"/>
                <a:gd name="T37" fmla="*/ 365 h 365"/>
                <a:gd name="T38" fmla="*/ 150 w 366"/>
                <a:gd name="T39" fmla="*/ 362 h 365"/>
                <a:gd name="T40" fmla="*/ 118 w 366"/>
                <a:gd name="T41" fmla="*/ 353 h 365"/>
                <a:gd name="T42" fmla="*/ 90 w 366"/>
                <a:gd name="T43" fmla="*/ 340 h 365"/>
                <a:gd name="T44" fmla="*/ 65 w 366"/>
                <a:gd name="T45" fmla="*/ 323 h 365"/>
                <a:gd name="T46" fmla="*/ 43 w 366"/>
                <a:gd name="T47" fmla="*/ 300 h 365"/>
                <a:gd name="T48" fmla="*/ 24 w 366"/>
                <a:gd name="T49" fmla="*/ 274 h 365"/>
                <a:gd name="T50" fmla="*/ 11 w 366"/>
                <a:gd name="T51" fmla="*/ 246 h 365"/>
                <a:gd name="T52" fmla="*/ 3 w 366"/>
                <a:gd name="T53" fmla="*/ 215 h 365"/>
                <a:gd name="T54" fmla="*/ 0 w 366"/>
                <a:gd name="T55" fmla="*/ 183 h 365"/>
                <a:gd name="T56" fmla="*/ 3 w 366"/>
                <a:gd name="T57" fmla="*/ 150 h 365"/>
                <a:gd name="T58" fmla="*/ 11 w 366"/>
                <a:gd name="T59" fmla="*/ 118 h 365"/>
                <a:gd name="T60" fmla="*/ 24 w 366"/>
                <a:gd name="T61" fmla="*/ 90 h 365"/>
                <a:gd name="T62" fmla="*/ 43 w 366"/>
                <a:gd name="T63" fmla="*/ 64 h 365"/>
                <a:gd name="T64" fmla="*/ 65 w 366"/>
                <a:gd name="T65" fmla="*/ 43 h 365"/>
                <a:gd name="T66" fmla="*/ 90 w 366"/>
                <a:gd name="T67" fmla="*/ 24 h 365"/>
                <a:gd name="T68" fmla="*/ 118 w 366"/>
                <a:gd name="T69" fmla="*/ 11 h 365"/>
                <a:gd name="T70" fmla="*/ 150 w 366"/>
                <a:gd name="T71" fmla="*/ 2 h 365"/>
                <a:gd name="T72" fmla="*/ 183 w 366"/>
                <a:gd name="T7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" h="365">
                  <a:moveTo>
                    <a:pt x="183" y="0"/>
                  </a:moveTo>
                  <a:lnTo>
                    <a:pt x="216" y="2"/>
                  </a:lnTo>
                  <a:lnTo>
                    <a:pt x="246" y="11"/>
                  </a:lnTo>
                  <a:lnTo>
                    <a:pt x="275" y="24"/>
                  </a:lnTo>
                  <a:lnTo>
                    <a:pt x="300" y="43"/>
                  </a:lnTo>
                  <a:lnTo>
                    <a:pt x="323" y="64"/>
                  </a:lnTo>
                  <a:lnTo>
                    <a:pt x="341" y="90"/>
                  </a:lnTo>
                  <a:lnTo>
                    <a:pt x="354" y="118"/>
                  </a:lnTo>
                  <a:lnTo>
                    <a:pt x="362" y="150"/>
                  </a:lnTo>
                  <a:lnTo>
                    <a:pt x="366" y="183"/>
                  </a:lnTo>
                  <a:lnTo>
                    <a:pt x="362" y="215"/>
                  </a:lnTo>
                  <a:lnTo>
                    <a:pt x="354" y="246"/>
                  </a:lnTo>
                  <a:lnTo>
                    <a:pt x="341" y="274"/>
                  </a:lnTo>
                  <a:lnTo>
                    <a:pt x="323" y="300"/>
                  </a:lnTo>
                  <a:lnTo>
                    <a:pt x="300" y="323"/>
                  </a:lnTo>
                  <a:lnTo>
                    <a:pt x="275" y="340"/>
                  </a:lnTo>
                  <a:lnTo>
                    <a:pt x="246" y="353"/>
                  </a:lnTo>
                  <a:lnTo>
                    <a:pt x="216" y="362"/>
                  </a:lnTo>
                  <a:lnTo>
                    <a:pt x="183" y="365"/>
                  </a:lnTo>
                  <a:lnTo>
                    <a:pt x="150" y="362"/>
                  </a:lnTo>
                  <a:lnTo>
                    <a:pt x="118" y="353"/>
                  </a:lnTo>
                  <a:lnTo>
                    <a:pt x="90" y="340"/>
                  </a:lnTo>
                  <a:lnTo>
                    <a:pt x="65" y="323"/>
                  </a:lnTo>
                  <a:lnTo>
                    <a:pt x="43" y="300"/>
                  </a:lnTo>
                  <a:lnTo>
                    <a:pt x="24" y="274"/>
                  </a:lnTo>
                  <a:lnTo>
                    <a:pt x="11" y="246"/>
                  </a:lnTo>
                  <a:lnTo>
                    <a:pt x="3" y="215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1" y="118"/>
                  </a:lnTo>
                  <a:lnTo>
                    <a:pt x="24" y="90"/>
                  </a:lnTo>
                  <a:lnTo>
                    <a:pt x="43" y="64"/>
                  </a:lnTo>
                  <a:lnTo>
                    <a:pt x="65" y="43"/>
                  </a:lnTo>
                  <a:lnTo>
                    <a:pt x="90" y="24"/>
                  </a:lnTo>
                  <a:lnTo>
                    <a:pt x="118" y="11"/>
                  </a:lnTo>
                  <a:lnTo>
                    <a:pt x="150" y="2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198"/>
            <p:cNvSpPr>
              <a:spLocks/>
            </p:cNvSpPr>
            <p:nvPr/>
          </p:nvSpPr>
          <p:spPr bwMode="auto">
            <a:xfrm>
              <a:off x="11325226" y="4486275"/>
              <a:ext cx="58738" cy="58737"/>
            </a:xfrm>
            <a:custGeom>
              <a:avLst/>
              <a:gdLst>
                <a:gd name="T0" fmla="*/ 184 w 367"/>
                <a:gd name="T1" fmla="*/ 0 h 365"/>
                <a:gd name="T2" fmla="*/ 217 w 367"/>
                <a:gd name="T3" fmla="*/ 2 h 365"/>
                <a:gd name="T4" fmla="*/ 247 w 367"/>
                <a:gd name="T5" fmla="*/ 11 h 365"/>
                <a:gd name="T6" fmla="*/ 276 w 367"/>
                <a:gd name="T7" fmla="*/ 24 h 365"/>
                <a:gd name="T8" fmla="*/ 301 w 367"/>
                <a:gd name="T9" fmla="*/ 43 h 365"/>
                <a:gd name="T10" fmla="*/ 323 w 367"/>
                <a:gd name="T11" fmla="*/ 64 h 365"/>
                <a:gd name="T12" fmla="*/ 341 w 367"/>
                <a:gd name="T13" fmla="*/ 90 h 365"/>
                <a:gd name="T14" fmla="*/ 355 w 367"/>
                <a:gd name="T15" fmla="*/ 118 h 365"/>
                <a:gd name="T16" fmla="*/ 363 w 367"/>
                <a:gd name="T17" fmla="*/ 150 h 365"/>
                <a:gd name="T18" fmla="*/ 367 w 367"/>
                <a:gd name="T19" fmla="*/ 183 h 365"/>
                <a:gd name="T20" fmla="*/ 363 w 367"/>
                <a:gd name="T21" fmla="*/ 215 h 365"/>
                <a:gd name="T22" fmla="*/ 355 w 367"/>
                <a:gd name="T23" fmla="*/ 246 h 365"/>
                <a:gd name="T24" fmla="*/ 341 w 367"/>
                <a:gd name="T25" fmla="*/ 274 h 365"/>
                <a:gd name="T26" fmla="*/ 323 w 367"/>
                <a:gd name="T27" fmla="*/ 300 h 365"/>
                <a:gd name="T28" fmla="*/ 301 w 367"/>
                <a:gd name="T29" fmla="*/ 323 h 365"/>
                <a:gd name="T30" fmla="*/ 276 w 367"/>
                <a:gd name="T31" fmla="*/ 340 h 365"/>
                <a:gd name="T32" fmla="*/ 247 w 367"/>
                <a:gd name="T33" fmla="*/ 353 h 365"/>
                <a:gd name="T34" fmla="*/ 217 w 367"/>
                <a:gd name="T35" fmla="*/ 362 h 365"/>
                <a:gd name="T36" fmla="*/ 184 w 367"/>
                <a:gd name="T37" fmla="*/ 365 h 365"/>
                <a:gd name="T38" fmla="*/ 151 w 367"/>
                <a:gd name="T39" fmla="*/ 362 h 365"/>
                <a:gd name="T40" fmla="*/ 119 w 367"/>
                <a:gd name="T41" fmla="*/ 353 h 365"/>
                <a:gd name="T42" fmla="*/ 91 w 367"/>
                <a:gd name="T43" fmla="*/ 340 h 365"/>
                <a:gd name="T44" fmla="*/ 66 w 367"/>
                <a:gd name="T45" fmla="*/ 323 h 365"/>
                <a:gd name="T46" fmla="*/ 44 w 367"/>
                <a:gd name="T47" fmla="*/ 300 h 365"/>
                <a:gd name="T48" fmla="*/ 25 w 367"/>
                <a:gd name="T49" fmla="*/ 274 h 365"/>
                <a:gd name="T50" fmla="*/ 12 w 367"/>
                <a:gd name="T51" fmla="*/ 246 h 365"/>
                <a:gd name="T52" fmla="*/ 3 w 367"/>
                <a:gd name="T53" fmla="*/ 215 h 365"/>
                <a:gd name="T54" fmla="*/ 0 w 367"/>
                <a:gd name="T55" fmla="*/ 183 h 365"/>
                <a:gd name="T56" fmla="*/ 3 w 367"/>
                <a:gd name="T57" fmla="*/ 150 h 365"/>
                <a:gd name="T58" fmla="*/ 12 w 367"/>
                <a:gd name="T59" fmla="*/ 118 h 365"/>
                <a:gd name="T60" fmla="*/ 25 w 367"/>
                <a:gd name="T61" fmla="*/ 90 h 365"/>
                <a:gd name="T62" fmla="*/ 44 w 367"/>
                <a:gd name="T63" fmla="*/ 64 h 365"/>
                <a:gd name="T64" fmla="*/ 66 w 367"/>
                <a:gd name="T65" fmla="*/ 43 h 365"/>
                <a:gd name="T66" fmla="*/ 91 w 367"/>
                <a:gd name="T67" fmla="*/ 24 h 365"/>
                <a:gd name="T68" fmla="*/ 119 w 367"/>
                <a:gd name="T69" fmla="*/ 11 h 365"/>
                <a:gd name="T70" fmla="*/ 151 w 367"/>
                <a:gd name="T71" fmla="*/ 2 h 365"/>
                <a:gd name="T72" fmla="*/ 184 w 367"/>
                <a:gd name="T7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" h="365">
                  <a:moveTo>
                    <a:pt x="184" y="0"/>
                  </a:moveTo>
                  <a:lnTo>
                    <a:pt x="217" y="2"/>
                  </a:lnTo>
                  <a:lnTo>
                    <a:pt x="247" y="11"/>
                  </a:lnTo>
                  <a:lnTo>
                    <a:pt x="276" y="24"/>
                  </a:lnTo>
                  <a:lnTo>
                    <a:pt x="301" y="43"/>
                  </a:lnTo>
                  <a:lnTo>
                    <a:pt x="323" y="64"/>
                  </a:lnTo>
                  <a:lnTo>
                    <a:pt x="341" y="90"/>
                  </a:lnTo>
                  <a:lnTo>
                    <a:pt x="355" y="118"/>
                  </a:lnTo>
                  <a:lnTo>
                    <a:pt x="363" y="150"/>
                  </a:lnTo>
                  <a:lnTo>
                    <a:pt x="367" y="183"/>
                  </a:lnTo>
                  <a:lnTo>
                    <a:pt x="363" y="215"/>
                  </a:lnTo>
                  <a:lnTo>
                    <a:pt x="355" y="246"/>
                  </a:lnTo>
                  <a:lnTo>
                    <a:pt x="341" y="274"/>
                  </a:lnTo>
                  <a:lnTo>
                    <a:pt x="323" y="300"/>
                  </a:lnTo>
                  <a:lnTo>
                    <a:pt x="301" y="323"/>
                  </a:lnTo>
                  <a:lnTo>
                    <a:pt x="276" y="340"/>
                  </a:lnTo>
                  <a:lnTo>
                    <a:pt x="247" y="353"/>
                  </a:lnTo>
                  <a:lnTo>
                    <a:pt x="217" y="362"/>
                  </a:lnTo>
                  <a:lnTo>
                    <a:pt x="184" y="365"/>
                  </a:lnTo>
                  <a:lnTo>
                    <a:pt x="151" y="362"/>
                  </a:lnTo>
                  <a:lnTo>
                    <a:pt x="119" y="353"/>
                  </a:lnTo>
                  <a:lnTo>
                    <a:pt x="91" y="340"/>
                  </a:lnTo>
                  <a:lnTo>
                    <a:pt x="66" y="323"/>
                  </a:lnTo>
                  <a:lnTo>
                    <a:pt x="44" y="300"/>
                  </a:lnTo>
                  <a:lnTo>
                    <a:pt x="25" y="274"/>
                  </a:lnTo>
                  <a:lnTo>
                    <a:pt x="12" y="246"/>
                  </a:lnTo>
                  <a:lnTo>
                    <a:pt x="3" y="215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2" y="118"/>
                  </a:lnTo>
                  <a:lnTo>
                    <a:pt x="25" y="90"/>
                  </a:lnTo>
                  <a:lnTo>
                    <a:pt x="44" y="64"/>
                  </a:lnTo>
                  <a:lnTo>
                    <a:pt x="66" y="43"/>
                  </a:lnTo>
                  <a:lnTo>
                    <a:pt x="91" y="24"/>
                  </a:lnTo>
                  <a:lnTo>
                    <a:pt x="119" y="11"/>
                  </a:lnTo>
                  <a:lnTo>
                    <a:pt x="151" y="2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99"/>
            <p:cNvSpPr>
              <a:spLocks noEditPoints="1"/>
            </p:cNvSpPr>
            <p:nvPr/>
          </p:nvSpPr>
          <p:spPr bwMode="auto">
            <a:xfrm>
              <a:off x="10929938" y="4340225"/>
              <a:ext cx="550863" cy="341312"/>
            </a:xfrm>
            <a:custGeom>
              <a:avLst/>
              <a:gdLst>
                <a:gd name="T0" fmla="*/ 634 w 3476"/>
                <a:gd name="T1" fmla="*/ 293 h 2152"/>
                <a:gd name="T2" fmla="*/ 633 w 3476"/>
                <a:gd name="T3" fmla="*/ 377 h 2152"/>
                <a:gd name="T4" fmla="*/ 608 w 3476"/>
                <a:gd name="T5" fmla="*/ 461 h 2152"/>
                <a:gd name="T6" fmla="*/ 562 w 3476"/>
                <a:gd name="T7" fmla="*/ 532 h 2152"/>
                <a:gd name="T8" fmla="*/ 498 w 3476"/>
                <a:gd name="T9" fmla="*/ 588 h 2152"/>
                <a:gd name="T10" fmla="*/ 420 w 3476"/>
                <a:gd name="T11" fmla="*/ 624 h 2152"/>
                <a:gd name="T12" fmla="*/ 331 w 3476"/>
                <a:gd name="T13" fmla="*/ 637 h 2152"/>
                <a:gd name="T14" fmla="*/ 256 w 3476"/>
                <a:gd name="T15" fmla="*/ 627 h 2152"/>
                <a:gd name="T16" fmla="*/ 293 w 3476"/>
                <a:gd name="T17" fmla="*/ 1555 h 2152"/>
                <a:gd name="T18" fmla="*/ 377 w 3476"/>
                <a:gd name="T19" fmla="*/ 1556 h 2152"/>
                <a:gd name="T20" fmla="*/ 460 w 3476"/>
                <a:gd name="T21" fmla="*/ 1581 h 2152"/>
                <a:gd name="T22" fmla="*/ 533 w 3476"/>
                <a:gd name="T23" fmla="*/ 1627 h 2152"/>
                <a:gd name="T24" fmla="*/ 588 w 3476"/>
                <a:gd name="T25" fmla="*/ 1692 h 2152"/>
                <a:gd name="T26" fmla="*/ 625 w 3476"/>
                <a:gd name="T27" fmla="*/ 1769 h 2152"/>
                <a:gd name="T28" fmla="*/ 637 w 3476"/>
                <a:gd name="T29" fmla="*/ 1857 h 2152"/>
                <a:gd name="T30" fmla="*/ 2865 w 3476"/>
                <a:gd name="T31" fmla="*/ 1895 h 2152"/>
                <a:gd name="T32" fmla="*/ 2860 w 3476"/>
                <a:gd name="T33" fmla="*/ 1839 h 2152"/>
                <a:gd name="T34" fmla="*/ 2873 w 3476"/>
                <a:gd name="T35" fmla="*/ 1751 h 2152"/>
                <a:gd name="T36" fmla="*/ 2909 w 3476"/>
                <a:gd name="T37" fmla="*/ 1673 h 2152"/>
                <a:gd name="T38" fmla="*/ 2965 w 3476"/>
                <a:gd name="T39" fmla="*/ 1608 h 2152"/>
                <a:gd name="T40" fmla="*/ 3036 w 3476"/>
                <a:gd name="T41" fmla="*/ 1562 h 2152"/>
                <a:gd name="T42" fmla="*/ 3120 w 3476"/>
                <a:gd name="T43" fmla="*/ 1537 h 2152"/>
                <a:gd name="T44" fmla="*/ 3191 w 3476"/>
                <a:gd name="T45" fmla="*/ 1535 h 2152"/>
                <a:gd name="T46" fmla="*/ 3217 w 3476"/>
                <a:gd name="T47" fmla="*/ 614 h 2152"/>
                <a:gd name="T48" fmla="*/ 3165 w 3476"/>
                <a:gd name="T49" fmla="*/ 619 h 2152"/>
                <a:gd name="T50" fmla="*/ 3076 w 3476"/>
                <a:gd name="T51" fmla="*/ 606 h 2152"/>
                <a:gd name="T52" fmla="*/ 2999 w 3476"/>
                <a:gd name="T53" fmla="*/ 570 h 2152"/>
                <a:gd name="T54" fmla="*/ 2934 w 3476"/>
                <a:gd name="T55" fmla="*/ 514 h 2152"/>
                <a:gd name="T56" fmla="*/ 2888 w 3476"/>
                <a:gd name="T57" fmla="*/ 442 h 2152"/>
                <a:gd name="T58" fmla="*/ 2863 w 3476"/>
                <a:gd name="T59" fmla="*/ 359 h 2152"/>
                <a:gd name="T60" fmla="*/ 2861 w 3476"/>
                <a:gd name="T61" fmla="*/ 286 h 2152"/>
                <a:gd name="T62" fmla="*/ 628 w 3476"/>
                <a:gd name="T63" fmla="*/ 257 h 2152"/>
                <a:gd name="T64" fmla="*/ 3174 w 3476"/>
                <a:gd name="T65" fmla="*/ 0 h 2152"/>
                <a:gd name="T66" fmla="*/ 3260 w 3476"/>
                <a:gd name="T67" fmla="*/ 12 h 2152"/>
                <a:gd name="T68" fmla="*/ 3338 w 3476"/>
                <a:gd name="T69" fmla="*/ 48 h 2152"/>
                <a:gd name="T70" fmla="*/ 3401 w 3476"/>
                <a:gd name="T71" fmla="*/ 104 h 2152"/>
                <a:gd name="T72" fmla="*/ 3447 w 3476"/>
                <a:gd name="T73" fmla="*/ 174 h 2152"/>
                <a:gd name="T74" fmla="*/ 3472 w 3476"/>
                <a:gd name="T75" fmla="*/ 257 h 2152"/>
                <a:gd name="T76" fmla="*/ 3476 w 3476"/>
                <a:gd name="T77" fmla="*/ 1850 h 2152"/>
                <a:gd name="T78" fmla="*/ 3462 w 3476"/>
                <a:gd name="T79" fmla="*/ 1938 h 2152"/>
                <a:gd name="T80" fmla="*/ 3427 w 3476"/>
                <a:gd name="T81" fmla="*/ 2014 h 2152"/>
                <a:gd name="T82" fmla="*/ 3372 w 3476"/>
                <a:gd name="T83" fmla="*/ 2078 h 2152"/>
                <a:gd name="T84" fmla="*/ 3300 w 3476"/>
                <a:gd name="T85" fmla="*/ 2124 h 2152"/>
                <a:gd name="T86" fmla="*/ 3218 w 3476"/>
                <a:gd name="T87" fmla="*/ 2149 h 2152"/>
                <a:gd name="T88" fmla="*/ 302 w 3476"/>
                <a:gd name="T89" fmla="*/ 2152 h 2152"/>
                <a:gd name="T90" fmla="*/ 214 w 3476"/>
                <a:gd name="T91" fmla="*/ 2139 h 2152"/>
                <a:gd name="T92" fmla="*/ 138 w 3476"/>
                <a:gd name="T93" fmla="*/ 2103 h 2152"/>
                <a:gd name="T94" fmla="*/ 74 w 3476"/>
                <a:gd name="T95" fmla="*/ 2048 h 2152"/>
                <a:gd name="T96" fmla="*/ 28 w 3476"/>
                <a:gd name="T97" fmla="*/ 1977 h 2152"/>
                <a:gd name="T98" fmla="*/ 3 w 3476"/>
                <a:gd name="T99" fmla="*/ 1895 h 2152"/>
                <a:gd name="T100" fmla="*/ 0 w 3476"/>
                <a:gd name="T101" fmla="*/ 301 h 2152"/>
                <a:gd name="T102" fmla="*/ 13 w 3476"/>
                <a:gd name="T103" fmla="*/ 215 h 2152"/>
                <a:gd name="T104" fmla="*/ 49 w 3476"/>
                <a:gd name="T105" fmla="*/ 137 h 2152"/>
                <a:gd name="T106" fmla="*/ 104 w 3476"/>
                <a:gd name="T107" fmla="*/ 74 h 2152"/>
                <a:gd name="T108" fmla="*/ 175 w 3476"/>
                <a:gd name="T109" fmla="*/ 28 h 2152"/>
                <a:gd name="T110" fmla="*/ 257 w 3476"/>
                <a:gd name="T111" fmla="*/ 4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6" h="2152">
                  <a:moveTo>
                    <a:pt x="628" y="257"/>
                  </a:moveTo>
                  <a:lnTo>
                    <a:pt x="634" y="293"/>
                  </a:lnTo>
                  <a:lnTo>
                    <a:pt x="637" y="332"/>
                  </a:lnTo>
                  <a:lnTo>
                    <a:pt x="633" y="377"/>
                  </a:lnTo>
                  <a:lnTo>
                    <a:pt x="625" y="420"/>
                  </a:lnTo>
                  <a:lnTo>
                    <a:pt x="608" y="461"/>
                  </a:lnTo>
                  <a:lnTo>
                    <a:pt x="587" y="498"/>
                  </a:lnTo>
                  <a:lnTo>
                    <a:pt x="562" y="532"/>
                  </a:lnTo>
                  <a:lnTo>
                    <a:pt x="532" y="563"/>
                  </a:lnTo>
                  <a:lnTo>
                    <a:pt x="498" y="588"/>
                  </a:lnTo>
                  <a:lnTo>
                    <a:pt x="460" y="609"/>
                  </a:lnTo>
                  <a:lnTo>
                    <a:pt x="420" y="624"/>
                  </a:lnTo>
                  <a:lnTo>
                    <a:pt x="377" y="634"/>
                  </a:lnTo>
                  <a:lnTo>
                    <a:pt x="331" y="637"/>
                  </a:lnTo>
                  <a:lnTo>
                    <a:pt x="293" y="635"/>
                  </a:lnTo>
                  <a:lnTo>
                    <a:pt x="256" y="627"/>
                  </a:lnTo>
                  <a:lnTo>
                    <a:pt x="256" y="1561"/>
                  </a:lnTo>
                  <a:lnTo>
                    <a:pt x="293" y="1555"/>
                  </a:lnTo>
                  <a:lnTo>
                    <a:pt x="331" y="1553"/>
                  </a:lnTo>
                  <a:lnTo>
                    <a:pt x="377" y="1556"/>
                  </a:lnTo>
                  <a:lnTo>
                    <a:pt x="420" y="1565"/>
                  </a:lnTo>
                  <a:lnTo>
                    <a:pt x="460" y="1581"/>
                  </a:lnTo>
                  <a:lnTo>
                    <a:pt x="498" y="1602"/>
                  </a:lnTo>
                  <a:lnTo>
                    <a:pt x="533" y="1627"/>
                  </a:lnTo>
                  <a:lnTo>
                    <a:pt x="562" y="1658"/>
                  </a:lnTo>
                  <a:lnTo>
                    <a:pt x="588" y="1692"/>
                  </a:lnTo>
                  <a:lnTo>
                    <a:pt x="609" y="1729"/>
                  </a:lnTo>
                  <a:lnTo>
                    <a:pt x="625" y="1769"/>
                  </a:lnTo>
                  <a:lnTo>
                    <a:pt x="633" y="1812"/>
                  </a:lnTo>
                  <a:lnTo>
                    <a:pt x="637" y="1857"/>
                  </a:lnTo>
                  <a:lnTo>
                    <a:pt x="634" y="1895"/>
                  </a:lnTo>
                  <a:lnTo>
                    <a:pt x="2865" y="1895"/>
                  </a:lnTo>
                  <a:lnTo>
                    <a:pt x="2861" y="1868"/>
                  </a:lnTo>
                  <a:lnTo>
                    <a:pt x="2860" y="1839"/>
                  </a:lnTo>
                  <a:lnTo>
                    <a:pt x="2863" y="1793"/>
                  </a:lnTo>
                  <a:lnTo>
                    <a:pt x="2873" y="1751"/>
                  </a:lnTo>
                  <a:lnTo>
                    <a:pt x="2888" y="1710"/>
                  </a:lnTo>
                  <a:lnTo>
                    <a:pt x="2909" y="1673"/>
                  </a:lnTo>
                  <a:lnTo>
                    <a:pt x="2934" y="1638"/>
                  </a:lnTo>
                  <a:lnTo>
                    <a:pt x="2965" y="1608"/>
                  </a:lnTo>
                  <a:lnTo>
                    <a:pt x="2999" y="1582"/>
                  </a:lnTo>
                  <a:lnTo>
                    <a:pt x="3036" y="1562"/>
                  </a:lnTo>
                  <a:lnTo>
                    <a:pt x="3076" y="1546"/>
                  </a:lnTo>
                  <a:lnTo>
                    <a:pt x="3120" y="1537"/>
                  </a:lnTo>
                  <a:lnTo>
                    <a:pt x="3165" y="1534"/>
                  </a:lnTo>
                  <a:lnTo>
                    <a:pt x="3191" y="1535"/>
                  </a:lnTo>
                  <a:lnTo>
                    <a:pt x="3217" y="1538"/>
                  </a:lnTo>
                  <a:lnTo>
                    <a:pt x="3217" y="614"/>
                  </a:lnTo>
                  <a:lnTo>
                    <a:pt x="3192" y="618"/>
                  </a:lnTo>
                  <a:lnTo>
                    <a:pt x="3165" y="619"/>
                  </a:lnTo>
                  <a:lnTo>
                    <a:pt x="3119" y="616"/>
                  </a:lnTo>
                  <a:lnTo>
                    <a:pt x="3076" y="606"/>
                  </a:lnTo>
                  <a:lnTo>
                    <a:pt x="3036" y="591"/>
                  </a:lnTo>
                  <a:lnTo>
                    <a:pt x="2999" y="570"/>
                  </a:lnTo>
                  <a:lnTo>
                    <a:pt x="2965" y="544"/>
                  </a:lnTo>
                  <a:lnTo>
                    <a:pt x="2934" y="514"/>
                  </a:lnTo>
                  <a:lnTo>
                    <a:pt x="2909" y="479"/>
                  </a:lnTo>
                  <a:lnTo>
                    <a:pt x="2888" y="442"/>
                  </a:lnTo>
                  <a:lnTo>
                    <a:pt x="2873" y="402"/>
                  </a:lnTo>
                  <a:lnTo>
                    <a:pt x="2863" y="359"/>
                  </a:lnTo>
                  <a:lnTo>
                    <a:pt x="2860" y="314"/>
                  </a:lnTo>
                  <a:lnTo>
                    <a:pt x="2861" y="286"/>
                  </a:lnTo>
                  <a:lnTo>
                    <a:pt x="2865" y="257"/>
                  </a:lnTo>
                  <a:lnTo>
                    <a:pt x="628" y="257"/>
                  </a:lnTo>
                  <a:close/>
                  <a:moveTo>
                    <a:pt x="302" y="0"/>
                  </a:moveTo>
                  <a:lnTo>
                    <a:pt x="3174" y="0"/>
                  </a:lnTo>
                  <a:lnTo>
                    <a:pt x="3218" y="4"/>
                  </a:lnTo>
                  <a:lnTo>
                    <a:pt x="3260" y="12"/>
                  </a:lnTo>
                  <a:lnTo>
                    <a:pt x="3300" y="28"/>
                  </a:lnTo>
                  <a:lnTo>
                    <a:pt x="3338" y="48"/>
                  </a:lnTo>
                  <a:lnTo>
                    <a:pt x="3372" y="74"/>
                  </a:lnTo>
                  <a:lnTo>
                    <a:pt x="3401" y="104"/>
                  </a:lnTo>
                  <a:lnTo>
                    <a:pt x="3426" y="137"/>
                  </a:lnTo>
                  <a:lnTo>
                    <a:pt x="3447" y="174"/>
                  </a:lnTo>
                  <a:lnTo>
                    <a:pt x="3462" y="215"/>
                  </a:lnTo>
                  <a:lnTo>
                    <a:pt x="3472" y="257"/>
                  </a:lnTo>
                  <a:lnTo>
                    <a:pt x="3476" y="301"/>
                  </a:lnTo>
                  <a:lnTo>
                    <a:pt x="3476" y="1850"/>
                  </a:lnTo>
                  <a:lnTo>
                    <a:pt x="3472" y="1895"/>
                  </a:lnTo>
                  <a:lnTo>
                    <a:pt x="3462" y="1938"/>
                  </a:lnTo>
                  <a:lnTo>
                    <a:pt x="3447" y="1978"/>
                  </a:lnTo>
                  <a:lnTo>
                    <a:pt x="3427" y="2014"/>
                  </a:lnTo>
                  <a:lnTo>
                    <a:pt x="3401" y="2048"/>
                  </a:lnTo>
                  <a:lnTo>
                    <a:pt x="3372" y="2078"/>
                  </a:lnTo>
                  <a:lnTo>
                    <a:pt x="3338" y="2104"/>
                  </a:lnTo>
                  <a:lnTo>
                    <a:pt x="3300" y="2124"/>
                  </a:lnTo>
                  <a:lnTo>
                    <a:pt x="3261" y="2139"/>
                  </a:lnTo>
                  <a:lnTo>
                    <a:pt x="3218" y="2149"/>
                  </a:lnTo>
                  <a:lnTo>
                    <a:pt x="3175" y="2152"/>
                  </a:lnTo>
                  <a:lnTo>
                    <a:pt x="302" y="2152"/>
                  </a:lnTo>
                  <a:lnTo>
                    <a:pt x="257" y="2149"/>
                  </a:lnTo>
                  <a:lnTo>
                    <a:pt x="214" y="2139"/>
                  </a:lnTo>
                  <a:lnTo>
                    <a:pt x="175" y="2124"/>
                  </a:lnTo>
                  <a:lnTo>
                    <a:pt x="138" y="2103"/>
                  </a:lnTo>
                  <a:lnTo>
                    <a:pt x="104" y="2078"/>
                  </a:lnTo>
                  <a:lnTo>
                    <a:pt x="74" y="2048"/>
                  </a:lnTo>
                  <a:lnTo>
                    <a:pt x="49" y="2014"/>
                  </a:lnTo>
                  <a:lnTo>
                    <a:pt x="28" y="1977"/>
                  </a:lnTo>
                  <a:lnTo>
                    <a:pt x="13" y="1938"/>
                  </a:lnTo>
                  <a:lnTo>
                    <a:pt x="3" y="1895"/>
                  </a:lnTo>
                  <a:lnTo>
                    <a:pt x="0" y="1850"/>
                  </a:lnTo>
                  <a:lnTo>
                    <a:pt x="0" y="301"/>
                  </a:lnTo>
                  <a:lnTo>
                    <a:pt x="3" y="256"/>
                  </a:lnTo>
                  <a:lnTo>
                    <a:pt x="13" y="215"/>
                  </a:lnTo>
                  <a:lnTo>
                    <a:pt x="28" y="174"/>
                  </a:lnTo>
                  <a:lnTo>
                    <a:pt x="49" y="137"/>
                  </a:lnTo>
                  <a:lnTo>
                    <a:pt x="74" y="103"/>
                  </a:lnTo>
                  <a:lnTo>
                    <a:pt x="104" y="74"/>
                  </a:lnTo>
                  <a:lnTo>
                    <a:pt x="138" y="48"/>
                  </a:lnTo>
                  <a:lnTo>
                    <a:pt x="175" y="28"/>
                  </a:lnTo>
                  <a:lnTo>
                    <a:pt x="214" y="12"/>
                  </a:lnTo>
                  <a:lnTo>
                    <a:pt x="257" y="4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00"/>
            <p:cNvSpPr>
              <a:spLocks/>
            </p:cNvSpPr>
            <p:nvPr/>
          </p:nvSpPr>
          <p:spPr bwMode="auto">
            <a:xfrm>
              <a:off x="11001376" y="4713288"/>
              <a:ext cx="401638" cy="82550"/>
            </a:xfrm>
            <a:custGeom>
              <a:avLst/>
              <a:gdLst>
                <a:gd name="T0" fmla="*/ 0 w 2524"/>
                <a:gd name="T1" fmla="*/ 0 h 517"/>
                <a:gd name="T2" fmla="*/ 2524 w 2524"/>
                <a:gd name="T3" fmla="*/ 0 h 517"/>
                <a:gd name="T4" fmla="*/ 2446 w 2524"/>
                <a:gd name="T5" fmla="*/ 72 h 517"/>
                <a:gd name="T6" fmla="*/ 2365 w 2524"/>
                <a:gd name="T7" fmla="*/ 139 h 517"/>
                <a:gd name="T8" fmla="*/ 2280 w 2524"/>
                <a:gd name="T9" fmla="*/ 201 h 517"/>
                <a:gd name="T10" fmla="*/ 2191 w 2524"/>
                <a:gd name="T11" fmla="*/ 258 h 517"/>
                <a:gd name="T12" fmla="*/ 2099 w 2524"/>
                <a:gd name="T13" fmla="*/ 310 h 517"/>
                <a:gd name="T14" fmla="*/ 2004 w 2524"/>
                <a:gd name="T15" fmla="*/ 356 h 517"/>
                <a:gd name="T16" fmla="*/ 1906 w 2524"/>
                <a:gd name="T17" fmla="*/ 398 h 517"/>
                <a:gd name="T18" fmla="*/ 1804 w 2524"/>
                <a:gd name="T19" fmla="*/ 433 h 517"/>
                <a:gd name="T20" fmla="*/ 1700 w 2524"/>
                <a:gd name="T21" fmla="*/ 462 h 517"/>
                <a:gd name="T22" fmla="*/ 1594 w 2524"/>
                <a:gd name="T23" fmla="*/ 487 h 517"/>
                <a:gd name="T24" fmla="*/ 1486 w 2524"/>
                <a:gd name="T25" fmla="*/ 503 h 517"/>
                <a:gd name="T26" fmla="*/ 1374 w 2524"/>
                <a:gd name="T27" fmla="*/ 513 h 517"/>
                <a:gd name="T28" fmla="*/ 1261 w 2524"/>
                <a:gd name="T29" fmla="*/ 517 h 517"/>
                <a:gd name="T30" fmla="*/ 1149 w 2524"/>
                <a:gd name="T31" fmla="*/ 513 h 517"/>
                <a:gd name="T32" fmla="*/ 1038 w 2524"/>
                <a:gd name="T33" fmla="*/ 503 h 517"/>
                <a:gd name="T34" fmla="*/ 930 w 2524"/>
                <a:gd name="T35" fmla="*/ 487 h 517"/>
                <a:gd name="T36" fmla="*/ 824 w 2524"/>
                <a:gd name="T37" fmla="*/ 462 h 517"/>
                <a:gd name="T38" fmla="*/ 719 w 2524"/>
                <a:gd name="T39" fmla="*/ 433 h 517"/>
                <a:gd name="T40" fmla="*/ 618 w 2524"/>
                <a:gd name="T41" fmla="*/ 398 h 517"/>
                <a:gd name="T42" fmla="*/ 520 w 2524"/>
                <a:gd name="T43" fmla="*/ 356 h 517"/>
                <a:gd name="T44" fmla="*/ 424 w 2524"/>
                <a:gd name="T45" fmla="*/ 310 h 517"/>
                <a:gd name="T46" fmla="*/ 331 w 2524"/>
                <a:gd name="T47" fmla="*/ 258 h 517"/>
                <a:gd name="T48" fmla="*/ 243 w 2524"/>
                <a:gd name="T49" fmla="*/ 201 h 517"/>
                <a:gd name="T50" fmla="*/ 159 w 2524"/>
                <a:gd name="T51" fmla="*/ 139 h 517"/>
                <a:gd name="T52" fmla="*/ 77 w 2524"/>
                <a:gd name="T53" fmla="*/ 72 h 517"/>
                <a:gd name="T54" fmla="*/ 0 w 2524"/>
                <a:gd name="T5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4" h="517">
                  <a:moveTo>
                    <a:pt x="0" y="0"/>
                  </a:moveTo>
                  <a:lnTo>
                    <a:pt x="2524" y="0"/>
                  </a:lnTo>
                  <a:lnTo>
                    <a:pt x="2446" y="72"/>
                  </a:lnTo>
                  <a:lnTo>
                    <a:pt x="2365" y="139"/>
                  </a:lnTo>
                  <a:lnTo>
                    <a:pt x="2280" y="201"/>
                  </a:lnTo>
                  <a:lnTo>
                    <a:pt x="2191" y="258"/>
                  </a:lnTo>
                  <a:lnTo>
                    <a:pt x="2099" y="310"/>
                  </a:lnTo>
                  <a:lnTo>
                    <a:pt x="2004" y="356"/>
                  </a:lnTo>
                  <a:lnTo>
                    <a:pt x="1906" y="398"/>
                  </a:lnTo>
                  <a:lnTo>
                    <a:pt x="1804" y="433"/>
                  </a:lnTo>
                  <a:lnTo>
                    <a:pt x="1700" y="462"/>
                  </a:lnTo>
                  <a:lnTo>
                    <a:pt x="1594" y="487"/>
                  </a:lnTo>
                  <a:lnTo>
                    <a:pt x="1486" y="503"/>
                  </a:lnTo>
                  <a:lnTo>
                    <a:pt x="1374" y="513"/>
                  </a:lnTo>
                  <a:lnTo>
                    <a:pt x="1261" y="517"/>
                  </a:lnTo>
                  <a:lnTo>
                    <a:pt x="1149" y="513"/>
                  </a:lnTo>
                  <a:lnTo>
                    <a:pt x="1038" y="503"/>
                  </a:lnTo>
                  <a:lnTo>
                    <a:pt x="930" y="487"/>
                  </a:lnTo>
                  <a:lnTo>
                    <a:pt x="824" y="462"/>
                  </a:lnTo>
                  <a:lnTo>
                    <a:pt x="719" y="433"/>
                  </a:lnTo>
                  <a:lnTo>
                    <a:pt x="618" y="398"/>
                  </a:lnTo>
                  <a:lnTo>
                    <a:pt x="520" y="356"/>
                  </a:lnTo>
                  <a:lnTo>
                    <a:pt x="424" y="310"/>
                  </a:lnTo>
                  <a:lnTo>
                    <a:pt x="331" y="258"/>
                  </a:lnTo>
                  <a:lnTo>
                    <a:pt x="243" y="201"/>
                  </a:lnTo>
                  <a:lnTo>
                    <a:pt x="159" y="139"/>
                  </a:lnTo>
                  <a:lnTo>
                    <a:pt x="77" y="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01"/>
            <p:cNvSpPr>
              <a:spLocks/>
            </p:cNvSpPr>
            <p:nvPr/>
          </p:nvSpPr>
          <p:spPr bwMode="auto">
            <a:xfrm>
              <a:off x="11001376" y="4224338"/>
              <a:ext cx="401638" cy="82550"/>
            </a:xfrm>
            <a:custGeom>
              <a:avLst/>
              <a:gdLst>
                <a:gd name="T0" fmla="*/ 1261 w 2524"/>
                <a:gd name="T1" fmla="*/ 0 h 518"/>
                <a:gd name="T2" fmla="*/ 1374 w 2524"/>
                <a:gd name="T3" fmla="*/ 3 h 518"/>
                <a:gd name="T4" fmla="*/ 1486 w 2524"/>
                <a:gd name="T5" fmla="*/ 14 h 518"/>
                <a:gd name="T6" fmla="*/ 1594 w 2524"/>
                <a:gd name="T7" fmla="*/ 31 h 518"/>
                <a:gd name="T8" fmla="*/ 1700 w 2524"/>
                <a:gd name="T9" fmla="*/ 54 h 518"/>
                <a:gd name="T10" fmla="*/ 1804 w 2524"/>
                <a:gd name="T11" fmla="*/ 83 h 518"/>
                <a:gd name="T12" fmla="*/ 1906 w 2524"/>
                <a:gd name="T13" fmla="*/ 118 h 518"/>
                <a:gd name="T14" fmla="*/ 2004 w 2524"/>
                <a:gd name="T15" fmla="*/ 160 h 518"/>
                <a:gd name="T16" fmla="*/ 2099 w 2524"/>
                <a:gd name="T17" fmla="*/ 207 h 518"/>
                <a:gd name="T18" fmla="*/ 2191 w 2524"/>
                <a:gd name="T19" fmla="*/ 258 h 518"/>
                <a:gd name="T20" fmla="*/ 2280 w 2524"/>
                <a:gd name="T21" fmla="*/ 316 h 518"/>
                <a:gd name="T22" fmla="*/ 2365 w 2524"/>
                <a:gd name="T23" fmla="*/ 379 h 518"/>
                <a:gd name="T24" fmla="*/ 2446 w 2524"/>
                <a:gd name="T25" fmla="*/ 445 h 518"/>
                <a:gd name="T26" fmla="*/ 2524 w 2524"/>
                <a:gd name="T27" fmla="*/ 518 h 518"/>
                <a:gd name="T28" fmla="*/ 0 w 2524"/>
                <a:gd name="T29" fmla="*/ 518 h 518"/>
                <a:gd name="T30" fmla="*/ 77 w 2524"/>
                <a:gd name="T31" fmla="*/ 445 h 518"/>
                <a:gd name="T32" fmla="*/ 159 w 2524"/>
                <a:gd name="T33" fmla="*/ 379 h 518"/>
                <a:gd name="T34" fmla="*/ 243 w 2524"/>
                <a:gd name="T35" fmla="*/ 316 h 518"/>
                <a:gd name="T36" fmla="*/ 331 w 2524"/>
                <a:gd name="T37" fmla="*/ 258 h 518"/>
                <a:gd name="T38" fmla="*/ 424 w 2524"/>
                <a:gd name="T39" fmla="*/ 207 h 518"/>
                <a:gd name="T40" fmla="*/ 520 w 2524"/>
                <a:gd name="T41" fmla="*/ 160 h 518"/>
                <a:gd name="T42" fmla="*/ 618 w 2524"/>
                <a:gd name="T43" fmla="*/ 118 h 518"/>
                <a:gd name="T44" fmla="*/ 719 w 2524"/>
                <a:gd name="T45" fmla="*/ 83 h 518"/>
                <a:gd name="T46" fmla="*/ 824 w 2524"/>
                <a:gd name="T47" fmla="*/ 54 h 518"/>
                <a:gd name="T48" fmla="*/ 930 w 2524"/>
                <a:gd name="T49" fmla="*/ 31 h 518"/>
                <a:gd name="T50" fmla="*/ 1038 w 2524"/>
                <a:gd name="T51" fmla="*/ 14 h 518"/>
                <a:gd name="T52" fmla="*/ 1149 w 2524"/>
                <a:gd name="T53" fmla="*/ 3 h 518"/>
                <a:gd name="T54" fmla="*/ 1261 w 2524"/>
                <a:gd name="T5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4" h="518">
                  <a:moveTo>
                    <a:pt x="1261" y="0"/>
                  </a:moveTo>
                  <a:lnTo>
                    <a:pt x="1374" y="3"/>
                  </a:lnTo>
                  <a:lnTo>
                    <a:pt x="1486" y="14"/>
                  </a:lnTo>
                  <a:lnTo>
                    <a:pt x="1594" y="31"/>
                  </a:lnTo>
                  <a:lnTo>
                    <a:pt x="1700" y="54"/>
                  </a:lnTo>
                  <a:lnTo>
                    <a:pt x="1804" y="83"/>
                  </a:lnTo>
                  <a:lnTo>
                    <a:pt x="1906" y="118"/>
                  </a:lnTo>
                  <a:lnTo>
                    <a:pt x="2004" y="160"/>
                  </a:lnTo>
                  <a:lnTo>
                    <a:pt x="2099" y="207"/>
                  </a:lnTo>
                  <a:lnTo>
                    <a:pt x="2191" y="258"/>
                  </a:lnTo>
                  <a:lnTo>
                    <a:pt x="2280" y="316"/>
                  </a:lnTo>
                  <a:lnTo>
                    <a:pt x="2365" y="379"/>
                  </a:lnTo>
                  <a:lnTo>
                    <a:pt x="2446" y="445"/>
                  </a:lnTo>
                  <a:lnTo>
                    <a:pt x="2524" y="518"/>
                  </a:lnTo>
                  <a:lnTo>
                    <a:pt x="0" y="518"/>
                  </a:lnTo>
                  <a:lnTo>
                    <a:pt x="77" y="445"/>
                  </a:lnTo>
                  <a:lnTo>
                    <a:pt x="159" y="379"/>
                  </a:lnTo>
                  <a:lnTo>
                    <a:pt x="243" y="316"/>
                  </a:lnTo>
                  <a:lnTo>
                    <a:pt x="331" y="258"/>
                  </a:lnTo>
                  <a:lnTo>
                    <a:pt x="424" y="207"/>
                  </a:lnTo>
                  <a:lnTo>
                    <a:pt x="520" y="160"/>
                  </a:lnTo>
                  <a:lnTo>
                    <a:pt x="618" y="118"/>
                  </a:lnTo>
                  <a:lnTo>
                    <a:pt x="719" y="83"/>
                  </a:lnTo>
                  <a:lnTo>
                    <a:pt x="824" y="54"/>
                  </a:lnTo>
                  <a:lnTo>
                    <a:pt x="930" y="31"/>
                  </a:lnTo>
                  <a:lnTo>
                    <a:pt x="1038" y="14"/>
                  </a:lnTo>
                  <a:lnTo>
                    <a:pt x="1149" y="3"/>
                  </a:lnTo>
                  <a:lnTo>
                    <a:pt x="1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1" name="Group 880"/>
          <p:cNvGrpSpPr/>
          <p:nvPr/>
        </p:nvGrpSpPr>
        <p:grpSpPr>
          <a:xfrm>
            <a:off x="10014553" y="4308475"/>
            <a:ext cx="573088" cy="403225"/>
            <a:chOff x="10063163" y="4308475"/>
            <a:chExt cx="573088" cy="403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9" name="Freeform 206"/>
            <p:cNvSpPr>
              <a:spLocks noEditPoints="1"/>
            </p:cNvSpPr>
            <p:nvPr/>
          </p:nvSpPr>
          <p:spPr bwMode="auto">
            <a:xfrm>
              <a:off x="10206038" y="4364038"/>
              <a:ext cx="176213" cy="177800"/>
            </a:xfrm>
            <a:custGeom>
              <a:avLst/>
              <a:gdLst>
                <a:gd name="T0" fmla="*/ 512 w 1117"/>
                <a:gd name="T1" fmla="*/ 191 h 1119"/>
                <a:gd name="T2" fmla="*/ 510 w 1117"/>
                <a:gd name="T3" fmla="*/ 256 h 1119"/>
                <a:gd name="T4" fmla="*/ 482 w 1117"/>
                <a:gd name="T5" fmla="*/ 275 h 1119"/>
                <a:gd name="T6" fmla="*/ 391 w 1117"/>
                <a:gd name="T7" fmla="*/ 342 h 1119"/>
                <a:gd name="T8" fmla="*/ 365 w 1117"/>
                <a:gd name="T9" fmla="*/ 452 h 1119"/>
                <a:gd name="T10" fmla="*/ 409 w 1117"/>
                <a:gd name="T11" fmla="*/ 538 h 1119"/>
                <a:gd name="T12" fmla="*/ 522 w 1117"/>
                <a:gd name="T13" fmla="*/ 603 h 1119"/>
                <a:gd name="T14" fmla="*/ 610 w 1117"/>
                <a:gd name="T15" fmla="*/ 654 h 1119"/>
                <a:gd name="T16" fmla="*/ 611 w 1117"/>
                <a:gd name="T17" fmla="*/ 714 h 1119"/>
                <a:gd name="T18" fmla="*/ 540 w 1117"/>
                <a:gd name="T19" fmla="*/ 745 h 1119"/>
                <a:gd name="T20" fmla="*/ 410 w 1117"/>
                <a:gd name="T21" fmla="*/ 712 h 1119"/>
                <a:gd name="T22" fmla="*/ 383 w 1117"/>
                <a:gd name="T23" fmla="*/ 715 h 1119"/>
                <a:gd name="T24" fmla="*/ 360 w 1117"/>
                <a:gd name="T25" fmla="*/ 803 h 1119"/>
                <a:gd name="T26" fmla="*/ 414 w 1117"/>
                <a:gd name="T27" fmla="*/ 835 h 1119"/>
                <a:gd name="T28" fmla="*/ 498 w 1117"/>
                <a:gd name="T29" fmla="*/ 856 h 1119"/>
                <a:gd name="T30" fmla="*/ 504 w 1117"/>
                <a:gd name="T31" fmla="*/ 919 h 1119"/>
                <a:gd name="T32" fmla="*/ 527 w 1117"/>
                <a:gd name="T33" fmla="*/ 943 h 1119"/>
                <a:gd name="T34" fmla="*/ 601 w 1117"/>
                <a:gd name="T35" fmla="*/ 930 h 1119"/>
                <a:gd name="T36" fmla="*/ 603 w 1117"/>
                <a:gd name="T37" fmla="*/ 859 h 1119"/>
                <a:gd name="T38" fmla="*/ 653 w 1117"/>
                <a:gd name="T39" fmla="*/ 831 h 1119"/>
                <a:gd name="T40" fmla="*/ 736 w 1117"/>
                <a:gd name="T41" fmla="*/ 755 h 1119"/>
                <a:gd name="T42" fmla="*/ 753 w 1117"/>
                <a:gd name="T43" fmla="*/ 642 h 1119"/>
                <a:gd name="T44" fmla="*/ 690 w 1117"/>
                <a:gd name="T45" fmla="*/ 543 h 1119"/>
                <a:gd name="T46" fmla="*/ 571 w 1117"/>
                <a:gd name="T47" fmla="*/ 482 h 1119"/>
                <a:gd name="T48" fmla="*/ 508 w 1117"/>
                <a:gd name="T49" fmla="*/ 443 h 1119"/>
                <a:gd name="T50" fmla="*/ 507 w 1117"/>
                <a:gd name="T51" fmla="*/ 392 h 1119"/>
                <a:gd name="T52" fmla="*/ 562 w 1117"/>
                <a:gd name="T53" fmla="*/ 368 h 1119"/>
                <a:gd name="T54" fmla="*/ 689 w 1117"/>
                <a:gd name="T55" fmla="*/ 396 h 1119"/>
                <a:gd name="T56" fmla="*/ 711 w 1117"/>
                <a:gd name="T57" fmla="*/ 378 h 1119"/>
                <a:gd name="T58" fmla="*/ 724 w 1117"/>
                <a:gd name="T59" fmla="*/ 292 h 1119"/>
                <a:gd name="T60" fmla="*/ 641 w 1117"/>
                <a:gd name="T61" fmla="*/ 265 h 1119"/>
                <a:gd name="T62" fmla="*/ 608 w 1117"/>
                <a:gd name="T63" fmla="*/ 249 h 1119"/>
                <a:gd name="T64" fmla="*/ 605 w 1117"/>
                <a:gd name="T65" fmla="*/ 191 h 1119"/>
                <a:gd name="T66" fmla="*/ 558 w 1117"/>
                <a:gd name="T67" fmla="*/ 177 h 1119"/>
                <a:gd name="T68" fmla="*/ 678 w 1117"/>
                <a:gd name="T69" fmla="*/ 13 h 1119"/>
                <a:gd name="T70" fmla="*/ 888 w 1117"/>
                <a:gd name="T71" fmla="*/ 108 h 1119"/>
                <a:gd name="T72" fmla="*/ 1040 w 1117"/>
                <a:gd name="T73" fmla="*/ 277 h 1119"/>
                <a:gd name="T74" fmla="*/ 1114 w 1117"/>
                <a:gd name="T75" fmla="*/ 499 h 1119"/>
                <a:gd name="T76" fmla="*/ 1088 w 1117"/>
                <a:gd name="T77" fmla="*/ 736 h 1119"/>
                <a:gd name="T78" fmla="*/ 973 w 1117"/>
                <a:gd name="T79" fmla="*/ 934 h 1119"/>
                <a:gd name="T80" fmla="*/ 789 w 1117"/>
                <a:gd name="T81" fmla="*/ 1069 h 1119"/>
                <a:gd name="T82" fmla="*/ 558 w 1117"/>
                <a:gd name="T83" fmla="*/ 1119 h 1119"/>
                <a:gd name="T84" fmla="*/ 328 w 1117"/>
                <a:gd name="T85" fmla="*/ 1069 h 1119"/>
                <a:gd name="T86" fmla="*/ 144 w 1117"/>
                <a:gd name="T87" fmla="*/ 934 h 1119"/>
                <a:gd name="T88" fmla="*/ 29 w 1117"/>
                <a:gd name="T89" fmla="*/ 736 h 1119"/>
                <a:gd name="T90" fmla="*/ 3 w 1117"/>
                <a:gd name="T91" fmla="*/ 499 h 1119"/>
                <a:gd name="T92" fmla="*/ 76 w 1117"/>
                <a:gd name="T93" fmla="*/ 277 h 1119"/>
                <a:gd name="T94" fmla="*/ 228 w 1117"/>
                <a:gd name="T95" fmla="*/ 108 h 1119"/>
                <a:gd name="T96" fmla="*/ 439 w 1117"/>
                <a:gd name="T97" fmla="*/ 1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17" h="1119">
                  <a:moveTo>
                    <a:pt x="538" y="177"/>
                  </a:moveTo>
                  <a:lnTo>
                    <a:pt x="524" y="179"/>
                  </a:lnTo>
                  <a:lnTo>
                    <a:pt x="516" y="182"/>
                  </a:lnTo>
                  <a:lnTo>
                    <a:pt x="512" y="191"/>
                  </a:lnTo>
                  <a:lnTo>
                    <a:pt x="511" y="204"/>
                  </a:lnTo>
                  <a:lnTo>
                    <a:pt x="511" y="235"/>
                  </a:lnTo>
                  <a:lnTo>
                    <a:pt x="510" y="247"/>
                  </a:lnTo>
                  <a:lnTo>
                    <a:pt x="510" y="256"/>
                  </a:lnTo>
                  <a:lnTo>
                    <a:pt x="507" y="263"/>
                  </a:lnTo>
                  <a:lnTo>
                    <a:pt x="503" y="267"/>
                  </a:lnTo>
                  <a:lnTo>
                    <a:pt x="494" y="270"/>
                  </a:lnTo>
                  <a:lnTo>
                    <a:pt x="482" y="275"/>
                  </a:lnTo>
                  <a:lnTo>
                    <a:pt x="453" y="288"/>
                  </a:lnTo>
                  <a:lnTo>
                    <a:pt x="429" y="303"/>
                  </a:lnTo>
                  <a:lnTo>
                    <a:pt x="408" y="321"/>
                  </a:lnTo>
                  <a:lnTo>
                    <a:pt x="391" y="342"/>
                  </a:lnTo>
                  <a:lnTo>
                    <a:pt x="377" y="366"/>
                  </a:lnTo>
                  <a:lnTo>
                    <a:pt x="369" y="393"/>
                  </a:lnTo>
                  <a:lnTo>
                    <a:pt x="364" y="424"/>
                  </a:lnTo>
                  <a:lnTo>
                    <a:pt x="365" y="452"/>
                  </a:lnTo>
                  <a:lnTo>
                    <a:pt x="371" y="477"/>
                  </a:lnTo>
                  <a:lnTo>
                    <a:pt x="380" y="499"/>
                  </a:lnTo>
                  <a:lnTo>
                    <a:pt x="393" y="520"/>
                  </a:lnTo>
                  <a:lnTo>
                    <a:pt x="409" y="538"/>
                  </a:lnTo>
                  <a:lnTo>
                    <a:pt x="429" y="555"/>
                  </a:lnTo>
                  <a:lnTo>
                    <a:pt x="451" y="569"/>
                  </a:lnTo>
                  <a:lnTo>
                    <a:pt x="486" y="588"/>
                  </a:lnTo>
                  <a:lnTo>
                    <a:pt x="522" y="603"/>
                  </a:lnTo>
                  <a:lnTo>
                    <a:pt x="558" y="618"/>
                  </a:lnTo>
                  <a:lnTo>
                    <a:pt x="578" y="629"/>
                  </a:lnTo>
                  <a:lnTo>
                    <a:pt x="598" y="641"/>
                  </a:lnTo>
                  <a:lnTo>
                    <a:pt x="610" y="654"/>
                  </a:lnTo>
                  <a:lnTo>
                    <a:pt x="618" y="669"/>
                  </a:lnTo>
                  <a:lnTo>
                    <a:pt x="620" y="685"/>
                  </a:lnTo>
                  <a:lnTo>
                    <a:pt x="618" y="700"/>
                  </a:lnTo>
                  <a:lnTo>
                    <a:pt x="611" y="714"/>
                  </a:lnTo>
                  <a:lnTo>
                    <a:pt x="600" y="726"/>
                  </a:lnTo>
                  <a:lnTo>
                    <a:pt x="585" y="735"/>
                  </a:lnTo>
                  <a:lnTo>
                    <a:pt x="563" y="743"/>
                  </a:lnTo>
                  <a:lnTo>
                    <a:pt x="540" y="745"/>
                  </a:lnTo>
                  <a:lnTo>
                    <a:pt x="516" y="744"/>
                  </a:lnTo>
                  <a:lnTo>
                    <a:pt x="480" y="737"/>
                  </a:lnTo>
                  <a:lnTo>
                    <a:pt x="444" y="726"/>
                  </a:lnTo>
                  <a:lnTo>
                    <a:pt x="410" y="712"/>
                  </a:lnTo>
                  <a:lnTo>
                    <a:pt x="401" y="708"/>
                  </a:lnTo>
                  <a:lnTo>
                    <a:pt x="393" y="707"/>
                  </a:lnTo>
                  <a:lnTo>
                    <a:pt x="387" y="709"/>
                  </a:lnTo>
                  <a:lnTo>
                    <a:pt x="383" y="715"/>
                  </a:lnTo>
                  <a:lnTo>
                    <a:pt x="379" y="725"/>
                  </a:lnTo>
                  <a:lnTo>
                    <a:pt x="363" y="780"/>
                  </a:lnTo>
                  <a:lnTo>
                    <a:pt x="361" y="793"/>
                  </a:lnTo>
                  <a:lnTo>
                    <a:pt x="360" y="803"/>
                  </a:lnTo>
                  <a:lnTo>
                    <a:pt x="363" y="810"/>
                  </a:lnTo>
                  <a:lnTo>
                    <a:pt x="371" y="816"/>
                  </a:lnTo>
                  <a:lnTo>
                    <a:pt x="383" y="823"/>
                  </a:lnTo>
                  <a:lnTo>
                    <a:pt x="414" y="835"/>
                  </a:lnTo>
                  <a:lnTo>
                    <a:pt x="445" y="844"/>
                  </a:lnTo>
                  <a:lnTo>
                    <a:pt x="477" y="851"/>
                  </a:lnTo>
                  <a:lnTo>
                    <a:pt x="490" y="853"/>
                  </a:lnTo>
                  <a:lnTo>
                    <a:pt x="498" y="856"/>
                  </a:lnTo>
                  <a:lnTo>
                    <a:pt x="503" y="860"/>
                  </a:lnTo>
                  <a:lnTo>
                    <a:pt x="504" y="869"/>
                  </a:lnTo>
                  <a:lnTo>
                    <a:pt x="504" y="882"/>
                  </a:lnTo>
                  <a:lnTo>
                    <a:pt x="504" y="919"/>
                  </a:lnTo>
                  <a:lnTo>
                    <a:pt x="506" y="929"/>
                  </a:lnTo>
                  <a:lnTo>
                    <a:pt x="510" y="936"/>
                  </a:lnTo>
                  <a:lnTo>
                    <a:pt x="517" y="942"/>
                  </a:lnTo>
                  <a:lnTo>
                    <a:pt x="527" y="943"/>
                  </a:lnTo>
                  <a:lnTo>
                    <a:pt x="580" y="943"/>
                  </a:lnTo>
                  <a:lnTo>
                    <a:pt x="590" y="941"/>
                  </a:lnTo>
                  <a:lnTo>
                    <a:pt x="597" y="936"/>
                  </a:lnTo>
                  <a:lnTo>
                    <a:pt x="601" y="930"/>
                  </a:lnTo>
                  <a:lnTo>
                    <a:pt x="602" y="920"/>
                  </a:lnTo>
                  <a:lnTo>
                    <a:pt x="603" y="896"/>
                  </a:lnTo>
                  <a:lnTo>
                    <a:pt x="602" y="870"/>
                  </a:lnTo>
                  <a:lnTo>
                    <a:pt x="603" y="859"/>
                  </a:lnTo>
                  <a:lnTo>
                    <a:pt x="608" y="851"/>
                  </a:lnTo>
                  <a:lnTo>
                    <a:pt x="616" y="845"/>
                  </a:lnTo>
                  <a:lnTo>
                    <a:pt x="625" y="841"/>
                  </a:lnTo>
                  <a:lnTo>
                    <a:pt x="653" y="831"/>
                  </a:lnTo>
                  <a:lnTo>
                    <a:pt x="677" y="818"/>
                  </a:lnTo>
                  <a:lnTo>
                    <a:pt x="699" y="801"/>
                  </a:lnTo>
                  <a:lnTo>
                    <a:pt x="719" y="780"/>
                  </a:lnTo>
                  <a:lnTo>
                    <a:pt x="736" y="755"/>
                  </a:lnTo>
                  <a:lnTo>
                    <a:pt x="748" y="727"/>
                  </a:lnTo>
                  <a:lnTo>
                    <a:pt x="755" y="699"/>
                  </a:lnTo>
                  <a:lnTo>
                    <a:pt x="756" y="670"/>
                  </a:lnTo>
                  <a:lnTo>
                    <a:pt x="753" y="642"/>
                  </a:lnTo>
                  <a:lnTo>
                    <a:pt x="744" y="614"/>
                  </a:lnTo>
                  <a:lnTo>
                    <a:pt x="731" y="588"/>
                  </a:lnTo>
                  <a:lnTo>
                    <a:pt x="713" y="564"/>
                  </a:lnTo>
                  <a:lnTo>
                    <a:pt x="690" y="543"/>
                  </a:lnTo>
                  <a:lnTo>
                    <a:pt x="664" y="525"/>
                  </a:lnTo>
                  <a:lnTo>
                    <a:pt x="633" y="510"/>
                  </a:lnTo>
                  <a:lnTo>
                    <a:pt x="601" y="497"/>
                  </a:lnTo>
                  <a:lnTo>
                    <a:pt x="571" y="482"/>
                  </a:lnTo>
                  <a:lnTo>
                    <a:pt x="552" y="475"/>
                  </a:lnTo>
                  <a:lnTo>
                    <a:pt x="535" y="466"/>
                  </a:lnTo>
                  <a:lnTo>
                    <a:pt x="519" y="454"/>
                  </a:lnTo>
                  <a:lnTo>
                    <a:pt x="508" y="443"/>
                  </a:lnTo>
                  <a:lnTo>
                    <a:pt x="501" y="431"/>
                  </a:lnTo>
                  <a:lnTo>
                    <a:pt x="499" y="417"/>
                  </a:lnTo>
                  <a:lnTo>
                    <a:pt x="501" y="404"/>
                  </a:lnTo>
                  <a:lnTo>
                    <a:pt x="507" y="392"/>
                  </a:lnTo>
                  <a:lnTo>
                    <a:pt x="517" y="382"/>
                  </a:lnTo>
                  <a:lnTo>
                    <a:pt x="530" y="375"/>
                  </a:lnTo>
                  <a:lnTo>
                    <a:pt x="545" y="370"/>
                  </a:lnTo>
                  <a:lnTo>
                    <a:pt x="562" y="368"/>
                  </a:lnTo>
                  <a:lnTo>
                    <a:pt x="602" y="369"/>
                  </a:lnTo>
                  <a:lnTo>
                    <a:pt x="642" y="377"/>
                  </a:lnTo>
                  <a:lnTo>
                    <a:pt x="679" y="391"/>
                  </a:lnTo>
                  <a:lnTo>
                    <a:pt x="689" y="396"/>
                  </a:lnTo>
                  <a:lnTo>
                    <a:pt x="697" y="397"/>
                  </a:lnTo>
                  <a:lnTo>
                    <a:pt x="702" y="393"/>
                  </a:lnTo>
                  <a:lnTo>
                    <a:pt x="707" y="388"/>
                  </a:lnTo>
                  <a:lnTo>
                    <a:pt x="711" y="378"/>
                  </a:lnTo>
                  <a:lnTo>
                    <a:pt x="730" y="316"/>
                  </a:lnTo>
                  <a:lnTo>
                    <a:pt x="731" y="306"/>
                  </a:lnTo>
                  <a:lnTo>
                    <a:pt x="729" y="299"/>
                  </a:lnTo>
                  <a:lnTo>
                    <a:pt x="724" y="292"/>
                  </a:lnTo>
                  <a:lnTo>
                    <a:pt x="715" y="287"/>
                  </a:lnTo>
                  <a:lnTo>
                    <a:pt x="691" y="278"/>
                  </a:lnTo>
                  <a:lnTo>
                    <a:pt x="666" y="270"/>
                  </a:lnTo>
                  <a:lnTo>
                    <a:pt x="641" y="265"/>
                  </a:lnTo>
                  <a:lnTo>
                    <a:pt x="626" y="263"/>
                  </a:lnTo>
                  <a:lnTo>
                    <a:pt x="617" y="259"/>
                  </a:lnTo>
                  <a:lnTo>
                    <a:pt x="610" y="256"/>
                  </a:lnTo>
                  <a:lnTo>
                    <a:pt x="608" y="249"/>
                  </a:lnTo>
                  <a:lnTo>
                    <a:pt x="607" y="239"/>
                  </a:lnTo>
                  <a:lnTo>
                    <a:pt x="607" y="225"/>
                  </a:lnTo>
                  <a:lnTo>
                    <a:pt x="606" y="205"/>
                  </a:lnTo>
                  <a:lnTo>
                    <a:pt x="605" y="191"/>
                  </a:lnTo>
                  <a:lnTo>
                    <a:pt x="600" y="183"/>
                  </a:lnTo>
                  <a:lnTo>
                    <a:pt x="592" y="179"/>
                  </a:lnTo>
                  <a:lnTo>
                    <a:pt x="578" y="177"/>
                  </a:lnTo>
                  <a:lnTo>
                    <a:pt x="558" y="177"/>
                  </a:lnTo>
                  <a:lnTo>
                    <a:pt x="538" y="177"/>
                  </a:lnTo>
                  <a:close/>
                  <a:moveTo>
                    <a:pt x="558" y="0"/>
                  </a:moveTo>
                  <a:lnTo>
                    <a:pt x="619" y="3"/>
                  </a:lnTo>
                  <a:lnTo>
                    <a:pt x="678" y="13"/>
                  </a:lnTo>
                  <a:lnTo>
                    <a:pt x="735" y="28"/>
                  </a:lnTo>
                  <a:lnTo>
                    <a:pt x="789" y="49"/>
                  </a:lnTo>
                  <a:lnTo>
                    <a:pt x="840" y="76"/>
                  </a:lnTo>
                  <a:lnTo>
                    <a:pt x="888" y="108"/>
                  </a:lnTo>
                  <a:lnTo>
                    <a:pt x="933" y="144"/>
                  </a:lnTo>
                  <a:lnTo>
                    <a:pt x="973" y="184"/>
                  </a:lnTo>
                  <a:lnTo>
                    <a:pt x="1009" y="228"/>
                  </a:lnTo>
                  <a:lnTo>
                    <a:pt x="1040" y="277"/>
                  </a:lnTo>
                  <a:lnTo>
                    <a:pt x="1066" y="328"/>
                  </a:lnTo>
                  <a:lnTo>
                    <a:pt x="1088" y="382"/>
                  </a:lnTo>
                  <a:lnTo>
                    <a:pt x="1104" y="439"/>
                  </a:lnTo>
                  <a:lnTo>
                    <a:pt x="1114" y="499"/>
                  </a:lnTo>
                  <a:lnTo>
                    <a:pt x="1117" y="559"/>
                  </a:lnTo>
                  <a:lnTo>
                    <a:pt x="1114" y="620"/>
                  </a:lnTo>
                  <a:lnTo>
                    <a:pt x="1104" y="679"/>
                  </a:lnTo>
                  <a:lnTo>
                    <a:pt x="1088" y="736"/>
                  </a:lnTo>
                  <a:lnTo>
                    <a:pt x="1066" y="790"/>
                  </a:lnTo>
                  <a:lnTo>
                    <a:pt x="1040" y="842"/>
                  </a:lnTo>
                  <a:lnTo>
                    <a:pt x="1009" y="890"/>
                  </a:lnTo>
                  <a:lnTo>
                    <a:pt x="973" y="934"/>
                  </a:lnTo>
                  <a:lnTo>
                    <a:pt x="933" y="975"/>
                  </a:lnTo>
                  <a:lnTo>
                    <a:pt x="888" y="1011"/>
                  </a:lnTo>
                  <a:lnTo>
                    <a:pt x="840" y="1043"/>
                  </a:lnTo>
                  <a:lnTo>
                    <a:pt x="789" y="1069"/>
                  </a:lnTo>
                  <a:lnTo>
                    <a:pt x="735" y="1090"/>
                  </a:lnTo>
                  <a:lnTo>
                    <a:pt x="678" y="1106"/>
                  </a:lnTo>
                  <a:lnTo>
                    <a:pt x="619" y="1115"/>
                  </a:lnTo>
                  <a:lnTo>
                    <a:pt x="558" y="1119"/>
                  </a:lnTo>
                  <a:lnTo>
                    <a:pt x="497" y="1115"/>
                  </a:lnTo>
                  <a:lnTo>
                    <a:pt x="439" y="1106"/>
                  </a:lnTo>
                  <a:lnTo>
                    <a:pt x="382" y="1090"/>
                  </a:lnTo>
                  <a:lnTo>
                    <a:pt x="328" y="1069"/>
                  </a:lnTo>
                  <a:lnTo>
                    <a:pt x="277" y="1043"/>
                  </a:lnTo>
                  <a:lnTo>
                    <a:pt x="228" y="1011"/>
                  </a:lnTo>
                  <a:lnTo>
                    <a:pt x="184" y="975"/>
                  </a:lnTo>
                  <a:lnTo>
                    <a:pt x="144" y="934"/>
                  </a:lnTo>
                  <a:lnTo>
                    <a:pt x="108" y="890"/>
                  </a:lnTo>
                  <a:lnTo>
                    <a:pt x="76" y="842"/>
                  </a:lnTo>
                  <a:lnTo>
                    <a:pt x="49" y="790"/>
                  </a:lnTo>
                  <a:lnTo>
                    <a:pt x="29" y="736"/>
                  </a:lnTo>
                  <a:lnTo>
                    <a:pt x="12" y="679"/>
                  </a:lnTo>
                  <a:lnTo>
                    <a:pt x="3" y="620"/>
                  </a:lnTo>
                  <a:lnTo>
                    <a:pt x="0" y="559"/>
                  </a:lnTo>
                  <a:lnTo>
                    <a:pt x="3" y="499"/>
                  </a:lnTo>
                  <a:lnTo>
                    <a:pt x="12" y="439"/>
                  </a:lnTo>
                  <a:lnTo>
                    <a:pt x="29" y="382"/>
                  </a:lnTo>
                  <a:lnTo>
                    <a:pt x="49" y="328"/>
                  </a:lnTo>
                  <a:lnTo>
                    <a:pt x="76" y="277"/>
                  </a:lnTo>
                  <a:lnTo>
                    <a:pt x="108" y="228"/>
                  </a:lnTo>
                  <a:lnTo>
                    <a:pt x="144" y="184"/>
                  </a:lnTo>
                  <a:lnTo>
                    <a:pt x="184" y="144"/>
                  </a:lnTo>
                  <a:lnTo>
                    <a:pt x="228" y="108"/>
                  </a:lnTo>
                  <a:lnTo>
                    <a:pt x="277" y="76"/>
                  </a:lnTo>
                  <a:lnTo>
                    <a:pt x="328" y="49"/>
                  </a:lnTo>
                  <a:lnTo>
                    <a:pt x="382" y="28"/>
                  </a:lnTo>
                  <a:lnTo>
                    <a:pt x="439" y="13"/>
                  </a:lnTo>
                  <a:lnTo>
                    <a:pt x="497" y="3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07"/>
            <p:cNvSpPr>
              <a:spLocks/>
            </p:cNvSpPr>
            <p:nvPr/>
          </p:nvSpPr>
          <p:spPr bwMode="auto">
            <a:xfrm>
              <a:off x="10140951" y="4433888"/>
              <a:ext cx="49213" cy="49213"/>
            </a:xfrm>
            <a:custGeom>
              <a:avLst/>
              <a:gdLst>
                <a:gd name="T0" fmla="*/ 155 w 309"/>
                <a:gd name="T1" fmla="*/ 0 h 310"/>
                <a:gd name="T2" fmla="*/ 185 w 309"/>
                <a:gd name="T3" fmla="*/ 2 h 310"/>
                <a:gd name="T4" fmla="*/ 215 w 309"/>
                <a:gd name="T5" fmla="*/ 12 h 310"/>
                <a:gd name="T6" fmla="*/ 241 w 309"/>
                <a:gd name="T7" fmla="*/ 26 h 310"/>
                <a:gd name="T8" fmla="*/ 264 w 309"/>
                <a:gd name="T9" fmla="*/ 45 h 310"/>
                <a:gd name="T10" fmla="*/ 283 w 309"/>
                <a:gd name="T11" fmla="*/ 68 h 310"/>
                <a:gd name="T12" fmla="*/ 297 w 309"/>
                <a:gd name="T13" fmla="*/ 94 h 310"/>
                <a:gd name="T14" fmla="*/ 306 w 309"/>
                <a:gd name="T15" fmla="*/ 123 h 310"/>
                <a:gd name="T16" fmla="*/ 309 w 309"/>
                <a:gd name="T17" fmla="*/ 155 h 310"/>
                <a:gd name="T18" fmla="*/ 306 w 309"/>
                <a:gd name="T19" fmla="*/ 186 h 310"/>
                <a:gd name="T20" fmla="*/ 297 w 309"/>
                <a:gd name="T21" fmla="*/ 215 h 310"/>
                <a:gd name="T22" fmla="*/ 283 w 309"/>
                <a:gd name="T23" fmla="*/ 242 h 310"/>
                <a:gd name="T24" fmla="*/ 264 w 309"/>
                <a:gd name="T25" fmla="*/ 264 h 310"/>
                <a:gd name="T26" fmla="*/ 241 w 309"/>
                <a:gd name="T27" fmla="*/ 283 h 310"/>
                <a:gd name="T28" fmla="*/ 215 w 309"/>
                <a:gd name="T29" fmla="*/ 298 h 310"/>
                <a:gd name="T30" fmla="*/ 185 w 309"/>
                <a:gd name="T31" fmla="*/ 307 h 310"/>
                <a:gd name="T32" fmla="*/ 155 w 309"/>
                <a:gd name="T33" fmla="*/ 310 h 310"/>
                <a:gd name="T34" fmla="*/ 123 w 309"/>
                <a:gd name="T35" fmla="*/ 307 h 310"/>
                <a:gd name="T36" fmla="*/ 94 w 309"/>
                <a:gd name="T37" fmla="*/ 298 h 310"/>
                <a:gd name="T38" fmla="*/ 68 w 309"/>
                <a:gd name="T39" fmla="*/ 283 h 310"/>
                <a:gd name="T40" fmla="*/ 45 w 309"/>
                <a:gd name="T41" fmla="*/ 264 h 310"/>
                <a:gd name="T42" fmla="*/ 26 w 309"/>
                <a:gd name="T43" fmla="*/ 242 h 310"/>
                <a:gd name="T44" fmla="*/ 12 w 309"/>
                <a:gd name="T45" fmla="*/ 215 h 310"/>
                <a:gd name="T46" fmla="*/ 2 w 309"/>
                <a:gd name="T47" fmla="*/ 186 h 310"/>
                <a:gd name="T48" fmla="*/ 0 w 309"/>
                <a:gd name="T49" fmla="*/ 155 h 310"/>
                <a:gd name="T50" fmla="*/ 2 w 309"/>
                <a:gd name="T51" fmla="*/ 123 h 310"/>
                <a:gd name="T52" fmla="*/ 12 w 309"/>
                <a:gd name="T53" fmla="*/ 94 h 310"/>
                <a:gd name="T54" fmla="*/ 26 w 309"/>
                <a:gd name="T55" fmla="*/ 68 h 310"/>
                <a:gd name="T56" fmla="*/ 45 w 309"/>
                <a:gd name="T57" fmla="*/ 45 h 310"/>
                <a:gd name="T58" fmla="*/ 68 w 309"/>
                <a:gd name="T59" fmla="*/ 26 h 310"/>
                <a:gd name="T60" fmla="*/ 94 w 309"/>
                <a:gd name="T61" fmla="*/ 12 h 310"/>
                <a:gd name="T62" fmla="*/ 123 w 309"/>
                <a:gd name="T63" fmla="*/ 2 h 310"/>
                <a:gd name="T64" fmla="*/ 155 w 309"/>
                <a:gd name="T6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9" h="310">
                  <a:moveTo>
                    <a:pt x="155" y="0"/>
                  </a:moveTo>
                  <a:lnTo>
                    <a:pt x="185" y="2"/>
                  </a:lnTo>
                  <a:lnTo>
                    <a:pt x="215" y="12"/>
                  </a:lnTo>
                  <a:lnTo>
                    <a:pt x="241" y="26"/>
                  </a:lnTo>
                  <a:lnTo>
                    <a:pt x="264" y="45"/>
                  </a:lnTo>
                  <a:lnTo>
                    <a:pt x="283" y="68"/>
                  </a:lnTo>
                  <a:lnTo>
                    <a:pt x="297" y="94"/>
                  </a:lnTo>
                  <a:lnTo>
                    <a:pt x="306" y="123"/>
                  </a:lnTo>
                  <a:lnTo>
                    <a:pt x="309" y="155"/>
                  </a:lnTo>
                  <a:lnTo>
                    <a:pt x="306" y="186"/>
                  </a:lnTo>
                  <a:lnTo>
                    <a:pt x="297" y="215"/>
                  </a:lnTo>
                  <a:lnTo>
                    <a:pt x="283" y="242"/>
                  </a:lnTo>
                  <a:lnTo>
                    <a:pt x="264" y="264"/>
                  </a:lnTo>
                  <a:lnTo>
                    <a:pt x="241" y="283"/>
                  </a:lnTo>
                  <a:lnTo>
                    <a:pt x="215" y="298"/>
                  </a:lnTo>
                  <a:lnTo>
                    <a:pt x="185" y="307"/>
                  </a:lnTo>
                  <a:lnTo>
                    <a:pt x="155" y="310"/>
                  </a:lnTo>
                  <a:lnTo>
                    <a:pt x="123" y="307"/>
                  </a:lnTo>
                  <a:lnTo>
                    <a:pt x="94" y="298"/>
                  </a:lnTo>
                  <a:lnTo>
                    <a:pt x="68" y="283"/>
                  </a:lnTo>
                  <a:lnTo>
                    <a:pt x="45" y="264"/>
                  </a:lnTo>
                  <a:lnTo>
                    <a:pt x="26" y="242"/>
                  </a:lnTo>
                  <a:lnTo>
                    <a:pt x="12" y="215"/>
                  </a:lnTo>
                  <a:lnTo>
                    <a:pt x="2" y="186"/>
                  </a:lnTo>
                  <a:lnTo>
                    <a:pt x="0" y="155"/>
                  </a:lnTo>
                  <a:lnTo>
                    <a:pt x="2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8" y="26"/>
                  </a:lnTo>
                  <a:lnTo>
                    <a:pt x="94" y="12"/>
                  </a:lnTo>
                  <a:lnTo>
                    <a:pt x="123" y="2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08"/>
            <p:cNvSpPr>
              <a:spLocks/>
            </p:cNvSpPr>
            <p:nvPr/>
          </p:nvSpPr>
          <p:spPr bwMode="auto">
            <a:xfrm>
              <a:off x="10398126" y="4433888"/>
              <a:ext cx="49213" cy="49213"/>
            </a:xfrm>
            <a:custGeom>
              <a:avLst/>
              <a:gdLst>
                <a:gd name="T0" fmla="*/ 154 w 310"/>
                <a:gd name="T1" fmla="*/ 0 h 310"/>
                <a:gd name="T2" fmla="*/ 186 w 310"/>
                <a:gd name="T3" fmla="*/ 2 h 310"/>
                <a:gd name="T4" fmla="*/ 215 w 310"/>
                <a:gd name="T5" fmla="*/ 12 h 310"/>
                <a:gd name="T6" fmla="*/ 241 w 310"/>
                <a:gd name="T7" fmla="*/ 26 h 310"/>
                <a:gd name="T8" fmla="*/ 264 w 310"/>
                <a:gd name="T9" fmla="*/ 45 h 310"/>
                <a:gd name="T10" fmla="*/ 283 w 310"/>
                <a:gd name="T11" fmla="*/ 68 h 310"/>
                <a:gd name="T12" fmla="*/ 297 w 310"/>
                <a:gd name="T13" fmla="*/ 94 h 310"/>
                <a:gd name="T14" fmla="*/ 307 w 310"/>
                <a:gd name="T15" fmla="*/ 123 h 310"/>
                <a:gd name="T16" fmla="*/ 310 w 310"/>
                <a:gd name="T17" fmla="*/ 155 h 310"/>
                <a:gd name="T18" fmla="*/ 307 w 310"/>
                <a:gd name="T19" fmla="*/ 186 h 310"/>
                <a:gd name="T20" fmla="*/ 297 w 310"/>
                <a:gd name="T21" fmla="*/ 215 h 310"/>
                <a:gd name="T22" fmla="*/ 283 w 310"/>
                <a:gd name="T23" fmla="*/ 242 h 310"/>
                <a:gd name="T24" fmla="*/ 264 w 310"/>
                <a:gd name="T25" fmla="*/ 264 h 310"/>
                <a:gd name="T26" fmla="*/ 241 w 310"/>
                <a:gd name="T27" fmla="*/ 283 h 310"/>
                <a:gd name="T28" fmla="*/ 215 w 310"/>
                <a:gd name="T29" fmla="*/ 298 h 310"/>
                <a:gd name="T30" fmla="*/ 186 w 310"/>
                <a:gd name="T31" fmla="*/ 307 h 310"/>
                <a:gd name="T32" fmla="*/ 154 w 310"/>
                <a:gd name="T33" fmla="*/ 310 h 310"/>
                <a:gd name="T34" fmla="*/ 124 w 310"/>
                <a:gd name="T35" fmla="*/ 307 h 310"/>
                <a:gd name="T36" fmla="*/ 94 w 310"/>
                <a:gd name="T37" fmla="*/ 298 h 310"/>
                <a:gd name="T38" fmla="*/ 69 w 310"/>
                <a:gd name="T39" fmla="*/ 283 h 310"/>
                <a:gd name="T40" fmla="*/ 46 w 310"/>
                <a:gd name="T41" fmla="*/ 264 h 310"/>
                <a:gd name="T42" fmla="*/ 26 w 310"/>
                <a:gd name="T43" fmla="*/ 242 h 310"/>
                <a:gd name="T44" fmla="*/ 12 w 310"/>
                <a:gd name="T45" fmla="*/ 215 h 310"/>
                <a:gd name="T46" fmla="*/ 3 w 310"/>
                <a:gd name="T47" fmla="*/ 186 h 310"/>
                <a:gd name="T48" fmla="*/ 0 w 310"/>
                <a:gd name="T49" fmla="*/ 155 h 310"/>
                <a:gd name="T50" fmla="*/ 3 w 310"/>
                <a:gd name="T51" fmla="*/ 123 h 310"/>
                <a:gd name="T52" fmla="*/ 12 w 310"/>
                <a:gd name="T53" fmla="*/ 94 h 310"/>
                <a:gd name="T54" fmla="*/ 26 w 310"/>
                <a:gd name="T55" fmla="*/ 68 h 310"/>
                <a:gd name="T56" fmla="*/ 46 w 310"/>
                <a:gd name="T57" fmla="*/ 45 h 310"/>
                <a:gd name="T58" fmla="*/ 69 w 310"/>
                <a:gd name="T59" fmla="*/ 26 h 310"/>
                <a:gd name="T60" fmla="*/ 94 w 310"/>
                <a:gd name="T61" fmla="*/ 12 h 310"/>
                <a:gd name="T62" fmla="*/ 124 w 310"/>
                <a:gd name="T63" fmla="*/ 2 h 310"/>
                <a:gd name="T64" fmla="*/ 154 w 310"/>
                <a:gd name="T6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310">
                  <a:moveTo>
                    <a:pt x="154" y="0"/>
                  </a:moveTo>
                  <a:lnTo>
                    <a:pt x="186" y="2"/>
                  </a:lnTo>
                  <a:lnTo>
                    <a:pt x="215" y="12"/>
                  </a:lnTo>
                  <a:lnTo>
                    <a:pt x="241" y="26"/>
                  </a:lnTo>
                  <a:lnTo>
                    <a:pt x="264" y="45"/>
                  </a:lnTo>
                  <a:lnTo>
                    <a:pt x="283" y="68"/>
                  </a:lnTo>
                  <a:lnTo>
                    <a:pt x="297" y="94"/>
                  </a:lnTo>
                  <a:lnTo>
                    <a:pt x="307" y="123"/>
                  </a:lnTo>
                  <a:lnTo>
                    <a:pt x="310" y="155"/>
                  </a:lnTo>
                  <a:lnTo>
                    <a:pt x="307" y="186"/>
                  </a:lnTo>
                  <a:lnTo>
                    <a:pt x="297" y="215"/>
                  </a:lnTo>
                  <a:lnTo>
                    <a:pt x="283" y="242"/>
                  </a:lnTo>
                  <a:lnTo>
                    <a:pt x="264" y="264"/>
                  </a:lnTo>
                  <a:lnTo>
                    <a:pt x="241" y="283"/>
                  </a:lnTo>
                  <a:lnTo>
                    <a:pt x="215" y="298"/>
                  </a:lnTo>
                  <a:lnTo>
                    <a:pt x="186" y="307"/>
                  </a:lnTo>
                  <a:lnTo>
                    <a:pt x="154" y="310"/>
                  </a:lnTo>
                  <a:lnTo>
                    <a:pt x="124" y="307"/>
                  </a:lnTo>
                  <a:lnTo>
                    <a:pt x="94" y="298"/>
                  </a:lnTo>
                  <a:lnTo>
                    <a:pt x="69" y="283"/>
                  </a:lnTo>
                  <a:lnTo>
                    <a:pt x="46" y="264"/>
                  </a:lnTo>
                  <a:lnTo>
                    <a:pt x="26" y="242"/>
                  </a:lnTo>
                  <a:lnTo>
                    <a:pt x="12" y="215"/>
                  </a:lnTo>
                  <a:lnTo>
                    <a:pt x="3" y="186"/>
                  </a:lnTo>
                  <a:lnTo>
                    <a:pt x="0" y="155"/>
                  </a:lnTo>
                  <a:lnTo>
                    <a:pt x="3" y="123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4" y="12"/>
                  </a:lnTo>
                  <a:lnTo>
                    <a:pt x="124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09"/>
            <p:cNvSpPr>
              <a:spLocks/>
            </p:cNvSpPr>
            <p:nvPr/>
          </p:nvSpPr>
          <p:spPr bwMode="auto">
            <a:xfrm>
              <a:off x="10502901" y="4522788"/>
              <a:ext cx="55563" cy="114300"/>
            </a:xfrm>
            <a:custGeom>
              <a:avLst/>
              <a:gdLst>
                <a:gd name="T0" fmla="*/ 87 w 351"/>
                <a:gd name="T1" fmla="*/ 0 h 714"/>
                <a:gd name="T2" fmla="*/ 106 w 351"/>
                <a:gd name="T3" fmla="*/ 2 h 714"/>
                <a:gd name="T4" fmla="*/ 122 w 351"/>
                <a:gd name="T5" fmla="*/ 11 h 714"/>
                <a:gd name="T6" fmla="*/ 135 w 351"/>
                <a:gd name="T7" fmla="*/ 23 h 714"/>
                <a:gd name="T8" fmla="*/ 145 w 351"/>
                <a:gd name="T9" fmla="*/ 38 h 714"/>
                <a:gd name="T10" fmla="*/ 150 w 351"/>
                <a:gd name="T11" fmla="*/ 57 h 714"/>
                <a:gd name="T12" fmla="*/ 172 w 351"/>
                <a:gd name="T13" fmla="*/ 401 h 714"/>
                <a:gd name="T14" fmla="*/ 175 w 351"/>
                <a:gd name="T15" fmla="*/ 415 h 714"/>
                <a:gd name="T16" fmla="*/ 183 w 351"/>
                <a:gd name="T17" fmla="*/ 429 h 714"/>
                <a:gd name="T18" fmla="*/ 336 w 351"/>
                <a:gd name="T19" fmla="*/ 612 h 714"/>
                <a:gd name="T20" fmla="*/ 338 w 351"/>
                <a:gd name="T21" fmla="*/ 614 h 714"/>
                <a:gd name="T22" fmla="*/ 339 w 351"/>
                <a:gd name="T23" fmla="*/ 614 h 714"/>
                <a:gd name="T24" fmla="*/ 348 w 351"/>
                <a:gd name="T25" fmla="*/ 631 h 714"/>
                <a:gd name="T26" fmla="*/ 351 w 351"/>
                <a:gd name="T27" fmla="*/ 647 h 714"/>
                <a:gd name="T28" fmla="*/ 350 w 351"/>
                <a:gd name="T29" fmla="*/ 665 h 714"/>
                <a:gd name="T30" fmla="*/ 345 w 351"/>
                <a:gd name="T31" fmla="*/ 683 h 714"/>
                <a:gd name="T32" fmla="*/ 334 w 351"/>
                <a:gd name="T33" fmla="*/ 697 h 714"/>
                <a:gd name="T34" fmla="*/ 319 w 351"/>
                <a:gd name="T35" fmla="*/ 709 h 714"/>
                <a:gd name="T36" fmla="*/ 301 w 351"/>
                <a:gd name="T37" fmla="*/ 714 h 714"/>
                <a:gd name="T38" fmla="*/ 283 w 351"/>
                <a:gd name="T39" fmla="*/ 714 h 714"/>
                <a:gd name="T40" fmla="*/ 266 w 351"/>
                <a:gd name="T41" fmla="*/ 710 h 714"/>
                <a:gd name="T42" fmla="*/ 249 w 351"/>
                <a:gd name="T43" fmla="*/ 700 h 714"/>
                <a:gd name="T44" fmla="*/ 38 w 351"/>
                <a:gd name="T45" fmla="*/ 522 h 714"/>
                <a:gd name="T46" fmla="*/ 31 w 351"/>
                <a:gd name="T47" fmla="*/ 518 h 714"/>
                <a:gd name="T48" fmla="*/ 26 w 351"/>
                <a:gd name="T49" fmla="*/ 512 h 714"/>
                <a:gd name="T50" fmla="*/ 15 w 351"/>
                <a:gd name="T51" fmla="*/ 498 h 714"/>
                <a:gd name="T52" fmla="*/ 7 w 351"/>
                <a:gd name="T53" fmla="*/ 482 h 714"/>
                <a:gd name="T54" fmla="*/ 3 w 351"/>
                <a:gd name="T55" fmla="*/ 466 h 714"/>
                <a:gd name="T56" fmla="*/ 0 w 351"/>
                <a:gd name="T57" fmla="*/ 449 h 714"/>
                <a:gd name="T58" fmla="*/ 0 w 351"/>
                <a:gd name="T59" fmla="*/ 445 h 714"/>
                <a:gd name="T60" fmla="*/ 0 w 351"/>
                <a:gd name="T61" fmla="*/ 443 h 714"/>
                <a:gd name="T62" fmla="*/ 2 w 351"/>
                <a:gd name="T63" fmla="*/ 440 h 714"/>
                <a:gd name="T64" fmla="*/ 2 w 351"/>
                <a:gd name="T65" fmla="*/ 437 h 714"/>
                <a:gd name="T66" fmla="*/ 26 w 351"/>
                <a:gd name="T67" fmla="*/ 59 h 714"/>
                <a:gd name="T68" fmla="*/ 26 w 351"/>
                <a:gd name="T69" fmla="*/ 55 h 714"/>
                <a:gd name="T70" fmla="*/ 30 w 351"/>
                <a:gd name="T71" fmla="*/ 37 h 714"/>
                <a:gd name="T72" fmla="*/ 40 w 351"/>
                <a:gd name="T73" fmla="*/ 22 h 714"/>
                <a:gd name="T74" fmla="*/ 53 w 351"/>
                <a:gd name="T75" fmla="*/ 10 h 714"/>
                <a:gd name="T76" fmla="*/ 70 w 351"/>
                <a:gd name="T77" fmla="*/ 2 h 714"/>
                <a:gd name="T78" fmla="*/ 87 w 351"/>
                <a:gd name="T79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1" h="714">
                  <a:moveTo>
                    <a:pt x="87" y="0"/>
                  </a:moveTo>
                  <a:lnTo>
                    <a:pt x="106" y="2"/>
                  </a:lnTo>
                  <a:lnTo>
                    <a:pt x="122" y="11"/>
                  </a:lnTo>
                  <a:lnTo>
                    <a:pt x="135" y="23"/>
                  </a:lnTo>
                  <a:lnTo>
                    <a:pt x="145" y="38"/>
                  </a:lnTo>
                  <a:lnTo>
                    <a:pt x="150" y="57"/>
                  </a:lnTo>
                  <a:lnTo>
                    <a:pt x="172" y="401"/>
                  </a:lnTo>
                  <a:lnTo>
                    <a:pt x="175" y="415"/>
                  </a:lnTo>
                  <a:lnTo>
                    <a:pt x="183" y="429"/>
                  </a:lnTo>
                  <a:lnTo>
                    <a:pt x="336" y="612"/>
                  </a:lnTo>
                  <a:lnTo>
                    <a:pt x="338" y="614"/>
                  </a:lnTo>
                  <a:lnTo>
                    <a:pt x="339" y="614"/>
                  </a:lnTo>
                  <a:lnTo>
                    <a:pt x="348" y="631"/>
                  </a:lnTo>
                  <a:lnTo>
                    <a:pt x="351" y="647"/>
                  </a:lnTo>
                  <a:lnTo>
                    <a:pt x="350" y="665"/>
                  </a:lnTo>
                  <a:lnTo>
                    <a:pt x="345" y="683"/>
                  </a:lnTo>
                  <a:lnTo>
                    <a:pt x="334" y="697"/>
                  </a:lnTo>
                  <a:lnTo>
                    <a:pt x="319" y="709"/>
                  </a:lnTo>
                  <a:lnTo>
                    <a:pt x="301" y="714"/>
                  </a:lnTo>
                  <a:lnTo>
                    <a:pt x="283" y="714"/>
                  </a:lnTo>
                  <a:lnTo>
                    <a:pt x="266" y="710"/>
                  </a:lnTo>
                  <a:lnTo>
                    <a:pt x="249" y="700"/>
                  </a:lnTo>
                  <a:lnTo>
                    <a:pt x="38" y="522"/>
                  </a:lnTo>
                  <a:lnTo>
                    <a:pt x="31" y="518"/>
                  </a:lnTo>
                  <a:lnTo>
                    <a:pt x="26" y="512"/>
                  </a:lnTo>
                  <a:lnTo>
                    <a:pt x="15" y="498"/>
                  </a:lnTo>
                  <a:lnTo>
                    <a:pt x="7" y="482"/>
                  </a:lnTo>
                  <a:lnTo>
                    <a:pt x="3" y="466"/>
                  </a:lnTo>
                  <a:lnTo>
                    <a:pt x="0" y="449"/>
                  </a:lnTo>
                  <a:lnTo>
                    <a:pt x="0" y="445"/>
                  </a:lnTo>
                  <a:lnTo>
                    <a:pt x="0" y="443"/>
                  </a:lnTo>
                  <a:lnTo>
                    <a:pt x="2" y="440"/>
                  </a:lnTo>
                  <a:lnTo>
                    <a:pt x="2" y="437"/>
                  </a:lnTo>
                  <a:lnTo>
                    <a:pt x="26" y="59"/>
                  </a:lnTo>
                  <a:lnTo>
                    <a:pt x="26" y="55"/>
                  </a:lnTo>
                  <a:lnTo>
                    <a:pt x="30" y="37"/>
                  </a:lnTo>
                  <a:lnTo>
                    <a:pt x="40" y="22"/>
                  </a:lnTo>
                  <a:lnTo>
                    <a:pt x="53" y="10"/>
                  </a:lnTo>
                  <a:lnTo>
                    <a:pt x="70" y="2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210"/>
            <p:cNvSpPr>
              <a:spLocks/>
            </p:cNvSpPr>
            <p:nvPr/>
          </p:nvSpPr>
          <p:spPr bwMode="auto">
            <a:xfrm>
              <a:off x="10063163" y="4308475"/>
              <a:ext cx="466725" cy="288925"/>
            </a:xfrm>
            <a:custGeom>
              <a:avLst/>
              <a:gdLst>
                <a:gd name="T0" fmla="*/ 2686 w 2941"/>
                <a:gd name="T1" fmla="*/ 0 h 1825"/>
                <a:gd name="T2" fmla="*/ 2767 w 2941"/>
                <a:gd name="T3" fmla="*/ 13 h 1825"/>
                <a:gd name="T4" fmla="*/ 2837 w 2941"/>
                <a:gd name="T5" fmla="*/ 49 h 1825"/>
                <a:gd name="T6" fmla="*/ 2892 w 2941"/>
                <a:gd name="T7" fmla="*/ 104 h 1825"/>
                <a:gd name="T8" fmla="*/ 2928 w 2941"/>
                <a:gd name="T9" fmla="*/ 175 h 1825"/>
                <a:gd name="T10" fmla="*/ 2941 w 2941"/>
                <a:gd name="T11" fmla="*/ 255 h 1825"/>
                <a:gd name="T12" fmla="*/ 2901 w 2941"/>
                <a:gd name="T13" fmla="*/ 887 h 1825"/>
                <a:gd name="T14" fmla="*/ 2791 w 2941"/>
                <a:gd name="T15" fmla="*/ 888 h 1825"/>
                <a:gd name="T16" fmla="*/ 2724 w 2941"/>
                <a:gd name="T17" fmla="*/ 520 h 1825"/>
                <a:gd name="T18" fmla="*/ 2679 w 2941"/>
                <a:gd name="T19" fmla="*/ 524 h 1825"/>
                <a:gd name="T20" fmla="*/ 2597 w 2941"/>
                <a:gd name="T21" fmla="*/ 511 h 1825"/>
                <a:gd name="T22" fmla="*/ 2526 w 2941"/>
                <a:gd name="T23" fmla="*/ 475 h 1825"/>
                <a:gd name="T24" fmla="*/ 2470 w 2941"/>
                <a:gd name="T25" fmla="*/ 419 h 1825"/>
                <a:gd name="T26" fmla="*/ 2434 w 2941"/>
                <a:gd name="T27" fmla="*/ 347 h 1825"/>
                <a:gd name="T28" fmla="*/ 2421 w 2941"/>
                <a:gd name="T29" fmla="*/ 266 h 1825"/>
                <a:gd name="T30" fmla="*/ 2425 w 2941"/>
                <a:gd name="T31" fmla="*/ 219 h 1825"/>
                <a:gd name="T32" fmla="*/ 538 w 2941"/>
                <a:gd name="T33" fmla="*/ 250 h 1825"/>
                <a:gd name="T34" fmla="*/ 536 w 2941"/>
                <a:gd name="T35" fmla="*/ 323 h 1825"/>
                <a:gd name="T36" fmla="*/ 511 w 2941"/>
                <a:gd name="T37" fmla="*/ 400 h 1825"/>
                <a:gd name="T38" fmla="*/ 464 w 2941"/>
                <a:gd name="T39" fmla="*/ 464 h 1825"/>
                <a:gd name="T40" fmla="*/ 400 w 2941"/>
                <a:gd name="T41" fmla="*/ 511 h 1825"/>
                <a:gd name="T42" fmla="*/ 324 w 2941"/>
                <a:gd name="T43" fmla="*/ 536 h 1825"/>
                <a:gd name="T44" fmla="*/ 250 w 2941"/>
                <a:gd name="T45" fmla="*/ 537 h 1825"/>
                <a:gd name="T46" fmla="*/ 218 w 2941"/>
                <a:gd name="T47" fmla="*/ 1324 h 1825"/>
                <a:gd name="T48" fmla="*/ 282 w 2941"/>
                <a:gd name="T49" fmla="*/ 1317 h 1825"/>
                <a:gd name="T50" fmla="*/ 363 w 2941"/>
                <a:gd name="T51" fmla="*/ 1330 h 1825"/>
                <a:gd name="T52" fmla="*/ 434 w 2941"/>
                <a:gd name="T53" fmla="*/ 1366 h 1825"/>
                <a:gd name="T54" fmla="*/ 490 w 2941"/>
                <a:gd name="T55" fmla="*/ 1422 h 1825"/>
                <a:gd name="T56" fmla="*/ 527 w 2941"/>
                <a:gd name="T57" fmla="*/ 1494 h 1825"/>
                <a:gd name="T58" fmla="*/ 540 w 2941"/>
                <a:gd name="T59" fmla="*/ 1575 h 1825"/>
                <a:gd name="T60" fmla="*/ 538 w 2941"/>
                <a:gd name="T61" fmla="*/ 1607 h 1825"/>
                <a:gd name="T62" fmla="*/ 1968 w 2941"/>
                <a:gd name="T63" fmla="*/ 1666 h 1825"/>
                <a:gd name="T64" fmla="*/ 1959 w 2941"/>
                <a:gd name="T65" fmla="*/ 1789 h 1825"/>
                <a:gd name="T66" fmla="*/ 254 w 2941"/>
                <a:gd name="T67" fmla="*/ 1825 h 1825"/>
                <a:gd name="T68" fmla="*/ 174 w 2941"/>
                <a:gd name="T69" fmla="*/ 1812 h 1825"/>
                <a:gd name="T70" fmla="*/ 104 w 2941"/>
                <a:gd name="T71" fmla="*/ 1776 h 1825"/>
                <a:gd name="T72" fmla="*/ 49 w 2941"/>
                <a:gd name="T73" fmla="*/ 1720 h 1825"/>
                <a:gd name="T74" fmla="*/ 13 w 2941"/>
                <a:gd name="T75" fmla="*/ 1651 h 1825"/>
                <a:gd name="T76" fmla="*/ 0 w 2941"/>
                <a:gd name="T77" fmla="*/ 1570 h 1825"/>
                <a:gd name="T78" fmla="*/ 3 w 2941"/>
                <a:gd name="T79" fmla="*/ 214 h 1825"/>
                <a:gd name="T80" fmla="*/ 29 w 2941"/>
                <a:gd name="T81" fmla="*/ 138 h 1825"/>
                <a:gd name="T82" fmla="*/ 75 w 2941"/>
                <a:gd name="T83" fmla="*/ 75 h 1825"/>
                <a:gd name="T84" fmla="*/ 138 w 2941"/>
                <a:gd name="T85" fmla="*/ 29 h 1825"/>
                <a:gd name="T86" fmla="*/ 214 w 2941"/>
                <a:gd name="T87" fmla="*/ 3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1" h="1825">
                  <a:moveTo>
                    <a:pt x="254" y="0"/>
                  </a:moveTo>
                  <a:lnTo>
                    <a:pt x="2686" y="0"/>
                  </a:lnTo>
                  <a:lnTo>
                    <a:pt x="2728" y="3"/>
                  </a:lnTo>
                  <a:lnTo>
                    <a:pt x="2767" y="13"/>
                  </a:lnTo>
                  <a:lnTo>
                    <a:pt x="2804" y="29"/>
                  </a:lnTo>
                  <a:lnTo>
                    <a:pt x="2837" y="49"/>
                  </a:lnTo>
                  <a:lnTo>
                    <a:pt x="2866" y="75"/>
                  </a:lnTo>
                  <a:lnTo>
                    <a:pt x="2892" y="104"/>
                  </a:lnTo>
                  <a:lnTo>
                    <a:pt x="2912" y="138"/>
                  </a:lnTo>
                  <a:lnTo>
                    <a:pt x="2928" y="175"/>
                  </a:lnTo>
                  <a:lnTo>
                    <a:pt x="2938" y="214"/>
                  </a:lnTo>
                  <a:lnTo>
                    <a:pt x="2941" y="255"/>
                  </a:lnTo>
                  <a:lnTo>
                    <a:pt x="2941" y="889"/>
                  </a:lnTo>
                  <a:lnTo>
                    <a:pt x="2901" y="887"/>
                  </a:lnTo>
                  <a:lnTo>
                    <a:pt x="2861" y="886"/>
                  </a:lnTo>
                  <a:lnTo>
                    <a:pt x="2791" y="888"/>
                  </a:lnTo>
                  <a:lnTo>
                    <a:pt x="2724" y="896"/>
                  </a:lnTo>
                  <a:lnTo>
                    <a:pt x="2724" y="520"/>
                  </a:lnTo>
                  <a:lnTo>
                    <a:pt x="2701" y="523"/>
                  </a:lnTo>
                  <a:lnTo>
                    <a:pt x="2679" y="524"/>
                  </a:lnTo>
                  <a:lnTo>
                    <a:pt x="2636" y="521"/>
                  </a:lnTo>
                  <a:lnTo>
                    <a:pt x="2597" y="511"/>
                  </a:lnTo>
                  <a:lnTo>
                    <a:pt x="2560" y="496"/>
                  </a:lnTo>
                  <a:lnTo>
                    <a:pt x="2526" y="475"/>
                  </a:lnTo>
                  <a:lnTo>
                    <a:pt x="2496" y="448"/>
                  </a:lnTo>
                  <a:lnTo>
                    <a:pt x="2470" y="419"/>
                  </a:lnTo>
                  <a:lnTo>
                    <a:pt x="2450" y="385"/>
                  </a:lnTo>
                  <a:lnTo>
                    <a:pt x="2434" y="347"/>
                  </a:lnTo>
                  <a:lnTo>
                    <a:pt x="2424" y="308"/>
                  </a:lnTo>
                  <a:lnTo>
                    <a:pt x="2421" y="266"/>
                  </a:lnTo>
                  <a:lnTo>
                    <a:pt x="2422" y="242"/>
                  </a:lnTo>
                  <a:lnTo>
                    <a:pt x="2425" y="219"/>
                  </a:lnTo>
                  <a:lnTo>
                    <a:pt x="532" y="219"/>
                  </a:lnTo>
                  <a:lnTo>
                    <a:pt x="538" y="250"/>
                  </a:lnTo>
                  <a:lnTo>
                    <a:pt x="540" y="281"/>
                  </a:lnTo>
                  <a:lnTo>
                    <a:pt x="536" y="323"/>
                  </a:lnTo>
                  <a:lnTo>
                    <a:pt x="527" y="363"/>
                  </a:lnTo>
                  <a:lnTo>
                    <a:pt x="511" y="400"/>
                  </a:lnTo>
                  <a:lnTo>
                    <a:pt x="490" y="434"/>
                  </a:lnTo>
                  <a:lnTo>
                    <a:pt x="464" y="464"/>
                  </a:lnTo>
                  <a:lnTo>
                    <a:pt x="434" y="490"/>
                  </a:lnTo>
                  <a:lnTo>
                    <a:pt x="400" y="511"/>
                  </a:lnTo>
                  <a:lnTo>
                    <a:pt x="363" y="526"/>
                  </a:lnTo>
                  <a:lnTo>
                    <a:pt x="324" y="536"/>
                  </a:lnTo>
                  <a:lnTo>
                    <a:pt x="282" y="540"/>
                  </a:lnTo>
                  <a:lnTo>
                    <a:pt x="250" y="537"/>
                  </a:lnTo>
                  <a:lnTo>
                    <a:pt x="218" y="532"/>
                  </a:lnTo>
                  <a:lnTo>
                    <a:pt x="218" y="1324"/>
                  </a:lnTo>
                  <a:lnTo>
                    <a:pt x="249" y="1319"/>
                  </a:lnTo>
                  <a:lnTo>
                    <a:pt x="282" y="1317"/>
                  </a:lnTo>
                  <a:lnTo>
                    <a:pt x="324" y="1320"/>
                  </a:lnTo>
                  <a:lnTo>
                    <a:pt x="363" y="1330"/>
                  </a:lnTo>
                  <a:lnTo>
                    <a:pt x="400" y="1345"/>
                  </a:lnTo>
                  <a:lnTo>
                    <a:pt x="434" y="1366"/>
                  </a:lnTo>
                  <a:lnTo>
                    <a:pt x="464" y="1393"/>
                  </a:lnTo>
                  <a:lnTo>
                    <a:pt x="490" y="1422"/>
                  </a:lnTo>
                  <a:lnTo>
                    <a:pt x="511" y="1456"/>
                  </a:lnTo>
                  <a:lnTo>
                    <a:pt x="527" y="1494"/>
                  </a:lnTo>
                  <a:lnTo>
                    <a:pt x="536" y="1533"/>
                  </a:lnTo>
                  <a:lnTo>
                    <a:pt x="540" y="1575"/>
                  </a:lnTo>
                  <a:lnTo>
                    <a:pt x="540" y="1590"/>
                  </a:lnTo>
                  <a:lnTo>
                    <a:pt x="538" y="1607"/>
                  </a:lnTo>
                  <a:lnTo>
                    <a:pt x="1978" y="1607"/>
                  </a:lnTo>
                  <a:lnTo>
                    <a:pt x="1968" y="1666"/>
                  </a:lnTo>
                  <a:lnTo>
                    <a:pt x="1961" y="1728"/>
                  </a:lnTo>
                  <a:lnTo>
                    <a:pt x="1959" y="1789"/>
                  </a:lnTo>
                  <a:lnTo>
                    <a:pt x="1960" y="1825"/>
                  </a:lnTo>
                  <a:lnTo>
                    <a:pt x="254" y="1825"/>
                  </a:lnTo>
                  <a:lnTo>
                    <a:pt x="214" y="1821"/>
                  </a:lnTo>
                  <a:lnTo>
                    <a:pt x="174" y="1812"/>
                  </a:lnTo>
                  <a:lnTo>
                    <a:pt x="138" y="1797"/>
                  </a:lnTo>
                  <a:lnTo>
                    <a:pt x="104" y="1776"/>
                  </a:lnTo>
                  <a:lnTo>
                    <a:pt x="75" y="1750"/>
                  </a:lnTo>
                  <a:lnTo>
                    <a:pt x="49" y="1720"/>
                  </a:lnTo>
                  <a:lnTo>
                    <a:pt x="29" y="1687"/>
                  </a:lnTo>
                  <a:lnTo>
                    <a:pt x="13" y="1651"/>
                  </a:lnTo>
                  <a:lnTo>
                    <a:pt x="3" y="1611"/>
                  </a:lnTo>
                  <a:lnTo>
                    <a:pt x="0" y="1570"/>
                  </a:lnTo>
                  <a:lnTo>
                    <a:pt x="0" y="255"/>
                  </a:lnTo>
                  <a:lnTo>
                    <a:pt x="3" y="214"/>
                  </a:lnTo>
                  <a:lnTo>
                    <a:pt x="13" y="175"/>
                  </a:lnTo>
                  <a:lnTo>
                    <a:pt x="29" y="138"/>
                  </a:lnTo>
                  <a:lnTo>
                    <a:pt x="49" y="104"/>
                  </a:lnTo>
                  <a:lnTo>
                    <a:pt x="75" y="75"/>
                  </a:lnTo>
                  <a:lnTo>
                    <a:pt x="104" y="49"/>
                  </a:lnTo>
                  <a:lnTo>
                    <a:pt x="138" y="29"/>
                  </a:lnTo>
                  <a:lnTo>
                    <a:pt x="174" y="13"/>
                  </a:lnTo>
                  <a:lnTo>
                    <a:pt x="214" y="3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11"/>
            <p:cNvSpPr>
              <a:spLocks noEditPoints="1"/>
            </p:cNvSpPr>
            <p:nvPr/>
          </p:nvSpPr>
          <p:spPr bwMode="auto">
            <a:xfrm>
              <a:off x="10398126" y="4473575"/>
              <a:ext cx="238125" cy="238125"/>
            </a:xfrm>
            <a:custGeom>
              <a:avLst/>
              <a:gdLst>
                <a:gd name="T0" fmla="*/ 634 w 1500"/>
                <a:gd name="T1" fmla="*/ 219 h 1503"/>
                <a:gd name="T2" fmla="*/ 476 w 1500"/>
                <a:gd name="T3" fmla="*/ 281 h 1503"/>
                <a:gd name="T4" fmla="*/ 346 w 1500"/>
                <a:gd name="T5" fmla="*/ 386 h 1503"/>
                <a:gd name="T6" fmla="*/ 255 w 1500"/>
                <a:gd name="T7" fmla="*/ 526 h 1503"/>
                <a:gd name="T8" fmla="*/ 210 w 1500"/>
                <a:gd name="T9" fmla="*/ 692 h 1503"/>
                <a:gd name="T10" fmla="*/ 219 w 1500"/>
                <a:gd name="T11" fmla="*/ 868 h 1503"/>
                <a:gd name="T12" fmla="*/ 280 w 1500"/>
                <a:gd name="T13" fmla="*/ 1026 h 1503"/>
                <a:gd name="T14" fmla="*/ 386 w 1500"/>
                <a:gd name="T15" fmla="*/ 1156 h 1503"/>
                <a:gd name="T16" fmla="*/ 526 w 1500"/>
                <a:gd name="T17" fmla="*/ 1248 h 1503"/>
                <a:gd name="T18" fmla="*/ 691 w 1500"/>
                <a:gd name="T19" fmla="*/ 1293 h 1503"/>
                <a:gd name="T20" fmla="*/ 867 w 1500"/>
                <a:gd name="T21" fmla="*/ 1283 h 1503"/>
                <a:gd name="T22" fmla="*/ 1024 w 1500"/>
                <a:gd name="T23" fmla="*/ 1222 h 1503"/>
                <a:gd name="T24" fmla="*/ 1154 w 1500"/>
                <a:gd name="T25" fmla="*/ 1116 h 1503"/>
                <a:gd name="T26" fmla="*/ 1246 w 1500"/>
                <a:gd name="T27" fmla="*/ 977 h 1503"/>
                <a:gd name="T28" fmla="*/ 1291 w 1500"/>
                <a:gd name="T29" fmla="*/ 811 h 1503"/>
                <a:gd name="T30" fmla="*/ 1281 w 1500"/>
                <a:gd name="T31" fmla="*/ 635 h 1503"/>
                <a:gd name="T32" fmla="*/ 1219 w 1500"/>
                <a:gd name="T33" fmla="*/ 477 h 1503"/>
                <a:gd name="T34" fmla="*/ 1114 w 1500"/>
                <a:gd name="T35" fmla="*/ 347 h 1503"/>
                <a:gd name="T36" fmla="*/ 975 w 1500"/>
                <a:gd name="T37" fmla="*/ 256 h 1503"/>
                <a:gd name="T38" fmla="*/ 809 w 1500"/>
                <a:gd name="T39" fmla="*/ 210 h 1503"/>
                <a:gd name="T40" fmla="*/ 822 w 1500"/>
                <a:gd name="T41" fmla="*/ 3 h 1503"/>
                <a:gd name="T42" fmla="*/ 1026 w 1500"/>
                <a:gd name="T43" fmla="*/ 52 h 1503"/>
                <a:gd name="T44" fmla="*/ 1204 w 1500"/>
                <a:gd name="T45" fmla="*/ 153 h 1503"/>
                <a:gd name="T46" fmla="*/ 1348 w 1500"/>
                <a:gd name="T47" fmla="*/ 296 h 1503"/>
                <a:gd name="T48" fmla="*/ 1448 w 1500"/>
                <a:gd name="T49" fmla="*/ 474 h 1503"/>
                <a:gd name="T50" fmla="*/ 1497 w 1500"/>
                <a:gd name="T51" fmla="*/ 679 h 1503"/>
                <a:gd name="T52" fmla="*/ 1487 w 1500"/>
                <a:gd name="T53" fmla="*/ 894 h 1503"/>
                <a:gd name="T54" fmla="*/ 1420 w 1500"/>
                <a:gd name="T55" fmla="*/ 1091 h 1503"/>
                <a:gd name="T56" fmla="*/ 1304 w 1500"/>
                <a:gd name="T57" fmla="*/ 1258 h 1503"/>
                <a:gd name="T58" fmla="*/ 1148 w 1500"/>
                <a:gd name="T59" fmla="*/ 1389 h 1503"/>
                <a:gd name="T60" fmla="*/ 961 w 1500"/>
                <a:gd name="T61" fmla="*/ 1474 h 1503"/>
                <a:gd name="T62" fmla="*/ 750 w 1500"/>
                <a:gd name="T63" fmla="*/ 1503 h 1503"/>
                <a:gd name="T64" fmla="*/ 539 w 1500"/>
                <a:gd name="T65" fmla="*/ 1474 h 1503"/>
                <a:gd name="T66" fmla="*/ 352 w 1500"/>
                <a:gd name="T67" fmla="*/ 1389 h 1503"/>
                <a:gd name="T68" fmla="*/ 196 w 1500"/>
                <a:gd name="T69" fmla="*/ 1258 h 1503"/>
                <a:gd name="T70" fmla="*/ 81 w 1500"/>
                <a:gd name="T71" fmla="*/ 1091 h 1503"/>
                <a:gd name="T72" fmla="*/ 14 w 1500"/>
                <a:gd name="T73" fmla="*/ 894 h 1503"/>
                <a:gd name="T74" fmla="*/ 3 w 1500"/>
                <a:gd name="T75" fmla="*/ 679 h 1503"/>
                <a:gd name="T76" fmla="*/ 52 w 1500"/>
                <a:gd name="T77" fmla="*/ 474 h 1503"/>
                <a:gd name="T78" fmla="*/ 153 w 1500"/>
                <a:gd name="T79" fmla="*/ 296 h 1503"/>
                <a:gd name="T80" fmla="*/ 297 w 1500"/>
                <a:gd name="T81" fmla="*/ 153 h 1503"/>
                <a:gd name="T82" fmla="*/ 475 w 1500"/>
                <a:gd name="T83" fmla="*/ 52 h 1503"/>
                <a:gd name="T84" fmla="*/ 679 w 1500"/>
                <a:gd name="T85" fmla="*/ 3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00" h="1503">
                  <a:moveTo>
                    <a:pt x="750" y="206"/>
                  </a:moveTo>
                  <a:lnTo>
                    <a:pt x="691" y="210"/>
                  </a:lnTo>
                  <a:lnTo>
                    <a:pt x="634" y="219"/>
                  </a:lnTo>
                  <a:lnTo>
                    <a:pt x="579" y="235"/>
                  </a:lnTo>
                  <a:lnTo>
                    <a:pt x="526" y="256"/>
                  </a:lnTo>
                  <a:lnTo>
                    <a:pt x="476" y="281"/>
                  </a:lnTo>
                  <a:lnTo>
                    <a:pt x="430" y="312"/>
                  </a:lnTo>
                  <a:lnTo>
                    <a:pt x="386" y="347"/>
                  </a:lnTo>
                  <a:lnTo>
                    <a:pt x="346" y="386"/>
                  </a:lnTo>
                  <a:lnTo>
                    <a:pt x="311" y="429"/>
                  </a:lnTo>
                  <a:lnTo>
                    <a:pt x="280" y="477"/>
                  </a:lnTo>
                  <a:lnTo>
                    <a:pt x="255" y="526"/>
                  </a:lnTo>
                  <a:lnTo>
                    <a:pt x="234" y="580"/>
                  </a:lnTo>
                  <a:lnTo>
                    <a:pt x="219" y="635"/>
                  </a:lnTo>
                  <a:lnTo>
                    <a:pt x="210" y="692"/>
                  </a:lnTo>
                  <a:lnTo>
                    <a:pt x="207" y="751"/>
                  </a:lnTo>
                  <a:lnTo>
                    <a:pt x="210" y="811"/>
                  </a:lnTo>
                  <a:lnTo>
                    <a:pt x="219" y="868"/>
                  </a:lnTo>
                  <a:lnTo>
                    <a:pt x="234" y="924"/>
                  </a:lnTo>
                  <a:lnTo>
                    <a:pt x="255" y="977"/>
                  </a:lnTo>
                  <a:lnTo>
                    <a:pt x="280" y="1026"/>
                  </a:lnTo>
                  <a:lnTo>
                    <a:pt x="311" y="1073"/>
                  </a:lnTo>
                  <a:lnTo>
                    <a:pt x="346" y="1116"/>
                  </a:lnTo>
                  <a:lnTo>
                    <a:pt x="386" y="1156"/>
                  </a:lnTo>
                  <a:lnTo>
                    <a:pt x="430" y="1191"/>
                  </a:lnTo>
                  <a:lnTo>
                    <a:pt x="476" y="1222"/>
                  </a:lnTo>
                  <a:lnTo>
                    <a:pt x="526" y="1248"/>
                  </a:lnTo>
                  <a:lnTo>
                    <a:pt x="579" y="1268"/>
                  </a:lnTo>
                  <a:lnTo>
                    <a:pt x="634" y="1283"/>
                  </a:lnTo>
                  <a:lnTo>
                    <a:pt x="691" y="1293"/>
                  </a:lnTo>
                  <a:lnTo>
                    <a:pt x="750" y="1297"/>
                  </a:lnTo>
                  <a:lnTo>
                    <a:pt x="809" y="1293"/>
                  </a:lnTo>
                  <a:lnTo>
                    <a:pt x="867" y="1283"/>
                  </a:lnTo>
                  <a:lnTo>
                    <a:pt x="922" y="1268"/>
                  </a:lnTo>
                  <a:lnTo>
                    <a:pt x="975" y="1248"/>
                  </a:lnTo>
                  <a:lnTo>
                    <a:pt x="1024" y="1222"/>
                  </a:lnTo>
                  <a:lnTo>
                    <a:pt x="1071" y="1191"/>
                  </a:lnTo>
                  <a:lnTo>
                    <a:pt x="1114" y="1156"/>
                  </a:lnTo>
                  <a:lnTo>
                    <a:pt x="1154" y="1116"/>
                  </a:lnTo>
                  <a:lnTo>
                    <a:pt x="1189" y="1073"/>
                  </a:lnTo>
                  <a:lnTo>
                    <a:pt x="1219" y="1026"/>
                  </a:lnTo>
                  <a:lnTo>
                    <a:pt x="1246" y="977"/>
                  </a:lnTo>
                  <a:lnTo>
                    <a:pt x="1267" y="924"/>
                  </a:lnTo>
                  <a:lnTo>
                    <a:pt x="1281" y="868"/>
                  </a:lnTo>
                  <a:lnTo>
                    <a:pt x="1291" y="811"/>
                  </a:lnTo>
                  <a:lnTo>
                    <a:pt x="1294" y="751"/>
                  </a:lnTo>
                  <a:lnTo>
                    <a:pt x="1291" y="692"/>
                  </a:lnTo>
                  <a:lnTo>
                    <a:pt x="1281" y="635"/>
                  </a:lnTo>
                  <a:lnTo>
                    <a:pt x="1267" y="580"/>
                  </a:lnTo>
                  <a:lnTo>
                    <a:pt x="1246" y="526"/>
                  </a:lnTo>
                  <a:lnTo>
                    <a:pt x="1219" y="477"/>
                  </a:lnTo>
                  <a:lnTo>
                    <a:pt x="1189" y="429"/>
                  </a:lnTo>
                  <a:lnTo>
                    <a:pt x="1154" y="386"/>
                  </a:lnTo>
                  <a:lnTo>
                    <a:pt x="1114" y="347"/>
                  </a:lnTo>
                  <a:lnTo>
                    <a:pt x="1071" y="312"/>
                  </a:lnTo>
                  <a:lnTo>
                    <a:pt x="1024" y="281"/>
                  </a:lnTo>
                  <a:lnTo>
                    <a:pt x="975" y="256"/>
                  </a:lnTo>
                  <a:lnTo>
                    <a:pt x="922" y="235"/>
                  </a:lnTo>
                  <a:lnTo>
                    <a:pt x="867" y="219"/>
                  </a:lnTo>
                  <a:lnTo>
                    <a:pt x="809" y="210"/>
                  </a:lnTo>
                  <a:lnTo>
                    <a:pt x="750" y="206"/>
                  </a:lnTo>
                  <a:close/>
                  <a:moveTo>
                    <a:pt x="750" y="0"/>
                  </a:moveTo>
                  <a:lnTo>
                    <a:pt x="822" y="3"/>
                  </a:lnTo>
                  <a:lnTo>
                    <a:pt x="893" y="13"/>
                  </a:lnTo>
                  <a:lnTo>
                    <a:pt x="961" y="29"/>
                  </a:lnTo>
                  <a:lnTo>
                    <a:pt x="1026" y="52"/>
                  </a:lnTo>
                  <a:lnTo>
                    <a:pt x="1089" y="81"/>
                  </a:lnTo>
                  <a:lnTo>
                    <a:pt x="1148" y="114"/>
                  </a:lnTo>
                  <a:lnTo>
                    <a:pt x="1204" y="153"/>
                  </a:lnTo>
                  <a:lnTo>
                    <a:pt x="1256" y="196"/>
                  </a:lnTo>
                  <a:lnTo>
                    <a:pt x="1304" y="245"/>
                  </a:lnTo>
                  <a:lnTo>
                    <a:pt x="1348" y="296"/>
                  </a:lnTo>
                  <a:lnTo>
                    <a:pt x="1386" y="352"/>
                  </a:lnTo>
                  <a:lnTo>
                    <a:pt x="1420" y="412"/>
                  </a:lnTo>
                  <a:lnTo>
                    <a:pt x="1448" y="474"/>
                  </a:lnTo>
                  <a:lnTo>
                    <a:pt x="1471" y="540"/>
                  </a:lnTo>
                  <a:lnTo>
                    <a:pt x="1487" y="609"/>
                  </a:lnTo>
                  <a:lnTo>
                    <a:pt x="1497" y="679"/>
                  </a:lnTo>
                  <a:lnTo>
                    <a:pt x="1500" y="751"/>
                  </a:lnTo>
                  <a:lnTo>
                    <a:pt x="1497" y="824"/>
                  </a:lnTo>
                  <a:lnTo>
                    <a:pt x="1487" y="894"/>
                  </a:lnTo>
                  <a:lnTo>
                    <a:pt x="1471" y="962"/>
                  </a:lnTo>
                  <a:lnTo>
                    <a:pt x="1448" y="1028"/>
                  </a:lnTo>
                  <a:lnTo>
                    <a:pt x="1420" y="1091"/>
                  </a:lnTo>
                  <a:lnTo>
                    <a:pt x="1386" y="1150"/>
                  </a:lnTo>
                  <a:lnTo>
                    <a:pt x="1348" y="1206"/>
                  </a:lnTo>
                  <a:lnTo>
                    <a:pt x="1304" y="1258"/>
                  </a:lnTo>
                  <a:lnTo>
                    <a:pt x="1256" y="1306"/>
                  </a:lnTo>
                  <a:lnTo>
                    <a:pt x="1204" y="1350"/>
                  </a:lnTo>
                  <a:lnTo>
                    <a:pt x="1148" y="1389"/>
                  </a:lnTo>
                  <a:lnTo>
                    <a:pt x="1089" y="1423"/>
                  </a:lnTo>
                  <a:lnTo>
                    <a:pt x="1026" y="1450"/>
                  </a:lnTo>
                  <a:lnTo>
                    <a:pt x="961" y="1474"/>
                  </a:lnTo>
                  <a:lnTo>
                    <a:pt x="893" y="1490"/>
                  </a:lnTo>
                  <a:lnTo>
                    <a:pt x="822" y="1500"/>
                  </a:lnTo>
                  <a:lnTo>
                    <a:pt x="750" y="1503"/>
                  </a:lnTo>
                  <a:lnTo>
                    <a:pt x="677" y="1500"/>
                  </a:lnTo>
                  <a:lnTo>
                    <a:pt x="607" y="1490"/>
                  </a:lnTo>
                  <a:lnTo>
                    <a:pt x="539" y="1474"/>
                  </a:lnTo>
                  <a:lnTo>
                    <a:pt x="475" y="1450"/>
                  </a:lnTo>
                  <a:lnTo>
                    <a:pt x="412" y="1423"/>
                  </a:lnTo>
                  <a:lnTo>
                    <a:pt x="352" y="1389"/>
                  </a:lnTo>
                  <a:lnTo>
                    <a:pt x="297" y="1350"/>
                  </a:lnTo>
                  <a:lnTo>
                    <a:pt x="244" y="1306"/>
                  </a:lnTo>
                  <a:lnTo>
                    <a:pt x="196" y="1258"/>
                  </a:lnTo>
                  <a:lnTo>
                    <a:pt x="153" y="1206"/>
                  </a:lnTo>
                  <a:lnTo>
                    <a:pt x="114" y="1150"/>
                  </a:lnTo>
                  <a:lnTo>
                    <a:pt x="81" y="1091"/>
                  </a:lnTo>
                  <a:lnTo>
                    <a:pt x="52" y="1028"/>
                  </a:lnTo>
                  <a:lnTo>
                    <a:pt x="30" y="962"/>
                  </a:lnTo>
                  <a:lnTo>
                    <a:pt x="14" y="894"/>
                  </a:lnTo>
                  <a:lnTo>
                    <a:pt x="3" y="824"/>
                  </a:lnTo>
                  <a:lnTo>
                    <a:pt x="0" y="751"/>
                  </a:lnTo>
                  <a:lnTo>
                    <a:pt x="3" y="679"/>
                  </a:lnTo>
                  <a:lnTo>
                    <a:pt x="14" y="609"/>
                  </a:lnTo>
                  <a:lnTo>
                    <a:pt x="30" y="540"/>
                  </a:lnTo>
                  <a:lnTo>
                    <a:pt x="52" y="474"/>
                  </a:lnTo>
                  <a:lnTo>
                    <a:pt x="81" y="412"/>
                  </a:lnTo>
                  <a:lnTo>
                    <a:pt x="115" y="352"/>
                  </a:lnTo>
                  <a:lnTo>
                    <a:pt x="153" y="296"/>
                  </a:lnTo>
                  <a:lnTo>
                    <a:pt x="197" y="245"/>
                  </a:lnTo>
                  <a:lnTo>
                    <a:pt x="244" y="196"/>
                  </a:lnTo>
                  <a:lnTo>
                    <a:pt x="297" y="153"/>
                  </a:lnTo>
                  <a:lnTo>
                    <a:pt x="353" y="114"/>
                  </a:lnTo>
                  <a:lnTo>
                    <a:pt x="412" y="81"/>
                  </a:lnTo>
                  <a:lnTo>
                    <a:pt x="475" y="52"/>
                  </a:lnTo>
                  <a:lnTo>
                    <a:pt x="540" y="29"/>
                  </a:lnTo>
                  <a:lnTo>
                    <a:pt x="608" y="13"/>
                  </a:lnTo>
                  <a:lnTo>
                    <a:pt x="679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9081441" y="4295775"/>
            <a:ext cx="568325" cy="430212"/>
            <a:chOff x="9101138" y="4295775"/>
            <a:chExt cx="568325" cy="430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4" name="Freeform 216"/>
            <p:cNvSpPr>
              <a:spLocks noEditPoints="1"/>
            </p:cNvSpPr>
            <p:nvPr/>
          </p:nvSpPr>
          <p:spPr bwMode="auto">
            <a:xfrm>
              <a:off x="9261475" y="4357688"/>
              <a:ext cx="200025" cy="200025"/>
            </a:xfrm>
            <a:custGeom>
              <a:avLst/>
              <a:gdLst>
                <a:gd name="T0" fmla="*/ 581 w 1260"/>
                <a:gd name="T1" fmla="*/ 208 h 1260"/>
                <a:gd name="T2" fmla="*/ 577 w 1260"/>
                <a:gd name="T3" fmla="*/ 277 h 1260"/>
                <a:gd name="T4" fmla="*/ 559 w 1260"/>
                <a:gd name="T5" fmla="*/ 303 h 1260"/>
                <a:gd name="T6" fmla="*/ 470 w 1260"/>
                <a:gd name="T7" fmla="*/ 351 h 1260"/>
                <a:gd name="T8" fmla="*/ 417 w 1260"/>
                <a:gd name="T9" fmla="*/ 445 h 1260"/>
                <a:gd name="T10" fmla="*/ 430 w 1260"/>
                <a:gd name="T11" fmla="*/ 560 h 1260"/>
                <a:gd name="T12" fmla="*/ 511 w 1260"/>
                <a:gd name="T13" fmla="*/ 640 h 1260"/>
                <a:gd name="T14" fmla="*/ 655 w 1260"/>
                <a:gd name="T15" fmla="*/ 706 h 1260"/>
                <a:gd name="T16" fmla="*/ 700 w 1260"/>
                <a:gd name="T17" fmla="*/ 763 h 1260"/>
                <a:gd name="T18" fmla="*/ 677 w 1260"/>
                <a:gd name="T19" fmla="*/ 817 h 1260"/>
                <a:gd name="T20" fmla="*/ 584 w 1260"/>
                <a:gd name="T21" fmla="*/ 837 h 1260"/>
                <a:gd name="T22" fmla="*/ 454 w 1260"/>
                <a:gd name="T23" fmla="*/ 796 h 1260"/>
                <a:gd name="T24" fmla="*/ 429 w 1260"/>
                <a:gd name="T25" fmla="*/ 817 h 1260"/>
                <a:gd name="T26" fmla="*/ 408 w 1260"/>
                <a:gd name="T27" fmla="*/ 904 h 1260"/>
                <a:gd name="T28" fmla="*/ 467 w 1260"/>
                <a:gd name="T29" fmla="*/ 940 h 1260"/>
                <a:gd name="T30" fmla="*/ 563 w 1260"/>
                <a:gd name="T31" fmla="*/ 963 h 1260"/>
                <a:gd name="T32" fmla="*/ 571 w 1260"/>
                <a:gd name="T33" fmla="*/ 1013 h 1260"/>
                <a:gd name="T34" fmla="*/ 586 w 1260"/>
                <a:gd name="T35" fmla="*/ 1058 h 1260"/>
                <a:gd name="T36" fmla="*/ 676 w 1260"/>
                <a:gd name="T37" fmla="*/ 1053 h 1260"/>
                <a:gd name="T38" fmla="*/ 683 w 1260"/>
                <a:gd name="T39" fmla="*/ 967 h 1260"/>
                <a:gd name="T40" fmla="*/ 737 w 1260"/>
                <a:gd name="T41" fmla="*/ 934 h 1260"/>
                <a:gd name="T42" fmla="*/ 831 w 1260"/>
                <a:gd name="T43" fmla="*/ 852 h 1260"/>
                <a:gd name="T44" fmla="*/ 853 w 1260"/>
                <a:gd name="T45" fmla="*/ 736 h 1260"/>
                <a:gd name="T46" fmla="*/ 802 w 1260"/>
                <a:gd name="T47" fmla="*/ 630 h 1260"/>
                <a:gd name="T48" fmla="*/ 681 w 1260"/>
                <a:gd name="T49" fmla="*/ 558 h 1260"/>
                <a:gd name="T50" fmla="*/ 588 w 1260"/>
                <a:gd name="T51" fmla="*/ 510 h 1260"/>
                <a:gd name="T52" fmla="*/ 568 w 1260"/>
                <a:gd name="T53" fmla="*/ 455 h 1260"/>
                <a:gd name="T54" fmla="*/ 617 w 1260"/>
                <a:gd name="T55" fmla="*/ 415 h 1260"/>
                <a:gd name="T56" fmla="*/ 737 w 1260"/>
                <a:gd name="T57" fmla="*/ 426 h 1260"/>
                <a:gd name="T58" fmla="*/ 795 w 1260"/>
                <a:gd name="T59" fmla="*/ 443 h 1260"/>
                <a:gd name="T60" fmla="*/ 825 w 1260"/>
                <a:gd name="T61" fmla="*/ 354 h 1260"/>
                <a:gd name="T62" fmla="*/ 809 w 1260"/>
                <a:gd name="T63" fmla="*/ 322 h 1260"/>
                <a:gd name="T64" fmla="*/ 697 w 1260"/>
                <a:gd name="T65" fmla="*/ 291 h 1260"/>
                <a:gd name="T66" fmla="*/ 686 w 1260"/>
                <a:gd name="T67" fmla="*/ 252 h 1260"/>
                <a:gd name="T68" fmla="*/ 676 w 1260"/>
                <a:gd name="T69" fmla="*/ 203 h 1260"/>
                <a:gd name="T70" fmla="*/ 608 w 1260"/>
                <a:gd name="T71" fmla="*/ 199 h 1260"/>
                <a:gd name="T72" fmla="*/ 819 w 1260"/>
                <a:gd name="T73" fmla="*/ 28 h 1260"/>
                <a:gd name="T74" fmla="*/ 1032 w 1260"/>
                <a:gd name="T75" fmla="*/ 144 h 1260"/>
                <a:gd name="T76" fmla="*/ 1185 w 1260"/>
                <a:gd name="T77" fmla="*/ 329 h 1260"/>
                <a:gd name="T78" fmla="*/ 1257 w 1260"/>
                <a:gd name="T79" fmla="*/ 566 h 1260"/>
                <a:gd name="T80" fmla="*/ 1232 w 1260"/>
                <a:gd name="T81" fmla="*/ 818 h 1260"/>
                <a:gd name="T82" fmla="*/ 1117 w 1260"/>
                <a:gd name="T83" fmla="*/ 1031 h 1260"/>
                <a:gd name="T84" fmla="*/ 931 w 1260"/>
                <a:gd name="T85" fmla="*/ 1185 h 1260"/>
                <a:gd name="T86" fmla="*/ 696 w 1260"/>
                <a:gd name="T87" fmla="*/ 1257 h 1260"/>
                <a:gd name="T88" fmla="*/ 443 w 1260"/>
                <a:gd name="T89" fmla="*/ 1231 h 1260"/>
                <a:gd name="T90" fmla="*/ 230 w 1260"/>
                <a:gd name="T91" fmla="*/ 1116 h 1260"/>
                <a:gd name="T92" fmla="*/ 77 w 1260"/>
                <a:gd name="T93" fmla="*/ 930 h 1260"/>
                <a:gd name="T94" fmla="*/ 4 w 1260"/>
                <a:gd name="T95" fmla="*/ 695 h 1260"/>
                <a:gd name="T96" fmla="*/ 29 w 1260"/>
                <a:gd name="T97" fmla="*/ 443 h 1260"/>
                <a:gd name="T98" fmla="*/ 145 w 1260"/>
                <a:gd name="T99" fmla="*/ 229 h 1260"/>
                <a:gd name="T100" fmla="*/ 330 w 1260"/>
                <a:gd name="T101" fmla="*/ 76 h 1260"/>
                <a:gd name="T102" fmla="*/ 566 w 1260"/>
                <a:gd name="T103" fmla="*/ 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0" h="1260">
                  <a:moveTo>
                    <a:pt x="608" y="199"/>
                  </a:moveTo>
                  <a:lnTo>
                    <a:pt x="596" y="200"/>
                  </a:lnTo>
                  <a:lnTo>
                    <a:pt x="587" y="202"/>
                  </a:lnTo>
                  <a:lnTo>
                    <a:pt x="581" y="208"/>
                  </a:lnTo>
                  <a:lnTo>
                    <a:pt x="578" y="216"/>
                  </a:lnTo>
                  <a:lnTo>
                    <a:pt x="577" y="229"/>
                  </a:lnTo>
                  <a:lnTo>
                    <a:pt x="577" y="263"/>
                  </a:lnTo>
                  <a:lnTo>
                    <a:pt x="577" y="277"/>
                  </a:lnTo>
                  <a:lnTo>
                    <a:pt x="576" y="287"/>
                  </a:lnTo>
                  <a:lnTo>
                    <a:pt x="574" y="294"/>
                  </a:lnTo>
                  <a:lnTo>
                    <a:pt x="568" y="299"/>
                  </a:lnTo>
                  <a:lnTo>
                    <a:pt x="559" y="303"/>
                  </a:lnTo>
                  <a:lnTo>
                    <a:pt x="545" y="308"/>
                  </a:lnTo>
                  <a:lnTo>
                    <a:pt x="517" y="320"/>
                  </a:lnTo>
                  <a:lnTo>
                    <a:pt x="492" y="334"/>
                  </a:lnTo>
                  <a:lnTo>
                    <a:pt x="470" y="351"/>
                  </a:lnTo>
                  <a:lnTo>
                    <a:pt x="452" y="370"/>
                  </a:lnTo>
                  <a:lnTo>
                    <a:pt x="437" y="393"/>
                  </a:lnTo>
                  <a:lnTo>
                    <a:pt x="425" y="417"/>
                  </a:lnTo>
                  <a:lnTo>
                    <a:pt x="417" y="445"/>
                  </a:lnTo>
                  <a:lnTo>
                    <a:pt x="413" y="475"/>
                  </a:lnTo>
                  <a:lnTo>
                    <a:pt x="414" y="507"/>
                  </a:lnTo>
                  <a:lnTo>
                    <a:pt x="419" y="535"/>
                  </a:lnTo>
                  <a:lnTo>
                    <a:pt x="430" y="560"/>
                  </a:lnTo>
                  <a:lnTo>
                    <a:pt x="444" y="584"/>
                  </a:lnTo>
                  <a:lnTo>
                    <a:pt x="463" y="605"/>
                  </a:lnTo>
                  <a:lnTo>
                    <a:pt x="485" y="623"/>
                  </a:lnTo>
                  <a:lnTo>
                    <a:pt x="511" y="640"/>
                  </a:lnTo>
                  <a:lnTo>
                    <a:pt x="550" y="660"/>
                  </a:lnTo>
                  <a:lnTo>
                    <a:pt x="590" y="678"/>
                  </a:lnTo>
                  <a:lnTo>
                    <a:pt x="631" y="695"/>
                  </a:lnTo>
                  <a:lnTo>
                    <a:pt x="655" y="706"/>
                  </a:lnTo>
                  <a:lnTo>
                    <a:pt x="676" y="720"/>
                  </a:lnTo>
                  <a:lnTo>
                    <a:pt x="688" y="733"/>
                  </a:lnTo>
                  <a:lnTo>
                    <a:pt x="697" y="747"/>
                  </a:lnTo>
                  <a:lnTo>
                    <a:pt x="700" y="763"/>
                  </a:lnTo>
                  <a:lnTo>
                    <a:pt x="700" y="778"/>
                  </a:lnTo>
                  <a:lnTo>
                    <a:pt x="697" y="793"/>
                  </a:lnTo>
                  <a:lnTo>
                    <a:pt x="689" y="806"/>
                  </a:lnTo>
                  <a:lnTo>
                    <a:pt x="677" y="817"/>
                  </a:lnTo>
                  <a:lnTo>
                    <a:pt x="661" y="827"/>
                  </a:lnTo>
                  <a:lnTo>
                    <a:pt x="636" y="834"/>
                  </a:lnTo>
                  <a:lnTo>
                    <a:pt x="610" y="839"/>
                  </a:lnTo>
                  <a:lnTo>
                    <a:pt x="584" y="837"/>
                  </a:lnTo>
                  <a:lnTo>
                    <a:pt x="542" y="830"/>
                  </a:lnTo>
                  <a:lnTo>
                    <a:pt x="503" y="818"/>
                  </a:lnTo>
                  <a:lnTo>
                    <a:pt x="465" y="802"/>
                  </a:lnTo>
                  <a:lnTo>
                    <a:pt x="454" y="796"/>
                  </a:lnTo>
                  <a:lnTo>
                    <a:pt x="445" y="795"/>
                  </a:lnTo>
                  <a:lnTo>
                    <a:pt x="439" y="797"/>
                  </a:lnTo>
                  <a:lnTo>
                    <a:pt x="433" y="805"/>
                  </a:lnTo>
                  <a:lnTo>
                    <a:pt x="429" y="817"/>
                  </a:lnTo>
                  <a:lnTo>
                    <a:pt x="420" y="847"/>
                  </a:lnTo>
                  <a:lnTo>
                    <a:pt x="412" y="879"/>
                  </a:lnTo>
                  <a:lnTo>
                    <a:pt x="408" y="893"/>
                  </a:lnTo>
                  <a:lnTo>
                    <a:pt x="408" y="904"/>
                  </a:lnTo>
                  <a:lnTo>
                    <a:pt x="412" y="913"/>
                  </a:lnTo>
                  <a:lnTo>
                    <a:pt x="420" y="919"/>
                  </a:lnTo>
                  <a:lnTo>
                    <a:pt x="433" y="927"/>
                  </a:lnTo>
                  <a:lnTo>
                    <a:pt x="467" y="940"/>
                  </a:lnTo>
                  <a:lnTo>
                    <a:pt x="503" y="950"/>
                  </a:lnTo>
                  <a:lnTo>
                    <a:pt x="540" y="956"/>
                  </a:lnTo>
                  <a:lnTo>
                    <a:pt x="554" y="958"/>
                  </a:lnTo>
                  <a:lnTo>
                    <a:pt x="563" y="963"/>
                  </a:lnTo>
                  <a:lnTo>
                    <a:pt x="567" y="968"/>
                  </a:lnTo>
                  <a:lnTo>
                    <a:pt x="569" y="978"/>
                  </a:lnTo>
                  <a:lnTo>
                    <a:pt x="571" y="992"/>
                  </a:lnTo>
                  <a:lnTo>
                    <a:pt x="571" y="1013"/>
                  </a:lnTo>
                  <a:lnTo>
                    <a:pt x="571" y="1033"/>
                  </a:lnTo>
                  <a:lnTo>
                    <a:pt x="573" y="1044"/>
                  </a:lnTo>
                  <a:lnTo>
                    <a:pt x="577" y="1053"/>
                  </a:lnTo>
                  <a:lnTo>
                    <a:pt x="586" y="1058"/>
                  </a:lnTo>
                  <a:lnTo>
                    <a:pt x="597" y="1061"/>
                  </a:lnTo>
                  <a:lnTo>
                    <a:pt x="656" y="1061"/>
                  </a:lnTo>
                  <a:lnTo>
                    <a:pt x="667" y="1058"/>
                  </a:lnTo>
                  <a:lnTo>
                    <a:pt x="676" y="1053"/>
                  </a:lnTo>
                  <a:lnTo>
                    <a:pt x="680" y="1045"/>
                  </a:lnTo>
                  <a:lnTo>
                    <a:pt x="681" y="1035"/>
                  </a:lnTo>
                  <a:lnTo>
                    <a:pt x="681" y="979"/>
                  </a:lnTo>
                  <a:lnTo>
                    <a:pt x="683" y="967"/>
                  </a:lnTo>
                  <a:lnTo>
                    <a:pt x="687" y="957"/>
                  </a:lnTo>
                  <a:lnTo>
                    <a:pt x="696" y="951"/>
                  </a:lnTo>
                  <a:lnTo>
                    <a:pt x="708" y="945"/>
                  </a:lnTo>
                  <a:lnTo>
                    <a:pt x="737" y="934"/>
                  </a:lnTo>
                  <a:lnTo>
                    <a:pt x="765" y="920"/>
                  </a:lnTo>
                  <a:lnTo>
                    <a:pt x="790" y="901"/>
                  </a:lnTo>
                  <a:lnTo>
                    <a:pt x="812" y="878"/>
                  </a:lnTo>
                  <a:lnTo>
                    <a:pt x="831" y="852"/>
                  </a:lnTo>
                  <a:lnTo>
                    <a:pt x="844" y="825"/>
                  </a:lnTo>
                  <a:lnTo>
                    <a:pt x="851" y="795"/>
                  </a:lnTo>
                  <a:lnTo>
                    <a:pt x="854" y="766"/>
                  </a:lnTo>
                  <a:lnTo>
                    <a:pt x="853" y="736"/>
                  </a:lnTo>
                  <a:lnTo>
                    <a:pt x="847" y="708"/>
                  </a:lnTo>
                  <a:lnTo>
                    <a:pt x="837" y="680"/>
                  </a:lnTo>
                  <a:lnTo>
                    <a:pt x="822" y="654"/>
                  </a:lnTo>
                  <a:lnTo>
                    <a:pt x="802" y="630"/>
                  </a:lnTo>
                  <a:lnTo>
                    <a:pt x="779" y="608"/>
                  </a:lnTo>
                  <a:lnTo>
                    <a:pt x="751" y="591"/>
                  </a:lnTo>
                  <a:lnTo>
                    <a:pt x="716" y="573"/>
                  </a:lnTo>
                  <a:lnTo>
                    <a:pt x="681" y="558"/>
                  </a:lnTo>
                  <a:lnTo>
                    <a:pt x="646" y="543"/>
                  </a:lnTo>
                  <a:lnTo>
                    <a:pt x="625" y="534"/>
                  </a:lnTo>
                  <a:lnTo>
                    <a:pt x="605" y="523"/>
                  </a:lnTo>
                  <a:lnTo>
                    <a:pt x="588" y="510"/>
                  </a:lnTo>
                  <a:lnTo>
                    <a:pt x="576" y="498"/>
                  </a:lnTo>
                  <a:lnTo>
                    <a:pt x="568" y="484"/>
                  </a:lnTo>
                  <a:lnTo>
                    <a:pt x="566" y="469"/>
                  </a:lnTo>
                  <a:lnTo>
                    <a:pt x="568" y="455"/>
                  </a:lnTo>
                  <a:lnTo>
                    <a:pt x="575" y="442"/>
                  </a:lnTo>
                  <a:lnTo>
                    <a:pt x="586" y="430"/>
                  </a:lnTo>
                  <a:lnTo>
                    <a:pt x="601" y="421"/>
                  </a:lnTo>
                  <a:lnTo>
                    <a:pt x="617" y="415"/>
                  </a:lnTo>
                  <a:lnTo>
                    <a:pt x="636" y="413"/>
                  </a:lnTo>
                  <a:lnTo>
                    <a:pt x="671" y="413"/>
                  </a:lnTo>
                  <a:lnTo>
                    <a:pt x="704" y="418"/>
                  </a:lnTo>
                  <a:lnTo>
                    <a:pt x="737" y="426"/>
                  </a:lnTo>
                  <a:lnTo>
                    <a:pt x="770" y="440"/>
                  </a:lnTo>
                  <a:lnTo>
                    <a:pt x="780" y="445"/>
                  </a:lnTo>
                  <a:lnTo>
                    <a:pt x="788" y="446"/>
                  </a:lnTo>
                  <a:lnTo>
                    <a:pt x="795" y="443"/>
                  </a:lnTo>
                  <a:lnTo>
                    <a:pt x="800" y="436"/>
                  </a:lnTo>
                  <a:lnTo>
                    <a:pt x="804" y="425"/>
                  </a:lnTo>
                  <a:lnTo>
                    <a:pt x="814" y="390"/>
                  </a:lnTo>
                  <a:lnTo>
                    <a:pt x="825" y="354"/>
                  </a:lnTo>
                  <a:lnTo>
                    <a:pt x="826" y="344"/>
                  </a:lnTo>
                  <a:lnTo>
                    <a:pt x="824" y="335"/>
                  </a:lnTo>
                  <a:lnTo>
                    <a:pt x="817" y="328"/>
                  </a:lnTo>
                  <a:lnTo>
                    <a:pt x="809" y="322"/>
                  </a:lnTo>
                  <a:lnTo>
                    <a:pt x="766" y="307"/>
                  </a:lnTo>
                  <a:lnTo>
                    <a:pt x="724" y="297"/>
                  </a:lnTo>
                  <a:lnTo>
                    <a:pt x="708" y="295"/>
                  </a:lnTo>
                  <a:lnTo>
                    <a:pt x="697" y="291"/>
                  </a:lnTo>
                  <a:lnTo>
                    <a:pt x="690" y="287"/>
                  </a:lnTo>
                  <a:lnTo>
                    <a:pt x="687" y="279"/>
                  </a:lnTo>
                  <a:lnTo>
                    <a:pt x="686" y="269"/>
                  </a:lnTo>
                  <a:lnTo>
                    <a:pt x="686" y="252"/>
                  </a:lnTo>
                  <a:lnTo>
                    <a:pt x="686" y="233"/>
                  </a:lnTo>
                  <a:lnTo>
                    <a:pt x="685" y="218"/>
                  </a:lnTo>
                  <a:lnTo>
                    <a:pt x="681" y="209"/>
                  </a:lnTo>
                  <a:lnTo>
                    <a:pt x="676" y="203"/>
                  </a:lnTo>
                  <a:lnTo>
                    <a:pt x="666" y="200"/>
                  </a:lnTo>
                  <a:lnTo>
                    <a:pt x="651" y="199"/>
                  </a:lnTo>
                  <a:lnTo>
                    <a:pt x="631" y="199"/>
                  </a:lnTo>
                  <a:lnTo>
                    <a:pt x="608" y="199"/>
                  </a:lnTo>
                  <a:close/>
                  <a:moveTo>
                    <a:pt x="630" y="0"/>
                  </a:moveTo>
                  <a:lnTo>
                    <a:pt x="696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6" y="50"/>
                  </a:lnTo>
                  <a:lnTo>
                    <a:pt x="931" y="76"/>
                  </a:lnTo>
                  <a:lnTo>
                    <a:pt x="983" y="107"/>
                  </a:lnTo>
                  <a:lnTo>
                    <a:pt x="1032" y="144"/>
                  </a:lnTo>
                  <a:lnTo>
                    <a:pt x="1076" y="185"/>
                  </a:lnTo>
                  <a:lnTo>
                    <a:pt x="1117" y="229"/>
                  </a:lnTo>
                  <a:lnTo>
                    <a:pt x="1154" y="278"/>
                  </a:lnTo>
                  <a:lnTo>
                    <a:pt x="1185" y="329"/>
                  </a:lnTo>
                  <a:lnTo>
                    <a:pt x="1211" y="385"/>
                  </a:lnTo>
                  <a:lnTo>
                    <a:pt x="1232" y="443"/>
                  </a:lnTo>
                  <a:lnTo>
                    <a:pt x="1248" y="504"/>
                  </a:lnTo>
                  <a:lnTo>
                    <a:pt x="1257" y="566"/>
                  </a:lnTo>
                  <a:lnTo>
                    <a:pt x="1260" y="630"/>
                  </a:lnTo>
                  <a:lnTo>
                    <a:pt x="1257" y="695"/>
                  </a:lnTo>
                  <a:lnTo>
                    <a:pt x="1248" y="757"/>
                  </a:lnTo>
                  <a:lnTo>
                    <a:pt x="1232" y="818"/>
                  </a:lnTo>
                  <a:lnTo>
                    <a:pt x="1211" y="876"/>
                  </a:lnTo>
                  <a:lnTo>
                    <a:pt x="1185" y="930"/>
                  </a:lnTo>
                  <a:lnTo>
                    <a:pt x="1154" y="982"/>
                  </a:lnTo>
                  <a:lnTo>
                    <a:pt x="1117" y="1031"/>
                  </a:lnTo>
                  <a:lnTo>
                    <a:pt x="1076" y="1076"/>
                  </a:lnTo>
                  <a:lnTo>
                    <a:pt x="1032" y="1116"/>
                  </a:lnTo>
                  <a:lnTo>
                    <a:pt x="983" y="1153"/>
                  </a:lnTo>
                  <a:lnTo>
                    <a:pt x="931" y="1185"/>
                  </a:lnTo>
                  <a:lnTo>
                    <a:pt x="876" y="1211"/>
                  </a:lnTo>
                  <a:lnTo>
                    <a:pt x="819" y="1231"/>
                  </a:lnTo>
                  <a:lnTo>
                    <a:pt x="758" y="1248"/>
                  </a:lnTo>
                  <a:lnTo>
                    <a:pt x="696" y="1257"/>
                  </a:lnTo>
                  <a:lnTo>
                    <a:pt x="630" y="1260"/>
                  </a:lnTo>
                  <a:lnTo>
                    <a:pt x="566" y="1257"/>
                  </a:lnTo>
                  <a:lnTo>
                    <a:pt x="504" y="1248"/>
                  </a:lnTo>
                  <a:lnTo>
                    <a:pt x="443" y="1231"/>
                  </a:lnTo>
                  <a:lnTo>
                    <a:pt x="386" y="1211"/>
                  </a:lnTo>
                  <a:lnTo>
                    <a:pt x="330" y="1185"/>
                  </a:lnTo>
                  <a:lnTo>
                    <a:pt x="279" y="1153"/>
                  </a:lnTo>
                  <a:lnTo>
                    <a:pt x="230" y="1116"/>
                  </a:lnTo>
                  <a:lnTo>
                    <a:pt x="185" y="1076"/>
                  </a:lnTo>
                  <a:lnTo>
                    <a:pt x="145" y="1031"/>
                  </a:lnTo>
                  <a:lnTo>
                    <a:pt x="108" y="982"/>
                  </a:lnTo>
                  <a:lnTo>
                    <a:pt x="77" y="930"/>
                  </a:lnTo>
                  <a:lnTo>
                    <a:pt x="51" y="876"/>
                  </a:lnTo>
                  <a:lnTo>
                    <a:pt x="29" y="818"/>
                  </a:lnTo>
                  <a:lnTo>
                    <a:pt x="14" y="757"/>
                  </a:lnTo>
                  <a:lnTo>
                    <a:pt x="4" y="695"/>
                  </a:lnTo>
                  <a:lnTo>
                    <a:pt x="0" y="630"/>
                  </a:lnTo>
                  <a:lnTo>
                    <a:pt x="4" y="566"/>
                  </a:lnTo>
                  <a:lnTo>
                    <a:pt x="14" y="504"/>
                  </a:lnTo>
                  <a:lnTo>
                    <a:pt x="29" y="443"/>
                  </a:lnTo>
                  <a:lnTo>
                    <a:pt x="51" y="385"/>
                  </a:lnTo>
                  <a:lnTo>
                    <a:pt x="77" y="329"/>
                  </a:lnTo>
                  <a:lnTo>
                    <a:pt x="108" y="278"/>
                  </a:lnTo>
                  <a:lnTo>
                    <a:pt x="145" y="229"/>
                  </a:lnTo>
                  <a:lnTo>
                    <a:pt x="185" y="185"/>
                  </a:lnTo>
                  <a:lnTo>
                    <a:pt x="230" y="144"/>
                  </a:lnTo>
                  <a:lnTo>
                    <a:pt x="279" y="107"/>
                  </a:lnTo>
                  <a:lnTo>
                    <a:pt x="330" y="76"/>
                  </a:lnTo>
                  <a:lnTo>
                    <a:pt x="386" y="50"/>
                  </a:lnTo>
                  <a:lnTo>
                    <a:pt x="443" y="28"/>
                  </a:lnTo>
                  <a:lnTo>
                    <a:pt x="504" y="13"/>
                  </a:lnTo>
                  <a:lnTo>
                    <a:pt x="566" y="3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17"/>
            <p:cNvSpPr>
              <a:spLocks/>
            </p:cNvSpPr>
            <p:nvPr/>
          </p:nvSpPr>
          <p:spPr bwMode="auto">
            <a:xfrm>
              <a:off x="9188450" y="4435475"/>
              <a:ext cx="55562" cy="55562"/>
            </a:xfrm>
            <a:custGeom>
              <a:avLst/>
              <a:gdLst>
                <a:gd name="T0" fmla="*/ 175 w 351"/>
                <a:gd name="T1" fmla="*/ 0 h 350"/>
                <a:gd name="T2" fmla="*/ 207 w 351"/>
                <a:gd name="T3" fmla="*/ 3 h 350"/>
                <a:gd name="T4" fmla="*/ 236 w 351"/>
                <a:gd name="T5" fmla="*/ 11 h 350"/>
                <a:gd name="T6" fmla="*/ 263 w 351"/>
                <a:gd name="T7" fmla="*/ 24 h 350"/>
                <a:gd name="T8" fmla="*/ 288 w 351"/>
                <a:gd name="T9" fmla="*/ 42 h 350"/>
                <a:gd name="T10" fmla="*/ 309 w 351"/>
                <a:gd name="T11" fmla="*/ 62 h 350"/>
                <a:gd name="T12" fmla="*/ 327 w 351"/>
                <a:gd name="T13" fmla="*/ 87 h 350"/>
                <a:gd name="T14" fmla="*/ 340 w 351"/>
                <a:gd name="T15" fmla="*/ 114 h 350"/>
                <a:gd name="T16" fmla="*/ 347 w 351"/>
                <a:gd name="T17" fmla="*/ 144 h 350"/>
                <a:gd name="T18" fmla="*/ 351 w 351"/>
                <a:gd name="T19" fmla="*/ 175 h 350"/>
                <a:gd name="T20" fmla="*/ 347 w 351"/>
                <a:gd name="T21" fmla="*/ 207 h 350"/>
                <a:gd name="T22" fmla="*/ 340 w 351"/>
                <a:gd name="T23" fmla="*/ 236 h 350"/>
                <a:gd name="T24" fmla="*/ 327 w 351"/>
                <a:gd name="T25" fmla="*/ 264 h 350"/>
                <a:gd name="T26" fmla="*/ 309 w 351"/>
                <a:gd name="T27" fmla="*/ 287 h 350"/>
                <a:gd name="T28" fmla="*/ 288 w 351"/>
                <a:gd name="T29" fmla="*/ 308 h 350"/>
                <a:gd name="T30" fmla="*/ 263 w 351"/>
                <a:gd name="T31" fmla="*/ 326 h 350"/>
                <a:gd name="T32" fmla="*/ 236 w 351"/>
                <a:gd name="T33" fmla="*/ 339 h 350"/>
                <a:gd name="T34" fmla="*/ 207 w 351"/>
                <a:gd name="T35" fmla="*/ 347 h 350"/>
                <a:gd name="T36" fmla="*/ 175 w 351"/>
                <a:gd name="T37" fmla="*/ 350 h 350"/>
                <a:gd name="T38" fmla="*/ 144 w 351"/>
                <a:gd name="T39" fmla="*/ 347 h 350"/>
                <a:gd name="T40" fmla="*/ 114 w 351"/>
                <a:gd name="T41" fmla="*/ 339 h 350"/>
                <a:gd name="T42" fmla="*/ 87 w 351"/>
                <a:gd name="T43" fmla="*/ 326 h 350"/>
                <a:gd name="T44" fmla="*/ 63 w 351"/>
                <a:gd name="T45" fmla="*/ 308 h 350"/>
                <a:gd name="T46" fmla="*/ 42 w 351"/>
                <a:gd name="T47" fmla="*/ 287 h 350"/>
                <a:gd name="T48" fmla="*/ 24 w 351"/>
                <a:gd name="T49" fmla="*/ 264 h 350"/>
                <a:gd name="T50" fmla="*/ 12 w 351"/>
                <a:gd name="T51" fmla="*/ 236 h 350"/>
                <a:gd name="T52" fmla="*/ 3 w 351"/>
                <a:gd name="T53" fmla="*/ 207 h 350"/>
                <a:gd name="T54" fmla="*/ 0 w 351"/>
                <a:gd name="T55" fmla="*/ 175 h 350"/>
                <a:gd name="T56" fmla="*/ 3 w 351"/>
                <a:gd name="T57" fmla="*/ 144 h 350"/>
                <a:gd name="T58" fmla="*/ 12 w 351"/>
                <a:gd name="T59" fmla="*/ 114 h 350"/>
                <a:gd name="T60" fmla="*/ 24 w 351"/>
                <a:gd name="T61" fmla="*/ 87 h 350"/>
                <a:gd name="T62" fmla="*/ 42 w 351"/>
                <a:gd name="T63" fmla="*/ 62 h 350"/>
                <a:gd name="T64" fmla="*/ 63 w 351"/>
                <a:gd name="T65" fmla="*/ 42 h 350"/>
                <a:gd name="T66" fmla="*/ 87 w 351"/>
                <a:gd name="T67" fmla="*/ 24 h 350"/>
                <a:gd name="T68" fmla="*/ 114 w 351"/>
                <a:gd name="T69" fmla="*/ 11 h 350"/>
                <a:gd name="T70" fmla="*/ 144 w 351"/>
                <a:gd name="T71" fmla="*/ 3 h 350"/>
                <a:gd name="T72" fmla="*/ 175 w 351"/>
                <a:gd name="T7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1" h="350">
                  <a:moveTo>
                    <a:pt x="175" y="0"/>
                  </a:moveTo>
                  <a:lnTo>
                    <a:pt x="207" y="3"/>
                  </a:lnTo>
                  <a:lnTo>
                    <a:pt x="236" y="11"/>
                  </a:lnTo>
                  <a:lnTo>
                    <a:pt x="263" y="24"/>
                  </a:lnTo>
                  <a:lnTo>
                    <a:pt x="288" y="42"/>
                  </a:lnTo>
                  <a:lnTo>
                    <a:pt x="309" y="62"/>
                  </a:lnTo>
                  <a:lnTo>
                    <a:pt x="327" y="87"/>
                  </a:lnTo>
                  <a:lnTo>
                    <a:pt x="340" y="114"/>
                  </a:lnTo>
                  <a:lnTo>
                    <a:pt x="347" y="144"/>
                  </a:lnTo>
                  <a:lnTo>
                    <a:pt x="351" y="175"/>
                  </a:lnTo>
                  <a:lnTo>
                    <a:pt x="347" y="207"/>
                  </a:lnTo>
                  <a:lnTo>
                    <a:pt x="340" y="236"/>
                  </a:lnTo>
                  <a:lnTo>
                    <a:pt x="327" y="264"/>
                  </a:lnTo>
                  <a:lnTo>
                    <a:pt x="309" y="287"/>
                  </a:lnTo>
                  <a:lnTo>
                    <a:pt x="288" y="308"/>
                  </a:lnTo>
                  <a:lnTo>
                    <a:pt x="263" y="326"/>
                  </a:lnTo>
                  <a:lnTo>
                    <a:pt x="236" y="339"/>
                  </a:lnTo>
                  <a:lnTo>
                    <a:pt x="207" y="347"/>
                  </a:lnTo>
                  <a:lnTo>
                    <a:pt x="175" y="350"/>
                  </a:lnTo>
                  <a:lnTo>
                    <a:pt x="144" y="347"/>
                  </a:lnTo>
                  <a:lnTo>
                    <a:pt x="114" y="339"/>
                  </a:lnTo>
                  <a:lnTo>
                    <a:pt x="87" y="326"/>
                  </a:lnTo>
                  <a:lnTo>
                    <a:pt x="63" y="308"/>
                  </a:lnTo>
                  <a:lnTo>
                    <a:pt x="42" y="287"/>
                  </a:lnTo>
                  <a:lnTo>
                    <a:pt x="24" y="264"/>
                  </a:lnTo>
                  <a:lnTo>
                    <a:pt x="12" y="236"/>
                  </a:lnTo>
                  <a:lnTo>
                    <a:pt x="3" y="207"/>
                  </a:lnTo>
                  <a:lnTo>
                    <a:pt x="0" y="175"/>
                  </a:lnTo>
                  <a:lnTo>
                    <a:pt x="3" y="144"/>
                  </a:lnTo>
                  <a:lnTo>
                    <a:pt x="12" y="114"/>
                  </a:lnTo>
                  <a:lnTo>
                    <a:pt x="24" y="87"/>
                  </a:lnTo>
                  <a:lnTo>
                    <a:pt x="42" y="62"/>
                  </a:lnTo>
                  <a:lnTo>
                    <a:pt x="63" y="42"/>
                  </a:lnTo>
                  <a:lnTo>
                    <a:pt x="87" y="24"/>
                  </a:lnTo>
                  <a:lnTo>
                    <a:pt x="114" y="11"/>
                  </a:lnTo>
                  <a:lnTo>
                    <a:pt x="144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18"/>
            <p:cNvSpPr>
              <a:spLocks/>
            </p:cNvSpPr>
            <p:nvPr/>
          </p:nvSpPr>
          <p:spPr bwMode="auto">
            <a:xfrm>
              <a:off x="9478963" y="4435475"/>
              <a:ext cx="55562" cy="55562"/>
            </a:xfrm>
            <a:custGeom>
              <a:avLst/>
              <a:gdLst>
                <a:gd name="T0" fmla="*/ 175 w 349"/>
                <a:gd name="T1" fmla="*/ 0 h 350"/>
                <a:gd name="T2" fmla="*/ 207 w 349"/>
                <a:gd name="T3" fmla="*/ 3 h 350"/>
                <a:gd name="T4" fmla="*/ 236 w 349"/>
                <a:gd name="T5" fmla="*/ 11 h 350"/>
                <a:gd name="T6" fmla="*/ 264 w 349"/>
                <a:gd name="T7" fmla="*/ 24 h 350"/>
                <a:gd name="T8" fmla="*/ 287 w 349"/>
                <a:gd name="T9" fmla="*/ 42 h 350"/>
                <a:gd name="T10" fmla="*/ 309 w 349"/>
                <a:gd name="T11" fmla="*/ 62 h 350"/>
                <a:gd name="T12" fmla="*/ 326 w 349"/>
                <a:gd name="T13" fmla="*/ 87 h 350"/>
                <a:gd name="T14" fmla="*/ 339 w 349"/>
                <a:gd name="T15" fmla="*/ 114 h 350"/>
                <a:gd name="T16" fmla="*/ 347 w 349"/>
                <a:gd name="T17" fmla="*/ 144 h 350"/>
                <a:gd name="T18" fmla="*/ 349 w 349"/>
                <a:gd name="T19" fmla="*/ 175 h 350"/>
                <a:gd name="T20" fmla="*/ 347 w 349"/>
                <a:gd name="T21" fmla="*/ 207 h 350"/>
                <a:gd name="T22" fmla="*/ 339 w 349"/>
                <a:gd name="T23" fmla="*/ 236 h 350"/>
                <a:gd name="T24" fmla="*/ 326 w 349"/>
                <a:gd name="T25" fmla="*/ 264 h 350"/>
                <a:gd name="T26" fmla="*/ 309 w 349"/>
                <a:gd name="T27" fmla="*/ 287 h 350"/>
                <a:gd name="T28" fmla="*/ 287 w 349"/>
                <a:gd name="T29" fmla="*/ 308 h 350"/>
                <a:gd name="T30" fmla="*/ 264 w 349"/>
                <a:gd name="T31" fmla="*/ 326 h 350"/>
                <a:gd name="T32" fmla="*/ 236 w 349"/>
                <a:gd name="T33" fmla="*/ 339 h 350"/>
                <a:gd name="T34" fmla="*/ 207 w 349"/>
                <a:gd name="T35" fmla="*/ 347 h 350"/>
                <a:gd name="T36" fmla="*/ 175 w 349"/>
                <a:gd name="T37" fmla="*/ 350 h 350"/>
                <a:gd name="T38" fmla="*/ 144 w 349"/>
                <a:gd name="T39" fmla="*/ 347 h 350"/>
                <a:gd name="T40" fmla="*/ 115 w 349"/>
                <a:gd name="T41" fmla="*/ 339 h 350"/>
                <a:gd name="T42" fmla="*/ 87 w 349"/>
                <a:gd name="T43" fmla="*/ 326 h 350"/>
                <a:gd name="T44" fmla="*/ 62 w 349"/>
                <a:gd name="T45" fmla="*/ 308 h 350"/>
                <a:gd name="T46" fmla="*/ 42 w 349"/>
                <a:gd name="T47" fmla="*/ 287 h 350"/>
                <a:gd name="T48" fmla="*/ 24 w 349"/>
                <a:gd name="T49" fmla="*/ 264 h 350"/>
                <a:gd name="T50" fmla="*/ 11 w 349"/>
                <a:gd name="T51" fmla="*/ 236 h 350"/>
                <a:gd name="T52" fmla="*/ 4 w 349"/>
                <a:gd name="T53" fmla="*/ 207 h 350"/>
                <a:gd name="T54" fmla="*/ 0 w 349"/>
                <a:gd name="T55" fmla="*/ 175 h 350"/>
                <a:gd name="T56" fmla="*/ 4 w 349"/>
                <a:gd name="T57" fmla="*/ 144 h 350"/>
                <a:gd name="T58" fmla="*/ 11 w 349"/>
                <a:gd name="T59" fmla="*/ 114 h 350"/>
                <a:gd name="T60" fmla="*/ 24 w 349"/>
                <a:gd name="T61" fmla="*/ 87 h 350"/>
                <a:gd name="T62" fmla="*/ 42 w 349"/>
                <a:gd name="T63" fmla="*/ 62 h 350"/>
                <a:gd name="T64" fmla="*/ 62 w 349"/>
                <a:gd name="T65" fmla="*/ 42 h 350"/>
                <a:gd name="T66" fmla="*/ 87 w 349"/>
                <a:gd name="T67" fmla="*/ 24 h 350"/>
                <a:gd name="T68" fmla="*/ 115 w 349"/>
                <a:gd name="T69" fmla="*/ 11 h 350"/>
                <a:gd name="T70" fmla="*/ 144 w 349"/>
                <a:gd name="T71" fmla="*/ 3 h 350"/>
                <a:gd name="T72" fmla="*/ 175 w 349"/>
                <a:gd name="T7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9" h="350">
                  <a:moveTo>
                    <a:pt x="175" y="0"/>
                  </a:moveTo>
                  <a:lnTo>
                    <a:pt x="207" y="3"/>
                  </a:lnTo>
                  <a:lnTo>
                    <a:pt x="236" y="11"/>
                  </a:lnTo>
                  <a:lnTo>
                    <a:pt x="264" y="24"/>
                  </a:lnTo>
                  <a:lnTo>
                    <a:pt x="287" y="42"/>
                  </a:lnTo>
                  <a:lnTo>
                    <a:pt x="309" y="62"/>
                  </a:lnTo>
                  <a:lnTo>
                    <a:pt x="326" y="87"/>
                  </a:lnTo>
                  <a:lnTo>
                    <a:pt x="339" y="114"/>
                  </a:lnTo>
                  <a:lnTo>
                    <a:pt x="347" y="144"/>
                  </a:lnTo>
                  <a:lnTo>
                    <a:pt x="349" y="175"/>
                  </a:lnTo>
                  <a:lnTo>
                    <a:pt x="347" y="207"/>
                  </a:lnTo>
                  <a:lnTo>
                    <a:pt x="339" y="236"/>
                  </a:lnTo>
                  <a:lnTo>
                    <a:pt x="326" y="264"/>
                  </a:lnTo>
                  <a:lnTo>
                    <a:pt x="309" y="287"/>
                  </a:lnTo>
                  <a:lnTo>
                    <a:pt x="287" y="308"/>
                  </a:lnTo>
                  <a:lnTo>
                    <a:pt x="264" y="326"/>
                  </a:lnTo>
                  <a:lnTo>
                    <a:pt x="236" y="339"/>
                  </a:lnTo>
                  <a:lnTo>
                    <a:pt x="207" y="347"/>
                  </a:lnTo>
                  <a:lnTo>
                    <a:pt x="175" y="350"/>
                  </a:lnTo>
                  <a:lnTo>
                    <a:pt x="144" y="347"/>
                  </a:lnTo>
                  <a:lnTo>
                    <a:pt x="115" y="339"/>
                  </a:lnTo>
                  <a:lnTo>
                    <a:pt x="87" y="326"/>
                  </a:lnTo>
                  <a:lnTo>
                    <a:pt x="62" y="308"/>
                  </a:lnTo>
                  <a:lnTo>
                    <a:pt x="42" y="287"/>
                  </a:lnTo>
                  <a:lnTo>
                    <a:pt x="24" y="264"/>
                  </a:lnTo>
                  <a:lnTo>
                    <a:pt x="11" y="236"/>
                  </a:lnTo>
                  <a:lnTo>
                    <a:pt x="4" y="207"/>
                  </a:lnTo>
                  <a:lnTo>
                    <a:pt x="0" y="175"/>
                  </a:lnTo>
                  <a:lnTo>
                    <a:pt x="4" y="144"/>
                  </a:lnTo>
                  <a:lnTo>
                    <a:pt x="11" y="114"/>
                  </a:lnTo>
                  <a:lnTo>
                    <a:pt x="24" y="87"/>
                  </a:lnTo>
                  <a:lnTo>
                    <a:pt x="42" y="62"/>
                  </a:lnTo>
                  <a:lnTo>
                    <a:pt x="62" y="42"/>
                  </a:lnTo>
                  <a:lnTo>
                    <a:pt x="87" y="24"/>
                  </a:lnTo>
                  <a:lnTo>
                    <a:pt x="115" y="11"/>
                  </a:lnTo>
                  <a:lnTo>
                    <a:pt x="144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19"/>
            <p:cNvSpPr>
              <a:spLocks/>
            </p:cNvSpPr>
            <p:nvPr/>
          </p:nvSpPr>
          <p:spPr bwMode="auto">
            <a:xfrm>
              <a:off x="9101138" y="4295775"/>
              <a:ext cx="527050" cy="325437"/>
            </a:xfrm>
            <a:custGeom>
              <a:avLst/>
              <a:gdLst>
                <a:gd name="T0" fmla="*/ 3030 w 3317"/>
                <a:gd name="T1" fmla="*/ 0 h 2054"/>
                <a:gd name="T2" fmla="*/ 3112 w 3317"/>
                <a:gd name="T3" fmla="*/ 12 h 2054"/>
                <a:gd name="T4" fmla="*/ 3186 w 3317"/>
                <a:gd name="T5" fmla="*/ 46 h 2054"/>
                <a:gd name="T6" fmla="*/ 3246 w 3317"/>
                <a:gd name="T7" fmla="*/ 99 h 2054"/>
                <a:gd name="T8" fmla="*/ 3290 w 3317"/>
                <a:gd name="T9" fmla="*/ 166 h 2054"/>
                <a:gd name="T10" fmla="*/ 3314 w 3317"/>
                <a:gd name="T11" fmla="*/ 244 h 2054"/>
                <a:gd name="T12" fmla="*/ 3317 w 3317"/>
                <a:gd name="T13" fmla="*/ 1261 h 2054"/>
                <a:gd name="T14" fmla="*/ 3205 w 3317"/>
                <a:gd name="T15" fmla="*/ 1225 h 2054"/>
                <a:gd name="T16" fmla="*/ 3084 w 3317"/>
                <a:gd name="T17" fmla="*/ 1212 h 2054"/>
                <a:gd name="T18" fmla="*/ 3071 w 3317"/>
                <a:gd name="T19" fmla="*/ 584 h 2054"/>
                <a:gd name="T20" fmla="*/ 3020 w 3317"/>
                <a:gd name="T21" fmla="*/ 589 h 2054"/>
                <a:gd name="T22" fmla="*/ 2936 w 3317"/>
                <a:gd name="T23" fmla="*/ 576 h 2054"/>
                <a:gd name="T24" fmla="*/ 2861 w 3317"/>
                <a:gd name="T25" fmla="*/ 541 h 2054"/>
                <a:gd name="T26" fmla="*/ 2800 w 3317"/>
                <a:gd name="T27" fmla="*/ 489 h 2054"/>
                <a:gd name="T28" fmla="*/ 2757 w 3317"/>
                <a:gd name="T29" fmla="*/ 421 h 2054"/>
                <a:gd name="T30" fmla="*/ 2733 w 3317"/>
                <a:gd name="T31" fmla="*/ 341 h 2054"/>
                <a:gd name="T32" fmla="*/ 2731 w 3317"/>
                <a:gd name="T33" fmla="*/ 271 h 2054"/>
                <a:gd name="T34" fmla="*/ 598 w 3317"/>
                <a:gd name="T35" fmla="*/ 244 h 2054"/>
                <a:gd name="T36" fmla="*/ 608 w 3317"/>
                <a:gd name="T37" fmla="*/ 316 h 2054"/>
                <a:gd name="T38" fmla="*/ 595 w 3317"/>
                <a:gd name="T39" fmla="*/ 400 h 2054"/>
                <a:gd name="T40" fmla="*/ 561 w 3317"/>
                <a:gd name="T41" fmla="*/ 474 h 2054"/>
                <a:gd name="T42" fmla="*/ 508 w 3317"/>
                <a:gd name="T43" fmla="*/ 535 h 2054"/>
                <a:gd name="T44" fmla="*/ 440 w 3317"/>
                <a:gd name="T45" fmla="*/ 580 h 2054"/>
                <a:gd name="T46" fmla="*/ 360 w 3317"/>
                <a:gd name="T47" fmla="*/ 604 h 2054"/>
                <a:gd name="T48" fmla="*/ 281 w 3317"/>
                <a:gd name="T49" fmla="*/ 605 h 2054"/>
                <a:gd name="T50" fmla="*/ 245 w 3317"/>
                <a:gd name="T51" fmla="*/ 1490 h 2054"/>
                <a:gd name="T52" fmla="*/ 317 w 3317"/>
                <a:gd name="T53" fmla="*/ 1482 h 2054"/>
                <a:gd name="T54" fmla="*/ 400 w 3317"/>
                <a:gd name="T55" fmla="*/ 1494 h 2054"/>
                <a:gd name="T56" fmla="*/ 475 w 3317"/>
                <a:gd name="T57" fmla="*/ 1528 h 2054"/>
                <a:gd name="T58" fmla="*/ 536 w 3317"/>
                <a:gd name="T59" fmla="*/ 1582 h 2054"/>
                <a:gd name="T60" fmla="*/ 581 w 3317"/>
                <a:gd name="T61" fmla="*/ 1650 h 2054"/>
                <a:gd name="T62" fmla="*/ 605 w 3317"/>
                <a:gd name="T63" fmla="*/ 1730 h 2054"/>
                <a:gd name="T64" fmla="*/ 607 w 3317"/>
                <a:gd name="T65" fmla="*/ 1791 h 2054"/>
                <a:gd name="T66" fmla="*/ 2495 w 3317"/>
                <a:gd name="T67" fmla="*/ 1809 h 2054"/>
                <a:gd name="T68" fmla="*/ 2444 w 3317"/>
                <a:gd name="T69" fmla="*/ 1862 h 2054"/>
                <a:gd name="T70" fmla="*/ 2409 w 3317"/>
                <a:gd name="T71" fmla="*/ 1927 h 2054"/>
                <a:gd name="T72" fmla="*/ 2389 w 3317"/>
                <a:gd name="T73" fmla="*/ 2000 h 2054"/>
                <a:gd name="T74" fmla="*/ 2387 w 3317"/>
                <a:gd name="T75" fmla="*/ 2054 h 2054"/>
                <a:gd name="T76" fmla="*/ 245 w 3317"/>
                <a:gd name="T77" fmla="*/ 2051 h 2054"/>
                <a:gd name="T78" fmla="*/ 166 w 3317"/>
                <a:gd name="T79" fmla="*/ 2028 h 2054"/>
                <a:gd name="T80" fmla="*/ 99 w 3317"/>
                <a:gd name="T81" fmla="*/ 1983 h 2054"/>
                <a:gd name="T82" fmla="*/ 47 w 3317"/>
                <a:gd name="T83" fmla="*/ 1923 h 2054"/>
                <a:gd name="T84" fmla="*/ 12 w 3317"/>
                <a:gd name="T85" fmla="*/ 1849 h 2054"/>
                <a:gd name="T86" fmla="*/ 0 w 3317"/>
                <a:gd name="T87" fmla="*/ 1767 h 2054"/>
                <a:gd name="T88" fmla="*/ 3 w 3317"/>
                <a:gd name="T89" fmla="*/ 244 h 2054"/>
                <a:gd name="T90" fmla="*/ 27 w 3317"/>
                <a:gd name="T91" fmla="*/ 166 h 2054"/>
                <a:gd name="T92" fmla="*/ 71 w 3317"/>
                <a:gd name="T93" fmla="*/ 99 h 2054"/>
                <a:gd name="T94" fmla="*/ 131 w 3317"/>
                <a:gd name="T95" fmla="*/ 46 h 2054"/>
                <a:gd name="T96" fmla="*/ 205 w 3317"/>
                <a:gd name="T97" fmla="*/ 12 h 2054"/>
                <a:gd name="T98" fmla="*/ 287 w 3317"/>
                <a:gd name="T99" fmla="*/ 0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17" h="2054">
                  <a:moveTo>
                    <a:pt x="287" y="0"/>
                  </a:moveTo>
                  <a:lnTo>
                    <a:pt x="3030" y="0"/>
                  </a:lnTo>
                  <a:lnTo>
                    <a:pt x="3072" y="3"/>
                  </a:lnTo>
                  <a:lnTo>
                    <a:pt x="3112" y="12"/>
                  </a:lnTo>
                  <a:lnTo>
                    <a:pt x="3150" y="27"/>
                  </a:lnTo>
                  <a:lnTo>
                    <a:pt x="3186" y="46"/>
                  </a:lnTo>
                  <a:lnTo>
                    <a:pt x="3218" y="70"/>
                  </a:lnTo>
                  <a:lnTo>
                    <a:pt x="3246" y="99"/>
                  </a:lnTo>
                  <a:lnTo>
                    <a:pt x="3270" y="130"/>
                  </a:lnTo>
                  <a:lnTo>
                    <a:pt x="3290" y="166"/>
                  </a:lnTo>
                  <a:lnTo>
                    <a:pt x="3305" y="204"/>
                  </a:lnTo>
                  <a:lnTo>
                    <a:pt x="3314" y="244"/>
                  </a:lnTo>
                  <a:lnTo>
                    <a:pt x="3317" y="287"/>
                  </a:lnTo>
                  <a:lnTo>
                    <a:pt x="3317" y="1261"/>
                  </a:lnTo>
                  <a:lnTo>
                    <a:pt x="3261" y="1240"/>
                  </a:lnTo>
                  <a:lnTo>
                    <a:pt x="3205" y="1225"/>
                  </a:lnTo>
                  <a:lnTo>
                    <a:pt x="3145" y="1215"/>
                  </a:lnTo>
                  <a:lnTo>
                    <a:pt x="3084" y="1212"/>
                  </a:lnTo>
                  <a:lnTo>
                    <a:pt x="3071" y="1212"/>
                  </a:lnTo>
                  <a:lnTo>
                    <a:pt x="3071" y="584"/>
                  </a:lnTo>
                  <a:lnTo>
                    <a:pt x="3046" y="588"/>
                  </a:lnTo>
                  <a:lnTo>
                    <a:pt x="3020" y="589"/>
                  </a:lnTo>
                  <a:lnTo>
                    <a:pt x="2978" y="586"/>
                  </a:lnTo>
                  <a:lnTo>
                    <a:pt x="2936" y="576"/>
                  </a:lnTo>
                  <a:lnTo>
                    <a:pt x="2897" y="562"/>
                  </a:lnTo>
                  <a:lnTo>
                    <a:pt x="2861" y="541"/>
                  </a:lnTo>
                  <a:lnTo>
                    <a:pt x="2830" y="518"/>
                  </a:lnTo>
                  <a:lnTo>
                    <a:pt x="2800" y="489"/>
                  </a:lnTo>
                  <a:lnTo>
                    <a:pt x="2776" y="457"/>
                  </a:lnTo>
                  <a:lnTo>
                    <a:pt x="2757" y="421"/>
                  </a:lnTo>
                  <a:lnTo>
                    <a:pt x="2741" y="382"/>
                  </a:lnTo>
                  <a:lnTo>
                    <a:pt x="2733" y="341"/>
                  </a:lnTo>
                  <a:lnTo>
                    <a:pt x="2729" y="298"/>
                  </a:lnTo>
                  <a:lnTo>
                    <a:pt x="2731" y="271"/>
                  </a:lnTo>
                  <a:lnTo>
                    <a:pt x="2734" y="244"/>
                  </a:lnTo>
                  <a:lnTo>
                    <a:pt x="598" y="244"/>
                  </a:lnTo>
                  <a:lnTo>
                    <a:pt x="606" y="279"/>
                  </a:lnTo>
                  <a:lnTo>
                    <a:pt x="608" y="316"/>
                  </a:lnTo>
                  <a:lnTo>
                    <a:pt x="605" y="359"/>
                  </a:lnTo>
                  <a:lnTo>
                    <a:pt x="595" y="400"/>
                  </a:lnTo>
                  <a:lnTo>
                    <a:pt x="581" y="438"/>
                  </a:lnTo>
                  <a:lnTo>
                    <a:pt x="561" y="474"/>
                  </a:lnTo>
                  <a:lnTo>
                    <a:pt x="536" y="507"/>
                  </a:lnTo>
                  <a:lnTo>
                    <a:pt x="508" y="535"/>
                  </a:lnTo>
                  <a:lnTo>
                    <a:pt x="475" y="560"/>
                  </a:lnTo>
                  <a:lnTo>
                    <a:pt x="440" y="580"/>
                  </a:lnTo>
                  <a:lnTo>
                    <a:pt x="400" y="595"/>
                  </a:lnTo>
                  <a:lnTo>
                    <a:pt x="360" y="604"/>
                  </a:lnTo>
                  <a:lnTo>
                    <a:pt x="317" y="607"/>
                  </a:lnTo>
                  <a:lnTo>
                    <a:pt x="281" y="605"/>
                  </a:lnTo>
                  <a:lnTo>
                    <a:pt x="245" y="598"/>
                  </a:lnTo>
                  <a:lnTo>
                    <a:pt x="245" y="1490"/>
                  </a:lnTo>
                  <a:lnTo>
                    <a:pt x="280" y="1484"/>
                  </a:lnTo>
                  <a:lnTo>
                    <a:pt x="317" y="1482"/>
                  </a:lnTo>
                  <a:lnTo>
                    <a:pt x="360" y="1485"/>
                  </a:lnTo>
                  <a:lnTo>
                    <a:pt x="400" y="1494"/>
                  </a:lnTo>
                  <a:lnTo>
                    <a:pt x="440" y="1509"/>
                  </a:lnTo>
                  <a:lnTo>
                    <a:pt x="475" y="1528"/>
                  </a:lnTo>
                  <a:lnTo>
                    <a:pt x="508" y="1553"/>
                  </a:lnTo>
                  <a:lnTo>
                    <a:pt x="536" y="1582"/>
                  </a:lnTo>
                  <a:lnTo>
                    <a:pt x="561" y="1614"/>
                  </a:lnTo>
                  <a:lnTo>
                    <a:pt x="581" y="1650"/>
                  </a:lnTo>
                  <a:lnTo>
                    <a:pt x="595" y="1688"/>
                  </a:lnTo>
                  <a:lnTo>
                    <a:pt x="605" y="1730"/>
                  </a:lnTo>
                  <a:lnTo>
                    <a:pt x="608" y="1773"/>
                  </a:lnTo>
                  <a:lnTo>
                    <a:pt x="607" y="1791"/>
                  </a:lnTo>
                  <a:lnTo>
                    <a:pt x="606" y="1809"/>
                  </a:lnTo>
                  <a:lnTo>
                    <a:pt x="2495" y="1809"/>
                  </a:lnTo>
                  <a:lnTo>
                    <a:pt x="2467" y="1834"/>
                  </a:lnTo>
                  <a:lnTo>
                    <a:pt x="2444" y="1862"/>
                  </a:lnTo>
                  <a:lnTo>
                    <a:pt x="2424" y="1893"/>
                  </a:lnTo>
                  <a:lnTo>
                    <a:pt x="2409" y="1927"/>
                  </a:lnTo>
                  <a:lnTo>
                    <a:pt x="2397" y="1963"/>
                  </a:lnTo>
                  <a:lnTo>
                    <a:pt x="2389" y="2000"/>
                  </a:lnTo>
                  <a:lnTo>
                    <a:pt x="2387" y="2039"/>
                  </a:lnTo>
                  <a:lnTo>
                    <a:pt x="2387" y="2054"/>
                  </a:lnTo>
                  <a:lnTo>
                    <a:pt x="287" y="2054"/>
                  </a:lnTo>
                  <a:lnTo>
                    <a:pt x="245" y="2051"/>
                  </a:lnTo>
                  <a:lnTo>
                    <a:pt x="205" y="2042"/>
                  </a:lnTo>
                  <a:lnTo>
                    <a:pt x="166" y="2028"/>
                  </a:lnTo>
                  <a:lnTo>
                    <a:pt x="131" y="2008"/>
                  </a:lnTo>
                  <a:lnTo>
                    <a:pt x="99" y="1983"/>
                  </a:lnTo>
                  <a:lnTo>
                    <a:pt x="71" y="1955"/>
                  </a:lnTo>
                  <a:lnTo>
                    <a:pt x="47" y="1923"/>
                  </a:lnTo>
                  <a:lnTo>
                    <a:pt x="27" y="1887"/>
                  </a:lnTo>
                  <a:lnTo>
                    <a:pt x="12" y="1849"/>
                  </a:lnTo>
                  <a:lnTo>
                    <a:pt x="3" y="1809"/>
                  </a:lnTo>
                  <a:lnTo>
                    <a:pt x="0" y="1767"/>
                  </a:lnTo>
                  <a:lnTo>
                    <a:pt x="0" y="287"/>
                  </a:lnTo>
                  <a:lnTo>
                    <a:pt x="3" y="244"/>
                  </a:lnTo>
                  <a:lnTo>
                    <a:pt x="12" y="204"/>
                  </a:lnTo>
                  <a:lnTo>
                    <a:pt x="27" y="166"/>
                  </a:lnTo>
                  <a:lnTo>
                    <a:pt x="47" y="130"/>
                  </a:lnTo>
                  <a:lnTo>
                    <a:pt x="71" y="99"/>
                  </a:lnTo>
                  <a:lnTo>
                    <a:pt x="99" y="70"/>
                  </a:lnTo>
                  <a:lnTo>
                    <a:pt x="131" y="46"/>
                  </a:lnTo>
                  <a:lnTo>
                    <a:pt x="166" y="27"/>
                  </a:lnTo>
                  <a:lnTo>
                    <a:pt x="205" y="12"/>
                  </a:lnTo>
                  <a:lnTo>
                    <a:pt x="245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20"/>
            <p:cNvSpPr>
              <a:spLocks noEditPoints="1"/>
            </p:cNvSpPr>
            <p:nvPr/>
          </p:nvSpPr>
          <p:spPr bwMode="auto">
            <a:xfrm>
              <a:off x="9510713" y="4518025"/>
              <a:ext cx="158750" cy="207962"/>
            </a:xfrm>
            <a:custGeom>
              <a:avLst/>
              <a:gdLst>
                <a:gd name="T0" fmla="*/ 477 w 1003"/>
                <a:gd name="T1" fmla="*/ 770 h 1305"/>
                <a:gd name="T2" fmla="*/ 439 w 1003"/>
                <a:gd name="T3" fmla="*/ 791 h 1305"/>
                <a:gd name="T4" fmla="*/ 413 w 1003"/>
                <a:gd name="T5" fmla="*/ 824 h 1305"/>
                <a:gd name="T6" fmla="*/ 404 w 1003"/>
                <a:gd name="T7" fmla="*/ 868 h 1305"/>
                <a:gd name="T8" fmla="*/ 415 w 1003"/>
                <a:gd name="T9" fmla="*/ 909 h 1305"/>
                <a:gd name="T10" fmla="*/ 444 w 1003"/>
                <a:gd name="T11" fmla="*/ 943 h 1305"/>
                <a:gd name="T12" fmla="*/ 453 w 1003"/>
                <a:gd name="T13" fmla="*/ 955 h 1305"/>
                <a:gd name="T14" fmla="*/ 454 w 1003"/>
                <a:gd name="T15" fmla="*/ 1089 h 1305"/>
                <a:gd name="T16" fmla="*/ 465 w 1003"/>
                <a:gd name="T17" fmla="*/ 1119 h 1305"/>
                <a:gd name="T18" fmla="*/ 492 w 1003"/>
                <a:gd name="T19" fmla="*/ 1135 h 1305"/>
                <a:gd name="T20" fmla="*/ 527 w 1003"/>
                <a:gd name="T21" fmla="*/ 1130 h 1305"/>
                <a:gd name="T22" fmla="*/ 546 w 1003"/>
                <a:gd name="T23" fmla="*/ 1113 h 1305"/>
                <a:gd name="T24" fmla="*/ 551 w 1003"/>
                <a:gd name="T25" fmla="*/ 1089 h 1305"/>
                <a:gd name="T26" fmla="*/ 552 w 1003"/>
                <a:gd name="T27" fmla="*/ 955 h 1305"/>
                <a:gd name="T28" fmla="*/ 562 w 1003"/>
                <a:gd name="T29" fmla="*/ 943 h 1305"/>
                <a:gd name="T30" fmla="*/ 591 w 1003"/>
                <a:gd name="T31" fmla="*/ 908 h 1305"/>
                <a:gd name="T32" fmla="*/ 599 w 1003"/>
                <a:gd name="T33" fmla="*/ 863 h 1305"/>
                <a:gd name="T34" fmla="*/ 589 w 1003"/>
                <a:gd name="T35" fmla="*/ 820 h 1305"/>
                <a:gd name="T36" fmla="*/ 561 w 1003"/>
                <a:gd name="T37" fmla="*/ 787 h 1305"/>
                <a:gd name="T38" fmla="*/ 518 w 1003"/>
                <a:gd name="T39" fmla="*/ 769 h 1305"/>
                <a:gd name="T40" fmla="*/ 503 w 1003"/>
                <a:gd name="T41" fmla="*/ 171 h 1305"/>
                <a:gd name="T42" fmla="*/ 434 w 1003"/>
                <a:gd name="T43" fmla="*/ 182 h 1305"/>
                <a:gd name="T44" fmla="*/ 373 w 1003"/>
                <a:gd name="T45" fmla="*/ 214 h 1305"/>
                <a:gd name="T46" fmla="*/ 325 w 1003"/>
                <a:gd name="T47" fmla="*/ 262 h 1305"/>
                <a:gd name="T48" fmla="*/ 294 w 1003"/>
                <a:gd name="T49" fmla="*/ 322 h 1305"/>
                <a:gd name="T50" fmla="*/ 282 w 1003"/>
                <a:gd name="T51" fmla="*/ 391 h 1305"/>
                <a:gd name="T52" fmla="*/ 724 w 1003"/>
                <a:gd name="T53" fmla="*/ 528 h 1305"/>
                <a:gd name="T54" fmla="*/ 721 w 1003"/>
                <a:gd name="T55" fmla="*/ 356 h 1305"/>
                <a:gd name="T56" fmla="*/ 699 w 1003"/>
                <a:gd name="T57" fmla="*/ 290 h 1305"/>
                <a:gd name="T58" fmla="*/ 659 w 1003"/>
                <a:gd name="T59" fmla="*/ 236 h 1305"/>
                <a:gd name="T60" fmla="*/ 604 w 1003"/>
                <a:gd name="T61" fmla="*/ 195 h 1305"/>
                <a:gd name="T62" fmla="*/ 539 w 1003"/>
                <a:gd name="T63" fmla="*/ 174 h 1305"/>
                <a:gd name="T64" fmla="*/ 503 w 1003"/>
                <a:gd name="T65" fmla="*/ 0 h 1305"/>
                <a:gd name="T66" fmla="*/ 600 w 1003"/>
                <a:gd name="T67" fmla="*/ 11 h 1305"/>
                <a:gd name="T68" fmla="*/ 687 w 1003"/>
                <a:gd name="T69" fmla="*/ 46 h 1305"/>
                <a:gd name="T70" fmla="*/ 763 w 1003"/>
                <a:gd name="T71" fmla="*/ 99 h 1305"/>
                <a:gd name="T72" fmla="*/ 824 w 1003"/>
                <a:gd name="T73" fmla="*/ 168 h 1305"/>
                <a:gd name="T74" fmla="*/ 869 w 1003"/>
                <a:gd name="T75" fmla="*/ 250 h 1305"/>
                <a:gd name="T76" fmla="*/ 892 w 1003"/>
                <a:gd name="T77" fmla="*/ 342 h 1305"/>
                <a:gd name="T78" fmla="*/ 895 w 1003"/>
                <a:gd name="T79" fmla="*/ 528 h 1305"/>
                <a:gd name="T80" fmla="*/ 921 w 1003"/>
                <a:gd name="T81" fmla="*/ 530 h 1305"/>
                <a:gd name="T82" fmla="*/ 962 w 1003"/>
                <a:gd name="T83" fmla="*/ 551 h 1305"/>
                <a:gd name="T84" fmla="*/ 991 w 1003"/>
                <a:gd name="T85" fmla="*/ 586 h 1305"/>
                <a:gd name="T86" fmla="*/ 1003 w 1003"/>
                <a:gd name="T87" fmla="*/ 632 h 1305"/>
                <a:gd name="T88" fmla="*/ 999 w 1003"/>
                <a:gd name="T89" fmla="*/ 1226 h 1305"/>
                <a:gd name="T90" fmla="*/ 980 w 1003"/>
                <a:gd name="T91" fmla="*/ 1266 h 1305"/>
                <a:gd name="T92" fmla="*/ 944 w 1003"/>
                <a:gd name="T93" fmla="*/ 1294 h 1305"/>
                <a:gd name="T94" fmla="*/ 898 w 1003"/>
                <a:gd name="T95" fmla="*/ 1305 h 1305"/>
                <a:gd name="T96" fmla="*/ 79 w 1003"/>
                <a:gd name="T97" fmla="*/ 1302 h 1305"/>
                <a:gd name="T98" fmla="*/ 38 w 1003"/>
                <a:gd name="T99" fmla="*/ 1282 h 1305"/>
                <a:gd name="T100" fmla="*/ 9 w 1003"/>
                <a:gd name="T101" fmla="*/ 1248 h 1305"/>
                <a:gd name="T102" fmla="*/ 0 w 1003"/>
                <a:gd name="T103" fmla="*/ 1202 h 1305"/>
                <a:gd name="T104" fmla="*/ 2 w 1003"/>
                <a:gd name="T105" fmla="*/ 608 h 1305"/>
                <a:gd name="T106" fmla="*/ 22 w 1003"/>
                <a:gd name="T107" fmla="*/ 566 h 1305"/>
                <a:gd name="T108" fmla="*/ 57 w 1003"/>
                <a:gd name="T109" fmla="*/ 538 h 1305"/>
                <a:gd name="T110" fmla="*/ 103 w 1003"/>
                <a:gd name="T111" fmla="*/ 528 h 1305"/>
                <a:gd name="T112" fmla="*/ 112 w 1003"/>
                <a:gd name="T113" fmla="*/ 391 h 1305"/>
                <a:gd name="T114" fmla="*/ 124 w 1003"/>
                <a:gd name="T115" fmla="*/ 295 h 1305"/>
                <a:gd name="T116" fmla="*/ 157 w 1003"/>
                <a:gd name="T117" fmla="*/ 207 h 1305"/>
                <a:gd name="T118" fmla="*/ 211 w 1003"/>
                <a:gd name="T119" fmla="*/ 131 h 1305"/>
                <a:gd name="T120" fmla="*/ 279 w 1003"/>
                <a:gd name="T121" fmla="*/ 70 h 1305"/>
                <a:gd name="T122" fmla="*/ 362 w 1003"/>
                <a:gd name="T123" fmla="*/ 27 h 1305"/>
                <a:gd name="T124" fmla="*/ 454 w 1003"/>
                <a:gd name="T125" fmla="*/ 3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3" h="1305">
                  <a:moveTo>
                    <a:pt x="498" y="767"/>
                  </a:moveTo>
                  <a:lnTo>
                    <a:pt x="477" y="770"/>
                  </a:lnTo>
                  <a:lnTo>
                    <a:pt x="456" y="777"/>
                  </a:lnTo>
                  <a:lnTo>
                    <a:pt x="439" y="791"/>
                  </a:lnTo>
                  <a:lnTo>
                    <a:pt x="424" y="806"/>
                  </a:lnTo>
                  <a:lnTo>
                    <a:pt x="413" y="824"/>
                  </a:lnTo>
                  <a:lnTo>
                    <a:pt x="406" y="846"/>
                  </a:lnTo>
                  <a:lnTo>
                    <a:pt x="404" y="868"/>
                  </a:lnTo>
                  <a:lnTo>
                    <a:pt x="407" y="888"/>
                  </a:lnTo>
                  <a:lnTo>
                    <a:pt x="415" y="909"/>
                  </a:lnTo>
                  <a:lnTo>
                    <a:pt x="428" y="927"/>
                  </a:lnTo>
                  <a:lnTo>
                    <a:pt x="444" y="943"/>
                  </a:lnTo>
                  <a:lnTo>
                    <a:pt x="451" y="948"/>
                  </a:lnTo>
                  <a:lnTo>
                    <a:pt x="453" y="955"/>
                  </a:lnTo>
                  <a:lnTo>
                    <a:pt x="454" y="962"/>
                  </a:lnTo>
                  <a:lnTo>
                    <a:pt x="454" y="1089"/>
                  </a:lnTo>
                  <a:lnTo>
                    <a:pt x="458" y="1105"/>
                  </a:lnTo>
                  <a:lnTo>
                    <a:pt x="465" y="1119"/>
                  </a:lnTo>
                  <a:lnTo>
                    <a:pt x="477" y="1129"/>
                  </a:lnTo>
                  <a:lnTo>
                    <a:pt x="492" y="1135"/>
                  </a:lnTo>
                  <a:lnTo>
                    <a:pt x="510" y="1137"/>
                  </a:lnTo>
                  <a:lnTo>
                    <a:pt x="527" y="1130"/>
                  </a:lnTo>
                  <a:lnTo>
                    <a:pt x="538" y="1122"/>
                  </a:lnTo>
                  <a:lnTo>
                    <a:pt x="546" y="1113"/>
                  </a:lnTo>
                  <a:lnTo>
                    <a:pt x="550" y="1102"/>
                  </a:lnTo>
                  <a:lnTo>
                    <a:pt x="551" y="1089"/>
                  </a:lnTo>
                  <a:lnTo>
                    <a:pt x="551" y="964"/>
                  </a:lnTo>
                  <a:lnTo>
                    <a:pt x="552" y="955"/>
                  </a:lnTo>
                  <a:lnTo>
                    <a:pt x="555" y="948"/>
                  </a:lnTo>
                  <a:lnTo>
                    <a:pt x="562" y="943"/>
                  </a:lnTo>
                  <a:lnTo>
                    <a:pt x="578" y="927"/>
                  </a:lnTo>
                  <a:lnTo>
                    <a:pt x="591" y="908"/>
                  </a:lnTo>
                  <a:lnTo>
                    <a:pt x="598" y="887"/>
                  </a:lnTo>
                  <a:lnTo>
                    <a:pt x="599" y="863"/>
                  </a:lnTo>
                  <a:lnTo>
                    <a:pt x="597" y="841"/>
                  </a:lnTo>
                  <a:lnTo>
                    <a:pt x="589" y="820"/>
                  </a:lnTo>
                  <a:lnTo>
                    <a:pt x="576" y="801"/>
                  </a:lnTo>
                  <a:lnTo>
                    <a:pt x="561" y="787"/>
                  </a:lnTo>
                  <a:lnTo>
                    <a:pt x="541" y="775"/>
                  </a:lnTo>
                  <a:lnTo>
                    <a:pt x="518" y="769"/>
                  </a:lnTo>
                  <a:lnTo>
                    <a:pt x="498" y="767"/>
                  </a:lnTo>
                  <a:close/>
                  <a:moveTo>
                    <a:pt x="503" y="171"/>
                  </a:moveTo>
                  <a:lnTo>
                    <a:pt x="467" y="174"/>
                  </a:lnTo>
                  <a:lnTo>
                    <a:pt x="434" y="182"/>
                  </a:lnTo>
                  <a:lnTo>
                    <a:pt x="402" y="195"/>
                  </a:lnTo>
                  <a:lnTo>
                    <a:pt x="373" y="214"/>
                  </a:lnTo>
                  <a:lnTo>
                    <a:pt x="348" y="236"/>
                  </a:lnTo>
                  <a:lnTo>
                    <a:pt x="325" y="262"/>
                  </a:lnTo>
                  <a:lnTo>
                    <a:pt x="307" y="290"/>
                  </a:lnTo>
                  <a:lnTo>
                    <a:pt x="294" y="322"/>
                  </a:lnTo>
                  <a:lnTo>
                    <a:pt x="286" y="356"/>
                  </a:lnTo>
                  <a:lnTo>
                    <a:pt x="282" y="391"/>
                  </a:lnTo>
                  <a:lnTo>
                    <a:pt x="282" y="528"/>
                  </a:lnTo>
                  <a:lnTo>
                    <a:pt x="724" y="528"/>
                  </a:lnTo>
                  <a:lnTo>
                    <a:pt x="724" y="391"/>
                  </a:lnTo>
                  <a:lnTo>
                    <a:pt x="721" y="356"/>
                  </a:lnTo>
                  <a:lnTo>
                    <a:pt x="712" y="322"/>
                  </a:lnTo>
                  <a:lnTo>
                    <a:pt x="699" y="290"/>
                  </a:lnTo>
                  <a:lnTo>
                    <a:pt x="681" y="262"/>
                  </a:lnTo>
                  <a:lnTo>
                    <a:pt x="659" y="236"/>
                  </a:lnTo>
                  <a:lnTo>
                    <a:pt x="634" y="214"/>
                  </a:lnTo>
                  <a:lnTo>
                    <a:pt x="604" y="195"/>
                  </a:lnTo>
                  <a:lnTo>
                    <a:pt x="573" y="182"/>
                  </a:lnTo>
                  <a:lnTo>
                    <a:pt x="539" y="174"/>
                  </a:lnTo>
                  <a:lnTo>
                    <a:pt x="503" y="171"/>
                  </a:lnTo>
                  <a:close/>
                  <a:moveTo>
                    <a:pt x="503" y="0"/>
                  </a:moveTo>
                  <a:lnTo>
                    <a:pt x="552" y="3"/>
                  </a:lnTo>
                  <a:lnTo>
                    <a:pt x="600" y="11"/>
                  </a:lnTo>
                  <a:lnTo>
                    <a:pt x="645" y="27"/>
                  </a:lnTo>
                  <a:lnTo>
                    <a:pt x="687" y="46"/>
                  </a:lnTo>
                  <a:lnTo>
                    <a:pt x="727" y="70"/>
                  </a:lnTo>
                  <a:lnTo>
                    <a:pt x="763" y="99"/>
                  </a:lnTo>
                  <a:lnTo>
                    <a:pt x="796" y="131"/>
                  </a:lnTo>
                  <a:lnTo>
                    <a:pt x="824" y="168"/>
                  </a:lnTo>
                  <a:lnTo>
                    <a:pt x="849" y="207"/>
                  </a:lnTo>
                  <a:lnTo>
                    <a:pt x="869" y="250"/>
                  </a:lnTo>
                  <a:lnTo>
                    <a:pt x="883" y="295"/>
                  </a:lnTo>
                  <a:lnTo>
                    <a:pt x="892" y="342"/>
                  </a:lnTo>
                  <a:lnTo>
                    <a:pt x="895" y="391"/>
                  </a:lnTo>
                  <a:lnTo>
                    <a:pt x="895" y="528"/>
                  </a:lnTo>
                  <a:lnTo>
                    <a:pt x="898" y="528"/>
                  </a:lnTo>
                  <a:lnTo>
                    <a:pt x="921" y="530"/>
                  </a:lnTo>
                  <a:lnTo>
                    <a:pt x="943" y="538"/>
                  </a:lnTo>
                  <a:lnTo>
                    <a:pt x="962" y="551"/>
                  </a:lnTo>
                  <a:lnTo>
                    <a:pt x="979" y="566"/>
                  </a:lnTo>
                  <a:lnTo>
                    <a:pt x="991" y="586"/>
                  </a:lnTo>
                  <a:lnTo>
                    <a:pt x="999" y="608"/>
                  </a:lnTo>
                  <a:lnTo>
                    <a:pt x="1003" y="632"/>
                  </a:lnTo>
                  <a:lnTo>
                    <a:pt x="1003" y="1202"/>
                  </a:lnTo>
                  <a:lnTo>
                    <a:pt x="999" y="1226"/>
                  </a:lnTo>
                  <a:lnTo>
                    <a:pt x="992" y="1248"/>
                  </a:lnTo>
                  <a:lnTo>
                    <a:pt x="980" y="1266"/>
                  </a:lnTo>
                  <a:lnTo>
                    <a:pt x="963" y="1282"/>
                  </a:lnTo>
                  <a:lnTo>
                    <a:pt x="944" y="1294"/>
                  </a:lnTo>
                  <a:lnTo>
                    <a:pt x="922" y="1302"/>
                  </a:lnTo>
                  <a:lnTo>
                    <a:pt x="898" y="1305"/>
                  </a:lnTo>
                  <a:lnTo>
                    <a:pt x="103" y="1305"/>
                  </a:lnTo>
                  <a:lnTo>
                    <a:pt x="79" y="1302"/>
                  </a:lnTo>
                  <a:lnTo>
                    <a:pt x="57" y="1294"/>
                  </a:lnTo>
                  <a:lnTo>
                    <a:pt x="38" y="1282"/>
                  </a:lnTo>
                  <a:lnTo>
                    <a:pt x="22" y="1266"/>
                  </a:lnTo>
                  <a:lnTo>
                    <a:pt x="9" y="1248"/>
                  </a:lnTo>
                  <a:lnTo>
                    <a:pt x="2" y="1226"/>
                  </a:lnTo>
                  <a:lnTo>
                    <a:pt x="0" y="1202"/>
                  </a:lnTo>
                  <a:lnTo>
                    <a:pt x="0" y="632"/>
                  </a:lnTo>
                  <a:lnTo>
                    <a:pt x="2" y="608"/>
                  </a:lnTo>
                  <a:lnTo>
                    <a:pt x="9" y="586"/>
                  </a:lnTo>
                  <a:lnTo>
                    <a:pt x="22" y="566"/>
                  </a:lnTo>
                  <a:lnTo>
                    <a:pt x="38" y="551"/>
                  </a:lnTo>
                  <a:lnTo>
                    <a:pt x="57" y="538"/>
                  </a:lnTo>
                  <a:lnTo>
                    <a:pt x="79" y="530"/>
                  </a:lnTo>
                  <a:lnTo>
                    <a:pt x="103" y="528"/>
                  </a:lnTo>
                  <a:lnTo>
                    <a:pt x="112" y="528"/>
                  </a:lnTo>
                  <a:lnTo>
                    <a:pt x="112" y="391"/>
                  </a:lnTo>
                  <a:lnTo>
                    <a:pt x="115" y="342"/>
                  </a:lnTo>
                  <a:lnTo>
                    <a:pt x="124" y="295"/>
                  </a:lnTo>
                  <a:lnTo>
                    <a:pt x="138" y="250"/>
                  </a:lnTo>
                  <a:lnTo>
                    <a:pt x="157" y="207"/>
                  </a:lnTo>
                  <a:lnTo>
                    <a:pt x="182" y="168"/>
                  </a:lnTo>
                  <a:lnTo>
                    <a:pt x="211" y="131"/>
                  </a:lnTo>
                  <a:lnTo>
                    <a:pt x="243" y="99"/>
                  </a:lnTo>
                  <a:lnTo>
                    <a:pt x="279" y="70"/>
                  </a:lnTo>
                  <a:lnTo>
                    <a:pt x="319" y="46"/>
                  </a:lnTo>
                  <a:lnTo>
                    <a:pt x="362" y="27"/>
                  </a:lnTo>
                  <a:lnTo>
                    <a:pt x="406" y="11"/>
                  </a:lnTo>
                  <a:lnTo>
                    <a:pt x="454" y="3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3" name="Group 882"/>
          <p:cNvGrpSpPr/>
          <p:nvPr/>
        </p:nvGrpSpPr>
        <p:grpSpPr>
          <a:xfrm>
            <a:off x="8143565" y="4325938"/>
            <a:ext cx="573088" cy="368299"/>
            <a:chOff x="8134350" y="4325938"/>
            <a:chExt cx="573088" cy="3682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2" name="Freeform 225"/>
            <p:cNvSpPr>
              <a:spLocks noEditPoints="1"/>
            </p:cNvSpPr>
            <p:nvPr/>
          </p:nvSpPr>
          <p:spPr bwMode="auto">
            <a:xfrm>
              <a:off x="8458200" y="4373563"/>
              <a:ext cx="136525" cy="136525"/>
            </a:xfrm>
            <a:custGeom>
              <a:avLst/>
              <a:gdLst>
                <a:gd name="T0" fmla="*/ 397 w 860"/>
                <a:gd name="T1" fmla="*/ 140 h 860"/>
                <a:gd name="T2" fmla="*/ 393 w 860"/>
                <a:gd name="T3" fmla="*/ 180 h 860"/>
                <a:gd name="T4" fmla="*/ 387 w 860"/>
                <a:gd name="T5" fmla="*/ 203 h 860"/>
                <a:gd name="T6" fmla="*/ 345 w 860"/>
                <a:gd name="T7" fmla="*/ 223 h 860"/>
                <a:gd name="T8" fmla="*/ 293 w 860"/>
                <a:gd name="T9" fmla="*/ 274 h 860"/>
                <a:gd name="T10" fmla="*/ 281 w 860"/>
                <a:gd name="T11" fmla="*/ 350 h 860"/>
                <a:gd name="T12" fmla="*/ 309 w 860"/>
                <a:gd name="T13" fmla="*/ 408 h 860"/>
                <a:gd name="T14" fmla="*/ 373 w 860"/>
                <a:gd name="T15" fmla="*/ 451 h 860"/>
                <a:gd name="T16" fmla="*/ 445 w 860"/>
                <a:gd name="T17" fmla="*/ 483 h 860"/>
                <a:gd name="T18" fmla="*/ 476 w 860"/>
                <a:gd name="T19" fmla="*/ 518 h 860"/>
                <a:gd name="T20" fmla="*/ 464 w 860"/>
                <a:gd name="T21" fmla="*/ 556 h 860"/>
                <a:gd name="T22" fmla="*/ 415 w 860"/>
                <a:gd name="T23" fmla="*/ 572 h 860"/>
                <a:gd name="T24" fmla="*/ 342 w 860"/>
                <a:gd name="T25" fmla="*/ 558 h 860"/>
                <a:gd name="T26" fmla="*/ 301 w 860"/>
                <a:gd name="T27" fmla="*/ 543 h 860"/>
                <a:gd name="T28" fmla="*/ 280 w 860"/>
                <a:gd name="T29" fmla="*/ 600 h 860"/>
                <a:gd name="T30" fmla="*/ 284 w 860"/>
                <a:gd name="T31" fmla="*/ 626 h 860"/>
                <a:gd name="T32" fmla="*/ 343 w 860"/>
                <a:gd name="T33" fmla="*/ 648 h 860"/>
                <a:gd name="T34" fmla="*/ 386 w 860"/>
                <a:gd name="T35" fmla="*/ 658 h 860"/>
                <a:gd name="T36" fmla="*/ 388 w 860"/>
                <a:gd name="T37" fmla="*/ 705 h 860"/>
                <a:gd name="T38" fmla="*/ 406 w 860"/>
                <a:gd name="T39" fmla="*/ 724 h 860"/>
                <a:gd name="T40" fmla="*/ 454 w 860"/>
                <a:gd name="T41" fmla="*/ 723 h 860"/>
                <a:gd name="T42" fmla="*/ 462 w 860"/>
                <a:gd name="T43" fmla="*/ 670 h 860"/>
                <a:gd name="T44" fmla="*/ 479 w 860"/>
                <a:gd name="T45" fmla="*/ 647 h 860"/>
                <a:gd name="T46" fmla="*/ 536 w 860"/>
                <a:gd name="T47" fmla="*/ 616 h 860"/>
                <a:gd name="T48" fmla="*/ 576 w 860"/>
                <a:gd name="T49" fmla="*/ 555 h 860"/>
                <a:gd name="T50" fmla="*/ 575 w 860"/>
                <a:gd name="T51" fmla="*/ 482 h 860"/>
                <a:gd name="T52" fmla="*/ 533 w 860"/>
                <a:gd name="T53" fmla="*/ 419 h 860"/>
                <a:gd name="T54" fmla="*/ 438 w 860"/>
                <a:gd name="T55" fmla="*/ 372 h 860"/>
                <a:gd name="T56" fmla="*/ 389 w 860"/>
                <a:gd name="T57" fmla="*/ 339 h 860"/>
                <a:gd name="T58" fmla="*/ 388 w 860"/>
                <a:gd name="T59" fmla="*/ 305 h 860"/>
                <a:gd name="T60" fmla="*/ 420 w 860"/>
                <a:gd name="T61" fmla="*/ 284 h 860"/>
                <a:gd name="T62" fmla="*/ 494 w 860"/>
                <a:gd name="T63" fmla="*/ 289 h 860"/>
                <a:gd name="T64" fmla="*/ 539 w 860"/>
                <a:gd name="T65" fmla="*/ 303 h 860"/>
                <a:gd name="T66" fmla="*/ 554 w 860"/>
                <a:gd name="T67" fmla="*/ 266 h 860"/>
                <a:gd name="T68" fmla="*/ 558 w 860"/>
                <a:gd name="T69" fmla="*/ 225 h 860"/>
                <a:gd name="T70" fmla="*/ 493 w 860"/>
                <a:gd name="T71" fmla="*/ 203 h 860"/>
                <a:gd name="T72" fmla="*/ 468 w 860"/>
                <a:gd name="T73" fmla="*/ 193 h 860"/>
                <a:gd name="T74" fmla="*/ 466 w 860"/>
                <a:gd name="T75" fmla="*/ 157 h 860"/>
                <a:gd name="T76" fmla="*/ 455 w 860"/>
                <a:gd name="T77" fmla="*/ 137 h 860"/>
                <a:gd name="T78" fmla="*/ 414 w 860"/>
                <a:gd name="T79" fmla="*/ 135 h 860"/>
                <a:gd name="T80" fmla="*/ 536 w 860"/>
                <a:gd name="T81" fmla="*/ 14 h 860"/>
                <a:gd name="T82" fmla="*/ 676 w 860"/>
                <a:gd name="T83" fmla="*/ 77 h 860"/>
                <a:gd name="T84" fmla="*/ 783 w 860"/>
                <a:gd name="T85" fmla="*/ 185 h 860"/>
                <a:gd name="T86" fmla="*/ 847 w 860"/>
                <a:gd name="T87" fmla="*/ 324 h 860"/>
                <a:gd name="T88" fmla="*/ 857 w 860"/>
                <a:gd name="T89" fmla="*/ 484 h 860"/>
                <a:gd name="T90" fmla="*/ 810 w 860"/>
                <a:gd name="T91" fmla="*/ 632 h 860"/>
                <a:gd name="T92" fmla="*/ 716 w 860"/>
                <a:gd name="T93" fmla="*/ 751 h 860"/>
                <a:gd name="T94" fmla="*/ 586 w 860"/>
                <a:gd name="T95" fmla="*/ 831 h 860"/>
                <a:gd name="T96" fmla="*/ 430 w 860"/>
                <a:gd name="T97" fmla="*/ 860 h 860"/>
                <a:gd name="T98" fmla="*/ 274 w 860"/>
                <a:gd name="T99" fmla="*/ 831 h 860"/>
                <a:gd name="T100" fmla="*/ 145 w 860"/>
                <a:gd name="T101" fmla="*/ 751 h 860"/>
                <a:gd name="T102" fmla="*/ 51 w 860"/>
                <a:gd name="T103" fmla="*/ 632 h 860"/>
                <a:gd name="T104" fmla="*/ 3 w 860"/>
                <a:gd name="T105" fmla="*/ 484 h 860"/>
                <a:gd name="T106" fmla="*/ 13 w 860"/>
                <a:gd name="T107" fmla="*/ 324 h 860"/>
                <a:gd name="T108" fmla="*/ 77 w 860"/>
                <a:gd name="T109" fmla="*/ 185 h 860"/>
                <a:gd name="T110" fmla="*/ 184 w 860"/>
                <a:gd name="T111" fmla="*/ 77 h 860"/>
                <a:gd name="T112" fmla="*/ 324 w 860"/>
                <a:gd name="T113" fmla="*/ 14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0" h="860">
                  <a:moveTo>
                    <a:pt x="414" y="135"/>
                  </a:moveTo>
                  <a:lnTo>
                    <a:pt x="403" y="136"/>
                  </a:lnTo>
                  <a:lnTo>
                    <a:pt x="397" y="140"/>
                  </a:lnTo>
                  <a:lnTo>
                    <a:pt x="394" y="145"/>
                  </a:lnTo>
                  <a:lnTo>
                    <a:pt x="393" y="156"/>
                  </a:lnTo>
                  <a:lnTo>
                    <a:pt x="393" y="180"/>
                  </a:lnTo>
                  <a:lnTo>
                    <a:pt x="392" y="191"/>
                  </a:lnTo>
                  <a:lnTo>
                    <a:pt x="391" y="199"/>
                  </a:lnTo>
                  <a:lnTo>
                    <a:pt x="387" y="203"/>
                  </a:lnTo>
                  <a:lnTo>
                    <a:pt x="381" y="206"/>
                  </a:lnTo>
                  <a:lnTo>
                    <a:pt x="370" y="211"/>
                  </a:lnTo>
                  <a:lnTo>
                    <a:pt x="345" y="223"/>
                  </a:lnTo>
                  <a:lnTo>
                    <a:pt x="324" y="237"/>
                  </a:lnTo>
                  <a:lnTo>
                    <a:pt x="306" y="254"/>
                  </a:lnTo>
                  <a:lnTo>
                    <a:pt x="293" y="274"/>
                  </a:lnTo>
                  <a:lnTo>
                    <a:pt x="284" y="298"/>
                  </a:lnTo>
                  <a:lnTo>
                    <a:pt x="280" y="326"/>
                  </a:lnTo>
                  <a:lnTo>
                    <a:pt x="281" y="350"/>
                  </a:lnTo>
                  <a:lnTo>
                    <a:pt x="286" y="372"/>
                  </a:lnTo>
                  <a:lnTo>
                    <a:pt x="296" y="392"/>
                  </a:lnTo>
                  <a:lnTo>
                    <a:pt x="309" y="408"/>
                  </a:lnTo>
                  <a:lnTo>
                    <a:pt x="327" y="423"/>
                  </a:lnTo>
                  <a:lnTo>
                    <a:pt x="347" y="438"/>
                  </a:lnTo>
                  <a:lnTo>
                    <a:pt x="373" y="451"/>
                  </a:lnTo>
                  <a:lnTo>
                    <a:pt x="402" y="463"/>
                  </a:lnTo>
                  <a:lnTo>
                    <a:pt x="429" y="475"/>
                  </a:lnTo>
                  <a:lnTo>
                    <a:pt x="445" y="483"/>
                  </a:lnTo>
                  <a:lnTo>
                    <a:pt x="460" y="492"/>
                  </a:lnTo>
                  <a:lnTo>
                    <a:pt x="471" y="505"/>
                  </a:lnTo>
                  <a:lnTo>
                    <a:pt x="476" y="518"/>
                  </a:lnTo>
                  <a:lnTo>
                    <a:pt x="477" y="532"/>
                  </a:lnTo>
                  <a:lnTo>
                    <a:pt x="473" y="545"/>
                  </a:lnTo>
                  <a:lnTo>
                    <a:pt x="464" y="556"/>
                  </a:lnTo>
                  <a:lnTo>
                    <a:pt x="450" y="565"/>
                  </a:lnTo>
                  <a:lnTo>
                    <a:pt x="433" y="570"/>
                  </a:lnTo>
                  <a:lnTo>
                    <a:pt x="415" y="572"/>
                  </a:lnTo>
                  <a:lnTo>
                    <a:pt x="397" y="571"/>
                  </a:lnTo>
                  <a:lnTo>
                    <a:pt x="369" y="566"/>
                  </a:lnTo>
                  <a:lnTo>
                    <a:pt x="342" y="558"/>
                  </a:lnTo>
                  <a:lnTo>
                    <a:pt x="316" y="547"/>
                  </a:lnTo>
                  <a:lnTo>
                    <a:pt x="307" y="543"/>
                  </a:lnTo>
                  <a:lnTo>
                    <a:pt x="301" y="543"/>
                  </a:lnTo>
                  <a:lnTo>
                    <a:pt x="295" y="547"/>
                  </a:lnTo>
                  <a:lnTo>
                    <a:pt x="292" y="557"/>
                  </a:lnTo>
                  <a:lnTo>
                    <a:pt x="280" y="600"/>
                  </a:lnTo>
                  <a:lnTo>
                    <a:pt x="278" y="612"/>
                  </a:lnTo>
                  <a:lnTo>
                    <a:pt x="279" y="620"/>
                  </a:lnTo>
                  <a:lnTo>
                    <a:pt x="284" y="626"/>
                  </a:lnTo>
                  <a:lnTo>
                    <a:pt x="295" y="632"/>
                  </a:lnTo>
                  <a:lnTo>
                    <a:pt x="318" y="642"/>
                  </a:lnTo>
                  <a:lnTo>
                    <a:pt x="343" y="648"/>
                  </a:lnTo>
                  <a:lnTo>
                    <a:pt x="368" y="652"/>
                  </a:lnTo>
                  <a:lnTo>
                    <a:pt x="380" y="655"/>
                  </a:lnTo>
                  <a:lnTo>
                    <a:pt x="386" y="658"/>
                  </a:lnTo>
                  <a:lnTo>
                    <a:pt x="388" y="665"/>
                  </a:lnTo>
                  <a:lnTo>
                    <a:pt x="388" y="678"/>
                  </a:lnTo>
                  <a:lnTo>
                    <a:pt x="388" y="705"/>
                  </a:lnTo>
                  <a:lnTo>
                    <a:pt x="391" y="715"/>
                  </a:lnTo>
                  <a:lnTo>
                    <a:pt x="396" y="722"/>
                  </a:lnTo>
                  <a:lnTo>
                    <a:pt x="406" y="724"/>
                  </a:lnTo>
                  <a:lnTo>
                    <a:pt x="427" y="725"/>
                  </a:lnTo>
                  <a:lnTo>
                    <a:pt x="445" y="725"/>
                  </a:lnTo>
                  <a:lnTo>
                    <a:pt x="454" y="723"/>
                  </a:lnTo>
                  <a:lnTo>
                    <a:pt x="460" y="717"/>
                  </a:lnTo>
                  <a:lnTo>
                    <a:pt x="462" y="707"/>
                  </a:lnTo>
                  <a:lnTo>
                    <a:pt x="462" y="670"/>
                  </a:lnTo>
                  <a:lnTo>
                    <a:pt x="464" y="659"/>
                  </a:lnTo>
                  <a:lnTo>
                    <a:pt x="470" y="651"/>
                  </a:lnTo>
                  <a:lnTo>
                    <a:pt x="479" y="647"/>
                  </a:lnTo>
                  <a:lnTo>
                    <a:pt x="500" y="639"/>
                  </a:lnTo>
                  <a:lnTo>
                    <a:pt x="520" y="629"/>
                  </a:lnTo>
                  <a:lnTo>
                    <a:pt x="536" y="616"/>
                  </a:lnTo>
                  <a:lnTo>
                    <a:pt x="552" y="601"/>
                  </a:lnTo>
                  <a:lnTo>
                    <a:pt x="566" y="579"/>
                  </a:lnTo>
                  <a:lnTo>
                    <a:pt x="576" y="555"/>
                  </a:lnTo>
                  <a:lnTo>
                    <a:pt x="580" y="531"/>
                  </a:lnTo>
                  <a:lnTo>
                    <a:pt x="580" y="506"/>
                  </a:lnTo>
                  <a:lnTo>
                    <a:pt x="575" y="482"/>
                  </a:lnTo>
                  <a:lnTo>
                    <a:pt x="565" y="460"/>
                  </a:lnTo>
                  <a:lnTo>
                    <a:pt x="552" y="438"/>
                  </a:lnTo>
                  <a:lnTo>
                    <a:pt x="533" y="419"/>
                  </a:lnTo>
                  <a:lnTo>
                    <a:pt x="510" y="404"/>
                  </a:lnTo>
                  <a:lnTo>
                    <a:pt x="475" y="387"/>
                  </a:lnTo>
                  <a:lnTo>
                    <a:pt x="438" y="372"/>
                  </a:lnTo>
                  <a:lnTo>
                    <a:pt x="418" y="362"/>
                  </a:lnTo>
                  <a:lnTo>
                    <a:pt x="399" y="349"/>
                  </a:lnTo>
                  <a:lnTo>
                    <a:pt x="389" y="339"/>
                  </a:lnTo>
                  <a:lnTo>
                    <a:pt x="385" y="327"/>
                  </a:lnTo>
                  <a:lnTo>
                    <a:pt x="385" y="316"/>
                  </a:lnTo>
                  <a:lnTo>
                    <a:pt x="388" y="305"/>
                  </a:lnTo>
                  <a:lnTo>
                    <a:pt x="396" y="295"/>
                  </a:lnTo>
                  <a:lnTo>
                    <a:pt x="408" y="288"/>
                  </a:lnTo>
                  <a:lnTo>
                    <a:pt x="420" y="284"/>
                  </a:lnTo>
                  <a:lnTo>
                    <a:pt x="432" y="283"/>
                  </a:lnTo>
                  <a:lnTo>
                    <a:pt x="464" y="283"/>
                  </a:lnTo>
                  <a:lnTo>
                    <a:pt x="494" y="289"/>
                  </a:lnTo>
                  <a:lnTo>
                    <a:pt x="523" y="301"/>
                  </a:lnTo>
                  <a:lnTo>
                    <a:pt x="532" y="304"/>
                  </a:lnTo>
                  <a:lnTo>
                    <a:pt x="539" y="303"/>
                  </a:lnTo>
                  <a:lnTo>
                    <a:pt x="543" y="298"/>
                  </a:lnTo>
                  <a:lnTo>
                    <a:pt x="547" y="290"/>
                  </a:lnTo>
                  <a:lnTo>
                    <a:pt x="554" y="266"/>
                  </a:lnTo>
                  <a:lnTo>
                    <a:pt x="562" y="241"/>
                  </a:lnTo>
                  <a:lnTo>
                    <a:pt x="562" y="233"/>
                  </a:lnTo>
                  <a:lnTo>
                    <a:pt x="558" y="225"/>
                  </a:lnTo>
                  <a:lnTo>
                    <a:pt x="550" y="220"/>
                  </a:lnTo>
                  <a:lnTo>
                    <a:pt x="522" y="210"/>
                  </a:lnTo>
                  <a:lnTo>
                    <a:pt x="493" y="203"/>
                  </a:lnTo>
                  <a:lnTo>
                    <a:pt x="479" y="201"/>
                  </a:lnTo>
                  <a:lnTo>
                    <a:pt x="472" y="198"/>
                  </a:lnTo>
                  <a:lnTo>
                    <a:pt x="468" y="193"/>
                  </a:lnTo>
                  <a:lnTo>
                    <a:pt x="466" y="186"/>
                  </a:lnTo>
                  <a:lnTo>
                    <a:pt x="466" y="172"/>
                  </a:lnTo>
                  <a:lnTo>
                    <a:pt x="466" y="157"/>
                  </a:lnTo>
                  <a:lnTo>
                    <a:pt x="465" y="146"/>
                  </a:lnTo>
                  <a:lnTo>
                    <a:pt x="462" y="140"/>
                  </a:lnTo>
                  <a:lnTo>
                    <a:pt x="455" y="137"/>
                  </a:lnTo>
                  <a:lnTo>
                    <a:pt x="445" y="135"/>
                  </a:lnTo>
                  <a:lnTo>
                    <a:pt x="429" y="135"/>
                  </a:lnTo>
                  <a:lnTo>
                    <a:pt x="414" y="135"/>
                  </a:lnTo>
                  <a:close/>
                  <a:moveTo>
                    <a:pt x="430" y="0"/>
                  </a:moveTo>
                  <a:lnTo>
                    <a:pt x="484" y="4"/>
                  </a:lnTo>
                  <a:lnTo>
                    <a:pt x="536" y="14"/>
                  </a:lnTo>
                  <a:lnTo>
                    <a:pt x="586" y="29"/>
                  </a:lnTo>
                  <a:lnTo>
                    <a:pt x="633" y="51"/>
                  </a:lnTo>
                  <a:lnTo>
                    <a:pt x="676" y="77"/>
                  </a:lnTo>
                  <a:lnTo>
                    <a:pt x="716" y="109"/>
                  </a:lnTo>
                  <a:lnTo>
                    <a:pt x="751" y="144"/>
                  </a:lnTo>
                  <a:lnTo>
                    <a:pt x="783" y="185"/>
                  </a:lnTo>
                  <a:lnTo>
                    <a:pt x="810" y="228"/>
                  </a:lnTo>
                  <a:lnTo>
                    <a:pt x="832" y="274"/>
                  </a:lnTo>
                  <a:lnTo>
                    <a:pt x="847" y="324"/>
                  </a:lnTo>
                  <a:lnTo>
                    <a:pt x="857" y="376"/>
                  </a:lnTo>
                  <a:lnTo>
                    <a:pt x="860" y="430"/>
                  </a:lnTo>
                  <a:lnTo>
                    <a:pt x="857" y="484"/>
                  </a:lnTo>
                  <a:lnTo>
                    <a:pt x="847" y="536"/>
                  </a:lnTo>
                  <a:lnTo>
                    <a:pt x="832" y="586"/>
                  </a:lnTo>
                  <a:lnTo>
                    <a:pt x="810" y="632"/>
                  </a:lnTo>
                  <a:lnTo>
                    <a:pt x="783" y="675"/>
                  </a:lnTo>
                  <a:lnTo>
                    <a:pt x="751" y="716"/>
                  </a:lnTo>
                  <a:lnTo>
                    <a:pt x="716" y="751"/>
                  </a:lnTo>
                  <a:lnTo>
                    <a:pt x="676" y="783"/>
                  </a:lnTo>
                  <a:lnTo>
                    <a:pt x="633" y="809"/>
                  </a:lnTo>
                  <a:lnTo>
                    <a:pt x="586" y="831"/>
                  </a:lnTo>
                  <a:lnTo>
                    <a:pt x="536" y="846"/>
                  </a:lnTo>
                  <a:lnTo>
                    <a:pt x="484" y="856"/>
                  </a:lnTo>
                  <a:lnTo>
                    <a:pt x="430" y="860"/>
                  </a:lnTo>
                  <a:lnTo>
                    <a:pt x="376" y="856"/>
                  </a:lnTo>
                  <a:lnTo>
                    <a:pt x="324" y="846"/>
                  </a:lnTo>
                  <a:lnTo>
                    <a:pt x="274" y="831"/>
                  </a:lnTo>
                  <a:lnTo>
                    <a:pt x="228" y="809"/>
                  </a:lnTo>
                  <a:lnTo>
                    <a:pt x="184" y="783"/>
                  </a:lnTo>
                  <a:lnTo>
                    <a:pt x="145" y="751"/>
                  </a:lnTo>
                  <a:lnTo>
                    <a:pt x="109" y="716"/>
                  </a:lnTo>
                  <a:lnTo>
                    <a:pt x="77" y="675"/>
                  </a:lnTo>
                  <a:lnTo>
                    <a:pt x="51" y="632"/>
                  </a:lnTo>
                  <a:lnTo>
                    <a:pt x="29" y="586"/>
                  </a:lnTo>
                  <a:lnTo>
                    <a:pt x="13" y="536"/>
                  </a:lnTo>
                  <a:lnTo>
                    <a:pt x="3" y="484"/>
                  </a:lnTo>
                  <a:lnTo>
                    <a:pt x="0" y="430"/>
                  </a:lnTo>
                  <a:lnTo>
                    <a:pt x="3" y="376"/>
                  </a:lnTo>
                  <a:lnTo>
                    <a:pt x="13" y="324"/>
                  </a:lnTo>
                  <a:lnTo>
                    <a:pt x="29" y="274"/>
                  </a:lnTo>
                  <a:lnTo>
                    <a:pt x="51" y="228"/>
                  </a:lnTo>
                  <a:lnTo>
                    <a:pt x="77" y="185"/>
                  </a:lnTo>
                  <a:lnTo>
                    <a:pt x="109" y="144"/>
                  </a:lnTo>
                  <a:lnTo>
                    <a:pt x="145" y="109"/>
                  </a:lnTo>
                  <a:lnTo>
                    <a:pt x="184" y="77"/>
                  </a:lnTo>
                  <a:lnTo>
                    <a:pt x="228" y="51"/>
                  </a:lnTo>
                  <a:lnTo>
                    <a:pt x="274" y="29"/>
                  </a:lnTo>
                  <a:lnTo>
                    <a:pt x="324" y="14"/>
                  </a:lnTo>
                  <a:lnTo>
                    <a:pt x="376" y="4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26"/>
            <p:cNvSpPr>
              <a:spLocks/>
            </p:cNvSpPr>
            <p:nvPr/>
          </p:nvSpPr>
          <p:spPr bwMode="auto">
            <a:xfrm>
              <a:off x="8407400" y="4425950"/>
              <a:ext cx="38100" cy="38100"/>
            </a:xfrm>
            <a:custGeom>
              <a:avLst/>
              <a:gdLst>
                <a:gd name="T0" fmla="*/ 120 w 238"/>
                <a:gd name="T1" fmla="*/ 0 h 238"/>
                <a:gd name="T2" fmla="*/ 146 w 238"/>
                <a:gd name="T3" fmla="*/ 4 h 238"/>
                <a:gd name="T4" fmla="*/ 171 w 238"/>
                <a:gd name="T5" fmla="*/ 13 h 238"/>
                <a:gd name="T6" fmla="*/ 194 w 238"/>
                <a:gd name="T7" fmla="*/ 27 h 238"/>
                <a:gd name="T8" fmla="*/ 212 w 238"/>
                <a:gd name="T9" fmla="*/ 45 h 238"/>
                <a:gd name="T10" fmla="*/ 226 w 238"/>
                <a:gd name="T11" fmla="*/ 67 h 238"/>
                <a:gd name="T12" fmla="*/ 235 w 238"/>
                <a:gd name="T13" fmla="*/ 93 h 238"/>
                <a:gd name="T14" fmla="*/ 238 w 238"/>
                <a:gd name="T15" fmla="*/ 120 h 238"/>
                <a:gd name="T16" fmla="*/ 235 w 238"/>
                <a:gd name="T17" fmla="*/ 146 h 238"/>
                <a:gd name="T18" fmla="*/ 226 w 238"/>
                <a:gd name="T19" fmla="*/ 171 h 238"/>
                <a:gd name="T20" fmla="*/ 212 w 238"/>
                <a:gd name="T21" fmla="*/ 194 h 238"/>
                <a:gd name="T22" fmla="*/ 194 w 238"/>
                <a:gd name="T23" fmla="*/ 212 h 238"/>
                <a:gd name="T24" fmla="*/ 171 w 238"/>
                <a:gd name="T25" fmla="*/ 226 h 238"/>
                <a:gd name="T26" fmla="*/ 146 w 238"/>
                <a:gd name="T27" fmla="*/ 235 h 238"/>
                <a:gd name="T28" fmla="*/ 120 w 238"/>
                <a:gd name="T29" fmla="*/ 238 h 238"/>
                <a:gd name="T30" fmla="*/ 92 w 238"/>
                <a:gd name="T31" fmla="*/ 235 h 238"/>
                <a:gd name="T32" fmla="*/ 67 w 238"/>
                <a:gd name="T33" fmla="*/ 226 h 238"/>
                <a:gd name="T34" fmla="*/ 45 w 238"/>
                <a:gd name="T35" fmla="*/ 212 h 238"/>
                <a:gd name="T36" fmla="*/ 27 w 238"/>
                <a:gd name="T37" fmla="*/ 194 h 238"/>
                <a:gd name="T38" fmla="*/ 12 w 238"/>
                <a:gd name="T39" fmla="*/ 171 h 238"/>
                <a:gd name="T40" fmla="*/ 4 w 238"/>
                <a:gd name="T41" fmla="*/ 146 h 238"/>
                <a:gd name="T42" fmla="*/ 0 w 238"/>
                <a:gd name="T43" fmla="*/ 120 h 238"/>
                <a:gd name="T44" fmla="*/ 4 w 238"/>
                <a:gd name="T45" fmla="*/ 93 h 238"/>
                <a:gd name="T46" fmla="*/ 12 w 238"/>
                <a:gd name="T47" fmla="*/ 67 h 238"/>
                <a:gd name="T48" fmla="*/ 27 w 238"/>
                <a:gd name="T49" fmla="*/ 45 h 238"/>
                <a:gd name="T50" fmla="*/ 45 w 238"/>
                <a:gd name="T51" fmla="*/ 27 h 238"/>
                <a:gd name="T52" fmla="*/ 67 w 238"/>
                <a:gd name="T53" fmla="*/ 13 h 238"/>
                <a:gd name="T54" fmla="*/ 92 w 238"/>
                <a:gd name="T55" fmla="*/ 4 h 238"/>
                <a:gd name="T56" fmla="*/ 120 w 238"/>
                <a:gd name="T5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238">
                  <a:moveTo>
                    <a:pt x="120" y="0"/>
                  </a:moveTo>
                  <a:lnTo>
                    <a:pt x="146" y="4"/>
                  </a:lnTo>
                  <a:lnTo>
                    <a:pt x="171" y="13"/>
                  </a:lnTo>
                  <a:lnTo>
                    <a:pt x="194" y="27"/>
                  </a:lnTo>
                  <a:lnTo>
                    <a:pt x="212" y="45"/>
                  </a:lnTo>
                  <a:lnTo>
                    <a:pt x="226" y="67"/>
                  </a:lnTo>
                  <a:lnTo>
                    <a:pt x="235" y="93"/>
                  </a:lnTo>
                  <a:lnTo>
                    <a:pt x="238" y="120"/>
                  </a:lnTo>
                  <a:lnTo>
                    <a:pt x="235" y="146"/>
                  </a:lnTo>
                  <a:lnTo>
                    <a:pt x="226" y="171"/>
                  </a:lnTo>
                  <a:lnTo>
                    <a:pt x="212" y="194"/>
                  </a:lnTo>
                  <a:lnTo>
                    <a:pt x="194" y="212"/>
                  </a:lnTo>
                  <a:lnTo>
                    <a:pt x="171" y="226"/>
                  </a:lnTo>
                  <a:lnTo>
                    <a:pt x="146" y="235"/>
                  </a:lnTo>
                  <a:lnTo>
                    <a:pt x="120" y="238"/>
                  </a:lnTo>
                  <a:lnTo>
                    <a:pt x="92" y="235"/>
                  </a:lnTo>
                  <a:lnTo>
                    <a:pt x="67" y="226"/>
                  </a:lnTo>
                  <a:lnTo>
                    <a:pt x="45" y="212"/>
                  </a:lnTo>
                  <a:lnTo>
                    <a:pt x="27" y="194"/>
                  </a:lnTo>
                  <a:lnTo>
                    <a:pt x="12" y="171"/>
                  </a:lnTo>
                  <a:lnTo>
                    <a:pt x="4" y="146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2" y="67"/>
                  </a:lnTo>
                  <a:lnTo>
                    <a:pt x="27" y="45"/>
                  </a:lnTo>
                  <a:lnTo>
                    <a:pt x="45" y="27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27"/>
            <p:cNvSpPr>
              <a:spLocks/>
            </p:cNvSpPr>
            <p:nvPr/>
          </p:nvSpPr>
          <p:spPr bwMode="auto">
            <a:xfrm>
              <a:off x="8605838" y="4425950"/>
              <a:ext cx="38100" cy="38100"/>
            </a:xfrm>
            <a:custGeom>
              <a:avLst/>
              <a:gdLst>
                <a:gd name="T0" fmla="*/ 118 w 238"/>
                <a:gd name="T1" fmla="*/ 0 h 238"/>
                <a:gd name="T2" fmla="*/ 146 w 238"/>
                <a:gd name="T3" fmla="*/ 4 h 238"/>
                <a:gd name="T4" fmla="*/ 171 w 238"/>
                <a:gd name="T5" fmla="*/ 13 h 238"/>
                <a:gd name="T6" fmla="*/ 193 w 238"/>
                <a:gd name="T7" fmla="*/ 27 h 238"/>
                <a:gd name="T8" fmla="*/ 212 w 238"/>
                <a:gd name="T9" fmla="*/ 45 h 238"/>
                <a:gd name="T10" fmla="*/ 226 w 238"/>
                <a:gd name="T11" fmla="*/ 67 h 238"/>
                <a:gd name="T12" fmla="*/ 235 w 238"/>
                <a:gd name="T13" fmla="*/ 93 h 238"/>
                <a:gd name="T14" fmla="*/ 238 w 238"/>
                <a:gd name="T15" fmla="*/ 120 h 238"/>
                <a:gd name="T16" fmla="*/ 235 w 238"/>
                <a:gd name="T17" fmla="*/ 146 h 238"/>
                <a:gd name="T18" fmla="*/ 226 w 238"/>
                <a:gd name="T19" fmla="*/ 171 h 238"/>
                <a:gd name="T20" fmla="*/ 212 w 238"/>
                <a:gd name="T21" fmla="*/ 194 h 238"/>
                <a:gd name="T22" fmla="*/ 193 w 238"/>
                <a:gd name="T23" fmla="*/ 212 h 238"/>
                <a:gd name="T24" fmla="*/ 171 w 238"/>
                <a:gd name="T25" fmla="*/ 226 h 238"/>
                <a:gd name="T26" fmla="*/ 146 w 238"/>
                <a:gd name="T27" fmla="*/ 235 h 238"/>
                <a:gd name="T28" fmla="*/ 118 w 238"/>
                <a:gd name="T29" fmla="*/ 238 h 238"/>
                <a:gd name="T30" fmla="*/ 91 w 238"/>
                <a:gd name="T31" fmla="*/ 235 h 238"/>
                <a:gd name="T32" fmla="*/ 66 w 238"/>
                <a:gd name="T33" fmla="*/ 226 h 238"/>
                <a:gd name="T34" fmla="*/ 44 w 238"/>
                <a:gd name="T35" fmla="*/ 212 h 238"/>
                <a:gd name="T36" fmla="*/ 25 w 238"/>
                <a:gd name="T37" fmla="*/ 194 h 238"/>
                <a:gd name="T38" fmla="*/ 12 w 238"/>
                <a:gd name="T39" fmla="*/ 171 h 238"/>
                <a:gd name="T40" fmla="*/ 2 w 238"/>
                <a:gd name="T41" fmla="*/ 146 h 238"/>
                <a:gd name="T42" fmla="*/ 0 w 238"/>
                <a:gd name="T43" fmla="*/ 120 h 238"/>
                <a:gd name="T44" fmla="*/ 2 w 238"/>
                <a:gd name="T45" fmla="*/ 93 h 238"/>
                <a:gd name="T46" fmla="*/ 12 w 238"/>
                <a:gd name="T47" fmla="*/ 67 h 238"/>
                <a:gd name="T48" fmla="*/ 25 w 238"/>
                <a:gd name="T49" fmla="*/ 45 h 238"/>
                <a:gd name="T50" fmla="*/ 44 w 238"/>
                <a:gd name="T51" fmla="*/ 27 h 238"/>
                <a:gd name="T52" fmla="*/ 66 w 238"/>
                <a:gd name="T53" fmla="*/ 13 h 238"/>
                <a:gd name="T54" fmla="*/ 91 w 238"/>
                <a:gd name="T55" fmla="*/ 4 h 238"/>
                <a:gd name="T56" fmla="*/ 118 w 238"/>
                <a:gd name="T5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238">
                  <a:moveTo>
                    <a:pt x="118" y="0"/>
                  </a:moveTo>
                  <a:lnTo>
                    <a:pt x="146" y="4"/>
                  </a:lnTo>
                  <a:lnTo>
                    <a:pt x="171" y="13"/>
                  </a:lnTo>
                  <a:lnTo>
                    <a:pt x="193" y="27"/>
                  </a:lnTo>
                  <a:lnTo>
                    <a:pt x="212" y="45"/>
                  </a:lnTo>
                  <a:lnTo>
                    <a:pt x="226" y="67"/>
                  </a:lnTo>
                  <a:lnTo>
                    <a:pt x="235" y="93"/>
                  </a:lnTo>
                  <a:lnTo>
                    <a:pt x="238" y="120"/>
                  </a:lnTo>
                  <a:lnTo>
                    <a:pt x="235" y="146"/>
                  </a:lnTo>
                  <a:lnTo>
                    <a:pt x="226" y="171"/>
                  </a:lnTo>
                  <a:lnTo>
                    <a:pt x="212" y="194"/>
                  </a:lnTo>
                  <a:lnTo>
                    <a:pt x="193" y="212"/>
                  </a:lnTo>
                  <a:lnTo>
                    <a:pt x="171" y="226"/>
                  </a:lnTo>
                  <a:lnTo>
                    <a:pt x="146" y="235"/>
                  </a:lnTo>
                  <a:lnTo>
                    <a:pt x="118" y="238"/>
                  </a:lnTo>
                  <a:lnTo>
                    <a:pt x="91" y="235"/>
                  </a:lnTo>
                  <a:lnTo>
                    <a:pt x="66" y="226"/>
                  </a:lnTo>
                  <a:lnTo>
                    <a:pt x="44" y="212"/>
                  </a:lnTo>
                  <a:lnTo>
                    <a:pt x="25" y="194"/>
                  </a:lnTo>
                  <a:lnTo>
                    <a:pt x="12" y="171"/>
                  </a:lnTo>
                  <a:lnTo>
                    <a:pt x="2" y="146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2" y="67"/>
                  </a:lnTo>
                  <a:lnTo>
                    <a:pt x="25" y="45"/>
                  </a:lnTo>
                  <a:lnTo>
                    <a:pt x="44" y="27"/>
                  </a:lnTo>
                  <a:lnTo>
                    <a:pt x="66" y="13"/>
                  </a:lnTo>
                  <a:lnTo>
                    <a:pt x="91" y="4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28"/>
            <p:cNvSpPr>
              <a:spLocks/>
            </p:cNvSpPr>
            <p:nvPr/>
          </p:nvSpPr>
          <p:spPr bwMode="auto">
            <a:xfrm>
              <a:off x="8348663" y="4330700"/>
              <a:ext cx="358775" cy="222250"/>
            </a:xfrm>
            <a:custGeom>
              <a:avLst/>
              <a:gdLst>
                <a:gd name="T0" fmla="*/ 2071 w 2266"/>
                <a:gd name="T1" fmla="*/ 0 h 1401"/>
                <a:gd name="T2" fmla="*/ 2139 w 2266"/>
                <a:gd name="T3" fmla="*/ 12 h 1401"/>
                <a:gd name="T4" fmla="*/ 2197 w 2266"/>
                <a:gd name="T5" fmla="*/ 46 h 1401"/>
                <a:gd name="T6" fmla="*/ 2240 w 2266"/>
                <a:gd name="T7" fmla="*/ 97 h 1401"/>
                <a:gd name="T8" fmla="*/ 2264 w 2266"/>
                <a:gd name="T9" fmla="*/ 161 h 1401"/>
                <a:gd name="T10" fmla="*/ 2266 w 2266"/>
                <a:gd name="T11" fmla="*/ 1205 h 1401"/>
                <a:gd name="T12" fmla="*/ 2254 w 2266"/>
                <a:gd name="T13" fmla="*/ 1274 h 1401"/>
                <a:gd name="T14" fmla="*/ 2220 w 2266"/>
                <a:gd name="T15" fmla="*/ 1332 h 1401"/>
                <a:gd name="T16" fmla="*/ 2170 w 2266"/>
                <a:gd name="T17" fmla="*/ 1375 h 1401"/>
                <a:gd name="T18" fmla="*/ 2105 w 2266"/>
                <a:gd name="T19" fmla="*/ 1399 h 1401"/>
                <a:gd name="T20" fmla="*/ 824 w 2266"/>
                <a:gd name="T21" fmla="*/ 1401 h 1401"/>
                <a:gd name="T22" fmla="*/ 1870 w 2266"/>
                <a:gd name="T23" fmla="*/ 1234 h 1401"/>
                <a:gd name="T24" fmla="*/ 1867 w 2266"/>
                <a:gd name="T25" fmla="*/ 1197 h 1401"/>
                <a:gd name="T26" fmla="*/ 1879 w 2266"/>
                <a:gd name="T27" fmla="*/ 1128 h 1401"/>
                <a:gd name="T28" fmla="*/ 1914 w 2266"/>
                <a:gd name="T29" fmla="*/ 1069 h 1401"/>
                <a:gd name="T30" fmla="*/ 1966 w 2266"/>
                <a:gd name="T31" fmla="*/ 1025 h 1401"/>
                <a:gd name="T32" fmla="*/ 2031 w 2266"/>
                <a:gd name="T33" fmla="*/ 1001 h 1401"/>
                <a:gd name="T34" fmla="*/ 2083 w 2266"/>
                <a:gd name="T35" fmla="*/ 999 h 1401"/>
                <a:gd name="T36" fmla="*/ 2101 w 2266"/>
                <a:gd name="T37" fmla="*/ 399 h 1401"/>
                <a:gd name="T38" fmla="*/ 2066 w 2266"/>
                <a:gd name="T39" fmla="*/ 402 h 1401"/>
                <a:gd name="T40" fmla="*/ 1997 w 2266"/>
                <a:gd name="T41" fmla="*/ 389 h 1401"/>
                <a:gd name="T42" fmla="*/ 1937 w 2266"/>
                <a:gd name="T43" fmla="*/ 355 h 1401"/>
                <a:gd name="T44" fmla="*/ 1893 w 2266"/>
                <a:gd name="T45" fmla="*/ 302 h 1401"/>
                <a:gd name="T46" fmla="*/ 1870 w 2266"/>
                <a:gd name="T47" fmla="*/ 237 h 1401"/>
                <a:gd name="T48" fmla="*/ 1868 w 2266"/>
                <a:gd name="T49" fmla="*/ 184 h 1401"/>
                <a:gd name="T50" fmla="*/ 410 w 2266"/>
                <a:gd name="T51" fmla="*/ 166 h 1401"/>
                <a:gd name="T52" fmla="*/ 417 w 2266"/>
                <a:gd name="T53" fmla="*/ 214 h 1401"/>
                <a:gd name="T54" fmla="*/ 404 w 2266"/>
                <a:gd name="T55" fmla="*/ 285 h 1401"/>
                <a:gd name="T56" fmla="*/ 370 w 2266"/>
                <a:gd name="T57" fmla="*/ 344 h 1401"/>
                <a:gd name="T58" fmla="*/ 318 w 2266"/>
                <a:gd name="T59" fmla="*/ 386 h 1401"/>
                <a:gd name="T60" fmla="*/ 253 w 2266"/>
                <a:gd name="T61" fmla="*/ 411 h 1401"/>
                <a:gd name="T62" fmla="*/ 192 w 2266"/>
                <a:gd name="T63" fmla="*/ 413 h 1401"/>
                <a:gd name="T64" fmla="*/ 168 w 2266"/>
                <a:gd name="T65" fmla="*/ 850 h 1401"/>
                <a:gd name="T66" fmla="*/ 88 w 2266"/>
                <a:gd name="T67" fmla="*/ 848 h 1401"/>
                <a:gd name="T68" fmla="*/ 0 w 2266"/>
                <a:gd name="T69" fmla="*/ 850 h 1401"/>
                <a:gd name="T70" fmla="*/ 3 w 2266"/>
                <a:gd name="T71" fmla="*/ 161 h 1401"/>
                <a:gd name="T72" fmla="*/ 28 w 2266"/>
                <a:gd name="T73" fmla="*/ 97 h 1401"/>
                <a:gd name="T74" fmla="*/ 70 w 2266"/>
                <a:gd name="T75" fmla="*/ 46 h 1401"/>
                <a:gd name="T76" fmla="*/ 128 w 2266"/>
                <a:gd name="T77" fmla="*/ 12 h 1401"/>
                <a:gd name="T78" fmla="*/ 196 w 2266"/>
                <a:gd name="T79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66" h="1401">
                  <a:moveTo>
                    <a:pt x="196" y="0"/>
                  </a:moveTo>
                  <a:lnTo>
                    <a:pt x="2071" y="0"/>
                  </a:lnTo>
                  <a:lnTo>
                    <a:pt x="2106" y="3"/>
                  </a:lnTo>
                  <a:lnTo>
                    <a:pt x="2139" y="12"/>
                  </a:lnTo>
                  <a:lnTo>
                    <a:pt x="2170" y="26"/>
                  </a:lnTo>
                  <a:lnTo>
                    <a:pt x="2197" y="46"/>
                  </a:lnTo>
                  <a:lnTo>
                    <a:pt x="2221" y="70"/>
                  </a:lnTo>
                  <a:lnTo>
                    <a:pt x="2240" y="97"/>
                  </a:lnTo>
                  <a:lnTo>
                    <a:pt x="2254" y="127"/>
                  </a:lnTo>
                  <a:lnTo>
                    <a:pt x="2264" y="161"/>
                  </a:lnTo>
                  <a:lnTo>
                    <a:pt x="2266" y="196"/>
                  </a:lnTo>
                  <a:lnTo>
                    <a:pt x="2266" y="1205"/>
                  </a:lnTo>
                  <a:lnTo>
                    <a:pt x="2263" y="1241"/>
                  </a:lnTo>
                  <a:lnTo>
                    <a:pt x="2254" y="1274"/>
                  </a:lnTo>
                  <a:lnTo>
                    <a:pt x="2240" y="1305"/>
                  </a:lnTo>
                  <a:lnTo>
                    <a:pt x="2220" y="1332"/>
                  </a:lnTo>
                  <a:lnTo>
                    <a:pt x="2197" y="1355"/>
                  </a:lnTo>
                  <a:lnTo>
                    <a:pt x="2170" y="1375"/>
                  </a:lnTo>
                  <a:lnTo>
                    <a:pt x="2139" y="1389"/>
                  </a:lnTo>
                  <a:lnTo>
                    <a:pt x="2105" y="1399"/>
                  </a:lnTo>
                  <a:lnTo>
                    <a:pt x="2070" y="1401"/>
                  </a:lnTo>
                  <a:lnTo>
                    <a:pt x="824" y="1401"/>
                  </a:lnTo>
                  <a:lnTo>
                    <a:pt x="824" y="1234"/>
                  </a:lnTo>
                  <a:lnTo>
                    <a:pt x="1870" y="1234"/>
                  </a:lnTo>
                  <a:lnTo>
                    <a:pt x="1868" y="1216"/>
                  </a:lnTo>
                  <a:lnTo>
                    <a:pt x="1867" y="1197"/>
                  </a:lnTo>
                  <a:lnTo>
                    <a:pt x="1870" y="1161"/>
                  </a:lnTo>
                  <a:lnTo>
                    <a:pt x="1879" y="1128"/>
                  </a:lnTo>
                  <a:lnTo>
                    <a:pt x="1895" y="1097"/>
                  </a:lnTo>
                  <a:lnTo>
                    <a:pt x="1914" y="1069"/>
                  </a:lnTo>
                  <a:lnTo>
                    <a:pt x="1937" y="1045"/>
                  </a:lnTo>
                  <a:lnTo>
                    <a:pt x="1966" y="1025"/>
                  </a:lnTo>
                  <a:lnTo>
                    <a:pt x="1997" y="1011"/>
                  </a:lnTo>
                  <a:lnTo>
                    <a:pt x="2031" y="1001"/>
                  </a:lnTo>
                  <a:lnTo>
                    <a:pt x="2066" y="998"/>
                  </a:lnTo>
                  <a:lnTo>
                    <a:pt x="2083" y="999"/>
                  </a:lnTo>
                  <a:lnTo>
                    <a:pt x="2101" y="1001"/>
                  </a:lnTo>
                  <a:lnTo>
                    <a:pt x="2101" y="399"/>
                  </a:lnTo>
                  <a:lnTo>
                    <a:pt x="2083" y="401"/>
                  </a:lnTo>
                  <a:lnTo>
                    <a:pt x="2066" y="402"/>
                  </a:lnTo>
                  <a:lnTo>
                    <a:pt x="2031" y="399"/>
                  </a:lnTo>
                  <a:lnTo>
                    <a:pt x="1997" y="389"/>
                  </a:lnTo>
                  <a:lnTo>
                    <a:pt x="1965" y="374"/>
                  </a:lnTo>
                  <a:lnTo>
                    <a:pt x="1937" y="355"/>
                  </a:lnTo>
                  <a:lnTo>
                    <a:pt x="1913" y="331"/>
                  </a:lnTo>
                  <a:lnTo>
                    <a:pt x="1893" y="302"/>
                  </a:lnTo>
                  <a:lnTo>
                    <a:pt x="1879" y="271"/>
                  </a:lnTo>
                  <a:lnTo>
                    <a:pt x="1870" y="237"/>
                  </a:lnTo>
                  <a:lnTo>
                    <a:pt x="1867" y="202"/>
                  </a:lnTo>
                  <a:lnTo>
                    <a:pt x="1868" y="184"/>
                  </a:lnTo>
                  <a:lnTo>
                    <a:pt x="1870" y="166"/>
                  </a:lnTo>
                  <a:lnTo>
                    <a:pt x="410" y="166"/>
                  </a:lnTo>
                  <a:lnTo>
                    <a:pt x="415" y="190"/>
                  </a:lnTo>
                  <a:lnTo>
                    <a:pt x="417" y="214"/>
                  </a:lnTo>
                  <a:lnTo>
                    <a:pt x="414" y="251"/>
                  </a:lnTo>
                  <a:lnTo>
                    <a:pt x="404" y="285"/>
                  </a:lnTo>
                  <a:lnTo>
                    <a:pt x="390" y="315"/>
                  </a:lnTo>
                  <a:lnTo>
                    <a:pt x="370" y="344"/>
                  </a:lnTo>
                  <a:lnTo>
                    <a:pt x="346" y="367"/>
                  </a:lnTo>
                  <a:lnTo>
                    <a:pt x="318" y="386"/>
                  </a:lnTo>
                  <a:lnTo>
                    <a:pt x="286" y="402"/>
                  </a:lnTo>
                  <a:lnTo>
                    <a:pt x="253" y="411"/>
                  </a:lnTo>
                  <a:lnTo>
                    <a:pt x="217" y="414"/>
                  </a:lnTo>
                  <a:lnTo>
                    <a:pt x="192" y="413"/>
                  </a:lnTo>
                  <a:lnTo>
                    <a:pt x="168" y="408"/>
                  </a:lnTo>
                  <a:lnTo>
                    <a:pt x="168" y="850"/>
                  </a:lnTo>
                  <a:lnTo>
                    <a:pt x="128" y="848"/>
                  </a:lnTo>
                  <a:lnTo>
                    <a:pt x="88" y="848"/>
                  </a:lnTo>
                  <a:lnTo>
                    <a:pt x="44" y="848"/>
                  </a:lnTo>
                  <a:lnTo>
                    <a:pt x="0" y="850"/>
                  </a:lnTo>
                  <a:lnTo>
                    <a:pt x="0" y="196"/>
                  </a:lnTo>
                  <a:lnTo>
                    <a:pt x="3" y="161"/>
                  </a:lnTo>
                  <a:lnTo>
                    <a:pt x="12" y="127"/>
                  </a:lnTo>
                  <a:lnTo>
                    <a:pt x="28" y="97"/>
                  </a:lnTo>
                  <a:lnTo>
                    <a:pt x="46" y="70"/>
                  </a:lnTo>
                  <a:lnTo>
                    <a:pt x="70" y="46"/>
                  </a:lnTo>
                  <a:lnTo>
                    <a:pt x="98" y="26"/>
                  </a:lnTo>
                  <a:lnTo>
                    <a:pt x="128" y="12"/>
                  </a:lnTo>
                  <a:lnTo>
                    <a:pt x="161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29"/>
            <p:cNvSpPr>
              <a:spLocks noEditPoints="1"/>
            </p:cNvSpPr>
            <p:nvPr/>
          </p:nvSpPr>
          <p:spPr bwMode="auto">
            <a:xfrm>
              <a:off x="8134350" y="4325938"/>
              <a:ext cx="190500" cy="290512"/>
            </a:xfrm>
            <a:custGeom>
              <a:avLst/>
              <a:gdLst>
                <a:gd name="T0" fmla="*/ 904 w 1204"/>
                <a:gd name="T1" fmla="*/ 758 h 1828"/>
                <a:gd name="T2" fmla="*/ 602 w 1204"/>
                <a:gd name="T3" fmla="*/ 791 h 1828"/>
                <a:gd name="T4" fmla="*/ 301 w 1204"/>
                <a:gd name="T5" fmla="*/ 758 h 1828"/>
                <a:gd name="T6" fmla="*/ 134 w 1204"/>
                <a:gd name="T7" fmla="*/ 781 h 1828"/>
                <a:gd name="T8" fmla="*/ 184 w 1204"/>
                <a:gd name="T9" fmla="*/ 831 h 1828"/>
                <a:gd name="T10" fmla="*/ 409 w 1204"/>
                <a:gd name="T11" fmla="*/ 900 h 1828"/>
                <a:gd name="T12" fmla="*/ 734 w 1204"/>
                <a:gd name="T13" fmla="*/ 907 h 1828"/>
                <a:gd name="T14" fmla="*/ 993 w 1204"/>
                <a:gd name="T15" fmla="*/ 846 h 1828"/>
                <a:gd name="T16" fmla="*/ 1070 w 1204"/>
                <a:gd name="T17" fmla="*/ 788 h 1828"/>
                <a:gd name="T18" fmla="*/ 1005 w 1204"/>
                <a:gd name="T19" fmla="*/ 468 h 1828"/>
                <a:gd name="T20" fmla="*/ 729 w 1204"/>
                <a:gd name="T21" fmla="*/ 526 h 1828"/>
                <a:gd name="T22" fmla="*/ 415 w 1204"/>
                <a:gd name="T23" fmla="*/ 519 h 1828"/>
                <a:gd name="T24" fmla="*/ 165 w 1204"/>
                <a:gd name="T25" fmla="*/ 454 h 1828"/>
                <a:gd name="T26" fmla="*/ 149 w 1204"/>
                <a:gd name="T27" fmla="*/ 545 h 1828"/>
                <a:gd name="T28" fmla="*/ 296 w 1204"/>
                <a:gd name="T29" fmla="*/ 616 h 1828"/>
                <a:gd name="T30" fmla="*/ 603 w 1204"/>
                <a:gd name="T31" fmla="*/ 654 h 1828"/>
                <a:gd name="T32" fmla="*/ 908 w 1204"/>
                <a:gd name="T33" fmla="*/ 616 h 1828"/>
                <a:gd name="T34" fmla="*/ 1055 w 1204"/>
                <a:gd name="T35" fmla="*/ 547 h 1828"/>
                <a:gd name="T36" fmla="*/ 602 w 1204"/>
                <a:gd name="T37" fmla="*/ 133 h 1828"/>
                <a:gd name="T38" fmla="*/ 296 w 1204"/>
                <a:gd name="T39" fmla="*/ 171 h 1828"/>
                <a:gd name="T40" fmla="*/ 155 w 1204"/>
                <a:gd name="T41" fmla="*/ 236 h 1828"/>
                <a:gd name="T42" fmla="*/ 134 w 1204"/>
                <a:gd name="T43" fmla="*/ 272 h 1828"/>
                <a:gd name="T44" fmla="*/ 212 w 1204"/>
                <a:gd name="T45" fmla="*/ 330 h 1828"/>
                <a:gd name="T46" fmla="*/ 471 w 1204"/>
                <a:gd name="T47" fmla="*/ 392 h 1828"/>
                <a:gd name="T48" fmla="*/ 795 w 1204"/>
                <a:gd name="T49" fmla="*/ 385 h 1828"/>
                <a:gd name="T50" fmla="*/ 1019 w 1204"/>
                <a:gd name="T51" fmla="*/ 317 h 1828"/>
                <a:gd name="T52" fmla="*/ 1071 w 1204"/>
                <a:gd name="T53" fmla="*/ 267 h 1828"/>
                <a:gd name="T54" fmla="*/ 1040 w 1204"/>
                <a:gd name="T55" fmla="*/ 228 h 1828"/>
                <a:gd name="T56" fmla="*/ 855 w 1204"/>
                <a:gd name="T57" fmla="*/ 158 h 1828"/>
                <a:gd name="T58" fmla="*/ 602 w 1204"/>
                <a:gd name="T59" fmla="*/ 0 h 1828"/>
                <a:gd name="T60" fmla="*/ 904 w 1204"/>
                <a:gd name="T61" fmla="*/ 33 h 1828"/>
                <a:gd name="T62" fmla="*/ 1112 w 1204"/>
                <a:gd name="T63" fmla="*/ 118 h 1828"/>
                <a:gd name="T64" fmla="*/ 1195 w 1204"/>
                <a:gd name="T65" fmla="*/ 215 h 1828"/>
                <a:gd name="T66" fmla="*/ 1145 w 1204"/>
                <a:gd name="T67" fmla="*/ 906 h 1828"/>
                <a:gd name="T68" fmla="*/ 898 w 1204"/>
                <a:gd name="T69" fmla="*/ 990 h 1828"/>
                <a:gd name="T70" fmla="*/ 602 w 1204"/>
                <a:gd name="T71" fmla="*/ 1051 h 1828"/>
                <a:gd name="T72" fmla="*/ 301 w 1204"/>
                <a:gd name="T73" fmla="*/ 1018 h 1828"/>
                <a:gd name="T74" fmla="*/ 133 w 1204"/>
                <a:gd name="T75" fmla="*/ 1042 h 1828"/>
                <a:gd name="T76" fmla="*/ 183 w 1204"/>
                <a:gd name="T77" fmla="*/ 1092 h 1828"/>
                <a:gd name="T78" fmla="*/ 408 w 1204"/>
                <a:gd name="T79" fmla="*/ 1161 h 1828"/>
                <a:gd name="T80" fmla="*/ 721 w 1204"/>
                <a:gd name="T81" fmla="*/ 1169 h 1828"/>
                <a:gd name="T82" fmla="*/ 699 w 1204"/>
                <a:gd name="T83" fmla="*/ 1311 h 1828"/>
                <a:gd name="T84" fmla="*/ 415 w 1204"/>
                <a:gd name="T85" fmla="*/ 1302 h 1828"/>
                <a:gd name="T86" fmla="*/ 165 w 1204"/>
                <a:gd name="T87" fmla="*/ 1236 h 1828"/>
                <a:gd name="T88" fmla="*/ 148 w 1204"/>
                <a:gd name="T89" fmla="*/ 1328 h 1828"/>
                <a:gd name="T90" fmla="*/ 296 w 1204"/>
                <a:gd name="T91" fmla="*/ 1400 h 1828"/>
                <a:gd name="T92" fmla="*/ 602 w 1204"/>
                <a:gd name="T93" fmla="*/ 1437 h 1828"/>
                <a:gd name="T94" fmla="*/ 602 w 1204"/>
                <a:gd name="T95" fmla="*/ 1573 h 1828"/>
                <a:gd name="T96" fmla="*/ 301 w 1204"/>
                <a:gd name="T97" fmla="*/ 1540 h 1828"/>
                <a:gd name="T98" fmla="*/ 133 w 1204"/>
                <a:gd name="T99" fmla="*/ 1564 h 1828"/>
                <a:gd name="T100" fmla="*/ 183 w 1204"/>
                <a:gd name="T101" fmla="*/ 1613 h 1828"/>
                <a:gd name="T102" fmla="*/ 408 w 1204"/>
                <a:gd name="T103" fmla="*/ 1682 h 1828"/>
                <a:gd name="T104" fmla="*/ 699 w 1204"/>
                <a:gd name="T105" fmla="*/ 1692 h 1828"/>
                <a:gd name="T106" fmla="*/ 475 w 1204"/>
                <a:gd name="T107" fmla="*/ 1823 h 1828"/>
                <a:gd name="T108" fmla="*/ 200 w 1204"/>
                <a:gd name="T109" fmla="*/ 1764 h 1828"/>
                <a:gd name="T110" fmla="*/ 46 w 1204"/>
                <a:gd name="T111" fmla="*/ 1671 h 1828"/>
                <a:gd name="T112" fmla="*/ 1 w 1204"/>
                <a:gd name="T113" fmla="*/ 1578 h 1828"/>
                <a:gd name="T114" fmla="*/ 10 w 1204"/>
                <a:gd name="T115" fmla="*/ 214 h 1828"/>
                <a:gd name="T116" fmla="*/ 92 w 1204"/>
                <a:gd name="T117" fmla="*/ 117 h 1828"/>
                <a:gd name="T118" fmla="*/ 301 w 1204"/>
                <a:gd name="T119" fmla="*/ 33 h 1828"/>
                <a:gd name="T120" fmla="*/ 602 w 1204"/>
                <a:gd name="T121" fmla="*/ 0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04" h="1828">
                  <a:moveTo>
                    <a:pt x="1072" y="698"/>
                  </a:moveTo>
                  <a:lnTo>
                    <a:pt x="1040" y="713"/>
                  </a:lnTo>
                  <a:lnTo>
                    <a:pt x="1005" y="728"/>
                  </a:lnTo>
                  <a:lnTo>
                    <a:pt x="955" y="744"/>
                  </a:lnTo>
                  <a:lnTo>
                    <a:pt x="904" y="758"/>
                  </a:lnTo>
                  <a:lnTo>
                    <a:pt x="848" y="769"/>
                  </a:lnTo>
                  <a:lnTo>
                    <a:pt x="790" y="779"/>
                  </a:lnTo>
                  <a:lnTo>
                    <a:pt x="729" y="786"/>
                  </a:lnTo>
                  <a:lnTo>
                    <a:pt x="666" y="789"/>
                  </a:lnTo>
                  <a:lnTo>
                    <a:pt x="602" y="791"/>
                  </a:lnTo>
                  <a:lnTo>
                    <a:pt x="538" y="789"/>
                  </a:lnTo>
                  <a:lnTo>
                    <a:pt x="475" y="786"/>
                  </a:lnTo>
                  <a:lnTo>
                    <a:pt x="415" y="779"/>
                  </a:lnTo>
                  <a:lnTo>
                    <a:pt x="357" y="769"/>
                  </a:lnTo>
                  <a:lnTo>
                    <a:pt x="301" y="758"/>
                  </a:lnTo>
                  <a:lnTo>
                    <a:pt x="248" y="744"/>
                  </a:lnTo>
                  <a:lnTo>
                    <a:pt x="200" y="728"/>
                  </a:lnTo>
                  <a:lnTo>
                    <a:pt x="165" y="713"/>
                  </a:lnTo>
                  <a:lnTo>
                    <a:pt x="134" y="699"/>
                  </a:lnTo>
                  <a:lnTo>
                    <a:pt x="134" y="781"/>
                  </a:lnTo>
                  <a:lnTo>
                    <a:pt x="135" y="787"/>
                  </a:lnTo>
                  <a:lnTo>
                    <a:pt x="139" y="795"/>
                  </a:lnTo>
                  <a:lnTo>
                    <a:pt x="149" y="804"/>
                  </a:lnTo>
                  <a:lnTo>
                    <a:pt x="163" y="818"/>
                  </a:lnTo>
                  <a:lnTo>
                    <a:pt x="184" y="831"/>
                  </a:lnTo>
                  <a:lnTo>
                    <a:pt x="212" y="845"/>
                  </a:lnTo>
                  <a:lnTo>
                    <a:pt x="248" y="859"/>
                  </a:lnTo>
                  <a:lnTo>
                    <a:pt x="296" y="876"/>
                  </a:lnTo>
                  <a:lnTo>
                    <a:pt x="351" y="889"/>
                  </a:lnTo>
                  <a:lnTo>
                    <a:pt x="409" y="900"/>
                  </a:lnTo>
                  <a:lnTo>
                    <a:pt x="472" y="907"/>
                  </a:lnTo>
                  <a:lnTo>
                    <a:pt x="536" y="912"/>
                  </a:lnTo>
                  <a:lnTo>
                    <a:pt x="603" y="914"/>
                  </a:lnTo>
                  <a:lnTo>
                    <a:pt x="669" y="912"/>
                  </a:lnTo>
                  <a:lnTo>
                    <a:pt x="734" y="907"/>
                  </a:lnTo>
                  <a:lnTo>
                    <a:pt x="796" y="900"/>
                  </a:lnTo>
                  <a:lnTo>
                    <a:pt x="855" y="889"/>
                  </a:lnTo>
                  <a:lnTo>
                    <a:pt x="908" y="876"/>
                  </a:lnTo>
                  <a:lnTo>
                    <a:pt x="959" y="859"/>
                  </a:lnTo>
                  <a:lnTo>
                    <a:pt x="993" y="846"/>
                  </a:lnTo>
                  <a:lnTo>
                    <a:pt x="1020" y="832"/>
                  </a:lnTo>
                  <a:lnTo>
                    <a:pt x="1040" y="819"/>
                  </a:lnTo>
                  <a:lnTo>
                    <a:pt x="1055" y="807"/>
                  </a:lnTo>
                  <a:lnTo>
                    <a:pt x="1064" y="797"/>
                  </a:lnTo>
                  <a:lnTo>
                    <a:pt x="1070" y="788"/>
                  </a:lnTo>
                  <a:lnTo>
                    <a:pt x="1072" y="783"/>
                  </a:lnTo>
                  <a:lnTo>
                    <a:pt x="1072" y="698"/>
                  </a:lnTo>
                  <a:close/>
                  <a:moveTo>
                    <a:pt x="1072" y="438"/>
                  </a:moveTo>
                  <a:lnTo>
                    <a:pt x="1040" y="454"/>
                  </a:lnTo>
                  <a:lnTo>
                    <a:pt x="1005" y="468"/>
                  </a:lnTo>
                  <a:lnTo>
                    <a:pt x="955" y="484"/>
                  </a:lnTo>
                  <a:lnTo>
                    <a:pt x="904" y="499"/>
                  </a:lnTo>
                  <a:lnTo>
                    <a:pt x="848" y="510"/>
                  </a:lnTo>
                  <a:lnTo>
                    <a:pt x="790" y="519"/>
                  </a:lnTo>
                  <a:lnTo>
                    <a:pt x="729" y="526"/>
                  </a:lnTo>
                  <a:lnTo>
                    <a:pt x="666" y="529"/>
                  </a:lnTo>
                  <a:lnTo>
                    <a:pt x="602" y="532"/>
                  </a:lnTo>
                  <a:lnTo>
                    <a:pt x="538" y="529"/>
                  </a:lnTo>
                  <a:lnTo>
                    <a:pt x="475" y="526"/>
                  </a:lnTo>
                  <a:lnTo>
                    <a:pt x="415" y="519"/>
                  </a:lnTo>
                  <a:lnTo>
                    <a:pt x="357" y="510"/>
                  </a:lnTo>
                  <a:lnTo>
                    <a:pt x="301" y="499"/>
                  </a:lnTo>
                  <a:lnTo>
                    <a:pt x="248" y="484"/>
                  </a:lnTo>
                  <a:lnTo>
                    <a:pt x="200" y="468"/>
                  </a:lnTo>
                  <a:lnTo>
                    <a:pt x="165" y="454"/>
                  </a:lnTo>
                  <a:lnTo>
                    <a:pt x="134" y="439"/>
                  </a:lnTo>
                  <a:lnTo>
                    <a:pt x="134" y="522"/>
                  </a:lnTo>
                  <a:lnTo>
                    <a:pt x="135" y="527"/>
                  </a:lnTo>
                  <a:lnTo>
                    <a:pt x="139" y="535"/>
                  </a:lnTo>
                  <a:lnTo>
                    <a:pt x="149" y="545"/>
                  </a:lnTo>
                  <a:lnTo>
                    <a:pt x="163" y="558"/>
                  </a:lnTo>
                  <a:lnTo>
                    <a:pt x="184" y="571"/>
                  </a:lnTo>
                  <a:lnTo>
                    <a:pt x="212" y="585"/>
                  </a:lnTo>
                  <a:lnTo>
                    <a:pt x="248" y="599"/>
                  </a:lnTo>
                  <a:lnTo>
                    <a:pt x="296" y="616"/>
                  </a:lnTo>
                  <a:lnTo>
                    <a:pt x="351" y="629"/>
                  </a:lnTo>
                  <a:lnTo>
                    <a:pt x="409" y="640"/>
                  </a:lnTo>
                  <a:lnTo>
                    <a:pt x="472" y="648"/>
                  </a:lnTo>
                  <a:lnTo>
                    <a:pt x="536" y="652"/>
                  </a:lnTo>
                  <a:lnTo>
                    <a:pt x="603" y="654"/>
                  </a:lnTo>
                  <a:lnTo>
                    <a:pt x="669" y="652"/>
                  </a:lnTo>
                  <a:lnTo>
                    <a:pt x="734" y="648"/>
                  </a:lnTo>
                  <a:lnTo>
                    <a:pt x="796" y="640"/>
                  </a:lnTo>
                  <a:lnTo>
                    <a:pt x="855" y="629"/>
                  </a:lnTo>
                  <a:lnTo>
                    <a:pt x="908" y="616"/>
                  </a:lnTo>
                  <a:lnTo>
                    <a:pt x="959" y="599"/>
                  </a:lnTo>
                  <a:lnTo>
                    <a:pt x="993" y="586"/>
                  </a:lnTo>
                  <a:lnTo>
                    <a:pt x="1020" y="572"/>
                  </a:lnTo>
                  <a:lnTo>
                    <a:pt x="1040" y="559"/>
                  </a:lnTo>
                  <a:lnTo>
                    <a:pt x="1055" y="547"/>
                  </a:lnTo>
                  <a:lnTo>
                    <a:pt x="1064" y="537"/>
                  </a:lnTo>
                  <a:lnTo>
                    <a:pt x="1070" y="528"/>
                  </a:lnTo>
                  <a:lnTo>
                    <a:pt x="1072" y="523"/>
                  </a:lnTo>
                  <a:lnTo>
                    <a:pt x="1072" y="438"/>
                  </a:lnTo>
                  <a:close/>
                  <a:moveTo>
                    <a:pt x="602" y="133"/>
                  </a:moveTo>
                  <a:lnTo>
                    <a:pt x="535" y="135"/>
                  </a:lnTo>
                  <a:lnTo>
                    <a:pt x="471" y="139"/>
                  </a:lnTo>
                  <a:lnTo>
                    <a:pt x="409" y="147"/>
                  </a:lnTo>
                  <a:lnTo>
                    <a:pt x="351" y="158"/>
                  </a:lnTo>
                  <a:lnTo>
                    <a:pt x="296" y="171"/>
                  </a:lnTo>
                  <a:lnTo>
                    <a:pt x="247" y="187"/>
                  </a:lnTo>
                  <a:lnTo>
                    <a:pt x="215" y="199"/>
                  </a:lnTo>
                  <a:lnTo>
                    <a:pt x="190" y="213"/>
                  </a:lnTo>
                  <a:lnTo>
                    <a:pt x="170" y="225"/>
                  </a:lnTo>
                  <a:lnTo>
                    <a:pt x="155" y="236"/>
                  </a:lnTo>
                  <a:lnTo>
                    <a:pt x="145" y="247"/>
                  </a:lnTo>
                  <a:lnTo>
                    <a:pt x="137" y="255"/>
                  </a:lnTo>
                  <a:lnTo>
                    <a:pt x="134" y="262"/>
                  </a:lnTo>
                  <a:lnTo>
                    <a:pt x="133" y="266"/>
                  </a:lnTo>
                  <a:lnTo>
                    <a:pt x="134" y="272"/>
                  </a:lnTo>
                  <a:lnTo>
                    <a:pt x="139" y="279"/>
                  </a:lnTo>
                  <a:lnTo>
                    <a:pt x="148" y="290"/>
                  </a:lnTo>
                  <a:lnTo>
                    <a:pt x="162" y="302"/>
                  </a:lnTo>
                  <a:lnTo>
                    <a:pt x="183" y="316"/>
                  </a:lnTo>
                  <a:lnTo>
                    <a:pt x="212" y="330"/>
                  </a:lnTo>
                  <a:lnTo>
                    <a:pt x="247" y="345"/>
                  </a:lnTo>
                  <a:lnTo>
                    <a:pt x="296" y="361"/>
                  </a:lnTo>
                  <a:lnTo>
                    <a:pt x="350" y="374"/>
                  </a:lnTo>
                  <a:lnTo>
                    <a:pt x="408" y="385"/>
                  </a:lnTo>
                  <a:lnTo>
                    <a:pt x="471" y="392"/>
                  </a:lnTo>
                  <a:lnTo>
                    <a:pt x="535" y="397"/>
                  </a:lnTo>
                  <a:lnTo>
                    <a:pt x="602" y="399"/>
                  </a:lnTo>
                  <a:lnTo>
                    <a:pt x="669" y="397"/>
                  </a:lnTo>
                  <a:lnTo>
                    <a:pt x="734" y="392"/>
                  </a:lnTo>
                  <a:lnTo>
                    <a:pt x="795" y="385"/>
                  </a:lnTo>
                  <a:lnTo>
                    <a:pt x="853" y="374"/>
                  </a:lnTo>
                  <a:lnTo>
                    <a:pt x="908" y="361"/>
                  </a:lnTo>
                  <a:lnTo>
                    <a:pt x="958" y="345"/>
                  </a:lnTo>
                  <a:lnTo>
                    <a:pt x="992" y="331"/>
                  </a:lnTo>
                  <a:lnTo>
                    <a:pt x="1019" y="317"/>
                  </a:lnTo>
                  <a:lnTo>
                    <a:pt x="1040" y="304"/>
                  </a:lnTo>
                  <a:lnTo>
                    <a:pt x="1054" y="292"/>
                  </a:lnTo>
                  <a:lnTo>
                    <a:pt x="1064" y="282"/>
                  </a:lnTo>
                  <a:lnTo>
                    <a:pt x="1068" y="273"/>
                  </a:lnTo>
                  <a:lnTo>
                    <a:pt x="1071" y="267"/>
                  </a:lnTo>
                  <a:lnTo>
                    <a:pt x="1071" y="265"/>
                  </a:lnTo>
                  <a:lnTo>
                    <a:pt x="1068" y="259"/>
                  </a:lnTo>
                  <a:lnTo>
                    <a:pt x="1064" y="250"/>
                  </a:lnTo>
                  <a:lnTo>
                    <a:pt x="1054" y="240"/>
                  </a:lnTo>
                  <a:lnTo>
                    <a:pt x="1040" y="228"/>
                  </a:lnTo>
                  <a:lnTo>
                    <a:pt x="1019" y="215"/>
                  </a:lnTo>
                  <a:lnTo>
                    <a:pt x="992" y="202"/>
                  </a:lnTo>
                  <a:lnTo>
                    <a:pt x="958" y="187"/>
                  </a:lnTo>
                  <a:lnTo>
                    <a:pt x="908" y="171"/>
                  </a:lnTo>
                  <a:lnTo>
                    <a:pt x="855" y="158"/>
                  </a:lnTo>
                  <a:lnTo>
                    <a:pt x="795" y="147"/>
                  </a:lnTo>
                  <a:lnTo>
                    <a:pt x="734" y="139"/>
                  </a:lnTo>
                  <a:lnTo>
                    <a:pt x="669" y="135"/>
                  </a:lnTo>
                  <a:lnTo>
                    <a:pt x="602" y="133"/>
                  </a:lnTo>
                  <a:close/>
                  <a:moveTo>
                    <a:pt x="602" y="0"/>
                  </a:moveTo>
                  <a:lnTo>
                    <a:pt x="666" y="1"/>
                  </a:lnTo>
                  <a:lnTo>
                    <a:pt x="729" y="5"/>
                  </a:lnTo>
                  <a:lnTo>
                    <a:pt x="790" y="12"/>
                  </a:lnTo>
                  <a:lnTo>
                    <a:pt x="848" y="21"/>
                  </a:lnTo>
                  <a:lnTo>
                    <a:pt x="904" y="33"/>
                  </a:lnTo>
                  <a:lnTo>
                    <a:pt x="955" y="47"/>
                  </a:lnTo>
                  <a:lnTo>
                    <a:pt x="1005" y="64"/>
                  </a:lnTo>
                  <a:lnTo>
                    <a:pt x="1047" y="81"/>
                  </a:lnTo>
                  <a:lnTo>
                    <a:pt x="1082" y="100"/>
                  </a:lnTo>
                  <a:lnTo>
                    <a:pt x="1112" y="118"/>
                  </a:lnTo>
                  <a:lnTo>
                    <a:pt x="1138" y="137"/>
                  </a:lnTo>
                  <a:lnTo>
                    <a:pt x="1157" y="157"/>
                  </a:lnTo>
                  <a:lnTo>
                    <a:pt x="1174" y="176"/>
                  </a:lnTo>
                  <a:lnTo>
                    <a:pt x="1186" y="196"/>
                  </a:lnTo>
                  <a:lnTo>
                    <a:pt x="1195" y="215"/>
                  </a:lnTo>
                  <a:lnTo>
                    <a:pt x="1200" y="233"/>
                  </a:lnTo>
                  <a:lnTo>
                    <a:pt x="1203" y="251"/>
                  </a:lnTo>
                  <a:lnTo>
                    <a:pt x="1204" y="267"/>
                  </a:lnTo>
                  <a:lnTo>
                    <a:pt x="1204" y="896"/>
                  </a:lnTo>
                  <a:lnTo>
                    <a:pt x="1145" y="906"/>
                  </a:lnTo>
                  <a:lnTo>
                    <a:pt x="1089" y="920"/>
                  </a:lnTo>
                  <a:lnTo>
                    <a:pt x="1036" y="934"/>
                  </a:lnTo>
                  <a:lnTo>
                    <a:pt x="985" y="951"/>
                  </a:lnTo>
                  <a:lnTo>
                    <a:pt x="939" y="969"/>
                  </a:lnTo>
                  <a:lnTo>
                    <a:pt x="898" y="990"/>
                  </a:lnTo>
                  <a:lnTo>
                    <a:pt x="862" y="1010"/>
                  </a:lnTo>
                  <a:lnTo>
                    <a:pt x="832" y="1032"/>
                  </a:lnTo>
                  <a:lnTo>
                    <a:pt x="758" y="1042"/>
                  </a:lnTo>
                  <a:lnTo>
                    <a:pt x="681" y="1049"/>
                  </a:lnTo>
                  <a:lnTo>
                    <a:pt x="602" y="1051"/>
                  </a:lnTo>
                  <a:lnTo>
                    <a:pt x="538" y="1049"/>
                  </a:lnTo>
                  <a:lnTo>
                    <a:pt x="475" y="1046"/>
                  </a:lnTo>
                  <a:lnTo>
                    <a:pt x="415" y="1039"/>
                  </a:lnTo>
                  <a:lnTo>
                    <a:pt x="357" y="1029"/>
                  </a:lnTo>
                  <a:lnTo>
                    <a:pt x="301" y="1018"/>
                  </a:lnTo>
                  <a:lnTo>
                    <a:pt x="248" y="1004"/>
                  </a:lnTo>
                  <a:lnTo>
                    <a:pt x="200" y="987"/>
                  </a:lnTo>
                  <a:lnTo>
                    <a:pt x="165" y="973"/>
                  </a:lnTo>
                  <a:lnTo>
                    <a:pt x="133" y="960"/>
                  </a:lnTo>
                  <a:lnTo>
                    <a:pt x="133" y="1042"/>
                  </a:lnTo>
                  <a:lnTo>
                    <a:pt x="134" y="1048"/>
                  </a:lnTo>
                  <a:lnTo>
                    <a:pt x="139" y="1055"/>
                  </a:lnTo>
                  <a:lnTo>
                    <a:pt x="148" y="1066"/>
                  </a:lnTo>
                  <a:lnTo>
                    <a:pt x="162" y="1078"/>
                  </a:lnTo>
                  <a:lnTo>
                    <a:pt x="183" y="1092"/>
                  </a:lnTo>
                  <a:lnTo>
                    <a:pt x="212" y="1106"/>
                  </a:lnTo>
                  <a:lnTo>
                    <a:pt x="247" y="1121"/>
                  </a:lnTo>
                  <a:lnTo>
                    <a:pt x="296" y="1137"/>
                  </a:lnTo>
                  <a:lnTo>
                    <a:pt x="350" y="1151"/>
                  </a:lnTo>
                  <a:lnTo>
                    <a:pt x="408" y="1161"/>
                  </a:lnTo>
                  <a:lnTo>
                    <a:pt x="471" y="1168"/>
                  </a:lnTo>
                  <a:lnTo>
                    <a:pt x="535" y="1174"/>
                  </a:lnTo>
                  <a:lnTo>
                    <a:pt x="602" y="1175"/>
                  </a:lnTo>
                  <a:lnTo>
                    <a:pt x="663" y="1174"/>
                  </a:lnTo>
                  <a:lnTo>
                    <a:pt x="721" y="1169"/>
                  </a:lnTo>
                  <a:lnTo>
                    <a:pt x="710" y="1200"/>
                  </a:lnTo>
                  <a:lnTo>
                    <a:pt x="703" y="1229"/>
                  </a:lnTo>
                  <a:lnTo>
                    <a:pt x="700" y="1256"/>
                  </a:lnTo>
                  <a:lnTo>
                    <a:pt x="699" y="1279"/>
                  </a:lnTo>
                  <a:lnTo>
                    <a:pt x="699" y="1311"/>
                  </a:lnTo>
                  <a:lnTo>
                    <a:pt x="651" y="1313"/>
                  </a:lnTo>
                  <a:lnTo>
                    <a:pt x="602" y="1314"/>
                  </a:lnTo>
                  <a:lnTo>
                    <a:pt x="538" y="1313"/>
                  </a:lnTo>
                  <a:lnTo>
                    <a:pt x="475" y="1309"/>
                  </a:lnTo>
                  <a:lnTo>
                    <a:pt x="415" y="1302"/>
                  </a:lnTo>
                  <a:lnTo>
                    <a:pt x="357" y="1293"/>
                  </a:lnTo>
                  <a:lnTo>
                    <a:pt x="301" y="1281"/>
                  </a:lnTo>
                  <a:lnTo>
                    <a:pt x="248" y="1268"/>
                  </a:lnTo>
                  <a:lnTo>
                    <a:pt x="200" y="1252"/>
                  </a:lnTo>
                  <a:lnTo>
                    <a:pt x="165" y="1236"/>
                  </a:lnTo>
                  <a:lnTo>
                    <a:pt x="133" y="1222"/>
                  </a:lnTo>
                  <a:lnTo>
                    <a:pt x="133" y="1304"/>
                  </a:lnTo>
                  <a:lnTo>
                    <a:pt x="134" y="1310"/>
                  </a:lnTo>
                  <a:lnTo>
                    <a:pt x="139" y="1317"/>
                  </a:lnTo>
                  <a:lnTo>
                    <a:pt x="148" y="1328"/>
                  </a:lnTo>
                  <a:lnTo>
                    <a:pt x="162" y="1340"/>
                  </a:lnTo>
                  <a:lnTo>
                    <a:pt x="183" y="1354"/>
                  </a:lnTo>
                  <a:lnTo>
                    <a:pt x="212" y="1368"/>
                  </a:lnTo>
                  <a:lnTo>
                    <a:pt x="247" y="1383"/>
                  </a:lnTo>
                  <a:lnTo>
                    <a:pt x="296" y="1400"/>
                  </a:lnTo>
                  <a:lnTo>
                    <a:pt x="350" y="1413"/>
                  </a:lnTo>
                  <a:lnTo>
                    <a:pt x="408" y="1423"/>
                  </a:lnTo>
                  <a:lnTo>
                    <a:pt x="471" y="1430"/>
                  </a:lnTo>
                  <a:lnTo>
                    <a:pt x="535" y="1436"/>
                  </a:lnTo>
                  <a:lnTo>
                    <a:pt x="602" y="1437"/>
                  </a:lnTo>
                  <a:lnTo>
                    <a:pt x="651" y="1436"/>
                  </a:lnTo>
                  <a:lnTo>
                    <a:pt x="699" y="1434"/>
                  </a:lnTo>
                  <a:lnTo>
                    <a:pt x="699" y="1569"/>
                  </a:lnTo>
                  <a:lnTo>
                    <a:pt x="651" y="1572"/>
                  </a:lnTo>
                  <a:lnTo>
                    <a:pt x="602" y="1573"/>
                  </a:lnTo>
                  <a:lnTo>
                    <a:pt x="538" y="1571"/>
                  </a:lnTo>
                  <a:lnTo>
                    <a:pt x="475" y="1567"/>
                  </a:lnTo>
                  <a:lnTo>
                    <a:pt x="415" y="1561"/>
                  </a:lnTo>
                  <a:lnTo>
                    <a:pt x="357" y="1551"/>
                  </a:lnTo>
                  <a:lnTo>
                    <a:pt x="301" y="1540"/>
                  </a:lnTo>
                  <a:lnTo>
                    <a:pt x="248" y="1526"/>
                  </a:lnTo>
                  <a:lnTo>
                    <a:pt x="200" y="1509"/>
                  </a:lnTo>
                  <a:lnTo>
                    <a:pt x="165" y="1495"/>
                  </a:lnTo>
                  <a:lnTo>
                    <a:pt x="133" y="1480"/>
                  </a:lnTo>
                  <a:lnTo>
                    <a:pt x="133" y="1564"/>
                  </a:lnTo>
                  <a:lnTo>
                    <a:pt x="134" y="1568"/>
                  </a:lnTo>
                  <a:lnTo>
                    <a:pt x="139" y="1577"/>
                  </a:lnTo>
                  <a:lnTo>
                    <a:pt x="148" y="1587"/>
                  </a:lnTo>
                  <a:lnTo>
                    <a:pt x="162" y="1599"/>
                  </a:lnTo>
                  <a:lnTo>
                    <a:pt x="183" y="1613"/>
                  </a:lnTo>
                  <a:lnTo>
                    <a:pt x="212" y="1627"/>
                  </a:lnTo>
                  <a:lnTo>
                    <a:pt x="247" y="1642"/>
                  </a:lnTo>
                  <a:lnTo>
                    <a:pt x="296" y="1658"/>
                  </a:lnTo>
                  <a:lnTo>
                    <a:pt x="350" y="1671"/>
                  </a:lnTo>
                  <a:lnTo>
                    <a:pt x="408" y="1682"/>
                  </a:lnTo>
                  <a:lnTo>
                    <a:pt x="471" y="1690"/>
                  </a:lnTo>
                  <a:lnTo>
                    <a:pt x="535" y="1694"/>
                  </a:lnTo>
                  <a:lnTo>
                    <a:pt x="602" y="1695"/>
                  </a:lnTo>
                  <a:lnTo>
                    <a:pt x="651" y="1695"/>
                  </a:lnTo>
                  <a:lnTo>
                    <a:pt x="699" y="1692"/>
                  </a:lnTo>
                  <a:lnTo>
                    <a:pt x="699" y="1825"/>
                  </a:lnTo>
                  <a:lnTo>
                    <a:pt x="651" y="1827"/>
                  </a:lnTo>
                  <a:lnTo>
                    <a:pt x="602" y="1828"/>
                  </a:lnTo>
                  <a:lnTo>
                    <a:pt x="538" y="1826"/>
                  </a:lnTo>
                  <a:lnTo>
                    <a:pt x="475" y="1823"/>
                  </a:lnTo>
                  <a:lnTo>
                    <a:pt x="415" y="1816"/>
                  </a:lnTo>
                  <a:lnTo>
                    <a:pt x="357" y="1806"/>
                  </a:lnTo>
                  <a:lnTo>
                    <a:pt x="301" y="1795"/>
                  </a:lnTo>
                  <a:lnTo>
                    <a:pt x="248" y="1781"/>
                  </a:lnTo>
                  <a:lnTo>
                    <a:pt x="200" y="1764"/>
                  </a:lnTo>
                  <a:lnTo>
                    <a:pt x="158" y="1747"/>
                  </a:lnTo>
                  <a:lnTo>
                    <a:pt x="122" y="1729"/>
                  </a:lnTo>
                  <a:lnTo>
                    <a:pt x="92" y="1710"/>
                  </a:lnTo>
                  <a:lnTo>
                    <a:pt x="67" y="1691"/>
                  </a:lnTo>
                  <a:lnTo>
                    <a:pt x="46" y="1671"/>
                  </a:lnTo>
                  <a:lnTo>
                    <a:pt x="31" y="1652"/>
                  </a:lnTo>
                  <a:lnTo>
                    <a:pt x="19" y="1633"/>
                  </a:lnTo>
                  <a:lnTo>
                    <a:pt x="10" y="1613"/>
                  </a:lnTo>
                  <a:lnTo>
                    <a:pt x="4" y="1596"/>
                  </a:lnTo>
                  <a:lnTo>
                    <a:pt x="1" y="1578"/>
                  </a:lnTo>
                  <a:lnTo>
                    <a:pt x="0" y="1562"/>
                  </a:lnTo>
                  <a:lnTo>
                    <a:pt x="0" y="266"/>
                  </a:lnTo>
                  <a:lnTo>
                    <a:pt x="1" y="250"/>
                  </a:lnTo>
                  <a:lnTo>
                    <a:pt x="4" y="232"/>
                  </a:lnTo>
                  <a:lnTo>
                    <a:pt x="10" y="214"/>
                  </a:lnTo>
                  <a:lnTo>
                    <a:pt x="19" y="194"/>
                  </a:lnTo>
                  <a:lnTo>
                    <a:pt x="31" y="175"/>
                  </a:lnTo>
                  <a:lnTo>
                    <a:pt x="46" y="156"/>
                  </a:lnTo>
                  <a:lnTo>
                    <a:pt x="67" y="136"/>
                  </a:lnTo>
                  <a:lnTo>
                    <a:pt x="92" y="117"/>
                  </a:lnTo>
                  <a:lnTo>
                    <a:pt x="122" y="99"/>
                  </a:lnTo>
                  <a:lnTo>
                    <a:pt x="158" y="80"/>
                  </a:lnTo>
                  <a:lnTo>
                    <a:pt x="200" y="62"/>
                  </a:lnTo>
                  <a:lnTo>
                    <a:pt x="248" y="46"/>
                  </a:lnTo>
                  <a:lnTo>
                    <a:pt x="301" y="33"/>
                  </a:lnTo>
                  <a:lnTo>
                    <a:pt x="357" y="21"/>
                  </a:lnTo>
                  <a:lnTo>
                    <a:pt x="415" y="12"/>
                  </a:lnTo>
                  <a:lnTo>
                    <a:pt x="475" y="5"/>
                  </a:lnTo>
                  <a:lnTo>
                    <a:pt x="538" y="1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30"/>
            <p:cNvSpPr>
              <a:spLocks noEditPoints="1"/>
            </p:cNvSpPr>
            <p:nvPr/>
          </p:nvSpPr>
          <p:spPr bwMode="auto">
            <a:xfrm>
              <a:off x="8266113" y="4486275"/>
              <a:ext cx="192088" cy="207962"/>
            </a:xfrm>
            <a:custGeom>
              <a:avLst/>
              <a:gdLst>
                <a:gd name="T0" fmla="*/ 149 w 1204"/>
                <a:gd name="T1" fmla="*/ 1065 h 1309"/>
                <a:gd name="T2" fmla="*/ 297 w 1204"/>
                <a:gd name="T3" fmla="*/ 1136 h 1309"/>
                <a:gd name="T4" fmla="*/ 603 w 1204"/>
                <a:gd name="T5" fmla="*/ 1173 h 1309"/>
                <a:gd name="T6" fmla="*/ 909 w 1204"/>
                <a:gd name="T7" fmla="*/ 1136 h 1309"/>
                <a:gd name="T8" fmla="*/ 1049 w 1204"/>
                <a:gd name="T9" fmla="*/ 1070 h 1309"/>
                <a:gd name="T10" fmla="*/ 1072 w 1204"/>
                <a:gd name="T11" fmla="*/ 959 h 1309"/>
                <a:gd name="T12" fmla="*/ 849 w 1204"/>
                <a:gd name="T13" fmla="*/ 1030 h 1309"/>
                <a:gd name="T14" fmla="*/ 538 w 1204"/>
                <a:gd name="T15" fmla="*/ 1049 h 1309"/>
                <a:gd name="T16" fmla="*/ 249 w 1204"/>
                <a:gd name="T17" fmla="*/ 1005 h 1309"/>
                <a:gd name="T18" fmla="*/ 133 w 1204"/>
                <a:gd name="T19" fmla="*/ 782 h 1309"/>
                <a:gd name="T20" fmla="*/ 184 w 1204"/>
                <a:gd name="T21" fmla="*/ 830 h 1309"/>
                <a:gd name="T22" fmla="*/ 409 w 1204"/>
                <a:gd name="T23" fmla="*/ 900 h 1309"/>
                <a:gd name="T24" fmla="*/ 733 w 1204"/>
                <a:gd name="T25" fmla="*/ 908 h 1309"/>
                <a:gd name="T26" fmla="*/ 992 w 1204"/>
                <a:gd name="T27" fmla="*/ 846 h 1309"/>
                <a:gd name="T28" fmla="*/ 1069 w 1204"/>
                <a:gd name="T29" fmla="*/ 789 h 1309"/>
                <a:gd name="T30" fmla="*/ 1004 w 1204"/>
                <a:gd name="T31" fmla="*/ 728 h 1309"/>
                <a:gd name="T32" fmla="*/ 730 w 1204"/>
                <a:gd name="T33" fmla="*/ 785 h 1309"/>
                <a:gd name="T34" fmla="*/ 415 w 1204"/>
                <a:gd name="T35" fmla="*/ 779 h 1309"/>
                <a:gd name="T36" fmla="*/ 164 w 1204"/>
                <a:gd name="T37" fmla="*/ 714 h 1309"/>
                <a:gd name="T38" fmla="*/ 140 w 1204"/>
                <a:gd name="T39" fmla="*/ 535 h 1309"/>
                <a:gd name="T40" fmla="*/ 247 w 1204"/>
                <a:gd name="T41" fmla="*/ 600 h 1309"/>
                <a:gd name="T42" fmla="*/ 536 w 1204"/>
                <a:gd name="T43" fmla="*/ 653 h 1309"/>
                <a:gd name="T44" fmla="*/ 854 w 1204"/>
                <a:gd name="T45" fmla="*/ 630 h 1309"/>
                <a:gd name="T46" fmla="*/ 1039 w 1204"/>
                <a:gd name="T47" fmla="*/ 560 h 1309"/>
                <a:gd name="T48" fmla="*/ 1071 w 1204"/>
                <a:gd name="T49" fmla="*/ 522 h 1309"/>
                <a:gd name="T50" fmla="*/ 905 w 1204"/>
                <a:gd name="T51" fmla="*/ 499 h 1309"/>
                <a:gd name="T52" fmla="*/ 603 w 1204"/>
                <a:gd name="T53" fmla="*/ 531 h 1309"/>
                <a:gd name="T54" fmla="*/ 301 w 1204"/>
                <a:gd name="T55" fmla="*/ 499 h 1309"/>
                <a:gd name="T56" fmla="*/ 602 w 1204"/>
                <a:gd name="T57" fmla="*/ 133 h 1309"/>
                <a:gd name="T58" fmla="*/ 296 w 1204"/>
                <a:gd name="T59" fmla="*/ 172 h 1309"/>
                <a:gd name="T60" fmla="*/ 154 w 1204"/>
                <a:gd name="T61" fmla="*/ 236 h 1309"/>
                <a:gd name="T62" fmla="*/ 133 w 1204"/>
                <a:gd name="T63" fmla="*/ 271 h 1309"/>
                <a:gd name="T64" fmla="*/ 211 w 1204"/>
                <a:gd name="T65" fmla="*/ 331 h 1309"/>
                <a:gd name="T66" fmla="*/ 470 w 1204"/>
                <a:gd name="T67" fmla="*/ 393 h 1309"/>
                <a:gd name="T68" fmla="*/ 795 w 1204"/>
                <a:gd name="T69" fmla="*/ 385 h 1309"/>
                <a:gd name="T70" fmla="*/ 1019 w 1204"/>
                <a:gd name="T71" fmla="*/ 317 h 1309"/>
                <a:gd name="T72" fmla="*/ 1071 w 1204"/>
                <a:gd name="T73" fmla="*/ 267 h 1309"/>
                <a:gd name="T74" fmla="*/ 1039 w 1204"/>
                <a:gd name="T75" fmla="*/ 229 h 1309"/>
                <a:gd name="T76" fmla="*/ 854 w 1204"/>
                <a:gd name="T77" fmla="*/ 158 h 1309"/>
                <a:gd name="T78" fmla="*/ 602 w 1204"/>
                <a:gd name="T79" fmla="*/ 0 h 1309"/>
                <a:gd name="T80" fmla="*/ 903 w 1204"/>
                <a:gd name="T81" fmla="*/ 32 h 1309"/>
                <a:gd name="T82" fmla="*/ 1113 w 1204"/>
                <a:gd name="T83" fmla="*/ 117 h 1309"/>
                <a:gd name="T84" fmla="*/ 1195 w 1204"/>
                <a:gd name="T85" fmla="*/ 213 h 1309"/>
                <a:gd name="T86" fmla="*/ 1203 w 1204"/>
                <a:gd name="T87" fmla="*/ 1059 h 1309"/>
                <a:gd name="T88" fmla="*/ 1158 w 1204"/>
                <a:gd name="T89" fmla="*/ 1154 h 1309"/>
                <a:gd name="T90" fmla="*/ 1004 w 1204"/>
                <a:gd name="T91" fmla="*/ 1247 h 1309"/>
                <a:gd name="T92" fmla="*/ 729 w 1204"/>
                <a:gd name="T93" fmla="*/ 1304 h 1309"/>
                <a:gd name="T94" fmla="*/ 414 w 1204"/>
                <a:gd name="T95" fmla="*/ 1297 h 1309"/>
                <a:gd name="T96" fmla="*/ 157 w 1204"/>
                <a:gd name="T97" fmla="*/ 1229 h 1309"/>
                <a:gd name="T98" fmla="*/ 30 w 1204"/>
                <a:gd name="T99" fmla="*/ 1134 h 1309"/>
                <a:gd name="T100" fmla="*/ 0 w 1204"/>
                <a:gd name="T101" fmla="*/ 1043 h 1309"/>
                <a:gd name="T102" fmla="*/ 18 w 1204"/>
                <a:gd name="T103" fmla="*/ 194 h 1309"/>
                <a:gd name="T104" fmla="*/ 122 w 1204"/>
                <a:gd name="T105" fmla="*/ 98 h 1309"/>
                <a:gd name="T106" fmla="*/ 356 w 1204"/>
                <a:gd name="T107" fmla="*/ 2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4" h="1309">
                  <a:moveTo>
                    <a:pt x="133" y="959"/>
                  </a:moveTo>
                  <a:lnTo>
                    <a:pt x="133" y="1042"/>
                  </a:lnTo>
                  <a:lnTo>
                    <a:pt x="134" y="1046"/>
                  </a:lnTo>
                  <a:lnTo>
                    <a:pt x="140" y="1055"/>
                  </a:lnTo>
                  <a:lnTo>
                    <a:pt x="149" y="1065"/>
                  </a:lnTo>
                  <a:lnTo>
                    <a:pt x="163" y="1077"/>
                  </a:lnTo>
                  <a:lnTo>
                    <a:pt x="184" y="1090"/>
                  </a:lnTo>
                  <a:lnTo>
                    <a:pt x="211" y="1105"/>
                  </a:lnTo>
                  <a:lnTo>
                    <a:pt x="247" y="1120"/>
                  </a:lnTo>
                  <a:lnTo>
                    <a:pt x="297" y="1136"/>
                  </a:lnTo>
                  <a:lnTo>
                    <a:pt x="351" y="1149"/>
                  </a:lnTo>
                  <a:lnTo>
                    <a:pt x="409" y="1160"/>
                  </a:lnTo>
                  <a:lnTo>
                    <a:pt x="471" y="1168"/>
                  </a:lnTo>
                  <a:lnTo>
                    <a:pt x="536" y="1172"/>
                  </a:lnTo>
                  <a:lnTo>
                    <a:pt x="603" y="1173"/>
                  </a:lnTo>
                  <a:lnTo>
                    <a:pt x="670" y="1172"/>
                  </a:lnTo>
                  <a:lnTo>
                    <a:pt x="733" y="1168"/>
                  </a:lnTo>
                  <a:lnTo>
                    <a:pt x="796" y="1160"/>
                  </a:lnTo>
                  <a:lnTo>
                    <a:pt x="854" y="1149"/>
                  </a:lnTo>
                  <a:lnTo>
                    <a:pt x="909" y="1136"/>
                  </a:lnTo>
                  <a:lnTo>
                    <a:pt x="958" y="1120"/>
                  </a:lnTo>
                  <a:lnTo>
                    <a:pt x="990" y="1106"/>
                  </a:lnTo>
                  <a:lnTo>
                    <a:pt x="1015" y="1094"/>
                  </a:lnTo>
                  <a:lnTo>
                    <a:pt x="1035" y="1082"/>
                  </a:lnTo>
                  <a:lnTo>
                    <a:pt x="1049" y="1070"/>
                  </a:lnTo>
                  <a:lnTo>
                    <a:pt x="1060" y="1060"/>
                  </a:lnTo>
                  <a:lnTo>
                    <a:pt x="1067" y="1053"/>
                  </a:lnTo>
                  <a:lnTo>
                    <a:pt x="1071" y="1046"/>
                  </a:lnTo>
                  <a:lnTo>
                    <a:pt x="1072" y="1042"/>
                  </a:lnTo>
                  <a:lnTo>
                    <a:pt x="1072" y="959"/>
                  </a:lnTo>
                  <a:lnTo>
                    <a:pt x="1041" y="974"/>
                  </a:lnTo>
                  <a:lnTo>
                    <a:pt x="1004" y="988"/>
                  </a:lnTo>
                  <a:lnTo>
                    <a:pt x="956" y="1005"/>
                  </a:lnTo>
                  <a:lnTo>
                    <a:pt x="905" y="1019"/>
                  </a:lnTo>
                  <a:lnTo>
                    <a:pt x="849" y="1030"/>
                  </a:lnTo>
                  <a:lnTo>
                    <a:pt x="790" y="1039"/>
                  </a:lnTo>
                  <a:lnTo>
                    <a:pt x="730" y="1045"/>
                  </a:lnTo>
                  <a:lnTo>
                    <a:pt x="666" y="1049"/>
                  </a:lnTo>
                  <a:lnTo>
                    <a:pt x="603" y="1051"/>
                  </a:lnTo>
                  <a:lnTo>
                    <a:pt x="538" y="1049"/>
                  </a:lnTo>
                  <a:lnTo>
                    <a:pt x="476" y="1045"/>
                  </a:lnTo>
                  <a:lnTo>
                    <a:pt x="415" y="1039"/>
                  </a:lnTo>
                  <a:lnTo>
                    <a:pt x="357" y="1030"/>
                  </a:lnTo>
                  <a:lnTo>
                    <a:pt x="301" y="1019"/>
                  </a:lnTo>
                  <a:lnTo>
                    <a:pt x="249" y="1005"/>
                  </a:lnTo>
                  <a:lnTo>
                    <a:pt x="200" y="988"/>
                  </a:lnTo>
                  <a:lnTo>
                    <a:pt x="164" y="974"/>
                  </a:lnTo>
                  <a:lnTo>
                    <a:pt x="133" y="959"/>
                  </a:lnTo>
                  <a:close/>
                  <a:moveTo>
                    <a:pt x="133" y="699"/>
                  </a:moveTo>
                  <a:lnTo>
                    <a:pt x="133" y="782"/>
                  </a:lnTo>
                  <a:lnTo>
                    <a:pt x="134" y="786"/>
                  </a:lnTo>
                  <a:lnTo>
                    <a:pt x="140" y="795"/>
                  </a:lnTo>
                  <a:lnTo>
                    <a:pt x="149" y="805"/>
                  </a:lnTo>
                  <a:lnTo>
                    <a:pt x="163" y="817"/>
                  </a:lnTo>
                  <a:lnTo>
                    <a:pt x="184" y="830"/>
                  </a:lnTo>
                  <a:lnTo>
                    <a:pt x="211" y="846"/>
                  </a:lnTo>
                  <a:lnTo>
                    <a:pt x="247" y="860"/>
                  </a:lnTo>
                  <a:lnTo>
                    <a:pt x="297" y="876"/>
                  </a:lnTo>
                  <a:lnTo>
                    <a:pt x="351" y="889"/>
                  </a:lnTo>
                  <a:lnTo>
                    <a:pt x="409" y="900"/>
                  </a:lnTo>
                  <a:lnTo>
                    <a:pt x="471" y="908"/>
                  </a:lnTo>
                  <a:lnTo>
                    <a:pt x="536" y="912"/>
                  </a:lnTo>
                  <a:lnTo>
                    <a:pt x="603" y="914"/>
                  </a:lnTo>
                  <a:lnTo>
                    <a:pt x="670" y="912"/>
                  </a:lnTo>
                  <a:lnTo>
                    <a:pt x="733" y="908"/>
                  </a:lnTo>
                  <a:lnTo>
                    <a:pt x="796" y="900"/>
                  </a:lnTo>
                  <a:lnTo>
                    <a:pt x="854" y="889"/>
                  </a:lnTo>
                  <a:lnTo>
                    <a:pt x="909" y="876"/>
                  </a:lnTo>
                  <a:lnTo>
                    <a:pt x="958" y="860"/>
                  </a:lnTo>
                  <a:lnTo>
                    <a:pt x="992" y="846"/>
                  </a:lnTo>
                  <a:lnTo>
                    <a:pt x="1020" y="832"/>
                  </a:lnTo>
                  <a:lnTo>
                    <a:pt x="1039" y="819"/>
                  </a:lnTo>
                  <a:lnTo>
                    <a:pt x="1055" y="807"/>
                  </a:lnTo>
                  <a:lnTo>
                    <a:pt x="1064" y="796"/>
                  </a:lnTo>
                  <a:lnTo>
                    <a:pt x="1069" y="789"/>
                  </a:lnTo>
                  <a:lnTo>
                    <a:pt x="1071" y="782"/>
                  </a:lnTo>
                  <a:lnTo>
                    <a:pt x="1071" y="782"/>
                  </a:lnTo>
                  <a:lnTo>
                    <a:pt x="1072" y="699"/>
                  </a:lnTo>
                  <a:lnTo>
                    <a:pt x="1041" y="714"/>
                  </a:lnTo>
                  <a:lnTo>
                    <a:pt x="1004" y="728"/>
                  </a:lnTo>
                  <a:lnTo>
                    <a:pt x="956" y="745"/>
                  </a:lnTo>
                  <a:lnTo>
                    <a:pt x="905" y="759"/>
                  </a:lnTo>
                  <a:lnTo>
                    <a:pt x="849" y="770"/>
                  </a:lnTo>
                  <a:lnTo>
                    <a:pt x="790" y="779"/>
                  </a:lnTo>
                  <a:lnTo>
                    <a:pt x="730" y="785"/>
                  </a:lnTo>
                  <a:lnTo>
                    <a:pt x="666" y="790"/>
                  </a:lnTo>
                  <a:lnTo>
                    <a:pt x="603" y="791"/>
                  </a:lnTo>
                  <a:lnTo>
                    <a:pt x="538" y="790"/>
                  </a:lnTo>
                  <a:lnTo>
                    <a:pt x="476" y="785"/>
                  </a:lnTo>
                  <a:lnTo>
                    <a:pt x="415" y="779"/>
                  </a:lnTo>
                  <a:lnTo>
                    <a:pt x="357" y="770"/>
                  </a:lnTo>
                  <a:lnTo>
                    <a:pt x="301" y="759"/>
                  </a:lnTo>
                  <a:lnTo>
                    <a:pt x="249" y="745"/>
                  </a:lnTo>
                  <a:lnTo>
                    <a:pt x="200" y="728"/>
                  </a:lnTo>
                  <a:lnTo>
                    <a:pt x="164" y="714"/>
                  </a:lnTo>
                  <a:lnTo>
                    <a:pt x="133" y="699"/>
                  </a:lnTo>
                  <a:close/>
                  <a:moveTo>
                    <a:pt x="133" y="439"/>
                  </a:moveTo>
                  <a:lnTo>
                    <a:pt x="133" y="522"/>
                  </a:lnTo>
                  <a:lnTo>
                    <a:pt x="134" y="527"/>
                  </a:lnTo>
                  <a:lnTo>
                    <a:pt x="140" y="535"/>
                  </a:lnTo>
                  <a:lnTo>
                    <a:pt x="149" y="545"/>
                  </a:lnTo>
                  <a:lnTo>
                    <a:pt x="163" y="557"/>
                  </a:lnTo>
                  <a:lnTo>
                    <a:pt x="184" y="572"/>
                  </a:lnTo>
                  <a:lnTo>
                    <a:pt x="211" y="586"/>
                  </a:lnTo>
                  <a:lnTo>
                    <a:pt x="247" y="600"/>
                  </a:lnTo>
                  <a:lnTo>
                    <a:pt x="297" y="617"/>
                  </a:lnTo>
                  <a:lnTo>
                    <a:pt x="351" y="630"/>
                  </a:lnTo>
                  <a:lnTo>
                    <a:pt x="409" y="641"/>
                  </a:lnTo>
                  <a:lnTo>
                    <a:pt x="471" y="648"/>
                  </a:lnTo>
                  <a:lnTo>
                    <a:pt x="536" y="653"/>
                  </a:lnTo>
                  <a:lnTo>
                    <a:pt x="603" y="654"/>
                  </a:lnTo>
                  <a:lnTo>
                    <a:pt x="670" y="653"/>
                  </a:lnTo>
                  <a:lnTo>
                    <a:pt x="733" y="648"/>
                  </a:lnTo>
                  <a:lnTo>
                    <a:pt x="796" y="641"/>
                  </a:lnTo>
                  <a:lnTo>
                    <a:pt x="854" y="630"/>
                  </a:lnTo>
                  <a:lnTo>
                    <a:pt x="909" y="617"/>
                  </a:lnTo>
                  <a:lnTo>
                    <a:pt x="958" y="600"/>
                  </a:lnTo>
                  <a:lnTo>
                    <a:pt x="992" y="586"/>
                  </a:lnTo>
                  <a:lnTo>
                    <a:pt x="1020" y="573"/>
                  </a:lnTo>
                  <a:lnTo>
                    <a:pt x="1039" y="560"/>
                  </a:lnTo>
                  <a:lnTo>
                    <a:pt x="1055" y="548"/>
                  </a:lnTo>
                  <a:lnTo>
                    <a:pt x="1064" y="537"/>
                  </a:lnTo>
                  <a:lnTo>
                    <a:pt x="1069" y="529"/>
                  </a:lnTo>
                  <a:lnTo>
                    <a:pt x="1071" y="522"/>
                  </a:lnTo>
                  <a:lnTo>
                    <a:pt x="1071" y="522"/>
                  </a:lnTo>
                  <a:lnTo>
                    <a:pt x="1072" y="439"/>
                  </a:lnTo>
                  <a:lnTo>
                    <a:pt x="1041" y="454"/>
                  </a:lnTo>
                  <a:lnTo>
                    <a:pt x="1004" y="469"/>
                  </a:lnTo>
                  <a:lnTo>
                    <a:pt x="956" y="485"/>
                  </a:lnTo>
                  <a:lnTo>
                    <a:pt x="905" y="499"/>
                  </a:lnTo>
                  <a:lnTo>
                    <a:pt x="849" y="510"/>
                  </a:lnTo>
                  <a:lnTo>
                    <a:pt x="790" y="519"/>
                  </a:lnTo>
                  <a:lnTo>
                    <a:pt x="730" y="526"/>
                  </a:lnTo>
                  <a:lnTo>
                    <a:pt x="666" y="530"/>
                  </a:lnTo>
                  <a:lnTo>
                    <a:pt x="603" y="531"/>
                  </a:lnTo>
                  <a:lnTo>
                    <a:pt x="538" y="530"/>
                  </a:lnTo>
                  <a:lnTo>
                    <a:pt x="476" y="526"/>
                  </a:lnTo>
                  <a:lnTo>
                    <a:pt x="415" y="519"/>
                  </a:lnTo>
                  <a:lnTo>
                    <a:pt x="357" y="510"/>
                  </a:lnTo>
                  <a:lnTo>
                    <a:pt x="301" y="499"/>
                  </a:lnTo>
                  <a:lnTo>
                    <a:pt x="249" y="485"/>
                  </a:lnTo>
                  <a:lnTo>
                    <a:pt x="200" y="469"/>
                  </a:lnTo>
                  <a:lnTo>
                    <a:pt x="164" y="454"/>
                  </a:lnTo>
                  <a:lnTo>
                    <a:pt x="133" y="439"/>
                  </a:lnTo>
                  <a:close/>
                  <a:moveTo>
                    <a:pt x="602" y="133"/>
                  </a:moveTo>
                  <a:lnTo>
                    <a:pt x="535" y="135"/>
                  </a:lnTo>
                  <a:lnTo>
                    <a:pt x="471" y="140"/>
                  </a:lnTo>
                  <a:lnTo>
                    <a:pt x="409" y="148"/>
                  </a:lnTo>
                  <a:lnTo>
                    <a:pt x="351" y="158"/>
                  </a:lnTo>
                  <a:lnTo>
                    <a:pt x="296" y="172"/>
                  </a:lnTo>
                  <a:lnTo>
                    <a:pt x="246" y="187"/>
                  </a:lnTo>
                  <a:lnTo>
                    <a:pt x="215" y="200"/>
                  </a:lnTo>
                  <a:lnTo>
                    <a:pt x="189" y="213"/>
                  </a:lnTo>
                  <a:lnTo>
                    <a:pt x="170" y="225"/>
                  </a:lnTo>
                  <a:lnTo>
                    <a:pt x="154" y="236"/>
                  </a:lnTo>
                  <a:lnTo>
                    <a:pt x="144" y="246"/>
                  </a:lnTo>
                  <a:lnTo>
                    <a:pt x="137" y="255"/>
                  </a:lnTo>
                  <a:lnTo>
                    <a:pt x="133" y="261"/>
                  </a:lnTo>
                  <a:lnTo>
                    <a:pt x="132" y="267"/>
                  </a:lnTo>
                  <a:lnTo>
                    <a:pt x="133" y="271"/>
                  </a:lnTo>
                  <a:lnTo>
                    <a:pt x="139" y="280"/>
                  </a:lnTo>
                  <a:lnTo>
                    <a:pt x="148" y="290"/>
                  </a:lnTo>
                  <a:lnTo>
                    <a:pt x="163" y="302"/>
                  </a:lnTo>
                  <a:lnTo>
                    <a:pt x="184" y="316"/>
                  </a:lnTo>
                  <a:lnTo>
                    <a:pt x="211" y="331"/>
                  </a:lnTo>
                  <a:lnTo>
                    <a:pt x="246" y="345"/>
                  </a:lnTo>
                  <a:lnTo>
                    <a:pt x="296" y="361"/>
                  </a:lnTo>
                  <a:lnTo>
                    <a:pt x="349" y="374"/>
                  </a:lnTo>
                  <a:lnTo>
                    <a:pt x="409" y="385"/>
                  </a:lnTo>
                  <a:lnTo>
                    <a:pt x="470" y="393"/>
                  </a:lnTo>
                  <a:lnTo>
                    <a:pt x="535" y="397"/>
                  </a:lnTo>
                  <a:lnTo>
                    <a:pt x="602" y="398"/>
                  </a:lnTo>
                  <a:lnTo>
                    <a:pt x="669" y="397"/>
                  </a:lnTo>
                  <a:lnTo>
                    <a:pt x="733" y="393"/>
                  </a:lnTo>
                  <a:lnTo>
                    <a:pt x="795" y="385"/>
                  </a:lnTo>
                  <a:lnTo>
                    <a:pt x="853" y="374"/>
                  </a:lnTo>
                  <a:lnTo>
                    <a:pt x="908" y="361"/>
                  </a:lnTo>
                  <a:lnTo>
                    <a:pt x="957" y="345"/>
                  </a:lnTo>
                  <a:lnTo>
                    <a:pt x="992" y="331"/>
                  </a:lnTo>
                  <a:lnTo>
                    <a:pt x="1019" y="317"/>
                  </a:lnTo>
                  <a:lnTo>
                    <a:pt x="1039" y="304"/>
                  </a:lnTo>
                  <a:lnTo>
                    <a:pt x="1054" y="292"/>
                  </a:lnTo>
                  <a:lnTo>
                    <a:pt x="1064" y="281"/>
                  </a:lnTo>
                  <a:lnTo>
                    <a:pt x="1069" y="274"/>
                  </a:lnTo>
                  <a:lnTo>
                    <a:pt x="1071" y="267"/>
                  </a:lnTo>
                  <a:lnTo>
                    <a:pt x="1071" y="265"/>
                  </a:lnTo>
                  <a:lnTo>
                    <a:pt x="1069" y="259"/>
                  </a:lnTo>
                  <a:lnTo>
                    <a:pt x="1064" y="251"/>
                  </a:lnTo>
                  <a:lnTo>
                    <a:pt x="1054" y="241"/>
                  </a:lnTo>
                  <a:lnTo>
                    <a:pt x="1039" y="229"/>
                  </a:lnTo>
                  <a:lnTo>
                    <a:pt x="1019" y="215"/>
                  </a:lnTo>
                  <a:lnTo>
                    <a:pt x="992" y="201"/>
                  </a:lnTo>
                  <a:lnTo>
                    <a:pt x="957" y="187"/>
                  </a:lnTo>
                  <a:lnTo>
                    <a:pt x="908" y="172"/>
                  </a:lnTo>
                  <a:lnTo>
                    <a:pt x="854" y="158"/>
                  </a:lnTo>
                  <a:lnTo>
                    <a:pt x="796" y="148"/>
                  </a:lnTo>
                  <a:lnTo>
                    <a:pt x="733" y="140"/>
                  </a:lnTo>
                  <a:lnTo>
                    <a:pt x="669" y="135"/>
                  </a:lnTo>
                  <a:lnTo>
                    <a:pt x="602" y="133"/>
                  </a:lnTo>
                  <a:close/>
                  <a:moveTo>
                    <a:pt x="602" y="0"/>
                  </a:moveTo>
                  <a:lnTo>
                    <a:pt x="666" y="1"/>
                  </a:lnTo>
                  <a:lnTo>
                    <a:pt x="729" y="5"/>
                  </a:lnTo>
                  <a:lnTo>
                    <a:pt x="789" y="12"/>
                  </a:lnTo>
                  <a:lnTo>
                    <a:pt x="847" y="20"/>
                  </a:lnTo>
                  <a:lnTo>
                    <a:pt x="903" y="32"/>
                  </a:lnTo>
                  <a:lnTo>
                    <a:pt x="956" y="46"/>
                  </a:lnTo>
                  <a:lnTo>
                    <a:pt x="1004" y="62"/>
                  </a:lnTo>
                  <a:lnTo>
                    <a:pt x="1046" y="80"/>
                  </a:lnTo>
                  <a:lnTo>
                    <a:pt x="1082" y="98"/>
                  </a:lnTo>
                  <a:lnTo>
                    <a:pt x="1113" y="117"/>
                  </a:lnTo>
                  <a:lnTo>
                    <a:pt x="1138" y="137"/>
                  </a:lnTo>
                  <a:lnTo>
                    <a:pt x="1158" y="155"/>
                  </a:lnTo>
                  <a:lnTo>
                    <a:pt x="1174" y="175"/>
                  </a:lnTo>
                  <a:lnTo>
                    <a:pt x="1186" y="195"/>
                  </a:lnTo>
                  <a:lnTo>
                    <a:pt x="1195" y="213"/>
                  </a:lnTo>
                  <a:lnTo>
                    <a:pt x="1201" y="232"/>
                  </a:lnTo>
                  <a:lnTo>
                    <a:pt x="1203" y="249"/>
                  </a:lnTo>
                  <a:lnTo>
                    <a:pt x="1204" y="266"/>
                  </a:lnTo>
                  <a:lnTo>
                    <a:pt x="1204" y="1043"/>
                  </a:lnTo>
                  <a:lnTo>
                    <a:pt x="1203" y="1059"/>
                  </a:lnTo>
                  <a:lnTo>
                    <a:pt x="1200" y="1077"/>
                  </a:lnTo>
                  <a:lnTo>
                    <a:pt x="1194" y="1096"/>
                  </a:lnTo>
                  <a:lnTo>
                    <a:pt x="1185" y="1114"/>
                  </a:lnTo>
                  <a:lnTo>
                    <a:pt x="1173" y="1134"/>
                  </a:lnTo>
                  <a:lnTo>
                    <a:pt x="1158" y="1154"/>
                  </a:lnTo>
                  <a:lnTo>
                    <a:pt x="1137" y="1173"/>
                  </a:lnTo>
                  <a:lnTo>
                    <a:pt x="1112" y="1192"/>
                  </a:lnTo>
                  <a:lnTo>
                    <a:pt x="1082" y="1211"/>
                  </a:lnTo>
                  <a:lnTo>
                    <a:pt x="1046" y="1229"/>
                  </a:lnTo>
                  <a:lnTo>
                    <a:pt x="1004" y="1247"/>
                  </a:lnTo>
                  <a:lnTo>
                    <a:pt x="956" y="1262"/>
                  </a:lnTo>
                  <a:lnTo>
                    <a:pt x="903" y="1276"/>
                  </a:lnTo>
                  <a:lnTo>
                    <a:pt x="847" y="1288"/>
                  </a:lnTo>
                  <a:lnTo>
                    <a:pt x="789" y="1297"/>
                  </a:lnTo>
                  <a:lnTo>
                    <a:pt x="729" y="1304"/>
                  </a:lnTo>
                  <a:lnTo>
                    <a:pt x="666" y="1308"/>
                  </a:lnTo>
                  <a:lnTo>
                    <a:pt x="602" y="1309"/>
                  </a:lnTo>
                  <a:lnTo>
                    <a:pt x="538" y="1308"/>
                  </a:lnTo>
                  <a:lnTo>
                    <a:pt x="474" y="1304"/>
                  </a:lnTo>
                  <a:lnTo>
                    <a:pt x="414" y="1297"/>
                  </a:lnTo>
                  <a:lnTo>
                    <a:pt x="356" y="1288"/>
                  </a:lnTo>
                  <a:lnTo>
                    <a:pt x="300" y="1276"/>
                  </a:lnTo>
                  <a:lnTo>
                    <a:pt x="249" y="1262"/>
                  </a:lnTo>
                  <a:lnTo>
                    <a:pt x="200" y="1247"/>
                  </a:lnTo>
                  <a:lnTo>
                    <a:pt x="157" y="1229"/>
                  </a:lnTo>
                  <a:lnTo>
                    <a:pt x="122" y="1211"/>
                  </a:lnTo>
                  <a:lnTo>
                    <a:pt x="92" y="1192"/>
                  </a:lnTo>
                  <a:lnTo>
                    <a:pt x="66" y="1172"/>
                  </a:lnTo>
                  <a:lnTo>
                    <a:pt x="47" y="1153"/>
                  </a:lnTo>
                  <a:lnTo>
                    <a:pt x="30" y="1134"/>
                  </a:lnTo>
                  <a:lnTo>
                    <a:pt x="18" y="1114"/>
                  </a:lnTo>
                  <a:lnTo>
                    <a:pt x="9" y="1096"/>
                  </a:lnTo>
                  <a:lnTo>
                    <a:pt x="4" y="1077"/>
                  </a:lnTo>
                  <a:lnTo>
                    <a:pt x="1" y="1059"/>
                  </a:lnTo>
                  <a:lnTo>
                    <a:pt x="0" y="1043"/>
                  </a:lnTo>
                  <a:lnTo>
                    <a:pt x="0" y="266"/>
                  </a:lnTo>
                  <a:lnTo>
                    <a:pt x="1" y="249"/>
                  </a:lnTo>
                  <a:lnTo>
                    <a:pt x="4" y="232"/>
                  </a:lnTo>
                  <a:lnTo>
                    <a:pt x="9" y="213"/>
                  </a:lnTo>
                  <a:lnTo>
                    <a:pt x="18" y="194"/>
                  </a:lnTo>
                  <a:lnTo>
                    <a:pt x="30" y="175"/>
                  </a:lnTo>
                  <a:lnTo>
                    <a:pt x="47" y="155"/>
                  </a:lnTo>
                  <a:lnTo>
                    <a:pt x="66" y="135"/>
                  </a:lnTo>
                  <a:lnTo>
                    <a:pt x="92" y="117"/>
                  </a:lnTo>
                  <a:lnTo>
                    <a:pt x="122" y="98"/>
                  </a:lnTo>
                  <a:lnTo>
                    <a:pt x="157" y="80"/>
                  </a:lnTo>
                  <a:lnTo>
                    <a:pt x="200" y="62"/>
                  </a:lnTo>
                  <a:lnTo>
                    <a:pt x="249" y="46"/>
                  </a:lnTo>
                  <a:lnTo>
                    <a:pt x="300" y="32"/>
                  </a:lnTo>
                  <a:lnTo>
                    <a:pt x="356" y="20"/>
                  </a:lnTo>
                  <a:lnTo>
                    <a:pt x="414" y="12"/>
                  </a:lnTo>
                  <a:lnTo>
                    <a:pt x="474" y="5"/>
                  </a:lnTo>
                  <a:lnTo>
                    <a:pt x="538" y="1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4" name="Group 883"/>
          <p:cNvGrpSpPr/>
          <p:nvPr/>
        </p:nvGrpSpPr>
        <p:grpSpPr>
          <a:xfrm>
            <a:off x="7207278" y="4222750"/>
            <a:ext cx="574675" cy="574675"/>
            <a:chOff x="7204075" y="4222750"/>
            <a:chExt cx="57467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Freeform 235"/>
            <p:cNvSpPr>
              <a:spLocks noEditPoints="1"/>
            </p:cNvSpPr>
            <p:nvPr/>
          </p:nvSpPr>
          <p:spPr bwMode="auto">
            <a:xfrm>
              <a:off x="7204075" y="4222750"/>
              <a:ext cx="574675" cy="574675"/>
            </a:xfrm>
            <a:custGeom>
              <a:avLst/>
              <a:gdLst>
                <a:gd name="T0" fmla="*/ 1131 w 3616"/>
                <a:gd name="T1" fmla="*/ 452 h 3617"/>
                <a:gd name="T2" fmla="*/ 872 w 3616"/>
                <a:gd name="T3" fmla="*/ 563 h 3617"/>
                <a:gd name="T4" fmla="*/ 649 w 3616"/>
                <a:gd name="T5" fmla="*/ 755 h 3617"/>
                <a:gd name="T6" fmla="*/ 498 w 3616"/>
                <a:gd name="T7" fmla="*/ 999 h 3617"/>
                <a:gd name="T8" fmla="*/ 427 w 3616"/>
                <a:gd name="T9" fmla="*/ 1269 h 3617"/>
                <a:gd name="T10" fmla="*/ 438 w 3616"/>
                <a:gd name="T11" fmla="*/ 1546 h 3617"/>
                <a:gd name="T12" fmla="*/ 528 w 3616"/>
                <a:gd name="T13" fmla="*/ 1811 h 3617"/>
                <a:gd name="T14" fmla="*/ 700 w 3616"/>
                <a:gd name="T15" fmla="*/ 2045 h 3617"/>
                <a:gd name="T16" fmla="*/ 934 w 3616"/>
                <a:gd name="T17" fmla="*/ 2217 h 3617"/>
                <a:gd name="T18" fmla="*/ 1200 w 3616"/>
                <a:gd name="T19" fmla="*/ 2308 h 3617"/>
                <a:gd name="T20" fmla="*/ 1477 w 3616"/>
                <a:gd name="T21" fmla="*/ 2318 h 3617"/>
                <a:gd name="T22" fmla="*/ 1747 w 3616"/>
                <a:gd name="T23" fmla="*/ 2248 h 3617"/>
                <a:gd name="T24" fmla="*/ 1991 w 3616"/>
                <a:gd name="T25" fmla="*/ 2096 h 3617"/>
                <a:gd name="T26" fmla="*/ 2181 w 3616"/>
                <a:gd name="T27" fmla="*/ 1874 h 3617"/>
                <a:gd name="T28" fmla="*/ 2292 w 3616"/>
                <a:gd name="T29" fmla="*/ 1614 h 3617"/>
                <a:gd name="T30" fmla="*/ 2323 w 3616"/>
                <a:gd name="T31" fmla="*/ 1338 h 3617"/>
                <a:gd name="T32" fmla="*/ 2273 w 3616"/>
                <a:gd name="T33" fmla="*/ 1064 h 3617"/>
                <a:gd name="T34" fmla="*/ 2142 w 3616"/>
                <a:gd name="T35" fmla="*/ 812 h 3617"/>
                <a:gd name="T36" fmla="*/ 1933 w 3616"/>
                <a:gd name="T37" fmla="*/ 604 h 3617"/>
                <a:gd name="T38" fmla="*/ 1681 w 3616"/>
                <a:gd name="T39" fmla="*/ 473 h 3617"/>
                <a:gd name="T40" fmla="*/ 1407 w 3616"/>
                <a:gd name="T41" fmla="*/ 423 h 3617"/>
                <a:gd name="T42" fmla="*/ 1498 w 3616"/>
                <a:gd name="T43" fmla="*/ 6 h 3617"/>
                <a:gd name="T44" fmla="*/ 1829 w 3616"/>
                <a:gd name="T45" fmla="*/ 78 h 3617"/>
                <a:gd name="T46" fmla="*/ 2137 w 3616"/>
                <a:gd name="T47" fmla="*/ 232 h 3617"/>
                <a:gd name="T48" fmla="*/ 2405 w 3616"/>
                <a:gd name="T49" fmla="*/ 468 h 3617"/>
                <a:gd name="T50" fmla="*/ 2598 w 3616"/>
                <a:gd name="T51" fmla="*/ 755 h 3617"/>
                <a:gd name="T52" fmla="*/ 2711 w 3616"/>
                <a:gd name="T53" fmla="*/ 1073 h 3617"/>
                <a:gd name="T54" fmla="*/ 2744 w 3616"/>
                <a:gd name="T55" fmla="*/ 1404 h 3617"/>
                <a:gd name="T56" fmla="*/ 2697 w 3616"/>
                <a:gd name="T57" fmla="*/ 1735 h 3617"/>
                <a:gd name="T58" fmla="*/ 2568 w 3616"/>
                <a:gd name="T59" fmla="*/ 2047 h 3617"/>
                <a:gd name="T60" fmla="*/ 2603 w 3616"/>
                <a:gd name="T61" fmla="*/ 2220 h 3617"/>
                <a:gd name="T62" fmla="*/ 3600 w 3616"/>
                <a:gd name="T63" fmla="*/ 3253 h 3617"/>
                <a:gd name="T64" fmla="*/ 3610 w 3616"/>
                <a:gd name="T65" fmla="*/ 3403 h 3617"/>
                <a:gd name="T66" fmla="*/ 3536 w 3616"/>
                <a:gd name="T67" fmla="*/ 3538 h 3617"/>
                <a:gd name="T68" fmla="*/ 3401 w 3616"/>
                <a:gd name="T69" fmla="*/ 3612 h 3617"/>
                <a:gd name="T70" fmla="*/ 3252 w 3616"/>
                <a:gd name="T71" fmla="*/ 3602 h 3617"/>
                <a:gd name="T72" fmla="*/ 2220 w 3616"/>
                <a:gd name="T73" fmla="*/ 2604 h 3617"/>
                <a:gd name="T74" fmla="*/ 2047 w 3616"/>
                <a:gd name="T75" fmla="*/ 2569 h 3617"/>
                <a:gd name="T76" fmla="*/ 1734 w 3616"/>
                <a:gd name="T77" fmla="*/ 2697 h 3617"/>
                <a:gd name="T78" fmla="*/ 1404 w 3616"/>
                <a:gd name="T79" fmla="*/ 2746 h 3617"/>
                <a:gd name="T80" fmla="*/ 1071 w 3616"/>
                <a:gd name="T81" fmla="*/ 2713 h 3617"/>
                <a:gd name="T82" fmla="*/ 753 w 3616"/>
                <a:gd name="T83" fmla="*/ 2600 h 3617"/>
                <a:gd name="T84" fmla="*/ 466 w 3616"/>
                <a:gd name="T85" fmla="*/ 2405 h 3617"/>
                <a:gd name="T86" fmla="*/ 231 w 3616"/>
                <a:gd name="T87" fmla="*/ 2138 h 3617"/>
                <a:gd name="T88" fmla="*/ 77 w 3616"/>
                <a:gd name="T89" fmla="*/ 1830 h 3617"/>
                <a:gd name="T90" fmla="*/ 4 w 3616"/>
                <a:gd name="T91" fmla="*/ 1500 h 3617"/>
                <a:gd name="T92" fmla="*/ 15 w 3616"/>
                <a:gd name="T93" fmla="*/ 1163 h 3617"/>
                <a:gd name="T94" fmla="*/ 108 w 3616"/>
                <a:gd name="T95" fmla="*/ 837 h 3617"/>
                <a:gd name="T96" fmla="*/ 283 w 3616"/>
                <a:gd name="T97" fmla="*/ 537 h 3617"/>
                <a:gd name="T98" fmla="*/ 536 w 3616"/>
                <a:gd name="T99" fmla="*/ 284 h 3617"/>
                <a:gd name="T100" fmla="*/ 836 w 3616"/>
                <a:gd name="T101" fmla="*/ 109 h 3617"/>
                <a:gd name="T102" fmla="*/ 1162 w 3616"/>
                <a:gd name="T103" fmla="*/ 16 h 3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16" h="3617">
                  <a:moveTo>
                    <a:pt x="1338" y="423"/>
                  </a:moveTo>
                  <a:lnTo>
                    <a:pt x="1268" y="427"/>
                  </a:lnTo>
                  <a:lnTo>
                    <a:pt x="1199" y="438"/>
                  </a:lnTo>
                  <a:lnTo>
                    <a:pt x="1131" y="452"/>
                  </a:lnTo>
                  <a:lnTo>
                    <a:pt x="1064" y="473"/>
                  </a:lnTo>
                  <a:lnTo>
                    <a:pt x="998" y="499"/>
                  </a:lnTo>
                  <a:lnTo>
                    <a:pt x="934" y="528"/>
                  </a:lnTo>
                  <a:lnTo>
                    <a:pt x="872" y="563"/>
                  </a:lnTo>
                  <a:lnTo>
                    <a:pt x="812" y="604"/>
                  </a:lnTo>
                  <a:lnTo>
                    <a:pt x="755" y="649"/>
                  </a:lnTo>
                  <a:lnTo>
                    <a:pt x="700" y="700"/>
                  </a:lnTo>
                  <a:lnTo>
                    <a:pt x="649" y="755"/>
                  </a:lnTo>
                  <a:lnTo>
                    <a:pt x="604" y="812"/>
                  </a:lnTo>
                  <a:lnTo>
                    <a:pt x="563" y="873"/>
                  </a:lnTo>
                  <a:lnTo>
                    <a:pt x="528" y="934"/>
                  </a:lnTo>
                  <a:lnTo>
                    <a:pt x="498" y="999"/>
                  </a:lnTo>
                  <a:lnTo>
                    <a:pt x="473" y="1065"/>
                  </a:lnTo>
                  <a:lnTo>
                    <a:pt x="452" y="1132"/>
                  </a:lnTo>
                  <a:lnTo>
                    <a:pt x="438" y="1200"/>
                  </a:lnTo>
                  <a:lnTo>
                    <a:pt x="427" y="1269"/>
                  </a:lnTo>
                  <a:lnTo>
                    <a:pt x="422" y="1338"/>
                  </a:lnTo>
                  <a:lnTo>
                    <a:pt x="422" y="1408"/>
                  </a:lnTo>
                  <a:lnTo>
                    <a:pt x="427" y="1478"/>
                  </a:lnTo>
                  <a:lnTo>
                    <a:pt x="438" y="1546"/>
                  </a:lnTo>
                  <a:lnTo>
                    <a:pt x="452" y="1614"/>
                  </a:lnTo>
                  <a:lnTo>
                    <a:pt x="473" y="1681"/>
                  </a:lnTo>
                  <a:lnTo>
                    <a:pt x="498" y="1747"/>
                  </a:lnTo>
                  <a:lnTo>
                    <a:pt x="528" y="1811"/>
                  </a:lnTo>
                  <a:lnTo>
                    <a:pt x="563" y="1874"/>
                  </a:lnTo>
                  <a:lnTo>
                    <a:pt x="604" y="1934"/>
                  </a:lnTo>
                  <a:lnTo>
                    <a:pt x="649" y="1991"/>
                  </a:lnTo>
                  <a:lnTo>
                    <a:pt x="700" y="2045"/>
                  </a:lnTo>
                  <a:lnTo>
                    <a:pt x="755" y="2096"/>
                  </a:lnTo>
                  <a:lnTo>
                    <a:pt x="812" y="2142"/>
                  </a:lnTo>
                  <a:lnTo>
                    <a:pt x="872" y="2182"/>
                  </a:lnTo>
                  <a:lnTo>
                    <a:pt x="934" y="2217"/>
                  </a:lnTo>
                  <a:lnTo>
                    <a:pt x="999" y="2248"/>
                  </a:lnTo>
                  <a:lnTo>
                    <a:pt x="1065" y="2273"/>
                  </a:lnTo>
                  <a:lnTo>
                    <a:pt x="1132" y="2293"/>
                  </a:lnTo>
                  <a:lnTo>
                    <a:pt x="1200" y="2308"/>
                  </a:lnTo>
                  <a:lnTo>
                    <a:pt x="1268" y="2318"/>
                  </a:lnTo>
                  <a:lnTo>
                    <a:pt x="1338" y="2323"/>
                  </a:lnTo>
                  <a:lnTo>
                    <a:pt x="1408" y="2323"/>
                  </a:lnTo>
                  <a:lnTo>
                    <a:pt x="1477" y="2318"/>
                  </a:lnTo>
                  <a:lnTo>
                    <a:pt x="1545" y="2308"/>
                  </a:lnTo>
                  <a:lnTo>
                    <a:pt x="1614" y="2293"/>
                  </a:lnTo>
                  <a:lnTo>
                    <a:pt x="1681" y="2273"/>
                  </a:lnTo>
                  <a:lnTo>
                    <a:pt x="1747" y="2248"/>
                  </a:lnTo>
                  <a:lnTo>
                    <a:pt x="1812" y="2217"/>
                  </a:lnTo>
                  <a:lnTo>
                    <a:pt x="1873" y="2182"/>
                  </a:lnTo>
                  <a:lnTo>
                    <a:pt x="1934" y="2142"/>
                  </a:lnTo>
                  <a:lnTo>
                    <a:pt x="1991" y="2096"/>
                  </a:lnTo>
                  <a:lnTo>
                    <a:pt x="2045" y="2045"/>
                  </a:lnTo>
                  <a:lnTo>
                    <a:pt x="2095" y="1991"/>
                  </a:lnTo>
                  <a:lnTo>
                    <a:pt x="2142" y="1933"/>
                  </a:lnTo>
                  <a:lnTo>
                    <a:pt x="2181" y="1874"/>
                  </a:lnTo>
                  <a:lnTo>
                    <a:pt x="2216" y="1811"/>
                  </a:lnTo>
                  <a:lnTo>
                    <a:pt x="2247" y="1747"/>
                  </a:lnTo>
                  <a:lnTo>
                    <a:pt x="2273" y="1681"/>
                  </a:lnTo>
                  <a:lnTo>
                    <a:pt x="2292" y="1614"/>
                  </a:lnTo>
                  <a:lnTo>
                    <a:pt x="2308" y="1546"/>
                  </a:lnTo>
                  <a:lnTo>
                    <a:pt x="2318" y="1476"/>
                  </a:lnTo>
                  <a:lnTo>
                    <a:pt x="2323" y="1407"/>
                  </a:lnTo>
                  <a:lnTo>
                    <a:pt x="2323" y="1338"/>
                  </a:lnTo>
                  <a:lnTo>
                    <a:pt x="2318" y="1269"/>
                  </a:lnTo>
                  <a:lnTo>
                    <a:pt x="2308" y="1199"/>
                  </a:lnTo>
                  <a:lnTo>
                    <a:pt x="2292" y="1131"/>
                  </a:lnTo>
                  <a:lnTo>
                    <a:pt x="2273" y="1064"/>
                  </a:lnTo>
                  <a:lnTo>
                    <a:pt x="2247" y="998"/>
                  </a:lnTo>
                  <a:lnTo>
                    <a:pt x="2216" y="934"/>
                  </a:lnTo>
                  <a:lnTo>
                    <a:pt x="2181" y="873"/>
                  </a:lnTo>
                  <a:lnTo>
                    <a:pt x="2142" y="812"/>
                  </a:lnTo>
                  <a:lnTo>
                    <a:pt x="2095" y="755"/>
                  </a:lnTo>
                  <a:lnTo>
                    <a:pt x="2045" y="700"/>
                  </a:lnTo>
                  <a:lnTo>
                    <a:pt x="1991" y="649"/>
                  </a:lnTo>
                  <a:lnTo>
                    <a:pt x="1933" y="604"/>
                  </a:lnTo>
                  <a:lnTo>
                    <a:pt x="1873" y="563"/>
                  </a:lnTo>
                  <a:lnTo>
                    <a:pt x="1811" y="528"/>
                  </a:lnTo>
                  <a:lnTo>
                    <a:pt x="1747" y="499"/>
                  </a:lnTo>
                  <a:lnTo>
                    <a:pt x="1681" y="473"/>
                  </a:lnTo>
                  <a:lnTo>
                    <a:pt x="1614" y="452"/>
                  </a:lnTo>
                  <a:lnTo>
                    <a:pt x="1545" y="438"/>
                  </a:lnTo>
                  <a:lnTo>
                    <a:pt x="1476" y="427"/>
                  </a:lnTo>
                  <a:lnTo>
                    <a:pt x="1407" y="423"/>
                  </a:lnTo>
                  <a:lnTo>
                    <a:pt x="1338" y="423"/>
                  </a:lnTo>
                  <a:close/>
                  <a:moveTo>
                    <a:pt x="1330" y="0"/>
                  </a:moveTo>
                  <a:lnTo>
                    <a:pt x="1415" y="0"/>
                  </a:lnTo>
                  <a:lnTo>
                    <a:pt x="1498" y="6"/>
                  </a:lnTo>
                  <a:lnTo>
                    <a:pt x="1583" y="16"/>
                  </a:lnTo>
                  <a:lnTo>
                    <a:pt x="1665" y="32"/>
                  </a:lnTo>
                  <a:lnTo>
                    <a:pt x="1748" y="52"/>
                  </a:lnTo>
                  <a:lnTo>
                    <a:pt x="1829" y="78"/>
                  </a:lnTo>
                  <a:lnTo>
                    <a:pt x="1908" y="109"/>
                  </a:lnTo>
                  <a:lnTo>
                    <a:pt x="1987" y="145"/>
                  </a:lnTo>
                  <a:lnTo>
                    <a:pt x="2062" y="186"/>
                  </a:lnTo>
                  <a:lnTo>
                    <a:pt x="2137" y="232"/>
                  </a:lnTo>
                  <a:lnTo>
                    <a:pt x="2209" y="284"/>
                  </a:lnTo>
                  <a:lnTo>
                    <a:pt x="2277" y="340"/>
                  </a:lnTo>
                  <a:lnTo>
                    <a:pt x="2343" y="403"/>
                  </a:lnTo>
                  <a:lnTo>
                    <a:pt x="2405" y="468"/>
                  </a:lnTo>
                  <a:lnTo>
                    <a:pt x="2461" y="536"/>
                  </a:lnTo>
                  <a:lnTo>
                    <a:pt x="2511" y="606"/>
                  </a:lnTo>
                  <a:lnTo>
                    <a:pt x="2557" y="680"/>
                  </a:lnTo>
                  <a:lnTo>
                    <a:pt x="2598" y="755"/>
                  </a:lnTo>
                  <a:lnTo>
                    <a:pt x="2634" y="832"/>
                  </a:lnTo>
                  <a:lnTo>
                    <a:pt x="2665" y="911"/>
                  </a:lnTo>
                  <a:lnTo>
                    <a:pt x="2691" y="991"/>
                  </a:lnTo>
                  <a:lnTo>
                    <a:pt x="2711" y="1073"/>
                  </a:lnTo>
                  <a:lnTo>
                    <a:pt x="2728" y="1154"/>
                  </a:lnTo>
                  <a:lnTo>
                    <a:pt x="2738" y="1238"/>
                  </a:lnTo>
                  <a:lnTo>
                    <a:pt x="2744" y="1320"/>
                  </a:lnTo>
                  <a:lnTo>
                    <a:pt x="2744" y="1404"/>
                  </a:lnTo>
                  <a:lnTo>
                    <a:pt x="2740" y="1487"/>
                  </a:lnTo>
                  <a:lnTo>
                    <a:pt x="2731" y="1571"/>
                  </a:lnTo>
                  <a:lnTo>
                    <a:pt x="2716" y="1654"/>
                  </a:lnTo>
                  <a:lnTo>
                    <a:pt x="2697" y="1735"/>
                  </a:lnTo>
                  <a:lnTo>
                    <a:pt x="2672" y="1815"/>
                  </a:lnTo>
                  <a:lnTo>
                    <a:pt x="2642" y="1894"/>
                  </a:lnTo>
                  <a:lnTo>
                    <a:pt x="2608" y="1973"/>
                  </a:lnTo>
                  <a:lnTo>
                    <a:pt x="2568" y="2047"/>
                  </a:lnTo>
                  <a:lnTo>
                    <a:pt x="2523" y="2121"/>
                  </a:lnTo>
                  <a:lnTo>
                    <a:pt x="2474" y="2193"/>
                  </a:lnTo>
                  <a:lnTo>
                    <a:pt x="2552" y="2272"/>
                  </a:lnTo>
                  <a:lnTo>
                    <a:pt x="2603" y="2220"/>
                  </a:lnTo>
                  <a:lnTo>
                    <a:pt x="3538" y="3155"/>
                  </a:lnTo>
                  <a:lnTo>
                    <a:pt x="3564" y="3185"/>
                  </a:lnTo>
                  <a:lnTo>
                    <a:pt x="3585" y="3218"/>
                  </a:lnTo>
                  <a:lnTo>
                    <a:pt x="3600" y="3253"/>
                  </a:lnTo>
                  <a:lnTo>
                    <a:pt x="3611" y="3289"/>
                  </a:lnTo>
                  <a:lnTo>
                    <a:pt x="3616" y="3327"/>
                  </a:lnTo>
                  <a:lnTo>
                    <a:pt x="3616" y="3365"/>
                  </a:lnTo>
                  <a:lnTo>
                    <a:pt x="3610" y="3403"/>
                  </a:lnTo>
                  <a:lnTo>
                    <a:pt x="3600" y="3439"/>
                  </a:lnTo>
                  <a:lnTo>
                    <a:pt x="3584" y="3474"/>
                  </a:lnTo>
                  <a:lnTo>
                    <a:pt x="3563" y="3508"/>
                  </a:lnTo>
                  <a:lnTo>
                    <a:pt x="3536" y="3538"/>
                  </a:lnTo>
                  <a:lnTo>
                    <a:pt x="3506" y="3564"/>
                  </a:lnTo>
                  <a:lnTo>
                    <a:pt x="3473" y="3585"/>
                  </a:lnTo>
                  <a:lnTo>
                    <a:pt x="3437" y="3602"/>
                  </a:lnTo>
                  <a:lnTo>
                    <a:pt x="3401" y="3612"/>
                  </a:lnTo>
                  <a:lnTo>
                    <a:pt x="3364" y="3617"/>
                  </a:lnTo>
                  <a:lnTo>
                    <a:pt x="3326" y="3617"/>
                  </a:lnTo>
                  <a:lnTo>
                    <a:pt x="3289" y="3612"/>
                  </a:lnTo>
                  <a:lnTo>
                    <a:pt x="3252" y="3602"/>
                  </a:lnTo>
                  <a:lnTo>
                    <a:pt x="3217" y="3585"/>
                  </a:lnTo>
                  <a:lnTo>
                    <a:pt x="3183" y="3564"/>
                  </a:lnTo>
                  <a:lnTo>
                    <a:pt x="3154" y="3538"/>
                  </a:lnTo>
                  <a:lnTo>
                    <a:pt x="2220" y="2604"/>
                  </a:lnTo>
                  <a:lnTo>
                    <a:pt x="2270" y="2553"/>
                  </a:lnTo>
                  <a:lnTo>
                    <a:pt x="2192" y="2474"/>
                  </a:lnTo>
                  <a:lnTo>
                    <a:pt x="2121" y="2525"/>
                  </a:lnTo>
                  <a:lnTo>
                    <a:pt x="2047" y="2569"/>
                  </a:lnTo>
                  <a:lnTo>
                    <a:pt x="1971" y="2608"/>
                  </a:lnTo>
                  <a:lnTo>
                    <a:pt x="1893" y="2644"/>
                  </a:lnTo>
                  <a:lnTo>
                    <a:pt x="1814" y="2673"/>
                  </a:lnTo>
                  <a:lnTo>
                    <a:pt x="1734" y="2697"/>
                  </a:lnTo>
                  <a:lnTo>
                    <a:pt x="1652" y="2717"/>
                  </a:lnTo>
                  <a:lnTo>
                    <a:pt x="1570" y="2732"/>
                  </a:lnTo>
                  <a:lnTo>
                    <a:pt x="1486" y="2741"/>
                  </a:lnTo>
                  <a:lnTo>
                    <a:pt x="1404" y="2746"/>
                  </a:lnTo>
                  <a:lnTo>
                    <a:pt x="1320" y="2745"/>
                  </a:lnTo>
                  <a:lnTo>
                    <a:pt x="1236" y="2739"/>
                  </a:lnTo>
                  <a:lnTo>
                    <a:pt x="1154" y="2728"/>
                  </a:lnTo>
                  <a:lnTo>
                    <a:pt x="1071" y="2713"/>
                  </a:lnTo>
                  <a:lnTo>
                    <a:pt x="990" y="2692"/>
                  </a:lnTo>
                  <a:lnTo>
                    <a:pt x="910" y="2667"/>
                  </a:lnTo>
                  <a:lnTo>
                    <a:pt x="830" y="2636"/>
                  </a:lnTo>
                  <a:lnTo>
                    <a:pt x="753" y="2600"/>
                  </a:lnTo>
                  <a:lnTo>
                    <a:pt x="679" y="2559"/>
                  </a:lnTo>
                  <a:lnTo>
                    <a:pt x="605" y="2513"/>
                  </a:lnTo>
                  <a:lnTo>
                    <a:pt x="535" y="2461"/>
                  </a:lnTo>
                  <a:lnTo>
                    <a:pt x="466" y="2405"/>
                  </a:lnTo>
                  <a:lnTo>
                    <a:pt x="401" y="2344"/>
                  </a:lnTo>
                  <a:lnTo>
                    <a:pt x="340" y="2278"/>
                  </a:lnTo>
                  <a:lnTo>
                    <a:pt x="283" y="2209"/>
                  </a:lnTo>
                  <a:lnTo>
                    <a:pt x="231" y="2138"/>
                  </a:lnTo>
                  <a:lnTo>
                    <a:pt x="185" y="2064"/>
                  </a:lnTo>
                  <a:lnTo>
                    <a:pt x="144" y="1988"/>
                  </a:lnTo>
                  <a:lnTo>
                    <a:pt x="108" y="1910"/>
                  </a:lnTo>
                  <a:lnTo>
                    <a:pt x="77" y="1830"/>
                  </a:lnTo>
                  <a:lnTo>
                    <a:pt x="52" y="1749"/>
                  </a:lnTo>
                  <a:lnTo>
                    <a:pt x="31" y="1667"/>
                  </a:lnTo>
                  <a:lnTo>
                    <a:pt x="15" y="1583"/>
                  </a:lnTo>
                  <a:lnTo>
                    <a:pt x="4" y="1500"/>
                  </a:lnTo>
                  <a:lnTo>
                    <a:pt x="0" y="1415"/>
                  </a:lnTo>
                  <a:lnTo>
                    <a:pt x="0" y="1331"/>
                  </a:lnTo>
                  <a:lnTo>
                    <a:pt x="4" y="1247"/>
                  </a:lnTo>
                  <a:lnTo>
                    <a:pt x="15" y="1163"/>
                  </a:lnTo>
                  <a:lnTo>
                    <a:pt x="31" y="1080"/>
                  </a:lnTo>
                  <a:lnTo>
                    <a:pt x="52" y="998"/>
                  </a:lnTo>
                  <a:lnTo>
                    <a:pt x="77" y="917"/>
                  </a:lnTo>
                  <a:lnTo>
                    <a:pt x="108" y="837"/>
                  </a:lnTo>
                  <a:lnTo>
                    <a:pt x="144" y="759"/>
                  </a:lnTo>
                  <a:lnTo>
                    <a:pt x="185" y="682"/>
                  </a:lnTo>
                  <a:lnTo>
                    <a:pt x="231" y="609"/>
                  </a:lnTo>
                  <a:lnTo>
                    <a:pt x="283" y="537"/>
                  </a:lnTo>
                  <a:lnTo>
                    <a:pt x="340" y="468"/>
                  </a:lnTo>
                  <a:lnTo>
                    <a:pt x="401" y="403"/>
                  </a:lnTo>
                  <a:lnTo>
                    <a:pt x="467" y="340"/>
                  </a:lnTo>
                  <a:lnTo>
                    <a:pt x="536" y="284"/>
                  </a:lnTo>
                  <a:lnTo>
                    <a:pt x="607" y="232"/>
                  </a:lnTo>
                  <a:lnTo>
                    <a:pt x="682" y="186"/>
                  </a:lnTo>
                  <a:lnTo>
                    <a:pt x="758" y="145"/>
                  </a:lnTo>
                  <a:lnTo>
                    <a:pt x="836" y="109"/>
                  </a:lnTo>
                  <a:lnTo>
                    <a:pt x="915" y="78"/>
                  </a:lnTo>
                  <a:lnTo>
                    <a:pt x="997" y="52"/>
                  </a:lnTo>
                  <a:lnTo>
                    <a:pt x="1079" y="32"/>
                  </a:lnTo>
                  <a:lnTo>
                    <a:pt x="1162" y="16"/>
                  </a:lnTo>
                  <a:lnTo>
                    <a:pt x="1246" y="6"/>
                  </a:lnTo>
                  <a:lnTo>
                    <a:pt x="1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36"/>
            <p:cNvSpPr>
              <a:spLocks/>
            </p:cNvSpPr>
            <p:nvPr/>
          </p:nvSpPr>
          <p:spPr bwMode="auto">
            <a:xfrm>
              <a:off x="7370763" y="4341813"/>
              <a:ext cx="103188" cy="198438"/>
            </a:xfrm>
            <a:custGeom>
              <a:avLst/>
              <a:gdLst>
                <a:gd name="T0" fmla="*/ 372 w 647"/>
                <a:gd name="T1" fmla="*/ 3 h 1253"/>
                <a:gd name="T2" fmla="*/ 391 w 647"/>
                <a:gd name="T3" fmla="*/ 33 h 1253"/>
                <a:gd name="T4" fmla="*/ 393 w 647"/>
                <a:gd name="T5" fmla="*/ 98 h 1253"/>
                <a:gd name="T6" fmla="*/ 404 w 647"/>
                <a:gd name="T7" fmla="*/ 131 h 1253"/>
                <a:gd name="T8" fmla="*/ 449 w 647"/>
                <a:gd name="T9" fmla="*/ 142 h 1253"/>
                <a:gd name="T10" fmla="*/ 571 w 647"/>
                <a:gd name="T11" fmla="*/ 176 h 1253"/>
                <a:gd name="T12" fmla="*/ 597 w 647"/>
                <a:gd name="T13" fmla="*/ 208 h 1253"/>
                <a:gd name="T14" fmla="*/ 567 w 647"/>
                <a:gd name="T15" fmla="*/ 326 h 1253"/>
                <a:gd name="T16" fmla="*/ 549 w 647"/>
                <a:gd name="T17" fmla="*/ 354 h 1253"/>
                <a:gd name="T18" fmla="*/ 516 w 647"/>
                <a:gd name="T19" fmla="*/ 349 h 1253"/>
                <a:gd name="T20" fmla="*/ 372 w 647"/>
                <a:gd name="T21" fmla="*/ 312 h 1253"/>
                <a:gd name="T22" fmla="*/ 271 w 647"/>
                <a:gd name="T23" fmla="*/ 323 h 1253"/>
                <a:gd name="T24" fmla="*/ 227 w 647"/>
                <a:gd name="T25" fmla="*/ 366 h 1253"/>
                <a:gd name="T26" fmla="*/ 228 w 647"/>
                <a:gd name="T27" fmla="*/ 421 h 1253"/>
                <a:gd name="T28" fmla="*/ 281 w 647"/>
                <a:gd name="T29" fmla="*/ 472 h 1253"/>
                <a:gd name="T30" fmla="*/ 391 w 647"/>
                <a:gd name="T31" fmla="*/ 520 h 1253"/>
                <a:gd name="T32" fmla="*/ 527 w 647"/>
                <a:gd name="T33" fmla="*/ 589 h 1253"/>
                <a:gd name="T34" fmla="*/ 605 w 647"/>
                <a:gd name="T35" fmla="*/ 671 h 1253"/>
                <a:gd name="T36" fmla="*/ 644 w 647"/>
                <a:gd name="T37" fmla="*/ 773 h 1253"/>
                <a:gd name="T38" fmla="*/ 639 w 647"/>
                <a:gd name="T39" fmla="*/ 882 h 1253"/>
                <a:gd name="T40" fmla="*/ 590 w 647"/>
                <a:gd name="T41" fmla="*/ 983 h 1253"/>
                <a:gd name="T42" fmla="*/ 506 w 647"/>
                <a:gd name="T43" fmla="*/ 1055 h 1253"/>
                <a:gd name="T44" fmla="*/ 424 w 647"/>
                <a:gd name="T45" fmla="*/ 1089 h 1253"/>
                <a:gd name="T46" fmla="*/ 403 w 647"/>
                <a:gd name="T47" fmla="*/ 1118 h 1253"/>
                <a:gd name="T48" fmla="*/ 403 w 647"/>
                <a:gd name="T49" fmla="*/ 1213 h 1253"/>
                <a:gd name="T50" fmla="*/ 390 w 647"/>
                <a:gd name="T51" fmla="*/ 1244 h 1253"/>
                <a:gd name="T52" fmla="*/ 324 w 647"/>
                <a:gd name="T53" fmla="*/ 1253 h 1253"/>
                <a:gd name="T54" fmla="*/ 256 w 647"/>
                <a:gd name="T55" fmla="*/ 1246 h 1253"/>
                <a:gd name="T56" fmla="*/ 241 w 647"/>
                <a:gd name="T57" fmla="*/ 1213 h 1253"/>
                <a:gd name="T58" fmla="*/ 239 w 647"/>
                <a:gd name="T59" fmla="*/ 1136 h 1253"/>
                <a:gd name="T60" fmla="*/ 226 w 647"/>
                <a:gd name="T61" fmla="*/ 1110 h 1253"/>
                <a:gd name="T62" fmla="*/ 155 w 647"/>
                <a:gd name="T63" fmla="*/ 1097 h 1253"/>
                <a:gd name="T64" fmla="*/ 40 w 647"/>
                <a:gd name="T65" fmla="*/ 1060 h 1253"/>
                <a:gd name="T66" fmla="*/ 5 w 647"/>
                <a:gd name="T67" fmla="*/ 1035 h 1253"/>
                <a:gd name="T68" fmla="*/ 7 w 647"/>
                <a:gd name="T69" fmla="*/ 993 h 1253"/>
                <a:gd name="T70" fmla="*/ 37 w 647"/>
                <a:gd name="T71" fmla="*/ 888 h 1253"/>
                <a:gd name="T72" fmla="*/ 59 w 647"/>
                <a:gd name="T73" fmla="*/ 870 h 1253"/>
                <a:gd name="T74" fmla="*/ 125 w 647"/>
                <a:gd name="T75" fmla="*/ 898 h 1253"/>
                <a:gd name="T76" fmla="*/ 257 w 647"/>
                <a:gd name="T77" fmla="*/ 928 h 1253"/>
                <a:gd name="T78" fmla="*/ 341 w 647"/>
                <a:gd name="T79" fmla="*/ 922 h 1253"/>
                <a:gd name="T80" fmla="*/ 405 w 647"/>
                <a:gd name="T81" fmla="*/ 886 h 1253"/>
                <a:gd name="T82" fmla="*/ 425 w 647"/>
                <a:gd name="T83" fmla="*/ 832 h 1253"/>
                <a:gd name="T84" fmla="*/ 404 w 647"/>
                <a:gd name="T85" fmla="*/ 774 h 1253"/>
                <a:gd name="T86" fmla="*/ 345 w 647"/>
                <a:gd name="T87" fmla="*/ 732 h 1253"/>
                <a:gd name="T88" fmla="*/ 232 w 647"/>
                <a:gd name="T89" fmla="*/ 685 h 1253"/>
                <a:gd name="T90" fmla="*/ 116 w 647"/>
                <a:gd name="T91" fmla="*/ 626 h 1253"/>
                <a:gd name="T92" fmla="*/ 45 w 647"/>
                <a:gd name="T93" fmla="*/ 561 h 1253"/>
                <a:gd name="T94" fmla="*/ 6 w 647"/>
                <a:gd name="T95" fmla="*/ 476 h 1253"/>
                <a:gd name="T96" fmla="*/ 5 w 647"/>
                <a:gd name="T97" fmla="*/ 369 h 1253"/>
                <a:gd name="T98" fmla="*/ 44 w 647"/>
                <a:gd name="T99" fmla="*/ 268 h 1253"/>
                <a:gd name="T100" fmla="*/ 120 w 647"/>
                <a:gd name="T101" fmla="*/ 196 h 1253"/>
                <a:gd name="T102" fmla="*/ 206 w 647"/>
                <a:gd name="T103" fmla="*/ 155 h 1253"/>
                <a:gd name="T104" fmla="*/ 232 w 647"/>
                <a:gd name="T105" fmla="*/ 138 h 1253"/>
                <a:gd name="T106" fmla="*/ 236 w 647"/>
                <a:gd name="T107" fmla="*/ 97 h 1253"/>
                <a:gd name="T108" fmla="*/ 236 w 647"/>
                <a:gd name="T109" fmla="*/ 28 h 1253"/>
                <a:gd name="T110" fmla="*/ 260 w 647"/>
                <a:gd name="T111" fmla="*/ 3 h 1253"/>
                <a:gd name="T112" fmla="*/ 313 w 647"/>
                <a:gd name="T113" fmla="*/ 1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7" h="1253">
                  <a:moveTo>
                    <a:pt x="338" y="0"/>
                  </a:moveTo>
                  <a:lnTo>
                    <a:pt x="358" y="1"/>
                  </a:lnTo>
                  <a:lnTo>
                    <a:pt x="372" y="3"/>
                  </a:lnTo>
                  <a:lnTo>
                    <a:pt x="381" y="9"/>
                  </a:lnTo>
                  <a:lnTo>
                    <a:pt x="388" y="19"/>
                  </a:lnTo>
                  <a:lnTo>
                    <a:pt x="391" y="33"/>
                  </a:lnTo>
                  <a:lnTo>
                    <a:pt x="392" y="52"/>
                  </a:lnTo>
                  <a:lnTo>
                    <a:pt x="392" y="78"/>
                  </a:lnTo>
                  <a:lnTo>
                    <a:pt x="393" y="98"/>
                  </a:lnTo>
                  <a:lnTo>
                    <a:pt x="394" y="113"/>
                  </a:lnTo>
                  <a:lnTo>
                    <a:pt x="397" y="123"/>
                  </a:lnTo>
                  <a:lnTo>
                    <a:pt x="404" y="131"/>
                  </a:lnTo>
                  <a:lnTo>
                    <a:pt x="414" y="135"/>
                  </a:lnTo>
                  <a:lnTo>
                    <a:pt x="428" y="139"/>
                  </a:lnTo>
                  <a:lnTo>
                    <a:pt x="449" y="142"/>
                  </a:lnTo>
                  <a:lnTo>
                    <a:pt x="491" y="150"/>
                  </a:lnTo>
                  <a:lnTo>
                    <a:pt x="532" y="161"/>
                  </a:lnTo>
                  <a:lnTo>
                    <a:pt x="571" y="176"/>
                  </a:lnTo>
                  <a:lnTo>
                    <a:pt x="584" y="185"/>
                  </a:lnTo>
                  <a:lnTo>
                    <a:pt x="593" y="195"/>
                  </a:lnTo>
                  <a:lnTo>
                    <a:pt x="597" y="208"/>
                  </a:lnTo>
                  <a:lnTo>
                    <a:pt x="594" y="223"/>
                  </a:lnTo>
                  <a:lnTo>
                    <a:pt x="581" y="275"/>
                  </a:lnTo>
                  <a:lnTo>
                    <a:pt x="567" y="326"/>
                  </a:lnTo>
                  <a:lnTo>
                    <a:pt x="561" y="340"/>
                  </a:lnTo>
                  <a:lnTo>
                    <a:pt x="556" y="349"/>
                  </a:lnTo>
                  <a:lnTo>
                    <a:pt x="549" y="354"/>
                  </a:lnTo>
                  <a:lnTo>
                    <a:pt x="540" y="355"/>
                  </a:lnTo>
                  <a:lnTo>
                    <a:pt x="529" y="354"/>
                  </a:lnTo>
                  <a:lnTo>
                    <a:pt x="516" y="349"/>
                  </a:lnTo>
                  <a:lnTo>
                    <a:pt x="469" y="330"/>
                  </a:lnTo>
                  <a:lnTo>
                    <a:pt x="422" y="318"/>
                  </a:lnTo>
                  <a:lnTo>
                    <a:pt x="372" y="312"/>
                  </a:lnTo>
                  <a:lnTo>
                    <a:pt x="322" y="312"/>
                  </a:lnTo>
                  <a:lnTo>
                    <a:pt x="296" y="316"/>
                  </a:lnTo>
                  <a:lnTo>
                    <a:pt x="271" y="323"/>
                  </a:lnTo>
                  <a:lnTo>
                    <a:pt x="251" y="336"/>
                  </a:lnTo>
                  <a:lnTo>
                    <a:pt x="237" y="350"/>
                  </a:lnTo>
                  <a:lnTo>
                    <a:pt x="227" y="366"/>
                  </a:lnTo>
                  <a:lnTo>
                    <a:pt x="221" y="384"/>
                  </a:lnTo>
                  <a:lnTo>
                    <a:pt x="223" y="403"/>
                  </a:lnTo>
                  <a:lnTo>
                    <a:pt x="228" y="421"/>
                  </a:lnTo>
                  <a:lnTo>
                    <a:pt x="238" y="439"/>
                  </a:lnTo>
                  <a:lnTo>
                    <a:pt x="254" y="454"/>
                  </a:lnTo>
                  <a:lnTo>
                    <a:pt x="281" y="472"/>
                  </a:lnTo>
                  <a:lnTo>
                    <a:pt x="309" y="487"/>
                  </a:lnTo>
                  <a:lnTo>
                    <a:pt x="339" y="501"/>
                  </a:lnTo>
                  <a:lnTo>
                    <a:pt x="391" y="520"/>
                  </a:lnTo>
                  <a:lnTo>
                    <a:pt x="443" y="542"/>
                  </a:lnTo>
                  <a:lnTo>
                    <a:pt x="493" y="567"/>
                  </a:lnTo>
                  <a:lnTo>
                    <a:pt x="527" y="589"/>
                  </a:lnTo>
                  <a:lnTo>
                    <a:pt x="558" y="613"/>
                  </a:lnTo>
                  <a:lnTo>
                    <a:pt x="584" y="641"/>
                  </a:lnTo>
                  <a:lnTo>
                    <a:pt x="605" y="671"/>
                  </a:lnTo>
                  <a:lnTo>
                    <a:pt x="623" y="704"/>
                  </a:lnTo>
                  <a:lnTo>
                    <a:pt x="636" y="738"/>
                  </a:lnTo>
                  <a:lnTo>
                    <a:pt x="644" y="773"/>
                  </a:lnTo>
                  <a:lnTo>
                    <a:pt x="647" y="810"/>
                  </a:lnTo>
                  <a:lnTo>
                    <a:pt x="646" y="846"/>
                  </a:lnTo>
                  <a:lnTo>
                    <a:pt x="639" y="882"/>
                  </a:lnTo>
                  <a:lnTo>
                    <a:pt x="628" y="917"/>
                  </a:lnTo>
                  <a:lnTo>
                    <a:pt x="612" y="952"/>
                  </a:lnTo>
                  <a:lnTo>
                    <a:pt x="590" y="983"/>
                  </a:lnTo>
                  <a:lnTo>
                    <a:pt x="565" y="1011"/>
                  </a:lnTo>
                  <a:lnTo>
                    <a:pt x="537" y="1035"/>
                  </a:lnTo>
                  <a:lnTo>
                    <a:pt x="506" y="1055"/>
                  </a:lnTo>
                  <a:lnTo>
                    <a:pt x="473" y="1071"/>
                  </a:lnTo>
                  <a:lnTo>
                    <a:pt x="438" y="1084"/>
                  </a:lnTo>
                  <a:lnTo>
                    <a:pt x="424" y="1089"/>
                  </a:lnTo>
                  <a:lnTo>
                    <a:pt x="414" y="1097"/>
                  </a:lnTo>
                  <a:lnTo>
                    <a:pt x="406" y="1106"/>
                  </a:lnTo>
                  <a:lnTo>
                    <a:pt x="403" y="1118"/>
                  </a:lnTo>
                  <a:lnTo>
                    <a:pt x="402" y="1133"/>
                  </a:lnTo>
                  <a:lnTo>
                    <a:pt x="403" y="1173"/>
                  </a:lnTo>
                  <a:lnTo>
                    <a:pt x="403" y="1213"/>
                  </a:lnTo>
                  <a:lnTo>
                    <a:pt x="402" y="1227"/>
                  </a:lnTo>
                  <a:lnTo>
                    <a:pt x="397" y="1236"/>
                  </a:lnTo>
                  <a:lnTo>
                    <a:pt x="390" y="1244"/>
                  </a:lnTo>
                  <a:lnTo>
                    <a:pt x="380" y="1250"/>
                  </a:lnTo>
                  <a:lnTo>
                    <a:pt x="368" y="1252"/>
                  </a:lnTo>
                  <a:lnTo>
                    <a:pt x="324" y="1253"/>
                  </a:lnTo>
                  <a:lnTo>
                    <a:pt x="280" y="1253"/>
                  </a:lnTo>
                  <a:lnTo>
                    <a:pt x="265" y="1251"/>
                  </a:lnTo>
                  <a:lnTo>
                    <a:pt x="256" y="1246"/>
                  </a:lnTo>
                  <a:lnTo>
                    <a:pt x="248" y="1239"/>
                  </a:lnTo>
                  <a:lnTo>
                    <a:pt x="243" y="1228"/>
                  </a:lnTo>
                  <a:lnTo>
                    <a:pt x="241" y="1213"/>
                  </a:lnTo>
                  <a:lnTo>
                    <a:pt x="240" y="1184"/>
                  </a:lnTo>
                  <a:lnTo>
                    <a:pt x="240" y="1154"/>
                  </a:lnTo>
                  <a:lnTo>
                    <a:pt x="239" y="1136"/>
                  </a:lnTo>
                  <a:lnTo>
                    <a:pt x="237" y="1123"/>
                  </a:lnTo>
                  <a:lnTo>
                    <a:pt x="234" y="1114"/>
                  </a:lnTo>
                  <a:lnTo>
                    <a:pt x="226" y="1110"/>
                  </a:lnTo>
                  <a:lnTo>
                    <a:pt x="214" y="1106"/>
                  </a:lnTo>
                  <a:lnTo>
                    <a:pt x="195" y="1103"/>
                  </a:lnTo>
                  <a:lnTo>
                    <a:pt x="155" y="1097"/>
                  </a:lnTo>
                  <a:lnTo>
                    <a:pt x="116" y="1088"/>
                  </a:lnTo>
                  <a:lnTo>
                    <a:pt x="77" y="1076"/>
                  </a:lnTo>
                  <a:lnTo>
                    <a:pt x="40" y="1060"/>
                  </a:lnTo>
                  <a:lnTo>
                    <a:pt x="23" y="1053"/>
                  </a:lnTo>
                  <a:lnTo>
                    <a:pt x="11" y="1044"/>
                  </a:lnTo>
                  <a:lnTo>
                    <a:pt x="5" y="1035"/>
                  </a:lnTo>
                  <a:lnTo>
                    <a:pt x="3" y="1024"/>
                  </a:lnTo>
                  <a:lnTo>
                    <a:pt x="4" y="1011"/>
                  </a:lnTo>
                  <a:lnTo>
                    <a:pt x="7" y="993"/>
                  </a:lnTo>
                  <a:lnTo>
                    <a:pt x="19" y="947"/>
                  </a:lnTo>
                  <a:lnTo>
                    <a:pt x="31" y="902"/>
                  </a:lnTo>
                  <a:lnTo>
                    <a:pt x="37" y="888"/>
                  </a:lnTo>
                  <a:lnTo>
                    <a:pt x="42" y="878"/>
                  </a:lnTo>
                  <a:lnTo>
                    <a:pt x="50" y="871"/>
                  </a:lnTo>
                  <a:lnTo>
                    <a:pt x="59" y="870"/>
                  </a:lnTo>
                  <a:lnTo>
                    <a:pt x="70" y="873"/>
                  </a:lnTo>
                  <a:lnTo>
                    <a:pt x="84" y="879"/>
                  </a:lnTo>
                  <a:lnTo>
                    <a:pt x="125" y="898"/>
                  </a:lnTo>
                  <a:lnTo>
                    <a:pt x="168" y="912"/>
                  </a:lnTo>
                  <a:lnTo>
                    <a:pt x="212" y="922"/>
                  </a:lnTo>
                  <a:lnTo>
                    <a:pt x="257" y="928"/>
                  </a:lnTo>
                  <a:lnTo>
                    <a:pt x="285" y="930"/>
                  </a:lnTo>
                  <a:lnTo>
                    <a:pt x="314" y="928"/>
                  </a:lnTo>
                  <a:lnTo>
                    <a:pt x="341" y="922"/>
                  </a:lnTo>
                  <a:lnTo>
                    <a:pt x="369" y="912"/>
                  </a:lnTo>
                  <a:lnTo>
                    <a:pt x="389" y="900"/>
                  </a:lnTo>
                  <a:lnTo>
                    <a:pt x="405" y="886"/>
                  </a:lnTo>
                  <a:lnTo>
                    <a:pt x="416" y="869"/>
                  </a:lnTo>
                  <a:lnTo>
                    <a:pt x="423" y="850"/>
                  </a:lnTo>
                  <a:lnTo>
                    <a:pt x="425" y="832"/>
                  </a:lnTo>
                  <a:lnTo>
                    <a:pt x="423" y="812"/>
                  </a:lnTo>
                  <a:lnTo>
                    <a:pt x="416" y="792"/>
                  </a:lnTo>
                  <a:lnTo>
                    <a:pt x="404" y="774"/>
                  </a:lnTo>
                  <a:lnTo>
                    <a:pt x="388" y="758"/>
                  </a:lnTo>
                  <a:lnTo>
                    <a:pt x="367" y="744"/>
                  </a:lnTo>
                  <a:lnTo>
                    <a:pt x="345" y="732"/>
                  </a:lnTo>
                  <a:lnTo>
                    <a:pt x="322" y="721"/>
                  </a:lnTo>
                  <a:lnTo>
                    <a:pt x="278" y="703"/>
                  </a:lnTo>
                  <a:lnTo>
                    <a:pt x="232" y="685"/>
                  </a:lnTo>
                  <a:lnTo>
                    <a:pt x="188" y="667"/>
                  </a:lnTo>
                  <a:lnTo>
                    <a:pt x="146" y="645"/>
                  </a:lnTo>
                  <a:lnTo>
                    <a:pt x="116" y="626"/>
                  </a:lnTo>
                  <a:lnTo>
                    <a:pt x="89" y="606"/>
                  </a:lnTo>
                  <a:lnTo>
                    <a:pt x="66" y="584"/>
                  </a:lnTo>
                  <a:lnTo>
                    <a:pt x="45" y="561"/>
                  </a:lnTo>
                  <a:lnTo>
                    <a:pt x="29" y="535"/>
                  </a:lnTo>
                  <a:lnTo>
                    <a:pt x="16" y="507"/>
                  </a:lnTo>
                  <a:lnTo>
                    <a:pt x="6" y="476"/>
                  </a:lnTo>
                  <a:lnTo>
                    <a:pt x="1" y="443"/>
                  </a:lnTo>
                  <a:lnTo>
                    <a:pt x="0" y="408"/>
                  </a:lnTo>
                  <a:lnTo>
                    <a:pt x="5" y="369"/>
                  </a:lnTo>
                  <a:lnTo>
                    <a:pt x="14" y="332"/>
                  </a:lnTo>
                  <a:lnTo>
                    <a:pt x="27" y="299"/>
                  </a:lnTo>
                  <a:lnTo>
                    <a:pt x="44" y="268"/>
                  </a:lnTo>
                  <a:lnTo>
                    <a:pt x="65" y="242"/>
                  </a:lnTo>
                  <a:lnTo>
                    <a:pt x="91" y="218"/>
                  </a:lnTo>
                  <a:lnTo>
                    <a:pt x="120" y="196"/>
                  </a:lnTo>
                  <a:lnTo>
                    <a:pt x="152" y="178"/>
                  </a:lnTo>
                  <a:lnTo>
                    <a:pt x="188" y="163"/>
                  </a:lnTo>
                  <a:lnTo>
                    <a:pt x="206" y="155"/>
                  </a:lnTo>
                  <a:lnTo>
                    <a:pt x="218" y="150"/>
                  </a:lnTo>
                  <a:lnTo>
                    <a:pt x="227" y="144"/>
                  </a:lnTo>
                  <a:lnTo>
                    <a:pt x="232" y="138"/>
                  </a:lnTo>
                  <a:lnTo>
                    <a:pt x="235" y="128"/>
                  </a:lnTo>
                  <a:lnTo>
                    <a:pt x="236" y="114"/>
                  </a:lnTo>
                  <a:lnTo>
                    <a:pt x="236" y="97"/>
                  </a:lnTo>
                  <a:lnTo>
                    <a:pt x="235" y="72"/>
                  </a:lnTo>
                  <a:lnTo>
                    <a:pt x="235" y="46"/>
                  </a:lnTo>
                  <a:lnTo>
                    <a:pt x="236" y="28"/>
                  </a:lnTo>
                  <a:lnTo>
                    <a:pt x="240" y="15"/>
                  </a:lnTo>
                  <a:lnTo>
                    <a:pt x="247" y="8"/>
                  </a:lnTo>
                  <a:lnTo>
                    <a:pt x="260" y="3"/>
                  </a:lnTo>
                  <a:lnTo>
                    <a:pt x="279" y="1"/>
                  </a:lnTo>
                  <a:lnTo>
                    <a:pt x="295" y="1"/>
                  </a:lnTo>
                  <a:lnTo>
                    <a:pt x="313" y="1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6272577" y="4281488"/>
            <a:ext cx="573088" cy="457199"/>
            <a:chOff x="6324600" y="4281488"/>
            <a:chExt cx="573088" cy="4571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41"/>
            <p:cNvSpPr>
              <a:spLocks noEditPoints="1"/>
            </p:cNvSpPr>
            <p:nvPr/>
          </p:nvSpPr>
          <p:spPr bwMode="auto">
            <a:xfrm>
              <a:off x="6651625" y="4281488"/>
              <a:ext cx="246063" cy="247650"/>
            </a:xfrm>
            <a:custGeom>
              <a:avLst/>
              <a:gdLst>
                <a:gd name="T0" fmla="*/ 719 w 1550"/>
                <a:gd name="T1" fmla="*/ 294 h 1557"/>
                <a:gd name="T2" fmla="*/ 715 w 1550"/>
                <a:gd name="T3" fmla="*/ 374 h 1557"/>
                <a:gd name="T4" fmla="*/ 693 w 1550"/>
                <a:gd name="T5" fmla="*/ 404 h 1557"/>
                <a:gd name="T6" fmla="*/ 592 w 1550"/>
                <a:gd name="T7" fmla="*/ 459 h 1557"/>
                <a:gd name="T8" fmla="*/ 531 w 1550"/>
                <a:gd name="T9" fmla="*/ 567 h 1557"/>
                <a:gd name="T10" fmla="*/ 540 w 1550"/>
                <a:gd name="T11" fmla="*/ 689 h 1557"/>
                <a:gd name="T12" fmla="*/ 613 w 1550"/>
                <a:gd name="T13" fmla="*/ 774 h 1557"/>
                <a:gd name="T14" fmla="*/ 741 w 1550"/>
                <a:gd name="T15" fmla="*/ 838 h 1557"/>
                <a:gd name="T16" fmla="*/ 841 w 1550"/>
                <a:gd name="T17" fmla="*/ 898 h 1557"/>
                <a:gd name="T18" fmla="*/ 851 w 1550"/>
                <a:gd name="T19" fmla="*/ 966 h 1557"/>
                <a:gd name="T20" fmla="*/ 781 w 1550"/>
                <a:gd name="T21" fmla="*/ 1014 h 1557"/>
                <a:gd name="T22" fmla="*/ 629 w 1550"/>
                <a:gd name="T23" fmla="*/ 996 h 1557"/>
                <a:gd name="T24" fmla="*/ 555 w 1550"/>
                <a:gd name="T25" fmla="*/ 973 h 1557"/>
                <a:gd name="T26" fmla="*/ 521 w 1550"/>
                <a:gd name="T27" fmla="*/ 1082 h 1557"/>
                <a:gd name="T28" fmla="*/ 549 w 1550"/>
                <a:gd name="T29" fmla="*/ 1119 h 1557"/>
                <a:gd name="T30" fmla="*/ 687 w 1550"/>
                <a:gd name="T31" fmla="*/ 1158 h 1557"/>
                <a:gd name="T32" fmla="*/ 706 w 1550"/>
                <a:gd name="T33" fmla="*/ 1195 h 1557"/>
                <a:gd name="T34" fmla="*/ 723 w 1550"/>
                <a:gd name="T35" fmla="*/ 1271 h 1557"/>
                <a:gd name="T36" fmla="*/ 826 w 1550"/>
                <a:gd name="T37" fmla="*/ 1265 h 1557"/>
                <a:gd name="T38" fmla="*/ 833 w 1550"/>
                <a:gd name="T39" fmla="*/ 1180 h 1557"/>
                <a:gd name="T40" fmla="*/ 862 w 1550"/>
                <a:gd name="T41" fmla="*/ 1141 h 1557"/>
                <a:gd name="T42" fmla="*/ 962 w 1550"/>
                <a:gd name="T43" fmla="*/ 1085 h 1557"/>
                <a:gd name="T44" fmla="*/ 1027 w 1550"/>
                <a:gd name="T45" fmla="*/ 968 h 1557"/>
                <a:gd name="T46" fmla="*/ 1010 w 1550"/>
                <a:gd name="T47" fmla="*/ 836 h 1557"/>
                <a:gd name="T48" fmla="*/ 912 w 1550"/>
                <a:gd name="T49" fmla="*/ 732 h 1557"/>
                <a:gd name="T50" fmla="*/ 768 w 1550"/>
                <a:gd name="T51" fmla="*/ 667 h 1557"/>
                <a:gd name="T52" fmla="*/ 704 w 1550"/>
                <a:gd name="T53" fmla="*/ 610 h 1557"/>
                <a:gd name="T54" fmla="*/ 722 w 1550"/>
                <a:gd name="T55" fmla="*/ 548 h 1557"/>
                <a:gd name="T56" fmla="*/ 820 w 1550"/>
                <a:gd name="T57" fmla="*/ 530 h 1557"/>
                <a:gd name="T58" fmla="*/ 946 w 1550"/>
                <a:gd name="T59" fmla="*/ 565 h 1557"/>
                <a:gd name="T60" fmla="*/ 973 w 1550"/>
                <a:gd name="T61" fmla="*/ 543 h 1557"/>
                <a:gd name="T62" fmla="*/ 995 w 1550"/>
                <a:gd name="T63" fmla="*/ 441 h 1557"/>
                <a:gd name="T64" fmla="*/ 915 w 1550"/>
                <a:gd name="T65" fmla="*/ 403 h 1557"/>
                <a:gd name="T66" fmla="*/ 844 w 1550"/>
                <a:gd name="T67" fmla="*/ 384 h 1557"/>
                <a:gd name="T68" fmla="*/ 838 w 1550"/>
                <a:gd name="T69" fmla="*/ 323 h 1557"/>
                <a:gd name="T70" fmla="*/ 815 w 1550"/>
                <a:gd name="T71" fmla="*/ 285 h 1557"/>
                <a:gd name="T72" fmla="*/ 807 w 1550"/>
                <a:gd name="T73" fmla="*/ 0 h 1557"/>
                <a:gd name="T74" fmla="*/ 1052 w 1550"/>
                <a:gd name="T75" fmla="*/ 51 h 1557"/>
                <a:gd name="T76" fmla="*/ 1274 w 1550"/>
                <a:gd name="T77" fmla="*/ 183 h 1557"/>
                <a:gd name="T78" fmla="*/ 1444 w 1550"/>
                <a:gd name="T79" fmla="*/ 384 h 1557"/>
                <a:gd name="T80" fmla="*/ 1535 w 1550"/>
                <a:gd name="T81" fmla="*/ 622 h 1557"/>
                <a:gd name="T82" fmla="*/ 1545 w 1550"/>
                <a:gd name="T83" fmla="*/ 872 h 1557"/>
                <a:gd name="T84" fmla="*/ 1475 w 1550"/>
                <a:gd name="T85" fmla="*/ 1116 h 1557"/>
                <a:gd name="T86" fmla="*/ 1324 w 1550"/>
                <a:gd name="T87" fmla="*/ 1329 h 1557"/>
                <a:gd name="T88" fmla="*/ 1111 w 1550"/>
                <a:gd name="T89" fmla="*/ 1481 h 1557"/>
                <a:gd name="T90" fmla="*/ 869 w 1550"/>
                <a:gd name="T91" fmla="*/ 1552 h 1557"/>
                <a:gd name="T92" fmla="*/ 619 w 1550"/>
                <a:gd name="T93" fmla="*/ 1542 h 1557"/>
                <a:gd name="T94" fmla="*/ 382 w 1550"/>
                <a:gd name="T95" fmla="*/ 1451 h 1557"/>
                <a:gd name="T96" fmla="*/ 248 w 1550"/>
                <a:gd name="T97" fmla="*/ 1520 h 1557"/>
                <a:gd name="T98" fmla="*/ 86 w 1550"/>
                <a:gd name="T99" fmla="*/ 1543 h 1557"/>
                <a:gd name="T100" fmla="*/ 28 w 1550"/>
                <a:gd name="T101" fmla="*/ 1520 h 1557"/>
                <a:gd name="T102" fmla="*/ 43 w 1550"/>
                <a:gd name="T103" fmla="*/ 1482 h 1557"/>
                <a:gd name="T104" fmla="*/ 153 w 1550"/>
                <a:gd name="T105" fmla="*/ 1387 h 1557"/>
                <a:gd name="T106" fmla="*/ 195 w 1550"/>
                <a:gd name="T107" fmla="*/ 1294 h 1557"/>
                <a:gd name="T108" fmla="*/ 56 w 1550"/>
                <a:gd name="T109" fmla="*/ 1071 h 1557"/>
                <a:gd name="T110" fmla="*/ 1 w 1550"/>
                <a:gd name="T111" fmla="*/ 821 h 1557"/>
                <a:gd name="T112" fmla="*/ 29 w 1550"/>
                <a:gd name="T113" fmla="*/ 566 h 1557"/>
                <a:gd name="T114" fmla="*/ 141 w 1550"/>
                <a:gd name="T115" fmla="*/ 332 h 1557"/>
                <a:gd name="T116" fmla="*/ 328 w 1550"/>
                <a:gd name="T117" fmla="*/ 142 h 1557"/>
                <a:gd name="T118" fmla="*/ 559 w 1550"/>
                <a:gd name="T119" fmla="*/ 31 h 1557"/>
                <a:gd name="T120" fmla="*/ 807 w 1550"/>
                <a:gd name="T121" fmla="*/ 0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50" h="1557">
                  <a:moveTo>
                    <a:pt x="750" y="284"/>
                  </a:moveTo>
                  <a:lnTo>
                    <a:pt x="734" y="285"/>
                  </a:lnTo>
                  <a:lnTo>
                    <a:pt x="724" y="287"/>
                  </a:lnTo>
                  <a:lnTo>
                    <a:pt x="719" y="294"/>
                  </a:lnTo>
                  <a:lnTo>
                    <a:pt x="716" y="304"/>
                  </a:lnTo>
                  <a:lnTo>
                    <a:pt x="715" y="318"/>
                  </a:lnTo>
                  <a:lnTo>
                    <a:pt x="715" y="358"/>
                  </a:lnTo>
                  <a:lnTo>
                    <a:pt x="715" y="374"/>
                  </a:lnTo>
                  <a:lnTo>
                    <a:pt x="713" y="385"/>
                  </a:lnTo>
                  <a:lnTo>
                    <a:pt x="710" y="394"/>
                  </a:lnTo>
                  <a:lnTo>
                    <a:pt x="704" y="400"/>
                  </a:lnTo>
                  <a:lnTo>
                    <a:pt x="693" y="404"/>
                  </a:lnTo>
                  <a:lnTo>
                    <a:pt x="677" y="410"/>
                  </a:lnTo>
                  <a:lnTo>
                    <a:pt x="645" y="424"/>
                  </a:lnTo>
                  <a:lnTo>
                    <a:pt x="617" y="441"/>
                  </a:lnTo>
                  <a:lnTo>
                    <a:pt x="592" y="459"/>
                  </a:lnTo>
                  <a:lnTo>
                    <a:pt x="571" y="482"/>
                  </a:lnTo>
                  <a:lnTo>
                    <a:pt x="553" y="508"/>
                  </a:lnTo>
                  <a:lnTo>
                    <a:pt x="540" y="536"/>
                  </a:lnTo>
                  <a:lnTo>
                    <a:pt x="531" y="567"/>
                  </a:lnTo>
                  <a:lnTo>
                    <a:pt x="526" y="602"/>
                  </a:lnTo>
                  <a:lnTo>
                    <a:pt x="527" y="634"/>
                  </a:lnTo>
                  <a:lnTo>
                    <a:pt x="531" y="663"/>
                  </a:lnTo>
                  <a:lnTo>
                    <a:pt x="540" y="689"/>
                  </a:lnTo>
                  <a:lnTo>
                    <a:pt x="553" y="714"/>
                  </a:lnTo>
                  <a:lnTo>
                    <a:pt x="570" y="736"/>
                  </a:lnTo>
                  <a:lnTo>
                    <a:pt x="589" y="756"/>
                  </a:lnTo>
                  <a:lnTo>
                    <a:pt x="613" y="774"/>
                  </a:lnTo>
                  <a:lnTo>
                    <a:pt x="638" y="791"/>
                  </a:lnTo>
                  <a:lnTo>
                    <a:pt x="671" y="808"/>
                  </a:lnTo>
                  <a:lnTo>
                    <a:pt x="706" y="824"/>
                  </a:lnTo>
                  <a:lnTo>
                    <a:pt x="741" y="838"/>
                  </a:lnTo>
                  <a:lnTo>
                    <a:pt x="776" y="854"/>
                  </a:lnTo>
                  <a:lnTo>
                    <a:pt x="802" y="867"/>
                  </a:lnTo>
                  <a:lnTo>
                    <a:pt x="826" y="883"/>
                  </a:lnTo>
                  <a:lnTo>
                    <a:pt x="841" y="898"/>
                  </a:lnTo>
                  <a:lnTo>
                    <a:pt x="851" y="914"/>
                  </a:lnTo>
                  <a:lnTo>
                    <a:pt x="855" y="932"/>
                  </a:lnTo>
                  <a:lnTo>
                    <a:pt x="855" y="949"/>
                  </a:lnTo>
                  <a:lnTo>
                    <a:pt x="851" y="966"/>
                  </a:lnTo>
                  <a:lnTo>
                    <a:pt x="841" y="981"/>
                  </a:lnTo>
                  <a:lnTo>
                    <a:pt x="828" y="995"/>
                  </a:lnTo>
                  <a:lnTo>
                    <a:pt x="810" y="1004"/>
                  </a:lnTo>
                  <a:lnTo>
                    <a:pt x="781" y="1014"/>
                  </a:lnTo>
                  <a:lnTo>
                    <a:pt x="752" y="1019"/>
                  </a:lnTo>
                  <a:lnTo>
                    <a:pt x="721" y="1017"/>
                  </a:lnTo>
                  <a:lnTo>
                    <a:pt x="675" y="1009"/>
                  </a:lnTo>
                  <a:lnTo>
                    <a:pt x="629" y="996"/>
                  </a:lnTo>
                  <a:lnTo>
                    <a:pt x="585" y="976"/>
                  </a:lnTo>
                  <a:lnTo>
                    <a:pt x="573" y="970"/>
                  </a:lnTo>
                  <a:lnTo>
                    <a:pt x="563" y="969"/>
                  </a:lnTo>
                  <a:lnTo>
                    <a:pt x="555" y="973"/>
                  </a:lnTo>
                  <a:lnTo>
                    <a:pt x="550" y="980"/>
                  </a:lnTo>
                  <a:lnTo>
                    <a:pt x="544" y="993"/>
                  </a:lnTo>
                  <a:lnTo>
                    <a:pt x="525" y="1065"/>
                  </a:lnTo>
                  <a:lnTo>
                    <a:pt x="521" y="1082"/>
                  </a:lnTo>
                  <a:lnTo>
                    <a:pt x="520" y="1094"/>
                  </a:lnTo>
                  <a:lnTo>
                    <a:pt x="525" y="1104"/>
                  </a:lnTo>
                  <a:lnTo>
                    <a:pt x="535" y="1111"/>
                  </a:lnTo>
                  <a:lnTo>
                    <a:pt x="549" y="1119"/>
                  </a:lnTo>
                  <a:lnTo>
                    <a:pt x="588" y="1136"/>
                  </a:lnTo>
                  <a:lnTo>
                    <a:pt x="630" y="1147"/>
                  </a:lnTo>
                  <a:lnTo>
                    <a:pt x="672" y="1154"/>
                  </a:lnTo>
                  <a:lnTo>
                    <a:pt x="687" y="1158"/>
                  </a:lnTo>
                  <a:lnTo>
                    <a:pt x="698" y="1161"/>
                  </a:lnTo>
                  <a:lnTo>
                    <a:pt x="702" y="1167"/>
                  </a:lnTo>
                  <a:lnTo>
                    <a:pt x="705" y="1178"/>
                  </a:lnTo>
                  <a:lnTo>
                    <a:pt x="706" y="1195"/>
                  </a:lnTo>
                  <a:lnTo>
                    <a:pt x="707" y="1242"/>
                  </a:lnTo>
                  <a:lnTo>
                    <a:pt x="708" y="1256"/>
                  </a:lnTo>
                  <a:lnTo>
                    <a:pt x="713" y="1265"/>
                  </a:lnTo>
                  <a:lnTo>
                    <a:pt x="723" y="1271"/>
                  </a:lnTo>
                  <a:lnTo>
                    <a:pt x="736" y="1273"/>
                  </a:lnTo>
                  <a:lnTo>
                    <a:pt x="804" y="1273"/>
                  </a:lnTo>
                  <a:lnTo>
                    <a:pt x="817" y="1271"/>
                  </a:lnTo>
                  <a:lnTo>
                    <a:pt x="826" y="1265"/>
                  </a:lnTo>
                  <a:lnTo>
                    <a:pt x="831" y="1257"/>
                  </a:lnTo>
                  <a:lnTo>
                    <a:pt x="833" y="1243"/>
                  </a:lnTo>
                  <a:lnTo>
                    <a:pt x="833" y="1212"/>
                  </a:lnTo>
                  <a:lnTo>
                    <a:pt x="833" y="1180"/>
                  </a:lnTo>
                  <a:lnTo>
                    <a:pt x="834" y="1165"/>
                  </a:lnTo>
                  <a:lnTo>
                    <a:pt x="840" y="1154"/>
                  </a:lnTo>
                  <a:lnTo>
                    <a:pt x="848" y="1147"/>
                  </a:lnTo>
                  <a:lnTo>
                    <a:pt x="862" y="1141"/>
                  </a:lnTo>
                  <a:lnTo>
                    <a:pt x="890" y="1131"/>
                  </a:lnTo>
                  <a:lnTo>
                    <a:pt x="915" y="1119"/>
                  </a:lnTo>
                  <a:lnTo>
                    <a:pt x="939" y="1104"/>
                  </a:lnTo>
                  <a:lnTo>
                    <a:pt x="962" y="1085"/>
                  </a:lnTo>
                  <a:lnTo>
                    <a:pt x="982" y="1064"/>
                  </a:lnTo>
                  <a:lnTo>
                    <a:pt x="1003" y="1033"/>
                  </a:lnTo>
                  <a:lnTo>
                    <a:pt x="1017" y="1001"/>
                  </a:lnTo>
                  <a:lnTo>
                    <a:pt x="1027" y="968"/>
                  </a:lnTo>
                  <a:lnTo>
                    <a:pt x="1030" y="935"/>
                  </a:lnTo>
                  <a:lnTo>
                    <a:pt x="1029" y="901"/>
                  </a:lnTo>
                  <a:lnTo>
                    <a:pt x="1022" y="868"/>
                  </a:lnTo>
                  <a:lnTo>
                    <a:pt x="1010" y="836"/>
                  </a:lnTo>
                  <a:lnTo>
                    <a:pt x="993" y="806"/>
                  </a:lnTo>
                  <a:lnTo>
                    <a:pt x="970" y="779"/>
                  </a:lnTo>
                  <a:lnTo>
                    <a:pt x="944" y="753"/>
                  </a:lnTo>
                  <a:lnTo>
                    <a:pt x="912" y="732"/>
                  </a:lnTo>
                  <a:lnTo>
                    <a:pt x="872" y="713"/>
                  </a:lnTo>
                  <a:lnTo>
                    <a:pt x="832" y="695"/>
                  </a:lnTo>
                  <a:lnTo>
                    <a:pt x="791" y="677"/>
                  </a:lnTo>
                  <a:lnTo>
                    <a:pt x="768" y="667"/>
                  </a:lnTo>
                  <a:lnTo>
                    <a:pt x="746" y="655"/>
                  </a:lnTo>
                  <a:lnTo>
                    <a:pt x="725" y="641"/>
                  </a:lnTo>
                  <a:lnTo>
                    <a:pt x="711" y="626"/>
                  </a:lnTo>
                  <a:lnTo>
                    <a:pt x="704" y="610"/>
                  </a:lnTo>
                  <a:lnTo>
                    <a:pt x="700" y="594"/>
                  </a:lnTo>
                  <a:lnTo>
                    <a:pt x="702" y="577"/>
                  </a:lnTo>
                  <a:lnTo>
                    <a:pt x="710" y="562"/>
                  </a:lnTo>
                  <a:lnTo>
                    <a:pt x="722" y="548"/>
                  </a:lnTo>
                  <a:lnTo>
                    <a:pt x="740" y="537"/>
                  </a:lnTo>
                  <a:lnTo>
                    <a:pt x="760" y="532"/>
                  </a:lnTo>
                  <a:lnTo>
                    <a:pt x="780" y="530"/>
                  </a:lnTo>
                  <a:lnTo>
                    <a:pt x="820" y="530"/>
                  </a:lnTo>
                  <a:lnTo>
                    <a:pt x="858" y="535"/>
                  </a:lnTo>
                  <a:lnTo>
                    <a:pt x="897" y="545"/>
                  </a:lnTo>
                  <a:lnTo>
                    <a:pt x="933" y="561"/>
                  </a:lnTo>
                  <a:lnTo>
                    <a:pt x="946" y="565"/>
                  </a:lnTo>
                  <a:lnTo>
                    <a:pt x="955" y="566"/>
                  </a:lnTo>
                  <a:lnTo>
                    <a:pt x="962" y="564"/>
                  </a:lnTo>
                  <a:lnTo>
                    <a:pt x="968" y="556"/>
                  </a:lnTo>
                  <a:lnTo>
                    <a:pt x="973" y="543"/>
                  </a:lnTo>
                  <a:lnTo>
                    <a:pt x="985" y="503"/>
                  </a:lnTo>
                  <a:lnTo>
                    <a:pt x="996" y="463"/>
                  </a:lnTo>
                  <a:lnTo>
                    <a:pt x="999" y="450"/>
                  </a:lnTo>
                  <a:lnTo>
                    <a:pt x="995" y="441"/>
                  </a:lnTo>
                  <a:lnTo>
                    <a:pt x="989" y="432"/>
                  </a:lnTo>
                  <a:lnTo>
                    <a:pt x="978" y="425"/>
                  </a:lnTo>
                  <a:lnTo>
                    <a:pt x="947" y="413"/>
                  </a:lnTo>
                  <a:lnTo>
                    <a:pt x="915" y="403"/>
                  </a:lnTo>
                  <a:lnTo>
                    <a:pt x="882" y="396"/>
                  </a:lnTo>
                  <a:lnTo>
                    <a:pt x="864" y="393"/>
                  </a:lnTo>
                  <a:lnTo>
                    <a:pt x="852" y="390"/>
                  </a:lnTo>
                  <a:lnTo>
                    <a:pt x="844" y="384"/>
                  </a:lnTo>
                  <a:lnTo>
                    <a:pt x="840" y="377"/>
                  </a:lnTo>
                  <a:lnTo>
                    <a:pt x="838" y="363"/>
                  </a:lnTo>
                  <a:lnTo>
                    <a:pt x="838" y="346"/>
                  </a:lnTo>
                  <a:lnTo>
                    <a:pt x="838" y="323"/>
                  </a:lnTo>
                  <a:lnTo>
                    <a:pt x="836" y="306"/>
                  </a:lnTo>
                  <a:lnTo>
                    <a:pt x="833" y="295"/>
                  </a:lnTo>
                  <a:lnTo>
                    <a:pt x="826" y="289"/>
                  </a:lnTo>
                  <a:lnTo>
                    <a:pt x="815" y="285"/>
                  </a:lnTo>
                  <a:lnTo>
                    <a:pt x="799" y="284"/>
                  </a:lnTo>
                  <a:lnTo>
                    <a:pt x="776" y="284"/>
                  </a:lnTo>
                  <a:lnTo>
                    <a:pt x="750" y="284"/>
                  </a:lnTo>
                  <a:close/>
                  <a:moveTo>
                    <a:pt x="807" y="0"/>
                  </a:moveTo>
                  <a:lnTo>
                    <a:pt x="869" y="6"/>
                  </a:lnTo>
                  <a:lnTo>
                    <a:pt x="931" y="15"/>
                  </a:lnTo>
                  <a:lnTo>
                    <a:pt x="992" y="31"/>
                  </a:lnTo>
                  <a:lnTo>
                    <a:pt x="1052" y="51"/>
                  </a:lnTo>
                  <a:lnTo>
                    <a:pt x="1111" y="76"/>
                  </a:lnTo>
                  <a:lnTo>
                    <a:pt x="1168" y="107"/>
                  </a:lnTo>
                  <a:lnTo>
                    <a:pt x="1222" y="142"/>
                  </a:lnTo>
                  <a:lnTo>
                    <a:pt x="1274" y="183"/>
                  </a:lnTo>
                  <a:lnTo>
                    <a:pt x="1323" y="228"/>
                  </a:lnTo>
                  <a:lnTo>
                    <a:pt x="1368" y="278"/>
                  </a:lnTo>
                  <a:lnTo>
                    <a:pt x="1409" y="329"/>
                  </a:lnTo>
                  <a:lnTo>
                    <a:pt x="1444" y="384"/>
                  </a:lnTo>
                  <a:lnTo>
                    <a:pt x="1475" y="442"/>
                  </a:lnTo>
                  <a:lnTo>
                    <a:pt x="1500" y="500"/>
                  </a:lnTo>
                  <a:lnTo>
                    <a:pt x="1520" y="561"/>
                  </a:lnTo>
                  <a:lnTo>
                    <a:pt x="1535" y="622"/>
                  </a:lnTo>
                  <a:lnTo>
                    <a:pt x="1545" y="684"/>
                  </a:lnTo>
                  <a:lnTo>
                    <a:pt x="1550" y="747"/>
                  </a:lnTo>
                  <a:lnTo>
                    <a:pt x="1550" y="810"/>
                  </a:lnTo>
                  <a:lnTo>
                    <a:pt x="1545" y="872"/>
                  </a:lnTo>
                  <a:lnTo>
                    <a:pt x="1535" y="935"/>
                  </a:lnTo>
                  <a:lnTo>
                    <a:pt x="1520" y="997"/>
                  </a:lnTo>
                  <a:lnTo>
                    <a:pt x="1500" y="1056"/>
                  </a:lnTo>
                  <a:lnTo>
                    <a:pt x="1475" y="1116"/>
                  </a:lnTo>
                  <a:lnTo>
                    <a:pt x="1445" y="1173"/>
                  </a:lnTo>
                  <a:lnTo>
                    <a:pt x="1409" y="1227"/>
                  </a:lnTo>
                  <a:lnTo>
                    <a:pt x="1369" y="1280"/>
                  </a:lnTo>
                  <a:lnTo>
                    <a:pt x="1324" y="1329"/>
                  </a:lnTo>
                  <a:lnTo>
                    <a:pt x="1275" y="1375"/>
                  </a:lnTo>
                  <a:lnTo>
                    <a:pt x="1222" y="1415"/>
                  </a:lnTo>
                  <a:lnTo>
                    <a:pt x="1168" y="1451"/>
                  </a:lnTo>
                  <a:lnTo>
                    <a:pt x="1111" y="1481"/>
                  </a:lnTo>
                  <a:lnTo>
                    <a:pt x="1052" y="1507"/>
                  </a:lnTo>
                  <a:lnTo>
                    <a:pt x="992" y="1527"/>
                  </a:lnTo>
                  <a:lnTo>
                    <a:pt x="931" y="1542"/>
                  </a:lnTo>
                  <a:lnTo>
                    <a:pt x="869" y="1552"/>
                  </a:lnTo>
                  <a:lnTo>
                    <a:pt x="807" y="1557"/>
                  </a:lnTo>
                  <a:lnTo>
                    <a:pt x="744" y="1557"/>
                  </a:lnTo>
                  <a:lnTo>
                    <a:pt x="682" y="1552"/>
                  </a:lnTo>
                  <a:lnTo>
                    <a:pt x="619" y="1542"/>
                  </a:lnTo>
                  <a:lnTo>
                    <a:pt x="558" y="1527"/>
                  </a:lnTo>
                  <a:lnTo>
                    <a:pt x="498" y="1506"/>
                  </a:lnTo>
                  <a:lnTo>
                    <a:pt x="439" y="1480"/>
                  </a:lnTo>
                  <a:lnTo>
                    <a:pt x="382" y="1451"/>
                  </a:lnTo>
                  <a:lnTo>
                    <a:pt x="381" y="1449"/>
                  </a:lnTo>
                  <a:lnTo>
                    <a:pt x="337" y="1479"/>
                  </a:lnTo>
                  <a:lnTo>
                    <a:pt x="292" y="1502"/>
                  </a:lnTo>
                  <a:lnTo>
                    <a:pt x="248" y="1520"/>
                  </a:lnTo>
                  <a:lnTo>
                    <a:pt x="206" y="1533"/>
                  </a:lnTo>
                  <a:lnTo>
                    <a:pt x="164" y="1541"/>
                  </a:lnTo>
                  <a:lnTo>
                    <a:pt x="123" y="1544"/>
                  </a:lnTo>
                  <a:lnTo>
                    <a:pt x="86" y="1543"/>
                  </a:lnTo>
                  <a:lnTo>
                    <a:pt x="52" y="1540"/>
                  </a:lnTo>
                  <a:lnTo>
                    <a:pt x="41" y="1535"/>
                  </a:lnTo>
                  <a:lnTo>
                    <a:pt x="32" y="1529"/>
                  </a:lnTo>
                  <a:lnTo>
                    <a:pt x="28" y="1520"/>
                  </a:lnTo>
                  <a:lnTo>
                    <a:pt x="26" y="1509"/>
                  </a:lnTo>
                  <a:lnTo>
                    <a:pt x="28" y="1499"/>
                  </a:lnTo>
                  <a:lnTo>
                    <a:pt x="33" y="1489"/>
                  </a:lnTo>
                  <a:lnTo>
                    <a:pt x="43" y="1482"/>
                  </a:lnTo>
                  <a:lnTo>
                    <a:pt x="75" y="1464"/>
                  </a:lnTo>
                  <a:lnTo>
                    <a:pt x="105" y="1441"/>
                  </a:lnTo>
                  <a:lnTo>
                    <a:pt x="130" y="1414"/>
                  </a:lnTo>
                  <a:lnTo>
                    <a:pt x="153" y="1387"/>
                  </a:lnTo>
                  <a:lnTo>
                    <a:pt x="172" y="1358"/>
                  </a:lnTo>
                  <a:lnTo>
                    <a:pt x="189" y="1329"/>
                  </a:lnTo>
                  <a:lnTo>
                    <a:pt x="202" y="1301"/>
                  </a:lnTo>
                  <a:lnTo>
                    <a:pt x="195" y="1294"/>
                  </a:lnTo>
                  <a:lnTo>
                    <a:pt x="152" y="1242"/>
                  </a:lnTo>
                  <a:lnTo>
                    <a:pt x="116" y="1187"/>
                  </a:lnTo>
                  <a:lnTo>
                    <a:pt x="83" y="1130"/>
                  </a:lnTo>
                  <a:lnTo>
                    <a:pt x="56" y="1071"/>
                  </a:lnTo>
                  <a:lnTo>
                    <a:pt x="34" y="1009"/>
                  </a:lnTo>
                  <a:lnTo>
                    <a:pt x="18" y="947"/>
                  </a:lnTo>
                  <a:lnTo>
                    <a:pt x="7" y="884"/>
                  </a:lnTo>
                  <a:lnTo>
                    <a:pt x="1" y="821"/>
                  </a:lnTo>
                  <a:lnTo>
                    <a:pt x="0" y="757"/>
                  </a:lnTo>
                  <a:lnTo>
                    <a:pt x="5" y="693"/>
                  </a:lnTo>
                  <a:lnTo>
                    <a:pt x="15" y="629"/>
                  </a:lnTo>
                  <a:lnTo>
                    <a:pt x="29" y="566"/>
                  </a:lnTo>
                  <a:lnTo>
                    <a:pt x="49" y="506"/>
                  </a:lnTo>
                  <a:lnTo>
                    <a:pt x="74" y="445"/>
                  </a:lnTo>
                  <a:lnTo>
                    <a:pt x="105" y="388"/>
                  </a:lnTo>
                  <a:lnTo>
                    <a:pt x="141" y="332"/>
                  </a:lnTo>
                  <a:lnTo>
                    <a:pt x="181" y="279"/>
                  </a:lnTo>
                  <a:lnTo>
                    <a:pt x="227" y="228"/>
                  </a:lnTo>
                  <a:lnTo>
                    <a:pt x="277" y="183"/>
                  </a:lnTo>
                  <a:lnTo>
                    <a:pt x="328" y="142"/>
                  </a:lnTo>
                  <a:lnTo>
                    <a:pt x="383" y="107"/>
                  </a:lnTo>
                  <a:lnTo>
                    <a:pt x="440" y="76"/>
                  </a:lnTo>
                  <a:lnTo>
                    <a:pt x="498" y="51"/>
                  </a:lnTo>
                  <a:lnTo>
                    <a:pt x="559" y="31"/>
                  </a:lnTo>
                  <a:lnTo>
                    <a:pt x="619" y="15"/>
                  </a:lnTo>
                  <a:lnTo>
                    <a:pt x="682" y="6"/>
                  </a:lnTo>
                  <a:lnTo>
                    <a:pt x="744" y="0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42"/>
            <p:cNvSpPr>
              <a:spLocks noEditPoints="1"/>
            </p:cNvSpPr>
            <p:nvPr/>
          </p:nvSpPr>
          <p:spPr bwMode="auto">
            <a:xfrm>
              <a:off x="6324600" y="4359275"/>
              <a:ext cx="528638" cy="379412"/>
            </a:xfrm>
            <a:custGeom>
              <a:avLst/>
              <a:gdLst>
                <a:gd name="T0" fmla="*/ 1351 w 3331"/>
                <a:gd name="T1" fmla="*/ 2106 h 2394"/>
                <a:gd name="T2" fmla="*/ 1361 w 3331"/>
                <a:gd name="T3" fmla="*/ 2150 h 2394"/>
                <a:gd name="T4" fmla="*/ 1389 w 3331"/>
                <a:gd name="T5" fmla="*/ 2185 h 2394"/>
                <a:gd name="T6" fmla="*/ 1428 w 3331"/>
                <a:gd name="T7" fmla="*/ 2204 h 2394"/>
                <a:gd name="T8" fmla="*/ 1882 w 3331"/>
                <a:gd name="T9" fmla="*/ 2207 h 2394"/>
                <a:gd name="T10" fmla="*/ 1926 w 3331"/>
                <a:gd name="T11" fmla="*/ 2196 h 2394"/>
                <a:gd name="T12" fmla="*/ 1960 w 3331"/>
                <a:gd name="T13" fmla="*/ 2168 h 2394"/>
                <a:gd name="T14" fmla="*/ 1980 w 3331"/>
                <a:gd name="T15" fmla="*/ 2129 h 2394"/>
                <a:gd name="T16" fmla="*/ 1982 w 3331"/>
                <a:gd name="T17" fmla="*/ 2106 h 2394"/>
                <a:gd name="T18" fmla="*/ 1351 w 3331"/>
                <a:gd name="T19" fmla="*/ 2084 h 2394"/>
                <a:gd name="T20" fmla="*/ 1959 w 3331"/>
                <a:gd name="T21" fmla="*/ 0 h 2394"/>
                <a:gd name="T22" fmla="*/ 1924 w 3331"/>
                <a:gd name="T23" fmla="*/ 144 h 2394"/>
                <a:gd name="T24" fmla="*/ 1912 w 3331"/>
                <a:gd name="T25" fmla="*/ 292 h 2394"/>
                <a:gd name="T26" fmla="*/ 496 w 3331"/>
                <a:gd name="T27" fmla="*/ 292 h 2394"/>
                <a:gd name="T28" fmla="*/ 496 w 3331"/>
                <a:gd name="T29" fmla="*/ 292 h 2394"/>
                <a:gd name="T30" fmla="*/ 2838 w 3331"/>
                <a:gd name="T31" fmla="*/ 1793 h 2394"/>
                <a:gd name="T32" fmla="*/ 2912 w 3331"/>
                <a:gd name="T33" fmla="*/ 1219 h 2394"/>
                <a:gd name="T34" fmla="*/ 3058 w 3331"/>
                <a:gd name="T35" fmla="*/ 1196 h 2394"/>
                <a:gd name="T36" fmla="*/ 3129 w 3331"/>
                <a:gd name="T37" fmla="*/ 1775 h 2394"/>
                <a:gd name="T38" fmla="*/ 3138 w 3331"/>
                <a:gd name="T39" fmla="*/ 1830 h 2394"/>
                <a:gd name="T40" fmla="*/ 3166 w 3331"/>
                <a:gd name="T41" fmla="*/ 1880 h 2394"/>
                <a:gd name="T42" fmla="*/ 3324 w 3331"/>
                <a:gd name="T43" fmla="*/ 2076 h 2394"/>
                <a:gd name="T44" fmla="*/ 3331 w 3331"/>
                <a:gd name="T45" fmla="*/ 2111 h 2394"/>
                <a:gd name="T46" fmla="*/ 3328 w 3331"/>
                <a:gd name="T47" fmla="*/ 2231 h 2394"/>
                <a:gd name="T48" fmla="*/ 3304 w 3331"/>
                <a:gd name="T49" fmla="*/ 2296 h 2394"/>
                <a:gd name="T50" fmla="*/ 3261 w 3331"/>
                <a:gd name="T51" fmla="*/ 2348 h 2394"/>
                <a:gd name="T52" fmla="*/ 3203 w 3331"/>
                <a:gd name="T53" fmla="*/ 2382 h 2394"/>
                <a:gd name="T54" fmla="*/ 3134 w 3331"/>
                <a:gd name="T55" fmla="*/ 2394 h 2394"/>
                <a:gd name="T56" fmla="*/ 162 w 3331"/>
                <a:gd name="T57" fmla="*/ 2391 h 2394"/>
                <a:gd name="T58" fmla="*/ 98 w 3331"/>
                <a:gd name="T59" fmla="*/ 2367 h 2394"/>
                <a:gd name="T60" fmla="*/ 46 w 3331"/>
                <a:gd name="T61" fmla="*/ 2324 h 2394"/>
                <a:gd name="T62" fmla="*/ 12 w 3331"/>
                <a:gd name="T63" fmla="*/ 2264 h 2394"/>
                <a:gd name="T64" fmla="*/ 0 w 3331"/>
                <a:gd name="T65" fmla="*/ 2196 h 2394"/>
                <a:gd name="T66" fmla="*/ 2 w 3331"/>
                <a:gd name="T67" fmla="*/ 2094 h 2394"/>
                <a:gd name="T68" fmla="*/ 18 w 3331"/>
                <a:gd name="T69" fmla="*/ 2062 h 2394"/>
                <a:gd name="T70" fmla="*/ 184 w 3331"/>
                <a:gd name="T71" fmla="*/ 1853 h 2394"/>
                <a:gd name="T72" fmla="*/ 203 w 3331"/>
                <a:gd name="T73" fmla="*/ 1801 h 2394"/>
                <a:gd name="T74" fmla="*/ 205 w 3331"/>
                <a:gd name="T75" fmla="*/ 292 h 2394"/>
                <a:gd name="T76" fmla="*/ 217 w 3331"/>
                <a:gd name="T77" fmla="*/ 208 h 2394"/>
                <a:gd name="T78" fmla="*/ 252 w 3331"/>
                <a:gd name="T79" fmla="*/ 133 h 2394"/>
                <a:gd name="T80" fmla="*/ 305 w 3331"/>
                <a:gd name="T81" fmla="*/ 71 h 2394"/>
                <a:gd name="T82" fmla="*/ 374 w 3331"/>
                <a:gd name="T83" fmla="*/ 27 h 2394"/>
                <a:gd name="T84" fmla="*/ 453 w 3331"/>
                <a:gd name="T85" fmla="*/ 3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31" h="2394">
                  <a:moveTo>
                    <a:pt x="1351" y="2084"/>
                  </a:moveTo>
                  <a:lnTo>
                    <a:pt x="1351" y="2106"/>
                  </a:lnTo>
                  <a:lnTo>
                    <a:pt x="1354" y="2129"/>
                  </a:lnTo>
                  <a:lnTo>
                    <a:pt x="1361" y="2150"/>
                  </a:lnTo>
                  <a:lnTo>
                    <a:pt x="1373" y="2168"/>
                  </a:lnTo>
                  <a:lnTo>
                    <a:pt x="1389" y="2185"/>
                  </a:lnTo>
                  <a:lnTo>
                    <a:pt x="1407" y="2196"/>
                  </a:lnTo>
                  <a:lnTo>
                    <a:pt x="1428" y="2204"/>
                  </a:lnTo>
                  <a:lnTo>
                    <a:pt x="1451" y="2207"/>
                  </a:lnTo>
                  <a:lnTo>
                    <a:pt x="1882" y="2207"/>
                  </a:lnTo>
                  <a:lnTo>
                    <a:pt x="1905" y="2204"/>
                  </a:lnTo>
                  <a:lnTo>
                    <a:pt x="1926" y="2196"/>
                  </a:lnTo>
                  <a:lnTo>
                    <a:pt x="1945" y="2185"/>
                  </a:lnTo>
                  <a:lnTo>
                    <a:pt x="1960" y="2168"/>
                  </a:lnTo>
                  <a:lnTo>
                    <a:pt x="1972" y="2150"/>
                  </a:lnTo>
                  <a:lnTo>
                    <a:pt x="1980" y="2129"/>
                  </a:lnTo>
                  <a:lnTo>
                    <a:pt x="1982" y="2106"/>
                  </a:lnTo>
                  <a:lnTo>
                    <a:pt x="1982" y="2106"/>
                  </a:lnTo>
                  <a:lnTo>
                    <a:pt x="1982" y="2084"/>
                  </a:lnTo>
                  <a:lnTo>
                    <a:pt x="1351" y="2084"/>
                  </a:lnTo>
                  <a:close/>
                  <a:moveTo>
                    <a:pt x="496" y="0"/>
                  </a:moveTo>
                  <a:lnTo>
                    <a:pt x="1959" y="0"/>
                  </a:lnTo>
                  <a:lnTo>
                    <a:pt x="1938" y="71"/>
                  </a:lnTo>
                  <a:lnTo>
                    <a:pt x="1924" y="144"/>
                  </a:lnTo>
                  <a:lnTo>
                    <a:pt x="1915" y="217"/>
                  </a:lnTo>
                  <a:lnTo>
                    <a:pt x="1912" y="292"/>
                  </a:lnTo>
                  <a:lnTo>
                    <a:pt x="496" y="292"/>
                  </a:lnTo>
                  <a:lnTo>
                    <a:pt x="496" y="292"/>
                  </a:lnTo>
                  <a:lnTo>
                    <a:pt x="496" y="292"/>
                  </a:lnTo>
                  <a:lnTo>
                    <a:pt x="496" y="292"/>
                  </a:lnTo>
                  <a:lnTo>
                    <a:pt x="496" y="1793"/>
                  </a:lnTo>
                  <a:lnTo>
                    <a:pt x="2838" y="1793"/>
                  </a:lnTo>
                  <a:lnTo>
                    <a:pt x="2838" y="1221"/>
                  </a:lnTo>
                  <a:lnTo>
                    <a:pt x="2912" y="1219"/>
                  </a:lnTo>
                  <a:lnTo>
                    <a:pt x="2986" y="1210"/>
                  </a:lnTo>
                  <a:lnTo>
                    <a:pt x="3058" y="1196"/>
                  </a:lnTo>
                  <a:lnTo>
                    <a:pt x="3129" y="1175"/>
                  </a:lnTo>
                  <a:lnTo>
                    <a:pt x="3129" y="1775"/>
                  </a:lnTo>
                  <a:lnTo>
                    <a:pt x="3131" y="1804"/>
                  </a:lnTo>
                  <a:lnTo>
                    <a:pt x="3138" y="1830"/>
                  </a:lnTo>
                  <a:lnTo>
                    <a:pt x="3149" y="1856"/>
                  </a:lnTo>
                  <a:lnTo>
                    <a:pt x="3166" y="1880"/>
                  </a:lnTo>
                  <a:lnTo>
                    <a:pt x="3314" y="2060"/>
                  </a:lnTo>
                  <a:lnTo>
                    <a:pt x="3324" y="2076"/>
                  </a:lnTo>
                  <a:lnTo>
                    <a:pt x="3329" y="2094"/>
                  </a:lnTo>
                  <a:lnTo>
                    <a:pt x="3331" y="2111"/>
                  </a:lnTo>
                  <a:lnTo>
                    <a:pt x="3331" y="2196"/>
                  </a:lnTo>
                  <a:lnTo>
                    <a:pt x="3328" y="2231"/>
                  </a:lnTo>
                  <a:lnTo>
                    <a:pt x="3319" y="2265"/>
                  </a:lnTo>
                  <a:lnTo>
                    <a:pt x="3304" y="2296"/>
                  </a:lnTo>
                  <a:lnTo>
                    <a:pt x="3285" y="2324"/>
                  </a:lnTo>
                  <a:lnTo>
                    <a:pt x="3261" y="2348"/>
                  </a:lnTo>
                  <a:lnTo>
                    <a:pt x="3234" y="2367"/>
                  </a:lnTo>
                  <a:lnTo>
                    <a:pt x="3203" y="2382"/>
                  </a:lnTo>
                  <a:lnTo>
                    <a:pt x="3169" y="2391"/>
                  </a:lnTo>
                  <a:lnTo>
                    <a:pt x="3134" y="2394"/>
                  </a:lnTo>
                  <a:lnTo>
                    <a:pt x="197" y="2394"/>
                  </a:lnTo>
                  <a:lnTo>
                    <a:pt x="162" y="2391"/>
                  </a:lnTo>
                  <a:lnTo>
                    <a:pt x="128" y="2382"/>
                  </a:lnTo>
                  <a:lnTo>
                    <a:pt x="98" y="2367"/>
                  </a:lnTo>
                  <a:lnTo>
                    <a:pt x="70" y="2347"/>
                  </a:lnTo>
                  <a:lnTo>
                    <a:pt x="46" y="2324"/>
                  </a:lnTo>
                  <a:lnTo>
                    <a:pt x="27" y="2296"/>
                  </a:lnTo>
                  <a:lnTo>
                    <a:pt x="12" y="2264"/>
                  </a:lnTo>
                  <a:lnTo>
                    <a:pt x="3" y="2231"/>
                  </a:lnTo>
                  <a:lnTo>
                    <a:pt x="0" y="2196"/>
                  </a:lnTo>
                  <a:lnTo>
                    <a:pt x="0" y="2111"/>
                  </a:lnTo>
                  <a:lnTo>
                    <a:pt x="2" y="2094"/>
                  </a:lnTo>
                  <a:lnTo>
                    <a:pt x="9" y="2077"/>
                  </a:lnTo>
                  <a:lnTo>
                    <a:pt x="18" y="2062"/>
                  </a:lnTo>
                  <a:lnTo>
                    <a:pt x="168" y="1877"/>
                  </a:lnTo>
                  <a:lnTo>
                    <a:pt x="184" y="1853"/>
                  </a:lnTo>
                  <a:lnTo>
                    <a:pt x="195" y="1828"/>
                  </a:lnTo>
                  <a:lnTo>
                    <a:pt x="203" y="1801"/>
                  </a:lnTo>
                  <a:lnTo>
                    <a:pt x="205" y="1773"/>
                  </a:lnTo>
                  <a:lnTo>
                    <a:pt x="205" y="292"/>
                  </a:lnTo>
                  <a:lnTo>
                    <a:pt x="208" y="249"/>
                  </a:lnTo>
                  <a:lnTo>
                    <a:pt x="217" y="208"/>
                  </a:lnTo>
                  <a:lnTo>
                    <a:pt x="233" y="168"/>
                  </a:lnTo>
                  <a:lnTo>
                    <a:pt x="252" y="133"/>
                  </a:lnTo>
                  <a:lnTo>
                    <a:pt x="276" y="100"/>
                  </a:lnTo>
                  <a:lnTo>
                    <a:pt x="305" y="71"/>
                  </a:lnTo>
                  <a:lnTo>
                    <a:pt x="338" y="47"/>
                  </a:lnTo>
                  <a:lnTo>
                    <a:pt x="374" y="27"/>
                  </a:lnTo>
                  <a:lnTo>
                    <a:pt x="412" y="12"/>
                  </a:lnTo>
                  <a:lnTo>
                    <a:pt x="453" y="3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6" name="Group 885"/>
          <p:cNvGrpSpPr/>
          <p:nvPr/>
        </p:nvGrpSpPr>
        <p:grpSpPr>
          <a:xfrm>
            <a:off x="5338671" y="4305300"/>
            <a:ext cx="569913" cy="409575"/>
            <a:chOff x="5343525" y="4305300"/>
            <a:chExt cx="569913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1" name="Freeform 247"/>
            <p:cNvSpPr>
              <a:spLocks noEditPoints="1"/>
            </p:cNvSpPr>
            <p:nvPr/>
          </p:nvSpPr>
          <p:spPr bwMode="auto">
            <a:xfrm>
              <a:off x="5343525" y="4305300"/>
              <a:ext cx="569913" cy="409575"/>
            </a:xfrm>
            <a:custGeom>
              <a:avLst/>
              <a:gdLst>
                <a:gd name="T0" fmla="*/ 1454 w 3587"/>
                <a:gd name="T1" fmla="*/ 2267 h 2578"/>
                <a:gd name="T2" fmla="*/ 1465 w 3587"/>
                <a:gd name="T3" fmla="*/ 2315 h 2578"/>
                <a:gd name="T4" fmla="*/ 1495 w 3587"/>
                <a:gd name="T5" fmla="*/ 2351 h 2578"/>
                <a:gd name="T6" fmla="*/ 1537 w 3587"/>
                <a:gd name="T7" fmla="*/ 2373 h 2578"/>
                <a:gd name="T8" fmla="*/ 2026 w 3587"/>
                <a:gd name="T9" fmla="*/ 2375 h 2578"/>
                <a:gd name="T10" fmla="*/ 2073 w 3587"/>
                <a:gd name="T11" fmla="*/ 2364 h 2578"/>
                <a:gd name="T12" fmla="*/ 2110 w 3587"/>
                <a:gd name="T13" fmla="*/ 2335 h 2578"/>
                <a:gd name="T14" fmla="*/ 2131 w 3587"/>
                <a:gd name="T15" fmla="*/ 2292 h 2578"/>
                <a:gd name="T16" fmla="*/ 2134 w 3587"/>
                <a:gd name="T17" fmla="*/ 2244 h 2578"/>
                <a:gd name="T18" fmla="*/ 2023 w 3587"/>
                <a:gd name="T19" fmla="*/ 314 h 2578"/>
                <a:gd name="T20" fmla="*/ 533 w 3587"/>
                <a:gd name="T21" fmla="*/ 1930 h 2578"/>
                <a:gd name="T22" fmla="*/ 3056 w 3587"/>
                <a:gd name="T23" fmla="*/ 315 h 2578"/>
                <a:gd name="T24" fmla="*/ 3056 w 3587"/>
                <a:gd name="T25" fmla="*/ 314 h 2578"/>
                <a:gd name="T26" fmla="*/ 2023 w 3587"/>
                <a:gd name="T27" fmla="*/ 314 h 2578"/>
                <a:gd name="T28" fmla="*/ 3054 w 3587"/>
                <a:gd name="T29" fmla="*/ 0 h 2578"/>
                <a:gd name="T30" fmla="*/ 3145 w 3587"/>
                <a:gd name="T31" fmla="*/ 13 h 2578"/>
                <a:gd name="T32" fmla="*/ 3224 w 3587"/>
                <a:gd name="T33" fmla="*/ 51 h 2578"/>
                <a:gd name="T34" fmla="*/ 3291 w 3587"/>
                <a:gd name="T35" fmla="*/ 108 h 2578"/>
                <a:gd name="T36" fmla="*/ 3339 w 3587"/>
                <a:gd name="T37" fmla="*/ 183 h 2578"/>
                <a:gd name="T38" fmla="*/ 3365 w 3587"/>
                <a:gd name="T39" fmla="*/ 269 h 2578"/>
                <a:gd name="T40" fmla="*/ 3368 w 3587"/>
                <a:gd name="T41" fmla="*/ 1912 h 2578"/>
                <a:gd name="T42" fmla="*/ 3378 w 3587"/>
                <a:gd name="T43" fmla="*/ 1971 h 2578"/>
                <a:gd name="T44" fmla="*/ 3408 w 3587"/>
                <a:gd name="T45" fmla="*/ 2024 h 2578"/>
                <a:gd name="T46" fmla="*/ 3578 w 3587"/>
                <a:gd name="T47" fmla="*/ 2236 h 2578"/>
                <a:gd name="T48" fmla="*/ 3587 w 3587"/>
                <a:gd name="T49" fmla="*/ 2274 h 2578"/>
                <a:gd name="T50" fmla="*/ 3583 w 3587"/>
                <a:gd name="T51" fmla="*/ 2399 h 2578"/>
                <a:gd name="T52" fmla="*/ 3563 w 3587"/>
                <a:gd name="T53" fmla="*/ 2463 h 2578"/>
                <a:gd name="T54" fmla="*/ 3525 w 3587"/>
                <a:gd name="T55" fmla="*/ 2516 h 2578"/>
                <a:gd name="T56" fmla="*/ 3471 w 3587"/>
                <a:gd name="T57" fmla="*/ 2554 h 2578"/>
                <a:gd name="T58" fmla="*/ 3408 w 3587"/>
                <a:gd name="T59" fmla="*/ 2575 h 2578"/>
                <a:gd name="T60" fmla="*/ 212 w 3587"/>
                <a:gd name="T61" fmla="*/ 2578 h 2578"/>
                <a:gd name="T62" fmla="*/ 146 w 3587"/>
                <a:gd name="T63" fmla="*/ 2567 h 2578"/>
                <a:gd name="T64" fmla="*/ 87 w 3587"/>
                <a:gd name="T65" fmla="*/ 2537 h 2578"/>
                <a:gd name="T66" fmla="*/ 41 w 3587"/>
                <a:gd name="T67" fmla="*/ 2491 h 2578"/>
                <a:gd name="T68" fmla="*/ 11 w 3587"/>
                <a:gd name="T69" fmla="*/ 2433 h 2578"/>
                <a:gd name="T70" fmla="*/ 0 w 3587"/>
                <a:gd name="T71" fmla="*/ 2365 h 2578"/>
                <a:gd name="T72" fmla="*/ 2 w 3587"/>
                <a:gd name="T73" fmla="*/ 2254 h 2578"/>
                <a:gd name="T74" fmla="*/ 18 w 3587"/>
                <a:gd name="T75" fmla="*/ 2220 h 2578"/>
                <a:gd name="T76" fmla="*/ 197 w 3587"/>
                <a:gd name="T77" fmla="*/ 1996 h 2578"/>
                <a:gd name="T78" fmla="*/ 218 w 3587"/>
                <a:gd name="T79" fmla="*/ 1940 h 2578"/>
                <a:gd name="T80" fmla="*/ 220 w 3587"/>
                <a:gd name="T81" fmla="*/ 315 h 2578"/>
                <a:gd name="T82" fmla="*/ 233 w 3587"/>
                <a:gd name="T83" fmla="*/ 224 h 2578"/>
                <a:gd name="T84" fmla="*/ 271 w 3587"/>
                <a:gd name="T85" fmla="*/ 143 h 2578"/>
                <a:gd name="T86" fmla="*/ 327 w 3587"/>
                <a:gd name="T87" fmla="*/ 78 h 2578"/>
                <a:gd name="T88" fmla="*/ 401 w 3587"/>
                <a:gd name="T89" fmla="*/ 30 h 2578"/>
                <a:gd name="T90" fmla="*/ 487 w 3587"/>
                <a:gd name="T91" fmla="*/ 4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7" h="2578">
                  <a:moveTo>
                    <a:pt x="1454" y="2244"/>
                  </a:moveTo>
                  <a:lnTo>
                    <a:pt x="1454" y="2267"/>
                  </a:lnTo>
                  <a:lnTo>
                    <a:pt x="1458" y="2292"/>
                  </a:lnTo>
                  <a:lnTo>
                    <a:pt x="1465" y="2315"/>
                  </a:lnTo>
                  <a:lnTo>
                    <a:pt x="1478" y="2335"/>
                  </a:lnTo>
                  <a:lnTo>
                    <a:pt x="1495" y="2351"/>
                  </a:lnTo>
                  <a:lnTo>
                    <a:pt x="1515" y="2364"/>
                  </a:lnTo>
                  <a:lnTo>
                    <a:pt x="1537" y="2373"/>
                  </a:lnTo>
                  <a:lnTo>
                    <a:pt x="1562" y="2375"/>
                  </a:lnTo>
                  <a:lnTo>
                    <a:pt x="2026" y="2375"/>
                  </a:lnTo>
                  <a:lnTo>
                    <a:pt x="2051" y="2373"/>
                  </a:lnTo>
                  <a:lnTo>
                    <a:pt x="2073" y="2364"/>
                  </a:lnTo>
                  <a:lnTo>
                    <a:pt x="2094" y="2351"/>
                  </a:lnTo>
                  <a:lnTo>
                    <a:pt x="2110" y="2335"/>
                  </a:lnTo>
                  <a:lnTo>
                    <a:pt x="2124" y="2315"/>
                  </a:lnTo>
                  <a:lnTo>
                    <a:pt x="2131" y="2292"/>
                  </a:lnTo>
                  <a:lnTo>
                    <a:pt x="2134" y="2267"/>
                  </a:lnTo>
                  <a:lnTo>
                    <a:pt x="2134" y="2244"/>
                  </a:lnTo>
                  <a:lnTo>
                    <a:pt x="1454" y="2244"/>
                  </a:lnTo>
                  <a:close/>
                  <a:moveTo>
                    <a:pt x="2023" y="314"/>
                  </a:moveTo>
                  <a:lnTo>
                    <a:pt x="533" y="315"/>
                  </a:lnTo>
                  <a:lnTo>
                    <a:pt x="533" y="1930"/>
                  </a:lnTo>
                  <a:lnTo>
                    <a:pt x="3056" y="1930"/>
                  </a:lnTo>
                  <a:lnTo>
                    <a:pt x="3056" y="315"/>
                  </a:lnTo>
                  <a:lnTo>
                    <a:pt x="3056" y="315"/>
                  </a:lnTo>
                  <a:lnTo>
                    <a:pt x="3056" y="314"/>
                  </a:lnTo>
                  <a:lnTo>
                    <a:pt x="3056" y="314"/>
                  </a:lnTo>
                  <a:lnTo>
                    <a:pt x="2023" y="314"/>
                  </a:lnTo>
                  <a:close/>
                  <a:moveTo>
                    <a:pt x="534" y="0"/>
                  </a:moveTo>
                  <a:lnTo>
                    <a:pt x="3054" y="0"/>
                  </a:lnTo>
                  <a:lnTo>
                    <a:pt x="3100" y="4"/>
                  </a:lnTo>
                  <a:lnTo>
                    <a:pt x="3145" y="13"/>
                  </a:lnTo>
                  <a:lnTo>
                    <a:pt x="3186" y="30"/>
                  </a:lnTo>
                  <a:lnTo>
                    <a:pt x="3224" y="51"/>
                  </a:lnTo>
                  <a:lnTo>
                    <a:pt x="3260" y="78"/>
                  </a:lnTo>
                  <a:lnTo>
                    <a:pt x="3291" y="108"/>
                  </a:lnTo>
                  <a:lnTo>
                    <a:pt x="3317" y="143"/>
                  </a:lnTo>
                  <a:lnTo>
                    <a:pt x="3339" y="183"/>
                  </a:lnTo>
                  <a:lnTo>
                    <a:pt x="3355" y="224"/>
                  </a:lnTo>
                  <a:lnTo>
                    <a:pt x="3365" y="269"/>
                  </a:lnTo>
                  <a:lnTo>
                    <a:pt x="3368" y="315"/>
                  </a:lnTo>
                  <a:lnTo>
                    <a:pt x="3368" y="1912"/>
                  </a:lnTo>
                  <a:lnTo>
                    <a:pt x="3370" y="1942"/>
                  </a:lnTo>
                  <a:lnTo>
                    <a:pt x="3378" y="1971"/>
                  </a:lnTo>
                  <a:lnTo>
                    <a:pt x="3391" y="1998"/>
                  </a:lnTo>
                  <a:lnTo>
                    <a:pt x="3408" y="2024"/>
                  </a:lnTo>
                  <a:lnTo>
                    <a:pt x="3568" y="2220"/>
                  </a:lnTo>
                  <a:lnTo>
                    <a:pt x="3578" y="2236"/>
                  </a:lnTo>
                  <a:lnTo>
                    <a:pt x="3585" y="2255"/>
                  </a:lnTo>
                  <a:lnTo>
                    <a:pt x="3587" y="2274"/>
                  </a:lnTo>
                  <a:lnTo>
                    <a:pt x="3587" y="2365"/>
                  </a:lnTo>
                  <a:lnTo>
                    <a:pt x="3583" y="2399"/>
                  </a:lnTo>
                  <a:lnTo>
                    <a:pt x="3576" y="2432"/>
                  </a:lnTo>
                  <a:lnTo>
                    <a:pt x="3563" y="2463"/>
                  </a:lnTo>
                  <a:lnTo>
                    <a:pt x="3545" y="2491"/>
                  </a:lnTo>
                  <a:lnTo>
                    <a:pt x="3525" y="2516"/>
                  </a:lnTo>
                  <a:lnTo>
                    <a:pt x="3500" y="2537"/>
                  </a:lnTo>
                  <a:lnTo>
                    <a:pt x="3471" y="2554"/>
                  </a:lnTo>
                  <a:lnTo>
                    <a:pt x="3441" y="2567"/>
                  </a:lnTo>
                  <a:lnTo>
                    <a:pt x="3408" y="2575"/>
                  </a:lnTo>
                  <a:lnTo>
                    <a:pt x="3374" y="2578"/>
                  </a:lnTo>
                  <a:lnTo>
                    <a:pt x="212" y="2578"/>
                  </a:lnTo>
                  <a:lnTo>
                    <a:pt x="178" y="2575"/>
                  </a:lnTo>
                  <a:lnTo>
                    <a:pt x="146" y="2567"/>
                  </a:lnTo>
                  <a:lnTo>
                    <a:pt x="115" y="2554"/>
                  </a:lnTo>
                  <a:lnTo>
                    <a:pt x="87" y="2537"/>
                  </a:lnTo>
                  <a:lnTo>
                    <a:pt x="62" y="2516"/>
                  </a:lnTo>
                  <a:lnTo>
                    <a:pt x="41" y="2491"/>
                  </a:lnTo>
                  <a:lnTo>
                    <a:pt x="24" y="2464"/>
                  </a:lnTo>
                  <a:lnTo>
                    <a:pt x="11" y="2433"/>
                  </a:lnTo>
                  <a:lnTo>
                    <a:pt x="3" y="2399"/>
                  </a:lnTo>
                  <a:lnTo>
                    <a:pt x="0" y="2365"/>
                  </a:lnTo>
                  <a:lnTo>
                    <a:pt x="0" y="2274"/>
                  </a:lnTo>
                  <a:lnTo>
                    <a:pt x="2" y="2254"/>
                  </a:lnTo>
                  <a:lnTo>
                    <a:pt x="9" y="2236"/>
                  </a:lnTo>
                  <a:lnTo>
                    <a:pt x="18" y="2220"/>
                  </a:lnTo>
                  <a:lnTo>
                    <a:pt x="180" y="2021"/>
                  </a:lnTo>
                  <a:lnTo>
                    <a:pt x="197" y="1996"/>
                  </a:lnTo>
                  <a:lnTo>
                    <a:pt x="210" y="1968"/>
                  </a:lnTo>
                  <a:lnTo>
                    <a:pt x="218" y="1940"/>
                  </a:lnTo>
                  <a:lnTo>
                    <a:pt x="220" y="1909"/>
                  </a:lnTo>
                  <a:lnTo>
                    <a:pt x="220" y="315"/>
                  </a:lnTo>
                  <a:lnTo>
                    <a:pt x="223" y="269"/>
                  </a:lnTo>
                  <a:lnTo>
                    <a:pt x="233" y="224"/>
                  </a:lnTo>
                  <a:lnTo>
                    <a:pt x="249" y="183"/>
                  </a:lnTo>
                  <a:lnTo>
                    <a:pt x="271" y="143"/>
                  </a:lnTo>
                  <a:lnTo>
                    <a:pt x="297" y="108"/>
                  </a:lnTo>
                  <a:lnTo>
                    <a:pt x="327" y="78"/>
                  </a:lnTo>
                  <a:lnTo>
                    <a:pt x="363" y="51"/>
                  </a:lnTo>
                  <a:lnTo>
                    <a:pt x="401" y="30"/>
                  </a:lnTo>
                  <a:lnTo>
                    <a:pt x="443" y="13"/>
                  </a:lnTo>
                  <a:lnTo>
                    <a:pt x="487" y="4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48"/>
            <p:cNvSpPr>
              <a:spLocks noEditPoints="1"/>
            </p:cNvSpPr>
            <p:nvPr/>
          </p:nvSpPr>
          <p:spPr bwMode="auto">
            <a:xfrm>
              <a:off x="5532438" y="4389438"/>
              <a:ext cx="190500" cy="190500"/>
            </a:xfrm>
            <a:custGeom>
              <a:avLst/>
              <a:gdLst>
                <a:gd name="T0" fmla="*/ 551 w 1202"/>
                <a:gd name="T1" fmla="*/ 274 h 1207"/>
                <a:gd name="T2" fmla="*/ 449 w 1202"/>
                <a:gd name="T3" fmla="*/ 324 h 1207"/>
                <a:gd name="T4" fmla="*/ 375 w 1202"/>
                <a:gd name="T5" fmla="*/ 410 h 1207"/>
                <a:gd name="T6" fmla="*/ 342 w 1202"/>
                <a:gd name="T7" fmla="*/ 487 h 1207"/>
                <a:gd name="T8" fmla="*/ 252 w 1202"/>
                <a:gd name="T9" fmla="*/ 497 h 1207"/>
                <a:gd name="T10" fmla="*/ 252 w 1202"/>
                <a:gd name="T11" fmla="*/ 565 h 1207"/>
                <a:gd name="T12" fmla="*/ 327 w 1202"/>
                <a:gd name="T13" fmla="*/ 576 h 1207"/>
                <a:gd name="T14" fmla="*/ 259 w 1202"/>
                <a:gd name="T15" fmla="*/ 616 h 1207"/>
                <a:gd name="T16" fmla="*/ 248 w 1202"/>
                <a:gd name="T17" fmla="*/ 682 h 1207"/>
                <a:gd name="T18" fmla="*/ 269 w 1202"/>
                <a:gd name="T19" fmla="*/ 702 h 1207"/>
                <a:gd name="T20" fmla="*/ 354 w 1202"/>
                <a:gd name="T21" fmla="*/ 753 h 1207"/>
                <a:gd name="T22" fmla="*/ 413 w 1202"/>
                <a:gd name="T23" fmla="*/ 847 h 1207"/>
                <a:gd name="T24" fmla="*/ 500 w 1202"/>
                <a:gd name="T25" fmla="*/ 911 h 1207"/>
                <a:gd name="T26" fmla="*/ 623 w 1202"/>
                <a:gd name="T27" fmla="*/ 943 h 1207"/>
                <a:gd name="T28" fmla="*/ 754 w 1202"/>
                <a:gd name="T29" fmla="*/ 929 h 1207"/>
                <a:gd name="T30" fmla="*/ 822 w 1202"/>
                <a:gd name="T31" fmla="*/ 902 h 1207"/>
                <a:gd name="T32" fmla="*/ 827 w 1202"/>
                <a:gd name="T33" fmla="*/ 870 h 1207"/>
                <a:gd name="T34" fmla="*/ 790 w 1202"/>
                <a:gd name="T35" fmla="*/ 797 h 1207"/>
                <a:gd name="T36" fmla="*/ 735 w 1202"/>
                <a:gd name="T37" fmla="*/ 805 h 1207"/>
                <a:gd name="T38" fmla="*/ 635 w 1202"/>
                <a:gd name="T39" fmla="*/ 820 h 1207"/>
                <a:gd name="T40" fmla="*/ 543 w 1202"/>
                <a:gd name="T41" fmla="*/ 800 h 1207"/>
                <a:gd name="T42" fmla="*/ 490 w 1202"/>
                <a:gd name="T43" fmla="*/ 749 h 1207"/>
                <a:gd name="T44" fmla="*/ 615 w 1202"/>
                <a:gd name="T45" fmla="*/ 702 h 1207"/>
                <a:gd name="T46" fmla="*/ 636 w 1202"/>
                <a:gd name="T47" fmla="*/ 682 h 1207"/>
                <a:gd name="T48" fmla="*/ 626 w 1202"/>
                <a:gd name="T49" fmla="*/ 616 h 1207"/>
                <a:gd name="T50" fmla="*/ 454 w 1202"/>
                <a:gd name="T51" fmla="*/ 576 h 1207"/>
                <a:gd name="T52" fmla="*/ 632 w 1202"/>
                <a:gd name="T53" fmla="*/ 566 h 1207"/>
                <a:gd name="T54" fmla="*/ 632 w 1202"/>
                <a:gd name="T55" fmla="*/ 498 h 1207"/>
                <a:gd name="T56" fmla="*/ 474 w 1202"/>
                <a:gd name="T57" fmla="*/ 487 h 1207"/>
                <a:gd name="T58" fmla="*/ 497 w 1202"/>
                <a:gd name="T59" fmla="*/ 444 h 1207"/>
                <a:gd name="T60" fmla="*/ 555 w 1202"/>
                <a:gd name="T61" fmla="*/ 400 h 1207"/>
                <a:gd name="T62" fmla="*/ 663 w 1202"/>
                <a:gd name="T63" fmla="*/ 386 h 1207"/>
                <a:gd name="T64" fmla="*/ 768 w 1202"/>
                <a:gd name="T65" fmla="*/ 409 h 1207"/>
                <a:gd name="T66" fmla="*/ 796 w 1202"/>
                <a:gd name="T67" fmla="*/ 401 h 1207"/>
                <a:gd name="T68" fmla="*/ 829 w 1202"/>
                <a:gd name="T69" fmla="*/ 325 h 1207"/>
                <a:gd name="T70" fmla="*/ 813 w 1202"/>
                <a:gd name="T71" fmla="*/ 297 h 1207"/>
                <a:gd name="T72" fmla="*/ 759 w 1202"/>
                <a:gd name="T73" fmla="*/ 277 h 1207"/>
                <a:gd name="T74" fmla="*/ 632 w 1202"/>
                <a:gd name="T75" fmla="*/ 261 h 1207"/>
                <a:gd name="T76" fmla="*/ 723 w 1202"/>
                <a:gd name="T77" fmla="*/ 12 h 1207"/>
                <a:gd name="T78" fmla="*/ 888 w 1202"/>
                <a:gd name="T79" fmla="*/ 72 h 1207"/>
                <a:gd name="T80" fmla="*/ 1026 w 1202"/>
                <a:gd name="T81" fmla="*/ 177 h 1207"/>
                <a:gd name="T82" fmla="*/ 1130 w 1202"/>
                <a:gd name="T83" fmla="*/ 316 h 1207"/>
                <a:gd name="T84" fmla="*/ 1190 w 1202"/>
                <a:gd name="T85" fmla="*/ 482 h 1207"/>
                <a:gd name="T86" fmla="*/ 1199 w 1202"/>
                <a:gd name="T87" fmla="*/ 665 h 1207"/>
                <a:gd name="T88" fmla="*/ 1156 w 1202"/>
                <a:gd name="T89" fmla="*/ 838 h 1207"/>
                <a:gd name="T90" fmla="*/ 1065 w 1202"/>
                <a:gd name="T91" fmla="*/ 986 h 1207"/>
                <a:gd name="T92" fmla="*/ 937 w 1202"/>
                <a:gd name="T93" fmla="*/ 1103 h 1207"/>
                <a:gd name="T94" fmla="*/ 780 w 1202"/>
                <a:gd name="T95" fmla="*/ 1180 h 1207"/>
                <a:gd name="T96" fmla="*/ 602 w 1202"/>
                <a:gd name="T97" fmla="*/ 1207 h 1207"/>
                <a:gd name="T98" fmla="*/ 422 w 1202"/>
                <a:gd name="T99" fmla="*/ 1180 h 1207"/>
                <a:gd name="T100" fmla="*/ 266 w 1202"/>
                <a:gd name="T101" fmla="*/ 1103 h 1207"/>
                <a:gd name="T102" fmla="*/ 137 w 1202"/>
                <a:gd name="T103" fmla="*/ 986 h 1207"/>
                <a:gd name="T104" fmla="*/ 48 w 1202"/>
                <a:gd name="T105" fmla="*/ 838 h 1207"/>
                <a:gd name="T106" fmla="*/ 4 w 1202"/>
                <a:gd name="T107" fmla="*/ 665 h 1207"/>
                <a:gd name="T108" fmla="*/ 12 w 1202"/>
                <a:gd name="T109" fmla="*/ 482 h 1207"/>
                <a:gd name="T110" fmla="*/ 73 w 1202"/>
                <a:gd name="T111" fmla="*/ 316 h 1207"/>
                <a:gd name="T112" fmla="*/ 177 w 1202"/>
                <a:gd name="T113" fmla="*/ 177 h 1207"/>
                <a:gd name="T114" fmla="*/ 315 w 1202"/>
                <a:gd name="T115" fmla="*/ 72 h 1207"/>
                <a:gd name="T116" fmla="*/ 480 w 1202"/>
                <a:gd name="T117" fmla="*/ 12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207">
                  <a:moveTo>
                    <a:pt x="632" y="261"/>
                  </a:moveTo>
                  <a:lnTo>
                    <a:pt x="589" y="266"/>
                  </a:lnTo>
                  <a:lnTo>
                    <a:pt x="551" y="274"/>
                  </a:lnTo>
                  <a:lnTo>
                    <a:pt x="515" y="286"/>
                  </a:lnTo>
                  <a:lnTo>
                    <a:pt x="481" y="303"/>
                  </a:lnTo>
                  <a:lnTo>
                    <a:pt x="449" y="324"/>
                  </a:lnTo>
                  <a:lnTo>
                    <a:pt x="420" y="350"/>
                  </a:lnTo>
                  <a:lnTo>
                    <a:pt x="395" y="378"/>
                  </a:lnTo>
                  <a:lnTo>
                    <a:pt x="375" y="410"/>
                  </a:lnTo>
                  <a:lnTo>
                    <a:pt x="357" y="444"/>
                  </a:lnTo>
                  <a:lnTo>
                    <a:pt x="344" y="480"/>
                  </a:lnTo>
                  <a:lnTo>
                    <a:pt x="342" y="487"/>
                  </a:lnTo>
                  <a:lnTo>
                    <a:pt x="269" y="487"/>
                  </a:lnTo>
                  <a:lnTo>
                    <a:pt x="259" y="490"/>
                  </a:lnTo>
                  <a:lnTo>
                    <a:pt x="252" y="497"/>
                  </a:lnTo>
                  <a:lnTo>
                    <a:pt x="248" y="508"/>
                  </a:lnTo>
                  <a:lnTo>
                    <a:pt x="248" y="555"/>
                  </a:lnTo>
                  <a:lnTo>
                    <a:pt x="252" y="565"/>
                  </a:lnTo>
                  <a:lnTo>
                    <a:pt x="258" y="573"/>
                  </a:lnTo>
                  <a:lnTo>
                    <a:pt x="269" y="576"/>
                  </a:lnTo>
                  <a:lnTo>
                    <a:pt x="327" y="576"/>
                  </a:lnTo>
                  <a:lnTo>
                    <a:pt x="327" y="614"/>
                  </a:lnTo>
                  <a:lnTo>
                    <a:pt x="269" y="614"/>
                  </a:lnTo>
                  <a:lnTo>
                    <a:pt x="259" y="616"/>
                  </a:lnTo>
                  <a:lnTo>
                    <a:pt x="252" y="624"/>
                  </a:lnTo>
                  <a:lnTo>
                    <a:pt x="248" y="635"/>
                  </a:lnTo>
                  <a:lnTo>
                    <a:pt x="248" y="682"/>
                  </a:lnTo>
                  <a:lnTo>
                    <a:pt x="252" y="692"/>
                  </a:lnTo>
                  <a:lnTo>
                    <a:pt x="258" y="699"/>
                  </a:lnTo>
                  <a:lnTo>
                    <a:pt x="269" y="702"/>
                  </a:lnTo>
                  <a:lnTo>
                    <a:pt x="338" y="702"/>
                  </a:lnTo>
                  <a:lnTo>
                    <a:pt x="345" y="728"/>
                  </a:lnTo>
                  <a:lnTo>
                    <a:pt x="354" y="753"/>
                  </a:lnTo>
                  <a:lnTo>
                    <a:pt x="370" y="788"/>
                  </a:lnTo>
                  <a:lnTo>
                    <a:pt x="390" y="819"/>
                  </a:lnTo>
                  <a:lnTo>
                    <a:pt x="413" y="847"/>
                  </a:lnTo>
                  <a:lnTo>
                    <a:pt x="439" y="872"/>
                  </a:lnTo>
                  <a:lnTo>
                    <a:pt x="467" y="894"/>
                  </a:lnTo>
                  <a:lnTo>
                    <a:pt x="500" y="911"/>
                  </a:lnTo>
                  <a:lnTo>
                    <a:pt x="536" y="925"/>
                  </a:lnTo>
                  <a:lnTo>
                    <a:pt x="579" y="937"/>
                  </a:lnTo>
                  <a:lnTo>
                    <a:pt x="623" y="943"/>
                  </a:lnTo>
                  <a:lnTo>
                    <a:pt x="667" y="943"/>
                  </a:lnTo>
                  <a:lnTo>
                    <a:pt x="711" y="938"/>
                  </a:lnTo>
                  <a:lnTo>
                    <a:pt x="754" y="929"/>
                  </a:lnTo>
                  <a:lnTo>
                    <a:pt x="784" y="920"/>
                  </a:lnTo>
                  <a:lnTo>
                    <a:pt x="811" y="909"/>
                  </a:lnTo>
                  <a:lnTo>
                    <a:pt x="822" y="902"/>
                  </a:lnTo>
                  <a:lnTo>
                    <a:pt x="828" y="892"/>
                  </a:lnTo>
                  <a:lnTo>
                    <a:pt x="829" y="882"/>
                  </a:lnTo>
                  <a:lnTo>
                    <a:pt x="827" y="870"/>
                  </a:lnTo>
                  <a:lnTo>
                    <a:pt x="803" y="814"/>
                  </a:lnTo>
                  <a:lnTo>
                    <a:pt x="798" y="803"/>
                  </a:lnTo>
                  <a:lnTo>
                    <a:pt x="790" y="797"/>
                  </a:lnTo>
                  <a:lnTo>
                    <a:pt x="780" y="795"/>
                  </a:lnTo>
                  <a:lnTo>
                    <a:pt x="768" y="796"/>
                  </a:lnTo>
                  <a:lnTo>
                    <a:pt x="735" y="805"/>
                  </a:lnTo>
                  <a:lnTo>
                    <a:pt x="701" y="814"/>
                  </a:lnTo>
                  <a:lnTo>
                    <a:pt x="667" y="818"/>
                  </a:lnTo>
                  <a:lnTo>
                    <a:pt x="635" y="820"/>
                  </a:lnTo>
                  <a:lnTo>
                    <a:pt x="602" y="817"/>
                  </a:lnTo>
                  <a:lnTo>
                    <a:pt x="569" y="809"/>
                  </a:lnTo>
                  <a:lnTo>
                    <a:pt x="543" y="800"/>
                  </a:lnTo>
                  <a:lnTo>
                    <a:pt x="522" y="785"/>
                  </a:lnTo>
                  <a:lnTo>
                    <a:pt x="504" y="769"/>
                  </a:lnTo>
                  <a:lnTo>
                    <a:pt x="490" y="749"/>
                  </a:lnTo>
                  <a:lnTo>
                    <a:pt x="478" y="727"/>
                  </a:lnTo>
                  <a:lnTo>
                    <a:pt x="467" y="702"/>
                  </a:lnTo>
                  <a:lnTo>
                    <a:pt x="615" y="702"/>
                  </a:lnTo>
                  <a:lnTo>
                    <a:pt x="625" y="699"/>
                  </a:lnTo>
                  <a:lnTo>
                    <a:pt x="632" y="692"/>
                  </a:lnTo>
                  <a:lnTo>
                    <a:pt x="636" y="682"/>
                  </a:lnTo>
                  <a:lnTo>
                    <a:pt x="636" y="635"/>
                  </a:lnTo>
                  <a:lnTo>
                    <a:pt x="632" y="624"/>
                  </a:lnTo>
                  <a:lnTo>
                    <a:pt x="626" y="616"/>
                  </a:lnTo>
                  <a:lnTo>
                    <a:pt x="615" y="614"/>
                  </a:lnTo>
                  <a:lnTo>
                    <a:pt x="454" y="614"/>
                  </a:lnTo>
                  <a:lnTo>
                    <a:pt x="454" y="576"/>
                  </a:lnTo>
                  <a:lnTo>
                    <a:pt x="615" y="576"/>
                  </a:lnTo>
                  <a:lnTo>
                    <a:pt x="625" y="573"/>
                  </a:lnTo>
                  <a:lnTo>
                    <a:pt x="632" y="566"/>
                  </a:lnTo>
                  <a:lnTo>
                    <a:pt x="636" y="555"/>
                  </a:lnTo>
                  <a:lnTo>
                    <a:pt x="636" y="508"/>
                  </a:lnTo>
                  <a:lnTo>
                    <a:pt x="632" y="498"/>
                  </a:lnTo>
                  <a:lnTo>
                    <a:pt x="626" y="491"/>
                  </a:lnTo>
                  <a:lnTo>
                    <a:pt x="615" y="487"/>
                  </a:lnTo>
                  <a:lnTo>
                    <a:pt x="474" y="487"/>
                  </a:lnTo>
                  <a:lnTo>
                    <a:pt x="474" y="486"/>
                  </a:lnTo>
                  <a:lnTo>
                    <a:pt x="484" y="463"/>
                  </a:lnTo>
                  <a:lnTo>
                    <a:pt x="497" y="444"/>
                  </a:lnTo>
                  <a:lnTo>
                    <a:pt x="514" y="426"/>
                  </a:lnTo>
                  <a:lnTo>
                    <a:pt x="533" y="411"/>
                  </a:lnTo>
                  <a:lnTo>
                    <a:pt x="555" y="400"/>
                  </a:lnTo>
                  <a:lnTo>
                    <a:pt x="591" y="389"/>
                  </a:lnTo>
                  <a:lnTo>
                    <a:pt x="627" y="385"/>
                  </a:lnTo>
                  <a:lnTo>
                    <a:pt x="663" y="386"/>
                  </a:lnTo>
                  <a:lnTo>
                    <a:pt x="699" y="391"/>
                  </a:lnTo>
                  <a:lnTo>
                    <a:pt x="734" y="400"/>
                  </a:lnTo>
                  <a:lnTo>
                    <a:pt x="768" y="409"/>
                  </a:lnTo>
                  <a:lnTo>
                    <a:pt x="779" y="410"/>
                  </a:lnTo>
                  <a:lnTo>
                    <a:pt x="789" y="408"/>
                  </a:lnTo>
                  <a:lnTo>
                    <a:pt x="796" y="401"/>
                  </a:lnTo>
                  <a:lnTo>
                    <a:pt x="802" y="391"/>
                  </a:lnTo>
                  <a:lnTo>
                    <a:pt x="826" y="337"/>
                  </a:lnTo>
                  <a:lnTo>
                    <a:pt x="829" y="325"/>
                  </a:lnTo>
                  <a:lnTo>
                    <a:pt x="828" y="314"/>
                  </a:lnTo>
                  <a:lnTo>
                    <a:pt x="823" y="305"/>
                  </a:lnTo>
                  <a:lnTo>
                    <a:pt x="813" y="297"/>
                  </a:lnTo>
                  <a:lnTo>
                    <a:pt x="806" y="294"/>
                  </a:lnTo>
                  <a:lnTo>
                    <a:pt x="800" y="291"/>
                  </a:lnTo>
                  <a:lnTo>
                    <a:pt x="759" y="277"/>
                  </a:lnTo>
                  <a:lnTo>
                    <a:pt x="717" y="267"/>
                  </a:lnTo>
                  <a:lnTo>
                    <a:pt x="675" y="262"/>
                  </a:lnTo>
                  <a:lnTo>
                    <a:pt x="632" y="261"/>
                  </a:lnTo>
                  <a:close/>
                  <a:moveTo>
                    <a:pt x="602" y="0"/>
                  </a:moveTo>
                  <a:lnTo>
                    <a:pt x="663" y="3"/>
                  </a:lnTo>
                  <a:lnTo>
                    <a:pt x="723" y="12"/>
                  </a:lnTo>
                  <a:lnTo>
                    <a:pt x="780" y="27"/>
                  </a:lnTo>
                  <a:lnTo>
                    <a:pt x="836" y="47"/>
                  </a:lnTo>
                  <a:lnTo>
                    <a:pt x="888" y="72"/>
                  </a:lnTo>
                  <a:lnTo>
                    <a:pt x="937" y="103"/>
                  </a:lnTo>
                  <a:lnTo>
                    <a:pt x="984" y="138"/>
                  </a:lnTo>
                  <a:lnTo>
                    <a:pt x="1026" y="177"/>
                  </a:lnTo>
                  <a:lnTo>
                    <a:pt x="1065" y="220"/>
                  </a:lnTo>
                  <a:lnTo>
                    <a:pt x="1100" y="266"/>
                  </a:lnTo>
                  <a:lnTo>
                    <a:pt x="1130" y="316"/>
                  </a:lnTo>
                  <a:lnTo>
                    <a:pt x="1156" y="368"/>
                  </a:lnTo>
                  <a:lnTo>
                    <a:pt x="1175" y="424"/>
                  </a:lnTo>
                  <a:lnTo>
                    <a:pt x="1190" y="482"/>
                  </a:lnTo>
                  <a:lnTo>
                    <a:pt x="1199" y="542"/>
                  </a:lnTo>
                  <a:lnTo>
                    <a:pt x="1202" y="603"/>
                  </a:lnTo>
                  <a:lnTo>
                    <a:pt x="1199" y="665"/>
                  </a:lnTo>
                  <a:lnTo>
                    <a:pt x="1190" y="724"/>
                  </a:lnTo>
                  <a:lnTo>
                    <a:pt x="1175" y="782"/>
                  </a:lnTo>
                  <a:lnTo>
                    <a:pt x="1156" y="838"/>
                  </a:lnTo>
                  <a:lnTo>
                    <a:pt x="1130" y="890"/>
                  </a:lnTo>
                  <a:lnTo>
                    <a:pt x="1100" y="941"/>
                  </a:lnTo>
                  <a:lnTo>
                    <a:pt x="1065" y="986"/>
                  </a:lnTo>
                  <a:lnTo>
                    <a:pt x="1026" y="1030"/>
                  </a:lnTo>
                  <a:lnTo>
                    <a:pt x="984" y="1068"/>
                  </a:lnTo>
                  <a:lnTo>
                    <a:pt x="937" y="1103"/>
                  </a:lnTo>
                  <a:lnTo>
                    <a:pt x="888" y="1134"/>
                  </a:lnTo>
                  <a:lnTo>
                    <a:pt x="836" y="1159"/>
                  </a:lnTo>
                  <a:lnTo>
                    <a:pt x="780" y="1180"/>
                  </a:lnTo>
                  <a:lnTo>
                    <a:pt x="723" y="1194"/>
                  </a:lnTo>
                  <a:lnTo>
                    <a:pt x="663" y="1204"/>
                  </a:lnTo>
                  <a:lnTo>
                    <a:pt x="602" y="1207"/>
                  </a:lnTo>
                  <a:lnTo>
                    <a:pt x="540" y="1204"/>
                  </a:lnTo>
                  <a:lnTo>
                    <a:pt x="480" y="1194"/>
                  </a:lnTo>
                  <a:lnTo>
                    <a:pt x="422" y="1180"/>
                  </a:lnTo>
                  <a:lnTo>
                    <a:pt x="368" y="1159"/>
                  </a:lnTo>
                  <a:lnTo>
                    <a:pt x="315" y="1134"/>
                  </a:lnTo>
                  <a:lnTo>
                    <a:pt x="266" y="1103"/>
                  </a:lnTo>
                  <a:lnTo>
                    <a:pt x="219" y="1068"/>
                  </a:lnTo>
                  <a:lnTo>
                    <a:pt x="177" y="1030"/>
                  </a:lnTo>
                  <a:lnTo>
                    <a:pt x="137" y="986"/>
                  </a:lnTo>
                  <a:lnTo>
                    <a:pt x="104" y="941"/>
                  </a:lnTo>
                  <a:lnTo>
                    <a:pt x="73" y="890"/>
                  </a:lnTo>
                  <a:lnTo>
                    <a:pt x="48" y="838"/>
                  </a:lnTo>
                  <a:lnTo>
                    <a:pt x="28" y="782"/>
                  </a:lnTo>
                  <a:lnTo>
                    <a:pt x="12" y="724"/>
                  </a:lnTo>
                  <a:lnTo>
                    <a:pt x="4" y="665"/>
                  </a:lnTo>
                  <a:lnTo>
                    <a:pt x="0" y="603"/>
                  </a:lnTo>
                  <a:lnTo>
                    <a:pt x="4" y="542"/>
                  </a:lnTo>
                  <a:lnTo>
                    <a:pt x="12" y="482"/>
                  </a:lnTo>
                  <a:lnTo>
                    <a:pt x="28" y="424"/>
                  </a:lnTo>
                  <a:lnTo>
                    <a:pt x="48" y="368"/>
                  </a:lnTo>
                  <a:lnTo>
                    <a:pt x="73" y="316"/>
                  </a:lnTo>
                  <a:lnTo>
                    <a:pt x="104" y="266"/>
                  </a:lnTo>
                  <a:lnTo>
                    <a:pt x="137" y="220"/>
                  </a:lnTo>
                  <a:lnTo>
                    <a:pt x="177" y="177"/>
                  </a:lnTo>
                  <a:lnTo>
                    <a:pt x="219" y="138"/>
                  </a:lnTo>
                  <a:lnTo>
                    <a:pt x="266" y="103"/>
                  </a:lnTo>
                  <a:lnTo>
                    <a:pt x="315" y="72"/>
                  </a:lnTo>
                  <a:lnTo>
                    <a:pt x="368" y="47"/>
                  </a:lnTo>
                  <a:lnTo>
                    <a:pt x="422" y="27"/>
                  </a:lnTo>
                  <a:lnTo>
                    <a:pt x="480" y="12"/>
                  </a:lnTo>
                  <a:lnTo>
                    <a:pt x="540" y="3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4403177" y="4305300"/>
            <a:ext cx="569912" cy="409575"/>
            <a:chOff x="4437063" y="4305300"/>
            <a:chExt cx="569912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253"/>
            <p:cNvSpPr>
              <a:spLocks noEditPoints="1"/>
            </p:cNvSpPr>
            <p:nvPr/>
          </p:nvSpPr>
          <p:spPr bwMode="auto">
            <a:xfrm>
              <a:off x="4625975" y="4389438"/>
              <a:ext cx="190500" cy="190500"/>
            </a:xfrm>
            <a:custGeom>
              <a:avLst/>
              <a:gdLst>
                <a:gd name="T0" fmla="*/ 555 w 1202"/>
                <a:gd name="T1" fmla="*/ 199 h 1207"/>
                <a:gd name="T2" fmla="*/ 551 w 1202"/>
                <a:gd name="T3" fmla="*/ 266 h 1207"/>
                <a:gd name="T4" fmla="*/ 533 w 1202"/>
                <a:gd name="T5" fmla="*/ 291 h 1207"/>
                <a:gd name="T6" fmla="*/ 449 w 1202"/>
                <a:gd name="T7" fmla="*/ 337 h 1207"/>
                <a:gd name="T8" fmla="*/ 398 w 1202"/>
                <a:gd name="T9" fmla="*/ 427 h 1207"/>
                <a:gd name="T10" fmla="*/ 410 w 1202"/>
                <a:gd name="T11" fmla="*/ 538 h 1207"/>
                <a:gd name="T12" fmla="*/ 487 w 1202"/>
                <a:gd name="T13" fmla="*/ 614 h 1207"/>
                <a:gd name="T14" fmla="*/ 624 w 1202"/>
                <a:gd name="T15" fmla="*/ 677 h 1207"/>
                <a:gd name="T16" fmla="*/ 668 w 1202"/>
                <a:gd name="T17" fmla="*/ 739 h 1207"/>
                <a:gd name="T18" fmla="*/ 630 w 1202"/>
                <a:gd name="T19" fmla="*/ 793 h 1207"/>
                <a:gd name="T20" fmla="*/ 517 w 1202"/>
                <a:gd name="T21" fmla="*/ 795 h 1207"/>
                <a:gd name="T22" fmla="*/ 426 w 1202"/>
                <a:gd name="T23" fmla="*/ 763 h 1207"/>
                <a:gd name="T24" fmla="*/ 392 w 1202"/>
                <a:gd name="T25" fmla="*/ 842 h 1207"/>
                <a:gd name="T26" fmla="*/ 401 w 1202"/>
                <a:gd name="T27" fmla="*/ 880 h 1207"/>
                <a:gd name="T28" fmla="*/ 515 w 1202"/>
                <a:gd name="T29" fmla="*/ 916 h 1207"/>
                <a:gd name="T30" fmla="*/ 543 w 1202"/>
                <a:gd name="T31" fmla="*/ 937 h 1207"/>
                <a:gd name="T32" fmla="*/ 551 w 1202"/>
                <a:gd name="T33" fmla="*/ 1009 h 1207"/>
                <a:gd name="T34" fmla="*/ 626 w 1202"/>
                <a:gd name="T35" fmla="*/ 1016 h 1207"/>
                <a:gd name="T36" fmla="*/ 650 w 1202"/>
                <a:gd name="T37" fmla="*/ 991 h 1207"/>
                <a:gd name="T38" fmla="*/ 655 w 1202"/>
                <a:gd name="T39" fmla="*/ 916 h 1207"/>
                <a:gd name="T40" fmla="*/ 729 w 1202"/>
                <a:gd name="T41" fmla="*/ 882 h 1207"/>
                <a:gd name="T42" fmla="*/ 804 w 1202"/>
                <a:gd name="T43" fmla="*/ 790 h 1207"/>
                <a:gd name="T44" fmla="*/ 808 w 1202"/>
                <a:gd name="T45" fmla="*/ 677 h 1207"/>
                <a:gd name="T46" fmla="*/ 742 w 1202"/>
                <a:gd name="T47" fmla="*/ 583 h 1207"/>
                <a:gd name="T48" fmla="*/ 616 w 1202"/>
                <a:gd name="T49" fmla="*/ 520 h 1207"/>
                <a:gd name="T50" fmla="*/ 549 w 1202"/>
                <a:gd name="T51" fmla="*/ 476 h 1207"/>
                <a:gd name="T52" fmla="*/ 548 w 1202"/>
                <a:gd name="T53" fmla="*/ 423 h 1207"/>
                <a:gd name="T54" fmla="*/ 606 w 1202"/>
                <a:gd name="T55" fmla="*/ 396 h 1207"/>
                <a:gd name="T56" fmla="*/ 697 w 1202"/>
                <a:gd name="T57" fmla="*/ 407 h 1207"/>
                <a:gd name="T58" fmla="*/ 747 w 1202"/>
                <a:gd name="T59" fmla="*/ 426 h 1207"/>
                <a:gd name="T60" fmla="*/ 766 w 1202"/>
                <a:gd name="T61" fmla="*/ 407 h 1207"/>
                <a:gd name="T62" fmla="*/ 779 w 1202"/>
                <a:gd name="T63" fmla="*/ 315 h 1207"/>
                <a:gd name="T64" fmla="*/ 675 w 1202"/>
                <a:gd name="T65" fmla="*/ 283 h 1207"/>
                <a:gd name="T66" fmla="*/ 654 w 1202"/>
                <a:gd name="T67" fmla="*/ 258 h 1207"/>
                <a:gd name="T68" fmla="*/ 649 w 1202"/>
                <a:gd name="T69" fmla="*/ 198 h 1207"/>
                <a:gd name="T70" fmla="*/ 580 w 1202"/>
                <a:gd name="T71" fmla="*/ 190 h 1207"/>
                <a:gd name="T72" fmla="*/ 780 w 1202"/>
                <a:gd name="T73" fmla="*/ 27 h 1207"/>
                <a:gd name="T74" fmla="*/ 984 w 1202"/>
                <a:gd name="T75" fmla="*/ 138 h 1207"/>
                <a:gd name="T76" fmla="*/ 1130 w 1202"/>
                <a:gd name="T77" fmla="*/ 316 h 1207"/>
                <a:gd name="T78" fmla="*/ 1199 w 1202"/>
                <a:gd name="T79" fmla="*/ 542 h 1207"/>
                <a:gd name="T80" fmla="*/ 1175 w 1202"/>
                <a:gd name="T81" fmla="*/ 782 h 1207"/>
                <a:gd name="T82" fmla="*/ 1065 w 1202"/>
                <a:gd name="T83" fmla="*/ 986 h 1207"/>
                <a:gd name="T84" fmla="*/ 888 w 1202"/>
                <a:gd name="T85" fmla="*/ 1134 h 1207"/>
                <a:gd name="T86" fmla="*/ 663 w 1202"/>
                <a:gd name="T87" fmla="*/ 1204 h 1207"/>
                <a:gd name="T88" fmla="*/ 422 w 1202"/>
                <a:gd name="T89" fmla="*/ 1180 h 1207"/>
                <a:gd name="T90" fmla="*/ 219 w 1202"/>
                <a:gd name="T91" fmla="*/ 1068 h 1207"/>
                <a:gd name="T92" fmla="*/ 73 w 1202"/>
                <a:gd name="T93" fmla="*/ 890 h 1207"/>
                <a:gd name="T94" fmla="*/ 4 w 1202"/>
                <a:gd name="T95" fmla="*/ 665 h 1207"/>
                <a:gd name="T96" fmla="*/ 28 w 1202"/>
                <a:gd name="T97" fmla="*/ 424 h 1207"/>
                <a:gd name="T98" fmla="*/ 137 w 1202"/>
                <a:gd name="T99" fmla="*/ 220 h 1207"/>
                <a:gd name="T100" fmla="*/ 315 w 1202"/>
                <a:gd name="T101" fmla="*/ 72 h 1207"/>
                <a:gd name="T102" fmla="*/ 540 w 1202"/>
                <a:gd name="T103" fmla="*/ 3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02" h="1207">
                  <a:moveTo>
                    <a:pt x="580" y="190"/>
                  </a:moveTo>
                  <a:lnTo>
                    <a:pt x="568" y="191"/>
                  </a:lnTo>
                  <a:lnTo>
                    <a:pt x="559" y="194"/>
                  </a:lnTo>
                  <a:lnTo>
                    <a:pt x="555" y="199"/>
                  </a:lnTo>
                  <a:lnTo>
                    <a:pt x="552" y="208"/>
                  </a:lnTo>
                  <a:lnTo>
                    <a:pt x="551" y="220"/>
                  </a:lnTo>
                  <a:lnTo>
                    <a:pt x="551" y="253"/>
                  </a:lnTo>
                  <a:lnTo>
                    <a:pt x="551" y="266"/>
                  </a:lnTo>
                  <a:lnTo>
                    <a:pt x="550" y="276"/>
                  </a:lnTo>
                  <a:lnTo>
                    <a:pt x="548" y="282"/>
                  </a:lnTo>
                  <a:lnTo>
                    <a:pt x="542" y="286"/>
                  </a:lnTo>
                  <a:lnTo>
                    <a:pt x="533" y="291"/>
                  </a:lnTo>
                  <a:lnTo>
                    <a:pt x="520" y="295"/>
                  </a:lnTo>
                  <a:lnTo>
                    <a:pt x="493" y="307"/>
                  </a:lnTo>
                  <a:lnTo>
                    <a:pt x="469" y="320"/>
                  </a:lnTo>
                  <a:lnTo>
                    <a:pt x="449" y="337"/>
                  </a:lnTo>
                  <a:lnTo>
                    <a:pt x="431" y="355"/>
                  </a:lnTo>
                  <a:lnTo>
                    <a:pt x="417" y="377"/>
                  </a:lnTo>
                  <a:lnTo>
                    <a:pt x="406" y="400"/>
                  </a:lnTo>
                  <a:lnTo>
                    <a:pt x="398" y="427"/>
                  </a:lnTo>
                  <a:lnTo>
                    <a:pt x="394" y="456"/>
                  </a:lnTo>
                  <a:lnTo>
                    <a:pt x="395" y="486"/>
                  </a:lnTo>
                  <a:lnTo>
                    <a:pt x="401" y="512"/>
                  </a:lnTo>
                  <a:lnTo>
                    <a:pt x="410" y="538"/>
                  </a:lnTo>
                  <a:lnTo>
                    <a:pt x="425" y="559"/>
                  </a:lnTo>
                  <a:lnTo>
                    <a:pt x="442" y="579"/>
                  </a:lnTo>
                  <a:lnTo>
                    <a:pt x="463" y="598"/>
                  </a:lnTo>
                  <a:lnTo>
                    <a:pt x="487" y="614"/>
                  </a:lnTo>
                  <a:lnTo>
                    <a:pt x="525" y="633"/>
                  </a:lnTo>
                  <a:lnTo>
                    <a:pt x="563" y="649"/>
                  </a:lnTo>
                  <a:lnTo>
                    <a:pt x="602" y="665"/>
                  </a:lnTo>
                  <a:lnTo>
                    <a:pt x="624" y="677"/>
                  </a:lnTo>
                  <a:lnTo>
                    <a:pt x="644" y="690"/>
                  </a:lnTo>
                  <a:lnTo>
                    <a:pt x="657" y="706"/>
                  </a:lnTo>
                  <a:lnTo>
                    <a:pt x="666" y="721"/>
                  </a:lnTo>
                  <a:lnTo>
                    <a:pt x="668" y="739"/>
                  </a:lnTo>
                  <a:lnTo>
                    <a:pt x="666" y="755"/>
                  </a:lnTo>
                  <a:lnTo>
                    <a:pt x="660" y="769"/>
                  </a:lnTo>
                  <a:lnTo>
                    <a:pt x="648" y="782"/>
                  </a:lnTo>
                  <a:lnTo>
                    <a:pt x="630" y="793"/>
                  </a:lnTo>
                  <a:lnTo>
                    <a:pt x="604" y="801"/>
                  </a:lnTo>
                  <a:lnTo>
                    <a:pt x="577" y="804"/>
                  </a:lnTo>
                  <a:lnTo>
                    <a:pt x="556" y="802"/>
                  </a:lnTo>
                  <a:lnTo>
                    <a:pt x="517" y="795"/>
                  </a:lnTo>
                  <a:lnTo>
                    <a:pt x="479" y="784"/>
                  </a:lnTo>
                  <a:lnTo>
                    <a:pt x="443" y="768"/>
                  </a:lnTo>
                  <a:lnTo>
                    <a:pt x="433" y="764"/>
                  </a:lnTo>
                  <a:lnTo>
                    <a:pt x="426" y="763"/>
                  </a:lnTo>
                  <a:lnTo>
                    <a:pt x="419" y="765"/>
                  </a:lnTo>
                  <a:lnTo>
                    <a:pt x="414" y="771"/>
                  </a:lnTo>
                  <a:lnTo>
                    <a:pt x="409" y="783"/>
                  </a:lnTo>
                  <a:lnTo>
                    <a:pt x="392" y="842"/>
                  </a:lnTo>
                  <a:lnTo>
                    <a:pt x="389" y="856"/>
                  </a:lnTo>
                  <a:lnTo>
                    <a:pt x="389" y="866"/>
                  </a:lnTo>
                  <a:lnTo>
                    <a:pt x="392" y="874"/>
                  </a:lnTo>
                  <a:lnTo>
                    <a:pt x="401" y="880"/>
                  </a:lnTo>
                  <a:lnTo>
                    <a:pt x="413" y="888"/>
                  </a:lnTo>
                  <a:lnTo>
                    <a:pt x="446" y="901"/>
                  </a:lnTo>
                  <a:lnTo>
                    <a:pt x="480" y="910"/>
                  </a:lnTo>
                  <a:lnTo>
                    <a:pt x="515" y="916"/>
                  </a:lnTo>
                  <a:lnTo>
                    <a:pt x="528" y="920"/>
                  </a:lnTo>
                  <a:lnTo>
                    <a:pt x="537" y="922"/>
                  </a:lnTo>
                  <a:lnTo>
                    <a:pt x="541" y="927"/>
                  </a:lnTo>
                  <a:lnTo>
                    <a:pt x="543" y="937"/>
                  </a:lnTo>
                  <a:lnTo>
                    <a:pt x="544" y="951"/>
                  </a:lnTo>
                  <a:lnTo>
                    <a:pt x="544" y="991"/>
                  </a:lnTo>
                  <a:lnTo>
                    <a:pt x="545" y="1002"/>
                  </a:lnTo>
                  <a:lnTo>
                    <a:pt x="551" y="1009"/>
                  </a:lnTo>
                  <a:lnTo>
                    <a:pt x="558" y="1015"/>
                  </a:lnTo>
                  <a:lnTo>
                    <a:pt x="569" y="1016"/>
                  </a:lnTo>
                  <a:lnTo>
                    <a:pt x="595" y="1016"/>
                  </a:lnTo>
                  <a:lnTo>
                    <a:pt x="626" y="1016"/>
                  </a:lnTo>
                  <a:lnTo>
                    <a:pt x="637" y="1014"/>
                  </a:lnTo>
                  <a:lnTo>
                    <a:pt x="643" y="1009"/>
                  </a:lnTo>
                  <a:lnTo>
                    <a:pt x="648" y="1002"/>
                  </a:lnTo>
                  <a:lnTo>
                    <a:pt x="650" y="991"/>
                  </a:lnTo>
                  <a:lnTo>
                    <a:pt x="650" y="965"/>
                  </a:lnTo>
                  <a:lnTo>
                    <a:pt x="650" y="937"/>
                  </a:lnTo>
                  <a:lnTo>
                    <a:pt x="651" y="925"/>
                  </a:lnTo>
                  <a:lnTo>
                    <a:pt x="655" y="916"/>
                  </a:lnTo>
                  <a:lnTo>
                    <a:pt x="663" y="910"/>
                  </a:lnTo>
                  <a:lnTo>
                    <a:pt x="674" y="906"/>
                  </a:lnTo>
                  <a:lnTo>
                    <a:pt x="703" y="896"/>
                  </a:lnTo>
                  <a:lnTo>
                    <a:pt x="729" y="882"/>
                  </a:lnTo>
                  <a:lnTo>
                    <a:pt x="753" y="863"/>
                  </a:lnTo>
                  <a:lnTo>
                    <a:pt x="774" y="841"/>
                  </a:lnTo>
                  <a:lnTo>
                    <a:pt x="791" y="816"/>
                  </a:lnTo>
                  <a:lnTo>
                    <a:pt x="804" y="790"/>
                  </a:lnTo>
                  <a:lnTo>
                    <a:pt x="812" y="761"/>
                  </a:lnTo>
                  <a:lnTo>
                    <a:pt x="815" y="733"/>
                  </a:lnTo>
                  <a:lnTo>
                    <a:pt x="813" y="706"/>
                  </a:lnTo>
                  <a:lnTo>
                    <a:pt x="808" y="677"/>
                  </a:lnTo>
                  <a:lnTo>
                    <a:pt x="798" y="651"/>
                  </a:lnTo>
                  <a:lnTo>
                    <a:pt x="784" y="626"/>
                  </a:lnTo>
                  <a:lnTo>
                    <a:pt x="765" y="603"/>
                  </a:lnTo>
                  <a:lnTo>
                    <a:pt x="742" y="583"/>
                  </a:lnTo>
                  <a:lnTo>
                    <a:pt x="716" y="566"/>
                  </a:lnTo>
                  <a:lnTo>
                    <a:pt x="684" y="549"/>
                  </a:lnTo>
                  <a:lnTo>
                    <a:pt x="650" y="534"/>
                  </a:lnTo>
                  <a:lnTo>
                    <a:pt x="616" y="520"/>
                  </a:lnTo>
                  <a:lnTo>
                    <a:pt x="595" y="511"/>
                  </a:lnTo>
                  <a:lnTo>
                    <a:pt x="577" y="502"/>
                  </a:lnTo>
                  <a:lnTo>
                    <a:pt x="561" y="488"/>
                  </a:lnTo>
                  <a:lnTo>
                    <a:pt x="549" y="476"/>
                  </a:lnTo>
                  <a:lnTo>
                    <a:pt x="541" y="463"/>
                  </a:lnTo>
                  <a:lnTo>
                    <a:pt x="539" y="449"/>
                  </a:lnTo>
                  <a:lnTo>
                    <a:pt x="541" y="435"/>
                  </a:lnTo>
                  <a:lnTo>
                    <a:pt x="548" y="423"/>
                  </a:lnTo>
                  <a:lnTo>
                    <a:pt x="557" y="411"/>
                  </a:lnTo>
                  <a:lnTo>
                    <a:pt x="571" y="402"/>
                  </a:lnTo>
                  <a:lnTo>
                    <a:pt x="589" y="398"/>
                  </a:lnTo>
                  <a:lnTo>
                    <a:pt x="606" y="396"/>
                  </a:lnTo>
                  <a:lnTo>
                    <a:pt x="613" y="396"/>
                  </a:lnTo>
                  <a:lnTo>
                    <a:pt x="620" y="396"/>
                  </a:lnTo>
                  <a:lnTo>
                    <a:pt x="658" y="398"/>
                  </a:lnTo>
                  <a:lnTo>
                    <a:pt x="697" y="407"/>
                  </a:lnTo>
                  <a:lnTo>
                    <a:pt x="732" y="421"/>
                  </a:lnTo>
                  <a:lnTo>
                    <a:pt x="738" y="424"/>
                  </a:lnTo>
                  <a:lnTo>
                    <a:pt x="742" y="425"/>
                  </a:lnTo>
                  <a:lnTo>
                    <a:pt x="747" y="426"/>
                  </a:lnTo>
                  <a:lnTo>
                    <a:pt x="750" y="426"/>
                  </a:lnTo>
                  <a:lnTo>
                    <a:pt x="756" y="424"/>
                  </a:lnTo>
                  <a:lnTo>
                    <a:pt x="762" y="419"/>
                  </a:lnTo>
                  <a:lnTo>
                    <a:pt x="766" y="407"/>
                  </a:lnTo>
                  <a:lnTo>
                    <a:pt x="786" y="340"/>
                  </a:lnTo>
                  <a:lnTo>
                    <a:pt x="787" y="330"/>
                  </a:lnTo>
                  <a:lnTo>
                    <a:pt x="785" y="321"/>
                  </a:lnTo>
                  <a:lnTo>
                    <a:pt x="779" y="315"/>
                  </a:lnTo>
                  <a:lnTo>
                    <a:pt x="771" y="309"/>
                  </a:lnTo>
                  <a:lnTo>
                    <a:pt x="731" y="294"/>
                  </a:lnTo>
                  <a:lnTo>
                    <a:pt x="690" y="285"/>
                  </a:lnTo>
                  <a:lnTo>
                    <a:pt x="675" y="283"/>
                  </a:lnTo>
                  <a:lnTo>
                    <a:pt x="665" y="280"/>
                  </a:lnTo>
                  <a:lnTo>
                    <a:pt x="658" y="276"/>
                  </a:lnTo>
                  <a:lnTo>
                    <a:pt x="655" y="269"/>
                  </a:lnTo>
                  <a:lnTo>
                    <a:pt x="654" y="258"/>
                  </a:lnTo>
                  <a:lnTo>
                    <a:pt x="654" y="243"/>
                  </a:lnTo>
                  <a:lnTo>
                    <a:pt x="654" y="222"/>
                  </a:lnTo>
                  <a:lnTo>
                    <a:pt x="652" y="208"/>
                  </a:lnTo>
                  <a:lnTo>
                    <a:pt x="649" y="198"/>
                  </a:lnTo>
                  <a:lnTo>
                    <a:pt x="640" y="194"/>
                  </a:lnTo>
                  <a:lnTo>
                    <a:pt x="628" y="191"/>
                  </a:lnTo>
                  <a:lnTo>
                    <a:pt x="608" y="190"/>
                  </a:lnTo>
                  <a:lnTo>
                    <a:pt x="580" y="190"/>
                  </a:lnTo>
                  <a:close/>
                  <a:moveTo>
                    <a:pt x="602" y="0"/>
                  </a:moveTo>
                  <a:lnTo>
                    <a:pt x="663" y="3"/>
                  </a:lnTo>
                  <a:lnTo>
                    <a:pt x="723" y="12"/>
                  </a:lnTo>
                  <a:lnTo>
                    <a:pt x="780" y="27"/>
                  </a:lnTo>
                  <a:lnTo>
                    <a:pt x="836" y="47"/>
                  </a:lnTo>
                  <a:lnTo>
                    <a:pt x="888" y="72"/>
                  </a:lnTo>
                  <a:lnTo>
                    <a:pt x="937" y="103"/>
                  </a:lnTo>
                  <a:lnTo>
                    <a:pt x="984" y="138"/>
                  </a:lnTo>
                  <a:lnTo>
                    <a:pt x="1026" y="177"/>
                  </a:lnTo>
                  <a:lnTo>
                    <a:pt x="1065" y="220"/>
                  </a:lnTo>
                  <a:lnTo>
                    <a:pt x="1100" y="266"/>
                  </a:lnTo>
                  <a:lnTo>
                    <a:pt x="1130" y="316"/>
                  </a:lnTo>
                  <a:lnTo>
                    <a:pt x="1156" y="368"/>
                  </a:lnTo>
                  <a:lnTo>
                    <a:pt x="1175" y="424"/>
                  </a:lnTo>
                  <a:lnTo>
                    <a:pt x="1190" y="482"/>
                  </a:lnTo>
                  <a:lnTo>
                    <a:pt x="1199" y="542"/>
                  </a:lnTo>
                  <a:lnTo>
                    <a:pt x="1202" y="603"/>
                  </a:lnTo>
                  <a:lnTo>
                    <a:pt x="1199" y="665"/>
                  </a:lnTo>
                  <a:lnTo>
                    <a:pt x="1190" y="724"/>
                  </a:lnTo>
                  <a:lnTo>
                    <a:pt x="1175" y="782"/>
                  </a:lnTo>
                  <a:lnTo>
                    <a:pt x="1156" y="838"/>
                  </a:lnTo>
                  <a:lnTo>
                    <a:pt x="1130" y="890"/>
                  </a:lnTo>
                  <a:lnTo>
                    <a:pt x="1100" y="941"/>
                  </a:lnTo>
                  <a:lnTo>
                    <a:pt x="1065" y="986"/>
                  </a:lnTo>
                  <a:lnTo>
                    <a:pt x="1026" y="1030"/>
                  </a:lnTo>
                  <a:lnTo>
                    <a:pt x="984" y="1068"/>
                  </a:lnTo>
                  <a:lnTo>
                    <a:pt x="937" y="1103"/>
                  </a:lnTo>
                  <a:lnTo>
                    <a:pt x="888" y="1134"/>
                  </a:lnTo>
                  <a:lnTo>
                    <a:pt x="836" y="1159"/>
                  </a:lnTo>
                  <a:lnTo>
                    <a:pt x="780" y="1180"/>
                  </a:lnTo>
                  <a:lnTo>
                    <a:pt x="723" y="1194"/>
                  </a:lnTo>
                  <a:lnTo>
                    <a:pt x="663" y="1204"/>
                  </a:lnTo>
                  <a:lnTo>
                    <a:pt x="602" y="1207"/>
                  </a:lnTo>
                  <a:lnTo>
                    <a:pt x="540" y="1204"/>
                  </a:lnTo>
                  <a:lnTo>
                    <a:pt x="480" y="1194"/>
                  </a:lnTo>
                  <a:lnTo>
                    <a:pt x="422" y="1180"/>
                  </a:lnTo>
                  <a:lnTo>
                    <a:pt x="368" y="1159"/>
                  </a:lnTo>
                  <a:lnTo>
                    <a:pt x="315" y="1134"/>
                  </a:lnTo>
                  <a:lnTo>
                    <a:pt x="266" y="1103"/>
                  </a:lnTo>
                  <a:lnTo>
                    <a:pt x="219" y="1068"/>
                  </a:lnTo>
                  <a:lnTo>
                    <a:pt x="177" y="1030"/>
                  </a:lnTo>
                  <a:lnTo>
                    <a:pt x="137" y="986"/>
                  </a:lnTo>
                  <a:lnTo>
                    <a:pt x="104" y="941"/>
                  </a:lnTo>
                  <a:lnTo>
                    <a:pt x="73" y="890"/>
                  </a:lnTo>
                  <a:lnTo>
                    <a:pt x="48" y="838"/>
                  </a:lnTo>
                  <a:lnTo>
                    <a:pt x="28" y="782"/>
                  </a:lnTo>
                  <a:lnTo>
                    <a:pt x="12" y="724"/>
                  </a:lnTo>
                  <a:lnTo>
                    <a:pt x="4" y="665"/>
                  </a:lnTo>
                  <a:lnTo>
                    <a:pt x="0" y="603"/>
                  </a:lnTo>
                  <a:lnTo>
                    <a:pt x="4" y="542"/>
                  </a:lnTo>
                  <a:lnTo>
                    <a:pt x="12" y="482"/>
                  </a:lnTo>
                  <a:lnTo>
                    <a:pt x="28" y="424"/>
                  </a:lnTo>
                  <a:lnTo>
                    <a:pt x="48" y="368"/>
                  </a:lnTo>
                  <a:lnTo>
                    <a:pt x="73" y="316"/>
                  </a:lnTo>
                  <a:lnTo>
                    <a:pt x="104" y="266"/>
                  </a:lnTo>
                  <a:lnTo>
                    <a:pt x="137" y="220"/>
                  </a:lnTo>
                  <a:lnTo>
                    <a:pt x="177" y="177"/>
                  </a:lnTo>
                  <a:lnTo>
                    <a:pt x="219" y="138"/>
                  </a:lnTo>
                  <a:lnTo>
                    <a:pt x="266" y="103"/>
                  </a:lnTo>
                  <a:lnTo>
                    <a:pt x="315" y="72"/>
                  </a:lnTo>
                  <a:lnTo>
                    <a:pt x="368" y="47"/>
                  </a:lnTo>
                  <a:lnTo>
                    <a:pt x="422" y="27"/>
                  </a:lnTo>
                  <a:lnTo>
                    <a:pt x="480" y="12"/>
                  </a:lnTo>
                  <a:lnTo>
                    <a:pt x="540" y="3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54"/>
            <p:cNvSpPr>
              <a:spLocks noEditPoints="1"/>
            </p:cNvSpPr>
            <p:nvPr/>
          </p:nvSpPr>
          <p:spPr bwMode="auto">
            <a:xfrm>
              <a:off x="4437063" y="4305300"/>
              <a:ext cx="569912" cy="409575"/>
            </a:xfrm>
            <a:custGeom>
              <a:avLst/>
              <a:gdLst>
                <a:gd name="T0" fmla="*/ 1454 w 3587"/>
                <a:gd name="T1" fmla="*/ 2267 h 2578"/>
                <a:gd name="T2" fmla="*/ 1465 w 3587"/>
                <a:gd name="T3" fmla="*/ 2315 h 2578"/>
                <a:gd name="T4" fmla="*/ 1495 w 3587"/>
                <a:gd name="T5" fmla="*/ 2351 h 2578"/>
                <a:gd name="T6" fmla="*/ 1537 w 3587"/>
                <a:gd name="T7" fmla="*/ 2373 h 2578"/>
                <a:gd name="T8" fmla="*/ 2026 w 3587"/>
                <a:gd name="T9" fmla="*/ 2375 h 2578"/>
                <a:gd name="T10" fmla="*/ 2073 w 3587"/>
                <a:gd name="T11" fmla="*/ 2364 h 2578"/>
                <a:gd name="T12" fmla="*/ 2110 w 3587"/>
                <a:gd name="T13" fmla="*/ 2335 h 2578"/>
                <a:gd name="T14" fmla="*/ 2131 w 3587"/>
                <a:gd name="T15" fmla="*/ 2292 h 2578"/>
                <a:gd name="T16" fmla="*/ 2134 w 3587"/>
                <a:gd name="T17" fmla="*/ 2244 h 2578"/>
                <a:gd name="T18" fmla="*/ 534 w 3587"/>
                <a:gd name="T19" fmla="*/ 314 h 2578"/>
                <a:gd name="T20" fmla="*/ 533 w 3587"/>
                <a:gd name="T21" fmla="*/ 1930 h 2578"/>
                <a:gd name="T22" fmla="*/ 3056 w 3587"/>
                <a:gd name="T23" fmla="*/ 315 h 2578"/>
                <a:gd name="T24" fmla="*/ 534 w 3587"/>
                <a:gd name="T25" fmla="*/ 314 h 2578"/>
                <a:gd name="T26" fmla="*/ 3054 w 3587"/>
                <a:gd name="T27" fmla="*/ 0 h 2578"/>
                <a:gd name="T28" fmla="*/ 3145 w 3587"/>
                <a:gd name="T29" fmla="*/ 13 h 2578"/>
                <a:gd name="T30" fmla="*/ 3224 w 3587"/>
                <a:gd name="T31" fmla="*/ 51 h 2578"/>
                <a:gd name="T32" fmla="*/ 3291 w 3587"/>
                <a:gd name="T33" fmla="*/ 108 h 2578"/>
                <a:gd name="T34" fmla="*/ 3339 w 3587"/>
                <a:gd name="T35" fmla="*/ 183 h 2578"/>
                <a:gd name="T36" fmla="*/ 3365 w 3587"/>
                <a:gd name="T37" fmla="*/ 269 h 2578"/>
                <a:gd name="T38" fmla="*/ 3368 w 3587"/>
                <a:gd name="T39" fmla="*/ 1912 h 2578"/>
                <a:gd name="T40" fmla="*/ 3378 w 3587"/>
                <a:gd name="T41" fmla="*/ 1971 h 2578"/>
                <a:gd name="T42" fmla="*/ 3408 w 3587"/>
                <a:gd name="T43" fmla="*/ 2024 h 2578"/>
                <a:gd name="T44" fmla="*/ 3578 w 3587"/>
                <a:gd name="T45" fmla="*/ 2236 h 2578"/>
                <a:gd name="T46" fmla="*/ 3587 w 3587"/>
                <a:gd name="T47" fmla="*/ 2274 h 2578"/>
                <a:gd name="T48" fmla="*/ 3583 w 3587"/>
                <a:gd name="T49" fmla="*/ 2399 h 2578"/>
                <a:gd name="T50" fmla="*/ 3563 w 3587"/>
                <a:gd name="T51" fmla="*/ 2463 h 2578"/>
                <a:gd name="T52" fmla="*/ 3525 w 3587"/>
                <a:gd name="T53" fmla="*/ 2516 h 2578"/>
                <a:gd name="T54" fmla="*/ 3471 w 3587"/>
                <a:gd name="T55" fmla="*/ 2554 h 2578"/>
                <a:gd name="T56" fmla="*/ 3408 w 3587"/>
                <a:gd name="T57" fmla="*/ 2575 h 2578"/>
                <a:gd name="T58" fmla="*/ 212 w 3587"/>
                <a:gd name="T59" fmla="*/ 2578 h 2578"/>
                <a:gd name="T60" fmla="*/ 146 w 3587"/>
                <a:gd name="T61" fmla="*/ 2567 h 2578"/>
                <a:gd name="T62" fmla="*/ 87 w 3587"/>
                <a:gd name="T63" fmla="*/ 2537 h 2578"/>
                <a:gd name="T64" fmla="*/ 41 w 3587"/>
                <a:gd name="T65" fmla="*/ 2491 h 2578"/>
                <a:gd name="T66" fmla="*/ 11 w 3587"/>
                <a:gd name="T67" fmla="*/ 2433 h 2578"/>
                <a:gd name="T68" fmla="*/ 0 w 3587"/>
                <a:gd name="T69" fmla="*/ 2365 h 2578"/>
                <a:gd name="T70" fmla="*/ 2 w 3587"/>
                <a:gd name="T71" fmla="*/ 2254 h 2578"/>
                <a:gd name="T72" fmla="*/ 18 w 3587"/>
                <a:gd name="T73" fmla="*/ 2220 h 2578"/>
                <a:gd name="T74" fmla="*/ 197 w 3587"/>
                <a:gd name="T75" fmla="*/ 1996 h 2578"/>
                <a:gd name="T76" fmla="*/ 218 w 3587"/>
                <a:gd name="T77" fmla="*/ 1940 h 2578"/>
                <a:gd name="T78" fmla="*/ 220 w 3587"/>
                <a:gd name="T79" fmla="*/ 315 h 2578"/>
                <a:gd name="T80" fmla="*/ 233 w 3587"/>
                <a:gd name="T81" fmla="*/ 224 h 2578"/>
                <a:gd name="T82" fmla="*/ 271 w 3587"/>
                <a:gd name="T83" fmla="*/ 143 h 2578"/>
                <a:gd name="T84" fmla="*/ 327 w 3587"/>
                <a:gd name="T85" fmla="*/ 78 h 2578"/>
                <a:gd name="T86" fmla="*/ 401 w 3587"/>
                <a:gd name="T87" fmla="*/ 30 h 2578"/>
                <a:gd name="T88" fmla="*/ 487 w 3587"/>
                <a:gd name="T89" fmla="*/ 4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87" h="2578">
                  <a:moveTo>
                    <a:pt x="1454" y="2244"/>
                  </a:moveTo>
                  <a:lnTo>
                    <a:pt x="1454" y="2267"/>
                  </a:lnTo>
                  <a:lnTo>
                    <a:pt x="1458" y="2292"/>
                  </a:lnTo>
                  <a:lnTo>
                    <a:pt x="1465" y="2315"/>
                  </a:lnTo>
                  <a:lnTo>
                    <a:pt x="1478" y="2335"/>
                  </a:lnTo>
                  <a:lnTo>
                    <a:pt x="1495" y="2351"/>
                  </a:lnTo>
                  <a:lnTo>
                    <a:pt x="1515" y="2364"/>
                  </a:lnTo>
                  <a:lnTo>
                    <a:pt x="1537" y="2373"/>
                  </a:lnTo>
                  <a:lnTo>
                    <a:pt x="1562" y="2375"/>
                  </a:lnTo>
                  <a:lnTo>
                    <a:pt x="2026" y="2375"/>
                  </a:lnTo>
                  <a:lnTo>
                    <a:pt x="2051" y="2373"/>
                  </a:lnTo>
                  <a:lnTo>
                    <a:pt x="2073" y="2364"/>
                  </a:lnTo>
                  <a:lnTo>
                    <a:pt x="2094" y="2351"/>
                  </a:lnTo>
                  <a:lnTo>
                    <a:pt x="2110" y="2335"/>
                  </a:lnTo>
                  <a:lnTo>
                    <a:pt x="2124" y="2315"/>
                  </a:lnTo>
                  <a:lnTo>
                    <a:pt x="2131" y="2292"/>
                  </a:lnTo>
                  <a:lnTo>
                    <a:pt x="2134" y="2267"/>
                  </a:lnTo>
                  <a:lnTo>
                    <a:pt x="2134" y="2244"/>
                  </a:lnTo>
                  <a:lnTo>
                    <a:pt x="1454" y="2244"/>
                  </a:lnTo>
                  <a:close/>
                  <a:moveTo>
                    <a:pt x="534" y="314"/>
                  </a:moveTo>
                  <a:lnTo>
                    <a:pt x="533" y="315"/>
                  </a:lnTo>
                  <a:lnTo>
                    <a:pt x="533" y="1930"/>
                  </a:lnTo>
                  <a:lnTo>
                    <a:pt x="3056" y="1930"/>
                  </a:lnTo>
                  <a:lnTo>
                    <a:pt x="3056" y="315"/>
                  </a:lnTo>
                  <a:lnTo>
                    <a:pt x="2023" y="314"/>
                  </a:lnTo>
                  <a:lnTo>
                    <a:pt x="534" y="314"/>
                  </a:lnTo>
                  <a:close/>
                  <a:moveTo>
                    <a:pt x="534" y="0"/>
                  </a:moveTo>
                  <a:lnTo>
                    <a:pt x="3054" y="0"/>
                  </a:lnTo>
                  <a:lnTo>
                    <a:pt x="3100" y="4"/>
                  </a:lnTo>
                  <a:lnTo>
                    <a:pt x="3145" y="13"/>
                  </a:lnTo>
                  <a:lnTo>
                    <a:pt x="3186" y="30"/>
                  </a:lnTo>
                  <a:lnTo>
                    <a:pt x="3224" y="51"/>
                  </a:lnTo>
                  <a:lnTo>
                    <a:pt x="3260" y="78"/>
                  </a:lnTo>
                  <a:lnTo>
                    <a:pt x="3291" y="108"/>
                  </a:lnTo>
                  <a:lnTo>
                    <a:pt x="3317" y="143"/>
                  </a:lnTo>
                  <a:lnTo>
                    <a:pt x="3339" y="183"/>
                  </a:lnTo>
                  <a:lnTo>
                    <a:pt x="3355" y="224"/>
                  </a:lnTo>
                  <a:lnTo>
                    <a:pt x="3365" y="269"/>
                  </a:lnTo>
                  <a:lnTo>
                    <a:pt x="3368" y="315"/>
                  </a:lnTo>
                  <a:lnTo>
                    <a:pt x="3368" y="1912"/>
                  </a:lnTo>
                  <a:lnTo>
                    <a:pt x="3370" y="1942"/>
                  </a:lnTo>
                  <a:lnTo>
                    <a:pt x="3378" y="1971"/>
                  </a:lnTo>
                  <a:lnTo>
                    <a:pt x="3391" y="1998"/>
                  </a:lnTo>
                  <a:lnTo>
                    <a:pt x="3408" y="2024"/>
                  </a:lnTo>
                  <a:lnTo>
                    <a:pt x="3568" y="2220"/>
                  </a:lnTo>
                  <a:lnTo>
                    <a:pt x="3578" y="2236"/>
                  </a:lnTo>
                  <a:lnTo>
                    <a:pt x="3585" y="2255"/>
                  </a:lnTo>
                  <a:lnTo>
                    <a:pt x="3587" y="2274"/>
                  </a:lnTo>
                  <a:lnTo>
                    <a:pt x="3587" y="2365"/>
                  </a:lnTo>
                  <a:lnTo>
                    <a:pt x="3583" y="2399"/>
                  </a:lnTo>
                  <a:lnTo>
                    <a:pt x="3576" y="2432"/>
                  </a:lnTo>
                  <a:lnTo>
                    <a:pt x="3563" y="2463"/>
                  </a:lnTo>
                  <a:lnTo>
                    <a:pt x="3545" y="2491"/>
                  </a:lnTo>
                  <a:lnTo>
                    <a:pt x="3525" y="2516"/>
                  </a:lnTo>
                  <a:lnTo>
                    <a:pt x="3500" y="2537"/>
                  </a:lnTo>
                  <a:lnTo>
                    <a:pt x="3471" y="2554"/>
                  </a:lnTo>
                  <a:lnTo>
                    <a:pt x="3441" y="2567"/>
                  </a:lnTo>
                  <a:lnTo>
                    <a:pt x="3408" y="2575"/>
                  </a:lnTo>
                  <a:lnTo>
                    <a:pt x="3374" y="2578"/>
                  </a:lnTo>
                  <a:lnTo>
                    <a:pt x="212" y="2578"/>
                  </a:lnTo>
                  <a:lnTo>
                    <a:pt x="178" y="2575"/>
                  </a:lnTo>
                  <a:lnTo>
                    <a:pt x="146" y="2567"/>
                  </a:lnTo>
                  <a:lnTo>
                    <a:pt x="115" y="2554"/>
                  </a:lnTo>
                  <a:lnTo>
                    <a:pt x="87" y="2537"/>
                  </a:lnTo>
                  <a:lnTo>
                    <a:pt x="62" y="2516"/>
                  </a:lnTo>
                  <a:lnTo>
                    <a:pt x="41" y="2491"/>
                  </a:lnTo>
                  <a:lnTo>
                    <a:pt x="24" y="2464"/>
                  </a:lnTo>
                  <a:lnTo>
                    <a:pt x="11" y="2433"/>
                  </a:lnTo>
                  <a:lnTo>
                    <a:pt x="3" y="2399"/>
                  </a:lnTo>
                  <a:lnTo>
                    <a:pt x="0" y="2365"/>
                  </a:lnTo>
                  <a:lnTo>
                    <a:pt x="0" y="2274"/>
                  </a:lnTo>
                  <a:lnTo>
                    <a:pt x="2" y="2254"/>
                  </a:lnTo>
                  <a:lnTo>
                    <a:pt x="9" y="2236"/>
                  </a:lnTo>
                  <a:lnTo>
                    <a:pt x="18" y="2220"/>
                  </a:lnTo>
                  <a:lnTo>
                    <a:pt x="180" y="2021"/>
                  </a:lnTo>
                  <a:lnTo>
                    <a:pt x="197" y="1996"/>
                  </a:lnTo>
                  <a:lnTo>
                    <a:pt x="210" y="1968"/>
                  </a:lnTo>
                  <a:lnTo>
                    <a:pt x="218" y="1940"/>
                  </a:lnTo>
                  <a:lnTo>
                    <a:pt x="220" y="1909"/>
                  </a:lnTo>
                  <a:lnTo>
                    <a:pt x="220" y="315"/>
                  </a:lnTo>
                  <a:lnTo>
                    <a:pt x="223" y="269"/>
                  </a:lnTo>
                  <a:lnTo>
                    <a:pt x="233" y="224"/>
                  </a:lnTo>
                  <a:lnTo>
                    <a:pt x="249" y="183"/>
                  </a:lnTo>
                  <a:lnTo>
                    <a:pt x="271" y="143"/>
                  </a:lnTo>
                  <a:lnTo>
                    <a:pt x="297" y="108"/>
                  </a:lnTo>
                  <a:lnTo>
                    <a:pt x="327" y="78"/>
                  </a:lnTo>
                  <a:lnTo>
                    <a:pt x="363" y="51"/>
                  </a:lnTo>
                  <a:lnTo>
                    <a:pt x="401" y="30"/>
                  </a:lnTo>
                  <a:lnTo>
                    <a:pt x="443" y="13"/>
                  </a:lnTo>
                  <a:lnTo>
                    <a:pt x="487" y="4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8" name="Group 887"/>
          <p:cNvGrpSpPr/>
          <p:nvPr/>
        </p:nvGrpSpPr>
        <p:grpSpPr>
          <a:xfrm>
            <a:off x="3466095" y="4283075"/>
            <a:ext cx="573088" cy="455612"/>
            <a:chOff x="3451225" y="4283075"/>
            <a:chExt cx="573088" cy="455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1" name="Freeform 259"/>
            <p:cNvSpPr>
              <a:spLocks noEditPoints="1"/>
            </p:cNvSpPr>
            <p:nvPr/>
          </p:nvSpPr>
          <p:spPr bwMode="auto">
            <a:xfrm>
              <a:off x="3451225" y="4359275"/>
              <a:ext cx="528638" cy="379412"/>
            </a:xfrm>
            <a:custGeom>
              <a:avLst/>
              <a:gdLst>
                <a:gd name="T0" fmla="*/ 1351 w 3331"/>
                <a:gd name="T1" fmla="*/ 2101 h 2389"/>
                <a:gd name="T2" fmla="*/ 1361 w 3331"/>
                <a:gd name="T3" fmla="*/ 2145 h 2389"/>
                <a:gd name="T4" fmla="*/ 1389 w 3331"/>
                <a:gd name="T5" fmla="*/ 2179 h 2389"/>
                <a:gd name="T6" fmla="*/ 1428 w 3331"/>
                <a:gd name="T7" fmla="*/ 2199 h 2389"/>
                <a:gd name="T8" fmla="*/ 1882 w 3331"/>
                <a:gd name="T9" fmla="*/ 2201 h 2389"/>
                <a:gd name="T10" fmla="*/ 1926 w 3331"/>
                <a:gd name="T11" fmla="*/ 2191 h 2389"/>
                <a:gd name="T12" fmla="*/ 1960 w 3331"/>
                <a:gd name="T13" fmla="*/ 2164 h 2389"/>
                <a:gd name="T14" fmla="*/ 1980 w 3331"/>
                <a:gd name="T15" fmla="*/ 2124 h 2389"/>
                <a:gd name="T16" fmla="*/ 1982 w 3331"/>
                <a:gd name="T17" fmla="*/ 2079 h 2389"/>
                <a:gd name="T18" fmla="*/ 496 w 3331"/>
                <a:gd name="T19" fmla="*/ 0 h 2389"/>
                <a:gd name="T20" fmla="*/ 1939 w 3331"/>
                <a:gd name="T21" fmla="*/ 71 h 2389"/>
                <a:gd name="T22" fmla="*/ 1915 w 3331"/>
                <a:gd name="T23" fmla="*/ 217 h 2389"/>
                <a:gd name="T24" fmla="*/ 496 w 3331"/>
                <a:gd name="T25" fmla="*/ 291 h 2389"/>
                <a:gd name="T26" fmla="*/ 496 w 3331"/>
                <a:gd name="T27" fmla="*/ 292 h 2389"/>
                <a:gd name="T28" fmla="*/ 495 w 3331"/>
                <a:gd name="T29" fmla="*/ 1788 h 2389"/>
                <a:gd name="T30" fmla="*/ 2839 w 3331"/>
                <a:gd name="T31" fmla="*/ 1219 h 2389"/>
                <a:gd name="T32" fmla="*/ 2987 w 3331"/>
                <a:gd name="T33" fmla="*/ 1207 h 2389"/>
                <a:gd name="T34" fmla="*/ 3130 w 3331"/>
                <a:gd name="T35" fmla="*/ 1173 h 2389"/>
                <a:gd name="T36" fmla="*/ 3132 w 3331"/>
                <a:gd name="T37" fmla="*/ 1800 h 2389"/>
                <a:gd name="T38" fmla="*/ 3150 w 3331"/>
                <a:gd name="T39" fmla="*/ 1853 h 2389"/>
                <a:gd name="T40" fmla="*/ 3314 w 3331"/>
                <a:gd name="T41" fmla="*/ 2058 h 2389"/>
                <a:gd name="T42" fmla="*/ 3330 w 3331"/>
                <a:gd name="T43" fmla="*/ 2090 h 2389"/>
                <a:gd name="T44" fmla="*/ 3331 w 3331"/>
                <a:gd name="T45" fmla="*/ 2191 h 2389"/>
                <a:gd name="T46" fmla="*/ 3319 w 3331"/>
                <a:gd name="T47" fmla="*/ 2261 h 2389"/>
                <a:gd name="T48" fmla="*/ 3285 w 3331"/>
                <a:gd name="T49" fmla="*/ 2319 h 2389"/>
                <a:gd name="T50" fmla="*/ 3234 w 3331"/>
                <a:gd name="T51" fmla="*/ 2363 h 2389"/>
                <a:gd name="T52" fmla="*/ 3170 w 3331"/>
                <a:gd name="T53" fmla="*/ 2386 h 2389"/>
                <a:gd name="T54" fmla="*/ 197 w 3331"/>
                <a:gd name="T55" fmla="*/ 2389 h 2389"/>
                <a:gd name="T56" fmla="*/ 128 w 3331"/>
                <a:gd name="T57" fmla="*/ 2377 h 2389"/>
                <a:gd name="T58" fmla="*/ 70 w 3331"/>
                <a:gd name="T59" fmla="*/ 2343 h 2389"/>
                <a:gd name="T60" fmla="*/ 27 w 3331"/>
                <a:gd name="T61" fmla="*/ 2291 h 2389"/>
                <a:gd name="T62" fmla="*/ 3 w 3331"/>
                <a:gd name="T63" fmla="*/ 2228 h 2389"/>
                <a:gd name="T64" fmla="*/ 0 w 3331"/>
                <a:gd name="T65" fmla="*/ 2107 h 2389"/>
                <a:gd name="T66" fmla="*/ 9 w 3331"/>
                <a:gd name="T67" fmla="*/ 2073 h 2389"/>
                <a:gd name="T68" fmla="*/ 168 w 3331"/>
                <a:gd name="T69" fmla="*/ 1874 h 2389"/>
                <a:gd name="T70" fmla="*/ 195 w 3331"/>
                <a:gd name="T71" fmla="*/ 1825 h 2389"/>
                <a:gd name="T72" fmla="*/ 205 w 3331"/>
                <a:gd name="T73" fmla="*/ 1770 h 2389"/>
                <a:gd name="T74" fmla="*/ 208 w 3331"/>
                <a:gd name="T75" fmla="*/ 249 h 2389"/>
                <a:gd name="T76" fmla="*/ 231 w 3331"/>
                <a:gd name="T77" fmla="*/ 169 h 2389"/>
                <a:gd name="T78" fmla="*/ 276 w 3331"/>
                <a:gd name="T79" fmla="*/ 101 h 2389"/>
                <a:gd name="T80" fmla="*/ 338 w 3331"/>
                <a:gd name="T81" fmla="*/ 47 h 2389"/>
                <a:gd name="T82" fmla="*/ 411 w 3331"/>
                <a:gd name="T83" fmla="*/ 13 h 2389"/>
                <a:gd name="T84" fmla="*/ 496 w 3331"/>
                <a:gd name="T85" fmla="*/ 0 h 2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31" h="2389">
                  <a:moveTo>
                    <a:pt x="1351" y="2079"/>
                  </a:moveTo>
                  <a:lnTo>
                    <a:pt x="1351" y="2101"/>
                  </a:lnTo>
                  <a:lnTo>
                    <a:pt x="1354" y="2123"/>
                  </a:lnTo>
                  <a:lnTo>
                    <a:pt x="1361" y="2145"/>
                  </a:lnTo>
                  <a:lnTo>
                    <a:pt x="1373" y="2164"/>
                  </a:lnTo>
                  <a:lnTo>
                    <a:pt x="1389" y="2179"/>
                  </a:lnTo>
                  <a:lnTo>
                    <a:pt x="1407" y="2191"/>
                  </a:lnTo>
                  <a:lnTo>
                    <a:pt x="1428" y="2199"/>
                  </a:lnTo>
                  <a:lnTo>
                    <a:pt x="1451" y="2201"/>
                  </a:lnTo>
                  <a:lnTo>
                    <a:pt x="1882" y="2201"/>
                  </a:lnTo>
                  <a:lnTo>
                    <a:pt x="1905" y="2199"/>
                  </a:lnTo>
                  <a:lnTo>
                    <a:pt x="1926" y="2191"/>
                  </a:lnTo>
                  <a:lnTo>
                    <a:pt x="1945" y="2179"/>
                  </a:lnTo>
                  <a:lnTo>
                    <a:pt x="1960" y="2164"/>
                  </a:lnTo>
                  <a:lnTo>
                    <a:pt x="1972" y="2145"/>
                  </a:lnTo>
                  <a:lnTo>
                    <a:pt x="1980" y="2124"/>
                  </a:lnTo>
                  <a:lnTo>
                    <a:pt x="1982" y="2101"/>
                  </a:lnTo>
                  <a:lnTo>
                    <a:pt x="1982" y="2079"/>
                  </a:lnTo>
                  <a:lnTo>
                    <a:pt x="1351" y="2079"/>
                  </a:lnTo>
                  <a:close/>
                  <a:moveTo>
                    <a:pt x="496" y="0"/>
                  </a:moveTo>
                  <a:lnTo>
                    <a:pt x="1959" y="0"/>
                  </a:lnTo>
                  <a:lnTo>
                    <a:pt x="1939" y="71"/>
                  </a:lnTo>
                  <a:lnTo>
                    <a:pt x="1924" y="144"/>
                  </a:lnTo>
                  <a:lnTo>
                    <a:pt x="1915" y="217"/>
                  </a:lnTo>
                  <a:lnTo>
                    <a:pt x="1913" y="291"/>
                  </a:lnTo>
                  <a:lnTo>
                    <a:pt x="496" y="291"/>
                  </a:lnTo>
                  <a:lnTo>
                    <a:pt x="496" y="291"/>
                  </a:lnTo>
                  <a:lnTo>
                    <a:pt x="496" y="292"/>
                  </a:lnTo>
                  <a:lnTo>
                    <a:pt x="495" y="292"/>
                  </a:lnTo>
                  <a:lnTo>
                    <a:pt x="495" y="1788"/>
                  </a:lnTo>
                  <a:lnTo>
                    <a:pt x="2839" y="1788"/>
                  </a:lnTo>
                  <a:lnTo>
                    <a:pt x="2839" y="1219"/>
                  </a:lnTo>
                  <a:lnTo>
                    <a:pt x="2914" y="1216"/>
                  </a:lnTo>
                  <a:lnTo>
                    <a:pt x="2987" y="1207"/>
                  </a:lnTo>
                  <a:lnTo>
                    <a:pt x="3058" y="1193"/>
                  </a:lnTo>
                  <a:lnTo>
                    <a:pt x="3130" y="1173"/>
                  </a:lnTo>
                  <a:lnTo>
                    <a:pt x="3130" y="1772"/>
                  </a:lnTo>
                  <a:lnTo>
                    <a:pt x="3132" y="1800"/>
                  </a:lnTo>
                  <a:lnTo>
                    <a:pt x="3138" y="1828"/>
                  </a:lnTo>
                  <a:lnTo>
                    <a:pt x="3150" y="1853"/>
                  </a:lnTo>
                  <a:lnTo>
                    <a:pt x="3166" y="1876"/>
                  </a:lnTo>
                  <a:lnTo>
                    <a:pt x="3314" y="2058"/>
                  </a:lnTo>
                  <a:lnTo>
                    <a:pt x="3324" y="2073"/>
                  </a:lnTo>
                  <a:lnTo>
                    <a:pt x="3330" y="2090"/>
                  </a:lnTo>
                  <a:lnTo>
                    <a:pt x="3331" y="2108"/>
                  </a:lnTo>
                  <a:lnTo>
                    <a:pt x="3331" y="2191"/>
                  </a:lnTo>
                  <a:lnTo>
                    <a:pt x="3328" y="2228"/>
                  </a:lnTo>
                  <a:lnTo>
                    <a:pt x="3319" y="2261"/>
                  </a:lnTo>
                  <a:lnTo>
                    <a:pt x="3305" y="2291"/>
                  </a:lnTo>
                  <a:lnTo>
                    <a:pt x="3285" y="2319"/>
                  </a:lnTo>
                  <a:lnTo>
                    <a:pt x="3261" y="2343"/>
                  </a:lnTo>
                  <a:lnTo>
                    <a:pt x="3234" y="2363"/>
                  </a:lnTo>
                  <a:lnTo>
                    <a:pt x="3203" y="2377"/>
                  </a:lnTo>
                  <a:lnTo>
                    <a:pt x="3170" y="2386"/>
                  </a:lnTo>
                  <a:lnTo>
                    <a:pt x="3134" y="2389"/>
                  </a:lnTo>
                  <a:lnTo>
                    <a:pt x="197" y="2389"/>
                  </a:lnTo>
                  <a:lnTo>
                    <a:pt x="162" y="2386"/>
                  </a:lnTo>
                  <a:lnTo>
                    <a:pt x="128" y="2377"/>
                  </a:lnTo>
                  <a:lnTo>
                    <a:pt x="98" y="2363"/>
                  </a:lnTo>
                  <a:lnTo>
                    <a:pt x="70" y="2343"/>
                  </a:lnTo>
                  <a:lnTo>
                    <a:pt x="46" y="2319"/>
                  </a:lnTo>
                  <a:lnTo>
                    <a:pt x="27" y="2291"/>
                  </a:lnTo>
                  <a:lnTo>
                    <a:pt x="12" y="2261"/>
                  </a:lnTo>
                  <a:lnTo>
                    <a:pt x="3" y="2228"/>
                  </a:lnTo>
                  <a:lnTo>
                    <a:pt x="0" y="2191"/>
                  </a:lnTo>
                  <a:lnTo>
                    <a:pt x="0" y="2107"/>
                  </a:lnTo>
                  <a:lnTo>
                    <a:pt x="2" y="2089"/>
                  </a:lnTo>
                  <a:lnTo>
                    <a:pt x="9" y="2073"/>
                  </a:lnTo>
                  <a:lnTo>
                    <a:pt x="18" y="2057"/>
                  </a:lnTo>
                  <a:lnTo>
                    <a:pt x="168" y="1874"/>
                  </a:lnTo>
                  <a:lnTo>
                    <a:pt x="183" y="1850"/>
                  </a:lnTo>
                  <a:lnTo>
                    <a:pt x="195" y="1825"/>
                  </a:lnTo>
                  <a:lnTo>
                    <a:pt x="203" y="1797"/>
                  </a:lnTo>
                  <a:lnTo>
                    <a:pt x="205" y="1770"/>
                  </a:lnTo>
                  <a:lnTo>
                    <a:pt x="205" y="292"/>
                  </a:lnTo>
                  <a:lnTo>
                    <a:pt x="208" y="249"/>
                  </a:lnTo>
                  <a:lnTo>
                    <a:pt x="217" y="208"/>
                  </a:lnTo>
                  <a:lnTo>
                    <a:pt x="231" y="169"/>
                  </a:lnTo>
                  <a:lnTo>
                    <a:pt x="251" y="133"/>
                  </a:lnTo>
                  <a:lnTo>
                    <a:pt x="276" y="101"/>
                  </a:lnTo>
                  <a:lnTo>
                    <a:pt x="305" y="73"/>
                  </a:lnTo>
                  <a:lnTo>
                    <a:pt x="338" y="47"/>
                  </a:lnTo>
                  <a:lnTo>
                    <a:pt x="373" y="27"/>
                  </a:lnTo>
                  <a:lnTo>
                    <a:pt x="411" y="13"/>
                  </a:lnTo>
                  <a:lnTo>
                    <a:pt x="453" y="3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60"/>
            <p:cNvSpPr>
              <a:spLocks noEditPoints="1"/>
            </p:cNvSpPr>
            <p:nvPr/>
          </p:nvSpPr>
          <p:spPr bwMode="auto">
            <a:xfrm>
              <a:off x="3778250" y="4283075"/>
              <a:ext cx="246063" cy="246062"/>
            </a:xfrm>
            <a:custGeom>
              <a:avLst/>
              <a:gdLst>
                <a:gd name="T0" fmla="*/ 666 w 1552"/>
                <a:gd name="T1" fmla="*/ 386 h 1553"/>
                <a:gd name="T2" fmla="*/ 537 w 1552"/>
                <a:gd name="T3" fmla="*/ 465 h 1553"/>
                <a:gd name="T4" fmla="*/ 451 w 1552"/>
                <a:gd name="T5" fmla="*/ 593 h 1553"/>
                <a:gd name="T6" fmla="*/ 336 w 1552"/>
                <a:gd name="T7" fmla="*/ 641 h 1553"/>
                <a:gd name="T8" fmla="*/ 320 w 1552"/>
                <a:gd name="T9" fmla="*/ 722 h 1553"/>
                <a:gd name="T10" fmla="*/ 346 w 1552"/>
                <a:gd name="T11" fmla="*/ 749 h 1553"/>
                <a:gd name="T12" fmla="*/ 336 w 1552"/>
                <a:gd name="T13" fmla="*/ 797 h 1553"/>
                <a:gd name="T14" fmla="*/ 320 w 1552"/>
                <a:gd name="T15" fmla="*/ 878 h 1553"/>
                <a:gd name="T16" fmla="*/ 346 w 1552"/>
                <a:gd name="T17" fmla="*/ 905 h 1553"/>
                <a:gd name="T18" fmla="*/ 468 w 1552"/>
                <a:gd name="T19" fmla="*/ 1004 h 1553"/>
                <a:gd name="T20" fmla="*/ 566 w 1552"/>
                <a:gd name="T21" fmla="*/ 1123 h 1553"/>
                <a:gd name="T22" fmla="*/ 728 w 1552"/>
                <a:gd name="T23" fmla="*/ 1191 h 1553"/>
                <a:gd name="T24" fmla="*/ 943 w 1552"/>
                <a:gd name="T25" fmla="*/ 1182 h 1553"/>
                <a:gd name="T26" fmla="*/ 1030 w 1552"/>
                <a:gd name="T27" fmla="*/ 1141 h 1553"/>
                <a:gd name="T28" fmla="*/ 1016 w 1552"/>
                <a:gd name="T29" fmla="*/ 1076 h 1553"/>
                <a:gd name="T30" fmla="*/ 973 w 1552"/>
                <a:gd name="T31" fmla="*/ 1019 h 1553"/>
                <a:gd name="T32" fmla="*/ 835 w 1552"/>
                <a:gd name="T33" fmla="*/ 1049 h 1553"/>
                <a:gd name="T34" fmla="*/ 687 w 1552"/>
                <a:gd name="T35" fmla="*/ 1027 h 1553"/>
                <a:gd name="T36" fmla="*/ 613 w 1552"/>
                <a:gd name="T37" fmla="*/ 955 h 1553"/>
                <a:gd name="T38" fmla="*/ 781 w 1552"/>
                <a:gd name="T39" fmla="*/ 904 h 1553"/>
                <a:gd name="T40" fmla="*/ 798 w 1552"/>
                <a:gd name="T41" fmla="*/ 822 h 1553"/>
                <a:gd name="T42" fmla="*/ 772 w 1552"/>
                <a:gd name="T43" fmla="*/ 796 h 1553"/>
                <a:gd name="T44" fmla="*/ 781 w 1552"/>
                <a:gd name="T45" fmla="*/ 747 h 1553"/>
                <a:gd name="T46" fmla="*/ 798 w 1552"/>
                <a:gd name="T47" fmla="*/ 666 h 1553"/>
                <a:gd name="T48" fmla="*/ 772 w 1552"/>
                <a:gd name="T49" fmla="*/ 640 h 1553"/>
                <a:gd name="T50" fmla="*/ 622 w 1552"/>
                <a:gd name="T51" fmla="*/ 594 h 1553"/>
                <a:gd name="T52" fmla="*/ 698 w 1552"/>
                <a:gd name="T53" fmla="*/ 532 h 1553"/>
                <a:gd name="T54" fmla="*/ 840 w 1552"/>
                <a:gd name="T55" fmla="*/ 517 h 1553"/>
                <a:gd name="T56" fmla="*/ 973 w 1552"/>
                <a:gd name="T57" fmla="*/ 544 h 1553"/>
                <a:gd name="T58" fmla="*/ 1015 w 1552"/>
                <a:gd name="T59" fmla="*/ 488 h 1553"/>
                <a:gd name="T60" fmla="*/ 1026 w 1552"/>
                <a:gd name="T61" fmla="*/ 416 h 1553"/>
                <a:gd name="T62" fmla="*/ 947 w 1552"/>
                <a:gd name="T63" fmla="*/ 382 h 1553"/>
                <a:gd name="T64" fmla="*/ 807 w 1552"/>
                <a:gd name="T65" fmla="*/ 0 h 1553"/>
                <a:gd name="T66" fmla="*/ 1053 w 1552"/>
                <a:gd name="T67" fmla="*/ 50 h 1553"/>
                <a:gd name="T68" fmla="*/ 1275 w 1552"/>
                <a:gd name="T69" fmla="*/ 181 h 1553"/>
                <a:gd name="T70" fmla="*/ 1445 w 1552"/>
                <a:gd name="T71" fmla="*/ 383 h 1553"/>
                <a:gd name="T72" fmla="*/ 1536 w 1552"/>
                <a:gd name="T73" fmla="*/ 619 h 1553"/>
                <a:gd name="T74" fmla="*/ 1546 w 1552"/>
                <a:gd name="T75" fmla="*/ 870 h 1553"/>
                <a:gd name="T76" fmla="*/ 1476 w 1552"/>
                <a:gd name="T77" fmla="*/ 1112 h 1553"/>
                <a:gd name="T78" fmla="*/ 1324 w 1552"/>
                <a:gd name="T79" fmla="*/ 1327 h 1553"/>
                <a:gd name="T80" fmla="*/ 1112 w 1552"/>
                <a:gd name="T81" fmla="*/ 1477 h 1553"/>
                <a:gd name="T82" fmla="*/ 869 w 1552"/>
                <a:gd name="T83" fmla="*/ 1547 h 1553"/>
                <a:gd name="T84" fmla="*/ 619 w 1552"/>
                <a:gd name="T85" fmla="*/ 1537 h 1553"/>
                <a:gd name="T86" fmla="*/ 383 w 1552"/>
                <a:gd name="T87" fmla="*/ 1446 h 1553"/>
                <a:gd name="T88" fmla="*/ 249 w 1552"/>
                <a:gd name="T89" fmla="*/ 1515 h 1553"/>
                <a:gd name="T90" fmla="*/ 86 w 1552"/>
                <a:gd name="T91" fmla="*/ 1539 h 1553"/>
                <a:gd name="T92" fmla="*/ 28 w 1552"/>
                <a:gd name="T93" fmla="*/ 1514 h 1553"/>
                <a:gd name="T94" fmla="*/ 43 w 1552"/>
                <a:gd name="T95" fmla="*/ 1478 h 1553"/>
                <a:gd name="T96" fmla="*/ 153 w 1552"/>
                <a:gd name="T97" fmla="*/ 1383 h 1553"/>
                <a:gd name="T98" fmla="*/ 195 w 1552"/>
                <a:gd name="T99" fmla="*/ 1290 h 1553"/>
                <a:gd name="T100" fmla="*/ 56 w 1552"/>
                <a:gd name="T101" fmla="*/ 1067 h 1553"/>
                <a:gd name="T102" fmla="*/ 1 w 1552"/>
                <a:gd name="T103" fmla="*/ 818 h 1553"/>
                <a:gd name="T104" fmla="*/ 29 w 1552"/>
                <a:gd name="T105" fmla="*/ 564 h 1553"/>
                <a:gd name="T106" fmla="*/ 140 w 1552"/>
                <a:gd name="T107" fmla="*/ 330 h 1553"/>
                <a:gd name="T108" fmla="*/ 328 w 1552"/>
                <a:gd name="T109" fmla="*/ 140 h 1553"/>
                <a:gd name="T110" fmla="*/ 559 w 1552"/>
                <a:gd name="T111" fmla="*/ 29 h 1553"/>
                <a:gd name="T112" fmla="*/ 807 w 1552"/>
                <a:gd name="T113" fmla="*/ 0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52" h="1553">
                  <a:moveTo>
                    <a:pt x="791" y="363"/>
                  </a:moveTo>
                  <a:lnTo>
                    <a:pt x="739" y="369"/>
                  </a:lnTo>
                  <a:lnTo>
                    <a:pt x="701" y="375"/>
                  </a:lnTo>
                  <a:lnTo>
                    <a:pt x="666" y="386"/>
                  </a:lnTo>
                  <a:lnTo>
                    <a:pt x="631" y="399"/>
                  </a:lnTo>
                  <a:lnTo>
                    <a:pt x="598" y="417"/>
                  </a:lnTo>
                  <a:lnTo>
                    <a:pt x="568" y="439"/>
                  </a:lnTo>
                  <a:lnTo>
                    <a:pt x="537" y="465"/>
                  </a:lnTo>
                  <a:lnTo>
                    <a:pt x="510" y="494"/>
                  </a:lnTo>
                  <a:lnTo>
                    <a:pt x="487" y="525"/>
                  </a:lnTo>
                  <a:lnTo>
                    <a:pt x="468" y="558"/>
                  </a:lnTo>
                  <a:lnTo>
                    <a:pt x="451" y="593"/>
                  </a:lnTo>
                  <a:lnTo>
                    <a:pt x="438" y="630"/>
                  </a:lnTo>
                  <a:lnTo>
                    <a:pt x="435" y="639"/>
                  </a:lnTo>
                  <a:lnTo>
                    <a:pt x="346" y="639"/>
                  </a:lnTo>
                  <a:lnTo>
                    <a:pt x="336" y="641"/>
                  </a:lnTo>
                  <a:lnTo>
                    <a:pt x="327" y="647"/>
                  </a:lnTo>
                  <a:lnTo>
                    <a:pt x="322" y="655"/>
                  </a:lnTo>
                  <a:lnTo>
                    <a:pt x="320" y="665"/>
                  </a:lnTo>
                  <a:lnTo>
                    <a:pt x="320" y="722"/>
                  </a:lnTo>
                  <a:lnTo>
                    <a:pt x="322" y="732"/>
                  </a:lnTo>
                  <a:lnTo>
                    <a:pt x="327" y="741"/>
                  </a:lnTo>
                  <a:lnTo>
                    <a:pt x="336" y="747"/>
                  </a:lnTo>
                  <a:lnTo>
                    <a:pt x="346" y="749"/>
                  </a:lnTo>
                  <a:lnTo>
                    <a:pt x="416" y="749"/>
                  </a:lnTo>
                  <a:lnTo>
                    <a:pt x="416" y="795"/>
                  </a:lnTo>
                  <a:lnTo>
                    <a:pt x="346" y="795"/>
                  </a:lnTo>
                  <a:lnTo>
                    <a:pt x="336" y="797"/>
                  </a:lnTo>
                  <a:lnTo>
                    <a:pt x="327" y="803"/>
                  </a:lnTo>
                  <a:lnTo>
                    <a:pt x="322" y="811"/>
                  </a:lnTo>
                  <a:lnTo>
                    <a:pt x="320" y="821"/>
                  </a:lnTo>
                  <a:lnTo>
                    <a:pt x="320" y="878"/>
                  </a:lnTo>
                  <a:lnTo>
                    <a:pt x="322" y="889"/>
                  </a:lnTo>
                  <a:lnTo>
                    <a:pt x="327" y="897"/>
                  </a:lnTo>
                  <a:lnTo>
                    <a:pt x="336" y="903"/>
                  </a:lnTo>
                  <a:lnTo>
                    <a:pt x="346" y="905"/>
                  </a:lnTo>
                  <a:lnTo>
                    <a:pt x="430" y="905"/>
                  </a:lnTo>
                  <a:lnTo>
                    <a:pt x="440" y="935"/>
                  </a:lnTo>
                  <a:lnTo>
                    <a:pt x="450" y="966"/>
                  </a:lnTo>
                  <a:lnTo>
                    <a:pt x="468" y="1004"/>
                  </a:lnTo>
                  <a:lnTo>
                    <a:pt x="489" y="1038"/>
                  </a:lnTo>
                  <a:lnTo>
                    <a:pt x="512" y="1069"/>
                  </a:lnTo>
                  <a:lnTo>
                    <a:pt x="538" y="1098"/>
                  </a:lnTo>
                  <a:lnTo>
                    <a:pt x="566" y="1123"/>
                  </a:lnTo>
                  <a:lnTo>
                    <a:pt x="599" y="1145"/>
                  </a:lnTo>
                  <a:lnTo>
                    <a:pt x="634" y="1163"/>
                  </a:lnTo>
                  <a:lnTo>
                    <a:pt x="673" y="1178"/>
                  </a:lnTo>
                  <a:lnTo>
                    <a:pt x="728" y="1191"/>
                  </a:lnTo>
                  <a:lnTo>
                    <a:pt x="781" y="1199"/>
                  </a:lnTo>
                  <a:lnTo>
                    <a:pt x="835" y="1199"/>
                  </a:lnTo>
                  <a:lnTo>
                    <a:pt x="889" y="1192"/>
                  </a:lnTo>
                  <a:lnTo>
                    <a:pt x="943" y="1182"/>
                  </a:lnTo>
                  <a:lnTo>
                    <a:pt x="978" y="1169"/>
                  </a:lnTo>
                  <a:lnTo>
                    <a:pt x="1012" y="1156"/>
                  </a:lnTo>
                  <a:lnTo>
                    <a:pt x="1023" y="1150"/>
                  </a:lnTo>
                  <a:lnTo>
                    <a:pt x="1030" y="1141"/>
                  </a:lnTo>
                  <a:lnTo>
                    <a:pt x="1034" y="1132"/>
                  </a:lnTo>
                  <a:lnTo>
                    <a:pt x="1034" y="1121"/>
                  </a:lnTo>
                  <a:lnTo>
                    <a:pt x="1030" y="1110"/>
                  </a:lnTo>
                  <a:lnTo>
                    <a:pt x="1016" y="1076"/>
                  </a:lnTo>
                  <a:lnTo>
                    <a:pt x="1002" y="1042"/>
                  </a:lnTo>
                  <a:lnTo>
                    <a:pt x="994" y="1030"/>
                  </a:lnTo>
                  <a:lnTo>
                    <a:pt x="984" y="1022"/>
                  </a:lnTo>
                  <a:lnTo>
                    <a:pt x="973" y="1019"/>
                  </a:lnTo>
                  <a:lnTo>
                    <a:pt x="958" y="1021"/>
                  </a:lnTo>
                  <a:lnTo>
                    <a:pt x="917" y="1032"/>
                  </a:lnTo>
                  <a:lnTo>
                    <a:pt x="876" y="1042"/>
                  </a:lnTo>
                  <a:lnTo>
                    <a:pt x="835" y="1049"/>
                  </a:lnTo>
                  <a:lnTo>
                    <a:pt x="795" y="1051"/>
                  </a:lnTo>
                  <a:lnTo>
                    <a:pt x="754" y="1048"/>
                  </a:lnTo>
                  <a:lnTo>
                    <a:pt x="715" y="1038"/>
                  </a:lnTo>
                  <a:lnTo>
                    <a:pt x="687" y="1027"/>
                  </a:lnTo>
                  <a:lnTo>
                    <a:pt x="664" y="1012"/>
                  </a:lnTo>
                  <a:lnTo>
                    <a:pt x="644" y="996"/>
                  </a:lnTo>
                  <a:lnTo>
                    <a:pt x="627" y="977"/>
                  </a:lnTo>
                  <a:lnTo>
                    <a:pt x="613" y="955"/>
                  </a:lnTo>
                  <a:lnTo>
                    <a:pt x="600" y="931"/>
                  </a:lnTo>
                  <a:lnTo>
                    <a:pt x="591" y="905"/>
                  </a:lnTo>
                  <a:lnTo>
                    <a:pt x="772" y="905"/>
                  </a:lnTo>
                  <a:lnTo>
                    <a:pt x="781" y="904"/>
                  </a:lnTo>
                  <a:lnTo>
                    <a:pt x="790" y="897"/>
                  </a:lnTo>
                  <a:lnTo>
                    <a:pt x="796" y="889"/>
                  </a:lnTo>
                  <a:lnTo>
                    <a:pt x="798" y="879"/>
                  </a:lnTo>
                  <a:lnTo>
                    <a:pt x="798" y="822"/>
                  </a:lnTo>
                  <a:lnTo>
                    <a:pt x="796" y="811"/>
                  </a:lnTo>
                  <a:lnTo>
                    <a:pt x="789" y="804"/>
                  </a:lnTo>
                  <a:lnTo>
                    <a:pt x="781" y="798"/>
                  </a:lnTo>
                  <a:lnTo>
                    <a:pt x="772" y="796"/>
                  </a:lnTo>
                  <a:lnTo>
                    <a:pt x="573" y="796"/>
                  </a:lnTo>
                  <a:lnTo>
                    <a:pt x="573" y="749"/>
                  </a:lnTo>
                  <a:lnTo>
                    <a:pt x="772" y="749"/>
                  </a:lnTo>
                  <a:lnTo>
                    <a:pt x="781" y="747"/>
                  </a:lnTo>
                  <a:lnTo>
                    <a:pt x="790" y="741"/>
                  </a:lnTo>
                  <a:lnTo>
                    <a:pt x="796" y="733"/>
                  </a:lnTo>
                  <a:lnTo>
                    <a:pt x="798" y="723"/>
                  </a:lnTo>
                  <a:lnTo>
                    <a:pt x="798" y="666"/>
                  </a:lnTo>
                  <a:lnTo>
                    <a:pt x="796" y="655"/>
                  </a:lnTo>
                  <a:lnTo>
                    <a:pt x="789" y="648"/>
                  </a:lnTo>
                  <a:lnTo>
                    <a:pt x="781" y="642"/>
                  </a:lnTo>
                  <a:lnTo>
                    <a:pt x="772" y="640"/>
                  </a:lnTo>
                  <a:lnTo>
                    <a:pt x="597" y="640"/>
                  </a:lnTo>
                  <a:lnTo>
                    <a:pt x="597" y="638"/>
                  </a:lnTo>
                  <a:lnTo>
                    <a:pt x="609" y="616"/>
                  </a:lnTo>
                  <a:lnTo>
                    <a:pt x="622" y="594"/>
                  </a:lnTo>
                  <a:lnTo>
                    <a:pt x="638" y="575"/>
                  </a:lnTo>
                  <a:lnTo>
                    <a:pt x="655" y="559"/>
                  </a:lnTo>
                  <a:lnTo>
                    <a:pt x="675" y="544"/>
                  </a:lnTo>
                  <a:lnTo>
                    <a:pt x="698" y="532"/>
                  </a:lnTo>
                  <a:lnTo>
                    <a:pt x="733" y="521"/>
                  </a:lnTo>
                  <a:lnTo>
                    <a:pt x="768" y="516"/>
                  </a:lnTo>
                  <a:lnTo>
                    <a:pt x="804" y="514"/>
                  </a:lnTo>
                  <a:lnTo>
                    <a:pt x="840" y="517"/>
                  </a:lnTo>
                  <a:lnTo>
                    <a:pt x="876" y="522"/>
                  </a:lnTo>
                  <a:lnTo>
                    <a:pt x="917" y="532"/>
                  </a:lnTo>
                  <a:lnTo>
                    <a:pt x="959" y="543"/>
                  </a:lnTo>
                  <a:lnTo>
                    <a:pt x="973" y="544"/>
                  </a:lnTo>
                  <a:lnTo>
                    <a:pt x="984" y="541"/>
                  </a:lnTo>
                  <a:lnTo>
                    <a:pt x="993" y="535"/>
                  </a:lnTo>
                  <a:lnTo>
                    <a:pt x="1001" y="522"/>
                  </a:lnTo>
                  <a:lnTo>
                    <a:pt x="1015" y="488"/>
                  </a:lnTo>
                  <a:lnTo>
                    <a:pt x="1029" y="454"/>
                  </a:lnTo>
                  <a:lnTo>
                    <a:pt x="1034" y="440"/>
                  </a:lnTo>
                  <a:lnTo>
                    <a:pt x="1033" y="427"/>
                  </a:lnTo>
                  <a:lnTo>
                    <a:pt x="1026" y="416"/>
                  </a:lnTo>
                  <a:lnTo>
                    <a:pt x="1014" y="406"/>
                  </a:lnTo>
                  <a:lnTo>
                    <a:pt x="1005" y="403"/>
                  </a:lnTo>
                  <a:lnTo>
                    <a:pt x="998" y="398"/>
                  </a:lnTo>
                  <a:lnTo>
                    <a:pt x="947" y="382"/>
                  </a:lnTo>
                  <a:lnTo>
                    <a:pt x="896" y="370"/>
                  </a:lnTo>
                  <a:lnTo>
                    <a:pt x="844" y="363"/>
                  </a:lnTo>
                  <a:lnTo>
                    <a:pt x="791" y="363"/>
                  </a:lnTo>
                  <a:close/>
                  <a:moveTo>
                    <a:pt x="807" y="0"/>
                  </a:moveTo>
                  <a:lnTo>
                    <a:pt x="869" y="4"/>
                  </a:lnTo>
                  <a:lnTo>
                    <a:pt x="932" y="15"/>
                  </a:lnTo>
                  <a:lnTo>
                    <a:pt x="993" y="29"/>
                  </a:lnTo>
                  <a:lnTo>
                    <a:pt x="1053" y="50"/>
                  </a:lnTo>
                  <a:lnTo>
                    <a:pt x="1112" y="75"/>
                  </a:lnTo>
                  <a:lnTo>
                    <a:pt x="1169" y="105"/>
                  </a:lnTo>
                  <a:lnTo>
                    <a:pt x="1224" y="140"/>
                  </a:lnTo>
                  <a:lnTo>
                    <a:pt x="1275" y="181"/>
                  </a:lnTo>
                  <a:lnTo>
                    <a:pt x="1324" y="226"/>
                  </a:lnTo>
                  <a:lnTo>
                    <a:pt x="1369" y="275"/>
                  </a:lnTo>
                  <a:lnTo>
                    <a:pt x="1410" y="328"/>
                  </a:lnTo>
                  <a:lnTo>
                    <a:pt x="1445" y="383"/>
                  </a:lnTo>
                  <a:lnTo>
                    <a:pt x="1476" y="439"/>
                  </a:lnTo>
                  <a:lnTo>
                    <a:pt x="1501" y="498"/>
                  </a:lnTo>
                  <a:lnTo>
                    <a:pt x="1521" y="559"/>
                  </a:lnTo>
                  <a:lnTo>
                    <a:pt x="1536" y="619"/>
                  </a:lnTo>
                  <a:lnTo>
                    <a:pt x="1546" y="682"/>
                  </a:lnTo>
                  <a:lnTo>
                    <a:pt x="1552" y="744"/>
                  </a:lnTo>
                  <a:lnTo>
                    <a:pt x="1552" y="807"/>
                  </a:lnTo>
                  <a:lnTo>
                    <a:pt x="1546" y="870"/>
                  </a:lnTo>
                  <a:lnTo>
                    <a:pt x="1536" y="932"/>
                  </a:lnTo>
                  <a:lnTo>
                    <a:pt x="1521" y="994"/>
                  </a:lnTo>
                  <a:lnTo>
                    <a:pt x="1501" y="1053"/>
                  </a:lnTo>
                  <a:lnTo>
                    <a:pt x="1476" y="1112"/>
                  </a:lnTo>
                  <a:lnTo>
                    <a:pt x="1445" y="1169"/>
                  </a:lnTo>
                  <a:lnTo>
                    <a:pt x="1410" y="1224"/>
                  </a:lnTo>
                  <a:lnTo>
                    <a:pt x="1369" y="1276"/>
                  </a:lnTo>
                  <a:lnTo>
                    <a:pt x="1324" y="1327"/>
                  </a:lnTo>
                  <a:lnTo>
                    <a:pt x="1275" y="1372"/>
                  </a:lnTo>
                  <a:lnTo>
                    <a:pt x="1222" y="1412"/>
                  </a:lnTo>
                  <a:lnTo>
                    <a:pt x="1169" y="1447"/>
                  </a:lnTo>
                  <a:lnTo>
                    <a:pt x="1112" y="1477"/>
                  </a:lnTo>
                  <a:lnTo>
                    <a:pt x="1052" y="1502"/>
                  </a:lnTo>
                  <a:lnTo>
                    <a:pt x="993" y="1522"/>
                  </a:lnTo>
                  <a:lnTo>
                    <a:pt x="932" y="1537"/>
                  </a:lnTo>
                  <a:lnTo>
                    <a:pt x="869" y="1547"/>
                  </a:lnTo>
                  <a:lnTo>
                    <a:pt x="807" y="1553"/>
                  </a:lnTo>
                  <a:lnTo>
                    <a:pt x="744" y="1553"/>
                  </a:lnTo>
                  <a:lnTo>
                    <a:pt x="682" y="1547"/>
                  </a:lnTo>
                  <a:lnTo>
                    <a:pt x="619" y="1537"/>
                  </a:lnTo>
                  <a:lnTo>
                    <a:pt x="559" y="1522"/>
                  </a:lnTo>
                  <a:lnTo>
                    <a:pt x="498" y="1502"/>
                  </a:lnTo>
                  <a:lnTo>
                    <a:pt x="439" y="1477"/>
                  </a:lnTo>
                  <a:lnTo>
                    <a:pt x="383" y="1446"/>
                  </a:lnTo>
                  <a:lnTo>
                    <a:pt x="381" y="1445"/>
                  </a:lnTo>
                  <a:lnTo>
                    <a:pt x="337" y="1475"/>
                  </a:lnTo>
                  <a:lnTo>
                    <a:pt x="293" y="1498"/>
                  </a:lnTo>
                  <a:lnTo>
                    <a:pt x="249" y="1515"/>
                  </a:lnTo>
                  <a:lnTo>
                    <a:pt x="206" y="1529"/>
                  </a:lnTo>
                  <a:lnTo>
                    <a:pt x="164" y="1536"/>
                  </a:lnTo>
                  <a:lnTo>
                    <a:pt x="124" y="1540"/>
                  </a:lnTo>
                  <a:lnTo>
                    <a:pt x="86" y="1539"/>
                  </a:lnTo>
                  <a:lnTo>
                    <a:pt x="52" y="1535"/>
                  </a:lnTo>
                  <a:lnTo>
                    <a:pt x="41" y="1531"/>
                  </a:lnTo>
                  <a:lnTo>
                    <a:pt x="32" y="1524"/>
                  </a:lnTo>
                  <a:lnTo>
                    <a:pt x="28" y="1514"/>
                  </a:lnTo>
                  <a:lnTo>
                    <a:pt x="26" y="1504"/>
                  </a:lnTo>
                  <a:lnTo>
                    <a:pt x="28" y="1493"/>
                  </a:lnTo>
                  <a:lnTo>
                    <a:pt x="33" y="1485"/>
                  </a:lnTo>
                  <a:lnTo>
                    <a:pt x="43" y="1478"/>
                  </a:lnTo>
                  <a:lnTo>
                    <a:pt x="75" y="1458"/>
                  </a:lnTo>
                  <a:lnTo>
                    <a:pt x="105" y="1435"/>
                  </a:lnTo>
                  <a:lnTo>
                    <a:pt x="130" y="1410"/>
                  </a:lnTo>
                  <a:lnTo>
                    <a:pt x="153" y="1383"/>
                  </a:lnTo>
                  <a:lnTo>
                    <a:pt x="172" y="1354"/>
                  </a:lnTo>
                  <a:lnTo>
                    <a:pt x="189" y="1325"/>
                  </a:lnTo>
                  <a:lnTo>
                    <a:pt x="202" y="1297"/>
                  </a:lnTo>
                  <a:lnTo>
                    <a:pt x="195" y="1290"/>
                  </a:lnTo>
                  <a:lnTo>
                    <a:pt x="152" y="1239"/>
                  </a:lnTo>
                  <a:lnTo>
                    <a:pt x="114" y="1184"/>
                  </a:lnTo>
                  <a:lnTo>
                    <a:pt x="83" y="1125"/>
                  </a:lnTo>
                  <a:lnTo>
                    <a:pt x="56" y="1067"/>
                  </a:lnTo>
                  <a:lnTo>
                    <a:pt x="34" y="1006"/>
                  </a:lnTo>
                  <a:lnTo>
                    <a:pt x="18" y="944"/>
                  </a:lnTo>
                  <a:lnTo>
                    <a:pt x="7" y="881"/>
                  </a:lnTo>
                  <a:lnTo>
                    <a:pt x="1" y="818"/>
                  </a:lnTo>
                  <a:lnTo>
                    <a:pt x="0" y="753"/>
                  </a:lnTo>
                  <a:lnTo>
                    <a:pt x="5" y="691"/>
                  </a:lnTo>
                  <a:lnTo>
                    <a:pt x="15" y="627"/>
                  </a:lnTo>
                  <a:lnTo>
                    <a:pt x="29" y="564"/>
                  </a:lnTo>
                  <a:lnTo>
                    <a:pt x="49" y="503"/>
                  </a:lnTo>
                  <a:lnTo>
                    <a:pt x="74" y="443"/>
                  </a:lnTo>
                  <a:lnTo>
                    <a:pt x="105" y="385"/>
                  </a:lnTo>
                  <a:lnTo>
                    <a:pt x="140" y="330"/>
                  </a:lnTo>
                  <a:lnTo>
                    <a:pt x="181" y="276"/>
                  </a:lnTo>
                  <a:lnTo>
                    <a:pt x="227" y="226"/>
                  </a:lnTo>
                  <a:lnTo>
                    <a:pt x="277" y="181"/>
                  </a:lnTo>
                  <a:lnTo>
                    <a:pt x="328" y="140"/>
                  </a:lnTo>
                  <a:lnTo>
                    <a:pt x="383" y="105"/>
                  </a:lnTo>
                  <a:lnTo>
                    <a:pt x="440" y="75"/>
                  </a:lnTo>
                  <a:lnTo>
                    <a:pt x="498" y="50"/>
                  </a:lnTo>
                  <a:lnTo>
                    <a:pt x="559" y="29"/>
                  </a:lnTo>
                  <a:lnTo>
                    <a:pt x="620" y="15"/>
                  </a:lnTo>
                  <a:lnTo>
                    <a:pt x="682" y="4"/>
                  </a:lnTo>
                  <a:lnTo>
                    <a:pt x="744" y="0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9" name="Group 888"/>
          <p:cNvGrpSpPr/>
          <p:nvPr/>
        </p:nvGrpSpPr>
        <p:grpSpPr>
          <a:xfrm>
            <a:off x="2529808" y="4303713"/>
            <a:ext cx="574675" cy="412750"/>
            <a:chOff x="2560638" y="4303713"/>
            <a:chExt cx="574675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6" name="Freeform 265"/>
            <p:cNvSpPr>
              <a:spLocks noEditPoints="1"/>
            </p:cNvSpPr>
            <p:nvPr/>
          </p:nvSpPr>
          <p:spPr bwMode="auto">
            <a:xfrm>
              <a:off x="2560638" y="4303713"/>
              <a:ext cx="574675" cy="412750"/>
            </a:xfrm>
            <a:custGeom>
              <a:avLst/>
              <a:gdLst>
                <a:gd name="T0" fmla="*/ 1468 w 3619"/>
                <a:gd name="T1" fmla="*/ 2286 h 2600"/>
                <a:gd name="T2" fmla="*/ 1479 w 3619"/>
                <a:gd name="T3" fmla="*/ 2334 h 2600"/>
                <a:gd name="T4" fmla="*/ 1508 w 3619"/>
                <a:gd name="T5" fmla="*/ 2371 h 2600"/>
                <a:gd name="T6" fmla="*/ 1552 w 3619"/>
                <a:gd name="T7" fmla="*/ 2392 h 2600"/>
                <a:gd name="T8" fmla="*/ 2045 w 3619"/>
                <a:gd name="T9" fmla="*/ 2395 h 2600"/>
                <a:gd name="T10" fmla="*/ 2092 w 3619"/>
                <a:gd name="T11" fmla="*/ 2384 h 2600"/>
                <a:gd name="T12" fmla="*/ 2129 w 3619"/>
                <a:gd name="T13" fmla="*/ 2355 h 2600"/>
                <a:gd name="T14" fmla="*/ 2150 w 3619"/>
                <a:gd name="T15" fmla="*/ 2311 h 2600"/>
                <a:gd name="T16" fmla="*/ 2153 w 3619"/>
                <a:gd name="T17" fmla="*/ 2286 h 2600"/>
                <a:gd name="T18" fmla="*/ 1468 w 3619"/>
                <a:gd name="T19" fmla="*/ 2262 h 2600"/>
                <a:gd name="T20" fmla="*/ 538 w 3619"/>
                <a:gd name="T21" fmla="*/ 317 h 2600"/>
                <a:gd name="T22" fmla="*/ 3084 w 3619"/>
                <a:gd name="T23" fmla="*/ 1946 h 2600"/>
                <a:gd name="T24" fmla="*/ 3082 w 3619"/>
                <a:gd name="T25" fmla="*/ 317 h 2600"/>
                <a:gd name="T26" fmla="*/ 3081 w 3619"/>
                <a:gd name="T27" fmla="*/ 316 h 2600"/>
                <a:gd name="T28" fmla="*/ 539 w 3619"/>
                <a:gd name="T29" fmla="*/ 0 h 2600"/>
                <a:gd name="T30" fmla="*/ 3130 w 3619"/>
                <a:gd name="T31" fmla="*/ 3 h 2600"/>
                <a:gd name="T32" fmla="*/ 3216 w 3619"/>
                <a:gd name="T33" fmla="*/ 30 h 2600"/>
                <a:gd name="T34" fmla="*/ 3290 w 3619"/>
                <a:gd name="T35" fmla="*/ 78 h 2600"/>
                <a:gd name="T36" fmla="*/ 3348 w 3619"/>
                <a:gd name="T37" fmla="*/ 144 h 2600"/>
                <a:gd name="T38" fmla="*/ 3385 w 3619"/>
                <a:gd name="T39" fmla="*/ 226 h 2600"/>
                <a:gd name="T40" fmla="*/ 3398 w 3619"/>
                <a:gd name="T41" fmla="*/ 317 h 2600"/>
                <a:gd name="T42" fmla="*/ 3402 w 3619"/>
                <a:gd name="T43" fmla="*/ 1958 h 2600"/>
                <a:gd name="T44" fmla="*/ 3421 w 3619"/>
                <a:gd name="T45" fmla="*/ 2016 h 2600"/>
                <a:gd name="T46" fmla="*/ 3599 w 3619"/>
                <a:gd name="T47" fmla="*/ 2239 h 2600"/>
                <a:gd name="T48" fmla="*/ 3617 w 3619"/>
                <a:gd name="T49" fmla="*/ 2273 h 2600"/>
                <a:gd name="T50" fmla="*/ 3619 w 3619"/>
                <a:gd name="T51" fmla="*/ 2385 h 2600"/>
                <a:gd name="T52" fmla="*/ 3608 w 3619"/>
                <a:gd name="T53" fmla="*/ 2453 h 2600"/>
                <a:gd name="T54" fmla="*/ 3577 w 3619"/>
                <a:gd name="T55" fmla="*/ 2512 h 2600"/>
                <a:gd name="T56" fmla="*/ 3531 w 3619"/>
                <a:gd name="T57" fmla="*/ 2559 h 2600"/>
                <a:gd name="T58" fmla="*/ 3472 w 3619"/>
                <a:gd name="T59" fmla="*/ 2589 h 2600"/>
                <a:gd name="T60" fmla="*/ 3404 w 3619"/>
                <a:gd name="T61" fmla="*/ 2600 h 2600"/>
                <a:gd name="T62" fmla="*/ 180 w 3619"/>
                <a:gd name="T63" fmla="*/ 2598 h 2600"/>
                <a:gd name="T64" fmla="*/ 116 w 3619"/>
                <a:gd name="T65" fmla="*/ 2577 h 2600"/>
                <a:gd name="T66" fmla="*/ 63 w 3619"/>
                <a:gd name="T67" fmla="*/ 2537 h 2600"/>
                <a:gd name="T68" fmla="*/ 24 w 3619"/>
                <a:gd name="T69" fmla="*/ 2483 h 2600"/>
                <a:gd name="T70" fmla="*/ 3 w 3619"/>
                <a:gd name="T71" fmla="*/ 2420 h 2600"/>
                <a:gd name="T72" fmla="*/ 0 w 3619"/>
                <a:gd name="T73" fmla="*/ 2294 h 2600"/>
                <a:gd name="T74" fmla="*/ 9 w 3619"/>
                <a:gd name="T75" fmla="*/ 2257 h 2600"/>
                <a:gd name="T76" fmla="*/ 182 w 3619"/>
                <a:gd name="T77" fmla="*/ 2039 h 2600"/>
                <a:gd name="T78" fmla="*/ 212 w 3619"/>
                <a:gd name="T79" fmla="*/ 1986 h 2600"/>
                <a:gd name="T80" fmla="*/ 223 w 3619"/>
                <a:gd name="T81" fmla="*/ 1925 h 2600"/>
                <a:gd name="T82" fmla="*/ 226 w 3619"/>
                <a:gd name="T83" fmla="*/ 271 h 2600"/>
                <a:gd name="T84" fmla="*/ 251 w 3619"/>
                <a:gd name="T85" fmla="*/ 184 h 2600"/>
                <a:gd name="T86" fmla="*/ 299 w 3619"/>
                <a:gd name="T87" fmla="*/ 109 h 2600"/>
                <a:gd name="T88" fmla="*/ 366 w 3619"/>
                <a:gd name="T89" fmla="*/ 51 h 2600"/>
                <a:gd name="T90" fmla="*/ 448 w 3619"/>
                <a:gd name="T91" fmla="*/ 13 h 2600"/>
                <a:gd name="T92" fmla="*/ 539 w 3619"/>
                <a:gd name="T93" fmla="*/ 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19" h="2600">
                  <a:moveTo>
                    <a:pt x="1468" y="2262"/>
                  </a:moveTo>
                  <a:lnTo>
                    <a:pt x="1468" y="2286"/>
                  </a:lnTo>
                  <a:lnTo>
                    <a:pt x="1471" y="2311"/>
                  </a:lnTo>
                  <a:lnTo>
                    <a:pt x="1479" y="2334"/>
                  </a:lnTo>
                  <a:lnTo>
                    <a:pt x="1492" y="2355"/>
                  </a:lnTo>
                  <a:lnTo>
                    <a:pt x="1508" y="2371"/>
                  </a:lnTo>
                  <a:lnTo>
                    <a:pt x="1529" y="2384"/>
                  </a:lnTo>
                  <a:lnTo>
                    <a:pt x="1552" y="2392"/>
                  </a:lnTo>
                  <a:lnTo>
                    <a:pt x="1576" y="2395"/>
                  </a:lnTo>
                  <a:lnTo>
                    <a:pt x="2045" y="2395"/>
                  </a:lnTo>
                  <a:lnTo>
                    <a:pt x="2069" y="2392"/>
                  </a:lnTo>
                  <a:lnTo>
                    <a:pt x="2092" y="2384"/>
                  </a:lnTo>
                  <a:lnTo>
                    <a:pt x="2113" y="2371"/>
                  </a:lnTo>
                  <a:lnTo>
                    <a:pt x="2129" y="2355"/>
                  </a:lnTo>
                  <a:lnTo>
                    <a:pt x="2142" y="2334"/>
                  </a:lnTo>
                  <a:lnTo>
                    <a:pt x="2150" y="2311"/>
                  </a:lnTo>
                  <a:lnTo>
                    <a:pt x="2153" y="2286"/>
                  </a:lnTo>
                  <a:lnTo>
                    <a:pt x="2153" y="2286"/>
                  </a:lnTo>
                  <a:lnTo>
                    <a:pt x="2153" y="2262"/>
                  </a:lnTo>
                  <a:lnTo>
                    <a:pt x="1468" y="2262"/>
                  </a:lnTo>
                  <a:close/>
                  <a:moveTo>
                    <a:pt x="539" y="316"/>
                  </a:moveTo>
                  <a:lnTo>
                    <a:pt x="538" y="317"/>
                  </a:lnTo>
                  <a:lnTo>
                    <a:pt x="538" y="1946"/>
                  </a:lnTo>
                  <a:lnTo>
                    <a:pt x="3084" y="1946"/>
                  </a:lnTo>
                  <a:lnTo>
                    <a:pt x="3082" y="317"/>
                  </a:lnTo>
                  <a:lnTo>
                    <a:pt x="3082" y="317"/>
                  </a:lnTo>
                  <a:lnTo>
                    <a:pt x="3082" y="317"/>
                  </a:lnTo>
                  <a:lnTo>
                    <a:pt x="3081" y="316"/>
                  </a:lnTo>
                  <a:lnTo>
                    <a:pt x="539" y="316"/>
                  </a:lnTo>
                  <a:close/>
                  <a:moveTo>
                    <a:pt x="539" y="0"/>
                  </a:moveTo>
                  <a:lnTo>
                    <a:pt x="3082" y="0"/>
                  </a:lnTo>
                  <a:lnTo>
                    <a:pt x="3130" y="3"/>
                  </a:lnTo>
                  <a:lnTo>
                    <a:pt x="3174" y="13"/>
                  </a:lnTo>
                  <a:lnTo>
                    <a:pt x="3216" y="30"/>
                  </a:lnTo>
                  <a:lnTo>
                    <a:pt x="3255" y="51"/>
                  </a:lnTo>
                  <a:lnTo>
                    <a:pt x="3290" y="78"/>
                  </a:lnTo>
                  <a:lnTo>
                    <a:pt x="3322" y="109"/>
                  </a:lnTo>
                  <a:lnTo>
                    <a:pt x="3348" y="144"/>
                  </a:lnTo>
                  <a:lnTo>
                    <a:pt x="3370" y="184"/>
                  </a:lnTo>
                  <a:lnTo>
                    <a:pt x="3385" y="226"/>
                  </a:lnTo>
                  <a:lnTo>
                    <a:pt x="3395" y="271"/>
                  </a:lnTo>
                  <a:lnTo>
                    <a:pt x="3398" y="317"/>
                  </a:lnTo>
                  <a:lnTo>
                    <a:pt x="3398" y="1928"/>
                  </a:lnTo>
                  <a:lnTo>
                    <a:pt x="3402" y="1958"/>
                  </a:lnTo>
                  <a:lnTo>
                    <a:pt x="3409" y="1988"/>
                  </a:lnTo>
                  <a:lnTo>
                    <a:pt x="3421" y="2016"/>
                  </a:lnTo>
                  <a:lnTo>
                    <a:pt x="3439" y="2041"/>
                  </a:lnTo>
                  <a:lnTo>
                    <a:pt x="3599" y="2239"/>
                  </a:lnTo>
                  <a:lnTo>
                    <a:pt x="3610" y="2256"/>
                  </a:lnTo>
                  <a:lnTo>
                    <a:pt x="3617" y="2273"/>
                  </a:lnTo>
                  <a:lnTo>
                    <a:pt x="3619" y="2293"/>
                  </a:lnTo>
                  <a:lnTo>
                    <a:pt x="3619" y="2385"/>
                  </a:lnTo>
                  <a:lnTo>
                    <a:pt x="3616" y="2420"/>
                  </a:lnTo>
                  <a:lnTo>
                    <a:pt x="3608" y="2453"/>
                  </a:lnTo>
                  <a:lnTo>
                    <a:pt x="3595" y="2483"/>
                  </a:lnTo>
                  <a:lnTo>
                    <a:pt x="3577" y="2512"/>
                  </a:lnTo>
                  <a:lnTo>
                    <a:pt x="3556" y="2537"/>
                  </a:lnTo>
                  <a:lnTo>
                    <a:pt x="3531" y="2559"/>
                  </a:lnTo>
                  <a:lnTo>
                    <a:pt x="3503" y="2577"/>
                  </a:lnTo>
                  <a:lnTo>
                    <a:pt x="3472" y="2589"/>
                  </a:lnTo>
                  <a:lnTo>
                    <a:pt x="3439" y="2598"/>
                  </a:lnTo>
                  <a:lnTo>
                    <a:pt x="3404" y="2600"/>
                  </a:lnTo>
                  <a:lnTo>
                    <a:pt x="215" y="2600"/>
                  </a:lnTo>
                  <a:lnTo>
                    <a:pt x="180" y="2598"/>
                  </a:lnTo>
                  <a:lnTo>
                    <a:pt x="147" y="2589"/>
                  </a:lnTo>
                  <a:lnTo>
                    <a:pt x="116" y="2577"/>
                  </a:lnTo>
                  <a:lnTo>
                    <a:pt x="88" y="2559"/>
                  </a:lnTo>
                  <a:lnTo>
                    <a:pt x="63" y="2537"/>
                  </a:lnTo>
                  <a:lnTo>
                    <a:pt x="42" y="2512"/>
                  </a:lnTo>
                  <a:lnTo>
                    <a:pt x="24" y="2483"/>
                  </a:lnTo>
                  <a:lnTo>
                    <a:pt x="11" y="2453"/>
                  </a:lnTo>
                  <a:lnTo>
                    <a:pt x="3" y="2420"/>
                  </a:lnTo>
                  <a:lnTo>
                    <a:pt x="0" y="2385"/>
                  </a:lnTo>
                  <a:lnTo>
                    <a:pt x="0" y="2294"/>
                  </a:lnTo>
                  <a:lnTo>
                    <a:pt x="2" y="2274"/>
                  </a:lnTo>
                  <a:lnTo>
                    <a:pt x="9" y="2257"/>
                  </a:lnTo>
                  <a:lnTo>
                    <a:pt x="20" y="2240"/>
                  </a:lnTo>
                  <a:lnTo>
                    <a:pt x="182" y="2039"/>
                  </a:lnTo>
                  <a:lnTo>
                    <a:pt x="200" y="2013"/>
                  </a:lnTo>
                  <a:lnTo>
                    <a:pt x="212" y="1986"/>
                  </a:lnTo>
                  <a:lnTo>
                    <a:pt x="219" y="1956"/>
                  </a:lnTo>
                  <a:lnTo>
                    <a:pt x="223" y="1925"/>
                  </a:lnTo>
                  <a:lnTo>
                    <a:pt x="223" y="317"/>
                  </a:lnTo>
                  <a:lnTo>
                    <a:pt x="226" y="271"/>
                  </a:lnTo>
                  <a:lnTo>
                    <a:pt x="236" y="226"/>
                  </a:lnTo>
                  <a:lnTo>
                    <a:pt x="251" y="184"/>
                  </a:lnTo>
                  <a:lnTo>
                    <a:pt x="273" y="144"/>
                  </a:lnTo>
                  <a:lnTo>
                    <a:pt x="299" y="109"/>
                  </a:lnTo>
                  <a:lnTo>
                    <a:pt x="331" y="78"/>
                  </a:lnTo>
                  <a:lnTo>
                    <a:pt x="366" y="51"/>
                  </a:lnTo>
                  <a:lnTo>
                    <a:pt x="405" y="30"/>
                  </a:lnTo>
                  <a:lnTo>
                    <a:pt x="448" y="13"/>
                  </a:lnTo>
                  <a:lnTo>
                    <a:pt x="491" y="3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66"/>
            <p:cNvSpPr>
              <a:spLocks/>
            </p:cNvSpPr>
            <p:nvPr/>
          </p:nvSpPr>
          <p:spPr bwMode="auto">
            <a:xfrm>
              <a:off x="2797176" y="4383088"/>
              <a:ext cx="103188" cy="200025"/>
            </a:xfrm>
            <a:custGeom>
              <a:avLst/>
              <a:gdLst>
                <a:gd name="T0" fmla="*/ 352 w 651"/>
                <a:gd name="T1" fmla="*/ 0 h 1261"/>
                <a:gd name="T2" fmla="*/ 396 w 651"/>
                <a:gd name="T3" fmla="*/ 10 h 1261"/>
                <a:gd name="T4" fmla="*/ 406 w 651"/>
                <a:gd name="T5" fmla="*/ 54 h 1261"/>
                <a:gd name="T6" fmla="*/ 407 w 651"/>
                <a:gd name="T7" fmla="*/ 115 h 1261"/>
                <a:gd name="T8" fmla="*/ 426 w 651"/>
                <a:gd name="T9" fmla="*/ 137 h 1261"/>
                <a:gd name="T10" fmla="*/ 504 w 651"/>
                <a:gd name="T11" fmla="*/ 153 h 1261"/>
                <a:gd name="T12" fmla="*/ 598 w 651"/>
                <a:gd name="T13" fmla="*/ 189 h 1261"/>
                <a:gd name="T14" fmla="*/ 607 w 651"/>
                <a:gd name="T15" fmla="*/ 229 h 1261"/>
                <a:gd name="T16" fmla="*/ 572 w 651"/>
                <a:gd name="T17" fmla="*/ 344 h 1261"/>
                <a:gd name="T18" fmla="*/ 550 w 651"/>
                <a:gd name="T19" fmla="*/ 361 h 1261"/>
                <a:gd name="T20" fmla="*/ 479 w 651"/>
                <a:gd name="T21" fmla="*/ 333 h 1261"/>
                <a:gd name="T22" fmla="*/ 332 w 651"/>
                <a:gd name="T23" fmla="*/ 313 h 1261"/>
                <a:gd name="T24" fmla="*/ 279 w 651"/>
                <a:gd name="T25" fmla="*/ 325 h 1261"/>
                <a:gd name="T26" fmla="*/ 234 w 651"/>
                <a:gd name="T27" fmla="*/ 366 h 1261"/>
                <a:gd name="T28" fmla="*/ 234 w 651"/>
                <a:gd name="T29" fmla="*/ 421 h 1261"/>
                <a:gd name="T30" fmla="*/ 287 w 651"/>
                <a:gd name="T31" fmla="*/ 474 h 1261"/>
                <a:gd name="T32" fmla="*/ 397 w 651"/>
                <a:gd name="T33" fmla="*/ 525 h 1261"/>
                <a:gd name="T34" fmla="*/ 533 w 651"/>
                <a:gd name="T35" fmla="*/ 595 h 1261"/>
                <a:gd name="T36" fmla="*/ 611 w 651"/>
                <a:gd name="T37" fmla="*/ 680 h 1261"/>
                <a:gd name="T38" fmla="*/ 648 w 651"/>
                <a:gd name="T39" fmla="*/ 784 h 1261"/>
                <a:gd name="T40" fmla="*/ 642 w 651"/>
                <a:gd name="T41" fmla="*/ 893 h 1261"/>
                <a:gd name="T42" fmla="*/ 589 w 651"/>
                <a:gd name="T43" fmla="*/ 994 h 1261"/>
                <a:gd name="T44" fmla="*/ 505 w 651"/>
                <a:gd name="T45" fmla="*/ 1064 h 1261"/>
                <a:gd name="T46" fmla="*/ 422 w 651"/>
                <a:gd name="T47" fmla="*/ 1098 h 1261"/>
                <a:gd name="T48" fmla="*/ 400 w 651"/>
                <a:gd name="T49" fmla="*/ 1127 h 1261"/>
                <a:gd name="T50" fmla="*/ 400 w 651"/>
                <a:gd name="T51" fmla="*/ 1224 h 1261"/>
                <a:gd name="T52" fmla="*/ 386 w 651"/>
                <a:gd name="T53" fmla="*/ 1255 h 1261"/>
                <a:gd name="T54" fmla="*/ 276 w 651"/>
                <a:gd name="T55" fmla="*/ 1261 h 1261"/>
                <a:gd name="T56" fmla="*/ 244 w 651"/>
                <a:gd name="T57" fmla="*/ 1246 h 1261"/>
                <a:gd name="T58" fmla="*/ 237 w 651"/>
                <a:gd name="T59" fmla="*/ 1162 h 1261"/>
                <a:gd name="T60" fmla="*/ 231 w 651"/>
                <a:gd name="T61" fmla="*/ 1121 h 1261"/>
                <a:gd name="T62" fmla="*/ 193 w 651"/>
                <a:gd name="T63" fmla="*/ 1109 h 1261"/>
                <a:gd name="T64" fmla="*/ 75 w 651"/>
                <a:gd name="T65" fmla="*/ 1081 h 1261"/>
                <a:gd name="T66" fmla="*/ 9 w 651"/>
                <a:gd name="T67" fmla="*/ 1048 h 1261"/>
                <a:gd name="T68" fmla="*/ 1 w 651"/>
                <a:gd name="T69" fmla="*/ 1014 h 1261"/>
                <a:gd name="T70" fmla="*/ 31 w 651"/>
                <a:gd name="T71" fmla="*/ 905 h 1261"/>
                <a:gd name="T72" fmla="*/ 49 w 651"/>
                <a:gd name="T73" fmla="*/ 874 h 1261"/>
                <a:gd name="T74" fmla="*/ 83 w 651"/>
                <a:gd name="T75" fmla="*/ 883 h 1261"/>
                <a:gd name="T76" fmla="*/ 211 w 651"/>
                <a:gd name="T77" fmla="*/ 927 h 1261"/>
                <a:gd name="T78" fmla="*/ 314 w 651"/>
                <a:gd name="T79" fmla="*/ 934 h 1261"/>
                <a:gd name="T80" fmla="*/ 390 w 651"/>
                <a:gd name="T81" fmla="*/ 908 h 1261"/>
                <a:gd name="T82" fmla="*/ 425 w 651"/>
                <a:gd name="T83" fmla="*/ 858 h 1261"/>
                <a:gd name="T84" fmla="*/ 418 w 651"/>
                <a:gd name="T85" fmla="*/ 799 h 1261"/>
                <a:gd name="T86" fmla="*/ 370 w 651"/>
                <a:gd name="T87" fmla="*/ 749 h 1261"/>
                <a:gd name="T88" fmla="*/ 281 w 651"/>
                <a:gd name="T89" fmla="*/ 708 h 1261"/>
                <a:gd name="T90" fmla="*/ 148 w 651"/>
                <a:gd name="T91" fmla="*/ 647 h 1261"/>
                <a:gd name="T92" fmla="*/ 71 w 651"/>
                <a:gd name="T93" fmla="*/ 585 h 1261"/>
                <a:gd name="T94" fmla="*/ 21 w 651"/>
                <a:gd name="T95" fmla="*/ 506 h 1261"/>
                <a:gd name="T96" fmla="*/ 8 w 651"/>
                <a:gd name="T97" fmla="*/ 407 h 1261"/>
                <a:gd name="T98" fmla="*/ 35 w 651"/>
                <a:gd name="T99" fmla="*/ 297 h 1261"/>
                <a:gd name="T100" fmla="*/ 101 w 651"/>
                <a:gd name="T101" fmla="*/ 216 h 1261"/>
                <a:gd name="T102" fmla="*/ 200 w 651"/>
                <a:gd name="T103" fmla="*/ 162 h 1261"/>
                <a:gd name="T104" fmla="*/ 238 w 651"/>
                <a:gd name="T105" fmla="*/ 144 h 1261"/>
                <a:gd name="T106" fmla="*/ 247 w 651"/>
                <a:gd name="T107" fmla="*/ 113 h 1261"/>
                <a:gd name="T108" fmla="*/ 247 w 651"/>
                <a:gd name="T109" fmla="*/ 45 h 1261"/>
                <a:gd name="T110" fmla="*/ 256 w 651"/>
                <a:gd name="T111" fmla="*/ 9 h 1261"/>
                <a:gd name="T112" fmla="*/ 292 w 651"/>
                <a:gd name="T113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1" h="1261">
                  <a:moveTo>
                    <a:pt x="292" y="0"/>
                  </a:moveTo>
                  <a:lnTo>
                    <a:pt x="327" y="0"/>
                  </a:lnTo>
                  <a:lnTo>
                    <a:pt x="352" y="0"/>
                  </a:lnTo>
                  <a:lnTo>
                    <a:pt x="372" y="1"/>
                  </a:lnTo>
                  <a:lnTo>
                    <a:pt x="386" y="4"/>
                  </a:lnTo>
                  <a:lnTo>
                    <a:pt x="396" y="10"/>
                  </a:lnTo>
                  <a:lnTo>
                    <a:pt x="402" y="20"/>
                  </a:lnTo>
                  <a:lnTo>
                    <a:pt x="405" y="34"/>
                  </a:lnTo>
                  <a:lnTo>
                    <a:pt x="406" y="54"/>
                  </a:lnTo>
                  <a:lnTo>
                    <a:pt x="406" y="80"/>
                  </a:lnTo>
                  <a:lnTo>
                    <a:pt x="406" y="100"/>
                  </a:lnTo>
                  <a:lnTo>
                    <a:pt x="407" y="115"/>
                  </a:lnTo>
                  <a:lnTo>
                    <a:pt x="411" y="125"/>
                  </a:lnTo>
                  <a:lnTo>
                    <a:pt x="416" y="133"/>
                  </a:lnTo>
                  <a:lnTo>
                    <a:pt x="426" y="137"/>
                  </a:lnTo>
                  <a:lnTo>
                    <a:pt x="441" y="141"/>
                  </a:lnTo>
                  <a:lnTo>
                    <a:pt x="461" y="144"/>
                  </a:lnTo>
                  <a:lnTo>
                    <a:pt x="504" y="153"/>
                  </a:lnTo>
                  <a:lnTo>
                    <a:pt x="544" y="165"/>
                  </a:lnTo>
                  <a:lnTo>
                    <a:pt x="584" y="180"/>
                  </a:lnTo>
                  <a:lnTo>
                    <a:pt x="598" y="189"/>
                  </a:lnTo>
                  <a:lnTo>
                    <a:pt x="607" y="199"/>
                  </a:lnTo>
                  <a:lnTo>
                    <a:pt x="609" y="212"/>
                  </a:lnTo>
                  <a:lnTo>
                    <a:pt x="607" y="229"/>
                  </a:lnTo>
                  <a:lnTo>
                    <a:pt x="593" y="279"/>
                  </a:lnTo>
                  <a:lnTo>
                    <a:pt x="577" y="331"/>
                  </a:lnTo>
                  <a:lnTo>
                    <a:pt x="572" y="344"/>
                  </a:lnTo>
                  <a:lnTo>
                    <a:pt x="566" y="354"/>
                  </a:lnTo>
                  <a:lnTo>
                    <a:pt x="559" y="359"/>
                  </a:lnTo>
                  <a:lnTo>
                    <a:pt x="550" y="361"/>
                  </a:lnTo>
                  <a:lnTo>
                    <a:pt x="540" y="359"/>
                  </a:lnTo>
                  <a:lnTo>
                    <a:pt x="526" y="352"/>
                  </a:lnTo>
                  <a:lnTo>
                    <a:pt x="479" y="333"/>
                  </a:lnTo>
                  <a:lnTo>
                    <a:pt x="430" y="320"/>
                  </a:lnTo>
                  <a:lnTo>
                    <a:pt x="382" y="313"/>
                  </a:lnTo>
                  <a:lnTo>
                    <a:pt x="332" y="313"/>
                  </a:lnTo>
                  <a:lnTo>
                    <a:pt x="313" y="315"/>
                  </a:lnTo>
                  <a:lnTo>
                    <a:pt x="296" y="318"/>
                  </a:lnTo>
                  <a:lnTo>
                    <a:pt x="279" y="325"/>
                  </a:lnTo>
                  <a:lnTo>
                    <a:pt x="259" y="336"/>
                  </a:lnTo>
                  <a:lnTo>
                    <a:pt x="244" y="350"/>
                  </a:lnTo>
                  <a:lnTo>
                    <a:pt x="234" y="366"/>
                  </a:lnTo>
                  <a:lnTo>
                    <a:pt x="228" y="385"/>
                  </a:lnTo>
                  <a:lnTo>
                    <a:pt x="228" y="404"/>
                  </a:lnTo>
                  <a:lnTo>
                    <a:pt x="234" y="421"/>
                  </a:lnTo>
                  <a:lnTo>
                    <a:pt x="245" y="440"/>
                  </a:lnTo>
                  <a:lnTo>
                    <a:pt x="260" y="455"/>
                  </a:lnTo>
                  <a:lnTo>
                    <a:pt x="287" y="474"/>
                  </a:lnTo>
                  <a:lnTo>
                    <a:pt x="315" y="490"/>
                  </a:lnTo>
                  <a:lnTo>
                    <a:pt x="345" y="503"/>
                  </a:lnTo>
                  <a:lnTo>
                    <a:pt x="397" y="525"/>
                  </a:lnTo>
                  <a:lnTo>
                    <a:pt x="449" y="548"/>
                  </a:lnTo>
                  <a:lnTo>
                    <a:pt x="499" y="573"/>
                  </a:lnTo>
                  <a:lnTo>
                    <a:pt x="533" y="595"/>
                  </a:lnTo>
                  <a:lnTo>
                    <a:pt x="564" y="621"/>
                  </a:lnTo>
                  <a:lnTo>
                    <a:pt x="589" y="649"/>
                  </a:lnTo>
                  <a:lnTo>
                    <a:pt x="611" y="680"/>
                  </a:lnTo>
                  <a:lnTo>
                    <a:pt x="628" y="713"/>
                  </a:lnTo>
                  <a:lnTo>
                    <a:pt x="640" y="748"/>
                  </a:lnTo>
                  <a:lnTo>
                    <a:pt x="648" y="784"/>
                  </a:lnTo>
                  <a:lnTo>
                    <a:pt x="651" y="820"/>
                  </a:lnTo>
                  <a:lnTo>
                    <a:pt x="649" y="856"/>
                  </a:lnTo>
                  <a:lnTo>
                    <a:pt x="642" y="893"/>
                  </a:lnTo>
                  <a:lnTo>
                    <a:pt x="630" y="928"/>
                  </a:lnTo>
                  <a:lnTo>
                    <a:pt x="612" y="962"/>
                  </a:lnTo>
                  <a:lnTo>
                    <a:pt x="589" y="994"/>
                  </a:lnTo>
                  <a:lnTo>
                    <a:pt x="564" y="1021"/>
                  </a:lnTo>
                  <a:lnTo>
                    <a:pt x="536" y="1044"/>
                  </a:lnTo>
                  <a:lnTo>
                    <a:pt x="505" y="1064"/>
                  </a:lnTo>
                  <a:lnTo>
                    <a:pt x="472" y="1081"/>
                  </a:lnTo>
                  <a:lnTo>
                    <a:pt x="436" y="1093"/>
                  </a:lnTo>
                  <a:lnTo>
                    <a:pt x="422" y="1098"/>
                  </a:lnTo>
                  <a:lnTo>
                    <a:pt x="412" y="1105"/>
                  </a:lnTo>
                  <a:lnTo>
                    <a:pt x="404" y="1115"/>
                  </a:lnTo>
                  <a:lnTo>
                    <a:pt x="400" y="1127"/>
                  </a:lnTo>
                  <a:lnTo>
                    <a:pt x="400" y="1141"/>
                  </a:lnTo>
                  <a:lnTo>
                    <a:pt x="400" y="1182"/>
                  </a:lnTo>
                  <a:lnTo>
                    <a:pt x="400" y="1224"/>
                  </a:lnTo>
                  <a:lnTo>
                    <a:pt x="397" y="1237"/>
                  </a:lnTo>
                  <a:lnTo>
                    <a:pt x="393" y="1247"/>
                  </a:lnTo>
                  <a:lnTo>
                    <a:pt x="386" y="1255"/>
                  </a:lnTo>
                  <a:lnTo>
                    <a:pt x="375" y="1259"/>
                  </a:lnTo>
                  <a:lnTo>
                    <a:pt x="363" y="1261"/>
                  </a:lnTo>
                  <a:lnTo>
                    <a:pt x="276" y="1261"/>
                  </a:lnTo>
                  <a:lnTo>
                    <a:pt x="262" y="1259"/>
                  </a:lnTo>
                  <a:lnTo>
                    <a:pt x="252" y="1255"/>
                  </a:lnTo>
                  <a:lnTo>
                    <a:pt x="244" y="1246"/>
                  </a:lnTo>
                  <a:lnTo>
                    <a:pt x="239" y="1235"/>
                  </a:lnTo>
                  <a:lnTo>
                    <a:pt x="237" y="1222"/>
                  </a:lnTo>
                  <a:lnTo>
                    <a:pt x="237" y="1162"/>
                  </a:lnTo>
                  <a:lnTo>
                    <a:pt x="237" y="1143"/>
                  </a:lnTo>
                  <a:lnTo>
                    <a:pt x="235" y="1130"/>
                  </a:lnTo>
                  <a:lnTo>
                    <a:pt x="231" y="1121"/>
                  </a:lnTo>
                  <a:lnTo>
                    <a:pt x="223" y="1116"/>
                  </a:lnTo>
                  <a:lnTo>
                    <a:pt x="211" y="1113"/>
                  </a:lnTo>
                  <a:lnTo>
                    <a:pt x="193" y="1109"/>
                  </a:lnTo>
                  <a:lnTo>
                    <a:pt x="153" y="1102"/>
                  </a:lnTo>
                  <a:lnTo>
                    <a:pt x="113" y="1093"/>
                  </a:lnTo>
                  <a:lnTo>
                    <a:pt x="75" y="1081"/>
                  </a:lnTo>
                  <a:lnTo>
                    <a:pt x="38" y="1064"/>
                  </a:lnTo>
                  <a:lnTo>
                    <a:pt x="20" y="1055"/>
                  </a:lnTo>
                  <a:lnTo>
                    <a:pt x="9" y="1048"/>
                  </a:lnTo>
                  <a:lnTo>
                    <a:pt x="2" y="1038"/>
                  </a:lnTo>
                  <a:lnTo>
                    <a:pt x="0" y="1027"/>
                  </a:lnTo>
                  <a:lnTo>
                    <a:pt x="1" y="1014"/>
                  </a:lnTo>
                  <a:lnTo>
                    <a:pt x="5" y="995"/>
                  </a:lnTo>
                  <a:lnTo>
                    <a:pt x="18" y="950"/>
                  </a:lnTo>
                  <a:lnTo>
                    <a:pt x="31" y="905"/>
                  </a:lnTo>
                  <a:lnTo>
                    <a:pt x="36" y="889"/>
                  </a:lnTo>
                  <a:lnTo>
                    <a:pt x="42" y="879"/>
                  </a:lnTo>
                  <a:lnTo>
                    <a:pt x="49" y="874"/>
                  </a:lnTo>
                  <a:lnTo>
                    <a:pt x="57" y="873"/>
                  </a:lnTo>
                  <a:lnTo>
                    <a:pt x="68" y="876"/>
                  </a:lnTo>
                  <a:lnTo>
                    <a:pt x="83" y="883"/>
                  </a:lnTo>
                  <a:lnTo>
                    <a:pt x="124" y="901"/>
                  </a:lnTo>
                  <a:lnTo>
                    <a:pt x="167" y="916"/>
                  </a:lnTo>
                  <a:lnTo>
                    <a:pt x="211" y="927"/>
                  </a:lnTo>
                  <a:lnTo>
                    <a:pt x="256" y="934"/>
                  </a:lnTo>
                  <a:lnTo>
                    <a:pt x="286" y="937"/>
                  </a:lnTo>
                  <a:lnTo>
                    <a:pt x="314" y="934"/>
                  </a:lnTo>
                  <a:lnTo>
                    <a:pt x="343" y="929"/>
                  </a:lnTo>
                  <a:lnTo>
                    <a:pt x="370" y="919"/>
                  </a:lnTo>
                  <a:lnTo>
                    <a:pt x="390" y="908"/>
                  </a:lnTo>
                  <a:lnTo>
                    <a:pt x="406" y="894"/>
                  </a:lnTo>
                  <a:lnTo>
                    <a:pt x="417" y="876"/>
                  </a:lnTo>
                  <a:lnTo>
                    <a:pt x="425" y="858"/>
                  </a:lnTo>
                  <a:lnTo>
                    <a:pt x="427" y="839"/>
                  </a:lnTo>
                  <a:lnTo>
                    <a:pt x="425" y="819"/>
                  </a:lnTo>
                  <a:lnTo>
                    <a:pt x="418" y="799"/>
                  </a:lnTo>
                  <a:lnTo>
                    <a:pt x="407" y="781"/>
                  </a:lnTo>
                  <a:lnTo>
                    <a:pt x="391" y="764"/>
                  </a:lnTo>
                  <a:lnTo>
                    <a:pt x="370" y="749"/>
                  </a:lnTo>
                  <a:lnTo>
                    <a:pt x="348" y="737"/>
                  </a:lnTo>
                  <a:lnTo>
                    <a:pt x="326" y="726"/>
                  </a:lnTo>
                  <a:lnTo>
                    <a:pt x="281" y="708"/>
                  </a:lnTo>
                  <a:lnTo>
                    <a:pt x="236" y="689"/>
                  </a:lnTo>
                  <a:lnTo>
                    <a:pt x="192" y="669"/>
                  </a:lnTo>
                  <a:lnTo>
                    <a:pt x="148" y="647"/>
                  </a:lnTo>
                  <a:lnTo>
                    <a:pt x="120" y="628"/>
                  </a:lnTo>
                  <a:lnTo>
                    <a:pt x="94" y="607"/>
                  </a:lnTo>
                  <a:lnTo>
                    <a:pt x="71" y="585"/>
                  </a:lnTo>
                  <a:lnTo>
                    <a:pt x="51" y="561"/>
                  </a:lnTo>
                  <a:lnTo>
                    <a:pt x="34" y="535"/>
                  </a:lnTo>
                  <a:lnTo>
                    <a:pt x="21" y="506"/>
                  </a:lnTo>
                  <a:lnTo>
                    <a:pt x="12" y="475"/>
                  </a:lnTo>
                  <a:lnTo>
                    <a:pt x="8" y="442"/>
                  </a:lnTo>
                  <a:lnTo>
                    <a:pt x="8" y="407"/>
                  </a:lnTo>
                  <a:lnTo>
                    <a:pt x="12" y="366"/>
                  </a:lnTo>
                  <a:lnTo>
                    <a:pt x="21" y="330"/>
                  </a:lnTo>
                  <a:lnTo>
                    <a:pt x="35" y="297"/>
                  </a:lnTo>
                  <a:lnTo>
                    <a:pt x="53" y="266"/>
                  </a:lnTo>
                  <a:lnTo>
                    <a:pt x="75" y="240"/>
                  </a:lnTo>
                  <a:lnTo>
                    <a:pt x="101" y="216"/>
                  </a:lnTo>
                  <a:lnTo>
                    <a:pt x="130" y="195"/>
                  </a:lnTo>
                  <a:lnTo>
                    <a:pt x="164" y="177"/>
                  </a:lnTo>
                  <a:lnTo>
                    <a:pt x="200" y="162"/>
                  </a:lnTo>
                  <a:lnTo>
                    <a:pt x="217" y="155"/>
                  </a:lnTo>
                  <a:lnTo>
                    <a:pt x="230" y="149"/>
                  </a:lnTo>
                  <a:lnTo>
                    <a:pt x="238" y="144"/>
                  </a:lnTo>
                  <a:lnTo>
                    <a:pt x="244" y="136"/>
                  </a:lnTo>
                  <a:lnTo>
                    <a:pt x="246" y="127"/>
                  </a:lnTo>
                  <a:lnTo>
                    <a:pt x="247" y="113"/>
                  </a:lnTo>
                  <a:lnTo>
                    <a:pt x="247" y="96"/>
                  </a:lnTo>
                  <a:lnTo>
                    <a:pt x="247" y="70"/>
                  </a:lnTo>
                  <a:lnTo>
                    <a:pt x="247" y="45"/>
                  </a:lnTo>
                  <a:lnTo>
                    <a:pt x="248" y="28"/>
                  </a:lnTo>
                  <a:lnTo>
                    <a:pt x="252" y="16"/>
                  </a:lnTo>
                  <a:lnTo>
                    <a:pt x="256" y="9"/>
                  </a:lnTo>
                  <a:lnTo>
                    <a:pt x="265" y="4"/>
                  </a:lnTo>
                  <a:lnTo>
                    <a:pt x="276" y="1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1603045" y="4229100"/>
            <a:ext cx="557213" cy="563562"/>
            <a:chOff x="1611313" y="4229100"/>
            <a:chExt cx="557213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1" name="Freeform 271"/>
            <p:cNvSpPr>
              <a:spLocks noEditPoints="1"/>
            </p:cNvSpPr>
            <p:nvPr/>
          </p:nvSpPr>
          <p:spPr bwMode="auto">
            <a:xfrm>
              <a:off x="1803401" y="4229100"/>
              <a:ext cx="173038" cy="174625"/>
            </a:xfrm>
            <a:custGeom>
              <a:avLst/>
              <a:gdLst>
                <a:gd name="T0" fmla="*/ 502 w 1096"/>
                <a:gd name="T1" fmla="*/ 188 h 1101"/>
                <a:gd name="T2" fmla="*/ 500 w 1096"/>
                <a:gd name="T3" fmla="*/ 252 h 1101"/>
                <a:gd name="T4" fmla="*/ 473 w 1096"/>
                <a:gd name="T5" fmla="*/ 270 h 1101"/>
                <a:gd name="T6" fmla="*/ 383 w 1096"/>
                <a:gd name="T7" fmla="*/ 336 h 1101"/>
                <a:gd name="T8" fmla="*/ 358 w 1096"/>
                <a:gd name="T9" fmla="*/ 443 h 1101"/>
                <a:gd name="T10" fmla="*/ 402 w 1096"/>
                <a:gd name="T11" fmla="*/ 528 h 1101"/>
                <a:gd name="T12" fmla="*/ 513 w 1096"/>
                <a:gd name="T13" fmla="*/ 592 h 1101"/>
                <a:gd name="T14" fmla="*/ 599 w 1096"/>
                <a:gd name="T15" fmla="*/ 643 h 1101"/>
                <a:gd name="T16" fmla="*/ 600 w 1096"/>
                <a:gd name="T17" fmla="*/ 701 h 1101"/>
                <a:gd name="T18" fmla="*/ 529 w 1096"/>
                <a:gd name="T19" fmla="*/ 733 h 1101"/>
                <a:gd name="T20" fmla="*/ 403 w 1096"/>
                <a:gd name="T21" fmla="*/ 700 h 1101"/>
                <a:gd name="T22" fmla="*/ 376 w 1096"/>
                <a:gd name="T23" fmla="*/ 704 h 1101"/>
                <a:gd name="T24" fmla="*/ 353 w 1096"/>
                <a:gd name="T25" fmla="*/ 780 h 1101"/>
                <a:gd name="T26" fmla="*/ 375 w 1096"/>
                <a:gd name="T27" fmla="*/ 810 h 1101"/>
                <a:gd name="T28" fmla="*/ 480 w 1096"/>
                <a:gd name="T29" fmla="*/ 839 h 1101"/>
                <a:gd name="T30" fmla="*/ 494 w 1096"/>
                <a:gd name="T31" fmla="*/ 867 h 1101"/>
                <a:gd name="T32" fmla="*/ 507 w 1096"/>
                <a:gd name="T33" fmla="*/ 925 h 1101"/>
                <a:gd name="T34" fmla="*/ 578 w 1096"/>
                <a:gd name="T35" fmla="*/ 925 h 1101"/>
                <a:gd name="T36" fmla="*/ 591 w 1096"/>
                <a:gd name="T37" fmla="*/ 880 h 1101"/>
                <a:gd name="T38" fmla="*/ 603 w 1096"/>
                <a:gd name="T39" fmla="*/ 830 h 1101"/>
                <a:gd name="T40" fmla="*/ 685 w 1096"/>
                <a:gd name="T41" fmla="*/ 788 h 1101"/>
                <a:gd name="T42" fmla="*/ 740 w 1096"/>
                <a:gd name="T43" fmla="*/ 687 h 1101"/>
                <a:gd name="T44" fmla="*/ 716 w 1096"/>
                <a:gd name="T45" fmla="*/ 578 h 1101"/>
                <a:gd name="T46" fmla="*/ 606 w 1096"/>
                <a:gd name="T47" fmla="*/ 495 h 1101"/>
                <a:gd name="T48" fmla="*/ 509 w 1096"/>
                <a:gd name="T49" fmla="*/ 447 h 1101"/>
                <a:gd name="T50" fmla="*/ 492 w 1096"/>
                <a:gd name="T51" fmla="*/ 399 h 1101"/>
                <a:gd name="T52" fmla="*/ 536 w 1096"/>
                <a:gd name="T53" fmla="*/ 364 h 1101"/>
                <a:gd name="T54" fmla="*/ 668 w 1096"/>
                <a:gd name="T55" fmla="*/ 386 h 1101"/>
                <a:gd name="T56" fmla="*/ 698 w 1096"/>
                <a:gd name="T57" fmla="*/ 371 h 1101"/>
                <a:gd name="T58" fmla="*/ 712 w 1096"/>
                <a:gd name="T59" fmla="*/ 289 h 1101"/>
                <a:gd name="T60" fmla="*/ 614 w 1096"/>
                <a:gd name="T61" fmla="*/ 258 h 1101"/>
                <a:gd name="T62" fmla="*/ 596 w 1096"/>
                <a:gd name="T63" fmla="*/ 236 h 1101"/>
                <a:gd name="T64" fmla="*/ 589 w 1096"/>
                <a:gd name="T65" fmla="*/ 180 h 1101"/>
                <a:gd name="T66" fmla="*/ 528 w 1096"/>
                <a:gd name="T67" fmla="*/ 175 h 1101"/>
                <a:gd name="T68" fmla="*/ 721 w 1096"/>
                <a:gd name="T69" fmla="*/ 29 h 1101"/>
                <a:gd name="T70" fmla="*/ 915 w 1096"/>
                <a:gd name="T71" fmla="*/ 142 h 1101"/>
                <a:gd name="T72" fmla="*/ 1047 w 1096"/>
                <a:gd name="T73" fmla="*/ 324 h 1101"/>
                <a:gd name="T74" fmla="*/ 1096 w 1096"/>
                <a:gd name="T75" fmla="*/ 551 h 1101"/>
                <a:gd name="T76" fmla="*/ 1047 w 1096"/>
                <a:gd name="T77" fmla="*/ 777 h 1101"/>
                <a:gd name="T78" fmla="*/ 915 w 1096"/>
                <a:gd name="T79" fmla="*/ 959 h 1101"/>
                <a:gd name="T80" fmla="*/ 721 w 1096"/>
                <a:gd name="T81" fmla="*/ 1072 h 1101"/>
                <a:gd name="T82" fmla="*/ 488 w 1096"/>
                <a:gd name="T83" fmla="*/ 1097 h 1101"/>
                <a:gd name="T84" fmla="*/ 271 w 1096"/>
                <a:gd name="T85" fmla="*/ 1025 h 1101"/>
                <a:gd name="T86" fmla="*/ 105 w 1096"/>
                <a:gd name="T87" fmla="*/ 876 h 1101"/>
                <a:gd name="T88" fmla="*/ 12 w 1096"/>
                <a:gd name="T89" fmla="*/ 669 h 1101"/>
                <a:gd name="T90" fmla="*/ 12 w 1096"/>
                <a:gd name="T91" fmla="*/ 433 h 1101"/>
                <a:gd name="T92" fmla="*/ 106 w 1096"/>
                <a:gd name="T93" fmla="*/ 227 h 1101"/>
                <a:gd name="T94" fmla="*/ 271 w 1096"/>
                <a:gd name="T95" fmla="*/ 76 h 1101"/>
                <a:gd name="T96" fmla="*/ 488 w 1096"/>
                <a:gd name="T97" fmla="*/ 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96" h="1101">
                  <a:moveTo>
                    <a:pt x="528" y="175"/>
                  </a:moveTo>
                  <a:lnTo>
                    <a:pt x="514" y="176"/>
                  </a:lnTo>
                  <a:lnTo>
                    <a:pt x="506" y="180"/>
                  </a:lnTo>
                  <a:lnTo>
                    <a:pt x="502" y="188"/>
                  </a:lnTo>
                  <a:lnTo>
                    <a:pt x="501" y="202"/>
                  </a:lnTo>
                  <a:lnTo>
                    <a:pt x="501" y="231"/>
                  </a:lnTo>
                  <a:lnTo>
                    <a:pt x="501" y="244"/>
                  </a:lnTo>
                  <a:lnTo>
                    <a:pt x="500" y="252"/>
                  </a:lnTo>
                  <a:lnTo>
                    <a:pt x="497" y="258"/>
                  </a:lnTo>
                  <a:lnTo>
                    <a:pt x="492" y="262"/>
                  </a:lnTo>
                  <a:lnTo>
                    <a:pt x="485" y="265"/>
                  </a:lnTo>
                  <a:lnTo>
                    <a:pt x="473" y="270"/>
                  </a:lnTo>
                  <a:lnTo>
                    <a:pt x="445" y="283"/>
                  </a:lnTo>
                  <a:lnTo>
                    <a:pt x="421" y="297"/>
                  </a:lnTo>
                  <a:lnTo>
                    <a:pt x="400" y="315"/>
                  </a:lnTo>
                  <a:lnTo>
                    <a:pt x="383" y="336"/>
                  </a:lnTo>
                  <a:lnTo>
                    <a:pt x="370" y="358"/>
                  </a:lnTo>
                  <a:lnTo>
                    <a:pt x="362" y="386"/>
                  </a:lnTo>
                  <a:lnTo>
                    <a:pt x="357" y="416"/>
                  </a:lnTo>
                  <a:lnTo>
                    <a:pt x="358" y="443"/>
                  </a:lnTo>
                  <a:lnTo>
                    <a:pt x="363" y="468"/>
                  </a:lnTo>
                  <a:lnTo>
                    <a:pt x="372" y="490"/>
                  </a:lnTo>
                  <a:lnTo>
                    <a:pt x="385" y="510"/>
                  </a:lnTo>
                  <a:lnTo>
                    <a:pt x="402" y="528"/>
                  </a:lnTo>
                  <a:lnTo>
                    <a:pt x="420" y="545"/>
                  </a:lnTo>
                  <a:lnTo>
                    <a:pt x="442" y="560"/>
                  </a:lnTo>
                  <a:lnTo>
                    <a:pt x="476" y="577"/>
                  </a:lnTo>
                  <a:lnTo>
                    <a:pt x="513" y="592"/>
                  </a:lnTo>
                  <a:lnTo>
                    <a:pt x="548" y="607"/>
                  </a:lnTo>
                  <a:lnTo>
                    <a:pt x="568" y="617"/>
                  </a:lnTo>
                  <a:lnTo>
                    <a:pt x="586" y="630"/>
                  </a:lnTo>
                  <a:lnTo>
                    <a:pt x="599" y="643"/>
                  </a:lnTo>
                  <a:lnTo>
                    <a:pt x="605" y="657"/>
                  </a:lnTo>
                  <a:lnTo>
                    <a:pt x="609" y="672"/>
                  </a:lnTo>
                  <a:lnTo>
                    <a:pt x="606" y="687"/>
                  </a:lnTo>
                  <a:lnTo>
                    <a:pt x="600" y="701"/>
                  </a:lnTo>
                  <a:lnTo>
                    <a:pt x="589" y="713"/>
                  </a:lnTo>
                  <a:lnTo>
                    <a:pt x="574" y="723"/>
                  </a:lnTo>
                  <a:lnTo>
                    <a:pt x="551" y="730"/>
                  </a:lnTo>
                  <a:lnTo>
                    <a:pt x="529" y="733"/>
                  </a:lnTo>
                  <a:lnTo>
                    <a:pt x="506" y="732"/>
                  </a:lnTo>
                  <a:lnTo>
                    <a:pt x="471" y="725"/>
                  </a:lnTo>
                  <a:lnTo>
                    <a:pt x="436" y="715"/>
                  </a:lnTo>
                  <a:lnTo>
                    <a:pt x="403" y="700"/>
                  </a:lnTo>
                  <a:lnTo>
                    <a:pt x="393" y="696"/>
                  </a:lnTo>
                  <a:lnTo>
                    <a:pt x="385" y="695"/>
                  </a:lnTo>
                  <a:lnTo>
                    <a:pt x="380" y="697"/>
                  </a:lnTo>
                  <a:lnTo>
                    <a:pt x="376" y="704"/>
                  </a:lnTo>
                  <a:lnTo>
                    <a:pt x="372" y="713"/>
                  </a:lnTo>
                  <a:lnTo>
                    <a:pt x="364" y="740"/>
                  </a:lnTo>
                  <a:lnTo>
                    <a:pt x="356" y="769"/>
                  </a:lnTo>
                  <a:lnTo>
                    <a:pt x="353" y="780"/>
                  </a:lnTo>
                  <a:lnTo>
                    <a:pt x="353" y="790"/>
                  </a:lnTo>
                  <a:lnTo>
                    <a:pt x="356" y="797"/>
                  </a:lnTo>
                  <a:lnTo>
                    <a:pt x="364" y="803"/>
                  </a:lnTo>
                  <a:lnTo>
                    <a:pt x="375" y="810"/>
                  </a:lnTo>
                  <a:lnTo>
                    <a:pt x="405" y="822"/>
                  </a:lnTo>
                  <a:lnTo>
                    <a:pt x="436" y="830"/>
                  </a:lnTo>
                  <a:lnTo>
                    <a:pt x="468" y="837"/>
                  </a:lnTo>
                  <a:lnTo>
                    <a:pt x="480" y="839"/>
                  </a:lnTo>
                  <a:lnTo>
                    <a:pt x="488" y="841"/>
                  </a:lnTo>
                  <a:lnTo>
                    <a:pt x="492" y="846"/>
                  </a:lnTo>
                  <a:lnTo>
                    <a:pt x="493" y="855"/>
                  </a:lnTo>
                  <a:lnTo>
                    <a:pt x="494" y="867"/>
                  </a:lnTo>
                  <a:lnTo>
                    <a:pt x="494" y="903"/>
                  </a:lnTo>
                  <a:lnTo>
                    <a:pt x="495" y="913"/>
                  </a:lnTo>
                  <a:lnTo>
                    <a:pt x="500" y="920"/>
                  </a:lnTo>
                  <a:lnTo>
                    <a:pt x="507" y="925"/>
                  </a:lnTo>
                  <a:lnTo>
                    <a:pt x="517" y="926"/>
                  </a:lnTo>
                  <a:lnTo>
                    <a:pt x="543" y="928"/>
                  </a:lnTo>
                  <a:lnTo>
                    <a:pt x="570" y="926"/>
                  </a:lnTo>
                  <a:lnTo>
                    <a:pt x="578" y="925"/>
                  </a:lnTo>
                  <a:lnTo>
                    <a:pt x="585" y="921"/>
                  </a:lnTo>
                  <a:lnTo>
                    <a:pt x="589" y="915"/>
                  </a:lnTo>
                  <a:lnTo>
                    <a:pt x="590" y="905"/>
                  </a:lnTo>
                  <a:lnTo>
                    <a:pt x="591" y="880"/>
                  </a:lnTo>
                  <a:lnTo>
                    <a:pt x="590" y="855"/>
                  </a:lnTo>
                  <a:lnTo>
                    <a:pt x="591" y="844"/>
                  </a:lnTo>
                  <a:lnTo>
                    <a:pt x="596" y="837"/>
                  </a:lnTo>
                  <a:lnTo>
                    <a:pt x="603" y="830"/>
                  </a:lnTo>
                  <a:lnTo>
                    <a:pt x="613" y="827"/>
                  </a:lnTo>
                  <a:lnTo>
                    <a:pt x="640" y="817"/>
                  </a:lnTo>
                  <a:lnTo>
                    <a:pt x="664" y="804"/>
                  </a:lnTo>
                  <a:lnTo>
                    <a:pt x="685" y="788"/>
                  </a:lnTo>
                  <a:lnTo>
                    <a:pt x="704" y="769"/>
                  </a:lnTo>
                  <a:lnTo>
                    <a:pt x="722" y="743"/>
                  </a:lnTo>
                  <a:lnTo>
                    <a:pt x="734" y="715"/>
                  </a:lnTo>
                  <a:lnTo>
                    <a:pt x="740" y="687"/>
                  </a:lnTo>
                  <a:lnTo>
                    <a:pt x="741" y="659"/>
                  </a:lnTo>
                  <a:lnTo>
                    <a:pt x="738" y="631"/>
                  </a:lnTo>
                  <a:lnTo>
                    <a:pt x="729" y="604"/>
                  </a:lnTo>
                  <a:lnTo>
                    <a:pt x="716" y="578"/>
                  </a:lnTo>
                  <a:lnTo>
                    <a:pt x="699" y="554"/>
                  </a:lnTo>
                  <a:lnTo>
                    <a:pt x="678" y="534"/>
                  </a:lnTo>
                  <a:lnTo>
                    <a:pt x="652" y="516"/>
                  </a:lnTo>
                  <a:lnTo>
                    <a:pt x="606" y="495"/>
                  </a:lnTo>
                  <a:lnTo>
                    <a:pt x="560" y="475"/>
                  </a:lnTo>
                  <a:lnTo>
                    <a:pt x="542" y="467"/>
                  </a:lnTo>
                  <a:lnTo>
                    <a:pt x="526" y="458"/>
                  </a:lnTo>
                  <a:lnTo>
                    <a:pt x="509" y="447"/>
                  </a:lnTo>
                  <a:lnTo>
                    <a:pt x="499" y="435"/>
                  </a:lnTo>
                  <a:lnTo>
                    <a:pt x="492" y="423"/>
                  </a:lnTo>
                  <a:lnTo>
                    <a:pt x="490" y="412"/>
                  </a:lnTo>
                  <a:lnTo>
                    <a:pt x="492" y="399"/>
                  </a:lnTo>
                  <a:lnTo>
                    <a:pt x="497" y="387"/>
                  </a:lnTo>
                  <a:lnTo>
                    <a:pt x="507" y="377"/>
                  </a:lnTo>
                  <a:lnTo>
                    <a:pt x="520" y="369"/>
                  </a:lnTo>
                  <a:lnTo>
                    <a:pt x="536" y="364"/>
                  </a:lnTo>
                  <a:lnTo>
                    <a:pt x="551" y="362"/>
                  </a:lnTo>
                  <a:lnTo>
                    <a:pt x="591" y="363"/>
                  </a:lnTo>
                  <a:lnTo>
                    <a:pt x="630" y="370"/>
                  </a:lnTo>
                  <a:lnTo>
                    <a:pt x="668" y="386"/>
                  </a:lnTo>
                  <a:lnTo>
                    <a:pt x="679" y="389"/>
                  </a:lnTo>
                  <a:lnTo>
                    <a:pt x="687" y="389"/>
                  </a:lnTo>
                  <a:lnTo>
                    <a:pt x="694" y="383"/>
                  </a:lnTo>
                  <a:lnTo>
                    <a:pt x="698" y="371"/>
                  </a:lnTo>
                  <a:lnTo>
                    <a:pt x="707" y="341"/>
                  </a:lnTo>
                  <a:lnTo>
                    <a:pt x="715" y="311"/>
                  </a:lnTo>
                  <a:lnTo>
                    <a:pt x="716" y="299"/>
                  </a:lnTo>
                  <a:lnTo>
                    <a:pt x="712" y="289"/>
                  </a:lnTo>
                  <a:lnTo>
                    <a:pt x="701" y="283"/>
                  </a:lnTo>
                  <a:lnTo>
                    <a:pt x="666" y="269"/>
                  </a:lnTo>
                  <a:lnTo>
                    <a:pt x="628" y="260"/>
                  </a:lnTo>
                  <a:lnTo>
                    <a:pt x="614" y="258"/>
                  </a:lnTo>
                  <a:lnTo>
                    <a:pt x="605" y="256"/>
                  </a:lnTo>
                  <a:lnTo>
                    <a:pt x="599" y="251"/>
                  </a:lnTo>
                  <a:lnTo>
                    <a:pt x="597" y="246"/>
                  </a:lnTo>
                  <a:lnTo>
                    <a:pt x="596" y="236"/>
                  </a:lnTo>
                  <a:lnTo>
                    <a:pt x="596" y="222"/>
                  </a:lnTo>
                  <a:lnTo>
                    <a:pt x="595" y="202"/>
                  </a:lnTo>
                  <a:lnTo>
                    <a:pt x="593" y="189"/>
                  </a:lnTo>
                  <a:lnTo>
                    <a:pt x="589" y="180"/>
                  </a:lnTo>
                  <a:lnTo>
                    <a:pt x="582" y="177"/>
                  </a:lnTo>
                  <a:lnTo>
                    <a:pt x="568" y="175"/>
                  </a:lnTo>
                  <a:lnTo>
                    <a:pt x="548" y="175"/>
                  </a:lnTo>
                  <a:lnTo>
                    <a:pt x="528" y="175"/>
                  </a:lnTo>
                  <a:close/>
                  <a:moveTo>
                    <a:pt x="548" y="0"/>
                  </a:moveTo>
                  <a:lnTo>
                    <a:pt x="607" y="4"/>
                  </a:lnTo>
                  <a:lnTo>
                    <a:pt x="666" y="13"/>
                  </a:lnTo>
                  <a:lnTo>
                    <a:pt x="721" y="29"/>
                  </a:lnTo>
                  <a:lnTo>
                    <a:pt x="773" y="50"/>
                  </a:lnTo>
                  <a:lnTo>
                    <a:pt x="824" y="76"/>
                  </a:lnTo>
                  <a:lnTo>
                    <a:pt x="872" y="108"/>
                  </a:lnTo>
                  <a:lnTo>
                    <a:pt x="915" y="142"/>
                  </a:lnTo>
                  <a:lnTo>
                    <a:pt x="955" y="182"/>
                  </a:lnTo>
                  <a:lnTo>
                    <a:pt x="990" y="227"/>
                  </a:lnTo>
                  <a:lnTo>
                    <a:pt x="1020" y="273"/>
                  </a:lnTo>
                  <a:lnTo>
                    <a:pt x="1047" y="324"/>
                  </a:lnTo>
                  <a:lnTo>
                    <a:pt x="1068" y="377"/>
                  </a:lnTo>
                  <a:lnTo>
                    <a:pt x="1083" y="433"/>
                  </a:lnTo>
                  <a:lnTo>
                    <a:pt x="1093" y="490"/>
                  </a:lnTo>
                  <a:lnTo>
                    <a:pt x="1096" y="551"/>
                  </a:lnTo>
                  <a:lnTo>
                    <a:pt x="1093" y="611"/>
                  </a:lnTo>
                  <a:lnTo>
                    <a:pt x="1083" y="669"/>
                  </a:lnTo>
                  <a:lnTo>
                    <a:pt x="1068" y="724"/>
                  </a:lnTo>
                  <a:lnTo>
                    <a:pt x="1047" y="777"/>
                  </a:lnTo>
                  <a:lnTo>
                    <a:pt x="1020" y="828"/>
                  </a:lnTo>
                  <a:lnTo>
                    <a:pt x="990" y="876"/>
                  </a:lnTo>
                  <a:lnTo>
                    <a:pt x="955" y="919"/>
                  </a:lnTo>
                  <a:lnTo>
                    <a:pt x="915" y="959"/>
                  </a:lnTo>
                  <a:lnTo>
                    <a:pt x="872" y="995"/>
                  </a:lnTo>
                  <a:lnTo>
                    <a:pt x="824" y="1025"/>
                  </a:lnTo>
                  <a:lnTo>
                    <a:pt x="773" y="1051"/>
                  </a:lnTo>
                  <a:lnTo>
                    <a:pt x="721" y="1072"/>
                  </a:lnTo>
                  <a:lnTo>
                    <a:pt x="666" y="1088"/>
                  </a:lnTo>
                  <a:lnTo>
                    <a:pt x="607" y="1097"/>
                  </a:lnTo>
                  <a:lnTo>
                    <a:pt x="548" y="1101"/>
                  </a:lnTo>
                  <a:lnTo>
                    <a:pt x="488" y="1097"/>
                  </a:lnTo>
                  <a:lnTo>
                    <a:pt x="431" y="1088"/>
                  </a:lnTo>
                  <a:lnTo>
                    <a:pt x="375" y="1072"/>
                  </a:lnTo>
                  <a:lnTo>
                    <a:pt x="322" y="1051"/>
                  </a:lnTo>
                  <a:lnTo>
                    <a:pt x="271" y="1025"/>
                  </a:lnTo>
                  <a:lnTo>
                    <a:pt x="224" y="995"/>
                  </a:lnTo>
                  <a:lnTo>
                    <a:pt x="181" y="959"/>
                  </a:lnTo>
                  <a:lnTo>
                    <a:pt x="141" y="919"/>
                  </a:lnTo>
                  <a:lnTo>
                    <a:pt x="105" y="876"/>
                  </a:lnTo>
                  <a:lnTo>
                    <a:pt x="75" y="828"/>
                  </a:lnTo>
                  <a:lnTo>
                    <a:pt x="49" y="777"/>
                  </a:lnTo>
                  <a:lnTo>
                    <a:pt x="27" y="724"/>
                  </a:lnTo>
                  <a:lnTo>
                    <a:pt x="12" y="669"/>
                  </a:lnTo>
                  <a:lnTo>
                    <a:pt x="4" y="611"/>
                  </a:lnTo>
                  <a:lnTo>
                    <a:pt x="0" y="551"/>
                  </a:lnTo>
                  <a:lnTo>
                    <a:pt x="4" y="490"/>
                  </a:lnTo>
                  <a:lnTo>
                    <a:pt x="12" y="433"/>
                  </a:lnTo>
                  <a:lnTo>
                    <a:pt x="29" y="377"/>
                  </a:lnTo>
                  <a:lnTo>
                    <a:pt x="49" y="324"/>
                  </a:lnTo>
                  <a:lnTo>
                    <a:pt x="75" y="273"/>
                  </a:lnTo>
                  <a:lnTo>
                    <a:pt x="106" y="227"/>
                  </a:lnTo>
                  <a:lnTo>
                    <a:pt x="142" y="182"/>
                  </a:lnTo>
                  <a:lnTo>
                    <a:pt x="181" y="142"/>
                  </a:lnTo>
                  <a:lnTo>
                    <a:pt x="225" y="108"/>
                  </a:lnTo>
                  <a:lnTo>
                    <a:pt x="271" y="76"/>
                  </a:lnTo>
                  <a:lnTo>
                    <a:pt x="322" y="50"/>
                  </a:lnTo>
                  <a:lnTo>
                    <a:pt x="375" y="29"/>
                  </a:lnTo>
                  <a:lnTo>
                    <a:pt x="431" y="13"/>
                  </a:lnTo>
                  <a:lnTo>
                    <a:pt x="488" y="4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72"/>
            <p:cNvSpPr>
              <a:spLocks/>
            </p:cNvSpPr>
            <p:nvPr/>
          </p:nvSpPr>
          <p:spPr bwMode="auto">
            <a:xfrm>
              <a:off x="1660526" y="4430713"/>
              <a:ext cx="458788" cy="173037"/>
            </a:xfrm>
            <a:custGeom>
              <a:avLst/>
              <a:gdLst>
                <a:gd name="T0" fmla="*/ 1474 w 2892"/>
                <a:gd name="T1" fmla="*/ 2 h 1090"/>
                <a:gd name="T2" fmla="*/ 1517 w 2892"/>
                <a:gd name="T3" fmla="*/ 23 h 1090"/>
                <a:gd name="T4" fmla="*/ 1546 w 2892"/>
                <a:gd name="T5" fmla="*/ 60 h 1090"/>
                <a:gd name="T6" fmla="*/ 1557 w 2892"/>
                <a:gd name="T7" fmla="*/ 107 h 1090"/>
                <a:gd name="T8" fmla="*/ 2785 w 2892"/>
                <a:gd name="T9" fmla="*/ 451 h 1090"/>
                <a:gd name="T10" fmla="*/ 2833 w 2892"/>
                <a:gd name="T11" fmla="*/ 463 h 1090"/>
                <a:gd name="T12" fmla="*/ 2868 w 2892"/>
                <a:gd name="T13" fmla="*/ 492 h 1090"/>
                <a:gd name="T14" fmla="*/ 2890 w 2892"/>
                <a:gd name="T15" fmla="*/ 534 h 1090"/>
                <a:gd name="T16" fmla="*/ 2892 w 2892"/>
                <a:gd name="T17" fmla="*/ 983 h 1090"/>
                <a:gd name="T18" fmla="*/ 2881 w 2892"/>
                <a:gd name="T19" fmla="*/ 1031 h 1090"/>
                <a:gd name="T20" fmla="*/ 2852 w 2892"/>
                <a:gd name="T21" fmla="*/ 1067 h 1090"/>
                <a:gd name="T22" fmla="*/ 2810 w 2892"/>
                <a:gd name="T23" fmla="*/ 1088 h 1090"/>
                <a:gd name="T24" fmla="*/ 2760 w 2892"/>
                <a:gd name="T25" fmla="*/ 1088 h 1090"/>
                <a:gd name="T26" fmla="*/ 2718 w 2892"/>
                <a:gd name="T27" fmla="*/ 1067 h 1090"/>
                <a:gd name="T28" fmla="*/ 2689 w 2892"/>
                <a:gd name="T29" fmla="*/ 1031 h 1090"/>
                <a:gd name="T30" fmla="*/ 2677 w 2892"/>
                <a:gd name="T31" fmla="*/ 983 h 1090"/>
                <a:gd name="T32" fmla="*/ 1553 w 2892"/>
                <a:gd name="T33" fmla="*/ 667 h 1090"/>
                <a:gd name="T34" fmla="*/ 1551 w 2892"/>
                <a:gd name="T35" fmla="*/ 1008 h 1090"/>
                <a:gd name="T36" fmla="*/ 1530 w 2892"/>
                <a:gd name="T37" fmla="*/ 1050 h 1090"/>
                <a:gd name="T38" fmla="*/ 1494 w 2892"/>
                <a:gd name="T39" fmla="*/ 1079 h 1090"/>
                <a:gd name="T40" fmla="*/ 1446 w 2892"/>
                <a:gd name="T41" fmla="*/ 1090 h 1090"/>
                <a:gd name="T42" fmla="*/ 1399 w 2892"/>
                <a:gd name="T43" fmla="*/ 1079 h 1090"/>
                <a:gd name="T44" fmla="*/ 1362 w 2892"/>
                <a:gd name="T45" fmla="*/ 1050 h 1090"/>
                <a:gd name="T46" fmla="*/ 1341 w 2892"/>
                <a:gd name="T47" fmla="*/ 1008 h 1090"/>
                <a:gd name="T48" fmla="*/ 1339 w 2892"/>
                <a:gd name="T49" fmla="*/ 667 h 1090"/>
                <a:gd name="T50" fmla="*/ 215 w 2892"/>
                <a:gd name="T51" fmla="*/ 983 h 1090"/>
                <a:gd name="T52" fmla="*/ 204 w 2892"/>
                <a:gd name="T53" fmla="*/ 1031 h 1090"/>
                <a:gd name="T54" fmla="*/ 174 w 2892"/>
                <a:gd name="T55" fmla="*/ 1067 h 1090"/>
                <a:gd name="T56" fmla="*/ 132 w 2892"/>
                <a:gd name="T57" fmla="*/ 1088 h 1090"/>
                <a:gd name="T58" fmla="*/ 82 w 2892"/>
                <a:gd name="T59" fmla="*/ 1088 h 1090"/>
                <a:gd name="T60" fmla="*/ 40 w 2892"/>
                <a:gd name="T61" fmla="*/ 1067 h 1090"/>
                <a:gd name="T62" fmla="*/ 11 w 2892"/>
                <a:gd name="T63" fmla="*/ 1031 h 1090"/>
                <a:gd name="T64" fmla="*/ 0 w 2892"/>
                <a:gd name="T65" fmla="*/ 983 h 1090"/>
                <a:gd name="T66" fmla="*/ 2 w 2892"/>
                <a:gd name="T67" fmla="*/ 534 h 1090"/>
                <a:gd name="T68" fmla="*/ 24 w 2892"/>
                <a:gd name="T69" fmla="*/ 492 h 1090"/>
                <a:gd name="T70" fmla="*/ 61 w 2892"/>
                <a:gd name="T71" fmla="*/ 463 h 1090"/>
                <a:gd name="T72" fmla="*/ 107 w 2892"/>
                <a:gd name="T73" fmla="*/ 451 h 1090"/>
                <a:gd name="T74" fmla="*/ 1343 w 2892"/>
                <a:gd name="T75" fmla="*/ 107 h 1090"/>
                <a:gd name="T76" fmla="*/ 1353 w 2892"/>
                <a:gd name="T77" fmla="*/ 60 h 1090"/>
                <a:gd name="T78" fmla="*/ 1382 w 2892"/>
                <a:gd name="T79" fmla="*/ 23 h 1090"/>
                <a:gd name="T80" fmla="*/ 1426 w 2892"/>
                <a:gd name="T81" fmla="*/ 2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92" h="1090">
                  <a:moveTo>
                    <a:pt x="1449" y="0"/>
                  </a:moveTo>
                  <a:lnTo>
                    <a:pt x="1474" y="2"/>
                  </a:lnTo>
                  <a:lnTo>
                    <a:pt x="1497" y="10"/>
                  </a:lnTo>
                  <a:lnTo>
                    <a:pt x="1517" y="23"/>
                  </a:lnTo>
                  <a:lnTo>
                    <a:pt x="1533" y="40"/>
                  </a:lnTo>
                  <a:lnTo>
                    <a:pt x="1546" y="60"/>
                  </a:lnTo>
                  <a:lnTo>
                    <a:pt x="1554" y="82"/>
                  </a:lnTo>
                  <a:lnTo>
                    <a:pt x="1557" y="107"/>
                  </a:lnTo>
                  <a:lnTo>
                    <a:pt x="1557" y="451"/>
                  </a:lnTo>
                  <a:lnTo>
                    <a:pt x="2785" y="451"/>
                  </a:lnTo>
                  <a:lnTo>
                    <a:pt x="2810" y="454"/>
                  </a:lnTo>
                  <a:lnTo>
                    <a:pt x="2833" y="463"/>
                  </a:lnTo>
                  <a:lnTo>
                    <a:pt x="2852" y="475"/>
                  </a:lnTo>
                  <a:lnTo>
                    <a:pt x="2868" y="492"/>
                  </a:lnTo>
                  <a:lnTo>
                    <a:pt x="2881" y="511"/>
                  </a:lnTo>
                  <a:lnTo>
                    <a:pt x="2890" y="534"/>
                  </a:lnTo>
                  <a:lnTo>
                    <a:pt x="2892" y="559"/>
                  </a:lnTo>
                  <a:lnTo>
                    <a:pt x="2892" y="983"/>
                  </a:lnTo>
                  <a:lnTo>
                    <a:pt x="2890" y="1008"/>
                  </a:lnTo>
                  <a:lnTo>
                    <a:pt x="2881" y="1031"/>
                  </a:lnTo>
                  <a:lnTo>
                    <a:pt x="2868" y="1050"/>
                  </a:lnTo>
                  <a:lnTo>
                    <a:pt x="2852" y="1067"/>
                  </a:lnTo>
                  <a:lnTo>
                    <a:pt x="2833" y="1079"/>
                  </a:lnTo>
                  <a:lnTo>
                    <a:pt x="2810" y="1088"/>
                  </a:lnTo>
                  <a:lnTo>
                    <a:pt x="2785" y="1090"/>
                  </a:lnTo>
                  <a:lnTo>
                    <a:pt x="2760" y="1088"/>
                  </a:lnTo>
                  <a:lnTo>
                    <a:pt x="2738" y="1079"/>
                  </a:lnTo>
                  <a:lnTo>
                    <a:pt x="2718" y="1067"/>
                  </a:lnTo>
                  <a:lnTo>
                    <a:pt x="2701" y="1050"/>
                  </a:lnTo>
                  <a:lnTo>
                    <a:pt x="2689" y="1031"/>
                  </a:lnTo>
                  <a:lnTo>
                    <a:pt x="2680" y="1008"/>
                  </a:lnTo>
                  <a:lnTo>
                    <a:pt x="2677" y="983"/>
                  </a:lnTo>
                  <a:lnTo>
                    <a:pt x="2677" y="667"/>
                  </a:lnTo>
                  <a:lnTo>
                    <a:pt x="1553" y="667"/>
                  </a:lnTo>
                  <a:lnTo>
                    <a:pt x="1553" y="983"/>
                  </a:lnTo>
                  <a:lnTo>
                    <a:pt x="1551" y="1008"/>
                  </a:lnTo>
                  <a:lnTo>
                    <a:pt x="1542" y="1031"/>
                  </a:lnTo>
                  <a:lnTo>
                    <a:pt x="1530" y="1050"/>
                  </a:lnTo>
                  <a:lnTo>
                    <a:pt x="1513" y="1067"/>
                  </a:lnTo>
                  <a:lnTo>
                    <a:pt x="1494" y="1079"/>
                  </a:lnTo>
                  <a:lnTo>
                    <a:pt x="1471" y="1088"/>
                  </a:lnTo>
                  <a:lnTo>
                    <a:pt x="1446" y="1090"/>
                  </a:lnTo>
                  <a:lnTo>
                    <a:pt x="1421" y="1088"/>
                  </a:lnTo>
                  <a:lnTo>
                    <a:pt x="1399" y="1079"/>
                  </a:lnTo>
                  <a:lnTo>
                    <a:pt x="1379" y="1067"/>
                  </a:lnTo>
                  <a:lnTo>
                    <a:pt x="1362" y="1050"/>
                  </a:lnTo>
                  <a:lnTo>
                    <a:pt x="1350" y="1031"/>
                  </a:lnTo>
                  <a:lnTo>
                    <a:pt x="1341" y="1008"/>
                  </a:lnTo>
                  <a:lnTo>
                    <a:pt x="1339" y="983"/>
                  </a:lnTo>
                  <a:lnTo>
                    <a:pt x="1339" y="667"/>
                  </a:lnTo>
                  <a:lnTo>
                    <a:pt x="215" y="667"/>
                  </a:lnTo>
                  <a:lnTo>
                    <a:pt x="215" y="983"/>
                  </a:lnTo>
                  <a:lnTo>
                    <a:pt x="212" y="1008"/>
                  </a:lnTo>
                  <a:lnTo>
                    <a:pt x="204" y="1031"/>
                  </a:lnTo>
                  <a:lnTo>
                    <a:pt x="191" y="1050"/>
                  </a:lnTo>
                  <a:lnTo>
                    <a:pt x="174" y="1067"/>
                  </a:lnTo>
                  <a:lnTo>
                    <a:pt x="155" y="1079"/>
                  </a:lnTo>
                  <a:lnTo>
                    <a:pt x="132" y="1088"/>
                  </a:lnTo>
                  <a:lnTo>
                    <a:pt x="107" y="1090"/>
                  </a:lnTo>
                  <a:lnTo>
                    <a:pt x="82" y="1088"/>
                  </a:lnTo>
                  <a:lnTo>
                    <a:pt x="61" y="1079"/>
                  </a:lnTo>
                  <a:lnTo>
                    <a:pt x="40" y="1067"/>
                  </a:lnTo>
                  <a:lnTo>
                    <a:pt x="24" y="1050"/>
                  </a:lnTo>
                  <a:lnTo>
                    <a:pt x="11" y="1031"/>
                  </a:lnTo>
                  <a:lnTo>
                    <a:pt x="2" y="1008"/>
                  </a:lnTo>
                  <a:lnTo>
                    <a:pt x="0" y="983"/>
                  </a:lnTo>
                  <a:lnTo>
                    <a:pt x="0" y="559"/>
                  </a:lnTo>
                  <a:lnTo>
                    <a:pt x="2" y="534"/>
                  </a:lnTo>
                  <a:lnTo>
                    <a:pt x="11" y="511"/>
                  </a:lnTo>
                  <a:lnTo>
                    <a:pt x="24" y="492"/>
                  </a:lnTo>
                  <a:lnTo>
                    <a:pt x="40" y="475"/>
                  </a:lnTo>
                  <a:lnTo>
                    <a:pt x="61" y="463"/>
                  </a:lnTo>
                  <a:lnTo>
                    <a:pt x="82" y="454"/>
                  </a:lnTo>
                  <a:lnTo>
                    <a:pt x="107" y="451"/>
                  </a:lnTo>
                  <a:lnTo>
                    <a:pt x="1343" y="451"/>
                  </a:lnTo>
                  <a:lnTo>
                    <a:pt x="1343" y="107"/>
                  </a:lnTo>
                  <a:lnTo>
                    <a:pt x="1346" y="82"/>
                  </a:lnTo>
                  <a:lnTo>
                    <a:pt x="1353" y="60"/>
                  </a:lnTo>
                  <a:lnTo>
                    <a:pt x="1366" y="40"/>
                  </a:lnTo>
                  <a:lnTo>
                    <a:pt x="1382" y="23"/>
                  </a:lnTo>
                  <a:lnTo>
                    <a:pt x="1403" y="10"/>
                  </a:lnTo>
                  <a:lnTo>
                    <a:pt x="1426" y="2"/>
                  </a:lnTo>
                  <a:lnTo>
                    <a:pt x="1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73"/>
            <p:cNvSpPr>
              <a:spLocks/>
            </p:cNvSpPr>
            <p:nvPr/>
          </p:nvSpPr>
          <p:spPr bwMode="auto">
            <a:xfrm>
              <a:off x="1646238" y="4629150"/>
              <a:ext cx="61913" cy="80962"/>
            </a:xfrm>
            <a:custGeom>
              <a:avLst/>
              <a:gdLst>
                <a:gd name="T0" fmla="*/ 208 w 390"/>
                <a:gd name="T1" fmla="*/ 0 h 503"/>
                <a:gd name="T2" fmla="*/ 230 w 390"/>
                <a:gd name="T3" fmla="*/ 3 h 503"/>
                <a:gd name="T4" fmla="*/ 261 w 390"/>
                <a:gd name="T5" fmla="*/ 9 h 503"/>
                <a:gd name="T6" fmla="*/ 294 w 390"/>
                <a:gd name="T7" fmla="*/ 23 h 503"/>
                <a:gd name="T8" fmla="*/ 327 w 390"/>
                <a:gd name="T9" fmla="*/ 47 h 503"/>
                <a:gd name="T10" fmla="*/ 356 w 390"/>
                <a:gd name="T11" fmla="*/ 83 h 503"/>
                <a:gd name="T12" fmla="*/ 378 w 390"/>
                <a:gd name="T13" fmla="*/ 133 h 503"/>
                <a:gd name="T14" fmla="*/ 388 w 390"/>
                <a:gd name="T15" fmla="*/ 199 h 503"/>
                <a:gd name="T16" fmla="*/ 389 w 390"/>
                <a:gd name="T17" fmla="*/ 207 h 503"/>
                <a:gd name="T18" fmla="*/ 390 w 390"/>
                <a:gd name="T19" fmla="*/ 230 h 503"/>
                <a:gd name="T20" fmla="*/ 389 w 390"/>
                <a:gd name="T21" fmla="*/ 264 h 503"/>
                <a:gd name="T22" fmla="*/ 385 w 390"/>
                <a:gd name="T23" fmla="*/ 305 h 503"/>
                <a:gd name="T24" fmla="*/ 376 w 390"/>
                <a:gd name="T25" fmla="*/ 350 h 503"/>
                <a:gd name="T26" fmla="*/ 361 w 390"/>
                <a:gd name="T27" fmla="*/ 394 h 503"/>
                <a:gd name="T28" fmla="*/ 336 w 390"/>
                <a:gd name="T29" fmla="*/ 436 h 503"/>
                <a:gd name="T30" fmla="*/ 301 w 390"/>
                <a:gd name="T31" fmla="*/ 470 h 503"/>
                <a:gd name="T32" fmla="*/ 255 w 390"/>
                <a:gd name="T33" fmla="*/ 493 h 503"/>
                <a:gd name="T34" fmla="*/ 196 w 390"/>
                <a:gd name="T35" fmla="*/ 503 h 503"/>
                <a:gd name="T36" fmla="*/ 161 w 390"/>
                <a:gd name="T37" fmla="*/ 499 h 503"/>
                <a:gd name="T38" fmla="*/ 109 w 390"/>
                <a:gd name="T39" fmla="*/ 483 h 503"/>
                <a:gd name="T40" fmla="*/ 69 w 390"/>
                <a:gd name="T41" fmla="*/ 454 h 503"/>
                <a:gd name="T42" fmla="*/ 40 w 390"/>
                <a:gd name="T43" fmla="*/ 416 h 503"/>
                <a:gd name="T44" fmla="*/ 20 w 390"/>
                <a:gd name="T45" fmla="*/ 373 h 503"/>
                <a:gd name="T46" fmla="*/ 8 w 390"/>
                <a:gd name="T47" fmla="*/ 327 h 503"/>
                <a:gd name="T48" fmla="*/ 2 w 390"/>
                <a:gd name="T49" fmla="*/ 284 h 503"/>
                <a:gd name="T50" fmla="*/ 0 w 390"/>
                <a:gd name="T51" fmla="*/ 246 h 503"/>
                <a:gd name="T52" fmla="*/ 0 w 390"/>
                <a:gd name="T53" fmla="*/ 217 h 503"/>
                <a:gd name="T54" fmla="*/ 1 w 390"/>
                <a:gd name="T55" fmla="*/ 201 h 503"/>
                <a:gd name="T56" fmla="*/ 5 w 390"/>
                <a:gd name="T57" fmla="*/ 164 h 503"/>
                <a:gd name="T58" fmla="*/ 21 w 390"/>
                <a:gd name="T59" fmla="*/ 106 h 503"/>
                <a:gd name="T60" fmla="*/ 47 w 390"/>
                <a:gd name="T61" fmla="*/ 65 h 503"/>
                <a:gd name="T62" fmla="*/ 78 w 390"/>
                <a:gd name="T63" fmla="*/ 35 h 503"/>
                <a:gd name="T64" fmla="*/ 112 w 390"/>
                <a:gd name="T65" fmla="*/ 16 h 503"/>
                <a:gd name="T66" fmla="*/ 144 w 390"/>
                <a:gd name="T67" fmla="*/ 6 h 503"/>
                <a:gd name="T68" fmla="*/ 171 w 390"/>
                <a:gd name="T69" fmla="*/ 2 h 503"/>
                <a:gd name="T70" fmla="*/ 190 w 390"/>
                <a:gd name="T71" fmla="*/ 0 h 503"/>
                <a:gd name="T72" fmla="*/ 199 w 390"/>
                <a:gd name="T7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0" h="503">
                  <a:moveTo>
                    <a:pt x="199" y="0"/>
                  </a:moveTo>
                  <a:lnTo>
                    <a:pt x="208" y="0"/>
                  </a:lnTo>
                  <a:lnTo>
                    <a:pt x="217" y="1"/>
                  </a:lnTo>
                  <a:lnTo>
                    <a:pt x="230" y="3"/>
                  </a:lnTo>
                  <a:lnTo>
                    <a:pt x="245" y="5"/>
                  </a:lnTo>
                  <a:lnTo>
                    <a:pt x="261" y="9"/>
                  </a:lnTo>
                  <a:lnTo>
                    <a:pt x="277" y="16"/>
                  </a:lnTo>
                  <a:lnTo>
                    <a:pt x="294" y="23"/>
                  </a:lnTo>
                  <a:lnTo>
                    <a:pt x="311" y="34"/>
                  </a:lnTo>
                  <a:lnTo>
                    <a:pt x="327" y="47"/>
                  </a:lnTo>
                  <a:lnTo>
                    <a:pt x="342" y="63"/>
                  </a:lnTo>
                  <a:lnTo>
                    <a:pt x="356" y="83"/>
                  </a:lnTo>
                  <a:lnTo>
                    <a:pt x="368" y="106"/>
                  </a:lnTo>
                  <a:lnTo>
                    <a:pt x="378" y="133"/>
                  </a:lnTo>
                  <a:lnTo>
                    <a:pt x="385" y="163"/>
                  </a:lnTo>
                  <a:lnTo>
                    <a:pt x="388" y="199"/>
                  </a:lnTo>
                  <a:lnTo>
                    <a:pt x="388" y="201"/>
                  </a:lnTo>
                  <a:lnTo>
                    <a:pt x="389" y="207"/>
                  </a:lnTo>
                  <a:lnTo>
                    <a:pt x="389" y="217"/>
                  </a:lnTo>
                  <a:lnTo>
                    <a:pt x="390" y="230"/>
                  </a:lnTo>
                  <a:lnTo>
                    <a:pt x="390" y="246"/>
                  </a:lnTo>
                  <a:lnTo>
                    <a:pt x="389" y="264"/>
                  </a:lnTo>
                  <a:lnTo>
                    <a:pt x="388" y="284"/>
                  </a:lnTo>
                  <a:lnTo>
                    <a:pt x="385" y="305"/>
                  </a:lnTo>
                  <a:lnTo>
                    <a:pt x="381" y="327"/>
                  </a:lnTo>
                  <a:lnTo>
                    <a:pt x="376" y="350"/>
                  </a:lnTo>
                  <a:lnTo>
                    <a:pt x="369" y="373"/>
                  </a:lnTo>
                  <a:lnTo>
                    <a:pt x="361" y="394"/>
                  </a:lnTo>
                  <a:lnTo>
                    <a:pt x="349" y="416"/>
                  </a:lnTo>
                  <a:lnTo>
                    <a:pt x="336" y="436"/>
                  </a:lnTo>
                  <a:lnTo>
                    <a:pt x="321" y="454"/>
                  </a:lnTo>
                  <a:lnTo>
                    <a:pt x="301" y="470"/>
                  </a:lnTo>
                  <a:lnTo>
                    <a:pt x="280" y="483"/>
                  </a:lnTo>
                  <a:lnTo>
                    <a:pt x="255" y="493"/>
                  </a:lnTo>
                  <a:lnTo>
                    <a:pt x="227" y="499"/>
                  </a:lnTo>
                  <a:lnTo>
                    <a:pt x="196" y="503"/>
                  </a:lnTo>
                  <a:lnTo>
                    <a:pt x="193" y="503"/>
                  </a:lnTo>
                  <a:lnTo>
                    <a:pt x="161" y="499"/>
                  </a:lnTo>
                  <a:lnTo>
                    <a:pt x="133" y="493"/>
                  </a:lnTo>
                  <a:lnTo>
                    <a:pt x="109" y="483"/>
                  </a:lnTo>
                  <a:lnTo>
                    <a:pt x="87" y="470"/>
                  </a:lnTo>
                  <a:lnTo>
                    <a:pt x="69" y="454"/>
                  </a:lnTo>
                  <a:lnTo>
                    <a:pt x="52" y="436"/>
                  </a:lnTo>
                  <a:lnTo>
                    <a:pt x="40" y="416"/>
                  </a:lnTo>
                  <a:lnTo>
                    <a:pt x="29" y="394"/>
                  </a:lnTo>
                  <a:lnTo>
                    <a:pt x="20" y="373"/>
                  </a:lnTo>
                  <a:lnTo>
                    <a:pt x="13" y="350"/>
                  </a:lnTo>
                  <a:lnTo>
                    <a:pt x="8" y="327"/>
                  </a:lnTo>
                  <a:lnTo>
                    <a:pt x="4" y="305"/>
                  </a:lnTo>
                  <a:lnTo>
                    <a:pt x="2" y="284"/>
                  </a:lnTo>
                  <a:lnTo>
                    <a:pt x="1" y="264"/>
                  </a:lnTo>
                  <a:lnTo>
                    <a:pt x="0" y="246"/>
                  </a:lnTo>
                  <a:lnTo>
                    <a:pt x="0" y="230"/>
                  </a:lnTo>
                  <a:lnTo>
                    <a:pt x="0" y="217"/>
                  </a:lnTo>
                  <a:lnTo>
                    <a:pt x="1" y="207"/>
                  </a:lnTo>
                  <a:lnTo>
                    <a:pt x="1" y="201"/>
                  </a:lnTo>
                  <a:lnTo>
                    <a:pt x="1" y="199"/>
                  </a:lnTo>
                  <a:lnTo>
                    <a:pt x="5" y="164"/>
                  </a:lnTo>
                  <a:lnTo>
                    <a:pt x="11" y="133"/>
                  </a:lnTo>
                  <a:lnTo>
                    <a:pt x="21" y="106"/>
                  </a:lnTo>
                  <a:lnTo>
                    <a:pt x="33" y="83"/>
                  </a:lnTo>
                  <a:lnTo>
                    <a:pt x="47" y="65"/>
                  </a:lnTo>
                  <a:lnTo>
                    <a:pt x="62" y="48"/>
                  </a:lnTo>
                  <a:lnTo>
                    <a:pt x="78" y="35"/>
                  </a:lnTo>
                  <a:lnTo>
                    <a:pt x="94" y="25"/>
                  </a:lnTo>
                  <a:lnTo>
                    <a:pt x="112" y="16"/>
                  </a:lnTo>
                  <a:lnTo>
                    <a:pt x="128" y="10"/>
                  </a:lnTo>
                  <a:lnTo>
                    <a:pt x="144" y="6"/>
                  </a:lnTo>
                  <a:lnTo>
                    <a:pt x="159" y="3"/>
                  </a:lnTo>
                  <a:lnTo>
                    <a:pt x="171" y="2"/>
                  </a:lnTo>
                  <a:lnTo>
                    <a:pt x="182" y="1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74"/>
            <p:cNvSpPr>
              <a:spLocks/>
            </p:cNvSpPr>
            <p:nvPr/>
          </p:nvSpPr>
          <p:spPr bwMode="auto">
            <a:xfrm>
              <a:off x="1611313" y="4718050"/>
              <a:ext cx="130175" cy="74612"/>
            </a:xfrm>
            <a:custGeom>
              <a:avLst/>
              <a:gdLst>
                <a:gd name="T0" fmla="*/ 412 w 823"/>
                <a:gd name="T1" fmla="*/ 0 h 474"/>
                <a:gd name="T2" fmla="*/ 421 w 823"/>
                <a:gd name="T3" fmla="*/ 2 h 474"/>
                <a:gd name="T4" fmla="*/ 437 w 823"/>
                <a:gd name="T5" fmla="*/ 5 h 474"/>
                <a:gd name="T6" fmla="*/ 452 w 823"/>
                <a:gd name="T7" fmla="*/ 12 h 474"/>
                <a:gd name="T8" fmla="*/ 462 w 823"/>
                <a:gd name="T9" fmla="*/ 25 h 474"/>
                <a:gd name="T10" fmla="*/ 466 w 823"/>
                <a:gd name="T11" fmla="*/ 47 h 474"/>
                <a:gd name="T12" fmla="*/ 457 w 823"/>
                <a:gd name="T13" fmla="*/ 77 h 474"/>
                <a:gd name="T14" fmla="*/ 432 w 823"/>
                <a:gd name="T15" fmla="*/ 118 h 474"/>
                <a:gd name="T16" fmla="*/ 556 w 823"/>
                <a:gd name="T17" fmla="*/ 0 h 474"/>
                <a:gd name="T18" fmla="*/ 565 w 823"/>
                <a:gd name="T19" fmla="*/ 5 h 474"/>
                <a:gd name="T20" fmla="*/ 590 w 823"/>
                <a:gd name="T21" fmla="*/ 18 h 474"/>
                <a:gd name="T22" fmla="*/ 626 w 823"/>
                <a:gd name="T23" fmla="*/ 37 h 474"/>
                <a:gd name="T24" fmla="*/ 669 w 823"/>
                <a:gd name="T25" fmla="*/ 61 h 474"/>
                <a:gd name="T26" fmla="*/ 718 w 823"/>
                <a:gd name="T27" fmla="*/ 89 h 474"/>
                <a:gd name="T28" fmla="*/ 766 w 823"/>
                <a:gd name="T29" fmla="*/ 122 h 474"/>
                <a:gd name="T30" fmla="*/ 800 w 823"/>
                <a:gd name="T31" fmla="*/ 161 h 474"/>
                <a:gd name="T32" fmla="*/ 817 w 823"/>
                <a:gd name="T33" fmla="*/ 205 h 474"/>
                <a:gd name="T34" fmla="*/ 823 w 823"/>
                <a:gd name="T35" fmla="*/ 256 h 474"/>
                <a:gd name="T36" fmla="*/ 0 w 823"/>
                <a:gd name="T37" fmla="*/ 474 h 474"/>
                <a:gd name="T38" fmla="*/ 2 w 823"/>
                <a:gd name="T39" fmla="*/ 230 h 474"/>
                <a:gd name="T40" fmla="*/ 12 w 823"/>
                <a:gd name="T41" fmla="*/ 182 h 474"/>
                <a:gd name="T42" fmla="*/ 37 w 823"/>
                <a:gd name="T43" fmla="*/ 141 h 474"/>
                <a:gd name="T44" fmla="*/ 81 w 823"/>
                <a:gd name="T45" fmla="*/ 104 h 474"/>
                <a:gd name="T46" fmla="*/ 129 w 823"/>
                <a:gd name="T47" fmla="*/ 75 h 474"/>
                <a:gd name="T48" fmla="*/ 176 w 823"/>
                <a:gd name="T49" fmla="*/ 49 h 474"/>
                <a:gd name="T50" fmla="*/ 216 w 823"/>
                <a:gd name="T51" fmla="*/ 27 h 474"/>
                <a:gd name="T52" fmla="*/ 247 w 823"/>
                <a:gd name="T53" fmla="*/ 11 h 474"/>
                <a:gd name="T54" fmla="*/ 264 w 823"/>
                <a:gd name="T55" fmla="*/ 3 h 474"/>
                <a:gd name="T56" fmla="*/ 344 w 823"/>
                <a:gd name="T57" fmla="*/ 248 h 474"/>
                <a:gd name="T58" fmla="*/ 375 w 823"/>
                <a:gd name="T59" fmla="*/ 97 h 474"/>
                <a:gd name="T60" fmla="*/ 359 w 823"/>
                <a:gd name="T61" fmla="*/ 60 h 474"/>
                <a:gd name="T62" fmla="*/ 357 w 823"/>
                <a:gd name="T63" fmla="*/ 35 h 474"/>
                <a:gd name="T64" fmla="*/ 364 w 823"/>
                <a:gd name="T65" fmla="*/ 18 h 474"/>
                <a:gd name="T66" fmla="*/ 378 w 823"/>
                <a:gd name="T67" fmla="*/ 8 h 474"/>
                <a:gd name="T68" fmla="*/ 393 w 823"/>
                <a:gd name="T69" fmla="*/ 3 h 474"/>
                <a:gd name="T70" fmla="*/ 406 w 823"/>
                <a:gd name="T7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3" h="474">
                  <a:moveTo>
                    <a:pt x="411" y="0"/>
                  </a:moveTo>
                  <a:lnTo>
                    <a:pt x="412" y="0"/>
                  </a:lnTo>
                  <a:lnTo>
                    <a:pt x="416" y="0"/>
                  </a:lnTo>
                  <a:lnTo>
                    <a:pt x="421" y="2"/>
                  </a:lnTo>
                  <a:lnTo>
                    <a:pt x="429" y="3"/>
                  </a:lnTo>
                  <a:lnTo>
                    <a:pt x="437" y="5"/>
                  </a:lnTo>
                  <a:lnTo>
                    <a:pt x="444" y="8"/>
                  </a:lnTo>
                  <a:lnTo>
                    <a:pt x="452" y="12"/>
                  </a:lnTo>
                  <a:lnTo>
                    <a:pt x="458" y="18"/>
                  </a:lnTo>
                  <a:lnTo>
                    <a:pt x="462" y="25"/>
                  </a:lnTo>
                  <a:lnTo>
                    <a:pt x="466" y="35"/>
                  </a:lnTo>
                  <a:lnTo>
                    <a:pt x="466" y="47"/>
                  </a:lnTo>
                  <a:lnTo>
                    <a:pt x="464" y="60"/>
                  </a:lnTo>
                  <a:lnTo>
                    <a:pt x="457" y="77"/>
                  </a:lnTo>
                  <a:lnTo>
                    <a:pt x="447" y="97"/>
                  </a:lnTo>
                  <a:lnTo>
                    <a:pt x="432" y="118"/>
                  </a:lnTo>
                  <a:lnTo>
                    <a:pt x="479" y="248"/>
                  </a:lnTo>
                  <a:lnTo>
                    <a:pt x="556" y="0"/>
                  </a:lnTo>
                  <a:lnTo>
                    <a:pt x="558" y="2"/>
                  </a:lnTo>
                  <a:lnTo>
                    <a:pt x="565" y="5"/>
                  </a:lnTo>
                  <a:lnTo>
                    <a:pt x="576" y="10"/>
                  </a:lnTo>
                  <a:lnTo>
                    <a:pt x="590" y="18"/>
                  </a:lnTo>
                  <a:lnTo>
                    <a:pt x="607" y="26"/>
                  </a:lnTo>
                  <a:lnTo>
                    <a:pt x="626" y="37"/>
                  </a:lnTo>
                  <a:lnTo>
                    <a:pt x="647" y="49"/>
                  </a:lnTo>
                  <a:lnTo>
                    <a:pt x="669" y="61"/>
                  </a:lnTo>
                  <a:lnTo>
                    <a:pt x="693" y="75"/>
                  </a:lnTo>
                  <a:lnTo>
                    <a:pt x="718" y="89"/>
                  </a:lnTo>
                  <a:lnTo>
                    <a:pt x="742" y="104"/>
                  </a:lnTo>
                  <a:lnTo>
                    <a:pt x="766" y="122"/>
                  </a:lnTo>
                  <a:lnTo>
                    <a:pt x="786" y="141"/>
                  </a:lnTo>
                  <a:lnTo>
                    <a:pt x="800" y="161"/>
                  </a:lnTo>
                  <a:lnTo>
                    <a:pt x="811" y="182"/>
                  </a:lnTo>
                  <a:lnTo>
                    <a:pt x="817" y="205"/>
                  </a:lnTo>
                  <a:lnTo>
                    <a:pt x="820" y="229"/>
                  </a:lnTo>
                  <a:lnTo>
                    <a:pt x="823" y="256"/>
                  </a:lnTo>
                  <a:lnTo>
                    <a:pt x="823" y="474"/>
                  </a:lnTo>
                  <a:lnTo>
                    <a:pt x="0" y="474"/>
                  </a:lnTo>
                  <a:lnTo>
                    <a:pt x="0" y="256"/>
                  </a:lnTo>
                  <a:lnTo>
                    <a:pt x="2" y="230"/>
                  </a:lnTo>
                  <a:lnTo>
                    <a:pt x="5" y="205"/>
                  </a:lnTo>
                  <a:lnTo>
                    <a:pt x="12" y="182"/>
                  </a:lnTo>
                  <a:lnTo>
                    <a:pt x="21" y="162"/>
                  </a:lnTo>
                  <a:lnTo>
                    <a:pt x="37" y="141"/>
                  </a:lnTo>
                  <a:lnTo>
                    <a:pt x="56" y="123"/>
                  </a:lnTo>
                  <a:lnTo>
                    <a:pt x="81" y="104"/>
                  </a:lnTo>
                  <a:lnTo>
                    <a:pt x="104" y="89"/>
                  </a:lnTo>
                  <a:lnTo>
                    <a:pt x="129" y="75"/>
                  </a:lnTo>
                  <a:lnTo>
                    <a:pt x="153" y="62"/>
                  </a:lnTo>
                  <a:lnTo>
                    <a:pt x="176" y="49"/>
                  </a:lnTo>
                  <a:lnTo>
                    <a:pt x="196" y="37"/>
                  </a:lnTo>
                  <a:lnTo>
                    <a:pt x="216" y="27"/>
                  </a:lnTo>
                  <a:lnTo>
                    <a:pt x="233" y="19"/>
                  </a:lnTo>
                  <a:lnTo>
                    <a:pt x="247" y="11"/>
                  </a:lnTo>
                  <a:lnTo>
                    <a:pt x="258" y="6"/>
                  </a:lnTo>
                  <a:lnTo>
                    <a:pt x="264" y="3"/>
                  </a:lnTo>
                  <a:lnTo>
                    <a:pt x="266" y="2"/>
                  </a:lnTo>
                  <a:lnTo>
                    <a:pt x="344" y="248"/>
                  </a:lnTo>
                  <a:lnTo>
                    <a:pt x="390" y="118"/>
                  </a:lnTo>
                  <a:lnTo>
                    <a:pt x="375" y="97"/>
                  </a:lnTo>
                  <a:lnTo>
                    <a:pt x="365" y="77"/>
                  </a:lnTo>
                  <a:lnTo>
                    <a:pt x="359" y="60"/>
                  </a:lnTo>
                  <a:lnTo>
                    <a:pt x="356" y="46"/>
                  </a:lnTo>
                  <a:lnTo>
                    <a:pt x="357" y="35"/>
                  </a:lnTo>
                  <a:lnTo>
                    <a:pt x="359" y="25"/>
                  </a:lnTo>
                  <a:lnTo>
                    <a:pt x="364" y="18"/>
                  </a:lnTo>
                  <a:lnTo>
                    <a:pt x="371" y="12"/>
                  </a:lnTo>
                  <a:lnTo>
                    <a:pt x="378" y="8"/>
                  </a:lnTo>
                  <a:lnTo>
                    <a:pt x="386" y="5"/>
                  </a:lnTo>
                  <a:lnTo>
                    <a:pt x="393" y="3"/>
                  </a:lnTo>
                  <a:lnTo>
                    <a:pt x="400" y="2"/>
                  </a:lnTo>
                  <a:lnTo>
                    <a:pt x="406" y="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75"/>
            <p:cNvSpPr>
              <a:spLocks/>
            </p:cNvSpPr>
            <p:nvPr/>
          </p:nvSpPr>
          <p:spPr bwMode="auto">
            <a:xfrm>
              <a:off x="1858963" y="4629150"/>
              <a:ext cx="61913" cy="80962"/>
            </a:xfrm>
            <a:custGeom>
              <a:avLst/>
              <a:gdLst>
                <a:gd name="T0" fmla="*/ 194 w 388"/>
                <a:gd name="T1" fmla="*/ 0 h 503"/>
                <a:gd name="T2" fmla="*/ 207 w 388"/>
                <a:gd name="T3" fmla="*/ 0 h 503"/>
                <a:gd name="T4" fmla="*/ 229 w 388"/>
                <a:gd name="T5" fmla="*/ 3 h 503"/>
                <a:gd name="T6" fmla="*/ 260 w 388"/>
                <a:gd name="T7" fmla="*/ 9 h 503"/>
                <a:gd name="T8" fmla="*/ 293 w 388"/>
                <a:gd name="T9" fmla="*/ 23 h 503"/>
                <a:gd name="T10" fmla="*/ 327 w 388"/>
                <a:gd name="T11" fmla="*/ 47 h 503"/>
                <a:gd name="T12" fmla="*/ 356 w 388"/>
                <a:gd name="T13" fmla="*/ 83 h 503"/>
                <a:gd name="T14" fmla="*/ 377 w 388"/>
                <a:gd name="T15" fmla="*/ 133 h 503"/>
                <a:gd name="T16" fmla="*/ 387 w 388"/>
                <a:gd name="T17" fmla="*/ 199 h 503"/>
                <a:gd name="T18" fmla="*/ 388 w 388"/>
                <a:gd name="T19" fmla="*/ 207 h 503"/>
                <a:gd name="T20" fmla="*/ 388 w 388"/>
                <a:gd name="T21" fmla="*/ 230 h 503"/>
                <a:gd name="T22" fmla="*/ 388 w 388"/>
                <a:gd name="T23" fmla="*/ 264 h 503"/>
                <a:gd name="T24" fmla="*/ 384 w 388"/>
                <a:gd name="T25" fmla="*/ 305 h 503"/>
                <a:gd name="T26" fmla="*/ 375 w 388"/>
                <a:gd name="T27" fmla="*/ 350 h 503"/>
                <a:gd name="T28" fmla="*/ 359 w 388"/>
                <a:gd name="T29" fmla="*/ 394 h 503"/>
                <a:gd name="T30" fmla="*/ 335 w 388"/>
                <a:gd name="T31" fmla="*/ 436 h 503"/>
                <a:gd name="T32" fmla="*/ 301 w 388"/>
                <a:gd name="T33" fmla="*/ 470 h 503"/>
                <a:gd name="T34" fmla="*/ 254 w 388"/>
                <a:gd name="T35" fmla="*/ 493 h 503"/>
                <a:gd name="T36" fmla="*/ 195 w 388"/>
                <a:gd name="T37" fmla="*/ 503 h 503"/>
                <a:gd name="T38" fmla="*/ 162 w 388"/>
                <a:gd name="T39" fmla="*/ 499 h 503"/>
                <a:gd name="T40" fmla="*/ 109 w 388"/>
                <a:gd name="T41" fmla="*/ 483 h 503"/>
                <a:gd name="T42" fmla="*/ 68 w 388"/>
                <a:gd name="T43" fmla="*/ 454 h 503"/>
                <a:gd name="T44" fmla="*/ 40 w 388"/>
                <a:gd name="T45" fmla="*/ 415 h 503"/>
                <a:gd name="T46" fmla="*/ 19 w 388"/>
                <a:gd name="T47" fmla="*/ 372 h 503"/>
                <a:gd name="T48" fmla="*/ 7 w 388"/>
                <a:gd name="T49" fmla="*/ 327 h 503"/>
                <a:gd name="T50" fmla="*/ 1 w 388"/>
                <a:gd name="T51" fmla="*/ 284 h 503"/>
                <a:gd name="T52" fmla="*/ 0 w 388"/>
                <a:gd name="T53" fmla="*/ 246 h 503"/>
                <a:gd name="T54" fmla="*/ 0 w 388"/>
                <a:gd name="T55" fmla="*/ 217 h 503"/>
                <a:gd name="T56" fmla="*/ 1 w 388"/>
                <a:gd name="T57" fmla="*/ 201 h 503"/>
                <a:gd name="T58" fmla="*/ 4 w 388"/>
                <a:gd name="T59" fmla="*/ 163 h 503"/>
                <a:gd name="T60" fmla="*/ 20 w 388"/>
                <a:gd name="T61" fmla="*/ 106 h 503"/>
                <a:gd name="T62" fmla="*/ 46 w 388"/>
                <a:gd name="T63" fmla="*/ 63 h 503"/>
                <a:gd name="T64" fmla="*/ 77 w 388"/>
                <a:gd name="T65" fmla="*/ 34 h 503"/>
                <a:gd name="T66" fmla="*/ 112 w 388"/>
                <a:gd name="T67" fmla="*/ 16 h 503"/>
                <a:gd name="T68" fmla="*/ 143 w 388"/>
                <a:gd name="T69" fmla="*/ 5 h 503"/>
                <a:gd name="T70" fmla="*/ 171 w 388"/>
                <a:gd name="T71" fmla="*/ 1 h 503"/>
                <a:gd name="T72" fmla="*/ 190 w 388"/>
                <a:gd name="T7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8" h="503">
                  <a:moveTo>
                    <a:pt x="190" y="0"/>
                  </a:moveTo>
                  <a:lnTo>
                    <a:pt x="194" y="0"/>
                  </a:lnTo>
                  <a:lnTo>
                    <a:pt x="198" y="0"/>
                  </a:lnTo>
                  <a:lnTo>
                    <a:pt x="207" y="0"/>
                  </a:lnTo>
                  <a:lnTo>
                    <a:pt x="217" y="1"/>
                  </a:lnTo>
                  <a:lnTo>
                    <a:pt x="229" y="3"/>
                  </a:lnTo>
                  <a:lnTo>
                    <a:pt x="245" y="5"/>
                  </a:lnTo>
                  <a:lnTo>
                    <a:pt x="260" y="9"/>
                  </a:lnTo>
                  <a:lnTo>
                    <a:pt x="276" y="16"/>
                  </a:lnTo>
                  <a:lnTo>
                    <a:pt x="293" y="23"/>
                  </a:lnTo>
                  <a:lnTo>
                    <a:pt x="310" y="34"/>
                  </a:lnTo>
                  <a:lnTo>
                    <a:pt x="327" y="47"/>
                  </a:lnTo>
                  <a:lnTo>
                    <a:pt x="342" y="63"/>
                  </a:lnTo>
                  <a:lnTo>
                    <a:pt x="356" y="83"/>
                  </a:lnTo>
                  <a:lnTo>
                    <a:pt x="367" y="106"/>
                  </a:lnTo>
                  <a:lnTo>
                    <a:pt x="377" y="133"/>
                  </a:lnTo>
                  <a:lnTo>
                    <a:pt x="384" y="163"/>
                  </a:lnTo>
                  <a:lnTo>
                    <a:pt x="387" y="199"/>
                  </a:lnTo>
                  <a:lnTo>
                    <a:pt x="387" y="201"/>
                  </a:lnTo>
                  <a:lnTo>
                    <a:pt x="388" y="207"/>
                  </a:lnTo>
                  <a:lnTo>
                    <a:pt x="388" y="217"/>
                  </a:lnTo>
                  <a:lnTo>
                    <a:pt x="388" y="230"/>
                  </a:lnTo>
                  <a:lnTo>
                    <a:pt x="388" y="246"/>
                  </a:lnTo>
                  <a:lnTo>
                    <a:pt x="388" y="264"/>
                  </a:lnTo>
                  <a:lnTo>
                    <a:pt x="386" y="284"/>
                  </a:lnTo>
                  <a:lnTo>
                    <a:pt x="384" y="305"/>
                  </a:lnTo>
                  <a:lnTo>
                    <a:pt x="380" y="327"/>
                  </a:lnTo>
                  <a:lnTo>
                    <a:pt x="375" y="350"/>
                  </a:lnTo>
                  <a:lnTo>
                    <a:pt x="369" y="373"/>
                  </a:lnTo>
                  <a:lnTo>
                    <a:pt x="359" y="394"/>
                  </a:lnTo>
                  <a:lnTo>
                    <a:pt x="348" y="416"/>
                  </a:lnTo>
                  <a:lnTo>
                    <a:pt x="335" y="436"/>
                  </a:lnTo>
                  <a:lnTo>
                    <a:pt x="319" y="454"/>
                  </a:lnTo>
                  <a:lnTo>
                    <a:pt x="301" y="470"/>
                  </a:lnTo>
                  <a:lnTo>
                    <a:pt x="279" y="483"/>
                  </a:lnTo>
                  <a:lnTo>
                    <a:pt x="254" y="493"/>
                  </a:lnTo>
                  <a:lnTo>
                    <a:pt x="226" y="499"/>
                  </a:lnTo>
                  <a:lnTo>
                    <a:pt x="195" y="503"/>
                  </a:lnTo>
                  <a:lnTo>
                    <a:pt x="193" y="503"/>
                  </a:lnTo>
                  <a:lnTo>
                    <a:pt x="162" y="499"/>
                  </a:lnTo>
                  <a:lnTo>
                    <a:pt x="134" y="493"/>
                  </a:lnTo>
                  <a:lnTo>
                    <a:pt x="109" y="483"/>
                  </a:lnTo>
                  <a:lnTo>
                    <a:pt x="87" y="469"/>
                  </a:lnTo>
                  <a:lnTo>
                    <a:pt x="68" y="454"/>
                  </a:lnTo>
                  <a:lnTo>
                    <a:pt x="53" y="436"/>
                  </a:lnTo>
                  <a:lnTo>
                    <a:pt x="40" y="415"/>
                  </a:lnTo>
                  <a:lnTo>
                    <a:pt x="28" y="394"/>
                  </a:lnTo>
                  <a:lnTo>
                    <a:pt x="19" y="372"/>
                  </a:lnTo>
                  <a:lnTo>
                    <a:pt x="13" y="349"/>
                  </a:lnTo>
                  <a:lnTo>
                    <a:pt x="7" y="327"/>
                  </a:lnTo>
                  <a:lnTo>
                    <a:pt x="4" y="305"/>
                  </a:lnTo>
                  <a:lnTo>
                    <a:pt x="1" y="284"/>
                  </a:lnTo>
                  <a:lnTo>
                    <a:pt x="0" y="264"/>
                  </a:lnTo>
                  <a:lnTo>
                    <a:pt x="0" y="246"/>
                  </a:lnTo>
                  <a:lnTo>
                    <a:pt x="0" y="230"/>
                  </a:lnTo>
                  <a:lnTo>
                    <a:pt x="0" y="217"/>
                  </a:lnTo>
                  <a:lnTo>
                    <a:pt x="0" y="207"/>
                  </a:lnTo>
                  <a:lnTo>
                    <a:pt x="1" y="201"/>
                  </a:lnTo>
                  <a:lnTo>
                    <a:pt x="1" y="199"/>
                  </a:lnTo>
                  <a:lnTo>
                    <a:pt x="4" y="163"/>
                  </a:lnTo>
                  <a:lnTo>
                    <a:pt x="11" y="133"/>
                  </a:lnTo>
                  <a:lnTo>
                    <a:pt x="20" y="106"/>
                  </a:lnTo>
                  <a:lnTo>
                    <a:pt x="32" y="83"/>
                  </a:lnTo>
                  <a:lnTo>
                    <a:pt x="46" y="63"/>
                  </a:lnTo>
                  <a:lnTo>
                    <a:pt x="61" y="47"/>
                  </a:lnTo>
                  <a:lnTo>
                    <a:pt x="77" y="34"/>
                  </a:lnTo>
                  <a:lnTo>
                    <a:pt x="95" y="23"/>
                  </a:lnTo>
                  <a:lnTo>
                    <a:pt x="112" y="16"/>
                  </a:lnTo>
                  <a:lnTo>
                    <a:pt x="128" y="9"/>
                  </a:lnTo>
                  <a:lnTo>
                    <a:pt x="143" y="5"/>
                  </a:lnTo>
                  <a:lnTo>
                    <a:pt x="158" y="3"/>
                  </a:lnTo>
                  <a:lnTo>
                    <a:pt x="171" y="1"/>
                  </a:lnTo>
                  <a:lnTo>
                    <a:pt x="181" y="0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76"/>
            <p:cNvSpPr>
              <a:spLocks/>
            </p:cNvSpPr>
            <p:nvPr/>
          </p:nvSpPr>
          <p:spPr bwMode="auto">
            <a:xfrm>
              <a:off x="1824038" y="4718050"/>
              <a:ext cx="130175" cy="74612"/>
            </a:xfrm>
            <a:custGeom>
              <a:avLst/>
              <a:gdLst>
                <a:gd name="T0" fmla="*/ 412 w 823"/>
                <a:gd name="T1" fmla="*/ 0 h 474"/>
                <a:gd name="T2" fmla="*/ 422 w 823"/>
                <a:gd name="T3" fmla="*/ 0 h 474"/>
                <a:gd name="T4" fmla="*/ 437 w 823"/>
                <a:gd name="T5" fmla="*/ 4 h 474"/>
                <a:gd name="T6" fmla="*/ 452 w 823"/>
                <a:gd name="T7" fmla="*/ 11 h 474"/>
                <a:gd name="T8" fmla="*/ 463 w 823"/>
                <a:gd name="T9" fmla="*/ 24 h 474"/>
                <a:gd name="T10" fmla="*/ 466 w 823"/>
                <a:gd name="T11" fmla="*/ 46 h 474"/>
                <a:gd name="T12" fmla="*/ 457 w 823"/>
                <a:gd name="T13" fmla="*/ 76 h 474"/>
                <a:gd name="T14" fmla="*/ 432 w 823"/>
                <a:gd name="T15" fmla="*/ 118 h 474"/>
                <a:gd name="T16" fmla="*/ 556 w 823"/>
                <a:gd name="T17" fmla="*/ 0 h 474"/>
                <a:gd name="T18" fmla="*/ 565 w 823"/>
                <a:gd name="T19" fmla="*/ 5 h 474"/>
                <a:gd name="T20" fmla="*/ 590 w 823"/>
                <a:gd name="T21" fmla="*/ 18 h 474"/>
                <a:gd name="T22" fmla="*/ 626 w 823"/>
                <a:gd name="T23" fmla="*/ 37 h 474"/>
                <a:gd name="T24" fmla="*/ 670 w 823"/>
                <a:gd name="T25" fmla="*/ 61 h 474"/>
                <a:gd name="T26" fmla="*/ 718 w 823"/>
                <a:gd name="T27" fmla="*/ 89 h 474"/>
                <a:gd name="T28" fmla="*/ 767 w 823"/>
                <a:gd name="T29" fmla="*/ 122 h 474"/>
                <a:gd name="T30" fmla="*/ 800 w 823"/>
                <a:gd name="T31" fmla="*/ 161 h 474"/>
                <a:gd name="T32" fmla="*/ 816 w 823"/>
                <a:gd name="T33" fmla="*/ 204 h 474"/>
                <a:gd name="T34" fmla="*/ 823 w 823"/>
                <a:gd name="T35" fmla="*/ 255 h 474"/>
                <a:gd name="T36" fmla="*/ 0 w 823"/>
                <a:gd name="T37" fmla="*/ 474 h 474"/>
                <a:gd name="T38" fmla="*/ 2 w 823"/>
                <a:gd name="T39" fmla="*/ 229 h 474"/>
                <a:gd name="T40" fmla="*/ 12 w 823"/>
                <a:gd name="T41" fmla="*/ 181 h 474"/>
                <a:gd name="T42" fmla="*/ 37 w 823"/>
                <a:gd name="T43" fmla="*/ 141 h 474"/>
                <a:gd name="T44" fmla="*/ 81 w 823"/>
                <a:gd name="T45" fmla="*/ 104 h 474"/>
                <a:gd name="T46" fmla="*/ 129 w 823"/>
                <a:gd name="T47" fmla="*/ 74 h 474"/>
                <a:gd name="T48" fmla="*/ 176 w 823"/>
                <a:gd name="T49" fmla="*/ 48 h 474"/>
                <a:gd name="T50" fmla="*/ 216 w 823"/>
                <a:gd name="T51" fmla="*/ 26 h 474"/>
                <a:gd name="T52" fmla="*/ 247 w 823"/>
                <a:gd name="T53" fmla="*/ 10 h 474"/>
                <a:gd name="T54" fmla="*/ 264 w 823"/>
                <a:gd name="T55" fmla="*/ 2 h 474"/>
                <a:gd name="T56" fmla="*/ 344 w 823"/>
                <a:gd name="T57" fmla="*/ 248 h 474"/>
                <a:gd name="T58" fmla="*/ 375 w 823"/>
                <a:gd name="T59" fmla="*/ 96 h 474"/>
                <a:gd name="T60" fmla="*/ 359 w 823"/>
                <a:gd name="T61" fmla="*/ 60 h 474"/>
                <a:gd name="T62" fmla="*/ 357 w 823"/>
                <a:gd name="T63" fmla="*/ 34 h 474"/>
                <a:gd name="T64" fmla="*/ 364 w 823"/>
                <a:gd name="T65" fmla="*/ 17 h 474"/>
                <a:gd name="T66" fmla="*/ 377 w 823"/>
                <a:gd name="T67" fmla="*/ 7 h 474"/>
                <a:gd name="T68" fmla="*/ 394 w 823"/>
                <a:gd name="T69" fmla="*/ 2 h 474"/>
                <a:gd name="T70" fmla="*/ 407 w 823"/>
                <a:gd name="T7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3" h="474">
                  <a:moveTo>
                    <a:pt x="411" y="0"/>
                  </a:moveTo>
                  <a:lnTo>
                    <a:pt x="412" y="0"/>
                  </a:lnTo>
                  <a:lnTo>
                    <a:pt x="416" y="0"/>
                  </a:lnTo>
                  <a:lnTo>
                    <a:pt x="422" y="0"/>
                  </a:lnTo>
                  <a:lnTo>
                    <a:pt x="429" y="3"/>
                  </a:lnTo>
                  <a:lnTo>
                    <a:pt x="437" y="4"/>
                  </a:lnTo>
                  <a:lnTo>
                    <a:pt x="444" y="7"/>
                  </a:lnTo>
                  <a:lnTo>
                    <a:pt x="452" y="11"/>
                  </a:lnTo>
                  <a:lnTo>
                    <a:pt x="457" y="18"/>
                  </a:lnTo>
                  <a:lnTo>
                    <a:pt x="463" y="24"/>
                  </a:lnTo>
                  <a:lnTo>
                    <a:pt x="466" y="34"/>
                  </a:lnTo>
                  <a:lnTo>
                    <a:pt x="466" y="46"/>
                  </a:lnTo>
                  <a:lnTo>
                    <a:pt x="464" y="60"/>
                  </a:lnTo>
                  <a:lnTo>
                    <a:pt x="457" y="76"/>
                  </a:lnTo>
                  <a:lnTo>
                    <a:pt x="447" y="96"/>
                  </a:lnTo>
                  <a:lnTo>
                    <a:pt x="432" y="118"/>
                  </a:lnTo>
                  <a:lnTo>
                    <a:pt x="479" y="248"/>
                  </a:lnTo>
                  <a:lnTo>
                    <a:pt x="556" y="0"/>
                  </a:lnTo>
                  <a:lnTo>
                    <a:pt x="559" y="2"/>
                  </a:lnTo>
                  <a:lnTo>
                    <a:pt x="565" y="5"/>
                  </a:lnTo>
                  <a:lnTo>
                    <a:pt x="576" y="10"/>
                  </a:lnTo>
                  <a:lnTo>
                    <a:pt x="590" y="18"/>
                  </a:lnTo>
                  <a:lnTo>
                    <a:pt x="607" y="26"/>
                  </a:lnTo>
                  <a:lnTo>
                    <a:pt x="626" y="37"/>
                  </a:lnTo>
                  <a:lnTo>
                    <a:pt x="647" y="49"/>
                  </a:lnTo>
                  <a:lnTo>
                    <a:pt x="670" y="61"/>
                  </a:lnTo>
                  <a:lnTo>
                    <a:pt x="693" y="75"/>
                  </a:lnTo>
                  <a:lnTo>
                    <a:pt x="718" y="89"/>
                  </a:lnTo>
                  <a:lnTo>
                    <a:pt x="742" y="104"/>
                  </a:lnTo>
                  <a:lnTo>
                    <a:pt x="767" y="122"/>
                  </a:lnTo>
                  <a:lnTo>
                    <a:pt x="786" y="141"/>
                  </a:lnTo>
                  <a:lnTo>
                    <a:pt x="800" y="161"/>
                  </a:lnTo>
                  <a:lnTo>
                    <a:pt x="810" y="181"/>
                  </a:lnTo>
                  <a:lnTo>
                    <a:pt x="816" y="204"/>
                  </a:lnTo>
                  <a:lnTo>
                    <a:pt x="821" y="229"/>
                  </a:lnTo>
                  <a:lnTo>
                    <a:pt x="823" y="255"/>
                  </a:lnTo>
                  <a:lnTo>
                    <a:pt x="823" y="474"/>
                  </a:lnTo>
                  <a:lnTo>
                    <a:pt x="0" y="474"/>
                  </a:lnTo>
                  <a:lnTo>
                    <a:pt x="0" y="255"/>
                  </a:lnTo>
                  <a:lnTo>
                    <a:pt x="2" y="229"/>
                  </a:lnTo>
                  <a:lnTo>
                    <a:pt x="5" y="204"/>
                  </a:lnTo>
                  <a:lnTo>
                    <a:pt x="12" y="181"/>
                  </a:lnTo>
                  <a:lnTo>
                    <a:pt x="22" y="161"/>
                  </a:lnTo>
                  <a:lnTo>
                    <a:pt x="37" y="141"/>
                  </a:lnTo>
                  <a:lnTo>
                    <a:pt x="56" y="122"/>
                  </a:lnTo>
                  <a:lnTo>
                    <a:pt x="81" y="104"/>
                  </a:lnTo>
                  <a:lnTo>
                    <a:pt x="105" y="89"/>
                  </a:lnTo>
                  <a:lnTo>
                    <a:pt x="129" y="74"/>
                  </a:lnTo>
                  <a:lnTo>
                    <a:pt x="153" y="61"/>
                  </a:lnTo>
                  <a:lnTo>
                    <a:pt x="176" y="48"/>
                  </a:lnTo>
                  <a:lnTo>
                    <a:pt x="196" y="37"/>
                  </a:lnTo>
                  <a:lnTo>
                    <a:pt x="216" y="26"/>
                  </a:lnTo>
                  <a:lnTo>
                    <a:pt x="233" y="18"/>
                  </a:lnTo>
                  <a:lnTo>
                    <a:pt x="247" y="10"/>
                  </a:lnTo>
                  <a:lnTo>
                    <a:pt x="258" y="5"/>
                  </a:lnTo>
                  <a:lnTo>
                    <a:pt x="264" y="2"/>
                  </a:lnTo>
                  <a:lnTo>
                    <a:pt x="266" y="0"/>
                  </a:lnTo>
                  <a:lnTo>
                    <a:pt x="344" y="248"/>
                  </a:lnTo>
                  <a:lnTo>
                    <a:pt x="389" y="118"/>
                  </a:lnTo>
                  <a:lnTo>
                    <a:pt x="375" y="96"/>
                  </a:lnTo>
                  <a:lnTo>
                    <a:pt x="364" y="76"/>
                  </a:lnTo>
                  <a:lnTo>
                    <a:pt x="359" y="60"/>
                  </a:lnTo>
                  <a:lnTo>
                    <a:pt x="356" y="46"/>
                  </a:lnTo>
                  <a:lnTo>
                    <a:pt x="357" y="34"/>
                  </a:lnTo>
                  <a:lnTo>
                    <a:pt x="359" y="24"/>
                  </a:lnTo>
                  <a:lnTo>
                    <a:pt x="364" y="17"/>
                  </a:lnTo>
                  <a:lnTo>
                    <a:pt x="371" y="11"/>
                  </a:lnTo>
                  <a:lnTo>
                    <a:pt x="377" y="7"/>
                  </a:lnTo>
                  <a:lnTo>
                    <a:pt x="386" y="4"/>
                  </a:lnTo>
                  <a:lnTo>
                    <a:pt x="394" y="2"/>
                  </a:lnTo>
                  <a:lnTo>
                    <a:pt x="400" y="0"/>
                  </a:lnTo>
                  <a:lnTo>
                    <a:pt x="407" y="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77"/>
            <p:cNvSpPr>
              <a:spLocks/>
            </p:cNvSpPr>
            <p:nvPr/>
          </p:nvSpPr>
          <p:spPr bwMode="auto">
            <a:xfrm>
              <a:off x="2073276" y="4629150"/>
              <a:ext cx="61913" cy="80962"/>
            </a:xfrm>
            <a:custGeom>
              <a:avLst/>
              <a:gdLst>
                <a:gd name="T0" fmla="*/ 195 w 391"/>
                <a:gd name="T1" fmla="*/ 0 h 502"/>
                <a:gd name="T2" fmla="*/ 207 w 391"/>
                <a:gd name="T3" fmla="*/ 0 h 502"/>
                <a:gd name="T4" fmla="*/ 230 w 391"/>
                <a:gd name="T5" fmla="*/ 2 h 502"/>
                <a:gd name="T6" fmla="*/ 261 w 391"/>
                <a:gd name="T7" fmla="*/ 9 h 502"/>
                <a:gd name="T8" fmla="*/ 294 w 391"/>
                <a:gd name="T9" fmla="*/ 24 h 502"/>
                <a:gd name="T10" fmla="*/ 327 w 391"/>
                <a:gd name="T11" fmla="*/ 47 h 502"/>
                <a:gd name="T12" fmla="*/ 356 w 391"/>
                <a:gd name="T13" fmla="*/ 83 h 502"/>
                <a:gd name="T14" fmla="*/ 378 w 391"/>
                <a:gd name="T15" fmla="*/ 133 h 502"/>
                <a:gd name="T16" fmla="*/ 389 w 391"/>
                <a:gd name="T17" fmla="*/ 199 h 502"/>
                <a:gd name="T18" fmla="*/ 390 w 391"/>
                <a:gd name="T19" fmla="*/ 207 h 502"/>
                <a:gd name="T20" fmla="*/ 391 w 391"/>
                <a:gd name="T21" fmla="*/ 230 h 502"/>
                <a:gd name="T22" fmla="*/ 390 w 391"/>
                <a:gd name="T23" fmla="*/ 264 h 502"/>
                <a:gd name="T24" fmla="*/ 386 w 391"/>
                <a:gd name="T25" fmla="*/ 305 h 502"/>
                <a:gd name="T26" fmla="*/ 377 w 391"/>
                <a:gd name="T27" fmla="*/ 349 h 502"/>
                <a:gd name="T28" fmla="*/ 362 w 391"/>
                <a:gd name="T29" fmla="*/ 395 h 502"/>
                <a:gd name="T30" fmla="*/ 337 w 391"/>
                <a:gd name="T31" fmla="*/ 436 h 502"/>
                <a:gd name="T32" fmla="*/ 303 w 391"/>
                <a:gd name="T33" fmla="*/ 469 h 502"/>
                <a:gd name="T34" fmla="*/ 256 w 391"/>
                <a:gd name="T35" fmla="*/ 493 h 502"/>
                <a:gd name="T36" fmla="*/ 197 w 391"/>
                <a:gd name="T37" fmla="*/ 502 h 502"/>
                <a:gd name="T38" fmla="*/ 162 w 391"/>
                <a:gd name="T39" fmla="*/ 500 h 502"/>
                <a:gd name="T40" fmla="*/ 109 w 391"/>
                <a:gd name="T41" fmla="*/ 482 h 502"/>
                <a:gd name="T42" fmla="*/ 69 w 391"/>
                <a:gd name="T43" fmla="*/ 453 h 502"/>
                <a:gd name="T44" fmla="*/ 40 w 391"/>
                <a:gd name="T45" fmla="*/ 415 h 502"/>
                <a:gd name="T46" fmla="*/ 20 w 391"/>
                <a:gd name="T47" fmla="*/ 372 h 502"/>
                <a:gd name="T48" fmla="*/ 8 w 391"/>
                <a:gd name="T49" fmla="*/ 326 h 502"/>
                <a:gd name="T50" fmla="*/ 2 w 391"/>
                <a:gd name="T51" fmla="*/ 283 h 502"/>
                <a:gd name="T52" fmla="*/ 0 w 391"/>
                <a:gd name="T53" fmla="*/ 245 h 502"/>
                <a:gd name="T54" fmla="*/ 1 w 391"/>
                <a:gd name="T55" fmla="*/ 217 h 502"/>
                <a:gd name="T56" fmla="*/ 2 w 391"/>
                <a:gd name="T57" fmla="*/ 201 h 502"/>
                <a:gd name="T58" fmla="*/ 5 w 391"/>
                <a:gd name="T59" fmla="*/ 163 h 502"/>
                <a:gd name="T60" fmla="*/ 21 w 391"/>
                <a:gd name="T61" fmla="*/ 106 h 502"/>
                <a:gd name="T62" fmla="*/ 47 w 391"/>
                <a:gd name="T63" fmla="*/ 64 h 502"/>
                <a:gd name="T64" fmla="*/ 78 w 391"/>
                <a:gd name="T65" fmla="*/ 34 h 502"/>
                <a:gd name="T66" fmla="*/ 112 w 391"/>
                <a:gd name="T67" fmla="*/ 16 h 502"/>
                <a:gd name="T68" fmla="*/ 144 w 391"/>
                <a:gd name="T69" fmla="*/ 5 h 502"/>
                <a:gd name="T70" fmla="*/ 171 w 391"/>
                <a:gd name="T71" fmla="*/ 1 h 502"/>
                <a:gd name="T72" fmla="*/ 189 w 391"/>
                <a:gd name="T7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1" h="502">
                  <a:moveTo>
                    <a:pt x="189" y="0"/>
                  </a:moveTo>
                  <a:lnTo>
                    <a:pt x="195" y="0"/>
                  </a:lnTo>
                  <a:lnTo>
                    <a:pt x="199" y="0"/>
                  </a:lnTo>
                  <a:lnTo>
                    <a:pt x="207" y="0"/>
                  </a:lnTo>
                  <a:lnTo>
                    <a:pt x="217" y="1"/>
                  </a:lnTo>
                  <a:lnTo>
                    <a:pt x="230" y="2"/>
                  </a:lnTo>
                  <a:lnTo>
                    <a:pt x="244" y="5"/>
                  </a:lnTo>
                  <a:lnTo>
                    <a:pt x="261" y="9"/>
                  </a:lnTo>
                  <a:lnTo>
                    <a:pt x="277" y="16"/>
                  </a:lnTo>
                  <a:lnTo>
                    <a:pt x="294" y="24"/>
                  </a:lnTo>
                  <a:lnTo>
                    <a:pt x="310" y="34"/>
                  </a:lnTo>
                  <a:lnTo>
                    <a:pt x="327" y="47"/>
                  </a:lnTo>
                  <a:lnTo>
                    <a:pt x="342" y="64"/>
                  </a:lnTo>
                  <a:lnTo>
                    <a:pt x="356" y="83"/>
                  </a:lnTo>
                  <a:lnTo>
                    <a:pt x="368" y="106"/>
                  </a:lnTo>
                  <a:lnTo>
                    <a:pt x="378" y="133"/>
                  </a:lnTo>
                  <a:lnTo>
                    <a:pt x="386" y="163"/>
                  </a:lnTo>
                  <a:lnTo>
                    <a:pt x="389" y="199"/>
                  </a:lnTo>
                  <a:lnTo>
                    <a:pt x="389" y="201"/>
                  </a:lnTo>
                  <a:lnTo>
                    <a:pt x="390" y="207"/>
                  </a:lnTo>
                  <a:lnTo>
                    <a:pt x="390" y="217"/>
                  </a:lnTo>
                  <a:lnTo>
                    <a:pt x="391" y="230"/>
                  </a:lnTo>
                  <a:lnTo>
                    <a:pt x="391" y="245"/>
                  </a:lnTo>
                  <a:lnTo>
                    <a:pt x="390" y="264"/>
                  </a:lnTo>
                  <a:lnTo>
                    <a:pt x="389" y="283"/>
                  </a:lnTo>
                  <a:lnTo>
                    <a:pt x="386" y="305"/>
                  </a:lnTo>
                  <a:lnTo>
                    <a:pt x="382" y="326"/>
                  </a:lnTo>
                  <a:lnTo>
                    <a:pt x="377" y="349"/>
                  </a:lnTo>
                  <a:lnTo>
                    <a:pt x="371" y="372"/>
                  </a:lnTo>
                  <a:lnTo>
                    <a:pt x="362" y="395"/>
                  </a:lnTo>
                  <a:lnTo>
                    <a:pt x="351" y="415"/>
                  </a:lnTo>
                  <a:lnTo>
                    <a:pt x="337" y="436"/>
                  </a:lnTo>
                  <a:lnTo>
                    <a:pt x="322" y="454"/>
                  </a:lnTo>
                  <a:lnTo>
                    <a:pt x="303" y="469"/>
                  </a:lnTo>
                  <a:lnTo>
                    <a:pt x="281" y="483"/>
                  </a:lnTo>
                  <a:lnTo>
                    <a:pt x="256" y="493"/>
                  </a:lnTo>
                  <a:lnTo>
                    <a:pt x="228" y="500"/>
                  </a:lnTo>
                  <a:lnTo>
                    <a:pt x="197" y="502"/>
                  </a:lnTo>
                  <a:lnTo>
                    <a:pt x="194" y="502"/>
                  </a:lnTo>
                  <a:lnTo>
                    <a:pt x="162" y="500"/>
                  </a:lnTo>
                  <a:lnTo>
                    <a:pt x="133" y="493"/>
                  </a:lnTo>
                  <a:lnTo>
                    <a:pt x="109" y="482"/>
                  </a:lnTo>
                  <a:lnTo>
                    <a:pt x="88" y="469"/>
                  </a:lnTo>
                  <a:lnTo>
                    <a:pt x="69" y="453"/>
                  </a:lnTo>
                  <a:lnTo>
                    <a:pt x="54" y="436"/>
                  </a:lnTo>
                  <a:lnTo>
                    <a:pt x="40" y="415"/>
                  </a:lnTo>
                  <a:lnTo>
                    <a:pt x="29" y="393"/>
                  </a:lnTo>
                  <a:lnTo>
                    <a:pt x="20" y="372"/>
                  </a:lnTo>
                  <a:lnTo>
                    <a:pt x="14" y="349"/>
                  </a:lnTo>
                  <a:lnTo>
                    <a:pt x="8" y="326"/>
                  </a:lnTo>
                  <a:lnTo>
                    <a:pt x="5" y="305"/>
                  </a:lnTo>
                  <a:lnTo>
                    <a:pt x="2" y="283"/>
                  </a:lnTo>
                  <a:lnTo>
                    <a:pt x="1" y="264"/>
                  </a:lnTo>
                  <a:lnTo>
                    <a:pt x="0" y="245"/>
                  </a:lnTo>
                  <a:lnTo>
                    <a:pt x="0" y="230"/>
                  </a:lnTo>
                  <a:lnTo>
                    <a:pt x="1" y="217"/>
                  </a:lnTo>
                  <a:lnTo>
                    <a:pt x="1" y="207"/>
                  </a:lnTo>
                  <a:lnTo>
                    <a:pt x="2" y="201"/>
                  </a:lnTo>
                  <a:lnTo>
                    <a:pt x="2" y="199"/>
                  </a:lnTo>
                  <a:lnTo>
                    <a:pt x="5" y="163"/>
                  </a:lnTo>
                  <a:lnTo>
                    <a:pt x="11" y="133"/>
                  </a:lnTo>
                  <a:lnTo>
                    <a:pt x="21" y="106"/>
                  </a:lnTo>
                  <a:lnTo>
                    <a:pt x="33" y="83"/>
                  </a:lnTo>
                  <a:lnTo>
                    <a:pt x="47" y="64"/>
                  </a:lnTo>
                  <a:lnTo>
                    <a:pt x="62" y="47"/>
                  </a:lnTo>
                  <a:lnTo>
                    <a:pt x="78" y="34"/>
                  </a:lnTo>
                  <a:lnTo>
                    <a:pt x="96" y="24"/>
                  </a:lnTo>
                  <a:lnTo>
                    <a:pt x="112" y="16"/>
                  </a:lnTo>
                  <a:lnTo>
                    <a:pt x="129" y="9"/>
                  </a:lnTo>
                  <a:lnTo>
                    <a:pt x="144" y="5"/>
                  </a:lnTo>
                  <a:lnTo>
                    <a:pt x="159" y="2"/>
                  </a:lnTo>
                  <a:lnTo>
                    <a:pt x="171" y="1"/>
                  </a:lnTo>
                  <a:lnTo>
                    <a:pt x="182" y="0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78"/>
            <p:cNvSpPr>
              <a:spLocks/>
            </p:cNvSpPr>
            <p:nvPr/>
          </p:nvSpPr>
          <p:spPr bwMode="auto">
            <a:xfrm>
              <a:off x="2038351" y="4718050"/>
              <a:ext cx="130175" cy="74612"/>
            </a:xfrm>
            <a:custGeom>
              <a:avLst/>
              <a:gdLst>
                <a:gd name="T0" fmla="*/ 412 w 823"/>
                <a:gd name="T1" fmla="*/ 0 h 474"/>
                <a:gd name="T2" fmla="*/ 421 w 823"/>
                <a:gd name="T3" fmla="*/ 0 h 474"/>
                <a:gd name="T4" fmla="*/ 437 w 823"/>
                <a:gd name="T5" fmla="*/ 4 h 474"/>
                <a:gd name="T6" fmla="*/ 451 w 823"/>
                <a:gd name="T7" fmla="*/ 11 h 474"/>
                <a:gd name="T8" fmla="*/ 462 w 823"/>
                <a:gd name="T9" fmla="*/ 24 h 474"/>
                <a:gd name="T10" fmla="*/ 466 w 823"/>
                <a:gd name="T11" fmla="*/ 46 h 474"/>
                <a:gd name="T12" fmla="*/ 457 w 823"/>
                <a:gd name="T13" fmla="*/ 76 h 474"/>
                <a:gd name="T14" fmla="*/ 432 w 823"/>
                <a:gd name="T15" fmla="*/ 118 h 474"/>
                <a:gd name="T16" fmla="*/ 555 w 823"/>
                <a:gd name="T17" fmla="*/ 0 h 474"/>
                <a:gd name="T18" fmla="*/ 565 w 823"/>
                <a:gd name="T19" fmla="*/ 5 h 474"/>
                <a:gd name="T20" fmla="*/ 590 w 823"/>
                <a:gd name="T21" fmla="*/ 18 h 474"/>
                <a:gd name="T22" fmla="*/ 625 w 823"/>
                <a:gd name="T23" fmla="*/ 37 h 474"/>
                <a:gd name="T24" fmla="*/ 669 w 823"/>
                <a:gd name="T25" fmla="*/ 61 h 474"/>
                <a:gd name="T26" fmla="*/ 717 w 823"/>
                <a:gd name="T27" fmla="*/ 89 h 474"/>
                <a:gd name="T28" fmla="*/ 766 w 823"/>
                <a:gd name="T29" fmla="*/ 122 h 474"/>
                <a:gd name="T30" fmla="*/ 800 w 823"/>
                <a:gd name="T31" fmla="*/ 161 h 474"/>
                <a:gd name="T32" fmla="*/ 816 w 823"/>
                <a:gd name="T33" fmla="*/ 204 h 474"/>
                <a:gd name="T34" fmla="*/ 821 w 823"/>
                <a:gd name="T35" fmla="*/ 255 h 474"/>
                <a:gd name="T36" fmla="*/ 823 w 823"/>
                <a:gd name="T37" fmla="*/ 474 h 474"/>
                <a:gd name="T38" fmla="*/ 0 w 823"/>
                <a:gd name="T39" fmla="*/ 255 h 474"/>
                <a:gd name="T40" fmla="*/ 5 w 823"/>
                <a:gd name="T41" fmla="*/ 204 h 474"/>
                <a:gd name="T42" fmla="*/ 22 w 823"/>
                <a:gd name="T43" fmla="*/ 161 h 474"/>
                <a:gd name="T44" fmla="*/ 55 w 823"/>
                <a:gd name="T45" fmla="*/ 122 h 474"/>
                <a:gd name="T46" fmla="*/ 105 w 823"/>
                <a:gd name="T47" fmla="*/ 89 h 474"/>
                <a:gd name="T48" fmla="*/ 152 w 823"/>
                <a:gd name="T49" fmla="*/ 61 h 474"/>
                <a:gd name="T50" fmla="*/ 196 w 823"/>
                <a:gd name="T51" fmla="*/ 37 h 474"/>
                <a:gd name="T52" fmla="*/ 233 w 823"/>
                <a:gd name="T53" fmla="*/ 18 h 474"/>
                <a:gd name="T54" fmla="*/ 257 w 823"/>
                <a:gd name="T55" fmla="*/ 5 h 474"/>
                <a:gd name="T56" fmla="*/ 266 w 823"/>
                <a:gd name="T57" fmla="*/ 0 h 474"/>
                <a:gd name="T58" fmla="*/ 389 w 823"/>
                <a:gd name="T59" fmla="*/ 118 h 474"/>
                <a:gd name="T60" fmla="*/ 364 w 823"/>
                <a:gd name="T61" fmla="*/ 76 h 474"/>
                <a:gd name="T62" fmla="*/ 356 w 823"/>
                <a:gd name="T63" fmla="*/ 46 h 474"/>
                <a:gd name="T64" fmla="*/ 359 w 823"/>
                <a:gd name="T65" fmla="*/ 24 h 474"/>
                <a:gd name="T66" fmla="*/ 370 w 823"/>
                <a:gd name="T67" fmla="*/ 11 h 474"/>
                <a:gd name="T68" fmla="*/ 385 w 823"/>
                <a:gd name="T69" fmla="*/ 4 h 474"/>
                <a:gd name="T70" fmla="*/ 400 w 823"/>
                <a:gd name="T71" fmla="*/ 0 h 474"/>
                <a:gd name="T72" fmla="*/ 410 w 823"/>
                <a:gd name="T73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3" h="474">
                  <a:moveTo>
                    <a:pt x="410" y="0"/>
                  </a:moveTo>
                  <a:lnTo>
                    <a:pt x="412" y="0"/>
                  </a:lnTo>
                  <a:lnTo>
                    <a:pt x="416" y="0"/>
                  </a:lnTo>
                  <a:lnTo>
                    <a:pt x="421" y="0"/>
                  </a:lnTo>
                  <a:lnTo>
                    <a:pt x="428" y="3"/>
                  </a:lnTo>
                  <a:lnTo>
                    <a:pt x="437" y="4"/>
                  </a:lnTo>
                  <a:lnTo>
                    <a:pt x="444" y="7"/>
                  </a:lnTo>
                  <a:lnTo>
                    <a:pt x="451" y="11"/>
                  </a:lnTo>
                  <a:lnTo>
                    <a:pt x="457" y="18"/>
                  </a:lnTo>
                  <a:lnTo>
                    <a:pt x="462" y="24"/>
                  </a:lnTo>
                  <a:lnTo>
                    <a:pt x="466" y="34"/>
                  </a:lnTo>
                  <a:lnTo>
                    <a:pt x="466" y="46"/>
                  </a:lnTo>
                  <a:lnTo>
                    <a:pt x="464" y="60"/>
                  </a:lnTo>
                  <a:lnTo>
                    <a:pt x="457" y="76"/>
                  </a:lnTo>
                  <a:lnTo>
                    <a:pt x="447" y="96"/>
                  </a:lnTo>
                  <a:lnTo>
                    <a:pt x="432" y="118"/>
                  </a:lnTo>
                  <a:lnTo>
                    <a:pt x="478" y="248"/>
                  </a:lnTo>
                  <a:lnTo>
                    <a:pt x="555" y="0"/>
                  </a:lnTo>
                  <a:lnTo>
                    <a:pt x="558" y="2"/>
                  </a:lnTo>
                  <a:lnTo>
                    <a:pt x="565" y="5"/>
                  </a:lnTo>
                  <a:lnTo>
                    <a:pt x="576" y="10"/>
                  </a:lnTo>
                  <a:lnTo>
                    <a:pt x="590" y="18"/>
                  </a:lnTo>
                  <a:lnTo>
                    <a:pt x="606" y="26"/>
                  </a:lnTo>
                  <a:lnTo>
                    <a:pt x="625" y="37"/>
                  </a:lnTo>
                  <a:lnTo>
                    <a:pt x="647" y="49"/>
                  </a:lnTo>
                  <a:lnTo>
                    <a:pt x="669" y="61"/>
                  </a:lnTo>
                  <a:lnTo>
                    <a:pt x="693" y="75"/>
                  </a:lnTo>
                  <a:lnTo>
                    <a:pt x="717" y="89"/>
                  </a:lnTo>
                  <a:lnTo>
                    <a:pt x="742" y="104"/>
                  </a:lnTo>
                  <a:lnTo>
                    <a:pt x="766" y="122"/>
                  </a:lnTo>
                  <a:lnTo>
                    <a:pt x="786" y="141"/>
                  </a:lnTo>
                  <a:lnTo>
                    <a:pt x="800" y="161"/>
                  </a:lnTo>
                  <a:lnTo>
                    <a:pt x="810" y="181"/>
                  </a:lnTo>
                  <a:lnTo>
                    <a:pt x="816" y="204"/>
                  </a:lnTo>
                  <a:lnTo>
                    <a:pt x="820" y="229"/>
                  </a:lnTo>
                  <a:lnTo>
                    <a:pt x="821" y="255"/>
                  </a:lnTo>
                  <a:lnTo>
                    <a:pt x="823" y="295"/>
                  </a:lnTo>
                  <a:lnTo>
                    <a:pt x="823" y="474"/>
                  </a:lnTo>
                  <a:lnTo>
                    <a:pt x="0" y="474"/>
                  </a:lnTo>
                  <a:lnTo>
                    <a:pt x="0" y="255"/>
                  </a:lnTo>
                  <a:lnTo>
                    <a:pt x="1" y="229"/>
                  </a:lnTo>
                  <a:lnTo>
                    <a:pt x="5" y="204"/>
                  </a:lnTo>
                  <a:lnTo>
                    <a:pt x="12" y="181"/>
                  </a:lnTo>
                  <a:lnTo>
                    <a:pt x="22" y="161"/>
                  </a:lnTo>
                  <a:lnTo>
                    <a:pt x="36" y="141"/>
                  </a:lnTo>
                  <a:lnTo>
                    <a:pt x="55" y="122"/>
                  </a:lnTo>
                  <a:lnTo>
                    <a:pt x="81" y="104"/>
                  </a:lnTo>
                  <a:lnTo>
                    <a:pt x="105" y="89"/>
                  </a:lnTo>
                  <a:lnTo>
                    <a:pt x="128" y="74"/>
                  </a:lnTo>
                  <a:lnTo>
                    <a:pt x="152" y="61"/>
                  </a:lnTo>
                  <a:lnTo>
                    <a:pt x="175" y="48"/>
                  </a:lnTo>
                  <a:lnTo>
                    <a:pt x="196" y="37"/>
                  </a:lnTo>
                  <a:lnTo>
                    <a:pt x="216" y="26"/>
                  </a:lnTo>
                  <a:lnTo>
                    <a:pt x="233" y="18"/>
                  </a:lnTo>
                  <a:lnTo>
                    <a:pt x="246" y="10"/>
                  </a:lnTo>
                  <a:lnTo>
                    <a:pt x="257" y="5"/>
                  </a:lnTo>
                  <a:lnTo>
                    <a:pt x="263" y="2"/>
                  </a:lnTo>
                  <a:lnTo>
                    <a:pt x="266" y="0"/>
                  </a:lnTo>
                  <a:lnTo>
                    <a:pt x="344" y="248"/>
                  </a:lnTo>
                  <a:lnTo>
                    <a:pt x="389" y="118"/>
                  </a:lnTo>
                  <a:lnTo>
                    <a:pt x="375" y="96"/>
                  </a:lnTo>
                  <a:lnTo>
                    <a:pt x="364" y="76"/>
                  </a:lnTo>
                  <a:lnTo>
                    <a:pt x="359" y="60"/>
                  </a:lnTo>
                  <a:lnTo>
                    <a:pt x="356" y="46"/>
                  </a:lnTo>
                  <a:lnTo>
                    <a:pt x="356" y="34"/>
                  </a:lnTo>
                  <a:lnTo>
                    <a:pt x="359" y="24"/>
                  </a:lnTo>
                  <a:lnTo>
                    <a:pt x="364" y="17"/>
                  </a:lnTo>
                  <a:lnTo>
                    <a:pt x="370" y="11"/>
                  </a:lnTo>
                  <a:lnTo>
                    <a:pt x="377" y="7"/>
                  </a:lnTo>
                  <a:lnTo>
                    <a:pt x="385" y="4"/>
                  </a:lnTo>
                  <a:lnTo>
                    <a:pt x="392" y="2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1" name="Group 890"/>
          <p:cNvGrpSpPr/>
          <p:nvPr/>
        </p:nvGrpSpPr>
        <p:grpSpPr>
          <a:xfrm>
            <a:off x="658820" y="4227513"/>
            <a:ext cx="574675" cy="565150"/>
            <a:chOff x="690563" y="4227513"/>
            <a:chExt cx="574675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283"/>
            <p:cNvSpPr>
              <a:spLocks noEditPoints="1"/>
            </p:cNvSpPr>
            <p:nvPr/>
          </p:nvSpPr>
          <p:spPr bwMode="auto">
            <a:xfrm>
              <a:off x="892175" y="4227513"/>
              <a:ext cx="171450" cy="171450"/>
            </a:xfrm>
            <a:custGeom>
              <a:avLst/>
              <a:gdLst>
                <a:gd name="T0" fmla="*/ 497 w 1080"/>
                <a:gd name="T1" fmla="*/ 183 h 1079"/>
                <a:gd name="T2" fmla="*/ 495 w 1080"/>
                <a:gd name="T3" fmla="*/ 247 h 1079"/>
                <a:gd name="T4" fmla="*/ 468 w 1080"/>
                <a:gd name="T5" fmla="*/ 264 h 1079"/>
                <a:gd name="T6" fmla="*/ 380 w 1080"/>
                <a:gd name="T7" fmla="*/ 328 h 1079"/>
                <a:gd name="T8" fmla="*/ 356 w 1080"/>
                <a:gd name="T9" fmla="*/ 434 h 1079"/>
                <a:gd name="T10" fmla="*/ 397 w 1080"/>
                <a:gd name="T11" fmla="*/ 518 h 1079"/>
                <a:gd name="T12" fmla="*/ 506 w 1080"/>
                <a:gd name="T13" fmla="*/ 581 h 1079"/>
                <a:gd name="T14" fmla="*/ 591 w 1080"/>
                <a:gd name="T15" fmla="*/ 630 h 1079"/>
                <a:gd name="T16" fmla="*/ 592 w 1080"/>
                <a:gd name="T17" fmla="*/ 687 h 1079"/>
                <a:gd name="T18" fmla="*/ 523 w 1080"/>
                <a:gd name="T19" fmla="*/ 718 h 1079"/>
                <a:gd name="T20" fmla="*/ 398 w 1080"/>
                <a:gd name="T21" fmla="*/ 687 h 1079"/>
                <a:gd name="T22" fmla="*/ 372 w 1080"/>
                <a:gd name="T23" fmla="*/ 689 h 1079"/>
                <a:gd name="T24" fmla="*/ 350 w 1080"/>
                <a:gd name="T25" fmla="*/ 765 h 1079"/>
                <a:gd name="T26" fmla="*/ 370 w 1080"/>
                <a:gd name="T27" fmla="*/ 794 h 1079"/>
                <a:gd name="T28" fmla="*/ 473 w 1080"/>
                <a:gd name="T29" fmla="*/ 822 h 1079"/>
                <a:gd name="T30" fmla="*/ 488 w 1080"/>
                <a:gd name="T31" fmla="*/ 850 h 1079"/>
                <a:gd name="T32" fmla="*/ 500 w 1080"/>
                <a:gd name="T33" fmla="*/ 907 h 1079"/>
                <a:gd name="T34" fmla="*/ 571 w 1080"/>
                <a:gd name="T35" fmla="*/ 907 h 1079"/>
                <a:gd name="T36" fmla="*/ 583 w 1080"/>
                <a:gd name="T37" fmla="*/ 862 h 1079"/>
                <a:gd name="T38" fmla="*/ 595 w 1080"/>
                <a:gd name="T39" fmla="*/ 814 h 1079"/>
                <a:gd name="T40" fmla="*/ 677 w 1080"/>
                <a:gd name="T41" fmla="*/ 772 h 1079"/>
                <a:gd name="T42" fmla="*/ 731 w 1080"/>
                <a:gd name="T43" fmla="*/ 673 h 1079"/>
                <a:gd name="T44" fmla="*/ 708 w 1080"/>
                <a:gd name="T45" fmla="*/ 566 h 1079"/>
                <a:gd name="T46" fmla="*/ 599 w 1080"/>
                <a:gd name="T47" fmla="*/ 484 h 1079"/>
                <a:gd name="T48" fmla="*/ 493 w 1080"/>
                <a:gd name="T49" fmla="*/ 426 h 1079"/>
                <a:gd name="T50" fmla="*/ 492 w 1080"/>
                <a:gd name="T51" fmla="*/ 377 h 1079"/>
                <a:gd name="T52" fmla="*/ 545 w 1080"/>
                <a:gd name="T53" fmla="*/ 354 h 1079"/>
                <a:gd name="T54" fmla="*/ 668 w 1080"/>
                <a:gd name="T55" fmla="*/ 381 h 1079"/>
                <a:gd name="T56" fmla="*/ 689 w 1080"/>
                <a:gd name="T57" fmla="*/ 364 h 1079"/>
                <a:gd name="T58" fmla="*/ 706 w 1080"/>
                <a:gd name="T59" fmla="*/ 287 h 1079"/>
                <a:gd name="T60" fmla="*/ 622 w 1080"/>
                <a:gd name="T61" fmla="*/ 254 h 1079"/>
                <a:gd name="T62" fmla="*/ 590 w 1080"/>
                <a:gd name="T63" fmla="*/ 240 h 1079"/>
                <a:gd name="T64" fmla="*/ 587 w 1080"/>
                <a:gd name="T65" fmla="*/ 184 h 1079"/>
                <a:gd name="T66" fmla="*/ 543 w 1080"/>
                <a:gd name="T67" fmla="*/ 171 h 1079"/>
                <a:gd name="T68" fmla="*/ 657 w 1080"/>
                <a:gd name="T69" fmla="*/ 12 h 1079"/>
                <a:gd name="T70" fmla="*/ 859 w 1080"/>
                <a:gd name="T71" fmla="*/ 104 h 1079"/>
                <a:gd name="T72" fmla="*/ 1007 w 1080"/>
                <a:gd name="T73" fmla="*/ 267 h 1079"/>
                <a:gd name="T74" fmla="*/ 1077 w 1080"/>
                <a:gd name="T75" fmla="*/ 481 h 1079"/>
                <a:gd name="T76" fmla="*/ 1053 w 1080"/>
                <a:gd name="T77" fmla="*/ 710 h 1079"/>
                <a:gd name="T78" fmla="*/ 942 w 1080"/>
                <a:gd name="T79" fmla="*/ 901 h 1079"/>
                <a:gd name="T80" fmla="*/ 764 w 1080"/>
                <a:gd name="T81" fmla="*/ 1031 h 1079"/>
                <a:gd name="T82" fmla="*/ 540 w 1080"/>
                <a:gd name="T83" fmla="*/ 1079 h 1079"/>
                <a:gd name="T84" fmla="*/ 318 w 1080"/>
                <a:gd name="T85" fmla="*/ 1031 h 1079"/>
                <a:gd name="T86" fmla="*/ 140 w 1080"/>
                <a:gd name="T87" fmla="*/ 901 h 1079"/>
                <a:gd name="T88" fmla="*/ 28 w 1080"/>
                <a:gd name="T89" fmla="*/ 710 h 1079"/>
                <a:gd name="T90" fmla="*/ 4 w 1080"/>
                <a:gd name="T91" fmla="*/ 481 h 1079"/>
                <a:gd name="T92" fmla="*/ 74 w 1080"/>
                <a:gd name="T93" fmla="*/ 267 h 1079"/>
                <a:gd name="T94" fmla="*/ 221 w 1080"/>
                <a:gd name="T95" fmla="*/ 104 h 1079"/>
                <a:gd name="T96" fmla="*/ 425 w 1080"/>
                <a:gd name="T97" fmla="*/ 12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0" h="1079">
                  <a:moveTo>
                    <a:pt x="522" y="171"/>
                  </a:moveTo>
                  <a:lnTo>
                    <a:pt x="510" y="171"/>
                  </a:lnTo>
                  <a:lnTo>
                    <a:pt x="502" y="175"/>
                  </a:lnTo>
                  <a:lnTo>
                    <a:pt x="497" y="183"/>
                  </a:lnTo>
                  <a:lnTo>
                    <a:pt x="496" y="196"/>
                  </a:lnTo>
                  <a:lnTo>
                    <a:pt x="496" y="226"/>
                  </a:lnTo>
                  <a:lnTo>
                    <a:pt x="496" y="238"/>
                  </a:lnTo>
                  <a:lnTo>
                    <a:pt x="495" y="247"/>
                  </a:lnTo>
                  <a:lnTo>
                    <a:pt x="492" y="252"/>
                  </a:lnTo>
                  <a:lnTo>
                    <a:pt x="488" y="256"/>
                  </a:lnTo>
                  <a:lnTo>
                    <a:pt x="480" y="260"/>
                  </a:lnTo>
                  <a:lnTo>
                    <a:pt x="468" y="264"/>
                  </a:lnTo>
                  <a:lnTo>
                    <a:pt x="440" y="276"/>
                  </a:lnTo>
                  <a:lnTo>
                    <a:pt x="417" y="290"/>
                  </a:lnTo>
                  <a:lnTo>
                    <a:pt x="396" y="308"/>
                  </a:lnTo>
                  <a:lnTo>
                    <a:pt x="380" y="328"/>
                  </a:lnTo>
                  <a:lnTo>
                    <a:pt x="368" y="352"/>
                  </a:lnTo>
                  <a:lnTo>
                    <a:pt x="359" y="378"/>
                  </a:lnTo>
                  <a:lnTo>
                    <a:pt x="354" y="408"/>
                  </a:lnTo>
                  <a:lnTo>
                    <a:pt x="356" y="434"/>
                  </a:lnTo>
                  <a:lnTo>
                    <a:pt x="360" y="459"/>
                  </a:lnTo>
                  <a:lnTo>
                    <a:pt x="369" y="481"/>
                  </a:lnTo>
                  <a:lnTo>
                    <a:pt x="381" y="500"/>
                  </a:lnTo>
                  <a:lnTo>
                    <a:pt x="397" y="518"/>
                  </a:lnTo>
                  <a:lnTo>
                    <a:pt x="416" y="534"/>
                  </a:lnTo>
                  <a:lnTo>
                    <a:pt x="438" y="549"/>
                  </a:lnTo>
                  <a:lnTo>
                    <a:pt x="471" y="566"/>
                  </a:lnTo>
                  <a:lnTo>
                    <a:pt x="506" y="581"/>
                  </a:lnTo>
                  <a:lnTo>
                    <a:pt x="541" y="595"/>
                  </a:lnTo>
                  <a:lnTo>
                    <a:pt x="561" y="605"/>
                  </a:lnTo>
                  <a:lnTo>
                    <a:pt x="579" y="617"/>
                  </a:lnTo>
                  <a:lnTo>
                    <a:pt x="591" y="630"/>
                  </a:lnTo>
                  <a:lnTo>
                    <a:pt x="599" y="644"/>
                  </a:lnTo>
                  <a:lnTo>
                    <a:pt x="601" y="659"/>
                  </a:lnTo>
                  <a:lnTo>
                    <a:pt x="599" y="674"/>
                  </a:lnTo>
                  <a:lnTo>
                    <a:pt x="592" y="687"/>
                  </a:lnTo>
                  <a:lnTo>
                    <a:pt x="582" y="699"/>
                  </a:lnTo>
                  <a:lnTo>
                    <a:pt x="567" y="708"/>
                  </a:lnTo>
                  <a:lnTo>
                    <a:pt x="545" y="716"/>
                  </a:lnTo>
                  <a:lnTo>
                    <a:pt x="523" y="718"/>
                  </a:lnTo>
                  <a:lnTo>
                    <a:pt x="500" y="717"/>
                  </a:lnTo>
                  <a:lnTo>
                    <a:pt x="464" y="711"/>
                  </a:lnTo>
                  <a:lnTo>
                    <a:pt x="431" y="701"/>
                  </a:lnTo>
                  <a:lnTo>
                    <a:pt x="398" y="687"/>
                  </a:lnTo>
                  <a:lnTo>
                    <a:pt x="389" y="683"/>
                  </a:lnTo>
                  <a:lnTo>
                    <a:pt x="382" y="682"/>
                  </a:lnTo>
                  <a:lnTo>
                    <a:pt x="376" y="684"/>
                  </a:lnTo>
                  <a:lnTo>
                    <a:pt x="372" y="689"/>
                  </a:lnTo>
                  <a:lnTo>
                    <a:pt x="368" y="700"/>
                  </a:lnTo>
                  <a:lnTo>
                    <a:pt x="360" y="727"/>
                  </a:lnTo>
                  <a:lnTo>
                    <a:pt x="352" y="753"/>
                  </a:lnTo>
                  <a:lnTo>
                    <a:pt x="350" y="765"/>
                  </a:lnTo>
                  <a:lnTo>
                    <a:pt x="349" y="774"/>
                  </a:lnTo>
                  <a:lnTo>
                    <a:pt x="352" y="782"/>
                  </a:lnTo>
                  <a:lnTo>
                    <a:pt x="359" y="787"/>
                  </a:lnTo>
                  <a:lnTo>
                    <a:pt x="370" y="794"/>
                  </a:lnTo>
                  <a:lnTo>
                    <a:pt x="400" y="806"/>
                  </a:lnTo>
                  <a:lnTo>
                    <a:pt x="430" y="814"/>
                  </a:lnTo>
                  <a:lnTo>
                    <a:pt x="461" y="820"/>
                  </a:lnTo>
                  <a:lnTo>
                    <a:pt x="473" y="822"/>
                  </a:lnTo>
                  <a:lnTo>
                    <a:pt x="481" y="824"/>
                  </a:lnTo>
                  <a:lnTo>
                    <a:pt x="485" y="830"/>
                  </a:lnTo>
                  <a:lnTo>
                    <a:pt x="488" y="838"/>
                  </a:lnTo>
                  <a:lnTo>
                    <a:pt x="488" y="850"/>
                  </a:lnTo>
                  <a:lnTo>
                    <a:pt x="488" y="885"/>
                  </a:lnTo>
                  <a:lnTo>
                    <a:pt x="489" y="895"/>
                  </a:lnTo>
                  <a:lnTo>
                    <a:pt x="493" y="903"/>
                  </a:lnTo>
                  <a:lnTo>
                    <a:pt x="500" y="907"/>
                  </a:lnTo>
                  <a:lnTo>
                    <a:pt x="510" y="909"/>
                  </a:lnTo>
                  <a:lnTo>
                    <a:pt x="536" y="909"/>
                  </a:lnTo>
                  <a:lnTo>
                    <a:pt x="561" y="909"/>
                  </a:lnTo>
                  <a:lnTo>
                    <a:pt x="571" y="907"/>
                  </a:lnTo>
                  <a:lnTo>
                    <a:pt x="578" y="903"/>
                  </a:lnTo>
                  <a:lnTo>
                    <a:pt x="581" y="896"/>
                  </a:lnTo>
                  <a:lnTo>
                    <a:pt x="583" y="886"/>
                  </a:lnTo>
                  <a:lnTo>
                    <a:pt x="583" y="862"/>
                  </a:lnTo>
                  <a:lnTo>
                    <a:pt x="583" y="839"/>
                  </a:lnTo>
                  <a:lnTo>
                    <a:pt x="584" y="828"/>
                  </a:lnTo>
                  <a:lnTo>
                    <a:pt x="588" y="819"/>
                  </a:lnTo>
                  <a:lnTo>
                    <a:pt x="595" y="814"/>
                  </a:lnTo>
                  <a:lnTo>
                    <a:pt x="605" y="809"/>
                  </a:lnTo>
                  <a:lnTo>
                    <a:pt x="632" y="800"/>
                  </a:lnTo>
                  <a:lnTo>
                    <a:pt x="655" y="788"/>
                  </a:lnTo>
                  <a:lnTo>
                    <a:pt x="677" y="772"/>
                  </a:lnTo>
                  <a:lnTo>
                    <a:pt x="695" y="752"/>
                  </a:lnTo>
                  <a:lnTo>
                    <a:pt x="712" y="727"/>
                  </a:lnTo>
                  <a:lnTo>
                    <a:pt x="724" y="700"/>
                  </a:lnTo>
                  <a:lnTo>
                    <a:pt x="731" y="673"/>
                  </a:lnTo>
                  <a:lnTo>
                    <a:pt x="732" y="645"/>
                  </a:lnTo>
                  <a:lnTo>
                    <a:pt x="728" y="618"/>
                  </a:lnTo>
                  <a:lnTo>
                    <a:pt x="720" y="592"/>
                  </a:lnTo>
                  <a:lnTo>
                    <a:pt x="708" y="566"/>
                  </a:lnTo>
                  <a:lnTo>
                    <a:pt x="690" y="543"/>
                  </a:lnTo>
                  <a:lnTo>
                    <a:pt x="669" y="522"/>
                  </a:lnTo>
                  <a:lnTo>
                    <a:pt x="643" y="506"/>
                  </a:lnTo>
                  <a:lnTo>
                    <a:pt x="599" y="484"/>
                  </a:lnTo>
                  <a:lnTo>
                    <a:pt x="552" y="465"/>
                  </a:lnTo>
                  <a:lnTo>
                    <a:pt x="526" y="452"/>
                  </a:lnTo>
                  <a:lnTo>
                    <a:pt x="503" y="437"/>
                  </a:lnTo>
                  <a:lnTo>
                    <a:pt x="493" y="426"/>
                  </a:lnTo>
                  <a:lnTo>
                    <a:pt x="486" y="414"/>
                  </a:lnTo>
                  <a:lnTo>
                    <a:pt x="484" y="401"/>
                  </a:lnTo>
                  <a:lnTo>
                    <a:pt x="485" y="388"/>
                  </a:lnTo>
                  <a:lnTo>
                    <a:pt x="492" y="377"/>
                  </a:lnTo>
                  <a:lnTo>
                    <a:pt x="501" y="367"/>
                  </a:lnTo>
                  <a:lnTo>
                    <a:pt x="514" y="360"/>
                  </a:lnTo>
                  <a:lnTo>
                    <a:pt x="529" y="355"/>
                  </a:lnTo>
                  <a:lnTo>
                    <a:pt x="545" y="354"/>
                  </a:lnTo>
                  <a:lnTo>
                    <a:pt x="583" y="354"/>
                  </a:lnTo>
                  <a:lnTo>
                    <a:pt x="622" y="362"/>
                  </a:lnTo>
                  <a:lnTo>
                    <a:pt x="658" y="376"/>
                  </a:lnTo>
                  <a:lnTo>
                    <a:pt x="668" y="381"/>
                  </a:lnTo>
                  <a:lnTo>
                    <a:pt x="676" y="382"/>
                  </a:lnTo>
                  <a:lnTo>
                    <a:pt x="681" y="379"/>
                  </a:lnTo>
                  <a:lnTo>
                    <a:pt x="686" y="373"/>
                  </a:lnTo>
                  <a:lnTo>
                    <a:pt x="689" y="364"/>
                  </a:lnTo>
                  <a:lnTo>
                    <a:pt x="698" y="334"/>
                  </a:lnTo>
                  <a:lnTo>
                    <a:pt x="706" y="304"/>
                  </a:lnTo>
                  <a:lnTo>
                    <a:pt x="709" y="295"/>
                  </a:lnTo>
                  <a:lnTo>
                    <a:pt x="706" y="287"/>
                  </a:lnTo>
                  <a:lnTo>
                    <a:pt x="701" y="281"/>
                  </a:lnTo>
                  <a:lnTo>
                    <a:pt x="693" y="276"/>
                  </a:lnTo>
                  <a:lnTo>
                    <a:pt x="658" y="263"/>
                  </a:lnTo>
                  <a:lnTo>
                    <a:pt x="622" y="254"/>
                  </a:lnTo>
                  <a:lnTo>
                    <a:pt x="607" y="252"/>
                  </a:lnTo>
                  <a:lnTo>
                    <a:pt x="599" y="250"/>
                  </a:lnTo>
                  <a:lnTo>
                    <a:pt x="593" y="245"/>
                  </a:lnTo>
                  <a:lnTo>
                    <a:pt x="590" y="240"/>
                  </a:lnTo>
                  <a:lnTo>
                    <a:pt x="589" y="230"/>
                  </a:lnTo>
                  <a:lnTo>
                    <a:pt x="589" y="217"/>
                  </a:lnTo>
                  <a:lnTo>
                    <a:pt x="589" y="197"/>
                  </a:lnTo>
                  <a:lnTo>
                    <a:pt x="587" y="184"/>
                  </a:lnTo>
                  <a:lnTo>
                    <a:pt x="583" y="176"/>
                  </a:lnTo>
                  <a:lnTo>
                    <a:pt x="574" y="172"/>
                  </a:lnTo>
                  <a:lnTo>
                    <a:pt x="561" y="171"/>
                  </a:lnTo>
                  <a:lnTo>
                    <a:pt x="543" y="171"/>
                  </a:lnTo>
                  <a:lnTo>
                    <a:pt x="522" y="171"/>
                  </a:lnTo>
                  <a:close/>
                  <a:moveTo>
                    <a:pt x="540" y="0"/>
                  </a:moveTo>
                  <a:lnTo>
                    <a:pt x="600" y="4"/>
                  </a:lnTo>
                  <a:lnTo>
                    <a:pt x="657" y="12"/>
                  </a:lnTo>
                  <a:lnTo>
                    <a:pt x="712" y="28"/>
                  </a:lnTo>
                  <a:lnTo>
                    <a:pt x="764" y="48"/>
                  </a:lnTo>
                  <a:lnTo>
                    <a:pt x="813" y="74"/>
                  </a:lnTo>
                  <a:lnTo>
                    <a:pt x="859" y="104"/>
                  </a:lnTo>
                  <a:lnTo>
                    <a:pt x="902" y="139"/>
                  </a:lnTo>
                  <a:lnTo>
                    <a:pt x="942" y="178"/>
                  </a:lnTo>
                  <a:lnTo>
                    <a:pt x="977" y="221"/>
                  </a:lnTo>
                  <a:lnTo>
                    <a:pt x="1007" y="267"/>
                  </a:lnTo>
                  <a:lnTo>
                    <a:pt x="1033" y="317"/>
                  </a:lnTo>
                  <a:lnTo>
                    <a:pt x="1053" y="368"/>
                  </a:lnTo>
                  <a:lnTo>
                    <a:pt x="1068" y="423"/>
                  </a:lnTo>
                  <a:lnTo>
                    <a:pt x="1077" y="481"/>
                  </a:lnTo>
                  <a:lnTo>
                    <a:pt x="1080" y="540"/>
                  </a:lnTo>
                  <a:lnTo>
                    <a:pt x="1077" y="598"/>
                  </a:lnTo>
                  <a:lnTo>
                    <a:pt x="1068" y="655"/>
                  </a:lnTo>
                  <a:lnTo>
                    <a:pt x="1053" y="710"/>
                  </a:lnTo>
                  <a:lnTo>
                    <a:pt x="1033" y="762"/>
                  </a:lnTo>
                  <a:lnTo>
                    <a:pt x="1007" y="812"/>
                  </a:lnTo>
                  <a:lnTo>
                    <a:pt x="977" y="859"/>
                  </a:lnTo>
                  <a:lnTo>
                    <a:pt x="942" y="901"/>
                  </a:lnTo>
                  <a:lnTo>
                    <a:pt x="902" y="940"/>
                  </a:lnTo>
                  <a:lnTo>
                    <a:pt x="859" y="975"/>
                  </a:lnTo>
                  <a:lnTo>
                    <a:pt x="813" y="1006"/>
                  </a:lnTo>
                  <a:lnTo>
                    <a:pt x="764" y="1031"/>
                  </a:lnTo>
                  <a:lnTo>
                    <a:pt x="712" y="1052"/>
                  </a:lnTo>
                  <a:lnTo>
                    <a:pt x="657" y="1066"/>
                  </a:lnTo>
                  <a:lnTo>
                    <a:pt x="600" y="1076"/>
                  </a:lnTo>
                  <a:lnTo>
                    <a:pt x="540" y="1079"/>
                  </a:lnTo>
                  <a:lnTo>
                    <a:pt x="482" y="1076"/>
                  </a:lnTo>
                  <a:lnTo>
                    <a:pt x="425" y="1066"/>
                  </a:lnTo>
                  <a:lnTo>
                    <a:pt x="370" y="1052"/>
                  </a:lnTo>
                  <a:lnTo>
                    <a:pt x="318" y="1031"/>
                  </a:lnTo>
                  <a:lnTo>
                    <a:pt x="269" y="1006"/>
                  </a:lnTo>
                  <a:lnTo>
                    <a:pt x="221" y="975"/>
                  </a:lnTo>
                  <a:lnTo>
                    <a:pt x="178" y="940"/>
                  </a:lnTo>
                  <a:lnTo>
                    <a:pt x="140" y="901"/>
                  </a:lnTo>
                  <a:lnTo>
                    <a:pt x="105" y="859"/>
                  </a:lnTo>
                  <a:lnTo>
                    <a:pt x="74" y="812"/>
                  </a:lnTo>
                  <a:lnTo>
                    <a:pt x="49" y="762"/>
                  </a:lnTo>
                  <a:lnTo>
                    <a:pt x="28" y="710"/>
                  </a:lnTo>
                  <a:lnTo>
                    <a:pt x="13" y="655"/>
                  </a:lnTo>
                  <a:lnTo>
                    <a:pt x="4" y="598"/>
                  </a:lnTo>
                  <a:lnTo>
                    <a:pt x="0" y="540"/>
                  </a:lnTo>
                  <a:lnTo>
                    <a:pt x="4" y="481"/>
                  </a:lnTo>
                  <a:lnTo>
                    <a:pt x="13" y="423"/>
                  </a:lnTo>
                  <a:lnTo>
                    <a:pt x="28" y="368"/>
                  </a:lnTo>
                  <a:lnTo>
                    <a:pt x="49" y="317"/>
                  </a:lnTo>
                  <a:lnTo>
                    <a:pt x="74" y="267"/>
                  </a:lnTo>
                  <a:lnTo>
                    <a:pt x="105" y="221"/>
                  </a:lnTo>
                  <a:lnTo>
                    <a:pt x="140" y="178"/>
                  </a:lnTo>
                  <a:lnTo>
                    <a:pt x="178" y="139"/>
                  </a:lnTo>
                  <a:lnTo>
                    <a:pt x="221" y="104"/>
                  </a:lnTo>
                  <a:lnTo>
                    <a:pt x="268" y="74"/>
                  </a:lnTo>
                  <a:lnTo>
                    <a:pt x="317" y="48"/>
                  </a:lnTo>
                  <a:lnTo>
                    <a:pt x="370" y="28"/>
                  </a:lnTo>
                  <a:lnTo>
                    <a:pt x="425" y="12"/>
                  </a:lnTo>
                  <a:lnTo>
                    <a:pt x="482" y="4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84"/>
            <p:cNvSpPr>
              <a:spLocks/>
            </p:cNvSpPr>
            <p:nvPr/>
          </p:nvSpPr>
          <p:spPr bwMode="auto">
            <a:xfrm>
              <a:off x="750888" y="4425950"/>
              <a:ext cx="452437" cy="169862"/>
            </a:xfrm>
            <a:custGeom>
              <a:avLst/>
              <a:gdLst>
                <a:gd name="T0" fmla="*/ 1453 w 2852"/>
                <a:gd name="T1" fmla="*/ 4 h 1073"/>
                <a:gd name="T2" fmla="*/ 1495 w 2852"/>
                <a:gd name="T3" fmla="*/ 25 h 1073"/>
                <a:gd name="T4" fmla="*/ 1523 w 2852"/>
                <a:gd name="T5" fmla="*/ 60 h 1073"/>
                <a:gd name="T6" fmla="*/ 1534 w 2852"/>
                <a:gd name="T7" fmla="*/ 107 h 1073"/>
                <a:gd name="T8" fmla="*/ 2745 w 2852"/>
                <a:gd name="T9" fmla="*/ 445 h 1073"/>
                <a:gd name="T10" fmla="*/ 2793 w 2852"/>
                <a:gd name="T11" fmla="*/ 455 h 1073"/>
                <a:gd name="T12" fmla="*/ 2829 w 2852"/>
                <a:gd name="T13" fmla="*/ 485 h 1073"/>
                <a:gd name="T14" fmla="*/ 2849 w 2852"/>
                <a:gd name="T15" fmla="*/ 527 h 1073"/>
                <a:gd name="T16" fmla="*/ 2852 w 2852"/>
                <a:gd name="T17" fmla="*/ 967 h 1073"/>
                <a:gd name="T18" fmla="*/ 2841 w 2852"/>
                <a:gd name="T19" fmla="*/ 1014 h 1073"/>
                <a:gd name="T20" fmla="*/ 2812 w 2852"/>
                <a:gd name="T21" fmla="*/ 1050 h 1073"/>
                <a:gd name="T22" fmla="*/ 2770 w 2852"/>
                <a:gd name="T23" fmla="*/ 1071 h 1073"/>
                <a:gd name="T24" fmla="*/ 2721 w 2852"/>
                <a:gd name="T25" fmla="*/ 1071 h 1073"/>
                <a:gd name="T26" fmla="*/ 2679 w 2852"/>
                <a:gd name="T27" fmla="*/ 1050 h 1073"/>
                <a:gd name="T28" fmla="*/ 2651 w 2852"/>
                <a:gd name="T29" fmla="*/ 1014 h 1073"/>
                <a:gd name="T30" fmla="*/ 2640 w 2852"/>
                <a:gd name="T31" fmla="*/ 967 h 1073"/>
                <a:gd name="T32" fmla="*/ 1532 w 2852"/>
                <a:gd name="T33" fmla="*/ 656 h 1073"/>
                <a:gd name="T34" fmla="*/ 1529 w 2852"/>
                <a:gd name="T35" fmla="*/ 992 h 1073"/>
                <a:gd name="T36" fmla="*/ 1508 w 2852"/>
                <a:gd name="T37" fmla="*/ 1033 h 1073"/>
                <a:gd name="T38" fmla="*/ 1473 w 2852"/>
                <a:gd name="T39" fmla="*/ 1062 h 1073"/>
                <a:gd name="T40" fmla="*/ 1425 w 2852"/>
                <a:gd name="T41" fmla="*/ 1073 h 1073"/>
                <a:gd name="T42" fmla="*/ 1379 w 2852"/>
                <a:gd name="T43" fmla="*/ 1062 h 1073"/>
                <a:gd name="T44" fmla="*/ 1343 w 2852"/>
                <a:gd name="T45" fmla="*/ 1033 h 1073"/>
                <a:gd name="T46" fmla="*/ 1323 w 2852"/>
                <a:gd name="T47" fmla="*/ 992 h 1073"/>
                <a:gd name="T48" fmla="*/ 1320 w 2852"/>
                <a:gd name="T49" fmla="*/ 656 h 1073"/>
                <a:gd name="T50" fmla="*/ 211 w 2852"/>
                <a:gd name="T51" fmla="*/ 967 h 1073"/>
                <a:gd name="T52" fmla="*/ 201 w 2852"/>
                <a:gd name="T53" fmla="*/ 1014 h 1073"/>
                <a:gd name="T54" fmla="*/ 171 w 2852"/>
                <a:gd name="T55" fmla="*/ 1050 h 1073"/>
                <a:gd name="T56" fmla="*/ 130 w 2852"/>
                <a:gd name="T57" fmla="*/ 1071 h 1073"/>
                <a:gd name="T58" fmla="*/ 81 w 2852"/>
                <a:gd name="T59" fmla="*/ 1071 h 1073"/>
                <a:gd name="T60" fmla="*/ 39 w 2852"/>
                <a:gd name="T61" fmla="*/ 1050 h 1073"/>
                <a:gd name="T62" fmla="*/ 11 w 2852"/>
                <a:gd name="T63" fmla="*/ 1014 h 1073"/>
                <a:gd name="T64" fmla="*/ 0 w 2852"/>
                <a:gd name="T65" fmla="*/ 967 h 1073"/>
                <a:gd name="T66" fmla="*/ 2 w 2852"/>
                <a:gd name="T67" fmla="*/ 527 h 1073"/>
                <a:gd name="T68" fmla="*/ 23 w 2852"/>
                <a:gd name="T69" fmla="*/ 485 h 1073"/>
                <a:gd name="T70" fmla="*/ 59 w 2852"/>
                <a:gd name="T71" fmla="*/ 455 h 1073"/>
                <a:gd name="T72" fmla="*/ 105 w 2852"/>
                <a:gd name="T73" fmla="*/ 445 h 1073"/>
                <a:gd name="T74" fmla="*/ 1323 w 2852"/>
                <a:gd name="T75" fmla="*/ 107 h 1073"/>
                <a:gd name="T76" fmla="*/ 1333 w 2852"/>
                <a:gd name="T77" fmla="*/ 60 h 1073"/>
                <a:gd name="T78" fmla="*/ 1363 w 2852"/>
                <a:gd name="T79" fmla="*/ 25 h 1073"/>
                <a:gd name="T80" fmla="*/ 1404 w 2852"/>
                <a:gd name="T81" fmla="*/ 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52" h="1073">
                  <a:moveTo>
                    <a:pt x="1429" y="0"/>
                  </a:moveTo>
                  <a:lnTo>
                    <a:pt x="1453" y="4"/>
                  </a:lnTo>
                  <a:lnTo>
                    <a:pt x="1475" y="11"/>
                  </a:lnTo>
                  <a:lnTo>
                    <a:pt x="1495" y="25"/>
                  </a:lnTo>
                  <a:lnTo>
                    <a:pt x="1511" y="41"/>
                  </a:lnTo>
                  <a:lnTo>
                    <a:pt x="1523" y="60"/>
                  </a:lnTo>
                  <a:lnTo>
                    <a:pt x="1532" y="83"/>
                  </a:lnTo>
                  <a:lnTo>
                    <a:pt x="1534" y="107"/>
                  </a:lnTo>
                  <a:lnTo>
                    <a:pt x="1534" y="445"/>
                  </a:lnTo>
                  <a:lnTo>
                    <a:pt x="2745" y="445"/>
                  </a:lnTo>
                  <a:lnTo>
                    <a:pt x="2770" y="448"/>
                  </a:lnTo>
                  <a:lnTo>
                    <a:pt x="2793" y="455"/>
                  </a:lnTo>
                  <a:lnTo>
                    <a:pt x="2812" y="469"/>
                  </a:lnTo>
                  <a:lnTo>
                    <a:pt x="2829" y="485"/>
                  </a:lnTo>
                  <a:lnTo>
                    <a:pt x="2841" y="504"/>
                  </a:lnTo>
                  <a:lnTo>
                    <a:pt x="2849" y="527"/>
                  </a:lnTo>
                  <a:lnTo>
                    <a:pt x="2852" y="551"/>
                  </a:lnTo>
                  <a:lnTo>
                    <a:pt x="2852" y="967"/>
                  </a:lnTo>
                  <a:lnTo>
                    <a:pt x="2849" y="992"/>
                  </a:lnTo>
                  <a:lnTo>
                    <a:pt x="2841" y="1014"/>
                  </a:lnTo>
                  <a:lnTo>
                    <a:pt x="2829" y="1033"/>
                  </a:lnTo>
                  <a:lnTo>
                    <a:pt x="2812" y="1050"/>
                  </a:lnTo>
                  <a:lnTo>
                    <a:pt x="2793" y="1062"/>
                  </a:lnTo>
                  <a:lnTo>
                    <a:pt x="2770" y="1071"/>
                  </a:lnTo>
                  <a:lnTo>
                    <a:pt x="2745" y="1073"/>
                  </a:lnTo>
                  <a:lnTo>
                    <a:pt x="2721" y="1071"/>
                  </a:lnTo>
                  <a:lnTo>
                    <a:pt x="2699" y="1062"/>
                  </a:lnTo>
                  <a:lnTo>
                    <a:pt x="2679" y="1050"/>
                  </a:lnTo>
                  <a:lnTo>
                    <a:pt x="2663" y="1033"/>
                  </a:lnTo>
                  <a:lnTo>
                    <a:pt x="2651" y="1014"/>
                  </a:lnTo>
                  <a:lnTo>
                    <a:pt x="2643" y="992"/>
                  </a:lnTo>
                  <a:lnTo>
                    <a:pt x="2640" y="967"/>
                  </a:lnTo>
                  <a:lnTo>
                    <a:pt x="2640" y="656"/>
                  </a:lnTo>
                  <a:lnTo>
                    <a:pt x="1532" y="656"/>
                  </a:lnTo>
                  <a:lnTo>
                    <a:pt x="1532" y="967"/>
                  </a:lnTo>
                  <a:lnTo>
                    <a:pt x="1529" y="992"/>
                  </a:lnTo>
                  <a:lnTo>
                    <a:pt x="1521" y="1014"/>
                  </a:lnTo>
                  <a:lnTo>
                    <a:pt x="1508" y="1033"/>
                  </a:lnTo>
                  <a:lnTo>
                    <a:pt x="1492" y="1050"/>
                  </a:lnTo>
                  <a:lnTo>
                    <a:pt x="1473" y="1062"/>
                  </a:lnTo>
                  <a:lnTo>
                    <a:pt x="1450" y="1071"/>
                  </a:lnTo>
                  <a:lnTo>
                    <a:pt x="1425" y="1073"/>
                  </a:lnTo>
                  <a:lnTo>
                    <a:pt x="1401" y="1071"/>
                  </a:lnTo>
                  <a:lnTo>
                    <a:pt x="1379" y="1062"/>
                  </a:lnTo>
                  <a:lnTo>
                    <a:pt x="1359" y="1050"/>
                  </a:lnTo>
                  <a:lnTo>
                    <a:pt x="1343" y="1033"/>
                  </a:lnTo>
                  <a:lnTo>
                    <a:pt x="1331" y="1014"/>
                  </a:lnTo>
                  <a:lnTo>
                    <a:pt x="1323" y="992"/>
                  </a:lnTo>
                  <a:lnTo>
                    <a:pt x="1320" y="967"/>
                  </a:lnTo>
                  <a:lnTo>
                    <a:pt x="1320" y="656"/>
                  </a:lnTo>
                  <a:lnTo>
                    <a:pt x="211" y="656"/>
                  </a:lnTo>
                  <a:lnTo>
                    <a:pt x="211" y="967"/>
                  </a:lnTo>
                  <a:lnTo>
                    <a:pt x="209" y="992"/>
                  </a:lnTo>
                  <a:lnTo>
                    <a:pt x="201" y="1014"/>
                  </a:lnTo>
                  <a:lnTo>
                    <a:pt x="188" y="1033"/>
                  </a:lnTo>
                  <a:lnTo>
                    <a:pt x="171" y="1050"/>
                  </a:lnTo>
                  <a:lnTo>
                    <a:pt x="153" y="1062"/>
                  </a:lnTo>
                  <a:lnTo>
                    <a:pt x="130" y="1071"/>
                  </a:lnTo>
                  <a:lnTo>
                    <a:pt x="105" y="1073"/>
                  </a:lnTo>
                  <a:lnTo>
                    <a:pt x="81" y="1071"/>
                  </a:lnTo>
                  <a:lnTo>
                    <a:pt x="59" y="1062"/>
                  </a:lnTo>
                  <a:lnTo>
                    <a:pt x="39" y="1050"/>
                  </a:lnTo>
                  <a:lnTo>
                    <a:pt x="23" y="1033"/>
                  </a:lnTo>
                  <a:lnTo>
                    <a:pt x="11" y="1014"/>
                  </a:lnTo>
                  <a:lnTo>
                    <a:pt x="2" y="992"/>
                  </a:lnTo>
                  <a:lnTo>
                    <a:pt x="0" y="967"/>
                  </a:lnTo>
                  <a:lnTo>
                    <a:pt x="0" y="551"/>
                  </a:lnTo>
                  <a:lnTo>
                    <a:pt x="2" y="527"/>
                  </a:lnTo>
                  <a:lnTo>
                    <a:pt x="11" y="504"/>
                  </a:lnTo>
                  <a:lnTo>
                    <a:pt x="23" y="485"/>
                  </a:lnTo>
                  <a:lnTo>
                    <a:pt x="39" y="469"/>
                  </a:lnTo>
                  <a:lnTo>
                    <a:pt x="59" y="455"/>
                  </a:lnTo>
                  <a:lnTo>
                    <a:pt x="81" y="448"/>
                  </a:lnTo>
                  <a:lnTo>
                    <a:pt x="105" y="445"/>
                  </a:lnTo>
                  <a:lnTo>
                    <a:pt x="1323" y="445"/>
                  </a:lnTo>
                  <a:lnTo>
                    <a:pt x="1323" y="107"/>
                  </a:lnTo>
                  <a:lnTo>
                    <a:pt x="1325" y="83"/>
                  </a:lnTo>
                  <a:lnTo>
                    <a:pt x="1333" y="60"/>
                  </a:lnTo>
                  <a:lnTo>
                    <a:pt x="1346" y="41"/>
                  </a:lnTo>
                  <a:lnTo>
                    <a:pt x="1363" y="25"/>
                  </a:lnTo>
                  <a:lnTo>
                    <a:pt x="1382" y="11"/>
                  </a:lnTo>
                  <a:lnTo>
                    <a:pt x="1404" y="4"/>
                  </a:lnTo>
                  <a:lnTo>
                    <a:pt x="1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85"/>
            <p:cNvSpPr>
              <a:spLocks/>
            </p:cNvSpPr>
            <p:nvPr/>
          </p:nvSpPr>
          <p:spPr bwMode="auto">
            <a:xfrm>
              <a:off x="690563" y="4722813"/>
              <a:ext cx="149225" cy="69850"/>
            </a:xfrm>
            <a:custGeom>
              <a:avLst/>
              <a:gdLst>
                <a:gd name="T0" fmla="*/ 396 w 945"/>
                <a:gd name="T1" fmla="*/ 281 h 436"/>
                <a:gd name="T2" fmla="*/ 448 w 945"/>
                <a:gd name="T3" fmla="*/ 206 h 436"/>
                <a:gd name="T4" fmla="*/ 420 w 945"/>
                <a:gd name="T5" fmla="*/ 161 h 436"/>
                <a:gd name="T6" fmla="*/ 409 w 945"/>
                <a:gd name="T7" fmla="*/ 127 h 436"/>
                <a:gd name="T8" fmla="*/ 411 w 945"/>
                <a:gd name="T9" fmla="*/ 104 h 436"/>
                <a:gd name="T10" fmla="*/ 421 w 945"/>
                <a:gd name="T11" fmla="*/ 88 h 436"/>
                <a:gd name="T12" fmla="*/ 437 w 945"/>
                <a:gd name="T13" fmla="*/ 79 h 436"/>
                <a:gd name="T14" fmla="*/ 453 w 945"/>
                <a:gd name="T15" fmla="*/ 74 h 436"/>
                <a:gd name="T16" fmla="*/ 466 w 945"/>
                <a:gd name="T17" fmla="*/ 72 h 436"/>
                <a:gd name="T18" fmla="*/ 475 w 945"/>
                <a:gd name="T19" fmla="*/ 72 h 436"/>
                <a:gd name="T20" fmla="*/ 490 w 945"/>
                <a:gd name="T21" fmla="*/ 74 h 436"/>
                <a:gd name="T22" fmla="*/ 505 w 945"/>
                <a:gd name="T23" fmla="*/ 79 h 436"/>
                <a:gd name="T24" fmla="*/ 520 w 945"/>
                <a:gd name="T25" fmla="*/ 88 h 436"/>
                <a:gd name="T26" fmla="*/ 531 w 945"/>
                <a:gd name="T27" fmla="*/ 104 h 436"/>
                <a:gd name="T28" fmla="*/ 532 w 945"/>
                <a:gd name="T29" fmla="*/ 127 h 436"/>
                <a:gd name="T30" fmla="*/ 523 w 945"/>
                <a:gd name="T31" fmla="*/ 161 h 436"/>
                <a:gd name="T32" fmla="*/ 495 w 945"/>
                <a:gd name="T33" fmla="*/ 206 h 436"/>
                <a:gd name="T34" fmla="*/ 547 w 945"/>
                <a:gd name="T35" fmla="*/ 281 h 436"/>
                <a:gd name="T36" fmla="*/ 638 w 945"/>
                <a:gd name="T37" fmla="*/ 1 h 436"/>
                <a:gd name="T38" fmla="*/ 658 w 945"/>
                <a:gd name="T39" fmla="*/ 13 h 436"/>
                <a:gd name="T40" fmla="*/ 695 w 945"/>
                <a:gd name="T41" fmla="*/ 34 h 436"/>
                <a:gd name="T42" fmla="*/ 750 w 945"/>
                <a:gd name="T43" fmla="*/ 60 h 436"/>
                <a:gd name="T44" fmla="*/ 821 w 945"/>
                <a:gd name="T45" fmla="*/ 89 h 436"/>
                <a:gd name="T46" fmla="*/ 873 w 945"/>
                <a:gd name="T47" fmla="*/ 117 h 436"/>
                <a:gd name="T48" fmla="*/ 908 w 945"/>
                <a:gd name="T49" fmla="*/ 156 h 436"/>
                <a:gd name="T50" fmla="*/ 928 w 945"/>
                <a:gd name="T51" fmla="*/ 206 h 436"/>
                <a:gd name="T52" fmla="*/ 938 w 945"/>
                <a:gd name="T53" fmla="*/ 269 h 436"/>
                <a:gd name="T54" fmla="*/ 943 w 945"/>
                <a:gd name="T55" fmla="*/ 346 h 436"/>
                <a:gd name="T56" fmla="*/ 945 w 945"/>
                <a:gd name="T57" fmla="*/ 436 h 436"/>
                <a:gd name="T58" fmla="*/ 1 w 945"/>
                <a:gd name="T59" fmla="*/ 389 h 436"/>
                <a:gd name="T60" fmla="*/ 2 w 945"/>
                <a:gd name="T61" fmla="*/ 306 h 436"/>
                <a:gd name="T62" fmla="*/ 9 w 945"/>
                <a:gd name="T63" fmla="*/ 236 h 436"/>
                <a:gd name="T64" fmla="*/ 23 w 945"/>
                <a:gd name="T65" fmla="*/ 180 h 436"/>
                <a:gd name="T66" fmla="*/ 50 w 945"/>
                <a:gd name="T67" fmla="*/ 135 h 436"/>
                <a:gd name="T68" fmla="*/ 94 w 945"/>
                <a:gd name="T69" fmla="*/ 102 h 436"/>
                <a:gd name="T70" fmla="*/ 160 w 945"/>
                <a:gd name="T71" fmla="*/ 75 h 436"/>
                <a:gd name="T72" fmla="*/ 221 w 945"/>
                <a:gd name="T73" fmla="*/ 46 h 436"/>
                <a:gd name="T74" fmla="*/ 267 w 945"/>
                <a:gd name="T75" fmla="*/ 23 h 436"/>
                <a:gd name="T76" fmla="*/ 297 w 945"/>
                <a:gd name="T77" fmla="*/ 6 h 436"/>
                <a:gd name="T78" fmla="*/ 307 w 945"/>
                <a:gd name="T7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5" h="436">
                  <a:moveTo>
                    <a:pt x="307" y="0"/>
                  </a:moveTo>
                  <a:lnTo>
                    <a:pt x="396" y="281"/>
                  </a:lnTo>
                  <a:lnTo>
                    <a:pt x="407" y="320"/>
                  </a:lnTo>
                  <a:lnTo>
                    <a:pt x="448" y="206"/>
                  </a:lnTo>
                  <a:lnTo>
                    <a:pt x="431" y="182"/>
                  </a:lnTo>
                  <a:lnTo>
                    <a:pt x="420" y="161"/>
                  </a:lnTo>
                  <a:lnTo>
                    <a:pt x="413" y="143"/>
                  </a:lnTo>
                  <a:lnTo>
                    <a:pt x="409" y="127"/>
                  </a:lnTo>
                  <a:lnTo>
                    <a:pt x="409" y="115"/>
                  </a:lnTo>
                  <a:lnTo>
                    <a:pt x="411" y="104"/>
                  </a:lnTo>
                  <a:lnTo>
                    <a:pt x="416" y="95"/>
                  </a:lnTo>
                  <a:lnTo>
                    <a:pt x="421" y="88"/>
                  </a:lnTo>
                  <a:lnTo>
                    <a:pt x="429" y="82"/>
                  </a:lnTo>
                  <a:lnTo>
                    <a:pt x="437" y="79"/>
                  </a:lnTo>
                  <a:lnTo>
                    <a:pt x="446" y="76"/>
                  </a:lnTo>
                  <a:lnTo>
                    <a:pt x="453" y="74"/>
                  </a:lnTo>
                  <a:lnTo>
                    <a:pt x="461" y="74"/>
                  </a:lnTo>
                  <a:lnTo>
                    <a:pt x="466" y="72"/>
                  </a:lnTo>
                  <a:lnTo>
                    <a:pt x="471" y="72"/>
                  </a:lnTo>
                  <a:lnTo>
                    <a:pt x="475" y="72"/>
                  </a:lnTo>
                  <a:lnTo>
                    <a:pt x="482" y="74"/>
                  </a:lnTo>
                  <a:lnTo>
                    <a:pt x="490" y="74"/>
                  </a:lnTo>
                  <a:lnTo>
                    <a:pt x="497" y="76"/>
                  </a:lnTo>
                  <a:lnTo>
                    <a:pt x="505" y="79"/>
                  </a:lnTo>
                  <a:lnTo>
                    <a:pt x="514" y="82"/>
                  </a:lnTo>
                  <a:lnTo>
                    <a:pt x="520" y="88"/>
                  </a:lnTo>
                  <a:lnTo>
                    <a:pt x="527" y="95"/>
                  </a:lnTo>
                  <a:lnTo>
                    <a:pt x="531" y="104"/>
                  </a:lnTo>
                  <a:lnTo>
                    <a:pt x="534" y="115"/>
                  </a:lnTo>
                  <a:lnTo>
                    <a:pt x="532" y="127"/>
                  </a:lnTo>
                  <a:lnTo>
                    <a:pt x="529" y="143"/>
                  </a:lnTo>
                  <a:lnTo>
                    <a:pt x="523" y="161"/>
                  </a:lnTo>
                  <a:lnTo>
                    <a:pt x="510" y="182"/>
                  </a:lnTo>
                  <a:lnTo>
                    <a:pt x="495" y="206"/>
                  </a:lnTo>
                  <a:lnTo>
                    <a:pt x="535" y="320"/>
                  </a:lnTo>
                  <a:lnTo>
                    <a:pt x="547" y="281"/>
                  </a:lnTo>
                  <a:lnTo>
                    <a:pt x="636" y="0"/>
                  </a:lnTo>
                  <a:lnTo>
                    <a:pt x="638" y="1"/>
                  </a:lnTo>
                  <a:lnTo>
                    <a:pt x="646" y="6"/>
                  </a:lnTo>
                  <a:lnTo>
                    <a:pt x="658" y="13"/>
                  </a:lnTo>
                  <a:lnTo>
                    <a:pt x="674" y="23"/>
                  </a:lnTo>
                  <a:lnTo>
                    <a:pt x="695" y="34"/>
                  </a:lnTo>
                  <a:lnTo>
                    <a:pt x="721" y="46"/>
                  </a:lnTo>
                  <a:lnTo>
                    <a:pt x="750" y="60"/>
                  </a:lnTo>
                  <a:lnTo>
                    <a:pt x="783" y="75"/>
                  </a:lnTo>
                  <a:lnTo>
                    <a:pt x="821" y="89"/>
                  </a:lnTo>
                  <a:lnTo>
                    <a:pt x="849" y="102"/>
                  </a:lnTo>
                  <a:lnTo>
                    <a:pt x="873" y="117"/>
                  </a:lnTo>
                  <a:lnTo>
                    <a:pt x="892" y="135"/>
                  </a:lnTo>
                  <a:lnTo>
                    <a:pt x="908" y="156"/>
                  </a:lnTo>
                  <a:lnTo>
                    <a:pt x="920" y="180"/>
                  </a:lnTo>
                  <a:lnTo>
                    <a:pt x="928" y="206"/>
                  </a:lnTo>
                  <a:lnTo>
                    <a:pt x="934" y="236"/>
                  </a:lnTo>
                  <a:lnTo>
                    <a:pt x="938" y="269"/>
                  </a:lnTo>
                  <a:lnTo>
                    <a:pt x="942" y="306"/>
                  </a:lnTo>
                  <a:lnTo>
                    <a:pt x="943" y="346"/>
                  </a:lnTo>
                  <a:lnTo>
                    <a:pt x="944" y="389"/>
                  </a:lnTo>
                  <a:lnTo>
                    <a:pt x="945" y="436"/>
                  </a:lnTo>
                  <a:lnTo>
                    <a:pt x="0" y="436"/>
                  </a:lnTo>
                  <a:lnTo>
                    <a:pt x="1" y="389"/>
                  </a:lnTo>
                  <a:lnTo>
                    <a:pt x="1" y="346"/>
                  </a:lnTo>
                  <a:lnTo>
                    <a:pt x="2" y="306"/>
                  </a:lnTo>
                  <a:lnTo>
                    <a:pt x="4" y="269"/>
                  </a:lnTo>
                  <a:lnTo>
                    <a:pt x="9" y="236"/>
                  </a:lnTo>
                  <a:lnTo>
                    <a:pt x="14" y="206"/>
                  </a:lnTo>
                  <a:lnTo>
                    <a:pt x="23" y="180"/>
                  </a:lnTo>
                  <a:lnTo>
                    <a:pt x="34" y="156"/>
                  </a:lnTo>
                  <a:lnTo>
                    <a:pt x="50" y="135"/>
                  </a:lnTo>
                  <a:lnTo>
                    <a:pt x="69" y="117"/>
                  </a:lnTo>
                  <a:lnTo>
                    <a:pt x="94" y="102"/>
                  </a:lnTo>
                  <a:lnTo>
                    <a:pt x="122" y="89"/>
                  </a:lnTo>
                  <a:lnTo>
                    <a:pt x="160" y="75"/>
                  </a:lnTo>
                  <a:lnTo>
                    <a:pt x="193" y="60"/>
                  </a:lnTo>
                  <a:lnTo>
                    <a:pt x="221" y="46"/>
                  </a:lnTo>
                  <a:lnTo>
                    <a:pt x="246" y="34"/>
                  </a:lnTo>
                  <a:lnTo>
                    <a:pt x="267" y="23"/>
                  </a:lnTo>
                  <a:lnTo>
                    <a:pt x="285" y="13"/>
                  </a:lnTo>
                  <a:lnTo>
                    <a:pt x="297" y="6"/>
                  </a:lnTo>
                  <a:lnTo>
                    <a:pt x="305" y="1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86"/>
            <p:cNvSpPr>
              <a:spLocks/>
            </p:cNvSpPr>
            <p:nvPr/>
          </p:nvSpPr>
          <p:spPr bwMode="auto">
            <a:xfrm>
              <a:off x="725488" y="4619625"/>
              <a:ext cx="79375" cy="104775"/>
            </a:xfrm>
            <a:custGeom>
              <a:avLst/>
              <a:gdLst>
                <a:gd name="T0" fmla="*/ 290 w 498"/>
                <a:gd name="T1" fmla="*/ 4 h 660"/>
                <a:gd name="T2" fmla="*/ 335 w 498"/>
                <a:gd name="T3" fmla="*/ 17 h 660"/>
                <a:gd name="T4" fmla="*/ 373 w 498"/>
                <a:gd name="T5" fmla="*/ 39 h 660"/>
                <a:gd name="T6" fmla="*/ 399 w 498"/>
                <a:gd name="T7" fmla="*/ 62 h 660"/>
                <a:gd name="T8" fmla="*/ 411 w 498"/>
                <a:gd name="T9" fmla="*/ 79 h 660"/>
                <a:gd name="T10" fmla="*/ 414 w 498"/>
                <a:gd name="T11" fmla="*/ 81 h 660"/>
                <a:gd name="T12" fmla="*/ 422 w 498"/>
                <a:gd name="T13" fmla="*/ 83 h 660"/>
                <a:gd name="T14" fmla="*/ 437 w 498"/>
                <a:gd name="T15" fmla="*/ 89 h 660"/>
                <a:gd name="T16" fmla="*/ 452 w 498"/>
                <a:gd name="T17" fmla="*/ 104 h 660"/>
                <a:gd name="T18" fmla="*/ 469 w 498"/>
                <a:gd name="T19" fmla="*/ 128 h 660"/>
                <a:gd name="T20" fmla="*/ 480 w 498"/>
                <a:gd name="T21" fmla="*/ 164 h 660"/>
                <a:gd name="T22" fmla="*/ 483 w 498"/>
                <a:gd name="T23" fmla="*/ 215 h 660"/>
                <a:gd name="T24" fmla="*/ 476 w 498"/>
                <a:gd name="T25" fmla="*/ 284 h 660"/>
                <a:gd name="T26" fmla="*/ 469 w 498"/>
                <a:gd name="T27" fmla="*/ 316 h 660"/>
                <a:gd name="T28" fmla="*/ 482 w 498"/>
                <a:gd name="T29" fmla="*/ 317 h 660"/>
                <a:gd name="T30" fmla="*/ 492 w 498"/>
                <a:gd name="T31" fmla="*/ 325 h 660"/>
                <a:gd name="T32" fmla="*/ 498 w 498"/>
                <a:gd name="T33" fmla="*/ 344 h 660"/>
                <a:gd name="T34" fmla="*/ 495 w 498"/>
                <a:gd name="T35" fmla="*/ 377 h 660"/>
                <a:gd name="T36" fmla="*/ 482 w 498"/>
                <a:gd name="T37" fmla="*/ 425 h 660"/>
                <a:gd name="T38" fmla="*/ 466 w 498"/>
                <a:gd name="T39" fmla="*/ 456 h 660"/>
                <a:gd name="T40" fmla="*/ 453 w 498"/>
                <a:gd name="T41" fmla="*/ 471 h 660"/>
                <a:gd name="T42" fmla="*/ 442 w 498"/>
                <a:gd name="T43" fmla="*/ 497 h 660"/>
                <a:gd name="T44" fmla="*/ 419 w 498"/>
                <a:gd name="T45" fmla="*/ 550 h 660"/>
                <a:gd name="T46" fmla="*/ 382 w 498"/>
                <a:gd name="T47" fmla="*/ 599 h 660"/>
                <a:gd name="T48" fmla="*/ 332 w 498"/>
                <a:gd name="T49" fmla="*/ 638 h 660"/>
                <a:gd name="T50" fmla="*/ 276 w 498"/>
                <a:gd name="T51" fmla="*/ 658 h 660"/>
                <a:gd name="T52" fmla="*/ 222 w 498"/>
                <a:gd name="T53" fmla="*/ 658 h 660"/>
                <a:gd name="T54" fmla="*/ 166 w 498"/>
                <a:gd name="T55" fmla="*/ 638 h 660"/>
                <a:gd name="T56" fmla="*/ 115 w 498"/>
                <a:gd name="T57" fmla="*/ 599 h 660"/>
                <a:gd name="T58" fmla="*/ 79 w 498"/>
                <a:gd name="T59" fmla="*/ 550 h 660"/>
                <a:gd name="T60" fmla="*/ 56 w 498"/>
                <a:gd name="T61" fmla="*/ 497 h 660"/>
                <a:gd name="T62" fmla="*/ 45 w 498"/>
                <a:gd name="T63" fmla="*/ 470 h 660"/>
                <a:gd name="T64" fmla="*/ 32 w 498"/>
                <a:gd name="T65" fmla="*/ 456 h 660"/>
                <a:gd name="T66" fmla="*/ 16 w 498"/>
                <a:gd name="T67" fmla="*/ 425 h 660"/>
                <a:gd name="T68" fmla="*/ 3 w 498"/>
                <a:gd name="T69" fmla="*/ 377 h 660"/>
                <a:gd name="T70" fmla="*/ 0 w 498"/>
                <a:gd name="T71" fmla="*/ 343 h 660"/>
                <a:gd name="T72" fmla="*/ 5 w 498"/>
                <a:gd name="T73" fmla="*/ 325 h 660"/>
                <a:gd name="T74" fmla="*/ 16 w 498"/>
                <a:gd name="T75" fmla="*/ 316 h 660"/>
                <a:gd name="T76" fmla="*/ 30 w 498"/>
                <a:gd name="T77" fmla="*/ 315 h 660"/>
                <a:gd name="T78" fmla="*/ 21 w 498"/>
                <a:gd name="T79" fmla="*/ 284 h 660"/>
                <a:gd name="T80" fmla="*/ 15 w 498"/>
                <a:gd name="T81" fmla="*/ 216 h 660"/>
                <a:gd name="T82" fmla="*/ 30 w 498"/>
                <a:gd name="T83" fmla="*/ 153 h 660"/>
                <a:gd name="T84" fmla="*/ 60 w 498"/>
                <a:gd name="T85" fmla="*/ 103 h 660"/>
                <a:gd name="T86" fmla="*/ 104 w 498"/>
                <a:gd name="T87" fmla="*/ 58 h 660"/>
                <a:gd name="T88" fmla="*/ 158 w 498"/>
                <a:gd name="T89" fmla="*/ 22 h 660"/>
                <a:gd name="T90" fmla="*/ 209 w 498"/>
                <a:gd name="T91" fmla="*/ 5 h 660"/>
                <a:gd name="T92" fmla="*/ 263 w 498"/>
                <a:gd name="T9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8" h="660">
                  <a:moveTo>
                    <a:pt x="263" y="0"/>
                  </a:moveTo>
                  <a:lnTo>
                    <a:pt x="290" y="4"/>
                  </a:lnTo>
                  <a:lnTo>
                    <a:pt x="315" y="9"/>
                  </a:lnTo>
                  <a:lnTo>
                    <a:pt x="335" y="17"/>
                  </a:lnTo>
                  <a:lnTo>
                    <a:pt x="354" y="27"/>
                  </a:lnTo>
                  <a:lnTo>
                    <a:pt x="373" y="39"/>
                  </a:lnTo>
                  <a:lnTo>
                    <a:pt x="387" y="51"/>
                  </a:lnTo>
                  <a:lnTo>
                    <a:pt x="399" y="62"/>
                  </a:lnTo>
                  <a:lnTo>
                    <a:pt x="407" y="72"/>
                  </a:lnTo>
                  <a:lnTo>
                    <a:pt x="411" y="79"/>
                  </a:lnTo>
                  <a:lnTo>
                    <a:pt x="412" y="81"/>
                  </a:lnTo>
                  <a:lnTo>
                    <a:pt x="414" y="81"/>
                  </a:lnTo>
                  <a:lnTo>
                    <a:pt x="417" y="82"/>
                  </a:lnTo>
                  <a:lnTo>
                    <a:pt x="422" y="83"/>
                  </a:lnTo>
                  <a:lnTo>
                    <a:pt x="429" y="86"/>
                  </a:lnTo>
                  <a:lnTo>
                    <a:pt x="437" y="89"/>
                  </a:lnTo>
                  <a:lnTo>
                    <a:pt x="444" y="96"/>
                  </a:lnTo>
                  <a:lnTo>
                    <a:pt x="452" y="104"/>
                  </a:lnTo>
                  <a:lnTo>
                    <a:pt x="461" y="115"/>
                  </a:lnTo>
                  <a:lnTo>
                    <a:pt x="469" y="128"/>
                  </a:lnTo>
                  <a:lnTo>
                    <a:pt x="474" y="144"/>
                  </a:lnTo>
                  <a:lnTo>
                    <a:pt x="480" y="164"/>
                  </a:lnTo>
                  <a:lnTo>
                    <a:pt x="483" y="187"/>
                  </a:lnTo>
                  <a:lnTo>
                    <a:pt x="483" y="215"/>
                  </a:lnTo>
                  <a:lnTo>
                    <a:pt x="482" y="248"/>
                  </a:lnTo>
                  <a:lnTo>
                    <a:pt x="476" y="284"/>
                  </a:lnTo>
                  <a:lnTo>
                    <a:pt x="473" y="299"/>
                  </a:lnTo>
                  <a:lnTo>
                    <a:pt x="469" y="316"/>
                  </a:lnTo>
                  <a:lnTo>
                    <a:pt x="475" y="315"/>
                  </a:lnTo>
                  <a:lnTo>
                    <a:pt x="482" y="317"/>
                  </a:lnTo>
                  <a:lnTo>
                    <a:pt x="487" y="319"/>
                  </a:lnTo>
                  <a:lnTo>
                    <a:pt x="492" y="325"/>
                  </a:lnTo>
                  <a:lnTo>
                    <a:pt x="496" y="333"/>
                  </a:lnTo>
                  <a:lnTo>
                    <a:pt x="498" y="344"/>
                  </a:lnTo>
                  <a:lnTo>
                    <a:pt x="497" y="359"/>
                  </a:lnTo>
                  <a:lnTo>
                    <a:pt x="495" y="377"/>
                  </a:lnTo>
                  <a:lnTo>
                    <a:pt x="489" y="400"/>
                  </a:lnTo>
                  <a:lnTo>
                    <a:pt x="482" y="425"/>
                  </a:lnTo>
                  <a:lnTo>
                    <a:pt x="474" y="443"/>
                  </a:lnTo>
                  <a:lnTo>
                    <a:pt x="466" y="456"/>
                  </a:lnTo>
                  <a:lnTo>
                    <a:pt x="460" y="465"/>
                  </a:lnTo>
                  <a:lnTo>
                    <a:pt x="453" y="471"/>
                  </a:lnTo>
                  <a:lnTo>
                    <a:pt x="448" y="472"/>
                  </a:lnTo>
                  <a:lnTo>
                    <a:pt x="442" y="497"/>
                  </a:lnTo>
                  <a:lnTo>
                    <a:pt x="432" y="524"/>
                  </a:lnTo>
                  <a:lnTo>
                    <a:pt x="419" y="550"/>
                  </a:lnTo>
                  <a:lnTo>
                    <a:pt x="403" y="575"/>
                  </a:lnTo>
                  <a:lnTo>
                    <a:pt x="382" y="599"/>
                  </a:lnTo>
                  <a:lnTo>
                    <a:pt x="359" y="620"/>
                  </a:lnTo>
                  <a:lnTo>
                    <a:pt x="332" y="638"/>
                  </a:lnTo>
                  <a:lnTo>
                    <a:pt x="302" y="651"/>
                  </a:lnTo>
                  <a:lnTo>
                    <a:pt x="276" y="658"/>
                  </a:lnTo>
                  <a:lnTo>
                    <a:pt x="249" y="660"/>
                  </a:lnTo>
                  <a:lnTo>
                    <a:pt x="222" y="658"/>
                  </a:lnTo>
                  <a:lnTo>
                    <a:pt x="196" y="651"/>
                  </a:lnTo>
                  <a:lnTo>
                    <a:pt x="166" y="638"/>
                  </a:lnTo>
                  <a:lnTo>
                    <a:pt x="140" y="620"/>
                  </a:lnTo>
                  <a:lnTo>
                    <a:pt x="115" y="599"/>
                  </a:lnTo>
                  <a:lnTo>
                    <a:pt x="96" y="575"/>
                  </a:lnTo>
                  <a:lnTo>
                    <a:pt x="79" y="550"/>
                  </a:lnTo>
                  <a:lnTo>
                    <a:pt x="66" y="524"/>
                  </a:lnTo>
                  <a:lnTo>
                    <a:pt x="56" y="497"/>
                  </a:lnTo>
                  <a:lnTo>
                    <a:pt x="51" y="472"/>
                  </a:lnTo>
                  <a:lnTo>
                    <a:pt x="45" y="470"/>
                  </a:lnTo>
                  <a:lnTo>
                    <a:pt x="38" y="465"/>
                  </a:lnTo>
                  <a:lnTo>
                    <a:pt x="32" y="456"/>
                  </a:lnTo>
                  <a:lnTo>
                    <a:pt x="24" y="443"/>
                  </a:lnTo>
                  <a:lnTo>
                    <a:pt x="16" y="425"/>
                  </a:lnTo>
                  <a:lnTo>
                    <a:pt x="9" y="399"/>
                  </a:lnTo>
                  <a:lnTo>
                    <a:pt x="3" y="377"/>
                  </a:lnTo>
                  <a:lnTo>
                    <a:pt x="0" y="359"/>
                  </a:lnTo>
                  <a:lnTo>
                    <a:pt x="0" y="343"/>
                  </a:lnTo>
                  <a:lnTo>
                    <a:pt x="2" y="332"/>
                  </a:lnTo>
                  <a:lnTo>
                    <a:pt x="5" y="325"/>
                  </a:lnTo>
                  <a:lnTo>
                    <a:pt x="11" y="319"/>
                  </a:lnTo>
                  <a:lnTo>
                    <a:pt x="16" y="316"/>
                  </a:lnTo>
                  <a:lnTo>
                    <a:pt x="23" y="315"/>
                  </a:lnTo>
                  <a:lnTo>
                    <a:pt x="30" y="315"/>
                  </a:lnTo>
                  <a:lnTo>
                    <a:pt x="24" y="299"/>
                  </a:lnTo>
                  <a:lnTo>
                    <a:pt x="21" y="284"/>
                  </a:lnTo>
                  <a:lnTo>
                    <a:pt x="15" y="249"/>
                  </a:lnTo>
                  <a:lnTo>
                    <a:pt x="15" y="216"/>
                  </a:lnTo>
                  <a:lnTo>
                    <a:pt x="21" y="184"/>
                  </a:lnTo>
                  <a:lnTo>
                    <a:pt x="30" y="153"/>
                  </a:lnTo>
                  <a:lnTo>
                    <a:pt x="44" y="127"/>
                  </a:lnTo>
                  <a:lnTo>
                    <a:pt x="60" y="103"/>
                  </a:lnTo>
                  <a:lnTo>
                    <a:pt x="79" y="82"/>
                  </a:lnTo>
                  <a:lnTo>
                    <a:pt x="104" y="58"/>
                  </a:lnTo>
                  <a:lnTo>
                    <a:pt x="133" y="37"/>
                  </a:lnTo>
                  <a:lnTo>
                    <a:pt x="158" y="22"/>
                  </a:lnTo>
                  <a:lnTo>
                    <a:pt x="186" y="10"/>
                  </a:lnTo>
                  <a:lnTo>
                    <a:pt x="209" y="5"/>
                  </a:lnTo>
                  <a:lnTo>
                    <a:pt x="233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87"/>
            <p:cNvSpPr>
              <a:spLocks/>
            </p:cNvSpPr>
            <p:nvPr/>
          </p:nvSpPr>
          <p:spPr bwMode="auto">
            <a:xfrm>
              <a:off x="903288" y="4722813"/>
              <a:ext cx="149225" cy="69850"/>
            </a:xfrm>
            <a:custGeom>
              <a:avLst/>
              <a:gdLst>
                <a:gd name="T0" fmla="*/ 396 w 946"/>
                <a:gd name="T1" fmla="*/ 281 h 436"/>
                <a:gd name="T2" fmla="*/ 447 w 946"/>
                <a:gd name="T3" fmla="*/ 206 h 436"/>
                <a:gd name="T4" fmla="*/ 420 w 946"/>
                <a:gd name="T5" fmla="*/ 161 h 436"/>
                <a:gd name="T6" fmla="*/ 409 w 946"/>
                <a:gd name="T7" fmla="*/ 127 h 436"/>
                <a:gd name="T8" fmla="*/ 411 w 946"/>
                <a:gd name="T9" fmla="*/ 104 h 436"/>
                <a:gd name="T10" fmla="*/ 422 w 946"/>
                <a:gd name="T11" fmla="*/ 88 h 436"/>
                <a:gd name="T12" fmla="*/ 437 w 946"/>
                <a:gd name="T13" fmla="*/ 79 h 436"/>
                <a:gd name="T14" fmla="*/ 453 w 946"/>
                <a:gd name="T15" fmla="*/ 74 h 436"/>
                <a:gd name="T16" fmla="*/ 467 w 946"/>
                <a:gd name="T17" fmla="*/ 72 h 436"/>
                <a:gd name="T18" fmla="*/ 476 w 946"/>
                <a:gd name="T19" fmla="*/ 72 h 436"/>
                <a:gd name="T20" fmla="*/ 489 w 946"/>
                <a:gd name="T21" fmla="*/ 74 h 436"/>
                <a:gd name="T22" fmla="*/ 506 w 946"/>
                <a:gd name="T23" fmla="*/ 79 h 436"/>
                <a:gd name="T24" fmla="*/ 521 w 946"/>
                <a:gd name="T25" fmla="*/ 88 h 436"/>
                <a:gd name="T26" fmla="*/ 531 w 946"/>
                <a:gd name="T27" fmla="*/ 104 h 436"/>
                <a:gd name="T28" fmla="*/ 533 w 946"/>
                <a:gd name="T29" fmla="*/ 127 h 436"/>
                <a:gd name="T30" fmla="*/ 522 w 946"/>
                <a:gd name="T31" fmla="*/ 161 h 436"/>
                <a:gd name="T32" fmla="*/ 495 w 946"/>
                <a:gd name="T33" fmla="*/ 206 h 436"/>
                <a:gd name="T34" fmla="*/ 546 w 946"/>
                <a:gd name="T35" fmla="*/ 281 h 436"/>
                <a:gd name="T36" fmla="*/ 638 w 946"/>
                <a:gd name="T37" fmla="*/ 1 h 436"/>
                <a:gd name="T38" fmla="*/ 657 w 946"/>
                <a:gd name="T39" fmla="*/ 13 h 436"/>
                <a:gd name="T40" fmla="*/ 696 w 946"/>
                <a:gd name="T41" fmla="*/ 34 h 436"/>
                <a:gd name="T42" fmla="*/ 750 w 946"/>
                <a:gd name="T43" fmla="*/ 60 h 436"/>
                <a:gd name="T44" fmla="*/ 820 w 946"/>
                <a:gd name="T45" fmla="*/ 89 h 436"/>
                <a:gd name="T46" fmla="*/ 873 w 946"/>
                <a:gd name="T47" fmla="*/ 117 h 436"/>
                <a:gd name="T48" fmla="*/ 908 w 946"/>
                <a:gd name="T49" fmla="*/ 156 h 436"/>
                <a:gd name="T50" fmla="*/ 928 w 946"/>
                <a:gd name="T51" fmla="*/ 206 h 436"/>
                <a:gd name="T52" fmla="*/ 938 w 946"/>
                <a:gd name="T53" fmla="*/ 269 h 436"/>
                <a:gd name="T54" fmla="*/ 942 w 946"/>
                <a:gd name="T55" fmla="*/ 346 h 436"/>
                <a:gd name="T56" fmla="*/ 946 w 946"/>
                <a:gd name="T57" fmla="*/ 436 h 436"/>
                <a:gd name="T58" fmla="*/ 1 w 946"/>
                <a:gd name="T59" fmla="*/ 389 h 436"/>
                <a:gd name="T60" fmla="*/ 3 w 946"/>
                <a:gd name="T61" fmla="*/ 306 h 436"/>
                <a:gd name="T62" fmla="*/ 8 w 946"/>
                <a:gd name="T63" fmla="*/ 236 h 436"/>
                <a:gd name="T64" fmla="*/ 23 w 946"/>
                <a:gd name="T65" fmla="*/ 180 h 436"/>
                <a:gd name="T66" fmla="*/ 50 w 946"/>
                <a:gd name="T67" fmla="*/ 135 h 436"/>
                <a:gd name="T68" fmla="*/ 93 w 946"/>
                <a:gd name="T69" fmla="*/ 102 h 436"/>
                <a:gd name="T70" fmla="*/ 159 w 946"/>
                <a:gd name="T71" fmla="*/ 75 h 436"/>
                <a:gd name="T72" fmla="*/ 222 w 946"/>
                <a:gd name="T73" fmla="*/ 46 h 436"/>
                <a:gd name="T74" fmla="*/ 268 w 946"/>
                <a:gd name="T75" fmla="*/ 23 h 436"/>
                <a:gd name="T76" fmla="*/ 297 w 946"/>
                <a:gd name="T77" fmla="*/ 6 h 436"/>
                <a:gd name="T78" fmla="*/ 307 w 946"/>
                <a:gd name="T7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6" h="436">
                  <a:moveTo>
                    <a:pt x="307" y="0"/>
                  </a:moveTo>
                  <a:lnTo>
                    <a:pt x="396" y="281"/>
                  </a:lnTo>
                  <a:lnTo>
                    <a:pt x="408" y="320"/>
                  </a:lnTo>
                  <a:lnTo>
                    <a:pt x="447" y="206"/>
                  </a:lnTo>
                  <a:lnTo>
                    <a:pt x="432" y="182"/>
                  </a:lnTo>
                  <a:lnTo>
                    <a:pt x="420" y="161"/>
                  </a:lnTo>
                  <a:lnTo>
                    <a:pt x="413" y="143"/>
                  </a:lnTo>
                  <a:lnTo>
                    <a:pt x="409" y="127"/>
                  </a:lnTo>
                  <a:lnTo>
                    <a:pt x="409" y="115"/>
                  </a:lnTo>
                  <a:lnTo>
                    <a:pt x="411" y="104"/>
                  </a:lnTo>
                  <a:lnTo>
                    <a:pt x="415" y="95"/>
                  </a:lnTo>
                  <a:lnTo>
                    <a:pt x="422" y="88"/>
                  </a:lnTo>
                  <a:lnTo>
                    <a:pt x="429" y="82"/>
                  </a:lnTo>
                  <a:lnTo>
                    <a:pt x="437" y="79"/>
                  </a:lnTo>
                  <a:lnTo>
                    <a:pt x="445" y="76"/>
                  </a:lnTo>
                  <a:lnTo>
                    <a:pt x="453" y="74"/>
                  </a:lnTo>
                  <a:lnTo>
                    <a:pt x="461" y="74"/>
                  </a:lnTo>
                  <a:lnTo>
                    <a:pt x="467" y="72"/>
                  </a:lnTo>
                  <a:lnTo>
                    <a:pt x="472" y="72"/>
                  </a:lnTo>
                  <a:lnTo>
                    <a:pt x="476" y="72"/>
                  </a:lnTo>
                  <a:lnTo>
                    <a:pt x="481" y="74"/>
                  </a:lnTo>
                  <a:lnTo>
                    <a:pt x="489" y="74"/>
                  </a:lnTo>
                  <a:lnTo>
                    <a:pt x="497" y="76"/>
                  </a:lnTo>
                  <a:lnTo>
                    <a:pt x="506" y="79"/>
                  </a:lnTo>
                  <a:lnTo>
                    <a:pt x="513" y="82"/>
                  </a:lnTo>
                  <a:lnTo>
                    <a:pt x="521" y="88"/>
                  </a:lnTo>
                  <a:lnTo>
                    <a:pt x="527" y="95"/>
                  </a:lnTo>
                  <a:lnTo>
                    <a:pt x="531" y="104"/>
                  </a:lnTo>
                  <a:lnTo>
                    <a:pt x="533" y="115"/>
                  </a:lnTo>
                  <a:lnTo>
                    <a:pt x="533" y="127"/>
                  </a:lnTo>
                  <a:lnTo>
                    <a:pt x="529" y="143"/>
                  </a:lnTo>
                  <a:lnTo>
                    <a:pt x="522" y="161"/>
                  </a:lnTo>
                  <a:lnTo>
                    <a:pt x="511" y="182"/>
                  </a:lnTo>
                  <a:lnTo>
                    <a:pt x="495" y="206"/>
                  </a:lnTo>
                  <a:lnTo>
                    <a:pt x="535" y="320"/>
                  </a:lnTo>
                  <a:lnTo>
                    <a:pt x="546" y="281"/>
                  </a:lnTo>
                  <a:lnTo>
                    <a:pt x="635" y="0"/>
                  </a:lnTo>
                  <a:lnTo>
                    <a:pt x="638" y="1"/>
                  </a:lnTo>
                  <a:lnTo>
                    <a:pt x="645" y="6"/>
                  </a:lnTo>
                  <a:lnTo>
                    <a:pt x="657" y="13"/>
                  </a:lnTo>
                  <a:lnTo>
                    <a:pt x="674" y="23"/>
                  </a:lnTo>
                  <a:lnTo>
                    <a:pt x="696" y="34"/>
                  </a:lnTo>
                  <a:lnTo>
                    <a:pt x="721" y="46"/>
                  </a:lnTo>
                  <a:lnTo>
                    <a:pt x="750" y="60"/>
                  </a:lnTo>
                  <a:lnTo>
                    <a:pt x="783" y="75"/>
                  </a:lnTo>
                  <a:lnTo>
                    <a:pt x="820" y="89"/>
                  </a:lnTo>
                  <a:lnTo>
                    <a:pt x="849" y="102"/>
                  </a:lnTo>
                  <a:lnTo>
                    <a:pt x="873" y="117"/>
                  </a:lnTo>
                  <a:lnTo>
                    <a:pt x="893" y="135"/>
                  </a:lnTo>
                  <a:lnTo>
                    <a:pt x="908" y="156"/>
                  </a:lnTo>
                  <a:lnTo>
                    <a:pt x="919" y="180"/>
                  </a:lnTo>
                  <a:lnTo>
                    <a:pt x="928" y="206"/>
                  </a:lnTo>
                  <a:lnTo>
                    <a:pt x="935" y="236"/>
                  </a:lnTo>
                  <a:lnTo>
                    <a:pt x="938" y="269"/>
                  </a:lnTo>
                  <a:lnTo>
                    <a:pt x="941" y="306"/>
                  </a:lnTo>
                  <a:lnTo>
                    <a:pt x="942" y="346"/>
                  </a:lnTo>
                  <a:lnTo>
                    <a:pt x="943" y="389"/>
                  </a:lnTo>
                  <a:lnTo>
                    <a:pt x="946" y="436"/>
                  </a:lnTo>
                  <a:lnTo>
                    <a:pt x="0" y="436"/>
                  </a:lnTo>
                  <a:lnTo>
                    <a:pt x="1" y="389"/>
                  </a:lnTo>
                  <a:lnTo>
                    <a:pt x="1" y="346"/>
                  </a:lnTo>
                  <a:lnTo>
                    <a:pt x="3" y="306"/>
                  </a:lnTo>
                  <a:lnTo>
                    <a:pt x="5" y="269"/>
                  </a:lnTo>
                  <a:lnTo>
                    <a:pt x="8" y="236"/>
                  </a:lnTo>
                  <a:lnTo>
                    <a:pt x="14" y="206"/>
                  </a:lnTo>
                  <a:lnTo>
                    <a:pt x="23" y="180"/>
                  </a:lnTo>
                  <a:lnTo>
                    <a:pt x="35" y="156"/>
                  </a:lnTo>
                  <a:lnTo>
                    <a:pt x="50" y="135"/>
                  </a:lnTo>
                  <a:lnTo>
                    <a:pt x="69" y="117"/>
                  </a:lnTo>
                  <a:lnTo>
                    <a:pt x="93" y="102"/>
                  </a:lnTo>
                  <a:lnTo>
                    <a:pt x="122" y="89"/>
                  </a:lnTo>
                  <a:lnTo>
                    <a:pt x="159" y="75"/>
                  </a:lnTo>
                  <a:lnTo>
                    <a:pt x="192" y="60"/>
                  </a:lnTo>
                  <a:lnTo>
                    <a:pt x="222" y="46"/>
                  </a:lnTo>
                  <a:lnTo>
                    <a:pt x="247" y="34"/>
                  </a:lnTo>
                  <a:lnTo>
                    <a:pt x="268" y="23"/>
                  </a:lnTo>
                  <a:lnTo>
                    <a:pt x="285" y="13"/>
                  </a:lnTo>
                  <a:lnTo>
                    <a:pt x="297" y="6"/>
                  </a:lnTo>
                  <a:lnTo>
                    <a:pt x="304" y="1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88"/>
            <p:cNvSpPr>
              <a:spLocks/>
            </p:cNvSpPr>
            <p:nvPr/>
          </p:nvSpPr>
          <p:spPr bwMode="auto">
            <a:xfrm>
              <a:off x="938213" y="4619625"/>
              <a:ext cx="77787" cy="104775"/>
            </a:xfrm>
            <a:custGeom>
              <a:avLst/>
              <a:gdLst>
                <a:gd name="T0" fmla="*/ 289 w 497"/>
                <a:gd name="T1" fmla="*/ 4 h 660"/>
                <a:gd name="T2" fmla="*/ 334 w 497"/>
                <a:gd name="T3" fmla="*/ 17 h 660"/>
                <a:gd name="T4" fmla="*/ 371 w 497"/>
                <a:gd name="T5" fmla="*/ 39 h 660"/>
                <a:gd name="T6" fmla="*/ 398 w 497"/>
                <a:gd name="T7" fmla="*/ 62 h 660"/>
                <a:gd name="T8" fmla="*/ 410 w 497"/>
                <a:gd name="T9" fmla="*/ 79 h 660"/>
                <a:gd name="T10" fmla="*/ 412 w 497"/>
                <a:gd name="T11" fmla="*/ 81 h 660"/>
                <a:gd name="T12" fmla="*/ 421 w 497"/>
                <a:gd name="T13" fmla="*/ 83 h 660"/>
                <a:gd name="T14" fmla="*/ 435 w 497"/>
                <a:gd name="T15" fmla="*/ 89 h 660"/>
                <a:gd name="T16" fmla="*/ 452 w 497"/>
                <a:gd name="T17" fmla="*/ 104 h 660"/>
                <a:gd name="T18" fmla="*/ 467 w 497"/>
                <a:gd name="T19" fmla="*/ 128 h 660"/>
                <a:gd name="T20" fmla="*/ 478 w 497"/>
                <a:gd name="T21" fmla="*/ 164 h 660"/>
                <a:gd name="T22" fmla="*/ 483 w 497"/>
                <a:gd name="T23" fmla="*/ 215 h 660"/>
                <a:gd name="T24" fmla="*/ 476 w 497"/>
                <a:gd name="T25" fmla="*/ 284 h 660"/>
                <a:gd name="T26" fmla="*/ 467 w 497"/>
                <a:gd name="T27" fmla="*/ 316 h 660"/>
                <a:gd name="T28" fmla="*/ 480 w 497"/>
                <a:gd name="T29" fmla="*/ 317 h 660"/>
                <a:gd name="T30" fmla="*/ 491 w 497"/>
                <a:gd name="T31" fmla="*/ 325 h 660"/>
                <a:gd name="T32" fmla="*/ 497 w 497"/>
                <a:gd name="T33" fmla="*/ 344 h 660"/>
                <a:gd name="T34" fmla="*/ 494 w 497"/>
                <a:gd name="T35" fmla="*/ 377 h 660"/>
                <a:gd name="T36" fmla="*/ 480 w 497"/>
                <a:gd name="T37" fmla="*/ 425 h 660"/>
                <a:gd name="T38" fmla="*/ 466 w 497"/>
                <a:gd name="T39" fmla="*/ 456 h 660"/>
                <a:gd name="T40" fmla="*/ 453 w 497"/>
                <a:gd name="T41" fmla="*/ 471 h 660"/>
                <a:gd name="T42" fmla="*/ 441 w 497"/>
                <a:gd name="T43" fmla="*/ 497 h 660"/>
                <a:gd name="T44" fmla="*/ 419 w 497"/>
                <a:gd name="T45" fmla="*/ 550 h 660"/>
                <a:gd name="T46" fmla="*/ 381 w 497"/>
                <a:gd name="T47" fmla="*/ 599 h 660"/>
                <a:gd name="T48" fmla="*/ 331 w 497"/>
                <a:gd name="T49" fmla="*/ 638 h 660"/>
                <a:gd name="T50" fmla="*/ 275 w 497"/>
                <a:gd name="T51" fmla="*/ 658 h 660"/>
                <a:gd name="T52" fmla="*/ 221 w 497"/>
                <a:gd name="T53" fmla="*/ 658 h 660"/>
                <a:gd name="T54" fmla="*/ 165 w 497"/>
                <a:gd name="T55" fmla="*/ 638 h 660"/>
                <a:gd name="T56" fmla="*/ 115 w 497"/>
                <a:gd name="T57" fmla="*/ 599 h 660"/>
                <a:gd name="T58" fmla="*/ 78 w 497"/>
                <a:gd name="T59" fmla="*/ 550 h 660"/>
                <a:gd name="T60" fmla="*/ 56 w 497"/>
                <a:gd name="T61" fmla="*/ 497 h 660"/>
                <a:gd name="T62" fmla="*/ 44 w 497"/>
                <a:gd name="T63" fmla="*/ 470 h 660"/>
                <a:gd name="T64" fmla="*/ 30 w 497"/>
                <a:gd name="T65" fmla="*/ 456 h 660"/>
                <a:gd name="T66" fmla="*/ 16 w 497"/>
                <a:gd name="T67" fmla="*/ 425 h 660"/>
                <a:gd name="T68" fmla="*/ 2 w 497"/>
                <a:gd name="T69" fmla="*/ 376 h 660"/>
                <a:gd name="T70" fmla="*/ 0 w 497"/>
                <a:gd name="T71" fmla="*/ 343 h 660"/>
                <a:gd name="T72" fmla="*/ 4 w 497"/>
                <a:gd name="T73" fmla="*/ 325 h 660"/>
                <a:gd name="T74" fmla="*/ 15 w 497"/>
                <a:gd name="T75" fmla="*/ 316 h 660"/>
                <a:gd name="T76" fmla="*/ 28 w 497"/>
                <a:gd name="T77" fmla="*/ 315 h 660"/>
                <a:gd name="T78" fmla="*/ 19 w 497"/>
                <a:gd name="T79" fmla="*/ 284 h 660"/>
                <a:gd name="T80" fmla="*/ 14 w 497"/>
                <a:gd name="T81" fmla="*/ 216 h 660"/>
                <a:gd name="T82" fmla="*/ 29 w 497"/>
                <a:gd name="T83" fmla="*/ 153 h 660"/>
                <a:gd name="T84" fmla="*/ 59 w 497"/>
                <a:gd name="T85" fmla="*/ 103 h 660"/>
                <a:gd name="T86" fmla="*/ 104 w 497"/>
                <a:gd name="T87" fmla="*/ 58 h 660"/>
                <a:gd name="T88" fmla="*/ 157 w 497"/>
                <a:gd name="T89" fmla="*/ 22 h 660"/>
                <a:gd name="T90" fmla="*/ 208 w 497"/>
                <a:gd name="T91" fmla="*/ 5 h 660"/>
                <a:gd name="T92" fmla="*/ 263 w 497"/>
                <a:gd name="T9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7" h="660">
                  <a:moveTo>
                    <a:pt x="263" y="0"/>
                  </a:moveTo>
                  <a:lnTo>
                    <a:pt x="289" y="4"/>
                  </a:lnTo>
                  <a:lnTo>
                    <a:pt x="313" y="9"/>
                  </a:lnTo>
                  <a:lnTo>
                    <a:pt x="334" y="17"/>
                  </a:lnTo>
                  <a:lnTo>
                    <a:pt x="353" y="27"/>
                  </a:lnTo>
                  <a:lnTo>
                    <a:pt x="371" y="39"/>
                  </a:lnTo>
                  <a:lnTo>
                    <a:pt x="387" y="51"/>
                  </a:lnTo>
                  <a:lnTo>
                    <a:pt x="398" y="62"/>
                  </a:lnTo>
                  <a:lnTo>
                    <a:pt x="406" y="72"/>
                  </a:lnTo>
                  <a:lnTo>
                    <a:pt x="410" y="79"/>
                  </a:lnTo>
                  <a:lnTo>
                    <a:pt x="411" y="81"/>
                  </a:lnTo>
                  <a:lnTo>
                    <a:pt x="412" y="81"/>
                  </a:lnTo>
                  <a:lnTo>
                    <a:pt x="415" y="82"/>
                  </a:lnTo>
                  <a:lnTo>
                    <a:pt x="421" y="83"/>
                  </a:lnTo>
                  <a:lnTo>
                    <a:pt x="428" y="86"/>
                  </a:lnTo>
                  <a:lnTo>
                    <a:pt x="435" y="89"/>
                  </a:lnTo>
                  <a:lnTo>
                    <a:pt x="443" y="96"/>
                  </a:lnTo>
                  <a:lnTo>
                    <a:pt x="452" y="104"/>
                  </a:lnTo>
                  <a:lnTo>
                    <a:pt x="459" y="115"/>
                  </a:lnTo>
                  <a:lnTo>
                    <a:pt x="467" y="128"/>
                  </a:lnTo>
                  <a:lnTo>
                    <a:pt x="474" y="144"/>
                  </a:lnTo>
                  <a:lnTo>
                    <a:pt x="478" y="164"/>
                  </a:lnTo>
                  <a:lnTo>
                    <a:pt x="481" y="187"/>
                  </a:lnTo>
                  <a:lnTo>
                    <a:pt x="483" y="215"/>
                  </a:lnTo>
                  <a:lnTo>
                    <a:pt x="480" y="248"/>
                  </a:lnTo>
                  <a:lnTo>
                    <a:pt x="476" y="284"/>
                  </a:lnTo>
                  <a:lnTo>
                    <a:pt x="473" y="299"/>
                  </a:lnTo>
                  <a:lnTo>
                    <a:pt x="467" y="316"/>
                  </a:lnTo>
                  <a:lnTo>
                    <a:pt x="474" y="315"/>
                  </a:lnTo>
                  <a:lnTo>
                    <a:pt x="480" y="317"/>
                  </a:lnTo>
                  <a:lnTo>
                    <a:pt x="486" y="319"/>
                  </a:lnTo>
                  <a:lnTo>
                    <a:pt x="491" y="325"/>
                  </a:lnTo>
                  <a:lnTo>
                    <a:pt x="495" y="333"/>
                  </a:lnTo>
                  <a:lnTo>
                    <a:pt x="497" y="344"/>
                  </a:lnTo>
                  <a:lnTo>
                    <a:pt x="497" y="359"/>
                  </a:lnTo>
                  <a:lnTo>
                    <a:pt x="494" y="377"/>
                  </a:lnTo>
                  <a:lnTo>
                    <a:pt x="488" y="400"/>
                  </a:lnTo>
                  <a:lnTo>
                    <a:pt x="480" y="425"/>
                  </a:lnTo>
                  <a:lnTo>
                    <a:pt x="473" y="443"/>
                  </a:lnTo>
                  <a:lnTo>
                    <a:pt x="466" y="456"/>
                  </a:lnTo>
                  <a:lnTo>
                    <a:pt x="459" y="465"/>
                  </a:lnTo>
                  <a:lnTo>
                    <a:pt x="453" y="471"/>
                  </a:lnTo>
                  <a:lnTo>
                    <a:pt x="446" y="472"/>
                  </a:lnTo>
                  <a:lnTo>
                    <a:pt x="441" y="497"/>
                  </a:lnTo>
                  <a:lnTo>
                    <a:pt x="432" y="524"/>
                  </a:lnTo>
                  <a:lnTo>
                    <a:pt x="419" y="550"/>
                  </a:lnTo>
                  <a:lnTo>
                    <a:pt x="401" y="575"/>
                  </a:lnTo>
                  <a:lnTo>
                    <a:pt x="381" y="599"/>
                  </a:lnTo>
                  <a:lnTo>
                    <a:pt x="357" y="620"/>
                  </a:lnTo>
                  <a:lnTo>
                    <a:pt x="331" y="638"/>
                  </a:lnTo>
                  <a:lnTo>
                    <a:pt x="301" y="651"/>
                  </a:lnTo>
                  <a:lnTo>
                    <a:pt x="275" y="658"/>
                  </a:lnTo>
                  <a:lnTo>
                    <a:pt x="248" y="660"/>
                  </a:lnTo>
                  <a:lnTo>
                    <a:pt x="221" y="658"/>
                  </a:lnTo>
                  <a:lnTo>
                    <a:pt x="194" y="651"/>
                  </a:lnTo>
                  <a:lnTo>
                    <a:pt x="165" y="638"/>
                  </a:lnTo>
                  <a:lnTo>
                    <a:pt x="138" y="620"/>
                  </a:lnTo>
                  <a:lnTo>
                    <a:pt x="115" y="599"/>
                  </a:lnTo>
                  <a:lnTo>
                    <a:pt x="94" y="575"/>
                  </a:lnTo>
                  <a:lnTo>
                    <a:pt x="78" y="550"/>
                  </a:lnTo>
                  <a:lnTo>
                    <a:pt x="65" y="524"/>
                  </a:lnTo>
                  <a:lnTo>
                    <a:pt x="56" y="497"/>
                  </a:lnTo>
                  <a:lnTo>
                    <a:pt x="49" y="472"/>
                  </a:lnTo>
                  <a:lnTo>
                    <a:pt x="44" y="470"/>
                  </a:lnTo>
                  <a:lnTo>
                    <a:pt x="37" y="465"/>
                  </a:lnTo>
                  <a:lnTo>
                    <a:pt x="30" y="456"/>
                  </a:lnTo>
                  <a:lnTo>
                    <a:pt x="24" y="443"/>
                  </a:lnTo>
                  <a:lnTo>
                    <a:pt x="16" y="425"/>
                  </a:lnTo>
                  <a:lnTo>
                    <a:pt x="8" y="399"/>
                  </a:lnTo>
                  <a:lnTo>
                    <a:pt x="2" y="376"/>
                  </a:lnTo>
                  <a:lnTo>
                    <a:pt x="0" y="358"/>
                  </a:lnTo>
                  <a:lnTo>
                    <a:pt x="0" y="343"/>
                  </a:lnTo>
                  <a:lnTo>
                    <a:pt x="1" y="332"/>
                  </a:lnTo>
                  <a:lnTo>
                    <a:pt x="4" y="325"/>
                  </a:lnTo>
                  <a:lnTo>
                    <a:pt x="10" y="319"/>
                  </a:lnTo>
                  <a:lnTo>
                    <a:pt x="15" y="316"/>
                  </a:lnTo>
                  <a:lnTo>
                    <a:pt x="22" y="315"/>
                  </a:lnTo>
                  <a:lnTo>
                    <a:pt x="28" y="315"/>
                  </a:lnTo>
                  <a:lnTo>
                    <a:pt x="24" y="299"/>
                  </a:lnTo>
                  <a:lnTo>
                    <a:pt x="19" y="284"/>
                  </a:lnTo>
                  <a:lnTo>
                    <a:pt x="15" y="249"/>
                  </a:lnTo>
                  <a:lnTo>
                    <a:pt x="14" y="216"/>
                  </a:lnTo>
                  <a:lnTo>
                    <a:pt x="19" y="184"/>
                  </a:lnTo>
                  <a:lnTo>
                    <a:pt x="29" y="153"/>
                  </a:lnTo>
                  <a:lnTo>
                    <a:pt x="43" y="127"/>
                  </a:lnTo>
                  <a:lnTo>
                    <a:pt x="59" y="103"/>
                  </a:lnTo>
                  <a:lnTo>
                    <a:pt x="78" y="82"/>
                  </a:lnTo>
                  <a:lnTo>
                    <a:pt x="104" y="58"/>
                  </a:lnTo>
                  <a:lnTo>
                    <a:pt x="132" y="37"/>
                  </a:lnTo>
                  <a:lnTo>
                    <a:pt x="157" y="22"/>
                  </a:lnTo>
                  <a:lnTo>
                    <a:pt x="184" y="10"/>
                  </a:lnTo>
                  <a:lnTo>
                    <a:pt x="208" y="5"/>
                  </a:lnTo>
                  <a:lnTo>
                    <a:pt x="233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89"/>
            <p:cNvSpPr>
              <a:spLocks/>
            </p:cNvSpPr>
            <p:nvPr/>
          </p:nvSpPr>
          <p:spPr bwMode="auto">
            <a:xfrm>
              <a:off x="1116013" y="4722813"/>
              <a:ext cx="149225" cy="69850"/>
            </a:xfrm>
            <a:custGeom>
              <a:avLst/>
              <a:gdLst>
                <a:gd name="T0" fmla="*/ 395 w 945"/>
                <a:gd name="T1" fmla="*/ 281 h 436"/>
                <a:gd name="T2" fmla="*/ 447 w 945"/>
                <a:gd name="T3" fmla="*/ 206 h 436"/>
                <a:gd name="T4" fmla="*/ 421 w 945"/>
                <a:gd name="T5" fmla="*/ 161 h 436"/>
                <a:gd name="T6" fmla="*/ 410 w 945"/>
                <a:gd name="T7" fmla="*/ 127 h 436"/>
                <a:gd name="T8" fmla="*/ 411 w 945"/>
                <a:gd name="T9" fmla="*/ 104 h 436"/>
                <a:gd name="T10" fmla="*/ 422 w 945"/>
                <a:gd name="T11" fmla="*/ 88 h 436"/>
                <a:gd name="T12" fmla="*/ 437 w 945"/>
                <a:gd name="T13" fmla="*/ 79 h 436"/>
                <a:gd name="T14" fmla="*/ 454 w 945"/>
                <a:gd name="T15" fmla="*/ 74 h 436"/>
                <a:gd name="T16" fmla="*/ 467 w 945"/>
                <a:gd name="T17" fmla="*/ 72 h 436"/>
                <a:gd name="T18" fmla="*/ 476 w 945"/>
                <a:gd name="T19" fmla="*/ 72 h 436"/>
                <a:gd name="T20" fmla="*/ 489 w 945"/>
                <a:gd name="T21" fmla="*/ 74 h 436"/>
                <a:gd name="T22" fmla="*/ 505 w 945"/>
                <a:gd name="T23" fmla="*/ 79 h 436"/>
                <a:gd name="T24" fmla="*/ 521 w 945"/>
                <a:gd name="T25" fmla="*/ 88 h 436"/>
                <a:gd name="T26" fmla="*/ 531 w 945"/>
                <a:gd name="T27" fmla="*/ 104 h 436"/>
                <a:gd name="T28" fmla="*/ 533 w 945"/>
                <a:gd name="T29" fmla="*/ 127 h 436"/>
                <a:gd name="T30" fmla="*/ 522 w 945"/>
                <a:gd name="T31" fmla="*/ 161 h 436"/>
                <a:gd name="T32" fmla="*/ 494 w 945"/>
                <a:gd name="T33" fmla="*/ 206 h 436"/>
                <a:gd name="T34" fmla="*/ 547 w 945"/>
                <a:gd name="T35" fmla="*/ 281 h 436"/>
                <a:gd name="T36" fmla="*/ 638 w 945"/>
                <a:gd name="T37" fmla="*/ 1 h 436"/>
                <a:gd name="T38" fmla="*/ 658 w 945"/>
                <a:gd name="T39" fmla="*/ 13 h 436"/>
                <a:gd name="T40" fmla="*/ 696 w 945"/>
                <a:gd name="T41" fmla="*/ 34 h 436"/>
                <a:gd name="T42" fmla="*/ 751 w 945"/>
                <a:gd name="T43" fmla="*/ 60 h 436"/>
                <a:gd name="T44" fmla="*/ 820 w 945"/>
                <a:gd name="T45" fmla="*/ 89 h 436"/>
                <a:gd name="T46" fmla="*/ 873 w 945"/>
                <a:gd name="T47" fmla="*/ 117 h 436"/>
                <a:gd name="T48" fmla="*/ 908 w 945"/>
                <a:gd name="T49" fmla="*/ 156 h 436"/>
                <a:gd name="T50" fmla="*/ 928 w 945"/>
                <a:gd name="T51" fmla="*/ 206 h 436"/>
                <a:gd name="T52" fmla="*/ 939 w 945"/>
                <a:gd name="T53" fmla="*/ 269 h 436"/>
                <a:gd name="T54" fmla="*/ 943 w 945"/>
                <a:gd name="T55" fmla="*/ 346 h 436"/>
                <a:gd name="T56" fmla="*/ 945 w 945"/>
                <a:gd name="T57" fmla="*/ 436 h 436"/>
                <a:gd name="T58" fmla="*/ 0 w 945"/>
                <a:gd name="T59" fmla="*/ 389 h 436"/>
                <a:gd name="T60" fmla="*/ 3 w 945"/>
                <a:gd name="T61" fmla="*/ 306 h 436"/>
                <a:gd name="T62" fmla="*/ 8 w 945"/>
                <a:gd name="T63" fmla="*/ 236 h 436"/>
                <a:gd name="T64" fmla="*/ 22 w 945"/>
                <a:gd name="T65" fmla="*/ 180 h 436"/>
                <a:gd name="T66" fmla="*/ 50 w 945"/>
                <a:gd name="T67" fmla="*/ 135 h 436"/>
                <a:gd name="T68" fmla="*/ 93 w 945"/>
                <a:gd name="T69" fmla="*/ 102 h 436"/>
                <a:gd name="T70" fmla="*/ 159 w 945"/>
                <a:gd name="T71" fmla="*/ 75 h 436"/>
                <a:gd name="T72" fmla="*/ 221 w 945"/>
                <a:gd name="T73" fmla="*/ 46 h 436"/>
                <a:gd name="T74" fmla="*/ 268 w 945"/>
                <a:gd name="T75" fmla="*/ 23 h 436"/>
                <a:gd name="T76" fmla="*/ 296 w 945"/>
                <a:gd name="T77" fmla="*/ 6 h 436"/>
                <a:gd name="T78" fmla="*/ 306 w 945"/>
                <a:gd name="T7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5" h="436">
                  <a:moveTo>
                    <a:pt x="306" y="0"/>
                  </a:moveTo>
                  <a:lnTo>
                    <a:pt x="395" y="281"/>
                  </a:lnTo>
                  <a:lnTo>
                    <a:pt x="407" y="320"/>
                  </a:lnTo>
                  <a:lnTo>
                    <a:pt x="447" y="206"/>
                  </a:lnTo>
                  <a:lnTo>
                    <a:pt x="432" y="182"/>
                  </a:lnTo>
                  <a:lnTo>
                    <a:pt x="421" y="161"/>
                  </a:lnTo>
                  <a:lnTo>
                    <a:pt x="413" y="143"/>
                  </a:lnTo>
                  <a:lnTo>
                    <a:pt x="410" y="127"/>
                  </a:lnTo>
                  <a:lnTo>
                    <a:pt x="408" y="115"/>
                  </a:lnTo>
                  <a:lnTo>
                    <a:pt x="411" y="104"/>
                  </a:lnTo>
                  <a:lnTo>
                    <a:pt x="415" y="95"/>
                  </a:lnTo>
                  <a:lnTo>
                    <a:pt x="422" y="88"/>
                  </a:lnTo>
                  <a:lnTo>
                    <a:pt x="429" y="82"/>
                  </a:lnTo>
                  <a:lnTo>
                    <a:pt x="437" y="79"/>
                  </a:lnTo>
                  <a:lnTo>
                    <a:pt x="445" y="76"/>
                  </a:lnTo>
                  <a:lnTo>
                    <a:pt x="454" y="74"/>
                  </a:lnTo>
                  <a:lnTo>
                    <a:pt x="460" y="74"/>
                  </a:lnTo>
                  <a:lnTo>
                    <a:pt x="467" y="72"/>
                  </a:lnTo>
                  <a:lnTo>
                    <a:pt x="471" y="72"/>
                  </a:lnTo>
                  <a:lnTo>
                    <a:pt x="476" y="72"/>
                  </a:lnTo>
                  <a:lnTo>
                    <a:pt x="481" y="74"/>
                  </a:lnTo>
                  <a:lnTo>
                    <a:pt x="489" y="74"/>
                  </a:lnTo>
                  <a:lnTo>
                    <a:pt x="496" y="76"/>
                  </a:lnTo>
                  <a:lnTo>
                    <a:pt x="505" y="79"/>
                  </a:lnTo>
                  <a:lnTo>
                    <a:pt x="513" y="82"/>
                  </a:lnTo>
                  <a:lnTo>
                    <a:pt x="521" y="88"/>
                  </a:lnTo>
                  <a:lnTo>
                    <a:pt x="526" y="95"/>
                  </a:lnTo>
                  <a:lnTo>
                    <a:pt x="531" y="104"/>
                  </a:lnTo>
                  <a:lnTo>
                    <a:pt x="533" y="115"/>
                  </a:lnTo>
                  <a:lnTo>
                    <a:pt x="533" y="127"/>
                  </a:lnTo>
                  <a:lnTo>
                    <a:pt x="529" y="143"/>
                  </a:lnTo>
                  <a:lnTo>
                    <a:pt x="522" y="161"/>
                  </a:lnTo>
                  <a:lnTo>
                    <a:pt x="511" y="182"/>
                  </a:lnTo>
                  <a:lnTo>
                    <a:pt x="494" y="206"/>
                  </a:lnTo>
                  <a:lnTo>
                    <a:pt x="535" y="320"/>
                  </a:lnTo>
                  <a:lnTo>
                    <a:pt x="547" y="281"/>
                  </a:lnTo>
                  <a:lnTo>
                    <a:pt x="635" y="0"/>
                  </a:lnTo>
                  <a:lnTo>
                    <a:pt x="638" y="1"/>
                  </a:lnTo>
                  <a:lnTo>
                    <a:pt x="645" y="6"/>
                  </a:lnTo>
                  <a:lnTo>
                    <a:pt x="658" y="13"/>
                  </a:lnTo>
                  <a:lnTo>
                    <a:pt x="675" y="23"/>
                  </a:lnTo>
                  <a:lnTo>
                    <a:pt x="696" y="34"/>
                  </a:lnTo>
                  <a:lnTo>
                    <a:pt x="721" y="46"/>
                  </a:lnTo>
                  <a:lnTo>
                    <a:pt x="751" y="60"/>
                  </a:lnTo>
                  <a:lnTo>
                    <a:pt x="784" y="75"/>
                  </a:lnTo>
                  <a:lnTo>
                    <a:pt x="820" y="89"/>
                  </a:lnTo>
                  <a:lnTo>
                    <a:pt x="850" y="102"/>
                  </a:lnTo>
                  <a:lnTo>
                    <a:pt x="873" y="117"/>
                  </a:lnTo>
                  <a:lnTo>
                    <a:pt x="892" y="135"/>
                  </a:lnTo>
                  <a:lnTo>
                    <a:pt x="908" y="156"/>
                  </a:lnTo>
                  <a:lnTo>
                    <a:pt x="920" y="180"/>
                  </a:lnTo>
                  <a:lnTo>
                    <a:pt x="928" y="206"/>
                  </a:lnTo>
                  <a:lnTo>
                    <a:pt x="934" y="236"/>
                  </a:lnTo>
                  <a:lnTo>
                    <a:pt x="939" y="269"/>
                  </a:lnTo>
                  <a:lnTo>
                    <a:pt x="941" y="306"/>
                  </a:lnTo>
                  <a:lnTo>
                    <a:pt x="943" y="346"/>
                  </a:lnTo>
                  <a:lnTo>
                    <a:pt x="944" y="389"/>
                  </a:lnTo>
                  <a:lnTo>
                    <a:pt x="945" y="436"/>
                  </a:lnTo>
                  <a:lnTo>
                    <a:pt x="0" y="436"/>
                  </a:lnTo>
                  <a:lnTo>
                    <a:pt x="0" y="389"/>
                  </a:lnTo>
                  <a:lnTo>
                    <a:pt x="1" y="346"/>
                  </a:lnTo>
                  <a:lnTo>
                    <a:pt x="3" y="306"/>
                  </a:lnTo>
                  <a:lnTo>
                    <a:pt x="5" y="269"/>
                  </a:lnTo>
                  <a:lnTo>
                    <a:pt x="8" y="236"/>
                  </a:lnTo>
                  <a:lnTo>
                    <a:pt x="15" y="206"/>
                  </a:lnTo>
                  <a:lnTo>
                    <a:pt x="22" y="180"/>
                  </a:lnTo>
                  <a:lnTo>
                    <a:pt x="34" y="156"/>
                  </a:lnTo>
                  <a:lnTo>
                    <a:pt x="50" y="135"/>
                  </a:lnTo>
                  <a:lnTo>
                    <a:pt x="69" y="117"/>
                  </a:lnTo>
                  <a:lnTo>
                    <a:pt x="93" y="102"/>
                  </a:lnTo>
                  <a:lnTo>
                    <a:pt x="122" y="89"/>
                  </a:lnTo>
                  <a:lnTo>
                    <a:pt x="159" y="75"/>
                  </a:lnTo>
                  <a:lnTo>
                    <a:pt x="192" y="60"/>
                  </a:lnTo>
                  <a:lnTo>
                    <a:pt x="221" y="46"/>
                  </a:lnTo>
                  <a:lnTo>
                    <a:pt x="247" y="34"/>
                  </a:lnTo>
                  <a:lnTo>
                    <a:pt x="268" y="23"/>
                  </a:lnTo>
                  <a:lnTo>
                    <a:pt x="284" y="13"/>
                  </a:lnTo>
                  <a:lnTo>
                    <a:pt x="296" y="6"/>
                  </a:lnTo>
                  <a:lnTo>
                    <a:pt x="304" y="1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90"/>
            <p:cNvSpPr>
              <a:spLocks/>
            </p:cNvSpPr>
            <p:nvPr/>
          </p:nvSpPr>
          <p:spPr bwMode="auto">
            <a:xfrm>
              <a:off x="1150938" y="4619625"/>
              <a:ext cx="77787" cy="104775"/>
            </a:xfrm>
            <a:custGeom>
              <a:avLst/>
              <a:gdLst>
                <a:gd name="T0" fmla="*/ 291 w 497"/>
                <a:gd name="T1" fmla="*/ 4 h 660"/>
                <a:gd name="T2" fmla="*/ 336 w 497"/>
                <a:gd name="T3" fmla="*/ 17 h 660"/>
                <a:gd name="T4" fmla="*/ 372 w 497"/>
                <a:gd name="T5" fmla="*/ 39 h 660"/>
                <a:gd name="T6" fmla="*/ 398 w 497"/>
                <a:gd name="T7" fmla="*/ 62 h 660"/>
                <a:gd name="T8" fmla="*/ 411 w 497"/>
                <a:gd name="T9" fmla="*/ 78 h 660"/>
                <a:gd name="T10" fmla="*/ 413 w 497"/>
                <a:gd name="T11" fmla="*/ 81 h 660"/>
                <a:gd name="T12" fmla="*/ 422 w 497"/>
                <a:gd name="T13" fmla="*/ 83 h 660"/>
                <a:gd name="T14" fmla="*/ 436 w 497"/>
                <a:gd name="T15" fmla="*/ 89 h 660"/>
                <a:gd name="T16" fmla="*/ 452 w 497"/>
                <a:gd name="T17" fmla="*/ 104 h 660"/>
                <a:gd name="T18" fmla="*/ 468 w 497"/>
                <a:gd name="T19" fmla="*/ 128 h 660"/>
                <a:gd name="T20" fmla="*/ 479 w 497"/>
                <a:gd name="T21" fmla="*/ 164 h 660"/>
                <a:gd name="T22" fmla="*/ 483 w 497"/>
                <a:gd name="T23" fmla="*/ 215 h 660"/>
                <a:gd name="T24" fmla="*/ 477 w 497"/>
                <a:gd name="T25" fmla="*/ 284 h 660"/>
                <a:gd name="T26" fmla="*/ 469 w 497"/>
                <a:gd name="T27" fmla="*/ 316 h 660"/>
                <a:gd name="T28" fmla="*/ 481 w 497"/>
                <a:gd name="T29" fmla="*/ 317 h 660"/>
                <a:gd name="T30" fmla="*/ 492 w 497"/>
                <a:gd name="T31" fmla="*/ 324 h 660"/>
                <a:gd name="T32" fmla="*/ 497 w 497"/>
                <a:gd name="T33" fmla="*/ 344 h 660"/>
                <a:gd name="T34" fmla="*/ 494 w 497"/>
                <a:gd name="T35" fmla="*/ 377 h 660"/>
                <a:gd name="T36" fmla="*/ 481 w 497"/>
                <a:gd name="T37" fmla="*/ 424 h 660"/>
                <a:gd name="T38" fmla="*/ 467 w 497"/>
                <a:gd name="T39" fmla="*/ 456 h 660"/>
                <a:gd name="T40" fmla="*/ 453 w 497"/>
                <a:gd name="T41" fmla="*/ 471 h 660"/>
                <a:gd name="T42" fmla="*/ 442 w 497"/>
                <a:gd name="T43" fmla="*/ 497 h 660"/>
                <a:gd name="T44" fmla="*/ 419 w 497"/>
                <a:gd name="T45" fmla="*/ 550 h 660"/>
                <a:gd name="T46" fmla="*/ 382 w 497"/>
                <a:gd name="T47" fmla="*/ 599 h 660"/>
                <a:gd name="T48" fmla="*/ 331 w 497"/>
                <a:gd name="T49" fmla="*/ 638 h 660"/>
                <a:gd name="T50" fmla="*/ 276 w 497"/>
                <a:gd name="T51" fmla="*/ 657 h 660"/>
                <a:gd name="T52" fmla="*/ 221 w 497"/>
                <a:gd name="T53" fmla="*/ 657 h 660"/>
                <a:gd name="T54" fmla="*/ 166 w 497"/>
                <a:gd name="T55" fmla="*/ 638 h 660"/>
                <a:gd name="T56" fmla="*/ 116 w 497"/>
                <a:gd name="T57" fmla="*/ 598 h 660"/>
                <a:gd name="T58" fmla="*/ 79 w 497"/>
                <a:gd name="T59" fmla="*/ 550 h 660"/>
                <a:gd name="T60" fmla="*/ 56 w 497"/>
                <a:gd name="T61" fmla="*/ 497 h 660"/>
                <a:gd name="T62" fmla="*/ 44 w 497"/>
                <a:gd name="T63" fmla="*/ 469 h 660"/>
                <a:gd name="T64" fmla="*/ 31 w 497"/>
                <a:gd name="T65" fmla="*/ 456 h 660"/>
                <a:gd name="T66" fmla="*/ 17 w 497"/>
                <a:gd name="T67" fmla="*/ 424 h 660"/>
                <a:gd name="T68" fmla="*/ 4 w 497"/>
                <a:gd name="T69" fmla="*/ 377 h 660"/>
                <a:gd name="T70" fmla="*/ 0 w 497"/>
                <a:gd name="T71" fmla="*/ 343 h 660"/>
                <a:gd name="T72" fmla="*/ 6 w 497"/>
                <a:gd name="T73" fmla="*/ 324 h 660"/>
                <a:gd name="T74" fmla="*/ 17 w 497"/>
                <a:gd name="T75" fmla="*/ 316 h 660"/>
                <a:gd name="T76" fmla="*/ 30 w 497"/>
                <a:gd name="T77" fmla="*/ 315 h 660"/>
                <a:gd name="T78" fmla="*/ 17 w 497"/>
                <a:gd name="T79" fmla="*/ 249 h 660"/>
                <a:gd name="T80" fmla="*/ 21 w 497"/>
                <a:gd name="T81" fmla="*/ 184 h 660"/>
                <a:gd name="T82" fmla="*/ 44 w 497"/>
                <a:gd name="T83" fmla="*/ 127 h 660"/>
                <a:gd name="T84" fmla="*/ 79 w 497"/>
                <a:gd name="T85" fmla="*/ 82 h 660"/>
                <a:gd name="T86" fmla="*/ 133 w 497"/>
                <a:gd name="T87" fmla="*/ 37 h 660"/>
                <a:gd name="T88" fmla="*/ 186 w 497"/>
                <a:gd name="T89" fmla="*/ 10 h 660"/>
                <a:gd name="T90" fmla="*/ 235 w 497"/>
                <a:gd name="T91" fmla="*/ 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660">
                  <a:moveTo>
                    <a:pt x="264" y="0"/>
                  </a:moveTo>
                  <a:lnTo>
                    <a:pt x="291" y="4"/>
                  </a:lnTo>
                  <a:lnTo>
                    <a:pt x="315" y="9"/>
                  </a:lnTo>
                  <a:lnTo>
                    <a:pt x="336" y="17"/>
                  </a:lnTo>
                  <a:lnTo>
                    <a:pt x="353" y="27"/>
                  </a:lnTo>
                  <a:lnTo>
                    <a:pt x="372" y="39"/>
                  </a:lnTo>
                  <a:lnTo>
                    <a:pt x="387" y="51"/>
                  </a:lnTo>
                  <a:lnTo>
                    <a:pt x="398" y="62"/>
                  </a:lnTo>
                  <a:lnTo>
                    <a:pt x="406" y="72"/>
                  </a:lnTo>
                  <a:lnTo>
                    <a:pt x="411" y="78"/>
                  </a:lnTo>
                  <a:lnTo>
                    <a:pt x="412" y="81"/>
                  </a:lnTo>
                  <a:lnTo>
                    <a:pt x="413" y="81"/>
                  </a:lnTo>
                  <a:lnTo>
                    <a:pt x="417" y="82"/>
                  </a:lnTo>
                  <a:lnTo>
                    <a:pt x="422" y="83"/>
                  </a:lnTo>
                  <a:lnTo>
                    <a:pt x="428" y="86"/>
                  </a:lnTo>
                  <a:lnTo>
                    <a:pt x="436" y="89"/>
                  </a:lnTo>
                  <a:lnTo>
                    <a:pt x="445" y="96"/>
                  </a:lnTo>
                  <a:lnTo>
                    <a:pt x="452" y="104"/>
                  </a:lnTo>
                  <a:lnTo>
                    <a:pt x="460" y="115"/>
                  </a:lnTo>
                  <a:lnTo>
                    <a:pt x="468" y="128"/>
                  </a:lnTo>
                  <a:lnTo>
                    <a:pt x="474" y="144"/>
                  </a:lnTo>
                  <a:lnTo>
                    <a:pt x="479" y="164"/>
                  </a:lnTo>
                  <a:lnTo>
                    <a:pt x="482" y="187"/>
                  </a:lnTo>
                  <a:lnTo>
                    <a:pt x="483" y="215"/>
                  </a:lnTo>
                  <a:lnTo>
                    <a:pt x="481" y="248"/>
                  </a:lnTo>
                  <a:lnTo>
                    <a:pt x="477" y="284"/>
                  </a:lnTo>
                  <a:lnTo>
                    <a:pt x="473" y="299"/>
                  </a:lnTo>
                  <a:lnTo>
                    <a:pt x="469" y="316"/>
                  </a:lnTo>
                  <a:lnTo>
                    <a:pt x="474" y="315"/>
                  </a:lnTo>
                  <a:lnTo>
                    <a:pt x="481" y="317"/>
                  </a:lnTo>
                  <a:lnTo>
                    <a:pt x="488" y="319"/>
                  </a:lnTo>
                  <a:lnTo>
                    <a:pt x="492" y="324"/>
                  </a:lnTo>
                  <a:lnTo>
                    <a:pt x="495" y="332"/>
                  </a:lnTo>
                  <a:lnTo>
                    <a:pt x="497" y="344"/>
                  </a:lnTo>
                  <a:lnTo>
                    <a:pt x="497" y="359"/>
                  </a:lnTo>
                  <a:lnTo>
                    <a:pt x="494" y="377"/>
                  </a:lnTo>
                  <a:lnTo>
                    <a:pt x="489" y="400"/>
                  </a:lnTo>
                  <a:lnTo>
                    <a:pt x="481" y="424"/>
                  </a:lnTo>
                  <a:lnTo>
                    <a:pt x="474" y="443"/>
                  </a:lnTo>
                  <a:lnTo>
                    <a:pt x="467" y="456"/>
                  </a:lnTo>
                  <a:lnTo>
                    <a:pt x="460" y="465"/>
                  </a:lnTo>
                  <a:lnTo>
                    <a:pt x="453" y="471"/>
                  </a:lnTo>
                  <a:lnTo>
                    <a:pt x="448" y="472"/>
                  </a:lnTo>
                  <a:lnTo>
                    <a:pt x="442" y="497"/>
                  </a:lnTo>
                  <a:lnTo>
                    <a:pt x="433" y="523"/>
                  </a:lnTo>
                  <a:lnTo>
                    <a:pt x="419" y="550"/>
                  </a:lnTo>
                  <a:lnTo>
                    <a:pt x="402" y="575"/>
                  </a:lnTo>
                  <a:lnTo>
                    <a:pt x="382" y="599"/>
                  </a:lnTo>
                  <a:lnTo>
                    <a:pt x="359" y="620"/>
                  </a:lnTo>
                  <a:lnTo>
                    <a:pt x="331" y="638"/>
                  </a:lnTo>
                  <a:lnTo>
                    <a:pt x="303" y="651"/>
                  </a:lnTo>
                  <a:lnTo>
                    <a:pt x="276" y="657"/>
                  </a:lnTo>
                  <a:lnTo>
                    <a:pt x="249" y="660"/>
                  </a:lnTo>
                  <a:lnTo>
                    <a:pt x="221" y="657"/>
                  </a:lnTo>
                  <a:lnTo>
                    <a:pt x="196" y="651"/>
                  </a:lnTo>
                  <a:lnTo>
                    <a:pt x="166" y="638"/>
                  </a:lnTo>
                  <a:lnTo>
                    <a:pt x="139" y="620"/>
                  </a:lnTo>
                  <a:lnTo>
                    <a:pt x="116" y="598"/>
                  </a:lnTo>
                  <a:lnTo>
                    <a:pt x="96" y="575"/>
                  </a:lnTo>
                  <a:lnTo>
                    <a:pt x="79" y="550"/>
                  </a:lnTo>
                  <a:lnTo>
                    <a:pt x="66" y="523"/>
                  </a:lnTo>
                  <a:lnTo>
                    <a:pt x="56" y="497"/>
                  </a:lnTo>
                  <a:lnTo>
                    <a:pt x="51" y="472"/>
                  </a:lnTo>
                  <a:lnTo>
                    <a:pt x="44" y="469"/>
                  </a:lnTo>
                  <a:lnTo>
                    <a:pt x="39" y="465"/>
                  </a:lnTo>
                  <a:lnTo>
                    <a:pt x="31" y="456"/>
                  </a:lnTo>
                  <a:lnTo>
                    <a:pt x="24" y="443"/>
                  </a:lnTo>
                  <a:lnTo>
                    <a:pt x="17" y="424"/>
                  </a:lnTo>
                  <a:lnTo>
                    <a:pt x="9" y="399"/>
                  </a:lnTo>
                  <a:lnTo>
                    <a:pt x="4" y="377"/>
                  </a:lnTo>
                  <a:lnTo>
                    <a:pt x="0" y="359"/>
                  </a:lnTo>
                  <a:lnTo>
                    <a:pt x="0" y="343"/>
                  </a:lnTo>
                  <a:lnTo>
                    <a:pt x="2" y="332"/>
                  </a:lnTo>
                  <a:lnTo>
                    <a:pt x="6" y="324"/>
                  </a:lnTo>
                  <a:lnTo>
                    <a:pt x="11" y="319"/>
                  </a:lnTo>
                  <a:lnTo>
                    <a:pt x="17" y="316"/>
                  </a:lnTo>
                  <a:lnTo>
                    <a:pt x="23" y="315"/>
                  </a:lnTo>
                  <a:lnTo>
                    <a:pt x="30" y="315"/>
                  </a:lnTo>
                  <a:lnTo>
                    <a:pt x="21" y="284"/>
                  </a:lnTo>
                  <a:lnTo>
                    <a:pt x="17" y="249"/>
                  </a:lnTo>
                  <a:lnTo>
                    <a:pt x="16" y="216"/>
                  </a:lnTo>
                  <a:lnTo>
                    <a:pt x="21" y="184"/>
                  </a:lnTo>
                  <a:lnTo>
                    <a:pt x="30" y="153"/>
                  </a:lnTo>
                  <a:lnTo>
                    <a:pt x="44" y="127"/>
                  </a:lnTo>
                  <a:lnTo>
                    <a:pt x="61" y="102"/>
                  </a:lnTo>
                  <a:lnTo>
                    <a:pt x="79" y="82"/>
                  </a:lnTo>
                  <a:lnTo>
                    <a:pt x="106" y="57"/>
                  </a:lnTo>
                  <a:lnTo>
                    <a:pt x="133" y="37"/>
                  </a:lnTo>
                  <a:lnTo>
                    <a:pt x="159" y="22"/>
                  </a:lnTo>
                  <a:lnTo>
                    <a:pt x="186" y="10"/>
                  </a:lnTo>
                  <a:lnTo>
                    <a:pt x="209" y="5"/>
                  </a:lnTo>
                  <a:lnTo>
                    <a:pt x="235" y="1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6" name="Group 975"/>
          <p:cNvGrpSpPr/>
          <p:nvPr/>
        </p:nvGrpSpPr>
        <p:grpSpPr>
          <a:xfrm>
            <a:off x="661995" y="3471863"/>
            <a:ext cx="568324" cy="531813"/>
            <a:chOff x="620713" y="3471863"/>
            <a:chExt cx="568324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5" name="Freeform 295"/>
            <p:cNvSpPr>
              <a:spLocks/>
            </p:cNvSpPr>
            <p:nvPr/>
          </p:nvSpPr>
          <p:spPr bwMode="auto">
            <a:xfrm>
              <a:off x="981075" y="3546476"/>
              <a:ext cx="90487" cy="180975"/>
            </a:xfrm>
            <a:custGeom>
              <a:avLst/>
              <a:gdLst>
                <a:gd name="T0" fmla="*/ 140 w 564"/>
                <a:gd name="T1" fmla="*/ 0 h 1147"/>
                <a:gd name="T2" fmla="*/ 165 w 564"/>
                <a:gd name="T3" fmla="*/ 3 h 1147"/>
                <a:gd name="T4" fmla="*/ 188 w 564"/>
                <a:gd name="T5" fmla="*/ 12 h 1147"/>
                <a:gd name="T6" fmla="*/ 208 w 564"/>
                <a:gd name="T7" fmla="*/ 26 h 1147"/>
                <a:gd name="T8" fmla="*/ 224 w 564"/>
                <a:gd name="T9" fmla="*/ 45 h 1147"/>
                <a:gd name="T10" fmla="*/ 235 w 564"/>
                <a:gd name="T11" fmla="*/ 66 h 1147"/>
                <a:gd name="T12" fmla="*/ 239 w 564"/>
                <a:gd name="T13" fmla="*/ 90 h 1147"/>
                <a:gd name="T14" fmla="*/ 276 w 564"/>
                <a:gd name="T15" fmla="*/ 644 h 1147"/>
                <a:gd name="T16" fmla="*/ 278 w 564"/>
                <a:gd name="T17" fmla="*/ 660 h 1147"/>
                <a:gd name="T18" fmla="*/ 285 w 564"/>
                <a:gd name="T19" fmla="*/ 675 h 1147"/>
                <a:gd name="T20" fmla="*/ 293 w 564"/>
                <a:gd name="T21" fmla="*/ 688 h 1147"/>
                <a:gd name="T22" fmla="*/ 540 w 564"/>
                <a:gd name="T23" fmla="*/ 983 h 1147"/>
                <a:gd name="T24" fmla="*/ 540 w 564"/>
                <a:gd name="T25" fmla="*/ 983 h 1147"/>
                <a:gd name="T26" fmla="*/ 542 w 564"/>
                <a:gd name="T27" fmla="*/ 985 h 1147"/>
                <a:gd name="T28" fmla="*/ 543 w 564"/>
                <a:gd name="T29" fmla="*/ 986 h 1147"/>
                <a:gd name="T30" fmla="*/ 545 w 564"/>
                <a:gd name="T31" fmla="*/ 987 h 1147"/>
                <a:gd name="T32" fmla="*/ 556 w 564"/>
                <a:gd name="T33" fmla="*/ 1006 h 1147"/>
                <a:gd name="T34" fmla="*/ 562 w 564"/>
                <a:gd name="T35" fmla="*/ 1024 h 1147"/>
                <a:gd name="T36" fmla="*/ 564 w 564"/>
                <a:gd name="T37" fmla="*/ 1045 h 1147"/>
                <a:gd name="T38" fmla="*/ 563 w 564"/>
                <a:gd name="T39" fmla="*/ 1064 h 1147"/>
                <a:gd name="T40" fmla="*/ 558 w 564"/>
                <a:gd name="T41" fmla="*/ 1084 h 1147"/>
                <a:gd name="T42" fmla="*/ 549 w 564"/>
                <a:gd name="T43" fmla="*/ 1103 h 1147"/>
                <a:gd name="T44" fmla="*/ 536 w 564"/>
                <a:gd name="T45" fmla="*/ 1119 h 1147"/>
                <a:gd name="T46" fmla="*/ 519 w 564"/>
                <a:gd name="T47" fmla="*/ 1132 h 1147"/>
                <a:gd name="T48" fmla="*/ 499 w 564"/>
                <a:gd name="T49" fmla="*/ 1142 h 1147"/>
                <a:gd name="T50" fmla="*/ 480 w 564"/>
                <a:gd name="T51" fmla="*/ 1147 h 1147"/>
                <a:gd name="T52" fmla="*/ 458 w 564"/>
                <a:gd name="T53" fmla="*/ 1147 h 1147"/>
                <a:gd name="T54" fmla="*/ 438 w 564"/>
                <a:gd name="T55" fmla="*/ 1144 h 1147"/>
                <a:gd name="T56" fmla="*/ 418 w 564"/>
                <a:gd name="T57" fmla="*/ 1136 h 1147"/>
                <a:gd name="T58" fmla="*/ 400 w 564"/>
                <a:gd name="T59" fmla="*/ 1124 h 1147"/>
                <a:gd name="T60" fmla="*/ 59 w 564"/>
                <a:gd name="T61" fmla="*/ 839 h 1147"/>
                <a:gd name="T62" fmla="*/ 40 w 564"/>
                <a:gd name="T63" fmla="*/ 823 h 1147"/>
                <a:gd name="T64" fmla="*/ 23 w 564"/>
                <a:gd name="T65" fmla="*/ 801 h 1147"/>
                <a:gd name="T66" fmla="*/ 10 w 564"/>
                <a:gd name="T67" fmla="*/ 775 h 1147"/>
                <a:gd name="T68" fmla="*/ 2 w 564"/>
                <a:gd name="T69" fmla="*/ 749 h 1147"/>
                <a:gd name="T70" fmla="*/ 0 w 564"/>
                <a:gd name="T71" fmla="*/ 722 h 1147"/>
                <a:gd name="T72" fmla="*/ 0 w 564"/>
                <a:gd name="T73" fmla="*/ 715 h 1147"/>
                <a:gd name="T74" fmla="*/ 0 w 564"/>
                <a:gd name="T75" fmla="*/ 711 h 1147"/>
                <a:gd name="T76" fmla="*/ 0 w 564"/>
                <a:gd name="T77" fmla="*/ 707 h 1147"/>
                <a:gd name="T78" fmla="*/ 1 w 564"/>
                <a:gd name="T79" fmla="*/ 703 h 1147"/>
                <a:gd name="T80" fmla="*/ 40 w 564"/>
                <a:gd name="T81" fmla="*/ 95 h 1147"/>
                <a:gd name="T82" fmla="*/ 41 w 564"/>
                <a:gd name="T83" fmla="*/ 91 h 1147"/>
                <a:gd name="T84" fmla="*/ 41 w 564"/>
                <a:gd name="T85" fmla="*/ 88 h 1147"/>
                <a:gd name="T86" fmla="*/ 41 w 564"/>
                <a:gd name="T87" fmla="*/ 88 h 1147"/>
                <a:gd name="T88" fmla="*/ 47 w 564"/>
                <a:gd name="T89" fmla="*/ 64 h 1147"/>
                <a:gd name="T90" fmla="*/ 59 w 564"/>
                <a:gd name="T91" fmla="*/ 42 h 1147"/>
                <a:gd name="T92" fmla="*/ 74 w 564"/>
                <a:gd name="T93" fmla="*/ 25 h 1147"/>
                <a:gd name="T94" fmla="*/ 93 w 564"/>
                <a:gd name="T95" fmla="*/ 12 h 1147"/>
                <a:gd name="T96" fmla="*/ 116 w 564"/>
                <a:gd name="T97" fmla="*/ 2 h 1147"/>
                <a:gd name="T98" fmla="*/ 140 w 564"/>
                <a:gd name="T99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4" h="1147">
                  <a:moveTo>
                    <a:pt x="140" y="0"/>
                  </a:moveTo>
                  <a:lnTo>
                    <a:pt x="165" y="3"/>
                  </a:lnTo>
                  <a:lnTo>
                    <a:pt x="188" y="12"/>
                  </a:lnTo>
                  <a:lnTo>
                    <a:pt x="208" y="26"/>
                  </a:lnTo>
                  <a:lnTo>
                    <a:pt x="224" y="45"/>
                  </a:lnTo>
                  <a:lnTo>
                    <a:pt x="235" y="66"/>
                  </a:lnTo>
                  <a:lnTo>
                    <a:pt x="239" y="90"/>
                  </a:lnTo>
                  <a:lnTo>
                    <a:pt x="276" y="644"/>
                  </a:lnTo>
                  <a:lnTo>
                    <a:pt x="278" y="660"/>
                  </a:lnTo>
                  <a:lnTo>
                    <a:pt x="285" y="675"/>
                  </a:lnTo>
                  <a:lnTo>
                    <a:pt x="293" y="688"/>
                  </a:lnTo>
                  <a:lnTo>
                    <a:pt x="540" y="983"/>
                  </a:lnTo>
                  <a:lnTo>
                    <a:pt x="540" y="983"/>
                  </a:lnTo>
                  <a:lnTo>
                    <a:pt x="542" y="985"/>
                  </a:lnTo>
                  <a:lnTo>
                    <a:pt x="543" y="986"/>
                  </a:lnTo>
                  <a:lnTo>
                    <a:pt x="545" y="987"/>
                  </a:lnTo>
                  <a:lnTo>
                    <a:pt x="556" y="1006"/>
                  </a:lnTo>
                  <a:lnTo>
                    <a:pt x="562" y="1024"/>
                  </a:lnTo>
                  <a:lnTo>
                    <a:pt x="564" y="1045"/>
                  </a:lnTo>
                  <a:lnTo>
                    <a:pt x="563" y="1064"/>
                  </a:lnTo>
                  <a:lnTo>
                    <a:pt x="558" y="1084"/>
                  </a:lnTo>
                  <a:lnTo>
                    <a:pt x="549" y="1103"/>
                  </a:lnTo>
                  <a:lnTo>
                    <a:pt x="536" y="1119"/>
                  </a:lnTo>
                  <a:lnTo>
                    <a:pt x="519" y="1132"/>
                  </a:lnTo>
                  <a:lnTo>
                    <a:pt x="499" y="1142"/>
                  </a:lnTo>
                  <a:lnTo>
                    <a:pt x="480" y="1147"/>
                  </a:lnTo>
                  <a:lnTo>
                    <a:pt x="458" y="1147"/>
                  </a:lnTo>
                  <a:lnTo>
                    <a:pt x="438" y="1144"/>
                  </a:lnTo>
                  <a:lnTo>
                    <a:pt x="418" y="1136"/>
                  </a:lnTo>
                  <a:lnTo>
                    <a:pt x="400" y="1124"/>
                  </a:lnTo>
                  <a:lnTo>
                    <a:pt x="59" y="839"/>
                  </a:lnTo>
                  <a:lnTo>
                    <a:pt x="40" y="823"/>
                  </a:lnTo>
                  <a:lnTo>
                    <a:pt x="23" y="801"/>
                  </a:lnTo>
                  <a:lnTo>
                    <a:pt x="10" y="775"/>
                  </a:lnTo>
                  <a:lnTo>
                    <a:pt x="2" y="749"/>
                  </a:lnTo>
                  <a:lnTo>
                    <a:pt x="0" y="722"/>
                  </a:lnTo>
                  <a:lnTo>
                    <a:pt x="0" y="715"/>
                  </a:lnTo>
                  <a:lnTo>
                    <a:pt x="0" y="711"/>
                  </a:lnTo>
                  <a:lnTo>
                    <a:pt x="0" y="707"/>
                  </a:lnTo>
                  <a:lnTo>
                    <a:pt x="1" y="703"/>
                  </a:lnTo>
                  <a:lnTo>
                    <a:pt x="40" y="95"/>
                  </a:lnTo>
                  <a:lnTo>
                    <a:pt x="41" y="91"/>
                  </a:lnTo>
                  <a:lnTo>
                    <a:pt x="41" y="88"/>
                  </a:lnTo>
                  <a:lnTo>
                    <a:pt x="41" y="88"/>
                  </a:lnTo>
                  <a:lnTo>
                    <a:pt x="47" y="64"/>
                  </a:lnTo>
                  <a:lnTo>
                    <a:pt x="59" y="42"/>
                  </a:lnTo>
                  <a:lnTo>
                    <a:pt x="74" y="25"/>
                  </a:lnTo>
                  <a:lnTo>
                    <a:pt x="93" y="12"/>
                  </a:lnTo>
                  <a:lnTo>
                    <a:pt x="116" y="2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296"/>
            <p:cNvSpPr>
              <a:spLocks/>
            </p:cNvSpPr>
            <p:nvPr/>
          </p:nvSpPr>
          <p:spPr bwMode="auto">
            <a:xfrm>
              <a:off x="831850" y="3471863"/>
              <a:ext cx="357187" cy="368300"/>
            </a:xfrm>
            <a:custGeom>
              <a:avLst/>
              <a:gdLst>
                <a:gd name="T0" fmla="*/ 1186 w 2260"/>
                <a:gd name="T1" fmla="*/ 4 h 2315"/>
                <a:gd name="T2" fmla="*/ 1353 w 2260"/>
                <a:gd name="T3" fmla="*/ 29 h 2315"/>
                <a:gd name="T4" fmla="*/ 1512 w 2260"/>
                <a:gd name="T5" fmla="*/ 76 h 2315"/>
                <a:gd name="T6" fmla="*/ 1661 w 2260"/>
                <a:gd name="T7" fmla="*/ 146 h 2315"/>
                <a:gd name="T8" fmla="*/ 1797 w 2260"/>
                <a:gd name="T9" fmla="*/ 235 h 2315"/>
                <a:gd name="T10" fmla="*/ 1920 w 2260"/>
                <a:gd name="T11" fmla="*/ 341 h 2315"/>
                <a:gd name="T12" fmla="*/ 2026 w 2260"/>
                <a:gd name="T13" fmla="*/ 464 h 2315"/>
                <a:gd name="T14" fmla="*/ 2115 w 2260"/>
                <a:gd name="T15" fmla="*/ 600 h 2315"/>
                <a:gd name="T16" fmla="*/ 2183 w 2260"/>
                <a:gd name="T17" fmla="*/ 749 h 2315"/>
                <a:gd name="T18" fmla="*/ 2231 w 2260"/>
                <a:gd name="T19" fmla="*/ 908 h 2315"/>
                <a:gd name="T20" fmla="*/ 2256 w 2260"/>
                <a:gd name="T21" fmla="*/ 1076 h 2315"/>
                <a:gd name="T22" fmla="*/ 2256 w 2260"/>
                <a:gd name="T23" fmla="*/ 1251 h 2315"/>
                <a:gd name="T24" fmla="*/ 2230 w 2260"/>
                <a:gd name="T25" fmla="*/ 1422 h 2315"/>
                <a:gd name="T26" fmla="*/ 2181 w 2260"/>
                <a:gd name="T27" fmla="*/ 1584 h 2315"/>
                <a:gd name="T28" fmla="*/ 2109 w 2260"/>
                <a:gd name="T29" fmla="*/ 1735 h 2315"/>
                <a:gd name="T30" fmla="*/ 2017 w 2260"/>
                <a:gd name="T31" fmla="*/ 1872 h 2315"/>
                <a:gd name="T32" fmla="*/ 1907 w 2260"/>
                <a:gd name="T33" fmla="*/ 1996 h 2315"/>
                <a:gd name="T34" fmla="*/ 1780 w 2260"/>
                <a:gd name="T35" fmla="*/ 2102 h 2315"/>
                <a:gd name="T36" fmla="*/ 1639 w 2260"/>
                <a:gd name="T37" fmla="*/ 2190 h 2315"/>
                <a:gd name="T38" fmla="*/ 1486 w 2260"/>
                <a:gd name="T39" fmla="*/ 2258 h 2315"/>
                <a:gd name="T40" fmla="*/ 1322 w 2260"/>
                <a:gd name="T41" fmla="*/ 2302 h 2315"/>
                <a:gd name="T42" fmla="*/ 1240 w 2260"/>
                <a:gd name="T43" fmla="*/ 2250 h 2315"/>
                <a:gd name="T44" fmla="*/ 1239 w 2260"/>
                <a:gd name="T45" fmla="*/ 2099 h 2315"/>
                <a:gd name="T46" fmla="*/ 1303 w 2260"/>
                <a:gd name="T47" fmla="*/ 2000 h 2315"/>
                <a:gd name="T48" fmla="*/ 1439 w 2260"/>
                <a:gd name="T49" fmla="*/ 1954 h 2315"/>
                <a:gd name="T50" fmla="*/ 1565 w 2260"/>
                <a:gd name="T51" fmla="*/ 1888 h 2315"/>
                <a:gd name="T52" fmla="*/ 1676 w 2260"/>
                <a:gd name="T53" fmla="*/ 1802 h 2315"/>
                <a:gd name="T54" fmla="*/ 1773 w 2260"/>
                <a:gd name="T55" fmla="*/ 1699 h 2315"/>
                <a:gd name="T56" fmla="*/ 1852 w 2260"/>
                <a:gd name="T57" fmla="*/ 1582 h 2315"/>
                <a:gd name="T58" fmla="*/ 1911 w 2260"/>
                <a:gd name="T59" fmla="*/ 1451 h 2315"/>
                <a:gd name="T60" fmla="*/ 1948 w 2260"/>
                <a:gd name="T61" fmla="*/ 1311 h 2315"/>
                <a:gd name="T62" fmla="*/ 1960 w 2260"/>
                <a:gd name="T63" fmla="*/ 1163 h 2315"/>
                <a:gd name="T64" fmla="*/ 1948 w 2260"/>
                <a:gd name="T65" fmla="*/ 1016 h 2315"/>
                <a:gd name="T66" fmla="*/ 1913 w 2260"/>
                <a:gd name="T67" fmla="*/ 876 h 2315"/>
                <a:gd name="T68" fmla="*/ 1855 w 2260"/>
                <a:gd name="T69" fmla="*/ 748 h 2315"/>
                <a:gd name="T70" fmla="*/ 1778 w 2260"/>
                <a:gd name="T71" fmla="*/ 632 h 2315"/>
                <a:gd name="T72" fmla="*/ 1683 w 2260"/>
                <a:gd name="T73" fmla="*/ 529 h 2315"/>
                <a:gd name="T74" fmla="*/ 1573 w 2260"/>
                <a:gd name="T75" fmla="*/ 443 h 2315"/>
                <a:gd name="T76" fmla="*/ 1450 w 2260"/>
                <a:gd name="T77" fmla="*/ 376 h 2315"/>
                <a:gd name="T78" fmla="*/ 1316 w 2260"/>
                <a:gd name="T79" fmla="*/ 328 h 2315"/>
                <a:gd name="T80" fmla="*/ 1174 w 2260"/>
                <a:gd name="T81" fmla="*/ 304 h 2315"/>
                <a:gd name="T82" fmla="*/ 1022 w 2260"/>
                <a:gd name="T83" fmla="*/ 304 h 2315"/>
                <a:gd name="T84" fmla="*/ 873 w 2260"/>
                <a:gd name="T85" fmla="*/ 331 h 2315"/>
                <a:gd name="T86" fmla="*/ 733 w 2260"/>
                <a:gd name="T87" fmla="*/ 382 h 2315"/>
                <a:gd name="T88" fmla="*/ 606 w 2260"/>
                <a:gd name="T89" fmla="*/ 456 h 2315"/>
                <a:gd name="T90" fmla="*/ 494 w 2260"/>
                <a:gd name="T91" fmla="*/ 550 h 2315"/>
                <a:gd name="T92" fmla="*/ 399 w 2260"/>
                <a:gd name="T93" fmla="*/ 661 h 2315"/>
                <a:gd name="T94" fmla="*/ 324 w 2260"/>
                <a:gd name="T95" fmla="*/ 787 h 2315"/>
                <a:gd name="T96" fmla="*/ 223 w 2260"/>
                <a:gd name="T97" fmla="*/ 832 h 2315"/>
                <a:gd name="T98" fmla="*/ 75 w 2260"/>
                <a:gd name="T99" fmla="*/ 799 h 2315"/>
                <a:gd name="T100" fmla="*/ 30 w 2260"/>
                <a:gd name="T101" fmla="*/ 709 h 2315"/>
                <a:gd name="T102" fmla="*/ 108 w 2260"/>
                <a:gd name="T103" fmla="*/ 559 h 2315"/>
                <a:gd name="T104" fmla="*/ 205 w 2260"/>
                <a:gd name="T105" fmla="*/ 423 h 2315"/>
                <a:gd name="T106" fmla="*/ 320 w 2260"/>
                <a:gd name="T107" fmla="*/ 302 h 2315"/>
                <a:gd name="T108" fmla="*/ 452 w 2260"/>
                <a:gd name="T109" fmla="*/ 198 h 2315"/>
                <a:gd name="T110" fmla="*/ 597 w 2260"/>
                <a:gd name="T111" fmla="*/ 115 h 2315"/>
                <a:gd name="T112" fmla="*/ 755 w 2260"/>
                <a:gd name="T113" fmla="*/ 53 h 2315"/>
                <a:gd name="T114" fmla="*/ 923 w 2260"/>
                <a:gd name="T115" fmla="*/ 14 h 2315"/>
                <a:gd name="T116" fmla="*/ 1099 w 2260"/>
                <a:gd name="T117" fmla="*/ 0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60" h="2315">
                  <a:moveTo>
                    <a:pt x="1099" y="0"/>
                  </a:moveTo>
                  <a:lnTo>
                    <a:pt x="1186" y="4"/>
                  </a:lnTo>
                  <a:lnTo>
                    <a:pt x="1271" y="13"/>
                  </a:lnTo>
                  <a:lnTo>
                    <a:pt x="1353" y="29"/>
                  </a:lnTo>
                  <a:lnTo>
                    <a:pt x="1434" y="50"/>
                  </a:lnTo>
                  <a:lnTo>
                    <a:pt x="1512" y="76"/>
                  </a:lnTo>
                  <a:lnTo>
                    <a:pt x="1588" y="109"/>
                  </a:lnTo>
                  <a:lnTo>
                    <a:pt x="1661" y="146"/>
                  </a:lnTo>
                  <a:lnTo>
                    <a:pt x="1731" y="189"/>
                  </a:lnTo>
                  <a:lnTo>
                    <a:pt x="1797" y="235"/>
                  </a:lnTo>
                  <a:lnTo>
                    <a:pt x="1860" y="287"/>
                  </a:lnTo>
                  <a:lnTo>
                    <a:pt x="1920" y="341"/>
                  </a:lnTo>
                  <a:lnTo>
                    <a:pt x="1975" y="401"/>
                  </a:lnTo>
                  <a:lnTo>
                    <a:pt x="2026" y="464"/>
                  </a:lnTo>
                  <a:lnTo>
                    <a:pt x="2072" y="530"/>
                  </a:lnTo>
                  <a:lnTo>
                    <a:pt x="2115" y="600"/>
                  </a:lnTo>
                  <a:lnTo>
                    <a:pt x="2152" y="673"/>
                  </a:lnTo>
                  <a:lnTo>
                    <a:pt x="2183" y="749"/>
                  </a:lnTo>
                  <a:lnTo>
                    <a:pt x="2211" y="827"/>
                  </a:lnTo>
                  <a:lnTo>
                    <a:pt x="2231" y="908"/>
                  </a:lnTo>
                  <a:lnTo>
                    <a:pt x="2248" y="991"/>
                  </a:lnTo>
                  <a:lnTo>
                    <a:pt x="2256" y="1076"/>
                  </a:lnTo>
                  <a:lnTo>
                    <a:pt x="2260" y="1163"/>
                  </a:lnTo>
                  <a:lnTo>
                    <a:pt x="2256" y="1251"/>
                  </a:lnTo>
                  <a:lnTo>
                    <a:pt x="2247" y="1338"/>
                  </a:lnTo>
                  <a:lnTo>
                    <a:pt x="2230" y="1422"/>
                  </a:lnTo>
                  <a:lnTo>
                    <a:pt x="2208" y="1504"/>
                  </a:lnTo>
                  <a:lnTo>
                    <a:pt x="2181" y="1584"/>
                  </a:lnTo>
                  <a:lnTo>
                    <a:pt x="2148" y="1661"/>
                  </a:lnTo>
                  <a:lnTo>
                    <a:pt x="2109" y="1735"/>
                  </a:lnTo>
                  <a:lnTo>
                    <a:pt x="2065" y="1806"/>
                  </a:lnTo>
                  <a:lnTo>
                    <a:pt x="2017" y="1872"/>
                  </a:lnTo>
                  <a:lnTo>
                    <a:pt x="1964" y="1937"/>
                  </a:lnTo>
                  <a:lnTo>
                    <a:pt x="1907" y="1996"/>
                  </a:lnTo>
                  <a:lnTo>
                    <a:pt x="1845" y="2052"/>
                  </a:lnTo>
                  <a:lnTo>
                    <a:pt x="1780" y="2102"/>
                  </a:lnTo>
                  <a:lnTo>
                    <a:pt x="1711" y="2149"/>
                  </a:lnTo>
                  <a:lnTo>
                    <a:pt x="1639" y="2190"/>
                  </a:lnTo>
                  <a:lnTo>
                    <a:pt x="1563" y="2227"/>
                  </a:lnTo>
                  <a:lnTo>
                    <a:pt x="1486" y="2258"/>
                  </a:lnTo>
                  <a:lnTo>
                    <a:pt x="1404" y="2283"/>
                  </a:lnTo>
                  <a:lnTo>
                    <a:pt x="1322" y="2302"/>
                  </a:lnTo>
                  <a:lnTo>
                    <a:pt x="1236" y="2315"/>
                  </a:lnTo>
                  <a:lnTo>
                    <a:pt x="1240" y="2250"/>
                  </a:lnTo>
                  <a:lnTo>
                    <a:pt x="1242" y="2185"/>
                  </a:lnTo>
                  <a:lnTo>
                    <a:pt x="1239" y="2099"/>
                  </a:lnTo>
                  <a:lnTo>
                    <a:pt x="1232" y="2014"/>
                  </a:lnTo>
                  <a:lnTo>
                    <a:pt x="1303" y="2000"/>
                  </a:lnTo>
                  <a:lnTo>
                    <a:pt x="1373" y="1980"/>
                  </a:lnTo>
                  <a:lnTo>
                    <a:pt x="1439" y="1954"/>
                  </a:lnTo>
                  <a:lnTo>
                    <a:pt x="1503" y="1924"/>
                  </a:lnTo>
                  <a:lnTo>
                    <a:pt x="1565" y="1888"/>
                  </a:lnTo>
                  <a:lnTo>
                    <a:pt x="1623" y="1846"/>
                  </a:lnTo>
                  <a:lnTo>
                    <a:pt x="1676" y="1802"/>
                  </a:lnTo>
                  <a:lnTo>
                    <a:pt x="1728" y="1753"/>
                  </a:lnTo>
                  <a:lnTo>
                    <a:pt x="1773" y="1699"/>
                  </a:lnTo>
                  <a:lnTo>
                    <a:pt x="1815" y="1642"/>
                  </a:lnTo>
                  <a:lnTo>
                    <a:pt x="1852" y="1582"/>
                  </a:lnTo>
                  <a:lnTo>
                    <a:pt x="1884" y="1518"/>
                  </a:lnTo>
                  <a:lnTo>
                    <a:pt x="1911" y="1451"/>
                  </a:lnTo>
                  <a:lnTo>
                    <a:pt x="1932" y="1383"/>
                  </a:lnTo>
                  <a:lnTo>
                    <a:pt x="1948" y="1311"/>
                  </a:lnTo>
                  <a:lnTo>
                    <a:pt x="1957" y="1238"/>
                  </a:lnTo>
                  <a:lnTo>
                    <a:pt x="1960" y="1163"/>
                  </a:lnTo>
                  <a:lnTo>
                    <a:pt x="1957" y="1089"/>
                  </a:lnTo>
                  <a:lnTo>
                    <a:pt x="1948" y="1016"/>
                  </a:lnTo>
                  <a:lnTo>
                    <a:pt x="1933" y="945"/>
                  </a:lnTo>
                  <a:lnTo>
                    <a:pt x="1913" y="876"/>
                  </a:lnTo>
                  <a:lnTo>
                    <a:pt x="1886" y="811"/>
                  </a:lnTo>
                  <a:lnTo>
                    <a:pt x="1855" y="748"/>
                  </a:lnTo>
                  <a:lnTo>
                    <a:pt x="1818" y="688"/>
                  </a:lnTo>
                  <a:lnTo>
                    <a:pt x="1778" y="632"/>
                  </a:lnTo>
                  <a:lnTo>
                    <a:pt x="1732" y="578"/>
                  </a:lnTo>
                  <a:lnTo>
                    <a:pt x="1683" y="529"/>
                  </a:lnTo>
                  <a:lnTo>
                    <a:pt x="1630" y="484"/>
                  </a:lnTo>
                  <a:lnTo>
                    <a:pt x="1573" y="443"/>
                  </a:lnTo>
                  <a:lnTo>
                    <a:pt x="1513" y="407"/>
                  </a:lnTo>
                  <a:lnTo>
                    <a:pt x="1450" y="376"/>
                  </a:lnTo>
                  <a:lnTo>
                    <a:pt x="1385" y="350"/>
                  </a:lnTo>
                  <a:lnTo>
                    <a:pt x="1316" y="328"/>
                  </a:lnTo>
                  <a:lnTo>
                    <a:pt x="1246" y="313"/>
                  </a:lnTo>
                  <a:lnTo>
                    <a:pt x="1174" y="304"/>
                  </a:lnTo>
                  <a:lnTo>
                    <a:pt x="1099" y="301"/>
                  </a:lnTo>
                  <a:lnTo>
                    <a:pt x="1022" y="304"/>
                  </a:lnTo>
                  <a:lnTo>
                    <a:pt x="945" y="315"/>
                  </a:lnTo>
                  <a:lnTo>
                    <a:pt x="873" y="331"/>
                  </a:lnTo>
                  <a:lnTo>
                    <a:pt x="801" y="354"/>
                  </a:lnTo>
                  <a:lnTo>
                    <a:pt x="733" y="382"/>
                  </a:lnTo>
                  <a:lnTo>
                    <a:pt x="668" y="417"/>
                  </a:lnTo>
                  <a:lnTo>
                    <a:pt x="606" y="456"/>
                  </a:lnTo>
                  <a:lnTo>
                    <a:pt x="548" y="501"/>
                  </a:lnTo>
                  <a:lnTo>
                    <a:pt x="494" y="550"/>
                  </a:lnTo>
                  <a:lnTo>
                    <a:pt x="444" y="603"/>
                  </a:lnTo>
                  <a:lnTo>
                    <a:pt x="399" y="661"/>
                  </a:lnTo>
                  <a:lnTo>
                    <a:pt x="359" y="722"/>
                  </a:lnTo>
                  <a:lnTo>
                    <a:pt x="324" y="787"/>
                  </a:lnTo>
                  <a:lnTo>
                    <a:pt x="295" y="855"/>
                  </a:lnTo>
                  <a:lnTo>
                    <a:pt x="223" y="832"/>
                  </a:lnTo>
                  <a:lnTo>
                    <a:pt x="149" y="813"/>
                  </a:lnTo>
                  <a:lnTo>
                    <a:pt x="75" y="799"/>
                  </a:lnTo>
                  <a:lnTo>
                    <a:pt x="0" y="788"/>
                  </a:lnTo>
                  <a:lnTo>
                    <a:pt x="30" y="709"/>
                  </a:lnTo>
                  <a:lnTo>
                    <a:pt x="66" y="632"/>
                  </a:lnTo>
                  <a:lnTo>
                    <a:pt x="108" y="559"/>
                  </a:lnTo>
                  <a:lnTo>
                    <a:pt x="153" y="489"/>
                  </a:lnTo>
                  <a:lnTo>
                    <a:pt x="205" y="423"/>
                  </a:lnTo>
                  <a:lnTo>
                    <a:pt x="260" y="361"/>
                  </a:lnTo>
                  <a:lnTo>
                    <a:pt x="320" y="302"/>
                  </a:lnTo>
                  <a:lnTo>
                    <a:pt x="384" y="248"/>
                  </a:lnTo>
                  <a:lnTo>
                    <a:pt x="452" y="198"/>
                  </a:lnTo>
                  <a:lnTo>
                    <a:pt x="522" y="154"/>
                  </a:lnTo>
                  <a:lnTo>
                    <a:pt x="597" y="115"/>
                  </a:lnTo>
                  <a:lnTo>
                    <a:pt x="675" y="81"/>
                  </a:lnTo>
                  <a:lnTo>
                    <a:pt x="755" y="53"/>
                  </a:lnTo>
                  <a:lnTo>
                    <a:pt x="838" y="31"/>
                  </a:lnTo>
                  <a:lnTo>
                    <a:pt x="923" y="14"/>
                  </a:lnTo>
                  <a:lnTo>
                    <a:pt x="1010" y="5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97"/>
            <p:cNvSpPr>
              <a:spLocks noEditPoints="1"/>
            </p:cNvSpPr>
            <p:nvPr/>
          </p:nvSpPr>
          <p:spPr bwMode="auto">
            <a:xfrm>
              <a:off x="620713" y="3635376"/>
              <a:ext cx="368300" cy="368300"/>
            </a:xfrm>
            <a:custGeom>
              <a:avLst/>
              <a:gdLst>
                <a:gd name="T0" fmla="*/ 1015 w 2323"/>
                <a:gd name="T1" fmla="*/ 312 h 2324"/>
                <a:gd name="T2" fmla="*/ 810 w 2323"/>
                <a:gd name="T3" fmla="*/ 375 h 2324"/>
                <a:gd name="T4" fmla="*/ 631 w 2323"/>
                <a:gd name="T5" fmla="*/ 483 h 2324"/>
                <a:gd name="T6" fmla="*/ 483 w 2323"/>
                <a:gd name="T7" fmla="*/ 631 h 2324"/>
                <a:gd name="T8" fmla="*/ 374 w 2323"/>
                <a:gd name="T9" fmla="*/ 810 h 2324"/>
                <a:gd name="T10" fmla="*/ 312 w 2323"/>
                <a:gd name="T11" fmla="*/ 1015 h 2324"/>
                <a:gd name="T12" fmla="*/ 302 w 2323"/>
                <a:gd name="T13" fmla="*/ 1236 h 2324"/>
                <a:gd name="T14" fmla="*/ 348 w 2323"/>
                <a:gd name="T15" fmla="*/ 1447 h 2324"/>
                <a:gd name="T16" fmla="*/ 443 w 2323"/>
                <a:gd name="T17" fmla="*/ 1636 h 2324"/>
                <a:gd name="T18" fmla="*/ 578 w 2323"/>
                <a:gd name="T19" fmla="*/ 1795 h 2324"/>
                <a:gd name="T20" fmla="*/ 747 w 2323"/>
                <a:gd name="T21" fmla="*/ 1917 h 2324"/>
                <a:gd name="T22" fmla="*/ 944 w 2323"/>
                <a:gd name="T23" fmla="*/ 1995 h 2324"/>
                <a:gd name="T24" fmla="*/ 1162 w 2323"/>
                <a:gd name="T25" fmla="*/ 2024 h 2324"/>
                <a:gd name="T26" fmla="*/ 1378 w 2323"/>
                <a:gd name="T27" fmla="*/ 1995 h 2324"/>
                <a:gd name="T28" fmla="*/ 1575 w 2323"/>
                <a:gd name="T29" fmla="*/ 1917 h 2324"/>
                <a:gd name="T30" fmla="*/ 1745 w 2323"/>
                <a:gd name="T31" fmla="*/ 1795 h 2324"/>
                <a:gd name="T32" fmla="*/ 1881 w 2323"/>
                <a:gd name="T33" fmla="*/ 1636 h 2324"/>
                <a:gd name="T34" fmla="*/ 1975 w 2323"/>
                <a:gd name="T35" fmla="*/ 1447 h 2324"/>
                <a:gd name="T36" fmla="*/ 2020 w 2323"/>
                <a:gd name="T37" fmla="*/ 1236 h 2324"/>
                <a:gd name="T38" fmla="*/ 2010 w 2323"/>
                <a:gd name="T39" fmla="*/ 1015 h 2324"/>
                <a:gd name="T40" fmla="*/ 1948 w 2323"/>
                <a:gd name="T41" fmla="*/ 810 h 2324"/>
                <a:gd name="T42" fmla="*/ 1840 w 2323"/>
                <a:gd name="T43" fmla="*/ 631 h 2324"/>
                <a:gd name="T44" fmla="*/ 1693 w 2323"/>
                <a:gd name="T45" fmla="*/ 483 h 2324"/>
                <a:gd name="T46" fmla="*/ 1512 w 2323"/>
                <a:gd name="T47" fmla="*/ 375 h 2324"/>
                <a:gd name="T48" fmla="*/ 1308 w 2323"/>
                <a:gd name="T49" fmla="*/ 312 h 2324"/>
                <a:gd name="T50" fmla="*/ 1162 w 2323"/>
                <a:gd name="T51" fmla="*/ 0 h 2324"/>
                <a:gd name="T52" fmla="*/ 1415 w 2323"/>
                <a:gd name="T53" fmla="*/ 29 h 2324"/>
                <a:gd name="T54" fmla="*/ 1650 w 2323"/>
                <a:gd name="T55" fmla="*/ 108 h 2324"/>
                <a:gd name="T56" fmla="*/ 1860 w 2323"/>
                <a:gd name="T57" fmla="*/ 234 h 2324"/>
                <a:gd name="T58" fmla="*/ 2038 w 2323"/>
                <a:gd name="T59" fmla="*/ 401 h 2324"/>
                <a:gd name="T60" fmla="*/ 2178 w 2323"/>
                <a:gd name="T61" fmla="*/ 600 h 2324"/>
                <a:gd name="T62" fmla="*/ 2274 w 2323"/>
                <a:gd name="T63" fmla="*/ 828 h 2324"/>
                <a:gd name="T64" fmla="*/ 2319 w 2323"/>
                <a:gd name="T65" fmla="*/ 1076 h 2324"/>
                <a:gd name="T66" fmla="*/ 2311 w 2323"/>
                <a:gd name="T67" fmla="*/ 1334 h 2324"/>
                <a:gd name="T68" fmla="*/ 2246 w 2323"/>
                <a:gd name="T69" fmla="*/ 1576 h 2324"/>
                <a:gd name="T70" fmla="*/ 2136 w 2323"/>
                <a:gd name="T71" fmla="*/ 1794 h 2324"/>
                <a:gd name="T72" fmla="*/ 1982 w 2323"/>
                <a:gd name="T73" fmla="*/ 1984 h 2324"/>
                <a:gd name="T74" fmla="*/ 1793 w 2323"/>
                <a:gd name="T75" fmla="*/ 2137 h 2324"/>
                <a:gd name="T76" fmla="*/ 1575 w 2323"/>
                <a:gd name="T77" fmla="*/ 2248 h 2324"/>
                <a:gd name="T78" fmla="*/ 1333 w 2323"/>
                <a:gd name="T79" fmla="*/ 2312 h 2324"/>
                <a:gd name="T80" fmla="*/ 1075 w 2323"/>
                <a:gd name="T81" fmla="*/ 2321 h 2324"/>
                <a:gd name="T82" fmla="*/ 827 w 2323"/>
                <a:gd name="T83" fmla="*/ 2275 h 2324"/>
                <a:gd name="T84" fmla="*/ 599 w 2323"/>
                <a:gd name="T85" fmla="*/ 2179 h 2324"/>
                <a:gd name="T86" fmla="*/ 400 w 2323"/>
                <a:gd name="T87" fmla="*/ 2039 h 2324"/>
                <a:gd name="T88" fmla="*/ 234 w 2323"/>
                <a:gd name="T89" fmla="*/ 1862 h 2324"/>
                <a:gd name="T90" fmla="*/ 108 w 2323"/>
                <a:gd name="T91" fmla="*/ 1652 h 2324"/>
                <a:gd name="T92" fmla="*/ 28 w 2323"/>
                <a:gd name="T93" fmla="*/ 1416 h 2324"/>
                <a:gd name="T94" fmla="*/ 0 w 2323"/>
                <a:gd name="T95" fmla="*/ 1163 h 2324"/>
                <a:gd name="T96" fmla="*/ 28 w 2323"/>
                <a:gd name="T97" fmla="*/ 908 h 2324"/>
                <a:gd name="T98" fmla="*/ 108 w 2323"/>
                <a:gd name="T99" fmla="*/ 673 h 2324"/>
                <a:gd name="T100" fmla="*/ 234 w 2323"/>
                <a:gd name="T101" fmla="*/ 464 h 2324"/>
                <a:gd name="T102" fmla="*/ 400 w 2323"/>
                <a:gd name="T103" fmla="*/ 286 h 2324"/>
                <a:gd name="T104" fmla="*/ 599 w 2323"/>
                <a:gd name="T105" fmla="*/ 146 h 2324"/>
                <a:gd name="T106" fmla="*/ 827 w 2323"/>
                <a:gd name="T107" fmla="*/ 49 h 2324"/>
                <a:gd name="T108" fmla="*/ 1075 w 2323"/>
                <a:gd name="T109" fmla="*/ 4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3" h="2324">
                  <a:moveTo>
                    <a:pt x="1162" y="300"/>
                  </a:moveTo>
                  <a:lnTo>
                    <a:pt x="1087" y="303"/>
                  </a:lnTo>
                  <a:lnTo>
                    <a:pt x="1015" y="312"/>
                  </a:lnTo>
                  <a:lnTo>
                    <a:pt x="944" y="327"/>
                  </a:lnTo>
                  <a:lnTo>
                    <a:pt x="876" y="349"/>
                  </a:lnTo>
                  <a:lnTo>
                    <a:pt x="810" y="375"/>
                  </a:lnTo>
                  <a:lnTo>
                    <a:pt x="747" y="406"/>
                  </a:lnTo>
                  <a:lnTo>
                    <a:pt x="688" y="442"/>
                  </a:lnTo>
                  <a:lnTo>
                    <a:pt x="631" y="483"/>
                  </a:lnTo>
                  <a:lnTo>
                    <a:pt x="578" y="528"/>
                  </a:lnTo>
                  <a:lnTo>
                    <a:pt x="529" y="577"/>
                  </a:lnTo>
                  <a:lnTo>
                    <a:pt x="483" y="631"/>
                  </a:lnTo>
                  <a:lnTo>
                    <a:pt x="443" y="687"/>
                  </a:lnTo>
                  <a:lnTo>
                    <a:pt x="406" y="747"/>
                  </a:lnTo>
                  <a:lnTo>
                    <a:pt x="374" y="810"/>
                  </a:lnTo>
                  <a:lnTo>
                    <a:pt x="348" y="875"/>
                  </a:lnTo>
                  <a:lnTo>
                    <a:pt x="327" y="944"/>
                  </a:lnTo>
                  <a:lnTo>
                    <a:pt x="312" y="1015"/>
                  </a:lnTo>
                  <a:lnTo>
                    <a:pt x="302" y="1088"/>
                  </a:lnTo>
                  <a:lnTo>
                    <a:pt x="300" y="1162"/>
                  </a:lnTo>
                  <a:lnTo>
                    <a:pt x="302" y="1236"/>
                  </a:lnTo>
                  <a:lnTo>
                    <a:pt x="312" y="1309"/>
                  </a:lnTo>
                  <a:lnTo>
                    <a:pt x="327" y="1379"/>
                  </a:lnTo>
                  <a:lnTo>
                    <a:pt x="348" y="1447"/>
                  </a:lnTo>
                  <a:lnTo>
                    <a:pt x="374" y="1513"/>
                  </a:lnTo>
                  <a:lnTo>
                    <a:pt x="406" y="1576"/>
                  </a:lnTo>
                  <a:lnTo>
                    <a:pt x="443" y="1636"/>
                  </a:lnTo>
                  <a:lnTo>
                    <a:pt x="483" y="1693"/>
                  </a:lnTo>
                  <a:lnTo>
                    <a:pt x="529" y="1746"/>
                  </a:lnTo>
                  <a:lnTo>
                    <a:pt x="578" y="1795"/>
                  </a:lnTo>
                  <a:lnTo>
                    <a:pt x="631" y="1840"/>
                  </a:lnTo>
                  <a:lnTo>
                    <a:pt x="688" y="1881"/>
                  </a:lnTo>
                  <a:lnTo>
                    <a:pt x="747" y="1917"/>
                  </a:lnTo>
                  <a:lnTo>
                    <a:pt x="810" y="1949"/>
                  </a:lnTo>
                  <a:lnTo>
                    <a:pt x="876" y="1975"/>
                  </a:lnTo>
                  <a:lnTo>
                    <a:pt x="944" y="1995"/>
                  </a:lnTo>
                  <a:lnTo>
                    <a:pt x="1015" y="2011"/>
                  </a:lnTo>
                  <a:lnTo>
                    <a:pt x="1087" y="2021"/>
                  </a:lnTo>
                  <a:lnTo>
                    <a:pt x="1162" y="2024"/>
                  </a:lnTo>
                  <a:lnTo>
                    <a:pt x="1236" y="2021"/>
                  </a:lnTo>
                  <a:lnTo>
                    <a:pt x="1308" y="2011"/>
                  </a:lnTo>
                  <a:lnTo>
                    <a:pt x="1378" y="1995"/>
                  </a:lnTo>
                  <a:lnTo>
                    <a:pt x="1447" y="1975"/>
                  </a:lnTo>
                  <a:lnTo>
                    <a:pt x="1512" y="1949"/>
                  </a:lnTo>
                  <a:lnTo>
                    <a:pt x="1575" y="1917"/>
                  </a:lnTo>
                  <a:lnTo>
                    <a:pt x="1635" y="1881"/>
                  </a:lnTo>
                  <a:lnTo>
                    <a:pt x="1693" y="1840"/>
                  </a:lnTo>
                  <a:lnTo>
                    <a:pt x="1745" y="1795"/>
                  </a:lnTo>
                  <a:lnTo>
                    <a:pt x="1794" y="1746"/>
                  </a:lnTo>
                  <a:lnTo>
                    <a:pt x="1840" y="1693"/>
                  </a:lnTo>
                  <a:lnTo>
                    <a:pt x="1881" y="1636"/>
                  </a:lnTo>
                  <a:lnTo>
                    <a:pt x="1917" y="1576"/>
                  </a:lnTo>
                  <a:lnTo>
                    <a:pt x="1948" y="1513"/>
                  </a:lnTo>
                  <a:lnTo>
                    <a:pt x="1975" y="1447"/>
                  </a:lnTo>
                  <a:lnTo>
                    <a:pt x="1995" y="1379"/>
                  </a:lnTo>
                  <a:lnTo>
                    <a:pt x="2010" y="1309"/>
                  </a:lnTo>
                  <a:lnTo>
                    <a:pt x="2020" y="1236"/>
                  </a:lnTo>
                  <a:lnTo>
                    <a:pt x="2023" y="1162"/>
                  </a:lnTo>
                  <a:lnTo>
                    <a:pt x="2020" y="1088"/>
                  </a:lnTo>
                  <a:lnTo>
                    <a:pt x="2010" y="1015"/>
                  </a:lnTo>
                  <a:lnTo>
                    <a:pt x="1995" y="944"/>
                  </a:lnTo>
                  <a:lnTo>
                    <a:pt x="1975" y="875"/>
                  </a:lnTo>
                  <a:lnTo>
                    <a:pt x="1948" y="810"/>
                  </a:lnTo>
                  <a:lnTo>
                    <a:pt x="1917" y="747"/>
                  </a:lnTo>
                  <a:lnTo>
                    <a:pt x="1881" y="687"/>
                  </a:lnTo>
                  <a:lnTo>
                    <a:pt x="1840" y="631"/>
                  </a:lnTo>
                  <a:lnTo>
                    <a:pt x="1794" y="577"/>
                  </a:lnTo>
                  <a:lnTo>
                    <a:pt x="1745" y="528"/>
                  </a:lnTo>
                  <a:lnTo>
                    <a:pt x="1693" y="483"/>
                  </a:lnTo>
                  <a:lnTo>
                    <a:pt x="1635" y="442"/>
                  </a:lnTo>
                  <a:lnTo>
                    <a:pt x="1575" y="406"/>
                  </a:lnTo>
                  <a:lnTo>
                    <a:pt x="1512" y="375"/>
                  </a:lnTo>
                  <a:lnTo>
                    <a:pt x="1447" y="349"/>
                  </a:lnTo>
                  <a:lnTo>
                    <a:pt x="1378" y="327"/>
                  </a:lnTo>
                  <a:lnTo>
                    <a:pt x="1308" y="312"/>
                  </a:lnTo>
                  <a:lnTo>
                    <a:pt x="1236" y="303"/>
                  </a:lnTo>
                  <a:lnTo>
                    <a:pt x="1162" y="300"/>
                  </a:lnTo>
                  <a:close/>
                  <a:moveTo>
                    <a:pt x="1162" y="0"/>
                  </a:moveTo>
                  <a:lnTo>
                    <a:pt x="1248" y="4"/>
                  </a:lnTo>
                  <a:lnTo>
                    <a:pt x="1333" y="13"/>
                  </a:lnTo>
                  <a:lnTo>
                    <a:pt x="1415" y="29"/>
                  </a:lnTo>
                  <a:lnTo>
                    <a:pt x="1497" y="49"/>
                  </a:lnTo>
                  <a:lnTo>
                    <a:pt x="1575" y="77"/>
                  </a:lnTo>
                  <a:lnTo>
                    <a:pt x="1650" y="108"/>
                  </a:lnTo>
                  <a:lnTo>
                    <a:pt x="1723" y="146"/>
                  </a:lnTo>
                  <a:lnTo>
                    <a:pt x="1793" y="188"/>
                  </a:lnTo>
                  <a:lnTo>
                    <a:pt x="1860" y="234"/>
                  </a:lnTo>
                  <a:lnTo>
                    <a:pt x="1923" y="286"/>
                  </a:lnTo>
                  <a:lnTo>
                    <a:pt x="1982" y="341"/>
                  </a:lnTo>
                  <a:lnTo>
                    <a:pt x="2038" y="401"/>
                  </a:lnTo>
                  <a:lnTo>
                    <a:pt x="2089" y="464"/>
                  </a:lnTo>
                  <a:lnTo>
                    <a:pt x="2136" y="530"/>
                  </a:lnTo>
                  <a:lnTo>
                    <a:pt x="2178" y="600"/>
                  </a:lnTo>
                  <a:lnTo>
                    <a:pt x="2215" y="673"/>
                  </a:lnTo>
                  <a:lnTo>
                    <a:pt x="2246" y="749"/>
                  </a:lnTo>
                  <a:lnTo>
                    <a:pt x="2274" y="828"/>
                  </a:lnTo>
                  <a:lnTo>
                    <a:pt x="2294" y="908"/>
                  </a:lnTo>
                  <a:lnTo>
                    <a:pt x="2311" y="991"/>
                  </a:lnTo>
                  <a:lnTo>
                    <a:pt x="2319" y="1076"/>
                  </a:lnTo>
                  <a:lnTo>
                    <a:pt x="2323" y="1163"/>
                  </a:lnTo>
                  <a:lnTo>
                    <a:pt x="2319" y="1249"/>
                  </a:lnTo>
                  <a:lnTo>
                    <a:pt x="2311" y="1334"/>
                  </a:lnTo>
                  <a:lnTo>
                    <a:pt x="2294" y="1416"/>
                  </a:lnTo>
                  <a:lnTo>
                    <a:pt x="2274" y="1498"/>
                  </a:lnTo>
                  <a:lnTo>
                    <a:pt x="2246" y="1576"/>
                  </a:lnTo>
                  <a:lnTo>
                    <a:pt x="2215" y="1652"/>
                  </a:lnTo>
                  <a:lnTo>
                    <a:pt x="2178" y="1724"/>
                  </a:lnTo>
                  <a:lnTo>
                    <a:pt x="2136" y="1794"/>
                  </a:lnTo>
                  <a:lnTo>
                    <a:pt x="2089" y="1862"/>
                  </a:lnTo>
                  <a:lnTo>
                    <a:pt x="2038" y="1925"/>
                  </a:lnTo>
                  <a:lnTo>
                    <a:pt x="1982" y="1984"/>
                  </a:lnTo>
                  <a:lnTo>
                    <a:pt x="1923" y="2039"/>
                  </a:lnTo>
                  <a:lnTo>
                    <a:pt x="1860" y="2090"/>
                  </a:lnTo>
                  <a:lnTo>
                    <a:pt x="1793" y="2137"/>
                  </a:lnTo>
                  <a:lnTo>
                    <a:pt x="1723" y="2179"/>
                  </a:lnTo>
                  <a:lnTo>
                    <a:pt x="1650" y="2216"/>
                  </a:lnTo>
                  <a:lnTo>
                    <a:pt x="1575" y="2248"/>
                  </a:lnTo>
                  <a:lnTo>
                    <a:pt x="1497" y="2275"/>
                  </a:lnTo>
                  <a:lnTo>
                    <a:pt x="1415" y="2296"/>
                  </a:lnTo>
                  <a:lnTo>
                    <a:pt x="1333" y="2312"/>
                  </a:lnTo>
                  <a:lnTo>
                    <a:pt x="1248" y="2321"/>
                  </a:lnTo>
                  <a:lnTo>
                    <a:pt x="1162" y="2324"/>
                  </a:lnTo>
                  <a:lnTo>
                    <a:pt x="1075" y="2321"/>
                  </a:lnTo>
                  <a:lnTo>
                    <a:pt x="990" y="2312"/>
                  </a:lnTo>
                  <a:lnTo>
                    <a:pt x="907" y="2296"/>
                  </a:lnTo>
                  <a:lnTo>
                    <a:pt x="827" y="2275"/>
                  </a:lnTo>
                  <a:lnTo>
                    <a:pt x="748" y="2248"/>
                  </a:lnTo>
                  <a:lnTo>
                    <a:pt x="672" y="2216"/>
                  </a:lnTo>
                  <a:lnTo>
                    <a:pt x="599" y="2179"/>
                  </a:lnTo>
                  <a:lnTo>
                    <a:pt x="530" y="2137"/>
                  </a:lnTo>
                  <a:lnTo>
                    <a:pt x="463" y="2090"/>
                  </a:lnTo>
                  <a:lnTo>
                    <a:pt x="400" y="2039"/>
                  </a:lnTo>
                  <a:lnTo>
                    <a:pt x="341" y="1984"/>
                  </a:lnTo>
                  <a:lnTo>
                    <a:pt x="285" y="1925"/>
                  </a:lnTo>
                  <a:lnTo>
                    <a:pt x="234" y="1862"/>
                  </a:lnTo>
                  <a:lnTo>
                    <a:pt x="187" y="1794"/>
                  </a:lnTo>
                  <a:lnTo>
                    <a:pt x="146" y="1724"/>
                  </a:lnTo>
                  <a:lnTo>
                    <a:pt x="108" y="1652"/>
                  </a:lnTo>
                  <a:lnTo>
                    <a:pt x="76" y="1576"/>
                  </a:lnTo>
                  <a:lnTo>
                    <a:pt x="49" y="1498"/>
                  </a:lnTo>
                  <a:lnTo>
                    <a:pt x="28" y="1416"/>
                  </a:lnTo>
                  <a:lnTo>
                    <a:pt x="13" y="1334"/>
                  </a:lnTo>
                  <a:lnTo>
                    <a:pt x="3" y="1249"/>
                  </a:lnTo>
                  <a:lnTo>
                    <a:pt x="0" y="1163"/>
                  </a:lnTo>
                  <a:lnTo>
                    <a:pt x="3" y="1076"/>
                  </a:lnTo>
                  <a:lnTo>
                    <a:pt x="13" y="991"/>
                  </a:lnTo>
                  <a:lnTo>
                    <a:pt x="28" y="908"/>
                  </a:lnTo>
                  <a:lnTo>
                    <a:pt x="49" y="828"/>
                  </a:lnTo>
                  <a:lnTo>
                    <a:pt x="76" y="749"/>
                  </a:lnTo>
                  <a:lnTo>
                    <a:pt x="108" y="673"/>
                  </a:lnTo>
                  <a:lnTo>
                    <a:pt x="146" y="600"/>
                  </a:lnTo>
                  <a:lnTo>
                    <a:pt x="187" y="530"/>
                  </a:lnTo>
                  <a:lnTo>
                    <a:pt x="234" y="464"/>
                  </a:lnTo>
                  <a:lnTo>
                    <a:pt x="285" y="401"/>
                  </a:lnTo>
                  <a:lnTo>
                    <a:pt x="341" y="341"/>
                  </a:lnTo>
                  <a:lnTo>
                    <a:pt x="400" y="286"/>
                  </a:lnTo>
                  <a:lnTo>
                    <a:pt x="463" y="234"/>
                  </a:lnTo>
                  <a:lnTo>
                    <a:pt x="530" y="188"/>
                  </a:lnTo>
                  <a:lnTo>
                    <a:pt x="599" y="146"/>
                  </a:lnTo>
                  <a:lnTo>
                    <a:pt x="672" y="108"/>
                  </a:lnTo>
                  <a:lnTo>
                    <a:pt x="748" y="77"/>
                  </a:lnTo>
                  <a:lnTo>
                    <a:pt x="827" y="49"/>
                  </a:lnTo>
                  <a:lnTo>
                    <a:pt x="907" y="29"/>
                  </a:lnTo>
                  <a:lnTo>
                    <a:pt x="990" y="13"/>
                  </a:lnTo>
                  <a:lnTo>
                    <a:pt x="1075" y="4"/>
                  </a:lnTo>
                  <a:lnTo>
                    <a:pt x="1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98"/>
            <p:cNvSpPr>
              <a:spLocks/>
            </p:cNvSpPr>
            <p:nvPr/>
          </p:nvSpPr>
          <p:spPr bwMode="auto">
            <a:xfrm>
              <a:off x="746125" y="3703638"/>
              <a:ext cx="119062" cy="231775"/>
            </a:xfrm>
            <a:custGeom>
              <a:avLst/>
              <a:gdLst>
                <a:gd name="T0" fmla="*/ 409 w 753"/>
                <a:gd name="T1" fmla="*/ 0 h 1455"/>
                <a:gd name="T2" fmla="*/ 460 w 753"/>
                <a:gd name="T3" fmla="*/ 11 h 1455"/>
                <a:gd name="T4" fmla="*/ 470 w 753"/>
                <a:gd name="T5" fmla="*/ 61 h 1455"/>
                <a:gd name="T6" fmla="*/ 473 w 753"/>
                <a:gd name="T7" fmla="*/ 128 h 1455"/>
                <a:gd name="T8" fmla="*/ 487 w 753"/>
                <a:gd name="T9" fmla="*/ 154 h 1455"/>
                <a:gd name="T10" fmla="*/ 536 w 753"/>
                <a:gd name="T11" fmla="*/ 165 h 1455"/>
                <a:gd name="T12" fmla="*/ 677 w 753"/>
                <a:gd name="T13" fmla="*/ 208 h 1455"/>
                <a:gd name="T14" fmla="*/ 704 w 753"/>
                <a:gd name="T15" fmla="*/ 235 h 1455"/>
                <a:gd name="T16" fmla="*/ 687 w 753"/>
                <a:gd name="T17" fmla="*/ 321 h 1455"/>
                <a:gd name="T18" fmla="*/ 656 w 753"/>
                <a:gd name="T19" fmla="*/ 407 h 1455"/>
                <a:gd name="T20" fmla="*/ 626 w 753"/>
                <a:gd name="T21" fmla="*/ 412 h 1455"/>
                <a:gd name="T22" fmla="*/ 500 w 753"/>
                <a:gd name="T23" fmla="*/ 369 h 1455"/>
                <a:gd name="T24" fmla="*/ 364 w 753"/>
                <a:gd name="T25" fmla="*/ 363 h 1455"/>
                <a:gd name="T26" fmla="*/ 304 w 753"/>
                <a:gd name="T27" fmla="*/ 385 h 1455"/>
                <a:gd name="T28" fmla="*/ 268 w 753"/>
                <a:gd name="T29" fmla="*/ 433 h 1455"/>
                <a:gd name="T30" fmla="*/ 275 w 753"/>
                <a:gd name="T31" fmla="*/ 491 h 1455"/>
                <a:gd name="T32" fmla="*/ 333 w 753"/>
                <a:gd name="T33" fmla="*/ 546 h 1455"/>
                <a:gd name="T34" fmla="*/ 461 w 753"/>
                <a:gd name="T35" fmla="*/ 605 h 1455"/>
                <a:gd name="T36" fmla="*/ 615 w 753"/>
                <a:gd name="T37" fmla="*/ 683 h 1455"/>
                <a:gd name="T38" fmla="*/ 701 w 753"/>
                <a:gd name="T39" fmla="*/ 774 h 1455"/>
                <a:gd name="T40" fmla="*/ 747 w 753"/>
                <a:gd name="T41" fmla="*/ 882 h 1455"/>
                <a:gd name="T42" fmla="*/ 749 w 753"/>
                <a:gd name="T43" fmla="*/ 1000 h 1455"/>
                <a:gd name="T44" fmla="*/ 706 w 753"/>
                <a:gd name="T45" fmla="*/ 1112 h 1455"/>
                <a:gd name="T46" fmla="*/ 621 w 753"/>
                <a:gd name="T47" fmla="*/ 1206 h 1455"/>
                <a:gd name="T48" fmla="*/ 505 w 753"/>
                <a:gd name="T49" fmla="*/ 1261 h 1455"/>
                <a:gd name="T50" fmla="*/ 468 w 753"/>
                <a:gd name="T51" fmla="*/ 1286 h 1455"/>
                <a:gd name="T52" fmla="*/ 463 w 753"/>
                <a:gd name="T53" fmla="*/ 1363 h 1455"/>
                <a:gd name="T54" fmla="*/ 455 w 753"/>
                <a:gd name="T55" fmla="*/ 1439 h 1455"/>
                <a:gd name="T56" fmla="*/ 420 w 753"/>
                <a:gd name="T57" fmla="*/ 1455 h 1455"/>
                <a:gd name="T58" fmla="*/ 303 w 753"/>
                <a:gd name="T59" fmla="*/ 1453 h 1455"/>
                <a:gd name="T60" fmla="*/ 277 w 753"/>
                <a:gd name="T61" fmla="*/ 1424 h 1455"/>
                <a:gd name="T62" fmla="*/ 274 w 753"/>
                <a:gd name="T63" fmla="*/ 1321 h 1455"/>
                <a:gd name="T64" fmla="*/ 264 w 753"/>
                <a:gd name="T65" fmla="*/ 1291 h 1455"/>
                <a:gd name="T66" fmla="*/ 223 w 753"/>
                <a:gd name="T67" fmla="*/ 1280 h 1455"/>
                <a:gd name="T68" fmla="*/ 86 w 753"/>
                <a:gd name="T69" fmla="*/ 1246 h 1455"/>
                <a:gd name="T70" fmla="*/ 15 w 753"/>
                <a:gd name="T71" fmla="*/ 1210 h 1455"/>
                <a:gd name="T72" fmla="*/ 0 w 753"/>
                <a:gd name="T73" fmla="*/ 1180 h 1455"/>
                <a:gd name="T74" fmla="*/ 21 w 753"/>
                <a:gd name="T75" fmla="*/ 1095 h 1455"/>
                <a:gd name="T76" fmla="*/ 50 w 753"/>
                <a:gd name="T77" fmla="*/ 1014 h 1455"/>
                <a:gd name="T78" fmla="*/ 81 w 753"/>
                <a:gd name="T79" fmla="*/ 1010 h 1455"/>
                <a:gd name="T80" fmla="*/ 194 w 753"/>
                <a:gd name="T81" fmla="*/ 1055 h 1455"/>
                <a:gd name="T82" fmla="*/ 331 w 753"/>
                <a:gd name="T83" fmla="*/ 1079 h 1455"/>
                <a:gd name="T84" fmla="*/ 428 w 753"/>
                <a:gd name="T85" fmla="*/ 1060 h 1455"/>
                <a:gd name="T86" fmla="*/ 480 w 753"/>
                <a:gd name="T87" fmla="*/ 1016 h 1455"/>
                <a:gd name="T88" fmla="*/ 495 w 753"/>
                <a:gd name="T89" fmla="*/ 958 h 1455"/>
                <a:gd name="T90" fmla="*/ 470 w 753"/>
                <a:gd name="T91" fmla="*/ 898 h 1455"/>
                <a:gd name="T92" fmla="*/ 404 w 753"/>
                <a:gd name="T93" fmla="*/ 850 h 1455"/>
                <a:gd name="T94" fmla="*/ 275 w 753"/>
                <a:gd name="T95" fmla="*/ 794 h 1455"/>
                <a:gd name="T96" fmla="*/ 140 w 753"/>
                <a:gd name="T97" fmla="*/ 723 h 1455"/>
                <a:gd name="T98" fmla="*/ 59 w 753"/>
                <a:gd name="T99" fmla="*/ 646 h 1455"/>
                <a:gd name="T100" fmla="*/ 16 w 753"/>
                <a:gd name="T101" fmla="*/ 547 h 1455"/>
                <a:gd name="T102" fmla="*/ 15 w 753"/>
                <a:gd name="T103" fmla="*/ 426 h 1455"/>
                <a:gd name="T104" fmla="*/ 54 w 753"/>
                <a:gd name="T105" fmla="*/ 320 h 1455"/>
                <a:gd name="T106" fmla="*/ 128 w 753"/>
                <a:gd name="T107" fmla="*/ 240 h 1455"/>
                <a:gd name="T108" fmla="*/ 233 w 753"/>
                <a:gd name="T109" fmla="*/ 186 h 1455"/>
                <a:gd name="T110" fmla="*/ 275 w 753"/>
                <a:gd name="T111" fmla="*/ 167 h 1455"/>
                <a:gd name="T112" fmla="*/ 288 w 753"/>
                <a:gd name="T113" fmla="*/ 142 h 1455"/>
                <a:gd name="T114" fmla="*/ 288 w 753"/>
                <a:gd name="T115" fmla="*/ 80 h 1455"/>
                <a:gd name="T116" fmla="*/ 292 w 753"/>
                <a:gd name="T117" fmla="*/ 19 h 1455"/>
                <a:gd name="T118" fmla="*/ 320 w 753"/>
                <a:gd name="T119" fmla="*/ 1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1455">
                  <a:moveTo>
                    <a:pt x="340" y="0"/>
                  </a:moveTo>
                  <a:lnTo>
                    <a:pt x="379" y="0"/>
                  </a:lnTo>
                  <a:lnTo>
                    <a:pt x="409" y="0"/>
                  </a:lnTo>
                  <a:lnTo>
                    <a:pt x="432" y="1"/>
                  </a:lnTo>
                  <a:lnTo>
                    <a:pt x="449" y="4"/>
                  </a:lnTo>
                  <a:lnTo>
                    <a:pt x="460" y="11"/>
                  </a:lnTo>
                  <a:lnTo>
                    <a:pt x="466" y="21"/>
                  </a:lnTo>
                  <a:lnTo>
                    <a:pt x="469" y="38"/>
                  </a:lnTo>
                  <a:lnTo>
                    <a:pt x="470" y="61"/>
                  </a:lnTo>
                  <a:lnTo>
                    <a:pt x="472" y="90"/>
                  </a:lnTo>
                  <a:lnTo>
                    <a:pt x="472" y="112"/>
                  </a:lnTo>
                  <a:lnTo>
                    <a:pt x="473" y="128"/>
                  </a:lnTo>
                  <a:lnTo>
                    <a:pt x="475" y="140"/>
                  </a:lnTo>
                  <a:lnTo>
                    <a:pt x="479" y="148"/>
                  </a:lnTo>
                  <a:lnTo>
                    <a:pt x="487" y="154"/>
                  </a:lnTo>
                  <a:lnTo>
                    <a:pt x="499" y="159"/>
                  </a:lnTo>
                  <a:lnTo>
                    <a:pt x="514" y="162"/>
                  </a:lnTo>
                  <a:lnTo>
                    <a:pt x="536" y="165"/>
                  </a:lnTo>
                  <a:lnTo>
                    <a:pt x="584" y="175"/>
                  </a:lnTo>
                  <a:lnTo>
                    <a:pt x="630" y="189"/>
                  </a:lnTo>
                  <a:lnTo>
                    <a:pt x="677" y="208"/>
                  </a:lnTo>
                  <a:lnTo>
                    <a:pt x="690" y="215"/>
                  </a:lnTo>
                  <a:lnTo>
                    <a:pt x="699" y="224"/>
                  </a:lnTo>
                  <a:lnTo>
                    <a:pt x="704" y="235"/>
                  </a:lnTo>
                  <a:lnTo>
                    <a:pt x="706" y="248"/>
                  </a:lnTo>
                  <a:lnTo>
                    <a:pt x="703" y="262"/>
                  </a:lnTo>
                  <a:lnTo>
                    <a:pt x="687" y="321"/>
                  </a:lnTo>
                  <a:lnTo>
                    <a:pt x="668" y="381"/>
                  </a:lnTo>
                  <a:lnTo>
                    <a:pt x="663" y="396"/>
                  </a:lnTo>
                  <a:lnTo>
                    <a:pt x="656" y="407"/>
                  </a:lnTo>
                  <a:lnTo>
                    <a:pt x="648" y="413"/>
                  </a:lnTo>
                  <a:lnTo>
                    <a:pt x="638" y="414"/>
                  </a:lnTo>
                  <a:lnTo>
                    <a:pt x="626" y="412"/>
                  </a:lnTo>
                  <a:lnTo>
                    <a:pt x="610" y="406"/>
                  </a:lnTo>
                  <a:lnTo>
                    <a:pt x="555" y="383"/>
                  </a:lnTo>
                  <a:lnTo>
                    <a:pt x="500" y="369"/>
                  </a:lnTo>
                  <a:lnTo>
                    <a:pt x="443" y="361"/>
                  </a:lnTo>
                  <a:lnTo>
                    <a:pt x="384" y="361"/>
                  </a:lnTo>
                  <a:lnTo>
                    <a:pt x="364" y="363"/>
                  </a:lnTo>
                  <a:lnTo>
                    <a:pt x="344" y="366"/>
                  </a:lnTo>
                  <a:lnTo>
                    <a:pt x="325" y="373"/>
                  </a:lnTo>
                  <a:lnTo>
                    <a:pt x="304" y="385"/>
                  </a:lnTo>
                  <a:lnTo>
                    <a:pt x="288" y="399"/>
                  </a:lnTo>
                  <a:lnTo>
                    <a:pt x="276" y="415"/>
                  </a:lnTo>
                  <a:lnTo>
                    <a:pt x="268" y="433"/>
                  </a:lnTo>
                  <a:lnTo>
                    <a:pt x="266" y="452"/>
                  </a:lnTo>
                  <a:lnTo>
                    <a:pt x="268" y="471"/>
                  </a:lnTo>
                  <a:lnTo>
                    <a:pt x="275" y="491"/>
                  </a:lnTo>
                  <a:lnTo>
                    <a:pt x="287" y="508"/>
                  </a:lnTo>
                  <a:lnTo>
                    <a:pt x="303" y="524"/>
                  </a:lnTo>
                  <a:lnTo>
                    <a:pt x="333" y="546"/>
                  </a:lnTo>
                  <a:lnTo>
                    <a:pt x="367" y="565"/>
                  </a:lnTo>
                  <a:lnTo>
                    <a:pt x="401" y="580"/>
                  </a:lnTo>
                  <a:lnTo>
                    <a:pt x="461" y="605"/>
                  </a:lnTo>
                  <a:lnTo>
                    <a:pt x="520" y="631"/>
                  </a:lnTo>
                  <a:lnTo>
                    <a:pt x="578" y="660"/>
                  </a:lnTo>
                  <a:lnTo>
                    <a:pt x="615" y="683"/>
                  </a:lnTo>
                  <a:lnTo>
                    <a:pt x="648" y="710"/>
                  </a:lnTo>
                  <a:lnTo>
                    <a:pt x="677" y="741"/>
                  </a:lnTo>
                  <a:lnTo>
                    <a:pt x="701" y="774"/>
                  </a:lnTo>
                  <a:lnTo>
                    <a:pt x="721" y="808"/>
                  </a:lnTo>
                  <a:lnTo>
                    <a:pt x="736" y="844"/>
                  </a:lnTo>
                  <a:lnTo>
                    <a:pt x="747" y="882"/>
                  </a:lnTo>
                  <a:lnTo>
                    <a:pt x="752" y="922"/>
                  </a:lnTo>
                  <a:lnTo>
                    <a:pt x="753" y="961"/>
                  </a:lnTo>
                  <a:lnTo>
                    <a:pt x="749" y="1000"/>
                  </a:lnTo>
                  <a:lnTo>
                    <a:pt x="740" y="1038"/>
                  </a:lnTo>
                  <a:lnTo>
                    <a:pt x="726" y="1076"/>
                  </a:lnTo>
                  <a:lnTo>
                    <a:pt x="706" y="1112"/>
                  </a:lnTo>
                  <a:lnTo>
                    <a:pt x="683" y="1147"/>
                  </a:lnTo>
                  <a:lnTo>
                    <a:pt x="653" y="1178"/>
                  </a:lnTo>
                  <a:lnTo>
                    <a:pt x="621" y="1206"/>
                  </a:lnTo>
                  <a:lnTo>
                    <a:pt x="585" y="1229"/>
                  </a:lnTo>
                  <a:lnTo>
                    <a:pt x="547" y="1247"/>
                  </a:lnTo>
                  <a:lnTo>
                    <a:pt x="505" y="1261"/>
                  </a:lnTo>
                  <a:lnTo>
                    <a:pt x="489" y="1267"/>
                  </a:lnTo>
                  <a:lnTo>
                    <a:pt x="477" y="1275"/>
                  </a:lnTo>
                  <a:lnTo>
                    <a:pt x="468" y="1286"/>
                  </a:lnTo>
                  <a:lnTo>
                    <a:pt x="463" y="1299"/>
                  </a:lnTo>
                  <a:lnTo>
                    <a:pt x="463" y="1317"/>
                  </a:lnTo>
                  <a:lnTo>
                    <a:pt x="463" y="1363"/>
                  </a:lnTo>
                  <a:lnTo>
                    <a:pt x="463" y="1411"/>
                  </a:lnTo>
                  <a:lnTo>
                    <a:pt x="461" y="1427"/>
                  </a:lnTo>
                  <a:lnTo>
                    <a:pt x="455" y="1439"/>
                  </a:lnTo>
                  <a:lnTo>
                    <a:pt x="446" y="1447"/>
                  </a:lnTo>
                  <a:lnTo>
                    <a:pt x="435" y="1453"/>
                  </a:lnTo>
                  <a:lnTo>
                    <a:pt x="420" y="1455"/>
                  </a:lnTo>
                  <a:lnTo>
                    <a:pt x="369" y="1455"/>
                  </a:lnTo>
                  <a:lnTo>
                    <a:pt x="319" y="1455"/>
                  </a:lnTo>
                  <a:lnTo>
                    <a:pt x="303" y="1453"/>
                  </a:lnTo>
                  <a:lnTo>
                    <a:pt x="291" y="1447"/>
                  </a:lnTo>
                  <a:lnTo>
                    <a:pt x="282" y="1438"/>
                  </a:lnTo>
                  <a:lnTo>
                    <a:pt x="277" y="1424"/>
                  </a:lnTo>
                  <a:lnTo>
                    <a:pt x="275" y="1409"/>
                  </a:lnTo>
                  <a:lnTo>
                    <a:pt x="275" y="1340"/>
                  </a:lnTo>
                  <a:lnTo>
                    <a:pt x="274" y="1321"/>
                  </a:lnTo>
                  <a:lnTo>
                    <a:pt x="272" y="1307"/>
                  </a:lnTo>
                  <a:lnTo>
                    <a:pt x="269" y="1297"/>
                  </a:lnTo>
                  <a:lnTo>
                    <a:pt x="264" y="1291"/>
                  </a:lnTo>
                  <a:lnTo>
                    <a:pt x="255" y="1285"/>
                  </a:lnTo>
                  <a:lnTo>
                    <a:pt x="241" y="1282"/>
                  </a:lnTo>
                  <a:lnTo>
                    <a:pt x="223" y="1280"/>
                  </a:lnTo>
                  <a:lnTo>
                    <a:pt x="177" y="1271"/>
                  </a:lnTo>
                  <a:lnTo>
                    <a:pt x="131" y="1260"/>
                  </a:lnTo>
                  <a:lnTo>
                    <a:pt x="86" y="1246"/>
                  </a:lnTo>
                  <a:lnTo>
                    <a:pt x="43" y="1227"/>
                  </a:lnTo>
                  <a:lnTo>
                    <a:pt x="27" y="1219"/>
                  </a:lnTo>
                  <a:lnTo>
                    <a:pt x="15" y="1210"/>
                  </a:lnTo>
                  <a:lnTo>
                    <a:pt x="6" y="1201"/>
                  </a:lnTo>
                  <a:lnTo>
                    <a:pt x="2" y="1192"/>
                  </a:lnTo>
                  <a:lnTo>
                    <a:pt x="0" y="1180"/>
                  </a:lnTo>
                  <a:lnTo>
                    <a:pt x="3" y="1165"/>
                  </a:lnTo>
                  <a:lnTo>
                    <a:pt x="7" y="1147"/>
                  </a:lnTo>
                  <a:lnTo>
                    <a:pt x="21" y="1095"/>
                  </a:lnTo>
                  <a:lnTo>
                    <a:pt x="37" y="1042"/>
                  </a:lnTo>
                  <a:lnTo>
                    <a:pt x="44" y="1026"/>
                  </a:lnTo>
                  <a:lnTo>
                    <a:pt x="50" y="1014"/>
                  </a:lnTo>
                  <a:lnTo>
                    <a:pt x="58" y="1008"/>
                  </a:lnTo>
                  <a:lnTo>
                    <a:pt x="68" y="1006"/>
                  </a:lnTo>
                  <a:lnTo>
                    <a:pt x="81" y="1010"/>
                  </a:lnTo>
                  <a:lnTo>
                    <a:pt x="97" y="1017"/>
                  </a:lnTo>
                  <a:lnTo>
                    <a:pt x="145" y="1039"/>
                  </a:lnTo>
                  <a:lnTo>
                    <a:pt x="194" y="1055"/>
                  </a:lnTo>
                  <a:lnTo>
                    <a:pt x="245" y="1069"/>
                  </a:lnTo>
                  <a:lnTo>
                    <a:pt x="297" y="1077"/>
                  </a:lnTo>
                  <a:lnTo>
                    <a:pt x="331" y="1079"/>
                  </a:lnTo>
                  <a:lnTo>
                    <a:pt x="364" y="1077"/>
                  </a:lnTo>
                  <a:lnTo>
                    <a:pt x="396" y="1072"/>
                  </a:lnTo>
                  <a:lnTo>
                    <a:pt x="428" y="1060"/>
                  </a:lnTo>
                  <a:lnTo>
                    <a:pt x="450" y="1048"/>
                  </a:lnTo>
                  <a:lnTo>
                    <a:pt x="467" y="1034"/>
                  </a:lnTo>
                  <a:lnTo>
                    <a:pt x="480" y="1016"/>
                  </a:lnTo>
                  <a:lnTo>
                    <a:pt x="490" y="998"/>
                  </a:lnTo>
                  <a:lnTo>
                    <a:pt x="494" y="978"/>
                  </a:lnTo>
                  <a:lnTo>
                    <a:pt x="495" y="958"/>
                  </a:lnTo>
                  <a:lnTo>
                    <a:pt x="491" y="937"/>
                  </a:lnTo>
                  <a:lnTo>
                    <a:pt x="482" y="917"/>
                  </a:lnTo>
                  <a:lnTo>
                    <a:pt x="470" y="898"/>
                  </a:lnTo>
                  <a:lnTo>
                    <a:pt x="453" y="880"/>
                  </a:lnTo>
                  <a:lnTo>
                    <a:pt x="429" y="864"/>
                  </a:lnTo>
                  <a:lnTo>
                    <a:pt x="404" y="850"/>
                  </a:lnTo>
                  <a:lnTo>
                    <a:pt x="378" y="837"/>
                  </a:lnTo>
                  <a:lnTo>
                    <a:pt x="327" y="815"/>
                  </a:lnTo>
                  <a:lnTo>
                    <a:pt x="275" y="794"/>
                  </a:lnTo>
                  <a:lnTo>
                    <a:pt x="223" y="771"/>
                  </a:lnTo>
                  <a:lnTo>
                    <a:pt x="173" y="745"/>
                  </a:lnTo>
                  <a:lnTo>
                    <a:pt x="140" y="723"/>
                  </a:lnTo>
                  <a:lnTo>
                    <a:pt x="109" y="700"/>
                  </a:lnTo>
                  <a:lnTo>
                    <a:pt x="83" y="673"/>
                  </a:lnTo>
                  <a:lnTo>
                    <a:pt x="59" y="646"/>
                  </a:lnTo>
                  <a:lnTo>
                    <a:pt x="41" y="616"/>
                  </a:lnTo>
                  <a:lnTo>
                    <a:pt x="25" y="583"/>
                  </a:lnTo>
                  <a:lnTo>
                    <a:pt x="16" y="547"/>
                  </a:lnTo>
                  <a:lnTo>
                    <a:pt x="10" y="509"/>
                  </a:lnTo>
                  <a:lnTo>
                    <a:pt x="10" y="468"/>
                  </a:lnTo>
                  <a:lnTo>
                    <a:pt x="15" y="426"/>
                  </a:lnTo>
                  <a:lnTo>
                    <a:pt x="24" y="388"/>
                  </a:lnTo>
                  <a:lnTo>
                    <a:pt x="37" y="352"/>
                  </a:lnTo>
                  <a:lnTo>
                    <a:pt x="54" y="320"/>
                  </a:lnTo>
                  <a:lnTo>
                    <a:pt x="76" y="290"/>
                  </a:lnTo>
                  <a:lnTo>
                    <a:pt x="99" y="264"/>
                  </a:lnTo>
                  <a:lnTo>
                    <a:pt x="128" y="240"/>
                  </a:lnTo>
                  <a:lnTo>
                    <a:pt x="159" y="220"/>
                  </a:lnTo>
                  <a:lnTo>
                    <a:pt x="194" y="201"/>
                  </a:lnTo>
                  <a:lnTo>
                    <a:pt x="233" y="186"/>
                  </a:lnTo>
                  <a:lnTo>
                    <a:pt x="251" y="178"/>
                  </a:lnTo>
                  <a:lnTo>
                    <a:pt x="265" y="173"/>
                  </a:lnTo>
                  <a:lnTo>
                    <a:pt x="275" y="167"/>
                  </a:lnTo>
                  <a:lnTo>
                    <a:pt x="281" y="161"/>
                  </a:lnTo>
                  <a:lnTo>
                    <a:pt x="285" y="153"/>
                  </a:lnTo>
                  <a:lnTo>
                    <a:pt x="288" y="142"/>
                  </a:lnTo>
                  <a:lnTo>
                    <a:pt x="288" y="128"/>
                  </a:lnTo>
                  <a:lnTo>
                    <a:pt x="289" y="109"/>
                  </a:lnTo>
                  <a:lnTo>
                    <a:pt x="288" y="80"/>
                  </a:lnTo>
                  <a:lnTo>
                    <a:pt x="289" y="51"/>
                  </a:lnTo>
                  <a:lnTo>
                    <a:pt x="290" y="32"/>
                  </a:lnTo>
                  <a:lnTo>
                    <a:pt x="292" y="19"/>
                  </a:lnTo>
                  <a:lnTo>
                    <a:pt x="299" y="9"/>
                  </a:lnTo>
                  <a:lnTo>
                    <a:pt x="307" y="4"/>
                  </a:lnTo>
                  <a:lnTo>
                    <a:pt x="320" y="1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7" name="Group 976"/>
          <p:cNvGrpSpPr/>
          <p:nvPr/>
        </p:nvGrpSpPr>
        <p:grpSpPr>
          <a:xfrm>
            <a:off x="1595107" y="3451226"/>
            <a:ext cx="573088" cy="574675"/>
            <a:chOff x="1565275" y="3451226"/>
            <a:chExt cx="573088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2" name="Freeform 303"/>
            <p:cNvSpPr>
              <a:spLocks/>
            </p:cNvSpPr>
            <p:nvPr/>
          </p:nvSpPr>
          <p:spPr bwMode="auto">
            <a:xfrm>
              <a:off x="1752600" y="3451226"/>
              <a:ext cx="385763" cy="385763"/>
            </a:xfrm>
            <a:custGeom>
              <a:avLst/>
              <a:gdLst>
                <a:gd name="T0" fmla="*/ 1186 w 2427"/>
                <a:gd name="T1" fmla="*/ 4 h 2433"/>
                <a:gd name="T2" fmla="*/ 1249 w 2427"/>
                <a:gd name="T3" fmla="*/ 44 h 2433"/>
                <a:gd name="T4" fmla="*/ 1274 w 2427"/>
                <a:gd name="T5" fmla="*/ 117 h 2433"/>
                <a:gd name="T6" fmla="*/ 1416 w 2427"/>
                <a:gd name="T7" fmla="*/ 331 h 2433"/>
                <a:gd name="T8" fmla="*/ 1618 w 2427"/>
                <a:gd name="T9" fmla="*/ 423 h 2433"/>
                <a:gd name="T10" fmla="*/ 1824 w 2427"/>
                <a:gd name="T11" fmla="*/ 325 h 2433"/>
                <a:gd name="T12" fmla="*/ 1888 w 2427"/>
                <a:gd name="T13" fmla="*/ 306 h 2433"/>
                <a:gd name="T14" fmla="*/ 1952 w 2427"/>
                <a:gd name="T15" fmla="*/ 326 h 2433"/>
                <a:gd name="T16" fmla="*/ 2109 w 2427"/>
                <a:gd name="T17" fmla="*/ 485 h 2433"/>
                <a:gd name="T18" fmla="*/ 2128 w 2427"/>
                <a:gd name="T19" fmla="*/ 548 h 2433"/>
                <a:gd name="T20" fmla="*/ 2109 w 2427"/>
                <a:gd name="T21" fmla="*/ 612 h 2433"/>
                <a:gd name="T22" fmla="*/ 2010 w 2427"/>
                <a:gd name="T23" fmla="*/ 818 h 2433"/>
                <a:gd name="T24" fmla="*/ 2101 w 2427"/>
                <a:gd name="T25" fmla="*/ 1021 h 2433"/>
                <a:gd name="T26" fmla="*/ 2313 w 2427"/>
                <a:gd name="T27" fmla="*/ 1164 h 2433"/>
                <a:gd name="T28" fmla="*/ 2385 w 2427"/>
                <a:gd name="T29" fmla="*/ 1190 h 2433"/>
                <a:gd name="T30" fmla="*/ 2424 w 2427"/>
                <a:gd name="T31" fmla="*/ 1253 h 2433"/>
                <a:gd name="T32" fmla="*/ 2423 w 2427"/>
                <a:gd name="T33" fmla="*/ 1483 h 2433"/>
                <a:gd name="T34" fmla="*/ 2383 w 2427"/>
                <a:gd name="T35" fmla="*/ 1547 h 2433"/>
                <a:gd name="T36" fmla="*/ 2310 w 2427"/>
                <a:gd name="T37" fmla="*/ 1573 h 2433"/>
                <a:gd name="T38" fmla="*/ 2100 w 2427"/>
                <a:gd name="T39" fmla="*/ 1715 h 2433"/>
                <a:gd name="T40" fmla="*/ 2008 w 2427"/>
                <a:gd name="T41" fmla="*/ 1919 h 2433"/>
                <a:gd name="T42" fmla="*/ 2103 w 2427"/>
                <a:gd name="T43" fmla="*/ 2124 h 2433"/>
                <a:gd name="T44" fmla="*/ 2122 w 2427"/>
                <a:gd name="T45" fmla="*/ 2188 h 2433"/>
                <a:gd name="T46" fmla="*/ 2103 w 2427"/>
                <a:gd name="T47" fmla="*/ 2251 h 2433"/>
                <a:gd name="T48" fmla="*/ 1944 w 2427"/>
                <a:gd name="T49" fmla="*/ 2410 h 2433"/>
                <a:gd name="T50" fmla="*/ 1881 w 2427"/>
                <a:gd name="T51" fmla="*/ 2428 h 2433"/>
                <a:gd name="T52" fmla="*/ 1817 w 2427"/>
                <a:gd name="T53" fmla="*/ 2409 h 2433"/>
                <a:gd name="T54" fmla="*/ 1610 w 2427"/>
                <a:gd name="T55" fmla="*/ 2316 h 2433"/>
                <a:gd name="T56" fmla="*/ 1389 w 2427"/>
                <a:gd name="T57" fmla="*/ 2412 h 2433"/>
                <a:gd name="T58" fmla="*/ 1289 w 2427"/>
                <a:gd name="T59" fmla="*/ 2244 h 2433"/>
                <a:gd name="T60" fmla="*/ 1205 w 2427"/>
                <a:gd name="T61" fmla="*/ 1971 h 2433"/>
                <a:gd name="T62" fmla="*/ 1246 w 2427"/>
                <a:gd name="T63" fmla="*/ 1930 h 2433"/>
                <a:gd name="T64" fmla="*/ 1395 w 2427"/>
                <a:gd name="T65" fmla="*/ 1857 h 2433"/>
                <a:gd name="T66" fmla="*/ 1522 w 2427"/>
                <a:gd name="T67" fmla="*/ 1742 h 2433"/>
                <a:gd name="T68" fmla="*/ 1608 w 2427"/>
                <a:gd name="T69" fmla="*/ 1601 h 2433"/>
                <a:gd name="T70" fmla="*/ 1652 w 2427"/>
                <a:gd name="T71" fmla="*/ 1446 h 2433"/>
                <a:gd name="T72" fmla="*/ 1652 w 2427"/>
                <a:gd name="T73" fmla="*/ 1285 h 2433"/>
                <a:gd name="T74" fmla="*/ 1610 w 2427"/>
                <a:gd name="T75" fmla="*/ 1129 h 2433"/>
                <a:gd name="T76" fmla="*/ 1524 w 2427"/>
                <a:gd name="T77" fmla="*/ 987 h 2433"/>
                <a:gd name="T78" fmla="*/ 1398 w 2427"/>
                <a:gd name="T79" fmla="*/ 872 h 2433"/>
                <a:gd name="T80" fmla="*/ 1252 w 2427"/>
                <a:gd name="T81" fmla="*/ 799 h 2433"/>
                <a:gd name="T82" fmla="*/ 1094 w 2427"/>
                <a:gd name="T83" fmla="*/ 770 h 2433"/>
                <a:gd name="T84" fmla="*/ 934 w 2427"/>
                <a:gd name="T85" fmla="*/ 784 h 2433"/>
                <a:gd name="T86" fmla="*/ 783 w 2427"/>
                <a:gd name="T87" fmla="*/ 841 h 2433"/>
                <a:gd name="T88" fmla="*/ 649 w 2427"/>
                <a:gd name="T89" fmla="*/ 943 h 2433"/>
                <a:gd name="T90" fmla="*/ 545 w 2427"/>
                <a:gd name="T91" fmla="*/ 1081 h 2433"/>
                <a:gd name="T92" fmla="*/ 487 w 2427"/>
                <a:gd name="T93" fmla="*/ 1237 h 2433"/>
                <a:gd name="T94" fmla="*/ 282 w 2427"/>
                <a:gd name="T95" fmla="*/ 1164 h 2433"/>
                <a:gd name="T96" fmla="*/ 0 w 2427"/>
                <a:gd name="T97" fmla="*/ 1119 h 2433"/>
                <a:gd name="T98" fmla="*/ 81 w 2427"/>
                <a:gd name="T99" fmla="*/ 888 h 2433"/>
                <a:gd name="T100" fmla="*/ 44 w 2427"/>
                <a:gd name="T101" fmla="*/ 622 h 2433"/>
                <a:gd name="T102" fmla="*/ 13 w 2427"/>
                <a:gd name="T103" fmla="*/ 563 h 2433"/>
                <a:gd name="T104" fmla="*/ 20 w 2427"/>
                <a:gd name="T105" fmla="*/ 497 h 2433"/>
                <a:gd name="T106" fmla="*/ 170 w 2427"/>
                <a:gd name="T107" fmla="*/ 334 h 2433"/>
                <a:gd name="T108" fmla="*/ 230 w 2427"/>
                <a:gd name="T109" fmla="*/ 303 h 2433"/>
                <a:gd name="T110" fmla="*/ 294 w 2427"/>
                <a:gd name="T111" fmla="*/ 310 h 2433"/>
                <a:gd name="T112" fmla="*/ 455 w 2427"/>
                <a:gd name="T113" fmla="*/ 457 h 2433"/>
                <a:gd name="T114" fmla="*/ 654 w 2427"/>
                <a:gd name="T115" fmla="*/ 351 h 2433"/>
                <a:gd name="T116" fmla="*/ 866 w 2427"/>
                <a:gd name="T117" fmla="*/ 290 h 2433"/>
                <a:gd name="T118" fmla="*/ 878 w 2427"/>
                <a:gd name="T119" fmla="*/ 64 h 2433"/>
                <a:gd name="T120" fmla="*/ 931 w 2427"/>
                <a:gd name="T121" fmla="*/ 1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27" h="2433">
                  <a:moveTo>
                    <a:pt x="982" y="0"/>
                  </a:moveTo>
                  <a:lnTo>
                    <a:pt x="1160" y="1"/>
                  </a:lnTo>
                  <a:lnTo>
                    <a:pt x="1186" y="4"/>
                  </a:lnTo>
                  <a:lnTo>
                    <a:pt x="1210" y="13"/>
                  </a:lnTo>
                  <a:lnTo>
                    <a:pt x="1231" y="26"/>
                  </a:lnTo>
                  <a:lnTo>
                    <a:pt x="1249" y="44"/>
                  </a:lnTo>
                  <a:lnTo>
                    <a:pt x="1263" y="66"/>
                  </a:lnTo>
                  <a:lnTo>
                    <a:pt x="1272" y="90"/>
                  </a:lnTo>
                  <a:lnTo>
                    <a:pt x="1274" y="117"/>
                  </a:lnTo>
                  <a:lnTo>
                    <a:pt x="1274" y="292"/>
                  </a:lnTo>
                  <a:lnTo>
                    <a:pt x="1346" y="308"/>
                  </a:lnTo>
                  <a:lnTo>
                    <a:pt x="1416" y="331"/>
                  </a:lnTo>
                  <a:lnTo>
                    <a:pt x="1484" y="356"/>
                  </a:lnTo>
                  <a:lnTo>
                    <a:pt x="1552" y="388"/>
                  </a:lnTo>
                  <a:lnTo>
                    <a:pt x="1618" y="423"/>
                  </a:lnTo>
                  <a:lnTo>
                    <a:pt x="1682" y="464"/>
                  </a:lnTo>
                  <a:lnTo>
                    <a:pt x="1806" y="340"/>
                  </a:lnTo>
                  <a:lnTo>
                    <a:pt x="1824" y="325"/>
                  </a:lnTo>
                  <a:lnTo>
                    <a:pt x="1845" y="315"/>
                  </a:lnTo>
                  <a:lnTo>
                    <a:pt x="1866" y="308"/>
                  </a:lnTo>
                  <a:lnTo>
                    <a:pt x="1888" y="306"/>
                  </a:lnTo>
                  <a:lnTo>
                    <a:pt x="1910" y="308"/>
                  </a:lnTo>
                  <a:lnTo>
                    <a:pt x="1932" y="315"/>
                  </a:lnTo>
                  <a:lnTo>
                    <a:pt x="1952" y="326"/>
                  </a:lnTo>
                  <a:lnTo>
                    <a:pt x="1969" y="340"/>
                  </a:lnTo>
                  <a:lnTo>
                    <a:pt x="2095" y="467"/>
                  </a:lnTo>
                  <a:lnTo>
                    <a:pt x="2109" y="485"/>
                  </a:lnTo>
                  <a:lnTo>
                    <a:pt x="2120" y="505"/>
                  </a:lnTo>
                  <a:lnTo>
                    <a:pt x="2125" y="526"/>
                  </a:lnTo>
                  <a:lnTo>
                    <a:pt x="2128" y="548"/>
                  </a:lnTo>
                  <a:lnTo>
                    <a:pt x="2125" y="570"/>
                  </a:lnTo>
                  <a:lnTo>
                    <a:pt x="2119" y="592"/>
                  </a:lnTo>
                  <a:lnTo>
                    <a:pt x="2109" y="612"/>
                  </a:lnTo>
                  <a:lnTo>
                    <a:pt x="2093" y="629"/>
                  </a:lnTo>
                  <a:lnTo>
                    <a:pt x="1969" y="754"/>
                  </a:lnTo>
                  <a:lnTo>
                    <a:pt x="2010" y="818"/>
                  </a:lnTo>
                  <a:lnTo>
                    <a:pt x="2045" y="884"/>
                  </a:lnTo>
                  <a:lnTo>
                    <a:pt x="2075" y="952"/>
                  </a:lnTo>
                  <a:lnTo>
                    <a:pt x="2101" y="1021"/>
                  </a:lnTo>
                  <a:lnTo>
                    <a:pt x="2122" y="1092"/>
                  </a:lnTo>
                  <a:lnTo>
                    <a:pt x="2139" y="1163"/>
                  </a:lnTo>
                  <a:lnTo>
                    <a:pt x="2313" y="1164"/>
                  </a:lnTo>
                  <a:lnTo>
                    <a:pt x="2340" y="1168"/>
                  </a:lnTo>
                  <a:lnTo>
                    <a:pt x="2364" y="1177"/>
                  </a:lnTo>
                  <a:lnTo>
                    <a:pt x="2385" y="1190"/>
                  </a:lnTo>
                  <a:lnTo>
                    <a:pt x="2402" y="1207"/>
                  </a:lnTo>
                  <a:lnTo>
                    <a:pt x="2417" y="1228"/>
                  </a:lnTo>
                  <a:lnTo>
                    <a:pt x="2424" y="1253"/>
                  </a:lnTo>
                  <a:lnTo>
                    <a:pt x="2427" y="1279"/>
                  </a:lnTo>
                  <a:lnTo>
                    <a:pt x="2427" y="1457"/>
                  </a:lnTo>
                  <a:lnTo>
                    <a:pt x="2423" y="1483"/>
                  </a:lnTo>
                  <a:lnTo>
                    <a:pt x="2415" y="1507"/>
                  </a:lnTo>
                  <a:lnTo>
                    <a:pt x="2400" y="1530"/>
                  </a:lnTo>
                  <a:lnTo>
                    <a:pt x="2383" y="1547"/>
                  </a:lnTo>
                  <a:lnTo>
                    <a:pt x="2362" y="1560"/>
                  </a:lnTo>
                  <a:lnTo>
                    <a:pt x="2338" y="1569"/>
                  </a:lnTo>
                  <a:lnTo>
                    <a:pt x="2310" y="1573"/>
                  </a:lnTo>
                  <a:lnTo>
                    <a:pt x="2136" y="1571"/>
                  </a:lnTo>
                  <a:lnTo>
                    <a:pt x="2121" y="1643"/>
                  </a:lnTo>
                  <a:lnTo>
                    <a:pt x="2100" y="1715"/>
                  </a:lnTo>
                  <a:lnTo>
                    <a:pt x="2074" y="1784"/>
                  </a:lnTo>
                  <a:lnTo>
                    <a:pt x="2043" y="1853"/>
                  </a:lnTo>
                  <a:lnTo>
                    <a:pt x="2008" y="1919"/>
                  </a:lnTo>
                  <a:lnTo>
                    <a:pt x="1967" y="1983"/>
                  </a:lnTo>
                  <a:lnTo>
                    <a:pt x="2089" y="2105"/>
                  </a:lnTo>
                  <a:lnTo>
                    <a:pt x="2103" y="2124"/>
                  </a:lnTo>
                  <a:lnTo>
                    <a:pt x="2114" y="2144"/>
                  </a:lnTo>
                  <a:lnTo>
                    <a:pt x="2121" y="2166"/>
                  </a:lnTo>
                  <a:lnTo>
                    <a:pt x="2122" y="2188"/>
                  </a:lnTo>
                  <a:lnTo>
                    <a:pt x="2120" y="2210"/>
                  </a:lnTo>
                  <a:lnTo>
                    <a:pt x="2114" y="2231"/>
                  </a:lnTo>
                  <a:lnTo>
                    <a:pt x="2103" y="2251"/>
                  </a:lnTo>
                  <a:lnTo>
                    <a:pt x="2088" y="2270"/>
                  </a:lnTo>
                  <a:lnTo>
                    <a:pt x="1963" y="2394"/>
                  </a:lnTo>
                  <a:lnTo>
                    <a:pt x="1944" y="2410"/>
                  </a:lnTo>
                  <a:lnTo>
                    <a:pt x="1924" y="2420"/>
                  </a:lnTo>
                  <a:lnTo>
                    <a:pt x="1903" y="2426"/>
                  </a:lnTo>
                  <a:lnTo>
                    <a:pt x="1881" y="2428"/>
                  </a:lnTo>
                  <a:lnTo>
                    <a:pt x="1859" y="2426"/>
                  </a:lnTo>
                  <a:lnTo>
                    <a:pt x="1837" y="2420"/>
                  </a:lnTo>
                  <a:lnTo>
                    <a:pt x="1817" y="2409"/>
                  </a:lnTo>
                  <a:lnTo>
                    <a:pt x="1800" y="2394"/>
                  </a:lnTo>
                  <a:lnTo>
                    <a:pt x="1679" y="2272"/>
                  </a:lnTo>
                  <a:lnTo>
                    <a:pt x="1610" y="2316"/>
                  </a:lnTo>
                  <a:lnTo>
                    <a:pt x="1538" y="2353"/>
                  </a:lnTo>
                  <a:lnTo>
                    <a:pt x="1464" y="2385"/>
                  </a:lnTo>
                  <a:lnTo>
                    <a:pt x="1389" y="2412"/>
                  </a:lnTo>
                  <a:lnTo>
                    <a:pt x="1313" y="2433"/>
                  </a:lnTo>
                  <a:lnTo>
                    <a:pt x="1304" y="2338"/>
                  </a:lnTo>
                  <a:lnTo>
                    <a:pt x="1289" y="2244"/>
                  </a:lnTo>
                  <a:lnTo>
                    <a:pt x="1267" y="2152"/>
                  </a:lnTo>
                  <a:lnTo>
                    <a:pt x="1239" y="2060"/>
                  </a:lnTo>
                  <a:lnTo>
                    <a:pt x="1205" y="1971"/>
                  </a:lnTo>
                  <a:lnTo>
                    <a:pt x="1199" y="1957"/>
                  </a:lnTo>
                  <a:lnTo>
                    <a:pt x="1193" y="1944"/>
                  </a:lnTo>
                  <a:lnTo>
                    <a:pt x="1246" y="1930"/>
                  </a:lnTo>
                  <a:lnTo>
                    <a:pt x="1297" y="1910"/>
                  </a:lnTo>
                  <a:lnTo>
                    <a:pt x="1347" y="1886"/>
                  </a:lnTo>
                  <a:lnTo>
                    <a:pt x="1395" y="1857"/>
                  </a:lnTo>
                  <a:lnTo>
                    <a:pt x="1440" y="1824"/>
                  </a:lnTo>
                  <a:lnTo>
                    <a:pt x="1483" y="1784"/>
                  </a:lnTo>
                  <a:lnTo>
                    <a:pt x="1522" y="1742"/>
                  </a:lnTo>
                  <a:lnTo>
                    <a:pt x="1556" y="1697"/>
                  </a:lnTo>
                  <a:lnTo>
                    <a:pt x="1584" y="1651"/>
                  </a:lnTo>
                  <a:lnTo>
                    <a:pt x="1608" y="1601"/>
                  </a:lnTo>
                  <a:lnTo>
                    <a:pt x="1628" y="1550"/>
                  </a:lnTo>
                  <a:lnTo>
                    <a:pt x="1643" y="1499"/>
                  </a:lnTo>
                  <a:lnTo>
                    <a:pt x="1652" y="1446"/>
                  </a:lnTo>
                  <a:lnTo>
                    <a:pt x="1657" y="1392"/>
                  </a:lnTo>
                  <a:lnTo>
                    <a:pt x="1658" y="1339"/>
                  </a:lnTo>
                  <a:lnTo>
                    <a:pt x="1652" y="1285"/>
                  </a:lnTo>
                  <a:lnTo>
                    <a:pt x="1644" y="1232"/>
                  </a:lnTo>
                  <a:lnTo>
                    <a:pt x="1629" y="1180"/>
                  </a:lnTo>
                  <a:lnTo>
                    <a:pt x="1610" y="1129"/>
                  </a:lnTo>
                  <a:lnTo>
                    <a:pt x="1587" y="1079"/>
                  </a:lnTo>
                  <a:lnTo>
                    <a:pt x="1558" y="1032"/>
                  </a:lnTo>
                  <a:lnTo>
                    <a:pt x="1524" y="987"/>
                  </a:lnTo>
                  <a:lnTo>
                    <a:pt x="1485" y="945"/>
                  </a:lnTo>
                  <a:lnTo>
                    <a:pt x="1444" y="906"/>
                  </a:lnTo>
                  <a:lnTo>
                    <a:pt x="1398" y="872"/>
                  </a:lnTo>
                  <a:lnTo>
                    <a:pt x="1351" y="843"/>
                  </a:lnTo>
                  <a:lnTo>
                    <a:pt x="1303" y="819"/>
                  </a:lnTo>
                  <a:lnTo>
                    <a:pt x="1252" y="799"/>
                  </a:lnTo>
                  <a:lnTo>
                    <a:pt x="1201" y="785"/>
                  </a:lnTo>
                  <a:lnTo>
                    <a:pt x="1148" y="775"/>
                  </a:lnTo>
                  <a:lnTo>
                    <a:pt x="1094" y="770"/>
                  </a:lnTo>
                  <a:lnTo>
                    <a:pt x="1041" y="770"/>
                  </a:lnTo>
                  <a:lnTo>
                    <a:pt x="987" y="775"/>
                  </a:lnTo>
                  <a:lnTo>
                    <a:pt x="934" y="784"/>
                  </a:lnTo>
                  <a:lnTo>
                    <a:pt x="883" y="798"/>
                  </a:lnTo>
                  <a:lnTo>
                    <a:pt x="832" y="817"/>
                  </a:lnTo>
                  <a:lnTo>
                    <a:pt x="783" y="841"/>
                  </a:lnTo>
                  <a:lnTo>
                    <a:pt x="735" y="870"/>
                  </a:lnTo>
                  <a:lnTo>
                    <a:pt x="690" y="904"/>
                  </a:lnTo>
                  <a:lnTo>
                    <a:pt x="649" y="943"/>
                  </a:lnTo>
                  <a:lnTo>
                    <a:pt x="609" y="986"/>
                  </a:lnTo>
                  <a:lnTo>
                    <a:pt x="575" y="1032"/>
                  </a:lnTo>
                  <a:lnTo>
                    <a:pt x="545" y="1081"/>
                  </a:lnTo>
                  <a:lnTo>
                    <a:pt x="521" y="1131"/>
                  </a:lnTo>
                  <a:lnTo>
                    <a:pt x="501" y="1183"/>
                  </a:lnTo>
                  <a:lnTo>
                    <a:pt x="487" y="1237"/>
                  </a:lnTo>
                  <a:lnTo>
                    <a:pt x="463" y="1227"/>
                  </a:lnTo>
                  <a:lnTo>
                    <a:pt x="374" y="1193"/>
                  </a:lnTo>
                  <a:lnTo>
                    <a:pt x="282" y="1164"/>
                  </a:lnTo>
                  <a:lnTo>
                    <a:pt x="189" y="1143"/>
                  </a:lnTo>
                  <a:lnTo>
                    <a:pt x="94" y="1128"/>
                  </a:lnTo>
                  <a:lnTo>
                    <a:pt x="0" y="1119"/>
                  </a:lnTo>
                  <a:lnTo>
                    <a:pt x="21" y="1041"/>
                  </a:lnTo>
                  <a:lnTo>
                    <a:pt x="48" y="964"/>
                  </a:lnTo>
                  <a:lnTo>
                    <a:pt x="81" y="888"/>
                  </a:lnTo>
                  <a:lnTo>
                    <a:pt x="120" y="815"/>
                  </a:lnTo>
                  <a:lnTo>
                    <a:pt x="165" y="744"/>
                  </a:lnTo>
                  <a:lnTo>
                    <a:pt x="44" y="622"/>
                  </a:lnTo>
                  <a:lnTo>
                    <a:pt x="29" y="604"/>
                  </a:lnTo>
                  <a:lnTo>
                    <a:pt x="18" y="584"/>
                  </a:lnTo>
                  <a:lnTo>
                    <a:pt x="13" y="563"/>
                  </a:lnTo>
                  <a:lnTo>
                    <a:pt x="11" y="541"/>
                  </a:lnTo>
                  <a:lnTo>
                    <a:pt x="13" y="519"/>
                  </a:lnTo>
                  <a:lnTo>
                    <a:pt x="20" y="497"/>
                  </a:lnTo>
                  <a:lnTo>
                    <a:pt x="29" y="477"/>
                  </a:lnTo>
                  <a:lnTo>
                    <a:pt x="45" y="460"/>
                  </a:lnTo>
                  <a:lnTo>
                    <a:pt x="170" y="334"/>
                  </a:lnTo>
                  <a:lnTo>
                    <a:pt x="188" y="319"/>
                  </a:lnTo>
                  <a:lnTo>
                    <a:pt x="209" y="308"/>
                  </a:lnTo>
                  <a:lnTo>
                    <a:pt x="230" y="303"/>
                  </a:lnTo>
                  <a:lnTo>
                    <a:pt x="252" y="301"/>
                  </a:lnTo>
                  <a:lnTo>
                    <a:pt x="274" y="303"/>
                  </a:lnTo>
                  <a:lnTo>
                    <a:pt x="294" y="310"/>
                  </a:lnTo>
                  <a:lnTo>
                    <a:pt x="314" y="319"/>
                  </a:lnTo>
                  <a:lnTo>
                    <a:pt x="333" y="335"/>
                  </a:lnTo>
                  <a:lnTo>
                    <a:pt x="455" y="457"/>
                  </a:lnTo>
                  <a:lnTo>
                    <a:pt x="519" y="417"/>
                  </a:lnTo>
                  <a:lnTo>
                    <a:pt x="586" y="381"/>
                  </a:lnTo>
                  <a:lnTo>
                    <a:pt x="654" y="351"/>
                  </a:lnTo>
                  <a:lnTo>
                    <a:pt x="723" y="326"/>
                  </a:lnTo>
                  <a:lnTo>
                    <a:pt x="794" y="305"/>
                  </a:lnTo>
                  <a:lnTo>
                    <a:pt x="866" y="290"/>
                  </a:lnTo>
                  <a:lnTo>
                    <a:pt x="866" y="114"/>
                  </a:lnTo>
                  <a:lnTo>
                    <a:pt x="870" y="88"/>
                  </a:lnTo>
                  <a:lnTo>
                    <a:pt x="878" y="64"/>
                  </a:lnTo>
                  <a:lnTo>
                    <a:pt x="893" y="43"/>
                  </a:lnTo>
                  <a:lnTo>
                    <a:pt x="910" y="25"/>
                  </a:lnTo>
                  <a:lnTo>
                    <a:pt x="931" y="12"/>
                  </a:lnTo>
                  <a:lnTo>
                    <a:pt x="955" y="3"/>
                  </a:lnTo>
                  <a:lnTo>
                    <a:pt x="9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04"/>
            <p:cNvSpPr>
              <a:spLocks noEditPoints="1"/>
            </p:cNvSpPr>
            <p:nvPr/>
          </p:nvSpPr>
          <p:spPr bwMode="auto">
            <a:xfrm>
              <a:off x="1565275" y="3675063"/>
              <a:ext cx="349250" cy="350838"/>
            </a:xfrm>
            <a:custGeom>
              <a:avLst/>
              <a:gdLst>
                <a:gd name="T0" fmla="*/ 1032 w 2202"/>
                <a:gd name="T1" fmla="*/ 497 h 2210"/>
                <a:gd name="T2" fmla="*/ 862 w 2202"/>
                <a:gd name="T3" fmla="*/ 567 h 2210"/>
                <a:gd name="T4" fmla="*/ 719 w 2202"/>
                <a:gd name="T5" fmla="*/ 701 h 2210"/>
                <a:gd name="T6" fmla="*/ 631 w 2202"/>
                <a:gd name="T7" fmla="*/ 879 h 2210"/>
                <a:gd name="T8" fmla="*/ 465 w 2202"/>
                <a:gd name="T9" fmla="*/ 904 h 2210"/>
                <a:gd name="T10" fmla="*/ 457 w 2202"/>
                <a:gd name="T11" fmla="*/ 1032 h 2210"/>
                <a:gd name="T12" fmla="*/ 598 w 2202"/>
                <a:gd name="T13" fmla="*/ 1055 h 2210"/>
                <a:gd name="T14" fmla="*/ 465 w 2202"/>
                <a:gd name="T15" fmla="*/ 1136 h 2210"/>
                <a:gd name="T16" fmla="*/ 457 w 2202"/>
                <a:gd name="T17" fmla="*/ 1263 h 2210"/>
                <a:gd name="T18" fmla="*/ 619 w 2202"/>
                <a:gd name="T19" fmla="*/ 1286 h 2210"/>
                <a:gd name="T20" fmla="*/ 672 w 2202"/>
                <a:gd name="T21" fmla="*/ 1429 h 2210"/>
                <a:gd name="T22" fmla="*/ 797 w 2202"/>
                <a:gd name="T23" fmla="*/ 1593 h 2210"/>
                <a:gd name="T24" fmla="*/ 981 w 2202"/>
                <a:gd name="T25" fmla="*/ 1696 h 2210"/>
                <a:gd name="T26" fmla="*/ 1249 w 2202"/>
                <a:gd name="T27" fmla="*/ 1727 h 2210"/>
                <a:gd name="T28" fmla="*/ 1485 w 2202"/>
                <a:gd name="T29" fmla="*/ 1664 h 2210"/>
                <a:gd name="T30" fmla="*/ 1518 w 2202"/>
                <a:gd name="T31" fmla="*/ 1613 h 2210"/>
                <a:gd name="T32" fmla="*/ 1460 w 2202"/>
                <a:gd name="T33" fmla="*/ 1478 h 2210"/>
                <a:gd name="T34" fmla="*/ 1405 w 2202"/>
                <a:gd name="T35" fmla="*/ 1462 h 2210"/>
                <a:gd name="T36" fmla="*/ 1184 w 2202"/>
                <a:gd name="T37" fmla="*/ 1506 h 2210"/>
                <a:gd name="T38" fmla="*/ 1005 w 2202"/>
                <a:gd name="T39" fmla="*/ 1473 h 2210"/>
                <a:gd name="T40" fmla="*/ 902 w 2202"/>
                <a:gd name="T41" fmla="*/ 1384 h 2210"/>
                <a:gd name="T42" fmla="*/ 1125 w 2202"/>
                <a:gd name="T43" fmla="*/ 1289 h 2210"/>
                <a:gd name="T44" fmla="*/ 1163 w 2202"/>
                <a:gd name="T45" fmla="*/ 1250 h 2210"/>
                <a:gd name="T46" fmla="*/ 1140 w 2202"/>
                <a:gd name="T47" fmla="*/ 1129 h 2210"/>
                <a:gd name="T48" fmla="*/ 1125 w 2202"/>
                <a:gd name="T49" fmla="*/ 1056 h 2210"/>
                <a:gd name="T50" fmla="*/ 1163 w 2202"/>
                <a:gd name="T51" fmla="*/ 1018 h 2210"/>
                <a:gd name="T52" fmla="*/ 1140 w 2202"/>
                <a:gd name="T53" fmla="*/ 897 h 2210"/>
                <a:gd name="T54" fmla="*/ 867 w 2202"/>
                <a:gd name="T55" fmla="*/ 891 h 2210"/>
                <a:gd name="T56" fmla="*/ 937 w 2202"/>
                <a:gd name="T57" fmla="*/ 786 h 2210"/>
                <a:gd name="T58" fmla="*/ 1061 w 2202"/>
                <a:gd name="T59" fmla="*/ 720 h 2210"/>
                <a:gd name="T60" fmla="*/ 1237 w 2202"/>
                <a:gd name="T61" fmla="*/ 711 h 2210"/>
                <a:gd name="T62" fmla="*/ 1425 w 2202"/>
                <a:gd name="T63" fmla="*/ 752 h 2210"/>
                <a:gd name="T64" fmla="*/ 1470 w 2202"/>
                <a:gd name="T65" fmla="*/ 719 h 2210"/>
                <a:gd name="T66" fmla="*/ 1513 w 2202"/>
                <a:gd name="T67" fmla="*/ 570 h 2210"/>
                <a:gd name="T68" fmla="*/ 1465 w 2202"/>
                <a:gd name="T69" fmla="*/ 535 h 2210"/>
                <a:gd name="T70" fmla="*/ 1209 w 2202"/>
                <a:gd name="T71" fmla="*/ 479 h 2210"/>
                <a:gd name="T72" fmla="*/ 1355 w 2202"/>
                <a:gd name="T73" fmla="*/ 29 h 2210"/>
                <a:gd name="T74" fmla="*/ 1658 w 2202"/>
                <a:gd name="T75" fmla="*/ 151 h 2210"/>
                <a:gd name="T76" fmla="*/ 1909 w 2202"/>
                <a:gd name="T77" fmla="*/ 353 h 2210"/>
                <a:gd name="T78" fmla="*/ 2091 w 2202"/>
                <a:gd name="T79" fmla="*/ 620 h 2210"/>
                <a:gd name="T80" fmla="*/ 2189 w 2202"/>
                <a:gd name="T81" fmla="*/ 934 h 2210"/>
                <a:gd name="T82" fmla="*/ 2189 w 2202"/>
                <a:gd name="T83" fmla="*/ 1276 h 2210"/>
                <a:gd name="T84" fmla="*/ 2091 w 2202"/>
                <a:gd name="T85" fmla="*/ 1590 h 2210"/>
                <a:gd name="T86" fmla="*/ 1908 w 2202"/>
                <a:gd name="T87" fmla="*/ 1857 h 2210"/>
                <a:gd name="T88" fmla="*/ 1657 w 2202"/>
                <a:gd name="T89" fmla="*/ 2059 h 2210"/>
                <a:gd name="T90" fmla="*/ 1354 w 2202"/>
                <a:gd name="T91" fmla="*/ 2180 h 2210"/>
                <a:gd name="T92" fmla="*/ 1016 w 2202"/>
                <a:gd name="T93" fmla="*/ 2207 h 2210"/>
                <a:gd name="T94" fmla="*/ 692 w 2202"/>
                <a:gd name="T95" fmla="*/ 2131 h 2210"/>
                <a:gd name="T96" fmla="*/ 413 w 2202"/>
                <a:gd name="T97" fmla="*/ 1966 h 2210"/>
                <a:gd name="T98" fmla="*/ 195 w 2202"/>
                <a:gd name="T99" fmla="*/ 1730 h 2210"/>
                <a:gd name="T100" fmla="*/ 52 w 2202"/>
                <a:gd name="T101" fmla="*/ 1438 h 2210"/>
                <a:gd name="T102" fmla="*/ 0 w 2202"/>
                <a:gd name="T103" fmla="*/ 1104 h 2210"/>
                <a:gd name="T104" fmla="*/ 52 w 2202"/>
                <a:gd name="T105" fmla="*/ 771 h 2210"/>
                <a:gd name="T106" fmla="*/ 195 w 2202"/>
                <a:gd name="T107" fmla="*/ 478 h 2210"/>
                <a:gd name="T108" fmla="*/ 413 w 2202"/>
                <a:gd name="T109" fmla="*/ 242 h 2210"/>
                <a:gd name="T110" fmla="*/ 692 w 2202"/>
                <a:gd name="T111" fmla="*/ 79 h 2210"/>
                <a:gd name="T112" fmla="*/ 1016 w 2202"/>
                <a:gd name="T113" fmla="*/ 3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02" h="2210">
                  <a:moveTo>
                    <a:pt x="1209" y="479"/>
                  </a:moveTo>
                  <a:lnTo>
                    <a:pt x="1145" y="481"/>
                  </a:lnTo>
                  <a:lnTo>
                    <a:pt x="1079" y="488"/>
                  </a:lnTo>
                  <a:lnTo>
                    <a:pt x="1032" y="497"/>
                  </a:lnTo>
                  <a:lnTo>
                    <a:pt x="987" y="509"/>
                  </a:lnTo>
                  <a:lnTo>
                    <a:pt x="944" y="525"/>
                  </a:lnTo>
                  <a:lnTo>
                    <a:pt x="903" y="543"/>
                  </a:lnTo>
                  <a:lnTo>
                    <a:pt x="862" y="567"/>
                  </a:lnTo>
                  <a:lnTo>
                    <a:pt x="824" y="594"/>
                  </a:lnTo>
                  <a:lnTo>
                    <a:pt x="784" y="627"/>
                  </a:lnTo>
                  <a:lnTo>
                    <a:pt x="750" y="663"/>
                  </a:lnTo>
                  <a:lnTo>
                    <a:pt x="719" y="701"/>
                  </a:lnTo>
                  <a:lnTo>
                    <a:pt x="692" y="742"/>
                  </a:lnTo>
                  <a:lnTo>
                    <a:pt x="667" y="785"/>
                  </a:lnTo>
                  <a:lnTo>
                    <a:pt x="648" y="831"/>
                  </a:lnTo>
                  <a:lnTo>
                    <a:pt x="631" y="879"/>
                  </a:lnTo>
                  <a:lnTo>
                    <a:pt x="627" y="893"/>
                  </a:lnTo>
                  <a:lnTo>
                    <a:pt x="493" y="893"/>
                  </a:lnTo>
                  <a:lnTo>
                    <a:pt x="478" y="895"/>
                  </a:lnTo>
                  <a:lnTo>
                    <a:pt x="465" y="904"/>
                  </a:lnTo>
                  <a:lnTo>
                    <a:pt x="457" y="916"/>
                  </a:lnTo>
                  <a:lnTo>
                    <a:pt x="454" y="932"/>
                  </a:lnTo>
                  <a:lnTo>
                    <a:pt x="454" y="1017"/>
                  </a:lnTo>
                  <a:lnTo>
                    <a:pt x="457" y="1032"/>
                  </a:lnTo>
                  <a:lnTo>
                    <a:pt x="465" y="1044"/>
                  </a:lnTo>
                  <a:lnTo>
                    <a:pt x="478" y="1052"/>
                  </a:lnTo>
                  <a:lnTo>
                    <a:pt x="493" y="1055"/>
                  </a:lnTo>
                  <a:lnTo>
                    <a:pt x="598" y="1055"/>
                  </a:lnTo>
                  <a:lnTo>
                    <a:pt x="598" y="1125"/>
                  </a:lnTo>
                  <a:lnTo>
                    <a:pt x="493" y="1125"/>
                  </a:lnTo>
                  <a:lnTo>
                    <a:pt x="478" y="1128"/>
                  </a:lnTo>
                  <a:lnTo>
                    <a:pt x="465" y="1136"/>
                  </a:lnTo>
                  <a:lnTo>
                    <a:pt x="457" y="1149"/>
                  </a:lnTo>
                  <a:lnTo>
                    <a:pt x="454" y="1163"/>
                  </a:lnTo>
                  <a:lnTo>
                    <a:pt x="454" y="1247"/>
                  </a:lnTo>
                  <a:lnTo>
                    <a:pt x="457" y="1263"/>
                  </a:lnTo>
                  <a:lnTo>
                    <a:pt x="465" y="1275"/>
                  </a:lnTo>
                  <a:lnTo>
                    <a:pt x="478" y="1284"/>
                  </a:lnTo>
                  <a:lnTo>
                    <a:pt x="493" y="1286"/>
                  </a:lnTo>
                  <a:lnTo>
                    <a:pt x="619" y="1286"/>
                  </a:lnTo>
                  <a:lnTo>
                    <a:pt x="628" y="1318"/>
                  </a:lnTo>
                  <a:lnTo>
                    <a:pt x="638" y="1349"/>
                  </a:lnTo>
                  <a:lnTo>
                    <a:pt x="649" y="1379"/>
                  </a:lnTo>
                  <a:lnTo>
                    <a:pt x="672" y="1429"/>
                  </a:lnTo>
                  <a:lnTo>
                    <a:pt x="698" y="1475"/>
                  </a:lnTo>
                  <a:lnTo>
                    <a:pt x="728" y="1518"/>
                  </a:lnTo>
                  <a:lnTo>
                    <a:pt x="761" y="1557"/>
                  </a:lnTo>
                  <a:lnTo>
                    <a:pt x="797" y="1593"/>
                  </a:lnTo>
                  <a:lnTo>
                    <a:pt x="837" y="1625"/>
                  </a:lnTo>
                  <a:lnTo>
                    <a:pt x="881" y="1653"/>
                  </a:lnTo>
                  <a:lnTo>
                    <a:pt x="929" y="1676"/>
                  </a:lnTo>
                  <a:lnTo>
                    <a:pt x="981" y="1696"/>
                  </a:lnTo>
                  <a:lnTo>
                    <a:pt x="1048" y="1715"/>
                  </a:lnTo>
                  <a:lnTo>
                    <a:pt x="1115" y="1726"/>
                  </a:lnTo>
                  <a:lnTo>
                    <a:pt x="1182" y="1729"/>
                  </a:lnTo>
                  <a:lnTo>
                    <a:pt x="1249" y="1727"/>
                  </a:lnTo>
                  <a:lnTo>
                    <a:pt x="1316" y="1717"/>
                  </a:lnTo>
                  <a:lnTo>
                    <a:pt x="1383" y="1702"/>
                  </a:lnTo>
                  <a:lnTo>
                    <a:pt x="1435" y="1685"/>
                  </a:lnTo>
                  <a:lnTo>
                    <a:pt x="1485" y="1664"/>
                  </a:lnTo>
                  <a:lnTo>
                    <a:pt x="1502" y="1654"/>
                  </a:lnTo>
                  <a:lnTo>
                    <a:pt x="1513" y="1642"/>
                  </a:lnTo>
                  <a:lnTo>
                    <a:pt x="1518" y="1629"/>
                  </a:lnTo>
                  <a:lnTo>
                    <a:pt x="1518" y="1613"/>
                  </a:lnTo>
                  <a:lnTo>
                    <a:pt x="1513" y="1596"/>
                  </a:lnTo>
                  <a:lnTo>
                    <a:pt x="1492" y="1544"/>
                  </a:lnTo>
                  <a:lnTo>
                    <a:pt x="1470" y="1493"/>
                  </a:lnTo>
                  <a:lnTo>
                    <a:pt x="1460" y="1478"/>
                  </a:lnTo>
                  <a:lnTo>
                    <a:pt x="1450" y="1468"/>
                  </a:lnTo>
                  <a:lnTo>
                    <a:pt x="1438" y="1461"/>
                  </a:lnTo>
                  <a:lnTo>
                    <a:pt x="1423" y="1460"/>
                  </a:lnTo>
                  <a:lnTo>
                    <a:pt x="1405" y="1462"/>
                  </a:lnTo>
                  <a:lnTo>
                    <a:pt x="1343" y="1478"/>
                  </a:lnTo>
                  <a:lnTo>
                    <a:pt x="1281" y="1493"/>
                  </a:lnTo>
                  <a:lnTo>
                    <a:pt x="1233" y="1502"/>
                  </a:lnTo>
                  <a:lnTo>
                    <a:pt x="1184" y="1506"/>
                  </a:lnTo>
                  <a:lnTo>
                    <a:pt x="1136" y="1505"/>
                  </a:lnTo>
                  <a:lnTo>
                    <a:pt x="1089" y="1499"/>
                  </a:lnTo>
                  <a:lnTo>
                    <a:pt x="1040" y="1486"/>
                  </a:lnTo>
                  <a:lnTo>
                    <a:pt x="1005" y="1473"/>
                  </a:lnTo>
                  <a:lnTo>
                    <a:pt x="974" y="1456"/>
                  </a:lnTo>
                  <a:lnTo>
                    <a:pt x="947" y="1435"/>
                  </a:lnTo>
                  <a:lnTo>
                    <a:pt x="922" y="1411"/>
                  </a:lnTo>
                  <a:lnTo>
                    <a:pt x="902" y="1384"/>
                  </a:lnTo>
                  <a:lnTo>
                    <a:pt x="884" y="1355"/>
                  </a:lnTo>
                  <a:lnTo>
                    <a:pt x="869" y="1323"/>
                  </a:lnTo>
                  <a:lnTo>
                    <a:pt x="855" y="1289"/>
                  </a:lnTo>
                  <a:lnTo>
                    <a:pt x="1125" y="1289"/>
                  </a:lnTo>
                  <a:lnTo>
                    <a:pt x="1140" y="1286"/>
                  </a:lnTo>
                  <a:lnTo>
                    <a:pt x="1152" y="1278"/>
                  </a:lnTo>
                  <a:lnTo>
                    <a:pt x="1161" y="1266"/>
                  </a:lnTo>
                  <a:lnTo>
                    <a:pt x="1163" y="1250"/>
                  </a:lnTo>
                  <a:lnTo>
                    <a:pt x="1163" y="1166"/>
                  </a:lnTo>
                  <a:lnTo>
                    <a:pt x="1161" y="1150"/>
                  </a:lnTo>
                  <a:lnTo>
                    <a:pt x="1152" y="1138"/>
                  </a:lnTo>
                  <a:lnTo>
                    <a:pt x="1140" y="1129"/>
                  </a:lnTo>
                  <a:lnTo>
                    <a:pt x="1125" y="1127"/>
                  </a:lnTo>
                  <a:lnTo>
                    <a:pt x="829" y="1127"/>
                  </a:lnTo>
                  <a:lnTo>
                    <a:pt x="829" y="1056"/>
                  </a:lnTo>
                  <a:lnTo>
                    <a:pt x="1125" y="1056"/>
                  </a:lnTo>
                  <a:lnTo>
                    <a:pt x="1140" y="1054"/>
                  </a:lnTo>
                  <a:lnTo>
                    <a:pt x="1152" y="1045"/>
                  </a:lnTo>
                  <a:lnTo>
                    <a:pt x="1161" y="1033"/>
                  </a:lnTo>
                  <a:lnTo>
                    <a:pt x="1163" y="1018"/>
                  </a:lnTo>
                  <a:lnTo>
                    <a:pt x="1163" y="933"/>
                  </a:lnTo>
                  <a:lnTo>
                    <a:pt x="1161" y="917"/>
                  </a:lnTo>
                  <a:lnTo>
                    <a:pt x="1152" y="905"/>
                  </a:lnTo>
                  <a:lnTo>
                    <a:pt x="1140" y="897"/>
                  </a:lnTo>
                  <a:lnTo>
                    <a:pt x="1125" y="894"/>
                  </a:lnTo>
                  <a:lnTo>
                    <a:pt x="866" y="894"/>
                  </a:lnTo>
                  <a:lnTo>
                    <a:pt x="867" y="892"/>
                  </a:lnTo>
                  <a:lnTo>
                    <a:pt x="867" y="891"/>
                  </a:lnTo>
                  <a:lnTo>
                    <a:pt x="882" y="861"/>
                  </a:lnTo>
                  <a:lnTo>
                    <a:pt x="897" y="833"/>
                  </a:lnTo>
                  <a:lnTo>
                    <a:pt x="916" y="808"/>
                  </a:lnTo>
                  <a:lnTo>
                    <a:pt x="937" y="786"/>
                  </a:lnTo>
                  <a:lnTo>
                    <a:pt x="961" y="765"/>
                  </a:lnTo>
                  <a:lnTo>
                    <a:pt x="987" y="747"/>
                  </a:lnTo>
                  <a:lnTo>
                    <a:pt x="1018" y="733"/>
                  </a:lnTo>
                  <a:lnTo>
                    <a:pt x="1061" y="720"/>
                  </a:lnTo>
                  <a:lnTo>
                    <a:pt x="1105" y="711"/>
                  </a:lnTo>
                  <a:lnTo>
                    <a:pt x="1149" y="707"/>
                  </a:lnTo>
                  <a:lnTo>
                    <a:pt x="1193" y="707"/>
                  </a:lnTo>
                  <a:lnTo>
                    <a:pt x="1237" y="711"/>
                  </a:lnTo>
                  <a:lnTo>
                    <a:pt x="1282" y="719"/>
                  </a:lnTo>
                  <a:lnTo>
                    <a:pt x="1345" y="734"/>
                  </a:lnTo>
                  <a:lnTo>
                    <a:pt x="1407" y="750"/>
                  </a:lnTo>
                  <a:lnTo>
                    <a:pt x="1425" y="752"/>
                  </a:lnTo>
                  <a:lnTo>
                    <a:pt x="1439" y="750"/>
                  </a:lnTo>
                  <a:lnTo>
                    <a:pt x="1451" y="744"/>
                  </a:lnTo>
                  <a:lnTo>
                    <a:pt x="1461" y="734"/>
                  </a:lnTo>
                  <a:lnTo>
                    <a:pt x="1470" y="719"/>
                  </a:lnTo>
                  <a:lnTo>
                    <a:pt x="1513" y="617"/>
                  </a:lnTo>
                  <a:lnTo>
                    <a:pt x="1518" y="600"/>
                  </a:lnTo>
                  <a:lnTo>
                    <a:pt x="1518" y="583"/>
                  </a:lnTo>
                  <a:lnTo>
                    <a:pt x="1513" y="570"/>
                  </a:lnTo>
                  <a:lnTo>
                    <a:pt x="1503" y="557"/>
                  </a:lnTo>
                  <a:lnTo>
                    <a:pt x="1488" y="546"/>
                  </a:lnTo>
                  <a:lnTo>
                    <a:pt x="1477" y="539"/>
                  </a:lnTo>
                  <a:lnTo>
                    <a:pt x="1465" y="535"/>
                  </a:lnTo>
                  <a:lnTo>
                    <a:pt x="1402" y="513"/>
                  </a:lnTo>
                  <a:lnTo>
                    <a:pt x="1338" y="496"/>
                  </a:lnTo>
                  <a:lnTo>
                    <a:pt x="1274" y="485"/>
                  </a:lnTo>
                  <a:lnTo>
                    <a:pt x="1209" y="479"/>
                  </a:lnTo>
                  <a:close/>
                  <a:moveTo>
                    <a:pt x="1102" y="0"/>
                  </a:moveTo>
                  <a:lnTo>
                    <a:pt x="1187" y="3"/>
                  </a:lnTo>
                  <a:lnTo>
                    <a:pt x="1272" y="13"/>
                  </a:lnTo>
                  <a:lnTo>
                    <a:pt x="1355" y="29"/>
                  </a:lnTo>
                  <a:lnTo>
                    <a:pt x="1434" y="51"/>
                  </a:lnTo>
                  <a:lnTo>
                    <a:pt x="1512" y="79"/>
                  </a:lnTo>
                  <a:lnTo>
                    <a:pt x="1587" y="112"/>
                  </a:lnTo>
                  <a:lnTo>
                    <a:pt x="1658" y="151"/>
                  </a:lnTo>
                  <a:lnTo>
                    <a:pt x="1726" y="194"/>
                  </a:lnTo>
                  <a:lnTo>
                    <a:pt x="1790" y="242"/>
                  </a:lnTo>
                  <a:lnTo>
                    <a:pt x="1852" y="295"/>
                  </a:lnTo>
                  <a:lnTo>
                    <a:pt x="1909" y="353"/>
                  </a:lnTo>
                  <a:lnTo>
                    <a:pt x="1960" y="414"/>
                  </a:lnTo>
                  <a:lnTo>
                    <a:pt x="2009" y="478"/>
                  </a:lnTo>
                  <a:lnTo>
                    <a:pt x="2053" y="548"/>
                  </a:lnTo>
                  <a:lnTo>
                    <a:pt x="2091" y="620"/>
                  </a:lnTo>
                  <a:lnTo>
                    <a:pt x="2124" y="693"/>
                  </a:lnTo>
                  <a:lnTo>
                    <a:pt x="2152" y="772"/>
                  </a:lnTo>
                  <a:lnTo>
                    <a:pt x="2174" y="852"/>
                  </a:lnTo>
                  <a:lnTo>
                    <a:pt x="2189" y="934"/>
                  </a:lnTo>
                  <a:lnTo>
                    <a:pt x="2199" y="1019"/>
                  </a:lnTo>
                  <a:lnTo>
                    <a:pt x="2202" y="1105"/>
                  </a:lnTo>
                  <a:lnTo>
                    <a:pt x="2199" y="1191"/>
                  </a:lnTo>
                  <a:lnTo>
                    <a:pt x="2189" y="1276"/>
                  </a:lnTo>
                  <a:lnTo>
                    <a:pt x="2174" y="1359"/>
                  </a:lnTo>
                  <a:lnTo>
                    <a:pt x="2152" y="1438"/>
                  </a:lnTo>
                  <a:lnTo>
                    <a:pt x="2124" y="1516"/>
                  </a:lnTo>
                  <a:lnTo>
                    <a:pt x="2091" y="1590"/>
                  </a:lnTo>
                  <a:lnTo>
                    <a:pt x="2053" y="1663"/>
                  </a:lnTo>
                  <a:lnTo>
                    <a:pt x="2009" y="1731"/>
                  </a:lnTo>
                  <a:lnTo>
                    <a:pt x="1960" y="1795"/>
                  </a:lnTo>
                  <a:lnTo>
                    <a:pt x="1908" y="1857"/>
                  </a:lnTo>
                  <a:lnTo>
                    <a:pt x="1852" y="1914"/>
                  </a:lnTo>
                  <a:lnTo>
                    <a:pt x="1790" y="1967"/>
                  </a:lnTo>
                  <a:lnTo>
                    <a:pt x="1725" y="2015"/>
                  </a:lnTo>
                  <a:lnTo>
                    <a:pt x="1657" y="2059"/>
                  </a:lnTo>
                  <a:lnTo>
                    <a:pt x="1586" y="2098"/>
                  </a:lnTo>
                  <a:lnTo>
                    <a:pt x="1511" y="2131"/>
                  </a:lnTo>
                  <a:lnTo>
                    <a:pt x="1434" y="2158"/>
                  </a:lnTo>
                  <a:lnTo>
                    <a:pt x="1354" y="2180"/>
                  </a:lnTo>
                  <a:lnTo>
                    <a:pt x="1272" y="2197"/>
                  </a:lnTo>
                  <a:lnTo>
                    <a:pt x="1187" y="2207"/>
                  </a:lnTo>
                  <a:lnTo>
                    <a:pt x="1102" y="2210"/>
                  </a:lnTo>
                  <a:lnTo>
                    <a:pt x="1016" y="2207"/>
                  </a:lnTo>
                  <a:lnTo>
                    <a:pt x="931" y="2197"/>
                  </a:lnTo>
                  <a:lnTo>
                    <a:pt x="849" y="2180"/>
                  </a:lnTo>
                  <a:lnTo>
                    <a:pt x="770" y="2158"/>
                  </a:lnTo>
                  <a:lnTo>
                    <a:pt x="692" y="2131"/>
                  </a:lnTo>
                  <a:lnTo>
                    <a:pt x="618" y="2098"/>
                  </a:lnTo>
                  <a:lnTo>
                    <a:pt x="545" y="2059"/>
                  </a:lnTo>
                  <a:lnTo>
                    <a:pt x="477" y="2015"/>
                  </a:lnTo>
                  <a:lnTo>
                    <a:pt x="413" y="1966"/>
                  </a:lnTo>
                  <a:lnTo>
                    <a:pt x="352" y="1913"/>
                  </a:lnTo>
                  <a:lnTo>
                    <a:pt x="295" y="1856"/>
                  </a:lnTo>
                  <a:lnTo>
                    <a:pt x="242" y="1795"/>
                  </a:lnTo>
                  <a:lnTo>
                    <a:pt x="195" y="1730"/>
                  </a:lnTo>
                  <a:lnTo>
                    <a:pt x="151" y="1662"/>
                  </a:lnTo>
                  <a:lnTo>
                    <a:pt x="112" y="1590"/>
                  </a:lnTo>
                  <a:lnTo>
                    <a:pt x="79" y="1515"/>
                  </a:lnTo>
                  <a:lnTo>
                    <a:pt x="52" y="1438"/>
                  </a:lnTo>
                  <a:lnTo>
                    <a:pt x="30" y="1357"/>
                  </a:lnTo>
                  <a:lnTo>
                    <a:pt x="13" y="1275"/>
                  </a:lnTo>
                  <a:lnTo>
                    <a:pt x="3" y="1191"/>
                  </a:lnTo>
                  <a:lnTo>
                    <a:pt x="0" y="1104"/>
                  </a:lnTo>
                  <a:lnTo>
                    <a:pt x="3" y="1018"/>
                  </a:lnTo>
                  <a:lnTo>
                    <a:pt x="13" y="934"/>
                  </a:lnTo>
                  <a:lnTo>
                    <a:pt x="30" y="851"/>
                  </a:lnTo>
                  <a:lnTo>
                    <a:pt x="52" y="771"/>
                  </a:lnTo>
                  <a:lnTo>
                    <a:pt x="79" y="693"/>
                  </a:lnTo>
                  <a:lnTo>
                    <a:pt x="112" y="618"/>
                  </a:lnTo>
                  <a:lnTo>
                    <a:pt x="151" y="547"/>
                  </a:lnTo>
                  <a:lnTo>
                    <a:pt x="195" y="478"/>
                  </a:lnTo>
                  <a:lnTo>
                    <a:pt x="242" y="413"/>
                  </a:lnTo>
                  <a:lnTo>
                    <a:pt x="295" y="353"/>
                  </a:lnTo>
                  <a:lnTo>
                    <a:pt x="352" y="295"/>
                  </a:lnTo>
                  <a:lnTo>
                    <a:pt x="413" y="242"/>
                  </a:lnTo>
                  <a:lnTo>
                    <a:pt x="477" y="194"/>
                  </a:lnTo>
                  <a:lnTo>
                    <a:pt x="545" y="151"/>
                  </a:lnTo>
                  <a:lnTo>
                    <a:pt x="618" y="112"/>
                  </a:lnTo>
                  <a:lnTo>
                    <a:pt x="692" y="79"/>
                  </a:lnTo>
                  <a:lnTo>
                    <a:pt x="770" y="50"/>
                  </a:lnTo>
                  <a:lnTo>
                    <a:pt x="849" y="28"/>
                  </a:lnTo>
                  <a:lnTo>
                    <a:pt x="931" y="13"/>
                  </a:lnTo>
                  <a:lnTo>
                    <a:pt x="1016" y="3"/>
                  </a:lnTo>
                  <a:lnTo>
                    <a:pt x="1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8" name="Group 977"/>
          <p:cNvGrpSpPr/>
          <p:nvPr/>
        </p:nvGrpSpPr>
        <p:grpSpPr>
          <a:xfrm>
            <a:off x="2530601" y="3556000"/>
            <a:ext cx="573088" cy="363538"/>
            <a:chOff x="2546350" y="3556000"/>
            <a:chExt cx="573088" cy="363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7" name="Freeform 309"/>
            <p:cNvSpPr>
              <a:spLocks/>
            </p:cNvSpPr>
            <p:nvPr/>
          </p:nvSpPr>
          <p:spPr bwMode="auto">
            <a:xfrm>
              <a:off x="2874963" y="3556000"/>
              <a:ext cx="244475" cy="363538"/>
            </a:xfrm>
            <a:custGeom>
              <a:avLst/>
              <a:gdLst>
                <a:gd name="T0" fmla="*/ 491 w 1548"/>
                <a:gd name="T1" fmla="*/ 4 h 2287"/>
                <a:gd name="T2" fmla="*/ 664 w 1548"/>
                <a:gd name="T3" fmla="*/ 31 h 2287"/>
                <a:gd name="T4" fmla="*/ 828 w 1548"/>
                <a:gd name="T5" fmla="*/ 82 h 2287"/>
                <a:gd name="T6" fmla="*/ 979 w 1548"/>
                <a:gd name="T7" fmla="*/ 157 h 2287"/>
                <a:gd name="T8" fmla="*/ 1119 w 1548"/>
                <a:gd name="T9" fmla="*/ 252 h 2287"/>
                <a:gd name="T10" fmla="*/ 1240 w 1548"/>
                <a:gd name="T11" fmla="*/ 366 h 2287"/>
                <a:gd name="T12" fmla="*/ 1346 w 1548"/>
                <a:gd name="T13" fmla="*/ 496 h 2287"/>
                <a:gd name="T14" fmla="*/ 1431 w 1548"/>
                <a:gd name="T15" fmla="*/ 642 h 2287"/>
                <a:gd name="T16" fmla="*/ 1494 w 1548"/>
                <a:gd name="T17" fmla="*/ 799 h 2287"/>
                <a:gd name="T18" fmla="*/ 1533 w 1548"/>
                <a:gd name="T19" fmla="*/ 967 h 2287"/>
                <a:gd name="T20" fmla="*/ 1548 w 1548"/>
                <a:gd name="T21" fmla="*/ 1144 h 2287"/>
                <a:gd name="T22" fmla="*/ 1534 w 1548"/>
                <a:gd name="T23" fmla="*/ 1321 h 2287"/>
                <a:gd name="T24" fmla="*/ 1495 w 1548"/>
                <a:gd name="T25" fmla="*/ 1489 h 2287"/>
                <a:gd name="T26" fmla="*/ 1431 w 1548"/>
                <a:gd name="T27" fmla="*/ 1647 h 2287"/>
                <a:gd name="T28" fmla="*/ 1346 w 1548"/>
                <a:gd name="T29" fmla="*/ 1792 h 2287"/>
                <a:gd name="T30" fmla="*/ 1241 w 1548"/>
                <a:gd name="T31" fmla="*/ 1923 h 2287"/>
                <a:gd name="T32" fmla="*/ 1119 w 1548"/>
                <a:gd name="T33" fmla="*/ 2036 h 2287"/>
                <a:gd name="T34" fmla="*/ 980 w 1548"/>
                <a:gd name="T35" fmla="*/ 2132 h 2287"/>
                <a:gd name="T36" fmla="*/ 828 w 1548"/>
                <a:gd name="T37" fmla="*/ 2206 h 2287"/>
                <a:gd name="T38" fmla="*/ 664 w 1548"/>
                <a:gd name="T39" fmla="*/ 2258 h 2287"/>
                <a:gd name="T40" fmla="*/ 491 w 1548"/>
                <a:gd name="T41" fmla="*/ 2284 h 2287"/>
                <a:gd name="T42" fmla="*/ 318 w 1548"/>
                <a:gd name="T43" fmla="*/ 2285 h 2287"/>
                <a:gd name="T44" fmla="*/ 154 w 1548"/>
                <a:gd name="T45" fmla="*/ 2261 h 2287"/>
                <a:gd name="T46" fmla="*/ 0 w 1548"/>
                <a:gd name="T47" fmla="*/ 2215 h 2287"/>
                <a:gd name="T48" fmla="*/ 131 w 1548"/>
                <a:gd name="T49" fmla="*/ 2087 h 2287"/>
                <a:gd name="T50" fmla="*/ 244 w 1548"/>
                <a:gd name="T51" fmla="*/ 1943 h 2287"/>
                <a:gd name="T52" fmla="*/ 340 w 1548"/>
                <a:gd name="T53" fmla="*/ 1785 h 2287"/>
                <a:gd name="T54" fmla="*/ 413 w 1548"/>
                <a:gd name="T55" fmla="*/ 1614 h 2287"/>
                <a:gd name="T56" fmla="*/ 464 w 1548"/>
                <a:gd name="T57" fmla="*/ 1432 h 2287"/>
                <a:gd name="T58" fmla="*/ 490 w 1548"/>
                <a:gd name="T59" fmla="*/ 1242 h 2287"/>
                <a:gd name="T60" fmla="*/ 490 w 1548"/>
                <a:gd name="T61" fmla="*/ 1046 h 2287"/>
                <a:gd name="T62" fmla="*/ 464 w 1548"/>
                <a:gd name="T63" fmla="*/ 855 h 2287"/>
                <a:gd name="T64" fmla="*/ 413 w 1548"/>
                <a:gd name="T65" fmla="*/ 675 h 2287"/>
                <a:gd name="T66" fmla="*/ 340 w 1548"/>
                <a:gd name="T67" fmla="*/ 504 h 2287"/>
                <a:gd name="T68" fmla="*/ 244 w 1548"/>
                <a:gd name="T69" fmla="*/ 345 h 2287"/>
                <a:gd name="T70" fmla="*/ 131 w 1548"/>
                <a:gd name="T71" fmla="*/ 201 h 2287"/>
                <a:gd name="T72" fmla="*/ 0 w 1548"/>
                <a:gd name="T73" fmla="*/ 73 h 2287"/>
                <a:gd name="T74" fmla="*/ 154 w 1548"/>
                <a:gd name="T75" fmla="*/ 28 h 2287"/>
                <a:gd name="T76" fmla="*/ 318 w 1548"/>
                <a:gd name="T77" fmla="*/ 4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8" h="2287">
                  <a:moveTo>
                    <a:pt x="401" y="0"/>
                  </a:moveTo>
                  <a:lnTo>
                    <a:pt x="491" y="4"/>
                  </a:lnTo>
                  <a:lnTo>
                    <a:pt x="579" y="15"/>
                  </a:lnTo>
                  <a:lnTo>
                    <a:pt x="664" y="31"/>
                  </a:lnTo>
                  <a:lnTo>
                    <a:pt x="748" y="54"/>
                  </a:lnTo>
                  <a:lnTo>
                    <a:pt x="828" y="82"/>
                  </a:lnTo>
                  <a:lnTo>
                    <a:pt x="906" y="116"/>
                  </a:lnTo>
                  <a:lnTo>
                    <a:pt x="979" y="157"/>
                  </a:lnTo>
                  <a:lnTo>
                    <a:pt x="1051" y="202"/>
                  </a:lnTo>
                  <a:lnTo>
                    <a:pt x="1119" y="252"/>
                  </a:lnTo>
                  <a:lnTo>
                    <a:pt x="1181" y="307"/>
                  </a:lnTo>
                  <a:lnTo>
                    <a:pt x="1240" y="366"/>
                  </a:lnTo>
                  <a:lnTo>
                    <a:pt x="1295" y="429"/>
                  </a:lnTo>
                  <a:lnTo>
                    <a:pt x="1346" y="496"/>
                  </a:lnTo>
                  <a:lnTo>
                    <a:pt x="1391" y="567"/>
                  </a:lnTo>
                  <a:lnTo>
                    <a:pt x="1431" y="642"/>
                  </a:lnTo>
                  <a:lnTo>
                    <a:pt x="1465" y="718"/>
                  </a:lnTo>
                  <a:lnTo>
                    <a:pt x="1494" y="799"/>
                  </a:lnTo>
                  <a:lnTo>
                    <a:pt x="1517" y="882"/>
                  </a:lnTo>
                  <a:lnTo>
                    <a:pt x="1533" y="967"/>
                  </a:lnTo>
                  <a:lnTo>
                    <a:pt x="1544" y="1054"/>
                  </a:lnTo>
                  <a:lnTo>
                    <a:pt x="1548" y="1144"/>
                  </a:lnTo>
                  <a:lnTo>
                    <a:pt x="1544" y="1233"/>
                  </a:lnTo>
                  <a:lnTo>
                    <a:pt x="1534" y="1321"/>
                  </a:lnTo>
                  <a:lnTo>
                    <a:pt x="1517" y="1406"/>
                  </a:lnTo>
                  <a:lnTo>
                    <a:pt x="1495" y="1489"/>
                  </a:lnTo>
                  <a:lnTo>
                    <a:pt x="1465" y="1569"/>
                  </a:lnTo>
                  <a:lnTo>
                    <a:pt x="1431" y="1647"/>
                  </a:lnTo>
                  <a:lnTo>
                    <a:pt x="1391" y="1721"/>
                  </a:lnTo>
                  <a:lnTo>
                    <a:pt x="1346" y="1792"/>
                  </a:lnTo>
                  <a:lnTo>
                    <a:pt x="1296" y="1859"/>
                  </a:lnTo>
                  <a:lnTo>
                    <a:pt x="1241" y="1923"/>
                  </a:lnTo>
                  <a:lnTo>
                    <a:pt x="1182" y="1982"/>
                  </a:lnTo>
                  <a:lnTo>
                    <a:pt x="1119" y="2036"/>
                  </a:lnTo>
                  <a:lnTo>
                    <a:pt x="1052" y="2086"/>
                  </a:lnTo>
                  <a:lnTo>
                    <a:pt x="980" y="2132"/>
                  </a:lnTo>
                  <a:lnTo>
                    <a:pt x="906" y="2171"/>
                  </a:lnTo>
                  <a:lnTo>
                    <a:pt x="828" y="2206"/>
                  </a:lnTo>
                  <a:lnTo>
                    <a:pt x="748" y="2235"/>
                  </a:lnTo>
                  <a:lnTo>
                    <a:pt x="664" y="2258"/>
                  </a:lnTo>
                  <a:lnTo>
                    <a:pt x="579" y="2274"/>
                  </a:lnTo>
                  <a:lnTo>
                    <a:pt x="491" y="2284"/>
                  </a:lnTo>
                  <a:lnTo>
                    <a:pt x="401" y="2287"/>
                  </a:lnTo>
                  <a:lnTo>
                    <a:pt x="318" y="2285"/>
                  </a:lnTo>
                  <a:lnTo>
                    <a:pt x="236" y="2275"/>
                  </a:lnTo>
                  <a:lnTo>
                    <a:pt x="154" y="2261"/>
                  </a:lnTo>
                  <a:lnTo>
                    <a:pt x="75" y="2240"/>
                  </a:lnTo>
                  <a:lnTo>
                    <a:pt x="0" y="2215"/>
                  </a:lnTo>
                  <a:lnTo>
                    <a:pt x="68" y="2154"/>
                  </a:lnTo>
                  <a:lnTo>
                    <a:pt x="131" y="2087"/>
                  </a:lnTo>
                  <a:lnTo>
                    <a:pt x="191" y="2017"/>
                  </a:lnTo>
                  <a:lnTo>
                    <a:pt x="244" y="1943"/>
                  </a:lnTo>
                  <a:lnTo>
                    <a:pt x="295" y="1866"/>
                  </a:lnTo>
                  <a:lnTo>
                    <a:pt x="340" y="1785"/>
                  </a:lnTo>
                  <a:lnTo>
                    <a:pt x="379" y="1701"/>
                  </a:lnTo>
                  <a:lnTo>
                    <a:pt x="413" y="1614"/>
                  </a:lnTo>
                  <a:lnTo>
                    <a:pt x="442" y="1524"/>
                  </a:lnTo>
                  <a:lnTo>
                    <a:pt x="464" y="1432"/>
                  </a:lnTo>
                  <a:lnTo>
                    <a:pt x="480" y="1338"/>
                  </a:lnTo>
                  <a:lnTo>
                    <a:pt x="490" y="1242"/>
                  </a:lnTo>
                  <a:lnTo>
                    <a:pt x="493" y="1144"/>
                  </a:lnTo>
                  <a:lnTo>
                    <a:pt x="490" y="1046"/>
                  </a:lnTo>
                  <a:lnTo>
                    <a:pt x="480" y="949"/>
                  </a:lnTo>
                  <a:lnTo>
                    <a:pt x="464" y="855"/>
                  </a:lnTo>
                  <a:lnTo>
                    <a:pt x="442" y="763"/>
                  </a:lnTo>
                  <a:lnTo>
                    <a:pt x="413" y="675"/>
                  </a:lnTo>
                  <a:lnTo>
                    <a:pt x="379" y="587"/>
                  </a:lnTo>
                  <a:lnTo>
                    <a:pt x="340" y="504"/>
                  </a:lnTo>
                  <a:lnTo>
                    <a:pt x="295" y="423"/>
                  </a:lnTo>
                  <a:lnTo>
                    <a:pt x="244" y="345"/>
                  </a:lnTo>
                  <a:lnTo>
                    <a:pt x="191" y="271"/>
                  </a:lnTo>
                  <a:lnTo>
                    <a:pt x="131" y="201"/>
                  </a:lnTo>
                  <a:lnTo>
                    <a:pt x="68" y="135"/>
                  </a:lnTo>
                  <a:lnTo>
                    <a:pt x="0" y="73"/>
                  </a:lnTo>
                  <a:lnTo>
                    <a:pt x="75" y="47"/>
                  </a:lnTo>
                  <a:lnTo>
                    <a:pt x="154" y="28"/>
                  </a:lnTo>
                  <a:lnTo>
                    <a:pt x="236" y="12"/>
                  </a:lnTo>
                  <a:lnTo>
                    <a:pt x="318" y="4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10"/>
            <p:cNvSpPr>
              <a:spLocks noEditPoints="1"/>
            </p:cNvSpPr>
            <p:nvPr/>
          </p:nvSpPr>
          <p:spPr bwMode="auto">
            <a:xfrm>
              <a:off x="2546350" y="3556000"/>
              <a:ext cx="363538" cy="363538"/>
            </a:xfrm>
            <a:custGeom>
              <a:avLst/>
              <a:gdLst>
                <a:gd name="T0" fmla="*/ 1059 w 2292"/>
                <a:gd name="T1" fmla="*/ 371 h 2287"/>
                <a:gd name="T2" fmla="*/ 1048 w 2292"/>
                <a:gd name="T3" fmla="*/ 498 h 2287"/>
                <a:gd name="T4" fmla="*/ 1022 w 2292"/>
                <a:gd name="T5" fmla="*/ 547 h 2287"/>
                <a:gd name="T6" fmla="*/ 876 w 2292"/>
                <a:gd name="T7" fmla="*/ 620 h 2287"/>
                <a:gd name="T8" fmla="*/ 763 w 2292"/>
                <a:gd name="T9" fmla="*/ 779 h 2287"/>
                <a:gd name="T10" fmla="*/ 761 w 2292"/>
                <a:gd name="T11" fmla="*/ 977 h 2287"/>
                <a:gd name="T12" fmla="*/ 862 w 2292"/>
                <a:gd name="T13" fmla="*/ 1119 h 2287"/>
                <a:gd name="T14" fmla="*/ 1056 w 2292"/>
                <a:gd name="T15" fmla="*/ 1225 h 2287"/>
                <a:gd name="T16" fmla="*/ 1226 w 2292"/>
                <a:gd name="T17" fmla="*/ 1308 h 2287"/>
                <a:gd name="T18" fmla="*/ 1272 w 2292"/>
                <a:gd name="T19" fmla="*/ 1414 h 2287"/>
                <a:gd name="T20" fmla="*/ 1200 w 2292"/>
                <a:gd name="T21" fmla="*/ 1502 h 2287"/>
                <a:gd name="T22" fmla="*/ 1003 w 2292"/>
                <a:gd name="T23" fmla="*/ 1511 h 2287"/>
                <a:gd name="T24" fmla="*/ 815 w 2292"/>
                <a:gd name="T25" fmla="*/ 1445 h 2287"/>
                <a:gd name="T26" fmla="*/ 779 w 2292"/>
                <a:gd name="T27" fmla="*/ 1484 h 2287"/>
                <a:gd name="T28" fmla="*/ 740 w 2292"/>
                <a:gd name="T29" fmla="*/ 1643 h 2287"/>
                <a:gd name="T30" fmla="*/ 832 w 2292"/>
                <a:gd name="T31" fmla="*/ 1701 h 2287"/>
                <a:gd name="T32" fmla="*/ 1014 w 2292"/>
                <a:gd name="T33" fmla="*/ 1744 h 2287"/>
                <a:gd name="T34" fmla="*/ 1034 w 2292"/>
                <a:gd name="T35" fmla="*/ 1802 h 2287"/>
                <a:gd name="T36" fmla="*/ 1066 w 2292"/>
                <a:gd name="T37" fmla="*/ 1924 h 2287"/>
                <a:gd name="T38" fmla="*/ 1221 w 2292"/>
                <a:gd name="T39" fmla="*/ 1918 h 2287"/>
                <a:gd name="T40" fmla="*/ 1237 w 2292"/>
                <a:gd name="T41" fmla="*/ 1777 h 2287"/>
                <a:gd name="T42" fmla="*/ 1285 w 2292"/>
                <a:gd name="T43" fmla="*/ 1717 h 2287"/>
                <a:gd name="T44" fmla="*/ 1475 w 2292"/>
                <a:gd name="T45" fmla="*/ 1595 h 2287"/>
                <a:gd name="T46" fmla="*/ 1552 w 2292"/>
                <a:gd name="T47" fmla="*/ 1395 h 2287"/>
                <a:gd name="T48" fmla="*/ 1496 w 2292"/>
                <a:gd name="T49" fmla="*/ 1195 h 2287"/>
                <a:gd name="T50" fmla="*/ 1301 w 2292"/>
                <a:gd name="T51" fmla="*/ 1040 h 2287"/>
                <a:gd name="T52" fmla="*/ 1066 w 2292"/>
                <a:gd name="T53" fmla="*/ 926 h 2287"/>
                <a:gd name="T54" fmla="*/ 1029 w 2292"/>
                <a:gd name="T55" fmla="*/ 829 h 2287"/>
                <a:gd name="T56" fmla="*/ 1110 w 2292"/>
                <a:gd name="T57" fmla="*/ 757 h 2287"/>
                <a:gd name="T58" fmla="*/ 1302 w 2292"/>
                <a:gd name="T59" fmla="*/ 764 h 2287"/>
                <a:gd name="T60" fmla="*/ 1437 w 2292"/>
                <a:gd name="T61" fmla="*/ 807 h 2287"/>
                <a:gd name="T62" fmla="*/ 1497 w 2292"/>
                <a:gd name="T63" fmla="*/ 644 h 2287"/>
                <a:gd name="T64" fmla="*/ 1469 w 2292"/>
                <a:gd name="T65" fmla="*/ 585 h 2287"/>
                <a:gd name="T66" fmla="*/ 1275 w 2292"/>
                <a:gd name="T67" fmla="*/ 532 h 2287"/>
                <a:gd name="T68" fmla="*/ 1246 w 2292"/>
                <a:gd name="T69" fmla="*/ 482 h 2287"/>
                <a:gd name="T70" fmla="*/ 1236 w 2292"/>
                <a:gd name="T71" fmla="*/ 378 h 2287"/>
                <a:gd name="T72" fmla="*/ 1146 w 2292"/>
                <a:gd name="T73" fmla="*/ 360 h 2287"/>
                <a:gd name="T74" fmla="*/ 1409 w 2292"/>
                <a:gd name="T75" fmla="*/ 31 h 2287"/>
                <a:gd name="T76" fmla="*/ 1796 w 2292"/>
                <a:gd name="T77" fmla="*/ 202 h 2287"/>
                <a:gd name="T78" fmla="*/ 2090 w 2292"/>
                <a:gd name="T79" fmla="*/ 496 h 2287"/>
                <a:gd name="T80" fmla="*/ 2261 w 2292"/>
                <a:gd name="T81" fmla="*/ 882 h 2287"/>
                <a:gd name="T82" fmla="*/ 2278 w 2292"/>
                <a:gd name="T83" fmla="*/ 1321 h 2287"/>
                <a:gd name="T84" fmla="*/ 2136 w 2292"/>
                <a:gd name="T85" fmla="*/ 1721 h 2287"/>
                <a:gd name="T86" fmla="*/ 1863 w 2292"/>
                <a:gd name="T87" fmla="*/ 2036 h 2287"/>
                <a:gd name="T88" fmla="*/ 1492 w 2292"/>
                <a:gd name="T89" fmla="*/ 2235 h 2287"/>
                <a:gd name="T90" fmla="*/ 1056 w 2292"/>
                <a:gd name="T91" fmla="*/ 2284 h 2287"/>
                <a:gd name="T92" fmla="*/ 642 w 2292"/>
                <a:gd name="T93" fmla="*/ 2171 h 2287"/>
                <a:gd name="T94" fmla="*/ 307 w 2292"/>
                <a:gd name="T95" fmla="*/ 1923 h 2287"/>
                <a:gd name="T96" fmla="*/ 82 w 2292"/>
                <a:gd name="T97" fmla="*/ 1570 h 2287"/>
                <a:gd name="T98" fmla="*/ 0 w 2292"/>
                <a:gd name="T99" fmla="*/ 1144 h 2287"/>
                <a:gd name="T100" fmla="*/ 82 w 2292"/>
                <a:gd name="T101" fmla="*/ 718 h 2287"/>
                <a:gd name="T102" fmla="*/ 307 w 2292"/>
                <a:gd name="T103" fmla="*/ 366 h 2287"/>
                <a:gd name="T104" fmla="*/ 642 w 2292"/>
                <a:gd name="T105" fmla="*/ 116 h 2287"/>
                <a:gd name="T106" fmla="*/ 1056 w 2292"/>
                <a:gd name="T107" fmla="*/ 4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92" h="2287">
                  <a:moveTo>
                    <a:pt x="1125" y="360"/>
                  </a:moveTo>
                  <a:lnTo>
                    <a:pt x="1104" y="360"/>
                  </a:lnTo>
                  <a:lnTo>
                    <a:pt x="1084" y="362"/>
                  </a:lnTo>
                  <a:lnTo>
                    <a:pt x="1068" y="365"/>
                  </a:lnTo>
                  <a:lnTo>
                    <a:pt x="1059" y="371"/>
                  </a:lnTo>
                  <a:lnTo>
                    <a:pt x="1053" y="381"/>
                  </a:lnTo>
                  <a:lnTo>
                    <a:pt x="1050" y="395"/>
                  </a:lnTo>
                  <a:lnTo>
                    <a:pt x="1048" y="416"/>
                  </a:lnTo>
                  <a:lnTo>
                    <a:pt x="1048" y="478"/>
                  </a:lnTo>
                  <a:lnTo>
                    <a:pt x="1048" y="498"/>
                  </a:lnTo>
                  <a:lnTo>
                    <a:pt x="1047" y="514"/>
                  </a:lnTo>
                  <a:lnTo>
                    <a:pt x="1044" y="526"/>
                  </a:lnTo>
                  <a:lnTo>
                    <a:pt x="1040" y="535"/>
                  </a:lnTo>
                  <a:lnTo>
                    <a:pt x="1033" y="541"/>
                  </a:lnTo>
                  <a:lnTo>
                    <a:pt x="1022" y="547"/>
                  </a:lnTo>
                  <a:lnTo>
                    <a:pt x="1008" y="553"/>
                  </a:lnTo>
                  <a:lnTo>
                    <a:pt x="988" y="560"/>
                  </a:lnTo>
                  <a:lnTo>
                    <a:pt x="948" y="577"/>
                  </a:lnTo>
                  <a:lnTo>
                    <a:pt x="910" y="597"/>
                  </a:lnTo>
                  <a:lnTo>
                    <a:pt x="876" y="620"/>
                  </a:lnTo>
                  <a:lnTo>
                    <a:pt x="846" y="645"/>
                  </a:lnTo>
                  <a:lnTo>
                    <a:pt x="819" y="674"/>
                  </a:lnTo>
                  <a:lnTo>
                    <a:pt x="796" y="705"/>
                  </a:lnTo>
                  <a:lnTo>
                    <a:pt x="778" y="740"/>
                  </a:lnTo>
                  <a:lnTo>
                    <a:pt x="763" y="779"/>
                  </a:lnTo>
                  <a:lnTo>
                    <a:pt x="754" y="820"/>
                  </a:lnTo>
                  <a:lnTo>
                    <a:pt x="749" y="865"/>
                  </a:lnTo>
                  <a:lnTo>
                    <a:pt x="748" y="905"/>
                  </a:lnTo>
                  <a:lnTo>
                    <a:pt x="753" y="942"/>
                  </a:lnTo>
                  <a:lnTo>
                    <a:pt x="761" y="977"/>
                  </a:lnTo>
                  <a:lnTo>
                    <a:pt x="774" y="1010"/>
                  </a:lnTo>
                  <a:lnTo>
                    <a:pt x="791" y="1039"/>
                  </a:lnTo>
                  <a:lnTo>
                    <a:pt x="812" y="1068"/>
                  </a:lnTo>
                  <a:lnTo>
                    <a:pt x="836" y="1094"/>
                  </a:lnTo>
                  <a:lnTo>
                    <a:pt x="862" y="1119"/>
                  </a:lnTo>
                  <a:lnTo>
                    <a:pt x="893" y="1141"/>
                  </a:lnTo>
                  <a:lnTo>
                    <a:pt x="925" y="1163"/>
                  </a:lnTo>
                  <a:lnTo>
                    <a:pt x="968" y="1186"/>
                  </a:lnTo>
                  <a:lnTo>
                    <a:pt x="1011" y="1207"/>
                  </a:lnTo>
                  <a:lnTo>
                    <a:pt x="1056" y="1225"/>
                  </a:lnTo>
                  <a:lnTo>
                    <a:pt x="1101" y="1243"/>
                  </a:lnTo>
                  <a:lnTo>
                    <a:pt x="1146" y="1261"/>
                  </a:lnTo>
                  <a:lnTo>
                    <a:pt x="1174" y="1275"/>
                  </a:lnTo>
                  <a:lnTo>
                    <a:pt x="1201" y="1291"/>
                  </a:lnTo>
                  <a:lnTo>
                    <a:pt x="1226" y="1308"/>
                  </a:lnTo>
                  <a:lnTo>
                    <a:pt x="1245" y="1327"/>
                  </a:lnTo>
                  <a:lnTo>
                    <a:pt x="1259" y="1348"/>
                  </a:lnTo>
                  <a:lnTo>
                    <a:pt x="1268" y="1370"/>
                  </a:lnTo>
                  <a:lnTo>
                    <a:pt x="1272" y="1392"/>
                  </a:lnTo>
                  <a:lnTo>
                    <a:pt x="1272" y="1414"/>
                  </a:lnTo>
                  <a:lnTo>
                    <a:pt x="1267" y="1434"/>
                  </a:lnTo>
                  <a:lnTo>
                    <a:pt x="1257" y="1455"/>
                  </a:lnTo>
                  <a:lnTo>
                    <a:pt x="1243" y="1473"/>
                  </a:lnTo>
                  <a:lnTo>
                    <a:pt x="1224" y="1489"/>
                  </a:lnTo>
                  <a:lnTo>
                    <a:pt x="1200" y="1502"/>
                  </a:lnTo>
                  <a:lnTo>
                    <a:pt x="1166" y="1514"/>
                  </a:lnTo>
                  <a:lnTo>
                    <a:pt x="1131" y="1521"/>
                  </a:lnTo>
                  <a:lnTo>
                    <a:pt x="1096" y="1523"/>
                  </a:lnTo>
                  <a:lnTo>
                    <a:pt x="1060" y="1520"/>
                  </a:lnTo>
                  <a:lnTo>
                    <a:pt x="1003" y="1511"/>
                  </a:lnTo>
                  <a:lnTo>
                    <a:pt x="949" y="1498"/>
                  </a:lnTo>
                  <a:lnTo>
                    <a:pt x="895" y="1479"/>
                  </a:lnTo>
                  <a:lnTo>
                    <a:pt x="844" y="1456"/>
                  </a:lnTo>
                  <a:lnTo>
                    <a:pt x="828" y="1449"/>
                  </a:lnTo>
                  <a:lnTo>
                    <a:pt x="815" y="1445"/>
                  </a:lnTo>
                  <a:lnTo>
                    <a:pt x="805" y="1445"/>
                  </a:lnTo>
                  <a:lnTo>
                    <a:pt x="797" y="1449"/>
                  </a:lnTo>
                  <a:lnTo>
                    <a:pt x="790" y="1456"/>
                  </a:lnTo>
                  <a:lnTo>
                    <a:pt x="784" y="1468"/>
                  </a:lnTo>
                  <a:lnTo>
                    <a:pt x="779" y="1484"/>
                  </a:lnTo>
                  <a:lnTo>
                    <a:pt x="761" y="1539"/>
                  </a:lnTo>
                  <a:lnTo>
                    <a:pt x="746" y="1596"/>
                  </a:lnTo>
                  <a:lnTo>
                    <a:pt x="742" y="1616"/>
                  </a:lnTo>
                  <a:lnTo>
                    <a:pt x="739" y="1631"/>
                  </a:lnTo>
                  <a:lnTo>
                    <a:pt x="740" y="1643"/>
                  </a:lnTo>
                  <a:lnTo>
                    <a:pt x="745" y="1654"/>
                  </a:lnTo>
                  <a:lnTo>
                    <a:pt x="754" y="1663"/>
                  </a:lnTo>
                  <a:lnTo>
                    <a:pt x="767" y="1673"/>
                  </a:lnTo>
                  <a:lnTo>
                    <a:pt x="785" y="1682"/>
                  </a:lnTo>
                  <a:lnTo>
                    <a:pt x="832" y="1701"/>
                  </a:lnTo>
                  <a:lnTo>
                    <a:pt x="880" y="1717"/>
                  </a:lnTo>
                  <a:lnTo>
                    <a:pt x="929" y="1729"/>
                  </a:lnTo>
                  <a:lnTo>
                    <a:pt x="980" y="1738"/>
                  </a:lnTo>
                  <a:lnTo>
                    <a:pt x="999" y="1741"/>
                  </a:lnTo>
                  <a:lnTo>
                    <a:pt x="1014" y="1744"/>
                  </a:lnTo>
                  <a:lnTo>
                    <a:pt x="1023" y="1750"/>
                  </a:lnTo>
                  <a:lnTo>
                    <a:pt x="1029" y="1756"/>
                  </a:lnTo>
                  <a:lnTo>
                    <a:pt x="1032" y="1767"/>
                  </a:lnTo>
                  <a:lnTo>
                    <a:pt x="1034" y="1782"/>
                  </a:lnTo>
                  <a:lnTo>
                    <a:pt x="1034" y="1802"/>
                  </a:lnTo>
                  <a:lnTo>
                    <a:pt x="1036" y="1877"/>
                  </a:lnTo>
                  <a:lnTo>
                    <a:pt x="1038" y="1893"/>
                  </a:lnTo>
                  <a:lnTo>
                    <a:pt x="1043" y="1907"/>
                  </a:lnTo>
                  <a:lnTo>
                    <a:pt x="1053" y="1917"/>
                  </a:lnTo>
                  <a:lnTo>
                    <a:pt x="1066" y="1924"/>
                  </a:lnTo>
                  <a:lnTo>
                    <a:pt x="1083" y="1926"/>
                  </a:lnTo>
                  <a:lnTo>
                    <a:pt x="1138" y="1927"/>
                  </a:lnTo>
                  <a:lnTo>
                    <a:pt x="1192" y="1926"/>
                  </a:lnTo>
                  <a:lnTo>
                    <a:pt x="1209" y="1924"/>
                  </a:lnTo>
                  <a:lnTo>
                    <a:pt x="1221" y="1918"/>
                  </a:lnTo>
                  <a:lnTo>
                    <a:pt x="1231" y="1908"/>
                  </a:lnTo>
                  <a:lnTo>
                    <a:pt x="1236" y="1895"/>
                  </a:lnTo>
                  <a:lnTo>
                    <a:pt x="1237" y="1879"/>
                  </a:lnTo>
                  <a:lnTo>
                    <a:pt x="1238" y="1828"/>
                  </a:lnTo>
                  <a:lnTo>
                    <a:pt x="1237" y="1777"/>
                  </a:lnTo>
                  <a:lnTo>
                    <a:pt x="1238" y="1759"/>
                  </a:lnTo>
                  <a:lnTo>
                    <a:pt x="1244" y="1744"/>
                  </a:lnTo>
                  <a:lnTo>
                    <a:pt x="1253" y="1732"/>
                  </a:lnTo>
                  <a:lnTo>
                    <a:pt x="1267" y="1723"/>
                  </a:lnTo>
                  <a:lnTo>
                    <a:pt x="1285" y="1717"/>
                  </a:lnTo>
                  <a:lnTo>
                    <a:pt x="1328" y="1703"/>
                  </a:lnTo>
                  <a:lnTo>
                    <a:pt x="1370" y="1683"/>
                  </a:lnTo>
                  <a:lnTo>
                    <a:pt x="1409" y="1658"/>
                  </a:lnTo>
                  <a:lnTo>
                    <a:pt x="1444" y="1629"/>
                  </a:lnTo>
                  <a:lnTo>
                    <a:pt x="1475" y="1595"/>
                  </a:lnTo>
                  <a:lnTo>
                    <a:pt x="1502" y="1558"/>
                  </a:lnTo>
                  <a:lnTo>
                    <a:pt x="1524" y="1519"/>
                  </a:lnTo>
                  <a:lnTo>
                    <a:pt x="1538" y="1478"/>
                  </a:lnTo>
                  <a:lnTo>
                    <a:pt x="1548" y="1437"/>
                  </a:lnTo>
                  <a:lnTo>
                    <a:pt x="1552" y="1395"/>
                  </a:lnTo>
                  <a:lnTo>
                    <a:pt x="1551" y="1353"/>
                  </a:lnTo>
                  <a:lnTo>
                    <a:pt x="1546" y="1312"/>
                  </a:lnTo>
                  <a:lnTo>
                    <a:pt x="1534" y="1271"/>
                  </a:lnTo>
                  <a:lnTo>
                    <a:pt x="1517" y="1232"/>
                  </a:lnTo>
                  <a:lnTo>
                    <a:pt x="1496" y="1195"/>
                  </a:lnTo>
                  <a:lnTo>
                    <a:pt x="1470" y="1158"/>
                  </a:lnTo>
                  <a:lnTo>
                    <a:pt x="1439" y="1127"/>
                  </a:lnTo>
                  <a:lnTo>
                    <a:pt x="1403" y="1097"/>
                  </a:lnTo>
                  <a:lnTo>
                    <a:pt x="1364" y="1072"/>
                  </a:lnTo>
                  <a:lnTo>
                    <a:pt x="1301" y="1040"/>
                  </a:lnTo>
                  <a:lnTo>
                    <a:pt x="1236" y="1013"/>
                  </a:lnTo>
                  <a:lnTo>
                    <a:pt x="1172" y="986"/>
                  </a:lnTo>
                  <a:lnTo>
                    <a:pt x="1134" y="969"/>
                  </a:lnTo>
                  <a:lnTo>
                    <a:pt x="1099" y="949"/>
                  </a:lnTo>
                  <a:lnTo>
                    <a:pt x="1066" y="926"/>
                  </a:lnTo>
                  <a:lnTo>
                    <a:pt x="1049" y="909"/>
                  </a:lnTo>
                  <a:lnTo>
                    <a:pt x="1036" y="890"/>
                  </a:lnTo>
                  <a:lnTo>
                    <a:pt x="1029" y="869"/>
                  </a:lnTo>
                  <a:lnTo>
                    <a:pt x="1027" y="849"/>
                  </a:lnTo>
                  <a:lnTo>
                    <a:pt x="1029" y="829"/>
                  </a:lnTo>
                  <a:lnTo>
                    <a:pt x="1037" y="809"/>
                  </a:lnTo>
                  <a:lnTo>
                    <a:pt x="1050" y="792"/>
                  </a:lnTo>
                  <a:lnTo>
                    <a:pt x="1067" y="776"/>
                  </a:lnTo>
                  <a:lnTo>
                    <a:pt x="1089" y="764"/>
                  </a:lnTo>
                  <a:lnTo>
                    <a:pt x="1110" y="757"/>
                  </a:lnTo>
                  <a:lnTo>
                    <a:pt x="1132" y="753"/>
                  </a:lnTo>
                  <a:lnTo>
                    <a:pt x="1154" y="751"/>
                  </a:lnTo>
                  <a:lnTo>
                    <a:pt x="1204" y="750"/>
                  </a:lnTo>
                  <a:lnTo>
                    <a:pt x="1254" y="756"/>
                  </a:lnTo>
                  <a:lnTo>
                    <a:pt x="1302" y="764"/>
                  </a:lnTo>
                  <a:lnTo>
                    <a:pt x="1349" y="780"/>
                  </a:lnTo>
                  <a:lnTo>
                    <a:pt x="1396" y="798"/>
                  </a:lnTo>
                  <a:lnTo>
                    <a:pt x="1413" y="806"/>
                  </a:lnTo>
                  <a:lnTo>
                    <a:pt x="1427" y="809"/>
                  </a:lnTo>
                  <a:lnTo>
                    <a:pt x="1437" y="807"/>
                  </a:lnTo>
                  <a:lnTo>
                    <a:pt x="1446" y="801"/>
                  </a:lnTo>
                  <a:lnTo>
                    <a:pt x="1453" y="788"/>
                  </a:lnTo>
                  <a:lnTo>
                    <a:pt x="1460" y="772"/>
                  </a:lnTo>
                  <a:lnTo>
                    <a:pt x="1480" y="707"/>
                  </a:lnTo>
                  <a:lnTo>
                    <a:pt x="1497" y="644"/>
                  </a:lnTo>
                  <a:lnTo>
                    <a:pt x="1501" y="629"/>
                  </a:lnTo>
                  <a:lnTo>
                    <a:pt x="1498" y="614"/>
                  </a:lnTo>
                  <a:lnTo>
                    <a:pt x="1493" y="603"/>
                  </a:lnTo>
                  <a:lnTo>
                    <a:pt x="1483" y="594"/>
                  </a:lnTo>
                  <a:lnTo>
                    <a:pt x="1469" y="585"/>
                  </a:lnTo>
                  <a:lnTo>
                    <a:pt x="1418" y="565"/>
                  </a:lnTo>
                  <a:lnTo>
                    <a:pt x="1368" y="550"/>
                  </a:lnTo>
                  <a:lnTo>
                    <a:pt x="1315" y="539"/>
                  </a:lnTo>
                  <a:lnTo>
                    <a:pt x="1292" y="536"/>
                  </a:lnTo>
                  <a:lnTo>
                    <a:pt x="1275" y="532"/>
                  </a:lnTo>
                  <a:lnTo>
                    <a:pt x="1263" y="528"/>
                  </a:lnTo>
                  <a:lnTo>
                    <a:pt x="1255" y="521"/>
                  </a:lnTo>
                  <a:lnTo>
                    <a:pt x="1249" y="512"/>
                  </a:lnTo>
                  <a:lnTo>
                    <a:pt x="1247" y="499"/>
                  </a:lnTo>
                  <a:lnTo>
                    <a:pt x="1246" y="482"/>
                  </a:lnTo>
                  <a:lnTo>
                    <a:pt x="1246" y="459"/>
                  </a:lnTo>
                  <a:lnTo>
                    <a:pt x="1245" y="429"/>
                  </a:lnTo>
                  <a:lnTo>
                    <a:pt x="1244" y="406"/>
                  </a:lnTo>
                  <a:lnTo>
                    <a:pt x="1242" y="390"/>
                  </a:lnTo>
                  <a:lnTo>
                    <a:pt x="1236" y="378"/>
                  </a:lnTo>
                  <a:lnTo>
                    <a:pt x="1229" y="369"/>
                  </a:lnTo>
                  <a:lnTo>
                    <a:pt x="1215" y="364"/>
                  </a:lnTo>
                  <a:lnTo>
                    <a:pt x="1199" y="362"/>
                  </a:lnTo>
                  <a:lnTo>
                    <a:pt x="1176" y="360"/>
                  </a:lnTo>
                  <a:lnTo>
                    <a:pt x="1146" y="360"/>
                  </a:lnTo>
                  <a:lnTo>
                    <a:pt x="1125" y="360"/>
                  </a:lnTo>
                  <a:close/>
                  <a:moveTo>
                    <a:pt x="1146" y="0"/>
                  </a:moveTo>
                  <a:lnTo>
                    <a:pt x="1235" y="4"/>
                  </a:lnTo>
                  <a:lnTo>
                    <a:pt x="1323" y="15"/>
                  </a:lnTo>
                  <a:lnTo>
                    <a:pt x="1409" y="31"/>
                  </a:lnTo>
                  <a:lnTo>
                    <a:pt x="1492" y="54"/>
                  </a:lnTo>
                  <a:lnTo>
                    <a:pt x="1572" y="82"/>
                  </a:lnTo>
                  <a:lnTo>
                    <a:pt x="1650" y="116"/>
                  </a:lnTo>
                  <a:lnTo>
                    <a:pt x="1724" y="157"/>
                  </a:lnTo>
                  <a:lnTo>
                    <a:pt x="1796" y="202"/>
                  </a:lnTo>
                  <a:lnTo>
                    <a:pt x="1863" y="252"/>
                  </a:lnTo>
                  <a:lnTo>
                    <a:pt x="1926" y="307"/>
                  </a:lnTo>
                  <a:lnTo>
                    <a:pt x="1986" y="366"/>
                  </a:lnTo>
                  <a:lnTo>
                    <a:pt x="2040" y="429"/>
                  </a:lnTo>
                  <a:lnTo>
                    <a:pt x="2090" y="496"/>
                  </a:lnTo>
                  <a:lnTo>
                    <a:pt x="2136" y="567"/>
                  </a:lnTo>
                  <a:lnTo>
                    <a:pt x="2175" y="642"/>
                  </a:lnTo>
                  <a:lnTo>
                    <a:pt x="2209" y="718"/>
                  </a:lnTo>
                  <a:lnTo>
                    <a:pt x="2239" y="799"/>
                  </a:lnTo>
                  <a:lnTo>
                    <a:pt x="2261" y="882"/>
                  </a:lnTo>
                  <a:lnTo>
                    <a:pt x="2278" y="967"/>
                  </a:lnTo>
                  <a:lnTo>
                    <a:pt x="2288" y="1054"/>
                  </a:lnTo>
                  <a:lnTo>
                    <a:pt x="2292" y="1144"/>
                  </a:lnTo>
                  <a:lnTo>
                    <a:pt x="2288" y="1233"/>
                  </a:lnTo>
                  <a:lnTo>
                    <a:pt x="2278" y="1321"/>
                  </a:lnTo>
                  <a:lnTo>
                    <a:pt x="2261" y="1406"/>
                  </a:lnTo>
                  <a:lnTo>
                    <a:pt x="2239" y="1489"/>
                  </a:lnTo>
                  <a:lnTo>
                    <a:pt x="2209" y="1569"/>
                  </a:lnTo>
                  <a:lnTo>
                    <a:pt x="2175" y="1647"/>
                  </a:lnTo>
                  <a:lnTo>
                    <a:pt x="2136" y="1721"/>
                  </a:lnTo>
                  <a:lnTo>
                    <a:pt x="2090" y="1792"/>
                  </a:lnTo>
                  <a:lnTo>
                    <a:pt x="2040" y="1859"/>
                  </a:lnTo>
                  <a:lnTo>
                    <a:pt x="1986" y="1923"/>
                  </a:lnTo>
                  <a:lnTo>
                    <a:pt x="1926" y="1982"/>
                  </a:lnTo>
                  <a:lnTo>
                    <a:pt x="1863" y="2036"/>
                  </a:lnTo>
                  <a:lnTo>
                    <a:pt x="1796" y="2086"/>
                  </a:lnTo>
                  <a:lnTo>
                    <a:pt x="1724" y="2132"/>
                  </a:lnTo>
                  <a:lnTo>
                    <a:pt x="1650" y="2171"/>
                  </a:lnTo>
                  <a:lnTo>
                    <a:pt x="1572" y="2206"/>
                  </a:lnTo>
                  <a:lnTo>
                    <a:pt x="1492" y="2235"/>
                  </a:lnTo>
                  <a:lnTo>
                    <a:pt x="1409" y="2258"/>
                  </a:lnTo>
                  <a:lnTo>
                    <a:pt x="1323" y="2274"/>
                  </a:lnTo>
                  <a:lnTo>
                    <a:pt x="1235" y="2284"/>
                  </a:lnTo>
                  <a:lnTo>
                    <a:pt x="1146" y="2287"/>
                  </a:lnTo>
                  <a:lnTo>
                    <a:pt x="1056" y="2284"/>
                  </a:lnTo>
                  <a:lnTo>
                    <a:pt x="969" y="2274"/>
                  </a:lnTo>
                  <a:lnTo>
                    <a:pt x="883" y="2258"/>
                  </a:lnTo>
                  <a:lnTo>
                    <a:pt x="800" y="2235"/>
                  </a:lnTo>
                  <a:lnTo>
                    <a:pt x="720" y="2206"/>
                  </a:lnTo>
                  <a:lnTo>
                    <a:pt x="642" y="2171"/>
                  </a:lnTo>
                  <a:lnTo>
                    <a:pt x="567" y="2132"/>
                  </a:lnTo>
                  <a:lnTo>
                    <a:pt x="497" y="2087"/>
                  </a:lnTo>
                  <a:lnTo>
                    <a:pt x="429" y="2036"/>
                  </a:lnTo>
                  <a:lnTo>
                    <a:pt x="366" y="1982"/>
                  </a:lnTo>
                  <a:lnTo>
                    <a:pt x="307" y="1923"/>
                  </a:lnTo>
                  <a:lnTo>
                    <a:pt x="252" y="1859"/>
                  </a:lnTo>
                  <a:lnTo>
                    <a:pt x="202" y="1792"/>
                  </a:lnTo>
                  <a:lnTo>
                    <a:pt x="157" y="1721"/>
                  </a:lnTo>
                  <a:lnTo>
                    <a:pt x="116" y="1647"/>
                  </a:lnTo>
                  <a:lnTo>
                    <a:pt x="82" y="1570"/>
                  </a:lnTo>
                  <a:lnTo>
                    <a:pt x="53" y="1489"/>
                  </a:lnTo>
                  <a:lnTo>
                    <a:pt x="31" y="1406"/>
                  </a:lnTo>
                  <a:lnTo>
                    <a:pt x="13" y="1321"/>
                  </a:lnTo>
                  <a:lnTo>
                    <a:pt x="3" y="1234"/>
                  </a:lnTo>
                  <a:lnTo>
                    <a:pt x="0" y="1144"/>
                  </a:lnTo>
                  <a:lnTo>
                    <a:pt x="3" y="1054"/>
                  </a:lnTo>
                  <a:lnTo>
                    <a:pt x="13" y="967"/>
                  </a:lnTo>
                  <a:lnTo>
                    <a:pt x="31" y="882"/>
                  </a:lnTo>
                  <a:lnTo>
                    <a:pt x="53" y="798"/>
                  </a:lnTo>
                  <a:lnTo>
                    <a:pt x="82" y="718"/>
                  </a:lnTo>
                  <a:lnTo>
                    <a:pt x="116" y="641"/>
                  </a:lnTo>
                  <a:lnTo>
                    <a:pt x="157" y="566"/>
                  </a:lnTo>
                  <a:lnTo>
                    <a:pt x="202" y="496"/>
                  </a:lnTo>
                  <a:lnTo>
                    <a:pt x="252" y="428"/>
                  </a:lnTo>
                  <a:lnTo>
                    <a:pt x="307" y="366"/>
                  </a:lnTo>
                  <a:lnTo>
                    <a:pt x="366" y="307"/>
                  </a:lnTo>
                  <a:lnTo>
                    <a:pt x="429" y="252"/>
                  </a:lnTo>
                  <a:lnTo>
                    <a:pt x="497" y="202"/>
                  </a:lnTo>
                  <a:lnTo>
                    <a:pt x="567" y="157"/>
                  </a:lnTo>
                  <a:lnTo>
                    <a:pt x="642" y="116"/>
                  </a:lnTo>
                  <a:lnTo>
                    <a:pt x="720" y="82"/>
                  </a:lnTo>
                  <a:lnTo>
                    <a:pt x="800" y="54"/>
                  </a:lnTo>
                  <a:lnTo>
                    <a:pt x="883" y="31"/>
                  </a:lnTo>
                  <a:lnTo>
                    <a:pt x="969" y="15"/>
                  </a:lnTo>
                  <a:lnTo>
                    <a:pt x="1056" y="4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9" name="Group 978"/>
          <p:cNvGrpSpPr/>
          <p:nvPr/>
        </p:nvGrpSpPr>
        <p:grpSpPr>
          <a:xfrm>
            <a:off x="3465302" y="3470275"/>
            <a:ext cx="574675" cy="534987"/>
            <a:chOff x="3471863" y="3470275"/>
            <a:chExt cx="574675" cy="534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2" name="Freeform 315"/>
            <p:cNvSpPr>
              <a:spLocks/>
            </p:cNvSpPr>
            <p:nvPr/>
          </p:nvSpPr>
          <p:spPr bwMode="auto">
            <a:xfrm>
              <a:off x="3833813" y="3544888"/>
              <a:ext cx="92075" cy="187325"/>
            </a:xfrm>
            <a:custGeom>
              <a:avLst/>
              <a:gdLst>
                <a:gd name="T0" fmla="*/ 144 w 580"/>
                <a:gd name="T1" fmla="*/ 0 h 1176"/>
                <a:gd name="T2" fmla="*/ 170 w 580"/>
                <a:gd name="T3" fmla="*/ 3 h 1176"/>
                <a:gd name="T4" fmla="*/ 193 w 580"/>
                <a:gd name="T5" fmla="*/ 12 h 1176"/>
                <a:gd name="T6" fmla="*/ 214 w 580"/>
                <a:gd name="T7" fmla="*/ 26 h 1176"/>
                <a:gd name="T8" fmla="*/ 229 w 580"/>
                <a:gd name="T9" fmla="*/ 45 h 1176"/>
                <a:gd name="T10" fmla="*/ 240 w 580"/>
                <a:gd name="T11" fmla="*/ 68 h 1176"/>
                <a:gd name="T12" fmla="*/ 246 w 580"/>
                <a:gd name="T13" fmla="*/ 93 h 1176"/>
                <a:gd name="T14" fmla="*/ 283 w 580"/>
                <a:gd name="T15" fmla="*/ 659 h 1176"/>
                <a:gd name="T16" fmla="*/ 286 w 580"/>
                <a:gd name="T17" fmla="*/ 677 h 1176"/>
                <a:gd name="T18" fmla="*/ 292 w 580"/>
                <a:gd name="T19" fmla="*/ 692 h 1176"/>
                <a:gd name="T20" fmla="*/ 302 w 580"/>
                <a:gd name="T21" fmla="*/ 705 h 1176"/>
                <a:gd name="T22" fmla="*/ 554 w 580"/>
                <a:gd name="T23" fmla="*/ 1007 h 1176"/>
                <a:gd name="T24" fmla="*/ 556 w 580"/>
                <a:gd name="T25" fmla="*/ 1008 h 1176"/>
                <a:gd name="T26" fmla="*/ 558 w 580"/>
                <a:gd name="T27" fmla="*/ 1011 h 1176"/>
                <a:gd name="T28" fmla="*/ 560 w 580"/>
                <a:gd name="T29" fmla="*/ 1013 h 1176"/>
                <a:gd name="T30" fmla="*/ 571 w 580"/>
                <a:gd name="T31" fmla="*/ 1030 h 1176"/>
                <a:gd name="T32" fmla="*/ 577 w 580"/>
                <a:gd name="T33" fmla="*/ 1050 h 1176"/>
                <a:gd name="T34" fmla="*/ 580 w 580"/>
                <a:gd name="T35" fmla="*/ 1071 h 1176"/>
                <a:gd name="T36" fmla="*/ 578 w 580"/>
                <a:gd name="T37" fmla="*/ 1091 h 1176"/>
                <a:gd name="T38" fmla="*/ 573 w 580"/>
                <a:gd name="T39" fmla="*/ 1111 h 1176"/>
                <a:gd name="T40" fmla="*/ 564 w 580"/>
                <a:gd name="T41" fmla="*/ 1130 h 1176"/>
                <a:gd name="T42" fmla="*/ 550 w 580"/>
                <a:gd name="T43" fmla="*/ 1147 h 1176"/>
                <a:gd name="T44" fmla="*/ 532 w 580"/>
                <a:gd name="T45" fmla="*/ 1161 h 1176"/>
                <a:gd name="T46" fmla="*/ 512 w 580"/>
                <a:gd name="T47" fmla="*/ 1170 h 1176"/>
                <a:gd name="T48" fmla="*/ 492 w 580"/>
                <a:gd name="T49" fmla="*/ 1175 h 1176"/>
                <a:gd name="T50" fmla="*/ 470 w 580"/>
                <a:gd name="T51" fmla="*/ 1176 h 1176"/>
                <a:gd name="T52" fmla="*/ 449 w 580"/>
                <a:gd name="T53" fmla="*/ 1173 h 1176"/>
                <a:gd name="T54" fmla="*/ 429 w 580"/>
                <a:gd name="T55" fmla="*/ 1164 h 1176"/>
                <a:gd name="T56" fmla="*/ 410 w 580"/>
                <a:gd name="T57" fmla="*/ 1152 h 1176"/>
                <a:gd name="T58" fmla="*/ 62 w 580"/>
                <a:gd name="T59" fmla="*/ 860 h 1176"/>
                <a:gd name="T60" fmla="*/ 52 w 580"/>
                <a:gd name="T61" fmla="*/ 852 h 1176"/>
                <a:gd name="T62" fmla="*/ 43 w 580"/>
                <a:gd name="T63" fmla="*/ 844 h 1176"/>
                <a:gd name="T64" fmla="*/ 23 w 580"/>
                <a:gd name="T65" fmla="*/ 821 h 1176"/>
                <a:gd name="T66" fmla="*/ 10 w 580"/>
                <a:gd name="T67" fmla="*/ 795 h 1176"/>
                <a:gd name="T68" fmla="*/ 2 w 580"/>
                <a:gd name="T69" fmla="*/ 768 h 1176"/>
                <a:gd name="T70" fmla="*/ 0 w 580"/>
                <a:gd name="T71" fmla="*/ 741 h 1176"/>
                <a:gd name="T72" fmla="*/ 0 w 580"/>
                <a:gd name="T73" fmla="*/ 733 h 1176"/>
                <a:gd name="T74" fmla="*/ 0 w 580"/>
                <a:gd name="T75" fmla="*/ 728 h 1176"/>
                <a:gd name="T76" fmla="*/ 0 w 580"/>
                <a:gd name="T77" fmla="*/ 724 h 1176"/>
                <a:gd name="T78" fmla="*/ 1 w 580"/>
                <a:gd name="T79" fmla="*/ 721 h 1176"/>
                <a:gd name="T80" fmla="*/ 42 w 580"/>
                <a:gd name="T81" fmla="*/ 97 h 1176"/>
                <a:gd name="T82" fmla="*/ 43 w 580"/>
                <a:gd name="T83" fmla="*/ 94 h 1176"/>
                <a:gd name="T84" fmla="*/ 43 w 580"/>
                <a:gd name="T85" fmla="*/ 91 h 1176"/>
                <a:gd name="T86" fmla="*/ 43 w 580"/>
                <a:gd name="T87" fmla="*/ 90 h 1176"/>
                <a:gd name="T88" fmla="*/ 48 w 580"/>
                <a:gd name="T89" fmla="*/ 66 h 1176"/>
                <a:gd name="T90" fmla="*/ 59 w 580"/>
                <a:gd name="T91" fmla="*/ 44 h 1176"/>
                <a:gd name="T92" fmla="*/ 76 w 580"/>
                <a:gd name="T93" fmla="*/ 25 h 1176"/>
                <a:gd name="T94" fmla="*/ 96 w 580"/>
                <a:gd name="T95" fmla="*/ 12 h 1176"/>
                <a:gd name="T96" fmla="*/ 119 w 580"/>
                <a:gd name="T97" fmla="*/ 3 h 1176"/>
                <a:gd name="T98" fmla="*/ 144 w 580"/>
                <a:gd name="T9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0" h="1176">
                  <a:moveTo>
                    <a:pt x="144" y="0"/>
                  </a:moveTo>
                  <a:lnTo>
                    <a:pt x="170" y="3"/>
                  </a:lnTo>
                  <a:lnTo>
                    <a:pt x="193" y="12"/>
                  </a:lnTo>
                  <a:lnTo>
                    <a:pt x="214" y="26"/>
                  </a:lnTo>
                  <a:lnTo>
                    <a:pt x="229" y="45"/>
                  </a:lnTo>
                  <a:lnTo>
                    <a:pt x="240" y="68"/>
                  </a:lnTo>
                  <a:lnTo>
                    <a:pt x="246" y="93"/>
                  </a:lnTo>
                  <a:lnTo>
                    <a:pt x="283" y="659"/>
                  </a:lnTo>
                  <a:lnTo>
                    <a:pt x="286" y="677"/>
                  </a:lnTo>
                  <a:lnTo>
                    <a:pt x="292" y="692"/>
                  </a:lnTo>
                  <a:lnTo>
                    <a:pt x="302" y="705"/>
                  </a:lnTo>
                  <a:lnTo>
                    <a:pt x="554" y="1007"/>
                  </a:lnTo>
                  <a:lnTo>
                    <a:pt x="556" y="1008"/>
                  </a:lnTo>
                  <a:lnTo>
                    <a:pt x="558" y="1011"/>
                  </a:lnTo>
                  <a:lnTo>
                    <a:pt x="560" y="1013"/>
                  </a:lnTo>
                  <a:lnTo>
                    <a:pt x="571" y="1030"/>
                  </a:lnTo>
                  <a:lnTo>
                    <a:pt x="577" y="1050"/>
                  </a:lnTo>
                  <a:lnTo>
                    <a:pt x="580" y="1071"/>
                  </a:lnTo>
                  <a:lnTo>
                    <a:pt x="578" y="1091"/>
                  </a:lnTo>
                  <a:lnTo>
                    <a:pt x="573" y="1111"/>
                  </a:lnTo>
                  <a:lnTo>
                    <a:pt x="564" y="1130"/>
                  </a:lnTo>
                  <a:lnTo>
                    <a:pt x="550" y="1147"/>
                  </a:lnTo>
                  <a:lnTo>
                    <a:pt x="532" y="1161"/>
                  </a:lnTo>
                  <a:lnTo>
                    <a:pt x="512" y="1170"/>
                  </a:lnTo>
                  <a:lnTo>
                    <a:pt x="492" y="1175"/>
                  </a:lnTo>
                  <a:lnTo>
                    <a:pt x="470" y="1176"/>
                  </a:lnTo>
                  <a:lnTo>
                    <a:pt x="449" y="1173"/>
                  </a:lnTo>
                  <a:lnTo>
                    <a:pt x="429" y="1164"/>
                  </a:lnTo>
                  <a:lnTo>
                    <a:pt x="410" y="1152"/>
                  </a:lnTo>
                  <a:lnTo>
                    <a:pt x="62" y="860"/>
                  </a:lnTo>
                  <a:lnTo>
                    <a:pt x="52" y="852"/>
                  </a:lnTo>
                  <a:lnTo>
                    <a:pt x="43" y="844"/>
                  </a:lnTo>
                  <a:lnTo>
                    <a:pt x="23" y="821"/>
                  </a:lnTo>
                  <a:lnTo>
                    <a:pt x="10" y="795"/>
                  </a:lnTo>
                  <a:lnTo>
                    <a:pt x="2" y="768"/>
                  </a:lnTo>
                  <a:lnTo>
                    <a:pt x="0" y="741"/>
                  </a:lnTo>
                  <a:lnTo>
                    <a:pt x="0" y="733"/>
                  </a:lnTo>
                  <a:lnTo>
                    <a:pt x="0" y="728"/>
                  </a:lnTo>
                  <a:lnTo>
                    <a:pt x="0" y="724"/>
                  </a:lnTo>
                  <a:lnTo>
                    <a:pt x="1" y="721"/>
                  </a:lnTo>
                  <a:lnTo>
                    <a:pt x="42" y="97"/>
                  </a:lnTo>
                  <a:lnTo>
                    <a:pt x="43" y="94"/>
                  </a:lnTo>
                  <a:lnTo>
                    <a:pt x="43" y="91"/>
                  </a:lnTo>
                  <a:lnTo>
                    <a:pt x="43" y="90"/>
                  </a:lnTo>
                  <a:lnTo>
                    <a:pt x="48" y="66"/>
                  </a:lnTo>
                  <a:lnTo>
                    <a:pt x="59" y="44"/>
                  </a:lnTo>
                  <a:lnTo>
                    <a:pt x="76" y="25"/>
                  </a:lnTo>
                  <a:lnTo>
                    <a:pt x="96" y="12"/>
                  </a:lnTo>
                  <a:lnTo>
                    <a:pt x="119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16"/>
            <p:cNvSpPr>
              <a:spLocks/>
            </p:cNvSpPr>
            <p:nvPr/>
          </p:nvSpPr>
          <p:spPr bwMode="auto">
            <a:xfrm>
              <a:off x="3678238" y="3470275"/>
              <a:ext cx="368300" cy="376237"/>
            </a:xfrm>
            <a:custGeom>
              <a:avLst/>
              <a:gdLst>
                <a:gd name="T0" fmla="*/ 1215 w 2319"/>
                <a:gd name="T1" fmla="*/ 3 h 2373"/>
                <a:gd name="T2" fmla="*/ 1388 w 2319"/>
                <a:gd name="T3" fmla="*/ 28 h 2373"/>
                <a:gd name="T4" fmla="*/ 1551 w 2319"/>
                <a:gd name="T5" fmla="*/ 78 h 2373"/>
                <a:gd name="T6" fmla="*/ 1704 w 2319"/>
                <a:gd name="T7" fmla="*/ 149 h 2373"/>
                <a:gd name="T8" fmla="*/ 1843 w 2319"/>
                <a:gd name="T9" fmla="*/ 240 h 2373"/>
                <a:gd name="T10" fmla="*/ 1969 w 2319"/>
                <a:gd name="T11" fmla="*/ 349 h 2373"/>
                <a:gd name="T12" fmla="*/ 2078 w 2319"/>
                <a:gd name="T13" fmla="*/ 474 h 2373"/>
                <a:gd name="T14" fmla="*/ 2169 w 2319"/>
                <a:gd name="T15" fmla="*/ 614 h 2373"/>
                <a:gd name="T16" fmla="*/ 2240 w 2319"/>
                <a:gd name="T17" fmla="*/ 767 h 2373"/>
                <a:gd name="T18" fmla="*/ 2289 w 2319"/>
                <a:gd name="T19" fmla="*/ 929 h 2373"/>
                <a:gd name="T20" fmla="*/ 2316 w 2319"/>
                <a:gd name="T21" fmla="*/ 1101 h 2373"/>
                <a:gd name="T22" fmla="*/ 2316 w 2319"/>
                <a:gd name="T23" fmla="*/ 1280 h 2373"/>
                <a:gd name="T24" fmla="*/ 2288 w 2319"/>
                <a:gd name="T25" fmla="*/ 1456 h 2373"/>
                <a:gd name="T26" fmla="*/ 2238 w 2319"/>
                <a:gd name="T27" fmla="*/ 1623 h 2373"/>
                <a:gd name="T28" fmla="*/ 2163 w 2319"/>
                <a:gd name="T29" fmla="*/ 1777 h 2373"/>
                <a:gd name="T30" fmla="*/ 2069 w 2319"/>
                <a:gd name="T31" fmla="*/ 1919 h 2373"/>
                <a:gd name="T32" fmla="*/ 1956 w 2319"/>
                <a:gd name="T33" fmla="*/ 2045 h 2373"/>
                <a:gd name="T34" fmla="*/ 1826 w 2319"/>
                <a:gd name="T35" fmla="*/ 2154 h 2373"/>
                <a:gd name="T36" fmla="*/ 1682 w 2319"/>
                <a:gd name="T37" fmla="*/ 2244 h 2373"/>
                <a:gd name="T38" fmla="*/ 1524 w 2319"/>
                <a:gd name="T39" fmla="*/ 2313 h 2373"/>
                <a:gd name="T40" fmla="*/ 1356 w 2319"/>
                <a:gd name="T41" fmla="*/ 2359 h 2373"/>
                <a:gd name="T42" fmla="*/ 1272 w 2319"/>
                <a:gd name="T43" fmla="*/ 2306 h 2373"/>
                <a:gd name="T44" fmla="*/ 1271 w 2319"/>
                <a:gd name="T45" fmla="*/ 2151 h 2373"/>
                <a:gd name="T46" fmla="*/ 1337 w 2319"/>
                <a:gd name="T47" fmla="*/ 2050 h 2373"/>
                <a:gd name="T48" fmla="*/ 1478 w 2319"/>
                <a:gd name="T49" fmla="*/ 2002 h 2373"/>
                <a:gd name="T50" fmla="*/ 1606 w 2319"/>
                <a:gd name="T51" fmla="*/ 1933 h 2373"/>
                <a:gd name="T52" fmla="*/ 1720 w 2319"/>
                <a:gd name="T53" fmla="*/ 1845 h 2373"/>
                <a:gd name="T54" fmla="*/ 1819 w 2319"/>
                <a:gd name="T55" fmla="*/ 1740 h 2373"/>
                <a:gd name="T56" fmla="*/ 1900 w 2319"/>
                <a:gd name="T57" fmla="*/ 1619 h 2373"/>
                <a:gd name="T58" fmla="*/ 1960 w 2319"/>
                <a:gd name="T59" fmla="*/ 1487 h 2373"/>
                <a:gd name="T60" fmla="*/ 1999 w 2319"/>
                <a:gd name="T61" fmla="*/ 1343 h 2373"/>
                <a:gd name="T62" fmla="*/ 2011 w 2319"/>
                <a:gd name="T63" fmla="*/ 1190 h 2373"/>
                <a:gd name="T64" fmla="*/ 1999 w 2319"/>
                <a:gd name="T65" fmla="*/ 1040 h 2373"/>
                <a:gd name="T66" fmla="*/ 1961 w 2319"/>
                <a:gd name="T67" fmla="*/ 897 h 2373"/>
                <a:gd name="T68" fmla="*/ 1902 w 2319"/>
                <a:gd name="T69" fmla="*/ 766 h 2373"/>
                <a:gd name="T70" fmla="*/ 1823 w 2319"/>
                <a:gd name="T71" fmla="*/ 646 h 2373"/>
                <a:gd name="T72" fmla="*/ 1727 w 2319"/>
                <a:gd name="T73" fmla="*/ 541 h 2373"/>
                <a:gd name="T74" fmla="*/ 1614 w 2319"/>
                <a:gd name="T75" fmla="*/ 453 h 2373"/>
                <a:gd name="T76" fmla="*/ 1487 w 2319"/>
                <a:gd name="T77" fmla="*/ 383 h 2373"/>
                <a:gd name="T78" fmla="*/ 1350 w 2319"/>
                <a:gd name="T79" fmla="*/ 334 h 2373"/>
                <a:gd name="T80" fmla="*/ 1203 w 2319"/>
                <a:gd name="T81" fmla="*/ 309 h 2373"/>
                <a:gd name="T82" fmla="*/ 1053 w 2319"/>
                <a:gd name="T83" fmla="*/ 309 h 2373"/>
                <a:gd name="T84" fmla="*/ 909 w 2319"/>
                <a:gd name="T85" fmla="*/ 333 h 2373"/>
                <a:gd name="T86" fmla="*/ 774 w 2319"/>
                <a:gd name="T87" fmla="*/ 379 h 2373"/>
                <a:gd name="T88" fmla="*/ 651 w 2319"/>
                <a:gd name="T89" fmla="*/ 446 h 2373"/>
                <a:gd name="T90" fmla="*/ 540 w 2319"/>
                <a:gd name="T91" fmla="*/ 531 h 2373"/>
                <a:gd name="T92" fmla="*/ 443 w 2319"/>
                <a:gd name="T93" fmla="*/ 632 h 2373"/>
                <a:gd name="T94" fmla="*/ 363 w 2319"/>
                <a:gd name="T95" fmla="*/ 747 h 2373"/>
                <a:gd name="T96" fmla="*/ 303 w 2319"/>
                <a:gd name="T97" fmla="*/ 874 h 2373"/>
                <a:gd name="T98" fmla="*/ 154 w 2319"/>
                <a:gd name="T99" fmla="*/ 833 h 2373"/>
                <a:gd name="T100" fmla="*/ 0 w 2319"/>
                <a:gd name="T101" fmla="*/ 806 h 2373"/>
                <a:gd name="T102" fmla="*/ 68 w 2319"/>
                <a:gd name="T103" fmla="*/ 647 h 2373"/>
                <a:gd name="T104" fmla="*/ 158 w 2319"/>
                <a:gd name="T105" fmla="*/ 500 h 2373"/>
                <a:gd name="T106" fmla="*/ 267 w 2319"/>
                <a:gd name="T107" fmla="*/ 368 h 2373"/>
                <a:gd name="T108" fmla="*/ 394 w 2319"/>
                <a:gd name="T109" fmla="*/ 253 h 2373"/>
                <a:gd name="T110" fmla="*/ 535 w 2319"/>
                <a:gd name="T111" fmla="*/ 157 h 2373"/>
                <a:gd name="T112" fmla="*/ 691 w 2319"/>
                <a:gd name="T113" fmla="*/ 82 h 2373"/>
                <a:gd name="T114" fmla="*/ 859 w 2319"/>
                <a:gd name="T115" fmla="*/ 30 h 2373"/>
                <a:gd name="T116" fmla="*/ 1036 w 2319"/>
                <a:gd name="T117" fmla="*/ 3 h 2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9" h="2373">
                  <a:moveTo>
                    <a:pt x="1127" y="0"/>
                  </a:moveTo>
                  <a:lnTo>
                    <a:pt x="1215" y="3"/>
                  </a:lnTo>
                  <a:lnTo>
                    <a:pt x="1303" y="13"/>
                  </a:lnTo>
                  <a:lnTo>
                    <a:pt x="1388" y="28"/>
                  </a:lnTo>
                  <a:lnTo>
                    <a:pt x="1471" y="50"/>
                  </a:lnTo>
                  <a:lnTo>
                    <a:pt x="1551" y="78"/>
                  </a:lnTo>
                  <a:lnTo>
                    <a:pt x="1629" y="110"/>
                  </a:lnTo>
                  <a:lnTo>
                    <a:pt x="1704" y="149"/>
                  </a:lnTo>
                  <a:lnTo>
                    <a:pt x="1775" y="192"/>
                  </a:lnTo>
                  <a:lnTo>
                    <a:pt x="1843" y="240"/>
                  </a:lnTo>
                  <a:lnTo>
                    <a:pt x="1908" y="292"/>
                  </a:lnTo>
                  <a:lnTo>
                    <a:pt x="1969" y="349"/>
                  </a:lnTo>
                  <a:lnTo>
                    <a:pt x="2026" y="410"/>
                  </a:lnTo>
                  <a:lnTo>
                    <a:pt x="2078" y="474"/>
                  </a:lnTo>
                  <a:lnTo>
                    <a:pt x="2126" y="543"/>
                  </a:lnTo>
                  <a:lnTo>
                    <a:pt x="2169" y="614"/>
                  </a:lnTo>
                  <a:lnTo>
                    <a:pt x="2207" y="689"/>
                  </a:lnTo>
                  <a:lnTo>
                    <a:pt x="2240" y="767"/>
                  </a:lnTo>
                  <a:lnTo>
                    <a:pt x="2267" y="847"/>
                  </a:lnTo>
                  <a:lnTo>
                    <a:pt x="2289" y="929"/>
                  </a:lnTo>
                  <a:lnTo>
                    <a:pt x="2306" y="1015"/>
                  </a:lnTo>
                  <a:lnTo>
                    <a:pt x="2316" y="1101"/>
                  </a:lnTo>
                  <a:lnTo>
                    <a:pt x="2319" y="1190"/>
                  </a:lnTo>
                  <a:lnTo>
                    <a:pt x="2316" y="1280"/>
                  </a:lnTo>
                  <a:lnTo>
                    <a:pt x="2305" y="1369"/>
                  </a:lnTo>
                  <a:lnTo>
                    <a:pt x="2288" y="1456"/>
                  </a:lnTo>
                  <a:lnTo>
                    <a:pt x="2266" y="1540"/>
                  </a:lnTo>
                  <a:lnTo>
                    <a:pt x="2238" y="1623"/>
                  </a:lnTo>
                  <a:lnTo>
                    <a:pt x="2204" y="1701"/>
                  </a:lnTo>
                  <a:lnTo>
                    <a:pt x="2163" y="1777"/>
                  </a:lnTo>
                  <a:lnTo>
                    <a:pt x="2119" y="1850"/>
                  </a:lnTo>
                  <a:lnTo>
                    <a:pt x="2069" y="1919"/>
                  </a:lnTo>
                  <a:lnTo>
                    <a:pt x="2015" y="1984"/>
                  </a:lnTo>
                  <a:lnTo>
                    <a:pt x="1956" y="2045"/>
                  </a:lnTo>
                  <a:lnTo>
                    <a:pt x="1893" y="2102"/>
                  </a:lnTo>
                  <a:lnTo>
                    <a:pt x="1826" y="2154"/>
                  </a:lnTo>
                  <a:lnTo>
                    <a:pt x="1755" y="2202"/>
                  </a:lnTo>
                  <a:lnTo>
                    <a:pt x="1682" y="2244"/>
                  </a:lnTo>
                  <a:lnTo>
                    <a:pt x="1604" y="2281"/>
                  </a:lnTo>
                  <a:lnTo>
                    <a:pt x="1524" y="2313"/>
                  </a:lnTo>
                  <a:lnTo>
                    <a:pt x="1441" y="2339"/>
                  </a:lnTo>
                  <a:lnTo>
                    <a:pt x="1356" y="2359"/>
                  </a:lnTo>
                  <a:lnTo>
                    <a:pt x="1268" y="2373"/>
                  </a:lnTo>
                  <a:lnTo>
                    <a:pt x="1272" y="2306"/>
                  </a:lnTo>
                  <a:lnTo>
                    <a:pt x="1275" y="2238"/>
                  </a:lnTo>
                  <a:lnTo>
                    <a:pt x="1271" y="2151"/>
                  </a:lnTo>
                  <a:lnTo>
                    <a:pt x="1264" y="2064"/>
                  </a:lnTo>
                  <a:lnTo>
                    <a:pt x="1337" y="2050"/>
                  </a:lnTo>
                  <a:lnTo>
                    <a:pt x="1409" y="2029"/>
                  </a:lnTo>
                  <a:lnTo>
                    <a:pt x="1478" y="2002"/>
                  </a:lnTo>
                  <a:lnTo>
                    <a:pt x="1543" y="1971"/>
                  </a:lnTo>
                  <a:lnTo>
                    <a:pt x="1606" y="1933"/>
                  </a:lnTo>
                  <a:lnTo>
                    <a:pt x="1665" y="1892"/>
                  </a:lnTo>
                  <a:lnTo>
                    <a:pt x="1720" y="1845"/>
                  </a:lnTo>
                  <a:lnTo>
                    <a:pt x="1772" y="1795"/>
                  </a:lnTo>
                  <a:lnTo>
                    <a:pt x="1819" y="1740"/>
                  </a:lnTo>
                  <a:lnTo>
                    <a:pt x="1862" y="1681"/>
                  </a:lnTo>
                  <a:lnTo>
                    <a:pt x="1900" y="1619"/>
                  </a:lnTo>
                  <a:lnTo>
                    <a:pt x="1933" y="1555"/>
                  </a:lnTo>
                  <a:lnTo>
                    <a:pt x="1960" y="1487"/>
                  </a:lnTo>
                  <a:lnTo>
                    <a:pt x="1982" y="1415"/>
                  </a:lnTo>
                  <a:lnTo>
                    <a:pt x="1999" y="1343"/>
                  </a:lnTo>
                  <a:lnTo>
                    <a:pt x="2007" y="1267"/>
                  </a:lnTo>
                  <a:lnTo>
                    <a:pt x="2011" y="1190"/>
                  </a:lnTo>
                  <a:lnTo>
                    <a:pt x="2009" y="1115"/>
                  </a:lnTo>
                  <a:lnTo>
                    <a:pt x="1999" y="1040"/>
                  </a:lnTo>
                  <a:lnTo>
                    <a:pt x="1983" y="968"/>
                  </a:lnTo>
                  <a:lnTo>
                    <a:pt x="1961" y="897"/>
                  </a:lnTo>
                  <a:lnTo>
                    <a:pt x="1934" y="830"/>
                  </a:lnTo>
                  <a:lnTo>
                    <a:pt x="1902" y="766"/>
                  </a:lnTo>
                  <a:lnTo>
                    <a:pt x="1865" y="704"/>
                  </a:lnTo>
                  <a:lnTo>
                    <a:pt x="1823" y="646"/>
                  </a:lnTo>
                  <a:lnTo>
                    <a:pt x="1777" y="591"/>
                  </a:lnTo>
                  <a:lnTo>
                    <a:pt x="1727" y="541"/>
                  </a:lnTo>
                  <a:lnTo>
                    <a:pt x="1672" y="495"/>
                  </a:lnTo>
                  <a:lnTo>
                    <a:pt x="1614" y="453"/>
                  </a:lnTo>
                  <a:lnTo>
                    <a:pt x="1552" y="416"/>
                  </a:lnTo>
                  <a:lnTo>
                    <a:pt x="1487" y="383"/>
                  </a:lnTo>
                  <a:lnTo>
                    <a:pt x="1421" y="356"/>
                  </a:lnTo>
                  <a:lnTo>
                    <a:pt x="1350" y="334"/>
                  </a:lnTo>
                  <a:lnTo>
                    <a:pt x="1278" y="319"/>
                  </a:lnTo>
                  <a:lnTo>
                    <a:pt x="1203" y="309"/>
                  </a:lnTo>
                  <a:lnTo>
                    <a:pt x="1128" y="306"/>
                  </a:lnTo>
                  <a:lnTo>
                    <a:pt x="1053" y="309"/>
                  </a:lnTo>
                  <a:lnTo>
                    <a:pt x="981" y="319"/>
                  </a:lnTo>
                  <a:lnTo>
                    <a:pt x="909" y="333"/>
                  </a:lnTo>
                  <a:lnTo>
                    <a:pt x="841" y="354"/>
                  </a:lnTo>
                  <a:lnTo>
                    <a:pt x="774" y="379"/>
                  </a:lnTo>
                  <a:lnTo>
                    <a:pt x="711" y="411"/>
                  </a:lnTo>
                  <a:lnTo>
                    <a:pt x="651" y="446"/>
                  </a:lnTo>
                  <a:lnTo>
                    <a:pt x="593" y="487"/>
                  </a:lnTo>
                  <a:lnTo>
                    <a:pt x="540" y="531"/>
                  </a:lnTo>
                  <a:lnTo>
                    <a:pt x="489" y="580"/>
                  </a:lnTo>
                  <a:lnTo>
                    <a:pt x="443" y="632"/>
                  </a:lnTo>
                  <a:lnTo>
                    <a:pt x="401" y="688"/>
                  </a:lnTo>
                  <a:lnTo>
                    <a:pt x="363" y="747"/>
                  </a:lnTo>
                  <a:lnTo>
                    <a:pt x="330" y="809"/>
                  </a:lnTo>
                  <a:lnTo>
                    <a:pt x="303" y="874"/>
                  </a:lnTo>
                  <a:lnTo>
                    <a:pt x="228" y="851"/>
                  </a:lnTo>
                  <a:lnTo>
                    <a:pt x="154" y="833"/>
                  </a:lnTo>
                  <a:lnTo>
                    <a:pt x="78" y="817"/>
                  </a:lnTo>
                  <a:lnTo>
                    <a:pt x="0" y="806"/>
                  </a:lnTo>
                  <a:lnTo>
                    <a:pt x="32" y="725"/>
                  </a:lnTo>
                  <a:lnTo>
                    <a:pt x="68" y="647"/>
                  </a:lnTo>
                  <a:lnTo>
                    <a:pt x="111" y="571"/>
                  </a:lnTo>
                  <a:lnTo>
                    <a:pt x="158" y="500"/>
                  </a:lnTo>
                  <a:lnTo>
                    <a:pt x="210" y="432"/>
                  </a:lnTo>
                  <a:lnTo>
                    <a:pt x="267" y="368"/>
                  </a:lnTo>
                  <a:lnTo>
                    <a:pt x="328" y="308"/>
                  </a:lnTo>
                  <a:lnTo>
                    <a:pt x="394" y="253"/>
                  </a:lnTo>
                  <a:lnTo>
                    <a:pt x="463" y="203"/>
                  </a:lnTo>
                  <a:lnTo>
                    <a:pt x="535" y="157"/>
                  </a:lnTo>
                  <a:lnTo>
                    <a:pt x="612" y="117"/>
                  </a:lnTo>
                  <a:lnTo>
                    <a:pt x="691" y="82"/>
                  </a:lnTo>
                  <a:lnTo>
                    <a:pt x="773" y="53"/>
                  </a:lnTo>
                  <a:lnTo>
                    <a:pt x="859" y="30"/>
                  </a:lnTo>
                  <a:lnTo>
                    <a:pt x="947" y="13"/>
                  </a:lnTo>
                  <a:lnTo>
                    <a:pt x="1036" y="3"/>
                  </a:lnTo>
                  <a:lnTo>
                    <a:pt x="1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317"/>
            <p:cNvSpPr>
              <a:spLocks noEditPoints="1"/>
            </p:cNvSpPr>
            <p:nvPr/>
          </p:nvSpPr>
          <p:spPr bwMode="auto">
            <a:xfrm>
              <a:off x="3471863" y="3644900"/>
              <a:ext cx="360363" cy="360362"/>
            </a:xfrm>
            <a:custGeom>
              <a:avLst/>
              <a:gdLst>
                <a:gd name="T0" fmla="*/ 1062 w 2266"/>
                <a:gd name="T1" fmla="*/ 512 h 2267"/>
                <a:gd name="T2" fmla="*/ 885 w 2266"/>
                <a:gd name="T3" fmla="*/ 584 h 2267"/>
                <a:gd name="T4" fmla="*/ 738 w 2266"/>
                <a:gd name="T5" fmla="*/ 721 h 2267"/>
                <a:gd name="T6" fmla="*/ 648 w 2266"/>
                <a:gd name="T7" fmla="*/ 904 h 2267"/>
                <a:gd name="T8" fmla="*/ 479 w 2266"/>
                <a:gd name="T9" fmla="*/ 928 h 2267"/>
                <a:gd name="T10" fmla="*/ 471 w 2266"/>
                <a:gd name="T11" fmla="*/ 1059 h 2267"/>
                <a:gd name="T12" fmla="*/ 614 w 2266"/>
                <a:gd name="T13" fmla="*/ 1083 h 2267"/>
                <a:gd name="T14" fmla="*/ 479 w 2266"/>
                <a:gd name="T15" fmla="*/ 1165 h 2267"/>
                <a:gd name="T16" fmla="*/ 471 w 2266"/>
                <a:gd name="T17" fmla="*/ 1296 h 2267"/>
                <a:gd name="T18" fmla="*/ 637 w 2266"/>
                <a:gd name="T19" fmla="*/ 1320 h 2267"/>
                <a:gd name="T20" fmla="*/ 691 w 2266"/>
                <a:gd name="T21" fmla="*/ 1466 h 2267"/>
                <a:gd name="T22" fmla="*/ 819 w 2266"/>
                <a:gd name="T23" fmla="*/ 1635 h 2267"/>
                <a:gd name="T24" fmla="*/ 1009 w 2266"/>
                <a:gd name="T25" fmla="*/ 1740 h 2267"/>
                <a:gd name="T26" fmla="*/ 1285 w 2266"/>
                <a:gd name="T27" fmla="*/ 1771 h 2267"/>
                <a:gd name="T28" fmla="*/ 1528 w 2266"/>
                <a:gd name="T29" fmla="*/ 1707 h 2267"/>
                <a:gd name="T30" fmla="*/ 1562 w 2266"/>
                <a:gd name="T31" fmla="*/ 1655 h 2267"/>
                <a:gd name="T32" fmla="*/ 1492 w 2266"/>
                <a:gd name="T33" fmla="*/ 1505 h 2267"/>
                <a:gd name="T34" fmla="*/ 1382 w 2266"/>
                <a:gd name="T35" fmla="*/ 1515 h 2267"/>
                <a:gd name="T36" fmla="*/ 1169 w 2266"/>
                <a:gd name="T37" fmla="*/ 1544 h 2267"/>
                <a:gd name="T38" fmla="*/ 1003 w 2266"/>
                <a:gd name="T39" fmla="*/ 1492 h 2267"/>
                <a:gd name="T40" fmla="*/ 909 w 2266"/>
                <a:gd name="T41" fmla="*/ 1390 h 2267"/>
                <a:gd name="T42" fmla="*/ 1173 w 2266"/>
                <a:gd name="T43" fmla="*/ 1319 h 2267"/>
                <a:gd name="T44" fmla="*/ 1197 w 2266"/>
                <a:gd name="T45" fmla="*/ 1196 h 2267"/>
                <a:gd name="T46" fmla="*/ 1157 w 2266"/>
                <a:gd name="T47" fmla="*/ 1157 h 2267"/>
                <a:gd name="T48" fmla="*/ 1173 w 2266"/>
                <a:gd name="T49" fmla="*/ 1082 h 2267"/>
                <a:gd name="T50" fmla="*/ 1197 w 2266"/>
                <a:gd name="T51" fmla="*/ 959 h 2267"/>
                <a:gd name="T52" fmla="*/ 1157 w 2266"/>
                <a:gd name="T53" fmla="*/ 919 h 2267"/>
                <a:gd name="T54" fmla="*/ 891 w 2266"/>
                <a:gd name="T55" fmla="*/ 916 h 2267"/>
                <a:gd name="T56" fmla="*/ 963 w 2266"/>
                <a:gd name="T57" fmla="*/ 808 h 2267"/>
                <a:gd name="T58" fmla="*/ 1090 w 2266"/>
                <a:gd name="T59" fmla="*/ 741 h 2267"/>
                <a:gd name="T60" fmla="*/ 1271 w 2266"/>
                <a:gd name="T61" fmla="*/ 732 h 2267"/>
                <a:gd name="T62" fmla="*/ 1464 w 2266"/>
                <a:gd name="T63" fmla="*/ 774 h 2267"/>
                <a:gd name="T64" fmla="*/ 1511 w 2266"/>
                <a:gd name="T65" fmla="*/ 739 h 2267"/>
                <a:gd name="T66" fmla="*/ 1561 w 2266"/>
                <a:gd name="T67" fmla="*/ 601 h 2267"/>
                <a:gd name="T68" fmla="*/ 1518 w 2266"/>
                <a:gd name="T69" fmla="*/ 555 h 2267"/>
                <a:gd name="T70" fmla="*/ 1311 w 2266"/>
                <a:gd name="T71" fmla="*/ 499 h 2267"/>
                <a:gd name="T72" fmla="*/ 1309 w 2266"/>
                <a:gd name="T73" fmla="*/ 13 h 2267"/>
                <a:gd name="T74" fmla="*/ 1631 w 2266"/>
                <a:gd name="T75" fmla="*/ 115 h 2267"/>
                <a:gd name="T76" fmla="*/ 1904 w 2266"/>
                <a:gd name="T77" fmla="*/ 303 h 2267"/>
                <a:gd name="T78" fmla="*/ 2112 w 2266"/>
                <a:gd name="T79" fmla="*/ 562 h 2267"/>
                <a:gd name="T80" fmla="*/ 2237 w 2266"/>
                <a:gd name="T81" fmla="*/ 873 h 2267"/>
                <a:gd name="T82" fmla="*/ 2263 w 2266"/>
                <a:gd name="T83" fmla="*/ 1222 h 2267"/>
                <a:gd name="T84" fmla="*/ 2185 w 2266"/>
                <a:gd name="T85" fmla="*/ 1555 h 2267"/>
                <a:gd name="T86" fmla="*/ 2017 w 2266"/>
                <a:gd name="T87" fmla="*/ 1842 h 2267"/>
                <a:gd name="T88" fmla="*/ 1775 w 2266"/>
                <a:gd name="T89" fmla="*/ 2067 h 2267"/>
                <a:gd name="T90" fmla="*/ 1475 w 2266"/>
                <a:gd name="T91" fmla="*/ 2214 h 2267"/>
                <a:gd name="T92" fmla="*/ 1133 w 2266"/>
                <a:gd name="T93" fmla="*/ 2267 h 2267"/>
                <a:gd name="T94" fmla="*/ 791 w 2266"/>
                <a:gd name="T95" fmla="*/ 2214 h 2267"/>
                <a:gd name="T96" fmla="*/ 491 w 2266"/>
                <a:gd name="T97" fmla="*/ 2067 h 2267"/>
                <a:gd name="T98" fmla="*/ 249 w 2266"/>
                <a:gd name="T99" fmla="*/ 1842 h 2267"/>
                <a:gd name="T100" fmla="*/ 81 w 2266"/>
                <a:gd name="T101" fmla="*/ 1555 h 2267"/>
                <a:gd name="T102" fmla="*/ 3 w 2266"/>
                <a:gd name="T103" fmla="*/ 1222 h 2267"/>
                <a:gd name="T104" fmla="*/ 30 w 2266"/>
                <a:gd name="T105" fmla="*/ 873 h 2267"/>
                <a:gd name="T106" fmla="*/ 155 w 2266"/>
                <a:gd name="T107" fmla="*/ 562 h 2267"/>
                <a:gd name="T108" fmla="*/ 362 w 2266"/>
                <a:gd name="T109" fmla="*/ 303 h 2267"/>
                <a:gd name="T110" fmla="*/ 635 w 2266"/>
                <a:gd name="T111" fmla="*/ 115 h 2267"/>
                <a:gd name="T112" fmla="*/ 958 w 2266"/>
                <a:gd name="T113" fmla="*/ 13 h 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6" h="2267">
                  <a:moveTo>
                    <a:pt x="1244" y="494"/>
                  </a:moveTo>
                  <a:lnTo>
                    <a:pt x="1177" y="495"/>
                  </a:lnTo>
                  <a:lnTo>
                    <a:pt x="1109" y="502"/>
                  </a:lnTo>
                  <a:lnTo>
                    <a:pt x="1062" y="512"/>
                  </a:lnTo>
                  <a:lnTo>
                    <a:pt x="1016" y="524"/>
                  </a:lnTo>
                  <a:lnTo>
                    <a:pt x="971" y="540"/>
                  </a:lnTo>
                  <a:lnTo>
                    <a:pt x="927" y="560"/>
                  </a:lnTo>
                  <a:lnTo>
                    <a:pt x="885" y="584"/>
                  </a:lnTo>
                  <a:lnTo>
                    <a:pt x="846" y="611"/>
                  </a:lnTo>
                  <a:lnTo>
                    <a:pt x="806" y="645"/>
                  </a:lnTo>
                  <a:lnTo>
                    <a:pt x="770" y="681"/>
                  </a:lnTo>
                  <a:lnTo>
                    <a:pt x="738" y="721"/>
                  </a:lnTo>
                  <a:lnTo>
                    <a:pt x="711" y="764"/>
                  </a:lnTo>
                  <a:lnTo>
                    <a:pt x="687" y="808"/>
                  </a:lnTo>
                  <a:lnTo>
                    <a:pt x="666" y="855"/>
                  </a:lnTo>
                  <a:lnTo>
                    <a:pt x="648" y="904"/>
                  </a:lnTo>
                  <a:lnTo>
                    <a:pt x="644" y="917"/>
                  </a:lnTo>
                  <a:lnTo>
                    <a:pt x="507" y="917"/>
                  </a:lnTo>
                  <a:lnTo>
                    <a:pt x="491" y="921"/>
                  </a:lnTo>
                  <a:lnTo>
                    <a:pt x="479" y="928"/>
                  </a:lnTo>
                  <a:lnTo>
                    <a:pt x="471" y="941"/>
                  </a:lnTo>
                  <a:lnTo>
                    <a:pt x="467" y="957"/>
                  </a:lnTo>
                  <a:lnTo>
                    <a:pt x="467" y="1043"/>
                  </a:lnTo>
                  <a:lnTo>
                    <a:pt x="471" y="1059"/>
                  </a:lnTo>
                  <a:lnTo>
                    <a:pt x="479" y="1072"/>
                  </a:lnTo>
                  <a:lnTo>
                    <a:pt x="491" y="1080"/>
                  </a:lnTo>
                  <a:lnTo>
                    <a:pt x="507" y="1083"/>
                  </a:lnTo>
                  <a:lnTo>
                    <a:pt x="614" y="1083"/>
                  </a:lnTo>
                  <a:lnTo>
                    <a:pt x="614" y="1154"/>
                  </a:lnTo>
                  <a:lnTo>
                    <a:pt x="507" y="1154"/>
                  </a:lnTo>
                  <a:lnTo>
                    <a:pt x="491" y="1158"/>
                  </a:lnTo>
                  <a:lnTo>
                    <a:pt x="479" y="1165"/>
                  </a:lnTo>
                  <a:lnTo>
                    <a:pt x="471" y="1178"/>
                  </a:lnTo>
                  <a:lnTo>
                    <a:pt x="467" y="1194"/>
                  </a:lnTo>
                  <a:lnTo>
                    <a:pt x="467" y="1281"/>
                  </a:lnTo>
                  <a:lnTo>
                    <a:pt x="471" y="1296"/>
                  </a:lnTo>
                  <a:lnTo>
                    <a:pt x="479" y="1309"/>
                  </a:lnTo>
                  <a:lnTo>
                    <a:pt x="491" y="1317"/>
                  </a:lnTo>
                  <a:lnTo>
                    <a:pt x="507" y="1320"/>
                  </a:lnTo>
                  <a:lnTo>
                    <a:pt x="637" y="1320"/>
                  </a:lnTo>
                  <a:lnTo>
                    <a:pt x="646" y="1352"/>
                  </a:lnTo>
                  <a:lnTo>
                    <a:pt x="656" y="1384"/>
                  </a:lnTo>
                  <a:lnTo>
                    <a:pt x="667" y="1416"/>
                  </a:lnTo>
                  <a:lnTo>
                    <a:pt x="691" y="1466"/>
                  </a:lnTo>
                  <a:lnTo>
                    <a:pt x="717" y="1514"/>
                  </a:lnTo>
                  <a:lnTo>
                    <a:pt x="748" y="1558"/>
                  </a:lnTo>
                  <a:lnTo>
                    <a:pt x="782" y="1598"/>
                  </a:lnTo>
                  <a:lnTo>
                    <a:pt x="819" y="1635"/>
                  </a:lnTo>
                  <a:lnTo>
                    <a:pt x="861" y="1667"/>
                  </a:lnTo>
                  <a:lnTo>
                    <a:pt x="906" y="1695"/>
                  </a:lnTo>
                  <a:lnTo>
                    <a:pt x="955" y="1721"/>
                  </a:lnTo>
                  <a:lnTo>
                    <a:pt x="1009" y="1740"/>
                  </a:lnTo>
                  <a:lnTo>
                    <a:pt x="1077" y="1759"/>
                  </a:lnTo>
                  <a:lnTo>
                    <a:pt x="1146" y="1770"/>
                  </a:lnTo>
                  <a:lnTo>
                    <a:pt x="1215" y="1773"/>
                  </a:lnTo>
                  <a:lnTo>
                    <a:pt x="1285" y="1771"/>
                  </a:lnTo>
                  <a:lnTo>
                    <a:pt x="1354" y="1761"/>
                  </a:lnTo>
                  <a:lnTo>
                    <a:pt x="1422" y="1746"/>
                  </a:lnTo>
                  <a:lnTo>
                    <a:pt x="1475" y="1728"/>
                  </a:lnTo>
                  <a:lnTo>
                    <a:pt x="1528" y="1707"/>
                  </a:lnTo>
                  <a:lnTo>
                    <a:pt x="1545" y="1696"/>
                  </a:lnTo>
                  <a:lnTo>
                    <a:pt x="1557" y="1684"/>
                  </a:lnTo>
                  <a:lnTo>
                    <a:pt x="1562" y="1670"/>
                  </a:lnTo>
                  <a:lnTo>
                    <a:pt x="1562" y="1655"/>
                  </a:lnTo>
                  <a:lnTo>
                    <a:pt x="1557" y="1637"/>
                  </a:lnTo>
                  <a:lnTo>
                    <a:pt x="1512" y="1532"/>
                  </a:lnTo>
                  <a:lnTo>
                    <a:pt x="1503" y="1516"/>
                  </a:lnTo>
                  <a:lnTo>
                    <a:pt x="1492" y="1505"/>
                  </a:lnTo>
                  <a:lnTo>
                    <a:pt x="1480" y="1499"/>
                  </a:lnTo>
                  <a:lnTo>
                    <a:pt x="1464" y="1497"/>
                  </a:lnTo>
                  <a:lnTo>
                    <a:pt x="1446" y="1500"/>
                  </a:lnTo>
                  <a:lnTo>
                    <a:pt x="1382" y="1515"/>
                  </a:lnTo>
                  <a:lnTo>
                    <a:pt x="1317" y="1532"/>
                  </a:lnTo>
                  <a:lnTo>
                    <a:pt x="1268" y="1540"/>
                  </a:lnTo>
                  <a:lnTo>
                    <a:pt x="1219" y="1544"/>
                  </a:lnTo>
                  <a:lnTo>
                    <a:pt x="1169" y="1544"/>
                  </a:lnTo>
                  <a:lnTo>
                    <a:pt x="1120" y="1537"/>
                  </a:lnTo>
                  <a:lnTo>
                    <a:pt x="1071" y="1525"/>
                  </a:lnTo>
                  <a:lnTo>
                    <a:pt x="1034" y="1511"/>
                  </a:lnTo>
                  <a:lnTo>
                    <a:pt x="1003" y="1492"/>
                  </a:lnTo>
                  <a:lnTo>
                    <a:pt x="974" y="1471"/>
                  </a:lnTo>
                  <a:lnTo>
                    <a:pt x="949" y="1447"/>
                  </a:lnTo>
                  <a:lnTo>
                    <a:pt x="928" y="1420"/>
                  </a:lnTo>
                  <a:lnTo>
                    <a:pt x="909" y="1390"/>
                  </a:lnTo>
                  <a:lnTo>
                    <a:pt x="893" y="1357"/>
                  </a:lnTo>
                  <a:lnTo>
                    <a:pt x="880" y="1322"/>
                  </a:lnTo>
                  <a:lnTo>
                    <a:pt x="1157" y="1322"/>
                  </a:lnTo>
                  <a:lnTo>
                    <a:pt x="1173" y="1319"/>
                  </a:lnTo>
                  <a:lnTo>
                    <a:pt x="1186" y="1311"/>
                  </a:lnTo>
                  <a:lnTo>
                    <a:pt x="1194" y="1298"/>
                  </a:lnTo>
                  <a:lnTo>
                    <a:pt x="1197" y="1283"/>
                  </a:lnTo>
                  <a:lnTo>
                    <a:pt x="1197" y="1196"/>
                  </a:lnTo>
                  <a:lnTo>
                    <a:pt x="1194" y="1181"/>
                  </a:lnTo>
                  <a:lnTo>
                    <a:pt x="1186" y="1167"/>
                  </a:lnTo>
                  <a:lnTo>
                    <a:pt x="1173" y="1160"/>
                  </a:lnTo>
                  <a:lnTo>
                    <a:pt x="1157" y="1157"/>
                  </a:lnTo>
                  <a:lnTo>
                    <a:pt x="853" y="1157"/>
                  </a:lnTo>
                  <a:lnTo>
                    <a:pt x="853" y="1085"/>
                  </a:lnTo>
                  <a:lnTo>
                    <a:pt x="1157" y="1085"/>
                  </a:lnTo>
                  <a:lnTo>
                    <a:pt x="1173" y="1082"/>
                  </a:lnTo>
                  <a:lnTo>
                    <a:pt x="1186" y="1074"/>
                  </a:lnTo>
                  <a:lnTo>
                    <a:pt x="1194" y="1061"/>
                  </a:lnTo>
                  <a:lnTo>
                    <a:pt x="1197" y="1046"/>
                  </a:lnTo>
                  <a:lnTo>
                    <a:pt x="1197" y="959"/>
                  </a:lnTo>
                  <a:lnTo>
                    <a:pt x="1194" y="944"/>
                  </a:lnTo>
                  <a:lnTo>
                    <a:pt x="1186" y="930"/>
                  </a:lnTo>
                  <a:lnTo>
                    <a:pt x="1173" y="923"/>
                  </a:lnTo>
                  <a:lnTo>
                    <a:pt x="1157" y="919"/>
                  </a:lnTo>
                  <a:lnTo>
                    <a:pt x="891" y="919"/>
                  </a:lnTo>
                  <a:lnTo>
                    <a:pt x="891" y="918"/>
                  </a:lnTo>
                  <a:lnTo>
                    <a:pt x="891" y="917"/>
                  </a:lnTo>
                  <a:lnTo>
                    <a:pt x="891" y="916"/>
                  </a:lnTo>
                  <a:lnTo>
                    <a:pt x="906" y="885"/>
                  </a:lnTo>
                  <a:lnTo>
                    <a:pt x="923" y="858"/>
                  </a:lnTo>
                  <a:lnTo>
                    <a:pt x="941" y="832"/>
                  </a:lnTo>
                  <a:lnTo>
                    <a:pt x="963" y="808"/>
                  </a:lnTo>
                  <a:lnTo>
                    <a:pt x="987" y="788"/>
                  </a:lnTo>
                  <a:lnTo>
                    <a:pt x="1015" y="769"/>
                  </a:lnTo>
                  <a:lnTo>
                    <a:pt x="1045" y="755"/>
                  </a:lnTo>
                  <a:lnTo>
                    <a:pt x="1090" y="741"/>
                  </a:lnTo>
                  <a:lnTo>
                    <a:pt x="1135" y="731"/>
                  </a:lnTo>
                  <a:lnTo>
                    <a:pt x="1180" y="727"/>
                  </a:lnTo>
                  <a:lnTo>
                    <a:pt x="1225" y="727"/>
                  </a:lnTo>
                  <a:lnTo>
                    <a:pt x="1271" y="732"/>
                  </a:lnTo>
                  <a:lnTo>
                    <a:pt x="1316" y="739"/>
                  </a:lnTo>
                  <a:lnTo>
                    <a:pt x="1382" y="755"/>
                  </a:lnTo>
                  <a:lnTo>
                    <a:pt x="1447" y="771"/>
                  </a:lnTo>
                  <a:lnTo>
                    <a:pt x="1464" y="774"/>
                  </a:lnTo>
                  <a:lnTo>
                    <a:pt x="1479" y="771"/>
                  </a:lnTo>
                  <a:lnTo>
                    <a:pt x="1491" y="765"/>
                  </a:lnTo>
                  <a:lnTo>
                    <a:pt x="1502" y="755"/>
                  </a:lnTo>
                  <a:lnTo>
                    <a:pt x="1511" y="739"/>
                  </a:lnTo>
                  <a:lnTo>
                    <a:pt x="1532" y="688"/>
                  </a:lnTo>
                  <a:lnTo>
                    <a:pt x="1554" y="635"/>
                  </a:lnTo>
                  <a:lnTo>
                    <a:pt x="1560" y="617"/>
                  </a:lnTo>
                  <a:lnTo>
                    <a:pt x="1561" y="601"/>
                  </a:lnTo>
                  <a:lnTo>
                    <a:pt x="1556" y="586"/>
                  </a:lnTo>
                  <a:lnTo>
                    <a:pt x="1546" y="573"/>
                  </a:lnTo>
                  <a:lnTo>
                    <a:pt x="1529" y="562"/>
                  </a:lnTo>
                  <a:lnTo>
                    <a:pt x="1518" y="555"/>
                  </a:lnTo>
                  <a:lnTo>
                    <a:pt x="1506" y="550"/>
                  </a:lnTo>
                  <a:lnTo>
                    <a:pt x="1441" y="528"/>
                  </a:lnTo>
                  <a:lnTo>
                    <a:pt x="1377" y="510"/>
                  </a:lnTo>
                  <a:lnTo>
                    <a:pt x="1311" y="499"/>
                  </a:lnTo>
                  <a:lnTo>
                    <a:pt x="1244" y="494"/>
                  </a:lnTo>
                  <a:close/>
                  <a:moveTo>
                    <a:pt x="1133" y="0"/>
                  </a:moveTo>
                  <a:lnTo>
                    <a:pt x="1222" y="3"/>
                  </a:lnTo>
                  <a:lnTo>
                    <a:pt x="1309" y="13"/>
                  </a:lnTo>
                  <a:lnTo>
                    <a:pt x="1393" y="29"/>
                  </a:lnTo>
                  <a:lnTo>
                    <a:pt x="1475" y="52"/>
                  </a:lnTo>
                  <a:lnTo>
                    <a:pt x="1554" y="81"/>
                  </a:lnTo>
                  <a:lnTo>
                    <a:pt x="1631" y="115"/>
                  </a:lnTo>
                  <a:lnTo>
                    <a:pt x="1705" y="155"/>
                  </a:lnTo>
                  <a:lnTo>
                    <a:pt x="1775" y="200"/>
                  </a:lnTo>
                  <a:lnTo>
                    <a:pt x="1842" y="249"/>
                  </a:lnTo>
                  <a:lnTo>
                    <a:pt x="1904" y="303"/>
                  </a:lnTo>
                  <a:lnTo>
                    <a:pt x="1964" y="362"/>
                  </a:lnTo>
                  <a:lnTo>
                    <a:pt x="2017" y="425"/>
                  </a:lnTo>
                  <a:lnTo>
                    <a:pt x="2067" y="491"/>
                  </a:lnTo>
                  <a:lnTo>
                    <a:pt x="2112" y="562"/>
                  </a:lnTo>
                  <a:lnTo>
                    <a:pt x="2151" y="635"/>
                  </a:lnTo>
                  <a:lnTo>
                    <a:pt x="2185" y="712"/>
                  </a:lnTo>
                  <a:lnTo>
                    <a:pt x="2214" y="791"/>
                  </a:lnTo>
                  <a:lnTo>
                    <a:pt x="2237" y="873"/>
                  </a:lnTo>
                  <a:lnTo>
                    <a:pt x="2253" y="958"/>
                  </a:lnTo>
                  <a:lnTo>
                    <a:pt x="2263" y="1045"/>
                  </a:lnTo>
                  <a:lnTo>
                    <a:pt x="2266" y="1133"/>
                  </a:lnTo>
                  <a:lnTo>
                    <a:pt x="2263" y="1222"/>
                  </a:lnTo>
                  <a:lnTo>
                    <a:pt x="2253" y="1309"/>
                  </a:lnTo>
                  <a:lnTo>
                    <a:pt x="2237" y="1394"/>
                  </a:lnTo>
                  <a:lnTo>
                    <a:pt x="2214" y="1476"/>
                  </a:lnTo>
                  <a:lnTo>
                    <a:pt x="2185" y="1555"/>
                  </a:lnTo>
                  <a:lnTo>
                    <a:pt x="2151" y="1632"/>
                  </a:lnTo>
                  <a:lnTo>
                    <a:pt x="2112" y="1705"/>
                  </a:lnTo>
                  <a:lnTo>
                    <a:pt x="2067" y="1775"/>
                  </a:lnTo>
                  <a:lnTo>
                    <a:pt x="2017" y="1842"/>
                  </a:lnTo>
                  <a:lnTo>
                    <a:pt x="1964" y="1905"/>
                  </a:lnTo>
                  <a:lnTo>
                    <a:pt x="1904" y="1964"/>
                  </a:lnTo>
                  <a:lnTo>
                    <a:pt x="1842" y="2018"/>
                  </a:lnTo>
                  <a:lnTo>
                    <a:pt x="1775" y="2067"/>
                  </a:lnTo>
                  <a:lnTo>
                    <a:pt x="1705" y="2112"/>
                  </a:lnTo>
                  <a:lnTo>
                    <a:pt x="1631" y="2152"/>
                  </a:lnTo>
                  <a:lnTo>
                    <a:pt x="1554" y="2186"/>
                  </a:lnTo>
                  <a:lnTo>
                    <a:pt x="1475" y="2214"/>
                  </a:lnTo>
                  <a:lnTo>
                    <a:pt x="1393" y="2237"/>
                  </a:lnTo>
                  <a:lnTo>
                    <a:pt x="1309" y="2254"/>
                  </a:lnTo>
                  <a:lnTo>
                    <a:pt x="1222" y="2264"/>
                  </a:lnTo>
                  <a:lnTo>
                    <a:pt x="1133" y="2267"/>
                  </a:lnTo>
                  <a:lnTo>
                    <a:pt x="1044" y="2264"/>
                  </a:lnTo>
                  <a:lnTo>
                    <a:pt x="958" y="2254"/>
                  </a:lnTo>
                  <a:lnTo>
                    <a:pt x="873" y="2237"/>
                  </a:lnTo>
                  <a:lnTo>
                    <a:pt x="791" y="2214"/>
                  </a:lnTo>
                  <a:lnTo>
                    <a:pt x="712" y="2186"/>
                  </a:lnTo>
                  <a:lnTo>
                    <a:pt x="635" y="2152"/>
                  </a:lnTo>
                  <a:lnTo>
                    <a:pt x="562" y="2112"/>
                  </a:lnTo>
                  <a:lnTo>
                    <a:pt x="491" y="2067"/>
                  </a:lnTo>
                  <a:lnTo>
                    <a:pt x="425" y="2018"/>
                  </a:lnTo>
                  <a:lnTo>
                    <a:pt x="362" y="1964"/>
                  </a:lnTo>
                  <a:lnTo>
                    <a:pt x="303" y="1905"/>
                  </a:lnTo>
                  <a:lnTo>
                    <a:pt x="249" y="1842"/>
                  </a:lnTo>
                  <a:lnTo>
                    <a:pt x="200" y="1775"/>
                  </a:lnTo>
                  <a:lnTo>
                    <a:pt x="155" y="1705"/>
                  </a:lnTo>
                  <a:lnTo>
                    <a:pt x="115" y="1632"/>
                  </a:lnTo>
                  <a:lnTo>
                    <a:pt x="81" y="1555"/>
                  </a:lnTo>
                  <a:lnTo>
                    <a:pt x="53" y="1476"/>
                  </a:lnTo>
                  <a:lnTo>
                    <a:pt x="30" y="1394"/>
                  </a:lnTo>
                  <a:lnTo>
                    <a:pt x="13" y="1309"/>
                  </a:lnTo>
                  <a:lnTo>
                    <a:pt x="3" y="1222"/>
                  </a:lnTo>
                  <a:lnTo>
                    <a:pt x="0" y="1133"/>
                  </a:lnTo>
                  <a:lnTo>
                    <a:pt x="3" y="1045"/>
                  </a:lnTo>
                  <a:lnTo>
                    <a:pt x="13" y="958"/>
                  </a:lnTo>
                  <a:lnTo>
                    <a:pt x="30" y="873"/>
                  </a:lnTo>
                  <a:lnTo>
                    <a:pt x="53" y="791"/>
                  </a:lnTo>
                  <a:lnTo>
                    <a:pt x="81" y="712"/>
                  </a:lnTo>
                  <a:lnTo>
                    <a:pt x="115" y="635"/>
                  </a:lnTo>
                  <a:lnTo>
                    <a:pt x="155" y="562"/>
                  </a:lnTo>
                  <a:lnTo>
                    <a:pt x="200" y="491"/>
                  </a:lnTo>
                  <a:lnTo>
                    <a:pt x="249" y="425"/>
                  </a:lnTo>
                  <a:lnTo>
                    <a:pt x="303" y="362"/>
                  </a:lnTo>
                  <a:lnTo>
                    <a:pt x="362" y="303"/>
                  </a:lnTo>
                  <a:lnTo>
                    <a:pt x="425" y="249"/>
                  </a:lnTo>
                  <a:lnTo>
                    <a:pt x="491" y="200"/>
                  </a:lnTo>
                  <a:lnTo>
                    <a:pt x="562" y="155"/>
                  </a:lnTo>
                  <a:lnTo>
                    <a:pt x="635" y="115"/>
                  </a:lnTo>
                  <a:lnTo>
                    <a:pt x="712" y="81"/>
                  </a:lnTo>
                  <a:lnTo>
                    <a:pt x="791" y="52"/>
                  </a:lnTo>
                  <a:lnTo>
                    <a:pt x="873" y="29"/>
                  </a:lnTo>
                  <a:lnTo>
                    <a:pt x="958" y="13"/>
                  </a:lnTo>
                  <a:lnTo>
                    <a:pt x="1044" y="3"/>
                  </a:lnTo>
                  <a:lnTo>
                    <a:pt x="1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0" name="Group 979"/>
          <p:cNvGrpSpPr/>
          <p:nvPr/>
        </p:nvGrpSpPr>
        <p:grpSpPr>
          <a:xfrm>
            <a:off x="4402383" y="3467100"/>
            <a:ext cx="571500" cy="541338"/>
            <a:chOff x="4454525" y="3467100"/>
            <a:chExt cx="571500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8" name="Freeform 322"/>
            <p:cNvSpPr>
              <a:spLocks/>
            </p:cNvSpPr>
            <p:nvPr/>
          </p:nvSpPr>
          <p:spPr bwMode="auto">
            <a:xfrm>
              <a:off x="4521200" y="3741738"/>
              <a:ext cx="295275" cy="31750"/>
            </a:xfrm>
            <a:custGeom>
              <a:avLst/>
              <a:gdLst>
                <a:gd name="T0" fmla="*/ 99 w 1864"/>
                <a:gd name="T1" fmla="*/ 0 h 200"/>
                <a:gd name="T2" fmla="*/ 1765 w 1864"/>
                <a:gd name="T3" fmla="*/ 0 h 200"/>
                <a:gd name="T4" fmla="*/ 1788 w 1864"/>
                <a:gd name="T5" fmla="*/ 2 h 200"/>
                <a:gd name="T6" fmla="*/ 1809 w 1864"/>
                <a:gd name="T7" fmla="*/ 10 h 200"/>
                <a:gd name="T8" fmla="*/ 1827 w 1864"/>
                <a:gd name="T9" fmla="*/ 22 h 200"/>
                <a:gd name="T10" fmla="*/ 1842 w 1864"/>
                <a:gd name="T11" fmla="*/ 38 h 200"/>
                <a:gd name="T12" fmla="*/ 1854 w 1864"/>
                <a:gd name="T13" fmla="*/ 56 h 200"/>
                <a:gd name="T14" fmla="*/ 1862 w 1864"/>
                <a:gd name="T15" fmla="*/ 77 h 200"/>
                <a:gd name="T16" fmla="*/ 1864 w 1864"/>
                <a:gd name="T17" fmla="*/ 100 h 200"/>
                <a:gd name="T18" fmla="*/ 1862 w 1864"/>
                <a:gd name="T19" fmla="*/ 122 h 200"/>
                <a:gd name="T20" fmla="*/ 1854 w 1864"/>
                <a:gd name="T21" fmla="*/ 144 h 200"/>
                <a:gd name="T22" fmla="*/ 1842 w 1864"/>
                <a:gd name="T23" fmla="*/ 161 h 200"/>
                <a:gd name="T24" fmla="*/ 1827 w 1864"/>
                <a:gd name="T25" fmla="*/ 178 h 200"/>
                <a:gd name="T26" fmla="*/ 1810 w 1864"/>
                <a:gd name="T27" fmla="*/ 189 h 200"/>
                <a:gd name="T28" fmla="*/ 1789 w 1864"/>
                <a:gd name="T29" fmla="*/ 196 h 200"/>
                <a:gd name="T30" fmla="*/ 1766 w 1864"/>
                <a:gd name="T31" fmla="*/ 200 h 200"/>
                <a:gd name="T32" fmla="*/ 99 w 1864"/>
                <a:gd name="T33" fmla="*/ 200 h 200"/>
                <a:gd name="T34" fmla="*/ 77 w 1864"/>
                <a:gd name="T35" fmla="*/ 196 h 200"/>
                <a:gd name="T36" fmla="*/ 55 w 1864"/>
                <a:gd name="T37" fmla="*/ 189 h 200"/>
                <a:gd name="T38" fmla="*/ 38 w 1864"/>
                <a:gd name="T39" fmla="*/ 178 h 200"/>
                <a:gd name="T40" fmla="*/ 22 w 1864"/>
                <a:gd name="T41" fmla="*/ 161 h 200"/>
                <a:gd name="T42" fmla="*/ 11 w 1864"/>
                <a:gd name="T43" fmla="*/ 144 h 200"/>
                <a:gd name="T44" fmla="*/ 3 w 1864"/>
                <a:gd name="T45" fmla="*/ 122 h 200"/>
                <a:gd name="T46" fmla="*/ 0 w 1864"/>
                <a:gd name="T47" fmla="*/ 100 h 200"/>
                <a:gd name="T48" fmla="*/ 3 w 1864"/>
                <a:gd name="T49" fmla="*/ 77 h 200"/>
                <a:gd name="T50" fmla="*/ 11 w 1864"/>
                <a:gd name="T51" fmla="*/ 56 h 200"/>
                <a:gd name="T52" fmla="*/ 23 w 1864"/>
                <a:gd name="T53" fmla="*/ 38 h 200"/>
                <a:gd name="T54" fmla="*/ 38 w 1864"/>
                <a:gd name="T55" fmla="*/ 22 h 200"/>
                <a:gd name="T56" fmla="*/ 57 w 1864"/>
                <a:gd name="T57" fmla="*/ 10 h 200"/>
                <a:gd name="T58" fmla="*/ 77 w 1864"/>
                <a:gd name="T59" fmla="*/ 2 h 200"/>
                <a:gd name="T60" fmla="*/ 99 w 1864"/>
                <a:gd name="T6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4" h="200">
                  <a:moveTo>
                    <a:pt x="99" y="0"/>
                  </a:moveTo>
                  <a:lnTo>
                    <a:pt x="1765" y="0"/>
                  </a:lnTo>
                  <a:lnTo>
                    <a:pt x="1788" y="2"/>
                  </a:lnTo>
                  <a:lnTo>
                    <a:pt x="1809" y="10"/>
                  </a:lnTo>
                  <a:lnTo>
                    <a:pt x="1827" y="22"/>
                  </a:lnTo>
                  <a:lnTo>
                    <a:pt x="1842" y="38"/>
                  </a:lnTo>
                  <a:lnTo>
                    <a:pt x="1854" y="56"/>
                  </a:lnTo>
                  <a:lnTo>
                    <a:pt x="1862" y="77"/>
                  </a:lnTo>
                  <a:lnTo>
                    <a:pt x="1864" y="100"/>
                  </a:lnTo>
                  <a:lnTo>
                    <a:pt x="1862" y="122"/>
                  </a:lnTo>
                  <a:lnTo>
                    <a:pt x="1854" y="144"/>
                  </a:lnTo>
                  <a:lnTo>
                    <a:pt x="1842" y="161"/>
                  </a:lnTo>
                  <a:lnTo>
                    <a:pt x="1827" y="178"/>
                  </a:lnTo>
                  <a:lnTo>
                    <a:pt x="1810" y="189"/>
                  </a:lnTo>
                  <a:lnTo>
                    <a:pt x="1789" y="196"/>
                  </a:lnTo>
                  <a:lnTo>
                    <a:pt x="1766" y="200"/>
                  </a:lnTo>
                  <a:lnTo>
                    <a:pt x="99" y="200"/>
                  </a:lnTo>
                  <a:lnTo>
                    <a:pt x="77" y="196"/>
                  </a:lnTo>
                  <a:lnTo>
                    <a:pt x="55" y="189"/>
                  </a:lnTo>
                  <a:lnTo>
                    <a:pt x="38" y="178"/>
                  </a:lnTo>
                  <a:lnTo>
                    <a:pt x="22" y="161"/>
                  </a:lnTo>
                  <a:lnTo>
                    <a:pt x="11" y="144"/>
                  </a:lnTo>
                  <a:lnTo>
                    <a:pt x="3" y="122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23"/>
            <p:cNvSpPr>
              <a:spLocks/>
            </p:cNvSpPr>
            <p:nvPr/>
          </p:nvSpPr>
          <p:spPr bwMode="auto">
            <a:xfrm>
              <a:off x="4638675" y="3678238"/>
              <a:ext cx="179388" cy="31750"/>
            </a:xfrm>
            <a:custGeom>
              <a:avLst/>
              <a:gdLst>
                <a:gd name="T0" fmla="*/ 99 w 1128"/>
                <a:gd name="T1" fmla="*/ 0 h 200"/>
                <a:gd name="T2" fmla="*/ 1030 w 1128"/>
                <a:gd name="T3" fmla="*/ 0 h 200"/>
                <a:gd name="T4" fmla="*/ 1052 w 1128"/>
                <a:gd name="T5" fmla="*/ 4 h 200"/>
                <a:gd name="T6" fmla="*/ 1072 w 1128"/>
                <a:gd name="T7" fmla="*/ 10 h 200"/>
                <a:gd name="T8" fmla="*/ 1091 w 1128"/>
                <a:gd name="T9" fmla="*/ 22 h 200"/>
                <a:gd name="T10" fmla="*/ 1106 w 1128"/>
                <a:gd name="T11" fmla="*/ 38 h 200"/>
                <a:gd name="T12" fmla="*/ 1118 w 1128"/>
                <a:gd name="T13" fmla="*/ 56 h 200"/>
                <a:gd name="T14" fmla="*/ 1126 w 1128"/>
                <a:gd name="T15" fmla="*/ 77 h 200"/>
                <a:gd name="T16" fmla="*/ 1128 w 1128"/>
                <a:gd name="T17" fmla="*/ 100 h 200"/>
                <a:gd name="T18" fmla="*/ 1126 w 1128"/>
                <a:gd name="T19" fmla="*/ 123 h 200"/>
                <a:gd name="T20" fmla="*/ 1118 w 1128"/>
                <a:gd name="T21" fmla="*/ 144 h 200"/>
                <a:gd name="T22" fmla="*/ 1106 w 1128"/>
                <a:gd name="T23" fmla="*/ 163 h 200"/>
                <a:gd name="T24" fmla="*/ 1091 w 1128"/>
                <a:gd name="T25" fmla="*/ 178 h 200"/>
                <a:gd name="T26" fmla="*/ 1072 w 1128"/>
                <a:gd name="T27" fmla="*/ 190 h 200"/>
                <a:gd name="T28" fmla="*/ 1052 w 1128"/>
                <a:gd name="T29" fmla="*/ 198 h 200"/>
                <a:gd name="T30" fmla="*/ 1030 w 1128"/>
                <a:gd name="T31" fmla="*/ 200 h 200"/>
                <a:gd name="T32" fmla="*/ 99 w 1128"/>
                <a:gd name="T33" fmla="*/ 200 h 200"/>
                <a:gd name="T34" fmla="*/ 76 w 1128"/>
                <a:gd name="T35" fmla="*/ 198 h 200"/>
                <a:gd name="T36" fmla="*/ 56 w 1128"/>
                <a:gd name="T37" fmla="*/ 190 h 200"/>
                <a:gd name="T38" fmla="*/ 37 w 1128"/>
                <a:gd name="T39" fmla="*/ 178 h 200"/>
                <a:gd name="T40" fmla="*/ 22 w 1128"/>
                <a:gd name="T41" fmla="*/ 163 h 200"/>
                <a:gd name="T42" fmla="*/ 10 w 1128"/>
                <a:gd name="T43" fmla="*/ 144 h 200"/>
                <a:gd name="T44" fmla="*/ 3 w 1128"/>
                <a:gd name="T45" fmla="*/ 123 h 200"/>
                <a:gd name="T46" fmla="*/ 0 w 1128"/>
                <a:gd name="T47" fmla="*/ 100 h 200"/>
                <a:gd name="T48" fmla="*/ 3 w 1128"/>
                <a:gd name="T49" fmla="*/ 77 h 200"/>
                <a:gd name="T50" fmla="*/ 11 w 1128"/>
                <a:gd name="T51" fmla="*/ 56 h 200"/>
                <a:gd name="T52" fmla="*/ 22 w 1128"/>
                <a:gd name="T53" fmla="*/ 38 h 200"/>
                <a:gd name="T54" fmla="*/ 38 w 1128"/>
                <a:gd name="T55" fmla="*/ 22 h 200"/>
                <a:gd name="T56" fmla="*/ 56 w 1128"/>
                <a:gd name="T57" fmla="*/ 10 h 200"/>
                <a:gd name="T58" fmla="*/ 76 w 1128"/>
                <a:gd name="T59" fmla="*/ 4 h 200"/>
                <a:gd name="T60" fmla="*/ 99 w 1128"/>
                <a:gd name="T6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8" h="200">
                  <a:moveTo>
                    <a:pt x="99" y="0"/>
                  </a:moveTo>
                  <a:lnTo>
                    <a:pt x="1030" y="0"/>
                  </a:lnTo>
                  <a:lnTo>
                    <a:pt x="1052" y="4"/>
                  </a:lnTo>
                  <a:lnTo>
                    <a:pt x="1072" y="10"/>
                  </a:lnTo>
                  <a:lnTo>
                    <a:pt x="1091" y="22"/>
                  </a:lnTo>
                  <a:lnTo>
                    <a:pt x="1106" y="38"/>
                  </a:lnTo>
                  <a:lnTo>
                    <a:pt x="1118" y="56"/>
                  </a:lnTo>
                  <a:lnTo>
                    <a:pt x="1126" y="77"/>
                  </a:lnTo>
                  <a:lnTo>
                    <a:pt x="1128" y="100"/>
                  </a:lnTo>
                  <a:lnTo>
                    <a:pt x="1126" y="123"/>
                  </a:lnTo>
                  <a:lnTo>
                    <a:pt x="1118" y="144"/>
                  </a:lnTo>
                  <a:lnTo>
                    <a:pt x="1106" y="163"/>
                  </a:lnTo>
                  <a:lnTo>
                    <a:pt x="1091" y="178"/>
                  </a:lnTo>
                  <a:lnTo>
                    <a:pt x="1072" y="190"/>
                  </a:lnTo>
                  <a:lnTo>
                    <a:pt x="1052" y="198"/>
                  </a:lnTo>
                  <a:lnTo>
                    <a:pt x="1030" y="200"/>
                  </a:lnTo>
                  <a:lnTo>
                    <a:pt x="99" y="200"/>
                  </a:lnTo>
                  <a:lnTo>
                    <a:pt x="76" y="198"/>
                  </a:lnTo>
                  <a:lnTo>
                    <a:pt x="56" y="190"/>
                  </a:lnTo>
                  <a:lnTo>
                    <a:pt x="37" y="178"/>
                  </a:lnTo>
                  <a:lnTo>
                    <a:pt x="22" y="163"/>
                  </a:lnTo>
                  <a:lnTo>
                    <a:pt x="10" y="144"/>
                  </a:lnTo>
                  <a:lnTo>
                    <a:pt x="3" y="123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2" y="38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6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24"/>
            <p:cNvSpPr>
              <a:spLocks/>
            </p:cNvSpPr>
            <p:nvPr/>
          </p:nvSpPr>
          <p:spPr bwMode="auto">
            <a:xfrm>
              <a:off x="4454525" y="3467100"/>
              <a:ext cx="428625" cy="541338"/>
            </a:xfrm>
            <a:custGeom>
              <a:avLst/>
              <a:gdLst>
                <a:gd name="T0" fmla="*/ 1819 w 2701"/>
                <a:gd name="T1" fmla="*/ 2 h 3409"/>
                <a:gd name="T2" fmla="*/ 1887 w 2701"/>
                <a:gd name="T3" fmla="*/ 25 h 3409"/>
                <a:gd name="T4" fmla="*/ 2642 w 2701"/>
                <a:gd name="T5" fmla="*/ 745 h 3409"/>
                <a:gd name="T6" fmla="*/ 2686 w 2701"/>
                <a:gd name="T7" fmla="*/ 808 h 3409"/>
                <a:gd name="T8" fmla="*/ 2700 w 2701"/>
                <a:gd name="T9" fmla="*/ 882 h 3409"/>
                <a:gd name="T10" fmla="*/ 2679 w 2701"/>
                <a:gd name="T11" fmla="*/ 1187 h 3409"/>
                <a:gd name="T12" fmla="*/ 2649 w 2701"/>
                <a:gd name="T13" fmla="*/ 1237 h 3409"/>
                <a:gd name="T14" fmla="*/ 2605 w 2701"/>
                <a:gd name="T15" fmla="*/ 1311 h 3409"/>
                <a:gd name="T16" fmla="*/ 2557 w 2701"/>
                <a:gd name="T17" fmla="*/ 1390 h 3409"/>
                <a:gd name="T18" fmla="*/ 2519 w 2701"/>
                <a:gd name="T19" fmla="*/ 1453 h 3409"/>
                <a:gd name="T20" fmla="*/ 2503 w 2701"/>
                <a:gd name="T21" fmla="*/ 1481 h 3409"/>
                <a:gd name="T22" fmla="*/ 2099 w 2701"/>
                <a:gd name="T23" fmla="*/ 939 h 3409"/>
                <a:gd name="T24" fmla="*/ 1954 w 2701"/>
                <a:gd name="T25" fmla="*/ 893 h 3409"/>
                <a:gd name="T26" fmla="*/ 1838 w 2701"/>
                <a:gd name="T27" fmla="*/ 801 h 3409"/>
                <a:gd name="T28" fmla="*/ 1760 w 2701"/>
                <a:gd name="T29" fmla="*/ 674 h 3409"/>
                <a:gd name="T30" fmla="*/ 1731 w 2701"/>
                <a:gd name="T31" fmla="*/ 522 h 3409"/>
                <a:gd name="T32" fmla="*/ 384 w 2701"/>
                <a:gd name="T33" fmla="*/ 202 h 3409"/>
                <a:gd name="T34" fmla="*/ 289 w 2701"/>
                <a:gd name="T35" fmla="*/ 241 h 3409"/>
                <a:gd name="T36" fmla="*/ 224 w 2701"/>
                <a:gd name="T37" fmla="*/ 319 h 3409"/>
                <a:gd name="T38" fmla="*/ 199 w 2701"/>
                <a:gd name="T39" fmla="*/ 421 h 3409"/>
                <a:gd name="T40" fmla="*/ 209 w 2701"/>
                <a:gd name="T41" fmla="*/ 3056 h 3409"/>
                <a:gd name="T42" fmla="*/ 263 w 2701"/>
                <a:gd name="T43" fmla="*/ 3144 h 3409"/>
                <a:gd name="T44" fmla="*/ 350 w 2701"/>
                <a:gd name="T45" fmla="*/ 3198 h 3409"/>
                <a:gd name="T46" fmla="*/ 2281 w 2701"/>
                <a:gd name="T47" fmla="*/ 3209 h 3409"/>
                <a:gd name="T48" fmla="*/ 2383 w 2701"/>
                <a:gd name="T49" fmla="*/ 3184 h 3409"/>
                <a:gd name="T50" fmla="*/ 2460 w 2701"/>
                <a:gd name="T51" fmla="*/ 3118 h 3409"/>
                <a:gd name="T52" fmla="*/ 2499 w 2701"/>
                <a:gd name="T53" fmla="*/ 3022 h 3409"/>
                <a:gd name="T54" fmla="*/ 2504 w 2701"/>
                <a:gd name="T55" fmla="*/ 2751 h 3409"/>
                <a:gd name="T56" fmla="*/ 2701 w 2701"/>
                <a:gd name="T57" fmla="*/ 2988 h 3409"/>
                <a:gd name="T58" fmla="*/ 2673 w 2701"/>
                <a:gd name="T59" fmla="*/ 3141 h 3409"/>
                <a:gd name="T60" fmla="*/ 2595 w 2701"/>
                <a:gd name="T61" fmla="*/ 3268 h 3409"/>
                <a:gd name="T62" fmla="*/ 2479 w 2701"/>
                <a:gd name="T63" fmla="*/ 3360 h 3409"/>
                <a:gd name="T64" fmla="*/ 2333 w 2701"/>
                <a:gd name="T65" fmla="*/ 3406 h 3409"/>
                <a:gd name="T66" fmla="*/ 368 w 2701"/>
                <a:gd name="T67" fmla="*/ 3406 h 3409"/>
                <a:gd name="T68" fmla="*/ 223 w 2701"/>
                <a:gd name="T69" fmla="*/ 3360 h 3409"/>
                <a:gd name="T70" fmla="*/ 106 w 2701"/>
                <a:gd name="T71" fmla="*/ 3268 h 3409"/>
                <a:gd name="T72" fmla="*/ 28 w 2701"/>
                <a:gd name="T73" fmla="*/ 3141 h 3409"/>
                <a:gd name="T74" fmla="*/ 0 w 2701"/>
                <a:gd name="T75" fmla="*/ 2988 h 3409"/>
                <a:gd name="T76" fmla="*/ 13 w 2701"/>
                <a:gd name="T77" fmla="*/ 319 h 3409"/>
                <a:gd name="T78" fmla="*/ 75 w 2701"/>
                <a:gd name="T79" fmla="*/ 181 h 3409"/>
                <a:gd name="T80" fmla="*/ 180 w 2701"/>
                <a:gd name="T81" fmla="*/ 76 h 3409"/>
                <a:gd name="T82" fmla="*/ 316 w 2701"/>
                <a:gd name="T83" fmla="*/ 13 h 3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01" h="3409">
                  <a:moveTo>
                    <a:pt x="420" y="0"/>
                  </a:moveTo>
                  <a:lnTo>
                    <a:pt x="1795" y="0"/>
                  </a:lnTo>
                  <a:lnTo>
                    <a:pt x="1819" y="2"/>
                  </a:lnTo>
                  <a:lnTo>
                    <a:pt x="1843" y="7"/>
                  </a:lnTo>
                  <a:lnTo>
                    <a:pt x="1865" y="14"/>
                  </a:lnTo>
                  <a:lnTo>
                    <a:pt x="1887" y="25"/>
                  </a:lnTo>
                  <a:lnTo>
                    <a:pt x="1908" y="38"/>
                  </a:lnTo>
                  <a:lnTo>
                    <a:pt x="1927" y="54"/>
                  </a:lnTo>
                  <a:lnTo>
                    <a:pt x="2642" y="745"/>
                  </a:lnTo>
                  <a:lnTo>
                    <a:pt x="2660" y="765"/>
                  </a:lnTo>
                  <a:lnTo>
                    <a:pt x="2674" y="786"/>
                  </a:lnTo>
                  <a:lnTo>
                    <a:pt x="2686" y="808"/>
                  </a:lnTo>
                  <a:lnTo>
                    <a:pt x="2693" y="832"/>
                  </a:lnTo>
                  <a:lnTo>
                    <a:pt x="2699" y="857"/>
                  </a:lnTo>
                  <a:lnTo>
                    <a:pt x="2700" y="882"/>
                  </a:lnTo>
                  <a:lnTo>
                    <a:pt x="2700" y="1154"/>
                  </a:lnTo>
                  <a:lnTo>
                    <a:pt x="2686" y="1178"/>
                  </a:lnTo>
                  <a:lnTo>
                    <a:pt x="2679" y="1187"/>
                  </a:lnTo>
                  <a:lnTo>
                    <a:pt x="2672" y="1200"/>
                  </a:lnTo>
                  <a:lnTo>
                    <a:pt x="2661" y="1218"/>
                  </a:lnTo>
                  <a:lnTo>
                    <a:pt x="2649" y="1237"/>
                  </a:lnTo>
                  <a:lnTo>
                    <a:pt x="2636" y="1260"/>
                  </a:lnTo>
                  <a:lnTo>
                    <a:pt x="2620" y="1284"/>
                  </a:lnTo>
                  <a:lnTo>
                    <a:pt x="2605" y="1311"/>
                  </a:lnTo>
                  <a:lnTo>
                    <a:pt x="2589" y="1337"/>
                  </a:lnTo>
                  <a:lnTo>
                    <a:pt x="2573" y="1363"/>
                  </a:lnTo>
                  <a:lnTo>
                    <a:pt x="2557" y="1390"/>
                  </a:lnTo>
                  <a:lnTo>
                    <a:pt x="2543" y="1415"/>
                  </a:lnTo>
                  <a:lnTo>
                    <a:pt x="2529" y="1438"/>
                  </a:lnTo>
                  <a:lnTo>
                    <a:pt x="2519" y="1453"/>
                  </a:lnTo>
                  <a:lnTo>
                    <a:pt x="2510" y="1466"/>
                  </a:lnTo>
                  <a:lnTo>
                    <a:pt x="2507" y="1474"/>
                  </a:lnTo>
                  <a:lnTo>
                    <a:pt x="2503" y="1481"/>
                  </a:lnTo>
                  <a:lnTo>
                    <a:pt x="2503" y="942"/>
                  </a:lnTo>
                  <a:lnTo>
                    <a:pt x="2151" y="942"/>
                  </a:lnTo>
                  <a:lnTo>
                    <a:pt x="2099" y="939"/>
                  </a:lnTo>
                  <a:lnTo>
                    <a:pt x="2048" y="930"/>
                  </a:lnTo>
                  <a:lnTo>
                    <a:pt x="2000" y="914"/>
                  </a:lnTo>
                  <a:lnTo>
                    <a:pt x="1954" y="893"/>
                  </a:lnTo>
                  <a:lnTo>
                    <a:pt x="1911" y="867"/>
                  </a:lnTo>
                  <a:lnTo>
                    <a:pt x="1873" y="836"/>
                  </a:lnTo>
                  <a:lnTo>
                    <a:pt x="1838" y="801"/>
                  </a:lnTo>
                  <a:lnTo>
                    <a:pt x="1807" y="762"/>
                  </a:lnTo>
                  <a:lnTo>
                    <a:pt x="1781" y="719"/>
                  </a:lnTo>
                  <a:lnTo>
                    <a:pt x="1760" y="674"/>
                  </a:lnTo>
                  <a:lnTo>
                    <a:pt x="1744" y="625"/>
                  </a:lnTo>
                  <a:lnTo>
                    <a:pt x="1735" y="574"/>
                  </a:lnTo>
                  <a:lnTo>
                    <a:pt x="1731" y="522"/>
                  </a:lnTo>
                  <a:lnTo>
                    <a:pt x="1731" y="198"/>
                  </a:lnTo>
                  <a:lnTo>
                    <a:pt x="420" y="198"/>
                  </a:lnTo>
                  <a:lnTo>
                    <a:pt x="384" y="202"/>
                  </a:lnTo>
                  <a:lnTo>
                    <a:pt x="350" y="209"/>
                  </a:lnTo>
                  <a:lnTo>
                    <a:pt x="319" y="224"/>
                  </a:lnTo>
                  <a:lnTo>
                    <a:pt x="289" y="241"/>
                  </a:lnTo>
                  <a:lnTo>
                    <a:pt x="263" y="263"/>
                  </a:lnTo>
                  <a:lnTo>
                    <a:pt x="241" y="289"/>
                  </a:lnTo>
                  <a:lnTo>
                    <a:pt x="224" y="319"/>
                  </a:lnTo>
                  <a:lnTo>
                    <a:pt x="209" y="351"/>
                  </a:lnTo>
                  <a:lnTo>
                    <a:pt x="202" y="385"/>
                  </a:lnTo>
                  <a:lnTo>
                    <a:pt x="199" y="421"/>
                  </a:lnTo>
                  <a:lnTo>
                    <a:pt x="199" y="2986"/>
                  </a:lnTo>
                  <a:lnTo>
                    <a:pt x="202" y="3022"/>
                  </a:lnTo>
                  <a:lnTo>
                    <a:pt x="209" y="3056"/>
                  </a:lnTo>
                  <a:lnTo>
                    <a:pt x="224" y="3088"/>
                  </a:lnTo>
                  <a:lnTo>
                    <a:pt x="241" y="3118"/>
                  </a:lnTo>
                  <a:lnTo>
                    <a:pt x="263" y="3144"/>
                  </a:lnTo>
                  <a:lnTo>
                    <a:pt x="289" y="3166"/>
                  </a:lnTo>
                  <a:lnTo>
                    <a:pt x="319" y="3184"/>
                  </a:lnTo>
                  <a:lnTo>
                    <a:pt x="350" y="3198"/>
                  </a:lnTo>
                  <a:lnTo>
                    <a:pt x="384" y="3206"/>
                  </a:lnTo>
                  <a:lnTo>
                    <a:pt x="420" y="3209"/>
                  </a:lnTo>
                  <a:lnTo>
                    <a:pt x="2281" y="3209"/>
                  </a:lnTo>
                  <a:lnTo>
                    <a:pt x="2317" y="3206"/>
                  </a:lnTo>
                  <a:lnTo>
                    <a:pt x="2351" y="3198"/>
                  </a:lnTo>
                  <a:lnTo>
                    <a:pt x="2383" y="3184"/>
                  </a:lnTo>
                  <a:lnTo>
                    <a:pt x="2412" y="3166"/>
                  </a:lnTo>
                  <a:lnTo>
                    <a:pt x="2437" y="3144"/>
                  </a:lnTo>
                  <a:lnTo>
                    <a:pt x="2460" y="3118"/>
                  </a:lnTo>
                  <a:lnTo>
                    <a:pt x="2477" y="3088"/>
                  </a:lnTo>
                  <a:lnTo>
                    <a:pt x="2492" y="3056"/>
                  </a:lnTo>
                  <a:lnTo>
                    <a:pt x="2499" y="3022"/>
                  </a:lnTo>
                  <a:lnTo>
                    <a:pt x="2503" y="2986"/>
                  </a:lnTo>
                  <a:lnTo>
                    <a:pt x="2504" y="2986"/>
                  </a:lnTo>
                  <a:lnTo>
                    <a:pt x="2504" y="2751"/>
                  </a:lnTo>
                  <a:lnTo>
                    <a:pt x="2604" y="2625"/>
                  </a:lnTo>
                  <a:lnTo>
                    <a:pt x="2701" y="2495"/>
                  </a:lnTo>
                  <a:lnTo>
                    <a:pt x="2701" y="2988"/>
                  </a:lnTo>
                  <a:lnTo>
                    <a:pt x="2698" y="3041"/>
                  </a:lnTo>
                  <a:lnTo>
                    <a:pt x="2688" y="3091"/>
                  </a:lnTo>
                  <a:lnTo>
                    <a:pt x="2673" y="3141"/>
                  </a:lnTo>
                  <a:lnTo>
                    <a:pt x="2652" y="3186"/>
                  </a:lnTo>
                  <a:lnTo>
                    <a:pt x="2626" y="3228"/>
                  </a:lnTo>
                  <a:lnTo>
                    <a:pt x="2595" y="3268"/>
                  </a:lnTo>
                  <a:lnTo>
                    <a:pt x="2559" y="3303"/>
                  </a:lnTo>
                  <a:lnTo>
                    <a:pt x="2521" y="3334"/>
                  </a:lnTo>
                  <a:lnTo>
                    <a:pt x="2479" y="3360"/>
                  </a:lnTo>
                  <a:lnTo>
                    <a:pt x="2433" y="3382"/>
                  </a:lnTo>
                  <a:lnTo>
                    <a:pt x="2385" y="3397"/>
                  </a:lnTo>
                  <a:lnTo>
                    <a:pt x="2333" y="3406"/>
                  </a:lnTo>
                  <a:lnTo>
                    <a:pt x="2281" y="3409"/>
                  </a:lnTo>
                  <a:lnTo>
                    <a:pt x="420" y="3409"/>
                  </a:lnTo>
                  <a:lnTo>
                    <a:pt x="368" y="3406"/>
                  </a:lnTo>
                  <a:lnTo>
                    <a:pt x="316" y="3397"/>
                  </a:lnTo>
                  <a:lnTo>
                    <a:pt x="268" y="3382"/>
                  </a:lnTo>
                  <a:lnTo>
                    <a:pt x="223" y="3360"/>
                  </a:lnTo>
                  <a:lnTo>
                    <a:pt x="180" y="3334"/>
                  </a:lnTo>
                  <a:lnTo>
                    <a:pt x="141" y="3303"/>
                  </a:lnTo>
                  <a:lnTo>
                    <a:pt x="106" y="3268"/>
                  </a:lnTo>
                  <a:lnTo>
                    <a:pt x="75" y="3228"/>
                  </a:lnTo>
                  <a:lnTo>
                    <a:pt x="49" y="3186"/>
                  </a:lnTo>
                  <a:lnTo>
                    <a:pt x="28" y="3141"/>
                  </a:lnTo>
                  <a:lnTo>
                    <a:pt x="13" y="3091"/>
                  </a:lnTo>
                  <a:lnTo>
                    <a:pt x="3" y="3041"/>
                  </a:lnTo>
                  <a:lnTo>
                    <a:pt x="0" y="2988"/>
                  </a:lnTo>
                  <a:lnTo>
                    <a:pt x="0" y="422"/>
                  </a:lnTo>
                  <a:lnTo>
                    <a:pt x="3" y="369"/>
                  </a:lnTo>
                  <a:lnTo>
                    <a:pt x="13" y="319"/>
                  </a:lnTo>
                  <a:lnTo>
                    <a:pt x="28" y="270"/>
                  </a:lnTo>
                  <a:lnTo>
                    <a:pt x="49" y="224"/>
                  </a:lnTo>
                  <a:lnTo>
                    <a:pt x="75" y="181"/>
                  </a:lnTo>
                  <a:lnTo>
                    <a:pt x="106" y="143"/>
                  </a:lnTo>
                  <a:lnTo>
                    <a:pt x="141" y="107"/>
                  </a:lnTo>
                  <a:lnTo>
                    <a:pt x="180" y="76"/>
                  </a:lnTo>
                  <a:lnTo>
                    <a:pt x="223" y="51"/>
                  </a:lnTo>
                  <a:lnTo>
                    <a:pt x="268" y="29"/>
                  </a:lnTo>
                  <a:lnTo>
                    <a:pt x="316" y="13"/>
                  </a:lnTo>
                  <a:lnTo>
                    <a:pt x="368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25"/>
            <p:cNvSpPr>
              <a:spLocks/>
            </p:cNvSpPr>
            <p:nvPr/>
          </p:nvSpPr>
          <p:spPr bwMode="auto">
            <a:xfrm>
              <a:off x="4541838" y="3551238"/>
              <a:ext cx="80963" cy="157163"/>
            </a:xfrm>
            <a:custGeom>
              <a:avLst/>
              <a:gdLst>
                <a:gd name="T0" fmla="*/ 296 w 510"/>
                <a:gd name="T1" fmla="*/ 5 h 996"/>
                <a:gd name="T2" fmla="*/ 308 w 510"/>
                <a:gd name="T3" fmla="*/ 39 h 996"/>
                <a:gd name="T4" fmla="*/ 312 w 510"/>
                <a:gd name="T5" fmla="*/ 93 h 996"/>
                <a:gd name="T6" fmla="*/ 336 w 510"/>
                <a:gd name="T7" fmla="*/ 111 h 996"/>
                <a:gd name="T8" fmla="*/ 420 w 510"/>
                <a:gd name="T9" fmla="*/ 128 h 996"/>
                <a:gd name="T10" fmla="*/ 469 w 510"/>
                <a:gd name="T11" fmla="*/ 156 h 996"/>
                <a:gd name="T12" fmla="*/ 459 w 510"/>
                <a:gd name="T13" fmla="*/ 218 h 996"/>
                <a:gd name="T14" fmla="*/ 437 w 510"/>
                <a:gd name="T15" fmla="*/ 279 h 996"/>
                <a:gd name="T16" fmla="*/ 407 w 510"/>
                <a:gd name="T17" fmla="*/ 276 h 996"/>
                <a:gd name="T18" fmla="*/ 293 w 510"/>
                <a:gd name="T19" fmla="*/ 248 h 996"/>
                <a:gd name="T20" fmla="*/ 213 w 510"/>
                <a:gd name="T21" fmla="*/ 257 h 996"/>
                <a:gd name="T22" fmla="*/ 176 w 510"/>
                <a:gd name="T23" fmla="*/ 297 h 996"/>
                <a:gd name="T24" fmla="*/ 186 w 510"/>
                <a:gd name="T25" fmla="*/ 346 h 996"/>
                <a:gd name="T26" fmla="*/ 244 w 510"/>
                <a:gd name="T27" fmla="*/ 387 h 996"/>
                <a:gd name="T28" fmla="*/ 350 w 510"/>
                <a:gd name="T29" fmla="*/ 432 h 996"/>
                <a:gd name="T30" fmla="*/ 445 w 510"/>
                <a:gd name="T31" fmla="*/ 491 h 996"/>
                <a:gd name="T32" fmla="*/ 497 w 510"/>
                <a:gd name="T33" fmla="*/ 571 h 996"/>
                <a:gd name="T34" fmla="*/ 510 w 510"/>
                <a:gd name="T35" fmla="*/ 663 h 996"/>
                <a:gd name="T36" fmla="*/ 483 w 510"/>
                <a:gd name="T37" fmla="*/ 754 h 996"/>
                <a:gd name="T38" fmla="*/ 411 w 510"/>
                <a:gd name="T39" fmla="*/ 831 h 996"/>
                <a:gd name="T40" fmla="*/ 331 w 510"/>
                <a:gd name="T41" fmla="*/ 867 h 996"/>
                <a:gd name="T42" fmla="*/ 316 w 510"/>
                <a:gd name="T43" fmla="*/ 900 h 996"/>
                <a:gd name="T44" fmla="*/ 315 w 510"/>
                <a:gd name="T45" fmla="*/ 976 h 996"/>
                <a:gd name="T46" fmla="*/ 289 w 510"/>
                <a:gd name="T47" fmla="*/ 994 h 996"/>
                <a:gd name="T48" fmla="*/ 207 w 510"/>
                <a:gd name="T49" fmla="*/ 994 h 996"/>
                <a:gd name="T50" fmla="*/ 189 w 510"/>
                <a:gd name="T51" fmla="*/ 964 h 996"/>
                <a:gd name="T52" fmla="*/ 184 w 510"/>
                <a:gd name="T53" fmla="*/ 890 h 996"/>
                <a:gd name="T54" fmla="*/ 152 w 510"/>
                <a:gd name="T55" fmla="*/ 877 h 996"/>
                <a:gd name="T56" fmla="*/ 29 w 510"/>
                <a:gd name="T57" fmla="*/ 844 h 996"/>
                <a:gd name="T58" fmla="*/ 1 w 510"/>
                <a:gd name="T59" fmla="*/ 817 h 996"/>
                <a:gd name="T60" fmla="*/ 23 w 510"/>
                <a:gd name="T61" fmla="*/ 718 h 996"/>
                <a:gd name="T62" fmla="*/ 41 w 510"/>
                <a:gd name="T63" fmla="*/ 693 h 996"/>
                <a:gd name="T64" fmla="*/ 108 w 510"/>
                <a:gd name="T65" fmla="*/ 718 h 996"/>
                <a:gd name="T66" fmla="*/ 231 w 510"/>
                <a:gd name="T67" fmla="*/ 739 h 996"/>
                <a:gd name="T68" fmla="*/ 307 w 510"/>
                <a:gd name="T69" fmla="*/ 713 h 996"/>
                <a:gd name="T70" fmla="*/ 333 w 510"/>
                <a:gd name="T71" fmla="*/ 667 h 996"/>
                <a:gd name="T72" fmla="*/ 318 w 510"/>
                <a:gd name="T73" fmla="*/ 616 h 996"/>
                <a:gd name="T74" fmla="*/ 253 w 510"/>
                <a:gd name="T75" fmla="*/ 572 h 996"/>
                <a:gd name="T76" fmla="*/ 147 w 510"/>
                <a:gd name="T77" fmla="*/ 529 h 996"/>
                <a:gd name="T78" fmla="*/ 64 w 510"/>
                <a:gd name="T79" fmla="*/ 477 h 996"/>
                <a:gd name="T80" fmla="*/ 15 w 510"/>
                <a:gd name="T81" fmla="*/ 411 h 996"/>
                <a:gd name="T82" fmla="*/ 0 w 510"/>
                <a:gd name="T83" fmla="*/ 324 h 996"/>
                <a:gd name="T84" fmla="*/ 25 w 510"/>
                <a:gd name="T85" fmla="*/ 228 h 996"/>
                <a:gd name="T86" fmla="*/ 88 w 510"/>
                <a:gd name="T87" fmla="*/ 160 h 996"/>
                <a:gd name="T88" fmla="*/ 163 w 510"/>
                <a:gd name="T89" fmla="*/ 123 h 996"/>
                <a:gd name="T90" fmla="*/ 184 w 510"/>
                <a:gd name="T91" fmla="*/ 104 h 996"/>
                <a:gd name="T92" fmla="*/ 185 w 510"/>
                <a:gd name="T93" fmla="*/ 57 h 996"/>
                <a:gd name="T94" fmla="*/ 188 w 510"/>
                <a:gd name="T95" fmla="*/ 12 h 996"/>
                <a:gd name="T96" fmla="*/ 219 w 510"/>
                <a:gd name="T97" fmla="*/ 1 h 996"/>
                <a:gd name="T98" fmla="*/ 269 w 510"/>
                <a:gd name="T9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0" h="996">
                  <a:moveTo>
                    <a:pt x="269" y="0"/>
                  </a:moveTo>
                  <a:lnTo>
                    <a:pt x="285" y="1"/>
                  </a:lnTo>
                  <a:lnTo>
                    <a:pt x="296" y="5"/>
                  </a:lnTo>
                  <a:lnTo>
                    <a:pt x="303" y="12"/>
                  </a:lnTo>
                  <a:lnTo>
                    <a:pt x="307" y="23"/>
                  </a:lnTo>
                  <a:lnTo>
                    <a:pt x="308" y="39"/>
                  </a:lnTo>
                  <a:lnTo>
                    <a:pt x="309" y="62"/>
                  </a:lnTo>
                  <a:lnTo>
                    <a:pt x="309" y="81"/>
                  </a:lnTo>
                  <a:lnTo>
                    <a:pt x="312" y="93"/>
                  </a:lnTo>
                  <a:lnTo>
                    <a:pt x="315" y="102"/>
                  </a:lnTo>
                  <a:lnTo>
                    <a:pt x="323" y="107"/>
                  </a:lnTo>
                  <a:lnTo>
                    <a:pt x="336" y="111"/>
                  </a:lnTo>
                  <a:lnTo>
                    <a:pt x="354" y="113"/>
                  </a:lnTo>
                  <a:lnTo>
                    <a:pt x="387" y="119"/>
                  </a:lnTo>
                  <a:lnTo>
                    <a:pt x="420" y="128"/>
                  </a:lnTo>
                  <a:lnTo>
                    <a:pt x="451" y="140"/>
                  </a:lnTo>
                  <a:lnTo>
                    <a:pt x="461" y="147"/>
                  </a:lnTo>
                  <a:lnTo>
                    <a:pt x="469" y="156"/>
                  </a:lnTo>
                  <a:lnTo>
                    <a:pt x="471" y="165"/>
                  </a:lnTo>
                  <a:lnTo>
                    <a:pt x="470" y="178"/>
                  </a:lnTo>
                  <a:lnTo>
                    <a:pt x="459" y="218"/>
                  </a:lnTo>
                  <a:lnTo>
                    <a:pt x="447" y="259"/>
                  </a:lnTo>
                  <a:lnTo>
                    <a:pt x="443" y="272"/>
                  </a:lnTo>
                  <a:lnTo>
                    <a:pt x="437" y="279"/>
                  </a:lnTo>
                  <a:lnTo>
                    <a:pt x="429" y="283"/>
                  </a:lnTo>
                  <a:lnTo>
                    <a:pt x="420" y="282"/>
                  </a:lnTo>
                  <a:lnTo>
                    <a:pt x="407" y="276"/>
                  </a:lnTo>
                  <a:lnTo>
                    <a:pt x="371" y="262"/>
                  </a:lnTo>
                  <a:lnTo>
                    <a:pt x="332" y="252"/>
                  </a:lnTo>
                  <a:lnTo>
                    <a:pt x="293" y="248"/>
                  </a:lnTo>
                  <a:lnTo>
                    <a:pt x="254" y="249"/>
                  </a:lnTo>
                  <a:lnTo>
                    <a:pt x="233" y="251"/>
                  </a:lnTo>
                  <a:lnTo>
                    <a:pt x="213" y="257"/>
                  </a:lnTo>
                  <a:lnTo>
                    <a:pt x="196" y="267"/>
                  </a:lnTo>
                  <a:lnTo>
                    <a:pt x="184" y="282"/>
                  </a:lnTo>
                  <a:lnTo>
                    <a:pt x="176" y="297"/>
                  </a:lnTo>
                  <a:lnTo>
                    <a:pt x="174" y="313"/>
                  </a:lnTo>
                  <a:lnTo>
                    <a:pt x="177" y="330"/>
                  </a:lnTo>
                  <a:lnTo>
                    <a:pt x="186" y="346"/>
                  </a:lnTo>
                  <a:lnTo>
                    <a:pt x="200" y="361"/>
                  </a:lnTo>
                  <a:lnTo>
                    <a:pt x="221" y="375"/>
                  </a:lnTo>
                  <a:lnTo>
                    <a:pt x="244" y="387"/>
                  </a:lnTo>
                  <a:lnTo>
                    <a:pt x="267" y="397"/>
                  </a:lnTo>
                  <a:lnTo>
                    <a:pt x="308" y="414"/>
                  </a:lnTo>
                  <a:lnTo>
                    <a:pt x="350" y="432"/>
                  </a:lnTo>
                  <a:lnTo>
                    <a:pt x="389" y="450"/>
                  </a:lnTo>
                  <a:lnTo>
                    <a:pt x="419" y="469"/>
                  </a:lnTo>
                  <a:lnTo>
                    <a:pt x="445" y="491"/>
                  </a:lnTo>
                  <a:lnTo>
                    <a:pt x="465" y="515"/>
                  </a:lnTo>
                  <a:lnTo>
                    <a:pt x="483" y="542"/>
                  </a:lnTo>
                  <a:lnTo>
                    <a:pt x="497" y="571"/>
                  </a:lnTo>
                  <a:lnTo>
                    <a:pt x="506" y="600"/>
                  </a:lnTo>
                  <a:lnTo>
                    <a:pt x="510" y="631"/>
                  </a:lnTo>
                  <a:lnTo>
                    <a:pt x="510" y="663"/>
                  </a:lnTo>
                  <a:lnTo>
                    <a:pt x="506" y="694"/>
                  </a:lnTo>
                  <a:lnTo>
                    <a:pt x="497" y="724"/>
                  </a:lnTo>
                  <a:lnTo>
                    <a:pt x="483" y="754"/>
                  </a:lnTo>
                  <a:lnTo>
                    <a:pt x="464" y="781"/>
                  </a:lnTo>
                  <a:lnTo>
                    <a:pt x="439" y="809"/>
                  </a:lnTo>
                  <a:lnTo>
                    <a:pt x="411" y="831"/>
                  </a:lnTo>
                  <a:lnTo>
                    <a:pt x="379" y="848"/>
                  </a:lnTo>
                  <a:lnTo>
                    <a:pt x="344" y="861"/>
                  </a:lnTo>
                  <a:lnTo>
                    <a:pt x="331" y="867"/>
                  </a:lnTo>
                  <a:lnTo>
                    <a:pt x="323" y="874"/>
                  </a:lnTo>
                  <a:lnTo>
                    <a:pt x="317" y="885"/>
                  </a:lnTo>
                  <a:lnTo>
                    <a:pt x="316" y="900"/>
                  </a:lnTo>
                  <a:lnTo>
                    <a:pt x="317" y="931"/>
                  </a:lnTo>
                  <a:lnTo>
                    <a:pt x="317" y="963"/>
                  </a:lnTo>
                  <a:lnTo>
                    <a:pt x="315" y="976"/>
                  </a:lnTo>
                  <a:lnTo>
                    <a:pt x="309" y="986"/>
                  </a:lnTo>
                  <a:lnTo>
                    <a:pt x="301" y="992"/>
                  </a:lnTo>
                  <a:lnTo>
                    <a:pt x="289" y="994"/>
                  </a:lnTo>
                  <a:lnTo>
                    <a:pt x="254" y="995"/>
                  </a:lnTo>
                  <a:lnTo>
                    <a:pt x="220" y="996"/>
                  </a:lnTo>
                  <a:lnTo>
                    <a:pt x="207" y="994"/>
                  </a:lnTo>
                  <a:lnTo>
                    <a:pt x="197" y="987"/>
                  </a:lnTo>
                  <a:lnTo>
                    <a:pt x="192" y="977"/>
                  </a:lnTo>
                  <a:lnTo>
                    <a:pt x="189" y="964"/>
                  </a:lnTo>
                  <a:lnTo>
                    <a:pt x="188" y="917"/>
                  </a:lnTo>
                  <a:lnTo>
                    <a:pt x="187" y="901"/>
                  </a:lnTo>
                  <a:lnTo>
                    <a:pt x="184" y="890"/>
                  </a:lnTo>
                  <a:lnTo>
                    <a:pt x="179" y="883"/>
                  </a:lnTo>
                  <a:lnTo>
                    <a:pt x="169" y="879"/>
                  </a:lnTo>
                  <a:lnTo>
                    <a:pt x="152" y="877"/>
                  </a:lnTo>
                  <a:lnTo>
                    <a:pt x="111" y="869"/>
                  </a:lnTo>
                  <a:lnTo>
                    <a:pt x="69" y="859"/>
                  </a:lnTo>
                  <a:lnTo>
                    <a:pt x="29" y="844"/>
                  </a:lnTo>
                  <a:lnTo>
                    <a:pt x="14" y="835"/>
                  </a:lnTo>
                  <a:lnTo>
                    <a:pt x="5" y="827"/>
                  </a:lnTo>
                  <a:lnTo>
                    <a:pt x="1" y="817"/>
                  </a:lnTo>
                  <a:lnTo>
                    <a:pt x="0" y="805"/>
                  </a:lnTo>
                  <a:lnTo>
                    <a:pt x="4" y="789"/>
                  </a:lnTo>
                  <a:lnTo>
                    <a:pt x="23" y="718"/>
                  </a:lnTo>
                  <a:lnTo>
                    <a:pt x="28" y="703"/>
                  </a:lnTo>
                  <a:lnTo>
                    <a:pt x="33" y="696"/>
                  </a:lnTo>
                  <a:lnTo>
                    <a:pt x="41" y="693"/>
                  </a:lnTo>
                  <a:lnTo>
                    <a:pt x="51" y="694"/>
                  </a:lnTo>
                  <a:lnTo>
                    <a:pt x="64" y="699"/>
                  </a:lnTo>
                  <a:lnTo>
                    <a:pt x="108" y="718"/>
                  </a:lnTo>
                  <a:lnTo>
                    <a:pt x="153" y="730"/>
                  </a:lnTo>
                  <a:lnTo>
                    <a:pt x="200" y="737"/>
                  </a:lnTo>
                  <a:lnTo>
                    <a:pt x="231" y="739"/>
                  </a:lnTo>
                  <a:lnTo>
                    <a:pt x="260" y="734"/>
                  </a:lnTo>
                  <a:lnTo>
                    <a:pt x="290" y="724"/>
                  </a:lnTo>
                  <a:lnTo>
                    <a:pt x="307" y="713"/>
                  </a:lnTo>
                  <a:lnTo>
                    <a:pt x="320" y="700"/>
                  </a:lnTo>
                  <a:lnTo>
                    <a:pt x="329" y="684"/>
                  </a:lnTo>
                  <a:lnTo>
                    <a:pt x="333" y="667"/>
                  </a:lnTo>
                  <a:lnTo>
                    <a:pt x="333" y="650"/>
                  </a:lnTo>
                  <a:lnTo>
                    <a:pt x="328" y="632"/>
                  </a:lnTo>
                  <a:lnTo>
                    <a:pt x="318" y="616"/>
                  </a:lnTo>
                  <a:lnTo>
                    <a:pt x="304" y="602"/>
                  </a:lnTo>
                  <a:lnTo>
                    <a:pt x="280" y="585"/>
                  </a:lnTo>
                  <a:lnTo>
                    <a:pt x="253" y="572"/>
                  </a:lnTo>
                  <a:lnTo>
                    <a:pt x="218" y="558"/>
                  </a:lnTo>
                  <a:lnTo>
                    <a:pt x="182" y="545"/>
                  </a:lnTo>
                  <a:lnTo>
                    <a:pt x="147" y="529"/>
                  </a:lnTo>
                  <a:lnTo>
                    <a:pt x="113" y="512"/>
                  </a:lnTo>
                  <a:lnTo>
                    <a:pt x="88" y="495"/>
                  </a:lnTo>
                  <a:lnTo>
                    <a:pt x="64" y="477"/>
                  </a:lnTo>
                  <a:lnTo>
                    <a:pt x="44" y="457"/>
                  </a:lnTo>
                  <a:lnTo>
                    <a:pt x="28" y="435"/>
                  </a:lnTo>
                  <a:lnTo>
                    <a:pt x="15" y="411"/>
                  </a:lnTo>
                  <a:lnTo>
                    <a:pt x="5" y="385"/>
                  </a:lnTo>
                  <a:lnTo>
                    <a:pt x="0" y="355"/>
                  </a:lnTo>
                  <a:lnTo>
                    <a:pt x="0" y="324"/>
                  </a:lnTo>
                  <a:lnTo>
                    <a:pt x="3" y="289"/>
                  </a:lnTo>
                  <a:lnTo>
                    <a:pt x="12" y="256"/>
                  </a:lnTo>
                  <a:lnTo>
                    <a:pt x="25" y="228"/>
                  </a:lnTo>
                  <a:lnTo>
                    <a:pt x="41" y="202"/>
                  </a:lnTo>
                  <a:lnTo>
                    <a:pt x="63" y="180"/>
                  </a:lnTo>
                  <a:lnTo>
                    <a:pt x="88" y="160"/>
                  </a:lnTo>
                  <a:lnTo>
                    <a:pt x="116" y="142"/>
                  </a:lnTo>
                  <a:lnTo>
                    <a:pt x="148" y="128"/>
                  </a:lnTo>
                  <a:lnTo>
                    <a:pt x="163" y="123"/>
                  </a:lnTo>
                  <a:lnTo>
                    <a:pt x="174" y="117"/>
                  </a:lnTo>
                  <a:lnTo>
                    <a:pt x="181" y="112"/>
                  </a:lnTo>
                  <a:lnTo>
                    <a:pt x="184" y="104"/>
                  </a:lnTo>
                  <a:lnTo>
                    <a:pt x="185" y="93"/>
                  </a:lnTo>
                  <a:lnTo>
                    <a:pt x="186" y="77"/>
                  </a:lnTo>
                  <a:lnTo>
                    <a:pt x="185" y="57"/>
                  </a:lnTo>
                  <a:lnTo>
                    <a:pt x="185" y="37"/>
                  </a:lnTo>
                  <a:lnTo>
                    <a:pt x="186" y="22"/>
                  </a:lnTo>
                  <a:lnTo>
                    <a:pt x="188" y="12"/>
                  </a:lnTo>
                  <a:lnTo>
                    <a:pt x="195" y="7"/>
                  </a:lnTo>
                  <a:lnTo>
                    <a:pt x="205" y="3"/>
                  </a:lnTo>
                  <a:lnTo>
                    <a:pt x="219" y="1"/>
                  </a:lnTo>
                  <a:lnTo>
                    <a:pt x="233" y="1"/>
                  </a:lnTo>
                  <a:lnTo>
                    <a:pt x="246" y="1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26"/>
            <p:cNvSpPr>
              <a:spLocks/>
            </p:cNvSpPr>
            <p:nvPr/>
          </p:nvSpPr>
          <p:spPr bwMode="auto">
            <a:xfrm>
              <a:off x="4521200" y="3805238"/>
              <a:ext cx="274638" cy="31750"/>
            </a:xfrm>
            <a:custGeom>
              <a:avLst/>
              <a:gdLst>
                <a:gd name="T0" fmla="*/ 99 w 1732"/>
                <a:gd name="T1" fmla="*/ 0 h 199"/>
                <a:gd name="T2" fmla="*/ 1732 w 1732"/>
                <a:gd name="T3" fmla="*/ 0 h 199"/>
                <a:gd name="T4" fmla="*/ 1680 w 1732"/>
                <a:gd name="T5" fmla="*/ 106 h 199"/>
                <a:gd name="T6" fmla="*/ 1657 w 1732"/>
                <a:gd name="T7" fmla="*/ 153 h 199"/>
                <a:gd name="T8" fmla="*/ 1636 w 1732"/>
                <a:gd name="T9" fmla="*/ 199 h 199"/>
                <a:gd name="T10" fmla="*/ 99 w 1732"/>
                <a:gd name="T11" fmla="*/ 199 h 199"/>
                <a:gd name="T12" fmla="*/ 77 w 1732"/>
                <a:gd name="T13" fmla="*/ 196 h 199"/>
                <a:gd name="T14" fmla="*/ 55 w 1732"/>
                <a:gd name="T15" fmla="*/ 189 h 199"/>
                <a:gd name="T16" fmla="*/ 38 w 1732"/>
                <a:gd name="T17" fmla="*/ 176 h 199"/>
                <a:gd name="T18" fmla="*/ 22 w 1732"/>
                <a:gd name="T19" fmla="*/ 161 h 199"/>
                <a:gd name="T20" fmla="*/ 11 w 1732"/>
                <a:gd name="T21" fmla="*/ 143 h 199"/>
                <a:gd name="T22" fmla="*/ 3 w 1732"/>
                <a:gd name="T23" fmla="*/ 122 h 199"/>
                <a:gd name="T24" fmla="*/ 0 w 1732"/>
                <a:gd name="T25" fmla="*/ 100 h 199"/>
                <a:gd name="T26" fmla="*/ 3 w 1732"/>
                <a:gd name="T27" fmla="*/ 77 h 199"/>
                <a:gd name="T28" fmla="*/ 11 w 1732"/>
                <a:gd name="T29" fmla="*/ 56 h 199"/>
                <a:gd name="T30" fmla="*/ 23 w 1732"/>
                <a:gd name="T31" fmla="*/ 37 h 199"/>
                <a:gd name="T32" fmla="*/ 38 w 1732"/>
                <a:gd name="T33" fmla="*/ 22 h 199"/>
                <a:gd name="T34" fmla="*/ 57 w 1732"/>
                <a:gd name="T35" fmla="*/ 10 h 199"/>
                <a:gd name="T36" fmla="*/ 77 w 1732"/>
                <a:gd name="T37" fmla="*/ 2 h 199"/>
                <a:gd name="T38" fmla="*/ 99 w 1732"/>
                <a:gd name="T3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32" h="199">
                  <a:moveTo>
                    <a:pt x="99" y="0"/>
                  </a:moveTo>
                  <a:lnTo>
                    <a:pt x="1732" y="0"/>
                  </a:lnTo>
                  <a:lnTo>
                    <a:pt x="1680" y="106"/>
                  </a:lnTo>
                  <a:lnTo>
                    <a:pt x="1657" y="153"/>
                  </a:lnTo>
                  <a:lnTo>
                    <a:pt x="1636" y="199"/>
                  </a:lnTo>
                  <a:lnTo>
                    <a:pt x="99" y="199"/>
                  </a:lnTo>
                  <a:lnTo>
                    <a:pt x="77" y="196"/>
                  </a:lnTo>
                  <a:lnTo>
                    <a:pt x="55" y="189"/>
                  </a:lnTo>
                  <a:lnTo>
                    <a:pt x="38" y="176"/>
                  </a:lnTo>
                  <a:lnTo>
                    <a:pt x="22" y="161"/>
                  </a:lnTo>
                  <a:lnTo>
                    <a:pt x="11" y="143"/>
                  </a:lnTo>
                  <a:lnTo>
                    <a:pt x="3" y="122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38" y="22"/>
                  </a:lnTo>
                  <a:lnTo>
                    <a:pt x="57" y="10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27"/>
            <p:cNvSpPr>
              <a:spLocks/>
            </p:cNvSpPr>
            <p:nvPr/>
          </p:nvSpPr>
          <p:spPr bwMode="auto">
            <a:xfrm>
              <a:off x="4521200" y="3867150"/>
              <a:ext cx="246063" cy="31750"/>
            </a:xfrm>
            <a:custGeom>
              <a:avLst/>
              <a:gdLst>
                <a:gd name="T0" fmla="*/ 99 w 1550"/>
                <a:gd name="T1" fmla="*/ 0 h 198"/>
                <a:gd name="T2" fmla="*/ 1550 w 1550"/>
                <a:gd name="T3" fmla="*/ 0 h 198"/>
                <a:gd name="T4" fmla="*/ 1512 w 1550"/>
                <a:gd name="T5" fmla="*/ 99 h 198"/>
                <a:gd name="T6" fmla="*/ 1478 w 1550"/>
                <a:gd name="T7" fmla="*/ 198 h 198"/>
                <a:gd name="T8" fmla="*/ 99 w 1550"/>
                <a:gd name="T9" fmla="*/ 198 h 198"/>
                <a:gd name="T10" fmla="*/ 77 w 1550"/>
                <a:gd name="T11" fmla="*/ 196 h 198"/>
                <a:gd name="T12" fmla="*/ 55 w 1550"/>
                <a:gd name="T13" fmla="*/ 188 h 198"/>
                <a:gd name="T14" fmla="*/ 38 w 1550"/>
                <a:gd name="T15" fmla="*/ 176 h 198"/>
                <a:gd name="T16" fmla="*/ 22 w 1550"/>
                <a:gd name="T17" fmla="*/ 161 h 198"/>
                <a:gd name="T18" fmla="*/ 11 w 1550"/>
                <a:gd name="T19" fmla="*/ 142 h 198"/>
                <a:gd name="T20" fmla="*/ 3 w 1550"/>
                <a:gd name="T21" fmla="*/ 121 h 198"/>
                <a:gd name="T22" fmla="*/ 0 w 1550"/>
                <a:gd name="T23" fmla="*/ 98 h 198"/>
                <a:gd name="T24" fmla="*/ 3 w 1550"/>
                <a:gd name="T25" fmla="*/ 76 h 198"/>
                <a:gd name="T26" fmla="*/ 11 w 1550"/>
                <a:gd name="T27" fmla="*/ 56 h 198"/>
                <a:gd name="T28" fmla="*/ 22 w 1550"/>
                <a:gd name="T29" fmla="*/ 37 h 198"/>
                <a:gd name="T30" fmla="*/ 38 w 1550"/>
                <a:gd name="T31" fmla="*/ 22 h 198"/>
                <a:gd name="T32" fmla="*/ 55 w 1550"/>
                <a:gd name="T33" fmla="*/ 10 h 198"/>
                <a:gd name="T34" fmla="*/ 77 w 1550"/>
                <a:gd name="T35" fmla="*/ 3 h 198"/>
                <a:gd name="T36" fmla="*/ 99 w 1550"/>
                <a:gd name="T3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0" h="198">
                  <a:moveTo>
                    <a:pt x="99" y="0"/>
                  </a:moveTo>
                  <a:lnTo>
                    <a:pt x="1550" y="0"/>
                  </a:lnTo>
                  <a:lnTo>
                    <a:pt x="1512" y="99"/>
                  </a:lnTo>
                  <a:lnTo>
                    <a:pt x="1478" y="198"/>
                  </a:lnTo>
                  <a:lnTo>
                    <a:pt x="99" y="198"/>
                  </a:lnTo>
                  <a:lnTo>
                    <a:pt x="77" y="196"/>
                  </a:lnTo>
                  <a:lnTo>
                    <a:pt x="55" y="188"/>
                  </a:lnTo>
                  <a:lnTo>
                    <a:pt x="38" y="176"/>
                  </a:lnTo>
                  <a:lnTo>
                    <a:pt x="22" y="161"/>
                  </a:lnTo>
                  <a:lnTo>
                    <a:pt x="11" y="142"/>
                  </a:lnTo>
                  <a:lnTo>
                    <a:pt x="3" y="121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1" y="56"/>
                  </a:lnTo>
                  <a:lnTo>
                    <a:pt x="22" y="37"/>
                  </a:lnTo>
                  <a:lnTo>
                    <a:pt x="38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28"/>
            <p:cNvSpPr>
              <a:spLocks/>
            </p:cNvSpPr>
            <p:nvPr/>
          </p:nvSpPr>
          <p:spPr bwMode="auto">
            <a:xfrm>
              <a:off x="4775200" y="3578225"/>
              <a:ext cx="250825" cy="358775"/>
            </a:xfrm>
            <a:custGeom>
              <a:avLst/>
              <a:gdLst>
                <a:gd name="T0" fmla="*/ 1299 w 1584"/>
                <a:gd name="T1" fmla="*/ 5 h 2261"/>
                <a:gd name="T2" fmla="*/ 1356 w 1584"/>
                <a:gd name="T3" fmla="*/ 29 h 2261"/>
                <a:gd name="T4" fmla="*/ 1412 w 1584"/>
                <a:gd name="T5" fmla="*/ 72 h 2261"/>
                <a:gd name="T6" fmla="*/ 1444 w 1584"/>
                <a:gd name="T7" fmla="*/ 122 h 2261"/>
                <a:gd name="T8" fmla="*/ 1452 w 1584"/>
                <a:gd name="T9" fmla="*/ 180 h 2261"/>
                <a:gd name="T10" fmla="*/ 1444 w 1584"/>
                <a:gd name="T11" fmla="*/ 231 h 2261"/>
                <a:gd name="T12" fmla="*/ 1421 w 1584"/>
                <a:gd name="T13" fmla="*/ 301 h 2261"/>
                <a:gd name="T14" fmla="*/ 1491 w 1584"/>
                <a:gd name="T15" fmla="*/ 407 h 2261"/>
                <a:gd name="T16" fmla="*/ 1563 w 1584"/>
                <a:gd name="T17" fmla="*/ 450 h 2261"/>
                <a:gd name="T18" fmla="*/ 1581 w 1584"/>
                <a:gd name="T19" fmla="*/ 482 h 2261"/>
                <a:gd name="T20" fmla="*/ 1582 w 1584"/>
                <a:gd name="T21" fmla="*/ 520 h 2261"/>
                <a:gd name="T22" fmla="*/ 1094 w 1584"/>
                <a:gd name="T23" fmla="*/ 1369 h 2261"/>
                <a:gd name="T24" fmla="*/ 1089 w 1584"/>
                <a:gd name="T25" fmla="*/ 1373 h 2261"/>
                <a:gd name="T26" fmla="*/ 1082 w 1584"/>
                <a:gd name="T27" fmla="*/ 1375 h 2261"/>
                <a:gd name="T28" fmla="*/ 1058 w 1584"/>
                <a:gd name="T29" fmla="*/ 1368 h 2261"/>
                <a:gd name="T30" fmla="*/ 1025 w 1584"/>
                <a:gd name="T31" fmla="*/ 1344 h 2261"/>
                <a:gd name="T32" fmla="*/ 1007 w 1584"/>
                <a:gd name="T33" fmla="*/ 1310 h 2261"/>
                <a:gd name="T34" fmla="*/ 1004 w 1584"/>
                <a:gd name="T35" fmla="*/ 1271 h 2261"/>
                <a:gd name="T36" fmla="*/ 1016 w 1584"/>
                <a:gd name="T37" fmla="*/ 1233 h 2261"/>
                <a:gd name="T38" fmla="*/ 1343 w 1584"/>
                <a:gd name="T39" fmla="*/ 472 h 2261"/>
                <a:gd name="T40" fmla="*/ 1305 w 1584"/>
                <a:gd name="T41" fmla="*/ 540 h 2261"/>
                <a:gd name="T42" fmla="*/ 1165 w 1584"/>
                <a:gd name="T43" fmla="*/ 775 h 2261"/>
                <a:gd name="T44" fmla="*/ 935 w 1584"/>
                <a:gd name="T45" fmla="*/ 1152 h 2261"/>
                <a:gd name="T46" fmla="*/ 757 w 1584"/>
                <a:gd name="T47" fmla="*/ 1424 h 2261"/>
                <a:gd name="T48" fmla="*/ 572 w 1584"/>
                <a:gd name="T49" fmla="*/ 1689 h 2261"/>
                <a:gd name="T50" fmla="*/ 373 w 1584"/>
                <a:gd name="T51" fmla="*/ 1945 h 2261"/>
                <a:gd name="T52" fmla="*/ 230 w 1584"/>
                <a:gd name="T53" fmla="*/ 2114 h 2261"/>
                <a:gd name="T54" fmla="*/ 146 w 1584"/>
                <a:gd name="T55" fmla="*/ 2195 h 2261"/>
                <a:gd name="T56" fmla="*/ 88 w 1584"/>
                <a:gd name="T57" fmla="*/ 2241 h 2261"/>
                <a:gd name="T58" fmla="*/ 63 w 1584"/>
                <a:gd name="T59" fmla="*/ 2256 h 2261"/>
                <a:gd name="T60" fmla="*/ 36 w 1584"/>
                <a:gd name="T61" fmla="*/ 2261 h 2261"/>
                <a:gd name="T62" fmla="*/ 11 w 1584"/>
                <a:gd name="T63" fmla="*/ 2248 h 2261"/>
                <a:gd name="T64" fmla="*/ 1 w 1584"/>
                <a:gd name="T65" fmla="*/ 2226 h 2261"/>
                <a:gd name="T66" fmla="*/ 1 w 1584"/>
                <a:gd name="T67" fmla="*/ 2200 h 2261"/>
                <a:gd name="T68" fmla="*/ 4 w 1584"/>
                <a:gd name="T69" fmla="*/ 2174 h 2261"/>
                <a:gd name="T70" fmla="*/ 19 w 1584"/>
                <a:gd name="T71" fmla="*/ 2102 h 2261"/>
                <a:gd name="T72" fmla="*/ 89 w 1584"/>
                <a:gd name="T73" fmla="*/ 1899 h 2261"/>
                <a:gd name="T74" fmla="*/ 176 w 1584"/>
                <a:gd name="T75" fmla="*/ 1702 h 2261"/>
                <a:gd name="T76" fmla="*/ 312 w 1584"/>
                <a:gd name="T77" fmla="*/ 1421 h 2261"/>
                <a:gd name="T78" fmla="*/ 505 w 1584"/>
                <a:gd name="T79" fmla="*/ 1062 h 2261"/>
                <a:gd name="T80" fmla="*/ 734 w 1584"/>
                <a:gd name="T81" fmla="*/ 673 h 2261"/>
                <a:gd name="T82" fmla="*/ 860 w 1584"/>
                <a:gd name="T83" fmla="*/ 468 h 2261"/>
                <a:gd name="T84" fmla="*/ 988 w 1584"/>
                <a:gd name="T85" fmla="*/ 265 h 2261"/>
                <a:gd name="T86" fmla="*/ 1083 w 1584"/>
                <a:gd name="T87" fmla="*/ 134 h 2261"/>
                <a:gd name="T88" fmla="*/ 1138 w 1584"/>
                <a:gd name="T89" fmla="*/ 71 h 2261"/>
                <a:gd name="T90" fmla="*/ 1195 w 1584"/>
                <a:gd name="T91" fmla="*/ 24 h 2261"/>
                <a:gd name="T92" fmla="*/ 1247 w 1584"/>
                <a:gd name="T93" fmla="*/ 2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4" h="2261">
                  <a:moveTo>
                    <a:pt x="1272" y="0"/>
                  </a:moveTo>
                  <a:lnTo>
                    <a:pt x="1299" y="5"/>
                  </a:lnTo>
                  <a:lnTo>
                    <a:pt x="1327" y="13"/>
                  </a:lnTo>
                  <a:lnTo>
                    <a:pt x="1356" y="29"/>
                  </a:lnTo>
                  <a:lnTo>
                    <a:pt x="1387" y="49"/>
                  </a:lnTo>
                  <a:lnTo>
                    <a:pt x="1412" y="72"/>
                  </a:lnTo>
                  <a:lnTo>
                    <a:pt x="1431" y="97"/>
                  </a:lnTo>
                  <a:lnTo>
                    <a:pt x="1444" y="122"/>
                  </a:lnTo>
                  <a:lnTo>
                    <a:pt x="1451" y="150"/>
                  </a:lnTo>
                  <a:lnTo>
                    <a:pt x="1452" y="180"/>
                  </a:lnTo>
                  <a:lnTo>
                    <a:pt x="1448" y="214"/>
                  </a:lnTo>
                  <a:lnTo>
                    <a:pt x="1444" y="231"/>
                  </a:lnTo>
                  <a:lnTo>
                    <a:pt x="1439" y="249"/>
                  </a:lnTo>
                  <a:lnTo>
                    <a:pt x="1421" y="301"/>
                  </a:lnTo>
                  <a:lnTo>
                    <a:pt x="1401" y="353"/>
                  </a:lnTo>
                  <a:lnTo>
                    <a:pt x="1491" y="407"/>
                  </a:lnTo>
                  <a:lnTo>
                    <a:pt x="1548" y="438"/>
                  </a:lnTo>
                  <a:lnTo>
                    <a:pt x="1563" y="450"/>
                  </a:lnTo>
                  <a:lnTo>
                    <a:pt x="1574" y="466"/>
                  </a:lnTo>
                  <a:lnTo>
                    <a:pt x="1581" y="482"/>
                  </a:lnTo>
                  <a:lnTo>
                    <a:pt x="1584" y="501"/>
                  </a:lnTo>
                  <a:lnTo>
                    <a:pt x="1582" y="520"/>
                  </a:lnTo>
                  <a:lnTo>
                    <a:pt x="1575" y="537"/>
                  </a:lnTo>
                  <a:lnTo>
                    <a:pt x="1094" y="1369"/>
                  </a:lnTo>
                  <a:lnTo>
                    <a:pt x="1092" y="1371"/>
                  </a:lnTo>
                  <a:lnTo>
                    <a:pt x="1089" y="1373"/>
                  </a:lnTo>
                  <a:lnTo>
                    <a:pt x="1085" y="1375"/>
                  </a:lnTo>
                  <a:lnTo>
                    <a:pt x="1082" y="1375"/>
                  </a:lnTo>
                  <a:lnTo>
                    <a:pt x="1079" y="1375"/>
                  </a:lnTo>
                  <a:lnTo>
                    <a:pt x="1058" y="1368"/>
                  </a:lnTo>
                  <a:lnTo>
                    <a:pt x="1041" y="1357"/>
                  </a:lnTo>
                  <a:lnTo>
                    <a:pt x="1025" y="1344"/>
                  </a:lnTo>
                  <a:lnTo>
                    <a:pt x="1015" y="1327"/>
                  </a:lnTo>
                  <a:lnTo>
                    <a:pt x="1007" y="1310"/>
                  </a:lnTo>
                  <a:lnTo>
                    <a:pt x="1004" y="1291"/>
                  </a:lnTo>
                  <a:lnTo>
                    <a:pt x="1004" y="1271"/>
                  </a:lnTo>
                  <a:lnTo>
                    <a:pt x="1008" y="1252"/>
                  </a:lnTo>
                  <a:lnTo>
                    <a:pt x="1016" y="1233"/>
                  </a:lnTo>
                  <a:lnTo>
                    <a:pt x="1427" y="522"/>
                  </a:lnTo>
                  <a:lnTo>
                    <a:pt x="1343" y="472"/>
                  </a:lnTo>
                  <a:lnTo>
                    <a:pt x="1323" y="506"/>
                  </a:lnTo>
                  <a:lnTo>
                    <a:pt x="1305" y="540"/>
                  </a:lnTo>
                  <a:lnTo>
                    <a:pt x="1235" y="658"/>
                  </a:lnTo>
                  <a:lnTo>
                    <a:pt x="1165" y="775"/>
                  </a:lnTo>
                  <a:lnTo>
                    <a:pt x="1095" y="892"/>
                  </a:lnTo>
                  <a:lnTo>
                    <a:pt x="935" y="1152"/>
                  </a:lnTo>
                  <a:lnTo>
                    <a:pt x="847" y="1288"/>
                  </a:lnTo>
                  <a:lnTo>
                    <a:pt x="757" y="1424"/>
                  </a:lnTo>
                  <a:lnTo>
                    <a:pt x="665" y="1557"/>
                  </a:lnTo>
                  <a:lnTo>
                    <a:pt x="572" y="1689"/>
                  </a:lnTo>
                  <a:lnTo>
                    <a:pt x="475" y="1818"/>
                  </a:lnTo>
                  <a:lnTo>
                    <a:pt x="373" y="1945"/>
                  </a:lnTo>
                  <a:lnTo>
                    <a:pt x="268" y="2070"/>
                  </a:lnTo>
                  <a:lnTo>
                    <a:pt x="230" y="2114"/>
                  </a:lnTo>
                  <a:lnTo>
                    <a:pt x="190" y="2156"/>
                  </a:lnTo>
                  <a:lnTo>
                    <a:pt x="146" y="2195"/>
                  </a:lnTo>
                  <a:lnTo>
                    <a:pt x="100" y="2232"/>
                  </a:lnTo>
                  <a:lnTo>
                    <a:pt x="88" y="2241"/>
                  </a:lnTo>
                  <a:lnTo>
                    <a:pt x="76" y="2250"/>
                  </a:lnTo>
                  <a:lnTo>
                    <a:pt x="63" y="2256"/>
                  </a:lnTo>
                  <a:lnTo>
                    <a:pt x="50" y="2261"/>
                  </a:lnTo>
                  <a:lnTo>
                    <a:pt x="36" y="2261"/>
                  </a:lnTo>
                  <a:lnTo>
                    <a:pt x="22" y="2255"/>
                  </a:lnTo>
                  <a:lnTo>
                    <a:pt x="11" y="2248"/>
                  </a:lnTo>
                  <a:lnTo>
                    <a:pt x="4" y="2237"/>
                  </a:lnTo>
                  <a:lnTo>
                    <a:pt x="1" y="2226"/>
                  </a:lnTo>
                  <a:lnTo>
                    <a:pt x="0" y="2213"/>
                  </a:lnTo>
                  <a:lnTo>
                    <a:pt x="1" y="2200"/>
                  </a:lnTo>
                  <a:lnTo>
                    <a:pt x="3" y="2187"/>
                  </a:lnTo>
                  <a:lnTo>
                    <a:pt x="4" y="2174"/>
                  </a:lnTo>
                  <a:lnTo>
                    <a:pt x="11" y="2138"/>
                  </a:lnTo>
                  <a:lnTo>
                    <a:pt x="19" y="2102"/>
                  </a:lnTo>
                  <a:lnTo>
                    <a:pt x="52" y="1999"/>
                  </a:lnTo>
                  <a:lnTo>
                    <a:pt x="89" y="1899"/>
                  </a:lnTo>
                  <a:lnTo>
                    <a:pt x="131" y="1799"/>
                  </a:lnTo>
                  <a:lnTo>
                    <a:pt x="176" y="1702"/>
                  </a:lnTo>
                  <a:lnTo>
                    <a:pt x="221" y="1604"/>
                  </a:lnTo>
                  <a:lnTo>
                    <a:pt x="312" y="1421"/>
                  </a:lnTo>
                  <a:lnTo>
                    <a:pt x="407" y="1241"/>
                  </a:lnTo>
                  <a:lnTo>
                    <a:pt x="505" y="1062"/>
                  </a:lnTo>
                  <a:lnTo>
                    <a:pt x="607" y="886"/>
                  </a:lnTo>
                  <a:lnTo>
                    <a:pt x="734" y="673"/>
                  </a:lnTo>
                  <a:lnTo>
                    <a:pt x="796" y="571"/>
                  </a:lnTo>
                  <a:lnTo>
                    <a:pt x="860" y="468"/>
                  </a:lnTo>
                  <a:lnTo>
                    <a:pt x="923" y="366"/>
                  </a:lnTo>
                  <a:lnTo>
                    <a:pt x="988" y="265"/>
                  </a:lnTo>
                  <a:lnTo>
                    <a:pt x="1058" y="167"/>
                  </a:lnTo>
                  <a:lnTo>
                    <a:pt x="1083" y="134"/>
                  </a:lnTo>
                  <a:lnTo>
                    <a:pt x="1109" y="102"/>
                  </a:lnTo>
                  <a:lnTo>
                    <a:pt x="1138" y="71"/>
                  </a:lnTo>
                  <a:lnTo>
                    <a:pt x="1168" y="43"/>
                  </a:lnTo>
                  <a:lnTo>
                    <a:pt x="1195" y="24"/>
                  </a:lnTo>
                  <a:lnTo>
                    <a:pt x="1221" y="10"/>
                  </a:lnTo>
                  <a:lnTo>
                    <a:pt x="1247" y="2"/>
                  </a:lnTo>
                  <a:lnTo>
                    <a:pt x="1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1" name="Group 980"/>
          <p:cNvGrpSpPr/>
          <p:nvPr/>
        </p:nvGrpSpPr>
        <p:grpSpPr>
          <a:xfrm>
            <a:off x="5337878" y="3522663"/>
            <a:ext cx="571499" cy="430213"/>
            <a:chOff x="5370513" y="3522663"/>
            <a:chExt cx="571499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8" name="Freeform 333"/>
            <p:cNvSpPr>
              <a:spLocks noEditPoints="1"/>
            </p:cNvSpPr>
            <p:nvPr/>
          </p:nvSpPr>
          <p:spPr bwMode="auto">
            <a:xfrm>
              <a:off x="5540375" y="3660776"/>
              <a:ext cx="401637" cy="292100"/>
            </a:xfrm>
            <a:custGeom>
              <a:avLst/>
              <a:gdLst>
                <a:gd name="T0" fmla="*/ 207 w 2530"/>
                <a:gd name="T1" fmla="*/ 1519 h 1844"/>
                <a:gd name="T2" fmla="*/ 219 w 2530"/>
                <a:gd name="T3" fmla="*/ 1572 h 1844"/>
                <a:gd name="T4" fmla="*/ 252 w 2530"/>
                <a:gd name="T5" fmla="*/ 1612 h 1844"/>
                <a:gd name="T6" fmla="*/ 299 w 2530"/>
                <a:gd name="T7" fmla="*/ 1635 h 1844"/>
                <a:gd name="T8" fmla="*/ 2234 w 2530"/>
                <a:gd name="T9" fmla="*/ 1638 h 1844"/>
                <a:gd name="T10" fmla="*/ 2286 w 2530"/>
                <a:gd name="T11" fmla="*/ 1626 h 1844"/>
                <a:gd name="T12" fmla="*/ 2327 w 2530"/>
                <a:gd name="T13" fmla="*/ 1593 h 1844"/>
                <a:gd name="T14" fmla="*/ 2350 w 2530"/>
                <a:gd name="T15" fmla="*/ 1546 h 1844"/>
                <a:gd name="T16" fmla="*/ 2353 w 2530"/>
                <a:gd name="T17" fmla="*/ 685 h 1844"/>
                <a:gd name="T18" fmla="*/ 326 w 2530"/>
                <a:gd name="T19" fmla="*/ 206 h 1844"/>
                <a:gd name="T20" fmla="*/ 274 w 2530"/>
                <a:gd name="T21" fmla="*/ 218 h 1844"/>
                <a:gd name="T22" fmla="*/ 233 w 2530"/>
                <a:gd name="T23" fmla="*/ 250 h 1844"/>
                <a:gd name="T24" fmla="*/ 210 w 2530"/>
                <a:gd name="T25" fmla="*/ 299 h 1844"/>
                <a:gd name="T26" fmla="*/ 207 w 2530"/>
                <a:gd name="T27" fmla="*/ 371 h 1844"/>
                <a:gd name="T28" fmla="*/ 2353 w 2530"/>
                <a:gd name="T29" fmla="*/ 325 h 1844"/>
                <a:gd name="T30" fmla="*/ 2341 w 2530"/>
                <a:gd name="T31" fmla="*/ 272 h 1844"/>
                <a:gd name="T32" fmla="*/ 2308 w 2530"/>
                <a:gd name="T33" fmla="*/ 232 h 1844"/>
                <a:gd name="T34" fmla="*/ 2260 w 2530"/>
                <a:gd name="T35" fmla="*/ 209 h 1844"/>
                <a:gd name="T36" fmla="*/ 326 w 2530"/>
                <a:gd name="T37" fmla="*/ 206 h 1844"/>
                <a:gd name="T38" fmla="*/ 2201 w 2530"/>
                <a:gd name="T39" fmla="*/ 0 h 1844"/>
                <a:gd name="T40" fmla="*/ 2289 w 2530"/>
                <a:gd name="T41" fmla="*/ 11 h 1844"/>
                <a:gd name="T42" fmla="*/ 2367 w 2530"/>
                <a:gd name="T43" fmla="*/ 45 h 1844"/>
                <a:gd name="T44" fmla="*/ 2434 w 2530"/>
                <a:gd name="T45" fmla="*/ 96 h 1844"/>
                <a:gd name="T46" fmla="*/ 2485 w 2530"/>
                <a:gd name="T47" fmla="*/ 163 h 1844"/>
                <a:gd name="T48" fmla="*/ 2518 w 2530"/>
                <a:gd name="T49" fmla="*/ 242 h 1844"/>
                <a:gd name="T50" fmla="*/ 2530 w 2530"/>
                <a:gd name="T51" fmla="*/ 329 h 1844"/>
                <a:gd name="T52" fmla="*/ 2527 w 2530"/>
                <a:gd name="T53" fmla="*/ 1560 h 1844"/>
                <a:gd name="T54" fmla="*/ 2504 w 2530"/>
                <a:gd name="T55" fmla="*/ 1643 h 1844"/>
                <a:gd name="T56" fmla="*/ 2461 w 2530"/>
                <a:gd name="T57" fmla="*/ 1716 h 1844"/>
                <a:gd name="T58" fmla="*/ 2402 w 2530"/>
                <a:gd name="T59" fmla="*/ 1775 h 1844"/>
                <a:gd name="T60" fmla="*/ 2329 w 2530"/>
                <a:gd name="T61" fmla="*/ 1819 h 1844"/>
                <a:gd name="T62" fmla="*/ 2245 w 2530"/>
                <a:gd name="T63" fmla="*/ 1842 h 1844"/>
                <a:gd name="T64" fmla="*/ 330 w 2530"/>
                <a:gd name="T65" fmla="*/ 1844 h 1844"/>
                <a:gd name="T66" fmla="*/ 243 w 2530"/>
                <a:gd name="T67" fmla="*/ 1833 h 1844"/>
                <a:gd name="T68" fmla="*/ 164 w 2530"/>
                <a:gd name="T69" fmla="*/ 1799 h 1844"/>
                <a:gd name="T70" fmla="*/ 97 w 2530"/>
                <a:gd name="T71" fmla="*/ 1748 h 1844"/>
                <a:gd name="T72" fmla="*/ 46 w 2530"/>
                <a:gd name="T73" fmla="*/ 1681 h 1844"/>
                <a:gd name="T74" fmla="*/ 12 w 2530"/>
                <a:gd name="T75" fmla="*/ 1602 h 1844"/>
                <a:gd name="T76" fmla="*/ 0 w 2530"/>
                <a:gd name="T77" fmla="*/ 1515 h 1844"/>
                <a:gd name="T78" fmla="*/ 3 w 2530"/>
                <a:gd name="T79" fmla="*/ 284 h 1844"/>
                <a:gd name="T80" fmla="*/ 26 w 2530"/>
                <a:gd name="T81" fmla="*/ 201 h 1844"/>
                <a:gd name="T82" fmla="*/ 69 w 2530"/>
                <a:gd name="T83" fmla="*/ 128 h 1844"/>
                <a:gd name="T84" fmla="*/ 129 w 2530"/>
                <a:gd name="T85" fmla="*/ 69 h 1844"/>
                <a:gd name="T86" fmla="*/ 202 w 2530"/>
                <a:gd name="T87" fmla="*/ 25 h 1844"/>
                <a:gd name="T88" fmla="*/ 286 w 2530"/>
                <a:gd name="T89" fmla="*/ 2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30" h="1844">
                  <a:moveTo>
                    <a:pt x="207" y="685"/>
                  </a:moveTo>
                  <a:lnTo>
                    <a:pt x="207" y="1519"/>
                  </a:lnTo>
                  <a:lnTo>
                    <a:pt x="210" y="1546"/>
                  </a:lnTo>
                  <a:lnTo>
                    <a:pt x="219" y="1572"/>
                  </a:lnTo>
                  <a:lnTo>
                    <a:pt x="233" y="1593"/>
                  </a:lnTo>
                  <a:lnTo>
                    <a:pt x="252" y="1612"/>
                  </a:lnTo>
                  <a:lnTo>
                    <a:pt x="274" y="1626"/>
                  </a:lnTo>
                  <a:lnTo>
                    <a:pt x="299" y="1635"/>
                  </a:lnTo>
                  <a:lnTo>
                    <a:pt x="326" y="1638"/>
                  </a:lnTo>
                  <a:lnTo>
                    <a:pt x="2234" y="1638"/>
                  </a:lnTo>
                  <a:lnTo>
                    <a:pt x="2261" y="1635"/>
                  </a:lnTo>
                  <a:lnTo>
                    <a:pt x="2286" y="1626"/>
                  </a:lnTo>
                  <a:lnTo>
                    <a:pt x="2308" y="1612"/>
                  </a:lnTo>
                  <a:lnTo>
                    <a:pt x="2327" y="1593"/>
                  </a:lnTo>
                  <a:lnTo>
                    <a:pt x="2341" y="1572"/>
                  </a:lnTo>
                  <a:lnTo>
                    <a:pt x="2350" y="1546"/>
                  </a:lnTo>
                  <a:lnTo>
                    <a:pt x="2353" y="1519"/>
                  </a:lnTo>
                  <a:lnTo>
                    <a:pt x="2353" y="685"/>
                  </a:lnTo>
                  <a:lnTo>
                    <a:pt x="207" y="685"/>
                  </a:lnTo>
                  <a:close/>
                  <a:moveTo>
                    <a:pt x="326" y="206"/>
                  </a:moveTo>
                  <a:lnTo>
                    <a:pt x="299" y="209"/>
                  </a:lnTo>
                  <a:lnTo>
                    <a:pt x="274" y="218"/>
                  </a:lnTo>
                  <a:lnTo>
                    <a:pt x="252" y="232"/>
                  </a:lnTo>
                  <a:lnTo>
                    <a:pt x="233" y="250"/>
                  </a:lnTo>
                  <a:lnTo>
                    <a:pt x="219" y="273"/>
                  </a:lnTo>
                  <a:lnTo>
                    <a:pt x="210" y="299"/>
                  </a:lnTo>
                  <a:lnTo>
                    <a:pt x="207" y="325"/>
                  </a:lnTo>
                  <a:lnTo>
                    <a:pt x="207" y="371"/>
                  </a:lnTo>
                  <a:lnTo>
                    <a:pt x="2353" y="371"/>
                  </a:lnTo>
                  <a:lnTo>
                    <a:pt x="2353" y="325"/>
                  </a:lnTo>
                  <a:lnTo>
                    <a:pt x="2350" y="298"/>
                  </a:lnTo>
                  <a:lnTo>
                    <a:pt x="2341" y="272"/>
                  </a:lnTo>
                  <a:lnTo>
                    <a:pt x="2327" y="250"/>
                  </a:lnTo>
                  <a:lnTo>
                    <a:pt x="2308" y="232"/>
                  </a:lnTo>
                  <a:lnTo>
                    <a:pt x="2285" y="218"/>
                  </a:lnTo>
                  <a:lnTo>
                    <a:pt x="2260" y="209"/>
                  </a:lnTo>
                  <a:lnTo>
                    <a:pt x="2234" y="206"/>
                  </a:lnTo>
                  <a:lnTo>
                    <a:pt x="326" y="206"/>
                  </a:lnTo>
                  <a:close/>
                  <a:moveTo>
                    <a:pt x="330" y="0"/>
                  </a:moveTo>
                  <a:lnTo>
                    <a:pt x="2201" y="0"/>
                  </a:lnTo>
                  <a:lnTo>
                    <a:pt x="2245" y="2"/>
                  </a:lnTo>
                  <a:lnTo>
                    <a:pt x="2289" y="11"/>
                  </a:lnTo>
                  <a:lnTo>
                    <a:pt x="2329" y="25"/>
                  </a:lnTo>
                  <a:lnTo>
                    <a:pt x="2367" y="45"/>
                  </a:lnTo>
                  <a:lnTo>
                    <a:pt x="2402" y="68"/>
                  </a:lnTo>
                  <a:lnTo>
                    <a:pt x="2434" y="96"/>
                  </a:lnTo>
                  <a:lnTo>
                    <a:pt x="2461" y="128"/>
                  </a:lnTo>
                  <a:lnTo>
                    <a:pt x="2485" y="163"/>
                  </a:lnTo>
                  <a:lnTo>
                    <a:pt x="2505" y="201"/>
                  </a:lnTo>
                  <a:lnTo>
                    <a:pt x="2518" y="242"/>
                  </a:lnTo>
                  <a:lnTo>
                    <a:pt x="2527" y="284"/>
                  </a:lnTo>
                  <a:lnTo>
                    <a:pt x="2530" y="329"/>
                  </a:lnTo>
                  <a:lnTo>
                    <a:pt x="2530" y="1515"/>
                  </a:lnTo>
                  <a:lnTo>
                    <a:pt x="2527" y="1560"/>
                  </a:lnTo>
                  <a:lnTo>
                    <a:pt x="2518" y="1602"/>
                  </a:lnTo>
                  <a:lnTo>
                    <a:pt x="2504" y="1643"/>
                  </a:lnTo>
                  <a:lnTo>
                    <a:pt x="2485" y="1681"/>
                  </a:lnTo>
                  <a:lnTo>
                    <a:pt x="2461" y="1716"/>
                  </a:lnTo>
                  <a:lnTo>
                    <a:pt x="2434" y="1748"/>
                  </a:lnTo>
                  <a:lnTo>
                    <a:pt x="2402" y="1775"/>
                  </a:lnTo>
                  <a:lnTo>
                    <a:pt x="2366" y="1799"/>
                  </a:lnTo>
                  <a:lnTo>
                    <a:pt x="2329" y="1819"/>
                  </a:lnTo>
                  <a:lnTo>
                    <a:pt x="2289" y="1833"/>
                  </a:lnTo>
                  <a:lnTo>
                    <a:pt x="2245" y="1842"/>
                  </a:lnTo>
                  <a:lnTo>
                    <a:pt x="2201" y="1844"/>
                  </a:lnTo>
                  <a:lnTo>
                    <a:pt x="330" y="1844"/>
                  </a:lnTo>
                  <a:lnTo>
                    <a:pt x="286" y="1842"/>
                  </a:lnTo>
                  <a:lnTo>
                    <a:pt x="243" y="1833"/>
                  </a:lnTo>
                  <a:lnTo>
                    <a:pt x="202" y="1819"/>
                  </a:lnTo>
                  <a:lnTo>
                    <a:pt x="164" y="1799"/>
                  </a:lnTo>
                  <a:lnTo>
                    <a:pt x="129" y="1775"/>
                  </a:lnTo>
                  <a:lnTo>
                    <a:pt x="97" y="1748"/>
                  </a:lnTo>
                  <a:lnTo>
                    <a:pt x="69" y="1716"/>
                  </a:lnTo>
                  <a:lnTo>
                    <a:pt x="46" y="1681"/>
                  </a:lnTo>
                  <a:lnTo>
                    <a:pt x="26" y="1643"/>
                  </a:lnTo>
                  <a:lnTo>
                    <a:pt x="12" y="1602"/>
                  </a:lnTo>
                  <a:lnTo>
                    <a:pt x="3" y="1560"/>
                  </a:lnTo>
                  <a:lnTo>
                    <a:pt x="0" y="1515"/>
                  </a:lnTo>
                  <a:lnTo>
                    <a:pt x="0" y="329"/>
                  </a:lnTo>
                  <a:lnTo>
                    <a:pt x="3" y="284"/>
                  </a:lnTo>
                  <a:lnTo>
                    <a:pt x="12" y="242"/>
                  </a:lnTo>
                  <a:lnTo>
                    <a:pt x="26" y="201"/>
                  </a:lnTo>
                  <a:lnTo>
                    <a:pt x="46" y="163"/>
                  </a:lnTo>
                  <a:lnTo>
                    <a:pt x="69" y="128"/>
                  </a:lnTo>
                  <a:lnTo>
                    <a:pt x="97" y="96"/>
                  </a:lnTo>
                  <a:lnTo>
                    <a:pt x="129" y="69"/>
                  </a:lnTo>
                  <a:lnTo>
                    <a:pt x="164" y="45"/>
                  </a:lnTo>
                  <a:lnTo>
                    <a:pt x="202" y="25"/>
                  </a:lnTo>
                  <a:lnTo>
                    <a:pt x="243" y="11"/>
                  </a:lnTo>
                  <a:lnTo>
                    <a:pt x="286" y="2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34"/>
            <p:cNvSpPr>
              <a:spLocks/>
            </p:cNvSpPr>
            <p:nvPr/>
          </p:nvSpPr>
          <p:spPr bwMode="auto">
            <a:xfrm>
              <a:off x="5370513" y="3522663"/>
              <a:ext cx="403225" cy="404813"/>
            </a:xfrm>
            <a:custGeom>
              <a:avLst/>
              <a:gdLst>
                <a:gd name="T0" fmla="*/ 2016 w 2539"/>
                <a:gd name="T1" fmla="*/ 0 h 2553"/>
                <a:gd name="T2" fmla="*/ 2056 w 2539"/>
                <a:gd name="T3" fmla="*/ 3 h 2553"/>
                <a:gd name="T4" fmla="*/ 2094 w 2539"/>
                <a:gd name="T5" fmla="*/ 11 h 2553"/>
                <a:gd name="T6" fmla="*/ 2130 w 2539"/>
                <a:gd name="T7" fmla="*/ 24 h 2553"/>
                <a:gd name="T8" fmla="*/ 2166 w 2539"/>
                <a:gd name="T9" fmla="*/ 40 h 2553"/>
                <a:gd name="T10" fmla="*/ 2199 w 2539"/>
                <a:gd name="T11" fmla="*/ 61 h 2553"/>
                <a:gd name="T12" fmla="*/ 2229 w 2539"/>
                <a:gd name="T13" fmla="*/ 86 h 2553"/>
                <a:gd name="T14" fmla="*/ 2257 w 2539"/>
                <a:gd name="T15" fmla="*/ 115 h 2553"/>
                <a:gd name="T16" fmla="*/ 2282 w 2539"/>
                <a:gd name="T17" fmla="*/ 148 h 2553"/>
                <a:gd name="T18" fmla="*/ 2303 w 2539"/>
                <a:gd name="T19" fmla="*/ 184 h 2553"/>
                <a:gd name="T20" fmla="*/ 2539 w 2539"/>
                <a:gd name="T21" fmla="*/ 662 h 2553"/>
                <a:gd name="T22" fmla="*/ 1378 w 2539"/>
                <a:gd name="T23" fmla="*/ 662 h 2553"/>
                <a:gd name="T24" fmla="*/ 1319 w 2539"/>
                <a:gd name="T25" fmla="*/ 665 h 2553"/>
                <a:gd name="T26" fmla="*/ 1262 w 2539"/>
                <a:gd name="T27" fmla="*/ 675 h 2553"/>
                <a:gd name="T28" fmla="*/ 1208 w 2539"/>
                <a:gd name="T29" fmla="*/ 692 h 2553"/>
                <a:gd name="T30" fmla="*/ 1156 w 2539"/>
                <a:gd name="T31" fmla="*/ 714 h 2553"/>
                <a:gd name="T32" fmla="*/ 1107 w 2539"/>
                <a:gd name="T33" fmla="*/ 741 h 2553"/>
                <a:gd name="T34" fmla="*/ 1062 w 2539"/>
                <a:gd name="T35" fmla="*/ 774 h 2553"/>
                <a:gd name="T36" fmla="*/ 1021 w 2539"/>
                <a:gd name="T37" fmla="*/ 811 h 2553"/>
                <a:gd name="T38" fmla="*/ 983 w 2539"/>
                <a:gd name="T39" fmla="*/ 852 h 2553"/>
                <a:gd name="T40" fmla="*/ 951 w 2539"/>
                <a:gd name="T41" fmla="*/ 898 h 2553"/>
                <a:gd name="T42" fmla="*/ 923 w 2539"/>
                <a:gd name="T43" fmla="*/ 946 h 2553"/>
                <a:gd name="T44" fmla="*/ 901 w 2539"/>
                <a:gd name="T45" fmla="*/ 998 h 2553"/>
                <a:gd name="T46" fmla="*/ 886 w 2539"/>
                <a:gd name="T47" fmla="*/ 1053 h 2553"/>
                <a:gd name="T48" fmla="*/ 876 w 2539"/>
                <a:gd name="T49" fmla="*/ 1110 h 2553"/>
                <a:gd name="T50" fmla="*/ 873 w 2539"/>
                <a:gd name="T51" fmla="*/ 1168 h 2553"/>
                <a:gd name="T52" fmla="*/ 873 w 2539"/>
                <a:gd name="T53" fmla="*/ 2287 h 2553"/>
                <a:gd name="T54" fmla="*/ 875 w 2539"/>
                <a:gd name="T55" fmla="*/ 2341 h 2553"/>
                <a:gd name="T56" fmla="*/ 884 w 2539"/>
                <a:gd name="T57" fmla="*/ 2395 h 2553"/>
                <a:gd name="T58" fmla="*/ 898 w 2539"/>
                <a:gd name="T59" fmla="*/ 2445 h 2553"/>
                <a:gd name="T60" fmla="*/ 918 w 2539"/>
                <a:gd name="T61" fmla="*/ 2495 h 2553"/>
                <a:gd name="T62" fmla="*/ 942 w 2539"/>
                <a:gd name="T63" fmla="*/ 2542 h 2553"/>
                <a:gd name="T64" fmla="*/ 901 w 2539"/>
                <a:gd name="T65" fmla="*/ 2549 h 2553"/>
                <a:gd name="T66" fmla="*/ 860 w 2539"/>
                <a:gd name="T67" fmla="*/ 2553 h 2553"/>
                <a:gd name="T68" fmla="*/ 819 w 2539"/>
                <a:gd name="T69" fmla="*/ 2550 h 2553"/>
                <a:gd name="T70" fmla="*/ 779 w 2539"/>
                <a:gd name="T71" fmla="*/ 2544 h 2553"/>
                <a:gd name="T72" fmla="*/ 741 w 2539"/>
                <a:gd name="T73" fmla="*/ 2532 h 2553"/>
                <a:gd name="T74" fmla="*/ 703 w 2539"/>
                <a:gd name="T75" fmla="*/ 2515 h 2553"/>
                <a:gd name="T76" fmla="*/ 668 w 2539"/>
                <a:gd name="T77" fmla="*/ 2495 h 2553"/>
                <a:gd name="T78" fmla="*/ 636 w 2539"/>
                <a:gd name="T79" fmla="*/ 2469 h 2553"/>
                <a:gd name="T80" fmla="*/ 607 w 2539"/>
                <a:gd name="T81" fmla="*/ 2440 h 2553"/>
                <a:gd name="T82" fmla="*/ 582 w 2539"/>
                <a:gd name="T83" fmla="*/ 2406 h 2553"/>
                <a:gd name="T84" fmla="*/ 560 w 2539"/>
                <a:gd name="T85" fmla="*/ 2369 h 2553"/>
                <a:gd name="T86" fmla="*/ 34 w 2539"/>
                <a:gd name="T87" fmla="*/ 1306 h 2553"/>
                <a:gd name="T88" fmla="*/ 19 w 2539"/>
                <a:gd name="T89" fmla="*/ 1268 h 2553"/>
                <a:gd name="T90" fmla="*/ 8 w 2539"/>
                <a:gd name="T91" fmla="*/ 1228 h 2553"/>
                <a:gd name="T92" fmla="*/ 1 w 2539"/>
                <a:gd name="T93" fmla="*/ 1189 h 2553"/>
                <a:gd name="T94" fmla="*/ 0 w 2539"/>
                <a:gd name="T95" fmla="*/ 1149 h 2553"/>
                <a:gd name="T96" fmla="*/ 3 w 2539"/>
                <a:gd name="T97" fmla="*/ 1110 h 2553"/>
                <a:gd name="T98" fmla="*/ 12 w 2539"/>
                <a:gd name="T99" fmla="*/ 1073 h 2553"/>
                <a:gd name="T100" fmla="*/ 24 w 2539"/>
                <a:gd name="T101" fmla="*/ 1035 h 2553"/>
                <a:gd name="T102" fmla="*/ 40 w 2539"/>
                <a:gd name="T103" fmla="*/ 1000 h 2553"/>
                <a:gd name="T104" fmla="*/ 61 w 2539"/>
                <a:gd name="T105" fmla="*/ 967 h 2553"/>
                <a:gd name="T106" fmla="*/ 86 w 2539"/>
                <a:gd name="T107" fmla="*/ 936 h 2553"/>
                <a:gd name="T108" fmla="*/ 115 w 2539"/>
                <a:gd name="T109" fmla="*/ 908 h 2553"/>
                <a:gd name="T110" fmla="*/ 148 w 2539"/>
                <a:gd name="T111" fmla="*/ 883 h 2553"/>
                <a:gd name="T112" fmla="*/ 184 w 2539"/>
                <a:gd name="T113" fmla="*/ 863 h 2553"/>
                <a:gd name="T114" fmla="*/ 1860 w 2539"/>
                <a:gd name="T115" fmla="*/ 34 h 2553"/>
                <a:gd name="T116" fmla="*/ 1898 w 2539"/>
                <a:gd name="T117" fmla="*/ 18 h 2553"/>
                <a:gd name="T118" fmla="*/ 1937 w 2539"/>
                <a:gd name="T119" fmla="*/ 7 h 2553"/>
                <a:gd name="T120" fmla="*/ 1977 w 2539"/>
                <a:gd name="T121" fmla="*/ 1 h 2553"/>
                <a:gd name="T122" fmla="*/ 2016 w 2539"/>
                <a:gd name="T123" fmla="*/ 0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9" h="2553">
                  <a:moveTo>
                    <a:pt x="2016" y="0"/>
                  </a:moveTo>
                  <a:lnTo>
                    <a:pt x="2056" y="3"/>
                  </a:lnTo>
                  <a:lnTo>
                    <a:pt x="2094" y="11"/>
                  </a:lnTo>
                  <a:lnTo>
                    <a:pt x="2130" y="24"/>
                  </a:lnTo>
                  <a:lnTo>
                    <a:pt x="2166" y="40"/>
                  </a:lnTo>
                  <a:lnTo>
                    <a:pt x="2199" y="61"/>
                  </a:lnTo>
                  <a:lnTo>
                    <a:pt x="2229" y="86"/>
                  </a:lnTo>
                  <a:lnTo>
                    <a:pt x="2257" y="115"/>
                  </a:lnTo>
                  <a:lnTo>
                    <a:pt x="2282" y="148"/>
                  </a:lnTo>
                  <a:lnTo>
                    <a:pt x="2303" y="184"/>
                  </a:lnTo>
                  <a:lnTo>
                    <a:pt x="2539" y="662"/>
                  </a:lnTo>
                  <a:lnTo>
                    <a:pt x="1378" y="662"/>
                  </a:lnTo>
                  <a:lnTo>
                    <a:pt x="1319" y="665"/>
                  </a:lnTo>
                  <a:lnTo>
                    <a:pt x="1262" y="675"/>
                  </a:lnTo>
                  <a:lnTo>
                    <a:pt x="1208" y="692"/>
                  </a:lnTo>
                  <a:lnTo>
                    <a:pt x="1156" y="714"/>
                  </a:lnTo>
                  <a:lnTo>
                    <a:pt x="1107" y="741"/>
                  </a:lnTo>
                  <a:lnTo>
                    <a:pt x="1062" y="774"/>
                  </a:lnTo>
                  <a:lnTo>
                    <a:pt x="1021" y="811"/>
                  </a:lnTo>
                  <a:lnTo>
                    <a:pt x="983" y="852"/>
                  </a:lnTo>
                  <a:lnTo>
                    <a:pt x="951" y="898"/>
                  </a:lnTo>
                  <a:lnTo>
                    <a:pt x="923" y="946"/>
                  </a:lnTo>
                  <a:lnTo>
                    <a:pt x="901" y="998"/>
                  </a:lnTo>
                  <a:lnTo>
                    <a:pt x="886" y="1053"/>
                  </a:lnTo>
                  <a:lnTo>
                    <a:pt x="876" y="1110"/>
                  </a:lnTo>
                  <a:lnTo>
                    <a:pt x="873" y="1168"/>
                  </a:lnTo>
                  <a:lnTo>
                    <a:pt x="873" y="2287"/>
                  </a:lnTo>
                  <a:lnTo>
                    <a:pt x="875" y="2341"/>
                  </a:lnTo>
                  <a:lnTo>
                    <a:pt x="884" y="2395"/>
                  </a:lnTo>
                  <a:lnTo>
                    <a:pt x="898" y="2445"/>
                  </a:lnTo>
                  <a:lnTo>
                    <a:pt x="918" y="2495"/>
                  </a:lnTo>
                  <a:lnTo>
                    <a:pt x="942" y="2542"/>
                  </a:lnTo>
                  <a:lnTo>
                    <a:pt x="901" y="2549"/>
                  </a:lnTo>
                  <a:lnTo>
                    <a:pt x="860" y="2553"/>
                  </a:lnTo>
                  <a:lnTo>
                    <a:pt x="819" y="2550"/>
                  </a:lnTo>
                  <a:lnTo>
                    <a:pt x="779" y="2544"/>
                  </a:lnTo>
                  <a:lnTo>
                    <a:pt x="741" y="2532"/>
                  </a:lnTo>
                  <a:lnTo>
                    <a:pt x="703" y="2515"/>
                  </a:lnTo>
                  <a:lnTo>
                    <a:pt x="668" y="2495"/>
                  </a:lnTo>
                  <a:lnTo>
                    <a:pt x="636" y="2469"/>
                  </a:lnTo>
                  <a:lnTo>
                    <a:pt x="607" y="2440"/>
                  </a:lnTo>
                  <a:lnTo>
                    <a:pt x="582" y="2406"/>
                  </a:lnTo>
                  <a:lnTo>
                    <a:pt x="560" y="2369"/>
                  </a:lnTo>
                  <a:lnTo>
                    <a:pt x="34" y="1306"/>
                  </a:lnTo>
                  <a:lnTo>
                    <a:pt x="19" y="1268"/>
                  </a:lnTo>
                  <a:lnTo>
                    <a:pt x="8" y="1228"/>
                  </a:lnTo>
                  <a:lnTo>
                    <a:pt x="1" y="1189"/>
                  </a:lnTo>
                  <a:lnTo>
                    <a:pt x="0" y="1149"/>
                  </a:lnTo>
                  <a:lnTo>
                    <a:pt x="3" y="1110"/>
                  </a:lnTo>
                  <a:lnTo>
                    <a:pt x="12" y="1073"/>
                  </a:lnTo>
                  <a:lnTo>
                    <a:pt x="24" y="1035"/>
                  </a:lnTo>
                  <a:lnTo>
                    <a:pt x="40" y="1000"/>
                  </a:lnTo>
                  <a:lnTo>
                    <a:pt x="61" y="967"/>
                  </a:lnTo>
                  <a:lnTo>
                    <a:pt x="86" y="936"/>
                  </a:lnTo>
                  <a:lnTo>
                    <a:pt x="115" y="908"/>
                  </a:lnTo>
                  <a:lnTo>
                    <a:pt x="148" y="883"/>
                  </a:lnTo>
                  <a:lnTo>
                    <a:pt x="184" y="863"/>
                  </a:lnTo>
                  <a:lnTo>
                    <a:pt x="1860" y="34"/>
                  </a:lnTo>
                  <a:lnTo>
                    <a:pt x="1898" y="18"/>
                  </a:lnTo>
                  <a:lnTo>
                    <a:pt x="1937" y="7"/>
                  </a:lnTo>
                  <a:lnTo>
                    <a:pt x="1977" y="1"/>
                  </a:lnTo>
                  <a:lnTo>
                    <a:pt x="20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35"/>
            <p:cNvSpPr>
              <a:spLocks/>
            </p:cNvSpPr>
            <p:nvPr/>
          </p:nvSpPr>
          <p:spPr bwMode="auto">
            <a:xfrm>
              <a:off x="5592763" y="3832226"/>
              <a:ext cx="119062" cy="68263"/>
            </a:xfrm>
            <a:custGeom>
              <a:avLst/>
              <a:gdLst>
                <a:gd name="T0" fmla="*/ 215 w 752"/>
                <a:gd name="T1" fmla="*/ 0 h 428"/>
                <a:gd name="T2" fmla="*/ 252 w 752"/>
                <a:gd name="T3" fmla="*/ 4 h 428"/>
                <a:gd name="T4" fmla="*/ 288 w 752"/>
                <a:gd name="T5" fmla="*/ 13 h 428"/>
                <a:gd name="T6" fmla="*/ 321 w 752"/>
                <a:gd name="T7" fmla="*/ 29 h 428"/>
                <a:gd name="T8" fmla="*/ 350 w 752"/>
                <a:gd name="T9" fmla="*/ 50 h 428"/>
                <a:gd name="T10" fmla="*/ 377 w 752"/>
                <a:gd name="T11" fmla="*/ 76 h 428"/>
                <a:gd name="T12" fmla="*/ 398 w 752"/>
                <a:gd name="T13" fmla="*/ 54 h 428"/>
                <a:gd name="T14" fmla="*/ 422 w 752"/>
                <a:gd name="T15" fmla="*/ 35 h 428"/>
                <a:gd name="T16" fmla="*/ 448 w 752"/>
                <a:gd name="T17" fmla="*/ 21 h 428"/>
                <a:gd name="T18" fmla="*/ 476 w 752"/>
                <a:gd name="T19" fmla="*/ 9 h 428"/>
                <a:gd name="T20" fmla="*/ 507 w 752"/>
                <a:gd name="T21" fmla="*/ 3 h 428"/>
                <a:gd name="T22" fmla="*/ 539 w 752"/>
                <a:gd name="T23" fmla="*/ 0 h 428"/>
                <a:gd name="T24" fmla="*/ 577 w 752"/>
                <a:gd name="T25" fmla="*/ 4 h 428"/>
                <a:gd name="T26" fmla="*/ 613 w 752"/>
                <a:gd name="T27" fmla="*/ 13 h 428"/>
                <a:gd name="T28" fmla="*/ 646 w 752"/>
                <a:gd name="T29" fmla="*/ 30 h 428"/>
                <a:gd name="T30" fmla="*/ 675 w 752"/>
                <a:gd name="T31" fmla="*/ 51 h 428"/>
                <a:gd name="T32" fmla="*/ 702 w 752"/>
                <a:gd name="T33" fmla="*/ 77 h 428"/>
                <a:gd name="T34" fmla="*/ 722 w 752"/>
                <a:gd name="T35" fmla="*/ 107 h 428"/>
                <a:gd name="T36" fmla="*/ 739 w 752"/>
                <a:gd name="T37" fmla="*/ 139 h 428"/>
                <a:gd name="T38" fmla="*/ 749 w 752"/>
                <a:gd name="T39" fmla="*/ 175 h 428"/>
                <a:gd name="T40" fmla="*/ 752 w 752"/>
                <a:gd name="T41" fmla="*/ 214 h 428"/>
                <a:gd name="T42" fmla="*/ 749 w 752"/>
                <a:gd name="T43" fmla="*/ 253 h 428"/>
                <a:gd name="T44" fmla="*/ 739 w 752"/>
                <a:gd name="T45" fmla="*/ 289 h 428"/>
                <a:gd name="T46" fmla="*/ 722 w 752"/>
                <a:gd name="T47" fmla="*/ 322 h 428"/>
                <a:gd name="T48" fmla="*/ 702 w 752"/>
                <a:gd name="T49" fmla="*/ 352 h 428"/>
                <a:gd name="T50" fmla="*/ 675 w 752"/>
                <a:gd name="T51" fmla="*/ 378 h 428"/>
                <a:gd name="T52" fmla="*/ 646 w 752"/>
                <a:gd name="T53" fmla="*/ 399 h 428"/>
                <a:gd name="T54" fmla="*/ 613 w 752"/>
                <a:gd name="T55" fmla="*/ 415 h 428"/>
                <a:gd name="T56" fmla="*/ 577 w 752"/>
                <a:gd name="T57" fmla="*/ 425 h 428"/>
                <a:gd name="T58" fmla="*/ 539 w 752"/>
                <a:gd name="T59" fmla="*/ 428 h 428"/>
                <a:gd name="T60" fmla="*/ 500 w 752"/>
                <a:gd name="T61" fmla="*/ 425 h 428"/>
                <a:gd name="T62" fmla="*/ 464 w 752"/>
                <a:gd name="T63" fmla="*/ 415 h 428"/>
                <a:gd name="T64" fmla="*/ 431 w 752"/>
                <a:gd name="T65" fmla="*/ 400 h 428"/>
                <a:gd name="T66" fmla="*/ 402 w 752"/>
                <a:gd name="T67" fmla="*/ 379 h 428"/>
                <a:gd name="T68" fmla="*/ 377 w 752"/>
                <a:gd name="T69" fmla="*/ 353 h 428"/>
                <a:gd name="T70" fmla="*/ 355 w 752"/>
                <a:gd name="T71" fmla="*/ 375 h 428"/>
                <a:gd name="T72" fmla="*/ 332 w 752"/>
                <a:gd name="T73" fmla="*/ 393 h 428"/>
                <a:gd name="T74" fmla="*/ 306 w 752"/>
                <a:gd name="T75" fmla="*/ 408 h 428"/>
                <a:gd name="T76" fmla="*/ 276 w 752"/>
                <a:gd name="T77" fmla="*/ 420 h 428"/>
                <a:gd name="T78" fmla="*/ 247 w 752"/>
                <a:gd name="T79" fmla="*/ 426 h 428"/>
                <a:gd name="T80" fmla="*/ 215 w 752"/>
                <a:gd name="T81" fmla="*/ 428 h 428"/>
                <a:gd name="T82" fmla="*/ 177 w 752"/>
                <a:gd name="T83" fmla="*/ 425 h 428"/>
                <a:gd name="T84" fmla="*/ 139 w 752"/>
                <a:gd name="T85" fmla="*/ 415 h 428"/>
                <a:gd name="T86" fmla="*/ 107 w 752"/>
                <a:gd name="T87" fmla="*/ 399 h 428"/>
                <a:gd name="T88" fmla="*/ 77 w 752"/>
                <a:gd name="T89" fmla="*/ 378 h 428"/>
                <a:gd name="T90" fmla="*/ 51 w 752"/>
                <a:gd name="T91" fmla="*/ 352 h 428"/>
                <a:gd name="T92" fmla="*/ 30 w 752"/>
                <a:gd name="T93" fmla="*/ 322 h 428"/>
                <a:gd name="T94" fmla="*/ 14 w 752"/>
                <a:gd name="T95" fmla="*/ 289 h 428"/>
                <a:gd name="T96" fmla="*/ 4 w 752"/>
                <a:gd name="T97" fmla="*/ 253 h 428"/>
                <a:gd name="T98" fmla="*/ 0 w 752"/>
                <a:gd name="T99" fmla="*/ 214 h 428"/>
                <a:gd name="T100" fmla="*/ 4 w 752"/>
                <a:gd name="T101" fmla="*/ 175 h 428"/>
                <a:gd name="T102" fmla="*/ 14 w 752"/>
                <a:gd name="T103" fmla="*/ 139 h 428"/>
                <a:gd name="T104" fmla="*/ 30 w 752"/>
                <a:gd name="T105" fmla="*/ 107 h 428"/>
                <a:gd name="T106" fmla="*/ 51 w 752"/>
                <a:gd name="T107" fmla="*/ 77 h 428"/>
                <a:gd name="T108" fmla="*/ 77 w 752"/>
                <a:gd name="T109" fmla="*/ 51 h 428"/>
                <a:gd name="T110" fmla="*/ 107 w 752"/>
                <a:gd name="T111" fmla="*/ 30 h 428"/>
                <a:gd name="T112" fmla="*/ 139 w 752"/>
                <a:gd name="T113" fmla="*/ 13 h 428"/>
                <a:gd name="T114" fmla="*/ 177 w 752"/>
                <a:gd name="T115" fmla="*/ 4 h 428"/>
                <a:gd name="T116" fmla="*/ 215 w 75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2" h="428">
                  <a:moveTo>
                    <a:pt x="215" y="0"/>
                  </a:moveTo>
                  <a:lnTo>
                    <a:pt x="252" y="4"/>
                  </a:lnTo>
                  <a:lnTo>
                    <a:pt x="288" y="13"/>
                  </a:lnTo>
                  <a:lnTo>
                    <a:pt x="321" y="29"/>
                  </a:lnTo>
                  <a:lnTo>
                    <a:pt x="350" y="50"/>
                  </a:lnTo>
                  <a:lnTo>
                    <a:pt x="377" y="76"/>
                  </a:lnTo>
                  <a:lnTo>
                    <a:pt x="398" y="54"/>
                  </a:lnTo>
                  <a:lnTo>
                    <a:pt x="422" y="35"/>
                  </a:lnTo>
                  <a:lnTo>
                    <a:pt x="448" y="21"/>
                  </a:lnTo>
                  <a:lnTo>
                    <a:pt x="476" y="9"/>
                  </a:lnTo>
                  <a:lnTo>
                    <a:pt x="507" y="3"/>
                  </a:lnTo>
                  <a:lnTo>
                    <a:pt x="539" y="0"/>
                  </a:lnTo>
                  <a:lnTo>
                    <a:pt x="577" y="4"/>
                  </a:lnTo>
                  <a:lnTo>
                    <a:pt x="613" y="13"/>
                  </a:lnTo>
                  <a:lnTo>
                    <a:pt x="646" y="30"/>
                  </a:lnTo>
                  <a:lnTo>
                    <a:pt x="675" y="51"/>
                  </a:lnTo>
                  <a:lnTo>
                    <a:pt x="702" y="77"/>
                  </a:lnTo>
                  <a:lnTo>
                    <a:pt x="722" y="107"/>
                  </a:lnTo>
                  <a:lnTo>
                    <a:pt x="739" y="139"/>
                  </a:lnTo>
                  <a:lnTo>
                    <a:pt x="749" y="175"/>
                  </a:lnTo>
                  <a:lnTo>
                    <a:pt x="752" y="214"/>
                  </a:lnTo>
                  <a:lnTo>
                    <a:pt x="749" y="253"/>
                  </a:lnTo>
                  <a:lnTo>
                    <a:pt x="739" y="289"/>
                  </a:lnTo>
                  <a:lnTo>
                    <a:pt x="722" y="322"/>
                  </a:lnTo>
                  <a:lnTo>
                    <a:pt x="702" y="352"/>
                  </a:lnTo>
                  <a:lnTo>
                    <a:pt x="675" y="378"/>
                  </a:lnTo>
                  <a:lnTo>
                    <a:pt x="646" y="399"/>
                  </a:lnTo>
                  <a:lnTo>
                    <a:pt x="613" y="415"/>
                  </a:lnTo>
                  <a:lnTo>
                    <a:pt x="577" y="425"/>
                  </a:lnTo>
                  <a:lnTo>
                    <a:pt x="539" y="428"/>
                  </a:lnTo>
                  <a:lnTo>
                    <a:pt x="500" y="425"/>
                  </a:lnTo>
                  <a:lnTo>
                    <a:pt x="464" y="415"/>
                  </a:lnTo>
                  <a:lnTo>
                    <a:pt x="431" y="400"/>
                  </a:lnTo>
                  <a:lnTo>
                    <a:pt x="402" y="379"/>
                  </a:lnTo>
                  <a:lnTo>
                    <a:pt x="377" y="353"/>
                  </a:lnTo>
                  <a:lnTo>
                    <a:pt x="355" y="375"/>
                  </a:lnTo>
                  <a:lnTo>
                    <a:pt x="332" y="393"/>
                  </a:lnTo>
                  <a:lnTo>
                    <a:pt x="306" y="408"/>
                  </a:lnTo>
                  <a:lnTo>
                    <a:pt x="276" y="420"/>
                  </a:lnTo>
                  <a:lnTo>
                    <a:pt x="247" y="426"/>
                  </a:lnTo>
                  <a:lnTo>
                    <a:pt x="215" y="428"/>
                  </a:lnTo>
                  <a:lnTo>
                    <a:pt x="177" y="425"/>
                  </a:lnTo>
                  <a:lnTo>
                    <a:pt x="139" y="415"/>
                  </a:lnTo>
                  <a:lnTo>
                    <a:pt x="107" y="399"/>
                  </a:lnTo>
                  <a:lnTo>
                    <a:pt x="77" y="378"/>
                  </a:lnTo>
                  <a:lnTo>
                    <a:pt x="51" y="352"/>
                  </a:lnTo>
                  <a:lnTo>
                    <a:pt x="30" y="322"/>
                  </a:lnTo>
                  <a:lnTo>
                    <a:pt x="14" y="289"/>
                  </a:lnTo>
                  <a:lnTo>
                    <a:pt x="4" y="253"/>
                  </a:lnTo>
                  <a:lnTo>
                    <a:pt x="0" y="214"/>
                  </a:lnTo>
                  <a:lnTo>
                    <a:pt x="4" y="175"/>
                  </a:lnTo>
                  <a:lnTo>
                    <a:pt x="14" y="139"/>
                  </a:lnTo>
                  <a:lnTo>
                    <a:pt x="30" y="107"/>
                  </a:lnTo>
                  <a:lnTo>
                    <a:pt x="51" y="77"/>
                  </a:lnTo>
                  <a:lnTo>
                    <a:pt x="77" y="51"/>
                  </a:lnTo>
                  <a:lnTo>
                    <a:pt x="107" y="30"/>
                  </a:lnTo>
                  <a:lnTo>
                    <a:pt x="139" y="13"/>
                  </a:lnTo>
                  <a:lnTo>
                    <a:pt x="177" y="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6344015" y="3449638"/>
            <a:ext cx="430213" cy="576263"/>
            <a:chOff x="6318250" y="3449638"/>
            <a:chExt cx="430213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4" name="Freeform 340"/>
            <p:cNvSpPr>
              <a:spLocks noEditPoints="1"/>
            </p:cNvSpPr>
            <p:nvPr/>
          </p:nvSpPr>
          <p:spPr bwMode="auto">
            <a:xfrm>
              <a:off x="6454775" y="3654426"/>
              <a:ext cx="163513" cy="163513"/>
            </a:xfrm>
            <a:custGeom>
              <a:avLst/>
              <a:gdLst>
                <a:gd name="T0" fmla="*/ 476 w 1029"/>
                <a:gd name="T1" fmla="*/ 165 h 1029"/>
                <a:gd name="T2" fmla="*/ 472 w 1029"/>
                <a:gd name="T3" fmla="*/ 214 h 1029"/>
                <a:gd name="T4" fmla="*/ 468 w 1029"/>
                <a:gd name="T5" fmla="*/ 239 h 1029"/>
                <a:gd name="T6" fmla="*/ 444 w 1029"/>
                <a:gd name="T7" fmla="*/ 251 h 1029"/>
                <a:gd name="T8" fmla="*/ 377 w 1029"/>
                <a:gd name="T9" fmla="*/ 292 h 1029"/>
                <a:gd name="T10" fmla="*/ 341 w 1029"/>
                <a:gd name="T11" fmla="*/ 359 h 1029"/>
                <a:gd name="T12" fmla="*/ 343 w 1029"/>
                <a:gd name="T13" fmla="*/ 436 h 1029"/>
                <a:gd name="T14" fmla="*/ 378 w 1029"/>
                <a:gd name="T15" fmla="*/ 493 h 1029"/>
                <a:gd name="T16" fmla="*/ 448 w 1029"/>
                <a:gd name="T17" fmla="*/ 538 h 1029"/>
                <a:gd name="T18" fmla="*/ 534 w 1029"/>
                <a:gd name="T19" fmla="*/ 575 h 1029"/>
                <a:gd name="T20" fmla="*/ 570 w 1029"/>
                <a:gd name="T21" fmla="*/ 614 h 1029"/>
                <a:gd name="T22" fmla="*/ 564 w 1029"/>
                <a:gd name="T23" fmla="*/ 655 h 1029"/>
                <a:gd name="T24" fmla="*/ 519 w 1029"/>
                <a:gd name="T25" fmla="*/ 681 h 1029"/>
                <a:gd name="T26" fmla="*/ 442 w 1029"/>
                <a:gd name="T27" fmla="*/ 677 h 1029"/>
                <a:gd name="T28" fmla="*/ 369 w 1029"/>
                <a:gd name="T29" fmla="*/ 650 h 1029"/>
                <a:gd name="T30" fmla="*/ 354 w 1029"/>
                <a:gd name="T31" fmla="*/ 657 h 1029"/>
                <a:gd name="T32" fmla="*/ 333 w 1029"/>
                <a:gd name="T33" fmla="*/ 729 h 1029"/>
                <a:gd name="T34" fmla="*/ 341 w 1029"/>
                <a:gd name="T35" fmla="*/ 750 h 1029"/>
                <a:gd name="T36" fmla="*/ 410 w 1029"/>
                <a:gd name="T37" fmla="*/ 775 h 1029"/>
                <a:gd name="T38" fmla="*/ 459 w 1029"/>
                <a:gd name="T39" fmla="*/ 786 h 1029"/>
                <a:gd name="T40" fmla="*/ 465 w 1029"/>
                <a:gd name="T41" fmla="*/ 810 h 1029"/>
                <a:gd name="T42" fmla="*/ 470 w 1029"/>
                <a:gd name="T43" fmla="*/ 860 h 1029"/>
                <a:gd name="T44" fmla="*/ 535 w 1029"/>
                <a:gd name="T45" fmla="*/ 866 h 1029"/>
                <a:gd name="T46" fmla="*/ 554 w 1029"/>
                <a:gd name="T47" fmla="*/ 853 h 1029"/>
                <a:gd name="T48" fmla="*/ 555 w 1029"/>
                <a:gd name="T49" fmla="*/ 799 h 1029"/>
                <a:gd name="T50" fmla="*/ 566 w 1029"/>
                <a:gd name="T51" fmla="*/ 776 h 1029"/>
                <a:gd name="T52" fmla="*/ 624 w 1029"/>
                <a:gd name="T53" fmla="*/ 751 h 1029"/>
                <a:gd name="T54" fmla="*/ 678 w 1029"/>
                <a:gd name="T55" fmla="*/ 693 h 1029"/>
                <a:gd name="T56" fmla="*/ 696 w 1029"/>
                <a:gd name="T57" fmla="*/ 615 h 1029"/>
                <a:gd name="T58" fmla="*/ 673 w 1029"/>
                <a:gd name="T59" fmla="*/ 540 h 1029"/>
                <a:gd name="T60" fmla="*/ 613 w 1029"/>
                <a:gd name="T61" fmla="*/ 482 h 1029"/>
                <a:gd name="T62" fmla="*/ 527 w 1029"/>
                <a:gd name="T63" fmla="*/ 442 h 1029"/>
                <a:gd name="T64" fmla="*/ 467 w 1029"/>
                <a:gd name="T65" fmla="*/ 403 h 1029"/>
                <a:gd name="T66" fmla="*/ 466 w 1029"/>
                <a:gd name="T67" fmla="*/ 363 h 1029"/>
                <a:gd name="T68" fmla="*/ 504 w 1029"/>
                <a:gd name="T69" fmla="*/ 338 h 1029"/>
                <a:gd name="T70" fmla="*/ 593 w 1029"/>
                <a:gd name="T71" fmla="*/ 344 h 1029"/>
                <a:gd name="T72" fmla="*/ 644 w 1029"/>
                <a:gd name="T73" fmla="*/ 363 h 1029"/>
                <a:gd name="T74" fmla="*/ 656 w 1029"/>
                <a:gd name="T75" fmla="*/ 346 h 1029"/>
                <a:gd name="T76" fmla="*/ 674 w 1029"/>
                <a:gd name="T77" fmla="*/ 278 h 1029"/>
                <a:gd name="T78" fmla="*/ 626 w 1029"/>
                <a:gd name="T79" fmla="*/ 249 h 1029"/>
                <a:gd name="T80" fmla="*/ 566 w 1029"/>
                <a:gd name="T81" fmla="*/ 235 h 1029"/>
                <a:gd name="T82" fmla="*/ 560 w 1029"/>
                <a:gd name="T83" fmla="*/ 205 h 1029"/>
                <a:gd name="T84" fmla="*/ 554 w 1029"/>
                <a:gd name="T85" fmla="*/ 165 h 1029"/>
                <a:gd name="T86" fmla="*/ 515 w 1029"/>
                <a:gd name="T87" fmla="*/ 160 h 1029"/>
                <a:gd name="T88" fmla="*/ 574 w 1029"/>
                <a:gd name="T89" fmla="*/ 3 h 1029"/>
                <a:gd name="T90" fmla="*/ 741 w 1029"/>
                <a:gd name="T91" fmla="*/ 51 h 1029"/>
                <a:gd name="T92" fmla="*/ 878 w 1029"/>
                <a:gd name="T93" fmla="*/ 151 h 1029"/>
                <a:gd name="T94" fmla="*/ 976 w 1029"/>
                <a:gd name="T95" fmla="*/ 288 h 1029"/>
                <a:gd name="T96" fmla="*/ 1025 w 1029"/>
                <a:gd name="T97" fmla="*/ 454 h 1029"/>
                <a:gd name="T98" fmla="*/ 1015 w 1029"/>
                <a:gd name="T99" fmla="*/ 633 h 1029"/>
                <a:gd name="T100" fmla="*/ 949 w 1029"/>
                <a:gd name="T101" fmla="*/ 791 h 1029"/>
                <a:gd name="T102" fmla="*/ 836 w 1029"/>
                <a:gd name="T103" fmla="*/ 916 h 1029"/>
                <a:gd name="T104" fmla="*/ 688 w 1029"/>
                <a:gd name="T105" fmla="*/ 999 h 1029"/>
                <a:gd name="T106" fmla="*/ 515 w 1029"/>
                <a:gd name="T107" fmla="*/ 1029 h 1029"/>
                <a:gd name="T108" fmla="*/ 340 w 1029"/>
                <a:gd name="T109" fmla="*/ 999 h 1029"/>
                <a:gd name="T110" fmla="*/ 193 w 1029"/>
                <a:gd name="T111" fmla="*/ 916 h 1029"/>
                <a:gd name="T112" fmla="*/ 80 w 1029"/>
                <a:gd name="T113" fmla="*/ 791 h 1029"/>
                <a:gd name="T114" fmla="*/ 13 w 1029"/>
                <a:gd name="T115" fmla="*/ 633 h 1029"/>
                <a:gd name="T116" fmla="*/ 3 w 1029"/>
                <a:gd name="T117" fmla="*/ 454 h 1029"/>
                <a:gd name="T118" fmla="*/ 53 w 1029"/>
                <a:gd name="T119" fmla="*/ 288 h 1029"/>
                <a:gd name="T120" fmla="*/ 151 w 1029"/>
                <a:gd name="T121" fmla="*/ 151 h 1029"/>
                <a:gd name="T122" fmla="*/ 287 w 1029"/>
                <a:gd name="T123" fmla="*/ 51 h 1029"/>
                <a:gd name="T124" fmla="*/ 454 w 1029"/>
                <a:gd name="T125" fmla="*/ 3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9" h="1029">
                  <a:moveTo>
                    <a:pt x="496" y="160"/>
                  </a:moveTo>
                  <a:lnTo>
                    <a:pt x="484" y="162"/>
                  </a:lnTo>
                  <a:lnTo>
                    <a:pt x="476" y="165"/>
                  </a:lnTo>
                  <a:lnTo>
                    <a:pt x="473" y="173"/>
                  </a:lnTo>
                  <a:lnTo>
                    <a:pt x="472" y="185"/>
                  </a:lnTo>
                  <a:lnTo>
                    <a:pt x="472" y="214"/>
                  </a:lnTo>
                  <a:lnTo>
                    <a:pt x="472" y="226"/>
                  </a:lnTo>
                  <a:lnTo>
                    <a:pt x="470" y="233"/>
                  </a:lnTo>
                  <a:lnTo>
                    <a:pt x="468" y="239"/>
                  </a:lnTo>
                  <a:lnTo>
                    <a:pt x="464" y="243"/>
                  </a:lnTo>
                  <a:lnTo>
                    <a:pt x="456" y="247"/>
                  </a:lnTo>
                  <a:lnTo>
                    <a:pt x="444" y="251"/>
                  </a:lnTo>
                  <a:lnTo>
                    <a:pt x="419" y="262"/>
                  </a:lnTo>
                  <a:lnTo>
                    <a:pt x="397" y="275"/>
                  </a:lnTo>
                  <a:lnTo>
                    <a:pt x="377" y="292"/>
                  </a:lnTo>
                  <a:lnTo>
                    <a:pt x="361" y="312"/>
                  </a:lnTo>
                  <a:lnTo>
                    <a:pt x="349" y="334"/>
                  </a:lnTo>
                  <a:lnTo>
                    <a:pt x="341" y="359"/>
                  </a:lnTo>
                  <a:lnTo>
                    <a:pt x="337" y="387"/>
                  </a:lnTo>
                  <a:lnTo>
                    <a:pt x="337" y="413"/>
                  </a:lnTo>
                  <a:lnTo>
                    <a:pt x="343" y="436"/>
                  </a:lnTo>
                  <a:lnTo>
                    <a:pt x="350" y="456"/>
                  </a:lnTo>
                  <a:lnTo>
                    <a:pt x="362" y="476"/>
                  </a:lnTo>
                  <a:lnTo>
                    <a:pt x="378" y="493"/>
                  </a:lnTo>
                  <a:lnTo>
                    <a:pt x="395" y="508"/>
                  </a:lnTo>
                  <a:lnTo>
                    <a:pt x="416" y="521"/>
                  </a:lnTo>
                  <a:lnTo>
                    <a:pt x="448" y="538"/>
                  </a:lnTo>
                  <a:lnTo>
                    <a:pt x="481" y="552"/>
                  </a:lnTo>
                  <a:lnTo>
                    <a:pt x="515" y="567"/>
                  </a:lnTo>
                  <a:lnTo>
                    <a:pt x="534" y="575"/>
                  </a:lnTo>
                  <a:lnTo>
                    <a:pt x="552" y="588"/>
                  </a:lnTo>
                  <a:lnTo>
                    <a:pt x="563" y="600"/>
                  </a:lnTo>
                  <a:lnTo>
                    <a:pt x="570" y="614"/>
                  </a:lnTo>
                  <a:lnTo>
                    <a:pt x="572" y="628"/>
                  </a:lnTo>
                  <a:lnTo>
                    <a:pt x="570" y="642"/>
                  </a:lnTo>
                  <a:lnTo>
                    <a:pt x="564" y="655"/>
                  </a:lnTo>
                  <a:lnTo>
                    <a:pt x="554" y="666"/>
                  </a:lnTo>
                  <a:lnTo>
                    <a:pt x="540" y="675"/>
                  </a:lnTo>
                  <a:lnTo>
                    <a:pt x="519" y="681"/>
                  </a:lnTo>
                  <a:lnTo>
                    <a:pt x="497" y="685"/>
                  </a:lnTo>
                  <a:lnTo>
                    <a:pt x="476" y="682"/>
                  </a:lnTo>
                  <a:lnTo>
                    <a:pt x="442" y="677"/>
                  </a:lnTo>
                  <a:lnTo>
                    <a:pt x="410" y="667"/>
                  </a:lnTo>
                  <a:lnTo>
                    <a:pt x="379" y="654"/>
                  </a:lnTo>
                  <a:lnTo>
                    <a:pt x="369" y="650"/>
                  </a:lnTo>
                  <a:lnTo>
                    <a:pt x="362" y="649"/>
                  </a:lnTo>
                  <a:lnTo>
                    <a:pt x="357" y="652"/>
                  </a:lnTo>
                  <a:lnTo>
                    <a:pt x="354" y="657"/>
                  </a:lnTo>
                  <a:lnTo>
                    <a:pt x="349" y="667"/>
                  </a:lnTo>
                  <a:lnTo>
                    <a:pt x="335" y="717"/>
                  </a:lnTo>
                  <a:lnTo>
                    <a:pt x="333" y="729"/>
                  </a:lnTo>
                  <a:lnTo>
                    <a:pt x="333" y="738"/>
                  </a:lnTo>
                  <a:lnTo>
                    <a:pt x="335" y="744"/>
                  </a:lnTo>
                  <a:lnTo>
                    <a:pt x="341" y="750"/>
                  </a:lnTo>
                  <a:lnTo>
                    <a:pt x="352" y="755"/>
                  </a:lnTo>
                  <a:lnTo>
                    <a:pt x="381" y="767"/>
                  </a:lnTo>
                  <a:lnTo>
                    <a:pt x="410" y="775"/>
                  </a:lnTo>
                  <a:lnTo>
                    <a:pt x="440" y="781"/>
                  </a:lnTo>
                  <a:lnTo>
                    <a:pt x="452" y="783"/>
                  </a:lnTo>
                  <a:lnTo>
                    <a:pt x="459" y="786"/>
                  </a:lnTo>
                  <a:lnTo>
                    <a:pt x="463" y="791"/>
                  </a:lnTo>
                  <a:lnTo>
                    <a:pt x="464" y="798"/>
                  </a:lnTo>
                  <a:lnTo>
                    <a:pt x="465" y="810"/>
                  </a:lnTo>
                  <a:lnTo>
                    <a:pt x="465" y="843"/>
                  </a:lnTo>
                  <a:lnTo>
                    <a:pt x="466" y="852"/>
                  </a:lnTo>
                  <a:lnTo>
                    <a:pt x="470" y="860"/>
                  </a:lnTo>
                  <a:lnTo>
                    <a:pt x="477" y="864"/>
                  </a:lnTo>
                  <a:lnTo>
                    <a:pt x="486" y="866"/>
                  </a:lnTo>
                  <a:lnTo>
                    <a:pt x="535" y="866"/>
                  </a:lnTo>
                  <a:lnTo>
                    <a:pt x="544" y="864"/>
                  </a:lnTo>
                  <a:lnTo>
                    <a:pt x="550" y="860"/>
                  </a:lnTo>
                  <a:lnTo>
                    <a:pt x="554" y="853"/>
                  </a:lnTo>
                  <a:lnTo>
                    <a:pt x="555" y="845"/>
                  </a:lnTo>
                  <a:lnTo>
                    <a:pt x="555" y="823"/>
                  </a:lnTo>
                  <a:lnTo>
                    <a:pt x="555" y="799"/>
                  </a:lnTo>
                  <a:lnTo>
                    <a:pt x="556" y="789"/>
                  </a:lnTo>
                  <a:lnTo>
                    <a:pt x="560" y="782"/>
                  </a:lnTo>
                  <a:lnTo>
                    <a:pt x="566" y="776"/>
                  </a:lnTo>
                  <a:lnTo>
                    <a:pt x="576" y="772"/>
                  </a:lnTo>
                  <a:lnTo>
                    <a:pt x="601" y="763"/>
                  </a:lnTo>
                  <a:lnTo>
                    <a:pt x="624" y="751"/>
                  </a:lnTo>
                  <a:lnTo>
                    <a:pt x="644" y="736"/>
                  </a:lnTo>
                  <a:lnTo>
                    <a:pt x="662" y="717"/>
                  </a:lnTo>
                  <a:lnTo>
                    <a:pt x="678" y="693"/>
                  </a:lnTo>
                  <a:lnTo>
                    <a:pt x="690" y="668"/>
                  </a:lnTo>
                  <a:lnTo>
                    <a:pt x="695" y="642"/>
                  </a:lnTo>
                  <a:lnTo>
                    <a:pt x="696" y="615"/>
                  </a:lnTo>
                  <a:lnTo>
                    <a:pt x="694" y="590"/>
                  </a:lnTo>
                  <a:lnTo>
                    <a:pt x="687" y="564"/>
                  </a:lnTo>
                  <a:lnTo>
                    <a:pt x="673" y="540"/>
                  </a:lnTo>
                  <a:lnTo>
                    <a:pt x="658" y="518"/>
                  </a:lnTo>
                  <a:lnTo>
                    <a:pt x="637" y="498"/>
                  </a:lnTo>
                  <a:lnTo>
                    <a:pt x="613" y="482"/>
                  </a:lnTo>
                  <a:lnTo>
                    <a:pt x="584" y="467"/>
                  </a:lnTo>
                  <a:lnTo>
                    <a:pt x="555" y="454"/>
                  </a:lnTo>
                  <a:lnTo>
                    <a:pt x="527" y="442"/>
                  </a:lnTo>
                  <a:lnTo>
                    <a:pt x="501" y="430"/>
                  </a:lnTo>
                  <a:lnTo>
                    <a:pt x="479" y="415"/>
                  </a:lnTo>
                  <a:lnTo>
                    <a:pt x="467" y="403"/>
                  </a:lnTo>
                  <a:lnTo>
                    <a:pt x="462" y="389"/>
                  </a:lnTo>
                  <a:lnTo>
                    <a:pt x="461" y="376"/>
                  </a:lnTo>
                  <a:lnTo>
                    <a:pt x="466" y="363"/>
                  </a:lnTo>
                  <a:lnTo>
                    <a:pt x="475" y="350"/>
                  </a:lnTo>
                  <a:lnTo>
                    <a:pt x="489" y="342"/>
                  </a:lnTo>
                  <a:lnTo>
                    <a:pt x="504" y="338"/>
                  </a:lnTo>
                  <a:lnTo>
                    <a:pt x="518" y="336"/>
                  </a:lnTo>
                  <a:lnTo>
                    <a:pt x="556" y="337"/>
                  </a:lnTo>
                  <a:lnTo>
                    <a:pt x="593" y="344"/>
                  </a:lnTo>
                  <a:lnTo>
                    <a:pt x="627" y="357"/>
                  </a:lnTo>
                  <a:lnTo>
                    <a:pt x="637" y="361"/>
                  </a:lnTo>
                  <a:lnTo>
                    <a:pt x="644" y="363"/>
                  </a:lnTo>
                  <a:lnTo>
                    <a:pt x="649" y="360"/>
                  </a:lnTo>
                  <a:lnTo>
                    <a:pt x="652" y="355"/>
                  </a:lnTo>
                  <a:lnTo>
                    <a:pt x="656" y="346"/>
                  </a:lnTo>
                  <a:lnTo>
                    <a:pt x="666" y="317"/>
                  </a:lnTo>
                  <a:lnTo>
                    <a:pt x="673" y="289"/>
                  </a:lnTo>
                  <a:lnTo>
                    <a:pt x="674" y="278"/>
                  </a:lnTo>
                  <a:lnTo>
                    <a:pt x="669" y="268"/>
                  </a:lnTo>
                  <a:lnTo>
                    <a:pt x="660" y="262"/>
                  </a:lnTo>
                  <a:lnTo>
                    <a:pt x="626" y="249"/>
                  </a:lnTo>
                  <a:lnTo>
                    <a:pt x="591" y="241"/>
                  </a:lnTo>
                  <a:lnTo>
                    <a:pt x="575" y="238"/>
                  </a:lnTo>
                  <a:lnTo>
                    <a:pt x="566" y="235"/>
                  </a:lnTo>
                  <a:lnTo>
                    <a:pt x="562" y="229"/>
                  </a:lnTo>
                  <a:lnTo>
                    <a:pt x="560" y="220"/>
                  </a:lnTo>
                  <a:lnTo>
                    <a:pt x="560" y="205"/>
                  </a:lnTo>
                  <a:lnTo>
                    <a:pt x="560" y="186"/>
                  </a:lnTo>
                  <a:lnTo>
                    <a:pt x="558" y="173"/>
                  </a:lnTo>
                  <a:lnTo>
                    <a:pt x="554" y="165"/>
                  </a:lnTo>
                  <a:lnTo>
                    <a:pt x="547" y="162"/>
                  </a:lnTo>
                  <a:lnTo>
                    <a:pt x="534" y="161"/>
                  </a:lnTo>
                  <a:lnTo>
                    <a:pt x="515" y="160"/>
                  </a:lnTo>
                  <a:lnTo>
                    <a:pt x="496" y="160"/>
                  </a:lnTo>
                  <a:close/>
                  <a:moveTo>
                    <a:pt x="515" y="0"/>
                  </a:moveTo>
                  <a:lnTo>
                    <a:pt x="574" y="3"/>
                  </a:lnTo>
                  <a:lnTo>
                    <a:pt x="633" y="13"/>
                  </a:lnTo>
                  <a:lnTo>
                    <a:pt x="688" y="29"/>
                  </a:lnTo>
                  <a:lnTo>
                    <a:pt x="741" y="51"/>
                  </a:lnTo>
                  <a:lnTo>
                    <a:pt x="790" y="79"/>
                  </a:lnTo>
                  <a:lnTo>
                    <a:pt x="836" y="112"/>
                  </a:lnTo>
                  <a:lnTo>
                    <a:pt x="878" y="151"/>
                  </a:lnTo>
                  <a:lnTo>
                    <a:pt x="916" y="193"/>
                  </a:lnTo>
                  <a:lnTo>
                    <a:pt x="949" y="238"/>
                  </a:lnTo>
                  <a:lnTo>
                    <a:pt x="976" y="288"/>
                  </a:lnTo>
                  <a:lnTo>
                    <a:pt x="999" y="340"/>
                  </a:lnTo>
                  <a:lnTo>
                    <a:pt x="1015" y="397"/>
                  </a:lnTo>
                  <a:lnTo>
                    <a:pt x="1025" y="454"/>
                  </a:lnTo>
                  <a:lnTo>
                    <a:pt x="1029" y="515"/>
                  </a:lnTo>
                  <a:lnTo>
                    <a:pt x="1025" y="574"/>
                  </a:lnTo>
                  <a:lnTo>
                    <a:pt x="1015" y="633"/>
                  </a:lnTo>
                  <a:lnTo>
                    <a:pt x="999" y="688"/>
                  </a:lnTo>
                  <a:lnTo>
                    <a:pt x="976" y="741"/>
                  </a:lnTo>
                  <a:lnTo>
                    <a:pt x="949" y="791"/>
                  </a:lnTo>
                  <a:lnTo>
                    <a:pt x="916" y="837"/>
                  </a:lnTo>
                  <a:lnTo>
                    <a:pt x="878" y="879"/>
                  </a:lnTo>
                  <a:lnTo>
                    <a:pt x="836" y="916"/>
                  </a:lnTo>
                  <a:lnTo>
                    <a:pt x="790" y="949"/>
                  </a:lnTo>
                  <a:lnTo>
                    <a:pt x="741" y="977"/>
                  </a:lnTo>
                  <a:lnTo>
                    <a:pt x="688" y="999"/>
                  </a:lnTo>
                  <a:lnTo>
                    <a:pt x="633" y="1016"/>
                  </a:lnTo>
                  <a:lnTo>
                    <a:pt x="574" y="1025"/>
                  </a:lnTo>
                  <a:lnTo>
                    <a:pt x="515" y="1029"/>
                  </a:lnTo>
                  <a:lnTo>
                    <a:pt x="454" y="1025"/>
                  </a:lnTo>
                  <a:lnTo>
                    <a:pt x="397" y="1016"/>
                  </a:lnTo>
                  <a:lnTo>
                    <a:pt x="340" y="999"/>
                  </a:lnTo>
                  <a:lnTo>
                    <a:pt x="287" y="977"/>
                  </a:lnTo>
                  <a:lnTo>
                    <a:pt x="239" y="949"/>
                  </a:lnTo>
                  <a:lnTo>
                    <a:pt x="193" y="916"/>
                  </a:lnTo>
                  <a:lnTo>
                    <a:pt x="151" y="879"/>
                  </a:lnTo>
                  <a:lnTo>
                    <a:pt x="113" y="837"/>
                  </a:lnTo>
                  <a:lnTo>
                    <a:pt x="80" y="791"/>
                  </a:lnTo>
                  <a:lnTo>
                    <a:pt x="53" y="741"/>
                  </a:lnTo>
                  <a:lnTo>
                    <a:pt x="29" y="688"/>
                  </a:lnTo>
                  <a:lnTo>
                    <a:pt x="13" y="633"/>
                  </a:lnTo>
                  <a:lnTo>
                    <a:pt x="3" y="574"/>
                  </a:lnTo>
                  <a:lnTo>
                    <a:pt x="0" y="515"/>
                  </a:lnTo>
                  <a:lnTo>
                    <a:pt x="3" y="454"/>
                  </a:lnTo>
                  <a:lnTo>
                    <a:pt x="13" y="397"/>
                  </a:lnTo>
                  <a:lnTo>
                    <a:pt x="29" y="340"/>
                  </a:lnTo>
                  <a:lnTo>
                    <a:pt x="53" y="288"/>
                  </a:lnTo>
                  <a:lnTo>
                    <a:pt x="80" y="238"/>
                  </a:lnTo>
                  <a:lnTo>
                    <a:pt x="113" y="193"/>
                  </a:lnTo>
                  <a:lnTo>
                    <a:pt x="151" y="151"/>
                  </a:lnTo>
                  <a:lnTo>
                    <a:pt x="193" y="112"/>
                  </a:lnTo>
                  <a:lnTo>
                    <a:pt x="239" y="79"/>
                  </a:lnTo>
                  <a:lnTo>
                    <a:pt x="287" y="51"/>
                  </a:lnTo>
                  <a:lnTo>
                    <a:pt x="340" y="29"/>
                  </a:lnTo>
                  <a:lnTo>
                    <a:pt x="397" y="13"/>
                  </a:lnTo>
                  <a:lnTo>
                    <a:pt x="454" y="3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41"/>
            <p:cNvSpPr>
              <a:spLocks/>
            </p:cNvSpPr>
            <p:nvPr/>
          </p:nvSpPr>
          <p:spPr bwMode="auto">
            <a:xfrm>
              <a:off x="6632575" y="3717926"/>
              <a:ext cx="44450" cy="44450"/>
            </a:xfrm>
            <a:custGeom>
              <a:avLst/>
              <a:gdLst>
                <a:gd name="T0" fmla="*/ 143 w 285"/>
                <a:gd name="T1" fmla="*/ 0 h 284"/>
                <a:gd name="T2" fmla="*/ 172 w 285"/>
                <a:gd name="T3" fmla="*/ 2 h 284"/>
                <a:gd name="T4" fmla="*/ 198 w 285"/>
                <a:gd name="T5" fmla="*/ 11 h 284"/>
                <a:gd name="T6" fmla="*/ 223 w 285"/>
                <a:gd name="T7" fmla="*/ 24 h 284"/>
                <a:gd name="T8" fmla="*/ 243 w 285"/>
                <a:gd name="T9" fmla="*/ 42 h 284"/>
                <a:gd name="T10" fmla="*/ 261 w 285"/>
                <a:gd name="T11" fmla="*/ 63 h 284"/>
                <a:gd name="T12" fmla="*/ 274 w 285"/>
                <a:gd name="T13" fmla="*/ 87 h 284"/>
                <a:gd name="T14" fmla="*/ 282 w 285"/>
                <a:gd name="T15" fmla="*/ 113 h 284"/>
                <a:gd name="T16" fmla="*/ 285 w 285"/>
                <a:gd name="T17" fmla="*/ 142 h 284"/>
                <a:gd name="T18" fmla="*/ 282 w 285"/>
                <a:gd name="T19" fmla="*/ 171 h 284"/>
                <a:gd name="T20" fmla="*/ 274 w 285"/>
                <a:gd name="T21" fmla="*/ 197 h 284"/>
                <a:gd name="T22" fmla="*/ 261 w 285"/>
                <a:gd name="T23" fmla="*/ 222 h 284"/>
                <a:gd name="T24" fmla="*/ 243 w 285"/>
                <a:gd name="T25" fmla="*/ 244 h 284"/>
                <a:gd name="T26" fmla="*/ 223 w 285"/>
                <a:gd name="T27" fmla="*/ 260 h 284"/>
                <a:gd name="T28" fmla="*/ 198 w 285"/>
                <a:gd name="T29" fmla="*/ 273 h 284"/>
                <a:gd name="T30" fmla="*/ 172 w 285"/>
                <a:gd name="T31" fmla="*/ 282 h 284"/>
                <a:gd name="T32" fmla="*/ 143 w 285"/>
                <a:gd name="T33" fmla="*/ 284 h 284"/>
                <a:gd name="T34" fmla="*/ 114 w 285"/>
                <a:gd name="T35" fmla="*/ 282 h 284"/>
                <a:gd name="T36" fmla="*/ 87 w 285"/>
                <a:gd name="T37" fmla="*/ 273 h 284"/>
                <a:gd name="T38" fmla="*/ 63 w 285"/>
                <a:gd name="T39" fmla="*/ 260 h 284"/>
                <a:gd name="T40" fmla="*/ 42 w 285"/>
                <a:gd name="T41" fmla="*/ 244 h 284"/>
                <a:gd name="T42" fmla="*/ 24 w 285"/>
                <a:gd name="T43" fmla="*/ 222 h 284"/>
                <a:gd name="T44" fmla="*/ 12 w 285"/>
                <a:gd name="T45" fmla="*/ 197 h 284"/>
                <a:gd name="T46" fmla="*/ 3 w 285"/>
                <a:gd name="T47" fmla="*/ 171 h 284"/>
                <a:gd name="T48" fmla="*/ 0 w 285"/>
                <a:gd name="T49" fmla="*/ 142 h 284"/>
                <a:gd name="T50" fmla="*/ 3 w 285"/>
                <a:gd name="T51" fmla="*/ 113 h 284"/>
                <a:gd name="T52" fmla="*/ 12 w 285"/>
                <a:gd name="T53" fmla="*/ 87 h 284"/>
                <a:gd name="T54" fmla="*/ 24 w 285"/>
                <a:gd name="T55" fmla="*/ 63 h 284"/>
                <a:gd name="T56" fmla="*/ 42 w 285"/>
                <a:gd name="T57" fmla="*/ 42 h 284"/>
                <a:gd name="T58" fmla="*/ 63 w 285"/>
                <a:gd name="T59" fmla="*/ 24 h 284"/>
                <a:gd name="T60" fmla="*/ 87 w 285"/>
                <a:gd name="T61" fmla="*/ 11 h 284"/>
                <a:gd name="T62" fmla="*/ 114 w 285"/>
                <a:gd name="T63" fmla="*/ 2 h 284"/>
                <a:gd name="T64" fmla="*/ 143 w 285"/>
                <a:gd name="T6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4">
                  <a:moveTo>
                    <a:pt x="143" y="0"/>
                  </a:moveTo>
                  <a:lnTo>
                    <a:pt x="172" y="2"/>
                  </a:lnTo>
                  <a:lnTo>
                    <a:pt x="198" y="11"/>
                  </a:lnTo>
                  <a:lnTo>
                    <a:pt x="223" y="24"/>
                  </a:lnTo>
                  <a:lnTo>
                    <a:pt x="243" y="42"/>
                  </a:lnTo>
                  <a:lnTo>
                    <a:pt x="261" y="63"/>
                  </a:lnTo>
                  <a:lnTo>
                    <a:pt x="274" y="87"/>
                  </a:lnTo>
                  <a:lnTo>
                    <a:pt x="282" y="113"/>
                  </a:lnTo>
                  <a:lnTo>
                    <a:pt x="285" y="142"/>
                  </a:lnTo>
                  <a:lnTo>
                    <a:pt x="282" y="171"/>
                  </a:lnTo>
                  <a:lnTo>
                    <a:pt x="274" y="197"/>
                  </a:lnTo>
                  <a:lnTo>
                    <a:pt x="261" y="222"/>
                  </a:lnTo>
                  <a:lnTo>
                    <a:pt x="243" y="244"/>
                  </a:lnTo>
                  <a:lnTo>
                    <a:pt x="223" y="260"/>
                  </a:lnTo>
                  <a:lnTo>
                    <a:pt x="198" y="273"/>
                  </a:lnTo>
                  <a:lnTo>
                    <a:pt x="172" y="282"/>
                  </a:lnTo>
                  <a:lnTo>
                    <a:pt x="143" y="284"/>
                  </a:lnTo>
                  <a:lnTo>
                    <a:pt x="114" y="282"/>
                  </a:lnTo>
                  <a:lnTo>
                    <a:pt x="87" y="273"/>
                  </a:lnTo>
                  <a:lnTo>
                    <a:pt x="63" y="260"/>
                  </a:lnTo>
                  <a:lnTo>
                    <a:pt x="42" y="244"/>
                  </a:lnTo>
                  <a:lnTo>
                    <a:pt x="24" y="222"/>
                  </a:lnTo>
                  <a:lnTo>
                    <a:pt x="12" y="197"/>
                  </a:lnTo>
                  <a:lnTo>
                    <a:pt x="3" y="171"/>
                  </a:lnTo>
                  <a:lnTo>
                    <a:pt x="0" y="142"/>
                  </a:lnTo>
                  <a:lnTo>
                    <a:pt x="3" y="113"/>
                  </a:lnTo>
                  <a:lnTo>
                    <a:pt x="12" y="87"/>
                  </a:lnTo>
                  <a:lnTo>
                    <a:pt x="24" y="63"/>
                  </a:lnTo>
                  <a:lnTo>
                    <a:pt x="42" y="42"/>
                  </a:lnTo>
                  <a:lnTo>
                    <a:pt x="63" y="24"/>
                  </a:lnTo>
                  <a:lnTo>
                    <a:pt x="87" y="11"/>
                  </a:lnTo>
                  <a:lnTo>
                    <a:pt x="114" y="2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42"/>
            <p:cNvSpPr>
              <a:spLocks/>
            </p:cNvSpPr>
            <p:nvPr/>
          </p:nvSpPr>
          <p:spPr bwMode="auto">
            <a:xfrm>
              <a:off x="6394450" y="3717926"/>
              <a:ext cx="46038" cy="44450"/>
            </a:xfrm>
            <a:custGeom>
              <a:avLst/>
              <a:gdLst>
                <a:gd name="T0" fmla="*/ 142 w 285"/>
                <a:gd name="T1" fmla="*/ 0 h 284"/>
                <a:gd name="T2" fmla="*/ 170 w 285"/>
                <a:gd name="T3" fmla="*/ 2 h 284"/>
                <a:gd name="T4" fmla="*/ 198 w 285"/>
                <a:gd name="T5" fmla="*/ 11 h 284"/>
                <a:gd name="T6" fmla="*/ 222 w 285"/>
                <a:gd name="T7" fmla="*/ 24 h 284"/>
                <a:gd name="T8" fmla="*/ 243 w 285"/>
                <a:gd name="T9" fmla="*/ 42 h 284"/>
                <a:gd name="T10" fmla="*/ 260 w 285"/>
                <a:gd name="T11" fmla="*/ 63 h 284"/>
                <a:gd name="T12" fmla="*/ 273 w 285"/>
                <a:gd name="T13" fmla="*/ 87 h 284"/>
                <a:gd name="T14" fmla="*/ 282 w 285"/>
                <a:gd name="T15" fmla="*/ 113 h 284"/>
                <a:gd name="T16" fmla="*/ 285 w 285"/>
                <a:gd name="T17" fmla="*/ 142 h 284"/>
                <a:gd name="T18" fmla="*/ 282 w 285"/>
                <a:gd name="T19" fmla="*/ 171 h 284"/>
                <a:gd name="T20" fmla="*/ 273 w 285"/>
                <a:gd name="T21" fmla="*/ 197 h 284"/>
                <a:gd name="T22" fmla="*/ 260 w 285"/>
                <a:gd name="T23" fmla="*/ 222 h 284"/>
                <a:gd name="T24" fmla="*/ 243 w 285"/>
                <a:gd name="T25" fmla="*/ 244 h 284"/>
                <a:gd name="T26" fmla="*/ 222 w 285"/>
                <a:gd name="T27" fmla="*/ 260 h 284"/>
                <a:gd name="T28" fmla="*/ 198 w 285"/>
                <a:gd name="T29" fmla="*/ 273 h 284"/>
                <a:gd name="T30" fmla="*/ 170 w 285"/>
                <a:gd name="T31" fmla="*/ 282 h 284"/>
                <a:gd name="T32" fmla="*/ 142 w 285"/>
                <a:gd name="T33" fmla="*/ 284 h 284"/>
                <a:gd name="T34" fmla="*/ 113 w 285"/>
                <a:gd name="T35" fmla="*/ 282 h 284"/>
                <a:gd name="T36" fmla="*/ 87 w 285"/>
                <a:gd name="T37" fmla="*/ 273 h 284"/>
                <a:gd name="T38" fmla="*/ 62 w 285"/>
                <a:gd name="T39" fmla="*/ 260 h 284"/>
                <a:gd name="T40" fmla="*/ 41 w 285"/>
                <a:gd name="T41" fmla="*/ 244 h 284"/>
                <a:gd name="T42" fmla="*/ 24 w 285"/>
                <a:gd name="T43" fmla="*/ 222 h 284"/>
                <a:gd name="T44" fmla="*/ 11 w 285"/>
                <a:gd name="T45" fmla="*/ 197 h 284"/>
                <a:gd name="T46" fmla="*/ 3 w 285"/>
                <a:gd name="T47" fmla="*/ 171 h 284"/>
                <a:gd name="T48" fmla="*/ 0 w 285"/>
                <a:gd name="T49" fmla="*/ 142 h 284"/>
                <a:gd name="T50" fmla="*/ 3 w 285"/>
                <a:gd name="T51" fmla="*/ 113 h 284"/>
                <a:gd name="T52" fmla="*/ 11 w 285"/>
                <a:gd name="T53" fmla="*/ 87 h 284"/>
                <a:gd name="T54" fmla="*/ 24 w 285"/>
                <a:gd name="T55" fmla="*/ 63 h 284"/>
                <a:gd name="T56" fmla="*/ 41 w 285"/>
                <a:gd name="T57" fmla="*/ 42 h 284"/>
                <a:gd name="T58" fmla="*/ 62 w 285"/>
                <a:gd name="T59" fmla="*/ 24 h 284"/>
                <a:gd name="T60" fmla="*/ 87 w 285"/>
                <a:gd name="T61" fmla="*/ 11 h 284"/>
                <a:gd name="T62" fmla="*/ 113 w 285"/>
                <a:gd name="T63" fmla="*/ 2 h 284"/>
                <a:gd name="T64" fmla="*/ 142 w 285"/>
                <a:gd name="T6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4">
                  <a:moveTo>
                    <a:pt x="142" y="0"/>
                  </a:moveTo>
                  <a:lnTo>
                    <a:pt x="170" y="2"/>
                  </a:lnTo>
                  <a:lnTo>
                    <a:pt x="198" y="11"/>
                  </a:lnTo>
                  <a:lnTo>
                    <a:pt x="222" y="24"/>
                  </a:lnTo>
                  <a:lnTo>
                    <a:pt x="243" y="42"/>
                  </a:lnTo>
                  <a:lnTo>
                    <a:pt x="260" y="63"/>
                  </a:lnTo>
                  <a:lnTo>
                    <a:pt x="273" y="87"/>
                  </a:lnTo>
                  <a:lnTo>
                    <a:pt x="282" y="113"/>
                  </a:lnTo>
                  <a:lnTo>
                    <a:pt x="285" y="142"/>
                  </a:lnTo>
                  <a:lnTo>
                    <a:pt x="282" y="171"/>
                  </a:lnTo>
                  <a:lnTo>
                    <a:pt x="273" y="197"/>
                  </a:lnTo>
                  <a:lnTo>
                    <a:pt x="260" y="222"/>
                  </a:lnTo>
                  <a:lnTo>
                    <a:pt x="243" y="244"/>
                  </a:lnTo>
                  <a:lnTo>
                    <a:pt x="222" y="260"/>
                  </a:lnTo>
                  <a:lnTo>
                    <a:pt x="198" y="273"/>
                  </a:lnTo>
                  <a:lnTo>
                    <a:pt x="170" y="282"/>
                  </a:lnTo>
                  <a:lnTo>
                    <a:pt x="142" y="284"/>
                  </a:lnTo>
                  <a:lnTo>
                    <a:pt x="113" y="282"/>
                  </a:lnTo>
                  <a:lnTo>
                    <a:pt x="87" y="273"/>
                  </a:lnTo>
                  <a:lnTo>
                    <a:pt x="62" y="260"/>
                  </a:lnTo>
                  <a:lnTo>
                    <a:pt x="41" y="244"/>
                  </a:lnTo>
                  <a:lnTo>
                    <a:pt x="24" y="222"/>
                  </a:lnTo>
                  <a:lnTo>
                    <a:pt x="11" y="197"/>
                  </a:lnTo>
                  <a:lnTo>
                    <a:pt x="3" y="171"/>
                  </a:lnTo>
                  <a:lnTo>
                    <a:pt x="0" y="142"/>
                  </a:lnTo>
                  <a:lnTo>
                    <a:pt x="3" y="113"/>
                  </a:lnTo>
                  <a:lnTo>
                    <a:pt x="11" y="87"/>
                  </a:lnTo>
                  <a:lnTo>
                    <a:pt x="24" y="63"/>
                  </a:lnTo>
                  <a:lnTo>
                    <a:pt x="41" y="42"/>
                  </a:lnTo>
                  <a:lnTo>
                    <a:pt x="62" y="24"/>
                  </a:lnTo>
                  <a:lnTo>
                    <a:pt x="87" y="11"/>
                  </a:lnTo>
                  <a:lnTo>
                    <a:pt x="113" y="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43"/>
            <p:cNvSpPr>
              <a:spLocks noEditPoints="1"/>
            </p:cNvSpPr>
            <p:nvPr/>
          </p:nvSpPr>
          <p:spPr bwMode="auto">
            <a:xfrm>
              <a:off x="6318250" y="3603626"/>
              <a:ext cx="430213" cy="266700"/>
            </a:xfrm>
            <a:custGeom>
              <a:avLst/>
              <a:gdLst>
                <a:gd name="T0" fmla="*/ 480 w 2710"/>
                <a:gd name="T1" fmla="*/ 223 h 1679"/>
                <a:gd name="T2" fmla="*/ 477 w 2710"/>
                <a:gd name="T3" fmla="*/ 284 h 1679"/>
                <a:gd name="T4" fmla="*/ 454 w 2710"/>
                <a:gd name="T5" fmla="*/ 354 h 1679"/>
                <a:gd name="T6" fmla="*/ 411 w 2710"/>
                <a:gd name="T7" fmla="*/ 414 h 1679"/>
                <a:gd name="T8" fmla="*/ 352 w 2710"/>
                <a:gd name="T9" fmla="*/ 457 h 1679"/>
                <a:gd name="T10" fmla="*/ 281 w 2710"/>
                <a:gd name="T11" fmla="*/ 480 h 1679"/>
                <a:gd name="T12" fmla="*/ 222 w 2710"/>
                <a:gd name="T13" fmla="*/ 482 h 1679"/>
                <a:gd name="T14" fmla="*/ 201 w 2710"/>
                <a:gd name="T15" fmla="*/ 1201 h 1679"/>
                <a:gd name="T16" fmla="*/ 243 w 2710"/>
                <a:gd name="T17" fmla="*/ 1198 h 1679"/>
                <a:gd name="T18" fmla="*/ 318 w 2710"/>
                <a:gd name="T19" fmla="*/ 1209 h 1679"/>
                <a:gd name="T20" fmla="*/ 384 w 2710"/>
                <a:gd name="T21" fmla="*/ 1243 h 1679"/>
                <a:gd name="T22" fmla="*/ 434 w 2710"/>
                <a:gd name="T23" fmla="*/ 1295 h 1679"/>
                <a:gd name="T24" fmla="*/ 469 w 2710"/>
                <a:gd name="T25" fmla="*/ 1360 h 1679"/>
                <a:gd name="T26" fmla="*/ 481 w 2710"/>
                <a:gd name="T27" fmla="*/ 1435 h 1679"/>
                <a:gd name="T28" fmla="*/ 476 w 2710"/>
                <a:gd name="T29" fmla="*/ 1479 h 1679"/>
                <a:gd name="T30" fmla="*/ 2215 w 2710"/>
                <a:gd name="T31" fmla="*/ 1464 h 1679"/>
                <a:gd name="T32" fmla="*/ 2217 w 2710"/>
                <a:gd name="T33" fmla="*/ 1411 h 1679"/>
                <a:gd name="T34" fmla="*/ 2240 w 2710"/>
                <a:gd name="T35" fmla="*/ 1340 h 1679"/>
                <a:gd name="T36" fmla="*/ 2283 w 2710"/>
                <a:gd name="T37" fmla="*/ 1281 h 1679"/>
                <a:gd name="T38" fmla="*/ 2343 w 2710"/>
                <a:gd name="T39" fmla="*/ 1238 h 1679"/>
                <a:gd name="T40" fmla="*/ 2413 w 2710"/>
                <a:gd name="T41" fmla="*/ 1215 h 1679"/>
                <a:gd name="T42" fmla="*/ 2482 w 2710"/>
                <a:gd name="T43" fmla="*/ 1214 h 1679"/>
                <a:gd name="T44" fmla="*/ 2509 w 2710"/>
                <a:gd name="T45" fmla="*/ 490 h 1679"/>
                <a:gd name="T46" fmla="*/ 2451 w 2710"/>
                <a:gd name="T47" fmla="*/ 497 h 1679"/>
                <a:gd name="T48" fmla="*/ 2376 w 2710"/>
                <a:gd name="T49" fmla="*/ 484 h 1679"/>
                <a:gd name="T50" fmla="*/ 2311 w 2710"/>
                <a:gd name="T51" fmla="*/ 451 h 1679"/>
                <a:gd name="T52" fmla="*/ 2259 w 2710"/>
                <a:gd name="T53" fmla="*/ 400 h 1679"/>
                <a:gd name="T54" fmla="*/ 2226 w 2710"/>
                <a:gd name="T55" fmla="*/ 334 h 1679"/>
                <a:gd name="T56" fmla="*/ 2214 w 2710"/>
                <a:gd name="T57" fmla="*/ 259 h 1679"/>
                <a:gd name="T58" fmla="*/ 2220 w 2710"/>
                <a:gd name="T59" fmla="*/ 201 h 1679"/>
                <a:gd name="T60" fmla="*/ 235 w 2710"/>
                <a:gd name="T61" fmla="*/ 0 h 1679"/>
                <a:gd name="T62" fmla="*/ 2514 w 2710"/>
                <a:gd name="T63" fmla="*/ 4 h 1679"/>
                <a:gd name="T64" fmla="*/ 2583 w 2710"/>
                <a:gd name="T65" fmla="*/ 27 h 1679"/>
                <a:gd name="T66" fmla="*/ 2642 w 2710"/>
                <a:gd name="T67" fmla="*/ 69 h 1679"/>
                <a:gd name="T68" fmla="*/ 2685 w 2710"/>
                <a:gd name="T69" fmla="*/ 127 h 1679"/>
                <a:gd name="T70" fmla="*/ 2707 w 2710"/>
                <a:gd name="T71" fmla="*/ 198 h 1679"/>
                <a:gd name="T72" fmla="*/ 2710 w 2710"/>
                <a:gd name="T73" fmla="*/ 1444 h 1679"/>
                <a:gd name="T74" fmla="*/ 2698 w 2710"/>
                <a:gd name="T75" fmla="*/ 1518 h 1679"/>
                <a:gd name="T76" fmla="*/ 2665 w 2710"/>
                <a:gd name="T77" fmla="*/ 1583 h 1679"/>
                <a:gd name="T78" fmla="*/ 2614 w 2710"/>
                <a:gd name="T79" fmla="*/ 1634 h 1679"/>
                <a:gd name="T80" fmla="*/ 2549 w 2710"/>
                <a:gd name="T81" fmla="*/ 1667 h 1679"/>
                <a:gd name="T82" fmla="*/ 2475 w 2710"/>
                <a:gd name="T83" fmla="*/ 1679 h 1679"/>
                <a:gd name="T84" fmla="*/ 196 w 2710"/>
                <a:gd name="T85" fmla="*/ 1676 h 1679"/>
                <a:gd name="T86" fmla="*/ 127 w 2710"/>
                <a:gd name="T87" fmla="*/ 1653 h 1679"/>
                <a:gd name="T88" fmla="*/ 68 w 2710"/>
                <a:gd name="T89" fmla="*/ 1610 h 1679"/>
                <a:gd name="T90" fmla="*/ 26 w 2710"/>
                <a:gd name="T91" fmla="*/ 1552 h 1679"/>
                <a:gd name="T92" fmla="*/ 3 w 2710"/>
                <a:gd name="T93" fmla="*/ 1483 h 1679"/>
                <a:gd name="T94" fmla="*/ 0 w 2710"/>
                <a:gd name="T95" fmla="*/ 235 h 1679"/>
                <a:gd name="T96" fmla="*/ 12 w 2710"/>
                <a:gd name="T97" fmla="*/ 161 h 1679"/>
                <a:gd name="T98" fmla="*/ 45 w 2710"/>
                <a:gd name="T99" fmla="*/ 96 h 1679"/>
                <a:gd name="T100" fmla="*/ 96 w 2710"/>
                <a:gd name="T101" fmla="*/ 45 h 1679"/>
                <a:gd name="T102" fmla="*/ 161 w 2710"/>
                <a:gd name="T103" fmla="*/ 12 h 1679"/>
                <a:gd name="T104" fmla="*/ 235 w 2710"/>
                <a:gd name="T105" fmla="*/ 0 h 1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10" h="1679">
                  <a:moveTo>
                    <a:pt x="476" y="201"/>
                  </a:moveTo>
                  <a:lnTo>
                    <a:pt x="480" y="223"/>
                  </a:lnTo>
                  <a:lnTo>
                    <a:pt x="481" y="245"/>
                  </a:lnTo>
                  <a:lnTo>
                    <a:pt x="477" y="284"/>
                  </a:lnTo>
                  <a:lnTo>
                    <a:pt x="469" y="320"/>
                  </a:lnTo>
                  <a:lnTo>
                    <a:pt x="454" y="354"/>
                  </a:lnTo>
                  <a:lnTo>
                    <a:pt x="434" y="386"/>
                  </a:lnTo>
                  <a:lnTo>
                    <a:pt x="411" y="414"/>
                  </a:lnTo>
                  <a:lnTo>
                    <a:pt x="384" y="437"/>
                  </a:lnTo>
                  <a:lnTo>
                    <a:pt x="352" y="457"/>
                  </a:lnTo>
                  <a:lnTo>
                    <a:pt x="318" y="471"/>
                  </a:lnTo>
                  <a:lnTo>
                    <a:pt x="281" y="480"/>
                  </a:lnTo>
                  <a:lnTo>
                    <a:pt x="243" y="483"/>
                  </a:lnTo>
                  <a:lnTo>
                    <a:pt x="222" y="482"/>
                  </a:lnTo>
                  <a:lnTo>
                    <a:pt x="201" y="479"/>
                  </a:lnTo>
                  <a:lnTo>
                    <a:pt x="201" y="1201"/>
                  </a:lnTo>
                  <a:lnTo>
                    <a:pt x="222" y="1198"/>
                  </a:lnTo>
                  <a:lnTo>
                    <a:pt x="243" y="1198"/>
                  </a:lnTo>
                  <a:lnTo>
                    <a:pt x="281" y="1200"/>
                  </a:lnTo>
                  <a:lnTo>
                    <a:pt x="318" y="1209"/>
                  </a:lnTo>
                  <a:lnTo>
                    <a:pt x="352" y="1225"/>
                  </a:lnTo>
                  <a:lnTo>
                    <a:pt x="384" y="1243"/>
                  </a:lnTo>
                  <a:lnTo>
                    <a:pt x="411" y="1268"/>
                  </a:lnTo>
                  <a:lnTo>
                    <a:pt x="434" y="1295"/>
                  </a:lnTo>
                  <a:lnTo>
                    <a:pt x="454" y="1326"/>
                  </a:lnTo>
                  <a:lnTo>
                    <a:pt x="469" y="1360"/>
                  </a:lnTo>
                  <a:lnTo>
                    <a:pt x="477" y="1397"/>
                  </a:lnTo>
                  <a:lnTo>
                    <a:pt x="481" y="1435"/>
                  </a:lnTo>
                  <a:lnTo>
                    <a:pt x="480" y="1457"/>
                  </a:lnTo>
                  <a:lnTo>
                    <a:pt x="476" y="1479"/>
                  </a:lnTo>
                  <a:lnTo>
                    <a:pt x="2216" y="1479"/>
                  </a:lnTo>
                  <a:lnTo>
                    <a:pt x="2215" y="1464"/>
                  </a:lnTo>
                  <a:lnTo>
                    <a:pt x="2214" y="1450"/>
                  </a:lnTo>
                  <a:lnTo>
                    <a:pt x="2217" y="1411"/>
                  </a:lnTo>
                  <a:lnTo>
                    <a:pt x="2226" y="1375"/>
                  </a:lnTo>
                  <a:lnTo>
                    <a:pt x="2240" y="1340"/>
                  </a:lnTo>
                  <a:lnTo>
                    <a:pt x="2260" y="1308"/>
                  </a:lnTo>
                  <a:lnTo>
                    <a:pt x="2283" y="1281"/>
                  </a:lnTo>
                  <a:lnTo>
                    <a:pt x="2311" y="1258"/>
                  </a:lnTo>
                  <a:lnTo>
                    <a:pt x="2343" y="1238"/>
                  </a:lnTo>
                  <a:lnTo>
                    <a:pt x="2377" y="1224"/>
                  </a:lnTo>
                  <a:lnTo>
                    <a:pt x="2413" y="1215"/>
                  </a:lnTo>
                  <a:lnTo>
                    <a:pt x="2452" y="1211"/>
                  </a:lnTo>
                  <a:lnTo>
                    <a:pt x="2482" y="1214"/>
                  </a:lnTo>
                  <a:lnTo>
                    <a:pt x="2509" y="1219"/>
                  </a:lnTo>
                  <a:lnTo>
                    <a:pt x="2509" y="490"/>
                  </a:lnTo>
                  <a:lnTo>
                    <a:pt x="2481" y="496"/>
                  </a:lnTo>
                  <a:lnTo>
                    <a:pt x="2451" y="497"/>
                  </a:lnTo>
                  <a:lnTo>
                    <a:pt x="2412" y="494"/>
                  </a:lnTo>
                  <a:lnTo>
                    <a:pt x="2376" y="484"/>
                  </a:lnTo>
                  <a:lnTo>
                    <a:pt x="2342" y="470"/>
                  </a:lnTo>
                  <a:lnTo>
                    <a:pt x="2311" y="451"/>
                  </a:lnTo>
                  <a:lnTo>
                    <a:pt x="2283" y="427"/>
                  </a:lnTo>
                  <a:lnTo>
                    <a:pt x="2259" y="400"/>
                  </a:lnTo>
                  <a:lnTo>
                    <a:pt x="2240" y="369"/>
                  </a:lnTo>
                  <a:lnTo>
                    <a:pt x="2226" y="334"/>
                  </a:lnTo>
                  <a:lnTo>
                    <a:pt x="2216" y="298"/>
                  </a:lnTo>
                  <a:lnTo>
                    <a:pt x="2214" y="259"/>
                  </a:lnTo>
                  <a:lnTo>
                    <a:pt x="2215" y="230"/>
                  </a:lnTo>
                  <a:lnTo>
                    <a:pt x="2220" y="201"/>
                  </a:lnTo>
                  <a:lnTo>
                    <a:pt x="476" y="201"/>
                  </a:lnTo>
                  <a:close/>
                  <a:moveTo>
                    <a:pt x="235" y="0"/>
                  </a:moveTo>
                  <a:lnTo>
                    <a:pt x="2475" y="0"/>
                  </a:lnTo>
                  <a:lnTo>
                    <a:pt x="2514" y="4"/>
                  </a:lnTo>
                  <a:lnTo>
                    <a:pt x="2550" y="12"/>
                  </a:lnTo>
                  <a:lnTo>
                    <a:pt x="2583" y="27"/>
                  </a:lnTo>
                  <a:lnTo>
                    <a:pt x="2614" y="45"/>
                  </a:lnTo>
                  <a:lnTo>
                    <a:pt x="2642" y="69"/>
                  </a:lnTo>
                  <a:lnTo>
                    <a:pt x="2665" y="96"/>
                  </a:lnTo>
                  <a:lnTo>
                    <a:pt x="2685" y="127"/>
                  </a:lnTo>
                  <a:lnTo>
                    <a:pt x="2699" y="161"/>
                  </a:lnTo>
                  <a:lnTo>
                    <a:pt x="2707" y="198"/>
                  </a:lnTo>
                  <a:lnTo>
                    <a:pt x="2710" y="235"/>
                  </a:lnTo>
                  <a:lnTo>
                    <a:pt x="2710" y="1444"/>
                  </a:lnTo>
                  <a:lnTo>
                    <a:pt x="2707" y="1483"/>
                  </a:lnTo>
                  <a:lnTo>
                    <a:pt x="2698" y="1518"/>
                  </a:lnTo>
                  <a:lnTo>
                    <a:pt x="2684" y="1552"/>
                  </a:lnTo>
                  <a:lnTo>
                    <a:pt x="2665" y="1583"/>
                  </a:lnTo>
                  <a:lnTo>
                    <a:pt x="2642" y="1610"/>
                  </a:lnTo>
                  <a:lnTo>
                    <a:pt x="2614" y="1634"/>
                  </a:lnTo>
                  <a:lnTo>
                    <a:pt x="2583" y="1653"/>
                  </a:lnTo>
                  <a:lnTo>
                    <a:pt x="2549" y="1667"/>
                  </a:lnTo>
                  <a:lnTo>
                    <a:pt x="2514" y="1676"/>
                  </a:lnTo>
                  <a:lnTo>
                    <a:pt x="2475" y="1679"/>
                  </a:lnTo>
                  <a:lnTo>
                    <a:pt x="235" y="1679"/>
                  </a:lnTo>
                  <a:lnTo>
                    <a:pt x="196" y="1676"/>
                  </a:lnTo>
                  <a:lnTo>
                    <a:pt x="161" y="1667"/>
                  </a:lnTo>
                  <a:lnTo>
                    <a:pt x="127" y="1653"/>
                  </a:lnTo>
                  <a:lnTo>
                    <a:pt x="96" y="1634"/>
                  </a:lnTo>
                  <a:lnTo>
                    <a:pt x="68" y="1610"/>
                  </a:lnTo>
                  <a:lnTo>
                    <a:pt x="45" y="1583"/>
                  </a:lnTo>
                  <a:lnTo>
                    <a:pt x="26" y="1552"/>
                  </a:lnTo>
                  <a:lnTo>
                    <a:pt x="12" y="1518"/>
                  </a:lnTo>
                  <a:lnTo>
                    <a:pt x="3" y="1483"/>
                  </a:lnTo>
                  <a:lnTo>
                    <a:pt x="0" y="1444"/>
                  </a:lnTo>
                  <a:lnTo>
                    <a:pt x="0" y="235"/>
                  </a:lnTo>
                  <a:lnTo>
                    <a:pt x="3" y="197"/>
                  </a:lnTo>
                  <a:lnTo>
                    <a:pt x="12" y="161"/>
                  </a:lnTo>
                  <a:lnTo>
                    <a:pt x="26" y="127"/>
                  </a:lnTo>
                  <a:lnTo>
                    <a:pt x="45" y="96"/>
                  </a:lnTo>
                  <a:lnTo>
                    <a:pt x="68" y="69"/>
                  </a:lnTo>
                  <a:lnTo>
                    <a:pt x="96" y="45"/>
                  </a:lnTo>
                  <a:lnTo>
                    <a:pt x="127" y="27"/>
                  </a:lnTo>
                  <a:lnTo>
                    <a:pt x="161" y="12"/>
                  </a:lnTo>
                  <a:lnTo>
                    <a:pt x="196" y="4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44"/>
            <p:cNvSpPr>
              <a:spLocks/>
            </p:cNvSpPr>
            <p:nvPr/>
          </p:nvSpPr>
          <p:spPr bwMode="auto">
            <a:xfrm>
              <a:off x="6475413" y="3449638"/>
              <a:ext cx="241300" cy="131763"/>
            </a:xfrm>
            <a:custGeom>
              <a:avLst/>
              <a:gdLst>
                <a:gd name="T0" fmla="*/ 537 w 1525"/>
                <a:gd name="T1" fmla="*/ 0 h 830"/>
                <a:gd name="T2" fmla="*/ 551 w 1525"/>
                <a:gd name="T3" fmla="*/ 0 h 830"/>
                <a:gd name="T4" fmla="*/ 563 w 1525"/>
                <a:gd name="T5" fmla="*/ 6 h 830"/>
                <a:gd name="T6" fmla="*/ 573 w 1525"/>
                <a:gd name="T7" fmla="*/ 13 h 830"/>
                <a:gd name="T8" fmla="*/ 580 w 1525"/>
                <a:gd name="T9" fmla="*/ 25 h 830"/>
                <a:gd name="T10" fmla="*/ 583 w 1525"/>
                <a:gd name="T11" fmla="*/ 40 h 830"/>
                <a:gd name="T12" fmla="*/ 583 w 1525"/>
                <a:gd name="T13" fmla="*/ 200 h 830"/>
                <a:gd name="T14" fmla="*/ 895 w 1525"/>
                <a:gd name="T15" fmla="*/ 200 h 830"/>
                <a:gd name="T16" fmla="*/ 959 w 1525"/>
                <a:gd name="T17" fmla="*/ 203 h 830"/>
                <a:gd name="T18" fmla="*/ 1022 w 1525"/>
                <a:gd name="T19" fmla="*/ 212 h 830"/>
                <a:gd name="T20" fmla="*/ 1082 w 1525"/>
                <a:gd name="T21" fmla="*/ 227 h 830"/>
                <a:gd name="T22" fmla="*/ 1140 w 1525"/>
                <a:gd name="T23" fmla="*/ 249 h 830"/>
                <a:gd name="T24" fmla="*/ 1195 w 1525"/>
                <a:gd name="T25" fmla="*/ 276 h 830"/>
                <a:gd name="T26" fmla="*/ 1247 w 1525"/>
                <a:gd name="T27" fmla="*/ 307 h 830"/>
                <a:gd name="T28" fmla="*/ 1295 w 1525"/>
                <a:gd name="T29" fmla="*/ 343 h 830"/>
                <a:gd name="T30" fmla="*/ 1340 w 1525"/>
                <a:gd name="T31" fmla="*/ 384 h 830"/>
                <a:gd name="T32" fmla="*/ 1380 w 1525"/>
                <a:gd name="T33" fmla="*/ 429 h 830"/>
                <a:gd name="T34" fmla="*/ 1417 w 1525"/>
                <a:gd name="T35" fmla="*/ 478 h 830"/>
                <a:gd name="T36" fmla="*/ 1449 w 1525"/>
                <a:gd name="T37" fmla="*/ 530 h 830"/>
                <a:gd name="T38" fmla="*/ 1475 w 1525"/>
                <a:gd name="T39" fmla="*/ 585 h 830"/>
                <a:gd name="T40" fmla="*/ 1496 w 1525"/>
                <a:gd name="T41" fmla="*/ 642 h 830"/>
                <a:gd name="T42" fmla="*/ 1512 w 1525"/>
                <a:gd name="T43" fmla="*/ 703 h 830"/>
                <a:gd name="T44" fmla="*/ 1521 w 1525"/>
                <a:gd name="T45" fmla="*/ 765 h 830"/>
                <a:gd name="T46" fmla="*/ 1525 w 1525"/>
                <a:gd name="T47" fmla="*/ 830 h 830"/>
                <a:gd name="T48" fmla="*/ 1261 w 1525"/>
                <a:gd name="T49" fmla="*/ 830 h 830"/>
                <a:gd name="T50" fmla="*/ 1258 w 1525"/>
                <a:gd name="T51" fmla="*/ 780 h 830"/>
                <a:gd name="T52" fmla="*/ 1248 w 1525"/>
                <a:gd name="T53" fmla="*/ 731 h 830"/>
                <a:gd name="T54" fmla="*/ 1233 w 1525"/>
                <a:gd name="T55" fmla="*/ 686 h 830"/>
                <a:gd name="T56" fmla="*/ 1212 w 1525"/>
                <a:gd name="T57" fmla="*/ 644 h 830"/>
                <a:gd name="T58" fmla="*/ 1185 w 1525"/>
                <a:gd name="T59" fmla="*/ 606 h 830"/>
                <a:gd name="T60" fmla="*/ 1154 w 1525"/>
                <a:gd name="T61" fmla="*/ 570 h 830"/>
                <a:gd name="T62" fmla="*/ 1119 w 1525"/>
                <a:gd name="T63" fmla="*/ 539 h 830"/>
                <a:gd name="T64" fmla="*/ 1080 w 1525"/>
                <a:gd name="T65" fmla="*/ 513 h 830"/>
                <a:gd name="T66" fmla="*/ 1037 w 1525"/>
                <a:gd name="T67" fmla="*/ 492 h 830"/>
                <a:gd name="T68" fmla="*/ 992 w 1525"/>
                <a:gd name="T69" fmla="*/ 476 h 830"/>
                <a:gd name="T70" fmla="*/ 945 w 1525"/>
                <a:gd name="T71" fmla="*/ 467 h 830"/>
                <a:gd name="T72" fmla="*/ 895 w 1525"/>
                <a:gd name="T73" fmla="*/ 463 h 830"/>
                <a:gd name="T74" fmla="*/ 583 w 1525"/>
                <a:gd name="T75" fmla="*/ 463 h 830"/>
                <a:gd name="T76" fmla="*/ 583 w 1525"/>
                <a:gd name="T77" fmla="*/ 622 h 830"/>
                <a:gd name="T78" fmla="*/ 581 w 1525"/>
                <a:gd name="T79" fmla="*/ 637 h 830"/>
                <a:gd name="T80" fmla="*/ 574 w 1525"/>
                <a:gd name="T81" fmla="*/ 649 h 830"/>
                <a:gd name="T82" fmla="*/ 563 w 1525"/>
                <a:gd name="T83" fmla="*/ 656 h 830"/>
                <a:gd name="T84" fmla="*/ 551 w 1525"/>
                <a:gd name="T85" fmla="*/ 661 h 830"/>
                <a:gd name="T86" fmla="*/ 538 w 1525"/>
                <a:gd name="T87" fmla="*/ 662 h 830"/>
                <a:gd name="T88" fmla="*/ 524 w 1525"/>
                <a:gd name="T89" fmla="*/ 656 h 830"/>
                <a:gd name="T90" fmla="*/ 19 w 1525"/>
                <a:gd name="T91" fmla="*/ 365 h 830"/>
                <a:gd name="T92" fmla="*/ 9 w 1525"/>
                <a:gd name="T93" fmla="*/ 356 h 830"/>
                <a:gd name="T94" fmla="*/ 2 w 1525"/>
                <a:gd name="T95" fmla="*/ 344 h 830"/>
                <a:gd name="T96" fmla="*/ 0 w 1525"/>
                <a:gd name="T97" fmla="*/ 331 h 830"/>
                <a:gd name="T98" fmla="*/ 2 w 1525"/>
                <a:gd name="T99" fmla="*/ 318 h 830"/>
                <a:gd name="T100" fmla="*/ 8 w 1525"/>
                <a:gd name="T101" fmla="*/ 306 h 830"/>
                <a:gd name="T102" fmla="*/ 19 w 1525"/>
                <a:gd name="T103" fmla="*/ 297 h 830"/>
                <a:gd name="T104" fmla="*/ 524 w 1525"/>
                <a:gd name="T105" fmla="*/ 6 h 830"/>
                <a:gd name="T106" fmla="*/ 537 w 1525"/>
                <a:gd name="T107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5" h="830">
                  <a:moveTo>
                    <a:pt x="537" y="0"/>
                  </a:moveTo>
                  <a:lnTo>
                    <a:pt x="551" y="0"/>
                  </a:lnTo>
                  <a:lnTo>
                    <a:pt x="563" y="6"/>
                  </a:lnTo>
                  <a:lnTo>
                    <a:pt x="573" y="13"/>
                  </a:lnTo>
                  <a:lnTo>
                    <a:pt x="580" y="25"/>
                  </a:lnTo>
                  <a:lnTo>
                    <a:pt x="583" y="40"/>
                  </a:lnTo>
                  <a:lnTo>
                    <a:pt x="583" y="200"/>
                  </a:lnTo>
                  <a:lnTo>
                    <a:pt x="895" y="200"/>
                  </a:lnTo>
                  <a:lnTo>
                    <a:pt x="959" y="203"/>
                  </a:lnTo>
                  <a:lnTo>
                    <a:pt x="1022" y="212"/>
                  </a:lnTo>
                  <a:lnTo>
                    <a:pt x="1082" y="227"/>
                  </a:lnTo>
                  <a:lnTo>
                    <a:pt x="1140" y="249"/>
                  </a:lnTo>
                  <a:lnTo>
                    <a:pt x="1195" y="276"/>
                  </a:lnTo>
                  <a:lnTo>
                    <a:pt x="1247" y="307"/>
                  </a:lnTo>
                  <a:lnTo>
                    <a:pt x="1295" y="343"/>
                  </a:lnTo>
                  <a:lnTo>
                    <a:pt x="1340" y="384"/>
                  </a:lnTo>
                  <a:lnTo>
                    <a:pt x="1380" y="429"/>
                  </a:lnTo>
                  <a:lnTo>
                    <a:pt x="1417" y="478"/>
                  </a:lnTo>
                  <a:lnTo>
                    <a:pt x="1449" y="530"/>
                  </a:lnTo>
                  <a:lnTo>
                    <a:pt x="1475" y="585"/>
                  </a:lnTo>
                  <a:lnTo>
                    <a:pt x="1496" y="642"/>
                  </a:lnTo>
                  <a:lnTo>
                    <a:pt x="1512" y="703"/>
                  </a:lnTo>
                  <a:lnTo>
                    <a:pt x="1521" y="765"/>
                  </a:lnTo>
                  <a:lnTo>
                    <a:pt x="1525" y="830"/>
                  </a:lnTo>
                  <a:lnTo>
                    <a:pt x="1261" y="830"/>
                  </a:lnTo>
                  <a:lnTo>
                    <a:pt x="1258" y="780"/>
                  </a:lnTo>
                  <a:lnTo>
                    <a:pt x="1248" y="731"/>
                  </a:lnTo>
                  <a:lnTo>
                    <a:pt x="1233" y="686"/>
                  </a:lnTo>
                  <a:lnTo>
                    <a:pt x="1212" y="644"/>
                  </a:lnTo>
                  <a:lnTo>
                    <a:pt x="1185" y="606"/>
                  </a:lnTo>
                  <a:lnTo>
                    <a:pt x="1154" y="570"/>
                  </a:lnTo>
                  <a:lnTo>
                    <a:pt x="1119" y="539"/>
                  </a:lnTo>
                  <a:lnTo>
                    <a:pt x="1080" y="513"/>
                  </a:lnTo>
                  <a:lnTo>
                    <a:pt x="1037" y="492"/>
                  </a:lnTo>
                  <a:lnTo>
                    <a:pt x="992" y="476"/>
                  </a:lnTo>
                  <a:lnTo>
                    <a:pt x="945" y="467"/>
                  </a:lnTo>
                  <a:lnTo>
                    <a:pt x="895" y="463"/>
                  </a:lnTo>
                  <a:lnTo>
                    <a:pt x="583" y="463"/>
                  </a:lnTo>
                  <a:lnTo>
                    <a:pt x="583" y="622"/>
                  </a:lnTo>
                  <a:lnTo>
                    <a:pt x="581" y="637"/>
                  </a:lnTo>
                  <a:lnTo>
                    <a:pt x="574" y="649"/>
                  </a:lnTo>
                  <a:lnTo>
                    <a:pt x="563" y="656"/>
                  </a:lnTo>
                  <a:lnTo>
                    <a:pt x="551" y="661"/>
                  </a:lnTo>
                  <a:lnTo>
                    <a:pt x="538" y="662"/>
                  </a:lnTo>
                  <a:lnTo>
                    <a:pt x="524" y="656"/>
                  </a:lnTo>
                  <a:lnTo>
                    <a:pt x="19" y="365"/>
                  </a:lnTo>
                  <a:lnTo>
                    <a:pt x="9" y="356"/>
                  </a:lnTo>
                  <a:lnTo>
                    <a:pt x="2" y="344"/>
                  </a:lnTo>
                  <a:lnTo>
                    <a:pt x="0" y="331"/>
                  </a:lnTo>
                  <a:lnTo>
                    <a:pt x="2" y="318"/>
                  </a:lnTo>
                  <a:lnTo>
                    <a:pt x="8" y="306"/>
                  </a:lnTo>
                  <a:lnTo>
                    <a:pt x="19" y="297"/>
                  </a:lnTo>
                  <a:lnTo>
                    <a:pt x="524" y="6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45"/>
            <p:cNvSpPr>
              <a:spLocks/>
            </p:cNvSpPr>
            <p:nvPr/>
          </p:nvSpPr>
          <p:spPr bwMode="auto">
            <a:xfrm>
              <a:off x="6350000" y="3894138"/>
              <a:ext cx="241300" cy="131763"/>
            </a:xfrm>
            <a:custGeom>
              <a:avLst/>
              <a:gdLst>
                <a:gd name="T0" fmla="*/ 0 w 1525"/>
                <a:gd name="T1" fmla="*/ 0 h 828"/>
                <a:gd name="T2" fmla="*/ 264 w 1525"/>
                <a:gd name="T3" fmla="*/ 0 h 828"/>
                <a:gd name="T4" fmla="*/ 267 w 1525"/>
                <a:gd name="T5" fmla="*/ 49 h 828"/>
                <a:gd name="T6" fmla="*/ 277 w 1525"/>
                <a:gd name="T7" fmla="*/ 97 h 828"/>
                <a:gd name="T8" fmla="*/ 292 w 1525"/>
                <a:gd name="T9" fmla="*/ 142 h 828"/>
                <a:gd name="T10" fmla="*/ 313 w 1525"/>
                <a:gd name="T11" fmla="*/ 184 h 828"/>
                <a:gd name="T12" fmla="*/ 340 w 1525"/>
                <a:gd name="T13" fmla="*/ 222 h 828"/>
                <a:gd name="T14" fmla="*/ 371 w 1525"/>
                <a:gd name="T15" fmla="*/ 258 h 828"/>
                <a:gd name="T16" fmla="*/ 406 w 1525"/>
                <a:gd name="T17" fmla="*/ 289 h 828"/>
                <a:gd name="T18" fmla="*/ 445 w 1525"/>
                <a:gd name="T19" fmla="*/ 315 h 828"/>
                <a:gd name="T20" fmla="*/ 488 w 1525"/>
                <a:gd name="T21" fmla="*/ 337 h 828"/>
                <a:gd name="T22" fmla="*/ 533 w 1525"/>
                <a:gd name="T23" fmla="*/ 353 h 828"/>
                <a:gd name="T24" fmla="*/ 580 w 1525"/>
                <a:gd name="T25" fmla="*/ 362 h 828"/>
                <a:gd name="T26" fmla="*/ 630 w 1525"/>
                <a:gd name="T27" fmla="*/ 366 h 828"/>
                <a:gd name="T28" fmla="*/ 942 w 1525"/>
                <a:gd name="T29" fmla="*/ 366 h 828"/>
                <a:gd name="T30" fmla="*/ 942 w 1525"/>
                <a:gd name="T31" fmla="*/ 206 h 828"/>
                <a:gd name="T32" fmla="*/ 944 w 1525"/>
                <a:gd name="T33" fmla="*/ 192 h 828"/>
                <a:gd name="T34" fmla="*/ 951 w 1525"/>
                <a:gd name="T35" fmla="*/ 180 h 828"/>
                <a:gd name="T36" fmla="*/ 962 w 1525"/>
                <a:gd name="T37" fmla="*/ 172 h 828"/>
                <a:gd name="T38" fmla="*/ 974 w 1525"/>
                <a:gd name="T39" fmla="*/ 167 h 828"/>
                <a:gd name="T40" fmla="*/ 987 w 1525"/>
                <a:gd name="T41" fmla="*/ 167 h 828"/>
                <a:gd name="T42" fmla="*/ 1001 w 1525"/>
                <a:gd name="T43" fmla="*/ 172 h 828"/>
                <a:gd name="T44" fmla="*/ 1506 w 1525"/>
                <a:gd name="T45" fmla="*/ 463 h 828"/>
                <a:gd name="T46" fmla="*/ 1516 w 1525"/>
                <a:gd name="T47" fmla="*/ 472 h 828"/>
                <a:gd name="T48" fmla="*/ 1523 w 1525"/>
                <a:gd name="T49" fmla="*/ 484 h 828"/>
                <a:gd name="T50" fmla="*/ 1525 w 1525"/>
                <a:gd name="T51" fmla="*/ 497 h 828"/>
                <a:gd name="T52" fmla="*/ 1523 w 1525"/>
                <a:gd name="T53" fmla="*/ 510 h 828"/>
                <a:gd name="T54" fmla="*/ 1517 w 1525"/>
                <a:gd name="T55" fmla="*/ 522 h 828"/>
                <a:gd name="T56" fmla="*/ 1506 w 1525"/>
                <a:gd name="T57" fmla="*/ 532 h 828"/>
                <a:gd name="T58" fmla="*/ 1001 w 1525"/>
                <a:gd name="T59" fmla="*/ 824 h 828"/>
                <a:gd name="T60" fmla="*/ 988 w 1525"/>
                <a:gd name="T61" fmla="*/ 828 h 828"/>
                <a:gd name="T62" fmla="*/ 974 w 1525"/>
                <a:gd name="T63" fmla="*/ 828 h 828"/>
                <a:gd name="T64" fmla="*/ 962 w 1525"/>
                <a:gd name="T65" fmla="*/ 824 h 828"/>
                <a:gd name="T66" fmla="*/ 952 w 1525"/>
                <a:gd name="T67" fmla="*/ 815 h 828"/>
                <a:gd name="T68" fmla="*/ 945 w 1525"/>
                <a:gd name="T69" fmla="*/ 803 h 828"/>
                <a:gd name="T70" fmla="*/ 942 w 1525"/>
                <a:gd name="T71" fmla="*/ 789 h 828"/>
                <a:gd name="T72" fmla="*/ 942 w 1525"/>
                <a:gd name="T73" fmla="*/ 629 h 828"/>
                <a:gd name="T74" fmla="*/ 630 w 1525"/>
                <a:gd name="T75" fmla="*/ 629 h 828"/>
                <a:gd name="T76" fmla="*/ 566 w 1525"/>
                <a:gd name="T77" fmla="*/ 626 h 828"/>
                <a:gd name="T78" fmla="*/ 503 w 1525"/>
                <a:gd name="T79" fmla="*/ 616 h 828"/>
                <a:gd name="T80" fmla="*/ 443 w 1525"/>
                <a:gd name="T81" fmla="*/ 601 h 828"/>
                <a:gd name="T82" fmla="*/ 385 w 1525"/>
                <a:gd name="T83" fmla="*/ 580 h 828"/>
                <a:gd name="T84" fmla="*/ 330 w 1525"/>
                <a:gd name="T85" fmla="*/ 553 h 828"/>
                <a:gd name="T86" fmla="*/ 278 w 1525"/>
                <a:gd name="T87" fmla="*/ 521 h 828"/>
                <a:gd name="T88" fmla="*/ 230 w 1525"/>
                <a:gd name="T89" fmla="*/ 485 h 828"/>
                <a:gd name="T90" fmla="*/ 185 w 1525"/>
                <a:gd name="T91" fmla="*/ 444 h 828"/>
                <a:gd name="T92" fmla="*/ 145 w 1525"/>
                <a:gd name="T93" fmla="*/ 400 h 828"/>
                <a:gd name="T94" fmla="*/ 108 w 1525"/>
                <a:gd name="T95" fmla="*/ 351 h 828"/>
                <a:gd name="T96" fmla="*/ 76 w 1525"/>
                <a:gd name="T97" fmla="*/ 300 h 828"/>
                <a:gd name="T98" fmla="*/ 50 w 1525"/>
                <a:gd name="T99" fmla="*/ 244 h 828"/>
                <a:gd name="T100" fmla="*/ 29 w 1525"/>
                <a:gd name="T101" fmla="*/ 186 h 828"/>
                <a:gd name="T102" fmla="*/ 13 w 1525"/>
                <a:gd name="T103" fmla="*/ 126 h 828"/>
                <a:gd name="T104" fmla="*/ 4 w 1525"/>
                <a:gd name="T105" fmla="*/ 64 h 828"/>
                <a:gd name="T106" fmla="*/ 0 w 1525"/>
                <a:gd name="T107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5" h="828">
                  <a:moveTo>
                    <a:pt x="0" y="0"/>
                  </a:moveTo>
                  <a:lnTo>
                    <a:pt x="264" y="0"/>
                  </a:lnTo>
                  <a:lnTo>
                    <a:pt x="267" y="49"/>
                  </a:lnTo>
                  <a:lnTo>
                    <a:pt x="277" y="97"/>
                  </a:lnTo>
                  <a:lnTo>
                    <a:pt x="292" y="142"/>
                  </a:lnTo>
                  <a:lnTo>
                    <a:pt x="313" y="184"/>
                  </a:lnTo>
                  <a:lnTo>
                    <a:pt x="340" y="222"/>
                  </a:lnTo>
                  <a:lnTo>
                    <a:pt x="371" y="258"/>
                  </a:lnTo>
                  <a:lnTo>
                    <a:pt x="406" y="289"/>
                  </a:lnTo>
                  <a:lnTo>
                    <a:pt x="445" y="315"/>
                  </a:lnTo>
                  <a:lnTo>
                    <a:pt x="488" y="337"/>
                  </a:lnTo>
                  <a:lnTo>
                    <a:pt x="533" y="353"/>
                  </a:lnTo>
                  <a:lnTo>
                    <a:pt x="580" y="362"/>
                  </a:lnTo>
                  <a:lnTo>
                    <a:pt x="630" y="366"/>
                  </a:lnTo>
                  <a:lnTo>
                    <a:pt x="942" y="366"/>
                  </a:lnTo>
                  <a:lnTo>
                    <a:pt x="942" y="206"/>
                  </a:lnTo>
                  <a:lnTo>
                    <a:pt x="944" y="192"/>
                  </a:lnTo>
                  <a:lnTo>
                    <a:pt x="951" y="180"/>
                  </a:lnTo>
                  <a:lnTo>
                    <a:pt x="962" y="172"/>
                  </a:lnTo>
                  <a:lnTo>
                    <a:pt x="974" y="167"/>
                  </a:lnTo>
                  <a:lnTo>
                    <a:pt x="987" y="167"/>
                  </a:lnTo>
                  <a:lnTo>
                    <a:pt x="1001" y="172"/>
                  </a:lnTo>
                  <a:lnTo>
                    <a:pt x="1506" y="463"/>
                  </a:lnTo>
                  <a:lnTo>
                    <a:pt x="1516" y="472"/>
                  </a:lnTo>
                  <a:lnTo>
                    <a:pt x="1523" y="484"/>
                  </a:lnTo>
                  <a:lnTo>
                    <a:pt x="1525" y="497"/>
                  </a:lnTo>
                  <a:lnTo>
                    <a:pt x="1523" y="510"/>
                  </a:lnTo>
                  <a:lnTo>
                    <a:pt x="1517" y="522"/>
                  </a:lnTo>
                  <a:lnTo>
                    <a:pt x="1506" y="532"/>
                  </a:lnTo>
                  <a:lnTo>
                    <a:pt x="1001" y="824"/>
                  </a:lnTo>
                  <a:lnTo>
                    <a:pt x="988" y="828"/>
                  </a:lnTo>
                  <a:lnTo>
                    <a:pt x="974" y="828"/>
                  </a:lnTo>
                  <a:lnTo>
                    <a:pt x="962" y="824"/>
                  </a:lnTo>
                  <a:lnTo>
                    <a:pt x="952" y="815"/>
                  </a:lnTo>
                  <a:lnTo>
                    <a:pt x="945" y="803"/>
                  </a:lnTo>
                  <a:lnTo>
                    <a:pt x="942" y="789"/>
                  </a:lnTo>
                  <a:lnTo>
                    <a:pt x="942" y="629"/>
                  </a:lnTo>
                  <a:lnTo>
                    <a:pt x="630" y="629"/>
                  </a:lnTo>
                  <a:lnTo>
                    <a:pt x="566" y="626"/>
                  </a:lnTo>
                  <a:lnTo>
                    <a:pt x="503" y="616"/>
                  </a:lnTo>
                  <a:lnTo>
                    <a:pt x="443" y="601"/>
                  </a:lnTo>
                  <a:lnTo>
                    <a:pt x="385" y="580"/>
                  </a:lnTo>
                  <a:lnTo>
                    <a:pt x="330" y="553"/>
                  </a:lnTo>
                  <a:lnTo>
                    <a:pt x="278" y="521"/>
                  </a:lnTo>
                  <a:lnTo>
                    <a:pt x="230" y="485"/>
                  </a:lnTo>
                  <a:lnTo>
                    <a:pt x="185" y="444"/>
                  </a:lnTo>
                  <a:lnTo>
                    <a:pt x="145" y="400"/>
                  </a:lnTo>
                  <a:lnTo>
                    <a:pt x="108" y="351"/>
                  </a:lnTo>
                  <a:lnTo>
                    <a:pt x="76" y="300"/>
                  </a:lnTo>
                  <a:lnTo>
                    <a:pt x="50" y="244"/>
                  </a:lnTo>
                  <a:lnTo>
                    <a:pt x="29" y="186"/>
                  </a:lnTo>
                  <a:lnTo>
                    <a:pt x="13" y="126"/>
                  </a:lnTo>
                  <a:lnTo>
                    <a:pt x="4" y="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3" name="Group 982"/>
          <p:cNvGrpSpPr/>
          <p:nvPr/>
        </p:nvGrpSpPr>
        <p:grpSpPr>
          <a:xfrm>
            <a:off x="7208071" y="3586163"/>
            <a:ext cx="573088" cy="304800"/>
            <a:chOff x="7242175" y="3586163"/>
            <a:chExt cx="573088" cy="304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3" name="Freeform 350"/>
            <p:cNvSpPr>
              <a:spLocks/>
            </p:cNvSpPr>
            <p:nvPr/>
          </p:nvSpPr>
          <p:spPr bwMode="auto">
            <a:xfrm>
              <a:off x="7323138" y="3717925"/>
              <a:ext cx="52388" cy="50800"/>
            </a:xfrm>
            <a:custGeom>
              <a:avLst/>
              <a:gdLst>
                <a:gd name="T0" fmla="*/ 163 w 327"/>
                <a:gd name="T1" fmla="*/ 0 h 328"/>
                <a:gd name="T2" fmla="*/ 197 w 327"/>
                <a:gd name="T3" fmla="*/ 4 h 328"/>
                <a:gd name="T4" fmla="*/ 228 w 327"/>
                <a:gd name="T5" fmla="*/ 13 h 328"/>
                <a:gd name="T6" fmla="*/ 255 w 327"/>
                <a:gd name="T7" fmla="*/ 29 h 328"/>
                <a:gd name="T8" fmla="*/ 279 w 327"/>
                <a:gd name="T9" fmla="*/ 49 h 328"/>
                <a:gd name="T10" fmla="*/ 299 w 327"/>
                <a:gd name="T11" fmla="*/ 73 h 328"/>
                <a:gd name="T12" fmla="*/ 314 w 327"/>
                <a:gd name="T13" fmla="*/ 100 h 328"/>
                <a:gd name="T14" fmla="*/ 324 w 327"/>
                <a:gd name="T15" fmla="*/ 131 h 328"/>
                <a:gd name="T16" fmla="*/ 327 w 327"/>
                <a:gd name="T17" fmla="*/ 163 h 328"/>
                <a:gd name="T18" fmla="*/ 324 w 327"/>
                <a:gd name="T19" fmla="*/ 196 h 328"/>
                <a:gd name="T20" fmla="*/ 314 w 327"/>
                <a:gd name="T21" fmla="*/ 227 h 328"/>
                <a:gd name="T22" fmla="*/ 299 w 327"/>
                <a:gd name="T23" fmla="*/ 255 h 328"/>
                <a:gd name="T24" fmla="*/ 279 w 327"/>
                <a:gd name="T25" fmla="*/ 280 h 328"/>
                <a:gd name="T26" fmla="*/ 255 w 327"/>
                <a:gd name="T27" fmla="*/ 299 h 328"/>
                <a:gd name="T28" fmla="*/ 228 w 327"/>
                <a:gd name="T29" fmla="*/ 315 h 328"/>
                <a:gd name="T30" fmla="*/ 197 w 327"/>
                <a:gd name="T31" fmla="*/ 324 h 328"/>
                <a:gd name="T32" fmla="*/ 163 w 327"/>
                <a:gd name="T33" fmla="*/ 328 h 328"/>
                <a:gd name="T34" fmla="*/ 130 w 327"/>
                <a:gd name="T35" fmla="*/ 324 h 328"/>
                <a:gd name="T36" fmla="*/ 100 w 327"/>
                <a:gd name="T37" fmla="*/ 315 h 328"/>
                <a:gd name="T38" fmla="*/ 72 w 327"/>
                <a:gd name="T39" fmla="*/ 299 h 328"/>
                <a:gd name="T40" fmla="*/ 48 w 327"/>
                <a:gd name="T41" fmla="*/ 280 h 328"/>
                <a:gd name="T42" fmla="*/ 29 w 327"/>
                <a:gd name="T43" fmla="*/ 255 h 328"/>
                <a:gd name="T44" fmla="*/ 13 w 327"/>
                <a:gd name="T45" fmla="*/ 227 h 328"/>
                <a:gd name="T46" fmla="*/ 3 w 327"/>
                <a:gd name="T47" fmla="*/ 196 h 328"/>
                <a:gd name="T48" fmla="*/ 0 w 327"/>
                <a:gd name="T49" fmla="*/ 163 h 328"/>
                <a:gd name="T50" fmla="*/ 3 w 327"/>
                <a:gd name="T51" fmla="*/ 131 h 328"/>
                <a:gd name="T52" fmla="*/ 13 w 327"/>
                <a:gd name="T53" fmla="*/ 100 h 328"/>
                <a:gd name="T54" fmla="*/ 29 w 327"/>
                <a:gd name="T55" fmla="*/ 73 h 328"/>
                <a:gd name="T56" fmla="*/ 48 w 327"/>
                <a:gd name="T57" fmla="*/ 49 h 328"/>
                <a:gd name="T58" fmla="*/ 72 w 327"/>
                <a:gd name="T59" fmla="*/ 29 h 328"/>
                <a:gd name="T60" fmla="*/ 100 w 327"/>
                <a:gd name="T61" fmla="*/ 13 h 328"/>
                <a:gd name="T62" fmla="*/ 130 w 327"/>
                <a:gd name="T63" fmla="*/ 4 h 328"/>
                <a:gd name="T64" fmla="*/ 163 w 327"/>
                <a:gd name="T6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8">
                  <a:moveTo>
                    <a:pt x="163" y="0"/>
                  </a:moveTo>
                  <a:lnTo>
                    <a:pt x="197" y="4"/>
                  </a:lnTo>
                  <a:lnTo>
                    <a:pt x="228" y="13"/>
                  </a:lnTo>
                  <a:lnTo>
                    <a:pt x="255" y="29"/>
                  </a:lnTo>
                  <a:lnTo>
                    <a:pt x="279" y="49"/>
                  </a:lnTo>
                  <a:lnTo>
                    <a:pt x="299" y="73"/>
                  </a:lnTo>
                  <a:lnTo>
                    <a:pt x="314" y="100"/>
                  </a:lnTo>
                  <a:lnTo>
                    <a:pt x="324" y="131"/>
                  </a:lnTo>
                  <a:lnTo>
                    <a:pt x="327" y="163"/>
                  </a:lnTo>
                  <a:lnTo>
                    <a:pt x="324" y="196"/>
                  </a:lnTo>
                  <a:lnTo>
                    <a:pt x="314" y="227"/>
                  </a:lnTo>
                  <a:lnTo>
                    <a:pt x="299" y="255"/>
                  </a:lnTo>
                  <a:lnTo>
                    <a:pt x="279" y="280"/>
                  </a:lnTo>
                  <a:lnTo>
                    <a:pt x="255" y="299"/>
                  </a:lnTo>
                  <a:lnTo>
                    <a:pt x="228" y="315"/>
                  </a:lnTo>
                  <a:lnTo>
                    <a:pt x="197" y="324"/>
                  </a:lnTo>
                  <a:lnTo>
                    <a:pt x="163" y="328"/>
                  </a:lnTo>
                  <a:lnTo>
                    <a:pt x="130" y="324"/>
                  </a:lnTo>
                  <a:lnTo>
                    <a:pt x="100" y="315"/>
                  </a:lnTo>
                  <a:lnTo>
                    <a:pt x="72" y="299"/>
                  </a:lnTo>
                  <a:lnTo>
                    <a:pt x="48" y="280"/>
                  </a:lnTo>
                  <a:lnTo>
                    <a:pt x="29" y="255"/>
                  </a:lnTo>
                  <a:lnTo>
                    <a:pt x="13" y="227"/>
                  </a:lnTo>
                  <a:lnTo>
                    <a:pt x="3" y="196"/>
                  </a:lnTo>
                  <a:lnTo>
                    <a:pt x="0" y="163"/>
                  </a:lnTo>
                  <a:lnTo>
                    <a:pt x="3" y="131"/>
                  </a:lnTo>
                  <a:lnTo>
                    <a:pt x="13" y="100"/>
                  </a:lnTo>
                  <a:lnTo>
                    <a:pt x="29" y="73"/>
                  </a:lnTo>
                  <a:lnTo>
                    <a:pt x="48" y="49"/>
                  </a:lnTo>
                  <a:lnTo>
                    <a:pt x="72" y="29"/>
                  </a:lnTo>
                  <a:lnTo>
                    <a:pt x="100" y="13"/>
                  </a:lnTo>
                  <a:lnTo>
                    <a:pt x="130" y="4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51"/>
            <p:cNvSpPr>
              <a:spLocks/>
            </p:cNvSpPr>
            <p:nvPr/>
          </p:nvSpPr>
          <p:spPr bwMode="auto">
            <a:xfrm>
              <a:off x="7596188" y="3717925"/>
              <a:ext cx="50800" cy="50800"/>
            </a:xfrm>
            <a:custGeom>
              <a:avLst/>
              <a:gdLst>
                <a:gd name="T0" fmla="*/ 164 w 327"/>
                <a:gd name="T1" fmla="*/ 0 h 328"/>
                <a:gd name="T2" fmla="*/ 197 w 327"/>
                <a:gd name="T3" fmla="*/ 4 h 328"/>
                <a:gd name="T4" fmla="*/ 228 w 327"/>
                <a:gd name="T5" fmla="*/ 13 h 328"/>
                <a:gd name="T6" fmla="*/ 255 w 327"/>
                <a:gd name="T7" fmla="*/ 29 h 328"/>
                <a:gd name="T8" fmla="*/ 279 w 327"/>
                <a:gd name="T9" fmla="*/ 49 h 328"/>
                <a:gd name="T10" fmla="*/ 299 w 327"/>
                <a:gd name="T11" fmla="*/ 73 h 328"/>
                <a:gd name="T12" fmla="*/ 314 w 327"/>
                <a:gd name="T13" fmla="*/ 100 h 328"/>
                <a:gd name="T14" fmla="*/ 324 w 327"/>
                <a:gd name="T15" fmla="*/ 131 h 328"/>
                <a:gd name="T16" fmla="*/ 327 w 327"/>
                <a:gd name="T17" fmla="*/ 163 h 328"/>
                <a:gd name="T18" fmla="*/ 324 w 327"/>
                <a:gd name="T19" fmla="*/ 196 h 328"/>
                <a:gd name="T20" fmla="*/ 314 w 327"/>
                <a:gd name="T21" fmla="*/ 227 h 328"/>
                <a:gd name="T22" fmla="*/ 299 w 327"/>
                <a:gd name="T23" fmla="*/ 255 h 328"/>
                <a:gd name="T24" fmla="*/ 279 w 327"/>
                <a:gd name="T25" fmla="*/ 280 h 328"/>
                <a:gd name="T26" fmla="*/ 255 w 327"/>
                <a:gd name="T27" fmla="*/ 299 h 328"/>
                <a:gd name="T28" fmla="*/ 228 w 327"/>
                <a:gd name="T29" fmla="*/ 315 h 328"/>
                <a:gd name="T30" fmla="*/ 197 w 327"/>
                <a:gd name="T31" fmla="*/ 324 h 328"/>
                <a:gd name="T32" fmla="*/ 164 w 327"/>
                <a:gd name="T33" fmla="*/ 328 h 328"/>
                <a:gd name="T34" fmla="*/ 130 w 327"/>
                <a:gd name="T35" fmla="*/ 324 h 328"/>
                <a:gd name="T36" fmla="*/ 100 w 327"/>
                <a:gd name="T37" fmla="*/ 315 h 328"/>
                <a:gd name="T38" fmla="*/ 72 w 327"/>
                <a:gd name="T39" fmla="*/ 299 h 328"/>
                <a:gd name="T40" fmla="*/ 48 w 327"/>
                <a:gd name="T41" fmla="*/ 280 h 328"/>
                <a:gd name="T42" fmla="*/ 29 w 327"/>
                <a:gd name="T43" fmla="*/ 255 h 328"/>
                <a:gd name="T44" fmla="*/ 13 w 327"/>
                <a:gd name="T45" fmla="*/ 227 h 328"/>
                <a:gd name="T46" fmla="*/ 3 w 327"/>
                <a:gd name="T47" fmla="*/ 196 h 328"/>
                <a:gd name="T48" fmla="*/ 0 w 327"/>
                <a:gd name="T49" fmla="*/ 163 h 328"/>
                <a:gd name="T50" fmla="*/ 3 w 327"/>
                <a:gd name="T51" fmla="*/ 131 h 328"/>
                <a:gd name="T52" fmla="*/ 13 w 327"/>
                <a:gd name="T53" fmla="*/ 100 h 328"/>
                <a:gd name="T54" fmla="*/ 29 w 327"/>
                <a:gd name="T55" fmla="*/ 73 h 328"/>
                <a:gd name="T56" fmla="*/ 48 w 327"/>
                <a:gd name="T57" fmla="*/ 49 h 328"/>
                <a:gd name="T58" fmla="*/ 72 w 327"/>
                <a:gd name="T59" fmla="*/ 29 h 328"/>
                <a:gd name="T60" fmla="*/ 100 w 327"/>
                <a:gd name="T61" fmla="*/ 13 h 328"/>
                <a:gd name="T62" fmla="*/ 130 w 327"/>
                <a:gd name="T63" fmla="*/ 4 h 328"/>
                <a:gd name="T64" fmla="*/ 164 w 327"/>
                <a:gd name="T6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8">
                  <a:moveTo>
                    <a:pt x="164" y="0"/>
                  </a:moveTo>
                  <a:lnTo>
                    <a:pt x="197" y="4"/>
                  </a:lnTo>
                  <a:lnTo>
                    <a:pt x="228" y="13"/>
                  </a:lnTo>
                  <a:lnTo>
                    <a:pt x="255" y="29"/>
                  </a:lnTo>
                  <a:lnTo>
                    <a:pt x="279" y="49"/>
                  </a:lnTo>
                  <a:lnTo>
                    <a:pt x="299" y="73"/>
                  </a:lnTo>
                  <a:lnTo>
                    <a:pt x="314" y="100"/>
                  </a:lnTo>
                  <a:lnTo>
                    <a:pt x="324" y="131"/>
                  </a:lnTo>
                  <a:lnTo>
                    <a:pt x="327" y="163"/>
                  </a:lnTo>
                  <a:lnTo>
                    <a:pt x="324" y="196"/>
                  </a:lnTo>
                  <a:lnTo>
                    <a:pt x="314" y="227"/>
                  </a:lnTo>
                  <a:lnTo>
                    <a:pt x="299" y="255"/>
                  </a:lnTo>
                  <a:lnTo>
                    <a:pt x="279" y="280"/>
                  </a:lnTo>
                  <a:lnTo>
                    <a:pt x="255" y="299"/>
                  </a:lnTo>
                  <a:lnTo>
                    <a:pt x="228" y="315"/>
                  </a:lnTo>
                  <a:lnTo>
                    <a:pt x="197" y="324"/>
                  </a:lnTo>
                  <a:lnTo>
                    <a:pt x="164" y="328"/>
                  </a:lnTo>
                  <a:lnTo>
                    <a:pt x="130" y="324"/>
                  </a:lnTo>
                  <a:lnTo>
                    <a:pt x="100" y="315"/>
                  </a:lnTo>
                  <a:lnTo>
                    <a:pt x="72" y="299"/>
                  </a:lnTo>
                  <a:lnTo>
                    <a:pt x="48" y="280"/>
                  </a:lnTo>
                  <a:lnTo>
                    <a:pt x="29" y="255"/>
                  </a:lnTo>
                  <a:lnTo>
                    <a:pt x="13" y="227"/>
                  </a:lnTo>
                  <a:lnTo>
                    <a:pt x="3" y="196"/>
                  </a:lnTo>
                  <a:lnTo>
                    <a:pt x="0" y="163"/>
                  </a:lnTo>
                  <a:lnTo>
                    <a:pt x="3" y="131"/>
                  </a:lnTo>
                  <a:lnTo>
                    <a:pt x="13" y="100"/>
                  </a:lnTo>
                  <a:lnTo>
                    <a:pt x="29" y="73"/>
                  </a:lnTo>
                  <a:lnTo>
                    <a:pt x="48" y="49"/>
                  </a:lnTo>
                  <a:lnTo>
                    <a:pt x="72" y="29"/>
                  </a:lnTo>
                  <a:lnTo>
                    <a:pt x="100" y="13"/>
                  </a:lnTo>
                  <a:lnTo>
                    <a:pt x="130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52"/>
            <p:cNvSpPr>
              <a:spLocks noEditPoints="1"/>
            </p:cNvSpPr>
            <p:nvPr/>
          </p:nvSpPr>
          <p:spPr bwMode="auto">
            <a:xfrm>
              <a:off x="7242175" y="3586163"/>
              <a:ext cx="492125" cy="304800"/>
            </a:xfrm>
            <a:custGeom>
              <a:avLst/>
              <a:gdLst>
                <a:gd name="T0" fmla="*/ 2873 w 3100"/>
                <a:gd name="T1" fmla="*/ 1077 h 1921"/>
                <a:gd name="T2" fmla="*/ 2873 w 3100"/>
                <a:gd name="T3" fmla="*/ 1077 h 1921"/>
                <a:gd name="T4" fmla="*/ 2832 w 3100"/>
                <a:gd name="T5" fmla="*/ 0 h 1921"/>
                <a:gd name="T6" fmla="*/ 2910 w 3100"/>
                <a:gd name="T7" fmla="*/ 11 h 1921"/>
                <a:gd name="T8" fmla="*/ 2979 w 3100"/>
                <a:gd name="T9" fmla="*/ 42 h 1921"/>
                <a:gd name="T10" fmla="*/ 3035 w 3100"/>
                <a:gd name="T11" fmla="*/ 92 h 1921"/>
                <a:gd name="T12" fmla="*/ 3076 w 3100"/>
                <a:gd name="T13" fmla="*/ 155 h 1921"/>
                <a:gd name="T14" fmla="*/ 3098 w 3100"/>
                <a:gd name="T15" fmla="*/ 229 h 1921"/>
                <a:gd name="T16" fmla="*/ 3100 w 3100"/>
                <a:gd name="T17" fmla="*/ 689 h 1921"/>
                <a:gd name="T18" fmla="*/ 2968 w 3100"/>
                <a:gd name="T19" fmla="*/ 908 h 1921"/>
                <a:gd name="T20" fmla="*/ 2960 w 3100"/>
                <a:gd name="T21" fmla="*/ 963 h 1921"/>
                <a:gd name="T22" fmla="*/ 2977 w 3100"/>
                <a:gd name="T23" fmla="*/ 1017 h 1921"/>
                <a:gd name="T24" fmla="*/ 3004 w 3100"/>
                <a:gd name="T25" fmla="*/ 1051 h 1921"/>
                <a:gd name="T26" fmla="*/ 3041 w 3100"/>
                <a:gd name="T27" fmla="*/ 1074 h 1921"/>
                <a:gd name="T28" fmla="*/ 2886 w 3100"/>
                <a:gd name="T29" fmla="*/ 1075 h 1921"/>
                <a:gd name="T30" fmla="*/ 2873 w 3100"/>
                <a:gd name="T31" fmla="*/ 546 h 1921"/>
                <a:gd name="T32" fmla="*/ 2825 w 3100"/>
                <a:gd name="T33" fmla="*/ 550 h 1921"/>
                <a:gd name="T34" fmla="*/ 2746 w 3100"/>
                <a:gd name="T35" fmla="*/ 539 h 1921"/>
                <a:gd name="T36" fmla="*/ 2677 w 3100"/>
                <a:gd name="T37" fmla="*/ 507 h 1921"/>
                <a:gd name="T38" fmla="*/ 2619 w 3100"/>
                <a:gd name="T39" fmla="*/ 457 h 1921"/>
                <a:gd name="T40" fmla="*/ 2578 w 3100"/>
                <a:gd name="T41" fmla="*/ 393 h 1921"/>
                <a:gd name="T42" fmla="*/ 2555 w 3100"/>
                <a:gd name="T43" fmla="*/ 318 h 1921"/>
                <a:gd name="T44" fmla="*/ 2553 w 3100"/>
                <a:gd name="T45" fmla="*/ 254 h 1921"/>
                <a:gd name="T46" fmla="*/ 560 w 3100"/>
                <a:gd name="T47" fmla="*/ 229 h 1921"/>
                <a:gd name="T48" fmla="*/ 569 w 3100"/>
                <a:gd name="T49" fmla="*/ 295 h 1921"/>
                <a:gd name="T50" fmla="*/ 557 w 3100"/>
                <a:gd name="T51" fmla="*/ 373 h 1921"/>
                <a:gd name="T52" fmla="*/ 525 w 3100"/>
                <a:gd name="T53" fmla="*/ 443 h 1921"/>
                <a:gd name="T54" fmla="*/ 475 w 3100"/>
                <a:gd name="T55" fmla="*/ 500 h 1921"/>
                <a:gd name="T56" fmla="*/ 411 w 3100"/>
                <a:gd name="T57" fmla="*/ 542 h 1921"/>
                <a:gd name="T58" fmla="*/ 337 w 3100"/>
                <a:gd name="T59" fmla="*/ 564 h 1921"/>
                <a:gd name="T60" fmla="*/ 263 w 3100"/>
                <a:gd name="T61" fmla="*/ 565 h 1921"/>
                <a:gd name="T62" fmla="*/ 230 w 3100"/>
                <a:gd name="T63" fmla="*/ 1393 h 1921"/>
                <a:gd name="T64" fmla="*/ 296 w 3100"/>
                <a:gd name="T65" fmla="*/ 1386 h 1921"/>
                <a:gd name="T66" fmla="*/ 375 w 3100"/>
                <a:gd name="T67" fmla="*/ 1397 h 1921"/>
                <a:gd name="T68" fmla="*/ 445 w 3100"/>
                <a:gd name="T69" fmla="*/ 1430 h 1921"/>
                <a:gd name="T70" fmla="*/ 502 w 3100"/>
                <a:gd name="T71" fmla="*/ 1479 h 1921"/>
                <a:gd name="T72" fmla="*/ 544 w 3100"/>
                <a:gd name="T73" fmla="*/ 1542 h 1921"/>
                <a:gd name="T74" fmla="*/ 566 w 3100"/>
                <a:gd name="T75" fmla="*/ 1617 h 1921"/>
                <a:gd name="T76" fmla="*/ 567 w 3100"/>
                <a:gd name="T77" fmla="*/ 1691 h 1921"/>
                <a:gd name="T78" fmla="*/ 2409 w 3100"/>
                <a:gd name="T79" fmla="*/ 1884 h 1921"/>
                <a:gd name="T80" fmla="*/ 2414 w 3100"/>
                <a:gd name="T81" fmla="*/ 1921 h 1921"/>
                <a:gd name="T82" fmla="*/ 229 w 3100"/>
                <a:gd name="T83" fmla="*/ 1918 h 1921"/>
                <a:gd name="T84" fmla="*/ 155 w 3100"/>
                <a:gd name="T85" fmla="*/ 1896 h 1921"/>
                <a:gd name="T86" fmla="*/ 93 w 3100"/>
                <a:gd name="T87" fmla="*/ 1855 h 1921"/>
                <a:gd name="T88" fmla="*/ 44 w 3100"/>
                <a:gd name="T89" fmla="*/ 1799 h 1921"/>
                <a:gd name="T90" fmla="*/ 11 w 3100"/>
                <a:gd name="T91" fmla="*/ 1730 h 1921"/>
                <a:gd name="T92" fmla="*/ 0 w 3100"/>
                <a:gd name="T93" fmla="*/ 1652 h 1921"/>
                <a:gd name="T94" fmla="*/ 3 w 3100"/>
                <a:gd name="T95" fmla="*/ 229 h 1921"/>
                <a:gd name="T96" fmla="*/ 25 w 3100"/>
                <a:gd name="T97" fmla="*/ 155 h 1921"/>
                <a:gd name="T98" fmla="*/ 66 w 3100"/>
                <a:gd name="T99" fmla="*/ 92 h 1921"/>
                <a:gd name="T100" fmla="*/ 123 w 3100"/>
                <a:gd name="T101" fmla="*/ 42 h 1921"/>
                <a:gd name="T102" fmla="*/ 191 w 3100"/>
                <a:gd name="T103" fmla="*/ 11 h 1921"/>
                <a:gd name="T104" fmla="*/ 269 w 3100"/>
                <a:gd name="T105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00" h="1921">
                  <a:moveTo>
                    <a:pt x="2873" y="1077"/>
                  </a:moveTo>
                  <a:lnTo>
                    <a:pt x="2873" y="1077"/>
                  </a:lnTo>
                  <a:lnTo>
                    <a:pt x="2872" y="1077"/>
                  </a:lnTo>
                  <a:lnTo>
                    <a:pt x="2873" y="1077"/>
                  </a:lnTo>
                  <a:close/>
                  <a:moveTo>
                    <a:pt x="269" y="0"/>
                  </a:moveTo>
                  <a:lnTo>
                    <a:pt x="2832" y="0"/>
                  </a:lnTo>
                  <a:lnTo>
                    <a:pt x="2872" y="2"/>
                  </a:lnTo>
                  <a:lnTo>
                    <a:pt x="2910" y="11"/>
                  </a:lnTo>
                  <a:lnTo>
                    <a:pt x="2945" y="24"/>
                  </a:lnTo>
                  <a:lnTo>
                    <a:pt x="2979" y="42"/>
                  </a:lnTo>
                  <a:lnTo>
                    <a:pt x="3008" y="65"/>
                  </a:lnTo>
                  <a:lnTo>
                    <a:pt x="3035" y="92"/>
                  </a:lnTo>
                  <a:lnTo>
                    <a:pt x="3058" y="122"/>
                  </a:lnTo>
                  <a:lnTo>
                    <a:pt x="3076" y="155"/>
                  </a:lnTo>
                  <a:lnTo>
                    <a:pt x="3089" y="190"/>
                  </a:lnTo>
                  <a:lnTo>
                    <a:pt x="3098" y="229"/>
                  </a:lnTo>
                  <a:lnTo>
                    <a:pt x="3100" y="268"/>
                  </a:lnTo>
                  <a:lnTo>
                    <a:pt x="3100" y="689"/>
                  </a:lnTo>
                  <a:lnTo>
                    <a:pt x="2980" y="882"/>
                  </a:lnTo>
                  <a:lnTo>
                    <a:pt x="2968" y="908"/>
                  </a:lnTo>
                  <a:lnTo>
                    <a:pt x="2961" y="935"/>
                  </a:lnTo>
                  <a:lnTo>
                    <a:pt x="2960" y="963"/>
                  </a:lnTo>
                  <a:lnTo>
                    <a:pt x="2966" y="991"/>
                  </a:lnTo>
                  <a:lnTo>
                    <a:pt x="2977" y="1017"/>
                  </a:lnTo>
                  <a:lnTo>
                    <a:pt x="2989" y="1035"/>
                  </a:lnTo>
                  <a:lnTo>
                    <a:pt x="3004" y="1051"/>
                  </a:lnTo>
                  <a:lnTo>
                    <a:pt x="3023" y="1064"/>
                  </a:lnTo>
                  <a:lnTo>
                    <a:pt x="3041" y="1074"/>
                  </a:lnTo>
                  <a:lnTo>
                    <a:pt x="2900" y="1074"/>
                  </a:lnTo>
                  <a:lnTo>
                    <a:pt x="2886" y="1075"/>
                  </a:lnTo>
                  <a:lnTo>
                    <a:pt x="2873" y="1077"/>
                  </a:lnTo>
                  <a:lnTo>
                    <a:pt x="2873" y="546"/>
                  </a:lnTo>
                  <a:lnTo>
                    <a:pt x="2849" y="549"/>
                  </a:lnTo>
                  <a:lnTo>
                    <a:pt x="2825" y="550"/>
                  </a:lnTo>
                  <a:lnTo>
                    <a:pt x="2784" y="548"/>
                  </a:lnTo>
                  <a:lnTo>
                    <a:pt x="2746" y="539"/>
                  </a:lnTo>
                  <a:lnTo>
                    <a:pt x="2710" y="525"/>
                  </a:lnTo>
                  <a:lnTo>
                    <a:pt x="2677" y="507"/>
                  </a:lnTo>
                  <a:lnTo>
                    <a:pt x="2646" y="484"/>
                  </a:lnTo>
                  <a:lnTo>
                    <a:pt x="2619" y="457"/>
                  </a:lnTo>
                  <a:lnTo>
                    <a:pt x="2597" y="427"/>
                  </a:lnTo>
                  <a:lnTo>
                    <a:pt x="2578" y="393"/>
                  </a:lnTo>
                  <a:lnTo>
                    <a:pt x="2564" y="357"/>
                  </a:lnTo>
                  <a:lnTo>
                    <a:pt x="2555" y="318"/>
                  </a:lnTo>
                  <a:lnTo>
                    <a:pt x="2552" y="279"/>
                  </a:lnTo>
                  <a:lnTo>
                    <a:pt x="2553" y="254"/>
                  </a:lnTo>
                  <a:lnTo>
                    <a:pt x="2558" y="229"/>
                  </a:lnTo>
                  <a:lnTo>
                    <a:pt x="560" y="229"/>
                  </a:lnTo>
                  <a:lnTo>
                    <a:pt x="567" y="261"/>
                  </a:lnTo>
                  <a:lnTo>
                    <a:pt x="569" y="295"/>
                  </a:lnTo>
                  <a:lnTo>
                    <a:pt x="566" y="335"/>
                  </a:lnTo>
                  <a:lnTo>
                    <a:pt x="557" y="373"/>
                  </a:lnTo>
                  <a:lnTo>
                    <a:pt x="544" y="409"/>
                  </a:lnTo>
                  <a:lnTo>
                    <a:pt x="525" y="443"/>
                  </a:lnTo>
                  <a:lnTo>
                    <a:pt x="502" y="474"/>
                  </a:lnTo>
                  <a:lnTo>
                    <a:pt x="475" y="500"/>
                  </a:lnTo>
                  <a:lnTo>
                    <a:pt x="445" y="523"/>
                  </a:lnTo>
                  <a:lnTo>
                    <a:pt x="411" y="542"/>
                  </a:lnTo>
                  <a:lnTo>
                    <a:pt x="375" y="556"/>
                  </a:lnTo>
                  <a:lnTo>
                    <a:pt x="337" y="564"/>
                  </a:lnTo>
                  <a:lnTo>
                    <a:pt x="296" y="567"/>
                  </a:lnTo>
                  <a:lnTo>
                    <a:pt x="263" y="565"/>
                  </a:lnTo>
                  <a:lnTo>
                    <a:pt x="230" y="559"/>
                  </a:lnTo>
                  <a:lnTo>
                    <a:pt x="230" y="1393"/>
                  </a:lnTo>
                  <a:lnTo>
                    <a:pt x="263" y="1388"/>
                  </a:lnTo>
                  <a:lnTo>
                    <a:pt x="296" y="1386"/>
                  </a:lnTo>
                  <a:lnTo>
                    <a:pt x="337" y="1388"/>
                  </a:lnTo>
                  <a:lnTo>
                    <a:pt x="375" y="1397"/>
                  </a:lnTo>
                  <a:lnTo>
                    <a:pt x="411" y="1411"/>
                  </a:lnTo>
                  <a:lnTo>
                    <a:pt x="445" y="1430"/>
                  </a:lnTo>
                  <a:lnTo>
                    <a:pt x="475" y="1453"/>
                  </a:lnTo>
                  <a:lnTo>
                    <a:pt x="502" y="1479"/>
                  </a:lnTo>
                  <a:lnTo>
                    <a:pt x="525" y="1509"/>
                  </a:lnTo>
                  <a:lnTo>
                    <a:pt x="544" y="1542"/>
                  </a:lnTo>
                  <a:lnTo>
                    <a:pt x="557" y="1578"/>
                  </a:lnTo>
                  <a:lnTo>
                    <a:pt x="566" y="1617"/>
                  </a:lnTo>
                  <a:lnTo>
                    <a:pt x="569" y="1657"/>
                  </a:lnTo>
                  <a:lnTo>
                    <a:pt x="567" y="1691"/>
                  </a:lnTo>
                  <a:lnTo>
                    <a:pt x="2409" y="1691"/>
                  </a:lnTo>
                  <a:lnTo>
                    <a:pt x="2409" y="1884"/>
                  </a:lnTo>
                  <a:lnTo>
                    <a:pt x="2410" y="1903"/>
                  </a:lnTo>
                  <a:lnTo>
                    <a:pt x="2414" y="1921"/>
                  </a:lnTo>
                  <a:lnTo>
                    <a:pt x="269" y="1921"/>
                  </a:lnTo>
                  <a:lnTo>
                    <a:pt x="229" y="1918"/>
                  </a:lnTo>
                  <a:lnTo>
                    <a:pt x="191" y="1910"/>
                  </a:lnTo>
                  <a:lnTo>
                    <a:pt x="155" y="1896"/>
                  </a:lnTo>
                  <a:lnTo>
                    <a:pt x="123" y="1877"/>
                  </a:lnTo>
                  <a:lnTo>
                    <a:pt x="93" y="1855"/>
                  </a:lnTo>
                  <a:lnTo>
                    <a:pt x="66" y="1829"/>
                  </a:lnTo>
                  <a:lnTo>
                    <a:pt x="44" y="1799"/>
                  </a:lnTo>
                  <a:lnTo>
                    <a:pt x="25" y="1766"/>
                  </a:lnTo>
                  <a:lnTo>
                    <a:pt x="11" y="1730"/>
                  </a:lnTo>
                  <a:lnTo>
                    <a:pt x="3" y="1692"/>
                  </a:lnTo>
                  <a:lnTo>
                    <a:pt x="0" y="1652"/>
                  </a:lnTo>
                  <a:lnTo>
                    <a:pt x="0" y="268"/>
                  </a:lnTo>
                  <a:lnTo>
                    <a:pt x="3" y="229"/>
                  </a:lnTo>
                  <a:lnTo>
                    <a:pt x="11" y="190"/>
                  </a:lnTo>
                  <a:lnTo>
                    <a:pt x="25" y="155"/>
                  </a:lnTo>
                  <a:lnTo>
                    <a:pt x="44" y="122"/>
                  </a:lnTo>
                  <a:lnTo>
                    <a:pt x="66" y="92"/>
                  </a:lnTo>
                  <a:lnTo>
                    <a:pt x="93" y="65"/>
                  </a:lnTo>
                  <a:lnTo>
                    <a:pt x="123" y="42"/>
                  </a:lnTo>
                  <a:lnTo>
                    <a:pt x="155" y="24"/>
                  </a:lnTo>
                  <a:lnTo>
                    <a:pt x="191" y="11"/>
                  </a:lnTo>
                  <a:lnTo>
                    <a:pt x="229" y="2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53"/>
            <p:cNvSpPr>
              <a:spLocks/>
            </p:cNvSpPr>
            <p:nvPr/>
          </p:nvSpPr>
          <p:spPr bwMode="auto">
            <a:xfrm>
              <a:off x="7640638" y="3805238"/>
              <a:ext cx="39688" cy="85725"/>
            </a:xfrm>
            <a:custGeom>
              <a:avLst/>
              <a:gdLst>
                <a:gd name="T0" fmla="*/ 37 w 248"/>
                <a:gd name="T1" fmla="*/ 0 h 535"/>
                <a:gd name="T2" fmla="*/ 210 w 248"/>
                <a:gd name="T3" fmla="*/ 0 h 535"/>
                <a:gd name="T4" fmla="*/ 225 w 248"/>
                <a:gd name="T5" fmla="*/ 3 h 535"/>
                <a:gd name="T6" fmla="*/ 237 w 248"/>
                <a:gd name="T7" fmla="*/ 11 h 535"/>
                <a:gd name="T8" fmla="*/ 245 w 248"/>
                <a:gd name="T9" fmla="*/ 23 h 535"/>
                <a:gd name="T10" fmla="*/ 248 w 248"/>
                <a:gd name="T11" fmla="*/ 38 h 535"/>
                <a:gd name="T12" fmla="*/ 248 w 248"/>
                <a:gd name="T13" fmla="*/ 498 h 535"/>
                <a:gd name="T14" fmla="*/ 245 w 248"/>
                <a:gd name="T15" fmla="*/ 512 h 535"/>
                <a:gd name="T16" fmla="*/ 237 w 248"/>
                <a:gd name="T17" fmla="*/ 524 h 535"/>
                <a:gd name="T18" fmla="*/ 225 w 248"/>
                <a:gd name="T19" fmla="*/ 532 h 535"/>
                <a:gd name="T20" fmla="*/ 210 w 248"/>
                <a:gd name="T21" fmla="*/ 535 h 535"/>
                <a:gd name="T22" fmla="*/ 37 w 248"/>
                <a:gd name="T23" fmla="*/ 535 h 535"/>
                <a:gd name="T24" fmla="*/ 23 w 248"/>
                <a:gd name="T25" fmla="*/ 532 h 535"/>
                <a:gd name="T26" fmla="*/ 11 w 248"/>
                <a:gd name="T27" fmla="*/ 524 h 535"/>
                <a:gd name="T28" fmla="*/ 3 w 248"/>
                <a:gd name="T29" fmla="*/ 512 h 535"/>
                <a:gd name="T30" fmla="*/ 0 w 248"/>
                <a:gd name="T31" fmla="*/ 498 h 535"/>
                <a:gd name="T32" fmla="*/ 0 w 248"/>
                <a:gd name="T33" fmla="*/ 38 h 535"/>
                <a:gd name="T34" fmla="*/ 3 w 248"/>
                <a:gd name="T35" fmla="*/ 23 h 535"/>
                <a:gd name="T36" fmla="*/ 11 w 248"/>
                <a:gd name="T37" fmla="*/ 11 h 535"/>
                <a:gd name="T38" fmla="*/ 23 w 248"/>
                <a:gd name="T39" fmla="*/ 3 h 535"/>
                <a:gd name="T40" fmla="*/ 37 w 248"/>
                <a:gd name="T41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" h="535">
                  <a:moveTo>
                    <a:pt x="37" y="0"/>
                  </a:moveTo>
                  <a:lnTo>
                    <a:pt x="210" y="0"/>
                  </a:lnTo>
                  <a:lnTo>
                    <a:pt x="225" y="3"/>
                  </a:lnTo>
                  <a:lnTo>
                    <a:pt x="237" y="11"/>
                  </a:lnTo>
                  <a:lnTo>
                    <a:pt x="245" y="23"/>
                  </a:lnTo>
                  <a:lnTo>
                    <a:pt x="248" y="38"/>
                  </a:lnTo>
                  <a:lnTo>
                    <a:pt x="248" y="498"/>
                  </a:lnTo>
                  <a:lnTo>
                    <a:pt x="245" y="512"/>
                  </a:lnTo>
                  <a:lnTo>
                    <a:pt x="237" y="524"/>
                  </a:lnTo>
                  <a:lnTo>
                    <a:pt x="225" y="532"/>
                  </a:lnTo>
                  <a:lnTo>
                    <a:pt x="210" y="535"/>
                  </a:lnTo>
                  <a:lnTo>
                    <a:pt x="37" y="535"/>
                  </a:lnTo>
                  <a:lnTo>
                    <a:pt x="23" y="532"/>
                  </a:lnTo>
                  <a:lnTo>
                    <a:pt x="11" y="524"/>
                  </a:lnTo>
                  <a:lnTo>
                    <a:pt x="3" y="512"/>
                  </a:lnTo>
                  <a:lnTo>
                    <a:pt x="0" y="498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54"/>
            <p:cNvSpPr>
              <a:spLocks/>
            </p:cNvSpPr>
            <p:nvPr/>
          </p:nvSpPr>
          <p:spPr bwMode="auto">
            <a:xfrm>
              <a:off x="7696200" y="3773488"/>
              <a:ext cx="39688" cy="117475"/>
            </a:xfrm>
            <a:custGeom>
              <a:avLst/>
              <a:gdLst>
                <a:gd name="T0" fmla="*/ 37 w 248"/>
                <a:gd name="T1" fmla="*/ 0 h 743"/>
                <a:gd name="T2" fmla="*/ 210 w 248"/>
                <a:gd name="T3" fmla="*/ 0 h 743"/>
                <a:gd name="T4" fmla="*/ 225 w 248"/>
                <a:gd name="T5" fmla="*/ 2 h 743"/>
                <a:gd name="T6" fmla="*/ 237 w 248"/>
                <a:gd name="T7" fmla="*/ 11 h 743"/>
                <a:gd name="T8" fmla="*/ 245 w 248"/>
                <a:gd name="T9" fmla="*/ 23 h 743"/>
                <a:gd name="T10" fmla="*/ 248 w 248"/>
                <a:gd name="T11" fmla="*/ 37 h 743"/>
                <a:gd name="T12" fmla="*/ 248 w 248"/>
                <a:gd name="T13" fmla="*/ 705 h 743"/>
                <a:gd name="T14" fmla="*/ 245 w 248"/>
                <a:gd name="T15" fmla="*/ 720 h 743"/>
                <a:gd name="T16" fmla="*/ 237 w 248"/>
                <a:gd name="T17" fmla="*/ 732 h 743"/>
                <a:gd name="T18" fmla="*/ 225 w 248"/>
                <a:gd name="T19" fmla="*/ 740 h 743"/>
                <a:gd name="T20" fmla="*/ 210 w 248"/>
                <a:gd name="T21" fmla="*/ 743 h 743"/>
                <a:gd name="T22" fmla="*/ 37 w 248"/>
                <a:gd name="T23" fmla="*/ 743 h 743"/>
                <a:gd name="T24" fmla="*/ 23 w 248"/>
                <a:gd name="T25" fmla="*/ 740 h 743"/>
                <a:gd name="T26" fmla="*/ 11 w 248"/>
                <a:gd name="T27" fmla="*/ 732 h 743"/>
                <a:gd name="T28" fmla="*/ 3 w 248"/>
                <a:gd name="T29" fmla="*/ 720 h 743"/>
                <a:gd name="T30" fmla="*/ 0 w 248"/>
                <a:gd name="T31" fmla="*/ 705 h 743"/>
                <a:gd name="T32" fmla="*/ 0 w 248"/>
                <a:gd name="T33" fmla="*/ 37 h 743"/>
                <a:gd name="T34" fmla="*/ 3 w 248"/>
                <a:gd name="T35" fmla="*/ 23 h 743"/>
                <a:gd name="T36" fmla="*/ 11 w 248"/>
                <a:gd name="T37" fmla="*/ 11 h 743"/>
                <a:gd name="T38" fmla="*/ 23 w 248"/>
                <a:gd name="T39" fmla="*/ 2 h 743"/>
                <a:gd name="T40" fmla="*/ 37 w 248"/>
                <a:gd name="T41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" h="743">
                  <a:moveTo>
                    <a:pt x="37" y="0"/>
                  </a:moveTo>
                  <a:lnTo>
                    <a:pt x="210" y="0"/>
                  </a:lnTo>
                  <a:lnTo>
                    <a:pt x="225" y="2"/>
                  </a:lnTo>
                  <a:lnTo>
                    <a:pt x="237" y="11"/>
                  </a:lnTo>
                  <a:lnTo>
                    <a:pt x="245" y="23"/>
                  </a:lnTo>
                  <a:lnTo>
                    <a:pt x="248" y="37"/>
                  </a:lnTo>
                  <a:lnTo>
                    <a:pt x="248" y="705"/>
                  </a:lnTo>
                  <a:lnTo>
                    <a:pt x="245" y="720"/>
                  </a:lnTo>
                  <a:lnTo>
                    <a:pt x="237" y="732"/>
                  </a:lnTo>
                  <a:lnTo>
                    <a:pt x="225" y="740"/>
                  </a:lnTo>
                  <a:lnTo>
                    <a:pt x="210" y="743"/>
                  </a:lnTo>
                  <a:lnTo>
                    <a:pt x="37" y="743"/>
                  </a:lnTo>
                  <a:lnTo>
                    <a:pt x="23" y="740"/>
                  </a:lnTo>
                  <a:lnTo>
                    <a:pt x="11" y="732"/>
                  </a:lnTo>
                  <a:lnTo>
                    <a:pt x="3" y="720"/>
                  </a:lnTo>
                  <a:lnTo>
                    <a:pt x="0" y="705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55"/>
            <p:cNvSpPr>
              <a:spLocks/>
            </p:cNvSpPr>
            <p:nvPr/>
          </p:nvSpPr>
          <p:spPr bwMode="auto">
            <a:xfrm>
              <a:off x="7729538" y="3670300"/>
              <a:ext cx="85725" cy="220663"/>
            </a:xfrm>
            <a:custGeom>
              <a:avLst/>
              <a:gdLst>
                <a:gd name="T0" fmla="*/ 277 w 544"/>
                <a:gd name="T1" fmla="*/ 0 h 1388"/>
                <a:gd name="T2" fmla="*/ 288 w 544"/>
                <a:gd name="T3" fmla="*/ 4 h 1388"/>
                <a:gd name="T4" fmla="*/ 296 w 544"/>
                <a:gd name="T5" fmla="*/ 13 h 1388"/>
                <a:gd name="T6" fmla="*/ 540 w 544"/>
                <a:gd name="T7" fmla="*/ 404 h 1388"/>
                <a:gd name="T8" fmla="*/ 544 w 544"/>
                <a:gd name="T9" fmla="*/ 416 h 1388"/>
                <a:gd name="T10" fmla="*/ 543 w 544"/>
                <a:gd name="T11" fmla="*/ 427 h 1388"/>
                <a:gd name="T12" fmla="*/ 536 w 544"/>
                <a:gd name="T13" fmla="*/ 438 h 1388"/>
                <a:gd name="T14" fmla="*/ 526 w 544"/>
                <a:gd name="T15" fmla="*/ 444 h 1388"/>
                <a:gd name="T16" fmla="*/ 514 w 544"/>
                <a:gd name="T17" fmla="*/ 448 h 1388"/>
                <a:gd name="T18" fmla="*/ 395 w 544"/>
                <a:gd name="T19" fmla="*/ 448 h 1388"/>
                <a:gd name="T20" fmla="*/ 395 w 544"/>
                <a:gd name="T21" fmla="*/ 1353 h 1388"/>
                <a:gd name="T22" fmla="*/ 391 w 544"/>
                <a:gd name="T23" fmla="*/ 1367 h 1388"/>
                <a:gd name="T24" fmla="*/ 383 w 544"/>
                <a:gd name="T25" fmla="*/ 1378 h 1388"/>
                <a:gd name="T26" fmla="*/ 372 w 544"/>
                <a:gd name="T27" fmla="*/ 1386 h 1388"/>
                <a:gd name="T28" fmla="*/ 358 w 544"/>
                <a:gd name="T29" fmla="*/ 1388 h 1388"/>
                <a:gd name="T30" fmla="*/ 185 w 544"/>
                <a:gd name="T31" fmla="*/ 1388 h 1388"/>
                <a:gd name="T32" fmla="*/ 170 w 544"/>
                <a:gd name="T33" fmla="*/ 1385 h 1388"/>
                <a:gd name="T34" fmla="*/ 159 w 544"/>
                <a:gd name="T35" fmla="*/ 1377 h 1388"/>
                <a:gd name="T36" fmla="*/ 150 w 544"/>
                <a:gd name="T37" fmla="*/ 1365 h 1388"/>
                <a:gd name="T38" fmla="*/ 147 w 544"/>
                <a:gd name="T39" fmla="*/ 1351 h 1388"/>
                <a:gd name="T40" fmla="*/ 147 w 544"/>
                <a:gd name="T41" fmla="*/ 448 h 1388"/>
                <a:gd name="T42" fmla="*/ 28 w 544"/>
                <a:gd name="T43" fmla="*/ 448 h 1388"/>
                <a:gd name="T44" fmla="*/ 16 w 544"/>
                <a:gd name="T45" fmla="*/ 444 h 1388"/>
                <a:gd name="T46" fmla="*/ 7 w 544"/>
                <a:gd name="T47" fmla="*/ 438 h 1388"/>
                <a:gd name="T48" fmla="*/ 1 w 544"/>
                <a:gd name="T49" fmla="*/ 427 h 1388"/>
                <a:gd name="T50" fmla="*/ 0 w 544"/>
                <a:gd name="T51" fmla="*/ 416 h 1388"/>
                <a:gd name="T52" fmla="*/ 4 w 544"/>
                <a:gd name="T53" fmla="*/ 404 h 1388"/>
                <a:gd name="T54" fmla="*/ 247 w 544"/>
                <a:gd name="T55" fmla="*/ 13 h 1388"/>
                <a:gd name="T56" fmla="*/ 256 w 544"/>
                <a:gd name="T57" fmla="*/ 4 h 1388"/>
                <a:gd name="T58" fmla="*/ 266 w 544"/>
                <a:gd name="T59" fmla="*/ 0 h 1388"/>
                <a:gd name="T60" fmla="*/ 277 w 544"/>
                <a:gd name="T61" fmla="*/ 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4" h="1388">
                  <a:moveTo>
                    <a:pt x="277" y="0"/>
                  </a:moveTo>
                  <a:lnTo>
                    <a:pt x="288" y="4"/>
                  </a:lnTo>
                  <a:lnTo>
                    <a:pt x="296" y="13"/>
                  </a:lnTo>
                  <a:lnTo>
                    <a:pt x="540" y="404"/>
                  </a:lnTo>
                  <a:lnTo>
                    <a:pt x="544" y="416"/>
                  </a:lnTo>
                  <a:lnTo>
                    <a:pt x="543" y="427"/>
                  </a:lnTo>
                  <a:lnTo>
                    <a:pt x="536" y="438"/>
                  </a:lnTo>
                  <a:lnTo>
                    <a:pt x="526" y="444"/>
                  </a:lnTo>
                  <a:lnTo>
                    <a:pt x="514" y="448"/>
                  </a:lnTo>
                  <a:lnTo>
                    <a:pt x="395" y="448"/>
                  </a:lnTo>
                  <a:lnTo>
                    <a:pt x="395" y="1353"/>
                  </a:lnTo>
                  <a:lnTo>
                    <a:pt x="391" y="1367"/>
                  </a:lnTo>
                  <a:lnTo>
                    <a:pt x="383" y="1378"/>
                  </a:lnTo>
                  <a:lnTo>
                    <a:pt x="372" y="1386"/>
                  </a:lnTo>
                  <a:lnTo>
                    <a:pt x="358" y="1388"/>
                  </a:lnTo>
                  <a:lnTo>
                    <a:pt x="185" y="1388"/>
                  </a:lnTo>
                  <a:lnTo>
                    <a:pt x="170" y="1385"/>
                  </a:lnTo>
                  <a:lnTo>
                    <a:pt x="159" y="1377"/>
                  </a:lnTo>
                  <a:lnTo>
                    <a:pt x="150" y="1365"/>
                  </a:lnTo>
                  <a:lnTo>
                    <a:pt x="147" y="1351"/>
                  </a:lnTo>
                  <a:lnTo>
                    <a:pt x="147" y="448"/>
                  </a:lnTo>
                  <a:lnTo>
                    <a:pt x="28" y="448"/>
                  </a:lnTo>
                  <a:lnTo>
                    <a:pt x="16" y="444"/>
                  </a:lnTo>
                  <a:lnTo>
                    <a:pt x="7" y="438"/>
                  </a:lnTo>
                  <a:lnTo>
                    <a:pt x="1" y="427"/>
                  </a:lnTo>
                  <a:lnTo>
                    <a:pt x="0" y="416"/>
                  </a:lnTo>
                  <a:lnTo>
                    <a:pt x="4" y="404"/>
                  </a:lnTo>
                  <a:lnTo>
                    <a:pt x="247" y="13"/>
                  </a:lnTo>
                  <a:lnTo>
                    <a:pt x="256" y="4"/>
                  </a:lnTo>
                  <a:lnTo>
                    <a:pt x="26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56"/>
            <p:cNvSpPr>
              <a:spLocks noEditPoints="1"/>
            </p:cNvSpPr>
            <p:nvPr/>
          </p:nvSpPr>
          <p:spPr bwMode="auto">
            <a:xfrm>
              <a:off x="7391400" y="3644900"/>
              <a:ext cx="187325" cy="187325"/>
            </a:xfrm>
            <a:custGeom>
              <a:avLst/>
              <a:gdLst>
                <a:gd name="T0" fmla="*/ 539 w 1180"/>
                <a:gd name="T1" fmla="*/ 269 h 1181"/>
                <a:gd name="T2" fmla="*/ 440 w 1180"/>
                <a:gd name="T3" fmla="*/ 317 h 1181"/>
                <a:gd name="T4" fmla="*/ 368 w 1180"/>
                <a:gd name="T5" fmla="*/ 402 h 1181"/>
                <a:gd name="T6" fmla="*/ 335 w 1180"/>
                <a:gd name="T7" fmla="*/ 477 h 1181"/>
                <a:gd name="T8" fmla="*/ 245 w 1180"/>
                <a:gd name="T9" fmla="*/ 488 h 1181"/>
                <a:gd name="T10" fmla="*/ 245 w 1180"/>
                <a:gd name="T11" fmla="*/ 555 h 1181"/>
                <a:gd name="T12" fmla="*/ 319 w 1180"/>
                <a:gd name="T13" fmla="*/ 565 h 1181"/>
                <a:gd name="T14" fmla="*/ 253 w 1180"/>
                <a:gd name="T15" fmla="*/ 604 h 1181"/>
                <a:gd name="T16" fmla="*/ 243 w 1180"/>
                <a:gd name="T17" fmla="*/ 669 h 1181"/>
                <a:gd name="T18" fmla="*/ 264 w 1180"/>
                <a:gd name="T19" fmla="*/ 688 h 1181"/>
                <a:gd name="T20" fmla="*/ 349 w 1180"/>
                <a:gd name="T21" fmla="*/ 739 h 1181"/>
                <a:gd name="T22" fmla="*/ 406 w 1180"/>
                <a:gd name="T23" fmla="*/ 831 h 1181"/>
                <a:gd name="T24" fmla="*/ 491 w 1180"/>
                <a:gd name="T25" fmla="*/ 894 h 1181"/>
                <a:gd name="T26" fmla="*/ 613 w 1180"/>
                <a:gd name="T27" fmla="*/ 925 h 1181"/>
                <a:gd name="T28" fmla="*/ 742 w 1180"/>
                <a:gd name="T29" fmla="*/ 911 h 1181"/>
                <a:gd name="T30" fmla="*/ 807 w 1180"/>
                <a:gd name="T31" fmla="*/ 883 h 1181"/>
                <a:gd name="T32" fmla="*/ 812 w 1180"/>
                <a:gd name="T33" fmla="*/ 853 h 1181"/>
                <a:gd name="T34" fmla="*/ 774 w 1180"/>
                <a:gd name="T35" fmla="*/ 782 h 1181"/>
                <a:gd name="T36" fmla="*/ 721 w 1180"/>
                <a:gd name="T37" fmla="*/ 790 h 1181"/>
                <a:gd name="T38" fmla="*/ 622 w 1180"/>
                <a:gd name="T39" fmla="*/ 804 h 1181"/>
                <a:gd name="T40" fmla="*/ 534 w 1180"/>
                <a:gd name="T41" fmla="*/ 784 h 1181"/>
                <a:gd name="T42" fmla="*/ 480 w 1180"/>
                <a:gd name="T43" fmla="*/ 734 h 1181"/>
                <a:gd name="T44" fmla="*/ 604 w 1180"/>
                <a:gd name="T45" fmla="*/ 688 h 1181"/>
                <a:gd name="T46" fmla="*/ 625 w 1180"/>
                <a:gd name="T47" fmla="*/ 668 h 1181"/>
                <a:gd name="T48" fmla="*/ 614 w 1180"/>
                <a:gd name="T49" fmla="*/ 604 h 1181"/>
                <a:gd name="T50" fmla="*/ 445 w 1180"/>
                <a:gd name="T51" fmla="*/ 564 h 1181"/>
                <a:gd name="T52" fmla="*/ 621 w 1180"/>
                <a:gd name="T53" fmla="*/ 554 h 1181"/>
                <a:gd name="T54" fmla="*/ 621 w 1180"/>
                <a:gd name="T55" fmla="*/ 487 h 1181"/>
                <a:gd name="T56" fmla="*/ 465 w 1180"/>
                <a:gd name="T57" fmla="*/ 477 h 1181"/>
                <a:gd name="T58" fmla="*/ 489 w 1180"/>
                <a:gd name="T59" fmla="*/ 433 h 1181"/>
                <a:gd name="T60" fmla="*/ 546 w 1180"/>
                <a:gd name="T61" fmla="*/ 391 h 1181"/>
                <a:gd name="T62" fmla="*/ 651 w 1180"/>
                <a:gd name="T63" fmla="*/ 377 h 1181"/>
                <a:gd name="T64" fmla="*/ 754 w 1180"/>
                <a:gd name="T65" fmla="*/ 399 h 1181"/>
                <a:gd name="T66" fmla="*/ 781 w 1180"/>
                <a:gd name="T67" fmla="*/ 393 h 1181"/>
                <a:gd name="T68" fmla="*/ 809 w 1180"/>
                <a:gd name="T69" fmla="*/ 329 h 1181"/>
                <a:gd name="T70" fmla="*/ 806 w 1180"/>
                <a:gd name="T71" fmla="*/ 299 h 1181"/>
                <a:gd name="T72" fmla="*/ 784 w 1180"/>
                <a:gd name="T73" fmla="*/ 285 h 1181"/>
                <a:gd name="T74" fmla="*/ 661 w 1180"/>
                <a:gd name="T75" fmla="*/ 257 h 1181"/>
                <a:gd name="T76" fmla="*/ 653 w 1180"/>
                <a:gd name="T77" fmla="*/ 3 h 1181"/>
                <a:gd name="T78" fmla="*/ 832 w 1180"/>
                <a:gd name="T79" fmla="*/ 52 h 1181"/>
                <a:gd name="T80" fmla="*/ 985 w 1180"/>
                <a:gd name="T81" fmla="*/ 152 h 1181"/>
                <a:gd name="T82" fmla="*/ 1099 w 1180"/>
                <a:gd name="T83" fmla="*/ 292 h 1181"/>
                <a:gd name="T84" fmla="*/ 1166 w 1180"/>
                <a:gd name="T85" fmla="*/ 464 h 1181"/>
                <a:gd name="T86" fmla="*/ 1176 w 1180"/>
                <a:gd name="T87" fmla="*/ 654 h 1181"/>
                <a:gd name="T88" fmla="*/ 1127 w 1180"/>
                <a:gd name="T89" fmla="*/ 834 h 1181"/>
                <a:gd name="T90" fmla="*/ 1027 w 1180"/>
                <a:gd name="T91" fmla="*/ 986 h 1181"/>
                <a:gd name="T92" fmla="*/ 887 w 1180"/>
                <a:gd name="T93" fmla="*/ 1100 h 1181"/>
                <a:gd name="T94" fmla="*/ 717 w 1180"/>
                <a:gd name="T95" fmla="*/ 1168 h 1181"/>
                <a:gd name="T96" fmla="*/ 525 w 1180"/>
                <a:gd name="T97" fmla="*/ 1178 h 1181"/>
                <a:gd name="T98" fmla="*/ 346 w 1180"/>
                <a:gd name="T99" fmla="*/ 1128 h 1181"/>
                <a:gd name="T100" fmla="*/ 195 w 1180"/>
                <a:gd name="T101" fmla="*/ 1029 h 1181"/>
                <a:gd name="T102" fmla="*/ 80 w 1180"/>
                <a:gd name="T103" fmla="*/ 889 h 1181"/>
                <a:gd name="T104" fmla="*/ 13 w 1180"/>
                <a:gd name="T105" fmla="*/ 717 h 1181"/>
                <a:gd name="T106" fmla="*/ 3 w 1180"/>
                <a:gd name="T107" fmla="*/ 526 h 1181"/>
                <a:gd name="T108" fmla="*/ 51 w 1180"/>
                <a:gd name="T109" fmla="*/ 347 h 1181"/>
                <a:gd name="T110" fmla="*/ 151 w 1180"/>
                <a:gd name="T111" fmla="*/ 195 h 1181"/>
                <a:gd name="T112" fmla="*/ 291 w 1180"/>
                <a:gd name="T113" fmla="*/ 81 h 1181"/>
                <a:gd name="T114" fmla="*/ 463 w 1180"/>
                <a:gd name="T115" fmla="*/ 14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0" h="1181">
                  <a:moveTo>
                    <a:pt x="619" y="257"/>
                  </a:moveTo>
                  <a:lnTo>
                    <a:pt x="576" y="261"/>
                  </a:lnTo>
                  <a:lnTo>
                    <a:pt x="539" y="269"/>
                  </a:lnTo>
                  <a:lnTo>
                    <a:pt x="504" y="281"/>
                  </a:lnTo>
                  <a:lnTo>
                    <a:pt x="471" y="296"/>
                  </a:lnTo>
                  <a:lnTo>
                    <a:pt x="440" y="317"/>
                  </a:lnTo>
                  <a:lnTo>
                    <a:pt x="411" y="342"/>
                  </a:lnTo>
                  <a:lnTo>
                    <a:pt x="387" y="371"/>
                  </a:lnTo>
                  <a:lnTo>
                    <a:pt x="368" y="402"/>
                  </a:lnTo>
                  <a:lnTo>
                    <a:pt x="350" y="434"/>
                  </a:lnTo>
                  <a:lnTo>
                    <a:pt x="337" y="470"/>
                  </a:lnTo>
                  <a:lnTo>
                    <a:pt x="335" y="477"/>
                  </a:lnTo>
                  <a:lnTo>
                    <a:pt x="264" y="477"/>
                  </a:lnTo>
                  <a:lnTo>
                    <a:pt x="253" y="480"/>
                  </a:lnTo>
                  <a:lnTo>
                    <a:pt x="245" y="488"/>
                  </a:lnTo>
                  <a:lnTo>
                    <a:pt x="243" y="498"/>
                  </a:lnTo>
                  <a:lnTo>
                    <a:pt x="243" y="544"/>
                  </a:lnTo>
                  <a:lnTo>
                    <a:pt x="245" y="555"/>
                  </a:lnTo>
                  <a:lnTo>
                    <a:pt x="253" y="562"/>
                  </a:lnTo>
                  <a:lnTo>
                    <a:pt x="264" y="565"/>
                  </a:lnTo>
                  <a:lnTo>
                    <a:pt x="319" y="565"/>
                  </a:lnTo>
                  <a:lnTo>
                    <a:pt x="319" y="602"/>
                  </a:lnTo>
                  <a:lnTo>
                    <a:pt x="264" y="602"/>
                  </a:lnTo>
                  <a:lnTo>
                    <a:pt x="253" y="604"/>
                  </a:lnTo>
                  <a:lnTo>
                    <a:pt x="245" y="612"/>
                  </a:lnTo>
                  <a:lnTo>
                    <a:pt x="243" y="623"/>
                  </a:lnTo>
                  <a:lnTo>
                    <a:pt x="243" y="669"/>
                  </a:lnTo>
                  <a:lnTo>
                    <a:pt x="245" y="678"/>
                  </a:lnTo>
                  <a:lnTo>
                    <a:pt x="253" y="686"/>
                  </a:lnTo>
                  <a:lnTo>
                    <a:pt x="264" y="688"/>
                  </a:lnTo>
                  <a:lnTo>
                    <a:pt x="333" y="688"/>
                  </a:lnTo>
                  <a:lnTo>
                    <a:pt x="340" y="714"/>
                  </a:lnTo>
                  <a:lnTo>
                    <a:pt x="349" y="739"/>
                  </a:lnTo>
                  <a:lnTo>
                    <a:pt x="365" y="773"/>
                  </a:lnTo>
                  <a:lnTo>
                    <a:pt x="384" y="803"/>
                  </a:lnTo>
                  <a:lnTo>
                    <a:pt x="406" y="831"/>
                  </a:lnTo>
                  <a:lnTo>
                    <a:pt x="431" y="855"/>
                  </a:lnTo>
                  <a:lnTo>
                    <a:pt x="459" y="877"/>
                  </a:lnTo>
                  <a:lnTo>
                    <a:pt x="491" y="894"/>
                  </a:lnTo>
                  <a:lnTo>
                    <a:pt x="527" y="907"/>
                  </a:lnTo>
                  <a:lnTo>
                    <a:pt x="570" y="919"/>
                  </a:lnTo>
                  <a:lnTo>
                    <a:pt x="613" y="925"/>
                  </a:lnTo>
                  <a:lnTo>
                    <a:pt x="655" y="925"/>
                  </a:lnTo>
                  <a:lnTo>
                    <a:pt x="699" y="920"/>
                  </a:lnTo>
                  <a:lnTo>
                    <a:pt x="742" y="911"/>
                  </a:lnTo>
                  <a:lnTo>
                    <a:pt x="769" y="902"/>
                  </a:lnTo>
                  <a:lnTo>
                    <a:pt x="796" y="891"/>
                  </a:lnTo>
                  <a:lnTo>
                    <a:pt x="807" y="883"/>
                  </a:lnTo>
                  <a:lnTo>
                    <a:pt x="813" y="874"/>
                  </a:lnTo>
                  <a:lnTo>
                    <a:pt x="814" y="865"/>
                  </a:lnTo>
                  <a:lnTo>
                    <a:pt x="812" y="853"/>
                  </a:lnTo>
                  <a:lnTo>
                    <a:pt x="788" y="798"/>
                  </a:lnTo>
                  <a:lnTo>
                    <a:pt x="782" y="788"/>
                  </a:lnTo>
                  <a:lnTo>
                    <a:pt x="774" y="782"/>
                  </a:lnTo>
                  <a:lnTo>
                    <a:pt x="766" y="780"/>
                  </a:lnTo>
                  <a:lnTo>
                    <a:pt x="754" y="781"/>
                  </a:lnTo>
                  <a:lnTo>
                    <a:pt x="721" y="790"/>
                  </a:lnTo>
                  <a:lnTo>
                    <a:pt x="687" y="798"/>
                  </a:lnTo>
                  <a:lnTo>
                    <a:pt x="654" y="802"/>
                  </a:lnTo>
                  <a:lnTo>
                    <a:pt x="622" y="804"/>
                  </a:lnTo>
                  <a:lnTo>
                    <a:pt x="590" y="801"/>
                  </a:lnTo>
                  <a:lnTo>
                    <a:pt x="558" y="793"/>
                  </a:lnTo>
                  <a:lnTo>
                    <a:pt x="534" y="784"/>
                  </a:lnTo>
                  <a:lnTo>
                    <a:pt x="513" y="770"/>
                  </a:lnTo>
                  <a:lnTo>
                    <a:pt x="496" y="753"/>
                  </a:lnTo>
                  <a:lnTo>
                    <a:pt x="480" y="734"/>
                  </a:lnTo>
                  <a:lnTo>
                    <a:pt x="468" y="712"/>
                  </a:lnTo>
                  <a:lnTo>
                    <a:pt x="459" y="688"/>
                  </a:lnTo>
                  <a:lnTo>
                    <a:pt x="604" y="688"/>
                  </a:lnTo>
                  <a:lnTo>
                    <a:pt x="615" y="685"/>
                  </a:lnTo>
                  <a:lnTo>
                    <a:pt x="621" y="677"/>
                  </a:lnTo>
                  <a:lnTo>
                    <a:pt x="625" y="668"/>
                  </a:lnTo>
                  <a:lnTo>
                    <a:pt x="625" y="622"/>
                  </a:lnTo>
                  <a:lnTo>
                    <a:pt x="621" y="611"/>
                  </a:lnTo>
                  <a:lnTo>
                    <a:pt x="614" y="604"/>
                  </a:lnTo>
                  <a:lnTo>
                    <a:pt x="604" y="601"/>
                  </a:lnTo>
                  <a:lnTo>
                    <a:pt x="445" y="601"/>
                  </a:lnTo>
                  <a:lnTo>
                    <a:pt x="445" y="564"/>
                  </a:lnTo>
                  <a:lnTo>
                    <a:pt x="604" y="564"/>
                  </a:lnTo>
                  <a:lnTo>
                    <a:pt x="615" y="561"/>
                  </a:lnTo>
                  <a:lnTo>
                    <a:pt x="621" y="554"/>
                  </a:lnTo>
                  <a:lnTo>
                    <a:pt x="625" y="543"/>
                  </a:lnTo>
                  <a:lnTo>
                    <a:pt x="625" y="498"/>
                  </a:lnTo>
                  <a:lnTo>
                    <a:pt x="621" y="487"/>
                  </a:lnTo>
                  <a:lnTo>
                    <a:pt x="614" y="479"/>
                  </a:lnTo>
                  <a:lnTo>
                    <a:pt x="604" y="477"/>
                  </a:lnTo>
                  <a:lnTo>
                    <a:pt x="465" y="477"/>
                  </a:lnTo>
                  <a:lnTo>
                    <a:pt x="465" y="475"/>
                  </a:lnTo>
                  <a:lnTo>
                    <a:pt x="476" y="453"/>
                  </a:lnTo>
                  <a:lnTo>
                    <a:pt x="489" y="433"/>
                  </a:lnTo>
                  <a:lnTo>
                    <a:pt x="504" y="416"/>
                  </a:lnTo>
                  <a:lnTo>
                    <a:pt x="523" y="402"/>
                  </a:lnTo>
                  <a:lnTo>
                    <a:pt x="546" y="391"/>
                  </a:lnTo>
                  <a:lnTo>
                    <a:pt x="580" y="381"/>
                  </a:lnTo>
                  <a:lnTo>
                    <a:pt x="615" y="376"/>
                  </a:lnTo>
                  <a:lnTo>
                    <a:pt x="651" y="377"/>
                  </a:lnTo>
                  <a:lnTo>
                    <a:pt x="686" y="383"/>
                  </a:lnTo>
                  <a:lnTo>
                    <a:pt x="720" y="392"/>
                  </a:lnTo>
                  <a:lnTo>
                    <a:pt x="754" y="399"/>
                  </a:lnTo>
                  <a:lnTo>
                    <a:pt x="765" y="402"/>
                  </a:lnTo>
                  <a:lnTo>
                    <a:pt x="773" y="399"/>
                  </a:lnTo>
                  <a:lnTo>
                    <a:pt x="781" y="393"/>
                  </a:lnTo>
                  <a:lnTo>
                    <a:pt x="787" y="384"/>
                  </a:lnTo>
                  <a:lnTo>
                    <a:pt x="799" y="357"/>
                  </a:lnTo>
                  <a:lnTo>
                    <a:pt x="809" y="329"/>
                  </a:lnTo>
                  <a:lnTo>
                    <a:pt x="813" y="318"/>
                  </a:lnTo>
                  <a:lnTo>
                    <a:pt x="812" y="307"/>
                  </a:lnTo>
                  <a:lnTo>
                    <a:pt x="806" y="299"/>
                  </a:lnTo>
                  <a:lnTo>
                    <a:pt x="796" y="291"/>
                  </a:lnTo>
                  <a:lnTo>
                    <a:pt x="791" y="288"/>
                  </a:lnTo>
                  <a:lnTo>
                    <a:pt x="784" y="285"/>
                  </a:lnTo>
                  <a:lnTo>
                    <a:pt x="744" y="271"/>
                  </a:lnTo>
                  <a:lnTo>
                    <a:pt x="702" y="262"/>
                  </a:lnTo>
                  <a:lnTo>
                    <a:pt x="661" y="257"/>
                  </a:lnTo>
                  <a:lnTo>
                    <a:pt x="619" y="257"/>
                  </a:lnTo>
                  <a:close/>
                  <a:moveTo>
                    <a:pt x="589" y="0"/>
                  </a:moveTo>
                  <a:lnTo>
                    <a:pt x="653" y="3"/>
                  </a:lnTo>
                  <a:lnTo>
                    <a:pt x="715" y="14"/>
                  </a:lnTo>
                  <a:lnTo>
                    <a:pt x="776" y="30"/>
                  </a:lnTo>
                  <a:lnTo>
                    <a:pt x="832" y="52"/>
                  </a:lnTo>
                  <a:lnTo>
                    <a:pt x="887" y="81"/>
                  </a:lnTo>
                  <a:lnTo>
                    <a:pt x="937" y="114"/>
                  </a:lnTo>
                  <a:lnTo>
                    <a:pt x="985" y="152"/>
                  </a:lnTo>
                  <a:lnTo>
                    <a:pt x="1027" y="195"/>
                  </a:lnTo>
                  <a:lnTo>
                    <a:pt x="1065" y="242"/>
                  </a:lnTo>
                  <a:lnTo>
                    <a:pt x="1099" y="292"/>
                  </a:lnTo>
                  <a:lnTo>
                    <a:pt x="1127" y="347"/>
                  </a:lnTo>
                  <a:lnTo>
                    <a:pt x="1150" y="404"/>
                  </a:lnTo>
                  <a:lnTo>
                    <a:pt x="1166" y="464"/>
                  </a:lnTo>
                  <a:lnTo>
                    <a:pt x="1176" y="526"/>
                  </a:lnTo>
                  <a:lnTo>
                    <a:pt x="1180" y="591"/>
                  </a:lnTo>
                  <a:lnTo>
                    <a:pt x="1176" y="654"/>
                  </a:lnTo>
                  <a:lnTo>
                    <a:pt x="1166" y="717"/>
                  </a:lnTo>
                  <a:lnTo>
                    <a:pt x="1150" y="777"/>
                  </a:lnTo>
                  <a:lnTo>
                    <a:pt x="1127" y="834"/>
                  </a:lnTo>
                  <a:lnTo>
                    <a:pt x="1099" y="889"/>
                  </a:lnTo>
                  <a:lnTo>
                    <a:pt x="1065" y="939"/>
                  </a:lnTo>
                  <a:lnTo>
                    <a:pt x="1027" y="986"/>
                  </a:lnTo>
                  <a:lnTo>
                    <a:pt x="985" y="1029"/>
                  </a:lnTo>
                  <a:lnTo>
                    <a:pt x="939" y="1067"/>
                  </a:lnTo>
                  <a:lnTo>
                    <a:pt x="887" y="1100"/>
                  </a:lnTo>
                  <a:lnTo>
                    <a:pt x="834" y="1128"/>
                  </a:lnTo>
                  <a:lnTo>
                    <a:pt x="776" y="1151"/>
                  </a:lnTo>
                  <a:lnTo>
                    <a:pt x="717" y="1168"/>
                  </a:lnTo>
                  <a:lnTo>
                    <a:pt x="654" y="1178"/>
                  </a:lnTo>
                  <a:lnTo>
                    <a:pt x="590" y="1181"/>
                  </a:lnTo>
                  <a:lnTo>
                    <a:pt x="525" y="1178"/>
                  </a:lnTo>
                  <a:lnTo>
                    <a:pt x="463" y="1168"/>
                  </a:lnTo>
                  <a:lnTo>
                    <a:pt x="404" y="1151"/>
                  </a:lnTo>
                  <a:lnTo>
                    <a:pt x="346" y="1128"/>
                  </a:lnTo>
                  <a:lnTo>
                    <a:pt x="292" y="1100"/>
                  </a:lnTo>
                  <a:lnTo>
                    <a:pt x="241" y="1067"/>
                  </a:lnTo>
                  <a:lnTo>
                    <a:pt x="195" y="1029"/>
                  </a:lnTo>
                  <a:lnTo>
                    <a:pt x="152" y="986"/>
                  </a:lnTo>
                  <a:lnTo>
                    <a:pt x="114" y="939"/>
                  </a:lnTo>
                  <a:lnTo>
                    <a:pt x="80" y="889"/>
                  </a:lnTo>
                  <a:lnTo>
                    <a:pt x="52" y="834"/>
                  </a:lnTo>
                  <a:lnTo>
                    <a:pt x="30" y="777"/>
                  </a:lnTo>
                  <a:lnTo>
                    <a:pt x="13" y="717"/>
                  </a:lnTo>
                  <a:lnTo>
                    <a:pt x="3" y="654"/>
                  </a:lnTo>
                  <a:lnTo>
                    <a:pt x="0" y="591"/>
                  </a:lnTo>
                  <a:lnTo>
                    <a:pt x="3" y="526"/>
                  </a:lnTo>
                  <a:lnTo>
                    <a:pt x="13" y="464"/>
                  </a:lnTo>
                  <a:lnTo>
                    <a:pt x="30" y="404"/>
                  </a:lnTo>
                  <a:lnTo>
                    <a:pt x="51" y="347"/>
                  </a:lnTo>
                  <a:lnTo>
                    <a:pt x="80" y="292"/>
                  </a:lnTo>
                  <a:lnTo>
                    <a:pt x="113" y="242"/>
                  </a:lnTo>
                  <a:lnTo>
                    <a:pt x="151" y="195"/>
                  </a:lnTo>
                  <a:lnTo>
                    <a:pt x="194" y="152"/>
                  </a:lnTo>
                  <a:lnTo>
                    <a:pt x="241" y="114"/>
                  </a:lnTo>
                  <a:lnTo>
                    <a:pt x="291" y="81"/>
                  </a:lnTo>
                  <a:lnTo>
                    <a:pt x="346" y="52"/>
                  </a:lnTo>
                  <a:lnTo>
                    <a:pt x="403" y="30"/>
                  </a:lnTo>
                  <a:lnTo>
                    <a:pt x="463" y="14"/>
                  </a:lnTo>
                  <a:lnTo>
                    <a:pt x="525" y="3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4" name="Group 983"/>
          <p:cNvGrpSpPr/>
          <p:nvPr/>
        </p:nvGrpSpPr>
        <p:grpSpPr>
          <a:xfrm>
            <a:off x="8148328" y="3454400"/>
            <a:ext cx="563563" cy="566738"/>
            <a:chOff x="8170863" y="3454400"/>
            <a:chExt cx="563563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3" name="Freeform 361"/>
            <p:cNvSpPr>
              <a:spLocks/>
            </p:cNvSpPr>
            <p:nvPr/>
          </p:nvSpPr>
          <p:spPr bwMode="auto">
            <a:xfrm>
              <a:off x="8637588" y="3592513"/>
              <a:ext cx="96838" cy="206375"/>
            </a:xfrm>
            <a:custGeom>
              <a:avLst/>
              <a:gdLst>
                <a:gd name="T0" fmla="*/ 363 w 614"/>
                <a:gd name="T1" fmla="*/ 0 h 1295"/>
                <a:gd name="T2" fmla="*/ 409 w 614"/>
                <a:gd name="T3" fmla="*/ 83 h 1295"/>
                <a:gd name="T4" fmla="*/ 451 w 614"/>
                <a:gd name="T5" fmla="*/ 168 h 1295"/>
                <a:gd name="T6" fmla="*/ 489 w 614"/>
                <a:gd name="T7" fmla="*/ 256 h 1295"/>
                <a:gd name="T8" fmla="*/ 522 w 614"/>
                <a:gd name="T9" fmla="*/ 346 h 1295"/>
                <a:gd name="T10" fmla="*/ 550 w 614"/>
                <a:gd name="T11" fmla="*/ 437 h 1295"/>
                <a:gd name="T12" fmla="*/ 572 w 614"/>
                <a:gd name="T13" fmla="*/ 531 h 1295"/>
                <a:gd name="T14" fmla="*/ 591 w 614"/>
                <a:gd name="T15" fmla="*/ 625 h 1295"/>
                <a:gd name="T16" fmla="*/ 604 w 614"/>
                <a:gd name="T17" fmla="*/ 722 h 1295"/>
                <a:gd name="T18" fmla="*/ 611 w 614"/>
                <a:gd name="T19" fmla="*/ 818 h 1295"/>
                <a:gd name="T20" fmla="*/ 614 w 614"/>
                <a:gd name="T21" fmla="*/ 916 h 1295"/>
                <a:gd name="T22" fmla="*/ 611 w 614"/>
                <a:gd name="T23" fmla="*/ 1012 h 1295"/>
                <a:gd name="T24" fmla="*/ 604 w 614"/>
                <a:gd name="T25" fmla="*/ 1108 h 1295"/>
                <a:gd name="T26" fmla="*/ 592 w 614"/>
                <a:gd name="T27" fmla="*/ 1202 h 1295"/>
                <a:gd name="T28" fmla="*/ 574 w 614"/>
                <a:gd name="T29" fmla="*/ 1295 h 1295"/>
                <a:gd name="T30" fmla="*/ 141 w 614"/>
                <a:gd name="T31" fmla="*/ 1140 h 1295"/>
                <a:gd name="T32" fmla="*/ 151 w 614"/>
                <a:gd name="T33" fmla="*/ 1067 h 1295"/>
                <a:gd name="T34" fmla="*/ 157 w 614"/>
                <a:gd name="T35" fmla="*/ 992 h 1295"/>
                <a:gd name="T36" fmla="*/ 159 w 614"/>
                <a:gd name="T37" fmla="*/ 916 h 1295"/>
                <a:gd name="T38" fmla="*/ 157 w 614"/>
                <a:gd name="T39" fmla="*/ 831 h 1295"/>
                <a:gd name="T40" fmla="*/ 150 w 614"/>
                <a:gd name="T41" fmla="*/ 748 h 1295"/>
                <a:gd name="T42" fmla="*/ 137 w 614"/>
                <a:gd name="T43" fmla="*/ 665 h 1295"/>
                <a:gd name="T44" fmla="*/ 118 w 614"/>
                <a:gd name="T45" fmla="*/ 585 h 1295"/>
                <a:gd name="T46" fmla="*/ 95 w 614"/>
                <a:gd name="T47" fmla="*/ 507 h 1295"/>
                <a:gd name="T48" fmla="*/ 68 w 614"/>
                <a:gd name="T49" fmla="*/ 431 h 1295"/>
                <a:gd name="T50" fmla="*/ 37 w 614"/>
                <a:gd name="T51" fmla="*/ 357 h 1295"/>
                <a:gd name="T52" fmla="*/ 0 w 614"/>
                <a:gd name="T53" fmla="*/ 285 h 1295"/>
                <a:gd name="T54" fmla="*/ 363 w 614"/>
                <a:gd name="T55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4" h="1295">
                  <a:moveTo>
                    <a:pt x="363" y="0"/>
                  </a:moveTo>
                  <a:lnTo>
                    <a:pt x="409" y="83"/>
                  </a:lnTo>
                  <a:lnTo>
                    <a:pt x="451" y="168"/>
                  </a:lnTo>
                  <a:lnTo>
                    <a:pt x="489" y="256"/>
                  </a:lnTo>
                  <a:lnTo>
                    <a:pt x="522" y="346"/>
                  </a:lnTo>
                  <a:lnTo>
                    <a:pt x="550" y="437"/>
                  </a:lnTo>
                  <a:lnTo>
                    <a:pt x="572" y="531"/>
                  </a:lnTo>
                  <a:lnTo>
                    <a:pt x="591" y="625"/>
                  </a:lnTo>
                  <a:lnTo>
                    <a:pt x="604" y="722"/>
                  </a:lnTo>
                  <a:lnTo>
                    <a:pt x="611" y="818"/>
                  </a:lnTo>
                  <a:lnTo>
                    <a:pt x="614" y="916"/>
                  </a:lnTo>
                  <a:lnTo>
                    <a:pt x="611" y="1012"/>
                  </a:lnTo>
                  <a:lnTo>
                    <a:pt x="604" y="1108"/>
                  </a:lnTo>
                  <a:lnTo>
                    <a:pt x="592" y="1202"/>
                  </a:lnTo>
                  <a:lnTo>
                    <a:pt x="574" y="1295"/>
                  </a:lnTo>
                  <a:lnTo>
                    <a:pt x="141" y="1140"/>
                  </a:lnTo>
                  <a:lnTo>
                    <a:pt x="151" y="1067"/>
                  </a:lnTo>
                  <a:lnTo>
                    <a:pt x="157" y="992"/>
                  </a:lnTo>
                  <a:lnTo>
                    <a:pt x="159" y="916"/>
                  </a:lnTo>
                  <a:lnTo>
                    <a:pt x="157" y="831"/>
                  </a:lnTo>
                  <a:lnTo>
                    <a:pt x="150" y="748"/>
                  </a:lnTo>
                  <a:lnTo>
                    <a:pt x="137" y="665"/>
                  </a:lnTo>
                  <a:lnTo>
                    <a:pt x="118" y="585"/>
                  </a:lnTo>
                  <a:lnTo>
                    <a:pt x="95" y="507"/>
                  </a:lnTo>
                  <a:lnTo>
                    <a:pt x="68" y="431"/>
                  </a:lnTo>
                  <a:lnTo>
                    <a:pt x="37" y="357"/>
                  </a:lnTo>
                  <a:lnTo>
                    <a:pt x="0" y="285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62"/>
            <p:cNvSpPr>
              <a:spLocks/>
            </p:cNvSpPr>
            <p:nvPr/>
          </p:nvSpPr>
          <p:spPr bwMode="auto">
            <a:xfrm>
              <a:off x="8170863" y="3597275"/>
              <a:ext cx="533400" cy="423863"/>
            </a:xfrm>
            <a:custGeom>
              <a:avLst/>
              <a:gdLst>
                <a:gd name="T0" fmla="*/ 601 w 3365"/>
                <a:gd name="T1" fmla="*/ 278 h 2668"/>
                <a:gd name="T2" fmla="*/ 531 w 3365"/>
                <a:gd name="T3" fmla="*/ 440 h 2668"/>
                <a:gd name="T4" fmla="*/ 482 w 3365"/>
                <a:gd name="T5" fmla="*/ 611 h 2668"/>
                <a:gd name="T6" fmla="*/ 457 w 3365"/>
                <a:gd name="T7" fmla="*/ 793 h 2668"/>
                <a:gd name="T8" fmla="*/ 457 w 3365"/>
                <a:gd name="T9" fmla="*/ 979 h 2668"/>
                <a:gd name="T10" fmla="*/ 483 w 3365"/>
                <a:gd name="T11" fmla="*/ 1164 h 2668"/>
                <a:gd name="T12" fmla="*/ 534 w 3365"/>
                <a:gd name="T13" fmla="*/ 1338 h 2668"/>
                <a:gd name="T14" fmla="*/ 607 w 3365"/>
                <a:gd name="T15" fmla="*/ 1502 h 2668"/>
                <a:gd name="T16" fmla="*/ 700 w 3365"/>
                <a:gd name="T17" fmla="*/ 1654 h 2668"/>
                <a:gd name="T18" fmla="*/ 811 w 3365"/>
                <a:gd name="T19" fmla="*/ 1792 h 2668"/>
                <a:gd name="T20" fmla="*/ 941 w 3365"/>
                <a:gd name="T21" fmla="*/ 1912 h 2668"/>
                <a:gd name="T22" fmla="*/ 1085 w 3365"/>
                <a:gd name="T23" fmla="*/ 2015 h 2668"/>
                <a:gd name="T24" fmla="*/ 1243 w 3365"/>
                <a:gd name="T25" fmla="*/ 2099 h 2668"/>
                <a:gd name="T26" fmla="*/ 1412 w 3365"/>
                <a:gd name="T27" fmla="*/ 2161 h 2668"/>
                <a:gd name="T28" fmla="*/ 1591 w 3365"/>
                <a:gd name="T29" fmla="*/ 2200 h 2668"/>
                <a:gd name="T30" fmla="*/ 1778 w 3365"/>
                <a:gd name="T31" fmla="*/ 2213 h 2668"/>
                <a:gd name="T32" fmla="*/ 1960 w 3365"/>
                <a:gd name="T33" fmla="*/ 2200 h 2668"/>
                <a:gd name="T34" fmla="*/ 2134 w 3365"/>
                <a:gd name="T35" fmla="*/ 2164 h 2668"/>
                <a:gd name="T36" fmla="*/ 2299 w 3365"/>
                <a:gd name="T37" fmla="*/ 2105 h 2668"/>
                <a:gd name="T38" fmla="*/ 2453 w 3365"/>
                <a:gd name="T39" fmla="*/ 2026 h 2668"/>
                <a:gd name="T40" fmla="*/ 2595 w 3365"/>
                <a:gd name="T41" fmla="*/ 1928 h 2668"/>
                <a:gd name="T42" fmla="*/ 2724 w 3365"/>
                <a:gd name="T43" fmla="*/ 1814 h 2668"/>
                <a:gd name="T44" fmla="*/ 2836 w 3365"/>
                <a:gd name="T45" fmla="*/ 1683 h 2668"/>
                <a:gd name="T46" fmla="*/ 2930 w 3365"/>
                <a:gd name="T47" fmla="*/ 1539 h 2668"/>
                <a:gd name="T48" fmla="*/ 3321 w 3365"/>
                <a:gd name="T49" fmla="*/ 1775 h 2668"/>
                <a:gd name="T50" fmla="*/ 3219 w 3365"/>
                <a:gd name="T51" fmla="*/ 1932 h 2668"/>
                <a:gd name="T52" fmla="*/ 3101 w 3365"/>
                <a:gd name="T53" fmla="*/ 2077 h 2668"/>
                <a:gd name="T54" fmla="*/ 2963 w 3365"/>
                <a:gd name="T55" fmla="*/ 2216 h 2668"/>
                <a:gd name="T56" fmla="*/ 2806 w 3365"/>
                <a:gd name="T57" fmla="*/ 2342 h 2668"/>
                <a:gd name="T58" fmla="*/ 2638 w 3365"/>
                <a:gd name="T59" fmla="*/ 2448 h 2668"/>
                <a:gd name="T60" fmla="*/ 2460 w 3365"/>
                <a:gd name="T61" fmla="*/ 2534 h 2668"/>
                <a:gd name="T62" fmla="*/ 2273 w 3365"/>
                <a:gd name="T63" fmla="*/ 2599 h 2668"/>
                <a:gd name="T64" fmla="*/ 2079 w 3365"/>
                <a:gd name="T65" fmla="*/ 2643 h 2668"/>
                <a:gd name="T66" fmla="*/ 1880 w 3365"/>
                <a:gd name="T67" fmla="*/ 2666 h 2668"/>
                <a:gd name="T68" fmla="*/ 1678 w 3365"/>
                <a:gd name="T69" fmla="*/ 2666 h 2668"/>
                <a:gd name="T70" fmla="*/ 1479 w 3365"/>
                <a:gd name="T71" fmla="*/ 2643 h 2668"/>
                <a:gd name="T72" fmla="*/ 1284 w 3365"/>
                <a:gd name="T73" fmla="*/ 2599 h 2668"/>
                <a:gd name="T74" fmla="*/ 1098 w 3365"/>
                <a:gd name="T75" fmla="*/ 2534 h 2668"/>
                <a:gd name="T76" fmla="*/ 919 w 3365"/>
                <a:gd name="T77" fmla="*/ 2448 h 2668"/>
                <a:gd name="T78" fmla="*/ 752 w 3365"/>
                <a:gd name="T79" fmla="*/ 2342 h 2668"/>
                <a:gd name="T80" fmla="*/ 595 w 3365"/>
                <a:gd name="T81" fmla="*/ 2216 h 2668"/>
                <a:gd name="T82" fmla="*/ 451 w 3365"/>
                <a:gd name="T83" fmla="*/ 2073 h 2668"/>
                <a:gd name="T84" fmla="*/ 327 w 3365"/>
                <a:gd name="T85" fmla="*/ 1915 h 2668"/>
                <a:gd name="T86" fmla="*/ 221 w 3365"/>
                <a:gd name="T87" fmla="*/ 1747 h 2668"/>
                <a:gd name="T88" fmla="*/ 135 w 3365"/>
                <a:gd name="T89" fmla="*/ 1568 h 2668"/>
                <a:gd name="T90" fmla="*/ 69 w 3365"/>
                <a:gd name="T91" fmla="*/ 1381 h 2668"/>
                <a:gd name="T92" fmla="*/ 26 w 3365"/>
                <a:gd name="T93" fmla="*/ 1186 h 2668"/>
                <a:gd name="T94" fmla="*/ 3 w 3365"/>
                <a:gd name="T95" fmla="*/ 987 h 2668"/>
                <a:gd name="T96" fmla="*/ 0 w 3365"/>
                <a:gd name="T97" fmla="*/ 885 h 2668"/>
                <a:gd name="T98" fmla="*/ 12 w 3365"/>
                <a:gd name="T99" fmla="*/ 676 h 2668"/>
                <a:gd name="T100" fmla="*/ 48 w 3365"/>
                <a:gd name="T101" fmla="*/ 474 h 2668"/>
                <a:gd name="T102" fmla="*/ 106 w 3365"/>
                <a:gd name="T103" fmla="*/ 277 h 2668"/>
                <a:gd name="T104" fmla="*/ 186 w 3365"/>
                <a:gd name="T105" fmla="*/ 9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5" h="2668">
                  <a:moveTo>
                    <a:pt x="234" y="0"/>
                  </a:moveTo>
                  <a:lnTo>
                    <a:pt x="601" y="278"/>
                  </a:lnTo>
                  <a:lnTo>
                    <a:pt x="564" y="358"/>
                  </a:lnTo>
                  <a:lnTo>
                    <a:pt x="531" y="440"/>
                  </a:lnTo>
                  <a:lnTo>
                    <a:pt x="504" y="525"/>
                  </a:lnTo>
                  <a:lnTo>
                    <a:pt x="482" y="611"/>
                  </a:lnTo>
                  <a:lnTo>
                    <a:pt x="467" y="700"/>
                  </a:lnTo>
                  <a:lnTo>
                    <a:pt x="457" y="793"/>
                  </a:lnTo>
                  <a:lnTo>
                    <a:pt x="454" y="885"/>
                  </a:lnTo>
                  <a:lnTo>
                    <a:pt x="457" y="979"/>
                  </a:lnTo>
                  <a:lnTo>
                    <a:pt x="467" y="1072"/>
                  </a:lnTo>
                  <a:lnTo>
                    <a:pt x="483" y="1164"/>
                  </a:lnTo>
                  <a:lnTo>
                    <a:pt x="506" y="1253"/>
                  </a:lnTo>
                  <a:lnTo>
                    <a:pt x="534" y="1338"/>
                  </a:lnTo>
                  <a:lnTo>
                    <a:pt x="568" y="1422"/>
                  </a:lnTo>
                  <a:lnTo>
                    <a:pt x="607" y="1502"/>
                  </a:lnTo>
                  <a:lnTo>
                    <a:pt x="651" y="1580"/>
                  </a:lnTo>
                  <a:lnTo>
                    <a:pt x="700" y="1654"/>
                  </a:lnTo>
                  <a:lnTo>
                    <a:pt x="754" y="1724"/>
                  </a:lnTo>
                  <a:lnTo>
                    <a:pt x="811" y="1792"/>
                  </a:lnTo>
                  <a:lnTo>
                    <a:pt x="874" y="1854"/>
                  </a:lnTo>
                  <a:lnTo>
                    <a:pt x="941" y="1912"/>
                  </a:lnTo>
                  <a:lnTo>
                    <a:pt x="1011" y="1966"/>
                  </a:lnTo>
                  <a:lnTo>
                    <a:pt x="1085" y="2015"/>
                  </a:lnTo>
                  <a:lnTo>
                    <a:pt x="1162" y="2060"/>
                  </a:lnTo>
                  <a:lnTo>
                    <a:pt x="1243" y="2099"/>
                  </a:lnTo>
                  <a:lnTo>
                    <a:pt x="1326" y="2132"/>
                  </a:lnTo>
                  <a:lnTo>
                    <a:pt x="1412" y="2161"/>
                  </a:lnTo>
                  <a:lnTo>
                    <a:pt x="1500" y="2183"/>
                  </a:lnTo>
                  <a:lnTo>
                    <a:pt x="1591" y="2200"/>
                  </a:lnTo>
                  <a:lnTo>
                    <a:pt x="1683" y="2209"/>
                  </a:lnTo>
                  <a:lnTo>
                    <a:pt x="1778" y="2213"/>
                  </a:lnTo>
                  <a:lnTo>
                    <a:pt x="1869" y="2209"/>
                  </a:lnTo>
                  <a:lnTo>
                    <a:pt x="1960" y="2200"/>
                  </a:lnTo>
                  <a:lnTo>
                    <a:pt x="2048" y="2184"/>
                  </a:lnTo>
                  <a:lnTo>
                    <a:pt x="2134" y="2164"/>
                  </a:lnTo>
                  <a:lnTo>
                    <a:pt x="2217" y="2137"/>
                  </a:lnTo>
                  <a:lnTo>
                    <a:pt x="2299" y="2105"/>
                  </a:lnTo>
                  <a:lnTo>
                    <a:pt x="2378" y="2068"/>
                  </a:lnTo>
                  <a:lnTo>
                    <a:pt x="2453" y="2026"/>
                  </a:lnTo>
                  <a:lnTo>
                    <a:pt x="2526" y="1979"/>
                  </a:lnTo>
                  <a:lnTo>
                    <a:pt x="2595" y="1928"/>
                  </a:lnTo>
                  <a:lnTo>
                    <a:pt x="2661" y="1873"/>
                  </a:lnTo>
                  <a:lnTo>
                    <a:pt x="2724" y="1814"/>
                  </a:lnTo>
                  <a:lnTo>
                    <a:pt x="2782" y="1750"/>
                  </a:lnTo>
                  <a:lnTo>
                    <a:pt x="2836" y="1683"/>
                  </a:lnTo>
                  <a:lnTo>
                    <a:pt x="2886" y="1613"/>
                  </a:lnTo>
                  <a:lnTo>
                    <a:pt x="2930" y="1539"/>
                  </a:lnTo>
                  <a:lnTo>
                    <a:pt x="3365" y="1694"/>
                  </a:lnTo>
                  <a:lnTo>
                    <a:pt x="3321" y="1775"/>
                  </a:lnTo>
                  <a:lnTo>
                    <a:pt x="3272" y="1855"/>
                  </a:lnTo>
                  <a:lnTo>
                    <a:pt x="3219" y="1932"/>
                  </a:lnTo>
                  <a:lnTo>
                    <a:pt x="3163" y="2005"/>
                  </a:lnTo>
                  <a:lnTo>
                    <a:pt x="3101" y="2077"/>
                  </a:lnTo>
                  <a:lnTo>
                    <a:pt x="3036" y="2146"/>
                  </a:lnTo>
                  <a:lnTo>
                    <a:pt x="2963" y="2216"/>
                  </a:lnTo>
                  <a:lnTo>
                    <a:pt x="2886" y="2281"/>
                  </a:lnTo>
                  <a:lnTo>
                    <a:pt x="2806" y="2342"/>
                  </a:lnTo>
                  <a:lnTo>
                    <a:pt x="2724" y="2397"/>
                  </a:lnTo>
                  <a:lnTo>
                    <a:pt x="2638" y="2448"/>
                  </a:lnTo>
                  <a:lnTo>
                    <a:pt x="2550" y="2494"/>
                  </a:lnTo>
                  <a:lnTo>
                    <a:pt x="2460" y="2534"/>
                  </a:lnTo>
                  <a:lnTo>
                    <a:pt x="2368" y="2570"/>
                  </a:lnTo>
                  <a:lnTo>
                    <a:pt x="2273" y="2599"/>
                  </a:lnTo>
                  <a:lnTo>
                    <a:pt x="2177" y="2624"/>
                  </a:lnTo>
                  <a:lnTo>
                    <a:pt x="2079" y="2643"/>
                  </a:lnTo>
                  <a:lnTo>
                    <a:pt x="1981" y="2657"/>
                  </a:lnTo>
                  <a:lnTo>
                    <a:pt x="1880" y="2666"/>
                  </a:lnTo>
                  <a:lnTo>
                    <a:pt x="1778" y="2668"/>
                  </a:lnTo>
                  <a:lnTo>
                    <a:pt x="1678" y="2666"/>
                  </a:lnTo>
                  <a:lnTo>
                    <a:pt x="1577" y="2657"/>
                  </a:lnTo>
                  <a:lnTo>
                    <a:pt x="1479" y="2643"/>
                  </a:lnTo>
                  <a:lnTo>
                    <a:pt x="1380" y="2624"/>
                  </a:lnTo>
                  <a:lnTo>
                    <a:pt x="1284" y="2599"/>
                  </a:lnTo>
                  <a:lnTo>
                    <a:pt x="1190" y="2570"/>
                  </a:lnTo>
                  <a:lnTo>
                    <a:pt x="1098" y="2534"/>
                  </a:lnTo>
                  <a:lnTo>
                    <a:pt x="1007" y="2494"/>
                  </a:lnTo>
                  <a:lnTo>
                    <a:pt x="919" y="2448"/>
                  </a:lnTo>
                  <a:lnTo>
                    <a:pt x="834" y="2397"/>
                  </a:lnTo>
                  <a:lnTo>
                    <a:pt x="752" y="2342"/>
                  </a:lnTo>
                  <a:lnTo>
                    <a:pt x="672" y="2281"/>
                  </a:lnTo>
                  <a:lnTo>
                    <a:pt x="595" y="2216"/>
                  </a:lnTo>
                  <a:lnTo>
                    <a:pt x="521" y="2146"/>
                  </a:lnTo>
                  <a:lnTo>
                    <a:pt x="451" y="2073"/>
                  </a:lnTo>
                  <a:lnTo>
                    <a:pt x="386" y="1996"/>
                  </a:lnTo>
                  <a:lnTo>
                    <a:pt x="327" y="1915"/>
                  </a:lnTo>
                  <a:lnTo>
                    <a:pt x="271" y="1832"/>
                  </a:lnTo>
                  <a:lnTo>
                    <a:pt x="221" y="1747"/>
                  </a:lnTo>
                  <a:lnTo>
                    <a:pt x="175" y="1658"/>
                  </a:lnTo>
                  <a:lnTo>
                    <a:pt x="135" y="1568"/>
                  </a:lnTo>
                  <a:lnTo>
                    <a:pt x="99" y="1475"/>
                  </a:lnTo>
                  <a:lnTo>
                    <a:pt x="69" y="1381"/>
                  </a:lnTo>
                  <a:lnTo>
                    <a:pt x="44" y="1284"/>
                  </a:lnTo>
                  <a:lnTo>
                    <a:pt x="26" y="1186"/>
                  </a:lnTo>
                  <a:lnTo>
                    <a:pt x="12" y="1088"/>
                  </a:lnTo>
                  <a:lnTo>
                    <a:pt x="3" y="987"/>
                  </a:lnTo>
                  <a:lnTo>
                    <a:pt x="0" y="885"/>
                  </a:lnTo>
                  <a:lnTo>
                    <a:pt x="0" y="885"/>
                  </a:lnTo>
                  <a:lnTo>
                    <a:pt x="3" y="781"/>
                  </a:lnTo>
                  <a:lnTo>
                    <a:pt x="12" y="676"/>
                  </a:lnTo>
                  <a:lnTo>
                    <a:pt x="27" y="574"/>
                  </a:lnTo>
                  <a:lnTo>
                    <a:pt x="48" y="474"/>
                  </a:lnTo>
                  <a:lnTo>
                    <a:pt x="73" y="375"/>
                  </a:lnTo>
                  <a:lnTo>
                    <a:pt x="106" y="277"/>
                  </a:lnTo>
                  <a:lnTo>
                    <a:pt x="143" y="182"/>
                  </a:lnTo>
                  <a:lnTo>
                    <a:pt x="186" y="9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63"/>
            <p:cNvSpPr>
              <a:spLocks/>
            </p:cNvSpPr>
            <p:nvPr/>
          </p:nvSpPr>
          <p:spPr bwMode="auto">
            <a:xfrm>
              <a:off x="8251826" y="3454400"/>
              <a:ext cx="398463" cy="130175"/>
            </a:xfrm>
            <a:custGeom>
              <a:avLst/>
              <a:gdLst>
                <a:gd name="T0" fmla="*/ 1270 w 2513"/>
                <a:gd name="T1" fmla="*/ 0 h 813"/>
                <a:gd name="T2" fmla="*/ 1370 w 2513"/>
                <a:gd name="T3" fmla="*/ 4 h 813"/>
                <a:gd name="T4" fmla="*/ 1469 w 2513"/>
                <a:gd name="T5" fmla="*/ 11 h 813"/>
                <a:gd name="T6" fmla="*/ 1567 w 2513"/>
                <a:gd name="T7" fmla="*/ 25 h 813"/>
                <a:gd name="T8" fmla="*/ 1663 w 2513"/>
                <a:gd name="T9" fmla="*/ 44 h 813"/>
                <a:gd name="T10" fmla="*/ 1758 w 2513"/>
                <a:gd name="T11" fmla="*/ 69 h 813"/>
                <a:gd name="T12" fmla="*/ 1851 w 2513"/>
                <a:gd name="T13" fmla="*/ 98 h 813"/>
                <a:gd name="T14" fmla="*/ 1943 w 2513"/>
                <a:gd name="T15" fmla="*/ 132 h 813"/>
                <a:gd name="T16" fmla="*/ 2032 w 2513"/>
                <a:gd name="T17" fmla="*/ 172 h 813"/>
                <a:gd name="T18" fmla="*/ 2118 w 2513"/>
                <a:gd name="T19" fmla="*/ 216 h 813"/>
                <a:gd name="T20" fmla="*/ 2204 w 2513"/>
                <a:gd name="T21" fmla="*/ 265 h 813"/>
                <a:gd name="T22" fmla="*/ 2285 w 2513"/>
                <a:gd name="T23" fmla="*/ 319 h 813"/>
                <a:gd name="T24" fmla="*/ 2364 w 2513"/>
                <a:gd name="T25" fmla="*/ 379 h 813"/>
                <a:gd name="T26" fmla="*/ 2441 w 2513"/>
                <a:gd name="T27" fmla="*/ 442 h 813"/>
                <a:gd name="T28" fmla="*/ 2513 w 2513"/>
                <a:gd name="T29" fmla="*/ 510 h 813"/>
                <a:gd name="T30" fmla="*/ 2153 w 2513"/>
                <a:gd name="T31" fmla="*/ 795 h 813"/>
                <a:gd name="T32" fmla="*/ 2087 w 2513"/>
                <a:gd name="T33" fmla="*/ 740 h 813"/>
                <a:gd name="T34" fmla="*/ 2018 w 2513"/>
                <a:gd name="T35" fmla="*/ 689 h 813"/>
                <a:gd name="T36" fmla="*/ 1945 w 2513"/>
                <a:gd name="T37" fmla="*/ 642 h 813"/>
                <a:gd name="T38" fmla="*/ 1870 w 2513"/>
                <a:gd name="T39" fmla="*/ 601 h 813"/>
                <a:gd name="T40" fmla="*/ 1791 w 2513"/>
                <a:gd name="T41" fmla="*/ 563 h 813"/>
                <a:gd name="T42" fmla="*/ 1709 w 2513"/>
                <a:gd name="T43" fmla="*/ 532 h 813"/>
                <a:gd name="T44" fmla="*/ 1626 w 2513"/>
                <a:gd name="T45" fmla="*/ 506 h 813"/>
                <a:gd name="T46" fmla="*/ 1540 w 2513"/>
                <a:gd name="T47" fmla="*/ 484 h 813"/>
                <a:gd name="T48" fmla="*/ 1452 w 2513"/>
                <a:gd name="T49" fmla="*/ 469 h 813"/>
                <a:gd name="T50" fmla="*/ 1361 w 2513"/>
                <a:gd name="T51" fmla="*/ 460 h 813"/>
                <a:gd name="T52" fmla="*/ 1270 w 2513"/>
                <a:gd name="T53" fmla="*/ 457 h 813"/>
                <a:gd name="T54" fmla="*/ 1176 w 2513"/>
                <a:gd name="T55" fmla="*/ 460 h 813"/>
                <a:gd name="T56" fmla="*/ 1083 w 2513"/>
                <a:gd name="T57" fmla="*/ 470 h 813"/>
                <a:gd name="T58" fmla="*/ 993 w 2513"/>
                <a:gd name="T59" fmla="*/ 486 h 813"/>
                <a:gd name="T60" fmla="*/ 905 w 2513"/>
                <a:gd name="T61" fmla="*/ 508 h 813"/>
                <a:gd name="T62" fmla="*/ 819 w 2513"/>
                <a:gd name="T63" fmla="*/ 536 h 813"/>
                <a:gd name="T64" fmla="*/ 736 w 2513"/>
                <a:gd name="T65" fmla="*/ 570 h 813"/>
                <a:gd name="T66" fmla="*/ 655 w 2513"/>
                <a:gd name="T67" fmla="*/ 609 h 813"/>
                <a:gd name="T68" fmla="*/ 578 w 2513"/>
                <a:gd name="T69" fmla="*/ 652 h 813"/>
                <a:gd name="T70" fmla="*/ 504 w 2513"/>
                <a:gd name="T71" fmla="*/ 701 h 813"/>
                <a:gd name="T72" fmla="*/ 434 w 2513"/>
                <a:gd name="T73" fmla="*/ 755 h 813"/>
                <a:gd name="T74" fmla="*/ 367 w 2513"/>
                <a:gd name="T75" fmla="*/ 813 h 813"/>
                <a:gd name="T76" fmla="*/ 0 w 2513"/>
                <a:gd name="T77" fmla="*/ 535 h 813"/>
                <a:gd name="T78" fmla="*/ 12 w 2513"/>
                <a:gd name="T79" fmla="*/ 523 h 813"/>
                <a:gd name="T80" fmla="*/ 86 w 2513"/>
                <a:gd name="T81" fmla="*/ 453 h 813"/>
                <a:gd name="T82" fmla="*/ 163 w 2513"/>
                <a:gd name="T83" fmla="*/ 388 h 813"/>
                <a:gd name="T84" fmla="*/ 243 w 2513"/>
                <a:gd name="T85" fmla="*/ 327 h 813"/>
                <a:gd name="T86" fmla="*/ 326 w 2513"/>
                <a:gd name="T87" fmla="*/ 271 h 813"/>
                <a:gd name="T88" fmla="*/ 411 w 2513"/>
                <a:gd name="T89" fmla="*/ 222 h 813"/>
                <a:gd name="T90" fmla="*/ 499 w 2513"/>
                <a:gd name="T91" fmla="*/ 176 h 813"/>
                <a:gd name="T92" fmla="*/ 589 w 2513"/>
                <a:gd name="T93" fmla="*/ 135 h 813"/>
                <a:gd name="T94" fmla="*/ 682 w 2513"/>
                <a:gd name="T95" fmla="*/ 100 h 813"/>
                <a:gd name="T96" fmla="*/ 776 w 2513"/>
                <a:gd name="T97" fmla="*/ 70 h 813"/>
                <a:gd name="T98" fmla="*/ 872 w 2513"/>
                <a:gd name="T99" fmla="*/ 45 h 813"/>
                <a:gd name="T100" fmla="*/ 970 w 2513"/>
                <a:gd name="T101" fmla="*/ 25 h 813"/>
                <a:gd name="T102" fmla="*/ 1068 w 2513"/>
                <a:gd name="T103" fmla="*/ 11 h 813"/>
                <a:gd name="T104" fmla="*/ 1169 w 2513"/>
                <a:gd name="T105" fmla="*/ 4 h 813"/>
                <a:gd name="T106" fmla="*/ 1270 w 2513"/>
                <a:gd name="T107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3" h="813">
                  <a:moveTo>
                    <a:pt x="1270" y="0"/>
                  </a:moveTo>
                  <a:lnTo>
                    <a:pt x="1370" y="4"/>
                  </a:lnTo>
                  <a:lnTo>
                    <a:pt x="1469" y="11"/>
                  </a:lnTo>
                  <a:lnTo>
                    <a:pt x="1567" y="25"/>
                  </a:lnTo>
                  <a:lnTo>
                    <a:pt x="1663" y="44"/>
                  </a:lnTo>
                  <a:lnTo>
                    <a:pt x="1758" y="69"/>
                  </a:lnTo>
                  <a:lnTo>
                    <a:pt x="1851" y="98"/>
                  </a:lnTo>
                  <a:lnTo>
                    <a:pt x="1943" y="132"/>
                  </a:lnTo>
                  <a:lnTo>
                    <a:pt x="2032" y="172"/>
                  </a:lnTo>
                  <a:lnTo>
                    <a:pt x="2118" y="216"/>
                  </a:lnTo>
                  <a:lnTo>
                    <a:pt x="2204" y="265"/>
                  </a:lnTo>
                  <a:lnTo>
                    <a:pt x="2285" y="319"/>
                  </a:lnTo>
                  <a:lnTo>
                    <a:pt x="2364" y="379"/>
                  </a:lnTo>
                  <a:lnTo>
                    <a:pt x="2441" y="442"/>
                  </a:lnTo>
                  <a:lnTo>
                    <a:pt x="2513" y="510"/>
                  </a:lnTo>
                  <a:lnTo>
                    <a:pt x="2153" y="795"/>
                  </a:lnTo>
                  <a:lnTo>
                    <a:pt x="2087" y="740"/>
                  </a:lnTo>
                  <a:lnTo>
                    <a:pt x="2018" y="689"/>
                  </a:lnTo>
                  <a:lnTo>
                    <a:pt x="1945" y="642"/>
                  </a:lnTo>
                  <a:lnTo>
                    <a:pt x="1870" y="601"/>
                  </a:lnTo>
                  <a:lnTo>
                    <a:pt x="1791" y="563"/>
                  </a:lnTo>
                  <a:lnTo>
                    <a:pt x="1709" y="532"/>
                  </a:lnTo>
                  <a:lnTo>
                    <a:pt x="1626" y="506"/>
                  </a:lnTo>
                  <a:lnTo>
                    <a:pt x="1540" y="484"/>
                  </a:lnTo>
                  <a:lnTo>
                    <a:pt x="1452" y="469"/>
                  </a:lnTo>
                  <a:lnTo>
                    <a:pt x="1361" y="460"/>
                  </a:lnTo>
                  <a:lnTo>
                    <a:pt x="1270" y="457"/>
                  </a:lnTo>
                  <a:lnTo>
                    <a:pt x="1176" y="460"/>
                  </a:lnTo>
                  <a:lnTo>
                    <a:pt x="1083" y="470"/>
                  </a:lnTo>
                  <a:lnTo>
                    <a:pt x="993" y="486"/>
                  </a:lnTo>
                  <a:lnTo>
                    <a:pt x="905" y="508"/>
                  </a:lnTo>
                  <a:lnTo>
                    <a:pt x="819" y="536"/>
                  </a:lnTo>
                  <a:lnTo>
                    <a:pt x="736" y="570"/>
                  </a:lnTo>
                  <a:lnTo>
                    <a:pt x="655" y="609"/>
                  </a:lnTo>
                  <a:lnTo>
                    <a:pt x="578" y="652"/>
                  </a:lnTo>
                  <a:lnTo>
                    <a:pt x="504" y="701"/>
                  </a:lnTo>
                  <a:lnTo>
                    <a:pt x="434" y="755"/>
                  </a:lnTo>
                  <a:lnTo>
                    <a:pt x="367" y="813"/>
                  </a:lnTo>
                  <a:lnTo>
                    <a:pt x="0" y="535"/>
                  </a:lnTo>
                  <a:lnTo>
                    <a:pt x="12" y="523"/>
                  </a:lnTo>
                  <a:lnTo>
                    <a:pt x="86" y="453"/>
                  </a:lnTo>
                  <a:lnTo>
                    <a:pt x="163" y="388"/>
                  </a:lnTo>
                  <a:lnTo>
                    <a:pt x="243" y="327"/>
                  </a:lnTo>
                  <a:lnTo>
                    <a:pt x="326" y="271"/>
                  </a:lnTo>
                  <a:lnTo>
                    <a:pt x="411" y="222"/>
                  </a:lnTo>
                  <a:lnTo>
                    <a:pt x="499" y="176"/>
                  </a:lnTo>
                  <a:lnTo>
                    <a:pt x="589" y="135"/>
                  </a:lnTo>
                  <a:lnTo>
                    <a:pt x="682" y="100"/>
                  </a:lnTo>
                  <a:lnTo>
                    <a:pt x="776" y="70"/>
                  </a:lnTo>
                  <a:lnTo>
                    <a:pt x="872" y="45"/>
                  </a:lnTo>
                  <a:lnTo>
                    <a:pt x="970" y="25"/>
                  </a:lnTo>
                  <a:lnTo>
                    <a:pt x="1068" y="11"/>
                  </a:lnTo>
                  <a:lnTo>
                    <a:pt x="1169" y="4"/>
                  </a:lnTo>
                  <a:lnTo>
                    <a:pt x="1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64"/>
            <p:cNvSpPr>
              <a:spLocks/>
            </p:cNvSpPr>
            <p:nvPr/>
          </p:nvSpPr>
          <p:spPr bwMode="auto">
            <a:xfrm>
              <a:off x="8369301" y="3576638"/>
              <a:ext cx="166688" cy="322263"/>
            </a:xfrm>
            <a:custGeom>
              <a:avLst/>
              <a:gdLst>
                <a:gd name="T0" fmla="*/ 587 w 1049"/>
                <a:gd name="T1" fmla="*/ 1 h 2031"/>
                <a:gd name="T2" fmla="*/ 644 w 1049"/>
                <a:gd name="T3" fmla="*/ 28 h 2031"/>
                <a:gd name="T4" fmla="*/ 653 w 1049"/>
                <a:gd name="T5" fmla="*/ 128 h 2031"/>
                <a:gd name="T6" fmla="*/ 661 w 1049"/>
                <a:gd name="T7" fmla="*/ 204 h 2031"/>
                <a:gd name="T8" fmla="*/ 716 w 1049"/>
                <a:gd name="T9" fmla="*/ 228 h 2031"/>
                <a:gd name="T10" fmla="*/ 940 w 1049"/>
                <a:gd name="T11" fmla="*/ 292 h 2031"/>
                <a:gd name="T12" fmla="*/ 981 w 1049"/>
                <a:gd name="T13" fmla="*/ 348 h 2031"/>
                <a:gd name="T14" fmla="*/ 922 w 1049"/>
                <a:gd name="T15" fmla="*/ 554 h 2031"/>
                <a:gd name="T16" fmla="*/ 882 w 1049"/>
                <a:gd name="T17" fmla="*/ 582 h 2031"/>
                <a:gd name="T18" fmla="*/ 725 w 1049"/>
                <a:gd name="T19" fmla="*/ 524 h 2031"/>
                <a:gd name="T20" fmla="*/ 506 w 1049"/>
                <a:gd name="T21" fmla="*/ 509 h 2031"/>
                <a:gd name="T22" fmla="*/ 403 w 1049"/>
                <a:gd name="T23" fmla="*/ 556 h 2031"/>
                <a:gd name="T24" fmla="*/ 370 w 1049"/>
                <a:gd name="T25" fmla="*/ 645 h 2031"/>
                <a:gd name="T26" fmla="*/ 422 w 1049"/>
                <a:gd name="T27" fmla="*/ 735 h 2031"/>
                <a:gd name="T28" fmla="*/ 558 w 1049"/>
                <a:gd name="T29" fmla="*/ 811 h 2031"/>
                <a:gd name="T30" fmla="*/ 806 w 1049"/>
                <a:gd name="T31" fmla="*/ 923 h 2031"/>
                <a:gd name="T32" fmla="*/ 960 w 1049"/>
                <a:gd name="T33" fmla="*/ 1058 h 2031"/>
                <a:gd name="T34" fmla="*/ 1039 w 1049"/>
                <a:gd name="T35" fmla="*/ 1234 h 2031"/>
                <a:gd name="T36" fmla="*/ 1037 w 1049"/>
                <a:gd name="T37" fmla="*/ 1424 h 2031"/>
                <a:gd name="T38" fmla="*/ 948 w 1049"/>
                <a:gd name="T39" fmla="*/ 1601 h 2031"/>
                <a:gd name="T40" fmla="*/ 796 w 1049"/>
                <a:gd name="T41" fmla="*/ 1725 h 2031"/>
                <a:gd name="T42" fmla="*/ 667 w 1049"/>
                <a:gd name="T43" fmla="*/ 1776 h 2031"/>
                <a:gd name="T44" fmla="*/ 642 w 1049"/>
                <a:gd name="T45" fmla="*/ 1838 h 2031"/>
                <a:gd name="T46" fmla="*/ 636 w 1049"/>
                <a:gd name="T47" fmla="*/ 2003 h 2031"/>
                <a:gd name="T48" fmla="*/ 584 w 1049"/>
                <a:gd name="T49" fmla="*/ 2031 h 2031"/>
                <a:gd name="T50" fmla="*/ 397 w 1049"/>
                <a:gd name="T51" fmla="*/ 2013 h 2031"/>
                <a:gd name="T52" fmla="*/ 380 w 1049"/>
                <a:gd name="T53" fmla="*/ 1871 h 2031"/>
                <a:gd name="T54" fmla="*/ 371 w 1049"/>
                <a:gd name="T55" fmla="*/ 1805 h 2031"/>
                <a:gd name="T56" fmla="*/ 309 w 1049"/>
                <a:gd name="T57" fmla="*/ 1786 h 2031"/>
                <a:gd name="T58" fmla="*/ 107 w 1049"/>
                <a:gd name="T59" fmla="*/ 1735 h 2031"/>
                <a:gd name="T60" fmla="*/ 10 w 1049"/>
                <a:gd name="T61" fmla="*/ 1683 h 2031"/>
                <a:gd name="T62" fmla="*/ 2 w 1049"/>
                <a:gd name="T63" fmla="*/ 1624 h 2031"/>
                <a:gd name="T64" fmla="*/ 57 w 1049"/>
                <a:gd name="T65" fmla="*/ 1435 h 2031"/>
                <a:gd name="T66" fmla="*/ 97 w 1049"/>
                <a:gd name="T67" fmla="*/ 1406 h 2031"/>
                <a:gd name="T68" fmla="*/ 241 w 1049"/>
                <a:gd name="T69" fmla="*/ 1467 h 2031"/>
                <a:gd name="T70" fmla="*/ 458 w 1049"/>
                <a:gd name="T71" fmla="*/ 1508 h 2031"/>
                <a:gd name="T72" fmla="*/ 622 w 1049"/>
                <a:gd name="T73" fmla="*/ 1466 h 2031"/>
                <a:gd name="T74" fmla="*/ 684 w 1049"/>
                <a:gd name="T75" fmla="*/ 1379 h 2031"/>
                <a:gd name="T76" fmla="*/ 668 w 1049"/>
                <a:gd name="T77" fmla="*/ 1276 h 2031"/>
                <a:gd name="T78" fmla="*/ 560 w 1049"/>
                <a:gd name="T79" fmla="*/ 1187 h 2031"/>
                <a:gd name="T80" fmla="*/ 351 w 1049"/>
                <a:gd name="T81" fmla="*/ 1097 h 2031"/>
                <a:gd name="T82" fmla="*/ 165 w 1049"/>
                <a:gd name="T83" fmla="*/ 990 h 2031"/>
                <a:gd name="T84" fmla="*/ 56 w 1049"/>
                <a:gd name="T85" fmla="*/ 864 h 2031"/>
                <a:gd name="T86" fmla="*/ 10 w 1049"/>
                <a:gd name="T87" fmla="*/ 701 h 2031"/>
                <a:gd name="T88" fmla="*/ 39 w 1049"/>
                <a:gd name="T89" fmla="*/ 517 h 2031"/>
                <a:gd name="T90" fmla="*/ 129 w 1049"/>
                <a:gd name="T91" fmla="*/ 376 h 2031"/>
                <a:gd name="T92" fmla="*/ 277 w 1049"/>
                <a:gd name="T93" fmla="*/ 278 h 2031"/>
                <a:gd name="T94" fmla="*/ 375 w 1049"/>
                <a:gd name="T95" fmla="*/ 238 h 2031"/>
                <a:gd name="T96" fmla="*/ 397 w 1049"/>
                <a:gd name="T97" fmla="*/ 196 h 2031"/>
                <a:gd name="T98" fmla="*/ 399 w 1049"/>
                <a:gd name="T99" fmla="*/ 73 h 2031"/>
                <a:gd name="T100" fmla="*/ 417 w 1049"/>
                <a:gd name="T101" fmla="*/ 11 h 2031"/>
                <a:gd name="T102" fmla="*/ 497 w 1049"/>
                <a:gd name="T103" fmla="*/ 0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9" h="2031">
                  <a:moveTo>
                    <a:pt x="497" y="0"/>
                  </a:moveTo>
                  <a:lnTo>
                    <a:pt x="524" y="0"/>
                  </a:lnTo>
                  <a:lnTo>
                    <a:pt x="559" y="0"/>
                  </a:lnTo>
                  <a:lnTo>
                    <a:pt x="587" y="1"/>
                  </a:lnTo>
                  <a:lnTo>
                    <a:pt x="609" y="3"/>
                  </a:lnTo>
                  <a:lnTo>
                    <a:pt x="625" y="9"/>
                  </a:lnTo>
                  <a:lnTo>
                    <a:pt x="636" y="17"/>
                  </a:lnTo>
                  <a:lnTo>
                    <a:pt x="644" y="28"/>
                  </a:lnTo>
                  <a:lnTo>
                    <a:pt x="649" y="45"/>
                  </a:lnTo>
                  <a:lnTo>
                    <a:pt x="651" y="65"/>
                  </a:lnTo>
                  <a:lnTo>
                    <a:pt x="652" y="94"/>
                  </a:lnTo>
                  <a:lnTo>
                    <a:pt x="653" y="128"/>
                  </a:lnTo>
                  <a:lnTo>
                    <a:pt x="653" y="155"/>
                  </a:lnTo>
                  <a:lnTo>
                    <a:pt x="654" y="176"/>
                  </a:lnTo>
                  <a:lnTo>
                    <a:pt x="656" y="192"/>
                  </a:lnTo>
                  <a:lnTo>
                    <a:pt x="661" y="204"/>
                  </a:lnTo>
                  <a:lnTo>
                    <a:pt x="668" y="213"/>
                  </a:lnTo>
                  <a:lnTo>
                    <a:pt x="679" y="219"/>
                  </a:lnTo>
                  <a:lnTo>
                    <a:pt x="695" y="225"/>
                  </a:lnTo>
                  <a:lnTo>
                    <a:pt x="716" y="228"/>
                  </a:lnTo>
                  <a:lnTo>
                    <a:pt x="743" y="232"/>
                  </a:lnTo>
                  <a:lnTo>
                    <a:pt x="810" y="247"/>
                  </a:lnTo>
                  <a:lnTo>
                    <a:pt x="876" y="267"/>
                  </a:lnTo>
                  <a:lnTo>
                    <a:pt x="940" y="292"/>
                  </a:lnTo>
                  <a:lnTo>
                    <a:pt x="958" y="303"/>
                  </a:lnTo>
                  <a:lnTo>
                    <a:pt x="971" y="315"/>
                  </a:lnTo>
                  <a:lnTo>
                    <a:pt x="979" y="331"/>
                  </a:lnTo>
                  <a:lnTo>
                    <a:pt x="981" y="348"/>
                  </a:lnTo>
                  <a:lnTo>
                    <a:pt x="978" y="369"/>
                  </a:lnTo>
                  <a:lnTo>
                    <a:pt x="955" y="452"/>
                  </a:lnTo>
                  <a:lnTo>
                    <a:pt x="930" y="534"/>
                  </a:lnTo>
                  <a:lnTo>
                    <a:pt x="922" y="554"/>
                  </a:lnTo>
                  <a:lnTo>
                    <a:pt x="915" y="568"/>
                  </a:lnTo>
                  <a:lnTo>
                    <a:pt x="906" y="576"/>
                  </a:lnTo>
                  <a:lnTo>
                    <a:pt x="895" y="582"/>
                  </a:lnTo>
                  <a:lnTo>
                    <a:pt x="882" y="582"/>
                  </a:lnTo>
                  <a:lnTo>
                    <a:pt x="866" y="577"/>
                  </a:lnTo>
                  <a:lnTo>
                    <a:pt x="848" y="569"/>
                  </a:lnTo>
                  <a:lnTo>
                    <a:pt x="787" y="544"/>
                  </a:lnTo>
                  <a:lnTo>
                    <a:pt x="725" y="524"/>
                  </a:lnTo>
                  <a:lnTo>
                    <a:pt x="664" y="512"/>
                  </a:lnTo>
                  <a:lnTo>
                    <a:pt x="600" y="506"/>
                  </a:lnTo>
                  <a:lnTo>
                    <a:pt x="534" y="507"/>
                  </a:lnTo>
                  <a:lnTo>
                    <a:pt x="506" y="509"/>
                  </a:lnTo>
                  <a:lnTo>
                    <a:pt x="478" y="514"/>
                  </a:lnTo>
                  <a:lnTo>
                    <a:pt x="451" y="523"/>
                  </a:lnTo>
                  <a:lnTo>
                    <a:pt x="425" y="538"/>
                  </a:lnTo>
                  <a:lnTo>
                    <a:pt x="403" y="556"/>
                  </a:lnTo>
                  <a:lnTo>
                    <a:pt x="387" y="575"/>
                  </a:lnTo>
                  <a:lnTo>
                    <a:pt x="376" y="597"/>
                  </a:lnTo>
                  <a:lnTo>
                    <a:pt x="371" y="621"/>
                  </a:lnTo>
                  <a:lnTo>
                    <a:pt x="370" y="645"/>
                  </a:lnTo>
                  <a:lnTo>
                    <a:pt x="374" y="669"/>
                  </a:lnTo>
                  <a:lnTo>
                    <a:pt x="385" y="691"/>
                  </a:lnTo>
                  <a:lnTo>
                    <a:pt x="400" y="714"/>
                  </a:lnTo>
                  <a:lnTo>
                    <a:pt x="422" y="735"/>
                  </a:lnTo>
                  <a:lnTo>
                    <a:pt x="453" y="757"/>
                  </a:lnTo>
                  <a:lnTo>
                    <a:pt x="486" y="777"/>
                  </a:lnTo>
                  <a:lnTo>
                    <a:pt x="522" y="795"/>
                  </a:lnTo>
                  <a:lnTo>
                    <a:pt x="558" y="811"/>
                  </a:lnTo>
                  <a:lnTo>
                    <a:pt x="621" y="837"/>
                  </a:lnTo>
                  <a:lnTo>
                    <a:pt x="682" y="864"/>
                  </a:lnTo>
                  <a:lnTo>
                    <a:pt x="745" y="892"/>
                  </a:lnTo>
                  <a:lnTo>
                    <a:pt x="806" y="923"/>
                  </a:lnTo>
                  <a:lnTo>
                    <a:pt x="851" y="952"/>
                  </a:lnTo>
                  <a:lnTo>
                    <a:pt x="892" y="984"/>
                  </a:lnTo>
                  <a:lnTo>
                    <a:pt x="928" y="1019"/>
                  </a:lnTo>
                  <a:lnTo>
                    <a:pt x="960" y="1058"/>
                  </a:lnTo>
                  <a:lnTo>
                    <a:pt x="987" y="1099"/>
                  </a:lnTo>
                  <a:lnTo>
                    <a:pt x="1009" y="1143"/>
                  </a:lnTo>
                  <a:lnTo>
                    <a:pt x="1027" y="1188"/>
                  </a:lnTo>
                  <a:lnTo>
                    <a:pt x="1039" y="1234"/>
                  </a:lnTo>
                  <a:lnTo>
                    <a:pt x="1047" y="1281"/>
                  </a:lnTo>
                  <a:lnTo>
                    <a:pt x="1049" y="1329"/>
                  </a:lnTo>
                  <a:lnTo>
                    <a:pt x="1046" y="1377"/>
                  </a:lnTo>
                  <a:lnTo>
                    <a:pt x="1037" y="1424"/>
                  </a:lnTo>
                  <a:lnTo>
                    <a:pt x="1024" y="1470"/>
                  </a:lnTo>
                  <a:lnTo>
                    <a:pt x="1005" y="1516"/>
                  </a:lnTo>
                  <a:lnTo>
                    <a:pt x="980" y="1560"/>
                  </a:lnTo>
                  <a:lnTo>
                    <a:pt x="948" y="1601"/>
                  </a:lnTo>
                  <a:lnTo>
                    <a:pt x="915" y="1639"/>
                  </a:lnTo>
                  <a:lnTo>
                    <a:pt x="878" y="1672"/>
                  </a:lnTo>
                  <a:lnTo>
                    <a:pt x="838" y="1700"/>
                  </a:lnTo>
                  <a:lnTo>
                    <a:pt x="796" y="1725"/>
                  </a:lnTo>
                  <a:lnTo>
                    <a:pt x="750" y="1745"/>
                  </a:lnTo>
                  <a:lnTo>
                    <a:pt x="703" y="1761"/>
                  </a:lnTo>
                  <a:lnTo>
                    <a:pt x="683" y="1767"/>
                  </a:lnTo>
                  <a:lnTo>
                    <a:pt x="667" y="1776"/>
                  </a:lnTo>
                  <a:lnTo>
                    <a:pt x="655" y="1787"/>
                  </a:lnTo>
                  <a:lnTo>
                    <a:pt x="648" y="1801"/>
                  </a:lnTo>
                  <a:lnTo>
                    <a:pt x="643" y="1818"/>
                  </a:lnTo>
                  <a:lnTo>
                    <a:pt x="642" y="1838"/>
                  </a:lnTo>
                  <a:lnTo>
                    <a:pt x="643" y="1904"/>
                  </a:lnTo>
                  <a:lnTo>
                    <a:pt x="642" y="1969"/>
                  </a:lnTo>
                  <a:lnTo>
                    <a:pt x="641" y="1988"/>
                  </a:lnTo>
                  <a:lnTo>
                    <a:pt x="636" y="2003"/>
                  </a:lnTo>
                  <a:lnTo>
                    <a:pt x="628" y="2015"/>
                  </a:lnTo>
                  <a:lnTo>
                    <a:pt x="616" y="2023"/>
                  </a:lnTo>
                  <a:lnTo>
                    <a:pt x="602" y="2029"/>
                  </a:lnTo>
                  <a:lnTo>
                    <a:pt x="584" y="2031"/>
                  </a:lnTo>
                  <a:lnTo>
                    <a:pt x="443" y="2031"/>
                  </a:lnTo>
                  <a:lnTo>
                    <a:pt x="424" y="2028"/>
                  </a:lnTo>
                  <a:lnTo>
                    <a:pt x="409" y="2022"/>
                  </a:lnTo>
                  <a:lnTo>
                    <a:pt x="397" y="2013"/>
                  </a:lnTo>
                  <a:lnTo>
                    <a:pt x="388" y="2001"/>
                  </a:lnTo>
                  <a:lnTo>
                    <a:pt x="384" y="1984"/>
                  </a:lnTo>
                  <a:lnTo>
                    <a:pt x="382" y="1966"/>
                  </a:lnTo>
                  <a:lnTo>
                    <a:pt x="380" y="1871"/>
                  </a:lnTo>
                  <a:lnTo>
                    <a:pt x="380" y="1847"/>
                  </a:lnTo>
                  <a:lnTo>
                    <a:pt x="378" y="1829"/>
                  </a:lnTo>
                  <a:lnTo>
                    <a:pt x="376" y="1815"/>
                  </a:lnTo>
                  <a:lnTo>
                    <a:pt x="371" y="1805"/>
                  </a:lnTo>
                  <a:lnTo>
                    <a:pt x="362" y="1799"/>
                  </a:lnTo>
                  <a:lnTo>
                    <a:pt x="349" y="1793"/>
                  </a:lnTo>
                  <a:lnTo>
                    <a:pt x="332" y="1789"/>
                  </a:lnTo>
                  <a:lnTo>
                    <a:pt x="309" y="1786"/>
                  </a:lnTo>
                  <a:lnTo>
                    <a:pt x="258" y="1777"/>
                  </a:lnTo>
                  <a:lnTo>
                    <a:pt x="206" y="1765"/>
                  </a:lnTo>
                  <a:lnTo>
                    <a:pt x="157" y="1752"/>
                  </a:lnTo>
                  <a:lnTo>
                    <a:pt x="107" y="1735"/>
                  </a:lnTo>
                  <a:lnTo>
                    <a:pt x="59" y="1713"/>
                  </a:lnTo>
                  <a:lnTo>
                    <a:pt x="38" y="1702"/>
                  </a:lnTo>
                  <a:lnTo>
                    <a:pt x="21" y="1693"/>
                  </a:lnTo>
                  <a:lnTo>
                    <a:pt x="10" y="1683"/>
                  </a:lnTo>
                  <a:lnTo>
                    <a:pt x="3" y="1671"/>
                  </a:lnTo>
                  <a:lnTo>
                    <a:pt x="0" y="1658"/>
                  </a:lnTo>
                  <a:lnTo>
                    <a:pt x="0" y="1643"/>
                  </a:lnTo>
                  <a:lnTo>
                    <a:pt x="2" y="1624"/>
                  </a:lnTo>
                  <a:lnTo>
                    <a:pt x="7" y="1603"/>
                  </a:lnTo>
                  <a:lnTo>
                    <a:pt x="28" y="1530"/>
                  </a:lnTo>
                  <a:lnTo>
                    <a:pt x="49" y="1457"/>
                  </a:lnTo>
                  <a:lnTo>
                    <a:pt x="57" y="1435"/>
                  </a:lnTo>
                  <a:lnTo>
                    <a:pt x="65" y="1420"/>
                  </a:lnTo>
                  <a:lnTo>
                    <a:pt x="73" y="1411"/>
                  </a:lnTo>
                  <a:lnTo>
                    <a:pt x="84" y="1406"/>
                  </a:lnTo>
                  <a:lnTo>
                    <a:pt x="97" y="1406"/>
                  </a:lnTo>
                  <a:lnTo>
                    <a:pt x="113" y="1412"/>
                  </a:lnTo>
                  <a:lnTo>
                    <a:pt x="134" y="1420"/>
                  </a:lnTo>
                  <a:lnTo>
                    <a:pt x="187" y="1446"/>
                  </a:lnTo>
                  <a:lnTo>
                    <a:pt x="241" y="1467"/>
                  </a:lnTo>
                  <a:lnTo>
                    <a:pt x="297" y="1483"/>
                  </a:lnTo>
                  <a:lnTo>
                    <a:pt x="353" y="1495"/>
                  </a:lnTo>
                  <a:lnTo>
                    <a:pt x="412" y="1505"/>
                  </a:lnTo>
                  <a:lnTo>
                    <a:pt x="458" y="1508"/>
                  </a:lnTo>
                  <a:lnTo>
                    <a:pt x="505" y="1505"/>
                  </a:lnTo>
                  <a:lnTo>
                    <a:pt x="550" y="1496"/>
                  </a:lnTo>
                  <a:lnTo>
                    <a:pt x="595" y="1481"/>
                  </a:lnTo>
                  <a:lnTo>
                    <a:pt x="622" y="1466"/>
                  </a:lnTo>
                  <a:lnTo>
                    <a:pt x="644" y="1447"/>
                  </a:lnTo>
                  <a:lnTo>
                    <a:pt x="663" y="1427"/>
                  </a:lnTo>
                  <a:lnTo>
                    <a:pt x="676" y="1404"/>
                  </a:lnTo>
                  <a:lnTo>
                    <a:pt x="684" y="1379"/>
                  </a:lnTo>
                  <a:lnTo>
                    <a:pt x="688" y="1353"/>
                  </a:lnTo>
                  <a:lnTo>
                    <a:pt x="687" y="1327"/>
                  </a:lnTo>
                  <a:lnTo>
                    <a:pt x="679" y="1301"/>
                  </a:lnTo>
                  <a:lnTo>
                    <a:pt x="668" y="1276"/>
                  </a:lnTo>
                  <a:lnTo>
                    <a:pt x="651" y="1252"/>
                  </a:lnTo>
                  <a:lnTo>
                    <a:pt x="628" y="1230"/>
                  </a:lnTo>
                  <a:lnTo>
                    <a:pt x="596" y="1207"/>
                  </a:lnTo>
                  <a:lnTo>
                    <a:pt x="560" y="1187"/>
                  </a:lnTo>
                  <a:lnTo>
                    <a:pt x="524" y="1169"/>
                  </a:lnTo>
                  <a:lnTo>
                    <a:pt x="467" y="1145"/>
                  </a:lnTo>
                  <a:lnTo>
                    <a:pt x="409" y="1121"/>
                  </a:lnTo>
                  <a:lnTo>
                    <a:pt x="351" y="1097"/>
                  </a:lnTo>
                  <a:lnTo>
                    <a:pt x="294" y="1071"/>
                  </a:lnTo>
                  <a:lnTo>
                    <a:pt x="239" y="1041"/>
                  </a:lnTo>
                  <a:lnTo>
                    <a:pt x="201" y="1016"/>
                  </a:lnTo>
                  <a:lnTo>
                    <a:pt x="165" y="990"/>
                  </a:lnTo>
                  <a:lnTo>
                    <a:pt x="133" y="961"/>
                  </a:lnTo>
                  <a:lnTo>
                    <a:pt x="103" y="931"/>
                  </a:lnTo>
                  <a:lnTo>
                    <a:pt x="78" y="898"/>
                  </a:lnTo>
                  <a:lnTo>
                    <a:pt x="56" y="864"/>
                  </a:lnTo>
                  <a:lnTo>
                    <a:pt x="39" y="827"/>
                  </a:lnTo>
                  <a:lnTo>
                    <a:pt x="25" y="788"/>
                  </a:lnTo>
                  <a:lnTo>
                    <a:pt x="15" y="746"/>
                  </a:lnTo>
                  <a:lnTo>
                    <a:pt x="10" y="701"/>
                  </a:lnTo>
                  <a:lnTo>
                    <a:pt x="12" y="654"/>
                  </a:lnTo>
                  <a:lnTo>
                    <a:pt x="16" y="606"/>
                  </a:lnTo>
                  <a:lnTo>
                    <a:pt x="26" y="560"/>
                  </a:lnTo>
                  <a:lnTo>
                    <a:pt x="39" y="517"/>
                  </a:lnTo>
                  <a:lnTo>
                    <a:pt x="56" y="478"/>
                  </a:lnTo>
                  <a:lnTo>
                    <a:pt x="78" y="441"/>
                  </a:lnTo>
                  <a:lnTo>
                    <a:pt x="101" y="406"/>
                  </a:lnTo>
                  <a:lnTo>
                    <a:pt x="129" y="376"/>
                  </a:lnTo>
                  <a:lnTo>
                    <a:pt x="162" y="347"/>
                  </a:lnTo>
                  <a:lnTo>
                    <a:pt x="197" y="321"/>
                  </a:lnTo>
                  <a:lnTo>
                    <a:pt x="235" y="299"/>
                  </a:lnTo>
                  <a:lnTo>
                    <a:pt x="277" y="278"/>
                  </a:lnTo>
                  <a:lnTo>
                    <a:pt x="321" y="260"/>
                  </a:lnTo>
                  <a:lnTo>
                    <a:pt x="344" y="251"/>
                  </a:lnTo>
                  <a:lnTo>
                    <a:pt x="362" y="244"/>
                  </a:lnTo>
                  <a:lnTo>
                    <a:pt x="375" y="238"/>
                  </a:lnTo>
                  <a:lnTo>
                    <a:pt x="385" y="230"/>
                  </a:lnTo>
                  <a:lnTo>
                    <a:pt x="391" y="222"/>
                  </a:lnTo>
                  <a:lnTo>
                    <a:pt x="394" y="210"/>
                  </a:lnTo>
                  <a:lnTo>
                    <a:pt x="397" y="196"/>
                  </a:lnTo>
                  <a:lnTo>
                    <a:pt x="398" y="177"/>
                  </a:lnTo>
                  <a:lnTo>
                    <a:pt x="399" y="153"/>
                  </a:lnTo>
                  <a:lnTo>
                    <a:pt x="398" y="113"/>
                  </a:lnTo>
                  <a:lnTo>
                    <a:pt x="399" y="73"/>
                  </a:lnTo>
                  <a:lnTo>
                    <a:pt x="400" y="50"/>
                  </a:lnTo>
                  <a:lnTo>
                    <a:pt x="403" y="32"/>
                  </a:lnTo>
                  <a:lnTo>
                    <a:pt x="409" y="20"/>
                  </a:lnTo>
                  <a:lnTo>
                    <a:pt x="417" y="11"/>
                  </a:lnTo>
                  <a:lnTo>
                    <a:pt x="429" y="5"/>
                  </a:lnTo>
                  <a:lnTo>
                    <a:pt x="446" y="1"/>
                  </a:lnTo>
                  <a:lnTo>
                    <a:pt x="469" y="0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5" name="Group 984"/>
          <p:cNvGrpSpPr/>
          <p:nvPr/>
        </p:nvGrpSpPr>
        <p:grpSpPr>
          <a:xfrm>
            <a:off x="9079059" y="3451225"/>
            <a:ext cx="573088" cy="573088"/>
            <a:chOff x="9080500" y="3451225"/>
            <a:chExt cx="573088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0" name="Freeform 369"/>
            <p:cNvSpPr>
              <a:spLocks/>
            </p:cNvSpPr>
            <p:nvPr/>
          </p:nvSpPr>
          <p:spPr bwMode="auto">
            <a:xfrm>
              <a:off x="9555163" y="3590925"/>
              <a:ext cx="98425" cy="207963"/>
            </a:xfrm>
            <a:custGeom>
              <a:avLst/>
              <a:gdLst>
                <a:gd name="T0" fmla="*/ 366 w 622"/>
                <a:gd name="T1" fmla="*/ 0 h 1312"/>
                <a:gd name="T2" fmla="*/ 419 w 622"/>
                <a:gd name="T3" fmla="*/ 94 h 1312"/>
                <a:gd name="T4" fmla="*/ 466 w 622"/>
                <a:gd name="T5" fmla="*/ 190 h 1312"/>
                <a:gd name="T6" fmla="*/ 507 w 622"/>
                <a:gd name="T7" fmla="*/ 290 h 1312"/>
                <a:gd name="T8" fmla="*/ 542 w 622"/>
                <a:gd name="T9" fmla="*/ 391 h 1312"/>
                <a:gd name="T10" fmla="*/ 570 w 622"/>
                <a:gd name="T11" fmla="*/ 495 h 1312"/>
                <a:gd name="T12" fmla="*/ 592 w 622"/>
                <a:gd name="T13" fmla="*/ 601 h 1312"/>
                <a:gd name="T14" fmla="*/ 609 w 622"/>
                <a:gd name="T15" fmla="*/ 708 h 1312"/>
                <a:gd name="T16" fmla="*/ 619 w 622"/>
                <a:gd name="T17" fmla="*/ 817 h 1312"/>
                <a:gd name="T18" fmla="*/ 622 w 622"/>
                <a:gd name="T19" fmla="*/ 928 h 1312"/>
                <a:gd name="T20" fmla="*/ 620 w 622"/>
                <a:gd name="T21" fmla="*/ 1025 h 1312"/>
                <a:gd name="T22" fmla="*/ 612 w 622"/>
                <a:gd name="T23" fmla="*/ 1122 h 1312"/>
                <a:gd name="T24" fmla="*/ 599 w 622"/>
                <a:gd name="T25" fmla="*/ 1217 h 1312"/>
                <a:gd name="T26" fmla="*/ 581 w 622"/>
                <a:gd name="T27" fmla="*/ 1312 h 1312"/>
                <a:gd name="T28" fmla="*/ 141 w 622"/>
                <a:gd name="T29" fmla="*/ 1155 h 1312"/>
                <a:gd name="T30" fmla="*/ 152 w 622"/>
                <a:gd name="T31" fmla="*/ 1080 h 1312"/>
                <a:gd name="T32" fmla="*/ 159 w 622"/>
                <a:gd name="T33" fmla="*/ 1004 h 1312"/>
                <a:gd name="T34" fmla="*/ 161 w 622"/>
                <a:gd name="T35" fmla="*/ 928 h 1312"/>
                <a:gd name="T36" fmla="*/ 158 w 622"/>
                <a:gd name="T37" fmla="*/ 841 h 1312"/>
                <a:gd name="T38" fmla="*/ 150 w 622"/>
                <a:gd name="T39" fmla="*/ 756 h 1312"/>
                <a:gd name="T40" fmla="*/ 137 w 622"/>
                <a:gd name="T41" fmla="*/ 674 h 1312"/>
                <a:gd name="T42" fmla="*/ 119 w 622"/>
                <a:gd name="T43" fmla="*/ 593 h 1312"/>
                <a:gd name="T44" fmla="*/ 96 w 622"/>
                <a:gd name="T45" fmla="*/ 514 h 1312"/>
                <a:gd name="T46" fmla="*/ 68 w 622"/>
                <a:gd name="T47" fmla="*/ 436 h 1312"/>
                <a:gd name="T48" fmla="*/ 36 w 622"/>
                <a:gd name="T49" fmla="*/ 362 h 1312"/>
                <a:gd name="T50" fmla="*/ 0 w 622"/>
                <a:gd name="T51" fmla="*/ 289 h 1312"/>
                <a:gd name="T52" fmla="*/ 366 w 622"/>
                <a:gd name="T53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2" h="1312">
                  <a:moveTo>
                    <a:pt x="366" y="0"/>
                  </a:moveTo>
                  <a:lnTo>
                    <a:pt x="419" y="94"/>
                  </a:lnTo>
                  <a:lnTo>
                    <a:pt x="466" y="190"/>
                  </a:lnTo>
                  <a:lnTo>
                    <a:pt x="507" y="290"/>
                  </a:lnTo>
                  <a:lnTo>
                    <a:pt x="542" y="391"/>
                  </a:lnTo>
                  <a:lnTo>
                    <a:pt x="570" y="495"/>
                  </a:lnTo>
                  <a:lnTo>
                    <a:pt x="592" y="601"/>
                  </a:lnTo>
                  <a:lnTo>
                    <a:pt x="609" y="708"/>
                  </a:lnTo>
                  <a:lnTo>
                    <a:pt x="619" y="817"/>
                  </a:lnTo>
                  <a:lnTo>
                    <a:pt x="622" y="928"/>
                  </a:lnTo>
                  <a:lnTo>
                    <a:pt x="620" y="1025"/>
                  </a:lnTo>
                  <a:lnTo>
                    <a:pt x="612" y="1122"/>
                  </a:lnTo>
                  <a:lnTo>
                    <a:pt x="599" y="1217"/>
                  </a:lnTo>
                  <a:lnTo>
                    <a:pt x="581" y="1312"/>
                  </a:lnTo>
                  <a:lnTo>
                    <a:pt x="141" y="1155"/>
                  </a:lnTo>
                  <a:lnTo>
                    <a:pt x="152" y="1080"/>
                  </a:lnTo>
                  <a:lnTo>
                    <a:pt x="159" y="1004"/>
                  </a:lnTo>
                  <a:lnTo>
                    <a:pt x="161" y="928"/>
                  </a:lnTo>
                  <a:lnTo>
                    <a:pt x="158" y="841"/>
                  </a:lnTo>
                  <a:lnTo>
                    <a:pt x="150" y="756"/>
                  </a:lnTo>
                  <a:lnTo>
                    <a:pt x="137" y="674"/>
                  </a:lnTo>
                  <a:lnTo>
                    <a:pt x="119" y="593"/>
                  </a:lnTo>
                  <a:lnTo>
                    <a:pt x="96" y="514"/>
                  </a:lnTo>
                  <a:lnTo>
                    <a:pt x="68" y="436"/>
                  </a:lnTo>
                  <a:lnTo>
                    <a:pt x="36" y="362"/>
                  </a:lnTo>
                  <a:lnTo>
                    <a:pt x="0" y="289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70"/>
            <p:cNvSpPr>
              <a:spLocks/>
            </p:cNvSpPr>
            <p:nvPr/>
          </p:nvSpPr>
          <p:spPr bwMode="auto">
            <a:xfrm>
              <a:off x="9080500" y="3595688"/>
              <a:ext cx="541338" cy="428625"/>
            </a:xfrm>
            <a:custGeom>
              <a:avLst/>
              <a:gdLst>
                <a:gd name="T0" fmla="*/ 611 w 3414"/>
                <a:gd name="T1" fmla="*/ 282 h 2701"/>
                <a:gd name="T2" fmla="*/ 540 w 3414"/>
                <a:gd name="T3" fmla="*/ 446 h 2701"/>
                <a:gd name="T4" fmla="*/ 490 w 3414"/>
                <a:gd name="T5" fmla="*/ 619 h 2701"/>
                <a:gd name="T6" fmla="*/ 465 w 3414"/>
                <a:gd name="T7" fmla="*/ 802 h 2701"/>
                <a:gd name="T8" fmla="*/ 465 w 3414"/>
                <a:gd name="T9" fmla="*/ 992 h 2701"/>
                <a:gd name="T10" fmla="*/ 491 w 3414"/>
                <a:gd name="T11" fmla="*/ 1179 h 2701"/>
                <a:gd name="T12" fmla="*/ 542 w 3414"/>
                <a:gd name="T13" fmla="*/ 1355 h 2701"/>
                <a:gd name="T14" fmla="*/ 615 w 3414"/>
                <a:gd name="T15" fmla="*/ 1521 h 2701"/>
                <a:gd name="T16" fmla="*/ 711 w 3414"/>
                <a:gd name="T17" fmla="*/ 1674 h 2701"/>
                <a:gd name="T18" fmla="*/ 824 w 3414"/>
                <a:gd name="T19" fmla="*/ 1814 h 2701"/>
                <a:gd name="T20" fmla="*/ 955 w 3414"/>
                <a:gd name="T21" fmla="*/ 1937 h 2701"/>
                <a:gd name="T22" fmla="*/ 1101 w 3414"/>
                <a:gd name="T23" fmla="*/ 2041 h 2701"/>
                <a:gd name="T24" fmla="*/ 1261 w 3414"/>
                <a:gd name="T25" fmla="*/ 2125 h 2701"/>
                <a:gd name="T26" fmla="*/ 1434 w 3414"/>
                <a:gd name="T27" fmla="*/ 2188 h 2701"/>
                <a:gd name="T28" fmla="*/ 1615 w 3414"/>
                <a:gd name="T29" fmla="*/ 2226 h 2701"/>
                <a:gd name="T30" fmla="*/ 1804 w 3414"/>
                <a:gd name="T31" fmla="*/ 2239 h 2701"/>
                <a:gd name="T32" fmla="*/ 1989 w 3414"/>
                <a:gd name="T33" fmla="*/ 2227 h 2701"/>
                <a:gd name="T34" fmla="*/ 2166 w 3414"/>
                <a:gd name="T35" fmla="*/ 2190 h 2701"/>
                <a:gd name="T36" fmla="*/ 2333 w 3414"/>
                <a:gd name="T37" fmla="*/ 2131 h 2701"/>
                <a:gd name="T38" fmla="*/ 2490 w 3414"/>
                <a:gd name="T39" fmla="*/ 2052 h 2701"/>
                <a:gd name="T40" fmla="*/ 2634 w 3414"/>
                <a:gd name="T41" fmla="*/ 1952 h 2701"/>
                <a:gd name="T42" fmla="*/ 2763 w 3414"/>
                <a:gd name="T43" fmla="*/ 1836 h 2701"/>
                <a:gd name="T44" fmla="*/ 2877 w 3414"/>
                <a:gd name="T45" fmla="*/ 1704 h 2701"/>
                <a:gd name="T46" fmla="*/ 2974 w 3414"/>
                <a:gd name="T47" fmla="*/ 1558 h 2701"/>
                <a:gd name="T48" fmla="*/ 3369 w 3414"/>
                <a:gd name="T49" fmla="*/ 1797 h 2701"/>
                <a:gd name="T50" fmla="*/ 3267 w 3414"/>
                <a:gd name="T51" fmla="*/ 1954 h 2701"/>
                <a:gd name="T52" fmla="*/ 3146 w 3414"/>
                <a:gd name="T53" fmla="*/ 2102 h 2701"/>
                <a:gd name="T54" fmla="*/ 3005 w 3414"/>
                <a:gd name="T55" fmla="*/ 2243 h 2701"/>
                <a:gd name="T56" fmla="*/ 2846 w 3414"/>
                <a:gd name="T57" fmla="*/ 2370 h 2701"/>
                <a:gd name="T58" fmla="*/ 2676 w 3414"/>
                <a:gd name="T59" fmla="*/ 2477 h 2701"/>
                <a:gd name="T60" fmla="*/ 2495 w 3414"/>
                <a:gd name="T61" fmla="*/ 2564 h 2701"/>
                <a:gd name="T62" fmla="*/ 2306 w 3414"/>
                <a:gd name="T63" fmla="*/ 2630 h 2701"/>
                <a:gd name="T64" fmla="*/ 2109 w 3414"/>
                <a:gd name="T65" fmla="*/ 2675 h 2701"/>
                <a:gd name="T66" fmla="*/ 1907 w 3414"/>
                <a:gd name="T67" fmla="*/ 2698 h 2701"/>
                <a:gd name="T68" fmla="*/ 1701 w 3414"/>
                <a:gd name="T69" fmla="*/ 2698 h 2701"/>
                <a:gd name="T70" fmla="*/ 1499 w 3414"/>
                <a:gd name="T71" fmla="*/ 2675 h 2701"/>
                <a:gd name="T72" fmla="*/ 1303 w 3414"/>
                <a:gd name="T73" fmla="*/ 2630 h 2701"/>
                <a:gd name="T74" fmla="*/ 1113 w 3414"/>
                <a:gd name="T75" fmla="*/ 2564 h 2701"/>
                <a:gd name="T76" fmla="*/ 933 w 3414"/>
                <a:gd name="T77" fmla="*/ 2477 h 2701"/>
                <a:gd name="T78" fmla="*/ 762 w 3414"/>
                <a:gd name="T79" fmla="*/ 2370 h 2701"/>
                <a:gd name="T80" fmla="*/ 603 w 3414"/>
                <a:gd name="T81" fmla="*/ 2243 h 2701"/>
                <a:gd name="T82" fmla="*/ 458 w 3414"/>
                <a:gd name="T83" fmla="*/ 2097 h 2701"/>
                <a:gd name="T84" fmla="*/ 331 w 3414"/>
                <a:gd name="T85" fmla="*/ 1938 h 2701"/>
                <a:gd name="T86" fmla="*/ 224 w 3414"/>
                <a:gd name="T87" fmla="*/ 1768 h 2701"/>
                <a:gd name="T88" fmla="*/ 137 w 3414"/>
                <a:gd name="T89" fmla="*/ 1587 h 2701"/>
                <a:gd name="T90" fmla="*/ 70 w 3414"/>
                <a:gd name="T91" fmla="*/ 1398 h 2701"/>
                <a:gd name="T92" fmla="*/ 26 w 3414"/>
                <a:gd name="T93" fmla="*/ 1202 h 2701"/>
                <a:gd name="T94" fmla="*/ 3 w 3414"/>
                <a:gd name="T95" fmla="*/ 999 h 2701"/>
                <a:gd name="T96" fmla="*/ 3 w 3414"/>
                <a:gd name="T97" fmla="*/ 790 h 2701"/>
                <a:gd name="T98" fmla="*/ 27 w 3414"/>
                <a:gd name="T99" fmla="*/ 582 h 2701"/>
                <a:gd name="T100" fmla="*/ 74 w 3414"/>
                <a:gd name="T101" fmla="*/ 380 h 2701"/>
                <a:gd name="T102" fmla="*/ 145 w 3414"/>
                <a:gd name="T103" fmla="*/ 185 h 2701"/>
                <a:gd name="T104" fmla="*/ 238 w 3414"/>
                <a:gd name="T105" fmla="*/ 0 h 2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14" h="2701">
                  <a:moveTo>
                    <a:pt x="238" y="0"/>
                  </a:moveTo>
                  <a:lnTo>
                    <a:pt x="611" y="282"/>
                  </a:lnTo>
                  <a:lnTo>
                    <a:pt x="573" y="362"/>
                  </a:lnTo>
                  <a:lnTo>
                    <a:pt x="540" y="446"/>
                  </a:lnTo>
                  <a:lnTo>
                    <a:pt x="511" y="531"/>
                  </a:lnTo>
                  <a:lnTo>
                    <a:pt x="490" y="619"/>
                  </a:lnTo>
                  <a:lnTo>
                    <a:pt x="474" y="710"/>
                  </a:lnTo>
                  <a:lnTo>
                    <a:pt x="465" y="802"/>
                  </a:lnTo>
                  <a:lnTo>
                    <a:pt x="462" y="897"/>
                  </a:lnTo>
                  <a:lnTo>
                    <a:pt x="465" y="992"/>
                  </a:lnTo>
                  <a:lnTo>
                    <a:pt x="475" y="1086"/>
                  </a:lnTo>
                  <a:lnTo>
                    <a:pt x="491" y="1179"/>
                  </a:lnTo>
                  <a:lnTo>
                    <a:pt x="513" y="1267"/>
                  </a:lnTo>
                  <a:lnTo>
                    <a:pt x="542" y="1355"/>
                  </a:lnTo>
                  <a:lnTo>
                    <a:pt x="576" y="1440"/>
                  </a:lnTo>
                  <a:lnTo>
                    <a:pt x="615" y="1521"/>
                  </a:lnTo>
                  <a:lnTo>
                    <a:pt x="660" y="1600"/>
                  </a:lnTo>
                  <a:lnTo>
                    <a:pt x="711" y="1674"/>
                  </a:lnTo>
                  <a:lnTo>
                    <a:pt x="764" y="1746"/>
                  </a:lnTo>
                  <a:lnTo>
                    <a:pt x="824" y="1814"/>
                  </a:lnTo>
                  <a:lnTo>
                    <a:pt x="887" y="1877"/>
                  </a:lnTo>
                  <a:lnTo>
                    <a:pt x="955" y="1937"/>
                  </a:lnTo>
                  <a:lnTo>
                    <a:pt x="1027" y="1990"/>
                  </a:lnTo>
                  <a:lnTo>
                    <a:pt x="1101" y="2041"/>
                  </a:lnTo>
                  <a:lnTo>
                    <a:pt x="1180" y="2086"/>
                  </a:lnTo>
                  <a:lnTo>
                    <a:pt x="1261" y="2125"/>
                  </a:lnTo>
                  <a:lnTo>
                    <a:pt x="1346" y="2159"/>
                  </a:lnTo>
                  <a:lnTo>
                    <a:pt x="1434" y="2188"/>
                  </a:lnTo>
                  <a:lnTo>
                    <a:pt x="1522" y="2210"/>
                  </a:lnTo>
                  <a:lnTo>
                    <a:pt x="1615" y="2226"/>
                  </a:lnTo>
                  <a:lnTo>
                    <a:pt x="1709" y="2236"/>
                  </a:lnTo>
                  <a:lnTo>
                    <a:pt x="1804" y="2239"/>
                  </a:lnTo>
                  <a:lnTo>
                    <a:pt x="1898" y="2236"/>
                  </a:lnTo>
                  <a:lnTo>
                    <a:pt x="1989" y="2227"/>
                  </a:lnTo>
                  <a:lnTo>
                    <a:pt x="2079" y="2212"/>
                  </a:lnTo>
                  <a:lnTo>
                    <a:pt x="2166" y="2190"/>
                  </a:lnTo>
                  <a:lnTo>
                    <a:pt x="2251" y="2164"/>
                  </a:lnTo>
                  <a:lnTo>
                    <a:pt x="2333" y="2131"/>
                  </a:lnTo>
                  <a:lnTo>
                    <a:pt x="2413" y="2093"/>
                  </a:lnTo>
                  <a:lnTo>
                    <a:pt x="2490" y="2052"/>
                  </a:lnTo>
                  <a:lnTo>
                    <a:pt x="2563" y="2005"/>
                  </a:lnTo>
                  <a:lnTo>
                    <a:pt x="2634" y="1952"/>
                  </a:lnTo>
                  <a:lnTo>
                    <a:pt x="2701" y="1896"/>
                  </a:lnTo>
                  <a:lnTo>
                    <a:pt x="2763" y="1836"/>
                  </a:lnTo>
                  <a:lnTo>
                    <a:pt x="2822" y="1772"/>
                  </a:lnTo>
                  <a:lnTo>
                    <a:pt x="2877" y="1704"/>
                  </a:lnTo>
                  <a:lnTo>
                    <a:pt x="2928" y="1633"/>
                  </a:lnTo>
                  <a:lnTo>
                    <a:pt x="2974" y="1558"/>
                  </a:lnTo>
                  <a:lnTo>
                    <a:pt x="3414" y="1715"/>
                  </a:lnTo>
                  <a:lnTo>
                    <a:pt x="3369" y="1797"/>
                  </a:lnTo>
                  <a:lnTo>
                    <a:pt x="3319" y="1877"/>
                  </a:lnTo>
                  <a:lnTo>
                    <a:pt x="3267" y="1954"/>
                  </a:lnTo>
                  <a:lnTo>
                    <a:pt x="3208" y="2030"/>
                  </a:lnTo>
                  <a:lnTo>
                    <a:pt x="3146" y="2102"/>
                  </a:lnTo>
                  <a:lnTo>
                    <a:pt x="3080" y="2172"/>
                  </a:lnTo>
                  <a:lnTo>
                    <a:pt x="3005" y="2243"/>
                  </a:lnTo>
                  <a:lnTo>
                    <a:pt x="2928" y="2308"/>
                  </a:lnTo>
                  <a:lnTo>
                    <a:pt x="2846" y="2370"/>
                  </a:lnTo>
                  <a:lnTo>
                    <a:pt x="2763" y="2426"/>
                  </a:lnTo>
                  <a:lnTo>
                    <a:pt x="2676" y="2477"/>
                  </a:lnTo>
                  <a:lnTo>
                    <a:pt x="2586" y="2523"/>
                  </a:lnTo>
                  <a:lnTo>
                    <a:pt x="2495" y="2564"/>
                  </a:lnTo>
                  <a:lnTo>
                    <a:pt x="2401" y="2600"/>
                  </a:lnTo>
                  <a:lnTo>
                    <a:pt x="2306" y="2630"/>
                  </a:lnTo>
                  <a:lnTo>
                    <a:pt x="2208" y="2655"/>
                  </a:lnTo>
                  <a:lnTo>
                    <a:pt x="2109" y="2675"/>
                  </a:lnTo>
                  <a:lnTo>
                    <a:pt x="2009" y="2689"/>
                  </a:lnTo>
                  <a:lnTo>
                    <a:pt x="1907" y="2698"/>
                  </a:lnTo>
                  <a:lnTo>
                    <a:pt x="1804" y="2701"/>
                  </a:lnTo>
                  <a:lnTo>
                    <a:pt x="1701" y="2698"/>
                  </a:lnTo>
                  <a:lnTo>
                    <a:pt x="1600" y="2689"/>
                  </a:lnTo>
                  <a:lnTo>
                    <a:pt x="1499" y="2675"/>
                  </a:lnTo>
                  <a:lnTo>
                    <a:pt x="1401" y="2655"/>
                  </a:lnTo>
                  <a:lnTo>
                    <a:pt x="1303" y="2630"/>
                  </a:lnTo>
                  <a:lnTo>
                    <a:pt x="1208" y="2600"/>
                  </a:lnTo>
                  <a:lnTo>
                    <a:pt x="1113" y="2564"/>
                  </a:lnTo>
                  <a:lnTo>
                    <a:pt x="1022" y="2523"/>
                  </a:lnTo>
                  <a:lnTo>
                    <a:pt x="933" y="2477"/>
                  </a:lnTo>
                  <a:lnTo>
                    <a:pt x="847" y="2426"/>
                  </a:lnTo>
                  <a:lnTo>
                    <a:pt x="762" y="2370"/>
                  </a:lnTo>
                  <a:lnTo>
                    <a:pt x="681" y="2308"/>
                  </a:lnTo>
                  <a:lnTo>
                    <a:pt x="603" y="2243"/>
                  </a:lnTo>
                  <a:lnTo>
                    <a:pt x="529" y="2172"/>
                  </a:lnTo>
                  <a:lnTo>
                    <a:pt x="458" y="2097"/>
                  </a:lnTo>
                  <a:lnTo>
                    <a:pt x="393" y="2019"/>
                  </a:lnTo>
                  <a:lnTo>
                    <a:pt x="331" y="1938"/>
                  </a:lnTo>
                  <a:lnTo>
                    <a:pt x="275" y="1854"/>
                  </a:lnTo>
                  <a:lnTo>
                    <a:pt x="224" y="1768"/>
                  </a:lnTo>
                  <a:lnTo>
                    <a:pt x="178" y="1679"/>
                  </a:lnTo>
                  <a:lnTo>
                    <a:pt x="137" y="1587"/>
                  </a:lnTo>
                  <a:lnTo>
                    <a:pt x="101" y="1493"/>
                  </a:lnTo>
                  <a:lnTo>
                    <a:pt x="70" y="1398"/>
                  </a:lnTo>
                  <a:lnTo>
                    <a:pt x="45" y="1300"/>
                  </a:lnTo>
                  <a:lnTo>
                    <a:pt x="26" y="1202"/>
                  </a:lnTo>
                  <a:lnTo>
                    <a:pt x="12" y="1101"/>
                  </a:lnTo>
                  <a:lnTo>
                    <a:pt x="3" y="999"/>
                  </a:lnTo>
                  <a:lnTo>
                    <a:pt x="0" y="897"/>
                  </a:lnTo>
                  <a:lnTo>
                    <a:pt x="3" y="790"/>
                  </a:lnTo>
                  <a:lnTo>
                    <a:pt x="12" y="685"/>
                  </a:lnTo>
                  <a:lnTo>
                    <a:pt x="27" y="582"/>
                  </a:lnTo>
                  <a:lnTo>
                    <a:pt x="48" y="480"/>
                  </a:lnTo>
                  <a:lnTo>
                    <a:pt x="74" y="380"/>
                  </a:lnTo>
                  <a:lnTo>
                    <a:pt x="107" y="281"/>
                  </a:lnTo>
                  <a:lnTo>
                    <a:pt x="145" y="185"/>
                  </a:lnTo>
                  <a:lnTo>
                    <a:pt x="189" y="91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71"/>
            <p:cNvSpPr>
              <a:spLocks/>
            </p:cNvSpPr>
            <p:nvPr/>
          </p:nvSpPr>
          <p:spPr bwMode="auto">
            <a:xfrm>
              <a:off x="9163050" y="3451225"/>
              <a:ext cx="404813" cy="130175"/>
            </a:xfrm>
            <a:custGeom>
              <a:avLst/>
              <a:gdLst>
                <a:gd name="T0" fmla="*/ 1287 w 2550"/>
                <a:gd name="T1" fmla="*/ 0 h 822"/>
                <a:gd name="T2" fmla="*/ 1389 w 2550"/>
                <a:gd name="T3" fmla="*/ 2 h 822"/>
                <a:gd name="T4" fmla="*/ 1489 w 2550"/>
                <a:gd name="T5" fmla="*/ 11 h 822"/>
                <a:gd name="T6" fmla="*/ 1589 w 2550"/>
                <a:gd name="T7" fmla="*/ 24 h 822"/>
                <a:gd name="T8" fmla="*/ 1687 w 2550"/>
                <a:gd name="T9" fmla="*/ 44 h 822"/>
                <a:gd name="T10" fmla="*/ 1783 w 2550"/>
                <a:gd name="T11" fmla="*/ 68 h 822"/>
                <a:gd name="T12" fmla="*/ 1878 w 2550"/>
                <a:gd name="T13" fmla="*/ 98 h 822"/>
                <a:gd name="T14" fmla="*/ 1970 w 2550"/>
                <a:gd name="T15" fmla="*/ 133 h 822"/>
                <a:gd name="T16" fmla="*/ 2061 w 2550"/>
                <a:gd name="T17" fmla="*/ 172 h 822"/>
                <a:gd name="T18" fmla="*/ 2148 w 2550"/>
                <a:gd name="T19" fmla="*/ 217 h 822"/>
                <a:gd name="T20" fmla="*/ 2234 w 2550"/>
                <a:gd name="T21" fmla="*/ 268 h 822"/>
                <a:gd name="T22" fmla="*/ 2317 w 2550"/>
                <a:gd name="T23" fmla="*/ 323 h 822"/>
                <a:gd name="T24" fmla="*/ 2399 w 2550"/>
                <a:gd name="T25" fmla="*/ 382 h 822"/>
                <a:gd name="T26" fmla="*/ 2475 w 2550"/>
                <a:gd name="T27" fmla="*/ 447 h 822"/>
                <a:gd name="T28" fmla="*/ 2550 w 2550"/>
                <a:gd name="T29" fmla="*/ 515 h 822"/>
                <a:gd name="T30" fmla="*/ 2184 w 2550"/>
                <a:gd name="T31" fmla="*/ 804 h 822"/>
                <a:gd name="T32" fmla="*/ 2117 w 2550"/>
                <a:gd name="T33" fmla="*/ 748 h 822"/>
                <a:gd name="T34" fmla="*/ 2046 w 2550"/>
                <a:gd name="T35" fmla="*/ 697 h 822"/>
                <a:gd name="T36" fmla="*/ 1973 w 2550"/>
                <a:gd name="T37" fmla="*/ 650 h 822"/>
                <a:gd name="T38" fmla="*/ 1896 w 2550"/>
                <a:gd name="T39" fmla="*/ 607 h 822"/>
                <a:gd name="T40" fmla="*/ 1816 w 2550"/>
                <a:gd name="T41" fmla="*/ 569 h 822"/>
                <a:gd name="T42" fmla="*/ 1734 w 2550"/>
                <a:gd name="T43" fmla="*/ 537 h 822"/>
                <a:gd name="T44" fmla="*/ 1648 w 2550"/>
                <a:gd name="T45" fmla="*/ 510 h 822"/>
                <a:gd name="T46" fmla="*/ 1562 w 2550"/>
                <a:gd name="T47" fmla="*/ 489 h 822"/>
                <a:gd name="T48" fmla="*/ 1472 w 2550"/>
                <a:gd name="T49" fmla="*/ 474 h 822"/>
                <a:gd name="T50" fmla="*/ 1381 w 2550"/>
                <a:gd name="T51" fmla="*/ 464 h 822"/>
                <a:gd name="T52" fmla="*/ 1287 w 2550"/>
                <a:gd name="T53" fmla="*/ 461 h 822"/>
                <a:gd name="T54" fmla="*/ 1192 w 2550"/>
                <a:gd name="T55" fmla="*/ 464 h 822"/>
                <a:gd name="T56" fmla="*/ 1098 w 2550"/>
                <a:gd name="T57" fmla="*/ 474 h 822"/>
                <a:gd name="T58" fmla="*/ 1007 w 2550"/>
                <a:gd name="T59" fmla="*/ 490 h 822"/>
                <a:gd name="T60" fmla="*/ 917 w 2550"/>
                <a:gd name="T61" fmla="*/ 512 h 822"/>
                <a:gd name="T62" fmla="*/ 830 w 2550"/>
                <a:gd name="T63" fmla="*/ 541 h 822"/>
                <a:gd name="T64" fmla="*/ 745 w 2550"/>
                <a:gd name="T65" fmla="*/ 575 h 822"/>
                <a:gd name="T66" fmla="*/ 664 w 2550"/>
                <a:gd name="T67" fmla="*/ 614 h 822"/>
                <a:gd name="T68" fmla="*/ 585 w 2550"/>
                <a:gd name="T69" fmla="*/ 659 h 822"/>
                <a:gd name="T70" fmla="*/ 511 w 2550"/>
                <a:gd name="T71" fmla="*/ 709 h 822"/>
                <a:gd name="T72" fmla="*/ 439 w 2550"/>
                <a:gd name="T73" fmla="*/ 762 h 822"/>
                <a:gd name="T74" fmla="*/ 373 w 2550"/>
                <a:gd name="T75" fmla="*/ 822 h 822"/>
                <a:gd name="T76" fmla="*/ 0 w 2550"/>
                <a:gd name="T77" fmla="*/ 540 h 822"/>
                <a:gd name="T78" fmla="*/ 12 w 2550"/>
                <a:gd name="T79" fmla="*/ 529 h 822"/>
                <a:gd name="T80" fmla="*/ 86 w 2550"/>
                <a:gd name="T81" fmla="*/ 458 h 822"/>
                <a:gd name="T82" fmla="*/ 164 w 2550"/>
                <a:gd name="T83" fmla="*/ 392 h 822"/>
                <a:gd name="T84" fmla="*/ 245 w 2550"/>
                <a:gd name="T85" fmla="*/ 330 h 822"/>
                <a:gd name="T86" fmla="*/ 330 w 2550"/>
                <a:gd name="T87" fmla="*/ 274 h 822"/>
                <a:gd name="T88" fmla="*/ 416 w 2550"/>
                <a:gd name="T89" fmla="*/ 224 h 822"/>
                <a:gd name="T90" fmla="*/ 505 w 2550"/>
                <a:gd name="T91" fmla="*/ 178 h 822"/>
                <a:gd name="T92" fmla="*/ 596 w 2550"/>
                <a:gd name="T93" fmla="*/ 136 h 822"/>
                <a:gd name="T94" fmla="*/ 691 w 2550"/>
                <a:gd name="T95" fmla="*/ 101 h 822"/>
                <a:gd name="T96" fmla="*/ 786 w 2550"/>
                <a:gd name="T97" fmla="*/ 70 h 822"/>
                <a:gd name="T98" fmla="*/ 884 w 2550"/>
                <a:gd name="T99" fmla="*/ 45 h 822"/>
                <a:gd name="T100" fmla="*/ 982 w 2550"/>
                <a:gd name="T101" fmla="*/ 25 h 822"/>
                <a:gd name="T102" fmla="*/ 1083 w 2550"/>
                <a:gd name="T103" fmla="*/ 11 h 822"/>
                <a:gd name="T104" fmla="*/ 1184 w 2550"/>
                <a:gd name="T105" fmla="*/ 2 h 822"/>
                <a:gd name="T106" fmla="*/ 1287 w 2550"/>
                <a:gd name="T10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50" h="822">
                  <a:moveTo>
                    <a:pt x="1287" y="0"/>
                  </a:moveTo>
                  <a:lnTo>
                    <a:pt x="1389" y="2"/>
                  </a:lnTo>
                  <a:lnTo>
                    <a:pt x="1489" y="11"/>
                  </a:lnTo>
                  <a:lnTo>
                    <a:pt x="1589" y="24"/>
                  </a:lnTo>
                  <a:lnTo>
                    <a:pt x="1687" y="44"/>
                  </a:lnTo>
                  <a:lnTo>
                    <a:pt x="1783" y="68"/>
                  </a:lnTo>
                  <a:lnTo>
                    <a:pt x="1878" y="98"/>
                  </a:lnTo>
                  <a:lnTo>
                    <a:pt x="1970" y="133"/>
                  </a:lnTo>
                  <a:lnTo>
                    <a:pt x="2061" y="172"/>
                  </a:lnTo>
                  <a:lnTo>
                    <a:pt x="2148" y="217"/>
                  </a:lnTo>
                  <a:lnTo>
                    <a:pt x="2234" y="268"/>
                  </a:lnTo>
                  <a:lnTo>
                    <a:pt x="2317" y="323"/>
                  </a:lnTo>
                  <a:lnTo>
                    <a:pt x="2399" y="382"/>
                  </a:lnTo>
                  <a:lnTo>
                    <a:pt x="2475" y="447"/>
                  </a:lnTo>
                  <a:lnTo>
                    <a:pt x="2550" y="515"/>
                  </a:lnTo>
                  <a:lnTo>
                    <a:pt x="2184" y="804"/>
                  </a:lnTo>
                  <a:lnTo>
                    <a:pt x="2117" y="748"/>
                  </a:lnTo>
                  <a:lnTo>
                    <a:pt x="2046" y="697"/>
                  </a:lnTo>
                  <a:lnTo>
                    <a:pt x="1973" y="650"/>
                  </a:lnTo>
                  <a:lnTo>
                    <a:pt x="1896" y="607"/>
                  </a:lnTo>
                  <a:lnTo>
                    <a:pt x="1816" y="569"/>
                  </a:lnTo>
                  <a:lnTo>
                    <a:pt x="1734" y="537"/>
                  </a:lnTo>
                  <a:lnTo>
                    <a:pt x="1648" y="510"/>
                  </a:lnTo>
                  <a:lnTo>
                    <a:pt x="1562" y="489"/>
                  </a:lnTo>
                  <a:lnTo>
                    <a:pt x="1472" y="474"/>
                  </a:lnTo>
                  <a:lnTo>
                    <a:pt x="1381" y="464"/>
                  </a:lnTo>
                  <a:lnTo>
                    <a:pt x="1287" y="461"/>
                  </a:lnTo>
                  <a:lnTo>
                    <a:pt x="1192" y="464"/>
                  </a:lnTo>
                  <a:lnTo>
                    <a:pt x="1098" y="474"/>
                  </a:lnTo>
                  <a:lnTo>
                    <a:pt x="1007" y="490"/>
                  </a:lnTo>
                  <a:lnTo>
                    <a:pt x="917" y="512"/>
                  </a:lnTo>
                  <a:lnTo>
                    <a:pt x="830" y="541"/>
                  </a:lnTo>
                  <a:lnTo>
                    <a:pt x="745" y="575"/>
                  </a:lnTo>
                  <a:lnTo>
                    <a:pt x="664" y="614"/>
                  </a:lnTo>
                  <a:lnTo>
                    <a:pt x="585" y="659"/>
                  </a:lnTo>
                  <a:lnTo>
                    <a:pt x="511" y="709"/>
                  </a:lnTo>
                  <a:lnTo>
                    <a:pt x="439" y="762"/>
                  </a:lnTo>
                  <a:lnTo>
                    <a:pt x="373" y="822"/>
                  </a:lnTo>
                  <a:lnTo>
                    <a:pt x="0" y="540"/>
                  </a:lnTo>
                  <a:lnTo>
                    <a:pt x="12" y="529"/>
                  </a:lnTo>
                  <a:lnTo>
                    <a:pt x="86" y="458"/>
                  </a:lnTo>
                  <a:lnTo>
                    <a:pt x="164" y="392"/>
                  </a:lnTo>
                  <a:lnTo>
                    <a:pt x="245" y="330"/>
                  </a:lnTo>
                  <a:lnTo>
                    <a:pt x="330" y="274"/>
                  </a:lnTo>
                  <a:lnTo>
                    <a:pt x="416" y="224"/>
                  </a:lnTo>
                  <a:lnTo>
                    <a:pt x="505" y="178"/>
                  </a:lnTo>
                  <a:lnTo>
                    <a:pt x="596" y="136"/>
                  </a:lnTo>
                  <a:lnTo>
                    <a:pt x="691" y="101"/>
                  </a:lnTo>
                  <a:lnTo>
                    <a:pt x="786" y="70"/>
                  </a:lnTo>
                  <a:lnTo>
                    <a:pt x="884" y="45"/>
                  </a:lnTo>
                  <a:lnTo>
                    <a:pt x="982" y="25"/>
                  </a:lnTo>
                  <a:lnTo>
                    <a:pt x="1083" y="11"/>
                  </a:lnTo>
                  <a:lnTo>
                    <a:pt x="1184" y="2"/>
                  </a:lnTo>
                  <a:lnTo>
                    <a:pt x="1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72"/>
            <p:cNvSpPr>
              <a:spLocks noEditPoints="1"/>
            </p:cNvSpPr>
            <p:nvPr/>
          </p:nvSpPr>
          <p:spPr bwMode="auto">
            <a:xfrm>
              <a:off x="9215438" y="3586163"/>
              <a:ext cx="303213" cy="303213"/>
            </a:xfrm>
            <a:custGeom>
              <a:avLst/>
              <a:gdLst>
                <a:gd name="T0" fmla="*/ 880 w 1904"/>
                <a:gd name="T1" fmla="*/ 309 h 1904"/>
                <a:gd name="T2" fmla="*/ 871 w 1904"/>
                <a:gd name="T3" fmla="*/ 399 h 1904"/>
                <a:gd name="T4" fmla="*/ 861 w 1904"/>
                <a:gd name="T5" fmla="*/ 448 h 1904"/>
                <a:gd name="T6" fmla="*/ 783 w 1904"/>
                <a:gd name="T7" fmla="*/ 482 h 1904"/>
                <a:gd name="T8" fmla="*/ 669 w 1904"/>
                <a:gd name="T9" fmla="*/ 575 h 1904"/>
                <a:gd name="T10" fmla="*/ 622 w 1904"/>
                <a:gd name="T11" fmla="*/ 720 h 1904"/>
                <a:gd name="T12" fmla="*/ 649 w 1904"/>
                <a:gd name="T13" fmla="*/ 852 h 1904"/>
                <a:gd name="T14" fmla="*/ 738 w 1904"/>
                <a:gd name="T15" fmla="*/ 948 h 1904"/>
                <a:gd name="T16" fmla="*/ 905 w 1904"/>
                <a:gd name="T17" fmla="*/ 1030 h 1904"/>
                <a:gd name="T18" fmla="*/ 1018 w 1904"/>
                <a:gd name="T19" fmla="*/ 1090 h 1904"/>
                <a:gd name="T20" fmla="*/ 1057 w 1904"/>
                <a:gd name="T21" fmla="*/ 1167 h 1904"/>
                <a:gd name="T22" fmla="*/ 1018 w 1904"/>
                <a:gd name="T23" fmla="*/ 1238 h 1904"/>
                <a:gd name="T24" fmla="*/ 912 w 1904"/>
                <a:gd name="T25" fmla="*/ 1267 h 1904"/>
                <a:gd name="T26" fmla="*/ 788 w 1904"/>
                <a:gd name="T27" fmla="*/ 1248 h 1904"/>
                <a:gd name="T28" fmla="*/ 673 w 1904"/>
                <a:gd name="T29" fmla="*/ 1203 h 1904"/>
                <a:gd name="T30" fmla="*/ 646 w 1904"/>
                <a:gd name="T31" fmla="*/ 1236 h 1904"/>
                <a:gd name="T32" fmla="*/ 614 w 1904"/>
                <a:gd name="T33" fmla="*/ 1362 h 1904"/>
                <a:gd name="T34" fmla="*/ 653 w 1904"/>
                <a:gd name="T35" fmla="*/ 1400 h 1904"/>
                <a:gd name="T36" fmla="*/ 814 w 1904"/>
                <a:gd name="T37" fmla="*/ 1446 h 1904"/>
                <a:gd name="T38" fmla="*/ 857 w 1904"/>
                <a:gd name="T39" fmla="*/ 1467 h 1904"/>
                <a:gd name="T40" fmla="*/ 860 w 1904"/>
                <a:gd name="T41" fmla="*/ 1561 h 1904"/>
                <a:gd name="T42" fmla="*/ 885 w 1904"/>
                <a:gd name="T43" fmla="*/ 1601 h 1904"/>
                <a:gd name="T44" fmla="*/ 991 w 1904"/>
                <a:gd name="T45" fmla="*/ 1603 h 1904"/>
                <a:gd name="T46" fmla="*/ 1027 w 1904"/>
                <a:gd name="T47" fmla="*/ 1578 h 1904"/>
                <a:gd name="T48" fmla="*/ 1029 w 1904"/>
                <a:gd name="T49" fmla="*/ 1464 h 1904"/>
                <a:gd name="T50" fmla="*/ 1066 w 1904"/>
                <a:gd name="T51" fmla="*/ 1429 h 1904"/>
                <a:gd name="T52" fmla="*/ 1199 w 1904"/>
                <a:gd name="T53" fmla="*/ 1355 h 1904"/>
                <a:gd name="T54" fmla="*/ 1280 w 1904"/>
                <a:gd name="T55" fmla="*/ 1222 h 1904"/>
                <a:gd name="T56" fmla="*/ 1279 w 1904"/>
                <a:gd name="T57" fmla="*/ 1073 h 1904"/>
                <a:gd name="T58" fmla="*/ 1200 w 1904"/>
                <a:gd name="T59" fmla="*/ 941 h 1904"/>
                <a:gd name="T60" fmla="*/ 1028 w 1904"/>
                <a:gd name="T61" fmla="*/ 842 h 1904"/>
                <a:gd name="T62" fmla="*/ 887 w 1904"/>
                <a:gd name="T63" fmla="*/ 771 h 1904"/>
                <a:gd name="T64" fmla="*/ 854 w 1904"/>
                <a:gd name="T65" fmla="*/ 697 h 1904"/>
                <a:gd name="T66" fmla="*/ 905 w 1904"/>
                <a:gd name="T67" fmla="*/ 636 h 1904"/>
                <a:gd name="T68" fmla="*/ 1029 w 1904"/>
                <a:gd name="T69" fmla="*/ 626 h 1904"/>
                <a:gd name="T70" fmla="*/ 1175 w 1904"/>
                <a:gd name="T71" fmla="*/ 670 h 1904"/>
                <a:gd name="T72" fmla="*/ 1208 w 1904"/>
                <a:gd name="T73" fmla="*/ 655 h 1904"/>
                <a:gd name="T74" fmla="*/ 1247 w 1904"/>
                <a:gd name="T75" fmla="*/ 519 h 1904"/>
                <a:gd name="T76" fmla="*/ 1179 w 1904"/>
                <a:gd name="T77" fmla="*/ 470 h 1904"/>
                <a:gd name="T78" fmla="*/ 1057 w 1904"/>
                <a:gd name="T79" fmla="*/ 441 h 1904"/>
                <a:gd name="T80" fmla="*/ 1036 w 1904"/>
                <a:gd name="T81" fmla="*/ 403 h 1904"/>
                <a:gd name="T82" fmla="*/ 1031 w 1904"/>
                <a:gd name="T83" fmla="*/ 322 h 1904"/>
                <a:gd name="T84" fmla="*/ 986 w 1904"/>
                <a:gd name="T85" fmla="*/ 301 h 1904"/>
                <a:gd name="T86" fmla="*/ 1035 w 1904"/>
                <a:gd name="T87" fmla="*/ 4 h 1904"/>
                <a:gd name="T88" fmla="*/ 1341 w 1904"/>
                <a:gd name="T89" fmla="*/ 83 h 1904"/>
                <a:gd name="T90" fmla="*/ 1597 w 1904"/>
                <a:gd name="T91" fmla="*/ 253 h 1904"/>
                <a:gd name="T92" fmla="*/ 1787 w 1904"/>
                <a:gd name="T93" fmla="*/ 494 h 1904"/>
                <a:gd name="T94" fmla="*/ 1890 w 1904"/>
                <a:gd name="T95" fmla="*/ 790 h 1904"/>
                <a:gd name="T96" fmla="*/ 1890 w 1904"/>
                <a:gd name="T97" fmla="*/ 1115 h 1904"/>
                <a:gd name="T98" fmla="*/ 1787 w 1904"/>
                <a:gd name="T99" fmla="*/ 1410 h 1904"/>
                <a:gd name="T100" fmla="*/ 1597 w 1904"/>
                <a:gd name="T101" fmla="*/ 1652 h 1904"/>
                <a:gd name="T102" fmla="*/ 1341 w 1904"/>
                <a:gd name="T103" fmla="*/ 1821 h 1904"/>
                <a:gd name="T104" fmla="*/ 1035 w 1904"/>
                <a:gd name="T105" fmla="*/ 1900 h 1904"/>
                <a:gd name="T106" fmla="*/ 712 w 1904"/>
                <a:gd name="T107" fmla="*/ 1874 h 1904"/>
                <a:gd name="T108" fmla="*/ 428 w 1904"/>
                <a:gd name="T109" fmla="*/ 1747 h 1904"/>
                <a:gd name="T110" fmla="*/ 203 w 1904"/>
                <a:gd name="T111" fmla="*/ 1539 h 1904"/>
                <a:gd name="T112" fmla="*/ 54 w 1904"/>
                <a:gd name="T113" fmla="*/ 1267 h 1904"/>
                <a:gd name="T114" fmla="*/ 0 w 1904"/>
                <a:gd name="T115" fmla="*/ 953 h 1904"/>
                <a:gd name="T116" fmla="*/ 54 w 1904"/>
                <a:gd name="T117" fmla="*/ 637 h 1904"/>
                <a:gd name="T118" fmla="*/ 203 w 1904"/>
                <a:gd name="T119" fmla="*/ 366 h 1904"/>
                <a:gd name="T120" fmla="*/ 428 w 1904"/>
                <a:gd name="T121" fmla="*/ 157 h 1904"/>
                <a:gd name="T122" fmla="*/ 712 w 1904"/>
                <a:gd name="T123" fmla="*/ 31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04" h="1904">
                  <a:moveTo>
                    <a:pt x="917" y="300"/>
                  </a:moveTo>
                  <a:lnTo>
                    <a:pt x="901" y="301"/>
                  </a:lnTo>
                  <a:lnTo>
                    <a:pt x="889" y="304"/>
                  </a:lnTo>
                  <a:lnTo>
                    <a:pt x="880" y="309"/>
                  </a:lnTo>
                  <a:lnTo>
                    <a:pt x="876" y="317"/>
                  </a:lnTo>
                  <a:lnTo>
                    <a:pt x="872" y="330"/>
                  </a:lnTo>
                  <a:lnTo>
                    <a:pt x="871" y="346"/>
                  </a:lnTo>
                  <a:lnTo>
                    <a:pt x="871" y="399"/>
                  </a:lnTo>
                  <a:lnTo>
                    <a:pt x="871" y="417"/>
                  </a:lnTo>
                  <a:lnTo>
                    <a:pt x="870" y="432"/>
                  </a:lnTo>
                  <a:lnTo>
                    <a:pt x="867" y="441"/>
                  </a:lnTo>
                  <a:lnTo>
                    <a:pt x="861" y="448"/>
                  </a:lnTo>
                  <a:lnTo>
                    <a:pt x="853" y="455"/>
                  </a:lnTo>
                  <a:lnTo>
                    <a:pt x="840" y="460"/>
                  </a:lnTo>
                  <a:lnTo>
                    <a:pt x="822" y="467"/>
                  </a:lnTo>
                  <a:lnTo>
                    <a:pt x="783" y="482"/>
                  </a:lnTo>
                  <a:lnTo>
                    <a:pt x="749" y="501"/>
                  </a:lnTo>
                  <a:lnTo>
                    <a:pt x="719" y="523"/>
                  </a:lnTo>
                  <a:lnTo>
                    <a:pt x="692" y="548"/>
                  </a:lnTo>
                  <a:lnTo>
                    <a:pt x="669" y="575"/>
                  </a:lnTo>
                  <a:lnTo>
                    <a:pt x="651" y="606"/>
                  </a:lnTo>
                  <a:lnTo>
                    <a:pt x="636" y="641"/>
                  </a:lnTo>
                  <a:lnTo>
                    <a:pt x="628" y="678"/>
                  </a:lnTo>
                  <a:lnTo>
                    <a:pt x="622" y="720"/>
                  </a:lnTo>
                  <a:lnTo>
                    <a:pt x="622" y="756"/>
                  </a:lnTo>
                  <a:lnTo>
                    <a:pt x="627" y="790"/>
                  </a:lnTo>
                  <a:lnTo>
                    <a:pt x="635" y="822"/>
                  </a:lnTo>
                  <a:lnTo>
                    <a:pt x="649" y="852"/>
                  </a:lnTo>
                  <a:lnTo>
                    <a:pt x="666" y="879"/>
                  </a:lnTo>
                  <a:lnTo>
                    <a:pt x="687" y="904"/>
                  </a:lnTo>
                  <a:lnTo>
                    <a:pt x="711" y="927"/>
                  </a:lnTo>
                  <a:lnTo>
                    <a:pt x="738" y="948"/>
                  </a:lnTo>
                  <a:lnTo>
                    <a:pt x="768" y="968"/>
                  </a:lnTo>
                  <a:lnTo>
                    <a:pt x="813" y="992"/>
                  </a:lnTo>
                  <a:lnTo>
                    <a:pt x="859" y="1012"/>
                  </a:lnTo>
                  <a:lnTo>
                    <a:pt x="905" y="1030"/>
                  </a:lnTo>
                  <a:lnTo>
                    <a:pt x="951" y="1050"/>
                  </a:lnTo>
                  <a:lnTo>
                    <a:pt x="975" y="1061"/>
                  </a:lnTo>
                  <a:lnTo>
                    <a:pt x="997" y="1074"/>
                  </a:lnTo>
                  <a:lnTo>
                    <a:pt x="1018" y="1090"/>
                  </a:lnTo>
                  <a:lnTo>
                    <a:pt x="1036" y="1107"/>
                  </a:lnTo>
                  <a:lnTo>
                    <a:pt x="1048" y="1126"/>
                  </a:lnTo>
                  <a:lnTo>
                    <a:pt x="1055" y="1146"/>
                  </a:lnTo>
                  <a:lnTo>
                    <a:pt x="1057" y="1167"/>
                  </a:lnTo>
                  <a:lnTo>
                    <a:pt x="1054" y="1186"/>
                  </a:lnTo>
                  <a:lnTo>
                    <a:pt x="1047" y="1206"/>
                  </a:lnTo>
                  <a:lnTo>
                    <a:pt x="1035" y="1224"/>
                  </a:lnTo>
                  <a:lnTo>
                    <a:pt x="1018" y="1238"/>
                  </a:lnTo>
                  <a:lnTo>
                    <a:pt x="997" y="1250"/>
                  </a:lnTo>
                  <a:lnTo>
                    <a:pt x="969" y="1260"/>
                  </a:lnTo>
                  <a:lnTo>
                    <a:pt x="941" y="1266"/>
                  </a:lnTo>
                  <a:lnTo>
                    <a:pt x="912" y="1267"/>
                  </a:lnTo>
                  <a:lnTo>
                    <a:pt x="895" y="1267"/>
                  </a:lnTo>
                  <a:lnTo>
                    <a:pt x="880" y="1265"/>
                  </a:lnTo>
                  <a:lnTo>
                    <a:pt x="834" y="1259"/>
                  </a:lnTo>
                  <a:lnTo>
                    <a:pt x="788" y="1248"/>
                  </a:lnTo>
                  <a:lnTo>
                    <a:pt x="744" y="1232"/>
                  </a:lnTo>
                  <a:lnTo>
                    <a:pt x="701" y="1213"/>
                  </a:lnTo>
                  <a:lnTo>
                    <a:pt x="685" y="1205"/>
                  </a:lnTo>
                  <a:lnTo>
                    <a:pt x="673" y="1203"/>
                  </a:lnTo>
                  <a:lnTo>
                    <a:pt x="664" y="1204"/>
                  </a:lnTo>
                  <a:lnTo>
                    <a:pt x="657" y="1210"/>
                  </a:lnTo>
                  <a:lnTo>
                    <a:pt x="652" y="1220"/>
                  </a:lnTo>
                  <a:lnTo>
                    <a:pt x="646" y="1236"/>
                  </a:lnTo>
                  <a:lnTo>
                    <a:pt x="633" y="1282"/>
                  </a:lnTo>
                  <a:lnTo>
                    <a:pt x="620" y="1329"/>
                  </a:lnTo>
                  <a:lnTo>
                    <a:pt x="616" y="1348"/>
                  </a:lnTo>
                  <a:lnTo>
                    <a:pt x="614" y="1362"/>
                  </a:lnTo>
                  <a:lnTo>
                    <a:pt x="617" y="1373"/>
                  </a:lnTo>
                  <a:lnTo>
                    <a:pt x="623" y="1383"/>
                  </a:lnTo>
                  <a:lnTo>
                    <a:pt x="635" y="1391"/>
                  </a:lnTo>
                  <a:lnTo>
                    <a:pt x="653" y="1400"/>
                  </a:lnTo>
                  <a:lnTo>
                    <a:pt x="691" y="1417"/>
                  </a:lnTo>
                  <a:lnTo>
                    <a:pt x="732" y="1429"/>
                  </a:lnTo>
                  <a:lnTo>
                    <a:pt x="772" y="1439"/>
                  </a:lnTo>
                  <a:lnTo>
                    <a:pt x="814" y="1446"/>
                  </a:lnTo>
                  <a:lnTo>
                    <a:pt x="833" y="1450"/>
                  </a:lnTo>
                  <a:lnTo>
                    <a:pt x="845" y="1453"/>
                  </a:lnTo>
                  <a:lnTo>
                    <a:pt x="853" y="1458"/>
                  </a:lnTo>
                  <a:lnTo>
                    <a:pt x="857" y="1467"/>
                  </a:lnTo>
                  <a:lnTo>
                    <a:pt x="859" y="1481"/>
                  </a:lnTo>
                  <a:lnTo>
                    <a:pt x="860" y="1500"/>
                  </a:lnTo>
                  <a:lnTo>
                    <a:pt x="860" y="1531"/>
                  </a:lnTo>
                  <a:lnTo>
                    <a:pt x="860" y="1561"/>
                  </a:lnTo>
                  <a:lnTo>
                    <a:pt x="862" y="1576"/>
                  </a:lnTo>
                  <a:lnTo>
                    <a:pt x="867" y="1588"/>
                  </a:lnTo>
                  <a:lnTo>
                    <a:pt x="874" y="1595"/>
                  </a:lnTo>
                  <a:lnTo>
                    <a:pt x="885" y="1601"/>
                  </a:lnTo>
                  <a:lnTo>
                    <a:pt x="900" y="1603"/>
                  </a:lnTo>
                  <a:lnTo>
                    <a:pt x="942" y="1604"/>
                  </a:lnTo>
                  <a:lnTo>
                    <a:pt x="967" y="1604"/>
                  </a:lnTo>
                  <a:lnTo>
                    <a:pt x="991" y="1603"/>
                  </a:lnTo>
                  <a:lnTo>
                    <a:pt x="1004" y="1601"/>
                  </a:lnTo>
                  <a:lnTo>
                    <a:pt x="1015" y="1597"/>
                  </a:lnTo>
                  <a:lnTo>
                    <a:pt x="1023" y="1589"/>
                  </a:lnTo>
                  <a:lnTo>
                    <a:pt x="1027" y="1578"/>
                  </a:lnTo>
                  <a:lnTo>
                    <a:pt x="1028" y="1564"/>
                  </a:lnTo>
                  <a:lnTo>
                    <a:pt x="1029" y="1522"/>
                  </a:lnTo>
                  <a:lnTo>
                    <a:pt x="1028" y="1479"/>
                  </a:lnTo>
                  <a:lnTo>
                    <a:pt x="1029" y="1464"/>
                  </a:lnTo>
                  <a:lnTo>
                    <a:pt x="1034" y="1452"/>
                  </a:lnTo>
                  <a:lnTo>
                    <a:pt x="1041" y="1442"/>
                  </a:lnTo>
                  <a:lnTo>
                    <a:pt x="1052" y="1434"/>
                  </a:lnTo>
                  <a:lnTo>
                    <a:pt x="1066" y="1429"/>
                  </a:lnTo>
                  <a:lnTo>
                    <a:pt x="1104" y="1417"/>
                  </a:lnTo>
                  <a:lnTo>
                    <a:pt x="1138" y="1400"/>
                  </a:lnTo>
                  <a:lnTo>
                    <a:pt x="1170" y="1380"/>
                  </a:lnTo>
                  <a:lnTo>
                    <a:pt x="1199" y="1355"/>
                  </a:lnTo>
                  <a:lnTo>
                    <a:pt x="1225" y="1327"/>
                  </a:lnTo>
                  <a:lnTo>
                    <a:pt x="1250" y="1294"/>
                  </a:lnTo>
                  <a:lnTo>
                    <a:pt x="1268" y="1259"/>
                  </a:lnTo>
                  <a:lnTo>
                    <a:pt x="1280" y="1222"/>
                  </a:lnTo>
                  <a:lnTo>
                    <a:pt x="1288" y="1185"/>
                  </a:lnTo>
                  <a:lnTo>
                    <a:pt x="1290" y="1147"/>
                  </a:lnTo>
                  <a:lnTo>
                    <a:pt x="1287" y="1109"/>
                  </a:lnTo>
                  <a:lnTo>
                    <a:pt x="1279" y="1073"/>
                  </a:lnTo>
                  <a:lnTo>
                    <a:pt x="1267" y="1037"/>
                  </a:lnTo>
                  <a:lnTo>
                    <a:pt x="1250" y="1003"/>
                  </a:lnTo>
                  <a:lnTo>
                    <a:pt x="1228" y="970"/>
                  </a:lnTo>
                  <a:lnTo>
                    <a:pt x="1200" y="941"/>
                  </a:lnTo>
                  <a:lnTo>
                    <a:pt x="1170" y="914"/>
                  </a:lnTo>
                  <a:lnTo>
                    <a:pt x="1133" y="891"/>
                  </a:lnTo>
                  <a:lnTo>
                    <a:pt x="1082" y="865"/>
                  </a:lnTo>
                  <a:lnTo>
                    <a:pt x="1028" y="842"/>
                  </a:lnTo>
                  <a:lnTo>
                    <a:pt x="974" y="819"/>
                  </a:lnTo>
                  <a:lnTo>
                    <a:pt x="944" y="806"/>
                  </a:lnTo>
                  <a:lnTo>
                    <a:pt x="914" y="789"/>
                  </a:lnTo>
                  <a:lnTo>
                    <a:pt x="887" y="771"/>
                  </a:lnTo>
                  <a:lnTo>
                    <a:pt x="870" y="754"/>
                  </a:lnTo>
                  <a:lnTo>
                    <a:pt x="859" y="735"/>
                  </a:lnTo>
                  <a:lnTo>
                    <a:pt x="854" y="717"/>
                  </a:lnTo>
                  <a:lnTo>
                    <a:pt x="854" y="697"/>
                  </a:lnTo>
                  <a:lnTo>
                    <a:pt x="859" y="678"/>
                  </a:lnTo>
                  <a:lnTo>
                    <a:pt x="870" y="662"/>
                  </a:lnTo>
                  <a:lnTo>
                    <a:pt x="885" y="647"/>
                  </a:lnTo>
                  <a:lnTo>
                    <a:pt x="905" y="636"/>
                  </a:lnTo>
                  <a:lnTo>
                    <a:pt x="932" y="627"/>
                  </a:lnTo>
                  <a:lnTo>
                    <a:pt x="959" y="624"/>
                  </a:lnTo>
                  <a:lnTo>
                    <a:pt x="983" y="624"/>
                  </a:lnTo>
                  <a:lnTo>
                    <a:pt x="1029" y="626"/>
                  </a:lnTo>
                  <a:lnTo>
                    <a:pt x="1074" y="633"/>
                  </a:lnTo>
                  <a:lnTo>
                    <a:pt x="1118" y="647"/>
                  </a:lnTo>
                  <a:lnTo>
                    <a:pt x="1161" y="664"/>
                  </a:lnTo>
                  <a:lnTo>
                    <a:pt x="1175" y="670"/>
                  </a:lnTo>
                  <a:lnTo>
                    <a:pt x="1187" y="672"/>
                  </a:lnTo>
                  <a:lnTo>
                    <a:pt x="1196" y="671"/>
                  </a:lnTo>
                  <a:lnTo>
                    <a:pt x="1202" y="665"/>
                  </a:lnTo>
                  <a:lnTo>
                    <a:pt x="1208" y="655"/>
                  </a:lnTo>
                  <a:lnTo>
                    <a:pt x="1213" y="641"/>
                  </a:lnTo>
                  <a:lnTo>
                    <a:pt x="1229" y="588"/>
                  </a:lnTo>
                  <a:lnTo>
                    <a:pt x="1244" y="536"/>
                  </a:lnTo>
                  <a:lnTo>
                    <a:pt x="1247" y="519"/>
                  </a:lnTo>
                  <a:lnTo>
                    <a:pt x="1244" y="506"/>
                  </a:lnTo>
                  <a:lnTo>
                    <a:pt x="1234" y="495"/>
                  </a:lnTo>
                  <a:lnTo>
                    <a:pt x="1221" y="486"/>
                  </a:lnTo>
                  <a:lnTo>
                    <a:pt x="1179" y="470"/>
                  </a:lnTo>
                  <a:lnTo>
                    <a:pt x="1137" y="458"/>
                  </a:lnTo>
                  <a:lnTo>
                    <a:pt x="1094" y="449"/>
                  </a:lnTo>
                  <a:lnTo>
                    <a:pt x="1072" y="445"/>
                  </a:lnTo>
                  <a:lnTo>
                    <a:pt x="1057" y="441"/>
                  </a:lnTo>
                  <a:lnTo>
                    <a:pt x="1047" y="437"/>
                  </a:lnTo>
                  <a:lnTo>
                    <a:pt x="1040" y="429"/>
                  </a:lnTo>
                  <a:lnTo>
                    <a:pt x="1037" y="418"/>
                  </a:lnTo>
                  <a:lnTo>
                    <a:pt x="1036" y="403"/>
                  </a:lnTo>
                  <a:lnTo>
                    <a:pt x="1036" y="382"/>
                  </a:lnTo>
                  <a:lnTo>
                    <a:pt x="1036" y="356"/>
                  </a:lnTo>
                  <a:lnTo>
                    <a:pt x="1035" y="336"/>
                  </a:lnTo>
                  <a:lnTo>
                    <a:pt x="1031" y="322"/>
                  </a:lnTo>
                  <a:lnTo>
                    <a:pt x="1026" y="312"/>
                  </a:lnTo>
                  <a:lnTo>
                    <a:pt x="1017" y="305"/>
                  </a:lnTo>
                  <a:lnTo>
                    <a:pt x="1004" y="302"/>
                  </a:lnTo>
                  <a:lnTo>
                    <a:pt x="986" y="301"/>
                  </a:lnTo>
                  <a:lnTo>
                    <a:pt x="962" y="300"/>
                  </a:lnTo>
                  <a:lnTo>
                    <a:pt x="917" y="300"/>
                  </a:lnTo>
                  <a:close/>
                  <a:moveTo>
                    <a:pt x="952" y="0"/>
                  </a:moveTo>
                  <a:lnTo>
                    <a:pt x="1035" y="4"/>
                  </a:lnTo>
                  <a:lnTo>
                    <a:pt x="1115" y="14"/>
                  </a:lnTo>
                  <a:lnTo>
                    <a:pt x="1193" y="31"/>
                  </a:lnTo>
                  <a:lnTo>
                    <a:pt x="1268" y="54"/>
                  </a:lnTo>
                  <a:lnTo>
                    <a:pt x="1341" y="83"/>
                  </a:lnTo>
                  <a:lnTo>
                    <a:pt x="1411" y="118"/>
                  </a:lnTo>
                  <a:lnTo>
                    <a:pt x="1477" y="157"/>
                  </a:lnTo>
                  <a:lnTo>
                    <a:pt x="1539" y="202"/>
                  </a:lnTo>
                  <a:lnTo>
                    <a:pt x="1597" y="253"/>
                  </a:lnTo>
                  <a:lnTo>
                    <a:pt x="1652" y="306"/>
                  </a:lnTo>
                  <a:lnTo>
                    <a:pt x="1703" y="366"/>
                  </a:lnTo>
                  <a:lnTo>
                    <a:pt x="1748" y="428"/>
                  </a:lnTo>
                  <a:lnTo>
                    <a:pt x="1787" y="494"/>
                  </a:lnTo>
                  <a:lnTo>
                    <a:pt x="1822" y="564"/>
                  </a:lnTo>
                  <a:lnTo>
                    <a:pt x="1851" y="637"/>
                  </a:lnTo>
                  <a:lnTo>
                    <a:pt x="1874" y="712"/>
                  </a:lnTo>
                  <a:lnTo>
                    <a:pt x="1890" y="790"/>
                  </a:lnTo>
                  <a:lnTo>
                    <a:pt x="1901" y="870"/>
                  </a:lnTo>
                  <a:lnTo>
                    <a:pt x="1904" y="953"/>
                  </a:lnTo>
                  <a:lnTo>
                    <a:pt x="1901" y="1034"/>
                  </a:lnTo>
                  <a:lnTo>
                    <a:pt x="1890" y="1115"/>
                  </a:lnTo>
                  <a:lnTo>
                    <a:pt x="1874" y="1193"/>
                  </a:lnTo>
                  <a:lnTo>
                    <a:pt x="1851" y="1267"/>
                  </a:lnTo>
                  <a:lnTo>
                    <a:pt x="1822" y="1341"/>
                  </a:lnTo>
                  <a:lnTo>
                    <a:pt x="1787" y="1410"/>
                  </a:lnTo>
                  <a:lnTo>
                    <a:pt x="1748" y="1476"/>
                  </a:lnTo>
                  <a:lnTo>
                    <a:pt x="1703" y="1539"/>
                  </a:lnTo>
                  <a:lnTo>
                    <a:pt x="1652" y="1598"/>
                  </a:lnTo>
                  <a:lnTo>
                    <a:pt x="1597" y="1652"/>
                  </a:lnTo>
                  <a:lnTo>
                    <a:pt x="1539" y="1702"/>
                  </a:lnTo>
                  <a:lnTo>
                    <a:pt x="1477" y="1747"/>
                  </a:lnTo>
                  <a:lnTo>
                    <a:pt x="1411" y="1787"/>
                  </a:lnTo>
                  <a:lnTo>
                    <a:pt x="1341" y="1821"/>
                  </a:lnTo>
                  <a:lnTo>
                    <a:pt x="1268" y="1851"/>
                  </a:lnTo>
                  <a:lnTo>
                    <a:pt x="1193" y="1874"/>
                  </a:lnTo>
                  <a:lnTo>
                    <a:pt x="1115" y="1891"/>
                  </a:lnTo>
                  <a:lnTo>
                    <a:pt x="1035" y="1900"/>
                  </a:lnTo>
                  <a:lnTo>
                    <a:pt x="952" y="1904"/>
                  </a:lnTo>
                  <a:lnTo>
                    <a:pt x="870" y="1900"/>
                  </a:lnTo>
                  <a:lnTo>
                    <a:pt x="790" y="1891"/>
                  </a:lnTo>
                  <a:lnTo>
                    <a:pt x="712" y="1874"/>
                  </a:lnTo>
                  <a:lnTo>
                    <a:pt x="636" y="1851"/>
                  </a:lnTo>
                  <a:lnTo>
                    <a:pt x="564" y="1821"/>
                  </a:lnTo>
                  <a:lnTo>
                    <a:pt x="495" y="1787"/>
                  </a:lnTo>
                  <a:lnTo>
                    <a:pt x="428" y="1747"/>
                  </a:lnTo>
                  <a:lnTo>
                    <a:pt x="365" y="1702"/>
                  </a:lnTo>
                  <a:lnTo>
                    <a:pt x="307" y="1652"/>
                  </a:lnTo>
                  <a:lnTo>
                    <a:pt x="253" y="1598"/>
                  </a:lnTo>
                  <a:lnTo>
                    <a:pt x="203" y="1539"/>
                  </a:lnTo>
                  <a:lnTo>
                    <a:pt x="158" y="1476"/>
                  </a:lnTo>
                  <a:lnTo>
                    <a:pt x="118" y="1410"/>
                  </a:lnTo>
                  <a:lnTo>
                    <a:pt x="84" y="1341"/>
                  </a:lnTo>
                  <a:lnTo>
                    <a:pt x="54" y="1267"/>
                  </a:lnTo>
                  <a:lnTo>
                    <a:pt x="31" y="1193"/>
                  </a:lnTo>
                  <a:lnTo>
                    <a:pt x="14" y="1115"/>
                  </a:lnTo>
                  <a:lnTo>
                    <a:pt x="5" y="1034"/>
                  </a:lnTo>
                  <a:lnTo>
                    <a:pt x="0" y="953"/>
                  </a:lnTo>
                  <a:lnTo>
                    <a:pt x="5" y="870"/>
                  </a:lnTo>
                  <a:lnTo>
                    <a:pt x="14" y="790"/>
                  </a:lnTo>
                  <a:lnTo>
                    <a:pt x="31" y="712"/>
                  </a:lnTo>
                  <a:lnTo>
                    <a:pt x="54" y="637"/>
                  </a:lnTo>
                  <a:lnTo>
                    <a:pt x="84" y="564"/>
                  </a:lnTo>
                  <a:lnTo>
                    <a:pt x="118" y="494"/>
                  </a:lnTo>
                  <a:lnTo>
                    <a:pt x="158" y="428"/>
                  </a:lnTo>
                  <a:lnTo>
                    <a:pt x="203" y="366"/>
                  </a:lnTo>
                  <a:lnTo>
                    <a:pt x="253" y="306"/>
                  </a:lnTo>
                  <a:lnTo>
                    <a:pt x="307" y="253"/>
                  </a:lnTo>
                  <a:lnTo>
                    <a:pt x="365" y="202"/>
                  </a:lnTo>
                  <a:lnTo>
                    <a:pt x="428" y="157"/>
                  </a:lnTo>
                  <a:lnTo>
                    <a:pt x="495" y="118"/>
                  </a:lnTo>
                  <a:lnTo>
                    <a:pt x="564" y="83"/>
                  </a:lnTo>
                  <a:lnTo>
                    <a:pt x="636" y="54"/>
                  </a:lnTo>
                  <a:lnTo>
                    <a:pt x="712" y="31"/>
                  </a:lnTo>
                  <a:lnTo>
                    <a:pt x="790" y="14"/>
                  </a:lnTo>
                  <a:lnTo>
                    <a:pt x="870" y="4"/>
                  </a:lnTo>
                  <a:lnTo>
                    <a:pt x="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6" name="Group 985"/>
          <p:cNvGrpSpPr/>
          <p:nvPr/>
        </p:nvGrpSpPr>
        <p:grpSpPr>
          <a:xfrm>
            <a:off x="10014554" y="3451225"/>
            <a:ext cx="573087" cy="573088"/>
            <a:chOff x="9967913" y="3451225"/>
            <a:chExt cx="573087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7" name="Freeform 377"/>
            <p:cNvSpPr>
              <a:spLocks/>
            </p:cNvSpPr>
            <p:nvPr/>
          </p:nvSpPr>
          <p:spPr bwMode="auto">
            <a:xfrm>
              <a:off x="9967913" y="3451225"/>
              <a:ext cx="407987" cy="266700"/>
            </a:xfrm>
            <a:custGeom>
              <a:avLst/>
              <a:gdLst>
                <a:gd name="T0" fmla="*/ 1923 w 2569"/>
                <a:gd name="T1" fmla="*/ 4 h 1684"/>
                <a:gd name="T2" fmla="*/ 2137 w 2569"/>
                <a:gd name="T3" fmla="*/ 34 h 1684"/>
                <a:gd name="T4" fmla="*/ 2353 w 2569"/>
                <a:gd name="T5" fmla="*/ 89 h 1684"/>
                <a:gd name="T6" fmla="*/ 2569 w 2569"/>
                <a:gd name="T7" fmla="*/ 169 h 1684"/>
                <a:gd name="T8" fmla="*/ 2467 w 2569"/>
                <a:gd name="T9" fmla="*/ 389 h 1684"/>
                <a:gd name="T10" fmla="*/ 2316 w 2569"/>
                <a:gd name="T11" fmla="*/ 455 h 1684"/>
                <a:gd name="T12" fmla="*/ 2114 w 2569"/>
                <a:gd name="T13" fmla="*/ 396 h 1684"/>
                <a:gd name="T14" fmla="*/ 1914 w 2569"/>
                <a:gd name="T15" fmla="*/ 366 h 1684"/>
                <a:gd name="T16" fmla="*/ 1718 w 2569"/>
                <a:gd name="T17" fmla="*/ 365 h 1684"/>
                <a:gd name="T18" fmla="*/ 1526 w 2569"/>
                <a:gd name="T19" fmla="*/ 391 h 1684"/>
                <a:gd name="T20" fmla="*/ 1343 w 2569"/>
                <a:gd name="T21" fmla="*/ 440 h 1684"/>
                <a:gd name="T22" fmla="*/ 1169 w 2569"/>
                <a:gd name="T23" fmla="*/ 512 h 1684"/>
                <a:gd name="T24" fmla="*/ 1007 w 2569"/>
                <a:gd name="T25" fmla="*/ 606 h 1684"/>
                <a:gd name="T26" fmla="*/ 859 w 2569"/>
                <a:gd name="T27" fmla="*/ 717 h 1684"/>
                <a:gd name="T28" fmla="*/ 725 w 2569"/>
                <a:gd name="T29" fmla="*/ 847 h 1684"/>
                <a:gd name="T30" fmla="*/ 610 w 2569"/>
                <a:gd name="T31" fmla="*/ 991 h 1684"/>
                <a:gd name="T32" fmla="*/ 513 w 2569"/>
                <a:gd name="T33" fmla="*/ 1149 h 1684"/>
                <a:gd name="T34" fmla="*/ 438 w 2569"/>
                <a:gd name="T35" fmla="*/ 1317 h 1684"/>
                <a:gd name="T36" fmla="*/ 386 w 2569"/>
                <a:gd name="T37" fmla="*/ 1497 h 1684"/>
                <a:gd name="T38" fmla="*/ 360 w 2569"/>
                <a:gd name="T39" fmla="*/ 1684 h 1684"/>
                <a:gd name="T40" fmla="*/ 123 w 2569"/>
                <a:gd name="T41" fmla="*/ 1664 h 1684"/>
                <a:gd name="T42" fmla="*/ 15 w 2569"/>
                <a:gd name="T43" fmla="*/ 1547 h 1684"/>
                <a:gd name="T44" fmla="*/ 59 w 2569"/>
                <a:gd name="T45" fmla="*/ 1343 h 1684"/>
                <a:gd name="T46" fmla="*/ 119 w 2569"/>
                <a:gd name="T47" fmla="*/ 1151 h 1684"/>
                <a:gd name="T48" fmla="*/ 200 w 2569"/>
                <a:gd name="T49" fmla="*/ 971 h 1684"/>
                <a:gd name="T50" fmla="*/ 298 w 2569"/>
                <a:gd name="T51" fmla="*/ 803 h 1684"/>
                <a:gd name="T52" fmla="*/ 415 w 2569"/>
                <a:gd name="T53" fmla="*/ 648 h 1684"/>
                <a:gd name="T54" fmla="*/ 551 w 2569"/>
                <a:gd name="T55" fmla="*/ 505 h 1684"/>
                <a:gd name="T56" fmla="*/ 706 w 2569"/>
                <a:gd name="T57" fmla="*/ 375 h 1684"/>
                <a:gd name="T58" fmla="*/ 881 w 2569"/>
                <a:gd name="T59" fmla="*/ 259 h 1684"/>
                <a:gd name="T60" fmla="*/ 1085 w 2569"/>
                <a:gd name="T61" fmla="*/ 152 h 1684"/>
                <a:gd name="T62" fmla="*/ 1292 w 2569"/>
                <a:gd name="T63" fmla="*/ 75 h 1684"/>
                <a:gd name="T64" fmla="*/ 1501 w 2569"/>
                <a:gd name="T65" fmla="*/ 24 h 1684"/>
                <a:gd name="T66" fmla="*/ 1711 w 2569"/>
                <a:gd name="T67" fmla="*/ 1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69" h="1684">
                  <a:moveTo>
                    <a:pt x="1816" y="0"/>
                  </a:moveTo>
                  <a:lnTo>
                    <a:pt x="1923" y="4"/>
                  </a:lnTo>
                  <a:lnTo>
                    <a:pt x="2029" y="16"/>
                  </a:lnTo>
                  <a:lnTo>
                    <a:pt x="2137" y="34"/>
                  </a:lnTo>
                  <a:lnTo>
                    <a:pt x="2244" y="58"/>
                  </a:lnTo>
                  <a:lnTo>
                    <a:pt x="2353" y="89"/>
                  </a:lnTo>
                  <a:lnTo>
                    <a:pt x="2460" y="126"/>
                  </a:lnTo>
                  <a:lnTo>
                    <a:pt x="2569" y="169"/>
                  </a:lnTo>
                  <a:lnTo>
                    <a:pt x="2517" y="280"/>
                  </a:lnTo>
                  <a:lnTo>
                    <a:pt x="2467" y="389"/>
                  </a:lnTo>
                  <a:lnTo>
                    <a:pt x="2418" y="496"/>
                  </a:lnTo>
                  <a:lnTo>
                    <a:pt x="2316" y="455"/>
                  </a:lnTo>
                  <a:lnTo>
                    <a:pt x="2215" y="421"/>
                  </a:lnTo>
                  <a:lnTo>
                    <a:pt x="2114" y="396"/>
                  </a:lnTo>
                  <a:lnTo>
                    <a:pt x="2014" y="377"/>
                  </a:lnTo>
                  <a:lnTo>
                    <a:pt x="1914" y="366"/>
                  </a:lnTo>
                  <a:lnTo>
                    <a:pt x="1815" y="362"/>
                  </a:lnTo>
                  <a:lnTo>
                    <a:pt x="1718" y="365"/>
                  </a:lnTo>
                  <a:lnTo>
                    <a:pt x="1621" y="375"/>
                  </a:lnTo>
                  <a:lnTo>
                    <a:pt x="1526" y="391"/>
                  </a:lnTo>
                  <a:lnTo>
                    <a:pt x="1434" y="412"/>
                  </a:lnTo>
                  <a:lnTo>
                    <a:pt x="1343" y="440"/>
                  </a:lnTo>
                  <a:lnTo>
                    <a:pt x="1255" y="474"/>
                  </a:lnTo>
                  <a:lnTo>
                    <a:pt x="1169" y="512"/>
                  </a:lnTo>
                  <a:lnTo>
                    <a:pt x="1087" y="556"/>
                  </a:lnTo>
                  <a:lnTo>
                    <a:pt x="1007" y="606"/>
                  </a:lnTo>
                  <a:lnTo>
                    <a:pt x="931" y="659"/>
                  </a:lnTo>
                  <a:lnTo>
                    <a:pt x="859" y="717"/>
                  </a:lnTo>
                  <a:lnTo>
                    <a:pt x="790" y="780"/>
                  </a:lnTo>
                  <a:lnTo>
                    <a:pt x="725" y="847"/>
                  </a:lnTo>
                  <a:lnTo>
                    <a:pt x="665" y="917"/>
                  </a:lnTo>
                  <a:lnTo>
                    <a:pt x="610" y="991"/>
                  </a:lnTo>
                  <a:lnTo>
                    <a:pt x="558" y="1068"/>
                  </a:lnTo>
                  <a:lnTo>
                    <a:pt x="513" y="1149"/>
                  </a:lnTo>
                  <a:lnTo>
                    <a:pt x="473" y="1232"/>
                  </a:lnTo>
                  <a:lnTo>
                    <a:pt x="438" y="1317"/>
                  </a:lnTo>
                  <a:lnTo>
                    <a:pt x="409" y="1406"/>
                  </a:lnTo>
                  <a:lnTo>
                    <a:pt x="386" y="1497"/>
                  </a:lnTo>
                  <a:lnTo>
                    <a:pt x="370" y="1590"/>
                  </a:lnTo>
                  <a:lnTo>
                    <a:pt x="360" y="1684"/>
                  </a:lnTo>
                  <a:lnTo>
                    <a:pt x="242" y="1674"/>
                  </a:lnTo>
                  <a:lnTo>
                    <a:pt x="123" y="1664"/>
                  </a:lnTo>
                  <a:lnTo>
                    <a:pt x="0" y="1653"/>
                  </a:lnTo>
                  <a:lnTo>
                    <a:pt x="15" y="1547"/>
                  </a:lnTo>
                  <a:lnTo>
                    <a:pt x="35" y="1444"/>
                  </a:lnTo>
                  <a:lnTo>
                    <a:pt x="59" y="1343"/>
                  </a:lnTo>
                  <a:lnTo>
                    <a:pt x="87" y="1246"/>
                  </a:lnTo>
                  <a:lnTo>
                    <a:pt x="119" y="1151"/>
                  </a:lnTo>
                  <a:lnTo>
                    <a:pt x="158" y="1060"/>
                  </a:lnTo>
                  <a:lnTo>
                    <a:pt x="200" y="971"/>
                  </a:lnTo>
                  <a:lnTo>
                    <a:pt x="247" y="885"/>
                  </a:lnTo>
                  <a:lnTo>
                    <a:pt x="298" y="803"/>
                  </a:lnTo>
                  <a:lnTo>
                    <a:pt x="354" y="724"/>
                  </a:lnTo>
                  <a:lnTo>
                    <a:pt x="415" y="648"/>
                  </a:lnTo>
                  <a:lnTo>
                    <a:pt x="480" y="575"/>
                  </a:lnTo>
                  <a:lnTo>
                    <a:pt x="551" y="505"/>
                  </a:lnTo>
                  <a:lnTo>
                    <a:pt x="626" y="439"/>
                  </a:lnTo>
                  <a:lnTo>
                    <a:pt x="706" y="375"/>
                  </a:lnTo>
                  <a:lnTo>
                    <a:pt x="791" y="315"/>
                  </a:lnTo>
                  <a:lnTo>
                    <a:pt x="881" y="259"/>
                  </a:lnTo>
                  <a:lnTo>
                    <a:pt x="983" y="202"/>
                  </a:lnTo>
                  <a:lnTo>
                    <a:pt x="1085" y="152"/>
                  </a:lnTo>
                  <a:lnTo>
                    <a:pt x="1188" y="110"/>
                  </a:lnTo>
                  <a:lnTo>
                    <a:pt x="1292" y="75"/>
                  </a:lnTo>
                  <a:lnTo>
                    <a:pt x="1395" y="46"/>
                  </a:lnTo>
                  <a:lnTo>
                    <a:pt x="1501" y="24"/>
                  </a:lnTo>
                  <a:lnTo>
                    <a:pt x="1605" y="9"/>
                  </a:lnTo>
                  <a:lnTo>
                    <a:pt x="1711" y="1"/>
                  </a:lnTo>
                  <a:lnTo>
                    <a:pt x="1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78"/>
            <p:cNvSpPr>
              <a:spLocks/>
            </p:cNvSpPr>
            <p:nvPr/>
          </p:nvSpPr>
          <p:spPr bwMode="auto">
            <a:xfrm>
              <a:off x="10274300" y="3689350"/>
              <a:ext cx="266700" cy="333375"/>
            </a:xfrm>
            <a:custGeom>
              <a:avLst/>
              <a:gdLst>
                <a:gd name="T0" fmla="*/ 1654 w 1679"/>
                <a:gd name="T1" fmla="*/ 0 h 2108"/>
                <a:gd name="T2" fmla="*/ 1668 w 1679"/>
                <a:gd name="T3" fmla="*/ 111 h 2108"/>
                <a:gd name="T4" fmla="*/ 1677 w 1679"/>
                <a:gd name="T5" fmla="*/ 220 h 2108"/>
                <a:gd name="T6" fmla="*/ 1679 w 1679"/>
                <a:gd name="T7" fmla="*/ 327 h 2108"/>
                <a:gd name="T8" fmla="*/ 1676 w 1679"/>
                <a:gd name="T9" fmla="*/ 433 h 2108"/>
                <a:gd name="T10" fmla="*/ 1667 w 1679"/>
                <a:gd name="T11" fmla="*/ 535 h 2108"/>
                <a:gd name="T12" fmla="*/ 1651 w 1679"/>
                <a:gd name="T13" fmla="*/ 636 h 2108"/>
                <a:gd name="T14" fmla="*/ 1631 w 1679"/>
                <a:gd name="T15" fmla="*/ 733 h 2108"/>
                <a:gd name="T16" fmla="*/ 1605 w 1679"/>
                <a:gd name="T17" fmla="*/ 829 h 2108"/>
                <a:gd name="T18" fmla="*/ 1575 w 1679"/>
                <a:gd name="T19" fmla="*/ 922 h 2108"/>
                <a:gd name="T20" fmla="*/ 1541 w 1679"/>
                <a:gd name="T21" fmla="*/ 1012 h 2108"/>
                <a:gd name="T22" fmla="*/ 1501 w 1679"/>
                <a:gd name="T23" fmla="*/ 1098 h 2108"/>
                <a:gd name="T24" fmla="*/ 1457 w 1679"/>
                <a:gd name="T25" fmla="*/ 1183 h 2108"/>
                <a:gd name="T26" fmla="*/ 1409 w 1679"/>
                <a:gd name="T27" fmla="*/ 1265 h 2108"/>
                <a:gd name="T28" fmla="*/ 1358 w 1679"/>
                <a:gd name="T29" fmla="*/ 1343 h 2108"/>
                <a:gd name="T30" fmla="*/ 1303 w 1679"/>
                <a:gd name="T31" fmla="*/ 1418 h 2108"/>
                <a:gd name="T32" fmla="*/ 1245 w 1679"/>
                <a:gd name="T33" fmla="*/ 1490 h 2108"/>
                <a:gd name="T34" fmla="*/ 1182 w 1679"/>
                <a:gd name="T35" fmla="*/ 1558 h 2108"/>
                <a:gd name="T36" fmla="*/ 1118 w 1679"/>
                <a:gd name="T37" fmla="*/ 1623 h 2108"/>
                <a:gd name="T38" fmla="*/ 1050 w 1679"/>
                <a:gd name="T39" fmla="*/ 1684 h 2108"/>
                <a:gd name="T40" fmla="*/ 981 w 1679"/>
                <a:gd name="T41" fmla="*/ 1741 h 2108"/>
                <a:gd name="T42" fmla="*/ 909 w 1679"/>
                <a:gd name="T43" fmla="*/ 1795 h 2108"/>
                <a:gd name="T44" fmla="*/ 835 w 1679"/>
                <a:gd name="T45" fmla="*/ 1845 h 2108"/>
                <a:gd name="T46" fmla="*/ 759 w 1679"/>
                <a:gd name="T47" fmla="*/ 1892 h 2108"/>
                <a:gd name="T48" fmla="*/ 682 w 1679"/>
                <a:gd name="T49" fmla="*/ 1933 h 2108"/>
                <a:gd name="T50" fmla="*/ 603 w 1679"/>
                <a:gd name="T51" fmla="*/ 1971 h 2108"/>
                <a:gd name="T52" fmla="*/ 523 w 1679"/>
                <a:gd name="T53" fmla="*/ 2003 h 2108"/>
                <a:gd name="T54" fmla="*/ 442 w 1679"/>
                <a:gd name="T55" fmla="*/ 2033 h 2108"/>
                <a:gd name="T56" fmla="*/ 360 w 1679"/>
                <a:gd name="T57" fmla="*/ 2057 h 2108"/>
                <a:gd name="T58" fmla="*/ 278 w 1679"/>
                <a:gd name="T59" fmla="*/ 2077 h 2108"/>
                <a:gd name="T60" fmla="*/ 195 w 1679"/>
                <a:gd name="T61" fmla="*/ 2091 h 2108"/>
                <a:gd name="T62" fmla="*/ 112 w 1679"/>
                <a:gd name="T63" fmla="*/ 2102 h 2108"/>
                <a:gd name="T64" fmla="*/ 30 w 1679"/>
                <a:gd name="T65" fmla="*/ 2108 h 2108"/>
                <a:gd name="T66" fmla="*/ 15 w 1679"/>
                <a:gd name="T67" fmla="*/ 1933 h 2108"/>
                <a:gd name="T68" fmla="*/ 0 w 1679"/>
                <a:gd name="T69" fmla="*/ 1757 h 2108"/>
                <a:gd name="T70" fmla="*/ 95 w 1679"/>
                <a:gd name="T71" fmla="*/ 1743 h 2108"/>
                <a:gd name="T72" fmla="*/ 188 w 1679"/>
                <a:gd name="T73" fmla="*/ 1725 h 2108"/>
                <a:gd name="T74" fmla="*/ 278 w 1679"/>
                <a:gd name="T75" fmla="*/ 1702 h 2108"/>
                <a:gd name="T76" fmla="*/ 365 w 1679"/>
                <a:gd name="T77" fmla="*/ 1674 h 2108"/>
                <a:gd name="T78" fmla="*/ 449 w 1679"/>
                <a:gd name="T79" fmla="*/ 1641 h 2108"/>
                <a:gd name="T80" fmla="*/ 530 w 1679"/>
                <a:gd name="T81" fmla="*/ 1604 h 2108"/>
                <a:gd name="T82" fmla="*/ 609 w 1679"/>
                <a:gd name="T83" fmla="*/ 1561 h 2108"/>
                <a:gd name="T84" fmla="*/ 684 w 1679"/>
                <a:gd name="T85" fmla="*/ 1513 h 2108"/>
                <a:gd name="T86" fmla="*/ 757 w 1679"/>
                <a:gd name="T87" fmla="*/ 1460 h 2108"/>
                <a:gd name="T88" fmla="*/ 827 w 1679"/>
                <a:gd name="T89" fmla="*/ 1402 h 2108"/>
                <a:gd name="T90" fmla="*/ 894 w 1679"/>
                <a:gd name="T91" fmla="*/ 1339 h 2108"/>
                <a:gd name="T92" fmla="*/ 957 w 1679"/>
                <a:gd name="T93" fmla="*/ 1270 h 2108"/>
                <a:gd name="T94" fmla="*/ 1017 w 1679"/>
                <a:gd name="T95" fmla="*/ 1196 h 2108"/>
                <a:gd name="T96" fmla="*/ 1074 w 1679"/>
                <a:gd name="T97" fmla="*/ 1118 h 2108"/>
                <a:gd name="T98" fmla="*/ 1125 w 1679"/>
                <a:gd name="T99" fmla="*/ 1039 h 2108"/>
                <a:gd name="T100" fmla="*/ 1169 w 1679"/>
                <a:gd name="T101" fmla="*/ 958 h 2108"/>
                <a:gd name="T102" fmla="*/ 1207 w 1679"/>
                <a:gd name="T103" fmla="*/ 876 h 2108"/>
                <a:gd name="T104" fmla="*/ 1240 w 1679"/>
                <a:gd name="T105" fmla="*/ 791 h 2108"/>
                <a:gd name="T106" fmla="*/ 1268 w 1679"/>
                <a:gd name="T107" fmla="*/ 706 h 2108"/>
                <a:gd name="T108" fmla="*/ 1288 w 1679"/>
                <a:gd name="T109" fmla="*/ 618 h 2108"/>
                <a:gd name="T110" fmla="*/ 1304 w 1679"/>
                <a:gd name="T111" fmla="*/ 529 h 2108"/>
                <a:gd name="T112" fmla="*/ 1314 w 1679"/>
                <a:gd name="T113" fmla="*/ 439 h 2108"/>
                <a:gd name="T114" fmla="*/ 1318 w 1679"/>
                <a:gd name="T115" fmla="*/ 347 h 2108"/>
                <a:gd name="T116" fmla="*/ 1317 w 1679"/>
                <a:gd name="T117" fmla="*/ 254 h 2108"/>
                <a:gd name="T118" fmla="*/ 1311 w 1679"/>
                <a:gd name="T119" fmla="*/ 158 h 2108"/>
                <a:gd name="T120" fmla="*/ 1299 w 1679"/>
                <a:gd name="T121" fmla="*/ 62 h 2108"/>
                <a:gd name="T122" fmla="*/ 1478 w 1679"/>
                <a:gd name="T123" fmla="*/ 31 h 2108"/>
                <a:gd name="T124" fmla="*/ 1654 w 1679"/>
                <a:gd name="T125" fmla="*/ 0 h 2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79" h="2108">
                  <a:moveTo>
                    <a:pt x="1654" y="0"/>
                  </a:moveTo>
                  <a:lnTo>
                    <a:pt x="1668" y="111"/>
                  </a:lnTo>
                  <a:lnTo>
                    <a:pt x="1677" y="220"/>
                  </a:lnTo>
                  <a:lnTo>
                    <a:pt x="1679" y="327"/>
                  </a:lnTo>
                  <a:lnTo>
                    <a:pt x="1676" y="433"/>
                  </a:lnTo>
                  <a:lnTo>
                    <a:pt x="1667" y="535"/>
                  </a:lnTo>
                  <a:lnTo>
                    <a:pt x="1651" y="636"/>
                  </a:lnTo>
                  <a:lnTo>
                    <a:pt x="1631" y="733"/>
                  </a:lnTo>
                  <a:lnTo>
                    <a:pt x="1605" y="829"/>
                  </a:lnTo>
                  <a:lnTo>
                    <a:pt x="1575" y="922"/>
                  </a:lnTo>
                  <a:lnTo>
                    <a:pt x="1541" y="1012"/>
                  </a:lnTo>
                  <a:lnTo>
                    <a:pt x="1501" y="1098"/>
                  </a:lnTo>
                  <a:lnTo>
                    <a:pt x="1457" y="1183"/>
                  </a:lnTo>
                  <a:lnTo>
                    <a:pt x="1409" y="1265"/>
                  </a:lnTo>
                  <a:lnTo>
                    <a:pt x="1358" y="1343"/>
                  </a:lnTo>
                  <a:lnTo>
                    <a:pt x="1303" y="1418"/>
                  </a:lnTo>
                  <a:lnTo>
                    <a:pt x="1245" y="1490"/>
                  </a:lnTo>
                  <a:lnTo>
                    <a:pt x="1182" y="1558"/>
                  </a:lnTo>
                  <a:lnTo>
                    <a:pt x="1118" y="1623"/>
                  </a:lnTo>
                  <a:lnTo>
                    <a:pt x="1050" y="1684"/>
                  </a:lnTo>
                  <a:lnTo>
                    <a:pt x="981" y="1741"/>
                  </a:lnTo>
                  <a:lnTo>
                    <a:pt x="909" y="1795"/>
                  </a:lnTo>
                  <a:lnTo>
                    <a:pt x="835" y="1845"/>
                  </a:lnTo>
                  <a:lnTo>
                    <a:pt x="759" y="1892"/>
                  </a:lnTo>
                  <a:lnTo>
                    <a:pt x="682" y="1933"/>
                  </a:lnTo>
                  <a:lnTo>
                    <a:pt x="603" y="1971"/>
                  </a:lnTo>
                  <a:lnTo>
                    <a:pt x="523" y="2003"/>
                  </a:lnTo>
                  <a:lnTo>
                    <a:pt x="442" y="2033"/>
                  </a:lnTo>
                  <a:lnTo>
                    <a:pt x="360" y="2057"/>
                  </a:lnTo>
                  <a:lnTo>
                    <a:pt x="278" y="2077"/>
                  </a:lnTo>
                  <a:lnTo>
                    <a:pt x="195" y="2091"/>
                  </a:lnTo>
                  <a:lnTo>
                    <a:pt x="112" y="2102"/>
                  </a:lnTo>
                  <a:lnTo>
                    <a:pt x="30" y="2108"/>
                  </a:lnTo>
                  <a:lnTo>
                    <a:pt x="15" y="1933"/>
                  </a:lnTo>
                  <a:lnTo>
                    <a:pt x="0" y="1757"/>
                  </a:lnTo>
                  <a:lnTo>
                    <a:pt x="95" y="1743"/>
                  </a:lnTo>
                  <a:lnTo>
                    <a:pt x="188" y="1725"/>
                  </a:lnTo>
                  <a:lnTo>
                    <a:pt x="278" y="1702"/>
                  </a:lnTo>
                  <a:lnTo>
                    <a:pt x="365" y="1674"/>
                  </a:lnTo>
                  <a:lnTo>
                    <a:pt x="449" y="1641"/>
                  </a:lnTo>
                  <a:lnTo>
                    <a:pt x="530" y="1604"/>
                  </a:lnTo>
                  <a:lnTo>
                    <a:pt x="609" y="1561"/>
                  </a:lnTo>
                  <a:lnTo>
                    <a:pt x="684" y="1513"/>
                  </a:lnTo>
                  <a:lnTo>
                    <a:pt x="757" y="1460"/>
                  </a:lnTo>
                  <a:lnTo>
                    <a:pt x="827" y="1402"/>
                  </a:lnTo>
                  <a:lnTo>
                    <a:pt x="894" y="1339"/>
                  </a:lnTo>
                  <a:lnTo>
                    <a:pt x="957" y="1270"/>
                  </a:lnTo>
                  <a:lnTo>
                    <a:pt x="1017" y="1196"/>
                  </a:lnTo>
                  <a:lnTo>
                    <a:pt x="1074" y="1118"/>
                  </a:lnTo>
                  <a:lnTo>
                    <a:pt x="1125" y="1039"/>
                  </a:lnTo>
                  <a:lnTo>
                    <a:pt x="1169" y="958"/>
                  </a:lnTo>
                  <a:lnTo>
                    <a:pt x="1207" y="876"/>
                  </a:lnTo>
                  <a:lnTo>
                    <a:pt x="1240" y="791"/>
                  </a:lnTo>
                  <a:lnTo>
                    <a:pt x="1268" y="706"/>
                  </a:lnTo>
                  <a:lnTo>
                    <a:pt x="1288" y="618"/>
                  </a:lnTo>
                  <a:lnTo>
                    <a:pt x="1304" y="529"/>
                  </a:lnTo>
                  <a:lnTo>
                    <a:pt x="1314" y="439"/>
                  </a:lnTo>
                  <a:lnTo>
                    <a:pt x="1318" y="347"/>
                  </a:lnTo>
                  <a:lnTo>
                    <a:pt x="1317" y="254"/>
                  </a:lnTo>
                  <a:lnTo>
                    <a:pt x="1311" y="158"/>
                  </a:lnTo>
                  <a:lnTo>
                    <a:pt x="1299" y="62"/>
                  </a:lnTo>
                  <a:lnTo>
                    <a:pt x="1478" y="31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79"/>
            <p:cNvSpPr>
              <a:spLocks/>
            </p:cNvSpPr>
            <p:nvPr/>
          </p:nvSpPr>
          <p:spPr bwMode="auto">
            <a:xfrm>
              <a:off x="9969500" y="3759200"/>
              <a:ext cx="265112" cy="265113"/>
            </a:xfrm>
            <a:custGeom>
              <a:avLst/>
              <a:gdLst>
                <a:gd name="T0" fmla="*/ 344 w 1667"/>
                <a:gd name="T1" fmla="*/ 0 h 1673"/>
                <a:gd name="T2" fmla="*/ 365 w 1667"/>
                <a:gd name="T3" fmla="*/ 107 h 1673"/>
                <a:gd name="T4" fmla="*/ 389 w 1667"/>
                <a:gd name="T5" fmla="*/ 209 h 1673"/>
                <a:gd name="T6" fmla="*/ 418 w 1667"/>
                <a:gd name="T7" fmla="*/ 306 h 1673"/>
                <a:gd name="T8" fmla="*/ 452 w 1667"/>
                <a:gd name="T9" fmla="*/ 398 h 1673"/>
                <a:gd name="T10" fmla="*/ 489 w 1667"/>
                <a:gd name="T11" fmla="*/ 487 h 1673"/>
                <a:gd name="T12" fmla="*/ 531 w 1667"/>
                <a:gd name="T13" fmla="*/ 572 h 1673"/>
                <a:gd name="T14" fmla="*/ 576 w 1667"/>
                <a:gd name="T15" fmla="*/ 652 h 1673"/>
                <a:gd name="T16" fmla="*/ 626 w 1667"/>
                <a:gd name="T17" fmla="*/ 729 h 1673"/>
                <a:gd name="T18" fmla="*/ 681 w 1667"/>
                <a:gd name="T19" fmla="*/ 800 h 1673"/>
                <a:gd name="T20" fmla="*/ 739 w 1667"/>
                <a:gd name="T21" fmla="*/ 867 h 1673"/>
                <a:gd name="T22" fmla="*/ 802 w 1667"/>
                <a:gd name="T23" fmla="*/ 929 h 1673"/>
                <a:gd name="T24" fmla="*/ 870 w 1667"/>
                <a:gd name="T25" fmla="*/ 989 h 1673"/>
                <a:gd name="T26" fmla="*/ 941 w 1667"/>
                <a:gd name="T27" fmla="*/ 1042 h 1673"/>
                <a:gd name="T28" fmla="*/ 1017 w 1667"/>
                <a:gd name="T29" fmla="*/ 1093 h 1673"/>
                <a:gd name="T30" fmla="*/ 1097 w 1667"/>
                <a:gd name="T31" fmla="*/ 1139 h 1673"/>
                <a:gd name="T32" fmla="*/ 1181 w 1667"/>
                <a:gd name="T33" fmla="*/ 1181 h 1673"/>
                <a:gd name="T34" fmla="*/ 1270 w 1667"/>
                <a:gd name="T35" fmla="*/ 1218 h 1673"/>
                <a:gd name="T36" fmla="*/ 1362 w 1667"/>
                <a:gd name="T37" fmla="*/ 1251 h 1673"/>
                <a:gd name="T38" fmla="*/ 1460 w 1667"/>
                <a:gd name="T39" fmla="*/ 1279 h 1673"/>
                <a:gd name="T40" fmla="*/ 1562 w 1667"/>
                <a:gd name="T41" fmla="*/ 1303 h 1673"/>
                <a:gd name="T42" fmla="*/ 1667 w 1667"/>
                <a:gd name="T43" fmla="*/ 1323 h 1673"/>
                <a:gd name="T44" fmla="*/ 1653 w 1667"/>
                <a:gd name="T45" fmla="*/ 1495 h 1673"/>
                <a:gd name="T46" fmla="*/ 1637 w 1667"/>
                <a:gd name="T47" fmla="*/ 1673 h 1673"/>
                <a:gd name="T48" fmla="*/ 1534 w 1667"/>
                <a:gd name="T49" fmla="*/ 1661 h 1673"/>
                <a:gd name="T50" fmla="*/ 1435 w 1667"/>
                <a:gd name="T51" fmla="*/ 1645 h 1673"/>
                <a:gd name="T52" fmla="*/ 1337 w 1667"/>
                <a:gd name="T53" fmla="*/ 1623 h 1673"/>
                <a:gd name="T54" fmla="*/ 1243 w 1667"/>
                <a:gd name="T55" fmla="*/ 1595 h 1673"/>
                <a:gd name="T56" fmla="*/ 1152 w 1667"/>
                <a:gd name="T57" fmla="*/ 1563 h 1673"/>
                <a:gd name="T58" fmla="*/ 1063 w 1667"/>
                <a:gd name="T59" fmla="*/ 1527 h 1673"/>
                <a:gd name="T60" fmla="*/ 976 w 1667"/>
                <a:gd name="T61" fmla="*/ 1487 h 1673"/>
                <a:gd name="T62" fmla="*/ 894 w 1667"/>
                <a:gd name="T63" fmla="*/ 1442 h 1673"/>
                <a:gd name="T64" fmla="*/ 814 w 1667"/>
                <a:gd name="T65" fmla="*/ 1392 h 1673"/>
                <a:gd name="T66" fmla="*/ 738 w 1667"/>
                <a:gd name="T67" fmla="*/ 1340 h 1673"/>
                <a:gd name="T68" fmla="*/ 665 w 1667"/>
                <a:gd name="T69" fmla="*/ 1284 h 1673"/>
                <a:gd name="T70" fmla="*/ 594 w 1667"/>
                <a:gd name="T71" fmla="*/ 1224 h 1673"/>
                <a:gd name="T72" fmla="*/ 528 w 1667"/>
                <a:gd name="T73" fmla="*/ 1163 h 1673"/>
                <a:gd name="T74" fmla="*/ 465 w 1667"/>
                <a:gd name="T75" fmla="*/ 1098 h 1673"/>
                <a:gd name="T76" fmla="*/ 406 w 1667"/>
                <a:gd name="T77" fmla="*/ 1030 h 1673"/>
                <a:gd name="T78" fmla="*/ 351 w 1667"/>
                <a:gd name="T79" fmla="*/ 961 h 1673"/>
                <a:gd name="T80" fmla="*/ 299 w 1667"/>
                <a:gd name="T81" fmla="*/ 889 h 1673"/>
                <a:gd name="T82" fmla="*/ 251 w 1667"/>
                <a:gd name="T83" fmla="*/ 815 h 1673"/>
                <a:gd name="T84" fmla="*/ 207 w 1667"/>
                <a:gd name="T85" fmla="*/ 741 h 1673"/>
                <a:gd name="T86" fmla="*/ 167 w 1667"/>
                <a:gd name="T87" fmla="*/ 664 h 1673"/>
                <a:gd name="T88" fmla="*/ 130 w 1667"/>
                <a:gd name="T89" fmla="*/ 586 h 1673"/>
                <a:gd name="T90" fmla="*/ 98 w 1667"/>
                <a:gd name="T91" fmla="*/ 507 h 1673"/>
                <a:gd name="T92" fmla="*/ 71 w 1667"/>
                <a:gd name="T93" fmla="*/ 428 h 1673"/>
                <a:gd name="T94" fmla="*/ 48 w 1667"/>
                <a:gd name="T95" fmla="*/ 349 h 1673"/>
                <a:gd name="T96" fmla="*/ 29 w 1667"/>
                <a:gd name="T97" fmla="*/ 269 h 1673"/>
                <a:gd name="T98" fmla="*/ 15 w 1667"/>
                <a:gd name="T99" fmla="*/ 189 h 1673"/>
                <a:gd name="T100" fmla="*/ 5 w 1667"/>
                <a:gd name="T101" fmla="*/ 109 h 1673"/>
                <a:gd name="T102" fmla="*/ 0 w 1667"/>
                <a:gd name="T103" fmla="*/ 30 h 1673"/>
                <a:gd name="T104" fmla="*/ 116 w 1667"/>
                <a:gd name="T105" fmla="*/ 20 h 1673"/>
                <a:gd name="T106" fmla="*/ 231 w 1667"/>
                <a:gd name="T107" fmla="*/ 10 h 1673"/>
                <a:gd name="T108" fmla="*/ 344 w 1667"/>
                <a:gd name="T109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7" h="1673">
                  <a:moveTo>
                    <a:pt x="344" y="0"/>
                  </a:moveTo>
                  <a:lnTo>
                    <a:pt x="365" y="107"/>
                  </a:lnTo>
                  <a:lnTo>
                    <a:pt x="389" y="209"/>
                  </a:lnTo>
                  <a:lnTo>
                    <a:pt x="418" y="306"/>
                  </a:lnTo>
                  <a:lnTo>
                    <a:pt x="452" y="398"/>
                  </a:lnTo>
                  <a:lnTo>
                    <a:pt x="489" y="487"/>
                  </a:lnTo>
                  <a:lnTo>
                    <a:pt x="531" y="572"/>
                  </a:lnTo>
                  <a:lnTo>
                    <a:pt x="576" y="652"/>
                  </a:lnTo>
                  <a:lnTo>
                    <a:pt x="626" y="729"/>
                  </a:lnTo>
                  <a:lnTo>
                    <a:pt x="681" y="800"/>
                  </a:lnTo>
                  <a:lnTo>
                    <a:pt x="739" y="867"/>
                  </a:lnTo>
                  <a:lnTo>
                    <a:pt x="802" y="929"/>
                  </a:lnTo>
                  <a:lnTo>
                    <a:pt x="870" y="989"/>
                  </a:lnTo>
                  <a:lnTo>
                    <a:pt x="941" y="1042"/>
                  </a:lnTo>
                  <a:lnTo>
                    <a:pt x="1017" y="1093"/>
                  </a:lnTo>
                  <a:lnTo>
                    <a:pt x="1097" y="1139"/>
                  </a:lnTo>
                  <a:lnTo>
                    <a:pt x="1181" y="1181"/>
                  </a:lnTo>
                  <a:lnTo>
                    <a:pt x="1270" y="1218"/>
                  </a:lnTo>
                  <a:lnTo>
                    <a:pt x="1362" y="1251"/>
                  </a:lnTo>
                  <a:lnTo>
                    <a:pt x="1460" y="1279"/>
                  </a:lnTo>
                  <a:lnTo>
                    <a:pt x="1562" y="1303"/>
                  </a:lnTo>
                  <a:lnTo>
                    <a:pt x="1667" y="1323"/>
                  </a:lnTo>
                  <a:lnTo>
                    <a:pt x="1653" y="1495"/>
                  </a:lnTo>
                  <a:lnTo>
                    <a:pt x="1637" y="1673"/>
                  </a:lnTo>
                  <a:lnTo>
                    <a:pt x="1534" y="1661"/>
                  </a:lnTo>
                  <a:lnTo>
                    <a:pt x="1435" y="1645"/>
                  </a:lnTo>
                  <a:lnTo>
                    <a:pt x="1337" y="1623"/>
                  </a:lnTo>
                  <a:lnTo>
                    <a:pt x="1243" y="1595"/>
                  </a:lnTo>
                  <a:lnTo>
                    <a:pt x="1152" y="1563"/>
                  </a:lnTo>
                  <a:lnTo>
                    <a:pt x="1063" y="1527"/>
                  </a:lnTo>
                  <a:lnTo>
                    <a:pt x="976" y="1487"/>
                  </a:lnTo>
                  <a:lnTo>
                    <a:pt x="894" y="1442"/>
                  </a:lnTo>
                  <a:lnTo>
                    <a:pt x="814" y="1392"/>
                  </a:lnTo>
                  <a:lnTo>
                    <a:pt x="738" y="1340"/>
                  </a:lnTo>
                  <a:lnTo>
                    <a:pt x="665" y="1284"/>
                  </a:lnTo>
                  <a:lnTo>
                    <a:pt x="594" y="1224"/>
                  </a:lnTo>
                  <a:lnTo>
                    <a:pt x="528" y="1163"/>
                  </a:lnTo>
                  <a:lnTo>
                    <a:pt x="465" y="1098"/>
                  </a:lnTo>
                  <a:lnTo>
                    <a:pt x="406" y="1030"/>
                  </a:lnTo>
                  <a:lnTo>
                    <a:pt x="351" y="961"/>
                  </a:lnTo>
                  <a:lnTo>
                    <a:pt x="299" y="889"/>
                  </a:lnTo>
                  <a:lnTo>
                    <a:pt x="251" y="815"/>
                  </a:lnTo>
                  <a:lnTo>
                    <a:pt x="207" y="741"/>
                  </a:lnTo>
                  <a:lnTo>
                    <a:pt x="167" y="664"/>
                  </a:lnTo>
                  <a:lnTo>
                    <a:pt x="130" y="586"/>
                  </a:lnTo>
                  <a:lnTo>
                    <a:pt x="98" y="507"/>
                  </a:lnTo>
                  <a:lnTo>
                    <a:pt x="71" y="428"/>
                  </a:lnTo>
                  <a:lnTo>
                    <a:pt x="48" y="349"/>
                  </a:lnTo>
                  <a:lnTo>
                    <a:pt x="29" y="269"/>
                  </a:lnTo>
                  <a:lnTo>
                    <a:pt x="15" y="189"/>
                  </a:lnTo>
                  <a:lnTo>
                    <a:pt x="5" y="109"/>
                  </a:lnTo>
                  <a:lnTo>
                    <a:pt x="0" y="30"/>
                  </a:lnTo>
                  <a:lnTo>
                    <a:pt x="116" y="20"/>
                  </a:lnTo>
                  <a:lnTo>
                    <a:pt x="231" y="10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80"/>
            <p:cNvSpPr>
              <a:spLocks/>
            </p:cNvSpPr>
            <p:nvPr/>
          </p:nvSpPr>
          <p:spPr bwMode="auto">
            <a:xfrm>
              <a:off x="10385425" y="3503613"/>
              <a:ext cx="138112" cy="157163"/>
            </a:xfrm>
            <a:custGeom>
              <a:avLst/>
              <a:gdLst>
                <a:gd name="T0" fmla="*/ 207 w 870"/>
                <a:gd name="T1" fmla="*/ 0 h 986"/>
                <a:gd name="T2" fmla="*/ 289 w 870"/>
                <a:gd name="T3" fmla="*/ 62 h 986"/>
                <a:gd name="T4" fmla="*/ 367 w 870"/>
                <a:gd name="T5" fmla="*/ 127 h 986"/>
                <a:gd name="T6" fmla="*/ 441 w 870"/>
                <a:gd name="T7" fmla="*/ 195 h 986"/>
                <a:gd name="T8" fmla="*/ 509 w 870"/>
                <a:gd name="T9" fmla="*/ 268 h 986"/>
                <a:gd name="T10" fmla="*/ 573 w 870"/>
                <a:gd name="T11" fmla="*/ 342 h 986"/>
                <a:gd name="T12" fmla="*/ 634 w 870"/>
                <a:gd name="T13" fmla="*/ 420 h 986"/>
                <a:gd name="T14" fmla="*/ 690 w 870"/>
                <a:gd name="T15" fmla="*/ 502 h 986"/>
                <a:gd name="T16" fmla="*/ 741 w 870"/>
                <a:gd name="T17" fmla="*/ 587 h 986"/>
                <a:gd name="T18" fmla="*/ 788 w 870"/>
                <a:gd name="T19" fmla="*/ 675 h 986"/>
                <a:gd name="T20" fmla="*/ 831 w 870"/>
                <a:gd name="T21" fmla="*/ 767 h 986"/>
                <a:gd name="T22" fmla="*/ 870 w 870"/>
                <a:gd name="T23" fmla="*/ 862 h 986"/>
                <a:gd name="T24" fmla="*/ 755 w 870"/>
                <a:gd name="T25" fmla="*/ 904 h 986"/>
                <a:gd name="T26" fmla="*/ 642 w 870"/>
                <a:gd name="T27" fmla="*/ 945 h 986"/>
                <a:gd name="T28" fmla="*/ 531 w 870"/>
                <a:gd name="T29" fmla="*/ 986 h 986"/>
                <a:gd name="T30" fmla="*/ 495 w 870"/>
                <a:gd name="T31" fmla="*/ 902 h 986"/>
                <a:gd name="T32" fmla="*/ 457 w 870"/>
                <a:gd name="T33" fmla="*/ 822 h 986"/>
                <a:gd name="T34" fmla="*/ 415 w 870"/>
                <a:gd name="T35" fmla="*/ 744 h 986"/>
                <a:gd name="T36" fmla="*/ 368 w 870"/>
                <a:gd name="T37" fmla="*/ 670 h 986"/>
                <a:gd name="T38" fmla="*/ 317 w 870"/>
                <a:gd name="T39" fmla="*/ 598 h 986"/>
                <a:gd name="T40" fmla="*/ 261 w 870"/>
                <a:gd name="T41" fmla="*/ 530 h 986"/>
                <a:gd name="T42" fmla="*/ 200 w 870"/>
                <a:gd name="T43" fmla="*/ 466 h 986"/>
                <a:gd name="T44" fmla="*/ 137 w 870"/>
                <a:gd name="T45" fmla="*/ 406 h 986"/>
                <a:gd name="T46" fmla="*/ 70 w 870"/>
                <a:gd name="T47" fmla="*/ 349 h 986"/>
                <a:gd name="T48" fmla="*/ 0 w 870"/>
                <a:gd name="T49" fmla="*/ 295 h 986"/>
                <a:gd name="T50" fmla="*/ 70 w 870"/>
                <a:gd name="T51" fmla="*/ 195 h 986"/>
                <a:gd name="T52" fmla="*/ 138 w 870"/>
                <a:gd name="T53" fmla="*/ 98 h 986"/>
                <a:gd name="T54" fmla="*/ 207 w 870"/>
                <a:gd name="T55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0" h="986">
                  <a:moveTo>
                    <a:pt x="207" y="0"/>
                  </a:moveTo>
                  <a:lnTo>
                    <a:pt x="289" y="62"/>
                  </a:lnTo>
                  <a:lnTo>
                    <a:pt x="367" y="127"/>
                  </a:lnTo>
                  <a:lnTo>
                    <a:pt x="441" y="195"/>
                  </a:lnTo>
                  <a:lnTo>
                    <a:pt x="509" y="268"/>
                  </a:lnTo>
                  <a:lnTo>
                    <a:pt x="573" y="342"/>
                  </a:lnTo>
                  <a:lnTo>
                    <a:pt x="634" y="420"/>
                  </a:lnTo>
                  <a:lnTo>
                    <a:pt x="690" y="502"/>
                  </a:lnTo>
                  <a:lnTo>
                    <a:pt x="741" y="587"/>
                  </a:lnTo>
                  <a:lnTo>
                    <a:pt x="788" y="675"/>
                  </a:lnTo>
                  <a:lnTo>
                    <a:pt x="831" y="767"/>
                  </a:lnTo>
                  <a:lnTo>
                    <a:pt x="870" y="862"/>
                  </a:lnTo>
                  <a:lnTo>
                    <a:pt x="755" y="904"/>
                  </a:lnTo>
                  <a:lnTo>
                    <a:pt x="642" y="945"/>
                  </a:lnTo>
                  <a:lnTo>
                    <a:pt x="531" y="986"/>
                  </a:lnTo>
                  <a:lnTo>
                    <a:pt x="495" y="902"/>
                  </a:lnTo>
                  <a:lnTo>
                    <a:pt x="457" y="822"/>
                  </a:lnTo>
                  <a:lnTo>
                    <a:pt x="415" y="744"/>
                  </a:lnTo>
                  <a:lnTo>
                    <a:pt x="368" y="670"/>
                  </a:lnTo>
                  <a:lnTo>
                    <a:pt x="317" y="598"/>
                  </a:lnTo>
                  <a:lnTo>
                    <a:pt x="261" y="530"/>
                  </a:lnTo>
                  <a:lnTo>
                    <a:pt x="200" y="466"/>
                  </a:lnTo>
                  <a:lnTo>
                    <a:pt x="137" y="406"/>
                  </a:lnTo>
                  <a:lnTo>
                    <a:pt x="70" y="349"/>
                  </a:lnTo>
                  <a:lnTo>
                    <a:pt x="0" y="295"/>
                  </a:lnTo>
                  <a:lnTo>
                    <a:pt x="70" y="195"/>
                  </a:lnTo>
                  <a:lnTo>
                    <a:pt x="138" y="98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81"/>
            <p:cNvSpPr>
              <a:spLocks noEditPoints="1"/>
            </p:cNvSpPr>
            <p:nvPr/>
          </p:nvSpPr>
          <p:spPr bwMode="auto">
            <a:xfrm>
              <a:off x="10072688" y="3556000"/>
              <a:ext cx="363537" cy="363538"/>
            </a:xfrm>
            <a:custGeom>
              <a:avLst/>
              <a:gdLst>
                <a:gd name="T0" fmla="*/ 1053 w 2291"/>
                <a:gd name="T1" fmla="*/ 382 h 2291"/>
                <a:gd name="T2" fmla="*/ 1048 w 2291"/>
                <a:gd name="T3" fmla="*/ 515 h 2291"/>
                <a:gd name="T4" fmla="*/ 1008 w 2291"/>
                <a:gd name="T5" fmla="*/ 554 h 2291"/>
                <a:gd name="T6" fmla="*/ 846 w 2291"/>
                <a:gd name="T7" fmla="*/ 645 h 2291"/>
                <a:gd name="T8" fmla="*/ 755 w 2291"/>
                <a:gd name="T9" fmla="*/ 821 h 2291"/>
                <a:gd name="T10" fmla="*/ 776 w 2291"/>
                <a:gd name="T11" fmla="*/ 1011 h 2291"/>
                <a:gd name="T12" fmla="*/ 893 w 2291"/>
                <a:gd name="T13" fmla="*/ 1143 h 2291"/>
                <a:gd name="T14" fmla="*/ 1103 w 2291"/>
                <a:gd name="T15" fmla="*/ 1244 h 2291"/>
                <a:gd name="T16" fmla="*/ 1245 w 2291"/>
                <a:gd name="T17" fmla="*/ 1329 h 2291"/>
                <a:gd name="T18" fmla="*/ 1267 w 2291"/>
                <a:gd name="T19" fmla="*/ 1436 h 2291"/>
                <a:gd name="T20" fmla="*/ 1167 w 2291"/>
                <a:gd name="T21" fmla="*/ 1515 h 2291"/>
                <a:gd name="T22" fmla="*/ 1003 w 2291"/>
                <a:gd name="T23" fmla="*/ 1513 h 2291"/>
                <a:gd name="T24" fmla="*/ 819 w 2291"/>
                <a:gd name="T25" fmla="*/ 1447 h 2291"/>
                <a:gd name="T26" fmla="*/ 778 w 2291"/>
                <a:gd name="T27" fmla="*/ 1484 h 2291"/>
                <a:gd name="T28" fmla="*/ 741 w 2291"/>
                <a:gd name="T29" fmla="*/ 1646 h 2291"/>
                <a:gd name="T30" fmla="*/ 832 w 2291"/>
                <a:gd name="T31" fmla="*/ 1704 h 2291"/>
                <a:gd name="T32" fmla="*/ 1014 w 2291"/>
                <a:gd name="T33" fmla="*/ 1747 h 2291"/>
                <a:gd name="T34" fmla="*/ 1035 w 2291"/>
                <a:gd name="T35" fmla="*/ 1805 h 2291"/>
                <a:gd name="T36" fmla="*/ 1052 w 2291"/>
                <a:gd name="T37" fmla="*/ 1920 h 2291"/>
                <a:gd name="T38" fmla="*/ 1208 w 2291"/>
                <a:gd name="T39" fmla="*/ 1927 h 2291"/>
                <a:gd name="T40" fmla="*/ 1238 w 2291"/>
                <a:gd name="T41" fmla="*/ 1831 h 2291"/>
                <a:gd name="T42" fmla="*/ 1265 w 2291"/>
                <a:gd name="T43" fmla="*/ 1726 h 2291"/>
                <a:gd name="T44" fmla="*/ 1443 w 2291"/>
                <a:gd name="T45" fmla="*/ 1631 h 2291"/>
                <a:gd name="T46" fmla="*/ 1547 w 2291"/>
                <a:gd name="T47" fmla="*/ 1438 h 2291"/>
                <a:gd name="T48" fmla="*/ 1517 w 2291"/>
                <a:gd name="T49" fmla="*/ 1232 h 2291"/>
                <a:gd name="T50" fmla="*/ 1365 w 2291"/>
                <a:gd name="T51" fmla="*/ 1072 h 2291"/>
                <a:gd name="T52" fmla="*/ 1100 w 2291"/>
                <a:gd name="T53" fmla="*/ 949 h 2291"/>
                <a:gd name="T54" fmla="*/ 1027 w 2291"/>
                <a:gd name="T55" fmla="*/ 848 h 2291"/>
                <a:gd name="T56" fmla="*/ 1091 w 2291"/>
                <a:gd name="T57" fmla="*/ 763 h 2291"/>
                <a:gd name="T58" fmla="*/ 1239 w 2291"/>
                <a:gd name="T59" fmla="*/ 752 h 2291"/>
                <a:gd name="T60" fmla="*/ 1420 w 2291"/>
                <a:gd name="T61" fmla="*/ 808 h 2291"/>
                <a:gd name="T62" fmla="*/ 1460 w 2291"/>
                <a:gd name="T63" fmla="*/ 771 h 2291"/>
                <a:gd name="T64" fmla="*/ 1492 w 2291"/>
                <a:gd name="T65" fmla="*/ 603 h 2291"/>
                <a:gd name="T66" fmla="*/ 1315 w 2291"/>
                <a:gd name="T67" fmla="*/ 540 h 2291"/>
                <a:gd name="T68" fmla="*/ 1250 w 2291"/>
                <a:gd name="T69" fmla="*/ 511 h 2291"/>
                <a:gd name="T70" fmla="*/ 1244 w 2291"/>
                <a:gd name="T71" fmla="*/ 404 h 2291"/>
                <a:gd name="T72" fmla="*/ 1186 w 2291"/>
                <a:gd name="T73" fmla="*/ 361 h 2291"/>
                <a:gd name="T74" fmla="*/ 1322 w 2291"/>
                <a:gd name="T75" fmla="*/ 15 h 2291"/>
                <a:gd name="T76" fmla="*/ 1724 w 2291"/>
                <a:gd name="T77" fmla="*/ 157 h 2291"/>
                <a:gd name="T78" fmla="*/ 2038 w 2291"/>
                <a:gd name="T79" fmla="*/ 429 h 2291"/>
                <a:gd name="T80" fmla="*/ 2237 w 2291"/>
                <a:gd name="T81" fmla="*/ 800 h 2291"/>
                <a:gd name="T82" fmla="*/ 2287 w 2291"/>
                <a:gd name="T83" fmla="*/ 1235 h 2291"/>
                <a:gd name="T84" fmla="*/ 2174 w 2291"/>
                <a:gd name="T85" fmla="*/ 1649 h 2291"/>
                <a:gd name="T86" fmla="*/ 1925 w 2291"/>
                <a:gd name="T87" fmla="*/ 1985 h 2291"/>
                <a:gd name="T88" fmla="*/ 1571 w 2291"/>
                <a:gd name="T89" fmla="*/ 2208 h 2291"/>
                <a:gd name="T90" fmla="*/ 1144 w 2291"/>
                <a:gd name="T91" fmla="*/ 2291 h 2291"/>
                <a:gd name="T92" fmla="*/ 719 w 2291"/>
                <a:gd name="T93" fmla="*/ 2208 h 2291"/>
                <a:gd name="T94" fmla="*/ 366 w 2291"/>
                <a:gd name="T95" fmla="*/ 1985 h 2291"/>
                <a:gd name="T96" fmla="*/ 117 w 2291"/>
                <a:gd name="T97" fmla="*/ 1649 h 2291"/>
                <a:gd name="T98" fmla="*/ 4 w 2291"/>
                <a:gd name="T99" fmla="*/ 1235 h 2291"/>
                <a:gd name="T100" fmla="*/ 53 w 2291"/>
                <a:gd name="T101" fmla="*/ 800 h 2291"/>
                <a:gd name="T102" fmla="*/ 251 w 2291"/>
                <a:gd name="T103" fmla="*/ 429 h 2291"/>
                <a:gd name="T104" fmla="*/ 567 w 2291"/>
                <a:gd name="T105" fmla="*/ 157 h 2291"/>
                <a:gd name="T106" fmla="*/ 968 w 2291"/>
                <a:gd name="T107" fmla="*/ 1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91" h="2291">
                  <a:moveTo>
                    <a:pt x="1104" y="360"/>
                  </a:moveTo>
                  <a:lnTo>
                    <a:pt x="1084" y="362"/>
                  </a:lnTo>
                  <a:lnTo>
                    <a:pt x="1070" y="366"/>
                  </a:lnTo>
                  <a:lnTo>
                    <a:pt x="1060" y="372"/>
                  </a:lnTo>
                  <a:lnTo>
                    <a:pt x="1053" y="382"/>
                  </a:lnTo>
                  <a:lnTo>
                    <a:pt x="1050" y="396"/>
                  </a:lnTo>
                  <a:lnTo>
                    <a:pt x="1049" y="416"/>
                  </a:lnTo>
                  <a:lnTo>
                    <a:pt x="1049" y="479"/>
                  </a:lnTo>
                  <a:lnTo>
                    <a:pt x="1049" y="499"/>
                  </a:lnTo>
                  <a:lnTo>
                    <a:pt x="1048" y="515"/>
                  </a:lnTo>
                  <a:lnTo>
                    <a:pt x="1046" y="526"/>
                  </a:lnTo>
                  <a:lnTo>
                    <a:pt x="1041" y="535"/>
                  </a:lnTo>
                  <a:lnTo>
                    <a:pt x="1034" y="542"/>
                  </a:lnTo>
                  <a:lnTo>
                    <a:pt x="1024" y="548"/>
                  </a:lnTo>
                  <a:lnTo>
                    <a:pt x="1008" y="554"/>
                  </a:lnTo>
                  <a:lnTo>
                    <a:pt x="990" y="561"/>
                  </a:lnTo>
                  <a:lnTo>
                    <a:pt x="948" y="578"/>
                  </a:lnTo>
                  <a:lnTo>
                    <a:pt x="911" y="598"/>
                  </a:lnTo>
                  <a:lnTo>
                    <a:pt x="877" y="620"/>
                  </a:lnTo>
                  <a:lnTo>
                    <a:pt x="846" y="645"/>
                  </a:lnTo>
                  <a:lnTo>
                    <a:pt x="820" y="674"/>
                  </a:lnTo>
                  <a:lnTo>
                    <a:pt x="797" y="706"/>
                  </a:lnTo>
                  <a:lnTo>
                    <a:pt x="779" y="741"/>
                  </a:lnTo>
                  <a:lnTo>
                    <a:pt x="765" y="779"/>
                  </a:lnTo>
                  <a:lnTo>
                    <a:pt x="755" y="821"/>
                  </a:lnTo>
                  <a:lnTo>
                    <a:pt x="749" y="866"/>
                  </a:lnTo>
                  <a:lnTo>
                    <a:pt x="749" y="905"/>
                  </a:lnTo>
                  <a:lnTo>
                    <a:pt x="754" y="943"/>
                  </a:lnTo>
                  <a:lnTo>
                    <a:pt x="763" y="978"/>
                  </a:lnTo>
                  <a:lnTo>
                    <a:pt x="776" y="1011"/>
                  </a:lnTo>
                  <a:lnTo>
                    <a:pt x="792" y="1041"/>
                  </a:lnTo>
                  <a:lnTo>
                    <a:pt x="813" y="1070"/>
                  </a:lnTo>
                  <a:lnTo>
                    <a:pt x="837" y="1096"/>
                  </a:lnTo>
                  <a:lnTo>
                    <a:pt x="864" y="1120"/>
                  </a:lnTo>
                  <a:lnTo>
                    <a:pt x="893" y="1143"/>
                  </a:lnTo>
                  <a:lnTo>
                    <a:pt x="926" y="1164"/>
                  </a:lnTo>
                  <a:lnTo>
                    <a:pt x="969" y="1187"/>
                  </a:lnTo>
                  <a:lnTo>
                    <a:pt x="1013" y="1207"/>
                  </a:lnTo>
                  <a:lnTo>
                    <a:pt x="1058" y="1226"/>
                  </a:lnTo>
                  <a:lnTo>
                    <a:pt x="1103" y="1244"/>
                  </a:lnTo>
                  <a:lnTo>
                    <a:pt x="1147" y="1263"/>
                  </a:lnTo>
                  <a:lnTo>
                    <a:pt x="1175" y="1276"/>
                  </a:lnTo>
                  <a:lnTo>
                    <a:pt x="1201" y="1291"/>
                  </a:lnTo>
                  <a:lnTo>
                    <a:pt x="1227" y="1310"/>
                  </a:lnTo>
                  <a:lnTo>
                    <a:pt x="1245" y="1329"/>
                  </a:lnTo>
                  <a:lnTo>
                    <a:pt x="1260" y="1350"/>
                  </a:lnTo>
                  <a:lnTo>
                    <a:pt x="1268" y="1371"/>
                  </a:lnTo>
                  <a:lnTo>
                    <a:pt x="1273" y="1393"/>
                  </a:lnTo>
                  <a:lnTo>
                    <a:pt x="1273" y="1415"/>
                  </a:lnTo>
                  <a:lnTo>
                    <a:pt x="1267" y="1436"/>
                  </a:lnTo>
                  <a:lnTo>
                    <a:pt x="1257" y="1457"/>
                  </a:lnTo>
                  <a:lnTo>
                    <a:pt x="1243" y="1475"/>
                  </a:lnTo>
                  <a:lnTo>
                    <a:pt x="1224" y="1491"/>
                  </a:lnTo>
                  <a:lnTo>
                    <a:pt x="1201" y="1503"/>
                  </a:lnTo>
                  <a:lnTo>
                    <a:pt x="1167" y="1515"/>
                  </a:lnTo>
                  <a:lnTo>
                    <a:pt x="1133" y="1522"/>
                  </a:lnTo>
                  <a:lnTo>
                    <a:pt x="1097" y="1524"/>
                  </a:lnTo>
                  <a:lnTo>
                    <a:pt x="1079" y="1524"/>
                  </a:lnTo>
                  <a:lnTo>
                    <a:pt x="1059" y="1522"/>
                  </a:lnTo>
                  <a:lnTo>
                    <a:pt x="1003" y="1513"/>
                  </a:lnTo>
                  <a:lnTo>
                    <a:pt x="949" y="1500"/>
                  </a:lnTo>
                  <a:lnTo>
                    <a:pt x="895" y="1481"/>
                  </a:lnTo>
                  <a:lnTo>
                    <a:pt x="844" y="1457"/>
                  </a:lnTo>
                  <a:lnTo>
                    <a:pt x="831" y="1450"/>
                  </a:lnTo>
                  <a:lnTo>
                    <a:pt x="819" y="1447"/>
                  </a:lnTo>
                  <a:lnTo>
                    <a:pt x="810" y="1445"/>
                  </a:lnTo>
                  <a:lnTo>
                    <a:pt x="800" y="1448"/>
                  </a:lnTo>
                  <a:lnTo>
                    <a:pt x="792" y="1455"/>
                  </a:lnTo>
                  <a:lnTo>
                    <a:pt x="785" y="1467"/>
                  </a:lnTo>
                  <a:lnTo>
                    <a:pt x="778" y="1484"/>
                  </a:lnTo>
                  <a:lnTo>
                    <a:pt x="762" y="1542"/>
                  </a:lnTo>
                  <a:lnTo>
                    <a:pt x="746" y="1597"/>
                  </a:lnTo>
                  <a:lnTo>
                    <a:pt x="741" y="1617"/>
                  </a:lnTo>
                  <a:lnTo>
                    <a:pt x="738" y="1633"/>
                  </a:lnTo>
                  <a:lnTo>
                    <a:pt x="741" y="1646"/>
                  </a:lnTo>
                  <a:lnTo>
                    <a:pt x="745" y="1656"/>
                  </a:lnTo>
                  <a:lnTo>
                    <a:pt x="754" y="1665"/>
                  </a:lnTo>
                  <a:lnTo>
                    <a:pt x="767" y="1674"/>
                  </a:lnTo>
                  <a:lnTo>
                    <a:pt x="786" y="1684"/>
                  </a:lnTo>
                  <a:lnTo>
                    <a:pt x="832" y="1704"/>
                  </a:lnTo>
                  <a:lnTo>
                    <a:pt x="880" y="1719"/>
                  </a:lnTo>
                  <a:lnTo>
                    <a:pt x="929" y="1730"/>
                  </a:lnTo>
                  <a:lnTo>
                    <a:pt x="980" y="1739"/>
                  </a:lnTo>
                  <a:lnTo>
                    <a:pt x="1000" y="1743"/>
                  </a:lnTo>
                  <a:lnTo>
                    <a:pt x="1014" y="1747"/>
                  </a:lnTo>
                  <a:lnTo>
                    <a:pt x="1024" y="1752"/>
                  </a:lnTo>
                  <a:lnTo>
                    <a:pt x="1029" y="1759"/>
                  </a:lnTo>
                  <a:lnTo>
                    <a:pt x="1032" y="1770"/>
                  </a:lnTo>
                  <a:lnTo>
                    <a:pt x="1034" y="1785"/>
                  </a:lnTo>
                  <a:lnTo>
                    <a:pt x="1035" y="1805"/>
                  </a:lnTo>
                  <a:lnTo>
                    <a:pt x="1035" y="1842"/>
                  </a:lnTo>
                  <a:lnTo>
                    <a:pt x="1036" y="1879"/>
                  </a:lnTo>
                  <a:lnTo>
                    <a:pt x="1038" y="1896"/>
                  </a:lnTo>
                  <a:lnTo>
                    <a:pt x="1043" y="1910"/>
                  </a:lnTo>
                  <a:lnTo>
                    <a:pt x="1052" y="1920"/>
                  </a:lnTo>
                  <a:lnTo>
                    <a:pt x="1065" y="1927"/>
                  </a:lnTo>
                  <a:lnTo>
                    <a:pt x="1083" y="1929"/>
                  </a:lnTo>
                  <a:lnTo>
                    <a:pt x="1134" y="1930"/>
                  </a:lnTo>
                  <a:lnTo>
                    <a:pt x="1192" y="1929"/>
                  </a:lnTo>
                  <a:lnTo>
                    <a:pt x="1208" y="1927"/>
                  </a:lnTo>
                  <a:lnTo>
                    <a:pt x="1221" y="1921"/>
                  </a:lnTo>
                  <a:lnTo>
                    <a:pt x="1230" y="1911"/>
                  </a:lnTo>
                  <a:lnTo>
                    <a:pt x="1235" y="1898"/>
                  </a:lnTo>
                  <a:lnTo>
                    <a:pt x="1238" y="1882"/>
                  </a:lnTo>
                  <a:lnTo>
                    <a:pt x="1238" y="1831"/>
                  </a:lnTo>
                  <a:lnTo>
                    <a:pt x="1238" y="1781"/>
                  </a:lnTo>
                  <a:lnTo>
                    <a:pt x="1238" y="1762"/>
                  </a:lnTo>
                  <a:lnTo>
                    <a:pt x="1243" y="1747"/>
                  </a:lnTo>
                  <a:lnTo>
                    <a:pt x="1252" y="1735"/>
                  </a:lnTo>
                  <a:lnTo>
                    <a:pt x="1265" y="1726"/>
                  </a:lnTo>
                  <a:lnTo>
                    <a:pt x="1284" y="1719"/>
                  </a:lnTo>
                  <a:lnTo>
                    <a:pt x="1328" y="1705"/>
                  </a:lnTo>
                  <a:lnTo>
                    <a:pt x="1369" y="1685"/>
                  </a:lnTo>
                  <a:lnTo>
                    <a:pt x="1408" y="1660"/>
                  </a:lnTo>
                  <a:lnTo>
                    <a:pt x="1443" y="1631"/>
                  </a:lnTo>
                  <a:lnTo>
                    <a:pt x="1475" y="1596"/>
                  </a:lnTo>
                  <a:lnTo>
                    <a:pt x="1501" y="1560"/>
                  </a:lnTo>
                  <a:lnTo>
                    <a:pt x="1522" y="1521"/>
                  </a:lnTo>
                  <a:lnTo>
                    <a:pt x="1537" y="1480"/>
                  </a:lnTo>
                  <a:lnTo>
                    <a:pt x="1547" y="1438"/>
                  </a:lnTo>
                  <a:lnTo>
                    <a:pt x="1551" y="1397"/>
                  </a:lnTo>
                  <a:lnTo>
                    <a:pt x="1550" y="1355"/>
                  </a:lnTo>
                  <a:lnTo>
                    <a:pt x="1545" y="1313"/>
                  </a:lnTo>
                  <a:lnTo>
                    <a:pt x="1533" y="1272"/>
                  </a:lnTo>
                  <a:lnTo>
                    <a:pt x="1517" y="1232"/>
                  </a:lnTo>
                  <a:lnTo>
                    <a:pt x="1495" y="1195"/>
                  </a:lnTo>
                  <a:lnTo>
                    <a:pt x="1470" y="1160"/>
                  </a:lnTo>
                  <a:lnTo>
                    <a:pt x="1439" y="1127"/>
                  </a:lnTo>
                  <a:lnTo>
                    <a:pt x="1404" y="1097"/>
                  </a:lnTo>
                  <a:lnTo>
                    <a:pt x="1365" y="1072"/>
                  </a:lnTo>
                  <a:lnTo>
                    <a:pt x="1301" y="1040"/>
                  </a:lnTo>
                  <a:lnTo>
                    <a:pt x="1238" y="1012"/>
                  </a:lnTo>
                  <a:lnTo>
                    <a:pt x="1173" y="985"/>
                  </a:lnTo>
                  <a:lnTo>
                    <a:pt x="1136" y="968"/>
                  </a:lnTo>
                  <a:lnTo>
                    <a:pt x="1100" y="949"/>
                  </a:lnTo>
                  <a:lnTo>
                    <a:pt x="1068" y="926"/>
                  </a:lnTo>
                  <a:lnTo>
                    <a:pt x="1049" y="909"/>
                  </a:lnTo>
                  <a:lnTo>
                    <a:pt x="1037" y="889"/>
                  </a:lnTo>
                  <a:lnTo>
                    <a:pt x="1029" y="868"/>
                  </a:lnTo>
                  <a:lnTo>
                    <a:pt x="1027" y="848"/>
                  </a:lnTo>
                  <a:lnTo>
                    <a:pt x="1030" y="827"/>
                  </a:lnTo>
                  <a:lnTo>
                    <a:pt x="1038" y="809"/>
                  </a:lnTo>
                  <a:lnTo>
                    <a:pt x="1051" y="791"/>
                  </a:lnTo>
                  <a:lnTo>
                    <a:pt x="1068" y="776"/>
                  </a:lnTo>
                  <a:lnTo>
                    <a:pt x="1091" y="763"/>
                  </a:lnTo>
                  <a:lnTo>
                    <a:pt x="1111" y="756"/>
                  </a:lnTo>
                  <a:lnTo>
                    <a:pt x="1133" y="752"/>
                  </a:lnTo>
                  <a:lnTo>
                    <a:pt x="1155" y="750"/>
                  </a:lnTo>
                  <a:lnTo>
                    <a:pt x="1184" y="748"/>
                  </a:lnTo>
                  <a:lnTo>
                    <a:pt x="1239" y="752"/>
                  </a:lnTo>
                  <a:lnTo>
                    <a:pt x="1292" y="762"/>
                  </a:lnTo>
                  <a:lnTo>
                    <a:pt x="1345" y="777"/>
                  </a:lnTo>
                  <a:lnTo>
                    <a:pt x="1397" y="798"/>
                  </a:lnTo>
                  <a:lnTo>
                    <a:pt x="1410" y="803"/>
                  </a:lnTo>
                  <a:lnTo>
                    <a:pt x="1420" y="808"/>
                  </a:lnTo>
                  <a:lnTo>
                    <a:pt x="1428" y="809"/>
                  </a:lnTo>
                  <a:lnTo>
                    <a:pt x="1439" y="807"/>
                  </a:lnTo>
                  <a:lnTo>
                    <a:pt x="1447" y="800"/>
                  </a:lnTo>
                  <a:lnTo>
                    <a:pt x="1454" y="788"/>
                  </a:lnTo>
                  <a:lnTo>
                    <a:pt x="1460" y="771"/>
                  </a:lnTo>
                  <a:lnTo>
                    <a:pt x="1479" y="708"/>
                  </a:lnTo>
                  <a:lnTo>
                    <a:pt x="1498" y="644"/>
                  </a:lnTo>
                  <a:lnTo>
                    <a:pt x="1500" y="629"/>
                  </a:lnTo>
                  <a:lnTo>
                    <a:pt x="1499" y="615"/>
                  </a:lnTo>
                  <a:lnTo>
                    <a:pt x="1492" y="603"/>
                  </a:lnTo>
                  <a:lnTo>
                    <a:pt x="1482" y="593"/>
                  </a:lnTo>
                  <a:lnTo>
                    <a:pt x="1468" y="585"/>
                  </a:lnTo>
                  <a:lnTo>
                    <a:pt x="1419" y="565"/>
                  </a:lnTo>
                  <a:lnTo>
                    <a:pt x="1367" y="550"/>
                  </a:lnTo>
                  <a:lnTo>
                    <a:pt x="1315" y="540"/>
                  </a:lnTo>
                  <a:lnTo>
                    <a:pt x="1292" y="536"/>
                  </a:lnTo>
                  <a:lnTo>
                    <a:pt x="1275" y="532"/>
                  </a:lnTo>
                  <a:lnTo>
                    <a:pt x="1263" y="528"/>
                  </a:lnTo>
                  <a:lnTo>
                    <a:pt x="1254" y="521"/>
                  </a:lnTo>
                  <a:lnTo>
                    <a:pt x="1250" y="511"/>
                  </a:lnTo>
                  <a:lnTo>
                    <a:pt x="1246" y="499"/>
                  </a:lnTo>
                  <a:lnTo>
                    <a:pt x="1245" y="482"/>
                  </a:lnTo>
                  <a:lnTo>
                    <a:pt x="1245" y="459"/>
                  </a:lnTo>
                  <a:lnTo>
                    <a:pt x="1245" y="427"/>
                  </a:lnTo>
                  <a:lnTo>
                    <a:pt x="1244" y="404"/>
                  </a:lnTo>
                  <a:lnTo>
                    <a:pt x="1240" y="386"/>
                  </a:lnTo>
                  <a:lnTo>
                    <a:pt x="1234" y="374"/>
                  </a:lnTo>
                  <a:lnTo>
                    <a:pt x="1223" y="367"/>
                  </a:lnTo>
                  <a:lnTo>
                    <a:pt x="1208" y="362"/>
                  </a:lnTo>
                  <a:lnTo>
                    <a:pt x="1186" y="361"/>
                  </a:lnTo>
                  <a:lnTo>
                    <a:pt x="1158" y="360"/>
                  </a:lnTo>
                  <a:lnTo>
                    <a:pt x="1104" y="360"/>
                  </a:lnTo>
                  <a:close/>
                  <a:moveTo>
                    <a:pt x="1144" y="0"/>
                  </a:moveTo>
                  <a:lnTo>
                    <a:pt x="1234" y="4"/>
                  </a:lnTo>
                  <a:lnTo>
                    <a:pt x="1322" y="15"/>
                  </a:lnTo>
                  <a:lnTo>
                    <a:pt x="1408" y="31"/>
                  </a:lnTo>
                  <a:lnTo>
                    <a:pt x="1491" y="53"/>
                  </a:lnTo>
                  <a:lnTo>
                    <a:pt x="1571" y="83"/>
                  </a:lnTo>
                  <a:lnTo>
                    <a:pt x="1649" y="117"/>
                  </a:lnTo>
                  <a:lnTo>
                    <a:pt x="1724" y="157"/>
                  </a:lnTo>
                  <a:lnTo>
                    <a:pt x="1794" y="202"/>
                  </a:lnTo>
                  <a:lnTo>
                    <a:pt x="1862" y="251"/>
                  </a:lnTo>
                  <a:lnTo>
                    <a:pt x="1925" y="306"/>
                  </a:lnTo>
                  <a:lnTo>
                    <a:pt x="1985" y="366"/>
                  </a:lnTo>
                  <a:lnTo>
                    <a:pt x="2038" y="429"/>
                  </a:lnTo>
                  <a:lnTo>
                    <a:pt x="2089" y="496"/>
                  </a:lnTo>
                  <a:lnTo>
                    <a:pt x="2134" y="567"/>
                  </a:lnTo>
                  <a:lnTo>
                    <a:pt x="2174" y="642"/>
                  </a:lnTo>
                  <a:lnTo>
                    <a:pt x="2208" y="719"/>
                  </a:lnTo>
                  <a:lnTo>
                    <a:pt x="2237" y="800"/>
                  </a:lnTo>
                  <a:lnTo>
                    <a:pt x="2260" y="883"/>
                  </a:lnTo>
                  <a:lnTo>
                    <a:pt x="2276" y="968"/>
                  </a:lnTo>
                  <a:lnTo>
                    <a:pt x="2287" y="1056"/>
                  </a:lnTo>
                  <a:lnTo>
                    <a:pt x="2291" y="1146"/>
                  </a:lnTo>
                  <a:lnTo>
                    <a:pt x="2287" y="1235"/>
                  </a:lnTo>
                  <a:lnTo>
                    <a:pt x="2276" y="1322"/>
                  </a:lnTo>
                  <a:lnTo>
                    <a:pt x="2260" y="1408"/>
                  </a:lnTo>
                  <a:lnTo>
                    <a:pt x="2237" y="1491"/>
                  </a:lnTo>
                  <a:lnTo>
                    <a:pt x="2208" y="1571"/>
                  </a:lnTo>
                  <a:lnTo>
                    <a:pt x="2174" y="1649"/>
                  </a:lnTo>
                  <a:lnTo>
                    <a:pt x="2134" y="1724"/>
                  </a:lnTo>
                  <a:lnTo>
                    <a:pt x="2089" y="1795"/>
                  </a:lnTo>
                  <a:lnTo>
                    <a:pt x="2038" y="1862"/>
                  </a:lnTo>
                  <a:lnTo>
                    <a:pt x="1985" y="1925"/>
                  </a:lnTo>
                  <a:lnTo>
                    <a:pt x="1925" y="1985"/>
                  </a:lnTo>
                  <a:lnTo>
                    <a:pt x="1862" y="2040"/>
                  </a:lnTo>
                  <a:lnTo>
                    <a:pt x="1794" y="2089"/>
                  </a:lnTo>
                  <a:lnTo>
                    <a:pt x="1724" y="2134"/>
                  </a:lnTo>
                  <a:lnTo>
                    <a:pt x="1649" y="2174"/>
                  </a:lnTo>
                  <a:lnTo>
                    <a:pt x="1571" y="2208"/>
                  </a:lnTo>
                  <a:lnTo>
                    <a:pt x="1491" y="2237"/>
                  </a:lnTo>
                  <a:lnTo>
                    <a:pt x="1408" y="2260"/>
                  </a:lnTo>
                  <a:lnTo>
                    <a:pt x="1322" y="2276"/>
                  </a:lnTo>
                  <a:lnTo>
                    <a:pt x="1234" y="2287"/>
                  </a:lnTo>
                  <a:lnTo>
                    <a:pt x="1144" y="2291"/>
                  </a:lnTo>
                  <a:lnTo>
                    <a:pt x="1056" y="2287"/>
                  </a:lnTo>
                  <a:lnTo>
                    <a:pt x="968" y="2276"/>
                  </a:lnTo>
                  <a:lnTo>
                    <a:pt x="882" y="2260"/>
                  </a:lnTo>
                  <a:lnTo>
                    <a:pt x="800" y="2237"/>
                  </a:lnTo>
                  <a:lnTo>
                    <a:pt x="719" y="2208"/>
                  </a:lnTo>
                  <a:lnTo>
                    <a:pt x="642" y="2174"/>
                  </a:lnTo>
                  <a:lnTo>
                    <a:pt x="567" y="2134"/>
                  </a:lnTo>
                  <a:lnTo>
                    <a:pt x="496" y="2089"/>
                  </a:lnTo>
                  <a:lnTo>
                    <a:pt x="429" y="2040"/>
                  </a:lnTo>
                  <a:lnTo>
                    <a:pt x="366" y="1985"/>
                  </a:lnTo>
                  <a:lnTo>
                    <a:pt x="306" y="1925"/>
                  </a:lnTo>
                  <a:lnTo>
                    <a:pt x="251" y="1862"/>
                  </a:lnTo>
                  <a:lnTo>
                    <a:pt x="202" y="1795"/>
                  </a:lnTo>
                  <a:lnTo>
                    <a:pt x="156" y="1724"/>
                  </a:lnTo>
                  <a:lnTo>
                    <a:pt x="117" y="1649"/>
                  </a:lnTo>
                  <a:lnTo>
                    <a:pt x="83" y="1571"/>
                  </a:lnTo>
                  <a:lnTo>
                    <a:pt x="53" y="1491"/>
                  </a:lnTo>
                  <a:lnTo>
                    <a:pt x="31" y="1408"/>
                  </a:lnTo>
                  <a:lnTo>
                    <a:pt x="13" y="1322"/>
                  </a:lnTo>
                  <a:lnTo>
                    <a:pt x="4" y="1235"/>
                  </a:lnTo>
                  <a:lnTo>
                    <a:pt x="0" y="1146"/>
                  </a:lnTo>
                  <a:lnTo>
                    <a:pt x="4" y="1056"/>
                  </a:lnTo>
                  <a:lnTo>
                    <a:pt x="13" y="968"/>
                  </a:lnTo>
                  <a:lnTo>
                    <a:pt x="31" y="883"/>
                  </a:lnTo>
                  <a:lnTo>
                    <a:pt x="53" y="800"/>
                  </a:lnTo>
                  <a:lnTo>
                    <a:pt x="83" y="719"/>
                  </a:lnTo>
                  <a:lnTo>
                    <a:pt x="117" y="642"/>
                  </a:lnTo>
                  <a:lnTo>
                    <a:pt x="156" y="567"/>
                  </a:lnTo>
                  <a:lnTo>
                    <a:pt x="202" y="496"/>
                  </a:lnTo>
                  <a:lnTo>
                    <a:pt x="251" y="429"/>
                  </a:lnTo>
                  <a:lnTo>
                    <a:pt x="306" y="366"/>
                  </a:lnTo>
                  <a:lnTo>
                    <a:pt x="366" y="306"/>
                  </a:lnTo>
                  <a:lnTo>
                    <a:pt x="429" y="251"/>
                  </a:lnTo>
                  <a:lnTo>
                    <a:pt x="496" y="202"/>
                  </a:lnTo>
                  <a:lnTo>
                    <a:pt x="567" y="157"/>
                  </a:lnTo>
                  <a:lnTo>
                    <a:pt x="642" y="117"/>
                  </a:lnTo>
                  <a:lnTo>
                    <a:pt x="719" y="83"/>
                  </a:lnTo>
                  <a:lnTo>
                    <a:pt x="800" y="53"/>
                  </a:lnTo>
                  <a:lnTo>
                    <a:pt x="882" y="31"/>
                  </a:lnTo>
                  <a:lnTo>
                    <a:pt x="968" y="15"/>
                  </a:lnTo>
                  <a:lnTo>
                    <a:pt x="1056" y="4"/>
                  </a:lnTo>
                  <a:lnTo>
                    <a:pt x="1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5" name="Freeform 386"/>
          <p:cNvSpPr>
            <a:spLocks noEditPoints="1"/>
          </p:cNvSpPr>
          <p:nvPr/>
        </p:nvSpPr>
        <p:spPr bwMode="auto">
          <a:xfrm>
            <a:off x="10952434" y="3452813"/>
            <a:ext cx="568325" cy="569913"/>
          </a:xfrm>
          <a:custGeom>
            <a:avLst/>
            <a:gdLst>
              <a:gd name="T0" fmla="*/ 1521 w 3577"/>
              <a:gd name="T1" fmla="*/ 1402 h 3586"/>
              <a:gd name="T2" fmla="*/ 1261 w 3577"/>
              <a:gd name="T3" fmla="*/ 1628 h 3586"/>
              <a:gd name="T4" fmla="*/ 1371 w 3577"/>
              <a:gd name="T5" fmla="*/ 1810 h 3586"/>
              <a:gd name="T6" fmla="*/ 1272 w 3577"/>
              <a:gd name="T7" fmla="*/ 1942 h 3586"/>
              <a:gd name="T8" fmla="*/ 1521 w 3577"/>
              <a:gd name="T9" fmla="*/ 2184 h 3586"/>
              <a:gd name="T10" fmla="*/ 1966 w 3577"/>
              <a:gd name="T11" fmla="*/ 2301 h 3586"/>
              <a:gd name="T12" fmla="*/ 2094 w 3577"/>
              <a:gd name="T13" fmla="*/ 2115 h 3586"/>
              <a:gd name="T14" fmla="*/ 1858 w 3577"/>
              <a:gd name="T15" fmla="*/ 2124 h 3586"/>
              <a:gd name="T16" fmla="*/ 1608 w 3577"/>
              <a:gd name="T17" fmla="*/ 2000 h 3586"/>
              <a:gd name="T18" fmla="*/ 1837 w 3577"/>
              <a:gd name="T19" fmla="*/ 1831 h 3586"/>
              <a:gd name="T20" fmla="*/ 1837 w 3577"/>
              <a:gd name="T21" fmla="*/ 1734 h 3586"/>
              <a:gd name="T22" fmla="*/ 1608 w 3577"/>
              <a:gd name="T23" fmla="*/ 1588 h 3586"/>
              <a:gd name="T24" fmla="*/ 1894 w 3577"/>
              <a:gd name="T25" fmla="*/ 1467 h 3586"/>
              <a:gd name="T26" fmla="*/ 2112 w 3577"/>
              <a:gd name="T27" fmla="*/ 1433 h 3586"/>
              <a:gd name="T28" fmla="*/ 2038 w 3577"/>
              <a:gd name="T29" fmla="*/ 1303 h 3586"/>
              <a:gd name="T30" fmla="*/ 1993 w 3577"/>
              <a:gd name="T31" fmla="*/ 77 h 3586"/>
              <a:gd name="T32" fmla="*/ 2073 w 3577"/>
              <a:gd name="T33" fmla="*/ 439 h 3586"/>
              <a:gd name="T34" fmla="*/ 2040 w 3577"/>
              <a:gd name="T35" fmla="*/ 912 h 3586"/>
              <a:gd name="T36" fmla="*/ 2523 w 3577"/>
              <a:gd name="T37" fmla="*/ 768 h 3586"/>
              <a:gd name="T38" fmla="*/ 2678 w 3577"/>
              <a:gd name="T39" fmla="*/ 476 h 3586"/>
              <a:gd name="T40" fmla="*/ 3020 w 3577"/>
              <a:gd name="T41" fmla="*/ 499 h 3586"/>
              <a:gd name="T42" fmla="*/ 3133 w 3577"/>
              <a:gd name="T43" fmla="*/ 826 h 3586"/>
              <a:gd name="T44" fmla="*/ 2885 w 3577"/>
              <a:gd name="T45" fmla="*/ 1054 h 3586"/>
              <a:gd name="T46" fmla="*/ 2619 w 3577"/>
              <a:gd name="T47" fmla="*/ 1414 h 3586"/>
              <a:gd name="T48" fmla="*/ 3061 w 3577"/>
              <a:gd name="T49" fmla="*/ 1557 h 3586"/>
              <a:gd name="T50" fmla="*/ 3434 w 3577"/>
              <a:gd name="T51" fmla="*/ 1531 h 3586"/>
              <a:gd name="T52" fmla="*/ 3564 w 3577"/>
              <a:gd name="T53" fmla="*/ 1883 h 3586"/>
              <a:gd name="T54" fmla="*/ 3266 w 3577"/>
              <a:gd name="T55" fmla="*/ 2106 h 3586"/>
              <a:gd name="T56" fmla="*/ 2981 w 3577"/>
              <a:gd name="T57" fmla="*/ 1919 h 3586"/>
              <a:gd name="T58" fmla="*/ 2702 w 3577"/>
              <a:gd name="T59" fmla="*/ 2557 h 3586"/>
              <a:gd name="T60" fmla="*/ 3068 w 3577"/>
              <a:gd name="T61" fmla="*/ 2636 h 3586"/>
              <a:gd name="T62" fmla="*/ 3094 w 3577"/>
              <a:gd name="T63" fmla="*/ 3011 h 3586"/>
              <a:gd name="T64" fmla="*/ 2742 w 3577"/>
              <a:gd name="T65" fmla="*/ 3141 h 3586"/>
              <a:gd name="T66" fmla="*/ 2521 w 3577"/>
              <a:gd name="T67" fmla="*/ 2841 h 3586"/>
              <a:gd name="T68" fmla="*/ 2107 w 3577"/>
              <a:gd name="T69" fmla="*/ 2652 h 3586"/>
              <a:gd name="T70" fmla="*/ 2054 w 3577"/>
              <a:gd name="T71" fmla="*/ 3111 h 3586"/>
              <a:gd name="T72" fmla="*/ 2023 w 3577"/>
              <a:gd name="T73" fmla="*/ 3479 h 3586"/>
              <a:gd name="T74" fmla="*/ 1657 w 3577"/>
              <a:gd name="T75" fmla="*/ 3558 h 3586"/>
              <a:gd name="T76" fmla="*/ 1480 w 3577"/>
              <a:gd name="T77" fmla="*/ 3231 h 3586"/>
              <a:gd name="T78" fmla="*/ 1681 w 3577"/>
              <a:gd name="T79" fmla="*/ 2703 h 3586"/>
              <a:gd name="T80" fmla="*/ 1042 w 3577"/>
              <a:gd name="T81" fmla="*/ 2751 h 3586"/>
              <a:gd name="T82" fmla="*/ 914 w 3577"/>
              <a:gd name="T83" fmla="*/ 3103 h 3586"/>
              <a:gd name="T84" fmla="*/ 539 w 3577"/>
              <a:gd name="T85" fmla="*/ 3077 h 3586"/>
              <a:gd name="T86" fmla="*/ 461 w 3577"/>
              <a:gd name="T87" fmla="*/ 2709 h 3586"/>
              <a:gd name="T88" fmla="*/ 779 w 3577"/>
              <a:gd name="T89" fmla="*/ 2530 h 3586"/>
              <a:gd name="T90" fmla="*/ 914 w 3577"/>
              <a:gd name="T91" fmla="*/ 2058 h 3586"/>
              <a:gd name="T92" fmla="*/ 437 w 3577"/>
              <a:gd name="T93" fmla="*/ 2098 h 3586"/>
              <a:gd name="T94" fmla="*/ 76 w 3577"/>
              <a:gd name="T95" fmla="*/ 2016 h 3586"/>
              <a:gd name="T96" fmla="*/ 50 w 3577"/>
              <a:gd name="T97" fmla="*/ 1642 h 3586"/>
              <a:gd name="T98" fmla="*/ 398 w 3577"/>
              <a:gd name="T99" fmla="*/ 1511 h 3586"/>
              <a:gd name="T100" fmla="*/ 890 w 3577"/>
              <a:gd name="T101" fmla="*/ 1628 h 3586"/>
              <a:gd name="T102" fmla="*/ 790 w 3577"/>
              <a:gd name="T103" fmla="*/ 1055 h 3586"/>
              <a:gd name="T104" fmla="*/ 461 w 3577"/>
              <a:gd name="T105" fmla="*/ 877 h 3586"/>
              <a:gd name="T106" fmla="*/ 539 w 3577"/>
              <a:gd name="T107" fmla="*/ 510 h 3586"/>
              <a:gd name="T108" fmla="*/ 914 w 3577"/>
              <a:gd name="T109" fmla="*/ 484 h 3586"/>
              <a:gd name="T110" fmla="*/ 1049 w 3577"/>
              <a:gd name="T111" fmla="*/ 814 h 3586"/>
              <a:gd name="T112" fmla="*/ 1609 w 3577"/>
              <a:gd name="T113" fmla="*/ 896 h 3586"/>
              <a:gd name="T114" fmla="*/ 1489 w 3577"/>
              <a:gd name="T115" fmla="*/ 399 h 3586"/>
              <a:gd name="T116" fmla="*/ 1619 w 3577"/>
              <a:gd name="T117" fmla="*/ 51 h 3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77" h="3586">
                <a:moveTo>
                  <a:pt x="1879" y="1276"/>
                </a:moveTo>
                <a:lnTo>
                  <a:pt x="1825" y="1277"/>
                </a:lnTo>
                <a:lnTo>
                  <a:pt x="1770" y="1282"/>
                </a:lnTo>
                <a:lnTo>
                  <a:pt x="1724" y="1292"/>
                </a:lnTo>
                <a:lnTo>
                  <a:pt x="1679" y="1305"/>
                </a:lnTo>
                <a:lnTo>
                  <a:pt x="1637" y="1323"/>
                </a:lnTo>
                <a:lnTo>
                  <a:pt x="1596" y="1344"/>
                </a:lnTo>
                <a:lnTo>
                  <a:pt x="1558" y="1371"/>
                </a:lnTo>
                <a:lnTo>
                  <a:pt x="1521" y="1402"/>
                </a:lnTo>
                <a:lnTo>
                  <a:pt x="1487" y="1438"/>
                </a:lnTo>
                <a:lnTo>
                  <a:pt x="1459" y="1476"/>
                </a:lnTo>
                <a:lnTo>
                  <a:pt x="1435" y="1517"/>
                </a:lnTo>
                <a:lnTo>
                  <a:pt x="1414" y="1560"/>
                </a:lnTo>
                <a:lnTo>
                  <a:pt x="1398" y="1607"/>
                </a:lnTo>
                <a:lnTo>
                  <a:pt x="1393" y="1618"/>
                </a:lnTo>
                <a:lnTo>
                  <a:pt x="1284" y="1618"/>
                </a:lnTo>
                <a:lnTo>
                  <a:pt x="1272" y="1620"/>
                </a:lnTo>
                <a:lnTo>
                  <a:pt x="1261" y="1628"/>
                </a:lnTo>
                <a:lnTo>
                  <a:pt x="1254" y="1638"/>
                </a:lnTo>
                <a:lnTo>
                  <a:pt x="1252" y="1650"/>
                </a:lnTo>
                <a:lnTo>
                  <a:pt x="1252" y="1721"/>
                </a:lnTo>
                <a:lnTo>
                  <a:pt x="1254" y="1733"/>
                </a:lnTo>
                <a:lnTo>
                  <a:pt x="1261" y="1744"/>
                </a:lnTo>
                <a:lnTo>
                  <a:pt x="1272" y="1750"/>
                </a:lnTo>
                <a:lnTo>
                  <a:pt x="1284" y="1752"/>
                </a:lnTo>
                <a:lnTo>
                  <a:pt x="1371" y="1752"/>
                </a:lnTo>
                <a:lnTo>
                  <a:pt x="1371" y="1810"/>
                </a:lnTo>
                <a:lnTo>
                  <a:pt x="1284" y="1810"/>
                </a:lnTo>
                <a:lnTo>
                  <a:pt x="1272" y="1813"/>
                </a:lnTo>
                <a:lnTo>
                  <a:pt x="1261" y="1820"/>
                </a:lnTo>
                <a:lnTo>
                  <a:pt x="1254" y="1830"/>
                </a:lnTo>
                <a:lnTo>
                  <a:pt x="1252" y="1843"/>
                </a:lnTo>
                <a:lnTo>
                  <a:pt x="1252" y="1913"/>
                </a:lnTo>
                <a:lnTo>
                  <a:pt x="1254" y="1926"/>
                </a:lnTo>
                <a:lnTo>
                  <a:pt x="1261" y="1936"/>
                </a:lnTo>
                <a:lnTo>
                  <a:pt x="1272" y="1942"/>
                </a:lnTo>
                <a:lnTo>
                  <a:pt x="1284" y="1944"/>
                </a:lnTo>
                <a:lnTo>
                  <a:pt x="1389" y="1944"/>
                </a:lnTo>
                <a:lnTo>
                  <a:pt x="1396" y="1971"/>
                </a:lnTo>
                <a:lnTo>
                  <a:pt x="1404" y="1997"/>
                </a:lnTo>
                <a:lnTo>
                  <a:pt x="1413" y="2022"/>
                </a:lnTo>
                <a:lnTo>
                  <a:pt x="1435" y="2069"/>
                </a:lnTo>
                <a:lnTo>
                  <a:pt x="1460" y="2111"/>
                </a:lnTo>
                <a:lnTo>
                  <a:pt x="1488" y="2149"/>
                </a:lnTo>
                <a:lnTo>
                  <a:pt x="1521" y="2184"/>
                </a:lnTo>
                <a:lnTo>
                  <a:pt x="1557" y="2216"/>
                </a:lnTo>
                <a:lnTo>
                  <a:pt x="1597" y="2243"/>
                </a:lnTo>
                <a:lnTo>
                  <a:pt x="1640" y="2266"/>
                </a:lnTo>
                <a:lnTo>
                  <a:pt x="1688" y="2285"/>
                </a:lnTo>
                <a:lnTo>
                  <a:pt x="1744" y="2300"/>
                </a:lnTo>
                <a:lnTo>
                  <a:pt x="1799" y="2309"/>
                </a:lnTo>
                <a:lnTo>
                  <a:pt x="1855" y="2312"/>
                </a:lnTo>
                <a:lnTo>
                  <a:pt x="1910" y="2310"/>
                </a:lnTo>
                <a:lnTo>
                  <a:pt x="1966" y="2301"/>
                </a:lnTo>
                <a:lnTo>
                  <a:pt x="2021" y="2288"/>
                </a:lnTo>
                <a:lnTo>
                  <a:pt x="2065" y="2275"/>
                </a:lnTo>
                <a:lnTo>
                  <a:pt x="2107" y="2257"/>
                </a:lnTo>
                <a:lnTo>
                  <a:pt x="2120" y="2249"/>
                </a:lnTo>
                <a:lnTo>
                  <a:pt x="2130" y="2239"/>
                </a:lnTo>
                <a:lnTo>
                  <a:pt x="2134" y="2227"/>
                </a:lnTo>
                <a:lnTo>
                  <a:pt x="2134" y="2214"/>
                </a:lnTo>
                <a:lnTo>
                  <a:pt x="2130" y="2200"/>
                </a:lnTo>
                <a:lnTo>
                  <a:pt x="2094" y="2115"/>
                </a:lnTo>
                <a:lnTo>
                  <a:pt x="2086" y="2103"/>
                </a:lnTo>
                <a:lnTo>
                  <a:pt x="2078" y="2094"/>
                </a:lnTo>
                <a:lnTo>
                  <a:pt x="2068" y="2088"/>
                </a:lnTo>
                <a:lnTo>
                  <a:pt x="2056" y="2087"/>
                </a:lnTo>
                <a:lnTo>
                  <a:pt x="2041" y="2088"/>
                </a:lnTo>
                <a:lnTo>
                  <a:pt x="1990" y="2103"/>
                </a:lnTo>
                <a:lnTo>
                  <a:pt x="1938" y="2115"/>
                </a:lnTo>
                <a:lnTo>
                  <a:pt x="1898" y="2121"/>
                </a:lnTo>
                <a:lnTo>
                  <a:pt x="1858" y="2124"/>
                </a:lnTo>
                <a:lnTo>
                  <a:pt x="1818" y="2123"/>
                </a:lnTo>
                <a:lnTo>
                  <a:pt x="1777" y="2119"/>
                </a:lnTo>
                <a:lnTo>
                  <a:pt x="1738" y="2109"/>
                </a:lnTo>
                <a:lnTo>
                  <a:pt x="1709" y="2097"/>
                </a:lnTo>
                <a:lnTo>
                  <a:pt x="1683" y="2083"/>
                </a:lnTo>
                <a:lnTo>
                  <a:pt x="1660" y="2067"/>
                </a:lnTo>
                <a:lnTo>
                  <a:pt x="1640" y="2047"/>
                </a:lnTo>
                <a:lnTo>
                  <a:pt x="1623" y="2024"/>
                </a:lnTo>
                <a:lnTo>
                  <a:pt x="1608" y="2000"/>
                </a:lnTo>
                <a:lnTo>
                  <a:pt x="1596" y="1974"/>
                </a:lnTo>
                <a:lnTo>
                  <a:pt x="1584" y="1945"/>
                </a:lnTo>
                <a:lnTo>
                  <a:pt x="1809" y="1945"/>
                </a:lnTo>
                <a:lnTo>
                  <a:pt x="1821" y="1943"/>
                </a:lnTo>
                <a:lnTo>
                  <a:pt x="1831" y="1937"/>
                </a:lnTo>
                <a:lnTo>
                  <a:pt x="1837" y="1926"/>
                </a:lnTo>
                <a:lnTo>
                  <a:pt x="1840" y="1914"/>
                </a:lnTo>
                <a:lnTo>
                  <a:pt x="1840" y="1843"/>
                </a:lnTo>
                <a:lnTo>
                  <a:pt x="1837" y="1831"/>
                </a:lnTo>
                <a:lnTo>
                  <a:pt x="1831" y="1820"/>
                </a:lnTo>
                <a:lnTo>
                  <a:pt x="1821" y="1813"/>
                </a:lnTo>
                <a:lnTo>
                  <a:pt x="1809" y="1811"/>
                </a:lnTo>
                <a:lnTo>
                  <a:pt x="1563" y="1811"/>
                </a:lnTo>
                <a:lnTo>
                  <a:pt x="1563" y="1753"/>
                </a:lnTo>
                <a:lnTo>
                  <a:pt x="1809" y="1753"/>
                </a:lnTo>
                <a:lnTo>
                  <a:pt x="1821" y="1751"/>
                </a:lnTo>
                <a:lnTo>
                  <a:pt x="1831" y="1744"/>
                </a:lnTo>
                <a:lnTo>
                  <a:pt x="1837" y="1734"/>
                </a:lnTo>
                <a:lnTo>
                  <a:pt x="1840" y="1722"/>
                </a:lnTo>
                <a:lnTo>
                  <a:pt x="1840" y="1651"/>
                </a:lnTo>
                <a:lnTo>
                  <a:pt x="1837" y="1639"/>
                </a:lnTo>
                <a:lnTo>
                  <a:pt x="1831" y="1628"/>
                </a:lnTo>
                <a:lnTo>
                  <a:pt x="1821" y="1621"/>
                </a:lnTo>
                <a:lnTo>
                  <a:pt x="1809" y="1619"/>
                </a:lnTo>
                <a:lnTo>
                  <a:pt x="1594" y="1619"/>
                </a:lnTo>
                <a:lnTo>
                  <a:pt x="1594" y="1617"/>
                </a:lnTo>
                <a:lnTo>
                  <a:pt x="1608" y="1588"/>
                </a:lnTo>
                <a:lnTo>
                  <a:pt x="1624" y="1561"/>
                </a:lnTo>
                <a:lnTo>
                  <a:pt x="1643" y="1539"/>
                </a:lnTo>
                <a:lnTo>
                  <a:pt x="1665" y="1518"/>
                </a:lnTo>
                <a:lnTo>
                  <a:pt x="1690" y="1500"/>
                </a:lnTo>
                <a:lnTo>
                  <a:pt x="1719" y="1486"/>
                </a:lnTo>
                <a:lnTo>
                  <a:pt x="1762" y="1472"/>
                </a:lnTo>
                <a:lnTo>
                  <a:pt x="1806" y="1465"/>
                </a:lnTo>
                <a:lnTo>
                  <a:pt x="1849" y="1463"/>
                </a:lnTo>
                <a:lnTo>
                  <a:pt x="1894" y="1467"/>
                </a:lnTo>
                <a:lnTo>
                  <a:pt x="1938" y="1473"/>
                </a:lnTo>
                <a:lnTo>
                  <a:pt x="1991" y="1486"/>
                </a:lnTo>
                <a:lnTo>
                  <a:pt x="2043" y="1499"/>
                </a:lnTo>
                <a:lnTo>
                  <a:pt x="2056" y="1501"/>
                </a:lnTo>
                <a:lnTo>
                  <a:pt x="2068" y="1500"/>
                </a:lnTo>
                <a:lnTo>
                  <a:pt x="2078" y="1495"/>
                </a:lnTo>
                <a:lnTo>
                  <a:pt x="2086" y="1486"/>
                </a:lnTo>
                <a:lnTo>
                  <a:pt x="2093" y="1474"/>
                </a:lnTo>
                <a:lnTo>
                  <a:pt x="2112" y="1433"/>
                </a:lnTo>
                <a:lnTo>
                  <a:pt x="2130" y="1390"/>
                </a:lnTo>
                <a:lnTo>
                  <a:pt x="2134" y="1375"/>
                </a:lnTo>
                <a:lnTo>
                  <a:pt x="2134" y="1362"/>
                </a:lnTo>
                <a:lnTo>
                  <a:pt x="2131" y="1350"/>
                </a:lnTo>
                <a:lnTo>
                  <a:pt x="2122" y="1340"/>
                </a:lnTo>
                <a:lnTo>
                  <a:pt x="2109" y="1330"/>
                </a:lnTo>
                <a:lnTo>
                  <a:pt x="2100" y="1325"/>
                </a:lnTo>
                <a:lnTo>
                  <a:pt x="2091" y="1320"/>
                </a:lnTo>
                <a:lnTo>
                  <a:pt x="2038" y="1303"/>
                </a:lnTo>
                <a:lnTo>
                  <a:pt x="1986" y="1289"/>
                </a:lnTo>
                <a:lnTo>
                  <a:pt x="1933" y="1280"/>
                </a:lnTo>
                <a:lnTo>
                  <a:pt x="1879" y="1276"/>
                </a:lnTo>
                <a:close/>
                <a:moveTo>
                  <a:pt x="1788" y="0"/>
                </a:moveTo>
                <a:lnTo>
                  <a:pt x="1835" y="4"/>
                </a:lnTo>
                <a:lnTo>
                  <a:pt x="1879" y="13"/>
                </a:lnTo>
                <a:lnTo>
                  <a:pt x="1920" y="29"/>
                </a:lnTo>
                <a:lnTo>
                  <a:pt x="1958" y="51"/>
                </a:lnTo>
                <a:lnTo>
                  <a:pt x="1993" y="77"/>
                </a:lnTo>
                <a:lnTo>
                  <a:pt x="2023" y="107"/>
                </a:lnTo>
                <a:lnTo>
                  <a:pt x="2050" y="142"/>
                </a:lnTo>
                <a:lnTo>
                  <a:pt x="2071" y="181"/>
                </a:lnTo>
                <a:lnTo>
                  <a:pt x="2086" y="223"/>
                </a:lnTo>
                <a:lnTo>
                  <a:pt x="2096" y="267"/>
                </a:lnTo>
                <a:lnTo>
                  <a:pt x="2100" y="312"/>
                </a:lnTo>
                <a:lnTo>
                  <a:pt x="2097" y="357"/>
                </a:lnTo>
                <a:lnTo>
                  <a:pt x="2089" y="399"/>
                </a:lnTo>
                <a:lnTo>
                  <a:pt x="2073" y="439"/>
                </a:lnTo>
                <a:lnTo>
                  <a:pt x="2054" y="476"/>
                </a:lnTo>
                <a:lnTo>
                  <a:pt x="2030" y="510"/>
                </a:lnTo>
                <a:lnTo>
                  <a:pt x="2001" y="540"/>
                </a:lnTo>
                <a:lnTo>
                  <a:pt x="1970" y="567"/>
                </a:lnTo>
                <a:lnTo>
                  <a:pt x="1934" y="588"/>
                </a:lnTo>
                <a:lnTo>
                  <a:pt x="1896" y="606"/>
                </a:lnTo>
                <a:lnTo>
                  <a:pt x="1896" y="884"/>
                </a:lnTo>
                <a:lnTo>
                  <a:pt x="1969" y="896"/>
                </a:lnTo>
                <a:lnTo>
                  <a:pt x="2040" y="912"/>
                </a:lnTo>
                <a:lnTo>
                  <a:pt x="2108" y="935"/>
                </a:lnTo>
                <a:lnTo>
                  <a:pt x="2173" y="963"/>
                </a:lnTo>
                <a:lnTo>
                  <a:pt x="2236" y="995"/>
                </a:lnTo>
                <a:lnTo>
                  <a:pt x="2297" y="1032"/>
                </a:lnTo>
                <a:lnTo>
                  <a:pt x="2354" y="1074"/>
                </a:lnTo>
                <a:lnTo>
                  <a:pt x="2550" y="877"/>
                </a:lnTo>
                <a:lnTo>
                  <a:pt x="2537" y="843"/>
                </a:lnTo>
                <a:lnTo>
                  <a:pt x="2527" y="805"/>
                </a:lnTo>
                <a:lnTo>
                  <a:pt x="2523" y="768"/>
                </a:lnTo>
                <a:lnTo>
                  <a:pt x="2521" y="731"/>
                </a:lnTo>
                <a:lnTo>
                  <a:pt x="2526" y="694"/>
                </a:lnTo>
                <a:lnTo>
                  <a:pt x="2535" y="658"/>
                </a:lnTo>
                <a:lnTo>
                  <a:pt x="2546" y="622"/>
                </a:lnTo>
                <a:lnTo>
                  <a:pt x="2564" y="588"/>
                </a:lnTo>
                <a:lnTo>
                  <a:pt x="2586" y="556"/>
                </a:lnTo>
                <a:lnTo>
                  <a:pt x="2612" y="526"/>
                </a:lnTo>
                <a:lnTo>
                  <a:pt x="2644" y="499"/>
                </a:lnTo>
                <a:lnTo>
                  <a:pt x="2678" y="476"/>
                </a:lnTo>
                <a:lnTo>
                  <a:pt x="2715" y="457"/>
                </a:lnTo>
                <a:lnTo>
                  <a:pt x="2753" y="445"/>
                </a:lnTo>
                <a:lnTo>
                  <a:pt x="2792" y="438"/>
                </a:lnTo>
                <a:lnTo>
                  <a:pt x="2833" y="435"/>
                </a:lnTo>
                <a:lnTo>
                  <a:pt x="2872" y="438"/>
                </a:lnTo>
                <a:lnTo>
                  <a:pt x="2911" y="445"/>
                </a:lnTo>
                <a:lnTo>
                  <a:pt x="2949" y="457"/>
                </a:lnTo>
                <a:lnTo>
                  <a:pt x="2986" y="476"/>
                </a:lnTo>
                <a:lnTo>
                  <a:pt x="3020" y="499"/>
                </a:lnTo>
                <a:lnTo>
                  <a:pt x="3052" y="526"/>
                </a:lnTo>
                <a:lnTo>
                  <a:pt x="3080" y="558"/>
                </a:lnTo>
                <a:lnTo>
                  <a:pt x="3102" y="593"/>
                </a:lnTo>
                <a:lnTo>
                  <a:pt x="3120" y="630"/>
                </a:lnTo>
                <a:lnTo>
                  <a:pt x="3133" y="668"/>
                </a:lnTo>
                <a:lnTo>
                  <a:pt x="3140" y="707"/>
                </a:lnTo>
                <a:lnTo>
                  <a:pt x="3143" y="747"/>
                </a:lnTo>
                <a:lnTo>
                  <a:pt x="3140" y="787"/>
                </a:lnTo>
                <a:lnTo>
                  <a:pt x="3133" y="826"/>
                </a:lnTo>
                <a:lnTo>
                  <a:pt x="3120" y="864"/>
                </a:lnTo>
                <a:lnTo>
                  <a:pt x="3102" y="900"/>
                </a:lnTo>
                <a:lnTo>
                  <a:pt x="3080" y="935"/>
                </a:lnTo>
                <a:lnTo>
                  <a:pt x="3052" y="967"/>
                </a:lnTo>
                <a:lnTo>
                  <a:pt x="3022" y="993"/>
                </a:lnTo>
                <a:lnTo>
                  <a:pt x="2990" y="1015"/>
                </a:lnTo>
                <a:lnTo>
                  <a:pt x="2957" y="1032"/>
                </a:lnTo>
                <a:lnTo>
                  <a:pt x="2921" y="1045"/>
                </a:lnTo>
                <a:lnTo>
                  <a:pt x="2885" y="1054"/>
                </a:lnTo>
                <a:lnTo>
                  <a:pt x="2848" y="1059"/>
                </a:lnTo>
                <a:lnTo>
                  <a:pt x="2810" y="1057"/>
                </a:lnTo>
                <a:lnTo>
                  <a:pt x="2773" y="1053"/>
                </a:lnTo>
                <a:lnTo>
                  <a:pt x="2737" y="1043"/>
                </a:lnTo>
                <a:lnTo>
                  <a:pt x="2702" y="1029"/>
                </a:lnTo>
                <a:lnTo>
                  <a:pt x="2505" y="1227"/>
                </a:lnTo>
                <a:lnTo>
                  <a:pt x="2549" y="1285"/>
                </a:lnTo>
                <a:lnTo>
                  <a:pt x="2587" y="1348"/>
                </a:lnTo>
                <a:lnTo>
                  <a:pt x="2619" y="1414"/>
                </a:lnTo>
                <a:lnTo>
                  <a:pt x="2648" y="1483"/>
                </a:lnTo>
                <a:lnTo>
                  <a:pt x="2670" y="1554"/>
                </a:lnTo>
                <a:lnTo>
                  <a:pt x="2687" y="1628"/>
                </a:lnTo>
                <a:lnTo>
                  <a:pt x="2698" y="1703"/>
                </a:lnTo>
                <a:lnTo>
                  <a:pt x="2966" y="1703"/>
                </a:lnTo>
                <a:lnTo>
                  <a:pt x="2983" y="1662"/>
                </a:lnTo>
                <a:lnTo>
                  <a:pt x="3003" y="1624"/>
                </a:lnTo>
                <a:lnTo>
                  <a:pt x="3029" y="1589"/>
                </a:lnTo>
                <a:lnTo>
                  <a:pt x="3061" y="1557"/>
                </a:lnTo>
                <a:lnTo>
                  <a:pt x="3096" y="1531"/>
                </a:lnTo>
                <a:lnTo>
                  <a:pt x="3134" y="1510"/>
                </a:lnTo>
                <a:lnTo>
                  <a:pt x="3175" y="1494"/>
                </a:lnTo>
                <a:lnTo>
                  <a:pt x="3219" y="1484"/>
                </a:lnTo>
                <a:lnTo>
                  <a:pt x="3266" y="1481"/>
                </a:lnTo>
                <a:lnTo>
                  <a:pt x="3311" y="1484"/>
                </a:lnTo>
                <a:lnTo>
                  <a:pt x="3355" y="1494"/>
                </a:lnTo>
                <a:lnTo>
                  <a:pt x="3396" y="1510"/>
                </a:lnTo>
                <a:lnTo>
                  <a:pt x="3434" y="1531"/>
                </a:lnTo>
                <a:lnTo>
                  <a:pt x="3469" y="1557"/>
                </a:lnTo>
                <a:lnTo>
                  <a:pt x="3501" y="1589"/>
                </a:lnTo>
                <a:lnTo>
                  <a:pt x="3527" y="1624"/>
                </a:lnTo>
                <a:lnTo>
                  <a:pt x="3547" y="1662"/>
                </a:lnTo>
                <a:lnTo>
                  <a:pt x="3564" y="1703"/>
                </a:lnTo>
                <a:lnTo>
                  <a:pt x="3573" y="1747"/>
                </a:lnTo>
                <a:lnTo>
                  <a:pt x="3577" y="1794"/>
                </a:lnTo>
                <a:lnTo>
                  <a:pt x="3573" y="1840"/>
                </a:lnTo>
                <a:lnTo>
                  <a:pt x="3564" y="1883"/>
                </a:lnTo>
                <a:lnTo>
                  <a:pt x="3547" y="1926"/>
                </a:lnTo>
                <a:lnTo>
                  <a:pt x="3527" y="1964"/>
                </a:lnTo>
                <a:lnTo>
                  <a:pt x="3501" y="1999"/>
                </a:lnTo>
                <a:lnTo>
                  <a:pt x="3469" y="2029"/>
                </a:lnTo>
                <a:lnTo>
                  <a:pt x="3434" y="2056"/>
                </a:lnTo>
                <a:lnTo>
                  <a:pt x="3396" y="2077"/>
                </a:lnTo>
                <a:lnTo>
                  <a:pt x="3355" y="2093"/>
                </a:lnTo>
                <a:lnTo>
                  <a:pt x="3311" y="2103"/>
                </a:lnTo>
                <a:lnTo>
                  <a:pt x="3266" y="2106"/>
                </a:lnTo>
                <a:lnTo>
                  <a:pt x="3223" y="2104"/>
                </a:lnTo>
                <a:lnTo>
                  <a:pt x="3183" y="2095"/>
                </a:lnTo>
                <a:lnTo>
                  <a:pt x="3145" y="2082"/>
                </a:lnTo>
                <a:lnTo>
                  <a:pt x="3110" y="2064"/>
                </a:lnTo>
                <a:lnTo>
                  <a:pt x="3077" y="2043"/>
                </a:lnTo>
                <a:lnTo>
                  <a:pt x="3047" y="2016"/>
                </a:lnTo>
                <a:lnTo>
                  <a:pt x="3021" y="1987"/>
                </a:lnTo>
                <a:lnTo>
                  <a:pt x="2998" y="1955"/>
                </a:lnTo>
                <a:lnTo>
                  <a:pt x="2981" y="1919"/>
                </a:lnTo>
                <a:lnTo>
                  <a:pt x="2693" y="1919"/>
                </a:lnTo>
                <a:lnTo>
                  <a:pt x="2680" y="1989"/>
                </a:lnTo>
                <a:lnTo>
                  <a:pt x="2663" y="2057"/>
                </a:lnTo>
                <a:lnTo>
                  <a:pt x="2641" y="2123"/>
                </a:lnTo>
                <a:lnTo>
                  <a:pt x="2614" y="2187"/>
                </a:lnTo>
                <a:lnTo>
                  <a:pt x="2582" y="2248"/>
                </a:lnTo>
                <a:lnTo>
                  <a:pt x="2545" y="2305"/>
                </a:lnTo>
                <a:lnTo>
                  <a:pt x="2505" y="2360"/>
                </a:lnTo>
                <a:lnTo>
                  <a:pt x="2702" y="2557"/>
                </a:lnTo>
                <a:lnTo>
                  <a:pt x="2743" y="2541"/>
                </a:lnTo>
                <a:lnTo>
                  <a:pt x="2787" y="2531"/>
                </a:lnTo>
                <a:lnTo>
                  <a:pt x="2833" y="2528"/>
                </a:lnTo>
                <a:lnTo>
                  <a:pt x="2878" y="2531"/>
                </a:lnTo>
                <a:lnTo>
                  <a:pt x="2923" y="2541"/>
                </a:lnTo>
                <a:lnTo>
                  <a:pt x="2964" y="2557"/>
                </a:lnTo>
                <a:lnTo>
                  <a:pt x="3002" y="2579"/>
                </a:lnTo>
                <a:lnTo>
                  <a:pt x="3037" y="2605"/>
                </a:lnTo>
                <a:lnTo>
                  <a:pt x="3068" y="2636"/>
                </a:lnTo>
                <a:lnTo>
                  <a:pt x="3094" y="2671"/>
                </a:lnTo>
                <a:lnTo>
                  <a:pt x="3115" y="2709"/>
                </a:lnTo>
                <a:lnTo>
                  <a:pt x="3131" y="2751"/>
                </a:lnTo>
                <a:lnTo>
                  <a:pt x="3142" y="2795"/>
                </a:lnTo>
                <a:lnTo>
                  <a:pt x="3145" y="2841"/>
                </a:lnTo>
                <a:lnTo>
                  <a:pt x="3142" y="2888"/>
                </a:lnTo>
                <a:lnTo>
                  <a:pt x="3131" y="2932"/>
                </a:lnTo>
                <a:lnTo>
                  <a:pt x="3115" y="2973"/>
                </a:lnTo>
                <a:lnTo>
                  <a:pt x="3094" y="3011"/>
                </a:lnTo>
                <a:lnTo>
                  <a:pt x="3068" y="3046"/>
                </a:lnTo>
                <a:lnTo>
                  <a:pt x="3037" y="3078"/>
                </a:lnTo>
                <a:lnTo>
                  <a:pt x="3002" y="3104"/>
                </a:lnTo>
                <a:lnTo>
                  <a:pt x="2964" y="3125"/>
                </a:lnTo>
                <a:lnTo>
                  <a:pt x="2923" y="3141"/>
                </a:lnTo>
                <a:lnTo>
                  <a:pt x="2878" y="3151"/>
                </a:lnTo>
                <a:lnTo>
                  <a:pt x="2833" y="3154"/>
                </a:lnTo>
                <a:lnTo>
                  <a:pt x="2787" y="3151"/>
                </a:lnTo>
                <a:lnTo>
                  <a:pt x="2742" y="3141"/>
                </a:lnTo>
                <a:lnTo>
                  <a:pt x="2701" y="3125"/>
                </a:lnTo>
                <a:lnTo>
                  <a:pt x="2663" y="3104"/>
                </a:lnTo>
                <a:lnTo>
                  <a:pt x="2628" y="3077"/>
                </a:lnTo>
                <a:lnTo>
                  <a:pt x="2598" y="3046"/>
                </a:lnTo>
                <a:lnTo>
                  <a:pt x="2572" y="3011"/>
                </a:lnTo>
                <a:lnTo>
                  <a:pt x="2550" y="2973"/>
                </a:lnTo>
                <a:lnTo>
                  <a:pt x="2535" y="2932"/>
                </a:lnTo>
                <a:lnTo>
                  <a:pt x="2525" y="2888"/>
                </a:lnTo>
                <a:lnTo>
                  <a:pt x="2521" y="2841"/>
                </a:lnTo>
                <a:lnTo>
                  <a:pt x="2523" y="2806"/>
                </a:lnTo>
                <a:lnTo>
                  <a:pt x="2529" y="2773"/>
                </a:lnTo>
                <a:lnTo>
                  <a:pt x="2538" y="2741"/>
                </a:lnTo>
                <a:lnTo>
                  <a:pt x="2550" y="2710"/>
                </a:lnTo>
                <a:lnTo>
                  <a:pt x="2354" y="2514"/>
                </a:lnTo>
                <a:lnTo>
                  <a:pt x="2296" y="2555"/>
                </a:lnTo>
                <a:lnTo>
                  <a:pt x="2236" y="2592"/>
                </a:lnTo>
                <a:lnTo>
                  <a:pt x="2173" y="2625"/>
                </a:lnTo>
                <a:lnTo>
                  <a:pt x="2107" y="2652"/>
                </a:lnTo>
                <a:lnTo>
                  <a:pt x="2038" y="2675"/>
                </a:lnTo>
                <a:lnTo>
                  <a:pt x="1969" y="2692"/>
                </a:lnTo>
                <a:lnTo>
                  <a:pt x="1896" y="2704"/>
                </a:lnTo>
                <a:lnTo>
                  <a:pt x="1896" y="2981"/>
                </a:lnTo>
                <a:lnTo>
                  <a:pt x="1934" y="2998"/>
                </a:lnTo>
                <a:lnTo>
                  <a:pt x="1970" y="3020"/>
                </a:lnTo>
                <a:lnTo>
                  <a:pt x="2001" y="3046"/>
                </a:lnTo>
                <a:lnTo>
                  <a:pt x="2030" y="3077"/>
                </a:lnTo>
                <a:lnTo>
                  <a:pt x="2054" y="3111"/>
                </a:lnTo>
                <a:lnTo>
                  <a:pt x="2073" y="3149"/>
                </a:lnTo>
                <a:lnTo>
                  <a:pt x="2089" y="3188"/>
                </a:lnTo>
                <a:lnTo>
                  <a:pt x="2097" y="3231"/>
                </a:lnTo>
                <a:lnTo>
                  <a:pt x="2100" y="3274"/>
                </a:lnTo>
                <a:lnTo>
                  <a:pt x="2096" y="3320"/>
                </a:lnTo>
                <a:lnTo>
                  <a:pt x="2086" y="3365"/>
                </a:lnTo>
                <a:lnTo>
                  <a:pt x="2071" y="3406"/>
                </a:lnTo>
                <a:lnTo>
                  <a:pt x="2049" y="3444"/>
                </a:lnTo>
                <a:lnTo>
                  <a:pt x="2023" y="3479"/>
                </a:lnTo>
                <a:lnTo>
                  <a:pt x="1993" y="3510"/>
                </a:lnTo>
                <a:lnTo>
                  <a:pt x="1958" y="3536"/>
                </a:lnTo>
                <a:lnTo>
                  <a:pt x="1920" y="3558"/>
                </a:lnTo>
                <a:lnTo>
                  <a:pt x="1879" y="3573"/>
                </a:lnTo>
                <a:lnTo>
                  <a:pt x="1834" y="3583"/>
                </a:lnTo>
                <a:lnTo>
                  <a:pt x="1788" y="3586"/>
                </a:lnTo>
                <a:lnTo>
                  <a:pt x="1743" y="3583"/>
                </a:lnTo>
                <a:lnTo>
                  <a:pt x="1698" y="3573"/>
                </a:lnTo>
                <a:lnTo>
                  <a:pt x="1657" y="3558"/>
                </a:lnTo>
                <a:lnTo>
                  <a:pt x="1619" y="3536"/>
                </a:lnTo>
                <a:lnTo>
                  <a:pt x="1584" y="3510"/>
                </a:lnTo>
                <a:lnTo>
                  <a:pt x="1553" y="3479"/>
                </a:lnTo>
                <a:lnTo>
                  <a:pt x="1527" y="3444"/>
                </a:lnTo>
                <a:lnTo>
                  <a:pt x="1505" y="3406"/>
                </a:lnTo>
                <a:lnTo>
                  <a:pt x="1490" y="3365"/>
                </a:lnTo>
                <a:lnTo>
                  <a:pt x="1480" y="3320"/>
                </a:lnTo>
                <a:lnTo>
                  <a:pt x="1477" y="3274"/>
                </a:lnTo>
                <a:lnTo>
                  <a:pt x="1480" y="3231"/>
                </a:lnTo>
                <a:lnTo>
                  <a:pt x="1489" y="3188"/>
                </a:lnTo>
                <a:lnTo>
                  <a:pt x="1503" y="3149"/>
                </a:lnTo>
                <a:lnTo>
                  <a:pt x="1523" y="3111"/>
                </a:lnTo>
                <a:lnTo>
                  <a:pt x="1547" y="3077"/>
                </a:lnTo>
                <a:lnTo>
                  <a:pt x="1575" y="3046"/>
                </a:lnTo>
                <a:lnTo>
                  <a:pt x="1608" y="3020"/>
                </a:lnTo>
                <a:lnTo>
                  <a:pt x="1643" y="2998"/>
                </a:lnTo>
                <a:lnTo>
                  <a:pt x="1681" y="2981"/>
                </a:lnTo>
                <a:lnTo>
                  <a:pt x="1681" y="2703"/>
                </a:lnTo>
                <a:lnTo>
                  <a:pt x="1609" y="2692"/>
                </a:lnTo>
                <a:lnTo>
                  <a:pt x="1538" y="2674"/>
                </a:lnTo>
                <a:lnTo>
                  <a:pt x="1470" y="2651"/>
                </a:lnTo>
                <a:lnTo>
                  <a:pt x="1403" y="2624"/>
                </a:lnTo>
                <a:lnTo>
                  <a:pt x="1340" y="2591"/>
                </a:lnTo>
                <a:lnTo>
                  <a:pt x="1280" y="2554"/>
                </a:lnTo>
                <a:lnTo>
                  <a:pt x="1223" y="2513"/>
                </a:lnTo>
                <a:lnTo>
                  <a:pt x="1027" y="2709"/>
                </a:lnTo>
                <a:lnTo>
                  <a:pt x="1042" y="2751"/>
                </a:lnTo>
                <a:lnTo>
                  <a:pt x="1052" y="2795"/>
                </a:lnTo>
                <a:lnTo>
                  <a:pt x="1056" y="2841"/>
                </a:lnTo>
                <a:lnTo>
                  <a:pt x="1052" y="2887"/>
                </a:lnTo>
                <a:lnTo>
                  <a:pt x="1042" y="2932"/>
                </a:lnTo>
                <a:lnTo>
                  <a:pt x="1027" y="2973"/>
                </a:lnTo>
                <a:lnTo>
                  <a:pt x="1005" y="3011"/>
                </a:lnTo>
                <a:lnTo>
                  <a:pt x="979" y="3046"/>
                </a:lnTo>
                <a:lnTo>
                  <a:pt x="948" y="3077"/>
                </a:lnTo>
                <a:lnTo>
                  <a:pt x="914" y="3103"/>
                </a:lnTo>
                <a:lnTo>
                  <a:pt x="876" y="3125"/>
                </a:lnTo>
                <a:lnTo>
                  <a:pt x="834" y="3140"/>
                </a:lnTo>
                <a:lnTo>
                  <a:pt x="790" y="3150"/>
                </a:lnTo>
                <a:lnTo>
                  <a:pt x="744" y="3153"/>
                </a:lnTo>
                <a:lnTo>
                  <a:pt x="698" y="3150"/>
                </a:lnTo>
                <a:lnTo>
                  <a:pt x="654" y="3140"/>
                </a:lnTo>
                <a:lnTo>
                  <a:pt x="612" y="3124"/>
                </a:lnTo>
                <a:lnTo>
                  <a:pt x="574" y="3103"/>
                </a:lnTo>
                <a:lnTo>
                  <a:pt x="539" y="3077"/>
                </a:lnTo>
                <a:lnTo>
                  <a:pt x="509" y="3045"/>
                </a:lnTo>
                <a:lnTo>
                  <a:pt x="483" y="3010"/>
                </a:lnTo>
                <a:lnTo>
                  <a:pt x="461" y="2972"/>
                </a:lnTo>
                <a:lnTo>
                  <a:pt x="446" y="2931"/>
                </a:lnTo>
                <a:lnTo>
                  <a:pt x="436" y="2887"/>
                </a:lnTo>
                <a:lnTo>
                  <a:pt x="433" y="2841"/>
                </a:lnTo>
                <a:lnTo>
                  <a:pt x="436" y="2794"/>
                </a:lnTo>
                <a:lnTo>
                  <a:pt x="446" y="2751"/>
                </a:lnTo>
                <a:lnTo>
                  <a:pt x="461" y="2709"/>
                </a:lnTo>
                <a:lnTo>
                  <a:pt x="483" y="2671"/>
                </a:lnTo>
                <a:lnTo>
                  <a:pt x="509" y="2636"/>
                </a:lnTo>
                <a:lnTo>
                  <a:pt x="539" y="2604"/>
                </a:lnTo>
                <a:lnTo>
                  <a:pt x="574" y="2578"/>
                </a:lnTo>
                <a:lnTo>
                  <a:pt x="612" y="2557"/>
                </a:lnTo>
                <a:lnTo>
                  <a:pt x="654" y="2541"/>
                </a:lnTo>
                <a:lnTo>
                  <a:pt x="698" y="2531"/>
                </a:lnTo>
                <a:lnTo>
                  <a:pt x="744" y="2528"/>
                </a:lnTo>
                <a:lnTo>
                  <a:pt x="779" y="2530"/>
                </a:lnTo>
                <a:lnTo>
                  <a:pt x="813" y="2536"/>
                </a:lnTo>
                <a:lnTo>
                  <a:pt x="844" y="2544"/>
                </a:lnTo>
                <a:lnTo>
                  <a:pt x="875" y="2557"/>
                </a:lnTo>
                <a:lnTo>
                  <a:pt x="1071" y="2360"/>
                </a:lnTo>
                <a:lnTo>
                  <a:pt x="1031" y="2305"/>
                </a:lnTo>
                <a:lnTo>
                  <a:pt x="995" y="2248"/>
                </a:lnTo>
                <a:lnTo>
                  <a:pt x="964" y="2187"/>
                </a:lnTo>
                <a:lnTo>
                  <a:pt x="937" y="2123"/>
                </a:lnTo>
                <a:lnTo>
                  <a:pt x="914" y="2058"/>
                </a:lnTo>
                <a:lnTo>
                  <a:pt x="896" y="1989"/>
                </a:lnTo>
                <a:lnTo>
                  <a:pt x="884" y="1919"/>
                </a:lnTo>
                <a:lnTo>
                  <a:pt x="604" y="1919"/>
                </a:lnTo>
                <a:lnTo>
                  <a:pt x="587" y="1959"/>
                </a:lnTo>
                <a:lnTo>
                  <a:pt x="566" y="1993"/>
                </a:lnTo>
                <a:lnTo>
                  <a:pt x="538" y="2026"/>
                </a:lnTo>
                <a:lnTo>
                  <a:pt x="508" y="2055"/>
                </a:lnTo>
                <a:lnTo>
                  <a:pt x="474" y="2079"/>
                </a:lnTo>
                <a:lnTo>
                  <a:pt x="437" y="2098"/>
                </a:lnTo>
                <a:lnTo>
                  <a:pt x="398" y="2112"/>
                </a:lnTo>
                <a:lnTo>
                  <a:pt x="356" y="2121"/>
                </a:lnTo>
                <a:lnTo>
                  <a:pt x="312" y="2124"/>
                </a:lnTo>
                <a:lnTo>
                  <a:pt x="265" y="2121"/>
                </a:lnTo>
                <a:lnTo>
                  <a:pt x="222" y="2111"/>
                </a:lnTo>
                <a:lnTo>
                  <a:pt x="180" y="2095"/>
                </a:lnTo>
                <a:lnTo>
                  <a:pt x="142" y="2074"/>
                </a:lnTo>
                <a:lnTo>
                  <a:pt x="108" y="2048"/>
                </a:lnTo>
                <a:lnTo>
                  <a:pt x="76" y="2016"/>
                </a:lnTo>
                <a:lnTo>
                  <a:pt x="50" y="1981"/>
                </a:lnTo>
                <a:lnTo>
                  <a:pt x="29" y="1943"/>
                </a:lnTo>
                <a:lnTo>
                  <a:pt x="13" y="1902"/>
                </a:lnTo>
                <a:lnTo>
                  <a:pt x="3" y="1858"/>
                </a:lnTo>
                <a:lnTo>
                  <a:pt x="0" y="1812"/>
                </a:lnTo>
                <a:lnTo>
                  <a:pt x="3" y="1765"/>
                </a:lnTo>
                <a:lnTo>
                  <a:pt x="13" y="1722"/>
                </a:lnTo>
                <a:lnTo>
                  <a:pt x="29" y="1680"/>
                </a:lnTo>
                <a:lnTo>
                  <a:pt x="50" y="1642"/>
                </a:lnTo>
                <a:lnTo>
                  <a:pt x="77" y="1607"/>
                </a:lnTo>
                <a:lnTo>
                  <a:pt x="108" y="1576"/>
                </a:lnTo>
                <a:lnTo>
                  <a:pt x="142" y="1549"/>
                </a:lnTo>
                <a:lnTo>
                  <a:pt x="180" y="1529"/>
                </a:lnTo>
                <a:lnTo>
                  <a:pt x="222" y="1512"/>
                </a:lnTo>
                <a:lnTo>
                  <a:pt x="265" y="1503"/>
                </a:lnTo>
                <a:lnTo>
                  <a:pt x="312" y="1499"/>
                </a:lnTo>
                <a:lnTo>
                  <a:pt x="356" y="1503"/>
                </a:lnTo>
                <a:lnTo>
                  <a:pt x="398" y="1511"/>
                </a:lnTo>
                <a:lnTo>
                  <a:pt x="437" y="1525"/>
                </a:lnTo>
                <a:lnTo>
                  <a:pt x="474" y="1545"/>
                </a:lnTo>
                <a:lnTo>
                  <a:pt x="508" y="1569"/>
                </a:lnTo>
                <a:lnTo>
                  <a:pt x="538" y="1597"/>
                </a:lnTo>
                <a:lnTo>
                  <a:pt x="566" y="1630"/>
                </a:lnTo>
                <a:lnTo>
                  <a:pt x="587" y="1665"/>
                </a:lnTo>
                <a:lnTo>
                  <a:pt x="604" y="1703"/>
                </a:lnTo>
                <a:lnTo>
                  <a:pt x="880" y="1703"/>
                </a:lnTo>
                <a:lnTo>
                  <a:pt x="890" y="1628"/>
                </a:lnTo>
                <a:lnTo>
                  <a:pt x="907" y="1554"/>
                </a:lnTo>
                <a:lnTo>
                  <a:pt x="929" y="1483"/>
                </a:lnTo>
                <a:lnTo>
                  <a:pt x="957" y="1414"/>
                </a:lnTo>
                <a:lnTo>
                  <a:pt x="990" y="1348"/>
                </a:lnTo>
                <a:lnTo>
                  <a:pt x="1028" y="1285"/>
                </a:lnTo>
                <a:lnTo>
                  <a:pt x="1071" y="1227"/>
                </a:lnTo>
                <a:lnTo>
                  <a:pt x="875" y="1029"/>
                </a:lnTo>
                <a:lnTo>
                  <a:pt x="833" y="1045"/>
                </a:lnTo>
                <a:lnTo>
                  <a:pt x="790" y="1055"/>
                </a:lnTo>
                <a:lnTo>
                  <a:pt x="744" y="1059"/>
                </a:lnTo>
                <a:lnTo>
                  <a:pt x="698" y="1055"/>
                </a:lnTo>
                <a:lnTo>
                  <a:pt x="654" y="1045"/>
                </a:lnTo>
                <a:lnTo>
                  <a:pt x="612" y="1029"/>
                </a:lnTo>
                <a:lnTo>
                  <a:pt x="574" y="1008"/>
                </a:lnTo>
                <a:lnTo>
                  <a:pt x="539" y="982"/>
                </a:lnTo>
                <a:lnTo>
                  <a:pt x="509" y="951"/>
                </a:lnTo>
                <a:lnTo>
                  <a:pt x="483" y="916"/>
                </a:lnTo>
                <a:lnTo>
                  <a:pt x="461" y="877"/>
                </a:lnTo>
                <a:lnTo>
                  <a:pt x="446" y="836"/>
                </a:lnTo>
                <a:lnTo>
                  <a:pt x="436" y="792"/>
                </a:lnTo>
                <a:lnTo>
                  <a:pt x="433" y="747"/>
                </a:lnTo>
                <a:lnTo>
                  <a:pt x="436" y="700"/>
                </a:lnTo>
                <a:lnTo>
                  <a:pt x="446" y="656"/>
                </a:lnTo>
                <a:lnTo>
                  <a:pt x="461" y="615"/>
                </a:lnTo>
                <a:lnTo>
                  <a:pt x="483" y="575"/>
                </a:lnTo>
                <a:lnTo>
                  <a:pt x="509" y="540"/>
                </a:lnTo>
                <a:lnTo>
                  <a:pt x="539" y="510"/>
                </a:lnTo>
                <a:lnTo>
                  <a:pt x="574" y="484"/>
                </a:lnTo>
                <a:lnTo>
                  <a:pt x="612" y="463"/>
                </a:lnTo>
                <a:lnTo>
                  <a:pt x="654" y="447"/>
                </a:lnTo>
                <a:lnTo>
                  <a:pt x="698" y="437"/>
                </a:lnTo>
                <a:lnTo>
                  <a:pt x="744" y="433"/>
                </a:lnTo>
                <a:lnTo>
                  <a:pt x="790" y="437"/>
                </a:lnTo>
                <a:lnTo>
                  <a:pt x="834" y="447"/>
                </a:lnTo>
                <a:lnTo>
                  <a:pt x="876" y="463"/>
                </a:lnTo>
                <a:lnTo>
                  <a:pt x="914" y="484"/>
                </a:lnTo>
                <a:lnTo>
                  <a:pt x="948" y="510"/>
                </a:lnTo>
                <a:lnTo>
                  <a:pt x="979" y="541"/>
                </a:lnTo>
                <a:lnTo>
                  <a:pt x="1005" y="576"/>
                </a:lnTo>
                <a:lnTo>
                  <a:pt x="1027" y="615"/>
                </a:lnTo>
                <a:lnTo>
                  <a:pt x="1042" y="656"/>
                </a:lnTo>
                <a:lnTo>
                  <a:pt x="1052" y="700"/>
                </a:lnTo>
                <a:lnTo>
                  <a:pt x="1056" y="747"/>
                </a:lnTo>
                <a:lnTo>
                  <a:pt x="1054" y="781"/>
                </a:lnTo>
                <a:lnTo>
                  <a:pt x="1049" y="814"/>
                </a:lnTo>
                <a:lnTo>
                  <a:pt x="1039" y="847"/>
                </a:lnTo>
                <a:lnTo>
                  <a:pt x="1027" y="877"/>
                </a:lnTo>
                <a:lnTo>
                  <a:pt x="1223" y="1074"/>
                </a:lnTo>
                <a:lnTo>
                  <a:pt x="1280" y="1032"/>
                </a:lnTo>
                <a:lnTo>
                  <a:pt x="1340" y="995"/>
                </a:lnTo>
                <a:lnTo>
                  <a:pt x="1403" y="963"/>
                </a:lnTo>
                <a:lnTo>
                  <a:pt x="1470" y="935"/>
                </a:lnTo>
                <a:lnTo>
                  <a:pt x="1538" y="912"/>
                </a:lnTo>
                <a:lnTo>
                  <a:pt x="1609" y="896"/>
                </a:lnTo>
                <a:lnTo>
                  <a:pt x="1681" y="884"/>
                </a:lnTo>
                <a:lnTo>
                  <a:pt x="1681" y="606"/>
                </a:lnTo>
                <a:lnTo>
                  <a:pt x="1643" y="588"/>
                </a:lnTo>
                <a:lnTo>
                  <a:pt x="1608" y="567"/>
                </a:lnTo>
                <a:lnTo>
                  <a:pt x="1575" y="540"/>
                </a:lnTo>
                <a:lnTo>
                  <a:pt x="1547" y="510"/>
                </a:lnTo>
                <a:lnTo>
                  <a:pt x="1523" y="476"/>
                </a:lnTo>
                <a:lnTo>
                  <a:pt x="1503" y="439"/>
                </a:lnTo>
                <a:lnTo>
                  <a:pt x="1489" y="399"/>
                </a:lnTo>
                <a:lnTo>
                  <a:pt x="1480" y="357"/>
                </a:lnTo>
                <a:lnTo>
                  <a:pt x="1477" y="312"/>
                </a:lnTo>
                <a:lnTo>
                  <a:pt x="1480" y="267"/>
                </a:lnTo>
                <a:lnTo>
                  <a:pt x="1490" y="222"/>
                </a:lnTo>
                <a:lnTo>
                  <a:pt x="1505" y="180"/>
                </a:lnTo>
                <a:lnTo>
                  <a:pt x="1527" y="142"/>
                </a:lnTo>
                <a:lnTo>
                  <a:pt x="1553" y="107"/>
                </a:lnTo>
                <a:lnTo>
                  <a:pt x="1584" y="77"/>
                </a:lnTo>
                <a:lnTo>
                  <a:pt x="1619" y="51"/>
                </a:lnTo>
                <a:lnTo>
                  <a:pt x="1657" y="29"/>
                </a:lnTo>
                <a:lnTo>
                  <a:pt x="1698" y="13"/>
                </a:lnTo>
                <a:lnTo>
                  <a:pt x="1743" y="4"/>
                </a:lnTo>
                <a:lnTo>
                  <a:pt x="17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71" name="Group 1070"/>
          <p:cNvGrpSpPr/>
          <p:nvPr/>
        </p:nvGrpSpPr>
        <p:grpSpPr>
          <a:xfrm>
            <a:off x="658026" y="2703513"/>
            <a:ext cx="576263" cy="525462"/>
            <a:chOff x="674688" y="2703513"/>
            <a:chExt cx="576263" cy="525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0" name="Freeform 391"/>
            <p:cNvSpPr>
              <a:spLocks noEditPoints="1"/>
            </p:cNvSpPr>
            <p:nvPr/>
          </p:nvSpPr>
          <p:spPr bwMode="auto">
            <a:xfrm>
              <a:off x="863601" y="2952750"/>
              <a:ext cx="200025" cy="198438"/>
            </a:xfrm>
            <a:custGeom>
              <a:avLst/>
              <a:gdLst>
                <a:gd name="T0" fmla="*/ 571 w 1259"/>
                <a:gd name="T1" fmla="*/ 134 h 1255"/>
                <a:gd name="T2" fmla="*/ 462 w 1259"/>
                <a:gd name="T3" fmla="*/ 160 h 1255"/>
                <a:gd name="T4" fmla="*/ 363 w 1259"/>
                <a:gd name="T5" fmla="*/ 208 h 1255"/>
                <a:gd name="T6" fmla="*/ 277 w 1259"/>
                <a:gd name="T7" fmla="*/ 276 h 1255"/>
                <a:gd name="T8" fmla="*/ 208 w 1259"/>
                <a:gd name="T9" fmla="*/ 362 h 1255"/>
                <a:gd name="T10" fmla="*/ 160 w 1259"/>
                <a:gd name="T11" fmla="*/ 461 h 1255"/>
                <a:gd name="T12" fmla="*/ 133 w 1259"/>
                <a:gd name="T13" fmla="*/ 571 h 1255"/>
                <a:gd name="T14" fmla="*/ 133 w 1259"/>
                <a:gd name="T15" fmla="*/ 686 h 1255"/>
                <a:gd name="T16" fmla="*/ 160 w 1259"/>
                <a:gd name="T17" fmla="*/ 796 h 1255"/>
                <a:gd name="T18" fmla="*/ 208 w 1259"/>
                <a:gd name="T19" fmla="*/ 895 h 1255"/>
                <a:gd name="T20" fmla="*/ 277 w 1259"/>
                <a:gd name="T21" fmla="*/ 979 h 1255"/>
                <a:gd name="T22" fmla="*/ 362 w 1259"/>
                <a:gd name="T23" fmla="*/ 1048 h 1255"/>
                <a:gd name="T24" fmla="*/ 461 w 1259"/>
                <a:gd name="T25" fmla="*/ 1096 h 1255"/>
                <a:gd name="T26" fmla="*/ 571 w 1259"/>
                <a:gd name="T27" fmla="*/ 1122 h 1255"/>
                <a:gd name="T28" fmla="*/ 688 w 1259"/>
                <a:gd name="T29" fmla="*/ 1122 h 1255"/>
                <a:gd name="T30" fmla="*/ 798 w 1259"/>
                <a:gd name="T31" fmla="*/ 1096 h 1255"/>
                <a:gd name="T32" fmla="*/ 898 w 1259"/>
                <a:gd name="T33" fmla="*/ 1048 h 1255"/>
                <a:gd name="T34" fmla="*/ 983 w 1259"/>
                <a:gd name="T35" fmla="*/ 979 h 1255"/>
                <a:gd name="T36" fmla="*/ 1051 w 1259"/>
                <a:gd name="T37" fmla="*/ 895 h 1255"/>
                <a:gd name="T38" fmla="*/ 1099 w 1259"/>
                <a:gd name="T39" fmla="*/ 796 h 1255"/>
                <a:gd name="T40" fmla="*/ 1125 w 1259"/>
                <a:gd name="T41" fmla="*/ 686 h 1255"/>
                <a:gd name="T42" fmla="*/ 1125 w 1259"/>
                <a:gd name="T43" fmla="*/ 571 h 1255"/>
                <a:gd name="T44" fmla="*/ 1099 w 1259"/>
                <a:gd name="T45" fmla="*/ 461 h 1255"/>
                <a:gd name="T46" fmla="*/ 1051 w 1259"/>
                <a:gd name="T47" fmla="*/ 362 h 1255"/>
                <a:gd name="T48" fmla="*/ 983 w 1259"/>
                <a:gd name="T49" fmla="*/ 277 h 1255"/>
                <a:gd name="T50" fmla="*/ 897 w 1259"/>
                <a:gd name="T51" fmla="*/ 208 h 1255"/>
                <a:gd name="T52" fmla="*/ 797 w 1259"/>
                <a:gd name="T53" fmla="*/ 160 h 1255"/>
                <a:gd name="T54" fmla="*/ 688 w 1259"/>
                <a:gd name="T55" fmla="*/ 134 h 1255"/>
                <a:gd name="T56" fmla="*/ 630 w 1259"/>
                <a:gd name="T57" fmla="*/ 0 h 1255"/>
                <a:gd name="T58" fmla="*/ 756 w 1259"/>
                <a:gd name="T59" fmla="*/ 12 h 1255"/>
                <a:gd name="T60" fmla="*/ 874 w 1259"/>
                <a:gd name="T61" fmla="*/ 50 h 1255"/>
                <a:gd name="T62" fmla="*/ 981 w 1259"/>
                <a:gd name="T63" fmla="*/ 107 h 1255"/>
                <a:gd name="T64" fmla="*/ 1075 w 1259"/>
                <a:gd name="T65" fmla="*/ 184 h 1255"/>
                <a:gd name="T66" fmla="*/ 1151 w 1259"/>
                <a:gd name="T67" fmla="*/ 277 h 1255"/>
                <a:gd name="T68" fmla="*/ 1210 w 1259"/>
                <a:gd name="T69" fmla="*/ 384 h 1255"/>
                <a:gd name="T70" fmla="*/ 1246 w 1259"/>
                <a:gd name="T71" fmla="*/ 501 h 1255"/>
                <a:gd name="T72" fmla="*/ 1259 w 1259"/>
                <a:gd name="T73" fmla="*/ 628 h 1255"/>
                <a:gd name="T74" fmla="*/ 1246 w 1259"/>
                <a:gd name="T75" fmla="*/ 754 h 1255"/>
                <a:gd name="T76" fmla="*/ 1210 w 1259"/>
                <a:gd name="T77" fmla="*/ 872 h 1255"/>
                <a:gd name="T78" fmla="*/ 1151 w 1259"/>
                <a:gd name="T79" fmla="*/ 978 h 1255"/>
                <a:gd name="T80" fmla="*/ 1075 w 1259"/>
                <a:gd name="T81" fmla="*/ 1071 h 1255"/>
                <a:gd name="T82" fmla="*/ 981 w 1259"/>
                <a:gd name="T83" fmla="*/ 1148 h 1255"/>
                <a:gd name="T84" fmla="*/ 874 w 1259"/>
                <a:gd name="T85" fmla="*/ 1206 h 1255"/>
                <a:gd name="T86" fmla="*/ 756 w 1259"/>
                <a:gd name="T87" fmla="*/ 1242 h 1255"/>
                <a:gd name="T88" fmla="*/ 630 w 1259"/>
                <a:gd name="T89" fmla="*/ 1255 h 1255"/>
                <a:gd name="T90" fmla="*/ 503 w 1259"/>
                <a:gd name="T91" fmla="*/ 1242 h 1255"/>
                <a:gd name="T92" fmla="*/ 385 w 1259"/>
                <a:gd name="T93" fmla="*/ 1206 h 1255"/>
                <a:gd name="T94" fmla="*/ 278 w 1259"/>
                <a:gd name="T95" fmla="*/ 1148 h 1255"/>
                <a:gd name="T96" fmla="*/ 184 w 1259"/>
                <a:gd name="T97" fmla="*/ 1071 h 1255"/>
                <a:gd name="T98" fmla="*/ 107 w 1259"/>
                <a:gd name="T99" fmla="*/ 978 h 1255"/>
                <a:gd name="T100" fmla="*/ 49 w 1259"/>
                <a:gd name="T101" fmla="*/ 872 h 1255"/>
                <a:gd name="T102" fmla="*/ 12 w 1259"/>
                <a:gd name="T103" fmla="*/ 754 h 1255"/>
                <a:gd name="T104" fmla="*/ 0 w 1259"/>
                <a:gd name="T105" fmla="*/ 628 h 1255"/>
                <a:gd name="T106" fmla="*/ 12 w 1259"/>
                <a:gd name="T107" fmla="*/ 501 h 1255"/>
                <a:gd name="T108" fmla="*/ 49 w 1259"/>
                <a:gd name="T109" fmla="*/ 383 h 1255"/>
                <a:gd name="T110" fmla="*/ 107 w 1259"/>
                <a:gd name="T111" fmla="*/ 276 h 1255"/>
                <a:gd name="T112" fmla="*/ 184 w 1259"/>
                <a:gd name="T113" fmla="*/ 184 h 1255"/>
                <a:gd name="T114" fmla="*/ 278 w 1259"/>
                <a:gd name="T115" fmla="*/ 107 h 1255"/>
                <a:gd name="T116" fmla="*/ 385 w 1259"/>
                <a:gd name="T117" fmla="*/ 49 h 1255"/>
                <a:gd name="T118" fmla="*/ 503 w 1259"/>
                <a:gd name="T119" fmla="*/ 12 h 1255"/>
                <a:gd name="T120" fmla="*/ 630 w 1259"/>
                <a:gd name="T121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9" h="1255">
                  <a:moveTo>
                    <a:pt x="630" y="131"/>
                  </a:moveTo>
                  <a:lnTo>
                    <a:pt x="571" y="134"/>
                  </a:lnTo>
                  <a:lnTo>
                    <a:pt x="515" y="144"/>
                  </a:lnTo>
                  <a:lnTo>
                    <a:pt x="462" y="160"/>
                  </a:lnTo>
                  <a:lnTo>
                    <a:pt x="410" y="182"/>
                  </a:lnTo>
                  <a:lnTo>
                    <a:pt x="363" y="208"/>
                  </a:lnTo>
                  <a:lnTo>
                    <a:pt x="317" y="240"/>
                  </a:lnTo>
                  <a:lnTo>
                    <a:pt x="277" y="276"/>
                  </a:lnTo>
                  <a:lnTo>
                    <a:pt x="240" y="317"/>
                  </a:lnTo>
                  <a:lnTo>
                    <a:pt x="208" y="362"/>
                  </a:lnTo>
                  <a:lnTo>
                    <a:pt x="182" y="409"/>
                  </a:lnTo>
                  <a:lnTo>
                    <a:pt x="160" y="461"/>
                  </a:lnTo>
                  <a:lnTo>
                    <a:pt x="143" y="515"/>
                  </a:lnTo>
                  <a:lnTo>
                    <a:pt x="133" y="571"/>
                  </a:lnTo>
                  <a:lnTo>
                    <a:pt x="130" y="628"/>
                  </a:lnTo>
                  <a:lnTo>
                    <a:pt x="133" y="686"/>
                  </a:lnTo>
                  <a:lnTo>
                    <a:pt x="143" y="742"/>
                  </a:lnTo>
                  <a:lnTo>
                    <a:pt x="160" y="796"/>
                  </a:lnTo>
                  <a:lnTo>
                    <a:pt x="181" y="847"/>
                  </a:lnTo>
                  <a:lnTo>
                    <a:pt x="208" y="895"/>
                  </a:lnTo>
                  <a:lnTo>
                    <a:pt x="240" y="939"/>
                  </a:lnTo>
                  <a:lnTo>
                    <a:pt x="277" y="979"/>
                  </a:lnTo>
                  <a:lnTo>
                    <a:pt x="317" y="1016"/>
                  </a:lnTo>
                  <a:lnTo>
                    <a:pt x="362" y="1048"/>
                  </a:lnTo>
                  <a:lnTo>
                    <a:pt x="410" y="1075"/>
                  </a:lnTo>
                  <a:lnTo>
                    <a:pt x="461" y="1096"/>
                  </a:lnTo>
                  <a:lnTo>
                    <a:pt x="515" y="1112"/>
                  </a:lnTo>
                  <a:lnTo>
                    <a:pt x="571" y="1122"/>
                  </a:lnTo>
                  <a:lnTo>
                    <a:pt x="630" y="1126"/>
                  </a:lnTo>
                  <a:lnTo>
                    <a:pt x="688" y="1122"/>
                  </a:lnTo>
                  <a:lnTo>
                    <a:pt x="744" y="1112"/>
                  </a:lnTo>
                  <a:lnTo>
                    <a:pt x="798" y="1096"/>
                  </a:lnTo>
                  <a:lnTo>
                    <a:pt x="849" y="1075"/>
                  </a:lnTo>
                  <a:lnTo>
                    <a:pt x="898" y="1048"/>
                  </a:lnTo>
                  <a:lnTo>
                    <a:pt x="942" y="1016"/>
                  </a:lnTo>
                  <a:lnTo>
                    <a:pt x="983" y="979"/>
                  </a:lnTo>
                  <a:lnTo>
                    <a:pt x="1019" y="939"/>
                  </a:lnTo>
                  <a:lnTo>
                    <a:pt x="1051" y="895"/>
                  </a:lnTo>
                  <a:lnTo>
                    <a:pt x="1079" y="847"/>
                  </a:lnTo>
                  <a:lnTo>
                    <a:pt x="1099" y="796"/>
                  </a:lnTo>
                  <a:lnTo>
                    <a:pt x="1116" y="742"/>
                  </a:lnTo>
                  <a:lnTo>
                    <a:pt x="1125" y="686"/>
                  </a:lnTo>
                  <a:lnTo>
                    <a:pt x="1129" y="628"/>
                  </a:lnTo>
                  <a:lnTo>
                    <a:pt x="1125" y="571"/>
                  </a:lnTo>
                  <a:lnTo>
                    <a:pt x="1116" y="515"/>
                  </a:lnTo>
                  <a:lnTo>
                    <a:pt x="1099" y="461"/>
                  </a:lnTo>
                  <a:lnTo>
                    <a:pt x="1077" y="410"/>
                  </a:lnTo>
                  <a:lnTo>
                    <a:pt x="1051" y="362"/>
                  </a:lnTo>
                  <a:lnTo>
                    <a:pt x="1019" y="318"/>
                  </a:lnTo>
                  <a:lnTo>
                    <a:pt x="983" y="277"/>
                  </a:lnTo>
                  <a:lnTo>
                    <a:pt x="942" y="240"/>
                  </a:lnTo>
                  <a:lnTo>
                    <a:pt x="897" y="208"/>
                  </a:lnTo>
                  <a:lnTo>
                    <a:pt x="849" y="182"/>
                  </a:lnTo>
                  <a:lnTo>
                    <a:pt x="797" y="160"/>
                  </a:lnTo>
                  <a:lnTo>
                    <a:pt x="743" y="144"/>
                  </a:lnTo>
                  <a:lnTo>
                    <a:pt x="688" y="134"/>
                  </a:lnTo>
                  <a:lnTo>
                    <a:pt x="630" y="131"/>
                  </a:lnTo>
                  <a:close/>
                  <a:moveTo>
                    <a:pt x="630" y="0"/>
                  </a:moveTo>
                  <a:lnTo>
                    <a:pt x="694" y="2"/>
                  </a:lnTo>
                  <a:lnTo>
                    <a:pt x="756" y="12"/>
                  </a:lnTo>
                  <a:lnTo>
                    <a:pt x="817" y="28"/>
                  </a:lnTo>
                  <a:lnTo>
                    <a:pt x="874" y="50"/>
                  </a:lnTo>
                  <a:lnTo>
                    <a:pt x="930" y="76"/>
                  </a:lnTo>
                  <a:lnTo>
                    <a:pt x="981" y="107"/>
                  </a:lnTo>
                  <a:lnTo>
                    <a:pt x="1030" y="143"/>
                  </a:lnTo>
                  <a:lnTo>
                    <a:pt x="1075" y="184"/>
                  </a:lnTo>
                  <a:lnTo>
                    <a:pt x="1116" y="229"/>
                  </a:lnTo>
                  <a:lnTo>
                    <a:pt x="1151" y="277"/>
                  </a:lnTo>
                  <a:lnTo>
                    <a:pt x="1183" y="329"/>
                  </a:lnTo>
                  <a:lnTo>
                    <a:pt x="1210" y="384"/>
                  </a:lnTo>
                  <a:lnTo>
                    <a:pt x="1231" y="441"/>
                  </a:lnTo>
                  <a:lnTo>
                    <a:pt x="1246" y="501"/>
                  </a:lnTo>
                  <a:lnTo>
                    <a:pt x="1256" y="563"/>
                  </a:lnTo>
                  <a:lnTo>
                    <a:pt x="1259" y="628"/>
                  </a:lnTo>
                  <a:lnTo>
                    <a:pt x="1256" y="692"/>
                  </a:lnTo>
                  <a:lnTo>
                    <a:pt x="1246" y="754"/>
                  </a:lnTo>
                  <a:lnTo>
                    <a:pt x="1231" y="814"/>
                  </a:lnTo>
                  <a:lnTo>
                    <a:pt x="1210" y="872"/>
                  </a:lnTo>
                  <a:lnTo>
                    <a:pt x="1183" y="927"/>
                  </a:lnTo>
                  <a:lnTo>
                    <a:pt x="1151" y="978"/>
                  </a:lnTo>
                  <a:lnTo>
                    <a:pt x="1116" y="1027"/>
                  </a:lnTo>
                  <a:lnTo>
                    <a:pt x="1075" y="1071"/>
                  </a:lnTo>
                  <a:lnTo>
                    <a:pt x="1030" y="1111"/>
                  </a:lnTo>
                  <a:lnTo>
                    <a:pt x="981" y="1148"/>
                  </a:lnTo>
                  <a:lnTo>
                    <a:pt x="930" y="1180"/>
                  </a:lnTo>
                  <a:lnTo>
                    <a:pt x="874" y="1206"/>
                  </a:lnTo>
                  <a:lnTo>
                    <a:pt x="817" y="1227"/>
                  </a:lnTo>
                  <a:lnTo>
                    <a:pt x="756" y="1242"/>
                  </a:lnTo>
                  <a:lnTo>
                    <a:pt x="694" y="1252"/>
                  </a:lnTo>
                  <a:lnTo>
                    <a:pt x="630" y="1255"/>
                  </a:lnTo>
                  <a:lnTo>
                    <a:pt x="566" y="1252"/>
                  </a:lnTo>
                  <a:lnTo>
                    <a:pt x="503" y="1242"/>
                  </a:lnTo>
                  <a:lnTo>
                    <a:pt x="442" y="1227"/>
                  </a:lnTo>
                  <a:lnTo>
                    <a:pt x="385" y="1206"/>
                  </a:lnTo>
                  <a:lnTo>
                    <a:pt x="330" y="1180"/>
                  </a:lnTo>
                  <a:lnTo>
                    <a:pt x="278" y="1148"/>
                  </a:lnTo>
                  <a:lnTo>
                    <a:pt x="229" y="1111"/>
                  </a:lnTo>
                  <a:lnTo>
                    <a:pt x="184" y="1071"/>
                  </a:lnTo>
                  <a:lnTo>
                    <a:pt x="143" y="1027"/>
                  </a:lnTo>
                  <a:lnTo>
                    <a:pt x="107" y="978"/>
                  </a:lnTo>
                  <a:lnTo>
                    <a:pt x="76" y="927"/>
                  </a:lnTo>
                  <a:lnTo>
                    <a:pt x="49" y="872"/>
                  </a:lnTo>
                  <a:lnTo>
                    <a:pt x="28" y="814"/>
                  </a:lnTo>
                  <a:lnTo>
                    <a:pt x="12" y="754"/>
                  </a:lnTo>
                  <a:lnTo>
                    <a:pt x="3" y="692"/>
                  </a:lnTo>
                  <a:lnTo>
                    <a:pt x="0" y="628"/>
                  </a:lnTo>
                  <a:lnTo>
                    <a:pt x="3" y="563"/>
                  </a:lnTo>
                  <a:lnTo>
                    <a:pt x="12" y="501"/>
                  </a:lnTo>
                  <a:lnTo>
                    <a:pt x="28" y="441"/>
                  </a:lnTo>
                  <a:lnTo>
                    <a:pt x="49" y="383"/>
                  </a:lnTo>
                  <a:lnTo>
                    <a:pt x="76" y="329"/>
                  </a:lnTo>
                  <a:lnTo>
                    <a:pt x="107" y="276"/>
                  </a:lnTo>
                  <a:lnTo>
                    <a:pt x="143" y="228"/>
                  </a:lnTo>
                  <a:lnTo>
                    <a:pt x="184" y="184"/>
                  </a:lnTo>
                  <a:lnTo>
                    <a:pt x="229" y="143"/>
                  </a:lnTo>
                  <a:lnTo>
                    <a:pt x="278" y="107"/>
                  </a:lnTo>
                  <a:lnTo>
                    <a:pt x="330" y="76"/>
                  </a:lnTo>
                  <a:lnTo>
                    <a:pt x="385" y="49"/>
                  </a:lnTo>
                  <a:lnTo>
                    <a:pt x="442" y="28"/>
                  </a:lnTo>
                  <a:lnTo>
                    <a:pt x="503" y="12"/>
                  </a:lnTo>
                  <a:lnTo>
                    <a:pt x="566" y="2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392"/>
            <p:cNvSpPr>
              <a:spLocks/>
            </p:cNvSpPr>
            <p:nvPr/>
          </p:nvSpPr>
          <p:spPr bwMode="auto">
            <a:xfrm>
              <a:off x="931863" y="2990850"/>
              <a:ext cx="63500" cy="122238"/>
            </a:xfrm>
            <a:custGeom>
              <a:avLst/>
              <a:gdLst>
                <a:gd name="T0" fmla="*/ 221 w 399"/>
                <a:gd name="T1" fmla="*/ 0 h 769"/>
                <a:gd name="T2" fmla="*/ 247 w 399"/>
                <a:gd name="T3" fmla="*/ 14 h 769"/>
                <a:gd name="T4" fmla="*/ 249 w 399"/>
                <a:gd name="T5" fmla="*/ 63 h 769"/>
                <a:gd name="T6" fmla="*/ 259 w 399"/>
                <a:gd name="T7" fmla="*/ 84 h 769"/>
                <a:gd name="T8" fmla="*/ 309 w 399"/>
                <a:gd name="T9" fmla="*/ 94 h 769"/>
                <a:gd name="T10" fmla="*/ 366 w 399"/>
                <a:gd name="T11" fmla="*/ 116 h 769"/>
                <a:gd name="T12" fmla="*/ 373 w 399"/>
                <a:gd name="T13" fmla="*/ 140 h 769"/>
                <a:gd name="T14" fmla="*/ 345 w 399"/>
                <a:gd name="T15" fmla="*/ 217 h 769"/>
                <a:gd name="T16" fmla="*/ 322 w 399"/>
                <a:gd name="T17" fmla="*/ 214 h 769"/>
                <a:gd name="T18" fmla="*/ 234 w 399"/>
                <a:gd name="T19" fmla="*/ 191 h 769"/>
                <a:gd name="T20" fmla="*/ 171 w 399"/>
                <a:gd name="T21" fmla="*/ 198 h 769"/>
                <a:gd name="T22" fmla="*/ 142 w 399"/>
                <a:gd name="T23" fmla="*/ 229 h 769"/>
                <a:gd name="T24" fmla="*/ 149 w 399"/>
                <a:gd name="T25" fmla="*/ 266 h 769"/>
                <a:gd name="T26" fmla="*/ 194 w 399"/>
                <a:gd name="T27" fmla="*/ 299 h 769"/>
                <a:gd name="T28" fmla="*/ 276 w 399"/>
                <a:gd name="T29" fmla="*/ 334 h 769"/>
                <a:gd name="T30" fmla="*/ 355 w 399"/>
                <a:gd name="T31" fmla="*/ 389 h 769"/>
                <a:gd name="T32" fmla="*/ 395 w 399"/>
                <a:gd name="T33" fmla="*/ 467 h 769"/>
                <a:gd name="T34" fmla="*/ 392 w 399"/>
                <a:gd name="T35" fmla="*/ 554 h 769"/>
                <a:gd name="T36" fmla="*/ 342 w 399"/>
                <a:gd name="T37" fmla="*/ 628 h 769"/>
                <a:gd name="T38" fmla="*/ 268 w 399"/>
                <a:gd name="T39" fmla="*/ 667 h 769"/>
                <a:gd name="T40" fmla="*/ 246 w 399"/>
                <a:gd name="T41" fmla="*/ 686 h 769"/>
                <a:gd name="T42" fmla="*/ 245 w 399"/>
                <a:gd name="T43" fmla="*/ 746 h 769"/>
                <a:gd name="T44" fmla="*/ 232 w 399"/>
                <a:gd name="T45" fmla="*/ 767 h 769"/>
                <a:gd name="T46" fmla="*/ 158 w 399"/>
                <a:gd name="T47" fmla="*/ 767 h 769"/>
                <a:gd name="T48" fmla="*/ 145 w 399"/>
                <a:gd name="T49" fmla="*/ 745 h 769"/>
                <a:gd name="T50" fmla="*/ 143 w 399"/>
                <a:gd name="T51" fmla="*/ 687 h 769"/>
                <a:gd name="T52" fmla="*/ 118 w 399"/>
                <a:gd name="T53" fmla="*/ 677 h 769"/>
                <a:gd name="T54" fmla="*/ 22 w 399"/>
                <a:gd name="T55" fmla="*/ 650 h 769"/>
                <a:gd name="T56" fmla="*/ 0 w 399"/>
                <a:gd name="T57" fmla="*/ 630 h 769"/>
                <a:gd name="T58" fmla="*/ 19 w 399"/>
                <a:gd name="T59" fmla="*/ 552 h 769"/>
                <a:gd name="T60" fmla="*/ 33 w 399"/>
                <a:gd name="T61" fmla="*/ 532 h 769"/>
                <a:gd name="T62" fmla="*/ 85 w 399"/>
                <a:gd name="T63" fmla="*/ 553 h 769"/>
                <a:gd name="T64" fmla="*/ 181 w 399"/>
                <a:gd name="T65" fmla="*/ 571 h 769"/>
                <a:gd name="T66" fmla="*/ 243 w 399"/>
                <a:gd name="T67" fmla="*/ 551 h 769"/>
                <a:gd name="T68" fmla="*/ 261 w 399"/>
                <a:gd name="T69" fmla="*/ 510 h 769"/>
                <a:gd name="T70" fmla="*/ 239 w 399"/>
                <a:gd name="T71" fmla="*/ 466 h 769"/>
                <a:gd name="T72" fmla="*/ 163 w 399"/>
                <a:gd name="T73" fmla="*/ 428 h 769"/>
                <a:gd name="T74" fmla="*/ 68 w 399"/>
                <a:gd name="T75" fmla="*/ 379 h 769"/>
                <a:gd name="T76" fmla="*/ 20 w 399"/>
                <a:gd name="T77" fmla="*/ 323 h 769"/>
                <a:gd name="T78" fmla="*/ 4 w 399"/>
                <a:gd name="T79" fmla="*/ 247 h 769"/>
                <a:gd name="T80" fmla="*/ 31 w 399"/>
                <a:gd name="T81" fmla="*/ 165 h 769"/>
                <a:gd name="T82" fmla="*/ 94 w 399"/>
                <a:gd name="T83" fmla="*/ 110 h 769"/>
                <a:gd name="T84" fmla="*/ 143 w 399"/>
                <a:gd name="T85" fmla="*/ 90 h 769"/>
                <a:gd name="T86" fmla="*/ 151 w 399"/>
                <a:gd name="T87" fmla="*/ 70 h 769"/>
                <a:gd name="T88" fmla="*/ 153 w 399"/>
                <a:gd name="T89" fmla="*/ 13 h 769"/>
                <a:gd name="T90" fmla="*/ 179 w 399"/>
                <a:gd name="T91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9" h="769">
                  <a:moveTo>
                    <a:pt x="179" y="0"/>
                  </a:moveTo>
                  <a:lnTo>
                    <a:pt x="200" y="0"/>
                  </a:lnTo>
                  <a:lnTo>
                    <a:pt x="221" y="0"/>
                  </a:lnTo>
                  <a:lnTo>
                    <a:pt x="235" y="2"/>
                  </a:lnTo>
                  <a:lnTo>
                    <a:pt x="243" y="7"/>
                  </a:lnTo>
                  <a:lnTo>
                    <a:pt x="247" y="14"/>
                  </a:lnTo>
                  <a:lnTo>
                    <a:pt x="249" y="28"/>
                  </a:lnTo>
                  <a:lnTo>
                    <a:pt x="249" y="49"/>
                  </a:lnTo>
                  <a:lnTo>
                    <a:pt x="249" y="63"/>
                  </a:lnTo>
                  <a:lnTo>
                    <a:pt x="250" y="73"/>
                  </a:lnTo>
                  <a:lnTo>
                    <a:pt x="254" y="79"/>
                  </a:lnTo>
                  <a:lnTo>
                    <a:pt x="259" y="84"/>
                  </a:lnTo>
                  <a:lnTo>
                    <a:pt x="269" y="86"/>
                  </a:lnTo>
                  <a:lnTo>
                    <a:pt x="284" y="88"/>
                  </a:lnTo>
                  <a:lnTo>
                    <a:pt x="309" y="94"/>
                  </a:lnTo>
                  <a:lnTo>
                    <a:pt x="333" y="101"/>
                  </a:lnTo>
                  <a:lnTo>
                    <a:pt x="359" y="110"/>
                  </a:lnTo>
                  <a:lnTo>
                    <a:pt x="366" y="116"/>
                  </a:lnTo>
                  <a:lnTo>
                    <a:pt x="372" y="122"/>
                  </a:lnTo>
                  <a:lnTo>
                    <a:pt x="374" y="130"/>
                  </a:lnTo>
                  <a:lnTo>
                    <a:pt x="373" y="140"/>
                  </a:lnTo>
                  <a:lnTo>
                    <a:pt x="354" y="201"/>
                  </a:lnTo>
                  <a:lnTo>
                    <a:pt x="350" y="211"/>
                  </a:lnTo>
                  <a:lnTo>
                    <a:pt x="345" y="217"/>
                  </a:lnTo>
                  <a:lnTo>
                    <a:pt x="340" y="220"/>
                  </a:lnTo>
                  <a:lnTo>
                    <a:pt x="332" y="219"/>
                  </a:lnTo>
                  <a:lnTo>
                    <a:pt x="322" y="214"/>
                  </a:lnTo>
                  <a:lnTo>
                    <a:pt x="293" y="203"/>
                  </a:lnTo>
                  <a:lnTo>
                    <a:pt x="264" y="196"/>
                  </a:lnTo>
                  <a:lnTo>
                    <a:pt x="234" y="191"/>
                  </a:lnTo>
                  <a:lnTo>
                    <a:pt x="203" y="191"/>
                  </a:lnTo>
                  <a:lnTo>
                    <a:pt x="186" y="194"/>
                  </a:lnTo>
                  <a:lnTo>
                    <a:pt x="171" y="198"/>
                  </a:lnTo>
                  <a:lnTo>
                    <a:pt x="158" y="206"/>
                  </a:lnTo>
                  <a:lnTo>
                    <a:pt x="148" y="217"/>
                  </a:lnTo>
                  <a:lnTo>
                    <a:pt x="142" y="229"/>
                  </a:lnTo>
                  <a:lnTo>
                    <a:pt x="140" y="241"/>
                  </a:lnTo>
                  <a:lnTo>
                    <a:pt x="142" y="254"/>
                  </a:lnTo>
                  <a:lnTo>
                    <a:pt x="149" y="266"/>
                  </a:lnTo>
                  <a:lnTo>
                    <a:pt x="160" y="278"/>
                  </a:lnTo>
                  <a:lnTo>
                    <a:pt x="177" y="289"/>
                  </a:lnTo>
                  <a:lnTo>
                    <a:pt x="194" y="299"/>
                  </a:lnTo>
                  <a:lnTo>
                    <a:pt x="212" y="307"/>
                  </a:lnTo>
                  <a:lnTo>
                    <a:pt x="244" y="320"/>
                  </a:lnTo>
                  <a:lnTo>
                    <a:pt x="276" y="334"/>
                  </a:lnTo>
                  <a:lnTo>
                    <a:pt x="307" y="350"/>
                  </a:lnTo>
                  <a:lnTo>
                    <a:pt x="333" y="367"/>
                  </a:lnTo>
                  <a:lnTo>
                    <a:pt x="355" y="389"/>
                  </a:lnTo>
                  <a:lnTo>
                    <a:pt x="374" y="413"/>
                  </a:lnTo>
                  <a:lnTo>
                    <a:pt x="387" y="440"/>
                  </a:lnTo>
                  <a:lnTo>
                    <a:pt x="395" y="467"/>
                  </a:lnTo>
                  <a:lnTo>
                    <a:pt x="399" y="496"/>
                  </a:lnTo>
                  <a:lnTo>
                    <a:pt x="397" y="525"/>
                  </a:lnTo>
                  <a:lnTo>
                    <a:pt x="392" y="554"/>
                  </a:lnTo>
                  <a:lnTo>
                    <a:pt x="379" y="582"/>
                  </a:lnTo>
                  <a:lnTo>
                    <a:pt x="362" y="607"/>
                  </a:lnTo>
                  <a:lnTo>
                    <a:pt x="342" y="628"/>
                  </a:lnTo>
                  <a:lnTo>
                    <a:pt x="320" y="644"/>
                  </a:lnTo>
                  <a:lnTo>
                    <a:pt x="295" y="657"/>
                  </a:lnTo>
                  <a:lnTo>
                    <a:pt x="268" y="667"/>
                  </a:lnTo>
                  <a:lnTo>
                    <a:pt x="257" y="672"/>
                  </a:lnTo>
                  <a:lnTo>
                    <a:pt x="249" y="677"/>
                  </a:lnTo>
                  <a:lnTo>
                    <a:pt x="246" y="686"/>
                  </a:lnTo>
                  <a:lnTo>
                    <a:pt x="245" y="697"/>
                  </a:lnTo>
                  <a:lnTo>
                    <a:pt x="245" y="721"/>
                  </a:lnTo>
                  <a:lnTo>
                    <a:pt x="245" y="746"/>
                  </a:lnTo>
                  <a:lnTo>
                    <a:pt x="243" y="756"/>
                  </a:lnTo>
                  <a:lnTo>
                    <a:pt x="239" y="763"/>
                  </a:lnTo>
                  <a:lnTo>
                    <a:pt x="232" y="767"/>
                  </a:lnTo>
                  <a:lnTo>
                    <a:pt x="222" y="769"/>
                  </a:lnTo>
                  <a:lnTo>
                    <a:pt x="168" y="769"/>
                  </a:lnTo>
                  <a:lnTo>
                    <a:pt x="158" y="767"/>
                  </a:lnTo>
                  <a:lnTo>
                    <a:pt x="151" y="763"/>
                  </a:lnTo>
                  <a:lnTo>
                    <a:pt x="147" y="755"/>
                  </a:lnTo>
                  <a:lnTo>
                    <a:pt x="145" y="745"/>
                  </a:lnTo>
                  <a:lnTo>
                    <a:pt x="145" y="709"/>
                  </a:lnTo>
                  <a:lnTo>
                    <a:pt x="145" y="696"/>
                  </a:lnTo>
                  <a:lnTo>
                    <a:pt x="143" y="687"/>
                  </a:lnTo>
                  <a:lnTo>
                    <a:pt x="139" y="683"/>
                  </a:lnTo>
                  <a:lnTo>
                    <a:pt x="131" y="679"/>
                  </a:lnTo>
                  <a:lnTo>
                    <a:pt x="118" y="677"/>
                  </a:lnTo>
                  <a:lnTo>
                    <a:pt x="85" y="671"/>
                  </a:lnTo>
                  <a:lnTo>
                    <a:pt x="53" y="662"/>
                  </a:lnTo>
                  <a:lnTo>
                    <a:pt x="22" y="650"/>
                  </a:lnTo>
                  <a:lnTo>
                    <a:pt x="11" y="643"/>
                  </a:lnTo>
                  <a:lnTo>
                    <a:pt x="3" y="636"/>
                  </a:lnTo>
                  <a:lnTo>
                    <a:pt x="0" y="630"/>
                  </a:lnTo>
                  <a:lnTo>
                    <a:pt x="0" y="620"/>
                  </a:lnTo>
                  <a:lnTo>
                    <a:pt x="3" y="607"/>
                  </a:lnTo>
                  <a:lnTo>
                    <a:pt x="19" y="552"/>
                  </a:lnTo>
                  <a:lnTo>
                    <a:pt x="23" y="541"/>
                  </a:lnTo>
                  <a:lnTo>
                    <a:pt x="28" y="534"/>
                  </a:lnTo>
                  <a:lnTo>
                    <a:pt x="33" y="532"/>
                  </a:lnTo>
                  <a:lnTo>
                    <a:pt x="41" y="533"/>
                  </a:lnTo>
                  <a:lnTo>
                    <a:pt x="51" y="538"/>
                  </a:lnTo>
                  <a:lnTo>
                    <a:pt x="85" y="553"/>
                  </a:lnTo>
                  <a:lnTo>
                    <a:pt x="120" y="563"/>
                  </a:lnTo>
                  <a:lnTo>
                    <a:pt x="157" y="569"/>
                  </a:lnTo>
                  <a:lnTo>
                    <a:pt x="181" y="571"/>
                  </a:lnTo>
                  <a:lnTo>
                    <a:pt x="204" y="568"/>
                  </a:lnTo>
                  <a:lnTo>
                    <a:pt x="227" y="561"/>
                  </a:lnTo>
                  <a:lnTo>
                    <a:pt x="243" y="551"/>
                  </a:lnTo>
                  <a:lnTo>
                    <a:pt x="254" y="539"/>
                  </a:lnTo>
                  <a:lnTo>
                    <a:pt x="260" y="524"/>
                  </a:lnTo>
                  <a:lnTo>
                    <a:pt x="261" y="510"/>
                  </a:lnTo>
                  <a:lnTo>
                    <a:pt x="259" y="494"/>
                  </a:lnTo>
                  <a:lnTo>
                    <a:pt x="252" y="479"/>
                  </a:lnTo>
                  <a:lnTo>
                    <a:pt x="239" y="466"/>
                  </a:lnTo>
                  <a:lnTo>
                    <a:pt x="221" y="453"/>
                  </a:lnTo>
                  <a:lnTo>
                    <a:pt x="200" y="443"/>
                  </a:lnTo>
                  <a:lnTo>
                    <a:pt x="163" y="428"/>
                  </a:lnTo>
                  <a:lnTo>
                    <a:pt x="127" y="412"/>
                  </a:lnTo>
                  <a:lnTo>
                    <a:pt x="92" y="394"/>
                  </a:lnTo>
                  <a:lnTo>
                    <a:pt x="68" y="379"/>
                  </a:lnTo>
                  <a:lnTo>
                    <a:pt x="50" y="362"/>
                  </a:lnTo>
                  <a:lnTo>
                    <a:pt x="32" y="343"/>
                  </a:lnTo>
                  <a:lnTo>
                    <a:pt x="20" y="323"/>
                  </a:lnTo>
                  <a:lnTo>
                    <a:pt x="10" y="300"/>
                  </a:lnTo>
                  <a:lnTo>
                    <a:pt x="6" y="275"/>
                  </a:lnTo>
                  <a:lnTo>
                    <a:pt x="4" y="247"/>
                  </a:lnTo>
                  <a:lnTo>
                    <a:pt x="9" y="217"/>
                  </a:lnTo>
                  <a:lnTo>
                    <a:pt x="18" y="189"/>
                  </a:lnTo>
                  <a:lnTo>
                    <a:pt x="31" y="165"/>
                  </a:lnTo>
                  <a:lnTo>
                    <a:pt x="49" y="143"/>
                  </a:lnTo>
                  <a:lnTo>
                    <a:pt x="70" y="125"/>
                  </a:lnTo>
                  <a:lnTo>
                    <a:pt x="94" y="110"/>
                  </a:lnTo>
                  <a:lnTo>
                    <a:pt x="122" y="98"/>
                  </a:lnTo>
                  <a:lnTo>
                    <a:pt x="135" y="94"/>
                  </a:lnTo>
                  <a:lnTo>
                    <a:pt x="143" y="90"/>
                  </a:lnTo>
                  <a:lnTo>
                    <a:pt x="148" y="86"/>
                  </a:lnTo>
                  <a:lnTo>
                    <a:pt x="151" y="79"/>
                  </a:lnTo>
                  <a:lnTo>
                    <a:pt x="151" y="70"/>
                  </a:lnTo>
                  <a:lnTo>
                    <a:pt x="152" y="58"/>
                  </a:lnTo>
                  <a:lnTo>
                    <a:pt x="152" y="28"/>
                  </a:lnTo>
                  <a:lnTo>
                    <a:pt x="153" y="13"/>
                  </a:lnTo>
                  <a:lnTo>
                    <a:pt x="157" y="6"/>
                  </a:lnTo>
                  <a:lnTo>
                    <a:pt x="165" y="1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393"/>
            <p:cNvSpPr>
              <a:spLocks/>
            </p:cNvSpPr>
            <p:nvPr/>
          </p:nvSpPr>
          <p:spPr bwMode="auto">
            <a:xfrm>
              <a:off x="876301" y="2822575"/>
              <a:ext cx="173038" cy="80963"/>
            </a:xfrm>
            <a:custGeom>
              <a:avLst/>
              <a:gdLst>
                <a:gd name="T0" fmla="*/ 460 w 1097"/>
                <a:gd name="T1" fmla="*/ 325 h 505"/>
                <a:gd name="T2" fmla="*/ 520 w 1097"/>
                <a:gd name="T3" fmla="*/ 238 h 505"/>
                <a:gd name="T4" fmla="*/ 490 w 1097"/>
                <a:gd name="T5" fmla="*/ 189 h 505"/>
                <a:gd name="T6" fmla="*/ 477 w 1097"/>
                <a:gd name="T7" fmla="*/ 151 h 505"/>
                <a:gd name="T8" fmla="*/ 477 w 1097"/>
                <a:gd name="T9" fmla="*/ 124 h 505"/>
                <a:gd name="T10" fmla="*/ 487 w 1097"/>
                <a:gd name="T11" fmla="*/ 105 h 505"/>
                <a:gd name="T12" fmla="*/ 502 w 1097"/>
                <a:gd name="T13" fmla="*/ 93 h 505"/>
                <a:gd name="T14" fmla="*/ 521 w 1097"/>
                <a:gd name="T15" fmla="*/ 87 h 505"/>
                <a:gd name="T16" fmla="*/ 538 w 1097"/>
                <a:gd name="T17" fmla="*/ 83 h 505"/>
                <a:gd name="T18" fmla="*/ 549 w 1097"/>
                <a:gd name="T19" fmla="*/ 83 h 505"/>
                <a:gd name="T20" fmla="*/ 560 w 1097"/>
                <a:gd name="T21" fmla="*/ 84 h 505"/>
                <a:gd name="T22" fmla="*/ 576 w 1097"/>
                <a:gd name="T23" fmla="*/ 87 h 505"/>
                <a:gd name="T24" fmla="*/ 594 w 1097"/>
                <a:gd name="T25" fmla="*/ 93 h 505"/>
                <a:gd name="T26" fmla="*/ 610 w 1097"/>
                <a:gd name="T27" fmla="*/ 105 h 505"/>
                <a:gd name="T28" fmla="*/ 620 w 1097"/>
                <a:gd name="T29" fmla="*/ 124 h 505"/>
                <a:gd name="T30" fmla="*/ 620 w 1097"/>
                <a:gd name="T31" fmla="*/ 151 h 505"/>
                <a:gd name="T32" fmla="*/ 607 w 1097"/>
                <a:gd name="T33" fmla="*/ 190 h 505"/>
                <a:gd name="T34" fmla="*/ 577 w 1097"/>
                <a:gd name="T35" fmla="*/ 238 h 505"/>
                <a:gd name="T36" fmla="*/ 637 w 1097"/>
                <a:gd name="T37" fmla="*/ 325 h 505"/>
                <a:gd name="T38" fmla="*/ 743 w 1097"/>
                <a:gd name="T39" fmla="*/ 1 h 505"/>
                <a:gd name="T40" fmla="*/ 761 w 1097"/>
                <a:gd name="T41" fmla="*/ 12 h 505"/>
                <a:gd name="T42" fmla="*/ 797 w 1097"/>
                <a:gd name="T43" fmla="*/ 32 h 505"/>
                <a:gd name="T44" fmla="*/ 850 w 1097"/>
                <a:gd name="T45" fmla="*/ 58 h 505"/>
                <a:gd name="T46" fmla="*/ 916 w 1097"/>
                <a:gd name="T47" fmla="*/ 88 h 505"/>
                <a:gd name="T48" fmla="*/ 986 w 1097"/>
                <a:gd name="T49" fmla="*/ 116 h 505"/>
                <a:gd name="T50" fmla="*/ 1034 w 1097"/>
                <a:gd name="T51" fmla="*/ 151 h 505"/>
                <a:gd name="T52" fmla="*/ 1066 w 1097"/>
                <a:gd name="T53" fmla="*/ 196 h 505"/>
                <a:gd name="T54" fmla="*/ 1084 w 1097"/>
                <a:gd name="T55" fmla="*/ 255 h 505"/>
                <a:gd name="T56" fmla="*/ 1092 w 1097"/>
                <a:gd name="T57" fmla="*/ 324 h 505"/>
                <a:gd name="T58" fmla="*/ 1096 w 1097"/>
                <a:gd name="T59" fmla="*/ 407 h 505"/>
                <a:gd name="T60" fmla="*/ 1097 w 1097"/>
                <a:gd name="T61" fmla="*/ 505 h 505"/>
                <a:gd name="T62" fmla="*/ 0 w 1097"/>
                <a:gd name="T63" fmla="*/ 455 h 505"/>
                <a:gd name="T64" fmla="*/ 3 w 1097"/>
                <a:gd name="T65" fmla="*/ 365 h 505"/>
                <a:gd name="T66" fmla="*/ 8 w 1097"/>
                <a:gd name="T67" fmla="*/ 288 h 505"/>
                <a:gd name="T68" fmla="*/ 21 w 1097"/>
                <a:gd name="T69" fmla="*/ 224 h 505"/>
                <a:gd name="T70" fmla="*/ 46 w 1097"/>
                <a:gd name="T71" fmla="*/ 172 h 505"/>
                <a:gd name="T72" fmla="*/ 84 w 1097"/>
                <a:gd name="T73" fmla="*/ 133 h 505"/>
                <a:gd name="T74" fmla="*/ 143 w 1097"/>
                <a:gd name="T75" fmla="*/ 103 h 505"/>
                <a:gd name="T76" fmla="*/ 217 w 1097"/>
                <a:gd name="T77" fmla="*/ 72 h 505"/>
                <a:gd name="T78" fmla="*/ 276 w 1097"/>
                <a:gd name="T79" fmla="*/ 45 h 505"/>
                <a:gd name="T80" fmla="*/ 320 w 1097"/>
                <a:gd name="T81" fmla="*/ 22 h 505"/>
                <a:gd name="T82" fmla="*/ 348 w 1097"/>
                <a:gd name="T83" fmla="*/ 5 h 505"/>
                <a:gd name="T84" fmla="*/ 357 w 1097"/>
                <a:gd name="T85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7" h="505">
                  <a:moveTo>
                    <a:pt x="357" y="0"/>
                  </a:moveTo>
                  <a:lnTo>
                    <a:pt x="460" y="325"/>
                  </a:lnTo>
                  <a:lnTo>
                    <a:pt x="475" y="369"/>
                  </a:lnTo>
                  <a:lnTo>
                    <a:pt x="520" y="238"/>
                  </a:lnTo>
                  <a:lnTo>
                    <a:pt x="503" y="212"/>
                  </a:lnTo>
                  <a:lnTo>
                    <a:pt x="490" y="189"/>
                  </a:lnTo>
                  <a:lnTo>
                    <a:pt x="481" y="169"/>
                  </a:lnTo>
                  <a:lnTo>
                    <a:pt x="477" y="151"/>
                  </a:lnTo>
                  <a:lnTo>
                    <a:pt x="476" y="137"/>
                  </a:lnTo>
                  <a:lnTo>
                    <a:pt x="477" y="124"/>
                  </a:lnTo>
                  <a:lnTo>
                    <a:pt x="481" y="114"/>
                  </a:lnTo>
                  <a:lnTo>
                    <a:pt x="487" y="105"/>
                  </a:lnTo>
                  <a:lnTo>
                    <a:pt x="495" y="99"/>
                  </a:lnTo>
                  <a:lnTo>
                    <a:pt x="502" y="93"/>
                  </a:lnTo>
                  <a:lnTo>
                    <a:pt x="512" y="89"/>
                  </a:lnTo>
                  <a:lnTo>
                    <a:pt x="521" y="87"/>
                  </a:lnTo>
                  <a:lnTo>
                    <a:pt x="530" y="84"/>
                  </a:lnTo>
                  <a:lnTo>
                    <a:pt x="538" y="83"/>
                  </a:lnTo>
                  <a:lnTo>
                    <a:pt x="544" y="83"/>
                  </a:lnTo>
                  <a:lnTo>
                    <a:pt x="549" y="83"/>
                  </a:lnTo>
                  <a:lnTo>
                    <a:pt x="553" y="83"/>
                  </a:lnTo>
                  <a:lnTo>
                    <a:pt x="560" y="84"/>
                  </a:lnTo>
                  <a:lnTo>
                    <a:pt x="567" y="85"/>
                  </a:lnTo>
                  <a:lnTo>
                    <a:pt x="576" y="87"/>
                  </a:lnTo>
                  <a:lnTo>
                    <a:pt x="585" y="90"/>
                  </a:lnTo>
                  <a:lnTo>
                    <a:pt x="594" y="93"/>
                  </a:lnTo>
                  <a:lnTo>
                    <a:pt x="603" y="99"/>
                  </a:lnTo>
                  <a:lnTo>
                    <a:pt x="610" y="105"/>
                  </a:lnTo>
                  <a:lnTo>
                    <a:pt x="616" y="114"/>
                  </a:lnTo>
                  <a:lnTo>
                    <a:pt x="620" y="124"/>
                  </a:lnTo>
                  <a:lnTo>
                    <a:pt x="621" y="137"/>
                  </a:lnTo>
                  <a:lnTo>
                    <a:pt x="620" y="151"/>
                  </a:lnTo>
                  <a:lnTo>
                    <a:pt x="616" y="169"/>
                  </a:lnTo>
                  <a:lnTo>
                    <a:pt x="607" y="190"/>
                  </a:lnTo>
                  <a:lnTo>
                    <a:pt x="594" y="212"/>
                  </a:lnTo>
                  <a:lnTo>
                    <a:pt x="577" y="238"/>
                  </a:lnTo>
                  <a:lnTo>
                    <a:pt x="622" y="369"/>
                  </a:lnTo>
                  <a:lnTo>
                    <a:pt x="637" y="325"/>
                  </a:lnTo>
                  <a:lnTo>
                    <a:pt x="741" y="0"/>
                  </a:lnTo>
                  <a:lnTo>
                    <a:pt x="743" y="1"/>
                  </a:lnTo>
                  <a:lnTo>
                    <a:pt x="749" y="5"/>
                  </a:lnTo>
                  <a:lnTo>
                    <a:pt x="761" y="12"/>
                  </a:lnTo>
                  <a:lnTo>
                    <a:pt x="777" y="22"/>
                  </a:lnTo>
                  <a:lnTo>
                    <a:pt x="797" y="32"/>
                  </a:lnTo>
                  <a:lnTo>
                    <a:pt x="821" y="45"/>
                  </a:lnTo>
                  <a:lnTo>
                    <a:pt x="850" y="58"/>
                  </a:lnTo>
                  <a:lnTo>
                    <a:pt x="881" y="72"/>
                  </a:lnTo>
                  <a:lnTo>
                    <a:pt x="916" y="88"/>
                  </a:lnTo>
                  <a:lnTo>
                    <a:pt x="955" y="103"/>
                  </a:lnTo>
                  <a:lnTo>
                    <a:pt x="986" y="116"/>
                  </a:lnTo>
                  <a:lnTo>
                    <a:pt x="1013" y="133"/>
                  </a:lnTo>
                  <a:lnTo>
                    <a:pt x="1034" y="151"/>
                  </a:lnTo>
                  <a:lnTo>
                    <a:pt x="1052" y="172"/>
                  </a:lnTo>
                  <a:lnTo>
                    <a:pt x="1066" y="196"/>
                  </a:lnTo>
                  <a:lnTo>
                    <a:pt x="1076" y="224"/>
                  </a:lnTo>
                  <a:lnTo>
                    <a:pt x="1084" y="255"/>
                  </a:lnTo>
                  <a:lnTo>
                    <a:pt x="1089" y="288"/>
                  </a:lnTo>
                  <a:lnTo>
                    <a:pt x="1092" y="324"/>
                  </a:lnTo>
                  <a:lnTo>
                    <a:pt x="1095" y="365"/>
                  </a:lnTo>
                  <a:lnTo>
                    <a:pt x="1096" y="407"/>
                  </a:lnTo>
                  <a:lnTo>
                    <a:pt x="1096" y="455"/>
                  </a:lnTo>
                  <a:lnTo>
                    <a:pt x="1097" y="505"/>
                  </a:lnTo>
                  <a:lnTo>
                    <a:pt x="0" y="505"/>
                  </a:lnTo>
                  <a:lnTo>
                    <a:pt x="0" y="455"/>
                  </a:lnTo>
                  <a:lnTo>
                    <a:pt x="1" y="407"/>
                  </a:lnTo>
                  <a:lnTo>
                    <a:pt x="3" y="365"/>
                  </a:lnTo>
                  <a:lnTo>
                    <a:pt x="5" y="324"/>
                  </a:lnTo>
                  <a:lnTo>
                    <a:pt x="8" y="288"/>
                  </a:lnTo>
                  <a:lnTo>
                    <a:pt x="14" y="255"/>
                  </a:lnTo>
                  <a:lnTo>
                    <a:pt x="21" y="224"/>
                  </a:lnTo>
                  <a:lnTo>
                    <a:pt x="31" y="196"/>
                  </a:lnTo>
                  <a:lnTo>
                    <a:pt x="46" y="172"/>
                  </a:lnTo>
                  <a:lnTo>
                    <a:pt x="63" y="151"/>
                  </a:lnTo>
                  <a:lnTo>
                    <a:pt x="84" y="133"/>
                  </a:lnTo>
                  <a:lnTo>
                    <a:pt x="111" y="116"/>
                  </a:lnTo>
                  <a:lnTo>
                    <a:pt x="143" y="103"/>
                  </a:lnTo>
                  <a:lnTo>
                    <a:pt x="181" y="88"/>
                  </a:lnTo>
                  <a:lnTo>
                    <a:pt x="217" y="72"/>
                  </a:lnTo>
                  <a:lnTo>
                    <a:pt x="247" y="58"/>
                  </a:lnTo>
                  <a:lnTo>
                    <a:pt x="276" y="45"/>
                  </a:lnTo>
                  <a:lnTo>
                    <a:pt x="300" y="32"/>
                  </a:lnTo>
                  <a:lnTo>
                    <a:pt x="320" y="22"/>
                  </a:lnTo>
                  <a:lnTo>
                    <a:pt x="336" y="12"/>
                  </a:lnTo>
                  <a:lnTo>
                    <a:pt x="348" y="5"/>
                  </a:lnTo>
                  <a:lnTo>
                    <a:pt x="354" y="1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394"/>
            <p:cNvSpPr>
              <a:spLocks/>
            </p:cNvSpPr>
            <p:nvPr/>
          </p:nvSpPr>
          <p:spPr bwMode="auto">
            <a:xfrm>
              <a:off x="917576" y="2703513"/>
              <a:ext cx="90488" cy="120650"/>
            </a:xfrm>
            <a:custGeom>
              <a:avLst/>
              <a:gdLst>
                <a:gd name="T0" fmla="*/ 337 w 577"/>
                <a:gd name="T1" fmla="*/ 3 h 767"/>
                <a:gd name="T2" fmla="*/ 390 w 577"/>
                <a:gd name="T3" fmla="*/ 18 h 767"/>
                <a:gd name="T4" fmla="*/ 430 w 577"/>
                <a:gd name="T5" fmla="*/ 41 h 767"/>
                <a:gd name="T6" fmla="*/ 458 w 577"/>
                <a:gd name="T7" fmla="*/ 66 h 767"/>
                <a:gd name="T8" fmla="*/ 474 w 577"/>
                <a:gd name="T9" fmla="*/ 85 h 767"/>
                <a:gd name="T10" fmla="*/ 478 w 577"/>
                <a:gd name="T11" fmla="*/ 93 h 767"/>
                <a:gd name="T12" fmla="*/ 484 w 577"/>
                <a:gd name="T13" fmla="*/ 93 h 767"/>
                <a:gd name="T14" fmla="*/ 496 w 577"/>
                <a:gd name="T15" fmla="*/ 98 h 767"/>
                <a:gd name="T16" fmla="*/ 512 w 577"/>
                <a:gd name="T17" fmla="*/ 107 h 767"/>
                <a:gd name="T18" fmla="*/ 530 w 577"/>
                <a:gd name="T19" fmla="*/ 125 h 767"/>
                <a:gd name="T20" fmla="*/ 545 w 577"/>
                <a:gd name="T21" fmla="*/ 154 h 767"/>
                <a:gd name="T22" fmla="*/ 558 w 577"/>
                <a:gd name="T23" fmla="*/ 195 h 767"/>
                <a:gd name="T24" fmla="*/ 561 w 577"/>
                <a:gd name="T25" fmla="*/ 254 h 767"/>
                <a:gd name="T26" fmla="*/ 553 w 577"/>
                <a:gd name="T27" fmla="*/ 328 h 767"/>
                <a:gd name="T28" fmla="*/ 543 w 577"/>
                <a:gd name="T29" fmla="*/ 365 h 767"/>
                <a:gd name="T30" fmla="*/ 556 w 577"/>
                <a:gd name="T31" fmla="*/ 366 h 767"/>
                <a:gd name="T32" fmla="*/ 569 w 577"/>
                <a:gd name="T33" fmla="*/ 373 h 767"/>
                <a:gd name="T34" fmla="*/ 576 w 577"/>
                <a:gd name="T35" fmla="*/ 391 h 767"/>
                <a:gd name="T36" fmla="*/ 576 w 577"/>
                <a:gd name="T37" fmla="*/ 420 h 767"/>
                <a:gd name="T38" fmla="*/ 566 w 577"/>
                <a:gd name="T39" fmla="*/ 465 h 767"/>
                <a:gd name="T40" fmla="*/ 549 w 577"/>
                <a:gd name="T41" fmla="*/ 514 h 767"/>
                <a:gd name="T42" fmla="*/ 532 w 577"/>
                <a:gd name="T43" fmla="*/ 540 h 767"/>
                <a:gd name="T44" fmla="*/ 519 w 577"/>
                <a:gd name="T45" fmla="*/ 548 h 767"/>
                <a:gd name="T46" fmla="*/ 503 w 577"/>
                <a:gd name="T47" fmla="*/ 601 h 767"/>
                <a:gd name="T48" fmla="*/ 475 w 577"/>
                <a:gd name="T49" fmla="*/ 655 h 767"/>
                <a:gd name="T50" fmla="*/ 434 w 577"/>
                <a:gd name="T51" fmla="*/ 703 h 767"/>
                <a:gd name="T52" fmla="*/ 381 w 577"/>
                <a:gd name="T53" fmla="*/ 743 h 767"/>
                <a:gd name="T54" fmla="*/ 319 w 577"/>
                <a:gd name="T55" fmla="*/ 764 h 767"/>
                <a:gd name="T56" fmla="*/ 257 w 577"/>
                <a:gd name="T57" fmla="*/ 764 h 767"/>
                <a:gd name="T58" fmla="*/ 196 w 577"/>
                <a:gd name="T59" fmla="*/ 743 h 767"/>
                <a:gd name="T60" fmla="*/ 143 w 577"/>
                <a:gd name="T61" fmla="*/ 704 h 767"/>
                <a:gd name="T62" fmla="*/ 101 w 577"/>
                <a:gd name="T63" fmla="*/ 655 h 767"/>
                <a:gd name="T64" fmla="*/ 73 w 577"/>
                <a:gd name="T65" fmla="*/ 601 h 767"/>
                <a:gd name="T66" fmla="*/ 58 w 577"/>
                <a:gd name="T67" fmla="*/ 548 h 767"/>
                <a:gd name="T68" fmla="*/ 44 w 577"/>
                <a:gd name="T69" fmla="*/ 539 h 767"/>
                <a:gd name="T70" fmla="*/ 28 w 577"/>
                <a:gd name="T71" fmla="*/ 514 h 767"/>
                <a:gd name="T72" fmla="*/ 10 w 577"/>
                <a:gd name="T73" fmla="*/ 463 h 767"/>
                <a:gd name="T74" fmla="*/ 2 w 577"/>
                <a:gd name="T75" fmla="*/ 420 h 767"/>
                <a:gd name="T76" fmla="*/ 2 w 577"/>
                <a:gd name="T77" fmla="*/ 390 h 767"/>
                <a:gd name="T78" fmla="*/ 9 w 577"/>
                <a:gd name="T79" fmla="*/ 373 h 767"/>
                <a:gd name="T80" fmla="*/ 20 w 577"/>
                <a:gd name="T81" fmla="*/ 366 h 767"/>
                <a:gd name="T82" fmla="*/ 35 w 577"/>
                <a:gd name="T83" fmla="*/ 365 h 767"/>
                <a:gd name="T84" fmla="*/ 25 w 577"/>
                <a:gd name="T85" fmla="*/ 328 h 767"/>
                <a:gd name="T86" fmla="*/ 17 w 577"/>
                <a:gd name="T87" fmla="*/ 268 h 767"/>
                <a:gd name="T88" fmla="*/ 24 w 577"/>
                <a:gd name="T89" fmla="*/ 212 h 767"/>
                <a:gd name="T90" fmla="*/ 44 w 577"/>
                <a:gd name="T91" fmla="*/ 158 h 767"/>
                <a:gd name="T92" fmla="*/ 74 w 577"/>
                <a:gd name="T93" fmla="*/ 113 h 767"/>
                <a:gd name="T94" fmla="*/ 122 w 577"/>
                <a:gd name="T95" fmla="*/ 66 h 767"/>
                <a:gd name="T96" fmla="*/ 174 w 577"/>
                <a:gd name="T97" fmla="*/ 29 h 767"/>
                <a:gd name="T98" fmla="*/ 216 w 577"/>
                <a:gd name="T99" fmla="*/ 11 h 767"/>
                <a:gd name="T100" fmla="*/ 271 w 577"/>
                <a:gd name="T101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7" h="767">
                  <a:moveTo>
                    <a:pt x="306" y="0"/>
                  </a:moveTo>
                  <a:lnTo>
                    <a:pt x="337" y="3"/>
                  </a:lnTo>
                  <a:lnTo>
                    <a:pt x="366" y="10"/>
                  </a:lnTo>
                  <a:lnTo>
                    <a:pt x="390" y="18"/>
                  </a:lnTo>
                  <a:lnTo>
                    <a:pt x="411" y="29"/>
                  </a:lnTo>
                  <a:lnTo>
                    <a:pt x="430" y="41"/>
                  </a:lnTo>
                  <a:lnTo>
                    <a:pt x="446" y="55"/>
                  </a:lnTo>
                  <a:lnTo>
                    <a:pt x="458" y="66"/>
                  </a:lnTo>
                  <a:lnTo>
                    <a:pt x="467" y="77"/>
                  </a:lnTo>
                  <a:lnTo>
                    <a:pt x="474" y="85"/>
                  </a:lnTo>
                  <a:lnTo>
                    <a:pt x="477" y="91"/>
                  </a:lnTo>
                  <a:lnTo>
                    <a:pt x="478" y="93"/>
                  </a:lnTo>
                  <a:lnTo>
                    <a:pt x="479" y="93"/>
                  </a:lnTo>
                  <a:lnTo>
                    <a:pt x="484" y="93"/>
                  </a:lnTo>
                  <a:lnTo>
                    <a:pt x="489" y="95"/>
                  </a:lnTo>
                  <a:lnTo>
                    <a:pt x="496" y="98"/>
                  </a:lnTo>
                  <a:lnTo>
                    <a:pt x="503" y="102"/>
                  </a:lnTo>
                  <a:lnTo>
                    <a:pt x="512" y="107"/>
                  </a:lnTo>
                  <a:lnTo>
                    <a:pt x="521" y="115"/>
                  </a:lnTo>
                  <a:lnTo>
                    <a:pt x="530" y="125"/>
                  </a:lnTo>
                  <a:lnTo>
                    <a:pt x="539" y="138"/>
                  </a:lnTo>
                  <a:lnTo>
                    <a:pt x="545" y="154"/>
                  </a:lnTo>
                  <a:lnTo>
                    <a:pt x="552" y="173"/>
                  </a:lnTo>
                  <a:lnTo>
                    <a:pt x="558" y="195"/>
                  </a:lnTo>
                  <a:lnTo>
                    <a:pt x="560" y="223"/>
                  </a:lnTo>
                  <a:lnTo>
                    <a:pt x="561" y="254"/>
                  </a:lnTo>
                  <a:lnTo>
                    <a:pt x="559" y="289"/>
                  </a:lnTo>
                  <a:lnTo>
                    <a:pt x="553" y="328"/>
                  </a:lnTo>
                  <a:lnTo>
                    <a:pt x="549" y="347"/>
                  </a:lnTo>
                  <a:lnTo>
                    <a:pt x="543" y="365"/>
                  </a:lnTo>
                  <a:lnTo>
                    <a:pt x="550" y="365"/>
                  </a:lnTo>
                  <a:lnTo>
                    <a:pt x="556" y="366"/>
                  </a:lnTo>
                  <a:lnTo>
                    <a:pt x="563" y="369"/>
                  </a:lnTo>
                  <a:lnTo>
                    <a:pt x="569" y="373"/>
                  </a:lnTo>
                  <a:lnTo>
                    <a:pt x="573" y="381"/>
                  </a:lnTo>
                  <a:lnTo>
                    <a:pt x="576" y="391"/>
                  </a:lnTo>
                  <a:lnTo>
                    <a:pt x="577" y="403"/>
                  </a:lnTo>
                  <a:lnTo>
                    <a:pt x="576" y="420"/>
                  </a:lnTo>
                  <a:lnTo>
                    <a:pt x="573" y="440"/>
                  </a:lnTo>
                  <a:lnTo>
                    <a:pt x="566" y="465"/>
                  </a:lnTo>
                  <a:lnTo>
                    <a:pt x="558" y="493"/>
                  </a:lnTo>
                  <a:lnTo>
                    <a:pt x="549" y="514"/>
                  </a:lnTo>
                  <a:lnTo>
                    <a:pt x="541" y="529"/>
                  </a:lnTo>
                  <a:lnTo>
                    <a:pt x="532" y="540"/>
                  </a:lnTo>
                  <a:lnTo>
                    <a:pt x="526" y="546"/>
                  </a:lnTo>
                  <a:lnTo>
                    <a:pt x="519" y="548"/>
                  </a:lnTo>
                  <a:lnTo>
                    <a:pt x="512" y="574"/>
                  </a:lnTo>
                  <a:lnTo>
                    <a:pt x="503" y="601"/>
                  </a:lnTo>
                  <a:lnTo>
                    <a:pt x="491" y="628"/>
                  </a:lnTo>
                  <a:lnTo>
                    <a:pt x="475" y="655"/>
                  </a:lnTo>
                  <a:lnTo>
                    <a:pt x="456" y="680"/>
                  </a:lnTo>
                  <a:lnTo>
                    <a:pt x="434" y="703"/>
                  </a:lnTo>
                  <a:lnTo>
                    <a:pt x="409" y="724"/>
                  </a:lnTo>
                  <a:lnTo>
                    <a:pt x="381" y="743"/>
                  </a:lnTo>
                  <a:lnTo>
                    <a:pt x="350" y="756"/>
                  </a:lnTo>
                  <a:lnTo>
                    <a:pt x="319" y="764"/>
                  </a:lnTo>
                  <a:lnTo>
                    <a:pt x="288" y="767"/>
                  </a:lnTo>
                  <a:lnTo>
                    <a:pt x="257" y="764"/>
                  </a:lnTo>
                  <a:lnTo>
                    <a:pt x="227" y="756"/>
                  </a:lnTo>
                  <a:lnTo>
                    <a:pt x="196" y="743"/>
                  </a:lnTo>
                  <a:lnTo>
                    <a:pt x="167" y="725"/>
                  </a:lnTo>
                  <a:lnTo>
                    <a:pt x="143" y="704"/>
                  </a:lnTo>
                  <a:lnTo>
                    <a:pt x="121" y="680"/>
                  </a:lnTo>
                  <a:lnTo>
                    <a:pt x="101" y="655"/>
                  </a:lnTo>
                  <a:lnTo>
                    <a:pt x="85" y="628"/>
                  </a:lnTo>
                  <a:lnTo>
                    <a:pt x="73" y="601"/>
                  </a:lnTo>
                  <a:lnTo>
                    <a:pt x="63" y="574"/>
                  </a:lnTo>
                  <a:lnTo>
                    <a:pt x="58" y="548"/>
                  </a:lnTo>
                  <a:lnTo>
                    <a:pt x="51" y="546"/>
                  </a:lnTo>
                  <a:lnTo>
                    <a:pt x="44" y="539"/>
                  </a:lnTo>
                  <a:lnTo>
                    <a:pt x="36" y="529"/>
                  </a:lnTo>
                  <a:lnTo>
                    <a:pt x="28" y="514"/>
                  </a:lnTo>
                  <a:lnTo>
                    <a:pt x="19" y="492"/>
                  </a:lnTo>
                  <a:lnTo>
                    <a:pt x="10" y="463"/>
                  </a:lnTo>
                  <a:lnTo>
                    <a:pt x="5" y="439"/>
                  </a:lnTo>
                  <a:lnTo>
                    <a:pt x="2" y="420"/>
                  </a:lnTo>
                  <a:lnTo>
                    <a:pt x="0" y="403"/>
                  </a:lnTo>
                  <a:lnTo>
                    <a:pt x="2" y="390"/>
                  </a:lnTo>
                  <a:lnTo>
                    <a:pt x="5" y="380"/>
                  </a:lnTo>
                  <a:lnTo>
                    <a:pt x="9" y="373"/>
                  </a:lnTo>
                  <a:lnTo>
                    <a:pt x="15" y="368"/>
                  </a:lnTo>
                  <a:lnTo>
                    <a:pt x="20" y="366"/>
                  </a:lnTo>
                  <a:lnTo>
                    <a:pt x="27" y="365"/>
                  </a:lnTo>
                  <a:lnTo>
                    <a:pt x="35" y="365"/>
                  </a:lnTo>
                  <a:lnTo>
                    <a:pt x="28" y="346"/>
                  </a:lnTo>
                  <a:lnTo>
                    <a:pt x="25" y="328"/>
                  </a:lnTo>
                  <a:lnTo>
                    <a:pt x="19" y="298"/>
                  </a:lnTo>
                  <a:lnTo>
                    <a:pt x="17" y="268"/>
                  </a:lnTo>
                  <a:lnTo>
                    <a:pt x="19" y="239"/>
                  </a:lnTo>
                  <a:lnTo>
                    <a:pt x="24" y="212"/>
                  </a:lnTo>
                  <a:lnTo>
                    <a:pt x="32" y="183"/>
                  </a:lnTo>
                  <a:lnTo>
                    <a:pt x="44" y="158"/>
                  </a:lnTo>
                  <a:lnTo>
                    <a:pt x="58" y="134"/>
                  </a:lnTo>
                  <a:lnTo>
                    <a:pt x="74" y="113"/>
                  </a:lnTo>
                  <a:lnTo>
                    <a:pt x="91" y="93"/>
                  </a:lnTo>
                  <a:lnTo>
                    <a:pt x="122" y="66"/>
                  </a:lnTo>
                  <a:lnTo>
                    <a:pt x="155" y="41"/>
                  </a:lnTo>
                  <a:lnTo>
                    <a:pt x="174" y="29"/>
                  </a:lnTo>
                  <a:lnTo>
                    <a:pt x="194" y="19"/>
                  </a:lnTo>
                  <a:lnTo>
                    <a:pt x="216" y="11"/>
                  </a:lnTo>
                  <a:lnTo>
                    <a:pt x="243" y="3"/>
                  </a:lnTo>
                  <a:lnTo>
                    <a:pt x="271" y="0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395"/>
            <p:cNvSpPr>
              <a:spLocks/>
            </p:cNvSpPr>
            <p:nvPr/>
          </p:nvSpPr>
          <p:spPr bwMode="auto">
            <a:xfrm>
              <a:off x="1077913" y="3149600"/>
              <a:ext cx="173038" cy="79375"/>
            </a:xfrm>
            <a:custGeom>
              <a:avLst/>
              <a:gdLst>
                <a:gd name="T0" fmla="*/ 460 w 1096"/>
                <a:gd name="T1" fmla="*/ 325 h 505"/>
                <a:gd name="T2" fmla="*/ 520 w 1096"/>
                <a:gd name="T3" fmla="*/ 238 h 505"/>
                <a:gd name="T4" fmla="*/ 490 w 1096"/>
                <a:gd name="T5" fmla="*/ 190 h 505"/>
                <a:gd name="T6" fmla="*/ 476 w 1096"/>
                <a:gd name="T7" fmla="*/ 152 h 505"/>
                <a:gd name="T8" fmla="*/ 477 w 1096"/>
                <a:gd name="T9" fmla="*/ 125 h 505"/>
                <a:gd name="T10" fmla="*/ 487 w 1096"/>
                <a:gd name="T11" fmla="*/ 105 h 505"/>
                <a:gd name="T12" fmla="*/ 503 w 1096"/>
                <a:gd name="T13" fmla="*/ 93 h 505"/>
                <a:gd name="T14" fmla="*/ 520 w 1096"/>
                <a:gd name="T15" fmla="*/ 86 h 505"/>
                <a:gd name="T16" fmla="*/ 537 w 1096"/>
                <a:gd name="T17" fmla="*/ 84 h 505"/>
                <a:gd name="T18" fmla="*/ 548 w 1096"/>
                <a:gd name="T19" fmla="*/ 83 h 505"/>
                <a:gd name="T20" fmla="*/ 560 w 1096"/>
                <a:gd name="T21" fmla="*/ 84 h 505"/>
                <a:gd name="T22" fmla="*/ 576 w 1096"/>
                <a:gd name="T23" fmla="*/ 86 h 505"/>
                <a:gd name="T24" fmla="*/ 594 w 1096"/>
                <a:gd name="T25" fmla="*/ 94 h 505"/>
                <a:gd name="T26" fmla="*/ 610 w 1096"/>
                <a:gd name="T27" fmla="*/ 105 h 505"/>
                <a:gd name="T28" fmla="*/ 620 w 1096"/>
                <a:gd name="T29" fmla="*/ 125 h 505"/>
                <a:gd name="T30" fmla="*/ 620 w 1096"/>
                <a:gd name="T31" fmla="*/ 152 h 505"/>
                <a:gd name="T32" fmla="*/ 607 w 1096"/>
                <a:gd name="T33" fmla="*/ 190 h 505"/>
                <a:gd name="T34" fmla="*/ 577 w 1096"/>
                <a:gd name="T35" fmla="*/ 238 h 505"/>
                <a:gd name="T36" fmla="*/ 636 w 1096"/>
                <a:gd name="T37" fmla="*/ 325 h 505"/>
                <a:gd name="T38" fmla="*/ 742 w 1096"/>
                <a:gd name="T39" fmla="*/ 1 h 505"/>
                <a:gd name="T40" fmla="*/ 761 w 1096"/>
                <a:gd name="T41" fmla="*/ 13 h 505"/>
                <a:gd name="T42" fmla="*/ 797 w 1096"/>
                <a:gd name="T43" fmla="*/ 33 h 505"/>
                <a:gd name="T44" fmla="*/ 849 w 1096"/>
                <a:gd name="T45" fmla="*/ 58 h 505"/>
                <a:gd name="T46" fmla="*/ 916 w 1096"/>
                <a:gd name="T47" fmla="*/ 88 h 505"/>
                <a:gd name="T48" fmla="*/ 986 w 1096"/>
                <a:gd name="T49" fmla="*/ 117 h 505"/>
                <a:gd name="T50" fmla="*/ 1035 w 1096"/>
                <a:gd name="T51" fmla="*/ 151 h 505"/>
                <a:gd name="T52" fmla="*/ 1065 w 1096"/>
                <a:gd name="T53" fmla="*/ 197 h 505"/>
                <a:gd name="T54" fmla="*/ 1083 w 1096"/>
                <a:gd name="T55" fmla="*/ 255 h 505"/>
                <a:gd name="T56" fmla="*/ 1092 w 1096"/>
                <a:gd name="T57" fmla="*/ 325 h 505"/>
                <a:gd name="T58" fmla="*/ 1095 w 1096"/>
                <a:gd name="T59" fmla="*/ 407 h 505"/>
                <a:gd name="T60" fmla="*/ 1096 w 1096"/>
                <a:gd name="T61" fmla="*/ 505 h 505"/>
                <a:gd name="T62" fmla="*/ 1 w 1096"/>
                <a:gd name="T63" fmla="*/ 455 h 505"/>
                <a:gd name="T64" fmla="*/ 2 w 1096"/>
                <a:gd name="T65" fmla="*/ 365 h 505"/>
                <a:gd name="T66" fmla="*/ 8 w 1096"/>
                <a:gd name="T67" fmla="*/ 288 h 505"/>
                <a:gd name="T68" fmla="*/ 21 w 1096"/>
                <a:gd name="T69" fmla="*/ 224 h 505"/>
                <a:gd name="T70" fmla="*/ 45 w 1096"/>
                <a:gd name="T71" fmla="*/ 173 h 505"/>
                <a:gd name="T72" fmla="*/ 85 w 1096"/>
                <a:gd name="T73" fmla="*/ 133 h 505"/>
                <a:gd name="T74" fmla="*/ 142 w 1096"/>
                <a:gd name="T75" fmla="*/ 103 h 505"/>
                <a:gd name="T76" fmla="*/ 216 w 1096"/>
                <a:gd name="T77" fmla="*/ 73 h 505"/>
                <a:gd name="T78" fmla="*/ 276 w 1096"/>
                <a:gd name="T79" fmla="*/ 45 h 505"/>
                <a:gd name="T80" fmla="*/ 320 w 1096"/>
                <a:gd name="T81" fmla="*/ 22 h 505"/>
                <a:gd name="T82" fmla="*/ 347 w 1096"/>
                <a:gd name="T83" fmla="*/ 5 h 505"/>
                <a:gd name="T84" fmla="*/ 356 w 1096"/>
                <a:gd name="T85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6" h="505">
                  <a:moveTo>
                    <a:pt x="356" y="0"/>
                  </a:moveTo>
                  <a:lnTo>
                    <a:pt x="460" y="325"/>
                  </a:lnTo>
                  <a:lnTo>
                    <a:pt x="474" y="370"/>
                  </a:lnTo>
                  <a:lnTo>
                    <a:pt x="520" y="238"/>
                  </a:lnTo>
                  <a:lnTo>
                    <a:pt x="503" y="213"/>
                  </a:lnTo>
                  <a:lnTo>
                    <a:pt x="490" y="190"/>
                  </a:lnTo>
                  <a:lnTo>
                    <a:pt x="482" y="169"/>
                  </a:lnTo>
                  <a:lnTo>
                    <a:pt x="476" y="152"/>
                  </a:lnTo>
                  <a:lnTo>
                    <a:pt x="475" y="137"/>
                  </a:lnTo>
                  <a:lnTo>
                    <a:pt x="477" y="125"/>
                  </a:lnTo>
                  <a:lnTo>
                    <a:pt x="481" y="114"/>
                  </a:lnTo>
                  <a:lnTo>
                    <a:pt x="487" y="105"/>
                  </a:lnTo>
                  <a:lnTo>
                    <a:pt x="494" y="99"/>
                  </a:lnTo>
                  <a:lnTo>
                    <a:pt x="503" y="93"/>
                  </a:lnTo>
                  <a:lnTo>
                    <a:pt x="512" y="90"/>
                  </a:lnTo>
                  <a:lnTo>
                    <a:pt x="520" y="86"/>
                  </a:lnTo>
                  <a:lnTo>
                    <a:pt x="529" y="85"/>
                  </a:lnTo>
                  <a:lnTo>
                    <a:pt x="537" y="84"/>
                  </a:lnTo>
                  <a:lnTo>
                    <a:pt x="544" y="83"/>
                  </a:lnTo>
                  <a:lnTo>
                    <a:pt x="548" y="83"/>
                  </a:lnTo>
                  <a:lnTo>
                    <a:pt x="554" y="83"/>
                  </a:lnTo>
                  <a:lnTo>
                    <a:pt x="560" y="84"/>
                  </a:lnTo>
                  <a:lnTo>
                    <a:pt x="568" y="85"/>
                  </a:lnTo>
                  <a:lnTo>
                    <a:pt x="576" y="86"/>
                  </a:lnTo>
                  <a:lnTo>
                    <a:pt x="586" y="90"/>
                  </a:lnTo>
                  <a:lnTo>
                    <a:pt x="594" y="94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5" y="114"/>
                  </a:lnTo>
                  <a:lnTo>
                    <a:pt x="620" y="125"/>
                  </a:lnTo>
                  <a:lnTo>
                    <a:pt x="621" y="137"/>
                  </a:lnTo>
                  <a:lnTo>
                    <a:pt x="620" y="152"/>
                  </a:lnTo>
                  <a:lnTo>
                    <a:pt x="615" y="169"/>
                  </a:lnTo>
                  <a:lnTo>
                    <a:pt x="607" y="190"/>
                  </a:lnTo>
                  <a:lnTo>
                    <a:pt x="594" y="213"/>
                  </a:lnTo>
                  <a:lnTo>
                    <a:pt x="577" y="238"/>
                  </a:lnTo>
                  <a:lnTo>
                    <a:pt x="623" y="370"/>
                  </a:lnTo>
                  <a:lnTo>
                    <a:pt x="636" y="325"/>
                  </a:lnTo>
                  <a:lnTo>
                    <a:pt x="740" y="0"/>
                  </a:lnTo>
                  <a:lnTo>
                    <a:pt x="742" y="1"/>
                  </a:lnTo>
                  <a:lnTo>
                    <a:pt x="750" y="5"/>
                  </a:lnTo>
                  <a:lnTo>
                    <a:pt x="761" y="13"/>
                  </a:lnTo>
                  <a:lnTo>
                    <a:pt x="776" y="22"/>
                  </a:lnTo>
                  <a:lnTo>
                    <a:pt x="797" y="33"/>
                  </a:lnTo>
                  <a:lnTo>
                    <a:pt x="821" y="45"/>
                  </a:lnTo>
                  <a:lnTo>
                    <a:pt x="849" y="58"/>
                  </a:lnTo>
                  <a:lnTo>
                    <a:pt x="881" y="73"/>
                  </a:lnTo>
                  <a:lnTo>
                    <a:pt x="916" y="88"/>
                  </a:lnTo>
                  <a:lnTo>
                    <a:pt x="955" y="103"/>
                  </a:lnTo>
                  <a:lnTo>
                    <a:pt x="986" y="117"/>
                  </a:lnTo>
                  <a:lnTo>
                    <a:pt x="1012" y="133"/>
                  </a:lnTo>
                  <a:lnTo>
                    <a:pt x="1035" y="151"/>
                  </a:lnTo>
                  <a:lnTo>
                    <a:pt x="1051" y="173"/>
                  </a:lnTo>
                  <a:lnTo>
                    <a:pt x="1065" y="197"/>
                  </a:lnTo>
                  <a:lnTo>
                    <a:pt x="1075" y="225"/>
                  </a:lnTo>
                  <a:lnTo>
                    <a:pt x="1083" y="255"/>
                  </a:lnTo>
                  <a:lnTo>
                    <a:pt x="1089" y="288"/>
                  </a:lnTo>
                  <a:lnTo>
                    <a:pt x="1092" y="325"/>
                  </a:lnTo>
                  <a:lnTo>
                    <a:pt x="1094" y="365"/>
                  </a:lnTo>
                  <a:lnTo>
                    <a:pt x="1095" y="407"/>
                  </a:lnTo>
                  <a:lnTo>
                    <a:pt x="1096" y="455"/>
                  </a:lnTo>
                  <a:lnTo>
                    <a:pt x="1096" y="505"/>
                  </a:lnTo>
                  <a:lnTo>
                    <a:pt x="0" y="505"/>
                  </a:lnTo>
                  <a:lnTo>
                    <a:pt x="1" y="455"/>
                  </a:lnTo>
                  <a:lnTo>
                    <a:pt x="1" y="407"/>
                  </a:lnTo>
                  <a:lnTo>
                    <a:pt x="2" y="365"/>
                  </a:lnTo>
                  <a:lnTo>
                    <a:pt x="4" y="324"/>
                  </a:lnTo>
                  <a:lnTo>
                    <a:pt x="8" y="288"/>
                  </a:lnTo>
                  <a:lnTo>
                    <a:pt x="13" y="255"/>
                  </a:lnTo>
                  <a:lnTo>
                    <a:pt x="21" y="224"/>
                  </a:lnTo>
                  <a:lnTo>
                    <a:pt x="32" y="197"/>
                  </a:lnTo>
                  <a:lnTo>
                    <a:pt x="45" y="173"/>
                  </a:lnTo>
                  <a:lnTo>
                    <a:pt x="63" y="151"/>
                  </a:lnTo>
                  <a:lnTo>
                    <a:pt x="85" y="133"/>
                  </a:lnTo>
                  <a:lnTo>
                    <a:pt x="110" y="117"/>
                  </a:lnTo>
                  <a:lnTo>
                    <a:pt x="142" y="103"/>
                  </a:lnTo>
                  <a:lnTo>
                    <a:pt x="181" y="88"/>
                  </a:lnTo>
                  <a:lnTo>
                    <a:pt x="216" y="73"/>
                  </a:lnTo>
                  <a:lnTo>
                    <a:pt x="248" y="58"/>
                  </a:lnTo>
                  <a:lnTo>
                    <a:pt x="276" y="45"/>
                  </a:lnTo>
                  <a:lnTo>
                    <a:pt x="300" y="33"/>
                  </a:lnTo>
                  <a:lnTo>
                    <a:pt x="320" y="22"/>
                  </a:lnTo>
                  <a:lnTo>
                    <a:pt x="335" y="13"/>
                  </a:lnTo>
                  <a:lnTo>
                    <a:pt x="347" y="5"/>
                  </a:lnTo>
                  <a:lnTo>
                    <a:pt x="354" y="1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396"/>
            <p:cNvSpPr>
              <a:spLocks/>
            </p:cNvSpPr>
            <p:nvPr/>
          </p:nvSpPr>
          <p:spPr bwMode="auto">
            <a:xfrm>
              <a:off x="1117601" y="3028950"/>
              <a:ext cx="92075" cy="122238"/>
            </a:xfrm>
            <a:custGeom>
              <a:avLst/>
              <a:gdLst>
                <a:gd name="T0" fmla="*/ 337 w 577"/>
                <a:gd name="T1" fmla="*/ 3 h 767"/>
                <a:gd name="T2" fmla="*/ 389 w 577"/>
                <a:gd name="T3" fmla="*/ 19 h 767"/>
                <a:gd name="T4" fmla="*/ 430 w 577"/>
                <a:gd name="T5" fmla="*/ 43 h 767"/>
                <a:gd name="T6" fmla="*/ 458 w 577"/>
                <a:gd name="T7" fmla="*/ 67 h 767"/>
                <a:gd name="T8" fmla="*/ 474 w 577"/>
                <a:gd name="T9" fmla="*/ 85 h 767"/>
                <a:gd name="T10" fmla="*/ 479 w 577"/>
                <a:gd name="T11" fmla="*/ 93 h 767"/>
                <a:gd name="T12" fmla="*/ 483 w 577"/>
                <a:gd name="T13" fmla="*/ 94 h 767"/>
                <a:gd name="T14" fmla="*/ 495 w 577"/>
                <a:gd name="T15" fmla="*/ 97 h 767"/>
                <a:gd name="T16" fmla="*/ 512 w 577"/>
                <a:gd name="T17" fmla="*/ 107 h 767"/>
                <a:gd name="T18" fmla="*/ 530 w 577"/>
                <a:gd name="T19" fmla="*/ 125 h 767"/>
                <a:gd name="T20" fmla="*/ 546 w 577"/>
                <a:gd name="T21" fmla="*/ 155 h 767"/>
                <a:gd name="T22" fmla="*/ 557 w 577"/>
                <a:gd name="T23" fmla="*/ 196 h 767"/>
                <a:gd name="T24" fmla="*/ 560 w 577"/>
                <a:gd name="T25" fmla="*/ 254 h 767"/>
                <a:gd name="T26" fmla="*/ 552 w 577"/>
                <a:gd name="T27" fmla="*/ 329 h 767"/>
                <a:gd name="T28" fmla="*/ 544 w 577"/>
                <a:gd name="T29" fmla="*/ 366 h 767"/>
                <a:gd name="T30" fmla="*/ 557 w 577"/>
                <a:gd name="T31" fmla="*/ 367 h 767"/>
                <a:gd name="T32" fmla="*/ 568 w 577"/>
                <a:gd name="T33" fmla="*/ 373 h 767"/>
                <a:gd name="T34" fmla="*/ 576 w 577"/>
                <a:gd name="T35" fmla="*/ 391 h 767"/>
                <a:gd name="T36" fmla="*/ 577 w 577"/>
                <a:gd name="T37" fmla="*/ 421 h 767"/>
                <a:gd name="T38" fmla="*/ 567 w 577"/>
                <a:gd name="T39" fmla="*/ 465 h 767"/>
                <a:gd name="T40" fmla="*/ 549 w 577"/>
                <a:gd name="T41" fmla="*/ 515 h 767"/>
                <a:gd name="T42" fmla="*/ 533 w 577"/>
                <a:gd name="T43" fmla="*/ 540 h 767"/>
                <a:gd name="T44" fmla="*/ 518 w 577"/>
                <a:gd name="T45" fmla="*/ 548 h 767"/>
                <a:gd name="T46" fmla="*/ 504 w 577"/>
                <a:gd name="T47" fmla="*/ 601 h 767"/>
                <a:gd name="T48" fmla="*/ 475 w 577"/>
                <a:gd name="T49" fmla="*/ 655 h 767"/>
                <a:gd name="T50" fmla="*/ 433 w 577"/>
                <a:gd name="T51" fmla="*/ 704 h 767"/>
                <a:gd name="T52" fmla="*/ 380 w 577"/>
                <a:gd name="T53" fmla="*/ 743 h 767"/>
                <a:gd name="T54" fmla="*/ 320 w 577"/>
                <a:gd name="T55" fmla="*/ 763 h 767"/>
                <a:gd name="T56" fmla="*/ 257 w 577"/>
                <a:gd name="T57" fmla="*/ 763 h 767"/>
                <a:gd name="T58" fmla="*/ 196 w 577"/>
                <a:gd name="T59" fmla="*/ 743 h 767"/>
                <a:gd name="T60" fmla="*/ 142 w 577"/>
                <a:gd name="T61" fmla="*/ 704 h 767"/>
                <a:gd name="T62" fmla="*/ 101 w 577"/>
                <a:gd name="T63" fmla="*/ 655 h 767"/>
                <a:gd name="T64" fmla="*/ 73 w 577"/>
                <a:gd name="T65" fmla="*/ 601 h 767"/>
                <a:gd name="T66" fmla="*/ 58 w 577"/>
                <a:gd name="T67" fmla="*/ 548 h 767"/>
                <a:gd name="T68" fmla="*/ 44 w 577"/>
                <a:gd name="T69" fmla="*/ 540 h 767"/>
                <a:gd name="T70" fmla="*/ 27 w 577"/>
                <a:gd name="T71" fmla="*/ 515 h 767"/>
                <a:gd name="T72" fmla="*/ 11 w 577"/>
                <a:gd name="T73" fmla="*/ 463 h 767"/>
                <a:gd name="T74" fmla="*/ 1 w 577"/>
                <a:gd name="T75" fmla="*/ 419 h 767"/>
                <a:gd name="T76" fmla="*/ 2 w 577"/>
                <a:gd name="T77" fmla="*/ 390 h 767"/>
                <a:gd name="T78" fmla="*/ 9 w 577"/>
                <a:gd name="T79" fmla="*/ 373 h 767"/>
                <a:gd name="T80" fmla="*/ 21 w 577"/>
                <a:gd name="T81" fmla="*/ 366 h 767"/>
                <a:gd name="T82" fmla="*/ 34 w 577"/>
                <a:gd name="T83" fmla="*/ 365 h 767"/>
                <a:gd name="T84" fmla="*/ 24 w 577"/>
                <a:gd name="T85" fmla="*/ 328 h 767"/>
                <a:gd name="T86" fmla="*/ 18 w 577"/>
                <a:gd name="T87" fmla="*/ 268 h 767"/>
                <a:gd name="T88" fmla="*/ 24 w 577"/>
                <a:gd name="T89" fmla="*/ 212 h 767"/>
                <a:gd name="T90" fmla="*/ 44 w 577"/>
                <a:gd name="T91" fmla="*/ 158 h 767"/>
                <a:gd name="T92" fmla="*/ 74 w 577"/>
                <a:gd name="T93" fmla="*/ 113 h 767"/>
                <a:gd name="T94" fmla="*/ 122 w 577"/>
                <a:gd name="T95" fmla="*/ 66 h 767"/>
                <a:gd name="T96" fmla="*/ 174 w 577"/>
                <a:gd name="T97" fmla="*/ 29 h 767"/>
                <a:gd name="T98" fmla="*/ 216 w 577"/>
                <a:gd name="T99" fmla="*/ 11 h 767"/>
                <a:gd name="T100" fmla="*/ 271 w 577"/>
                <a:gd name="T101" fmla="*/ 1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7" h="767">
                  <a:moveTo>
                    <a:pt x="307" y="0"/>
                  </a:moveTo>
                  <a:lnTo>
                    <a:pt x="337" y="3"/>
                  </a:lnTo>
                  <a:lnTo>
                    <a:pt x="365" y="10"/>
                  </a:lnTo>
                  <a:lnTo>
                    <a:pt x="389" y="19"/>
                  </a:lnTo>
                  <a:lnTo>
                    <a:pt x="411" y="30"/>
                  </a:lnTo>
                  <a:lnTo>
                    <a:pt x="430" y="43"/>
                  </a:lnTo>
                  <a:lnTo>
                    <a:pt x="445" y="55"/>
                  </a:lnTo>
                  <a:lnTo>
                    <a:pt x="458" y="67"/>
                  </a:lnTo>
                  <a:lnTo>
                    <a:pt x="468" y="77"/>
                  </a:lnTo>
                  <a:lnTo>
                    <a:pt x="474" y="85"/>
                  </a:lnTo>
                  <a:lnTo>
                    <a:pt x="477" y="91"/>
                  </a:lnTo>
                  <a:lnTo>
                    <a:pt x="479" y="93"/>
                  </a:lnTo>
                  <a:lnTo>
                    <a:pt x="480" y="93"/>
                  </a:lnTo>
                  <a:lnTo>
                    <a:pt x="483" y="94"/>
                  </a:lnTo>
                  <a:lnTo>
                    <a:pt x="489" y="95"/>
                  </a:lnTo>
                  <a:lnTo>
                    <a:pt x="495" y="97"/>
                  </a:lnTo>
                  <a:lnTo>
                    <a:pt x="503" y="102"/>
                  </a:lnTo>
                  <a:lnTo>
                    <a:pt x="512" y="107"/>
                  </a:lnTo>
                  <a:lnTo>
                    <a:pt x="521" y="115"/>
                  </a:lnTo>
                  <a:lnTo>
                    <a:pt x="530" y="125"/>
                  </a:lnTo>
                  <a:lnTo>
                    <a:pt x="538" y="138"/>
                  </a:lnTo>
                  <a:lnTo>
                    <a:pt x="546" y="155"/>
                  </a:lnTo>
                  <a:lnTo>
                    <a:pt x="552" y="173"/>
                  </a:lnTo>
                  <a:lnTo>
                    <a:pt x="557" y="196"/>
                  </a:lnTo>
                  <a:lnTo>
                    <a:pt x="560" y="223"/>
                  </a:lnTo>
                  <a:lnTo>
                    <a:pt x="560" y="254"/>
                  </a:lnTo>
                  <a:lnTo>
                    <a:pt x="558" y="289"/>
                  </a:lnTo>
                  <a:lnTo>
                    <a:pt x="552" y="329"/>
                  </a:lnTo>
                  <a:lnTo>
                    <a:pt x="549" y="347"/>
                  </a:lnTo>
                  <a:lnTo>
                    <a:pt x="544" y="366"/>
                  </a:lnTo>
                  <a:lnTo>
                    <a:pt x="550" y="366"/>
                  </a:lnTo>
                  <a:lnTo>
                    <a:pt x="557" y="367"/>
                  </a:lnTo>
                  <a:lnTo>
                    <a:pt x="562" y="369"/>
                  </a:lnTo>
                  <a:lnTo>
                    <a:pt x="568" y="373"/>
                  </a:lnTo>
                  <a:lnTo>
                    <a:pt x="572" y="381"/>
                  </a:lnTo>
                  <a:lnTo>
                    <a:pt x="576" y="391"/>
                  </a:lnTo>
                  <a:lnTo>
                    <a:pt x="577" y="404"/>
                  </a:lnTo>
                  <a:lnTo>
                    <a:pt x="577" y="421"/>
                  </a:lnTo>
                  <a:lnTo>
                    <a:pt x="573" y="440"/>
                  </a:lnTo>
                  <a:lnTo>
                    <a:pt x="567" y="465"/>
                  </a:lnTo>
                  <a:lnTo>
                    <a:pt x="558" y="493"/>
                  </a:lnTo>
                  <a:lnTo>
                    <a:pt x="549" y="515"/>
                  </a:lnTo>
                  <a:lnTo>
                    <a:pt x="540" y="530"/>
                  </a:lnTo>
                  <a:lnTo>
                    <a:pt x="533" y="540"/>
                  </a:lnTo>
                  <a:lnTo>
                    <a:pt x="525" y="546"/>
                  </a:lnTo>
                  <a:lnTo>
                    <a:pt x="518" y="548"/>
                  </a:lnTo>
                  <a:lnTo>
                    <a:pt x="513" y="574"/>
                  </a:lnTo>
                  <a:lnTo>
                    <a:pt x="504" y="601"/>
                  </a:lnTo>
                  <a:lnTo>
                    <a:pt x="491" y="628"/>
                  </a:lnTo>
                  <a:lnTo>
                    <a:pt x="475" y="655"/>
                  </a:lnTo>
                  <a:lnTo>
                    <a:pt x="455" y="680"/>
                  </a:lnTo>
                  <a:lnTo>
                    <a:pt x="433" y="704"/>
                  </a:lnTo>
                  <a:lnTo>
                    <a:pt x="409" y="725"/>
                  </a:lnTo>
                  <a:lnTo>
                    <a:pt x="380" y="743"/>
                  </a:lnTo>
                  <a:lnTo>
                    <a:pt x="350" y="756"/>
                  </a:lnTo>
                  <a:lnTo>
                    <a:pt x="320" y="763"/>
                  </a:lnTo>
                  <a:lnTo>
                    <a:pt x="289" y="767"/>
                  </a:lnTo>
                  <a:lnTo>
                    <a:pt x="257" y="763"/>
                  </a:lnTo>
                  <a:lnTo>
                    <a:pt x="227" y="756"/>
                  </a:lnTo>
                  <a:lnTo>
                    <a:pt x="196" y="743"/>
                  </a:lnTo>
                  <a:lnTo>
                    <a:pt x="168" y="725"/>
                  </a:lnTo>
                  <a:lnTo>
                    <a:pt x="142" y="704"/>
                  </a:lnTo>
                  <a:lnTo>
                    <a:pt x="120" y="680"/>
                  </a:lnTo>
                  <a:lnTo>
                    <a:pt x="101" y="655"/>
                  </a:lnTo>
                  <a:lnTo>
                    <a:pt x="86" y="628"/>
                  </a:lnTo>
                  <a:lnTo>
                    <a:pt x="73" y="601"/>
                  </a:lnTo>
                  <a:lnTo>
                    <a:pt x="64" y="574"/>
                  </a:lnTo>
                  <a:lnTo>
                    <a:pt x="58" y="548"/>
                  </a:lnTo>
                  <a:lnTo>
                    <a:pt x="52" y="546"/>
                  </a:lnTo>
                  <a:lnTo>
                    <a:pt x="44" y="540"/>
                  </a:lnTo>
                  <a:lnTo>
                    <a:pt x="36" y="530"/>
                  </a:lnTo>
                  <a:lnTo>
                    <a:pt x="27" y="515"/>
                  </a:lnTo>
                  <a:lnTo>
                    <a:pt x="20" y="493"/>
                  </a:lnTo>
                  <a:lnTo>
                    <a:pt x="11" y="463"/>
                  </a:lnTo>
                  <a:lnTo>
                    <a:pt x="4" y="439"/>
                  </a:lnTo>
                  <a:lnTo>
                    <a:pt x="1" y="419"/>
                  </a:lnTo>
                  <a:lnTo>
                    <a:pt x="0" y="403"/>
                  </a:lnTo>
                  <a:lnTo>
                    <a:pt x="2" y="390"/>
                  </a:lnTo>
                  <a:lnTo>
                    <a:pt x="4" y="380"/>
                  </a:lnTo>
                  <a:lnTo>
                    <a:pt x="9" y="373"/>
                  </a:lnTo>
                  <a:lnTo>
                    <a:pt x="14" y="368"/>
                  </a:lnTo>
                  <a:lnTo>
                    <a:pt x="21" y="366"/>
                  </a:lnTo>
                  <a:lnTo>
                    <a:pt x="27" y="365"/>
                  </a:lnTo>
                  <a:lnTo>
                    <a:pt x="34" y="365"/>
                  </a:lnTo>
                  <a:lnTo>
                    <a:pt x="29" y="346"/>
                  </a:lnTo>
                  <a:lnTo>
                    <a:pt x="24" y="328"/>
                  </a:lnTo>
                  <a:lnTo>
                    <a:pt x="20" y="297"/>
                  </a:lnTo>
                  <a:lnTo>
                    <a:pt x="18" y="268"/>
                  </a:lnTo>
                  <a:lnTo>
                    <a:pt x="19" y="239"/>
                  </a:lnTo>
                  <a:lnTo>
                    <a:pt x="24" y="212"/>
                  </a:lnTo>
                  <a:lnTo>
                    <a:pt x="32" y="184"/>
                  </a:lnTo>
                  <a:lnTo>
                    <a:pt x="44" y="158"/>
                  </a:lnTo>
                  <a:lnTo>
                    <a:pt x="58" y="135"/>
                  </a:lnTo>
                  <a:lnTo>
                    <a:pt x="74" y="113"/>
                  </a:lnTo>
                  <a:lnTo>
                    <a:pt x="91" y="94"/>
                  </a:lnTo>
                  <a:lnTo>
                    <a:pt x="122" y="66"/>
                  </a:lnTo>
                  <a:lnTo>
                    <a:pt x="154" y="41"/>
                  </a:lnTo>
                  <a:lnTo>
                    <a:pt x="174" y="29"/>
                  </a:lnTo>
                  <a:lnTo>
                    <a:pt x="194" y="19"/>
                  </a:lnTo>
                  <a:lnTo>
                    <a:pt x="216" y="11"/>
                  </a:lnTo>
                  <a:lnTo>
                    <a:pt x="243" y="4"/>
                  </a:lnTo>
                  <a:lnTo>
                    <a:pt x="271" y="1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397"/>
            <p:cNvSpPr>
              <a:spLocks/>
            </p:cNvSpPr>
            <p:nvPr/>
          </p:nvSpPr>
          <p:spPr bwMode="auto">
            <a:xfrm>
              <a:off x="674688" y="3149600"/>
              <a:ext cx="174625" cy="79375"/>
            </a:xfrm>
            <a:custGeom>
              <a:avLst/>
              <a:gdLst>
                <a:gd name="T0" fmla="*/ 460 w 1096"/>
                <a:gd name="T1" fmla="*/ 325 h 505"/>
                <a:gd name="T2" fmla="*/ 520 w 1096"/>
                <a:gd name="T3" fmla="*/ 238 h 505"/>
                <a:gd name="T4" fmla="*/ 490 w 1096"/>
                <a:gd name="T5" fmla="*/ 190 h 505"/>
                <a:gd name="T6" fmla="*/ 477 w 1096"/>
                <a:gd name="T7" fmla="*/ 152 h 505"/>
                <a:gd name="T8" fmla="*/ 477 w 1096"/>
                <a:gd name="T9" fmla="*/ 125 h 505"/>
                <a:gd name="T10" fmla="*/ 486 w 1096"/>
                <a:gd name="T11" fmla="*/ 105 h 505"/>
                <a:gd name="T12" fmla="*/ 503 w 1096"/>
                <a:gd name="T13" fmla="*/ 93 h 505"/>
                <a:gd name="T14" fmla="*/ 521 w 1096"/>
                <a:gd name="T15" fmla="*/ 86 h 505"/>
                <a:gd name="T16" fmla="*/ 537 w 1096"/>
                <a:gd name="T17" fmla="*/ 84 h 505"/>
                <a:gd name="T18" fmla="*/ 548 w 1096"/>
                <a:gd name="T19" fmla="*/ 83 h 505"/>
                <a:gd name="T20" fmla="*/ 559 w 1096"/>
                <a:gd name="T21" fmla="*/ 84 h 505"/>
                <a:gd name="T22" fmla="*/ 576 w 1096"/>
                <a:gd name="T23" fmla="*/ 86 h 505"/>
                <a:gd name="T24" fmla="*/ 593 w 1096"/>
                <a:gd name="T25" fmla="*/ 94 h 505"/>
                <a:gd name="T26" fmla="*/ 610 w 1096"/>
                <a:gd name="T27" fmla="*/ 105 h 505"/>
                <a:gd name="T28" fmla="*/ 620 w 1096"/>
                <a:gd name="T29" fmla="*/ 125 h 505"/>
                <a:gd name="T30" fmla="*/ 620 w 1096"/>
                <a:gd name="T31" fmla="*/ 152 h 505"/>
                <a:gd name="T32" fmla="*/ 607 w 1096"/>
                <a:gd name="T33" fmla="*/ 190 h 505"/>
                <a:gd name="T34" fmla="*/ 577 w 1096"/>
                <a:gd name="T35" fmla="*/ 238 h 505"/>
                <a:gd name="T36" fmla="*/ 636 w 1096"/>
                <a:gd name="T37" fmla="*/ 325 h 505"/>
                <a:gd name="T38" fmla="*/ 742 w 1096"/>
                <a:gd name="T39" fmla="*/ 1 h 505"/>
                <a:gd name="T40" fmla="*/ 761 w 1096"/>
                <a:gd name="T41" fmla="*/ 13 h 505"/>
                <a:gd name="T42" fmla="*/ 796 w 1096"/>
                <a:gd name="T43" fmla="*/ 33 h 505"/>
                <a:gd name="T44" fmla="*/ 849 w 1096"/>
                <a:gd name="T45" fmla="*/ 58 h 505"/>
                <a:gd name="T46" fmla="*/ 916 w 1096"/>
                <a:gd name="T47" fmla="*/ 88 h 505"/>
                <a:gd name="T48" fmla="*/ 986 w 1096"/>
                <a:gd name="T49" fmla="*/ 117 h 505"/>
                <a:gd name="T50" fmla="*/ 1034 w 1096"/>
                <a:gd name="T51" fmla="*/ 151 h 505"/>
                <a:gd name="T52" fmla="*/ 1064 w 1096"/>
                <a:gd name="T53" fmla="*/ 197 h 505"/>
                <a:gd name="T54" fmla="*/ 1083 w 1096"/>
                <a:gd name="T55" fmla="*/ 255 h 505"/>
                <a:gd name="T56" fmla="*/ 1092 w 1096"/>
                <a:gd name="T57" fmla="*/ 325 h 505"/>
                <a:gd name="T58" fmla="*/ 1095 w 1096"/>
                <a:gd name="T59" fmla="*/ 407 h 505"/>
                <a:gd name="T60" fmla="*/ 1096 w 1096"/>
                <a:gd name="T61" fmla="*/ 505 h 505"/>
                <a:gd name="T62" fmla="*/ 0 w 1096"/>
                <a:gd name="T63" fmla="*/ 455 h 505"/>
                <a:gd name="T64" fmla="*/ 2 w 1096"/>
                <a:gd name="T65" fmla="*/ 365 h 505"/>
                <a:gd name="T66" fmla="*/ 8 w 1096"/>
                <a:gd name="T67" fmla="*/ 288 h 505"/>
                <a:gd name="T68" fmla="*/ 21 w 1096"/>
                <a:gd name="T69" fmla="*/ 224 h 505"/>
                <a:gd name="T70" fmla="*/ 45 w 1096"/>
                <a:gd name="T71" fmla="*/ 173 h 505"/>
                <a:gd name="T72" fmla="*/ 84 w 1096"/>
                <a:gd name="T73" fmla="*/ 133 h 505"/>
                <a:gd name="T74" fmla="*/ 142 w 1096"/>
                <a:gd name="T75" fmla="*/ 103 h 505"/>
                <a:gd name="T76" fmla="*/ 216 w 1096"/>
                <a:gd name="T77" fmla="*/ 73 h 505"/>
                <a:gd name="T78" fmla="*/ 276 w 1096"/>
                <a:gd name="T79" fmla="*/ 45 h 505"/>
                <a:gd name="T80" fmla="*/ 320 w 1096"/>
                <a:gd name="T81" fmla="*/ 22 h 505"/>
                <a:gd name="T82" fmla="*/ 347 w 1096"/>
                <a:gd name="T83" fmla="*/ 5 h 505"/>
                <a:gd name="T84" fmla="*/ 356 w 1096"/>
                <a:gd name="T85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6" h="505">
                  <a:moveTo>
                    <a:pt x="356" y="0"/>
                  </a:moveTo>
                  <a:lnTo>
                    <a:pt x="460" y="325"/>
                  </a:lnTo>
                  <a:lnTo>
                    <a:pt x="474" y="370"/>
                  </a:lnTo>
                  <a:lnTo>
                    <a:pt x="520" y="238"/>
                  </a:lnTo>
                  <a:lnTo>
                    <a:pt x="503" y="213"/>
                  </a:lnTo>
                  <a:lnTo>
                    <a:pt x="490" y="190"/>
                  </a:lnTo>
                  <a:lnTo>
                    <a:pt x="481" y="169"/>
                  </a:lnTo>
                  <a:lnTo>
                    <a:pt x="477" y="152"/>
                  </a:lnTo>
                  <a:lnTo>
                    <a:pt x="475" y="137"/>
                  </a:lnTo>
                  <a:lnTo>
                    <a:pt x="477" y="125"/>
                  </a:lnTo>
                  <a:lnTo>
                    <a:pt x="481" y="114"/>
                  </a:lnTo>
                  <a:lnTo>
                    <a:pt x="486" y="105"/>
                  </a:lnTo>
                  <a:lnTo>
                    <a:pt x="494" y="99"/>
                  </a:lnTo>
                  <a:lnTo>
                    <a:pt x="503" y="93"/>
                  </a:lnTo>
                  <a:lnTo>
                    <a:pt x="512" y="90"/>
                  </a:lnTo>
                  <a:lnTo>
                    <a:pt x="521" y="86"/>
                  </a:lnTo>
                  <a:lnTo>
                    <a:pt x="529" y="85"/>
                  </a:lnTo>
                  <a:lnTo>
                    <a:pt x="537" y="84"/>
                  </a:lnTo>
                  <a:lnTo>
                    <a:pt x="544" y="83"/>
                  </a:lnTo>
                  <a:lnTo>
                    <a:pt x="548" y="83"/>
                  </a:lnTo>
                  <a:lnTo>
                    <a:pt x="553" y="83"/>
                  </a:lnTo>
                  <a:lnTo>
                    <a:pt x="559" y="84"/>
                  </a:lnTo>
                  <a:lnTo>
                    <a:pt x="567" y="85"/>
                  </a:lnTo>
                  <a:lnTo>
                    <a:pt x="576" y="86"/>
                  </a:lnTo>
                  <a:lnTo>
                    <a:pt x="585" y="90"/>
                  </a:lnTo>
                  <a:lnTo>
                    <a:pt x="593" y="94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5" y="114"/>
                  </a:lnTo>
                  <a:lnTo>
                    <a:pt x="620" y="125"/>
                  </a:lnTo>
                  <a:lnTo>
                    <a:pt x="621" y="137"/>
                  </a:lnTo>
                  <a:lnTo>
                    <a:pt x="620" y="152"/>
                  </a:lnTo>
                  <a:lnTo>
                    <a:pt x="615" y="169"/>
                  </a:lnTo>
                  <a:lnTo>
                    <a:pt x="607" y="190"/>
                  </a:lnTo>
                  <a:lnTo>
                    <a:pt x="593" y="213"/>
                  </a:lnTo>
                  <a:lnTo>
                    <a:pt x="577" y="238"/>
                  </a:lnTo>
                  <a:lnTo>
                    <a:pt x="622" y="370"/>
                  </a:lnTo>
                  <a:lnTo>
                    <a:pt x="636" y="325"/>
                  </a:lnTo>
                  <a:lnTo>
                    <a:pt x="740" y="0"/>
                  </a:lnTo>
                  <a:lnTo>
                    <a:pt x="742" y="1"/>
                  </a:lnTo>
                  <a:lnTo>
                    <a:pt x="749" y="5"/>
                  </a:lnTo>
                  <a:lnTo>
                    <a:pt x="761" y="13"/>
                  </a:lnTo>
                  <a:lnTo>
                    <a:pt x="777" y="22"/>
                  </a:lnTo>
                  <a:lnTo>
                    <a:pt x="796" y="33"/>
                  </a:lnTo>
                  <a:lnTo>
                    <a:pt x="821" y="45"/>
                  </a:lnTo>
                  <a:lnTo>
                    <a:pt x="849" y="58"/>
                  </a:lnTo>
                  <a:lnTo>
                    <a:pt x="880" y="73"/>
                  </a:lnTo>
                  <a:lnTo>
                    <a:pt x="916" y="88"/>
                  </a:lnTo>
                  <a:lnTo>
                    <a:pt x="954" y="103"/>
                  </a:lnTo>
                  <a:lnTo>
                    <a:pt x="986" y="117"/>
                  </a:lnTo>
                  <a:lnTo>
                    <a:pt x="1013" y="133"/>
                  </a:lnTo>
                  <a:lnTo>
                    <a:pt x="1034" y="151"/>
                  </a:lnTo>
                  <a:lnTo>
                    <a:pt x="1051" y="173"/>
                  </a:lnTo>
                  <a:lnTo>
                    <a:pt x="1064" y="197"/>
                  </a:lnTo>
                  <a:lnTo>
                    <a:pt x="1075" y="225"/>
                  </a:lnTo>
                  <a:lnTo>
                    <a:pt x="1083" y="255"/>
                  </a:lnTo>
                  <a:lnTo>
                    <a:pt x="1089" y="288"/>
                  </a:lnTo>
                  <a:lnTo>
                    <a:pt x="1092" y="325"/>
                  </a:lnTo>
                  <a:lnTo>
                    <a:pt x="1094" y="365"/>
                  </a:lnTo>
                  <a:lnTo>
                    <a:pt x="1095" y="407"/>
                  </a:lnTo>
                  <a:lnTo>
                    <a:pt x="1095" y="455"/>
                  </a:lnTo>
                  <a:lnTo>
                    <a:pt x="1096" y="505"/>
                  </a:lnTo>
                  <a:lnTo>
                    <a:pt x="0" y="505"/>
                  </a:lnTo>
                  <a:lnTo>
                    <a:pt x="0" y="455"/>
                  </a:lnTo>
                  <a:lnTo>
                    <a:pt x="1" y="407"/>
                  </a:lnTo>
                  <a:lnTo>
                    <a:pt x="2" y="365"/>
                  </a:lnTo>
                  <a:lnTo>
                    <a:pt x="4" y="324"/>
                  </a:lnTo>
                  <a:lnTo>
                    <a:pt x="8" y="288"/>
                  </a:lnTo>
                  <a:lnTo>
                    <a:pt x="13" y="255"/>
                  </a:lnTo>
                  <a:lnTo>
                    <a:pt x="21" y="224"/>
                  </a:lnTo>
                  <a:lnTo>
                    <a:pt x="31" y="197"/>
                  </a:lnTo>
                  <a:lnTo>
                    <a:pt x="45" y="173"/>
                  </a:lnTo>
                  <a:lnTo>
                    <a:pt x="63" y="151"/>
                  </a:lnTo>
                  <a:lnTo>
                    <a:pt x="84" y="133"/>
                  </a:lnTo>
                  <a:lnTo>
                    <a:pt x="110" y="117"/>
                  </a:lnTo>
                  <a:lnTo>
                    <a:pt x="142" y="103"/>
                  </a:lnTo>
                  <a:lnTo>
                    <a:pt x="181" y="88"/>
                  </a:lnTo>
                  <a:lnTo>
                    <a:pt x="216" y="73"/>
                  </a:lnTo>
                  <a:lnTo>
                    <a:pt x="247" y="58"/>
                  </a:lnTo>
                  <a:lnTo>
                    <a:pt x="276" y="45"/>
                  </a:lnTo>
                  <a:lnTo>
                    <a:pt x="300" y="33"/>
                  </a:lnTo>
                  <a:lnTo>
                    <a:pt x="320" y="22"/>
                  </a:lnTo>
                  <a:lnTo>
                    <a:pt x="335" y="13"/>
                  </a:lnTo>
                  <a:lnTo>
                    <a:pt x="347" y="5"/>
                  </a:lnTo>
                  <a:lnTo>
                    <a:pt x="354" y="1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398"/>
            <p:cNvSpPr>
              <a:spLocks/>
            </p:cNvSpPr>
            <p:nvPr/>
          </p:nvSpPr>
          <p:spPr bwMode="auto">
            <a:xfrm>
              <a:off x="715963" y="3028950"/>
              <a:ext cx="90488" cy="122238"/>
            </a:xfrm>
            <a:custGeom>
              <a:avLst/>
              <a:gdLst>
                <a:gd name="T0" fmla="*/ 338 w 577"/>
                <a:gd name="T1" fmla="*/ 3 h 767"/>
                <a:gd name="T2" fmla="*/ 389 w 577"/>
                <a:gd name="T3" fmla="*/ 19 h 767"/>
                <a:gd name="T4" fmla="*/ 430 w 577"/>
                <a:gd name="T5" fmla="*/ 43 h 767"/>
                <a:gd name="T6" fmla="*/ 458 w 577"/>
                <a:gd name="T7" fmla="*/ 67 h 767"/>
                <a:gd name="T8" fmla="*/ 473 w 577"/>
                <a:gd name="T9" fmla="*/ 85 h 767"/>
                <a:gd name="T10" fmla="*/ 479 w 577"/>
                <a:gd name="T11" fmla="*/ 93 h 767"/>
                <a:gd name="T12" fmla="*/ 483 w 577"/>
                <a:gd name="T13" fmla="*/ 94 h 767"/>
                <a:gd name="T14" fmla="*/ 495 w 577"/>
                <a:gd name="T15" fmla="*/ 97 h 767"/>
                <a:gd name="T16" fmla="*/ 512 w 577"/>
                <a:gd name="T17" fmla="*/ 107 h 767"/>
                <a:gd name="T18" fmla="*/ 529 w 577"/>
                <a:gd name="T19" fmla="*/ 125 h 767"/>
                <a:gd name="T20" fmla="*/ 546 w 577"/>
                <a:gd name="T21" fmla="*/ 155 h 767"/>
                <a:gd name="T22" fmla="*/ 557 w 577"/>
                <a:gd name="T23" fmla="*/ 196 h 767"/>
                <a:gd name="T24" fmla="*/ 560 w 577"/>
                <a:gd name="T25" fmla="*/ 254 h 767"/>
                <a:gd name="T26" fmla="*/ 553 w 577"/>
                <a:gd name="T27" fmla="*/ 329 h 767"/>
                <a:gd name="T28" fmla="*/ 543 w 577"/>
                <a:gd name="T29" fmla="*/ 366 h 767"/>
                <a:gd name="T30" fmla="*/ 557 w 577"/>
                <a:gd name="T31" fmla="*/ 367 h 767"/>
                <a:gd name="T32" fmla="*/ 568 w 577"/>
                <a:gd name="T33" fmla="*/ 373 h 767"/>
                <a:gd name="T34" fmla="*/ 576 w 577"/>
                <a:gd name="T35" fmla="*/ 391 h 767"/>
                <a:gd name="T36" fmla="*/ 576 w 577"/>
                <a:gd name="T37" fmla="*/ 421 h 767"/>
                <a:gd name="T38" fmla="*/ 567 w 577"/>
                <a:gd name="T39" fmla="*/ 465 h 767"/>
                <a:gd name="T40" fmla="*/ 549 w 577"/>
                <a:gd name="T41" fmla="*/ 515 h 767"/>
                <a:gd name="T42" fmla="*/ 533 w 577"/>
                <a:gd name="T43" fmla="*/ 540 h 767"/>
                <a:gd name="T44" fmla="*/ 518 w 577"/>
                <a:gd name="T45" fmla="*/ 548 h 767"/>
                <a:gd name="T46" fmla="*/ 503 w 577"/>
                <a:gd name="T47" fmla="*/ 601 h 767"/>
                <a:gd name="T48" fmla="*/ 475 w 577"/>
                <a:gd name="T49" fmla="*/ 655 h 767"/>
                <a:gd name="T50" fmla="*/ 433 w 577"/>
                <a:gd name="T51" fmla="*/ 704 h 767"/>
                <a:gd name="T52" fmla="*/ 381 w 577"/>
                <a:gd name="T53" fmla="*/ 743 h 767"/>
                <a:gd name="T54" fmla="*/ 320 w 577"/>
                <a:gd name="T55" fmla="*/ 763 h 767"/>
                <a:gd name="T56" fmla="*/ 257 w 577"/>
                <a:gd name="T57" fmla="*/ 763 h 767"/>
                <a:gd name="T58" fmla="*/ 195 w 577"/>
                <a:gd name="T59" fmla="*/ 743 h 767"/>
                <a:gd name="T60" fmla="*/ 142 w 577"/>
                <a:gd name="T61" fmla="*/ 704 h 767"/>
                <a:gd name="T62" fmla="*/ 101 w 577"/>
                <a:gd name="T63" fmla="*/ 655 h 767"/>
                <a:gd name="T64" fmla="*/ 73 w 577"/>
                <a:gd name="T65" fmla="*/ 601 h 767"/>
                <a:gd name="T66" fmla="*/ 58 w 577"/>
                <a:gd name="T67" fmla="*/ 548 h 767"/>
                <a:gd name="T68" fmla="*/ 44 w 577"/>
                <a:gd name="T69" fmla="*/ 540 h 767"/>
                <a:gd name="T70" fmla="*/ 28 w 577"/>
                <a:gd name="T71" fmla="*/ 515 h 767"/>
                <a:gd name="T72" fmla="*/ 10 w 577"/>
                <a:gd name="T73" fmla="*/ 463 h 767"/>
                <a:gd name="T74" fmla="*/ 1 w 577"/>
                <a:gd name="T75" fmla="*/ 419 h 767"/>
                <a:gd name="T76" fmla="*/ 1 w 577"/>
                <a:gd name="T77" fmla="*/ 390 h 767"/>
                <a:gd name="T78" fmla="*/ 9 w 577"/>
                <a:gd name="T79" fmla="*/ 373 h 767"/>
                <a:gd name="T80" fmla="*/ 21 w 577"/>
                <a:gd name="T81" fmla="*/ 366 h 767"/>
                <a:gd name="T82" fmla="*/ 34 w 577"/>
                <a:gd name="T83" fmla="*/ 365 h 767"/>
                <a:gd name="T84" fmla="*/ 24 w 577"/>
                <a:gd name="T85" fmla="*/ 328 h 767"/>
                <a:gd name="T86" fmla="*/ 18 w 577"/>
                <a:gd name="T87" fmla="*/ 268 h 767"/>
                <a:gd name="T88" fmla="*/ 24 w 577"/>
                <a:gd name="T89" fmla="*/ 212 h 767"/>
                <a:gd name="T90" fmla="*/ 44 w 577"/>
                <a:gd name="T91" fmla="*/ 158 h 767"/>
                <a:gd name="T92" fmla="*/ 74 w 577"/>
                <a:gd name="T93" fmla="*/ 113 h 767"/>
                <a:gd name="T94" fmla="*/ 121 w 577"/>
                <a:gd name="T95" fmla="*/ 66 h 767"/>
                <a:gd name="T96" fmla="*/ 173 w 577"/>
                <a:gd name="T97" fmla="*/ 29 h 767"/>
                <a:gd name="T98" fmla="*/ 215 w 577"/>
                <a:gd name="T99" fmla="*/ 11 h 767"/>
                <a:gd name="T100" fmla="*/ 271 w 577"/>
                <a:gd name="T101" fmla="*/ 1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7" h="767">
                  <a:moveTo>
                    <a:pt x="306" y="0"/>
                  </a:moveTo>
                  <a:lnTo>
                    <a:pt x="338" y="3"/>
                  </a:lnTo>
                  <a:lnTo>
                    <a:pt x="365" y="10"/>
                  </a:lnTo>
                  <a:lnTo>
                    <a:pt x="389" y="19"/>
                  </a:lnTo>
                  <a:lnTo>
                    <a:pt x="410" y="30"/>
                  </a:lnTo>
                  <a:lnTo>
                    <a:pt x="430" y="43"/>
                  </a:lnTo>
                  <a:lnTo>
                    <a:pt x="446" y="55"/>
                  </a:lnTo>
                  <a:lnTo>
                    <a:pt x="458" y="67"/>
                  </a:lnTo>
                  <a:lnTo>
                    <a:pt x="468" y="77"/>
                  </a:lnTo>
                  <a:lnTo>
                    <a:pt x="473" y="85"/>
                  </a:lnTo>
                  <a:lnTo>
                    <a:pt x="478" y="91"/>
                  </a:lnTo>
                  <a:lnTo>
                    <a:pt x="479" y="93"/>
                  </a:lnTo>
                  <a:lnTo>
                    <a:pt x="480" y="93"/>
                  </a:lnTo>
                  <a:lnTo>
                    <a:pt x="483" y="94"/>
                  </a:lnTo>
                  <a:lnTo>
                    <a:pt x="489" y="95"/>
                  </a:lnTo>
                  <a:lnTo>
                    <a:pt x="495" y="97"/>
                  </a:lnTo>
                  <a:lnTo>
                    <a:pt x="503" y="102"/>
                  </a:lnTo>
                  <a:lnTo>
                    <a:pt x="512" y="107"/>
                  </a:lnTo>
                  <a:lnTo>
                    <a:pt x="521" y="115"/>
                  </a:lnTo>
                  <a:lnTo>
                    <a:pt x="529" y="125"/>
                  </a:lnTo>
                  <a:lnTo>
                    <a:pt x="538" y="138"/>
                  </a:lnTo>
                  <a:lnTo>
                    <a:pt x="546" y="155"/>
                  </a:lnTo>
                  <a:lnTo>
                    <a:pt x="553" y="173"/>
                  </a:lnTo>
                  <a:lnTo>
                    <a:pt x="557" y="196"/>
                  </a:lnTo>
                  <a:lnTo>
                    <a:pt x="560" y="223"/>
                  </a:lnTo>
                  <a:lnTo>
                    <a:pt x="560" y="254"/>
                  </a:lnTo>
                  <a:lnTo>
                    <a:pt x="558" y="289"/>
                  </a:lnTo>
                  <a:lnTo>
                    <a:pt x="553" y="329"/>
                  </a:lnTo>
                  <a:lnTo>
                    <a:pt x="548" y="347"/>
                  </a:lnTo>
                  <a:lnTo>
                    <a:pt x="543" y="366"/>
                  </a:lnTo>
                  <a:lnTo>
                    <a:pt x="549" y="366"/>
                  </a:lnTo>
                  <a:lnTo>
                    <a:pt x="557" y="367"/>
                  </a:lnTo>
                  <a:lnTo>
                    <a:pt x="563" y="369"/>
                  </a:lnTo>
                  <a:lnTo>
                    <a:pt x="568" y="373"/>
                  </a:lnTo>
                  <a:lnTo>
                    <a:pt x="572" y="381"/>
                  </a:lnTo>
                  <a:lnTo>
                    <a:pt x="576" y="391"/>
                  </a:lnTo>
                  <a:lnTo>
                    <a:pt x="577" y="404"/>
                  </a:lnTo>
                  <a:lnTo>
                    <a:pt x="576" y="421"/>
                  </a:lnTo>
                  <a:lnTo>
                    <a:pt x="572" y="440"/>
                  </a:lnTo>
                  <a:lnTo>
                    <a:pt x="567" y="465"/>
                  </a:lnTo>
                  <a:lnTo>
                    <a:pt x="558" y="493"/>
                  </a:lnTo>
                  <a:lnTo>
                    <a:pt x="549" y="515"/>
                  </a:lnTo>
                  <a:lnTo>
                    <a:pt x="540" y="530"/>
                  </a:lnTo>
                  <a:lnTo>
                    <a:pt x="533" y="540"/>
                  </a:lnTo>
                  <a:lnTo>
                    <a:pt x="525" y="546"/>
                  </a:lnTo>
                  <a:lnTo>
                    <a:pt x="518" y="548"/>
                  </a:lnTo>
                  <a:lnTo>
                    <a:pt x="513" y="574"/>
                  </a:lnTo>
                  <a:lnTo>
                    <a:pt x="503" y="601"/>
                  </a:lnTo>
                  <a:lnTo>
                    <a:pt x="491" y="628"/>
                  </a:lnTo>
                  <a:lnTo>
                    <a:pt x="475" y="655"/>
                  </a:lnTo>
                  <a:lnTo>
                    <a:pt x="456" y="680"/>
                  </a:lnTo>
                  <a:lnTo>
                    <a:pt x="433" y="704"/>
                  </a:lnTo>
                  <a:lnTo>
                    <a:pt x="408" y="725"/>
                  </a:lnTo>
                  <a:lnTo>
                    <a:pt x="381" y="743"/>
                  </a:lnTo>
                  <a:lnTo>
                    <a:pt x="350" y="756"/>
                  </a:lnTo>
                  <a:lnTo>
                    <a:pt x="320" y="763"/>
                  </a:lnTo>
                  <a:lnTo>
                    <a:pt x="289" y="767"/>
                  </a:lnTo>
                  <a:lnTo>
                    <a:pt x="257" y="763"/>
                  </a:lnTo>
                  <a:lnTo>
                    <a:pt x="226" y="756"/>
                  </a:lnTo>
                  <a:lnTo>
                    <a:pt x="195" y="743"/>
                  </a:lnTo>
                  <a:lnTo>
                    <a:pt x="168" y="725"/>
                  </a:lnTo>
                  <a:lnTo>
                    <a:pt x="142" y="704"/>
                  </a:lnTo>
                  <a:lnTo>
                    <a:pt x="120" y="680"/>
                  </a:lnTo>
                  <a:lnTo>
                    <a:pt x="101" y="655"/>
                  </a:lnTo>
                  <a:lnTo>
                    <a:pt x="85" y="628"/>
                  </a:lnTo>
                  <a:lnTo>
                    <a:pt x="73" y="601"/>
                  </a:lnTo>
                  <a:lnTo>
                    <a:pt x="64" y="574"/>
                  </a:lnTo>
                  <a:lnTo>
                    <a:pt x="58" y="548"/>
                  </a:lnTo>
                  <a:lnTo>
                    <a:pt x="52" y="546"/>
                  </a:lnTo>
                  <a:lnTo>
                    <a:pt x="44" y="540"/>
                  </a:lnTo>
                  <a:lnTo>
                    <a:pt x="36" y="530"/>
                  </a:lnTo>
                  <a:lnTo>
                    <a:pt x="28" y="515"/>
                  </a:lnTo>
                  <a:lnTo>
                    <a:pt x="19" y="493"/>
                  </a:lnTo>
                  <a:lnTo>
                    <a:pt x="10" y="463"/>
                  </a:lnTo>
                  <a:lnTo>
                    <a:pt x="4" y="439"/>
                  </a:lnTo>
                  <a:lnTo>
                    <a:pt x="1" y="419"/>
                  </a:lnTo>
                  <a:lnTo>
                    <a:pt x="0" y="403"/>
                  </a:lnTo>
                  <a:lnTo>
                    <a:pt x="1" y="390"/>
                  </a:lnTo>
                  <a:lnTo>
                    <a:pt x="4" y="380"/>
                  </a:lnTo>
                  <a:lnTo>
                    <a:pt x="9" y="373"/>
                  </a:lnTo>
                  <a:lnTo>
                    <a:pt x="14" y="368"/>
                  </a:lnTo>
                  <a:lnTo>
                    <a:pt x="21" y="366"/>
                  </a:lnTo>
                  <a:lnTo>
                    <a:pt x="28" y="365"/>
                  </a:lnTo>
                  <a:lnTo>
                    <a:pt x="34" y="365"/>
                  </a:lnTo>
                  <a:lnTo>
                    <a:pt x="29" y="346"/>
                  </a:lnTo>
                  <a:lnTo>
                    <a:pt x="24" y="328"/>
                  </a:lnTo>
                  <a:lnTo>
                    <a:pt x="20" y="297"/>
                  </a:lnTo>
                  <a:lnTo>
                    <a:pt x="18" y="268"/>
                  </a:lnTo>
                  <a:lnTo>
                    <a:pt x="19" y="239"/>
                  </a:lnTo>
                  <a:lnTo>
                    <a:pt x="24" y="212"/>
                  </a:lnTo>
                  <a:lnTo>
                    <a:pt x="32" y="184"/>
                  </a:lnTo>
                  <a:lnTo>
                    <a:pt x="44" y="158"/>
                  </a:lnTo>
                  <a:lnTo>
                    <a:pt x="58" y="135"/>
                  </a:lnTo>
                  <a:lnTo>
                    <a:pt x="74" y="113"/>
                  </a:lnTo>
                  <a:lnTo>
                    <a:pt x="92" y="94"/>
                  </a:lnTo>
                  <a:lnTo>
                    <a:pt x="121" y="66"/>
                  </a:lnTo>
                  <a:lnTo>
                    <a:pt x="154" y="41"/>
                  </a:lnTo>
                  <a:lnTo>
                    <a:pt x="173" y="29"/>
                  </a:lnTo>
                  <a:lnTo>
                    <a:pt x="194" y="19"/>
                  </a:lnTo>
                  <a:lnTo>
                    <a:pt x="215" y="11"/>
                  </a:lnTo>
                  <a:lnTo>
                    <a:pt x="243" y="4"/>
                  </a:lnTo>
                  <a:lnTo>
                    <a:pt x="271" y="1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2" name="Group 1071"/>
          <p:cNvGrpSpPr/>
          <p:nvPr/>
        </p:nvGrpSpPr>
        <p:grpSpPr>
          <a:xfrm>
            <a:off x="1606220" y="2679700"/>
            <a:ext cx="550862" cy="573087"/>
            <a:chOff x="1617663" y="2679700"/>
            <a:chExt cx="550862" cy="573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1" name="Freeform 403"/>
            <p:cNvSpPr>
              <a:spLocks/>
            </p:cNvSpPr>
            <p:nvPr/>
          </p:nvSpPr>
          <p:spPr bwMode="auto">
            <a:xfrm>
              <a:off x="1719263" y="2679700"/>
              <a:ext cx="225425" cy="301625"/>
            </a:xfrm>
            <a:custGeom>
              <a:avLst/>
              <a:gdLst>
                <a:gd name="T0" fmla="*/ 823 w 1427"/>
                <a:gd name="T1" fmla="*/ 6 h 1903"/>
                <a:gd name="T2" fmla="*/ 947 w 1427"/>
                <a:gd name="T3" fmla="*/ 42 h 1903"/>
                <a:gd name="T4" fmla="*/ 1049 w 1427"/>
                <a:gd name="T5" fmla="*/ 95 h 1903"/>
                <a:gd name="T6" fmla="*/ 1127 w 1427"/>
                <a:gd name="T7" fmla="*/ 159 h 1903"/>
                <a:gd name="T8" fmla="*/ 1169 w 1427"/>
                <a:gd name="T9" fmla="*/ 210 h 1903"/>
                <a:gd name="T10" fmla="*/ 1183 w 1427"/>
                <a:gd name="T11" fmla="*/ 232 h 1903"/>
                <a:gd name="T12" fmla="*/ 1193 w 1427"/>
                <a:gd name="T13" fmla="*/ 233 h 1903"/>
                <a:gd name="T14" fmla="*/ 1219 w 1427"/>
                <a:gd name="T15" fmla="*/ 241 h 1903"/>
                <a:gd name="T16" fmla="*/ 1255 w 1427"/>
                <a:gd name="T17" fmla="*/ 260 h 1903"/>
                <a:gd name="T18" fmla="*/ 1297 w 1427"/>
                <a:gd name="T19" fmla="*/ 296 h 1903"/>
                <a:gd name="T20" fmla="*/ 1335 w 1427"/>
                <a:gd name="T21" fmla="*/ 353 h 1903"/>
                <a:gd name="T22" fmla="*/ 1367 w 1427"/>
                <a:gd name="T23" fmla="*/ 434 h 1903"/>
                <a:gd name="T24" fmla="*/ 1385 w 1427"/>
                <a:gd name="T25" fmla="*/ 548 h 1903"/>
                <a:gd name="T26" fmla="*/ 1383 w 1427"/>
                <a:gd name="T27" fmla="*/ 696 h 1903"/>
                <a:gd name="T28" fmla="*/ 1357 w 1427"/>
                <a:gd name="T29" fmla="*/ 862 h 1903"/>
                <a:gd name="T30" fmla="*/ 1365 w 1427"/>
                <a:gd name="T31" fmla="*/ 907 h 1903"/>
                <a:gd name="T32" fmla="*/ 1397 w 1427"/>
                <a:gd name="T33" fmla="*/ 919 h 1903"/>
                <a:gd name="T34" fmla="*/ 1420 w 1427"/>
                <a:gd name="T35" fmla="*/ 953 h 1903"/>
                <a:gd name="T36" fmla="*/ 1427 w 1427"/>
                <a:gd name="T37" fmla="*/ 1015 h 1903"/>
                <a:gd name="T38" fmla="*/ 1414 w 1427"/>
                <a:gd name="T39" fmla="*/ 1112 h 1903"/>
                <a:gd name="T40" fmla="*/ 1373 w 1427"/>
                <a:gd name="T41" fmla="*/ 1244 h 1903"/>
                <a:gd name="T42" fmla="*/ 1331 w 1427"/>
                <a:gd name="T43" fmla="*/ 1325 h 1903"/>
                <a:gd name="T44" fmla="*/ 1295 w 1427"/>
                <a:gd name="T45" fmla="*/ 1358 h 1903"/>
                <a:gd name="T46" fmla="*/ 1261 w 1427"/>
                <a:gd name="T47" fmla="*/ 1451 h 1903"/>
                <a:gd name="T48" fmla="*/ 1197 w 1427"/>
                <a:gd name="T49" fmla="*/ 1590 h 1903"/>
                <a:gd name="T50" fmla="*/ 1099 w 1427"/>
                <a:gd name="T51" fmla="*/ 1720 h 1903"/>
                <a:gd name="T52" fmla="*/ 968 w 1427"/>
                <a:gd name="T53" fmla="*/ 1827 h 1903"/>
                <a:gd name="T54" fmla="*/ 815 w 1427"/>
                <a:gd name="T55" fmla="*/ 1891 h 1903"/>
                <a:gd name="T56" fmla="*/ 662 w 1427"/>
                <a:gd name="T57" fmla="*/ 1899 h 1903"/>
                <a:gd name="T58" fmla="*/ 510 w 1427"/>
                <a:gd name="T59" fmla="*/ 1857 h 1903"/>
                <a:gd name="T60" fmla="*/ 378 w 1427"/>
                <a:gd name="T61" fmla="*/ 1771 h 1903"/>
                <a:gd name="T62" fmla="*/ 272 w 1427"/>
                <a:gd name="T63" fmla="*/ 1659 h 1903"/>
                <a:gd name="T64" fmla="*/ 198 w 1427"/>
                <a:gd name="T65" fmla="*/ 1531 h 1903"/>
                <a:gd name="T66" fmla="*/ 151 w 1427"/>
                <a:gd name="T67" fmla="*/ 1402 h 1903"/>
                <a:gd name="T68" fmla="*/ 124 w 1427"/>
                <a:gd name="T69" fmla="*/ 1353 h 1903"/>
                <a:gd name="T70" fmla="*/ 89 w 1427"/>
                <a:gd name="T71" fmla="*/ 1315 h 1903"/>
                <a:gd name="T72" fmla="*/ 51 w 1427"/>
                <a:gd name="T73" fmla="*/ 1235 h 1903"/>
                <a:gd name="T74" fmla="*/ 14 w 1427"/>
                <a:gd name="T75" fmla="*/ 1110 h 1903"/>
                <a:gd name="T76" fmla="*/ 0 w 1427"/>
                <a:gd name="T77" fmla="*/ 1013 h 1903"/>
                <a:gd name="T78" fmla="*/ 7 w 1427"/>
                <a:gd name="T79" fmla="*/ 951 h 1903"/>
                <a:gd name="T80" fmla="*/ 30 w 1427"/>
                <a:gd name="T81" fmla="*/ 918 h 1903"/>
                <a:gd name="T82" fmla="*/ 61 w 1427"/>
                <a:gd name="T83" fmla="*/ 906 h 1903"/>
                <a:gd name="T84" fmla="*/ 70 w 1427"/>
                <a:gd name="T85" fmla="*/ 861 h 1903"/>
                <a:gd name="T86" fmla="*/ 44 w 1427"/>
                <a:gd name="T87" fmla="*/ 697 h 1903"/>
                <a:gd name="T88" fmla="*/ 59 w 1427"/>
                <a:gd name="T89" fmla="*/ 529 h 1903"/>
                <a:gd name="T90" fmla="*/ 114 w 1427"/>
                <a:gd name="T91" fmla="*/ 385 h 1903"/>
                <a:gd name="T92" fmla="*/ 195 w 1427"/>
                <a:gd name="T93" fmla="*/ 267 h 1903"/>
                <a:gd name="T94" fmla="*/ 327 w 1427"/>
                <a:gd name="T95" fmla="*/ 144 h 1903"/>
                <a:gd name="T96" fmla="*/ 455 w 1427"/>
                <a:gd name="T97" fmla="*/ 62 h 1903"/>
                <a:gd name="T98" fmla="*/ 577 w 1427"/>
                <a:gd name="T99" fmla="*/ 16 h 1903"/>
                <a:gd name="T100" fmla="*/ 724 w 1427"/>
                <a:gd name="T101" fmla="*/ 0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7" h="1903">
                  <a:moveTo>
                    <a:pt x="724" y="0"/>
                  </a:moveTo>
                  <a:lnTo>
                    <a:pt x="776" y="1"/>
                  </a:lnTo>
                  <a:lnTo>
                    <a:pt x="823" y="6"/>
                  </a:lnTo>
                  <a:lnTo>
                    <a:pt x="868" y="15"/>
                  </a:lnTo>
                  <a:lnTo>
                    <a:pt x="909" y="27"/>
                  </a:lnTo>
                  <a:lnTo>
                    <a:pt x="947" y="42"/>
                  </a:lnTo>
                  <a:lnTo>
                    <a:pt x="983" y="58"/>
                  </a:lnTo>
                  <a:lnTo>
                    <a:pt x="1014" y="75"/>
                  </a:lnTo>
                  <a:lnTo>
                    <a:pt x="1049" y="95"/>
                  </a:lnTo>
                  <a:lnTo>
                    <a:pt x="1079" y="117"/>
                  </a:lnTo>
                  <a:lnTo>
                    <a:pt x="1105" y="138"/>
                  </a:lnTo>
                  <a:lnTo>
                    <a:pt x="1127" y="159"/>
                  </a:lnTo>
                  <a:lnTo>
                    <a:pt x="1144" y="178"/>
                  </a:lnTo>
                  <a:lnTo>
                    <a:pt x="1158" y="196"/>
                  </a:lnTo>
                  <a:lnTo>
                    <a:pt x="1169" y="210"/>
                  </a:lnTo>
                  <a:lnTo>
                    <a:pt x="1177" y="222"/>
                  </a:lnTo>
                  <a:lnTo>
                    <a:pt x="1182" y="229"/>
                  </a:lnTo>
                  <a:lnTo>
                    <a:pt x="1183" y="232"/>
                  </a:lnTo>
                  <a:lnTo>
                    <a:pt x="1184" y="232"/>
                  </a:lnTo>
                  <a:lnTo>
                    <a:pt x="1187" y="232"/>
                  </a:lnTo>
                  <a:lnTo>
                    <a:pt x="1193" y="233"/>
                  </a:lnTo>
                  <a:lnTo>
                    <a:pt x="1200" y="235"/>
                  </a:lnTo>
                  <a:lnTo>
                    <a:pt x="1209" y="237"/>
                  </a:lnTo>
                  <a:lnTo>
                    <a:pt x="1219" y="241"/>
                  </a:lnTo>
                  <a:lnTo>
                    <a:pt x="1230" y="246"/>
                  </a:lnTo>
                  <a:lnTo>
                    <a:pt x="1243" y="253"/>
                  </a:lnTo>
                  <a:lnTo>
                    <a:pt x="1255" y="260"/>
                  </a:lnTo>
                  <a:lnTo>
                    <a:pt x="1270" y="270"/>
                  </a:lnTo>
                  <a:lnTo>
                    <a:pt x="1283" y="282"/>
                  </a:lnTo>
                  <a:lnTo>
                    <a:pt x="1297" y="296"/>
                  </a:lnTo>
                  <a:lnTo>
                    <a:pt x="1310" y="312"/>
                  </a:lnTo>
                  <a:lnTo>
                    <a:pt x="1323" y="331"/>
                  </a:lnTo>
                  <a:lnTo>
                    <a:pt x="1335" y="353"/>
                  </a:lnTo>
                  <a:lnTo>
                    <a:pt x="1348" y="377"/>
                  </a:lnTo>
                  <a:lnTo>
                    <a:pt x="1357" y="405"/>
                  </a:lnTo>
                  <a:lnTo>
                    <a:pt x="1367" y="434"/>
                  </a:lnTo>
                  <a:lnTo>
                    <a:pt x="1375" y="468"/>
                  </a:lnTo>
                  <a:lnTo>
                    <a:pt x="1381" y="506"/>
                  </a:lnTo>
                  <a:lnTo>
                    <a:pt x="1385" y="548"/>
                  </a:lnTo>
                  <a:lnTo>
                    <a:pt x="1386" y="593"/>
                  </a:lnTo>
                  <a:lnTo>
                    <a:pt x="1386" y="642"/>
                  </a:lnTo>
                  <a:lnTo>
                    <a:pt x="1383" y="696"/>
                  </a:lnTo>
                  <a:lnTo>
                    <a:pt x="1376" y="754"/>
                  </a:lnTo>
                  <a:lnTo>
                    <a:pt x="1367" y="817"/>
                  </a:lnTo>
                  <a:lnTo>
                    <a:pt x="1357" y="862"/>
                  </a:lnTo>
                  <a:lnTo>
                    <a:pt x="1343" y="907"/>
                  </a:lnTo>
                  <a:lnTo>
                    <a:pt x="1354" y="906"/>
                  </a:lnTo>
                  <a:lnTo>
                    <a:pt x="1365" y="907"/>
                  </a:lnTo>
                  <a:lnTo>
                    <a:pt x="1376" y="909"/>
                  </a:lnTo>
                  <a:lnTo>
                    <a:pt x="1387" y="914"/>
                  </a:lnTo>
                  <a:lnTo>
                    <a:pt x="1397" y="919"/>
                  </a:lnTo>
                  <a:lnTo>
                    <a:pt x="1406" y="928"/>
                  </a:lnTo>
                  <a:lnTo>
                    <a:pt x="1414" y="939"/>
                  </a:lnTo>
                  <a:lnTo>
                    <a:pt x="1420" y="953"/>
                  </a:lnTo>
                  <a:lnTo>
                    <a:pt x="1425" y="970"/>
                  </a:lnTo>
                  <a:lnTo>
                    <a:pt x="1427" y="991"/>
                  </a:lnTo>
                  <a:lnTo>
                    <a:pt x="1427" y="1015"/>
                  </a:lnTo>
                  <a:lnTo>
                    <a:pt x="1426" y="1043"/>
                  </a:lnTo>
                  <a:lnTo>
                    <a:pt x="1420" y="1076"/>
                  </a:lnTo>
                  <a:lnTo>
                    <a:pt x="1414" y="1112"/>
                  </a:lnTo>
                  <a:lnTo>
                    <a:pt x="1403" y="1153"/>
                  </a:lnTo>
                  <a:lnTo>
                    <a:pt x="1387" y="1202"/>
                  </a:lnTo>
                  <a:lnTo>
                    <a:pt x="1373" y="1244"/>
                  </a:lnTo>
                  <a:lnTo>
                    <a:pt x="1359" y="1277"/>
                  </a:lnTo>
                  <a:lnTo>
                    <a:pt x="1344" y="1304"/>
                  </a:lnTo>
                  <a:lnTo>
                    <a:pt x="1331" y="1325"/>
                  </a:lnTo>
                  <a:lnTo>
                    <a:pt x="1318" y="1341"/>
                  </a:lnTo>
                  <a:lnTo>
                    <a:pt x="1306" y="1352"/>
                  </a:lnTo>
                  <a:lnTo>
                    <a:pt x="1295" y="1358"/>
                  </a:lnTo>
                  <a:lnTo>
                    <a:pt x="1284" y="1360"/>
                  </a:lnTo>
                  <a:lnTo>
                    <a:pt x="1274" y="1404"/>
                  </a:lnTo>
                  <a:lnTo>
                    <a:pt x="1261" y="1451"/>
                  </a:lnTo>
                  <a:lnTo>
                    <a:pt x="1244" y="1497"/>
                  </a:lnTo>
                  <a:lnTo>
                    <a:pt x="1222" y="1544"/>
                  </a:lnTo>
                  <a:lnTo>
                    <a:pt x="1197" y="1590"/>
                  </a:lnTo>
                  <a:lnTo>
                    <a:pt x="1168" y="1635"/>
                  </a:lnTo>
                  <a:lnTo>
                    <a:pt x="1135" y="1679"/>
                  </a:lnTo>
                  <a:lnTo>
                    <a:pt x="1099" y="1720"/>
                  </a:lnTo>
                  <a:lnTo>
                    <a:pt x="1058" y="1759"/>
                  </a:lnTo>
                  <a:lnTo>
                    <a:pt x="1016" y="1795"/>
                  </a:lnTo>
                  <a:lnTo>
                    <a:pt x="968" y="1827"/>
                  </a:lnTo>
                  <a:lnTo>
                    <a:pt x="919" y="1853"/>
                  </a:lnTo>
                  <a:lnTo>
                    <a:pt x="866" y="1876"/>
                  </a:lnTo>
                  <a:lnTo>
                    <a:pt x="815" y="1891"/>
                  </a:lnTo>
                  <a:lnTo>
                    <a:pt x="765" y="1899"/>
                  </a:lnTo>
                  <a:lnTo>
                    <a:pt x="713" y="1903"/>
                  </a:lnTo>
                  <a:lnTo>
                    <a:pt x="662" y="1899"/>
                  </a:lnTo>
                  <a:lnTo>
                    <a:pt x="610" y="1892"/>
                  </a:lnTo>
                  <a:lnTo>
                    <a:pt x="560" y="1876"/>
                  </a:lnTo>
                  <a:lnTo>
                    <a:pt x="510" y="1857"/>
                  </a:lnTo>
                  <a:lnTo>
                    <a:pt x="462" y="1831"/>
                  </a:lnTo>
                  <a:lnTo>
                    <a:pt x="419" y="1803"/>
                  </a:lnTo>
                  <a:lnTo>
                    <a:pt x="378" y="1771"/>
                  </a:lnTo>
                  <a:lnTo>
                    <a:pt x="339" y="1736"/>
                  </a:lnTo>
                  <a:lnTo>
                    <a:pt x="304" y="1698"/>
                  </a:lnTo>
                  <a:lnTo>
                    <a:pt x="272" y="1659"/>
                  </a:lnTo>
                  <a:lnTo>
                    <a:pt x="244" y="1617"/>
                  </a:lnTo>
                  <a:lnTo>
                    <a:pt x="218" y="1575"/>
                  </a:lnTo>
                  <a:lnTo>
                    <a:pt x="198" y="1531"/>
                  </a:lnTo>
                  <a:lnTo>
                    <a:pt x="179" y="1488"/>
                  </a:lnTo>
                  <a:lnTo>
                    <a:pt x="163" y="1444"/>
                  </a:lnTo>
                  <a:lnTo>
                    <a:pt x="151" y="1402"/>
                  </a:lnTo>
                  <a:lnTo>
                    <a:pt x="144" y="1360"/>
                  </a:lnTo>
                  <a:lnTo>
                    <a:pt x="134" y="1358"/>
                  </a:lnTo>
                  <a:lnTo>
                    <a:pt x="124" y="1353"/>
                  </a:lnTo>
                  <a:lnTo>
                    <a:pt x="113" y="1345"/>
                  </a:lnTo>
                  <a:lnTo>
                    <a:pt x="101" y="1332"/>
                  </a:lnTo>
                  <a:lnTo>
                    <a:pt x="89" y="1315"/>
                  </a:lnTo>
                  <a:lnTo>
                    <a:pt x="77" y="1294"/>
                  </a:lnTo>
                  <a:lnTo>
                    <a:pt x="64" y="1267"/>
                  </a:lnTo>
                  <a:lnTo>
                    <a:pt x="51" y="1235"/>
                  </a:lnTo>
                  <a:lnTo>
                    <a:pt x="38" y="1197"/>
                  </a:lnTo>
                  <a:lnTo>
                    <a:pt x="25" y="1151"/>
                  </a:lnTo>
                  <a:lnTo>
                    <a:pt x="14" y="1110"/>
                  </a:lnTo>
                  <a:lnTo>
                    <a:pt x="6" y="1073"/>
                  </a:lnTo>
                  <a:lnTo>
                    <a:pt x="2" y="1041"/>
                  </a:lnTo>
                  <a:lnTo>
                    <a:pt x="0" y="1013"/>
                  </a:lnTo>
                  <a:lnTo>
                    <a:pt x="0" y="989"/>
                  </a:lnTo>
                  <a:lnTo>
                    <a:pt x="3" y="969"/>
                  </a:lnTo>
                  <a:lnTo>
                    <a:pt x="7" y="951"/>
                  </a:lnTo>
                  <a:lnTo>
                    <a:pt x="13" y="938"/>
                  </a:lnTo>
                  <a:lnTo>
                    <a:pt x="20" y="927"/>
                  </a:lnTo>
                  <a:lnTo>
                    <a:pt x="30" y="918"/>
                  </a:lnTo>
                  <a:lnTo>
                    <a:pt x="39" y="912"/>
                  </a:lnTo>
                  <a:lnTo>
                    <a:pt x="50" y="908"/>
                  </a:lnTo>
                  <a:lnTo>
                    <a:pt x="61" y="906"/>
                  </a:lnTo>
                  <a:lnTo>
                    <a:pt x="72" y="905"/>
                  </a:lnTo>
                  <a:lnTo>
                    <a:pt x="84" y="905"/>
                  </a:lnTo>
                  <a:lnTo>
                    <a:pt x="70" y="861"/>
                  </a:lnTo>
                  <a:lnTo>
                    <a:pt x="60" y="816"/>
                  </a:lnTo>
                  <a:lnTo>
                    <a:pt x="50" y="755"/>
                  </a:lnTo>
                  <a:lnTo>
                    <a:pt x="44" y="697"/>
                  </a:lnTo>
                  <a:lnTo>
                    <a:pt x="44" y="640"/>
                  </a:lnTo>
                  <a:lnTo>
                    <a:pt x="48" y="584"/>
                  </a:lnTo>
                  <a:lnTo>
                    <a:pt x="59" y="529"/>
                  </a:lnTo>
                  <a:lnTo>
                    <a:pt x="73" y="477"/>
                  </a:lnTo>
                  <a:lnTo>
                    <a:pt x="92" y="430"/>
                  </a:lnTo>
                  <a:lnTo>
                    <a:pt x="114" y="385"/>
                  </a:lnTo>
                  <a:lnTo>
                    <a:pt x="138" y="343"/>
                  </a:lnTo>
                  <a:lnTo>
                    <a:pt x="166" y="303"/>
                  </a:lnTo>
                  <a:lnTo>
                    <a:pt x="195" y="267"/>
                  </a:lnTo>
                  <a:lnTo>
                    <a:pt x="226" y="234"/>
                  </a:lnTo>
                  <a:lnTo>
                    <a:pt x="276" y="186"/>
                  </a:lnTo>
                  <a:lnTo>
                    <a:pt x="327" y="144"/>
                  </a:lnTo>
                  <a:lnTo>
                    <a:pt x="382" y="105"/>
                  </a:lnTo>
                  <a:lnTo>
                    <a:pt x="417" y="83"/>
                  </a:lnTo>
                  <a:lnTo>
                    <a:pt x="455" y="62"/>
                  </a:lnTo>
                  <a:lnTo>
                    <a:pt x="493" y="44"/>
                  </a:lnTo>
                  <a:lnTo>
                    <a:pt x="533" y="28"/>
                  </a:lnTo>
                  <a:lnTo>
                    <a:pt x="577" y="16"/>
                  </a:lnTo>
                  <a:lnTo>
                    <a:pt x="623" y="7"/>
                  </a:lnTo>
                  <a:lnTo>
                    <a:pt x="670" y="2"/>
                  </a:lnTo>
                  <a:lnTo>
                    <a:pt x="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404"/>
            <p:cNvSpPr>
              <a:spLocks/>
            </p:cNvSpPr>
            <p:nvPr/>
          </p:nvSpPr>
          <p:spPr bwMode="auto">
            <a:xfrm>
              <a:off x="1803400" y="3009900"/>
              <a:ext cx="58737" cy="66675"/>
            </a:xfrm>
            <a:custGeom>
              <a:avLst/>
              <a:gdLst>
                <a:gd name="T0" fmla="*/ 179 w 362"/>
                <a:gd name="T1" fmla="*/ 0 h 419"/>
                <a:gd name="T2" fmla="*/ 183 w 362"/>
                <a:gd name="T3" fmla="*/ 0 h 419"/>
                <a:gd name="T4" fmla="*/ 189 w 362"/>
                <a:gd name="T5" fmla="*/ 0 h 419"/>
                <a:gd name="T6" fmla="*/ 198 w 362"/>
                <a:gd name="T7" fmla="*/ 0 h 419"/>
                <a:gd name="T8" fmla="*/ 209 w 362"/>
                <a:gd name="T9" fmla="*/ 1 h 419"/>
                <a:gd name="T10" fmla="*/ 221 w 362"/>
                <a:gd name="T11" fmla="*/ 3 h 419"/>
                <a:gd name="T12" fmla="*/ 234 w 362"/>
                <a:gd name="T13" fmla="*/ 6 h 419"/>
                <a:gd name="T14" fmla="*/ 248 w 362"/>
                <a:gd name="T15" fmla="*/ 8 h 419"/>
                <a:gd name="T16" fmla="*/ 262 w 362"/>
                <a:gd name="T17" fmla="*/ 12 h 419"/>
                <a:gd name="T18" fmla="*/ 276 w 362"/>
                <a:gd name="T19" fmla="*/ 17 h 419"/>
                <a:gd name="T20" fmla="*/ 291 w 362"/>
                <a:gd name="T21" fmla="*/ 23 h 419"/>
                <a:gd name="T22" fmla="*/ 304 w 362"/>
                <a:gd name="T23" fmla="*/ 30 h 419"/>
                <a:gd name="T24" fmla="*/ 317 w 362"/>
                <a:gd name="T25" fmla="*/ 39 h 419"/>
                <a:gd name="T26" fmla="*/ 329 w 362"/>
                <a:gd name="T27" fmla="*/ 50 h 419"/>
                <a:gd name="T28" fmla="*/ 339 w 362"/>
                <a:gd name="T29" fmla="*/ 62 h 419"/>
                <a:gd name="T30" fmla="*/ 349 w 362"/>
                <a:gd name="T31" fmla="*/ 75 h 419"/>
                <a:gd name="T32" fmla="*/ 355 w 362"/>
                <a:gd name="T33" fmla="*/ 91 h 419"/>
                <a:gd name="T34" fmla="*/ 360 w 362"/>
                <a:gd name="T35" fmla="*/ 109 h 419"/>
                <a:gd name="T36" fmla="*/ 362 w 362"/>
                <a:gd name="T37" fmla="*/ 129 h 419"/>
                <a:gd name="T38" fmla="*/ 362 w 362"/>
                <a:gd name="T39" fmla="*/ 152 h 419"/>
                <a:gd name="T40" fmla="*/ 358 w 362"/>
                <a:gd name="T41" fmla="*/ 176 h 419"/>
                <a:gd name="T42" fmla="*/ 351 w 362"/>
                <a:gd name="T43" fmla="*/ 204 h 419"/>
                <a:gd name="T44" fmla="*/ 340 w 362"/>
                <a:gd name="T45" fmla="*/ 234 h 419"/>
                <a:gd name="T46" fmla="*/ 325 w 362"/>
                <a:gd name="T47" fmla="*/ 267 h 419"/>
                <a:gd name="T48" fmla="*/ 305 w 362"/>
                <a:gd name="T49" fmla="*/ 303 h 419"/>
                <a:gd name="T50" fmla="*/ 282 w 362"/>
                <a:gd name="T51" fmla="*/ 342 h 419"/>
                <a:gd name="T52" fmla="*/ 252 w 362"/>
                <a:gd name="T53" fmla="*/ 384 h 419"/>
                <a:gd name="T54" fmla="*/ 264 w 362"/>
                <a:gd name="T55" fmla="*/ 419 h 419"/>
                <a:gd name="T56" fmla="*/ 237 w 362"/>
                <a:gd name="T57" fmla="*/ 413 h 419"/>
                <a:gd name="T58" fmla="*/ 207 w 362"/>
                <a:gd name="T59" fmla="*/ 408 h 419"/>
                <a:gd name="T60" fmla="*/ 177 w 362"/>
                <a:gd name="T61" fmla="*/ 407 h 419"/>
                <a:gd name="T62" fmla="*/ 138 w 362"/>
                <a:gd name="T63" fmla="*/ 409 h 419"/>
                <a:gd name="T64" fmla="*/ 100 w 362"/>
                <a:gd name="T65" fmla="*/ 417 h 419"/>
                <a:gd name="T66" fmla="*/ 111 w 362"/>
                <a:gd name="T67" fmla="*/ 385 h 419"/>
                <a:gd name="T68" fmla="*/ 82 w 362"/>
                <a:gd name="T69" fmla="*/ 343 h 419"/>
                <a:gd name="T70" fmla="*/ 57 w 362"/>
                <a:gd name="T71" fmla="*/ 304 h 419"/>
                <a:gd name="T72" fmla="*/ 39 w 362"/>
                <a:gd name="T73" fmla="*/ 267 h 419"/>
                <a:gd name="T74" fmla="*/ 23 w 362"/>
                <a:gd name="T75" fmla="*/ 234 h 419"/>
                <a:gd name="T76" fmla="*/ 12 w 362"/>
                <a:gd name="T77" fmla="*/ 204 h 419"/>
                <a:gd name="T78" fmla="*/ 6 w 362"/>
                <a:gd name="T79" fmla="*/ 176 h 419"/>
                <a:gd name="T80" fmla="*/ 1 w 362"/>
                <a:gd name="T81" fmla="*/ 152 h 419"/>
                <a:gd name="T82" fmla="*/ 0 w 362"/>
                <a:gd name="T83" fmla="*/ 129 h 419"/>
                <a:gd name="T84" fmla="*/ 2 w 362"/>
                <a:gd name="T85" fmla="*/ 109 h 419"/>
                <a:gd name="T86" fmla="*/ 8 w 362"/>
                <a:gd name="T87" fmla="*/ 90 h 419"/>
                <a:gd name="T88" fmla="*/ 15 w 362"/>
                <a:gd name="T89" fmla="*/ 75 h 419"/>
                <a:gd name="T90" fmla="*/ 23 w 362"/>
                <a:gd name="T91" fmla="*/ 61 h 419"/>
                <a:gd name="T92" fmla="*/ 34 w 362"/>
                <a:gd name="T93" fmla="*/ 48 h 419"/>
                <a:gd name="T94" fmla="*/ 45 w 362"/>
                <a:gd name="T95" fmla="*/ 39 h 419"/>
                <a:gd name="T96" fmla="*/ 59 w 362"/>
                <a:gd name="T97" fmla="*/ 30 h 419"/>
                <a:gd name="T98" fmla="*/ 73 w 362"/>
                <a:gd name="T99" fmla="*/ 22 h 419"/>
                <a:gd name="T100" fmla="*/ 87 w 362"/>
                <a:gd name="T101" fmla="*/ 17 h 419"/>
                <a:gd name="T102" fmla="*/ 101 w 362"/>
                <a:gd name="T103" fmla="*/ 11 h 419"/>
                <a:gd name="T104" fmla="*/ 115 w 362"/>
                <a:gd name="T105" fmla="*/ 8 h 419"/>
                <a:gd name="T106" fmla="*/ 129 w 362"/>
                <a:gd name="T107" fmla="*/ 4 h 419"/>
                <a:gd name="T108" fmla="*/ 142 w 362"/>
                <a:gd name="T109" fmla="*/ 2 h 419"/>
                <a:gd name="T110" fmla="*/ 153 w 362"/>
                <a:gd name="T111" fmla="*/ 1 h 419"/>
                <a:gd name="T112" fmla="*/ 164 w 362"/>
                <a:gd name="T113" fmla="*/ 0 h 419"/>
                <a:gd name="T114" fmla="*/ 173 w 362"/>
                <a:gd name="T115" fmla="*/ 0 h 419"/>
                <a:gd name="T116" fmla="*/ 179 w 362"/>
                <a:gd name="T11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2" h="419">
                  <a:moveTo>
                    <a:pt x="179" y="0"/>
                  </a:moveTo>
                  <a:lnTo>
                    <a:pt x="183" y="0"/>
                  </a:lnTo>
                  <a:lnTo>
                    <a:pt x="189" y="0"/>
                  </a:lnTo>
                  <a:lnTo>
                    <a:pt x="198" y="0"/>
                  </a:lnTo>
                  <a:lnTo>
                    <a:pt x="209" y="1"/>
                  </a:lnTo>
                  <a:lnTo>
                    <a:pt x="221" y="3"/>
                  </a:lnTo>
                  <a:lnTo>
                    <a:pt x="234" y="6"/>
                  </a:lnTo>
                  <a:lnTo>
                    <a:pt x="248" y="8"/>
                  </a:lnTo>
                  <a:lnTo>
                    <a:pt x="262" y="12"/>
                  </a:lnTo>
                  <a:lnTo>
                    <a:pt x="276" y="17"/>
                  </a:lnTo>
                  <a:lnTo>
                    <a:pt x="291" y="23"/>
                  </a:lnTo>
                  <a:lnTo>
                    <a:pt x="304" y="30"/>
                  </a:lnTo>
                  <a:lnTo>
                    <a:pt x="317" y="39"/>
                  </a:lnTo>
                  <a:lnTo>
                    <a:pt x="329" y="50"/>
                  </a:lnTo>
                  <a:lnTo>
                    <a:pt x="339" y="62"/>
                  </a:lnTo>
                  <a:lnTo>
                    <a:pt x="349" y="75"/>
                  </a:lnTo>
                  <a:lnTo>
                    <a:pt x="355" y="91"/>
                  </a:lnTo>
                  <a:lnTo>
                    <a:pt x="360" y="109"/>
                  </a:lnTo>
                  <a:lnTo>
                    <a:pt x="362" y="129"/>
                  </a:lnTo>
                  <a:lnTo>
                    <a:pt x="362" y="152"/>
                  </a:lnTo>
                  <a:lnTo>
                    <a:pt x="358" y="176"/>
                  </a:lnTo>
                  <a:lnTo>
                    <a:pt x="351" y="204"/>
                  </a:lnTo>
                  <a:lnTo>
                    <a:pt x="340" y="234"/>
                  </a:lnTo>
                  <a:lnTo>
                    <a:pt x="325" y="267"/>
                  </a:lnTo>
                  <a:lnTo>
                    <a:pt x="305" y="303"/>
                  </a:lnTo>
                  <a:lnTo>
                    <a:pt x="282" y="342"/>
                  </a:lnTo>
                  <a:lnTo>
                    <a:pt x="252" y="384"/>
                  </a:lnTo>
                  <a:lnTo>
                    <a:pt x="264" y="419"/>
                  </a:lnTo>
                  <a:lnTo>
                    <a:pt x="237" y="413"/>
                  </a:lnTo>
                  <a:lnTo>
                    <a:pt x="207" y="408"/>
                  </a:lnTo>
                  <a:lnTo>
                    <a:pt x="177" y="407"/>
                  </a:lnTo>
                  <a:lnTo>
                    <a:pt x="138" y="409"/>
                  </a:lnTo>
                  <a:lnTo>
                    <a:pt x="100" y="417"/>
                  </a:lnTo>
                  <a:lnTo>
                    <a:pt x="111" y="385"/>
                  </a:lnTo>
                  <a:lnTo>
                    <a:pt x="82" y="343"/>
                  </a:lnTo>
                  <a:lnTo>
                    <a:pt x="57" y="304"/>
                  </a:lnTo>
                  <a:lnTo>
                    <a:pt x="39" y="267"/>
                  </a:lnTo>
                  <a:lnTo>
                    <a:pt x="23" y="234"/>
                  </a:lnTo>
                  <a:lnTo>
                    <a:pt x="12" y="204"/>
                  </a:lnTo>
                  <a:lnTo>
                    <a:pt x="6" y="176"/>
                  </a:lnTo>
                  <a:lnTo>
                    <a:pt x="1" y="152"/>
                  </a:lnTo>
                  <a:lnTo>
                    <a:pt x="0" y="129"/>
                  </a:lnTo>
                  <a:lnTo>
                    <a:pt x="2" y="109"/>
                  </a:lnTo>
                  <a:lnTo>
                    <a:pt x="8" y="90"/>
                  </a:lnTo>
                  <a:lnTo>
                    <a:pt x="15" y="75"/>
                  </a:lnTo>
                  <a:lnTo>
                    <a:pt x="23" y="61"/>
                  </a:lnTo>
                  <a:lnTo>
                    <a:pt x="34" y="48"/>
                  </a:lnTo>
                  <a:lnTo>
                    <a:pt x="45" y="39"/>
                  </a:lnTo>
                  <a:lnTo>
                    <a:pt x="59" y="30"/>
                  </a:lnTo>
                  <a:lnTo>
                    <a:pt x="73" y="22"/>
                  </a:lnTo>
                  <a:lnTo>
                    <a:pt x="87" y="17"/>
                  </a:lnTo>
                  <a:lnTo>
                    <a:pt x="101" y="11"/>
                  </a:lnTo>
                  <a:lnTo>
                    <a:pt x="115" y="8"/>
                  </a:lnTo>
                  <a:lnTo>
                    <a:pt x="129" y="4"/>
                  </a:lnTo>
                  <a:lnTo>
                    <a:pt x="142" y="2"/>
                  </a:lnTo>
                  <a:lnTo>
                    <a:pt x="153" y="1"/>
                  </a:lnTo>
                  <a:lnTo>
                    <a:pt x="164" y="0"/>
                  </a:lnTo>
                  <a:lnTo>
                    <a:pt x="173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05"/>
            <p:cNvSpPr>
              <a:spLocks/>
            </p:cNvSpPr>
            <p:nvPr/>
          </p:nvSpPr>
          <p:spPr bwMode="auto">
            <a:xfrm>
              <a:off x="1871663" y="2976563"/>
              <a:ext cx="166687" cy="184150"/>
            </a:xfrm>
            <a:custGeom>
              <a:avLst/>
              <a:gdLst>
                <a:gd name="T0" fmla="*/ 234 w 1054"/>
                <a:gd name="T1" fmla="*/ 0 h 1163"/>
                <a:gd name="T2" fmla="*/ 236 w 1054"/>
                <a:gd name="T3" fmla="*/ 1 h 1163"/>
                <a:gd name="T4" fmla="*/ 244 w 1054"/>
                <a:gd name="T5" fmla="*/ 7 h 1163"/>
                <a:gd name="T6" fmla="*/ 257 w 1054"/>
                <a:gd name="T7" fmla="*/ 14 h 1163"/>
                <a:gd name="T8" fmla="*/ 274 w 1054"/>
                <a:gd name="T9" fmla="*/ 25 h 1163"/>
                <a:gd name="T10" fmla="*/ 298 w 1054"/>
                <a:gd name="T11" fmla="*/ 39 h 1163"/>
                <a:gd name="T12" fmla="*/ 325 w 1054"/>
                <a:gd name="T13" fmla="*/ 54 h 1163"/>
                <a:gd name="T14" fmla="*/ 357 w 1054"/>
                <a:gd name="T15" fmla="*/ 72 h 1163"/>
                <a:gd name="T16" fmla="*/ 393 w 1054"/>
                <a:gd name="T17" fmla="*/ 90 h 1163"/>
                <a:gd name="T18" fmla="*/ 434 w 1054"/>
                <a:gd name="T19" fmla="*/ 111 h 1163"/>
                <a:gd name="T20" fmla="*/ 479 w 1054"/>
                <a:gd name="T21" fmla="*/ 133 h 1163"/>
                <a:gd name="T22" fmla="*/ 528 w 1054"/>
                <a:gd name="T23" fmla="*/ 157 h 1163"/>
                <a:gd name="T24" fmla="*/ 581 w 1054"/>
                <a:gd name="T25" fmla="*/ 182 h 1163"/>
                <a:gd name="T26" fmla="*/ 638 w 1054"/>
                <a:gd name="T27" fmla="*/ 206 h 1163"/>
                <a:gd name="T28" fmla="*/ 699 w 1054"/>
                <a:gd name="T29" fmla="*/ 231 h 1163"/>
                <a:gd name="T30" fmla="*/ 764 w 1054"/>
                <a:gd name="T31" fmla="*/ 256 h 1163"/>
                <a:gd name="T32" fmla="*/ 814 w 1054"/>
                <a:gd name="T33" fmla="*/ 277 h 1163"/>
                <a:gd name="T34" fmla="*/ 858 w 1054"/>
                <a:gd name="T35" fmla="*/ 299 h 1163"/>
                <a:gd name="T36" fmla="*/ 899 w 1054"/>
                <a:gd name="T37" fmla="*/ 325 h 1163"/>
                <a:gd name="T38" fmla="*/ 934 w 1054"/>
                <a:gd name="T39" fmla="*/ 352 h 1163"/>
                <a:gd name="T40" fmla="*/ 966 w 1054"/>
                <a:gd name="T41" fmla="*/ 383 h 1163"/>
                <a:gd name="T42" fmla="*/ 994 w 1054"/>
                <a:gd name="T43" fmla="*/ 416 h 1163"/>
                <a:gd name="T44" fmla="*/ 1017 w 1054"/>
                <a:gd name="T45" fmla="*/ 451 h 1163"/>
                <a:gd name="T46" fmla="*/ 1036 w 1054"/>
                <a:gd name="T47" fmla="*/ 490 h 1163"/>
                <a:gd name="T48" fmla="*/ 1054 w 1054"/>
                <a:gd name="T49" fmla="*/ 530 h 1163"/>
                <a:gd name="T50" fmla="*/ 760 w 1054"/>
                <a:gd name="T51" fmla="*/ 825 h 1163"/>
                <a:gd name="T52" fmla="*/ 664 w 1054"/>
                <a:gd name="T53" fmla="*/ 921 h 1163"/>
                <a:gd name="T54" fmla="*/ 422 w 1054"/>
                <a:gd name="T55" fmla="*/ 1163 h 1163"/>
                <a:gd name="T56" fmla="*/ 0 w 1054"/>
                <a:gd name="T57" fmla="*/ 739 h 1163"/>
                <a:gd name="T58" fmla="*/ 234 w 1054"/>
                <a:gd name="T59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4" h="1163">
                  <a:moveTo>
                    <a:pt x="234" y="0"/>
                  </a:moveTo>
                  <a:lnTo>
                    <a:pt x="236" y="1"/>
                  </a:lnTo>
                  <a:lnTo>
                    <a:pt x="244" y="7"/>
                  </a:lnTo>
                  <a:lnTo>
                    <a:pt x="257" y="14"/>
                  </a:lnTo>
                  <a:lnTo>
                    <a:pt x="274" y="25"/>
                  </a:lnTo>
                  <a:lnTo>
                    <a:pt x="298" y="39"/>
                  </a:lnTo>
                  <a:lnTo>
                    <a:pt x="325" y="54"/>
                  </a:lnTo>
                  <a:lnTo>
                    <a:pt x="357" y="72"/>
                  </a:lnTo>
                  <a:lnTo>
                    <a:pt x="393" y="90"/>
                  </a:lnTo>
                  <a:lnTo>
                    <a:pt x="434" y="111"/>
                  </a:lnTo>
                  <a:lnTo>
                    <a:pt x="479" y="133"/>
                  </a:lnTo>
                  <a:lnTo>
                    <a:pt x="528" y="157"/>
                  </a:lnTo>
                  <a:lnTo>
                    <a:pt x="581" y="182"/>
                  </a:lnTo>
                  <a:lnTo>
                    <a:pt x="638" y="206"/>
                  </a:lnTo>
                  <a:lnTo>
                    <a:pt x="699" y="231"/>
                  </a:lnTo>
                  <a:lnTo>
                    <a:pt x="764" y="256"/>
                  </a:lnTo>
                  <a:lnTo>
                    <a:pt x="814" y="277"/>
                  </a:lnTo>
                  <a:lnTo>
                    <a:pt x="858" y="299"/>
                  </a:lnTo>
                  <a:lnTo>
                    <a:pt x="899" y="325"/>
                  </a:lnTo>
                  <a:lnTo>
                    <a:pt x="934" y="352"/>
                  </a:lnTo>
                  <a:lnTo>
                    <a:pt x="966" y="383"/>
                  </a:lnTo>
                  <a:lnTo>
                    <a:pt x="994" y="416"/>
                  </a:lnTo>
                  <a:lnTo>
                    <a:pt x="1017" y="451"/>
                  </a:lnTo>
                  <a:lnTo>
                    <a:pt x="1036" y="490"/>
                  </a:lnTo>
                  <a:lnTo>
                    <a:pt x="1054" y="530"/>
                  </a:lnTo>
                  <a:lnTo>
                    <a:pt x="760" y="825"/>
                  </a:lnTo>
                  <a:lnTo>
                    <a:pt x="664" y="921"/>
                  </a:lnTo>
                  <a:lnTo>
                    <a:pt x="422" y="1163"/>
                  </a:lnTo>
                  <a:lnTo>
                    <a:pt x="0" y="739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406"/>
            <p:cNvSpPr>
              <a:spLocks/>
            </p:cNvSpPr>
            <p:nvPr/>
          </p:nvSpPr>
          <p:spPr bwMode="auto">
            <a:xfrm>
              <a:off x="1617663" y="2976563"/>
              <a:ext cx="176212" cy="200025"/>
            </a:xfrm>
            <a:custGeom>
              <a:avLst/>
              <a:gdLst>
                <a:gd name="T0" fmla="*/ 880 w 1112"/>
                <a:gd name="T1" fmla="*/ 0 h 1253"/>
                <a:gd name="T2" fmla="*/ 1112 w 1112"/>
                <a:gd name="T3" fmla="*/ 732 h 1253"/>
                <a:gd name="T4" fmla="*/ 590 w 1112"/>
                <a:gd name="T5" fmla="*/ 1253 h 1253"/>
                <a:gd name="T6" fmla="*/ 0 w 1112"/>
                <a:gd name="T7" fmla="*/ 1253 h 1253"/>
                <a:gd name="T8" fmla="*/ 0 w 1112"/>
                <a:gd name="T9" fmla="*/ 1171 h 1253"/>
                <a:gd name="T10" fmla="*/ 1 w 1112"/>
                <a:gd name="T11" fmla="*/ 1091 h 1253"/>
                <a:gd name="T12" fmla="*/ 2 w 1112"/>
                <a:gd name="T13" fmla="*/ 1017 h 1253"/>
                <a:gd name="T14" fmla="*/ 3 w 1112"/>
                <a:gd name="T15" fmla="*/ 946 h 1253"/>
                <a:gd name="T16" fmla="*/ 5 w 1112"/>
                <a:gd name="T17" fmla="*/ 878 h 1253"/>
                <a:gd name="T18" fmla="*/ 10 w 1112"/>
                <a:gd name="T19" fmla="*/ 814 h 1253"/>
                <a:gd name="T20" fmla="*/ 14 w 1112"/>
                <a:gd name="T21" fmla="*/ 754 h 1253"/>
                <a:gd name="T22" fmla="*/ 21 w 1112"/>
                <a:gd name="T23" fmla="*/ 696 h 1253"/>
                <a:gd name="T24" fmla="*/ 30 w 1112"/>
                <a:gd name="T25" fmla="*/ 644 h 1253"/>
                <a:gd name="T26" fmla="*/ 41 w 1112"/>
                <a:gd name="T27" fmla="*/ 593 h 1253"/>
                <a:gd name="T28" fmla="*/ 54 w 1112"/>
                <a:gd name="T29" fmla="*/ 546 h 1253"/>
                <a:gd name="T30" fmla="*/ 70 w 1112"/>
                <a:gd name="T31" fmla="*/ 502 h 1253"/>
                <a:gd name="T32" fmla="*/ 91 w 1112"/>
                <a:gd name="T33" fmla="*/ 461 h 1253"/>
                <a:gd name="T34" fmla="*/ 114 w 1112"/>
                <a:gd name="T35" fmla="*/ 424 h 1253"/>
                <a:gd name="T36" fmla="*/ 142 w 1112"/>
                <a:gd name="T37" fmla="*/ 388 h 1253"/>
                <a:gd name="T38" fmla="*/ 174 w 1112"/>
                <a:gd name="T39" fmla="*/ 357 h 1253"/>
                <a:gd name="T40" fmla="*/ 210 w 1112"/>
                <a:gd name="T41" fmla="*/ 327 h 1253"/>
                <a:gd name="T42" fmla="*/ 252 w 1112"/>
                <a:gd name="T43" fmla="*/ 300 h 1253"/>
                <a:gd name="T44" fmla="*/ 298 w 1112"/>
                <a:gd name="T45" fmla="*/ 277 h 1253"/>
                <a:gd name="T46" fmla="*/ 350 w 1112"/>
                <a:gd name="T47" fmla="*/ 256 h 1253"/>
                <a:gd name="T48" fmla="*/ 415 w 1112"/>
                <a:gd name="T49" fmla="*/ 231 h 1253"/>
                <a:gd name="T50" fmla="*/ 475 w 1112"/>
                <a:gd name="T51" fmla="*/ 206 h 1253"/>
                <a:gd name="T52" fmla="*/ 532 w 1112"/>
                <a:gd name="T53" fmla="*/ 181 h 1253"/>
                <a:gd name="T54" fmla="*/ 585 w 1112"/>
                <a:gd name="T55" fmla="*/ 156 h 1253"/>
                <a:gd name="T56" fmla="*/ 634 w 1112"/>
                <a:gd name="T57" fmla="*/ 133 h 1253"/>
                <a:gd name="T58" fmla="*/ 679 w 1112"/>
                <a:gd name="T59" fmla="*/ 111 h 1253"/>
                <a:gd name="T60" fmla="*/ 720 w 1112"/>
                <a:gd name="T61" fmla="*/ 90 h 1253"/>
                <a:gd name="T62" fmla="*/ 756 w 1112"/>
                <a:gd name="T63" fmla="*/ 71 h 1253"/>
                <a:gd name="T64" fmla="*/ 788 w 1112"/>
                <a:gd name="T65" fmla="*/ 53 h 1253"/>
                <a:gd name="T66" fmla="*/ 816 w 1112"/>
                <a:gd name="T67" fmla="*/ 38 h 1253"/>
                <a:gd name="T68" fmla="*/ 839 w 1112"/>
                <a:gd name="T69" fmla="*/ 24 h 1253"/>
                <a:gd name="T70" fmla="*/ 857 w 1112"/>
                <a:gd name="T71" fmla="*/ 14 h 1253"/>
                <a:gd name="T72" fmla="*/ 870 w 1112"/>
                <a:gd name="T73" fmla="*/ 7 h 1253"/>
                <a:gd name="T74" fmla="*/ 877 w 1112"/>
                <a:gd name="T75" fmla="*/ 1 h 1253"/>
                <a:gd name="T76" fmla="*/ 880 w 1112"/>
                <a:gd name="T77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2" h="1253">
                  <a:moveTo>
                    <a:pt x="880" y="0"/>
                  </a:moveTo>
                  <a:lnTo>
                    <a:pt x="1112" y="732"/>
                  </a:lnTo>
                  <a:lnTo>
                    <a:pt x="590" y="1253"/>
                  </a:lnTo>
                  <a:lnTo>
                    <a:pt x="0" y="1253"/>
                  </a:lnTo>
                  <a:lnTo>
                    <a:pt x="0" y="1171"/>
                  </a:lnTo>
                  <a:lnTo>
                    <a:pt x="1" y="1091"/>
                  </a:lnTo>
                  <a:lnTo>
                    <a:pt x="2" y="1017"/>
                  </a:lnTo>
                  <a:lnTo>
                    <a:pt x="3" y="946"/>
                  </a:lnTo>
                  <a:lnTo>
                    <a:pt x="5" y="878"/>
                  </a:lnTo>
                  <a:lnTo>
                    <a:pt x="10" y="814"/>
                  </a:lnTo>
                  <a:lnTo>
                    <a:pt x="14" y="754"/>
                  </a:lnTo>
                  <a:lnTo>
                    <a:pt x="21" y="696"/>
                  </a:lnTo>
                  <a:lnTo>
                    <a:pt x="30" y="644"/>
                  </a:lnTo>
                  <a:lnTo>
                    <a:pt x="41" y="593"/>
                  </a:lnTo>
                  <a:lnTo>
                    <a:pt x="54" y="546"/>
                  </a:lnTo>
                  <a:lnTo>
                    <a:pt x="70" y="502"/>
                  </a:lnTo>
                  <a:lnTo>
                    <a:pt x="91" y="461"/>
                  </a:lnTo>
                  <a:lnTo>
                    <a:pt x="114" y="424"/>
                  </a:lnTo>
                  <a:lnTo>
                    <a:pt x="142" y="388"/>
                  </a:lnTo>
                  <a:lnTo>
                    <a:pt x="174" y="357"/>
                  </a:lnTo>
                  <a:lnTo>
                    <a:pt x="210" y="327"/>
                  </a:lnTo>
                  <a:lnTo>
                    <a:pt x="252" y="300"/>
                  </a:lnTo>
                  <a:lnTo>
                    <a:pt x="298" y="277"/>
                  </a:lnTo>
                  <a:lnTo>
                    <a:pt x="350" y="256"/>
                  </a:lnTo>
                  <a:lnTo>
                    <a:pt x="415" y="231"/>
                  </a:lnTo>
                  <a:lnTo>
                    <a:pt x="475" y="206"/>
                  </a:lnTo>
                  <a:lnTo>
                    <a:pt x="532" y="181"/>
                  </a:lnTo>
                  <a:lnTo>
                    <a:pt x="585" y="156"/>
                  </a:lnTo>
                  <a:lnTo>
                    <a:pt x="634" y="133"/>
                  </a:lnTo>
                  <a:lnTo>
                    <a:pt x="679" y="111"/>
                  </a:lnTo>
                  <a:lnTo>
                    <a:pt x="720" y="90"/>
                  </a:lnTo>
                  <a:lnTo>
                    <a:pt x="756" y="71"/>
                  </a:lnTo>
                  <a:lnTo>
                    <a:pt x="788" y="53"/>
                  </a:lnTo>
                  <a:lnTo>
                    <a:pt x="816" y="38"/>
                  </a:lnTo>
                  <a:lnTo>
                    <a:pt x="839" y="24"/>
                  </a:lnTo>
                  <a:lnTo>
                    <a:pt x="857" y="14"/>
                  </a:lnTo>
                  <a:lnTo>
                    <a:pt x="870" y="7"/>
                  </a:lnTo>
                  <a:lnTo>
                    <a:pt x="877" y="1"/>
                  </a:lnTo>
                  <a:lnTo>
                    <a:pt x="8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07"/>
            <p:cNvSpPr>
              <a:spLocks/>
            </p:cNvSpPr>
            <p:nvPr/>
          </p:nvSpPr>
          <p:spPr bwMode="auto">
            <a:xfrm>
              <a:off x="2001838" y="2773363"/>
              <a:ext cx="106362" cy="207962"/>
            </a:xfrm>
            <a:custGeom>
              <a:avLst/>
              <a:gdLst>
                <a:gd name="T0" fmla="*/ 402 w 677"/>
                <a:gd name="T1" fmla="*/ 4 h 1304"/>
                <a:gd name="T2" fmla="*/ 421 w 677"/>
                <a:gd name="T3" fmla="*/ 34 h 1304"/>
                <a:gd name="T4" fmla="*/ 422 w 677"/>
                <a:gd name="T5" fmla="*/ 103 h 1304"/>
                <a:gd name="T6" fmla="*/ 433 w 677"/>
                <a:gd name="T7" fmla="*/ 137 h 1304"/>
                <a:gd name="T8" fmla="*/ 479 w 677"/>
                <a:gd name="T9" fmla="*/ 149 h 1304"/>
                <a:gd name="T10" fmla="*/ 607 w 677"/>
                <a:gd name="T11" fmla="*/ 187 h 1304"/>
                <a:gd name="T12" fmla="*/ 634 w 677"/>
                <a:gd name="T13" fmla="*/ 220 h 1304"/>
                <a:gd name="T14" fmla="*/ 600 w 677"/>
                <a:gd name="T15" fmla="*/ 342 h 1304"/>
                <a:gd name="T16" fmla="*/ 581 w 677"/>
                <a:gd name="T17" fmla="*/ 372 h 1304"/>
                <a:gd name="T18" fmla="*/ 547 w 677"/>
                <a:gd name="T19" fmla="*/ 365 h 1304"/>
                <a:gd name="T20" fmla="*/ 398 w 677"/>
                <a:gd name="T21" fmla="*/ 324 h 1304"/>
                <a:gd name="T22" fmla="*/ 309 w 677"/>
                <a:gd name="T23" fmla="*/ 330 h 1304"/>
                <a:gd name="T24" fmla="*/ 255 w 677"/>
                <a:gd name="T25" fmla="*/ 362 h 1304"/>
                <a:gd name="T26" fmla="*/ 239 w 677"/>
                <a:gd name="T27" fmla="*/ 417 h 1304"/>
                <a:gd name="T28" fmla="*/ 272 w 677"/>
                <a:gd name="T29" fmla="*/ 472 h 1304"/>
                <a:gd name="T30" fmla="*/ 359 w 677"/>
                <a:gd name="T31" fmla="*/ 520 h 1304"/>
                <a:gd name="T32" fmla="*/ 520 w 677"/>
                <a:gd name="T33" fmla="*/ 593 h 1304"/>
                <a:gd name="T34" fmla="*/ 613 w 677"/>
                <a:gd name="T35" fmla="*/ 672 h 1304"/>
                <a:gd name="T36" fmla="*/ 666 w 677"/>
                <a:gd name="T37" fmla="*/ 773 h 1304"/>
                <a:gd name="T38" fmla="*/ 674 w 677"/>
                <a:gd name="T39" fmla="*/ 885 h 1304"/>
                <a:gd name="T40" fmla="*/ 636 w 677"/>
                <a:gd name="T41" fmla="*/ 995 h 1304"/>
                <a:gd name="T42" fmla="*/ 556 w 677"/>
                <a:gd name="T43" fmla="*/ 1081 h 1304"/>
                <a:gd name="T44" fmla="*/ 453 w 677"/>
                <a:gd name="T45" fmla="*/ 1131 h 1304"/>
                <a:gd name="T46" fmla="*/ 420 w 677"/>
                <a:gd name="T47" fmla="*/ 1153 h 1304"/>
                <a:gd name="T48" fmla="*/ 415 w 677"/>
                <a:gd name="T49" fmla="*/ 1223 h 1304"/>
                <a:gd name="T50" fmla="*/ 409 w 677"/>
                <a:gd name="T51" fmla="*/ 1290 h 1304"/>
                <a:gd name="T52" fmla="*/ 377 w 677"/>
                <a:gd name="T53" fmla="*/ 1304 h 1304"/>
                <a:gd name="T54" fmla="*/ 260 w 677"/>
                <a:gd name="T55" fmla="*/ 1297 h 1304"/>
                <a:gd name="T56" fmla="*/ 246 w 677"/>
                <a:gd name="T57" fmla="*/ 1263 h 1304"/>
                <a:gd name="T58" fmla="*/ 243 w 677"/>
                <a:gd name="T59" fmla="*/ 1169 h 1304"/>
                <a:gd name="T60" fmla="*/ 218 w 677"/>
                <a:gd name="T61" fmla="*/ 1150 h 1304"/>
                <a:gd name="T62" fmla="*/ 117 w 677"/>
                <a:gd name="T63" fmla="*/ 1131 h 1304"/>
                <a:gd name="T64" fmla="*/ 20 w 677"/>
                <a:gd name="T65" fmla="*/ 1091 h 1304"/>
                <a:gd name="T66" fmla="*/ 0 w 677"/>
                <a:gd name="T67" fmla="*/ 1061 h 1304"/>
                <a:gd name="T68" fmla="*/ 33 w 677"/>
                <a:gd name="T69" fmla="*/ 935 h 1304"/>
                <a:gd name="T70" fmla="*/ 51 w 677"/>
                <a:gd name="T71" fmla="*/ 904 h 1304"/>
                <a:gd name="T72" fmla="*/ 86 w 677"/>
                <a:gd name="T73" fmla="*/ 912 h 1304"/>
                <a:gd name="T74" fmla="*/ 218 w 677"/>
                <a:gd name="T75" fmla="*/ 958 h 1304"/>
                <a:gd name="T76" fmla="*/ 325 w 677"/>
                <a:gd name="T77" fmla="*/ 967 h 1304"/>
                <a:gd name="T78" fmla="*/ 404 w 677"/>
                <a:gd name="T79" fmla="*/ 938 h 1304"/>
                <a:gd name="T80" fmla="*/ 440 w 677"/>
                <a:gd name="T81" fmla="*/ 888 h 1304"/>
                <a:gd name="T82" fmla="*/ 435 w 677"/>
                <a:gd name="T83" fmla="*/ 826 h 1304"/>
                <a:gd name="T84" fmla="*/ 384 w 677"/>
                <a:gd name="T85" fmla="*/ 774 h 1304"/>
                <a:gd name="T86" fmla="*/ 292 w 677"/>
                <a:gd name="T87" fmla="*/ 731 h 1304"/>
                <a:gd name="T88" fmla="*/ 156 w 677"/>
                <a:gd name="T89" fmla="*/ 669 h 1304"/>
                <a:gd name="T90" fmla="*/ 74 w 677"/>
                <a:gd name="T91" fmla="*/ 605 h 1304"/>
                <a:gd name="T92" fmla="*/ 23 w 677"/>
                <a:gd name="T93" fmla="*/ 523 h 1304"/>
                <a:gd name="T94" fmla="*/ 8 w 677"/>
                <a:gd name="T95" fmla="*/ 420 h 1304"/>
                <a:gd name="T96" fmla="*/ 38 w 677"/>
                <a:gd name="T97" fmla="*/ 307 h 1304"/>
                <a:gd name="T98" fmla="*/ 106 w 677"/>
                <a:gd name="T99" fmla="*/ 223 h 1304"/>
                <a:gd name="T100" fmla="*/ 208 w 677"/>
                <a:gd name="T101" fmla="*/ 167 h 1304"/>
                <a:gd name="T102" fmla="*/ 248 w 677"/>
                <a:gd name="T103" fmla="*/ 148 h 1304"/>
                <a:gd name="T104" fmla="*/ 258 w 677"/>
                <a:gd name="T105" fmla="*/ 118 h 1304"/>
                <a:gd name="T106" fmla="*/ 258 w 677"/>
                <a:gd name="T107" fmla="*/ 47 h 1304"/>
                <a:gd name="T108" fmla="*/ 267 w 677"/>
                <a:gd name="T109" fmla="*/ 10 h 1304"/>
                <a:gd name="T110" fmla="*/ 304 w 677"/>
                <a:gd name="T111" fmla="*/ 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7" h="1304">
                  <a:moveTo>
                    <a:pt x="367" y="0"/>
                  </a:moveTo>
                  <a:lnTo>
                    <a:pt x="387" y="1"/>
                  </a:lnTo>
                  <a:lnTo>
                    <a:pt x="402" y="4"/>
                  </a:lnTo>
                  <a:lnTo>
                    <a:pt x="412" y="10"/>
                  </a:lnTo>
                  <a:lnTo>
                    <a:pt x="417" y="20"/>
                  </a:lnTo>
                  <a:lnTo>
                    <a:pt x="421" y="34"/>
                  </a:lnTo>
                  <a:lnTo>
                    <a:pt x="422" y="55"/>
                  </a:lnTo>
                  <a:lnTo>
                    <a:pt x="422" y="81"/>
                  </a:lnTo>
                  <a:lnTo>
                    <a:pt x="422" y="103"/>
                  </a:lnTo>
                  <a:lnTo>
                    <a:pt x="423" y="119"/>
                  </a:lnTo>
                  <a:lnTo>
                    <a:pt x="426" y="130"/>
                  </a:lnTo>
                  <a:lnTo>
                    <a:pt x="433" y="137"/>
                  </a:lnTo>
                  <a:lnTo>
                    <a:pt x="443" y="142"/>
                  </a:lnTo>
                  <a:lnTo>
                    <a:pt x="458" y="145"/>
                  </a:lnTo>
                  <a:lnTo>
                    <a:pt x="479" y="149"/>
                  </a:lnTo>
                  <a:lnTo>
                    <a:pt x="523" y="158"/>
                  </a:lnTo>
                  <a:lnTo>
                    <a:pt x="566" y="170"/>
                  </a:lnTo>
                  <a:lnTo>
                    <a:pt x="607" y="187"/>
                  </a:lnTo>
                  <a:lnTo>
                    <a:pt x="621" y="196"/>
                  </a:lnTo>
                  <a:lnTo>
                    <a:pt x="631" y="207"/>
                  </a:lnTo>
                  <a:lnTo>
                    <a:pt x="634" y="220"/>
                  </a:lnTo>
                  <a:lnTo>
                    <a:pt x="632" y="236"/>
                  </a:lnTo>
                  <a:lnTo>
                    <a:pt x="616" y="289"/>
                  </a:lnTo>
                  <a:lnTo>
                    <a:pt x="600" y="342"/>
                  </a:lnTo>
                  <a:lnTo>
                    <a:pt x="594" y="356"/>
                  </a:lnTo>
                  <a:lnTo>
                    <a:pt x="589" y="366"/>
                  </a:lnTo>
                  <a:lnTo>
                    <a:pt x="581" y="372"/>
                  </a:lnTo>
                  <a:lnTo>
                    <a:pt x="572" y="373"/>
                  </a:lnTo>
                  <a:lnTo>
                    <a:pt x="561" y="371"/>
                  </a:lnTo>
                  <a:lnTo>
                    <a:pt x="547" y="365"/>
                  </a:lnTo>
                  <a:lnTo>
                    <a:pt x="499" y="344"/>
                  </a:lnTo>
                  <a:lnTo>
                    <a:pt x="448" y="332"/>
                  </a:lnTo>
                  <a:lnTo>
                    <a:pt x="398" y="324"/>
                  </a:lnTo>
                  <a:lnTo>
                    <a:pt x="346" y="324"/>
                  </a:lnTo>
                  <a:lnTo>
                    <a:pt x="327" y="327"/>
                  </a:lnTo>
                  <a:lnTo>
                    <a:pt x="309" y="330"/>
                  </a:lnTo>
                  <a:lnTo>
                    <a:pt x="291" y="335"/>
                  </a:lnTo>
                  <a:lnTo>
                    <a:pt x="271" y="347"/>
                  </a:lnTo>
                  <a:lnTo>
                    <a:pt x="255" y="362"/>
                  </a:lnTo>
                  <a:lnTo>
                    <a:pt x="245" y="379"/>
                  </a:lnTo>
                  <a:lnTo>
                    <a:pt x="239" y="398"/>
                  </a:lnTo>
                  <a:lnTo>
                    <a:pt x="239" y="417"/>
                  </a:lnTo>
                  <a:lnTo>
                    <a:pt x="245" y="437"/>
                  </a:lnTo>
                  <a:lnTo>
                    <a:pt x="256" y="454"/>
                  </a:lnTo>
                  <a:lnTo>
                    <a:pt x="272" y="472"/>
                  </a:lnTo>
                  <a:lnTo>
                    <a:pt x="300" y="490"/>
                  </a:lnTo>
                  <a:lnTo>
                    <a:pt x="328" y="507"/>
                  </a:lnTo>
                  <a:lnTo>
                    <a:pt x="359" y="520"/>
                  </a:lnTo>
                  <a:lnTo>
                    <a:pt x="414" y="543"/>
                  </a:lnTo>
                  <a:lnTo>
                    <a:pt x="467" y="566"/>
                  </a:lnTo>
                  <a:lnTo>
                    <a:pt x="520" y="593"/>
                  </a:lnTo>
                  <a:lnTo>
                    <a:pt x="555" y="616"/>
                  </a:lnTo>
                  <a:lnTo>
                    <a:pt x="587" y="642"/>
                  </a:lnTo>
                  <a:lnTo>
                    <a:pt x="613" y="672"/>
                  </a:lnTo>
                  <a:lnTo>
                    <a:pt x="635" y="704"/>
                  </a:lnTo>
                  <a:lnTo>
                    <a:pt x="653" y="738"/>
                  </a:lnTo>
                  <a:lnTo>
                    <a:pt x="666" y="773"/>
                  </a:lnTo>
                  <a:lnTo>
                    <a:pt x="674" y="811"/>
                  </a:lnTo>
                  <a:lnTo>
                    <a:pt x="677" y="848"/>
                  </a:lnTo>
                  <a:lnTo>
                    <a:pt x="674" y="885"/>
                  </a:lnTo>
                  <a:lnTo>
                    <a:pt x="667" y="923"/>
                  </a:lnTo>
                  <a:lnTo>
                    <a:pt x="654" y="960"/>
                  </a:lnTo>
                  <a:lnTo>
                    <a:pt x="636" y="995"/>
                  </a:lnTo>
                  <a:lnTo>
                    <a:pt x="612" y="1028"/>
                  </a:lnTo>
                  <a:lnTo>
                    <a:pt x="586" y="1057"/>
                  </a:lnTo>
                  <a:lnTo>
                    <a:pt x="556" y="1081"/>
                  </a:lnTo>
                  <a:lnTo>
                    <a:pt x="524" y="1102"/>
                  </a:lnTo>
                  <a:lnTo>
                    <a:pt x="490" y="1119"/>
                  </a:lnTo>
                  <a:lnTo>
                    <a:pt x="453" y="1131"/>
                  </a:lnTo>
                  <a:lnTo>
                    <a:pt x="438" y="1136"/>
                  </a:lnTo>
                  <a:lnTo>
                    <a:pt x="427" y="1143"/>
                  </a:lnTo>
                  <a:lnTo>
                    <a:pt x="420" y="1153"/>
                  </a:lnTo>
                  <a:lnTo>
                    <a:pt x="415" y="1166"/>
                  </a:lnTo>
                  <a:lnTo>
                    <a:pt x="414" y="1181"/>
                  </a:lnTo>
                  <a:lnTo>
                    <a:pt x="415" y="1223"/>
                  </a:lnTo>
                  <a:lnTo>
                    <a:pt x="414" y="1266"/>
                  </a:lnTo>
                  <a:lnTo>
                    <a:pt x="413" y="1279"/>
                  </a:lnTo>
                  <a:lnTo>
                    <a:pt x="409" y="1290"/>
                  </a:lnTo>
                  <a:lnTo>
                    <a:pt x="401" y="1298"/>
                  </a:lnTo>
                  <a:lnTo>
                    <a:pt x="390" y="1302"/>
                  </a:lnTo>
                  <a:lnTo>
                    <a:pt x="377" y="1304"/>
                  </a:lnTo>
                  <a:lnTo>
                    <a:pt x="285" y="1304"/>
                  </a:lnTo>
                  <a:lnTo>
                    <a:pt x="271" y="1302"/>
                  </a:lnTo>
                  <a:lnTo>
                    <a:pt x="260" y="1297"/>
                  </a:lnTo>
                  <a:lnTo>
                    <a:pt x="252" y="1289"/>
                  </a:lnTo>
                  <a:lnTo>
                    <a:pt x="248" y="1277"/>
                  </a:lnTo>
                  <a:lnTo>
                    <a:pt x="246" y="1263"/>
                  </a:lnTo>
                  <a:lnTo>
                    <a:pt x="246" y="1202"/>
                  </a:lnTo>
                  <a:lnTo>
                    <a:pt x="245" y="1182"/>
                  </a:lnTo>
                  <a:lnTo>
                    <a:pt x="243" y="1169"/>
                  </a:lnTo>
                  <a:lnTo>
                    <a:pt x="238" y="1160"/>
                  </a:lnTo>
                  <a:lnTo>
                    <a:pt x="230" y="1155"/>
                  </a:lnTo>
                  <a:lnTo>
                    <a:pt x="218" y="1150"/>
                  </a:lnTo>
                  <a:lnTo>
                    <a:pt x="200" y="1147"/>
                  </a:lnTo>
                  <a:lnTo>
                    <a:pt x="158" y="1141"/>
                  </a:lnTo>
                  <a:lnTo>
                    <a:pt x="117" y="1131"/>
                  </a:lnTo>
                  <a:lnTo>
                    <a:pt x="78" y="1117"/>
                  </a:lnTo>
                  <a:lnTo>
                    <a:pt x="38" y="1101"/>
                  </a:lnTo>
                  <a:lnTo>
                    <a:pt x="20" y="1091"/>
                  </a:lnTo>
                  <a:lnTo>
                    <a:pt x="9" y="1082"/>
                  </a:lnTo>
                  <a:lnTo>
                    <a:pt x="2" y="1073"/>
                  </a:lnTo>
                  <a:lnTo>
                    <a:pt x="0" y="1061"/>
                  </a:lnTo>
                  <a:lnTo>
                    <a:pt x="1" y="1047"/>
                  </a:lnTo>
                  <a:lnTo>
                    <a:pt x="5" y="1028"/>
                  </a:lnTo>
                  <a:lnTo>
                    <a:pt x="33" y="935"/>
                  </a:lnTo>
                  <a:lnTo>
                    <a:pt x="38" y="919"/>
                  </a:lnTo>
                  <a:lnTo>
                    <a:pt x="44" y="910"/>
                  </a:lnTo>
                  <a:lnTo>
                    <a:pt x="51" y="904"/>
                  </a:lnTo>
                  <a:lnTo>
                    <a:pt x="60" y="903"/>
                  </a:lnTo>
                  <a:lnTo>
                    <a:pt x="71" y="905"/>
                  </a:lnTo>
                  <a:lnTo>
                    <a:pt x="86" y="912"/>
                  </a:lnTo>
                  <a:lnTo>
                    <a:pt x="129" y="932"/>
                  </a:lnTo>
                  <a:lnTo>
                    <a:pt x="173" y="947"/>
                  </a:lnTo>
                  <a:lnTo>
                    <a:pt x="218" y="958"/>
                  </a:lnTo>
                  <a:lnTo>
                    <a:pt x="266" y="966"/>
                  </a:lnTo>
                  <a:lnTo>
                    <a:pt x="295" y="968"/>
                  </a:lnTo>
                  <a:lnTo>
                    <a:pt x="325" y="967"/>
                  </a:lnTo>
                  <a:lnTo>
                    <a:pt x="355" y="960"/>
                  </a:lnTo>
                  <a:lnTo>
                    <a:pt x="383" y="950"/>
                  </a:lnTo>
                  <a:lnTo>
                    <a:pt x="404" y="938"/>
                  </a:lnTo>
                  <a:lnTo>
                    <a:pt x="421" y="924"/>
                  </a:lnTo>
                  <a:lnTo>
                    <a:pt x="434" y="906"/>
                  </a:lnTo>
                  <a:lnTo>
                    <a:pt x="440" y="888"/>
                  </a:lnTo>
                  <a:lnTo>
                    <a:pt x="444" y="867"/>
                  </a:lnTo>
                  <a:lnTo>
                    <a:pt x="442" y="847"/>
                  </a:lnTo>
                  <a:lnTo>
                    <a:pt x="435" y="826"/>
                  </a:lnTo>
                  <a:lnTo>
                    <a:pt x="423" y="807"/>
                  </a:lnTo>
                  <a:lnTo>
                    <a:pt x="405" y="790"/>
                  </a:lnTo>
                  <a:lnTo>
                    <a:pt x="384" y="774"/>
                  </a:lnTo>
                  <a:lnTo>
                    <a:pt x="362" y="762"/>
                  </a:lnTo>
                  <a:lnTo>
                    <a:pt x="339" y="750"/>
                  </a:lnTo>
                  <a:lnTo>
                    <a:pt x="292" y="731"/>
                  </a:lnTo>
                  <a:lnTo>
                    <a:pt x="246" y="713"/>
                  </a:lnTo>
                  <a:lnTo>
                    <a:pt x="200" y="692"/>
                  </a:lnTo>
                  <a:lnTo>
                    <a:pt x="156" y="669"/>
                  </a:lnTo>
                  <a:lnTo>
                    <a:pt x="125" y="649"/>
                  </a:lnTo>
                  <a:lnTo>
                    <a:pt x="97" y="628"/>
                  </a:lnTo>
                  <a:lnTo>
                    <a:pt x="74" y="605"/>
                  </a:lnTo>
                  <a:lnTo>
                    <a:pt x="53" y="580"/>
                  </a:lnTo>
                  <a:lnTo>
                    <a:pt x="36" y="552"/>
                  </a:lnTo>
                  <a:lnTo>
                    <a:pt x="23" y="523"/>
                  </a:lnTo>
                  <a:lnTo>
                    <a:pt x="14" y="492"/>
                  </a:lnTo>
                  <a:lnTo>
                    <a:pt x="8" y="457"/>
                  </a:lnTo>
                  <a:lnTo>
                    <a:pt x="8" y="420"/>
                  </a:lnTo>
                  <a:lnTo>
                    <a:pt x="14" y="378"/>
                  </a:lnTo>
                  <a:lnTo>
                    <a:pt x="24" y="341"/>
                  </a:lnTo>
                  <a:lnTo>
                    <a:pt x="38" y="307"/>
                  </a:lnTo>
                  <a:lnTo>
                    <a:pt x="57" y="275"/>
                  </a:lnTo>
                  <a:lnTo>
                    <a:pt x="79" y="247"/>
                  </a:lnTo>
                  <a:lnTo>
                    <a:pt x="106" y="223"/>
                  </a:lnTo>
                  <a:lnTo>
                    <a:pt x="136" y="201"/>
                  </a:lnTo>
                  <a:lnTo>
                    <a:pt x="171" y="182"/>
                  </a:lnTo>
                  <a:lnTo>
                    <a:pt x="208" y="167"/>
                  </a:lnTo>
                  <a:lnTo>
                    <a:pt x="227" y="160"/>
                  </a:lnTo>
                  <a:lnTo>
                    <a:pt x="239" y="155"/>
                  </a:lnTo>
                  <a:lnTo>
                    <a:pt x="248" y="148"/>
                  </a:lnTo>
                  <a:lnTo>
                    <a:pt x="254" y="142"/>
                  </a:lnTo>
                  <a:lnTo>
                    <a:pt x="257" y="132"/>
                  </a:lnTo>
                  <a:lnTo>
                    <a:pt x="258" y="118"/>
                  </a:lnTo>
                  <a:lnTo>
                    <a:pt x="258" y="99"/>
                  </a:lnTo>
                  <a:lnTo>
                    <a:pt x="258" y="72"/>
                  </a:lnTo>
                  <a:lnTo>
                    <a:pt x="258" y="47"/>
                  </a:lnTo>
                  <a:lnTo>
                    <a:pt x="259" y="30"/>
                  </a:lnTo>
                  <a:lnTo>
                    <a:pt x="261" y="17"/>
                  </a:lnTo>
                  <a:lnTo>
                    <a:pt x="267" y="10"/>
                  </a:lnTo>
                  <a:lnTo>
                    <a:pt x="276" y="4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39" y="0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08"/>
            <p:cNvSpPr>
              <a:spLocks/>
            </p:cNvSpPr>
            <p:nvPr/>
          </p:nvSpPr>
          <p:spPr bwMode="auto">
            <a:xfrm>
              <a:off x="1724025" y="3003550"/>
              <a:ext cx="444500" cy="249237"/>
            </a:xfrm>
            <a:custGeom>
              <a:avLst/>
              <a:gdLst>
                <a:gd name="T0" fmla="*/ 2732 w 2795"/>
                <a:gd name="T1" fmla="*/ 0 h 1573"/>
                <a:gd name="T2" fmla="*/ 2768 w 2795"/>
                <a:gd name="T3" fmla="*/ 7 h 1573"/>
                <a:gd name="T4" fmla="*/ 2789 w 2795"/>
                <a:gd name="T5" fmla="*/ 30 h 1573"/>
                <a:gd name="T6" fmla="*/ 2795 w 2795"/>
                <a:gd name="T7" fmla="*/ 68 h 1573"/>
                <a:gd name="T8" fmla="*/ 2772 w 2795"/>
                <a:gd name="T9" fmla="*/ 548 h 1573"/>
                <a:gd name="T10" fmla="*/ 2762 w 2795"/>
                <a:gd name="T11" fmla="*/ 578 h 1573"/>
                <a:gd name="T12" fmla="*/ 2736 w 2795"/>
                <a:gd name="T13" fmla="*/ 601 h 1573"/>
                <a:gd name="T14" fmla="*/ 2713 w 2795"/>
                <a:gd name="T15" fmla="*/ 607 h 1573"/>
                <a:gd name="T16" fmla="*/ 2688 w 2795"/>
                <a:gd name="T17" fmla="*/ 599 h 1573"/>
                <a:gd name="T18" fmla="*/ 2668 w 2795"/>
                <a:gd name="T19" fmla="*/ 580 h 1573"/>
                <a:gd name="T20" fmla="*/ 2033 w 2795"/>
                <a:gd name="T21" fmla="*/ 930 h 1573"/>
                <a:gd name="T22" fmla="*/ 1898 w 2795"/>
                <a:gd name="T23" fmla="*/ 1065 h 1573"/>
                <a:gd name="T24" fmla="*/ 1404 w 2795"/>
                <a:gd name="T25" fmla="*/ 1556 h 1573"/>
                <a:gd name="T26" fmla="*/ 1366 w 2795"/>
                <a:gd name="T27" fmla="*/ 1571 h 1573"/>
                <a:gd name="T28" fmla="*/ 1327 w 2795"/>
                <a:gd name="T29" fmla="*/ 1571 h 1573"/>
                <a:gd name="T30" fmla="*/ 1289 w 2795"/>
                <a:gd name="T31" fmla="*/ 1556 h 1573"/>
                <a:gd name="T32" fmla="*/ 677 w 2795"/>
                <a:gd name="T33" fmla="*/ 947 h 1573"/>
                <a:gd name="T34" fmla="*/ 188 w 2795"/>
                <a:gd name="T35" fmla="*/ 1433 h 1573"/>
                <a:gd name="T36" fmla="*/ 150 w 2795"/>
                <a:gd name="T37" fmla="*/ 1449 h 1573"/>
                <a:gd name="T38" fmla="*/ 110 w 2795"/>
                <a:gd name="T39" fmla="*/ 1449 h 1573"/>
                <a:gd name="T40" fmla="*/ 72 w 2795"/>
                <a:gd name="T41" fmla="*/ 1433 h 1573"/>
                <a:gd name="T42" fmla="*/ 31 w 2795"/>
                <a:gd name="T43" fmla="*/ 1394 h 1573"/>
                <a:gd name="T44" fmla="*/ 5 w 2795"/>
                <a:gd name="T45" fmla="*/ 1354 h 1573"/>
                <a:gd name="T46" fmla="*/ 0 w 2795"/>
                <a:gd name="T47" fmla="*/ 1308 h 1573"/>
                <a:gd name="T48" fmla="*/ 15 w 2795"/>
                <a:gd name="T49" fmla="*/ 1265 h 1573"/>
                <a:gd name="T50" fmla="*/ 577 w 2795"/>
                <a:gd name="T51" fmla="*/ 699 h 1573"/>
                <a:gd name="T52" fmla="*/ 620 w 2795"/>
                <a:gd name="T53" fmla="*/ 659 h 1573"/>
                <a:gd name="T54" fmla="*/ 657 w 2795"/>
                <a:gd name="T55" fmla="*/ 644 h 1573"/>
                <a:gd name="T56" fmla="*/ 697 w 2795"/>
                <a:gd name="T57" fmla="*/ 644 h 1573"/>
                <a:gd name="T58" fmla="*/ 735 w 2795"/>
                <a:gd name="T59" fmla="*/ 659 h 1573"/>
                <a:gd name="T60" fmla="*/ 1347 w 2795"/>
                <a:gd name="T61" fmla="*/ 1268 h 1573"/>
                <a:gd name="T62" fmla="*/ 2278 w 2795"/>
                <a:gd name="T63" fmla="*/ 190 h 1573"/>
                <a:gd name="T64" fmla="*/ 2198 w 2795"/>
                <a:gd name="T65" fmla="*/ 108 h 1573"/>
                <a:gd name="T66" fmla="*/ 2186 w 2795"/>
                <a:gd name="T67" fmla="*/ 90 h 1573"/>
                <a:gd name="T68" fmla="*/ 2183 w 2795"/>
                <a:gd name="T69" fmla="*/ 67 h 1573"/>
                <a:gd name="T70" fmla="*/ 2194 w 2795"/>
                <a:gd name="T71" fmla="*/ 42 h 1573"/>
                <a:gd name="T72" fmla="*/ 2214 w 2795"/>
                <a:gd name="T73" fmla="*/ 28 h 1573"/>
                <a:gd name="T74" fmla="*/ 2237 w 2795"/>
                <a:gd name="T75" fmla="*/ 23 h 1573"/>
                <a:gd name="T76" fmla="*/ 2724 w 2795"/>
                <a:gd name="T77" fmla="*/ 0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95" h="1573">
                  <a:moveTo>
                    <a:pt x="2724" y="0"/>
                  </a:moveTo>
                  <a:lnTo>
                    <a:pt x="2732" y="0"/>
                  </a:lnTo>
                  <a:lnTo>
                    <a:pt x="2752" y="1"/>
                  </a:lnTo>
                  <a:lnTo>
                    <a:pt x="2768" y="7"/>
                  </a:lnTo>
                  <a:lnTo>
                    <a:pt x="2782" y="17"/>
                  </a:lnTo>
                  <a:lnTo>
                    <a:pt x="2789" y="30"/>
                  </a:lnTo>
                  <a:lnTo>
                    <a:pt x="2794" y="46"/>
                  </a:lnTo>
                  <a:lnTo>
                    <a:pt x="2795" y="68"/>
                  </a:lnTo>
                  <a:lnTo>
                    <a:pt x="2773" y="531"/>
                  </a:lnTo>
                  <a:lnTo>
                    <a:pt x="2772" y="548"/>
                  </a:lnTo>
                  <a:lnTo>
                    <a:pt x="2768" y="563"/>
                  </a:lnTo>
                  <a:lnTo>
                    <a:pt x="2762" y="578"/>
                  </a:lnTo>
                  <a:lnTo>
                    <a:pt x="2752" y="591"/>
                  </a:lnTo>
                  <a:lnTo>
                    <a:pt x="2736" y="601"/>
                  </a:lnTo>
                  <a:lnTo>
                    <a:pt x="2724" y="606"/>
                  </a:lnTo>
                  <a:lnTo>
                    <a:pt x="2713" y="607"/>
                  </a:lnTo>
                  <a:lnTo>
                    <a:pt x="2700" y="605"/>
                  </a:lnTo>
                  <a:lnTo>
                    <a:pt x="2688" y="599"/>
                  </a:lnTo>
                  <a:lnTo>
                    <a:pt x="2678" y="590"/>
                  </a:lnTo>
                  <a:lnTo>
                    <a:pt x="2668" y="580"/>
                  </a:lnTo>
                  <a:lnTo>
                    <a:pt x="2525" y="438"/>
                  </a:lnTo>
                  <a:lnTo>
                    <a:pt x="2033" y="930"/>
                  </a:lnTo>
                  <a:lnTo>
                    <a:pt x="1994" y="969"/>
                  </a:lnTo>
                  <a:lnTo>
                    <a:pt x="1898" y="1065"/>
                  </a:lnTo>
                  <a:lnTo>
                    <a:pt x="1420" y="1542"/>
                  </a:lnTo>
                  <a:lnTo>
                    <a:pt x="1404" y="1556"/>
                  </a:lnTo>
                  <a:lnTo>
                    <a:pt x="1386" y="1565"/>
                  </a:lnTo>
                  <a:lnTo>
                    <a:pt x="1366" y="1571"/>
                  </a:lnTo>
                  <a:lnTo>
                    <a:pt x="1347" y="1573"/>
                  </a:lnTo>
                  <a:lnTo>
                    <a:pt x="1327" y="1571"/>
                  </a:lnTo>
                  <a:lnTo>
                    <a:pt x="1307" y="1565"/>
                  </a:lnTo>
                  <a:lnTo>
                    <a:pt x="1289" y="1556"/>
                  </a:lnTo>
                  <a:lnTo>
                    <a:pt x="1273" y="1542"/>
                  </a:lnTo>
                  <a:lnTo>
                    <a:pt x="677" y="947"/>
                  </a:lnTo>
                  <a:lnTo>
                    <a:pt x="204" y="1420"/>
                  </a:lnTo>
                  <a:lnTo>
                    <a:pt x="188" y="1433"/>
                  </a:lnTo>
                  <a:lnTo>
                    <a:pt x="169" y="1442"/>
                  </a:lnTo>
                  <a:lnTo>
                    <a:pt x="150" y="1449"/>
                  </a:lnTo>
                  <a:lnTo>
                    <a:pt x="131" y="1450"/>
                  </a:lnTo>
                  <a:lnTo>
                    <a:pt x="110" y="1449"/>
                  </a:lnTo>
                  <a:lnTo>
                    <a:pt x="91" y="1443"/>
                  </a:lnTo>
                  <a:lnTo>
                    <a:pt x="72" y="1433"/>
                  </a:lnTo>
                  <a:lnTo>
                    <a:pt x="56" y="1420"/>
                  </a:lnTo>
                  <a:lnTo>
                    <a:pt x="31" y="1394"/>
                  </a:lnTo>
                  <a:lnTo>
                    <a:pt x="15" y="1375"/>
                  </a:lnTo>
                  <a:lnTo>
                    <a:pt x="5" y="1354"/>
                  </a:lnTo>
                  <a:lnTo>
                    <a:pt x="0" y="1331"/>
                  </a:lnTo>
                  <a:lnTo>
                    <a:pt x="0" y="1308"/>
                  </a:lnTo>
                  <a:lnTo>
                    <a:pt x="5" y="1286"/>
                  </a:lnTo>
                  <a:lnTo>
                    <a:pt x="15" y="1265"/>
                  </a:lnTo>
                  <a:lnTo>
                    <a:pt x="31" y="1246"/>
                  </a:lnTo>
                  <a:lnTo>
                    <a:pt x="577" y="699"/>
                  </a:lnTo>
                  <a:lnTo>
                    <a:pt x="603" y="672"/>
                  </a:lnTo>
                  <a:lnTo>
                    <a:pt x="620" y="659"/>
                  </a:lnTo>
                  <a:lnTo>
                    <a:pt x="639" y="650"/>
                  </a:lnTo>
                  <a:lnTo>
                    <a:pt x="657" y="644"/>
                  </a:lnTo>
                  <a:lnTo>
                    <a:pt x="677" y="643"/>
                  </a:lnTo>
                  <a:lnTo>
                    <a:pt x="697" y="644"/>
                  </a:lnTo>
                  <a:lnTo>
                    <a:pt x="717" y="649"/>
                  </a:lnTo>
                  <a:lnTo>
                    <a:pt x="735" y="659"/>
                  </a:lnTo>
                  <a:lnTo>
                    <a:pt x="752" y="672"/>
                  </a:lnTo>
                  <a:lnTo>
                    <a:pt x="1347" y="1268"/>
                  </a:lnTo>
                  <a:lnTo>
                    <a:pt x="2352" y="263"/>
                  </a:lnTo>
                  <a:lnTo>
                    <a:pt x="2278" y="190"/>
                  </a:lnTo>
                  <a:lnTo>
                    <a:pt x="2205" y="117"/>
                  </a:lnTo>
                  <a:lnTo>
                    <a:pt x="2198" y="108"/>
                  </a:lnTo>
                  <a:lnTo>
                    <a:pt x="2191" y="99"/>
                  </a:lnTo>
                  <a:lnTo>
                    <a:pt x="2186" y="90"/>
                  </a:lnTo>
                  <a:lnTo>
                    <a:pt x="2182" y="79"/>
                  </a:lnTo>
                  <a:lnTo>
                    <a:pt x="2183" y="67"/>
                  </a:lnTo>
                  <a:lnTo>
                    <a:pt x="2188" y="54"/>
                  </a:lnTo>
                  <a:lnTo>
                    <a:pt x="2194" y="42"/>
                  </a:lnTo>
                  <a:lnTo>
                    <a:pt x="2204" y="33"/>
                  </a:lnTo>
                  <a:lnTo>
                    <a:pt x="2214" y="28"/>
                  </a:lnTo>
                  <a:lnTo>
                    <a:pt x="2225" y="24"/>
                  </a:lnTo>
                  <a:lnTo>
                    <a:pt x="2237" y="23"/>
                  </a:lnTo>
                  <a:lnTo>
                    <a:pt x="2249" y="22"/>
                  </a:lnTo>
                  <a:lnTo>
                    <a:pt x="2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3" name="Group 1072"/>
          <p:cNvGrpSpPr/>
          <p:nvPr/>
        </p:nvGrpSpPr>
        <p:grpSpPr>
          <a:xfrm>
            <a:off x="2638551" y="2679700"/>
            <a:ext cx="357188" cy="571500"/>
            <a:chOff x="2640013" y="2679700"/>
            <a:chExt cx="357188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0" name="Freeform 413"/>
            <p:cNvSpPr>
              <a:spLocks/>
            </p:cNvSpPr>
            <p:nvPr/>
          </p:nvSpPr>
          <p:spPr bwMode="auto">
            <a:xfrm>
              <a:off x="2689226" y="2679700"/>
              <a:ext cx="88900" cy="114300"/>
            </a:xfrm>
            <a:custGeom>
              <a:avLst/>
              <a:gdLst>
                <a:gd name="T0" fmla="*/ 295 w 560"/>
                <a:gd name="T1" fmla="*/ 0 h 719"/>
                <a:gd name="T2" fmla="*/ 320 w 560"/>
                <a:gd name="T3" fmla="*/ 2 h 719"/>
                <a:gd name="T4" fmla="*/ 354 w 560"/>
                <a:gd name="T5" fmla="*/ 8 h 719"/>
                <a:gd name="T6" fmla="*/ 392 w 560"/>
                <a:gd name="T7" fmla="*/ 20 h 719"/>
                <a:gd name="T8" fmla="*/ 434 w 560"/>
                <a:gd name="T9" fmla="*/ 40 h 719"/>
                <a:gd name="T10" fmla="*/ 473 w 560"/>
                <a:gd name="T11" fmla="*/ 70 h 719"/>
                <a:gd name="T12" fmla="*/ 508 w 560"/>
                <a:gd name="T13" fmla="*/ 113 h 719"/>
                <a:gd name="T14" fmla="*/ 536 w 560"/>
                <a:gd name="T15" fmla="*/ 169 h 719"/>
                <a:gd name="T16" fmla="*/ 554 w 560"/>
                <a:gd name="T17" fmla="*/ 242 h 719"/>
                <a:gd name="T18" fmla="*/ 558 w 560"/>
                <a:gd name="T19" fmla="*/ 287 h 719"/>
                <a:gd name="T20" fmla="*/ 559 w 560"/>
                <a:gd name="T21" fmla="*/ 303 h 719"/>
                <a:gd name="T22" fmla="*/ 560 w 560"/>
                <a:gd name="T23" fmla="*/ 333 h 719"/>
                <a:gd name="T24" fmla="*/ 559 w 560"/>
                <a:gd name="T25" fmla="*/ 373 h 719"/>
                <a:gd name="T26" fmla="*/ 556 w 560"/>
                <a:gd name="T27" fmla="*/ 421 h 719"/>
                <a:gd name="T28" fmla="*/ 547 w 560"/>
                <a:gd name="T29" fmla="*/ 474 h 719"/>
                <a:gd name="T30" fmla="*/ 533 w 560"/>
                <a:gd name="T31" fmla="*/ 528 h 719"/>
                <a:gd name="T32" fmla="*/ 511 w 560"/>
                <a:gd name="T33" fmla="*/ 580 h 719"/>
                <a:gd name="T34" fmla="*/ 481 w 560"/>
                <a:gd name="T35" fmla="*/ 628 h 719"/>
                <a:gd name="T36" fmla="*/ 439 w 560"/>
                <a:gd name="T37" fmla="*/ 669 h 719"/>
                <a:gd name="T38" fmla="*/ 387 w 560"/>
                <a:gd name="T39" fmla="*/ 699 h 719"/>
                <a:gd name="T40" fmla="*/ 320 w 560"/>
                <a:gd name="T41" fmla="*/ 717 h 719"/>
                <a:gd name="T42" fmla="*/ 277 w 560"/>
                <a:gd name="T43" fmla="*/ 719 h 719"/>
                <a:gd name="T44" fmla="*/ 204 w 560"/>
                <a:gd name="T45" fmla="*/ 710 h 719"/>
                <a:gd name="T46" fmla="*/ 145 w 560"/>
                <a:gd name="T47" fmla="*/ 686 h 719"/>
                <a:gd name="T48" fmla="*/ 98 w 560"/>
                <a:gd name="T49" fmla="*/ 650 h 719"/>
                <a:gd name="T50" fmla="*/ 62 w 560"/>
                <a:gd name="T51" fmla="*/ 605 h 719"/>
                <a:gd name="T52" fmla="*/ 37 w 560"/>
                <a:gd name="T53" fmla="*/ 555 h 719"/>
                <a:gd name="T54" fmla="*/ 19 w 560"/>
                <a:gd name="T55" fmla="*/ 501 h 719"/>
                <a:gd name="T56" fmla="*/ 8 w 560"/>
                <a:gd name="T57" fmla="*/ 448 h 719"/>
                <a:gd name="T58" fmla="*/ 2 w 560"/>
                <a:gd name="T59" fmla="*/ 397 h 719"/>
                <a:gd name="T60" fmla="*/ 0 w 560"/>
                <a:gd name="T61" fmla="*/ 353 h 719"/>
                <a:gd name="T62" fmla="*/ 1 w 560"/>
                <a:gd name="T63" fmla="*/ 318 h 719"/>
                <a:gd name="T64" fmla="*/ 2 w 560"/>
                <a:gd name="T65" fmla="*/ 293 h 719"/>
                <a:gd name="T66" fmla="*/ 3 w 560"/>
                <a:gd name="T67" fmla="*/ 285 h 719"/>
                <a:gd name="T68" fmla="*/ 14 w 560"/>
                <a:gd name="T69" fmla="*/ 204 h 719"/>
                <a:gd name="T70" fmla="*/ 37 w 560"/>
                <a:gd name="T71" fmla="*/ 139 h 719"/>
                <a:gd name="T72" fmla="*/ 70 w 560"/>
                <a:gd name="T73" fmla="*/ 90 h 719"/>
                <a:gd name="T74" fmla="*/ 108 w 560"/>
                <a:gd name="T75" fmla="*/ 54 h 719"/>
                <a:gd name="T76" fmla="*/ 148 w 560"/>
                <a:gd name="T77" fmla="*/ 30 h 719"/>
                <a:gd name="T78" fmla="*/ 188 w 560"/>
                <a:gd name="T79" fmla="*/ 13 h 719"/>
                <a:gd name="T80" fmla="*/ 225 w 560"/>
                <a:gd name="T81" fmla="*/ 5 h 719"/>
                <a:gd name="T82" fmla="*/ 254 w 560"/>
                <a:gd name="T83" fmla="*/ 1 h 719"/>
                <a:gd name="T84" fmla="*/ 275 w 560"/>
                <a:gd name="T85" fmla="*/ 0 h 719"/>
                <a:gd name="T86" fmla="*/ 286 w 560"/>
                <a:gd name="T8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0" h="719">
                  <a:moveTo>
                    <a:pt x="286" y="0"/>
                  </a:moveTo>
                  <a:lnTo>
                    <a:pt x="295" y="0"/>
                  </a:lnTo>
                  <a:lnTo>
                    <a:pt x="306" y="1"/>
                  </a:lnTo>
                  <a:lnTo>
                    <a:pt x="320" y="2"/>
                  </a:lnTo>
                  <a:lnTo>
                    <a:pt x="336" y="5"/>
                  </a:lnTo>
                  <a:lnTo>
                    <a:pt x="354" y="8"/>
                  </a:lnTo>
                  <a:lnTo>
                    <a:pt x="372" y="13"/>
                  </a:lnTo>
                  <a:lnTo>
                    <a:pt x="392" y="20"/>
                  </a:lnTo>
                  <a:lnTo>
                    <a:pt x="413" y="29"/>
                  </a:lnTo>
                  <a:lnTo>
                    <a:pt x="434" y="40"/>
                  </a:lnTo>
                  <a:lnTo>
                    <a:pt x="453" y="54"/>
                  </a:lnTo>
                  <a:lnTo>
                    <a:pt x="473" y="70"/>
                  </a:lnTo>
                  <a:lnTo>
                    <a:pt x="491" y="90"/>
                  </a:lnTo>
                  <a:lnTo>
                    <a:pt x="508" y="113"/>
                  </a:lnTo>
                  <a:lnTo>
                    <a:pt x="523" y="139"/>
                  </a:lnTo>
                  <a:lnTo>
                    <a:pt x="536" y="169"/>
                  </a:lnTo>
                  <a:lnTo>
                    <a:pt x="546" y="204"/>
                  </a:lnTo>
                  <a:lnTo>
                    <a:pt x="554" y="242"/>
                  </a:lnTo>
                  <a:lnTo>
                    <a:pt x="558" y="285"/>
                  </a:lnTo>
                  <a:lnTo>
                    <a:pt x="558" y="287"/>
                  </a:lnTo>
                  <a:lnTo>
                    <a:pt x="558" y="293"/>
                  </a:lnTo>
                  <a:lnTo>
                    <a:pt x="559" y="303"/>
                  </a:lnTo>
                  <a:lnTo>
                    <a:pt x="559" y="316"/>
                  </a:lnTo>
                  <a:lnTo>
                    <a:pt x="560" y="333"/>
                  </a:lnTo>
                  <a:lnTo>
                    <a:pt x="560" y="353"/>
                  </a:lnTo>
                  <a:lnTo>
                    <a:pt x="559" y="373"/>
                  </a:lnTo>
                  <a:lnTo>
                    <a:pt x="558" y="396"/>
                  </a:lnTo>
                  <a:lnTo>
                    <a:pt x="556" y="421"/>
                  </a:lnTo>
                  <a:lnTo>
                    <a:pt x="552" y="448"/>
                  </a:lnTo>
                  <a:lnTo>
                    <a:pt x="547" y="474"/>
                  </a:lnTo>
                  <a:lnTo>
                    <a:pt x="541" y="501"/>
                  </a:lnTo>
                  <a:lnTo>
                    <a:pt x="533" y="528"/>
                  </a:lnTo>
                  <a:lnTo>
                    <a:pt x="523" y="555"/>
                  </a:lnTo>
                  <a:lnTo>
                    <a:pt x="511" y="580"/>
                  </a:lnTo>
                  <a:lnTo>
                    <a:pt x="497" y="605"/>
                  </a:lnTo>
                  <a:lnTo>
                    <a:pt x="481" y="628"/>
                  </a:lnTo>
                  <a:lnTo>
                    <a:pt x="461" y="650"/>
                  </a:lnTo>
                  <a:lnTo>
                    <a:pt x="439" y="669"/>
                  </a:lnTo>
                  <a:lnTo>
                    <a:pt x="414" y="686"/>
                  </a:lnTo>
                  <a:lnTo>
                    <a:pt x="387" y="699"/>
                  </a:lnTo>
                  <a:lnTo>
                    <a:pt x="355" y="710"/>
                  </a:lnTo>
                  <a:lnTo>
                    <a:pt x="320" y="717"/>
                  </a:lnTo>
                  <a:lnTo>
                    <a:pt x="282" y="719"/>
                  </a:lnTo>
                  <a:lnTo>
                    <a:pt x="277" y="719"/>
                  </a:lnTo>
                  <a:lnTo>
                    <a:pt x="239" y="717"/>
                  </a:lnTo>
                  <a:lnTo>
                    <a:pt x="204" y="710"/>
                  </a:lnTo>
                  <a:lnTo>
                    <a:pt x="173" y="700"/>
                  </a:lnTo>
                  <a:lnTo>
                    <a:pt x="145" y="686"/>
                  </a:lnTo>
                  <a:lnTo>
                    <a:pt x="120" y="670"/>
                  </a:lnTo>
                  <a:lnTo>
                    <a:pt x="98" y="650"/>
                  </a:lnTo>
                  <a:lnTo>
                    <a:pt x="80" y="629"/>
                  </a:lnTo>
                  <a:lnTo>
                    <a:pt x="62" y="605"/>
                  </a:lnTo>
                  <a:lnTo>
                    <a:pt x="48" y="581"/>
                  </a:lnTo>
                  <a:lnTo>
                    <a:pt x="37" y="555"/>
                  </a:lnTo>
                  <a:lnTo>
                    <a:pt x="27" y="528"/>
                  </a:lnTo>
                  <a:lnTo>
                    <a:pt x="19" y="501"/>
                  </a:lnTo>
                  <a:lnTo>
                    <a:pt x="12" y="474"/>
                  </a:lnTo>
                  <a:lnTo>
                    <a:pt x="8" y="448"/>
                  </a:lnTo>
                  <a:lnTo>
                    <a:pt x="4" y="421"/>
                  </a:lnTo>
                  <a:lnTo>
                    <a:pt x="2" y="397"/>
                  </a:lnTo>
                  <a:lnTo>
                    <a:pt x="1" y="373"/>
                  </a:lnTo>
                  <a:lnTo>
                    <a:pt x="0" y="353"/>
                  </a:lnTo>
                  <a:lnTo>
                    <a:pt x="0" y="334"/>
                  </a:lnTo>
                  <a:lnTo>
                    <a:pt x="1" y="318"/>
                  </a:lnTo>
                  <a:lnTo>
                    <a:pt x="1" y="303"/>
                  </a:lnTo>
                  <a:lnTo>
                    <a:pt x="2" y="293"/>
                  </a:lnTo>
                  <a:lnTo>
                    <a:pt x="3" y="287"/>
                  </a:lnTo>
                  <a:lnTo>
                    <a:pt x="3" y="285"/>
                  </a:lnTo>
                  <a:lnTo>
                    <a:pt x="8" y="242"/>
                  </a:lnTo>
                  <a:lnTo>
                    <a:pt x="14" y="204"/>
                  </a:lnTo>
                  <a:lnTo>
                    <a:pt x="25" y="169"/>
                  </a:lnTo>
                  <a:lnTo>
                    <a:pt x="37" y="139"/>
                  </a:lnTo>
                  <a:lnTo>
                    <a:pt x="52" y="113"/>
                  </a:lnTo>
                  <a:lnTo>
                    <a:pt x="70" y="90"/>
                  </a:lnTo>
                  <a:lnTo>
                    <a:pt x="88" y="70"/>
                  </a:lnTo>
                  <a:lnTo>
                    <a:pt x="108" y="54"/>
                  </a:lnTo>
                  <a:lnTo>
                    <a:pt x="128" y="41"/>
                  </a:lnTo>
                  <a:lnTo>
                    <a:pt x="148" y="30"/>
                  </a:lnTo>
                  <a:lnTo>
                    <a:pt x="168" y="20"/>
                  </a:lnTo>
                  <a:lnTo>
                    <a:pt x="188" y="13"/>
                  </a:lnTo>
                  <a:lnTo>
                    <a:pt x="207" y="9"/>
                  </a:lnTo>
                  <a:lnTo>
                    <a:pt x="225" y="5"/>
                  </a:lnTo>
                  <a:lnTo>
                    <a:pt x="240" y="2"/>
                  </a:lnTo>
                  <a:lnTo>
                    <a:pt x="254" y="1"/>
                  </a:lnTo>
                  <a:lnTo>
                    <a:pt x="266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14"/>
            <p:cNvSpPr>
              <a:spLocks/>
            </p:cNvSpPr>
            <p:nvPr/>
          </p:nvSpPr>
          <p:spPr bwMode="auto">
            <a:xfrm>
              <a:off x="2640013" y="2806700"/>
              <a:ext cx="325438" cy="444500"/>
            </a:xfrm>
            <a:custGeom>
              <a:avLst/>
              <a:gdLst>
                <a:gd name="T0" fmla="*/ 557 w 2055"/>
                <a:gd name="T1" fmla="*/ 168 h 2798"/>
                <a:gd name="T2" fmla="*/ 515 w 2055"/>
                <a:gd name="T3" fmla="*/ 96 h 2798"/>
                <a:gd name="T4" fmla="*/ 509 w 2055"/>
                <a:gd name="T5" fmla="*/ 48 h 2798"/>
                <a:gd name="T6" fmla="*/ 525 w 2055"/>
                <a:gd name="T7" fmla="*/ 20 h 2798"/>
                <a:gd name="T8" fmla="*/ 552 w 2055"/>
                <a:gd name="T9" fmla="*/ 5 h 2798"/>
                <a:gd name="T10" fmla="*/ 578 w 2055"/>
                <a:gd name="T11" fmla="*/ 1 h 2798"/>
                <a:gd name="T12" fmla="*/ 592 w 2055"/>
                <a:gd name="T13" fmla="*/ 0 h 2798"/>
                <a:gd name="T14" fmla="*/ 614 w 2055"/>
                <a:gd name="T15" fmla="*/ 3 h 2798"/>
                <a:gd name="T16" fmla="*/ 641 w 2055"/>
                <a:gd name="T17" fmla="*/ 13 h 2798"/>
                <a:gd name="T18" fmla="*/ 663 w 2055"/>
                <a:gd name="T19" fmla="*/ 36 h 2798"/>
                <a:gd name="T20" fmla="*/ 665 w 2055"/>
                <a:gd name="T21" fmla="*/ 78 h 2798"/>
                <a:gd name="T22" fmla="*/ 637 w 2055"/>
                <a:gd name="T23" fmla="*/ 141 h 2798"/>
                <a:gd name="T24" fmla="*/ 796 w 2055"/>
                <a:gd name="T25" fmla="*/ 0 h 2798"/>
                <a:gd name="T26" fmla="*/ 820 w 2055"/>
                <a:gd name="T27" fmla="*/ 11 h 2798"/>
                <a:gd name="T28" fmla="*/ 885 w 2055"/>
                <a:gd name="T29" fmla="*/ 42 h 2798"/>
                <a:gd name="T30" fmla="*/ 970 w 2055"/>
                <a:gd name="T31" fmla="*/ 87 h 2798"/>
                <a:gd name="T32" fmla="*/ 1062 w 2055"/>
                <a:gd name="T33" fmla="*/ 148 h 2798"/>
                <a:gd name="T34" fmla="*/ 1106 w 2055"/>
                <a:gd name="T35" fmla="*/ 185 h 2798"/>
                <a:gd name="T36" fmla="*/ 1140 w 2055"/>
                <a:gd name="T37" fmla="*/ 218 h 2798"/>
                <a:gd name="T38" fmla="*/ 1976 w 2055"/>
                <a:gd name="T39" fmla="*/ 803 h 2798"/>
                <a:gd name="T40" fmla="*/ 2034 w 2055"/>
                <a:gd name="T41" fmla="*/ 844 h 2798"/>
                <a:gd name="T42" fmla="*/ 2055 w 2055"/>
                <a:gd name="T43" fmla="*/ 912 h 2798"/>
                <a:gd name="T44" fmla="*/ 2029 w 2055"/>
                <a:gd name="T45" fmla="*/ 979 h 2798"/>
                <a:gd name="T46" fmla="*/ 1972 w 2055"/>
                <a:gd name="T47" fmla="*/ 1014 h 2798"/>
                <a:gd name="T48" fmla="*/ 1265 w 2055"/>
                <a:gd name="T49" fmla="*/ 886 h 2798"/>
                <a:gd name="T50" fmla="*/ 1188 w 2055"/>
                <a:gd name="T51" fmla="*/ 847 h 2798"/>
                <a:gd name="T52" fmla="*/ 1027 w 2055"/>
                <a:gd name="T53" fmla="*/ 623 h 2798"/>
                <a:gd name="T54" fmla="*/ 1011 w 2055"/>
                <a:gd name="T55" fmla="*/ 633 h 2798"/>
                <a:gd name="T56" fmla="*/ 907 w 2055"/>
                <a:gd name="T57" fmla="*/ 1665 h 2798"/>
                <a:gd name="T58" fmla="*/ 784 w 2055"/>
                <a:gd name="T59" fmla="*/ 2759 h 2798"/>
                <a:gd name="T60" fmla="*/ 733 w 2055"/>
                <a:gd name="T61" fmla="*/ 2795 h 2798"/>
                <a:gd name="T62" fmla="*/ 441 w 2055"/>
                <a:gd name="T63" fmla="*/ 2795 h 2798"/>
                <a:gd name="T64" fmla="*/ 390 w 2055"/>
                <a:gd name="T65" fmla="*/ 2759 h 2798"/>
                <a:gd name="T66" fmla="*/ 233 w 2055"/>
                <a:gd name="T67" fmla="*/ 1308 h 2798"/>
                <a:gd name="T68" fmla="*/ 190 w 2055"/>
                <a:gd name="T69" fmla="*/ 1146 h 2798"/>
                <a:gd name="T70" fmla="*/ 178 w 2055"/>
                <a:gd name="T71" fmla="*/ 1125 h 2798"/>
                <a:gd name="T72" fmla="*/ 148 w 2055"/>
                <a:gd name="T73" fmla="*/ 1067 h 2798"/>
                <a:gd name="T74" fmla="*/ 109 w 2055"/>
                <a:gd name="T75" fmla="*/ 986 h 2798"/>
                <a:gd name="T76" fmla="*/ 70 w 2055"/>
                <a:gd name="T77" fmla="*/ 894 h 2798"/>
                <a:gd name="T78" fmla="*/ 40 w 2055"/>
                <a:gd name="T79" fmla="*/ 804 h 2798"/>
                <a:gd name="T80" fmla="*/ 21 w 2055"/>
                <a:gd name="T81" fmla="*/ 710 h 2798"/>
                <a:gd name="T82" fmla="*/ 6 w 2055"/>
                <a:gd name="T83" fmla="*/ 588 h 2798"/>
                <a:gd name="T84" fmla="*/ 0 w 2055"/>
                <a:gd name="T85" fmla="*/ 459 h 2798"/>
                <a:gd name="T86" fmla="*/ 4 w 2055"/>
                <a:gd name="T87" fmla="*/ 339 h 2798"/>
                <a:gd name="T88" fmla="*/ 21 w 2055"/>
                <a:gd name="T89" fmla="*/ 248 h 2798"/>
                <a:gd name="T90" fmla="*/ 56 w 2055"/>
                <a:gd name="T91" fmla="*/ 198 h 2798"/>
                <a:gd name="T92" fmla="*/ 96 w 2055"/>
                <a:gd name="T93" fmla="*/ 161 h 2798"/>
                <a:gd name="T94" fmla="*/ 175 w 2055"/>
                <a:gd name="T95" fmla="*/ 106 h 2798"/>
                <a:gd name="T96" fmla="*/ 264 w 2055"/>
                <a:gd name="T97" fmla="*/ 55 h 2798"/>
                <a:gd name="T98" fmla="*/ 336 w 2055"/>
                <a:gd name="T99" fmla="*/ 19 h 2798"/>
                <a:gd name="T100" fmla="*/ 377 w 2055"/>
                <a:gd name="T101" fmla="*/ 1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55" h="2798">
                  <a:moveTo>
                    <a:pt x="379" y="0"/>
                  </a:moveTo>
                  <a:lnTo>
                    <a:pt x="491" y="354"/>
                  </a:lnTo>
                  <a:lnTo>
                    <a:pt x="557" y="168"/>
                  </a:lnTo>
                  <a:lnTo>
                    <a:pt x="538" y="141"/>
                  </a:lnTo>
                  <a:lnTo>
                    <a:pt x="524" y="117"/>
                  </a:lnTo>
                  <a:lnTo>
                    <a:pt x="515" y="96"/>
                  </a:lnTo>
                  <a:lnTo>
                    <a:pt x="510" y="78"/>
                  </a:lnTo>
                  <a:lnTo>
                    <a:pt x="508" y="61"/>
                  </a:lnTo>
                  <a:lnTo>
                    <a:pt x="509" y="48"/>
                  </a:lnTo>
                  <a:lnTo>
                    <a:pt x="512" y="36"/>
                  </a:lnTo>
                  <a:lnTo>
                    <a:pt x="518" y="27"/>
                  </a:lnTo>
                  <a:lnTo>
                    <a:pt x="525" y="20"/>
                  </a:lnTo>
                  <a:lnTo>
                    <a:pt x="533" y="13"/>
                  </a:lnTo>
                  <a:lnTo>
                    <a:pt x="543" y="9"/>
                  </a:lnTo>
                  <a:lnTo>
                    <a:pt x="552" y="5"/>
                  </a:lnTo>
                  <a:lnTo>
                    <a:pt x="561" y="3"/>
                  </a:lnTo>
                  <a:lnTo>
                    <a:pt x="570" y="1"/>
                  </a:lnTo>
                  <a:lnTo>
                    <a:pt x="578" y="1"/>
                  </a:lnTo>
                  <a:lnTo>
                    <a:pt x="583" y="0"/>
                  </a:lnTo>
                  <a:lnTo>
                    <a:pt x="588" y="0"/>
                  </a:lnTo>
                  <a:lnTo>
                    <a:pt x="592" y="0"/>
                  </a:lnTo>
                  <a:lnTo>
                    <a:pt x="597" y="1"/>
                  </a:lnTo>
                  <a:lnTo>
                    <a:pt x="605" y="1"/>
                  </a:lnTo>
                  <a:lnTo>
                    <a:pt x="614" y="3"/>
                  </a:lnTo>
                  <a:lnTo>
                    <a:pt x="624" y="5"/>
                  </a:lnTo>
                  <a:lnTo>
                    <a:pt x="632" y="9"/>
                  </a:lnTo>
                  <a:lnTo>
                    <a:pt x="641" y="13"/>
                  </a:lnTo>
                  <a:lnTo>
                    <a:pt x="650" y="20"/>
                  </a:lnTo>
                  <a:lnTo>
                    <a:pt x="656" y="27"/>
                  </a:lnTo>
                  <a:lnTo>
                    <a:pt x="663" y="36"/>
                  </a:lnTo>
                  <a:lnTo>
                    <a:pt x="666" y="48"/>
                  </a:lnTo>
                  <a:lnTo>
                    <a:pt x="667" y="61"/>
                  </a:lnTo>
                  <a:lnTo>
                    <a:pt x="665" y="78"/>
                  </a:lnTo>
                  <a:lnTo>
                    <a:pt x="660" y="96"/>
                  </a:lnTo>
                  <a:lnTo>
                    <a:pt x="651" y="117"/>
                  </a:lnTo>
                  <a:lnTo>
                    <a:pt x="637" y="141"/>
                  </a:lnTo>
                  <a:lnTo>
                    <a:pt x="619" y="168"/>
                  </a:lnTo>
                  <a:lnTo>
                    <a:pt x="684" y="354"/>
                  </a:lnTo>
                  <a:lnTo>
                    <a:pt x="796" y="0"/>
                  </a:lnTo>
                  <a:lnTo>
                    <a:pt x="798" y="1"/>
                  </a:lnTo>
                  <a:lnTo>
                    <a:pt x="807" y="5"/>
                  </a:lnTo>
                  <a:lnTo>
                    <a:pt x="820" y="11"/>
                  </a:lnTo>
                  <a:lnTo>
                    <a:pt x="839" y="19"/>
                  </a:lnTo>
                  <a:lnTo>
                    <a:pt x="860" y="29"/>
                  </a:lnTo>
                  <a:lnTo>
                    <a:pt x="885" y="42"/>
                  </a:lnTo>
                  <a:lnTo>
                    <a:pt x="911" y="55"/>
                  </a:lnTo>
                  <a:lnTo>
                    <a:pt x="940" y="70"/>
                  </a:lnTo>
                  <a:lnTo>
                    <a:pt x="970" y="87"/>
                  </a:lnTo>
                  <a:lnTo>
                    <a:pt x="1000" y="106"/>
                  </a:lnTo>
                  <a:lnTo>
                    <a:pt x="1032" y="127"/>
                  </a:lnTo>
                  <a:lnTo>
                    <a:pt x="1062" y="148"/>
                  </a:lnTo>
                  <a:lnTo>
                    <a:pt x="1079" y="161"/>
                  </a:lnTo>
                  <a:lnTo>
                    <a:pt x="1093" y="173"/>
                  </a:lnTo>
                  <a:lnTo>
                    <a:pt x="1106" y="185"/>
                  </a:lnTo>
                  <a:lnTo>
                    <a:pt x="1120" y="197"/>
                  </a:lnTo>
                  <a:lnTo>
                    <a:pt x="1136" y="212"/>
                  </a:lnTo>
                  <a:lnTo>
                    <a:pt x="1140" y="218"/>
                  </a:lnTo>
                  <a:lnTo>
                    <a:pt x="1145" y="224"/>
                  </a:lnTo>
                  <a:lnTo>
                    <a:pt x="1410" y="642"/>
                  </a:lnTo>
                  <a:lnTo>
                    <a:pt x="1976" y="803"/>
                  </a:lnTo>
                  <a:lnTo>
                    <a:pt x="1999" y="813"/>
                  </a:lnTo>
                  <a:lnTo>
                    <a:pt x="2019" y="827"/>
                  </a:lnTo>
                  <a:lnTo>
                    <a:pt x="2034" y="844"/>
                  </a:lnTo>
                  <a:lnTo>
                    <a:pt x="2046" y="865"/>
                  </a:lnTo>
                  <a:lnTo>
                    <a:pt x="2053" y="888"/>
                  </a:lnTo>
                  <a:lnTo>
                    <a:pt x="2055" y="912"/>
                  </a:lnTo>
                  <a:lnTo>
                    <a:pt x="2051" y="937"/>
                  </a:lnTo>
                  <a:lnTo>
                    <a:pt x="2043" y="959"/>
                  </a:lnTo>
                  <a:lnTo>
                    <a:pt x="2029" y="979"/>
                  </a:lnTo>
                  <a:lnTo>
                    <a:pt x="2012" y="994"/>
                  </a:lnTo>
                  <a:lnTo>
                    <a:pt x="1993" y="1006"/>
                  </a:lnTo>
                  <a:lnTo>
                    <a:pt x="1972" y="1014"/>
                  </a:lnTo>
                  <a:lnTo>
                    <a:pt x="1949" y="1017"/>
                  </a:lnTo>
                  <a:lnTo>
                    <a:pt x="1925" y="1015"/>
                  </a:lnTo>
                  <a:lnTo>
                    <a:pt x="1265" y="886"/>
                  </a:lnTo>
                  <a:lnTo>
                    <a:pt x="1236" y="877"/>
                  </a:lnTo>
                  <a:lnTo>
                    <a:pt x="1211" y="864"/>
                  </a:lnTo>
                  <a:lnTo>
                    <a:pt x="1188" y="847"/>
                  </a:lnTo>
                  <a:lnTo>
                    <a:pt x="1169" y="824"/>
                  </a:lnTo>
                  <a:lnTo>
                    <a:pt x="1032" y="628"/>
                  </a:lnTo>
                  <a:lnTo>
                    <a:pt x="1027" y="623"/>
                  </a:lnTo>
                  <a:lnTo>
                    <a:pt x="1020" y="623"/>
                  </a:lnTo>
                  <a:lnTo>
                    <a:pt x="1015" y="627"/>
                  </a:lnTo>
                  <a:lnTo>
                    <a:pt x="1011" y="633"/>
                  </a:lnTo>
                  <a:lnTo>
                    <a:pt x="943" y="1308"/>
                  </a:lnTo>
                  <a:lnTo>
                    <a:pt x="909" y="1640"/>
                  </a:lnTo>
                  <a:lnTo>
                    <a:pt x="907" y="1665"/>
                  </a:lnTo>
                  <a:lnTo>
                    <a:pt x="798" y="2719"/>
                  </a:lnTo>
                  <a:lnTo>
                    <a:pt x="794" y="2740"/>
                  </a:lnTo>
                  <a:lnTo>
                    <a:pt x="784" y="2759"/>
                  </a:lnTo>
                  <a:lnTo>
                    <a:pt x="770" y="2775"/>
                  </a:lnTo>
                  <a:lnTo>
                    <a:pt x="754" y="2787"/>
                  </a:lnTo>
                  <a:lnTo>
                    <a:pt x="733" y="2795"/>
                  </a:lnTo>
                  <a:lnTo>
                    <a:pt x="711" y="2798"/>
                  </a:lnTo>
                  <a:lnTo>
                    <a:pt x="463" y="2798"/>
                  </a:lnTo>
                  <a:lnTo>
                    <a:pt x="441" y="2795"/>
                  </a:lnTo>
                  <a:lnTo>
                    <a:pt x="422" y="2787"/>
                  </a:lnTo>
                  <a:lnTo>
                    <a:pt x="404" y="2775"/>
                  </a:lnTo>
                  <a:lnTo>
                    <a:pt x="390" y="2759"/>
                  </a:lnTo>
                  <a:lnTo>
                    <a:pt x="380" y="2740"/>
                  </a:lnTo>
                  <a:lnTo>
                    <a:pt x="376" y="2719"/>
                  </a:lnTo>
                  <a:lnTo>
                    <a:pt x="233" y="1308"/>
                  </a:lnTo>
                  <a:lnTo>
                    <a:pt x="224" y="1254"/>
                  </a:lnTo>
                  <a:lnTo>
                    <a:pt x="210" y="1199"/>
                  </a:lnTo>
                  <a:lnTo>
                    <a:pt x="190" y="1146"/>
                  </a:lnTo>
                  <a:lnTo>
                    <a:pt x="189" y="1144"/>
                  </a:lnTo>
                  <a:lnTo>
                    <a:pt x="185" y="1137"/>
                  </a:lnTo>
                  <a:lnTo>
                    <a:pt x="178" y="1125"/>
                  </a:lnTo>
                  <a:lnTo>
                    <a:pt x="170" y="1108"/>
                  </a:lnTo>
                  <a:lnTo>
                    <a:pt x="159" y="1090"/>
                  </a:lnTo>
                  <a:lnTo>
                    <a:pt x="148" y="1067"/>
                  </a:lnTo>
                  <a:lnTo>
                    <a:pt x="136" y="1041"/>
                  </a:lnTo>
                  <a:lnTo>
                    <a:pt x="123" y="1014"/>
                  </a:lnTo>
                  <a:lnTo>
                    <a:pt x="109" y="986"/>
                  </a:lnTo>
                  <a:lnTo>
                    <a:pt x="96" y="956"/>
                  </a:lnTo>
                  <a:lnTo>
                    <a:pt x="83" y="925"/>
                  </a:lnTo>
                  <a:lnTo>
                    <a:pt x="70" y="894"/>
                  </a:lnTo>
                  <a:lnTo>
                    <a:pt x="59" y="863"/>
                  </a:lnTo>
                  <a:lnTo>
                    <a:pt x="48" y="834"/>
                  </a:lnTo>
                  <a:lnTo>
                    <a:pt x="40" y="804"/>
                  </a:lnTo>
                  <a:lnTo>
                    <a:pt x="33" y="777"/>
                  </a:lnTo>
                  <a:lnTo>
                    <a:pt x="27" y="745"/>
                  </a:lnTo>
                  <a:lnTo>
                    <a:pt x="21" y="710"/>
                  </a:lnTo>
                  <a:lnTo>
                    <a:pt x="15" y="672"/>
                  </a:lnTo>
                  <a:lnTo>
                    <a:pt x="11" y="631"/>
                  </a:lnTo>
                  <a:lnTo>
                    <a:pt x="6" y="588"/>
                  </a:lnTo>
                  <a:lnTo>
                    <a:pt x="3" y="546"/>
                  </a:lnTo>
                  <a:lnTo>
                    <a:pt x="1" y="502"/>
                  </a:lnTo>
                  <a:lnTo>
                    <a:pt x="0" y="459"/>
                  </a:lnTo>
                  <a:lnTo>
                    <a:pt x="0" y="417"/>
                  </a:lnTo>
                  <a:lnTo>
                    <a:pt x="1" y="377"/>
                  </a:lnTo>
                  <a:lnTo>
                    <a:pt x="4" y="339"/>
                  </a:lnTo>
                  <a:lnTo>
                    <a:pt x="8" y="305"/>
                  </a:lnTo>
                  <a:lnTo>
                    <a:pt x="13" y="275"/>
                  </a:lnTo>
                  <a:lnTo>
                    <a:pt x="21" y="248"/>
                  </a:lnTo>
                  <a:lnTo>
                    <a:pt x="29" y="227"/>
                  </a:lnTo>
                  <a:lnTo>
                    <a:pt x="40" y="212"/>
                  </a:lnTo>
                  <a:lnTo>
                    <a:pt x="56" y="198"/>
                  </a:lnTo>
                  <a:lnTo>
                    <a:pt x="69" y="185"/>
                  </a:lnTo>
                  <a:lnTo>
                    <a:pt x="82" y="173"/>
                  </a:lnTo>
                  <a:lnTo>
                    <a:pt x="96" y="161"/>
                  </a:lnTo>
                  <a:lnTo>
                    <a:pt x="114" y="148"/>
                  </a:lnTo>
                  <a:lnTo>
                    <a:pt x="143" y="127"/>
                  </a:lnTo>
                  <a:lnTo>
                    <a:pt x="175" y="106"/>
                  </a:lnTo>
                  <a:lnTo>
                    <a:pt x="205" y="87"/>
                  </a:lnTo>
                  <a:lnTo>
                    <a:pt x="235" y="70"/>
                  </a:lnTo>
                  <a:lnTo>
                    <a:pt x="264" y="55"/>
                  </a:lnTo>
                  <a:lnTo>
                    <a:pt x="292" y="42"/>
                  </a:lnTo>
                  <a:lnTo>
                    <a:pt x="316" y="29"/>
                  </a:lnTo>
                  <a:lnTo>
                    <a:pt x="336" y="19"/>
                  </a:lnTo>
                  <a:lnTo>
                    <a:pt x="355" y="11"/>
                  </a:lnTo>
                  <a:lnTo>
                    <a:pt x="368" y="5"/>
                  </a:lnTo>
                  <a:lnTo>
                    <a:pt x="377" y="1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15"/>
            <p:cNvSpPr>
              <a:spLocks/>
            </p:cNvSpPr>
            <p:nvPr/>
          </p:nvSpPr>
          <p:spPr bwMode="auto">
            <a:xfrm>
              <a:off x="2913063" y="2751138"/>
              <a:ext cx="84138" cy="163513"/>
            </a:xfrm>
            <a:custGeom>
              <a:avLst/>
              <a:gdLst>
                <a:gd name="T0" fmla="*/ 307 w 528"/>
                <a:gd name="T1" fmla="*/ 4 h 1028"/>
                <a:gd name="T2" fmla="*/ 319 w 528"/>
                <a:gd name="T3" fmla="*/ 39 h 1028"/>
                <a:gd name="T4" fmla="*/ 322 w 528"/>
                <a:gd name="T5" fmla="*/ 95 h 1028"/>
                <a:gd name="T6" fmla="*/ 347 w 528"/>
                <a:gd name="T7" fmla="*/ 112 h 1028"/>
                <a:gd name="T8" fmla="*/ 433 w 528"/>
                <a:gd name="T9" fmla="*/ 131 h 1028"/>
                <a:gd name="T10" fmla="*/ 483 w 528"/>
                <a:gd name="T11" fmla="*/ 158 h 1028"/>
                <a:gd name="T12" fmla="*/ 474 w 528"/>
                <a:gd name="T13" fmla="*/ 224 h 1028"/>
                <a:gd name="T14" fmla="*/ 451 w 528"/>
                <a:gd name="T15" fmla="*/ 287 h 1028"/>
                <a:gd name="T16" fmla="*/ 420 w 528"/>
                <a:gd name="T17" fmla="*/ 284 h 1028"/>
                <a:gd name="T18" fmla="*/ 303 w 528"/>
                <a:gd name="T19" fmla="*/ 254 h 1028"/>
                <a:gd name="T20" fmla="*/ 219 w 528"/>
                <a:gd name="T21" fmla="*/ 264 h 1028"/>
                <a:gd name="T22" fmla="*/ 183 w 528"/>
                <a:gd name="T23" fmla="*/ 299 h 1028"/>
                <a:gd name="T24" fmla="*/ 184 w 528"/>
                <a:gd name="T25" fmla="*/ 344 h 1028"/>
                <a:gd name="T26" fmla="*/ 228 w 528"/>
                <a:gd name="T27" fmla="*/ 386 h 1028"/>
                <a:gd name="T28" fmla="*/ 319 w 528"/>
                <a:gd name="T29" fmla="*/ 426 h 1028"/>
                <a:gd name="T30" fmla="*/ 432 w 528"/>
                <a:gd name="T31" fmla="*/ 483 h 1028"/>
                <a:gd name="T32" fmla="*/ 500 w 528"/>
                <a:gd name="T33" fmla="*/ 559 h 1028"/>
                <a:gd name="T34" fmla="*/ 528 w 528"/>
                <a:gd name="T35" fmla="*/ 651 h 1028"/>
                <a:gd name="T36" fmla="*/ 514 w 528"/>
                <a:gd name="T37" fmla="*/ 747 h 1028"/>
                <a:gd name="T38" fmla="*/ 455 w 528"/>
                <a:gd name="T39" fmla="*/ 834 h 1028"/>
                <a:gd name="T40" fmla="*/ 357 w 528"/>
                <a:gd name="T41" fmla="*/ 889 h 1028"/>
                <a:gd name="T42" fmla="*/ 328 w 528"/>
                <a:gd name="T43" fmla="*/ 914 h 1028"/>
                <a:gd name="T44" fmla="*/ 327 w 528"/>
                <a:gd name="T45" fmla="*/ 995 h 1028"/>
                <a:gd name="T46" fmla="*/ 312 w 528"/>
                <a:gd name="T47" fmla="*/ 1024 h 1028"/>
                <a:gd name="T48" fmla="*/ 228 w 528"/>
                <a:gd name="T49" fmla="*/ 1028 h 1028"/>
                <a:gd name="T50" fmla="*/ 198 w 528"/>
                <a:gd name="T51" fmla="*/ 1009 h 1028"/>
                <a:gd name="T52" fmla="*/ 195 w 528"/>
                <a:gd name="T53" fmla="*/ 947 h 1028"/>
                <a:gd name="T54" fmla="*/ 186 w 528"/>
                <a:gd name="T55" fmla="*/ 912 h 1028"/>
                <a:gd name="T56" fmla="*/ 115 w 528"/>
                <a:gd name="T57" fmla="*/ 897 h 1028"/>
                <a:gd name="T58" fmla="*/ 17 w 528"/>
                <a:gd name="T59" fmla="*/ 863 h 1028"/>
                <a:gd name="T60" fmla="*/ 1 w 528"/>
                <a:gd name="T61" fmla="*/ 841 h 1028"/>
                <a:gd name="T62" fmla="*/ 14 w 528"/>
                <a:gd name="T63" fmla="*/ 777 h 1028"/>
                <a:gd name="T64" fmla="*/ 36 w 528"/>
                <a:gd name="T65" fmla="*/ 717 h 1028"/>
                <a:gd name="T66" fmla="*/ 67 w 528"/>
                <a:gd name="T67" fmla="*/ 722 h 1028"/>
                <a:gd name="T68" fmla="*/ 208 w 528"/>
                <a:gd name="T69" fmla="*/ 762 h 1028"/>
                <a:gd name="T70" fmla="*/ 301 w 528"/>
                <a:gd name="T71" fmla="*/ 748 h 1028"/>
                <a:gd name="T72" fmla="*/ 343 w 528"/>
                <a:gd name="T73" fmla="*/ 707 h 1028"/>
                <a:gd name="T74" fmla="*/ 341 w 528"/>
                <a:gd name="T75" fmla="*/ 654 h 1028"/>
                <a:gd name="T76" fmla="*/ 300 w 528"/>
                <a:gd name="T77" fmla="*/ 609 h 1028"/>
                <a:gd name="T78" fmla="*/ 227 w 528"/>
                <a:gd name="T79" fmla="*/ 576 h 1028"/>
                <a:gd name="T80" fmla="*/ 118 w 528"/>
                <a:gd name="T81" fmla="*/ 528 h 1028"/>
                <a:gd name="T82" fmla="*/ 47 w 528"/>
                <a:gd name="T83" fmla="*/ 472 h 1028"/>
                <a:gd name="T84" fmla="*/ 5 w 528"/>
                <a:gd name="T85" fmla="*/ 397 h 1028"/>
                <a:gd name="T86" fmla="*/ 4 w 528"/>
                <a:gd name="T87" fmla="*/ 298 h 1028"/>
                <a:gd name="T88" fmla="*/ 43 w 528"/>
                <a:gd name="T89" fmla="*/ 209 h 1028"/>
                <a:gd name="T90" fmla="*/ 121 w 528"/>
                <a:gd name="T91" fmla="*/ 147 h 1028"/>
                <a:gd name="T92" fmla="*/ 180 w 528"/>
                <a:gd name="T93" fmla="*/ 121 h 1028"/>
                <a:gd name="T94" fmla="*/ 192 w 528"/>
                <a:gd name="T95" fmla="*/ 96 h 1028"/>
                <a:gd name="T96" fmla="*/ 192 w 528"/>
                <a:gd name="T97" fmla="*/ 23 h 1028"/>
                <a:gd name="T98" fmla="*/ 210 w 528"/>
                <a:gd name="T99" fmla="*/ 2 h 1028"/>
                <a:gd name="T100" fmla="*/ 278 w 528"/>
                <a:gd name="T101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8" h="1028">
                  <a:moveTo>
                    <a:pt x="278" y="0"/>
                  </a:moveTo>
                  <a:lnTo>
                    <a:pt x="295" y="1"/>
                  </a:lnTo>
                  <a:lnTo>
                    <a:pt x="307" y="4"/>
                  </a:lnTo>
                  <a:lnTo>
                    <a:pt x="313" y="11"/>
                  </a:lnTo>
                  <a:lnTo>
                    <a:pt x="317" y="21"/>
                  </a:lnTo>
                  <a:lnTo>
                    <a:pt x="319" y="39"/>
                  </a:lnTo>
                  <a:lnTo>
                    <a:pt x="320" y="63"/>
                  </a:lnTo>
                  <a:lnTo>
                    <a:pt x="320" y="82"/>
                  </a:lnTo>
                  <a:lnTo>
                    <a:pt x="322" y="95"/>
                  </a:lnTo>
                  <a:lnTo>
                    <a:pt x="326" y="104"/>
                  </a:lnTo>
                  <a:lnTo>
                    <a:pt x="334" y="109"/>
                  </a:lnTo>
                  <a:lnTo>
                    <a:pt x="347" y="112"/>
                  </a:lnTo>
                  <a:lnTo>
                    <a:pt x="366" y="114"/>
                  </a:lnTo>
                  <a:lnTo>
                    <a:pt x="399" y="121"/>
                  </a:lnTo>
                  <a:lnTo>
                    <a:pt x="433" y="131"/>
                  </a:lnTo>
                  <a:lnTo>
                    <a:pt x="466" y="143"/>
                  </a:lnTo>
                  <a:lnTo>
                    <a:pt x="477" y="149"/>
                  </a:lnTo>
                  <a:lnTo>
                    <a:pt x="483" y="158"/>
                  </a:lnTo>
                  <a:lnTo>
                    <a:pt x="487" y="169"/>
                  </a:lnTo>
                  <a:lnTo>
                    <a:pt x="485" y="182"/>
                  </a:lnTo>
                  <a:lnTo>
                    <a:pt x="474" y="224"/>
                  </a:lnTo>
                  <a:lnTo>
                    <a:pt x="462" y="265"/>
                  </a:lnTo>
                  <a:lnTo>
                    <a:pt x="457" y="279"/>
                  </a:lnTo>
                  <a:lnTo>
                    <a:pt x="451" y="287"/>
                  </a:lnTo>
                  <a:lnTo>
                    <a:pt x="443" y="291"/>
                  </a:lnTo>
                  <a:lnTo>
                    <a:pt x="433" y="290"/>
                  </a:lnTo>
                  <a:lnTo>
                    <a:pt x="420" y="284"/>
                  </a:lnTo>
                  <a:lnTo>
                    <a:pt x="382" y="269"/>
                  </a:lnTo>
                  <a:lnTo>
                    <a:pt x="343" y="260"/>
                  </a:lnTo>
                  <a:lnTo>
                    <a:pt x="303" y="254"/>
                  </a:lnTo>
                  <a:lnTo>
                    <a:pt x="262" y="256"/>
                  </a:lnTo>
                  <a:lnTo>
                    <a:pt x="240" y="258"/>
                  </a:lnTo>
                  <a:lnTo>
                    <a:pt x="219" y="264"/>
                  </a:lnTo>
                  <a:lnTo>
                    <a:pt x="204" y="274"/>
                  </a:lnTo>
                  <a:lnTo>
                    <a:pt x="192" y="285"/>
                  </a:lnTo>
                  <a:lnTo>
                    <a:pt x="183" y="299"/>
                  </a:lnTo>
                  <a:lnTo>
                    <a:pt x="180" y="314"/>
                  </a:lnTo>
                  <a:lnTo>
                    <a:pt x="180" y="329"/>
                  </a:lnTo>
                  <a:lnTo>
                    <a:pt x="184" y="344"/>
                  </a:lnTo>
                  <a:lnTo>
                    <a:pt x="193" y="358"/>
                  </a:lnTo>
                  <a:lnTo>
                    <a:pt x="206" y="372"/>
                  </a:lnTo>
                  <a:lnTo>
                    <a:pt x="228" y="386"/>
                  </a:lnTo>
                  <a:lnTo>
                    <a:pt x="252" y="399"/>
                  </a:lnTo>
                  <a:lnTo>
                    <a:pt x="276" y="409"/>
                  </a:lnTo>
                  <a:lnTo>
                    <a:pt x="319" y="426"/>
                  </a:lnTo>
                  <a:lnTo>
                    <a:pt x="360" y="444"/>
                  </a:lnTo>
                  <a:lnTo>
                    <a:pt x="402" y="463"/>
                  </a:lnTo>
                  <a:lnTo>
                    <a:pt x="432" y="483"/>
                  </a:lnTo>
                  <a:lnTo>
                    <a:pt x="458" y="505"/>
                  </a:lnTo>
                  <a:lnTo>
                    <a:pt x="481" y="531"/>
                  </a:lnTo>
                  <a:lnTo>
                    <a:pt x="500" y="559"/>
                  </a:lnTo>
                  <a:lnTo>
                    <a:pt x="513" y="588"/>
                  </a:lnTo>
                  <a:lnTo>
                    <a:pt x="523" y="619"/>
                  </a:lnTo>
                  <a:lnTo>
                    <a:pt x="528" y="651"/>
                  </a:lnTo>
                  <a:lnTo>
                    <a:pt x="528" y="683"/>
                  </a:lnTo>
                  <a:lnTo>
                    <a:pt x="524" y="715"/>
                  </a:lnTo>
                  <a:lnTo>
                    <a:pt x="514" y="747"/>
                  </a:lnTo>
                  <a:lnTo>
                    <a:pt x="500" y="777"/>
                  </a:lnTo>
                  <a:lnTo>
                    <a:pt x="480" y="807"/>
                  </a:lnTo>
                  <a:lnTo>
                    <a:pt x="455" y="834"/>
                  </a:lnTo>
                  <a:lnTo>
                    <a:pt x="426" y="857"/>
                  </a:lnTo>
                  <a:lnTo>
                    <a:pt x="393" y="876"/>
                  </a:lnTo>
                  <a:lnTo>
                    <a:pt x="357" y="889"/>
                  </a:lnTo>
                  <a:lnTo>
                    <a:pt x="343" y="894"/>
                  </a:lnTo>
                  <a:lnTo>
                    <a:pt x="333" y="902"/>
                  </a:lnTo>
                  <a:lnTo>
                    <a:pt x="328" y="914"/>
                  </a:lnTo>
                  <a:lnTo>
                    <a:pt x="327" y="928"/>
                  </a:lnTo>
                  <a:lnTo>
                    <a:pt x="328" y="961"/>
                  </a:lnTo>
                  <a:lnTo>
                    <a:pt x="327" y="995"/>
                  </a:lnTo>
                  <a:lnTo>
                    <a:pt x="326" y="1008"/>
                  </a:lnTo>
                  <a:lnTo>
                    <a:pt x="321" y="1018"/>
                  </a:lnTo>
                  <a:lnTo>
                    <a:pt x="312" y="1024"/>
                  </a:lnTo>
                  <a:lnTo>
                    <a:pt x="299" y="1026"/>
                  </a:lnTo>
                  <a:lnTo>
                    <a:pt x="263" y="1027"/>
                  </a:lnTo>
                  <a:lnTo>
                    <a:pt x="228" y="1028"/>
                  </a:lnTo>
                  <a:lnTo>
                    <a:pt x="214" y="1026"/>
                  </a:lnTo>
                  <a:lnTo>
                    <a:pt x="205" y="1019"/>
                  </a:lnTo>
                  <a:lnTo>
                    <a:pt x="198" y="1009"/>
                  </a:lnTo>
                  <a:lnTo>
                    <a:pt x="196" y="995"/>
                  </a:lnTo>
                  <a:lnTo>
                    <a:pt x="196" y="972"/>
                  </a:lnTo>
                  <a:lnTo>
                    <a:pt x="195" y="947"/>
                  </a:lnTo>
                  <a:lnTo>
                    <a:pt x="194" y="929"/>
                  </a:lnTo>
                  <a:lnTo>
                    <a:pt x="192" y="919"/>
                  </a:lnTo>
                  <a:lnTo>
                    <a:pt x="186" y="912"/>
                  </a:lnTo>
                  <a:lnTo>
                    <a:pt x="175" y="908"/>
                  </a:lnTo>
                  <a:lnTo>
                    <a:pt x="159" y="905"/>
                  </a:lnTo>
                  <a:lnTo>
                    <a:pt x="115" y="897"/>
                  </a:lnTo>
                  <a:lnTo>
                    <a:pt x="73" y="886"/>
                  </a:lnTo>
                  <a:lnTo>
                    <a:pt x="31" y="870"/>
                  </a:lnTo>
                  <a:lnTo>
                    <a:pt x="17" y="863"/>
                  </a:lnTo>
                  <a:lnTo>
                    <a:pt x="8" y="856"/>
                  </a:lnTo>
                  <a:lnTo>
                    <a:pt x="3" y="850"/>
                  </a:lnTo>
                  <a:lnTo>
                    <a:pt x="1" y="841"/>
                  </a:lnTo>
                  <a:lnTo>
                    <a:pt x="1" y="829"/>
                  </a:lnTo>
                  <a:lnTo>
                    <a:pt x="5" y="815"/>
                  </a:lnTo>
                  <a:lnTo>
                    <a:pt x="14" y="777"/>
                  </a:lnTo>
                  <a:lnTo>
                    <a:pt x="25" y="740"/>
                  </a:lnTo>
                  <a:lnTo>
                    <a:pt x="29" y="726"/>
                  </a:lnTo>
                  <a:lnTo>
                    <a:pt x="36" y="717"/>
                  </a:lnTo>
                  <a:lnTo>
                    <a:pt x="43" y="714"/>
                  </a:lnTo>
                  <a:lnTo>
                    <a:pt x="53" y="716"/>
                  </a:lnTo>
                  <a:lnTo>
                    <a:pt x="67" y="722"/>
                  </a:lnTo>
                  <a:lnTo>
                    <a:pt x="112" y="740"/>
                  </a:lnTo>
                  <a:lnTo>
                    <a:pt x="159" y="753"/>
                  </a:lnTo>
                  <a:lnTo>
                    <a:pt x="208" y="762"/>
                  </a:lnTo>
                  <a:lnTo>
                    <a:pt x="240" y="763"/>
                  </a:lnTo>
                  <a:lnTo>
                    <a:pt x="272" y="759"/>
                  </a:lnTo>
                  <a:lnTo>
                    <a:pt x="301" y="748"/>
                  </a:lnTo>
                  <a:lnTo>
                    <a:pt x="320" y="737"/>
                  </a:lnTo>
                  <a:lnTo>
                    <a:pt x="333" y="723"/>
                  </a:lnTo>
                  <a:lnTo>
                    <a:pt x="343" y="707"/>
                  </a:lnTo>
                  <a:lnTo>
                    <a:pt x="347" y="690"/>
                  </a:lnTo>
                  <a:lnTo>
                    <a:pt x="347" y="671"/>
                  </a:lnTo>
                  <a:lnTo>
                    <a:pt x="341" y="654"/>
                  </a:lnTo>
                  <a:lnTo>
                    <a:pt x="332" y="636"/>
                  </a:lnTo>
                  <a:lnTo>
                    <a:pt x="316" y="621"/>
                  </a:lnTo>
                  <a:lnTo>
                    <a:pt x="300" y="609"/>
                  </a:lnTo>
                  <a:lnTo>
                    <a:pt x="282" y="599"/>
                  </a:lnTo>
                  <a:lnTo>
                    <a:pt x="263" y="590"/>
                  </a:lnTo>
                  <a:lnTo>
                    <a:pt x="227" y="576"/>
                  </a:lnTo>
                  <a:lnTo>
                    <a:pt x="190" y="562"/>
                  </a:lnTo>
                  <a:lnTo>
                    <a:pt x="154" y="547"/>
                  </a:lnTo>
                  <a:lnTo>
                    <a:pt x="118" y="528"/>
                  </a:lnTo>
                  <a:lnTo>
                    <a:pt x="91" y="512"/>
                  </a:lnTo>
                  <a:lnTo>
                    <a:pt x="67" y="493"/>
                  </a:lnTo>
                  <a:lnTo>
                    <a:pt x="47" y="472"/>
                  </a:lnTo>
                  <a:lnTo>
                    <a:pt x="29" y="449"/>
                  </a:lnTo>
                  <a:lnTo>
                    <a:pt x="15" y="424"/>
                  </a:lnTo>
                  <a:lnTo>
                    <a:pt x="5" y="397"/>
                  </a:lnTo>
                  <a:lnTo>
                    <a:pt x="0" y="367"/>
                  </a:lnTo>
                  <a:lnTo>
                    <a:pt x="0" y="334"/>
                  </a:lnTo>
                  <a:lnTo>
                    <a:pt x="4" y="298"/>
                  </a:lnTo>
                  <a:lnTo>
                    <a:pt x="13" y="265"/>
                  </a:lnTo>
                  <a:lnTo>
                    <a:pt x="26" y="235"/>
                  </a:lnTo>
                  <a:lnTo>
                    <a:pt x="43" y="209"/>
                  </a:lnTo>
                  <a:lnTo>
                    <a:pt x="65" y="186"/>
                  </a:lnTo>
                  <a:lnTo>
                    <a:pt x="91" y="165"/>
                  </a:lnTo>
                  <a:lnTo>
                    <a:pt x="121" y="147"/>
                  </a:lnTo>
                  <a:lnTo>
                    <a:pt x="154" y="133"/>
                  </a:lnTo>
                  <a:lnTo>
                    <a:pt x="170" y="127"/>
                  </a:lnTo>
                  <a:lnTo>
                    <a:pt x="180" y="121"/>
                  </a:lnTo>
                  <a:lnTo>
                    <a:pt x="186" y="116"/>
                  </a:lnTo>
                  <a:lnTo>
                    <a:pt x="191" y="107"/>
                  </a:lnTo>
                  <a:lnTo>
                    <a:pt x="192" y="96"/>
                  </a:lnTo>
                  <a:lnTo>
                    <a:pt x="192" y="78"/>
                  </a:lnTo>
                  <a:lnTo>
                    <a:pt x="191" y="38"/>
                  </a:lnTo>
                  <a:lnTo>
                    <a:pt x="192" y="23"/>
                  </a:lnTo>
                  <a:lnTo>
                    <a:pt x="195" y="12"/>
                  </a:lnTo>
                  <a:lnTo>
                    <a:pt x="201" y="5"/>
                  </a:lnTo>
                  <a:lnTo>
                    <a:pt x="210" y="2"/>
                  </a:lnTo>
                  <a:lnTo>
                    <a:pt x="226" y="1"/>
                  </a:lnTo>
                  <a:lnTo>
                    <a:pt x="254" y="0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4" name="Group 1073"/>
          <p:cNvGrpSpPr/>
          <p:nvPr/>
        </p:nvGrpSpPr>
        <p:grpSpPr>
          <a:xfrm>
            <a:off x="3490702" y="2681288"/>
            <a:ext cx="523875" cy="571500"/>
            <a:chOff x="3473450" y="2681288"/>
            <a:chExt cx="52387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6" name="Freeform 420"/>
            <p:cNvSpPr>
              <a:spLocks/>
            </p:cNvSpPr>
            <p:nvPr/>
          </p:nvSpPr>
          <p:spPr bwMode="auto">
            <a:xfrm>
              <a:off x="3473450" y="3100388"/>
              <a:ext cx="523875" cy="152400"/>
            </a:xfrm>
            <a:custGeom>
              <a:avLst/>
              <a:gdLst>
                <a:gd name="T0" fmla="*/ 895 w 3298"/>
                <a:gd name="T1" fmla="*/ 701 h 957"/>
                <a:gd name="T2" fmla="*/ 938 w 3298"/>
                <a:gd name="T3" fmla="*/ 382 h 957"/>
                <a:gd name="T4" fmla="*/ 904 w 3298"/>
                <a:gd name="T5" fmla="*/ 300 h 957"/>
                <a:gd name="T6" fmla="*/ 901 w 3298"/>
                <a:gd name="T7" fmla="*/ 241 h 957"/>
                <a:gd name="T8" fmla="*/ 919 w 3298"/>
                <a:gd name="T9" fmla="*/ 200 h 957"/>
                <a:gd name="T10" fmla="*/ 952 w 3298"/>
                <a:gd name="T11" fmla="*/ 176 h 957"/>
                <a:gd name="T12" fmla="*/ 990 w 3298"/>
                <a:gd name="T13" fmla="*/ 164 h 957"/>
                <a:gd name="T14" fmla="*/ 1022 w 3298"/>
                <a:gd name="T15" fmla="*/ 160 h 957"/>
                <a:gd name="T16" fmla="*/ 1039 w 3298"/>
                <a:gd name="T17" fmla="*/ 159 h 957"/>
                <a:gd name="T18" fmla="*/ 1062 w 3298"/>
                <a:gd name="T19" fmla="*/ 161 h 957"/>
                <a:gd name="T20" fmla="*/ 1097 w 3298"/>
                <a:gd name="T21" fmla="*/ 167 h 957"/>
                <a:gd name="T22" fmla="*/ 1134 w 3298"/>
                <a:gd name="T23" fmla="*/ 184 h 957"/>
                <a:gd name="T24" fmla="*/ 1163 w 3298"/>
                <a:gd name="T25" fmla="*/ 212 h 957"/>
                <a:gd name="T26" fmla="*/ 1175 w 3298"/>
                <a:gd name="T27" fmla="*/ 258 h 957"/>
                <a:gd name="T28" fmla="*/ 1163 w 3298"/>
                <a:gd name="T29" fmla="*/ 325 h 957"/>
                <a:gd name="T30" fmla="*/ 1116 w 3298"/>
                <a:gd name="T31" fmla="*/ 416 h 957"/>
                <a:gd name="T32" fmla="*/ 1206 w 3298"/>
                <a:gd name="T33" fmla="*/ 617 h 957"/>
                <a:gd name="T34" fmla="*/ 1411 w 3298"/>
                <a:gd name="T35" fmla="*/ 5 h 957"/>
                <a:gd name="T36" fmla="*/ 1458 w 3298"/>
                <a:gd name="T37" fmla="*/ 32 h 957"/>
                <a:gd name="T38" fmla="*/ 1541 w 3298"/>
                <a:gd name="T39" fmla="*/ 77 h 957"/>
                <a:gd name="T40" fmla="*/ 1659 w 3298"/>
                <a:gd name="T41" fmla="*/ 133 h 957"/>
                <a:gd name="T42" fmla="*/ 1807 w 3298"/>
                <a:gd name="T43" fmla="*/ 195 h 957"/>
                <a:gd name="T44" fmla="*/ 1921 w 3298"/>
                <a:gd name="T45" fmla="*/ 255 h 957"/>
                <a:gd name="T46" fmla="*/ 2020 w 3298"/>
                <a:gd name="T47" fmla="*/ 207 h 957"/>
                <a:gd name="T48" fmla="*/ 2086 w 3298"/>
                <a:gd name="T49" fmla="*/ 171 h 957"/>
                <a:gd name="T50" fmla="*/ 2117 w 3298"/>
                <a:gd name="T51" fmla="*/ 152 h 957"/>
                <a:gd name="T52" fmla="*/ 2307 w 3298"/>
                <a:gd name="T53" fmla="*/ 741 h 957"/>
                <a:gd name="T54" fmla="*/ 2339 w 3298"/>
                <a:gd name="T55" fmla="*/ 468 h 957"/>
                <a:gd name="T56" fmla="*/ 2311 w 3298"/>
                <a:gd name="T57" fmla="*/ 394 h 957"/>
                <a:gd name="T58" fmla="*/ 2314 w 3298"/>
                <a:gd name="T59" fmla="*/ 343 h 957"/>
                <a:gd name="T60" fmla="*/ 2335 w 3298"/>
                <a:gd name="T61" fmla="*/ 311 h 957"/>
                <a:gd name="T62" fmla="*/ 2368 w 3298"/>
                <a:gd name="T63" fmla="*/ 294 h 957"/>
                <a:gd name="T64" fmla="*/ 2401 w 3298"/>
                <a:gd name="T65" fmla="*/ 286 h 957"/>
                <a:gd name="T66" fmla="*/ 2424 w 3298"/>
                <a:gd name="T67" fmla="*/ 285 h 957"/>
                <a:gd name="T68" fmla="*/ 2441 w 3298"/>
                <a:gd name="T69" fmla="*/ 286 h 957"/>
                <a:gd name="T70" fmla="*/ 2472 w 3298"/>
                <a:gd name="T71" fmla="*/ 290 h 957"/>
                <a:gd name="T72" fmla="*/ 2506 w 3298"/>
                <a:gd name="T73" fmla="*/ 305 h 957"/>
                <a:gd name="T74" fmla="*/ 2532 w 3298"/>
                <a:gd name="T75" fmla="*/ 331 h 957"/>
                <a:gd name="T76" fmla="*/ 2543 w 3298"/>
                <a:gd name="T77" fmla="*/ 375 h 957"/>
                <a:gd name="T78" fmla="*/ 2526 w 3298"/>
                <a:gd name="T79" fmla="*/ 441 h 957"/>
                <a:gd name="T80" fmla="*/ 2472 w 3298"/>
                <a:gd name="T81" fmla="*/ 533 h 957"/>
                <a:gd name="T82" fmla="*/ 2732 w 3298"/>
                <a:gd name="T83" fmla="*/ 151 h 957"/>
                <a:gd name="T84" fmla="*/ 2752 w 3298"/>
                <a:gd name="T85" fmla="*/ 163 h 957"/>
                <a:gd name="T86" fmla="*/ 2810 w 3298"/>
                <a:gd name="T87" fmla="*/ 196 h 957"/>
                <a:gd name="T88" fmla="*/ 2902 w 3298"/>
                <a:gd name="T89" fmla="*/ 243 h 957"/>
                <a:gd name="T90" fmla="*/ 3025 w 3298"/>
                <a:gd name="T91" fmla="*/ 297 h 957"/>
                <a:gd name="T92" fmla="*/ 3151 w 3298"/>
                <a:gd name="T93" fmla="*/ 353 h 957"/>
                <a:gd name="T94" fmla="*/ 3229 w 3298"/>
                <a:gd name="T95" fmla="*/ 430 h 957"/>
                <a:gd name="T96" fmla="*/ 3273 w 3298"/>
                <a:gd name="T97" fmla="*/ 533 h 957"/>
                <a:gd name="T98" fmla="*/ 3291 w 3298"/>
                <a:gd name="T99" fmla="*/ 664 h 957"/>
                <a:gd name="T100" fmla="*/ 3297 w 3298"/>
                <a:gd name="T101" fmla="*/ 829 h 957"/>
                <a:gd name="T102" fmla="*/ 0 w 3298"/>
                <a:gd name="T103" fmla="*/ 957 h 957"/>
                <a:gd name="T104" fmla="*/ 2 w 3298"/>
                <a:gd name="T105" fmla="*/ 758 h 957"/>
                <a:gd name="T106" fmla="*/ 10 w 3298"/>
                <a:gd name="T107" fmla="*/ 591 h 957"/>
                <a:gd name="T108" fmla="*/ 31 w 3298"/>
                <a:gd name="T109" fmla="*/ 453 h 957"/>
                <a:gd name="T110" fmla="*/ 75 w 3298"/>
                <a:gd name="T111" fmla="*/ 342 h 957"/>
                <a:gd name="T112" fmla="*/ 150 w 3298"/>
                <a:gd name="T113" fmla="*/ 257 h 957"/>
                <a:gd name="T114" fmla="*/ 267 w 3298"/>
                <a:gd name="T115" fmla="*/ 195 h 957"/>
                <a:gd name="T116" fmla="*/ 416 w 3298"/>
                <a:gd name="T117" fmla="*/ 134 h 957"/>
                <a:gd name="T118" fmla="*/ 534 w 3298"/>
                <a:gd name="T119" fmla="*/ 77 h 957"/>
                <a:gd name="T120" fmla="*/ 617 w 3298"/>
                <a:gd name="T121" fmla="*/ 34 h 957"/>
                <a:gd name="T122" fmla="*/ 664 w 3298"/>
                <a:gd name="T123" fmla="*/ 5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98" h="957">
                  <a:moveTo>
                    <a:pt x="673" y="0"/>
                  </a:moveTo>
                  <a:lnTo>
                    <a:pt x="869" y="617"/>
                  </a:lnTo>
                  <a:lnTo>
                    <a:pt x="895" y="701"/>
                  </a:lnTo>
                  <a:lnTo>
                    <a:pt x="983" y="453"/>
                  </a:lnTo>
                  <a:lnTo>
                    <a:pt x="958" y="416"/>
                  </a:lnTo>
                  <a:lnTo>
                    <a:pt x="938" y="382"/>
                  </a:lnTo>
                  <a:lnTo>
                    <a:pt x="923" y="353"/>
                  </a:lnTo>
                  <a:lnTo>
                    <a:pt x="912" y="325"/>
                  </a:lnTo>
                  <a:lnTo>
                    <a:pt x="904" y="300"/>
                  </a:lnTo>
                  <a:lnTo>
                    <a:pt x="900" y="278"/>
                  </a:lnTo>
                  <a:lnTo>
                    <a:pt x="899" y="258"/>
                  </a:lnTo>
                  <a:lnTo>
                    <a:pt x="901" y="241"/>
                  </a:lnTo>
                  <a:lnTo>
                    <a:pt x="905" y="226"/>
                  </a:lnTo>
                  <a:lnTo>
                    <a:pt x="912" y="212"/>
                  </a:lnTo>
                  <a:lnTo>
                    <a:pt x="919" y="200"/>
                  </a:lnTo>
                  <a:lnTo>
                    <a:pt x="929" y="192"/>
                  </a:lnTo>
                  <a:lnTo>
                    <a:pt x="940" y="183"/>
                  </a:lnTo>
                  <a:lnTo>
                    <a:pt x="952" y="176"/>
                  </a:lnTo>
                  <a:lnTo>
                    <a:pt x="965" y="172"/>
                  </a:lnTo>
                  <a:lnTo>
                    <a:pt x="978" y="167"/>
                  </a:lnTo>
                  <a:lnTo>
                    <a:pt x="990" y="164"/>
                  </a:lnTo>
                  <a:lnTo>
                    <a:pt x="1001" y="162"/>
                  </a:lnTo>
                  <a:lnTo>
                    <a:pt x="1012" y="161"/>
                  </a:lnTo>
                  <a:lnTo>
                    <a:pt x="1022" y="160"/>
                  </a:lnTo>
                  <a:lnTo>
                    <a:pt x="1029" y="159"/>
                  </a:lnTo>
                  <a:lnTo>
                    <a:pt x="1036" y="159"/>
                  </a:lnTo>
                  <a:lnTo>
                    <a:pt x="1039" y="159"/>
                  </a:lnTo>
                  <a:lnTo>
                    <a:pt x="1045" y="160"/>
                  </a:lnTo>
                  <a:lnTo>
                    <a:pt x="1052" y="160"/>
                  </a:lnTo>
                  <a:lnTo>
                    <a:pt x="1062" y="161"/>
                  </a:lnTo>
                  <a:lnTo>
                    <a:pt x="1073" y="162"/>
                  </a:lnTo>
                  <a:lnTo>
                    <a:pt x="1085" y="164"/>
                  </a:lnTo>
                  <a:lnTo>
                    <a:pt x="1097" y="167"/>
                  </a:lnTo>
                  <a:lnTo>
                    <a:pt x="1110" y="172"/>
                  </a:lnTo>
                  <a:lnTo>
                    <a:pt x="1122" y="177"/>
                  </a:lnTo>
                  <a:lnTo>
                    <a:pt x="1134" y="184"/>
                  </a:lnTo>
                  <a:lnTo>
                    <a:pt x="1145" y="192"/>
                  </a:lnTo>
                  <a:lnTo>
                    <a:pt x="1155" y="201"/>
                  </a:lnTo>
                  <a:lnTo>
                    <a:pt x="1163" y="212"/>
                  </a:lnTo>
                  <a:lnTo>
                    <a:pt x="1170" y="226"/>
                  </a:lnTo>
                  <a:lnTo>
                    <a:pt x="1174" y="241"/>
                  </a:lnTo>
                  <a:lnTo>
                    <a:pt x="1175" y="258"/>
                  </a:lnTo>
                  <a:lnTo>
                    <a:pt x="1174" y="278"/>
                  </a:lnTo>
                  <a:lnTo>
                    <a:pt x="1171" y="300"/>
                  </a:lnTo>
                  <a:lnTo>
                    <a:pt x="1163" y="325"/>
                  </a:lnTo>
                  <a:lnTo>
                    <a:pt x="1152" y="353"/>
                  </a:lnTo>
                  <a:lnTo>
                    <a:pt x="1136" y="384"/>
                  </a:lnTo>
                  <a:lnTo>
                    <a:pt x="1116" y="416"/>
                  </a:lnTo>
                  <a:lnTo>
                    <a:pt x="1092" y="453"/>
                  </a:lnTo>
                  <a:lnTo>
                    <a:pt x="1179" y="701"/>
                  </a:lnTo>
                  <a:lnTo>
                    <a:pt x="1206" y="617"/>
                  </a:lnTo>
                  <a:lnTo>
                    <a:pt x="1402" y="0"/>
                  </a:lnTo>
                  <a:lnTo>
                    <a:pt x="1404" y="2"/>
                  </a:lnTo>
                  <a:lnTo>
                    <a:pt x="1411" y="5"/>
                  </a:lnTo>
                  <a:lnTo>
                    <a:pt x="1422" y="13"/>
                  </a:lnTo>
                  <a:lnTo>
                    <a:pt x="1438" y="22"/>
                  </a:lnTo>
                  <a:lnTo>
                    <a:pt x="1458" y="32"/>
                  </a:lnTo>
                  <a:lnTo>
                    <a:pt x="1481" y="47"/>
                  </a:lnTo>
                  <a:lnTo>
                    <a:pt x="1509" y="61"/>
                  </a:lnTo>
                  <a:lnTo>
                    <a:pt x="1541" y="77"/>
                  </a:lnTo>
                  <a:lnTo>
                    <a:pt x="1576" y="95"/>
                  </a:lnTo>
                  <a:lnTo>
                    <a:pt x="1616" y="114"/>
                  </a:lnTo>
                  <a:lnTo>
                    <a:pt x="1659" y="133"/>
                  </a:lnTo>
                  <a:lnTo>
                    <a:pt x="1705" y="154"/>
                  </a:lnTo>
                  <a:lnTo>
                    <a:pt x="1754" y="175"/>
                  </a:lnTo>
                  <a:lnTo>
                    <a:pt x="1807" y="195"/>
                  </a:lnTo>
                  <a:lnTo>
                    <a:pt x="1850" y="212"/>
                  </a:lnTo>
                  <a:lnTo>
                    <a:pt x="1888" y="233"/>
                  </a:lnTo>
                  <a:lnTo>
                    <a:pt x="1921" y="255"/>
                  </a:lnTo>
                  <a:lnTo>
                    <a:pt x="1958" y="239"/>
                  </a:lnTo>
                  <a:lnTo>
                    <a:pt x="1991" y="222"/>
                  </a:lnTo>
                  <a:lnTo>
                    <a:pt x="2020" y="207"/>
                  </a:lnTo>
                  <a:lnTo>
                    <a:pt x="2045" y="194"/>
                  </a:lnTo>
                  <a:lnTo>
                    <a:pt x="2067" y="182"/>
                  </a:lnTo>
                  <a:lnTo>
                    <a:pt x="2086" y="171"/>
                  </a:lnTo>
                  <a:lnTo>
                    <a:pt x="2100" y="163"/>
                  </a:lnTo>
                  <a:lnTo>
                    <a:pt x="2111" y="156"/>
                  </a:lnTo>
                  <a:lnTo>
                    <a:pt x="2117" y="152"/>
                  </a:lnTo>
                  <a:lnTo>
                    <a:pt x="2119" y="151"/>
                  </a:lnTo>
                  <a:lnTo>
                    <a:pt x="2284" y="671"/>
                  </a:lnTo>
                  <a:lnTo>
                    <a:pt x="2307" y="741"/>
                  </a:lnTo>
                  <a:lnTo>
                    <a:pt x="2379" y="533"/>
                  </a:lnTo>
                  <a:lnTo>
                    <a:pt x="2357" y="499"/>
                  </a:lnTo>
                  <a:lnTo>
                    <a:pt x="2339" y="468"/>
                  </a:lnTo>
                  <a:lnTo>
                    <a:pt x="2326" y="441"/>
                  </a:lnTo>
                  <a:lnTo>
                    <a:pt x="2317" y="416"/>
                  </a:lnTo>
                  <a:lnTo>
                    <a:pt x="2311" y="394"/>
                  </a:lnTo>
                  <a:lnTo>
                    <a:pt x="2309" y="375"/>
                  </a:lnTo>
                  <a:lnTo>
                    <a:pt x="2310" y="358"/>
                  </a:lnTo>
                  <a:lnTo>
                    <a:pt x="2314" y="343"/>
                  </a:lnTo>
                  <a:lnTo>
                    <a:pt x="2319" y="331"/>
                  </a:lnTo>
                  <a:lnTo>
                    <a:pt x="2327" y="320"/>
                  </a:lnTo>
                  <a:lnTo>
                    <a:pt x="2335" y="311"/>
                  </a:lnTo>
                  <a:lnTo>
                    <a:pt x="2346" y="305"/>
                  </a:lnTo>
                  <a:lnTo>
                    <a:pt x="2357" y="298"/>
                  </a:lnTo>
                  <a:lnTo>
                    <a:pt x="2368" y="294"/>
                  </a:lnTo>
                  <a:lnTo>
                    <a:pt x="2381" y="290"/>
                  </a:lnTo>
                  <a:lnTo>
                    <a:pt x="2392" y="288"/>
                  </a:lnTo>
                  <a:lnTo>
                    <a:pt x="2401" y="286"/>
                  </a:lnTo>
                  <a:lnTo>
                    <a:pt x="2411" y="286"/>
                  </a:lnTo>
                  <a:lnTo>
                    <a:pt x="2419" y="285"/>
                  </a:lnTo>
                  <a:lnTo>
                    <a:pt x="2424" y="285"/>
                  </a:lnTo>
                  <a:lnTo>
                    <a:pt x="2428" y="285"/>
                  </a:lnTo>
                  <a:lnTo>
                    <a:pt x="2433" y="285"/>
                  </a:lnTo>
                  <a:lnTo>
                    <a:pt x="2441" y="286"/>
                  </a:lnTo>
                  <a:lnTo>
                    <a:pt x="2450" y="286"/>
                  </a:lnTo>
                  <a:lnTo>
                    <a:pt x="2461" y="288"/>
                  </a:lnTo>
                  <a:lnTo>
                    <a:pt x="2472" y="290"/>
                  </a:lnTo>
                  <a:lnTo>
                    <a:pt x="2483" y="294"/>
                  </a:lnTo>
                  <a:lnTo>
                    <a:pt x="2495" y="298"/>
                  </a:lnTo>
                  <a:lnTo>
                    <a:pt x="2506" y="305"/>
                  </a:lnTo>
                  <a:lnTo>
                    <a:pt x="2516" y="311"/>
                  </a:lnTo>
                  <a:lnTo>
                    <a:pt x="2524" y="320"/>
                  </a:lnTo>
                  <a:lnTo>
                    <a:pt x="2532" y="331"/>
                  </a:lnTo>
                  <a:lnTo>
                    <a:pt x="2539" y="343"/>
                  </a:lnTo>
                  <a:lnTo>
                    <a:pt x="2542" y="358"/>
                  </a:lnTo>
                  <a:lnTo>
                    <a:pt x="2543" y="375"/>
                  </a:lnTo>
                  <a:lnTo>
                    <a:pt x="2541" y="394"/>
                  </a:lnTo>
                  <a:lnTo>
                    <a:pt x="2535" y="416"/>
                  </a:lnTo>
                  <a:lnTo>
                    <a:pt x="2526" y="441"/>
                  </a:lnTo>
                  <a:lnTo>
                    <a:pt x="2512" y="468"/>
                  </a:lnTo>
                  <a:lnTo>
                    <a:pt x="2495" y="499"/>
                  </a:lnTo>
                  <a:lnTo>
                    <a:pt x="2472" y="533"/>
                  </a:lnTo>
                  <a:lnTo>
                    <a:pt x="2545" y="741"/>
                  </a:lnTo>
                  <a:lnTo>
                    <a:pt x="2567" y="671"/>
                  </a:lnTo>
                  <a:lnTo>
                    <a:pt x="2732" y="151"/>
                  </a:lnTo>
                  <a:lnTo>
                    <a:pt x="2734" y="152"/>
                  </a:lnTo>
                  <a:lnTo>
                    <a:pt x="2741" y="156"/>
                  </a:lnTo>
                  <a:lnTo>
                    <a:pt x="2752" y="163"/>
                  </a:lnTo>
                  <a:lnTo>
                    <a:pt x="2767" y="172"/>
                  </a:lnTo>
                  <a:lnTo>
                    <a:pt x="2786" y="183"/>
                  </a:lnTo>
                  <a:lnTo>
                    <a:pt x="2810" y="196"/>
                  </a:lnTo>
                  <a:lnTo>
                    <a:pt x="2836" y="210"/>
                  </a:lnTo>
                  <a:lnTo>
                    <a:pt x="2867" y="226"/>
                  </a:lnTo>
                  <a:lnTo>
                    <a:pt x="2902" y="243"/>
                  </a:lnTo>
                  <a:lnTo>
                    <a:pt x="2940" y="261"/>
                  </a:lnTo>
                  <a:lnTo>
                    <a:pt x="2981" y="278"/>
                  </a:lnTo>
                  <a:lnTo>
                    <a:pt x="3025" y="297"/>
                  </a:lnTo>
                  <a:lnTo>
                    <a:pt x="3074" y="317"/>
                  </a:lnTo>
                  <a:lnTo>
                    <a:pt x="3114" y="333"/>
                  </a:lnTo>
                  <a:lnTo>
                    <a:pt x="3151" y="353"/>
                  </a:lnTo>
                  <a:lnTo>
                    <a:pt x="3181" y="376"/>
                  </a:lnTo>
                  <a:lnTo>
                    <a:pt x="3207" y="401"/>
                  </a:lnTo>
                  <a:lnTo>
                    <a:pt x="3229" y="430"/>
                  </a:lnTo>
                  <a:lnTo>
                    <a:pt x="3247" y="460"/>
                  </a:lnTo>
                  <a:lnTo>
                    <a:pt x="3262" y="495"/>
                  </a:lnTo>
                  <a:lnTo>
                    <a:pt x="3273" y="533"/>
                  </a:lnTo>
                  <a:lnTo>
                    <a:pt x="3281" y="573"/>
                  </a:lnTo>
                  <a:lnTo>
                    <a:pt x="3287" y="617"/>
                  </a:lnTo>
                  <a:lnTo>
                    <a:pt x="3291" y="664"/>
                  </a:lnTo>
                  <a:lnTo>
                    <a:pt x="3295" y="716"/>
                  </a:lnTo>
                  <a:lnTo>
                    <a:pt x="3296" y="771"/>
                  </a:lnTo>
                  <a:lnTo>
                    <a:pt x="3297" y="829"/>
                  </a:lnTo>
                  <a:lnTo>
                    <a:pt x="3297" y="890"/>
                  </a:lnTo>
                  <a:lnTo>
                    <a:pt x="3298" y="957"/>
                  </a:lnTo>
                  <a:lnTo>
                    <a:pt x="0" y="957"/>
                  </a:lnTo>
                  <a:lnTo>
                    <a:pt x="0" y="887"/>
                  </a:lnTo>
                  <a:lnTo>
                    <a:pt x="1" y="820"/>
                  </a:lnTo>
                  <a:lnTo>
                    <a:pt x="2" y="758"/>
                  </a:lnTo>
                  <a:lnTo>
                    <a:pt x="3" y="698"/>
                  </a:lnTo>
                  <a:lnTo>
                    <a:pt x="5" y="643"/>
                  </a:lnTo>
                  <a:lnTo>
                    <a:pt x="10" y="591"/>
                  </a:lnTo>
                  <a:lnTo>
                    <a:pt x="14" y="541"/>
                  </a:lnTo>
                  <a:lnTo>
                    <a:pt x="22" y="495"/>
                  </a:lnTo>
                  <a:lnTo>
                    <a:pt x="31" y="453"/>
                  </a:lnTo>
                  <a:lnTo>
                    <a:pt x="43" y="413"/>
                  </a:lnTo>
                  <a:lnTo>
                    <a:pt x="57" y="376"/>
                  </a:lnTo>
                  <a:lnTo>
                    <a:pt x="75" y="342"/>
                  </a:lnTo>
                  <a:lnTo>
                    <a:pt x="97" y="311"/>
                  </a:lnTo>
                  <a:lnTo>
                    <a:pt x="122" y="283"/>
                  </a:lnTo>
                  <a:lnTo>
                    <a:pt x="150" y="257"/>
                  </a:lnTo>
                  <a:lnTo>
                    <a:pt x="185" y="234"/>
                  </a:lnTo>
                  <a:lnTo>
                    <a:pt x="223" y="213"/>
                  </a:lnTo>
                  <a:lnTo>
                    <a:pt x="267" y="195"/>
                  </a:lnTo>
                  <a:lnTo>
                    <a:pt x="320" y="175"/>
                  </a:lnTo>
                  <a:lnTo>
                    <a:pt x="370" y="154"/>
                  </a:lnTo>
                  <a:lnTo>
                    <a:pt x="416" y="134"/>
                  </a:lnTo>
                  <a:lnTo>
                    <a:pt x="459" y="115"/>
                  </a:lnTo>
                  <a:lnTo>
                    <a:pt x="498" y="96"/>
                  </a:lnTo>
                  <a:lnTo>
                    <a:pt x="534" y="77"/>
                  </a:lnTo>
                  <a:lnTo>
                    <a:pt x="566" y="61"/>
                  </a:lnTo>
                  <a:lnTo>
                    <a:pt x="593" y="47"/>
                  </a:lnTo>
                  <a:lnTo>
                    <a:pt x="617" y="34"/>
                  </a:lnTo>
                  <a:lnTo>
                    <a:pt x="637" y="22"/>
                  </a:lnTo>
                  <a:lnTo>
                    <a:pt x="653" y="13"/>
                  </a:lnTo>
                  <a:lnTo>
                    <a:pt x="664" y="5"/>
                  </a:lnTo>
                  <a:lnTo>
                    <a:pt x="671" y="2"/>
                  </a:lnTo>
                  <a:lnTo>
                    <a:pt x="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21"/>
            <p:cNvSpPr>
              <a:spLocks noEditPoints="1"/>
            </p:cNvSpPr>
            <p:nvPr/>
          </p:nvSpPr>
          <p:spPr bwMode="auto">
            <a:xfrm>
              <a:off x="3725863" y="2681288"/>
              <a:ext cx="211138" cy="211138"/>
            </a:xfrm>
            <a:custGeom>
              <a:avLst/>
              <a:gdLst>
                <a:gd name="T0" fmla="*/ 558 w 1334"/>
                <a:gd name="T1" fmla="*/ 337 h 1332"/>
                <a:gd name="T2" fmla="*/ 433 w 1334"/>
                <a:gd name="T3" fmla="*/ 434 h 1332"/>
                <a:gd name="T4" fmla="*/ 376 w 1334"/>
                <a:gd name="T5" fmla="*/ 548 h 1332"/>
                <a:gd name="T6" fmla="*/ 278 w 1334"/>
                <a:gd name="T7" fmla="*/ 562 h 1332"/>
                <a:gd name="T8" fmla="*/ 284 w 1334"/>
                <a:gd name="T9" fmla="*/ 636 h 1332"/>
                <a:gd name="T10" fmla="*/ 360 w 1334"/>
                <a:gd name="T11" fmla="*/ 682 h 1332"/>
                <a:gd name="T12" fmla="*/ 278 w 1334"/>
                <a:gd name="T13" fmla="*/ 695 h 1332"/>
                <a:gd name="T14" fmla="*/ 279 w 1334"/>
                <a:gd name="T15" fmla="*/ 762 h 1332"/>
                <a:gd name="T16" fmla="*/ 373 w 1334"/>
                <a:gd name="T17" fmla="*/ 775 h 1332"/>
                <a:gd name="T18" fmla="*/ 428 w 1334"/>
                <a:gd name="T19" fmla="*/ 898 h 1332"/>
                <a:gd name="T20" fmla="*/ 543 w 1334"/>
                <a:gd name="T21" fmla="*/ 995 h 1332"/>
                <a:gd name="T22" fmla="*/ 720 w 1334"/>
                <a:gd name="T23" fmla="*/ 1029 h 1332"/>
                <a:gd name="T24" fmla="*/ 871 w 1334"/>
                <a:gd name="T25" fmla="*/ 992 h 1332"/>
                <a:gd name="T26" fmla="*/ 887 w 1334"/>
                <a:gd name="T27" fmla="*/ 952 h 1332"/>
                <a:gd name="T28" fmla="*/ 847 w 1334"/>
                <a:gd name="T29" fmla="*/ 876 h 1332"/>
                <a:gd name="T30" fmla="*/ 753 w 1334"/>
                <a:gd name="T31" fmla="*/ 892 h 1332"/>
                <a:gd name="T32" fmla="*/ 614 w 1334"/>
                <a:gd name="T33" fmla="*/ 889 h 1332"/>
                <a:gd name="T34" fmla="*/ 531 w 1334"/>
                <a:gd name="T35" fmla="*/ 824 h 1332"/>
                <a:gd name="T36" fmla="*/ 673 w 1334"/>
                <a:gd name="T37" fmla="*/ 774 h 1332"/>
                <a:gd name="T38" fmla="*/ 686 w 1334"/>
                <a:gd name="T39" fmla="*/ 705 h 1332"/>
                <a:gd name="T40" fmla="*/ 664 w 1334"/>
                <a:gd name="T41" fmla="*/ 683 h 1332"/>
                <a:gd name="T42" fmla="*/ 673 w 1334"/>
                <a:gd name="T43" fmla="*/ 640 h 1332"/>
                <a:gd name="T44" fmla="*/ 686 w 1334"/>
                <a:gd name="T45" fmla="*/ 571 h 1332"/>
                <a:gd name="T46" fmla="*/ 664 w 1334"/>
                <a:gd name="T47" fmla="*/ 549 h 1332"/>
                <a:gd name="T48" fmla="*/ 540 w 1334"/>
                <a:gd name="T49" fmla="*/ 503 h 1332"/>
                <a:gd name="T50" fmla="*/ 639 w 1334"/>
                <a:gd name="T51" fmla="*/ 446 h 1332"/>
                <a:gd name="T52" fmla="*/ 789 w 1334"/>
                <a:gd name="T53" fmla="*/ 457 h 1332"/>
                <a:gd name="T54" fmla="*/ 855 w 1334"/>
                <a:gd name="T55" fmla="*/ 458 h 1332"/>
                <a:gd name="T56" fmla="*/ 889 w 1334"/>
                <a:gd name="T57" fmla="*/ 367 h 1332"/>
                <a:gd name="T58" fmla="*/ 859 w 1334"/>
                <a:gd name="T59" fmla="*/ 343 h 1332"/>
                <a:gd name="T60" fmla="*/ 682 w 1334"/>
                <a:gd name="T61" fmla="*/ 312 h 1332"/>
                <a:gd name="T62" fmla="*/ 876 w 1334"/>
                <a:gd name="T63" fmla="*/ 33 h 1332"/>
                <a:gd name="T64" fmla="*/ 1092 w 1334"/>
                <a:gd name="T65" fmla="*/ 152 h 1332"/>
                <a:gd name="T66" fmla="*/ 1253 w 1334"/>
                <a:gd name="T67" fmla="*/ 346 h 1332"/>
                <a:gd name="T68" fmla="*/ 1328 w 1334"/>
                <a:gd name="T69" fmla="*/ 576 h 1332"/>
                <a:gd name="T70" fmla="*/ 1317 w 1334"/>
                <a:gd name="T71" fmla="*/ 816 h 1332"/>
                <a:gd name="T72" fmla="*/ 1221 w 1334"/>
                <a:gd name="T73" fmla="*/ 1039 h 1332"/>
                <a:gd name="T74" fmla="*/ 1046 w 1334"/>
                <a:gd name="T75" fmla="*/ 1215 h 1332"/>
                <a:gd name="T76" fmla="*/ 833 w 1334"/>
                <a:gd name="T77" fmla="*/ 1311 h 1332"/>
                <a:gd name="T78" fmla="*/ 604 w 1334"/>
                <a:gd name="T79" fmla="*/ 1330 h 1332"/>
                <a:gd name="T80" fmla="*/ 383 w 1334"/>
                <a:gd name="T81" fmla="*/ 1269 h 1332"/>
                <a:gd name="T82" fmla="*/ 242 w 1334"/>
                <a:gd name="T83" fmla="*/ 1289 h 1332"/>
                <a:gd name="T84" fmla="*/ 79 w 1334"/>
                <a:gd name="T85" fmla="*/ 1320 h 1332"/>
                <a:gd name="T86" fmla="*/ 23 w 1334"/>
                <a:gd name="T87" fmla="*/ 1295 h 1332"/>
                <a:gd name="T88" fmla="*/ 66 w 1334"/>
                <a:gd name="T89" fmla="*/ 1251 h 1332"/>
                <a:gd name="T90" fmla="*/ 149 w 1334"/>
                <a:gd name="T91" fmla="*/ 1161 h 1332"/>
                <a:gd name="T92" fmla="*/ 130 w 1334"/>
                <a:gd name="T93" fmla="*/ 1059 h 1332"/>
                <a:gd name="T94" fmla="*/ 26 w 1334"/>
                <a:gd name="T95" fmla="*/ 847 h 1332"/>
                <a:gd name="T96" fmla="*/ 2 w 1334"/>
                <a:gd name="T97" fmla="*/ 618 h 1332"/>
                <a:gd name="T98" fmla="*/ 60 w 1334"/>
                <a:gd name="T99" fmla="*/ 393 h 1332"/>
                <a:gd name="T100" fmla="*/ 196 w 1334"/>
                <a:gd name="T101" fmla="*/ 195 h 1332"/>
                <a:gd name="T102" fmla="*/ 402 w 1334"/>
                <a:gd name="T103" fmla="*/ 54 h 1332"/>
                <a:gd name="T104" fmla="*/ 637 w 1334"/>
                <a:gd name="T105" fmla="*/ 0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34" h="1332">
                  <a:moveTo>
                    <a:pt x="682" y="312"/>
                  </a:moveTo>
                  <a:lnTo>
                    <a:pt x="636" y="316"/>
                  </a:lnTo>
                  <a:lnTo>
                    <a:pt x="597" y="325"/>
                  </a:lnTo>
                  <a:lnTo>
                    <a:pt x="558" y="337"/>
                  </a:lnTo>
                  <a:lnTo>
                    <a:pt x="522" y="355"/>
                  </a:lnTo>
                  <a:lnTo>
                    <a:pt x="489" y="377"/>
                  </a:lnTo>
                  <a:lnTo>
                    <a:pt x="458" y="404"/>
                  </a:lnTo>
                  <a:lnTo>
                    <a:pt x="433" y="434"/>
                  </a:lnTo>
                  <a:lnTo>
                    <a:pt x="411" y="467"/>
                  </a:lnTo>
                  <a:lnTo>
                    <a:pt x="392" y="503"/>
                  </a:lnTo>
                  <a:lnTo>
                    <a:pt x="378" y="541"/>
                  </a:lnTo>
                  <a:lnTo>
                    <a:pt x="376" y="548"/>
                  </a:lnTo>
                  <a:lnTo>
                    <a:pt x="299" y="548"/>
                  </a:lnTo>
                  <a:lnTo>
                    <a:pt x="290" y="550"/>
                  </a:lnTo>
                  <a:lnTo>
                    <a:pt x="284" y="554"/>
                  </a:lnTo>
                  <a:lnTo>
                    <a:pt x="278" y="562"/>
                  </a:lnTo>
                  <a:lnTo>
                    <a:pt x="277" y="571"/>
                  </a:lnTo>
                  <a:lnTo>
                    <a:pt x="277" y="619"/>
                  </a:lnTo>
                  <a:lnTo>
                    <a:pt x="278" y="628"/>
                  </a:lnTo>
                  <a:lnTo>
                    <a:pt x="284" y="636"/>
                  </a:lnTo>
                  <a:lnTo>
                    <a:pt x="290" y="640"/>
                  </a:lnTo>
                  <a:lnTo>
                    <a:pt x="299" y="641"/>
                  </a:lnTo>
                  <a:lnTo>
                    <a:pt x="360" y="641"/>
                  </a:lnTo>
                  <a:lnTo>
                    <a:pt x="360" y="682"/>
                  </a:lnTo>
                  <a:lnTo>
                    <a:pt x="299" y="682"/>
                  </a:lnTo>
                  <a:lnTo>
                    <a:pt x="290" y="684"/>
                  </a:lnTo>
                  <a:lnTo>
                    <a:pt x="284" y="688"/>
                  </a:lnTo>
                  <a:lnTo>
                    <a:pt x="278" y="695"/>
                  </a:lnTo>
                  <a:lnTo>
                    <a:pt x="277" y="704"/>
                  </a:lnTo>
                  <a:lnTo>
                    <a:pt x="277" y="704"/>
                  </a:lnTo>
                  <a:lnTo>
                    <a:pt x="277" y="753"/>
                  </a:lnTo>
                  <a:lnTo>
                    <a:pt x="279" y="762"/>
                  </a:lnTo>
                  <a:lnTo>
                    <a:pt x="285" y="768"/>
                  </a:lnTo>
                  <a:lnTo>
                    <a:pt x="291" y="773"/>
                  </a:lnTo>
                  <a:lnTo>
                    <a:pt x="300" y="775"/>
                  </a:lnTo>
                  <a:lnTo>
                    <a:pt x="373" y="775"/>
                  </a:lnTo>
                  <a:lnTo>
                    <a:pt x="380" y="802"/>
                  </a:lnTo>
                  <a:lnTo>
                    <a:pt x="389" y="829"/>
                  </a:lnTo>
                  <a:lnTo>
                    <a:pt x="407" y="865"/>
                  </a:lnTo>
                  <a:lnTo>
                    <a:pt x="428" y="898"/>
                  </a:lnTo>
                  <a:lnTo>
                    <a:pt x="452" y="927"/>
                  </a:lnTo>
                  <a:lnTo>
                    <a:pt x="478" y="954"/>
                  </a:lnTo>
                  <a:lnTo>
                    <a:pt x="509" y="977"/>
                  </a:lnTo>
                  <a:lnTo>
                    <a:pt x="543" y="995"/>
                  </a:lnTo>
                  <a:lnTo>
                    <a:pt x="581" y="1011"/>
                  </a:lnTo>
                  <a:lnTo>
                    <a:pt x="626" y="1023"/>
                  </a:lnTo>
                  <a:lnTo>
                    <a:pt x="674" y="1028"/>
                  </a:lnTo>
                  <a:lnTo>
                    <a:pt x="720" y="1029"/>
                  </a:lnTo>
                  <a:lnTo>
                    <a:pt x="766" y="1024"/>
                  </a:lnTo>
                  <a:lnTo>
                    <a:pt x="812" y="1013"/>
                  </a:lnTo>
                  <a:lnTo>
                    <a:pt x="843" y="1004"/>
                  </a:lnTo>
                  <a:lnTo>
                    <a:pt x="871" y="992"/>
                  </a:lnTo>
                  <a:lnTo>
                    <a:pt x="882" y="984"/>
                  </a:lnTo>
                  <a:lnTo>
                    <a:pt x="889" y="975"/>
                  </a:lnTo>
                  <a:lnTo>
                    <a:pt x="890" y="964"/>
                  </a:lnTo>
                  <a:lnTo>
                    <a:pt x="887" y="952"/>
                  </a:lnTo>
                  <a:lnTo>
                    <a:pt x="875" y="922"/>
                  </a:lnTo>
                  <a:lnTo>
                    <a:pt x="862" y="892"/>
                  </a:lnTo>
                  <a:lnTo>
                    <a:pt x="855" y="882"/>
                  </a:lnTo>
                  <a:lnTo>
                    <a:pt x="847" y="876"/>
                  </a:lnTo>
                  <a:lnTo>
                    <a:pt x="837" y="874"/>
                  </a:lnTo>
                  <a:lnTo>
                    <a:pt x="825" y="875"/>
                  </a:lnTo>
                  <a:lnTo>
                    <a:pt x="789" y="884"/>
                  </a:lnTo>
                  <a:lnTo>
                    <a:pt x="753" y="892"/>
                  </a:lnTo>
                  <a:lnTo>
                    <a:pt x="718" y="898"/>
                  </a:lnTo>
                  <a:lnTo>
                    <a:pt x="684" y="900"/>
                  </a:lnTo>
                  <a:lnTo>
                    <a:pt x="648" y="897"/>
                  </a:lnTo>
                  <a:lnTo>
                    <a:pt x="614" y="889"/>
                  </a:lnTo>
                  <a:lnTo>
                    <a:pt x="588" y="878"/>
                  </a:lnTo>
                  <a:lnTo>
                    <a:pt x="565" y="863"/>
                  </a:lnTo>
                  <a:lnTo>
                    <a:pt x="546" y="845"/>
                  </a:lnTo>
                  <a:lnTo>
                    <a:pt x="531" y="824"/>
                  </a:lnTo>
                  <a:lnTo>
                    <a:pt x="518" y="801"/>
                  </a:lnTo>
                  <a:lnTo>
                    <a:pt x="508" y="776"/>
                  </a:lnTo>
                  <a:lnTo>
                    <a:pt x="664" y="776"/>
                  </a:lnTo>
                  <a:lnTo>
                    <a:pt x="673" y="774"/>
                  </a:lnTo>
                  <a:lnTo>
                    <a:pt x="679" y="769"/>
                  </a:lnTo>
                  <a:lnTo>
                    <a:pt x="684" y="762"/>
                  </a:lnTo>
                  <a:lnTo>
                    <a:pt x="686" y="753"/>
                  </a:lnTo>
                  <a:lnTo>
                    <a:pt x="686" y="705"/>
                  </a:lnTo>
                  <a:lnTo>
                    <a:pt x="684" y="696"/>
                  </a:lnTo>
                  <a:lnTo>
                    <a:pt x="679" y="688"/>
                  </a:lnTo>
                  <a:lnTo>
                    <a:pt x="671" y="684"/>
                  </a:lnTo>
                  <a:lnTo>
                    <a:pt x="664" y="683"/>
                  </a:lnTo>
                  <a:lnTo>
                    <a:pt x="492" y="683"/>
                  </a:lnTo>
                  <a:lnTo>
                    <a:pt x="492" y="642"/>
                  </a:lnTo>
                  <a:lnTo>
                    <a:pt x="664" y="642"/>
                  </a:lnTo>
                  <a:lnTo>
                    <a:pt x="673" y="640"/>
                  </a:lnTo>
                  <a:lnTo>
                    <a:pt x="679" y="636"/>
                  </a:lnTo>
                  <a:lnTo>
                    <a:pt x="684" y="629"/>
                  </a:lnTo>
                  <a:lnTo>
                    <a:pt x="686" y="620"/>
                  </a:lnTo>
                  <a:lnTo>
                    <a:pt x="686" y="571"/>
                  </a:lnTo>
                  <a:lnTo>
                    <a:pt x="684" y="562"/>
                  </a:lnTo>
                  <a:lnTo>
                    <a:pt x="679" y="556"/>
                  </a:lnTo>
                  <a:lnTo>
                    <a:pt x="671" y="551"/>
                  </a:lnTo>
                  <a:lnTo>
                    <a:pt x="664" y="549"/>
                  </a:lnTo>
                  <a:lnTo>
                    <a:pt x="514" y="549"/>
                  </a:lnTo>
                  <a:lnTo>
                    <a:pt x="514" y="548"/>
                  </a:lnTo>
                  <a:lnTo>
                    <a:pt x="526" y="524"/>
                  </a:lnTo>
                  <a:lnTo>
                    <a:pt x="540" y="503"/>
                  </a:lnTo>
                  <a:lnTo>
                    <a:pt x="557" y="484"/>
                  </a:lnTo>
                  <a:lnTo>
                    <a:pt x="577" y="469"/>
                  </a:lnTo>
                  <a:lnTo>
                    <a:pt x="601" y="457"/>
                  </a:lnTo>
                  <a:lnTo>
                    <a:pt x="639" y="446"/>
                  </a:lnTo>
                  <a:lnTo>
                    <a:pt x="677" y="441"/>
                  </a:lnTo>
                  <a:lnTo>
                    <a:pt x="714" y="443"/>
                  </a:lnTo>
                  <a:lnTo>
                    <a:pt x="753" y="448"/>
                  </a:lnTo>
                  <a:lnTo>
                    <a:pt x="789" y="457"/>
                  </a:lnTo>
                  <a:lnTo>
                    <a:pt x="825" y="466"/>
                  </a:lnTo>
                  <a:lnTo>
                    <a:pt x="837" y="467"/>
                  </a:lnTo>
                  <a:lnTo>
                    <a:pt x="847" y="465"/>
                  </a:lnTo>
                  <a:lnTo>
                    <a:pt x="855" y="458"/>
                  </a:lnTo>
                  <a:lnTo>
                    <a:pt x="862" y="448"/>
                  </a:lnTo>
                  <a:lnTo>
                    <a:pt x="887" y="391"/>
                  </a:lnTo>
                  <a:lnTo>
                    <a:pt x="890" y="378"/>
                  </a:lnTo>
                  <a:lnTo>
                    <a:pt x="889" y="367"/>
                  </a:lnTo>
                  <a:lnTo>
                    <a:pt x="882" y="357"/>
                  </a:lnTo>
                  <a:lnTo>
                    <a:pt x="873" y="349"/>
                  </a:lnTo>
                  <a:lnTo>
                    <a:pt x="866" y="345"/>
                  </a:lnTo>
                  <a:lnTo>
                    <a:pt x="859" y="343"/>
                  </a:lnTo>
                  <a:lnTo>
                    <a:pt x="815" y="328"/>
                  </a:lnTo>
                  <a:lnTo>
                    <a:pt x="771" y="318"/>
                  </a:lnTo>
                  <a:lnTo>
                    <a:pt x="728" y="312"/>
                  </a:lnTo>
                  <a:lnTo>
                    <a:pt x="682" y="312"/>
                  </a:lnTo>
                  <a:close/>
                  <a:moveTo>
                    <a:pt x="698" y="0"/>
                  </a:moveTo>
                  <a:lnTo>
                    <a:pt x="758" y="6"/>
                  </a:lnTo>
                  <a:lnTo>
                    <a:pt x="818" y="17"/>
                  </a:lnTo>
                  <a:lnTo>
                    <a:pt x="876" y="33"/>
                  </a:lnTo>
                  <a:lnTo>
                    <a:pt x="933" y="54"/>
                  </a:lnTo>
                  <a:lnTo>
                    <a:pt x="988" y="82"/>
                  </a:lnTo>
                  <a:lnTo>
                    <a:pt x="1042" y="113"/>
                  </a:lnTo>
                  <a:lnTo>
                    <a:pt x="1092" y="152"/>
                  </a:lnTo>
                  <a:lnTo>
                    <a:pt x="1139" y="195"/>
                  </a:lnTo>
                  <a:lnTo>
                    <a:pt x="1182" y="243"/>
                  </a:lnTo>
                  <a:lnTo>
                    <a:pt x="1221" y="293"/>
                  </a:lnTo>
                  <a:lnTo>
                    <a:pt x="1253" y="346"/>
                  </a:lnTo>
                  <a:lnTo>
                    <a:pt x="1280" y="401"/>
                  </a:lnTo>
                  <a:lnTo>
                    <a:pt x="1302" y="458"/>
                  </a:lnTo>
                  <a:lnTo>
                    <a:pt x="1317" y="516"/>
                  </a:lnTo>
                  <a:lnTo>
                    <a:pt x="1328" y="576"/>
                  </a:lnTo>
                  <a:lnTo>
                    <a:pt x="1334" y="636"/>
                  </a:lnTo>
                  <a:lnTo>
                    <a:pt x="1334" y="696"/>
                  </a:lnTo>
                  <a:lnTo>
                    <a:pt x="1328" y="756"/>
                  </a:lnTo>
                  <a:lnTo>
                    <a:pt x="1317" y="816"/>
                  </a:lnTo>
                  <a:lnTo>
                    <a:pt x="1302" y="874"/>
                  </a:lnTo>
                  <a:lnTo>
                    <a:pt x="1280" y="931"/>
                  </a:lnTo>
                  <a:lnTo>
                    <a:pt x="1253" y="986"/>
                  </a:lnTo>
                  <a:lnTo>
                    <a:pt x="1221" y="1039"/>
                  </a:lnTo>
                  <a:lnTo>
                    <a:pt x="1182" y="1090"/>
                  </a:lnTo>
                  <a:lnTo>
                    <a:pt x="1139" y="1137"/>
                  </a:lnTo>
                  <a:lnTo>
                    <a:pt x="1094" y="1179"/>
                  </a:lnTo>
                  <a:lnTo>
                    <a:pt x="1046" y="1215"/>
                  </a:lnTo>
                  <a:lnTo>
                    <a:pt x="996" y="1247"/>
                  </a:lnTo>
                  <a:lnTo>
                    <a:pt x="943" y="1273"/>
                  </a:lnTo>
                  <a:lnTo>
                    <a:pt x="889" y="1295"/>
                  </a:lnTo>
                  <a:lnTo>
                    <a:pt x="833" y="1311"/>
                  </a:lnTo>
                  <a:lnTo>
                    <a:pt x="777" y="1323"/>
                  </a:lnTo>
                  <a:lnTo>
                    <a:pt x="720" y="1330"/>
                  </a:lnTo>
                  <a:lnTo>
                    <a:pt x="663" y="1332"/>
                  </a:lnTo>
                  <a:lnTo>
                    <a:pt x="604" y="1330"/>
                  </a:lnTo>
                  <a:lnTo>
                    <a:pt x="548" y="1321"/>
                  </a:lnTo>
                  <a:lnTo>
                    <a:pt x="491" y="1309"/>
                  </a:lnTo>
                  <a:lnTo>
                    <a:pt x="436" y="1292"/>
                  </a:lnTo>
                  <a:lnTo>
                    <a:pt x="383" y="1269"/>
                  </a:lnTo>
                  <a:lnTo>
                    <a:pt x="330" y="1241"/>
                  </a:lnTo>
                  <a:lnTo>
                    <a:pt x="329" y="1239"/>
                  </a:lnTo>
                  <a:lnTo>
                    <a:pt x="286" y="1267"/>
                  </a:lnTo>
                  <a:lnTo>
                    <a:pt x="242" y="1289"/>
                  </a:lnTo>
                  <a:lnTo>
                    <a:pt x="199" y="1305"/>
                  </a:lnTo>
                  <a:lnTo>
                    <a:pt x="157" y="1315"/>
                  </a:lnTo>
                  <a:lnTo>
                    <a:pt x="117" y="1319"/>
                  </a:lnTo>
                  <a:lnTo>
                    <a:pt x="79" y="1320"/>
                  </a:lnTo>
                  <a:lnTo>
                    <a:pt x="45" y="1317"/>
                  </a:lnTo>
                  <a:lnTo>
                    <a:pt x="34" y="1312"/>
                  </a:lnTo>
                  <a:lnTo>
                    <a:pt x="28" y="1305"/>
                  </a:lnTo>
                  <a:lnTo>
                    <a:pt x="23" y="1295"/>
                  </a:lnTo>
                  <a:lnTo>
                    <a:pt x="24" y="1284"/>
                  </a:lnTo>
                  <a:lnTo>
                    <a:pt x="29" y="1275"/>
                  </a:lnTo>
                  <a:lnTo>
                    <a:pt x="38" y="1267"/>
                  </a:lnTo>
                  <a:lnTo>
                    <a:pt x="66" y="1251"/>
                  </a:lnTo>
                  <a:lnTo>
                    <a:pt x="91" y="1231"/>
                  </a:lnTo>
                  <a:lnTo>
                    <a:pt x="113" y="1209"/>
                  </a:lnTo>
                  <a:lnTo>
                    <a:pt x="132" y="1186"/>
                  </a:lnTo>
                  <a:lnTo>
                    <a:pt x="149" y="1161"/>
                  </a:lnTo>
                  <a:lnTo>
                    <a:pt x="163" y="1137"/>
                  </a:lnTo>
                  <a:lnTo>
                    <a:pt x="175" y="1113"/>
                  </a:lnTo>
                  <a:lnTo>
                    <a:pt x="168" y="1106"/>
                  </a:lnTo>
                  <a:lnTo>
                    <a:pt x="130" y="1059"/>
                  </a:lnTo>
                  <a:lnTo>
                    <a:pt x="96" y="1010"/>
                  </a:lnTo>
                  <a:lnTo>
                    <a:pt x="67" y="957"/>
                  </a:lnTo>
                  <a:lnTo>
                    <a:pt x="44" y="903"/>
                  </a:lnTo>
                  <a:lnTo>
                    <a:pt x="26" y="847"/>
                  </a:lnTo>
                  <a:lnTo>
                    <a:pt x="12" y="790"/>
                  </a:lnTo>
                  <a:lnTo>
                    <a:pt x="4" y="733"/>
                  </a:lnTo>
                  <a:lnTo>
                    <a:pt x="0" y="675"/>
                  </a:lnTo>
                  <a:lnTo>
                    <a:pt x="2" y="618"/>
                  </a:lnTo>
                  <a:lnTo>
                    <a:pt x="9" y="560"/>
                  </a:lnTo>
                  <a:lnTo>
                    <a:pt x="21" y="503"/>
                  </a:lnTo>
                  <a:lnTo>
                    <a:pt x="38" y="447"/>
                  </a:lnTo>
                  <a:lnTo>
                    <a:pt x="60" y="393"/>
                  </a:lnTo>
                  <a:lnTo>
                    <a:pt x="86" y="339"/>
                  </a:lnTo>
                  <a:lnTo>
                    <a:pt x="118" y="289"/>
                  </a:lnTo>
                  <a:lnTo>
                    <a:pt x="154" y="241"/>
                  </a:lnTo>
                  <a:lnTo>
                    <a:pt x="196" y="195"/>
                  </a:lnTo>
                  <a:lnTo>
                    <a:pt x="244" y="152"/>
                  </a:lnTo>
                  <a:lnTo>
                    <a:pt x="295" y="113"/>
                  </a:lnTo>
                  <a:lnTo>
                    <a:pt x="347" y="82"/>
                  </a:lnTo>
                  <a:lnTo>
                    <a:pt x="402" y="54"/>
                  </a:lnTo>
                  <a:lnTo>
                    <a:pt x="459" y="33"/>
                  </a:lnTo>
                  <a:lnTo>
                    <a:pt x="519" y="17"/>
                  </a:lnTo>
                  <a:lnTo>
                    <a:pt x="578" y="6"/>
                  </a:lnTo>
                  <a:lnTo>
                    <a:pt x="637" y="0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22"/>
            <p:cNvSpPr>
              <a:spLocks/>
            </p:cNvSpPr>
            <p:nvPr/>
          </p:nvSpPr>
          <p:spPr bwMode="auto">
            <a:xfrm>
              <a:off x="3551238" y="2873375"/>
              <a:ext cx="173038" cy="230188"/>
            </a:xfrm>
            <a:custGeom>
              <a:avLst/>
              <a:gdLst>
                <a:gd name="T0" fmla="*/ 643 w 1090"/>
                <a:gd name="T1" fmla="*/ 8 h 1450"/>
                <a:gd name="T2" fmla="*/ 746 w 1090"/>
                <a:gd name="T3" fmla="*/ 42 h 1450"/>
                <a:gd name="T4" fmla="*/ 829 w 1090"/>
                <a:gd name="T5" fmla="*/ 93 h 1450"/>
                <a:gd name="T6" fmla="*/ 880 w 1090"/>
                <a:gd name="T7" fmla="*/ 144 h 1450"/>
                <a:gd name="T8" fmla="*/ 902 w 1090"/>
                <a:gd name="T9" fmla="*/ 175 h 1450"/>
                <a:gd name="T10" fmla="*/ 908 w 1090"/>
                <a:gd name="T11" fmla="*/ 177 h 1450"/>
                <a:gd name="T12" fmla="*/ 930 w 1090"/>
                <a:gd name="T13" fmla="*/ 183 h 1450"/>
                <a:gd name="T14" fmla="*/ 964 w 1090"/>
                <a:gd name="T15" fmla="*/ 202 h 1450"/>
                <a:gd name="T16" fmla="*/ 1000 w 1090"/>
                <a:gd name="T17" fmla="*/ 238 h 1450"/>
                <a:gd name="T18" fmla="*/ 1033 w 1090"/>
                <a:gd name="T19" fmla="*/ 299 h 1450"/>
                <a:gd name="T20" fmla="*/ 1055 w 1090"/>
                <a:gd name="T21" fmla="*/ 389 h 1450"/>
                <a:gd name="T22" fmla="*/ 1057 w 1090"/>
                <a:gd name="T23" fmla="*/ 516 h 1450"/>
                <a:gd name="T24" fmla="*/ 1036 w 1090"/>
                <a:gd name="T25" fmla="*/ 657 h 1450"/>
                <a:gd name="T26" fmla="*/ 1045 w 1090"/>
                <a:gd name="T27" fmla="*/ 692 h 1450"/>
                <a:gd name="T28" fmla="*/ 1071 w 1090"/>
                <a:gd name="T29" fmla="*/ 707 h 1450"/>
                <a:gd name="T30" fmla="*/ 1088 w 1090"/>
                <a:gd name="T31" fmla="*/ 744 h 1450"/>
                <a:gd name="T32" fmla="*/ 1086 w 1090"/>
                <a:gd name="T33" fmla="*/ 812 h 1450"/>
                <a:gd name="T34" fmla="*/ 1058 w 1090"/>
                <a:gd name="T35" fmla="*/ 921 h 1450"/>
                <a:gd name="T36" fmla="*/ 1021 w 1090"/>
                <a:gd name="T37" fmla="*/ 1003 h 1450"/>
                <a:gd name="T38" fmla="*/ 989 w 1090"/>
                <a:gd name="T39" fmla="*/ 1035 h 1450"/>
                <a:gd name="T40" fmla="*/ 960 w 1090"/>
                <a:gd name="T41" fmla="*/ 1113 h 1450"/>
                <a:gd name="T42" fmla="*/ 906 w 1090"/>
                <a:gd name="T43" fmla="*/ 1227 h 1450"/>
                <a:gd name="T44" fmla="*/ 819 w 1090"/>
                <a:gd name="T45" fmla="*/ 1332 h 1450"/>
                <a:gd name="T46" fmla="*/ 705 w 1090"/>
                <a:gd name="T47" fmla="*/ 1412 h 1450"/>
                <a:gd name="T48" fmla="*/ 567 w 1090"/>
                <a:gd name="T49" fmla="*/ 1450 h 1450"/>
                <a:gd name="T50" fmla="*/ 427 w 1090"/>
                <a:gd name="T51" fmla="*/ 1432 h 1450"/>
                <a:gd name="T52" fmla="*/ 302 w 1090"/>
                <a:gd name="T53" fmla="*/ 1363 h 1450"/>
                <a:gd name="T54" fmla="*/ 207 w 1090"/>
                <a:gd name="T55" fmla="*/ 1264 h 1450"/>
                <a:gd name="T56" fmla="*/ 142 w 1090"/>
                <a:gd name="T57" fmla="*/ 1151 h 1450"/>
                <a:gd name="T58" fmla="*/ 109 w 1090"/>
                <a:gd name="T59" fmla="*/ 1037 h 1450"/>
                <a:gd name="T60" fmla="*/ 78 w 1090"/>
                <a:gd name="T61" fmla="*/ 1018 h 1450"/>
                <a:gd name="T62" fmla="*/ 43 w 1090"/>
                <a:gd name="T63" fmla="*/ 955 h 1450"/>
                <a:gd name="T64" fmla="*/ 9 w 1090"/>
                <a:gd name="T65" fmla="*/ 843 h 1450"/>
                <a:gd name="T66" fmla="*/ 0 w 1090"/>
                <a:gd name="T67" fmla="*/ 762 h 1450"/>
                <a:gd name="T68" fmla="*/ 11 w 1090"/>
                <a:gd name="T69" fmla="*/ 715 h 1450"/>
                <a:gd name="T70" fmla="*/ 34 w 1090"/>
                <a:gd name="T71" fmla="*/ 695 h 1450"/>
                <a:gd name="T72" fmla="*/ 64 w 1090"/>
                <a:gd name="T73" fmla="*/ 691 h 1450"/>
                <a:gd name="T74" fmla="*/ 38 w 1090"/>
                <a:gd name="T75" fmla="*/ 576 h 1450"/>
                <a:gd name="T76" fmla="*/ 37 w 1090"/>
                <a:gd name="T77" fmla="*/ 446 h 1450"/>
                <a:gd name="T78" fmla="*/ 75 w 1090"/>
                <a:gd name="T79" fmla="*/ 317 h 1450"/>
                <a:gd name="T80" fmla="*/ 145 w 1090"/>
                <a:gd name="T81" fmla="*/ 209 h 1450"/>
                <a:gd name="T82" fmla="*/ 250 w 1090"/>
                <a:gd name="T83" fmla="*/ 110 h 1450"/>
                <a:gd name="T84" fmla="*/ 366 w 1090"/>
                <a:gd name="T85" fmla="*/ 38 h 1450"/>
                <a:gd name="T86" fmla="*/ 475 w 1090"/>
                <a:gd name="T87" fmla="*/ 6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0" h="1450">
                  <a:moveTo>
                    <a:pt x="558" y="0"/>
                  </a:moveTo>
                  <a:lnTo>
                    <a:pt x="602" y="2"/>
                  </a:lnTo>
                  <a:lnTo>
                    <a:pt x="643" y="8"/>
                  </a:lnTo>
                  <a:lnTo>
                    <a:pt x="681" y="17"/>
                  </a:lnTo>
                  <a:lnTo>
                    <a:pt x="715" y="29"/>
                  </a:lnTo>
                  <a:lnTo>
                    <a:pt x="746" y="42"/>
                  </a:lnTo>
                  <a:lnTo>
                    <a:pt x="775" y="57"/>
                  </a:lnTo>
                  <a:lnTo>
                    <a:pt x="803" y="75"/>
                  </a:lnTo>
                  <a:lnTo>
                    <a:pt x="829" y="93"/>
                  </a:lnTo>
                  <a:lnTo>
                    <a:pt x="850" y="111"/>
                  </a:lnTo>
                  <a:lnTo>
                    <a:pt x="866" y="129"/>
                  </a:lnTo>
                  <a:lnTo>
                    <a:pt x="880" y="144"/>
                  </a:lnTo>
                  <a:lnTo>
                    <a:pt x="890" y="157"/>
                  </a:lnTo>
                  <a:lnTo>
                    <a:pt x="898" y="168"/>
                  </a:lnTo>
                  <a:lnTo>
                    <a:pt x="902" y="175"/>
                  </a:lnTo>
                  <a:lnTo>
                    <a:pt x="903" y="177"/>
                  </a:lnTo>
                  <a:lnTo>
                    <a:pt x="904" y="177"/>
                  </a:lnTo>
                  <a:lnTo>
                    <a:pt x="908" y="177"/>
                  </a:lnTo>
                  <a:lnTo>
                    <a:pt x="913" y="178"/>
                  </a:lnTo>
                  <a:lnTo>
                    <a:pt x="921" y="180"/>
                  </a:lnTo>
                  <a:lnTo>
                    <a:pt x="930" y="183"/>
                  </a:lnTo>
                  <a:lnTo>
                    <a:pt x="941" y="188"/>
                  </a:lnTo>
                  <a:lnTo>
                    <a:pt x="952" y="194"/>
                  </a:lnTo>
                  <a:lnTo>
                    <a:pt x="964" y="202"/>
                  </a:lnTo>
                  <a:lnTo>
                    <a:pt x="976" y="212"/>
                  </a:lnTo>
                  <a:lnTo>
                    <a:pt x="988" y="224"/>
                  </a:lnTo>
                  <a:lnTo>
                    <a:pt x="1000" y="238"/>
                  </a:lnTo>
                  <a:lnTo>
                    <a:pt x="1012" y="256"/>
                  </a:lnTo>
                  <a:lnTo>
                    <a:pt x="1023" y="276"/>
                  </a:lnTo>
                  <a:lnTo>
                    <a:pt x="1033" y="299"/>
                  </a:lnTo>
                  <a:lnTo>
                    <a:pt x="1042" y="325"/>
                  </a:lnTo>
                  <a:lnTo>
                    <a:pt x="1049" y="356"/>
                  </a:lnTo>
                  <a:lnTo>
                    <a:pt x="1055" y="389"/>
                  </a:lnTo>
                  <a:lnTo>
                    <a:pt x="1058" y="427"/>
                  </a:lnTo>
                  <a:lnTo>
                    <a:pt x="1059" y="469"/>
                  </a:lnTo>
                  <a:lnTo>
                    <a:pt x="1057" y="516"/>
                  </a:lnTo>
                  <a:lnTo>
                    <a:pt x="1052" y="567"/>
                  </a:lnTo>
                  <a:lnTo>
                    <a:pt x="1044" y="623"/>
                  </a:lnTo>
                  <a:lnTo>
                    <a:pt x="1036" y="657"/>
                  </a:lnTo>
                  <a:lnTo>
                    <a:pt x="1025" y="692"/>
                  </a:lnTo>
                  <a:lnTo>
                    <a:pt x="1035" y="691"/>
                  </a:lnTo>
                  <a:lnTo>
                    <a:pt x="1045" y="692"/>
                  </a:lnTo>
                  <a:lnTo>
                    <a:pt x="1055" y="696"/>
                  </a:lnTo>
                  <a:lnTo>
                    <a:pt x="1064" y="700"/>
                  </a:lnTo>
                  <a:lnTo>
                    <a:pt x="1071" y="707"/>
                  </a:lnTo>
                  <a:lnTo>
                    <a:pt x="1079" y="717"/>
                  </a:lnTo>
                  <a:lnTo>
                    <a:pt x="1085" y="729"/>
                  </a:lnTo>
                  <a:lnTo>
                    <a:pt x="1088" y="744"/>
                  </a:lnTo>
                  <a:lnTo>
                    <a:pt x="1090" y="763"/>
                  </a:lnTo>
                  <a:lnTo>
                    <a:pt x="1089" y="786"/>
                  </a:lnTo>
                  <a:lnTo>
                    <a:pt x="1086" y="812"/>
                  </a:lnTo>
                  <a:lnTo>
                    <a:pt x="1080" y="844"/>
                  </a:lnTo>
                  <a:lnTo>
                    <a:pt x="1070" y="880"/>
                  </a:lnTo>
                  <a:lnTo>
                    <a:pt x="1058" y="921"/>
                  </a:lnTo>
                  <a:lnTo>
                    <a:pt x="1045" y="955"/>
                  </a:lnTo>
                  <a:lnTo>
                    <a:pt x="1033" y="982"/>
                  </a:lnTo>
                  <a:lnTo>
                    <a:pt x="1021" y="1003"/>
                  </a:lnTo>
                  <a:lnTo>
                    <a:pt x="1010" y="1018"/>
                  </a:lnTo>
                  <a:lnTo>
                    <a:pt x="999" y="1029"/>
                  </a:lnTo>
                  <a:lnTo>
                    <a:pt x="989" y="1035"/>
                  </a:lnTo>
                  <a:lnTo>
                    <a:pt x="979" y="1037"/>
                  </a:lnTo>
                  <a:lnTo>
                    <a:pt x="971" y="1074"/>
                  </a:lnTo>
                  <a:lnTo>
                    <a:pt x="960" y="1113"/>
                  </a:lnTo>
                  <a:lnTo>
                    <a:pt x="946" y="1151"/>
                  </a:lnTo>
                  <a:lnTo>
                    <a:pt x="928" y="1189"/>
                  </a:lnTo>
                  <a:lnTo>
                    <a:pt x="906" y="1227"/>
                  </a:lnTo>
                  <a:lnTo>
                    <a:pt x="879" y="1264"/>
                  </a:lnTo>
                  <a:lnTo>
                    <a:pt x="851" y="1299"/>
                  </a:lnTo>
                  <a:lnTo>
                    <a:pt x="819" y="1332"/>
                  </a:lnTo>
                  <a:lnTo>
                    <a:pt x="784" y="1362"/>
                  </a:lnTo>
                  <a:lnTo>
                    <a:pt x="745" y="1389"/>
                  </a:lnTo>
                  <a:lnTo>
                    <a:pt x="705" y="1412"/>
                  </a:lnTo>
                  <a:lnTo>
                    <a:pt x="661" y="1431"/>
                  </a:lnTo>
                  <a:lnTo>
                    <a:pt x="614" y="1444"/>
                  </a:lnTo>
                  <a:lnTo>
                    <a:pt x="567" y="1450"/>
                  </a:lnTo>
                  <a:lnTo>
                    <a:pt x="520" y="1450"/>
                  </a:lnTo>
                  <a:lnTo>
                    <a:pt x="473" y="1444"/>
                  </a:lnTo>
                  <a:lnTo>
                    <a:pt x="427" y="1432"/>
                  </a:lnTo>
                  <a:lnTo>
                    <a:pt x="383" y="1413"/>
                  </a:lnTo>
                  <a:lnTo>
                    <a:pt x="341" y="1390"/>
                  </a:lnTo>
                  <a:lnTo>
                    <a:pt x="302" y="1363"/>
                  </a:lnTo>
                  <a:lnTo>
                    <a:pt x="267" y="1332"/>
                  </a:lnTo>
                  <a:lnTo>
                    <a:pt x="235" y="1299"/>
                  </a:lnTo>
                  <a:lnTo>
                    <a:pt x="207" y="1264"/>
                  </a:lnTo>
                  <a:lnTo>
                    <a:pt x="182" y="1228"/>
                  </a:lnTo>
                  <a:lnTo>
                    <a:pt x="161" y="1189"/>
                  </a:lnTo>
                  <a:lnTo>
                    <a:pt x="142" y="1151"/>
                  </a:lnTo>
                  <a:lnTo>
                    <a:pt x="127" y="1113"/>
                  </a:lnTo>
                  <a:lnTo>
                    <a:pt x="116" y="1074"/>
                  </a:lnTo>
                  <a:lnTo>
                    <a:pt x="109" y="1037"/>
                  </a:lnTo>
                  <a:lnTo>
                    <a:pt x="99" y="1035"/>
                  </a:lnTo>
                  <a:lnTo>
                    <a:pt x="89" y="1029"/>
                  </a:lnTo>
                  <a:lnTo>
                    <a:pt x="78" y="1018"/>
                  </a:lnTo>
                  <a:lnTo>
                    <a:pt x="67" y="1003"/>
                  </a:lnTo>
                  <a:lnTo>
                    <a:pt x="55" y="982"/>
                  </a:lnTo>
                  <a:lnTo>
                    <a:pt x="43" y="955"/>
                  </a:lnTo>
                  <a:lnTo>
                    <a:pt x="31" y="921"/>
                  </a:lnTo>
                  <a:lnTo>
                    <a:pt x="19" y="879"/>
                  </a:lnTo>
                  <a:lnTo>
                    <a:pt x="9" y="843"/>
                  </a:lnTo>
                  <a:lnTo>
                    <a:pt x="4" y="812"/>
                  </a:lnTo>
                  <a:lnTo>
                    <a:pt x="0" y="785"/>
                  </a:lnTo>
                  <a:lnTo>
                    <a:pt x="0" y="762"/>
                  </a:lnTo>
                  <a:lnTo>
                    <a:pt x="1" y="743"/>
                  </a:lnTo>
                  <a:lnTo>
                    <a:pt x="6" y="728"/>
                  </a:lnTo>
                  <a:lnTo>
                    <a:pt x="11" y="715"/>
                  </a:lnTo>
                  <a:lnTo>
                    <a:pt x="18" y="706"/>
                  </a:lnTo>
                  <a:lnTo>
                    <a:pt x="26" y="699"/>
                  </a:lnTo>
                  <a:lnTo>
                    <a:pt x="34" y="695"/>
                  </a:lnTo>
                  <a:lnTo>
                    <a:pt x="44" y="692"/>
                  </a:lnTo>
                  <a:lnTo>
                    <a:pt x="54" y="691"/>
                  </a:lnTo>
                  <a:lnTo>
                    <a:pt x="64" y="691"/>
                  </a:lnTo>
                  <a:lnTo>
                    <a:pt x="53" y="657"/>
                  </a:lnTo>
                  <a:lnTo>
                    <a:pt x="45" y="622"/>
                  </a:lnTo>
                  <a:lnTo>
                    <a:pt x="38" y="576"/>
                  </a:lnTo>
                  <a:lnTo>
                    <a:pt x="33" y="532"/>
                  </a:lnTo>
                  <a:lnTo>
                    <a:pt x="33" y="488"/>
                  </a:lnTo>
                  <a:lnTo>
                    <a:pt x="37" y="446"/>
                  </a:lnTo>
                  <a:lnTo>
                    <a:pt x="45" y="403"/>
                  </a:lnTo>
                  <a:lnTo>
                    <a:pt x="57" y="359"/>
                  </a:lnTo>
                  <a:lnTo>
                    <a:pt x="75" y="317"/>
                  </a:lnTo>
                  <a:lnTo>
                    <a:pt x="96" y="278"/>
                  </a:lnTo>
                  <a:lnTo>
                    <a:pt x="120" y="242"/>
                  </a:lnTo>
                  <a:lnTo>
                    <a:pt x="145" y="209"/>
                  </a:lnTo>
                  <a:lnTo>
                    <a:pt x="173" y="179"/>
                  </a:lnTo>
                  <a:lnTo>
                    <a:pt x="210" y="143"/>
                  </a:lnTo>
                  <a:lnTo>
                    <a:pt x="250" y="110"/>
                  </a:lnTo>
                  <a:lnTo>
                    <a:pt x="291" y="81"/>
                  </a:lnTo>
                  <a:lnTo>
                    <a:pt x="328" y="58"/>
                  </a:lnTo>
                  <a:lnTo>
                    <a:pt x="366" y="38"/>
                  </a:lnTo>
                  <a:lnTo>
                    <a:pt x="407" y="22"/>
                  </a:lnTo>
                  <a:lnTo>
                    <a:pt x="440" y="12"/>
                  </a:lnTo>
                  <a:lnTo>
                    <a:pt x="475" y="6"/>
                  </a:lnTo>
                  <a:lnTo>
                    <a:pt x="511" y="1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23"/>
            <p:cNvSpPr>
              <a:spLocks/>
            </p:cNvSpPr>
            <p:nvPr/>
          </p:nvSpPr>
          <p:spPr bwMode="auto">
            <a:xfrm>
              <a:off x="3786188" y="2933700"/>
              <a:ext cx="144463" cy="193675"/>
            </a:xfrm>
            <a:custGeom>
              <a:avLst/>
              <a:gdLst>
                <a:gd name="T0" fmla="*/ 508 w 918"/>
                <a:gd name="T1" fmla="*/ 2 h 1220"/>
                <a:gd name="T2" fmla="*/ 574 w 918"/>
                <a:gd name="T3" fmla="*/ 14 h 1220"/>
                <a:gd name="T4" fmla="*/ 629 w 918"/>
                <a:gd name="T5" fmla="*/ 35 h 1220"/>
                <a:gd name="T6" fmla="*/ 679 w 918"/>
                <a:gd name="T7" fmla="*/ 64 h 1220"/>
                <a:gd name="T8" fmla="*/ 721 w 918"/>
                <a:gd name="T9" fmla="*/ 98 h 1220"/>
                <a:gd name="T10" fmla="*/ 746 w 918"/>
                <a:gd name="T11" fmla="*/ 128 h 1220"/>
                <a:gd name="T12" fmla="*/ 758 w 918"/>
                <a:gd name="T13" fmla="*/ 146 h 1220"/>
                <a:gd name="T14" fmla="*/ 762 w 918"/>
                <a:gd name="T15" fmla="*/ 148 h 1220"/>
                <a:gd name="T16" fmla="*/ 770 w 918"/>
                <a:gd name="T17" fmla="*/ 150 h 1220"/>
                <a:gd name="T18" fmla="*/ 785 w 918"/>
                <a:gd name="T19" fmla="*/ 154 h 1220"/>
                <a:gd name="T20" fmla="*/ 805 w 918"/>
                <a:gd name="T21" fmla="*/ 164 h 1220"/>
                <a:gd name="T22" fmla="*/ 826 w 918"/>
                <a:gd name="T23" fmla="*/ 182 h 1220"/>
                <a:gd name="T24" fmla="*/ 847 w 918"/>
                <a:gd name="T25" fmla="*/ 206 h 1220"/>
                <a:gd name="T26" fmla="*/ 867 w 918"/>
                <a:gd name="T27" fmla="*/ 242 h 1220"/>
                <a:gd name="T28" fmla="*/ 883 w 918"/>
                <a:gd name="T29" fmla="*/ 290 h 1220"/>
                <a:gd name="T30" fmla="*/ 890 w 918"/>
                <a:gd name="T31" fmla="*/ 352 h 1220"/>
                <a:gd name="T32" fmla="*/ 890 w 918"/>
                <a:gd name="T33" fmla="*/ 429 h 1220"/>
                <a:gd name="T34" fmla="*/ 879 w 918"/>
                <a:gd name="T35" fmla="*/ 523 h 1220"/>
                <a:gd name="T36" fmla="*/ 864 w 918"/>
                <a:gd name="T37" fmla="*/ 581 h 1220"/>
                <a:gd name="T38" fmla="*/ 881 w 918"/>
                <a:gd name="T39" fmla="*/ 582 h 1220"/>
                <a:gd name="T40" fmla="*/ 898 w 918"/>
                <a:gd name="T41" fmla="*/ 590 h 1220"/>
                <a:gd name="T42" fmla="*/ 911 w 918"/>
                <a:gd name="T43" fmla="*/ 606 h 1220"/>
                <a:gd name="T44" fmla="*/ 918 w 918"/>
                <a:gd name="T45" fmla="*/ 635 h 1220"/>
                <a:gd name="T46" fmla="*/ 915 w 918"/>
                <a:gd name="T47" fmla="*/ 679 h 1220"/>
                <a:gd name="T48" fmla="*/ 902 w 918"/>
                <a:gd name="T49" fmla="*/ 739 h 1220"/>
                <a:gd name="T50" fmla="*/ 880 w 918"/>
                <a:gd name="T51" fmla="*/ 803 h 1220"/>
                <a:gd name="T52" fmla="*/ 861 w 918"/>
                <a:gd name="T53" fmla="*/ 843 h 1220"/>
                <a:gd name="T54" fmla="*/ 842 w 918"/>
                <a:gd name="T55" fmla="*/ 864 h 1220"/>
                <a:gd name="T56" fmla="*/ 825 w 918"/>
                <a:gd name="T57" fmla="*/ 872 h 1220"/>
                <a:gd name="T58" fmla="*/ 808 w 918"/>
                <a:gd name="T59" fmla="*/ 940 h 1220"/>
                <a:gd name="T60" fmla="*/ 775 w 918"/>
                <a:gd name="T61" fmla="*/ 1011 h 1220"/>
                <a:gd name="T62" fmla="*/ 729 w 918"/>
                <a:gd name="T63" fmla="*/ 1078 h 1220"/>
                <a:gd name="T64" fmla="*/ 668 w 918"/>
                <a:gd name="T65" fmla="*/ 1138 h 1220"/>
                <a:gd name="T66" fmla="*/ 597 w 918"/>
                <a:gd name="T67" fmla="*/ 1185 h 1220"/>
                <a:gd name="T68" fmla="*/ 519 w 918"/>
                <a:gd name="T69" fmla="*/ 1214 h 1220"/>
                <a:gd name="T70" fmla="*/ 439 w 918"/>
                <a:gd name="T71" fmla="*/ 1220 h 1220"/>
                <a:gd name="T72" fmla="*/ 361 w 918"/>
                <a:gd name="T73" fmla="*/ 1203 h 1220"/>
                <a:gd name="T74" fmla="*/ 282 w 918"/>
                <a:gd name="T75" fmla="*/ 1165 h 1220"/>
                <a:gd name="T76" fmla="*/ 216 w 918"/>
                <a:gd name="T77" fmla="*/ 1110 h 1220"/>
                <a:gd name="T78" fmla="*/ 163 w 918"/>
                <a:gd name="T79" fmla="*/ 1046 h 1220"/>
                <a:gd name="T80" fmla="*/ 125 w 918"/>
                <a:gd name="T81" fmla="*/ 976 h 1220"/>
                <a:gd name="T82" fmla="*/ 99 w 918"/>
                <a:gd name="T83" fmla="*/ 906 h 1220"/>
                <a:gd name="T84" fmla="*/ 85 w 918"/>
                <a:gd name="T85" fmla="*/ 870 h 1220"/>
                <a:gd name="T86" fmla="*/ 67 w 918"/>
                <a:gd name="T87" fmla="*/ 856 h 1220"/>
                <a:gd name="T88" fmla="*/ 48 w 918"/>
                <a:gd name="T89" fmla="*/ 826 h 1220"/>
                <a:gd name="T90" fmla="*/ 27 w 918"/>
                <a:gd name="T91" fmla="*/ 774 h 1220"/>
                <a:gd name="T92" fmla="*/ 8 w 918"/>
                <a:gd name="T93" fmla="*/ 706 h 1220"/>
                <a:gd name="T94" fmla="*/ 0 w 918"/>
                <a:gd name="T95" fmla="*/ 655 h 1220"/>
                <a:gd name="T96" fmla="*/ 3 w 918"/>
                <a:gd name="T97" fmla="*/ 618 h 1220"/>
                <a:gd name="T98" fmla="*/ 12 w 918"/>
                <a:gd name="T99" fmla="*/ 596 h 1220"/>
                <a:gd name="T100" fmla="*/ 27 w 918"/>
                <a:gd name="T101" fmla="*/ 584 h 1220"/>
                <a:gd name="T102" fmla="*/ 44 w 918"/>
                <a:gd name="T103" fmla="*/ 581 h 1220"/>
                <a:gd name="T104" fmla="*/ 44 w 918"/>
                <a:gd name="T105" fmla="*/ 553 h 1220"/>
                <a:gd name="T106" fmla="*/ 30 w 918"/>
                <a:gd name="T107" fmla="*/ 476 h 1220"/>
                <a:gd name="T108" fmla="*/ 29 w 918"/>
                <a:gd name="T109" fmla="*/ 384 h 1220"/>
                <a:gd name="T110" fmla="*/ 49 w 918"/>
                <a:gd name="T111" fmla="*/ 301 h 1220"/>
                <a:gd name="T112" fmla="*/ 81 w 918"/>
                <a:gd name="T113" fmla="*/ 233 h 1220"/>
                <a:gd name="T114" fmla="*/ 122 w 918"/>
                <a:gd name="T115" fmla="*/ 175 h 1220"/>
                <a:gd name="T116" fmla="*/ 177 w 918"/>
                <a:gd name="T117" fmla="*/ 119 h 1220"/>
                <a:gd name="T118" fmla="*/ 245 w 918"/>
                <a:gd name="T119" fmla="*/ 68 h 1220"/>
                <a:gd name="T120" fmla="*/ 308 w 918"/>
                <a:gd name="T121" fmla="*/ 31 h 1220"/>
                <a:gd name="T122" fmla="*/ 371 w 918"/>
                <a:gd name="T123" fmla="*/ 10 h 1220"/>
                <a:gd name="T124" fmla="*/ 431 w 918"/>
                <a:gd name="T125" fmla="*/ 1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8" h="1220">
                  <a:moveTo>
                    <a:pt x="471" y="0"/>
                  </a:moveTo>
                  <a:lnTo>
                    <a:pt x="508" y="2"/>
                  </a:lnTo>
                  <a:lnTo>
                    <a:pt x="542" y="6"/>
                  </a:lnTo>
                  <a:lnTo>
                    <a:pt x="574" y="14"/>
                  </a:lnTo>
                  <a:lnTo>
                    <a:pt x="602" y="24"/>
                  </a:lnTo>
                  <a:lnTo>
                    <a:pt x="629" y="35"/>
                  </a:lnTo>
                  <a:lnTo>
                    <a:pt x="653" y="48"/>
                  </a:lnTo>
                  <a:lnTo>
                    <a:pt x="679" y="64"/>
                  </a:lnTo>
                  <a:lnTo>
                    <a:pt x="702" y="82"/>
                  </a:lnTo>
                  <a:lnTo>
                    <a:pt x="721" y="98"/>
                  </a:lnTo>
                  <a:lnTo>
                    <a:pt x="735" y="114"/>
                  </a:lnTo>
                  <a:lnTo>
                    <a:pt x="746" y="128"/>
                  </a:lnTo>
                  <a:lnTo>
                    <a:pt x="754" y="138"/>
                  </a:lnTo>
                  <a:lnTo>
                    <a:pt x="758" y="146"/>
                  </a:lnTo>
                  <a:lnTo>
                    <a:pt x="761" y="148"/>
                  </a:lnTo>
                  <a:lnTo>
                    <a:pt x="762" y="148"/>
                  </a:lnTo>
                  <a:lnTo>
                    <a:pt x="765" y="149"/>
                  </a:lnTo>
                  <a:lnTo>
                    <a:pt x="770" y="150"/>
                  </a:lnTo>
                  <a:lnTo>
                    <a:pt x="777" y="152"/>
                  </a:lnTo>
                  <a:lnTo>
                    <a:pt x="785" y="154"/>
                  </a:lnTo>
                  <a:lnTo>
                    <a:pt x="795" y="159"/>
                  </a:lnTo>
                  <a:lnTo>
                    <a:pt x="805" y="164"/>
                  </a:lnTo>
                  <a:lnTo>
                    <a:pt x="815" y="172"/>
                  </a:lnTo>
                  <a:lnTo>
                    <a:pt x="826" y="182"/>
                  </a:lnTo>
                  <a:lnTo>
                    <a:pt x="837" y="193"/>
                  </a:lnTo>
                  <a:lnTo>
                    <a:pt x="847" y="206"/>
                  </a:lnTo>
                  <a:lnTo>
                    <a:pt x="857" y="223"/>
                  </a:lnTo>
                  <a:lnTo>
                    <a:pt x="867" y="242"/>
                  </a:lnTo>
                  <a:lnTo>
                    <a:pt x="875" y="265"/>
                  </a:lnTo>
                  <a:lnTo>
                    <a:pt x="883" y="290"/>
                  </a:lnTo>
                  <a:lnTo>
                    <a:pt x="887" y="319"/>
                  </a:lnTo>
                  <a:lnTo>
                    <a:pt x="890" y="352"/>
                  </a:lnTo>
                  <a:lnTo>
                    <a:pt x="891" y="388"/>
                  </a:lnTo>
                  <a:lnTo>
                    <a:pt x="890" y="429"/>
                  </a:lnTo>
                  <a:lnTo>
                    <a:pt x="886" y="474"/>
                  </a:lnTo>
                  <a:lnTo>
                    <a:pt x="879" y="523"/>
                  </a:lnTo>
                  <a:lnTo>
                    <a:pt x="873" y="553"/>
                  </a:lnTo>
                  <a:lnTo>
                    <a:pt x="864" y="581"/>
                  </a:lnTo>
                  <a:lnTo>
                    <a:pt x="873" y="581"/>
                  </a:lnTo>
                  <a:lnTo>
                    <a:pt x="881" y="582"/>
                  </a:lnTo>
                  <a:lnTo>
                    <a:pt x="890" y="585"/>
                  </a:lnTo>
                  <a:lnTo>
                    <a:pt x="898" y="590"/>
                  </a:lnTo>
                  <a:lnTo>
                    <a:pt x="906" y="596"/>
                  </a:lnTo>
                  <a:lnTo>
                    <a:pt x="911" y="606"/>
                  </a:lnTo>
                  <a:lnTo>
                    <a:pt x="915" y="619"/>
                  </a:lnTo>
                  <a:lnTo>
                    <a:pt x="918" y="635"/>
                  </a:lnTo>
                  <a:lnTo>
                    <a:pt x="918" y="655"/>
                  </a:lnTo>
                  <a:lnTo>
                    <a:pt x="915" y="679"/>
                  </a:lnTo>
                  <a:lnTo>
                    <a:pt x="910" y="706"/>
                  </a:lnTo>
                  <a:lnTo>
                    <a:pt x="902" y="739"/>
                  </a:lnTo>
                  <a:lnTo>
                    <a:pt x="891" y="774"/>
                  </a:lnTo>
                  <a:lnTo>
                    <a:pt x="880" y="803"/>
                  </a:lnTo>
                  <a:lnTo>
                    <a:pt x="870" y="826"/>
                  </a:lnTo>
                  <a:lnTo>
                    <a:pt x="861" y="843"/>
                  </a:lnTo>
                  <a:lnTo>
                    <a:pt x="851" y="856"/>
                  </a:lnTo>
                  <a:lnTo>
                    <a:pt x="842" y="864"/>
                  </a:lnTo>
                  <a:lnTo>
                    <a:pt x="833" y="870"/>
                  </a:lnTo>
                  <a:lnTo>
                    <a:pt x="825" y="872"/>
                  </a:lnTo>
                  <a:lnTo>
                    <a:pt x="819" y="906"/>
                  </a:lnTo>
                  <a:lnTo>
                    <a:pt x="808" y="940"/>
                  </a:lnTo>
                  <a:lnTo>
                    <a:pt x="794" y="976"/>
                  </a:lnTo>
                  <a:lnTo>
                    <a:pt x="775" y="1011"/>
                  </a:lnTo>
                  <a:lnTo>
                    <a:pt x="753" y="1045"/>
                  </a:lnTo>
                  <a:lnTo>
                    <a:pt x="729" y="1078"/>
                  </a:lnTo>
                  <a:lnTo>
                    <a:pt x="700" y="1110"/>
                  </a:lnTo>
                  <a:lnTo>
                    <a:pt x="668" y="1138"/>
                  </a:lnTo>
                  <a:lnTo>
                    <a:pt x="634" y="1164"/>
                  </a:lnTo>
                  <a:lnTo>
                    <a:pt x="597" y="1185"/>
                  </a:lnTo>
                  <a:lnTo>
                    <a:pt x="557" y="1203"/>
                  </a:lnTo>
                  <a:lnTo>
                    <a:pt x="519" y="1214"/>
                  </a:lnTo>
                  <a:lnTo>
                    <a:pt x="479" y="1220"/>
                  </a:lnTo>
                  <a:lnTo>
                    <a:pt x="439" y="1220"/>
                  </a:lnTo>
                  <a:lnTo>
                    <a:pt x="399" y="1214"/>
                  </a:lnTo>
                  <a:lnTo>
                    <a:pt x="361" y="1203"/>
                  </a:lnTo>
                  <a:lnTo>
                    <a:pt x="320" y="1185"/>
                  </a:lnTo>
                  <a:lnTo>
                    <a:pt x="282" y="1165"/>
                  </a:lnTo>
                  <a:lnTo>
                    <a:pt x="248" y="1139"/>
                  </a:lnTo>
                  <a:lnTo>
                    <a:pt x="216" y="1110"/>
                  </a:lnTo>
                  <a:lnTo>
                    <a:pt x="188" y="1079"/>
                  </a:lnTo>
                  <a:lnTo>
                    <a:pt x="163" y="1046"/>
                  </a:lnTo>
                  <a:lnTo>
                    <a:pt x="142" y="1011"/>
                  </a:lnTo>
                  <a:lnTo>
                    <a:pt x="125" y="976"/>
                  </a:lnTo>
                  <a:lnTo>
                    <a:pt x="110" y="941"/>
                  </a:lnTo>
                  <a:lnTo>
                    <a:pt x="99" y="906"/>
                  </a:lnTo>
                  <a:lnTo>
                    <a:pt x="93" y="872"/>
                  </a:lnTo>
                  <a:lnTo>
                    <a:pt x="85" y="870"/>
                  </a:lnTo>
                  <a:lnTo>
                    <a:pt x="76" y="864"/>
                  </a:lnTo>
                  <a:lnTo>
                    <a:pt x="67" y="856"/>
                  </a:lnTo>
                  <a:lnTo>
                    <a:pt x="58" y="843"/>
                  </a:lnTo>
                  <a:lnTo>
                    <a:pt x="48" y="826"/>
                  </a:lnTo>
                  <a:lnTo>
                    <a:pt x="38" y="803"/>
                  </a:lnTo>
                  <a:lnTo>
                    <a:pt x="27" y="774"/>
                  </a:lnTo>
                  <a:lnTo>
                    <a:pt x="16" y="739"/>
                  </a:lnTo>
                  <a:lnTo>
                    <a:pt x="8" y="706"/>
                  </a:lnTo>
                  <a:lnTo>
                    <a:pt x="3" y="679"/>
                  </a:lnTo>
                  <a:lnTo>
                    <a:pt x="0" y="655"/>
                  </a:lnTo>
                  <a:lnTo>
                    <a:pt x="0" y="635"/>
                  </a:lnTo>
                  <a:lnTo>
                    <a:pt x="3" y="618"/>
                  </a:lnTo>
                  <a:lnTo>
                    <a:pt x="7" y="606"/>
                  </a:lnTo>
                  <a:lnTo>
                    <a:pt x="12" y="596"/>
                  </a:lnTo>
                  <a:lnTo>
                    <a:pt x="19" y="589"/>
                  </a:lnTo>
                  <a:lnTo>
                    <a:pt x="27" y="584"/>
                  </a:lnTo>
                  <a:lnTo>
                    <a:pt x="36" y="582"/>
                  </a:lnTo>
                  <a:lnTo>
                    <a:pt x="44" y="581"/>
                  </a:lnTo>
                  <a:lnTo>
                    <a:pt x="53" y="581"/>
                  </a:lnTo>
                  <a:lnTo>
                    <a:pt x="44" y="553"/>
                  </a:lnTo>
                  <a:lnTo>
                    <a:pt x="38" y="523"/>
                  </a:lnTo>
                  <a:lnTo>
                    <a:pt x="30" y="476"/>
                  </a:lnTo>
                  <a:lnTo>
                    <a:pt x="27" y="429"/>
                  </a:lnTo>
                  <a:lnTo>
                    <a:pt x="29" y="384"/>
                  </a:lnTo>
                  <a:lnTo>
                    <a:pt x="37" y="339"/>
                  </a:lnTo>
                  <a:lnTo>
                    <a:pt x="49" y="301"/>
                  </a:lnTo>
                  <a:lnTo>
                    <a:pt x="63" y="266"/>
                  </a:lnTo>
                  <a:lnTo>
                    <a:pt x="81" y="233"/>
                  </a:lnTo>
                  <a:lnTo>
                    <a:pt x="100" y="204"/>
                  </a:lnTo>
                  <a:lnTo>
                    <a:pt x="122" y="175"/>
                  </a:lnTo>
                  <a:lnTo>
                    <a:pt x="145" y="150"/>
                  </a:lnTo>
                  <a:lnTo>
                    <a:pt x="177" y="119"/>
                  </a:lnTo>
                  <a:lnTo>
                    <a:pt x="210" y="93"/>
                  </a:lnTo>
                  <a:lnTo>
                    <a:pt x="245" y="68"/>
                  </a:lnTo>
                  <a:lnTo>
                    <a:pt x="276" y="49"/>
                  </a:lnTo>
                  <a:lnTo>
                    <a:pt x="308" y="31"/>
                  </a:lnTo>
                  <a:lnTo>
                    <a:pt x="343" y="18"/>
                  </a:lnTo>
                  <a:lnTo>
                    <a:pt x="371" y="10"/>
                  </a:lnTo>
                  <a:lnTo>
                    <a:pt x="400" y="4"/>
                  </a:lnTo>
                  <a:lnTo>
                    <a:pt x="431" y="1"/>
                  </a:lnTo>
                  <a:lnTo>
                    <a:pt x="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5" name="Group 1074"/>
          <p:cNvGrpSpPr/>
          <p:nvPr/>
        </p:nvGrpSpPr>
        <p:grpSpPr>
          <a:xfrm>
            <a:off x="4430165" y="2681288"/>
            <a:ext cx="515937" cy="569913"/>
            <a:chOff x="4430713" y="2681288"/>
            <a:chExt cx="515937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3" name="Freeform 428"/>
            <p:cNvSpPr>
              <a:spLocks/>
            </p:cNvSpPr>
            <p:nvPr/>
          </p:nvSpPr>
          <p:spPr bwMode="auto">
            <a:xfrm>
              <a:off x="4430713" y="2979738"/>
              <a:ext cx="381000" cy="201613"/>
            </a:xfrm>
            <a:custGeom>
              <a:avLst/>
              <a:gdLst>
                <a:gd name="T0" fmla="*/ 1177 w 2404"/>
                <a:gd name="T1" fmla="*/ 924 h 1262"/>
                <a:gd name="T2" fmla="*/ 1238 w 2404"/>
                <a:gd name="T3" fmla="*/ 515 h 1262"/>
                <a:gd name="T4" fmla="*/ 1193 w 2404"/>
                <a:gd name="T5" fmla="*/ 415 h 1262"/>
                <a:gd name="T6" fmla="*/ 1181 w 2404"/>
                <a:gd name="T7" fmla="*/ 340 h 1262"/>
                <a:gd name="T8" fmla="*/ 1195 w 2404"/>
                <a:gd name="T9" fmla="*/ 285 h 1262"/>
                <a:gd name="T10" fmla="*/ 1227 w 2404"/>
                <a:gd name="T11" fmla="*/ 248 h 1262"/>
                <a:gd name="T12" fmla="*/ 1267 w 2404"/>
                <a:gd name="T13" fmla="*/ 226 h 1262"/>
                <a:gd name="T14" fmla="*/ 1310 w 2404"/>
                <a:gd name="T15" fmla="*/ 214 h 1262"/>
                <a:gd name="T16" fmla="*/ 1345 w 2404"/>
                <a:gd name="T17" fmla="*/ 210 h 1262"/>
                <a:gd name="T18" fmla="*/ 1365 w 2404"/>
                <a:gd name="T19" fmla="*/ 210 h 1262"/>
                <a:gd name="T20" fmla="*/ 1391 w 2404"/>
                <a:gd name="T21" fmla="*/ 211 h 1262"/>
                <a:gd name="T22" fmla="*/ 1430 w 2404"/>
                <a:gd name="T23" fmla="*/ 217 h 1262"/>
                <a:gd name="T24" fmla="*/ 1473 w 2404"/>
                <a:gd name="T25" fmla="*/ 233 h 1262"/>
                <a:gd name="T26" fmla="*/ 1511 w 2404"/>
                <a:gd name="T27" fmla="*/ 259 h 1262"/>
                <a:gd name="T28" fmla="*/ 1538 w 2404"/>
                <a:gd name="T29" fmla="*/ 302 h 1262"/>
                <a:gd name="T30" fmla="*/ 1544 w 2404"/>
                <a:gd name="T31" fmla="*/ 362 h 1262"/>
                <a:gd name="T32" fmla="*/ 1522 w 2404"/>
                <a:gd name="T33" fmla="*/ 445 h 1262"/>
                <a:gd name="T34" fmla="*/ 1463 w 2404"/>
                <a:gd name="T35" fmla="*/ 554 h 1262"/>
                <a:gd name="T36" fmla="*/ 1583 w 2404"/>
                <a:gd name="T37" fmla="*/ 814 h 1262"/>
                <a:gd name="T38" fmla="*/ 1849 w 2404"/>
                <a:gd name="T39" fmla="*/ 5 h 1262"/>
                <a:gd name="T40" fmla="*/ 1897 w 2404"/>
                <a:gd name="T41" fmla="*/ 34 h 1262"/>
                <a:gd name="T42" fmla="*/ 1981 w 2404"/>
                <a:gd name="T43" fmla="*/ 81 h 1262"/>
                <a:gd name="T44" fmla="*/ 2101 w 2404"/>
                <a:gd name="T45" fmla="*/ 142 h 1262"/>
                <a:gd name="T46" fmla="*/ 2254 w 2404"/>
                <a:gd name="T47" fmla="*/ 210 h 1262"/>
                <a:gd name="T48" fmla="*/ 2389 w 2404"/>
                <a:gd name="T49" fmla="*/ 264 h 1262"/>
                <a:gd name="T50" fmla="*/ 2286 w 2404"/>
                <a:gd name="T51" fmla="*/ 309 h 1262"/>
                <a:gd name="T52" fmla="*/ 2123 w 2404"/>
                <a:gd name="T53" fmla="*/ 401 h 1262"/>
                <a:gd name="T54" fmla="*/ 1980 w 2404"/>
                <a:gd name="T55" fmla="*/ 535 h 1262"/>
                <a:gd name="T56" fmla="*/ 1872 w 2404"/>
                <a:gd name="T57" fmla="*/ 700 h 1262"/>
                <a:gd name="T58" fmla="*/ 1809 w 2404"/>
                <a:gd name="T59" fmla="*/ 881 h 1262"/>
                <a:gd name="T60" fmla="*/ 1788 w 2404"/>
                <a:gd name="T61" fmla="*/ 1072 h 1262"/>
                <a:gd name="T62" fmla="*/ 1813 w 2404"/>
                <a:gd name="T63" fmla="*/ 1262 h 1262"/>
                <a:gd name="T64" fmla="*/ 2 w 2404"/>
                <a:gd name="T65" fmla="*/ 1099 h 1262"/>
                <a:gd name="T66" fmla="*/ 6 w 2404"/>
                <a:gd name="T67" fmla="*/ 885 h 1262"/>
                <a:gd name="T68" fmla="*/ 22 w 2404"/>
                <a:gd name="T69" fmla="*/ 702 h 1262"/>
                <a:gd name="T70" fmla="*/ 54 w 2404"/>
                <a:gd name="T71" fmla="*/ 550 h 1262"/>
                <a:gd name="T72" fmla="*/ 116 w 2404"/>
                <a:gd name="T73" fmla="*/ 426 h 1262"/>
                <a:gd name="T74" fmla="*/ 212 w 2404"/>
                <a:gd name="T75" fmla="*/ 330 h 1262"/>
                <a:gd name="T76" fmla="*/ 353 w 2404"/>
                <a:gd name="T77" fmla="*/ 258 h 1262"/>
                <a:gd name="T78" fmla="*/ 525 w 2404"/>
                <a:gd name="T79" fmla="*/ 187 h 1262"/>
                <a:gd name="T80" fmla="*/ 667 w 2404"/>
                <a:gd name="T81" fmla="*/ 120 h 1262"/>
                <a:gd name="T82" fmla="*/ 776 w 2404"/>
                <a:gd name="T83" fmla="*/ 63 h 1262"/>
                <a:gd name="T84" fmla="*/ 848 w 2404"/>
                <a:gd name="T85" fmla="*/ 21 h 1262"/>
                <a:gd name="T86" fmla="*/ 882 w 2404"/>
                <a:gd name="T87" fmla="*/ 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4" h="1262">
                  <a:moveTo>
                    <a:pt x="885" y="0"/>
                  </a:moveTo>
                  <a:lnTo>
                    <a:pt x="1142" y="814"/>
                  </a:lnTo>
                  <a:lnTo>
                    <a:pt x="1177" y="924"/>
                  </a:lnTo>
                  <a:lnTo>
                    <a:pt x="1291" y="597"/>
                  </a:lnTo>
                  <a:lnTo>
                    <a:pt x="1262" y="554"/>
                  </a:lnTo>
                  <a:lnTo>
                    <a:pt x="1238" y="515"/>
                  </a:lnTo>
                  <a:lnTo>
                    <a:pt x="1219" y="479"/>
                  </a:lnTo>
                  <a:lnTo>
                    <a:pt x="1204" y="445"/>
                  </a:lnTo>
                  <a:lnTo>
                    <a:pt x="1193" y="415"/>
                  </a:lnTo>
                  <a:lnTo>
                    <a:pt x="1185" y="387"/>
                  </a:lnTo>
                  <a:lnTo>
                    <a:pt x="1182" y="362"/>
                  </a:lnTo>
                  <a:lnTo>
                    <a:pt x="1181" y="340"/>
                  </a:lnTo>
                  <a:lnTo>
                    <a:pt x="1183" y="319"/>
                  </a:lnTo>
                  <a:lnTo>
                    <a:pt x="1188" y="302"/>
                  </a:lnTo>
                  <a:lnTo>
                    <a:pt x="1195" y="285"/>
                  </a:lnTo>
                  <a:lnTo>
                    <a:pt x="1204" y="271"/>
                  </a:lnTo>
                  <a:lnTo>
                    <a:pt x="1215" y="259"/>
                  </a:lnTo>
                  <a:lnTo>
                    <a:pt x="1227" y="248"/>
                  </a:lnTo>
                  <a:lnTo>
                    <a:pt x="1240" y="239"/>
                  </a:lnTo>
                  <a:lnTo>
                    <a:pt x="1253" y="233"/>
                  </a:lnTo>
                  <a:lnTo>
                    <a:pt x="1267" y="226"/>
                  </a:lnTo>
                  <a:lnTo>
                    <a:pt x="1282" y="221"/>
                  </a:lnTo>
                  <a:lnTo>
                    <a:pt x="1296" y="217"/>
                  </a:lnTo>
                  <a:lnTo>
                    <a:pt x="1310" y="214"/>
                  </a:lnTo>
                  <a:lnTo>
                    <a:pt x="1323" y="212"/>
                  </a:lnTo>
                  <a:lnTo>
                    <a:pt x="1335" y="211"/>
                  </a:lnTo>
                  <a:lnTo>
                    <a:pt x="1345" y="210"/>
                  </a:lnTo>
                  <a:lnTo>
                    <a:pt x="1355" y="210"/>
                  </a:lnTo>
                  <a:lnTo>
                    <a:pt x="1361" y="210"/>
                  </a:lnTo>
                  <a:lnTo>
                    <a:pt x="1365" y="210"/>
                  </a:lnTo>
                  <a:lnTo>
                    <a:pt x="1371" y="210"/>
                  </a:lnTo>
                  <a:lnTo>
                    <a:pt x="1380" y="211"/>
                  </a:lnTo>
                  <a:lnTo>
                    <a:pt x="1391" y="211"/>
                  </a:lnTo>
                  <a:lnTo>
                    <a:pt x="1403" y="213"/>
                  </a:lnTo>
                  <a:lnTo>
                    <a:pt x="1416" y="215"/>
                  </a:lnTo>
                  <a:lnTo>
                    <a:pt x="1430" y="217"/>
                  </a:lnTo>
                  <a:lnTo>
                    <a:pt x="1444" y="222"/>
                  </a:lnTo>
                  <a:lnTo>
                    <a:pt x="1458" y="226"/>
                  </a:lnTo>
                  <a:lnTo>
                    <a:pt x="1473" y="233"/>
                  </a:lnTo>
                  <a:lnTo>
                    <a:pt x="1486" y="240"/>
                  </a:lnTo>
                  <a:lnTo>
                    <a:pt x="1499" y="249"/>
                  </a:lnTo>
                  <a:lnTo>
                    <a:pt x="1511" y="259"/>
                  </a:lnTo>
                  <a:lnTo>
                    <a:pt x="1522" y="271"/>
                  </a:lnTo>
                  <a:lnTo>
                    <a:pt x="1530" y="285"/>
                  </a:lnTo>
                  <a:lnTo>
                    <a:pt x="1538" y="302"/>
                  </a:lnTo>
                  <a:lnTo>
                    <a:pt x="1542" y="319"/>
                  </a:lnTo>
                  <a:lnTo>
                    <a:pt x="1545" y="340"/>
                  </a:lnTo>
                  <a:lnTo>
                    <a:pt x="1544" y="362"/>
                  </a:lnTo>
                  <a:lnTo>
                    <a:pt x="1540" y="387"/>
                  </a:lnTo>
                  <a:lnTo>
                    <a:pt x="1533" y="415"/>
                  </a:lnTo>
                  <a:lnTo>
                    <a:pt x="1522" y="445"/>
                  </a:lnTo>
                  <a:lnTo>
                    <a:pt x="1506" y="479"/>
                  </a:lnTo>
                  <a:lnTo>
                    <a:pt x="1487" y="515"/>
                  </a:lnTo>
                  <a:lnTo>
                    <a:pt x="1463" y="554"/>
                  </a:lnTo>
                  <a:lnTo>
                    <a:pt x="1433" y="597"/>
                  </a:lnTo>
                  <a:lnTo>
                    <a:pt x="1549" y="924"/>
                  </a:lnTo>
                  <a:lnTo>
                    <a:pt x="1583" y="814"/>
                  </a:lnTo>
                  <a:lnTo>
                    <a:pt x="1841" y="0"/>
                  </a:lnTo>
                  <a:lnTo>
                    <a:pt x="1843" y="1"/>
                  </a:lnTo>
                  <a:lnTo>
                    <a:pt x="1849" y="5"/>
                  </a:lnTo>
                  <a:lnTo>
                    <a:pt x="1861" y="13"/>
                  </a:lnTo>
                  <a:lnTo>
                    <a:pt x="1877" y="21"/>
                  </a:lnTo>
                  <a:lnTo>
                    <a:pt x="1897" y="34"/>
                  </a:lnTo>
                  <a:lnTo>
                    <a:pt x="1921" y="48"/>
                  </a:lnTo>
                  <a:lnTo>
                    <a:pt x="1950" y="63"/>
                  </a:lnTo>
                  <a:lnTo>
                    <a:pt x="1981" y="81"/>
                  </a:lnTo>
                  <a:lnTo>
                    <a:pt x="2018" y="100"/>
                  </a:lnTo>
                  <a:lnTo>
                    <a:pt x="2058" y="120"/>
                  </a:lnTo>
                  <a:lnTo>
                    <a:pt x="2101" y="142"/>
                  </a:lnTo>
                  <a:lnTo>
                    <a:pt x="2149" y="164"/>
                  </a:lnTo>
                  <a:lnTo>
                    <a:pt x="2200" y="187"/>
                  </a:lnTo>
                  <a:lnTo>
                    <a:pt x="2254" y="210"/>
                  </a:lnTo>
                  <a:lnTo>
                    <a:pt x="2312" y="234"/>
                  </a:lnTo>
                  <a:lnTo>
                    <a:pt x="2373" y="258"/>
                  </a:lnTo>
                  <a:lnTo>
                    <a:pt x="2389" y="264"/>
                  </a:lnTo>
                  <a:lnTo>
                    <a:pt x="2404" y="270"/>
                  </a:lnTo>
                  <a:lnTo>
                    <a:pt x="2344" y="287"/>
                  </a:lnTo>
                  <a:lnTo>
                    <a:pt x="2286" y="309"/>
                  </a:lnTo>
                  <a:lnTo>
                    <a:pt x="2229" y="335"/>
                  </a:lnTo>
                  <a:lnTo>
                    <a:pt x="2175" y="366"/>
                  </a:lnTo>
                  <a:lnTo>
                    <a:pt x="2123" y="401"/>
                  </a:lnTo>
                  <a:lnTo>
                    <a:pt x="2073" y="440"/>
                  </a:lnTo>
                  <a:lnTo>
                    <a:pt x="2026" y="484"/>
                  </a:lnTo>
                  <a:lnTo>
                    <a:pt x="1980" y="535"/>
                  </a:lnTo>
                  <a:lnTo>
                    <a:pt x="1940" y="587"/>
                  </a:lnTo>
                  <a:lnTo>
                    <a:pt x="1904" y="643"/>
                  </a:lnTo>
                  <a:lnTo>
                    <a:pt x="1872" y="700"/>
                  </a:lnTo>
                  <a:lnTo>
                    <a:pt x="1846" y="759"/>
                  </a:lnTo>
                  <a:lnTo>
                    <a:pt x="1825" y="820"/>
                  </a:lnTo>
                  <a:lnTo>
                    <a:pt x="1809" y="881"/>
                  </a:lnTo>
                  <a:lnTo>
                    <a:pt x="1797" y="945"/>
                  </a:lnTo>
                  <a:lnTo>
                    <a:pt x="1790" y="1008"/>
                  </a:lnTo>
                  <a:lnTo>
                    <a:pt x="1788" y="1072"/>
                  </a:lnTo>
                  <a:lnTo>
                    <a:pt x="1791" y="1135"/>
                  </a:lnTo>
                  <a:lnTo>
                    <a:pt x="1800" y="1199"/>
                  </a:lnTo>
                  <a:lnTo>
                    <a:pt x="1813" y="1262"/>
                  </a:lnTo>
                  <a:lnTo>
                    <a:pt x="0" y="1262"/>
                  </a:lnTo>
                  <a:lnTo>
                    <a:pt x="1" y="1179"/>
                  </a:lnTo>
                  <a:lnTo>
                    <a:pt x="2" y="1099"/>
                  </a:lnTo>
                  <a:lnTo>
                    <a:pt x="3" y="1024"/>
                  </a:lnTo>
                  <a:lnTo>
                    <a:pt x="4" y="952"/>
                  </a:lnTo>
                  <a:lnTo>
                    <a:pt x="6" y="885"/>
                  </a:lnTo>
                  <a:lnTo>
                    <a:pt x="10" y="820"/>
                  </a:lnTo>
                  <a:lnTo>
                    <a:pt x="15" y="759"/>
                  </a:lnTo>
                  <a:lnTo>
                    <a:pt x="22" y="702"/>
                  </a:lnTo>
                  <a:lnTo>
                    <a:pt x="30" y="648"/>
                  </a:lnTo>
                  <a:lnTo>
                    <a:pt x="41" y="597"/>
                  </a:lnTo>
                  <a:lnTo>
                    <a:pt x="54" y="550"/>
                  </a:lnTo>
                  <a:lnTo>
                    <a:pt x="72" y="505"/>
                  </a:lnTo>
                  <a:lnTo>
                    <a:pt x="92" y="465"/>
                  </a:lnTo>
                  <a:lnTo>
                    <a:pt x="116" y="426"/>
                  </a:lnTo>
                  <a:lnTo>
                    <a:pt x="143" y="391"/>
                  </a:lnTo>
                  <a:lnTo>
                    <a:pt x="175" y="360"/>
                  </a:lnTo>
                  <a:lnTo>
                    <a:pt x="212" y="330"/>
                  </a:lnTo>
                  <a:lnTo>
                    <a:pt x="253" y="303"/>
                  </a:lnTo>
                  <a:lnTo>
                    <a:pt x="300" y="280"/>
                  </a:lnTo>
                  <a:lnTo>
                    <a:pt x="353" y="258"/>
                  </a:lnTo>
                  <a:lnTo>
                    <a:pt x="413" y="234"/>
                  </a:lnTo>
                  <a:lnTo>
                    <a:pt x="470" y="210"/>
                  </a:lnTo>
                  <a:lnTo>
                    <a:pt x="525" y="187"/>
                  </a:lnTo>
                  <a:lnTo>
                    <a:pt x="576" y="164"/>
                  </a:lnTo>
                  <a:lnTo>
                    <a:pt x="623" y="142"/>
                  </a:lnTo>
                  <a:lnTo>
                    <a:pt x="667" y="120"/>
                  </a:lnTo>
                  <a:lnTo>
                    <a:pt x="707" y="100"/>
                  </a:lnTo>
                  <a:lnTo>
                    <a:pt x="743" y="81"/>
                  </a:lnTo>
                  <a:lnTo>
                    <a:pt x="776" y="63"/>
                  </a:lnTo>
                  <a:lnTo>
                    <a:pt x="804" y="48"/>
                  </a:lnTo>
                  <a:lnTo>
                    <a:pt x="829" y="34"/>
                  </a:lnTo>
                  <a:lnTo>
                    <a:pt x="848" y="21"/>
                  </a:lnTo>
                  <a:lnTo>
                    <a:pt x="865" y="13"/>
                  </a:lnTo>
                  <a:lnTo>
                    <a:pt x="875" y="5"/>
                  </a:lnTo>
                  <a:lnTo>
                    <a:pt x="882" y="1"/>
                  </a:lnTo>
                  <a:lnTo>
                    <a:pt x="8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29"/>
            <p:cNvSpPr>
              <a:spLocks noEditPoints="1"/>
            </p:cNvSpPr>
            <p:nvPr/>
          </p:nvSpPr>
          <p:spPr bwMode="auto">
            <a:xfrm>
              <a:off x="4741863" y="3046413"/>
              <a:ext cx="204787" cy="204788"/>
            </a:xfrm>
            <a:custGeom>
              <a:avLst/>
              <a:gdLst>
                <a:gd name="T0" fmla="*/ 539 w 1289"/>
                <a:gd name="T1" fmla="*/ 325 h 1289"/>
                <a:gd name="T2" fmla="*/ 416 w 1289"/>
                <a:gd name="T3" fmla="*/ 419 h 1289"/>
                <a:gd name="T4" fmla="*/ 362 w 1289"/>
                <a:gd name="T5" fmla="*/ 531 h 1289"/>
                <a:gd name="T6" fmla="*/ 267 w 1289"/>
                <a:gd name="T7" fmla="*/ 552 h 1289"/>
                <a:gd name="T8" fmla="*/ 288 w 1289"/>
                <a:gd name="T9" fmla="*/ 621 h 1289"/>
                <a:gd name="T10" fmla="*/ 277 w 1289"/>
                <a:gd name="T11" fmla="*/ 662 h 1289"/>
                <a:gd name="T12" fmla="*/ 269 w 1289"/>
                <a:gd name="T13" fmla="*/ 740 h 1289"/>
                <a:gd name="T14" fmla="*/ 366 w 1289"/>
                <a:gd name="T15" fmla="*/ 776 h 1289"/>
                <a:gd name="T16" fmla="*/ 435 w 1289"/>
                <a:gd name="T17" fmla="*/ 899 h 1289"/>
                <a:gd name="T18" fmla="*/ 559 w 1289"/>
                <a:gd name="T19" fmla="*/ 978 h 1289"/>
                <a:gd name="T20" fmla="*/ 738 w 1289"/>
                <a:gd name="T21" fmla="*/ 992 h 1289"/>
                <a:gd name="T22" fmla="*/ 851 w 1289"/>
                <a:gd name="T23" fmla="*/ 953 h 1289"/>
                <a:gd name="T24" fmla="*/ 843 w 1289"/>
                <a:gd name="T25" fmla="*/ 893 h 1289"/>
                <a:gd name="T26" fmla="*/ 807 w 1289"/>
                <a:gd name="T27" fmla="*/ 845 h 1289"/>
                <a:gd name="T28" fmla="*/ 693 w 1289"/>
                <a:gd name="T29" fmla="*/ 869 h 1289"/>
                <a:gd name="T30" fmla="*/ 567 w 1289"/>
                <a:gd name="T31" fmla="*/ 849 h 1289"/>
                <a:gd name="T32" fmla="*/ 499 w 1289"/>
                <a:gd name="T33" fmla="*/ 775 h 1289"/>
                <a:gd name="T34" fmla="*/ 659 w 1289"/>
                <a:gd name="T35" fmla="*/ 740 h 1289"/>
                <a:gd name="T36" fmla="*/ 651 w 1289"/>
                <a:gd name="T37" fmla="*/ 662 h 1289"/>
                <a:gd name="T38" fmla="*/ 640 w 1289"/>
                <a:gd name="T39" fmla="*/ 621 h 1289"/>
                <a:gd name="T40" fmla="*/ 661 w 1289"/>
                <a:gd name="T41" fmla="*/ 552 h 1289"/>
                <a:gd name="T42" fmla="*/ 496 w 1289"/>
                <a:gd name="T43" fmla="*/ 531 h 1289"/>
                <a:gd name="T44" fmla="*/ 538 w 1289"/>
                <a:gd name="T45" fmla="*/ 468 h 1289"/>
                <a:gd name="T46" fmla="*/ 652 w 1289"/>
                <a:gd name="T47" fmla="*/ 426 h 1289"/>
                <a:gd name="T48" fmla="*/ 796 w 1289"/>
                <a:gd name="T49" fmla="*/ 450 h 1289"/>
                <a:gd name="T50" fmla="*/ 831 w 1289"/>
                <a:gd name="T51" fmla="*/ 434 h 1289"/>
                <a:gd name="T52" fmla="*/ 857 w 1289"/>
                <a:gd name="T53" fmla="*/ 354 h 1289"/>
                <a:gd name="T54" fmla="*/ 829 w 1289"/>
                <a:gd name="T55" fmla="*/ 331 h 1289"/>
                <a:gd name="T56" fmla="*/ 658 w 1289"/>
                <a:gd name="T57" fmla="*/ 301 h 1289"/>
                <a:gd name="T58" fmla="*/ 789 w 1289"/>
                <a:gd name="T59" fmla="*/ 16 h 1289"/>
                <a:gd name="T60" fmla="*/ 1005 w 1289"/>
                <a:gd name="T61" fmla="*/ 110 h 1289"/>
                <a:gd name="T62" fmla="*/ 1178 w 1289"/>
                <a:gd name="T63" fmla="*/ 283 h 1289"/>
                <a:gd name="T64" fmla="*/ 1272 w 1289"/>
                <a:gd name="T65" fmla="*/ 499 h 1289"/>
                <a:gd name="T66" fmla="*/ 1283 w 1289"/>
                <a:gd name="T67" fmla="*/ 731 h 1289"/>
                <a:gd name="T68" fmla="*/ 1210 w 1289"/>
                <a:gd name="T69" fmla="*/ 954 h 1289"/>
                <a:gd name="T70" fmla="*/ 1057 w 1289"/>
                <a:gd name="T71" fmla="*/ 1140 h 1289"/>
                <a:gd name="T72" fmla="*/ 859 w 1289"/>
                <a:gd name="T73" fmla="*/ 1253 h 1289"/>
                <a:gd name="T74" fmla="*/ 639 w 1289"/>
                <a:gd name="T75" fmla="*/ 1289 h 1289"/>
                <a:gd name="T76" fmla="*/ 421 w 1289"/>
                <a:gd name="T77" fmla="*/ 1250 h 1289"/>
                <a:gd name="T78" fmla="*/ 276 w 1289"/>
                <a:gd name="T79" fmla="*/ 1228 h 1289"/>
                <a:gd name="T80" fmla="*/ 113 w 1289"/>
                <a:gd name="T81" fmla="*/ 1278 h 1289"/>
                <a:gd name="T82" fmla="*/ 26 w 1289"/>
                <a:gd name="T83" fmla="*/ 1264 h 1289"/>
                <a:gd name="T84" fmla="*/ 35 w 1289"/>
                <a:gd name="T85" fmla="*/ 1228 h 1289"/>
                <a:gd name="T86" fmla="*/ 127 w 1289"/>
                <a:gd name="T87" fmla="*/ 1149 h 1289"/>
                <a:gd name="T88" fmla="*/ 162 w 1289"/>
                <a:gd name="T89" fmla="*/ 1073 h 1289"/>
                <a:gd name="T90" fmla="*/ 43 w 1289"/>
                <a:gd name="T91" fmla="*/ 875 h 1289"/>
                <a:gd name="T92" fmla="*/ 0 w 1289"/>
                <a:gd name="T93" fmla="*/ 655 h 1289"/>
                <a:gd name="T94" fmla="*/ 36 w 1289"/>
                <a:gd name="T95" fmla="*/ 433 h 1289"/>
                <a:gd name="T96" fmla="*/ 149 w 1289"/>
                <a:gd name="T97" fmla="*/ 232 h 1289"/>
                <a:gd name="T98" fmla="*/ 336 w 1289"/>
                <a:gd name="T99" fmla="*/ 78 h 1289"/>
                <a:gd name="T100" fmla="*/ 557 w 1289"/>
                <a:gd name="T101" fmla="*/ 6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89" h="1289">
                  <a:moveTo>
                    <a:pt x="658" y="301"/>
                  </a:moveTo>
                  <a:lnTo>
                    <a:pt x="614" y="306"/>
                  </a:lnTo>
                  <a:lnTo>
                    <a:pt x="576" y="313"/>
                  </a:lnTo>
                  <a:lnTo>
                    <a:pt x="539" y="325"/>
                  </a:lnTo>
                  <a:lnTo>
                    <a:pt x="505" y="343"/>
                  </a:lnTo>
                  <a:lnTo>
                    <a:pt x="472" y="365"/>
                  </a:lnTo>
                  <a:lnTo>
                    <a:pt x="441" y="391"/>
                  </a:lnTo>
                  <a:lnTo>
                    <a:pt x="416" y="419"/>
                  </a:lnTo>
                  <a:lnTo>
                    <a:pt x="396" y="451"/>
                  </a:lnTo>
                  <a:lnTo>
                    <a:pt x="378" y="486"/>
                  </a:lnTo>
                  <a:lnTo>
                    <a:pt x="364" y="523"/>
                  </a:lnTo>
                  <a:lnTo>
                    <a:pt x="362" y="531"/>
                  </a:lnTo>
                  <a:lnTo>
                    <a:pt x="288" y="531"/>
                  </a:lnTo>
                  <a:lnTo>
                    <a:pt x="277" y="533"/>
                  </a:lnTo>
                  <a:lnTo>
                    <a:pt x="269" y="541"/>
                  </a:lnTo>
                  <a:lnTo>
                    <a:pt x="267" y="552"/>
                  </a:lnTo>
                  <a:lnTo>
                    <a:pt x="267" y="600"/>
                  </a:lnTo>
                  <a:lnTo>
                    <a:pt x="269" y="611"/>
                  </a:lnTo>
                  <a:lnTo>
                    <a:pt x="277" y="619"/>
                  </a:lnTo>
                  <a:lnTo>
                    <a:pt x="288" y="621"/>
                  </a:lnTo>
                  <a:lnTo>
                    <a:pt x="346" y="621"/>
                  </a:lnTo>
                  <a:lnTo>
                    <a:pt x="346" y="660"/>
                  </a:lnTo>
                  <a:lnTo>
                    <a:pt x="288" y="660"/>
                  </a:lnTo>
                  <a:lnTo>
                    <a:pt x="277" y="662"/>
                  </a:lnTo>
                  <a:lnTo>
                    <a:pt x="269" y="670"/>
                  </a:lnTo>
                  <a:lnTo>
                    <a:pt x="267" y="681"/>
                  </a:lnTo>
                  <a:lnTo>
                    <a:pt x="267" y="729"/>
                  </a:lnTo>
                  <a:lnTo>
                    <a:pt x="269" y="740"/>
                  </a:lnTo>
                  <a:lnTo>
                    <a:pt x="277" y="748"/>
                  </a:lnTo>
                  <a:lnTo>
                    <a:pt x="288" y="750"/>
                  </a:lnTo>
                  <a:lnTo>
                    <a:pt x="359" y="750"/>
                  </a:lnTo>
                  <a:lnTo>
                    <a:pt x="366" y="776"/>
                  </a:lnTo>
                  <a:lnTo>
                    <a:pt x="375" y="801"/>
                  </a:lnTo>
                  <a:lnTo>
                    <a:pt x="391" y="837"/>
                  </a:lnTo>
                  <a:lnTo>
                    <a:pt x="411" y="869"/>
                  </a:lnTo>
                  <a:lnTo>
                    <a:pt x="435" y="899"/>
                  </a:lnTo>
                  <a:lnTo>
                    <a:pt x="461" y="924"/>
                  </a:lnTo>
                  <a:lnTo>
                    <a:pt x="491" y="946"/>
                  </a:lnTo>
                  <a:lnTo>
                    <a:pt x="523" y="964"/>
                  </a:lnTo>
                  <a:lnTo>
                    <a:pt x="559" y="978"/>
                  </a:lnTo>
                  <a:lnTo>
                    <a:pt x="604" y="989"/>
                  </a:lnTo>
                  <a:lnTo>
                    <a:pt x="649" y="996"/>
                  </a:lnTo>
                  <a:lnTo>
                    <a:pt x="694" y="996"/>
                  </a:lnTo>
                  <a:lnTo>
                    <a:pt x="738" y="992"/>
                  </a:lnTo>
                  <a:lnTo>
                    <a:pt x="783" y="982"/>
                  </a:lnTo>
                  <a:lnTo>
                    <a:pt x="813" y="972"/>
                  </a:lnTo>
                  <a:lnTo>
                    <a:pt x="840" y="960"/>
                  </a:lnTo>
                  <a:lnTo>
                    <a:pt x="851" y="953"/>
                  </a:lnTo>
                  <a:lnTo>
                    <a:pt x="857" y="945"/>
                  </a:lnTo>
                  <a:lnTo>
                    <a:pt x="859" y="934"/>
                  </a:lnTo>
                  <a:lnTo>
                    <a:pt x="855" y="922"/>
                  </a:lnTo>
                  <a:lnTo>
                    <a:pt x="843" y="893"/>
                  </a:lnTo>
                  <a:lnTo>
                    <a:pt x="831" y="865"/>
                  </a:lnTo>
                  <a:lnTo>
                    <a:pt x="825" y="854"/>
                  </a:lnTo>
                  <a:lnTo>
                    <a:pt x="817" y="847"/>
                  </a:lnTo>
                  <a:lnTo>
                    <a:pt x="807" y="845"/>
                  </a:lnTo>
                  <a:lnTo>
                    <a:pt x="795" y="847"/>
                  </a:lnTo>
                  <a:lnTo>
                    <a:pt x="761" y="856"/>
                  </a:lnTo>
                  <a:lnTo>
                    <a:pt x="726" y="864"/>
                  </a:lnTo>
                  <a:lnTo>
                    <a:pt x="693" y="869"/>
                  </a:lnTo>
                  <a:lnTo>
                    <a:pt x="659" y="871"/>
                  </a:lnTo>
                  <a:lnTo>
                    <a:pt x="626" y="868"/>
                  </a:lnTo>
                  <a:lnTo>
                    <a:pt x="592" y="860"/>
                  </a:lnTo>
                  <a:lnTo>
                    <a:pt x="567" y="849"/>
                  </a:lnTo>
                  <a:lnTo>
                    <a:pt x="545" y="835"/>
                  </a:lnTo>
                  <a:lnTo>
                    <a:pt x="527" y="818"/>
                  </a:lnTo>
                  <a:lnTo>
                    <a:pt x="511" y="798"/>
                  </a:lnTo>
                  <a:lnTo>
                    <a:pt x="499" y="775"/>
                  </a:lnTo>
                  <a:lnTo>
                    <a:pt x="490" y="750"/>
                  </a:lnTo>
                  <a:lnTo>
                    <a:pt x="640" y="750"/>
                  </a:lnTo>
                  <a:lnTo>
                    <a:pt x="651" y="748"/>
                  </a:lnTo>
                  <a:lnTo>
                    <a:pt x="659" y="740"/>
                  </a:lnTo>
                  <a:lnTo>
                    <a:pt x="661" y="729"/>
                  </a:lnTo>
                  <a:lnTo>
                    <a:pt x="661" y="681"/>
                  </a:lnTo>
                  <a:lnTo>
                    <a:pt x="659" y="670"/>
                  </a:lnTo>
                  <a:lnTo>
                    <a:pt x="651" y="662"/>
                  </a:lnTo>
                  <a:lnTo>
                    <a:pt x="640" y="660"/>
                  </a:lnTo>
                  <a:lnTo>
                    <a:pt x="475" y="660"/>
                  </a:lnTo>
                  <a:lnTo>
                    <a:pt x="475" y="621"/>
                  </a:lnTo>
                  <a:lnTo>
                    <a:pt x="640" y="621"/>
                  </a:lnTo>
                  <a:lnTo>
                    <a:pt x="651" y="619"/>
                  </a:lnTo>
                  <a:lnTo>
                    <a:pt x="659" y="611"/>
                  </a:lnTo>
                  <a:lnTo>
                    <a:pt x="661" y="600"/>
                  </a:lnTo>
                  <a:lnTo>
                    <a:pt x="661" y="552"/>
                  </a:lnTo>
                  <a:lnTo>
                    <a:pt x="659" y="541"/>
                  </a:lnTo>
                  <a:lnTo>
                    <a:pt x="651" y="533"/>
                  </a:lnTo>
                  <a:lnTo>
                    <a:pt x="640" y="531"/>
                  </a:lnTo>
                  <a:lnTo>
                    <a:pt x="496" y="531"/>
                  </a:lnTo>
                  <a:lnTo>
                    <a:pt x="496" y="529"/>
                  </a:lnTo>
                  <a:lnTo>
                    <a:pt x="507" y="506"/>
                  </a:lnTo>
                  <a:lnTo>
                    <a:pt x="521" y="486"/>
                  </a:lnTo>
                  <a:lnTo>
                    <a:pt x="538" y="468"/>
                  </a:lnTo>
                  <a:lnTo>
                    <a:pt x="557" y="453"/>
                  </a:lnTo>
                  <a:lnTo>
                    <a:pt x="580" y="441"/>
                  </a:lnTo>
                  <a:lnTo>
                    <a:pt x="616" y="430"/>
                  </a:lnTo>
                  <a:lnTo>
                    <a:pt x="652" y="426"/>
                  </a:lnTo>
                  <a:lnTo>
                    <a:pt x="689" y="427"/>
                  </a:lnTo>
                  <a:lnTo>
                    <a:pt x="726" y="434"/>
                  </a:lnTo>
                  <a:lnTo>
                    <a:pt x="761" y="441"/>
                  </a:lnTo>
                  <a:lnTo>
                    <a:pt x="796" y="450"/>
                  </a:lnTo>
                  <a:lnTo>
                    <a:pt x="808" y="451"/>
                  </a:lnTo>
                  <a:lnTo>
                    <a:pt x="817" y="449"/>
                  </a:lnTo>
                  <a:lnTo>
                    <a:pt x="825" y="444"/>
                  </a:lnTo>
                  <a:lnTo>
                    <a:pt x="831" y="434"/>
                  </a:lnTo>
                  <a:lnTo>
                    <a:pt x="843" y="405"/>
                  </a:lnTo>
                  <a:lnTo>
                    <a:pt x="855" y="377"/>
                  </a:lnTo>
                  <a:lnTo>
                    <a:pt x="859" y="365"/>
                  </a:lnTo>
                  <a:lnTo>
                    <a:pt x="857" y="354"/>
                  </a:lnTo>
                  <a:lnTo>
                    <a:pt x="852" y="345"/>
                  </a:lnTo>
                  <a:lnTo>
                    <a:pt x="842" y="336"/>
                  </a:lnTo>
                  <a:lnTo>
                    <a:pt x="836" y="333"/>
                  </a:lnTo>
                  <a:lnTo>
                    <a:pt x="829" y="331"/>
                  </a:lnTo>
                  <a:lnTo>
                    <a:pt x="786" y="317"/>
                  </a:lnTo>
                  <a:lnTo>
                    <a:pt x="744" y="307"/>
                  </a:lnTo>
                  <a:lnTo>
                    <a:pt x="701" y="301"/>
                  </a:lnTo>
                  <a:lnTo>
                    <a:pt x="658" y="301"/>
                  </a:lnTo>
                  <a:close/>
                  <a:moveTo>
                    <a:pt x="615" y="0"/>
                  </a:moveTo>
                  <a:lnTo>
                    <a:pt x="674" y="0"/>
                  </a:lnTo>
                  <a:lnTo>
                    <a:pt x="732" y="6"/>
                  </a:lnTo>
                  <a:lnTo>
                    <a:pt x="789" y="16"/>
                  </a:lnTo>
                  <a:lnTo>
                    <a:pt x="845" y="31"/>
                  </a:lnTo>
                  <a:lnTo>
                    <a:pt x="900" y="52"/>
                  </a:lnTo>
                  <a:lnTo>
                    <a:pt x="953" y="78"/>
                  </a:lnTo>
                  <a:lnTo>
                    <a:pt x="1005" y="110"/>
                  </a:lnTo>
                  <a:lnTo>
                    <a:pt x="1054" y="146"/>
                  </a:lnTo>
                  <a:lnTo>
                    <a:pt x="1100" y="189"/>
                  </a:lnTo>
                  <a:lnTo>
                    <a:pt x="1141" y="235"/>
                  </a:lnTo>
                  <a:lnTo>
                    <a:pt x="1178" y="283"/>
                  </a:lnTo>
                  <a:lnTo>
                    <a:pt x="1210" y="334"/>
                  </a:lnTo>
                  <a:lnTo>
                    <a:pt x="1236" y="388"/>
                  </a:lnTo>
                  <a:lnTo>
                    <a:pt x="1257" y="444"/>
                  </a:lnTo>
                  <a:lnTo>
                    <a:pt x="1272" y="499"/>
                  </a:lnTo>
                  <a:lnTo>
                    <a:pt x="1283" y="557"/>
                  </a:lnTo>
                  <a:lnTo>
                    <a:pt x="1289" y="615"/>
                  </a:lnTo>
                  <a:lnTo>
                    <a:pt x="1289" y="673"/>
                  </a:lnTo>
                  <a:lnTo>
                    <a:pt x="1283" y="731"/>
                  </a:lnTo>
                  <a:lnTo>
                    <a:pt x="1272" y="789"/>
                  </a:lnTo>
                  <a:lnTo>
                    <a:pt x="1257" y="846"/>
                  </a:lnTo>
                  <a:lnTo>
                    <a:pt x="1236" y="901"/>
                  </a:lnTo>
                  <a:lnTo>
                    <a:pt x="1210" y="954"/>
                  </a:lnTo>
                  <a:lnTo>
                    <a:pt x="1178" y="1006"/>
                  </a:lnTo>
                  <a:lnTo>
                    <a:pt x="1142" y="1055"/>
                  </a:lnTo>
                  <a:lnTo>
                    <a:pt x="1101" y="1101"/>
                  </a:lnTo>
                  <a:lnTo>
                    <a:pt x="1057" y="1140"/>
                  </a:lnTo>
                  <a:lnTo>
                    <a:pt x="1010" y="1176"/>
                  </a:lnTo>
                  <a:lnTo>
                    <a:pt x="961" y="1207"/>
                  </a:lnTo>
                  <a:lnTo>
                    <a:pt x="911" y="1232"/>
                  </a:lnTo>
                  <a:lnTo>
                    <a:pt x="859" y="1253"/>
                  </a:lnTo>
                  <a:lnTo>
                    <a:pt x="805" y="1269"/>
                  </a:lnTo>
                  <a:lnTo>
                    <a:pt x="750" y="1281"/>
                  </a:lnTo>
                  <a:lnTo>
                    <a:pt x="695" y="1288"/>
                  </a:lnTo>
                  <a:lnTo>
                    <a:pt x="639" y="1289"/>
                  </a:lnTo>
                  <a:lnTo>
                    <a:pt x="584" y="1287"/>
                  </a:lnTo>
                  <a:lnTo>
                    <a:pt x="529" y="1279"/>
                  </a:lnTo>
                  <a:lnTo>
                    <a:pt x="474" y="1267"/>
                  </a:lnTo>
                  <a:lnTo>
                    <a:pt x="421" y="1250"/>
                  </a:lnTo>
                  <a:lnTo>
                    <a:pt x="369" y="1228"/>
                  </a:lnTo>
                  <a:lnTo>
                    <a:pt x="319" y="1201"/>
                  </a:lnTo>
                  <a:lnTo>
                    <a:pt x="317" y="1201"/>
                  </a:lnTo>
                  <a:lnTo>
                    <a:pt x="276" y="1228"/>
                  </a:lnTo>
                  <a:lnTo>
                    <a:pt x="233" y="1249"/>
                  </a:lnTo>
                  <a:lnTo>
                    <a:pt x="191" y="1264"/>
                  </a:lnTo>
                  <a:lnTo>
                    <a:pt x="151" y="1274"/>
                  </a:lnTo>
                  <a:lnTo>
                    <a:pt x="113" y="1278"/>
                  </a:lnTo>
                  <a:lnTo>
                    <a:pt x="76" y="1278"/>
                  </a:lnTo>
                  <a:lnTo>
                    <a:pt x="43" y="1275"/>
                  </a:lnTo>
                  <a:lnTo>
                    <a:pt x="33" y="1272"/>
                  </a:lnTo>
                  <a:lnTo>
                    <a:pt x="26" y="1264"/>
                  </a:lnTo>
                  <a:lnTo>
                    <a:pt x="22" y="1254"/>
                  </a:lnTo>
                  <a:lnTo>
                    <a:pt x="22" y="1244"/>
                  </a:lnTo>
                  <a:lnTo>
                    <a:pt x="27" y="1234"/>
                  </a:lnTo>
                  <a:lnTo>
                    <a:pt x="35" y="1228"/>
                  </a:lnTo>
                  <a:lnTo>
                    <a:pt x="63" y="1211"/>
                  </a:lnTo>
                  <a:lnTo>
                    <a:pt x="87" y="1193"/>
                  </a:lnTo>
                  <a:lnTo>
                    <a:pt x="109" y="1171"/>
                  </a:lnTo>
                  <a:lnTo>
                    <a:pt x="127" y="1149"/>
                  </a:lnTo>
                  <a:lnTo>
                    <a:pt x="143" y="1125"/>
                  </a:lnTo>
                  <a:lnTo>
                    <a:pt x="157" y="1101"/>
                  </a:lnTo>
                  <a:lnTo>
                    <a:pt x="169" y="1078"/>
                  </a:lnTo>
                  <a:lnTo>
                    <a:pt x="162" y="1073"/>
                  </a:lnTo>
                  <a:lnTo>
                    <a:pt x="125" y="1027"/>
                  </a:lnTo>
                  <a:lnTo>
                    <a:pt x="92" y="977"/>
                  </a:lnTo>
                  <a:lnTo>
                    <a:pt x="65" y="927"/>
                  </a:lnTo>
                  <a:lnTo>
                    <a:pt x="43" y="875"/>
                  </a:lnTo>
                  <a:lnTo>
                    <a:pt x="24" y="821"/>
                  </a:lnTo>
                  <a:lnTo>
                    <a:pt x="11" y="766"/>
                  </a:lnTo>
                  <a:lnTo>
                    <a:pt x="4" y="710"/>
                  </a:lnTo>
                  <a:lnTo>
                    <a:pt x="0" y="655"/>
                  </a:lnTo>
                  <a:lnTo>
                    <a:pt x="3" y="598"/>
                  </a:lnTo>
                  <a:lnTo>
                    <a:pt x="8" y="542"/>
                  </a:lnTo>
                  <a:lnTo>
                    <a:pt x="20" y="487"/>
                  </a:lnTo>
                  <a:lnTo>
                    <a:pt x="36" y="433"/>
                  </a:lnTo>
                  <a:lnTo>
                    <a:pt x="57" y="380"/>
                  </a:lnTo>
                  <a:lnTo>
                    <a:pt x="82" y="329"/>
                  </a:lnTo>
                  <a:lnTo>
                    <a:pt x="113" y="279"/>
                  </a:lnTo>
                  <a:lnTo>
                    <a:pt x="149" y="232"/>
                  </a:lnTo>
                  <a:lnTo>
                    <a:pt x="189" y="189"/>
                  </a:lnTo>
                  <a:lnTo>
                    <a:pt x="235" y="146"/>
                  </a:lnTo>
                  <a:lnTo>
                    <a:pt x="284" y="110"/>
                  </a:lnTo>
                  <a:lnTo>
                    <a:pt x="336" y="78"/>
                  </a:lnTo>
                  <a:lnTo>
                    <a:pt x="388" y="52"/>
                  </a:lnTo>
                  <a:lnTo>
                    <a:pt x="444" y="31"/>
                  </a:lnTo>
                  <a:lnTo>
                    <a:pt x="500" y="16"/>
                  </a:lnTo>
                  <a:lnTo>
                    <a:pt x="557" y="6"/>
                  </a:lnTo>
                  <a:lnTo>
                    <a:pt x="6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30"/>
            <p:cNvSpPr>
              <a:spLocks/>
            </p:cNvSpPr>
            <p:nvPr/>
          </p:nvSpPr>
          <p:spPr bwMode="auto">
            <a:xfrm>
              <a:off x="4532313" y="2681288"/>
              <a:ext cx="228600" cy="303213"/>
            </a:xfrm>
            <a:custGeom>
              <a:avLst/>
              <a:gdLst>
                <a:gd name="T0" fmla="*/ 829 w 1435"/>
                <a:gd name="T1" fmla="*/ 7 h 1914"/>
                <a:gd name="T2" fmla="*/ 953 w 1435"/>
                <a:gd name="T3" fmla="*/ 42 h 1914"/>
                <a:gd name="T4" fmla="*/ 1055 w 1435"/>
                <a:gd name="T5" fmla="*/ 96 h 1914"/>
                <a:gd name="T6" fmla="*/ 1132 w 1435"/>
                <a:gd name="T7" fmla="*/ 159 h 1914"/>
                <a:gd name="T8" fmla="*/ 1175 w 1435"/>
                <a:gd name="T9" fmla="*/ 211 h 1914"/>
                <a:gd name="T10" fmla="*/ 1189 w 1435"/>
                <a:gd name="T11" fmla="*/ 232 h 1914"/>
                <a:gd name="T12" fmla="*/ 1199 w 1435"/>
                <a:gd name="T13" fmla="*/ 234 h 1914"/>
                <a:gd name="T14" fmla="*/ 1225 w 1435"/>
                <a:gd name="T15" fmla="*/ 241 h 1914"/>
                <a:gd name="T16" fmla="*/ 1262 w 1435"/>
                <a:gd name="T17" fmla="*/ 261 h 1914"/>
                <a:gd name="T18" fmla="*/ 1302 w 1435"/>
                <a:gd name="T19" fmla="*/ 297 h 1914"/>
                <a:gd name="T20" fmla="*/ 1342 w 1435"/>
                <a:gd name="T21" fmla="*/ 354 h 1914"/>
                <a:gd name="T22" fmla="*/ 1373 w 1435"/>
                <a:gd name="T23" fmla="*/ 436 h 1914"/>
                <a:gd name="T24" fmla="*/ 1391 w 1435"/>
                <a:gd name="T25" fmla="*/ 550 h 1914"/>
                <a:gd name="T26" fmla="*/ 1389 w 1435"/>
                <a:gd name="T27" fmla="*/ 700 h 1914"/>
                <a:gd name="T28" fmla="*/ 1364 w 1435"/>
                <a:gd name="T29" fmla="*/ 867 h 1914"/>
                <a:gd name="T30" fmla="*/ 1372 w 1435"/>
                <a:gd name="T31" fmla="*/ 912 h 1914"/>
                <a:gd name="T32" fmla="*/ 1404 w 1435"/>
                <a:gd name="T33" fmla="*/ 925 h 1914"/>
                <a:gd name="T34" fmla="*/ 1427 w 1435"/>
                <a:gd name="T35" fmla="*/ 959 h 1914"/>
                <a:gd name="T36" fmla="*/ 1435 w 1435"/>
                <a:gd name="T37" fmla="*/ 1020 h 1914"/>
                <a:gd name="T38" fmla="*/ 1420 w 1435"/>
                <a:gd name="T39" fmla="*/ 1118 h 1914"/>
                <a:gd name="T40" fmla="*/ 1382 w 1435"/>
                <a:gd name="T41" fmla="*/ 1242 h 1914"/>
                <a:gd name="T42" fmla="*/ 1345 w 1435"/>
                <a:gd name="T43" fmla="*/ 1323 h 1914"/>
                <a:gd name="T44" fmla="*/ 1310 w 1435"/>
                <a:gd name="T45" fmla="*/ 1361 h 1914"/>
                <a:gd name="T46" fmla="*/ 1281 w 1435"/>
                <a:gd name="T47" fmla="*/ 1413 h 1914"/>
                <a:gd name="T48" fmla="*/ 1229 w 1435"/>
                <a:gd name="T49" fmla="*/ 1553 h 1914"/>
                <a:gd name="T50" fmla="*/ 1142 w 1435"/>
                <a:gd name="T51" fmla="*/ 1689 h 1914"/>
                <a:gd name="T52" fmla="*/ 1021 w 1435"/>
                <a:gd name="T53" fmla="*/ 1805 h 1914"/>
                <a:gd name="T54" fmla="*/ 870 w 1435"/>
                <a:gd name="T55" fmla="*/ 1887 h 1914"/>
                <a:gd name="T56" fmla="*/ 717 w 1435"/>
                <a:gd name="T57" fmla="*/ 1914 h 1914"/>
                <a:gd name="T58" fmla="*/ 563 w 1435"/>
                <a:gd name="T59" fmla="*/ 1888 h 1914"/>
                <a:gd name="T60" fmla="*/ 421 w 1435"/>
                <a:gd name="T61" fmla="*/ 1813 h 1914"/>
                <a:gd name="T62" fmla="*/ 307 w 1435"/>
                <a:gd name="T63" fmla="*/ 1707 h 1914"/>
                <a:gd name="T64" fmla="*/ 221 w 1435"/>
                <a:gd name="T65" fmla="*/ 1584 h 1914"/>
                <a:gd name="T66" fmla="*/ 165 w 1435"/>
                <a:gd name="T67" fmla="*/ 1452 h 1914"/>
                <a:gd name="T68" fmla="*/ 135 w 1435"/>
                <a:gd name="T69" fmla="*/ 1366 h 1914"/>
                <a:gd name="T70" fmla="*/ 103 w 1435"/>
                <a:gd name="T71" fmla="*/ 1340 h 1914"/>
                <a:gd name="T72" fmla="*/ 66 w 1435"/>
                <a:gd name="T73" fmla="*/ 1275 h 1914"/>
                <a:gd name="T74" fmla="*/ 25 w 1435"/>
                <a:gd name="T75" fmla="*/ 1158 h 1914"/>
                <a:gd name="T76" fmla="*/ 2 w 1435"/>
                <a:gd name="T77" fmla="*/ 1048 h 1914"/>
                <a:gd name="T78" fmla="*/ 3 w 1435"/>
                <a:gd name="T79" fmla="*/ 975 h 1914"/>
                <a:gd name="T80" fmla="*/ 22 w 1435"/>
                <a:gd name="T81" fmla="*/ 933 h 1914"/>
                <a:gd name="T82" fmla="*/ 51 w 1435"/>
                <a:gd name="T83" fmla="*/ 914 h 1914"/>
                <a:gd name="T84" fmla="*/ 85 w 1435"/>
                <a:gd name="T85" fmla="*/ 911 h 1914"/>
                <a:gd name="T86" fmla="*/ 50 w 1435"/>
                <a:gd name="T87" fmla="*/ 760 h 1914"/>
                <a:gd name="T88" fmla="*/ 48 w 1435"/>
                <a:gd name="T89" fmla="*/ 587 h 1914"/>
                <a:gd name="T90" fmla="*/ 93 w 1435"/>
                <a:gd name="T91" fmla="*/ 432 h 1914"/>
                <a:gd name="T92" fmla="*/ 167 w 1435"/>
                <a:gd name="T93" fmla="*/ 306 h 1914"/>
                <a:gd name="T94" fmla="*/ 277 w 1435"/>
                <a:gd name="T95" fmla="*/ 188 h 1914"/>
                <a:gd name="T96" fmla="*/ 419 w 1435"/>
                <a:gd name="T97" fmla="*/ 83 h 1914"/>
                <a:gd name="T98" fmla="*/ 536 w 1435"/>
                <a:gd name="T99" fmla="*/ 28 h 1914"/>
                <a:gd name="T100" fmla="*/ 675 w 1435"/>
                <a:gd name="T101" fmla="*/ 2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5" h="1914">
                  <a:moveTo>
                    <a:pt x="729" y="0"/>
                  </a:moveTo>
                  <a:lnTo>
                    <a:pt x="781" y="2"/>
                  </a:lnTo>
                  <a:lnTo>
                    <a:pt x="829" y="7"/>
                  </a:lnTo>
                  <a:lnTo>
                    <a:pt x="873" y="16"/>
                  </a:lnTo>
                  <a:lnTo>
                    <a:pt x="915" y="28"/>
                  </a:lnTo>
                  <a:lnTo>
                    <a:pt x="953" y="42"/>
                  </a:lnTo>
                  <a:lnTo>
                    <a:pt x="988" y="58"/>
                  </a:lnTo>
                  <a:lnTo>
                    <a:pt x="1020" y="75"/>
                  </a:lnTo>
                  <a:lnTo>
                    <a:pt x="1055" y="96"/>
                  </a:lnTo>
                  <a:lnTo>
                    <a:pt x="1084" y="118"/>
                  </a:lnTo>
                  <a:lnTo>
                    <a:pt x="1110" y="139"/>
                  </a:lnTo>
                  <a:lnTo>
                    <a:pt x="1132" y="159"/>
                  </a:lnTo>
                  <a:lnTo>
                    <a:pt x="1150" y="179"/>
                  </a:lnTo>
                  <a:lnTo>
                    <a:pt x="1164" y="197"/>
                  </a:lnTo>
                  <a:lnTo>
                    <a:pt x="1175" y="211"/>
                  </a:lnTo>
                  <a:lnTo>
                    <a:pt x="1182" y="223"/>
                  </a:lnTo>
                  <a:lnTo>
                    <a:pt x="1187" y="229"/>
                  </a:lnTo>
                  <a:lnTo>
                    <a:pt x="1189" y="232"/>
                  </a:lnTo>
                  <a:lnTo>
                    <a:pt x="1190" y="233"/>
                  </a:lnTo>
                  <a:lnTo>
                    <a:pt x="1193" y="233"/>
                  </a:lnTo>
                  <a:lnTo>
                    <a:pt x="1199" y="234"/>
                  </a:lnTo>
                  <a:lnTo>
                    <a:pt x="1206" y="236"/>
                  </a:lnTo>
                  <a:lnTo>
                    <a:pt x="1215" y="238"/>
                  </a:lnTo>
                  <a:lnTo>
                    <a:pt x="1225" y="241"/>
                  </a:lnTo>
                  <a:lnTo>
                    <a:pt x="1237" y="247"/>
                  </a:lnTo>
                  <a:lnTo>
                    <a:pt x="1249" y="253"/>
                  </a:lnTo>
                  <a:lnTo>
                    <a:pt x="1262" y="261"/>
                  </a:lnTo>
                  <a:lnTo>
                    <a:pt x="1275" y="271"/>
                  </a:lnTo>
                  <a:lnTo>
                    <a:pt x="1289" y="283"/>
                  </a:lnTo>
                  <a:lnTo>
                    <a:pt x="1302" y="297"/>
                  </a:lnTo>
                  <a:lnTo>
                    <a:pt x="1317" y="314"/>
                  </a:lnTo>
                  <a:lnTo>
                    <a:pt x="1330" y="332"/>
                  </a:lnTo>
                  <a:lnTo>
                    <a:pt x="1342" y="354"/>
                  </a:lnTo>
                  <a:lnTo>
                    <a:pt x="1354" y="378"/>
                  </a:lnTo>
                  <a:lnTo>
                    <a:pt x="1365" y="406"/>
                  </a:lnTo>
                  <a:lnTo>
                    <a:pt x="1373" y="436"/>
                  </a:lnTo>
                  <a:lnTo>
                    <a:pt x="1381" y="471"/>
                  </a:lnTo>
                  <a:lnTo>
                    <a:pt x="1388" y="508"/>
                  </a:lnTo>
                  <a:lnTo>
                    <a:pt x="1391" y="550"/>
                  </a:lnTo>
                  <a:lnTo>
                    <a:pt x="1393" y="596"/>
                  </a:lnTo>
                  <a:lnTo>
                    <a:pt x="1392" y="646"/>
                  </a:lnTo>
                  <a:lnTo>
                    <a:pt x="1389" y="700"/>
                  </a:lnTo>
                  <a:lnTo>
                    <a:pt x="1383" y="759"/>
                  </a:lnTo>
                  <a:lnTo>
                    <a:pt x="1373" y="821"/>
                  </a:lnTo>
                  <a:lnTo>
                    <a:pt x="1364" y="867"/>
                  </a:lnTo>
                  <a:lnTo>
                    <a:pt x="1349" y="912"/>
                  </a:lnTo>
                  <a:lnTo>
                    <a:pt x="1360" y="912"/>
                  </a:lnTo>
                  <a:lnTo>
                    <a:pt x="1372" y="912"/>
                  </a:lnTo>
                  <a:lnTo>
                    <a:pt x="1383" y="915"/>
                  </a:lnTo>
                  <a:lnTo>
                    <a:pt x="1394" y="919"/>
                  </a:lnTo>
                  <a:lnTo>
                    <a:pt x="1404" y="925"/>
                  </a:lnTo>
                  <a:lnTo>
                    <a:pt x="1413" y="934"/>
                  </a:lnTo>
                  <a:lnTo>
                    <a:pt x="1420" y="945"/>
                  </a:lnTo>
                  <a:lnTo>
                    <a:pt x="1427" y="959"/>
                  </a:lnTo>
                  <a:lnTo>
                    <a:pt x="1431" y="975"/>
                  </a:lnTo>
                  <a:lnTo>
                    <a:pt x="1433" y="996"/>
                  </a:lnTo>
                  <a:lnTo>
                    <a:pt x="1435" y="1020"/>
                  </a:lnTo>
                  <a:lnTo>
                    <a:pt x="1432" y="1049"/>
                  </a:lnTo>
                  <a:lnTo>
                    <a:pt x="1428" y="1082"/>
                  </a:lnTo>
                  <a:lnTo>
                    <a:pt x="1420" y="1118"/>
                  </a:lnTo>
                  <a:lnTo>
                    <a:pt x="1409" y="1159"/>
                  </a:lnTo>
                  <a:lnTo>
                    <a:pt x="1395" y="1204"/>
                  </a:lnTo>
                  <a:lnTo>
                    <a:pt x="1382" y="1242"/>
                  </a:lnTo>
                  <a:lnTo>
                    <a:pt x="1369" y="1275"/>
                  </a:lnTo>
                  <a:lnTo>
                    <a:pt x="1357" y="1301"/>
                  </a:lnTo>
                  <a:lnTo>
                    <a:pt x="1345" y="1323"/>
                  </a:lnTo>
                  <a:lnTo>
                    <a:pt x="1333" y="1340"/>
                  </a:lnTo>
                  <a:lnTo>
                    <a:pt x="1321" y="1353"/>
                  </a:lnTo>
                  <a:lnTo>
                    <a:pt x="1310" y="1361"/>
                  </a:lnTo>
                  <a:lnTo>
                    <a:pt x="1300" y="1366"/>
                  </a:lnTo>
                  <a:lnTo>
                    <a:pt x="1290" y="1368"/>
                  </a:lnTo>
                  <a:lnTo>
                    <a:pt x="1281" y="1413"/>
                  </a:lnTo>
                  <a:lnTo>
                    <a:pt x="1267" y="1459"/>
                  </a:lnTo>
                  <a:lnTo>
                    <a:pt x="1250" y="1506"/>
                  </a:lnTo>
                  <a:lnTo>
                    <a:pt x="1229" y="1553"/>
                  </a:lnTo>
                  <a:lnTo>
                    <a:pt x="1204" y="1599"/>
                  </a:lnTo>
                  <a:lnTo>
                    <a:pt x="1175" y="1645"/>
                  </a:lnTo>
                  <a:lnTo>
                    <a:pt x="1142" y="1689"/>
                  </a:lnTo>
                  <a:lnTo>
                    <a:pt x="1105" y="1730"/>
                  </a:lnTo>
                  <a:lnTo>
                    <a:pt x="1064" y="1770"/>
                  </a:lnTo>
                  <a:lnTo>
                    <a:pt x="1021" y="1805"/>
                  </a:lnTo>
                  <a:lnTo>
                    <a:pt x="974" y="1836"/>
                  </a:lnTo>
                  <a:lnTo>
                    <a:pt x="924" y="1865"/>
                  </a:lnTo>
                  <a:lnTo>
                    <a:pt x="870" y="1887"/>
                  </a:lnTo>
                  <a:lnTo>
                    <a:pt x="821" y="1902"/>
                  </a:lnTo>
                  <a:lnTo>
                    <a:pt x="770" y="1911"/>
                  </a:lnTo>
                  <a:lnTo>
                    <a:pt x="717" y="1914"/>
                  </a:lnTo>
                  <a:lnTo>
                    <a:pt x="666" y="1911"/>
                  </a:lnTo>
                  <a:lnTo>
                    <a:pt x="615" y="1902"/>
                  </a:lnTo>
                  <a:lnTo>
                    <a:pt x="563" y="1888"/>
                  </a:lnTo>
                  <a:lnTo>
                    <a:pt x="513" y="1867"/>
                  </a:lnTo>
                  <a:lnTo>
                    <a:pt x="466" y="1842"/>
                  </a:lnTo>
                  <a:lnTo>
                    <a:pt x="421" y="1813"/>
                  </a:lnTo>
                  <a:lnTo>
                    <a:pt x="380" y="1781"/>
                  </a:lnTo>
                  <a:lnTo>
                    <a:pt x="342" y="1746"/>
                  </a:lnTo>
                  <a:lnTo>
                    <a:pt x="307" y="1707"/>
                  </a:lnTo>
                  <a:lnTo>
                    <a:pt x="275" y="1668"/>
                  </a:lnTo>
                  <a:lnTo>
                    <a:pt x="246" y="1626"/>
                  </a:lnTo>
                  <a:lnTo>
                    <a:pt x="221" y="1584"/>
                  </a:lnTo>
                  <a:lnTo>
                    <a:pt x="199" y="1540"/>
                  </a:lnTo>
                  <a:lnTo>
                    <a:pt x="180" y="1496"/>
                  </a:lnTo>
                  <a:lnTo>
                    <a:pt x="165" y="1452"/>
                  </a:lnTo>
                  <a:lnTo>
                    <a:pt x="153" y="1410"/>
                  </a:lnTo>
                  <a:lnTo>
                    <a:pt x="145" y="1368"/>
                  </a:lnTo>
                  <a:lnTo>
                    <a:pt x="135" y="1366"/>
                  </a:lnTo>
                  <a:lnTo>
                    <a:pt x="124" y="1361"/>
                  </a:lnTo>
                  <a:lnTo>
                    <a:pt x="114" y="1352"/>
                  </a:lnTo>
                  <a:lnTo>
                    <a:pt x="103" y="1340"/>
                  </a:lnTo>
                  <a:lnTo>
                    <a:pt x="91" y="1323"/>
                  </a:lnTo>
                  <a:lnTo>
                    <a:pt x="78" y="1301"/>
                  </a:lnTo>
                  <a:lnTo>
                    <a:pt x="66" y="1275"/>
                  </a:lnTo>
                  <a:lnTo>
                    <a:pt x="52" y="1242"/>
                  </a:lnTo>
                  <a:lnTo>
                    <a:pt x="39" y="1204"/>
                  </a:lnTo>
                  <a:lnTo>
                    <a:pt x="25" y="1158"/>
                  </a:lnTo>
                  <a:lnTo>
                    <a:pt x="14" y="1118"/>
                  </a:lnTo>
                  <a:lnTo>
                    <a:pt x="7" y="1080"/>
                  </a:lnTo>
                  <a:lnTo>
                    <a:pt x="2" y="1048"/>
                  </a:lnTo>
                  <a:lnTo>
                    <a:pt x="0" y="1020"/>
                  </a:lnTo>
                  <a:lnTo>
                    <a:pt x="1" y="996"/>
                  </a:lnTo>
                  <a:lnTo>
                    <a:pt x="3" y="975"/>
                  </a:lnTo>
                  <a:lnTo>
                    <a:pt x="9" y="958"/>
                  </a:lnTo>
                  <a:lnTo>
                    <a:pt x="14" y="944"/>
                  </a:lnTo>
                  <a:lnTo>
                    <a:pt x="22" y="933"/>
                  </a:lnTo>
                  <a:lnTo>
                    <a:pt x="32" y="924"/>
                  </a:lnTo>
                  <a:lnTo>
                    <a:pt x="41" y="919"/>
                  </a:lnTo>
                  <a:lnTo>
                    <a:pt x="51" y="914"/>
                  </a:lnTo>
                  <a:lnTo>
                    <a:pt x="62" y="912"/>
                  </a:lnTo>
                  <a:lnTo>
                    <a:pt x="74" y="911"/>
                  </a:lnTo>
                  <a:lnTo>
                    <a:pt x="85" y="911"/>
                  </a:lnTo>
                  <a:lnTo>
                    <a:pt x="71" y="866"/>
                  </a:lnTo>
                  <a:lnTo>
                    <a:pt x="61" y="821"/>
                  </a:lnTo>
                  <a:lnTo>
                    <a:pt x="50" y="760"/>
                  </a:lnTo>
                  <a:lnTo>
                    <a:pt x="45" y="701"/>
                  </a:lnTo>
                  <a:lnTo>
                    <a:pt x="44" y="643"/>
                  </a:lnTo>
                  <a:lnTo>
                    <a:pt x="48" y="587"/>
                  </a:lnTo>
                  <a:lnTo>
                    <a:pt x="59" y="531"/>
                  </a:lnTo>
                  <a:lnTo>
                    <a:pt x="74" y="480"/>
                  </a:lnTo>
                  <a:lnTo>
                    <a:pt x="93" y="432"/>
                  </a:lnTo>
                  <a:lnTo>
                    <a:pt x="115" y="387"/>
                  </a:lnTo>
                  <a:lnTo>
                    <a:pt x="140" y="345"/>
                  </a:lnTo>
                  <a:lnTo>
                    <a:pt x="167" y="306"/>
                  </a:lnTo>
                  <a:lnTo>
                    <a:pt x="197" y="269"/>
                  </a:lnTo>
                  <a:lnTo>
                    <a:pt x="228" y="235"/>
                  </a:lnTo>
                  <a:lnTo>
                    <a:pt x="277" y="188"/>
                  </a:lnTo>
                  <a:lnTo>
                    <a:pt x="330" y="144"/>
                  </a:lnTo>
                  <a:lnTo>
                    <a:pt x="384" y="106"/>
                  </a:lnTo>
                  <a:lnTo>
                    <a:pt x="419" y="83"/>
                  </a:lnTo>
                  <a:lnTo>
                    <a:pt x="456" y="62"/>
                  </a:lnTo>
                  <a:lnTo>
                    <a:pt x="496" y="43"/>
                  </a:lnTo>
                  <a:lnTo>
                    <a:pt x="536" y="28"/>
                  </a:lnTo>
                  <a:lnTo>
                    <a:pt x="581" y="15"/>
                  </a:lnTo>
                  <a:lnTo>
                    <a:pt x="627" y="6"/>
                  </a:lnTo>
                  <a:lnTo>
                    <a:pt x="675" y="2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6" name="Group 1075"/>
          <p:cNvGrpSpPr/>
          <p:nvPr/>
        </p:nvGrpSpPr>
        <p:grpSpPr>
          <a:xfrm>
            <a:off x="5337083" y="2698750"/>
            <a:ext cx="573088" cy="533400"/>
            <a:chOff x="5324475" y="2698750"/>
            <a:chExt cx="57308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9" name="Freeform 435"/>
            <p:cNvSpPr>
              <a:spLocks/>
            </p:cNvSpPr>
            <p:nvPr/>
          </p:nvSpPr>
          <p:spPr bwMode="auto">
            <a:xfrm>
              <a:off x="5546725" y="2889250"/>
              <a:ext cx="130175" cy="168275"/>
            </a:xfrm>
            <a:custGeom>
              <a:avLst/>
              <a:gdLst>
                <a:gd name="T0" fmla="*/ 412 w 822"/>
                <a:gd name="T1" fmla="*/ 0 h 1057"/>
                <a:gd name="T2" fmla="*/ 427 w 822"/>
                <a:gd name="T3" fmla="*/ 0 h 1057"/>
                <a:gd name="T4" fmla="*/ 456 w 822"/>
                <a:gd name="T5" fmla="*/ 2 h 1057"/>
                <a:gd name="T6" fmla="*/ 492 w 822"/>
                <a:gd name="T7" fmla="*/ 7 h 1057"/>
                <a:gd name="T8" fmla="*/ 536 w 822"/>
                <a:gd name="T9" fmla="*/ 17 h 1057"/>
                <a:gd name="T10" fmla="*/ 584 w 822"/>
                <a:gd name="T11" fmla="*/ 33 h 1057"/>
                <a:gd name="T12" fmla="*/ 633 w 822"/>
                <a:gd name="T13" fmla="*/ 57 h 1057"/>
                <a:gd name="T14" fmla="*/ 682 w 822"/>
                <a:gd name="T15" fmla="*/ 92 h 1057"/>
                <a:gd name="T16" fmla="*/ 727 w 822"/>
                <a:gd name="T17" fmla="*/ 140 h 1057"/>
                <a:gd name="T18" fmla="*/ 766 w 822"/>
                <a:gd name="T19" fmla="*/ 199 h 1057"/>
                <a:gd name="T20" fmla="*/ 796 w 822"/>
                <a:gd name="T21" fmla="*/ 274 h 1057"/>
                <a:gd name="T22" fmla="*/ 814 w 822"/>
                <a:gd name="T23" fmla="*/ 366 h 1057"/>
                <a:gd name="T24" fmla="*/ 819 w 822"/>
                <a:gd name="T25" fmla="*/ 420 h 1057"/>
                <a:gd name="T26" fmla="*/ 820 w 822"/>
                <a:gd name="T27" fmla="*/ 437 h 1057"/>
                <a:gd name="T28" fmla="*/ 822 w 822"/>
                <a:gd name="T29" fmla="*/ 469 h 1057"/>
                <a:gd name="T30" fmla="*/ 822 w 822"/>
                <a:gd name="T31" fmla="*/ 511 h 1057"/>
                <a:gd name="T32" fmla="*/ 820 w 822"/>
                <a:gd name="T33" fmla="*/ 564 h 1057"/>
                <a:gd name="T34" fmla="*/ 815 w 822"/>
                <a:gd name="T35" fmla="*/ 622 h 1057"/>
                <a:gd name="T36" fmla="*/ 806 w 822"/>
                <a:gd name="T37" fmla="*/ 686 h 1057"/>
                <a:gd name="T38" fmla="*/ 789 w 822"/>
                <a:gd name="T39" fmla="*/ 752 h 1057"/>
                <a:gd name="T40" fmla="*/ 766 w 822"/>
                <a:gd name="T41" fmla="*/ 816 h 1057"/>
                <a:gd name="T42" fmla="*/ 735 w 822"/>
                <a:gd name="T43" fmla="*/ 879 h 1057"/>
                <a:gd name="T44" fmla="*/ 695 w 822"/>
                <a:gd name="T45" fmla="*/ 935 h 1057"/>
                <a:gd name="T46" fmla="*/ 643 w 822"/>
                <a:gd name="T47" fmla="*/ 983 h 1057"/>
                <a:gd name="T48" fmla="*/ 581 w 822"/>
                <a:gd name="T49" fmla="*/ 1022 h 1057"/>
                <a:gd name="T50" fmla="*/ 504 w 822"/>
                <a:gd name="T51" fmla="*/ 1047 h 1057"/>
                <a:gd name="T52" fmla="*/ 413 w 822"/>
                <a:gd name="T53" fmla="*/ 1057 h 1057"/>
                <a:gd name="T54" fmla="*/ 360 w 822"/>
                <a:gd name="T55" fmla="*/ 1053 h 1057"/>
                <a:gd name="T56" fmla="*/ 278 w 822"/>
                <a:gd name="T57" fmla="*/ 1036 h 1057"/>
                <a:gd name="T58" fmla="*/ 208 w 822"/>
                <a:gd name="T59" fmla="*/ 1004 h 1057"/>
                <a:gd name="T60" fmla="*/ 151 w 822"/>
                <a:gd name="T61" fmla="*/ 961 h 1057"/>
                <a:gd name="T62" fmla="*/ 105 w 822"/>
                <a:gd name="T63" fmla="*/ 909 h 1057"/>
                <a:gd name="T64" fmla="*/ 70 w 822"/>
                <a:gd name="T65" fmla="*/ 849 h 1057"/>
                <a:gd name="T66" fmla="*/ 43 w 822"/>
                <a:gd name="T67" fmla="*/ 785 h 1057"/>
                <a:gd name="T68" fmla="*/ 23 w 822"/>
                <a:gd name="T69" fmla="*/ 720 h 1057"/>
                <a:gd name="T70" fmla="*/ 11 w 822"/>
                <a:gd name="T71" fmla="*/ 655 h 1057"/>
                <a:gd name="T72" fmla="*/ 4 w 822"/>
                <a:gd name="T73" fmla="*/ 593 h 1057"/>
                <a:gd name="T74" fmla="*/ 0 w 822"/>
                <a:gd name="T75" fmla="*/ 537 h 1057"/>
                <a:gd name="T76" fmla="*/ 0 w 822"/>
                <a:gd name="T77" fmla="*/ 488 h 1057"/>
                <a:gd name="T78" fmla="*/ 2 w 822"/>
                <a:gd name="T79" fmla="*/ 451 h 1057"/>
                <a:gd name="T80" fmla="*/ 3 w 822"/>
                <a:gd name="T81" fmla="*/ 427 h 1057"/>
                <a:gd name="T82" fmla="*/ 4 w 822"/>
                <a:gd name="T83" fmla="*/ 418 h 1057"/>
                <a:gd name="T84" fmla="*/ 16 w 822"/>
                <a:gd name="T85" fmla="*/ 317 h 1057"/>
                <a:gd name="T86" fmla="*/ 41 w 822"/>
                <a:gd name="T87" fmla="*/ 234 h 1057"/>
                <a:gd name="T88" fmla="*/ 76 w 822"/>
                <a:gd name="T89" fmla="*/ 167 h 1057"/>
                <a:gd name="T90" fmla="*/ 118 w 822"/>
                <a:gd name="T91" fmla="*/ 114 h 1057"/>
                <a:gd name="T92" fmla="*/ 165 w 822"/>
                <a:gd name="T93" fmla="*/ 74 h 1057"/>
                <a:gd name="T94" fmla="*/ 214 w 822"/>
                <a:gd name="T95" fmla="*/ 44 h 1057"/>
                <a:gd name="T96" fmla="*/ 264 w 822"/>
                <a:gd name="T97" fmla="*/ 23 h 1057"/>
                <a:gd name="T98" fmla="*/ 310 w 822"/>
                <a:gd name="T99" fmla="*/ 11 h 1057"/>
                <a:gd name="T100" fmla="*/ 350 w 822"/>
                <a:gd name="T101" fmla="*/ 4 h 1057"/>
                <a:gd name="T102" fmla="*/ 383 w 822"/>
                <a:gd name="T103" fmla="*/ 1 h 1057"/>
                <a:gd name="T104" fmla="*/ 405 w 822"/>
                <a:gd name="T105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2" h="1057">
                  <a:moveTo>
                    <a:pt x="405" y="0"/>
                  </a:moveTo>
                  <a:lnTo>
                    <a:pt x="412" y="0"/>
                  </a:lnTo>
                  <a:lnTo>
                    <a:pt x="417" y="0"/>
                  </a:lnTo>
                  <a:lnTo>
                    <a:pt x="427" y="0"/>
                  </a:lnTo>
                  <a:lnTo>
                    <a:pt x="440" y="1"/>
                  </a:lnTo>
                  <a:lnTo>
                    <a:pt x="456" y="2"/>
                  </a:lnTo>
                  <a:lnTo>
                    <a:pt x="473" y="4"/>
                  </a:lnTo>
                  <a:lnTo>
                    <a:pt x="492" y="7"/>
                  </a:lnTo>
                  <a:lnTo>
                    <a:pt x="514" y="11"/>
                  </a:lnTo>
                  <a:lnTo>
                    <a:pt x="536" y="17"/>
                  </a:lnTo>
                  <a:lnTo>
                    <a:pt x="560" y="24"/>
                  </a:lnTo>
                  <a:lnTo>
                    <a:pt x="584" y="33"/>
                  </a:lnTo>
                  <a:lnTo>
                    <a:pt x="608" y="44"/>
                  </a:lnTo>
                  <a:lnTo>
                    <a:pt x="633" y="57"/>
                  </a:lnTo>
                  <a:lnTo>
                    <a:pt x="658" y="74"/>
                  </a:lnTo>
                  <a:lnTo>
                    <a:pt x="682" y="92"/>
                  </a:lnTo>
                  <a:lnTo>
                    <a:pt x="705" y="114"/>
                  </a:lnTo>
                  <a:lnTo>
                    <a:pt x="727" y="140"/>
                  </a:lnTo>
                  <a:lnTo>
                    <a:pt x="747" y="167"/>
                  </a:lnTo>
                  <a:lnTo>
                    <a:pt x="766" y="199"/>
                  </a:lnTo>
                  <a:lnTo>
                    <a:pt x="781" y="235"/>
                  </a:lnTo>
                  <a:lnTo>
                    <a:pt x="796" y="274"/>
                  </a:lnTo>
                  <a:lnTo>
                    <a:pt x="807" y="317"/>
                  </a:lnTo>
                  <a:lnTo>
                    <a:pt x="814" y="366"/>
                  </a:lnTo>
                  <a:lnTo>
                    <a:pt x="819" y="418"/>
                  </a:lnTo>
                  <a:lnTo>
                    <a:pt x="819" y="420"/>
                  </a:lnTo>
                  <a:lnTo>
                    <a:pt x="820" y="427"/>
                  </a:lnTo>
                  <a:lnTo>
                    <a:pt x="820" y="437"/>
                  </a:lnTo>
                  <a:lnTo>
                    <a:pt x="821" y="451"/>
                  </a:lnTo>
                  <a:lnTo>
                    <a:pt x="822" y="469"/>
                  </a:lnTo>
                  <a:lnTo>
                    <a:pt x="822" y="488"/>
                  </a:lnTo>
                  <a:lnTo>
                    <a:pt x="822" y="511"/>
                  </a:lnTo>
                  <a:lnTo>
                    <a:pt x="822" y="537"/>
                  </a:lnTo>
                  <a:lnTo>
                    <a:pt x="820" y="564"/>
                  </a:lnTo>
                  <a:lnTo>
                    <a:pt x="818" y="593"/>
                  </a:lnTo>
                  <a:lnTo>
                    <a:pt x="815" y="622"/>
                  </a:lnTo>
                  <a:lnTo>
                    <a:pt x="811" y="654"/>
                  </a:lnTo>
                  <a:lnTo>
                    <a:pt x="806" y="686"/>
                  </a:lnTo>
                  <a:lnTo>
                    <a:pt x="798" y="719"/>
                  </a:lnTo>
                  <a:lnTo>
                    <a:pt x="789" y="752"/>
                  </a:lnTo>
                  <a:lnTo>
                    <a:pt x="779" y="785"/>
                  </a:lnTo>
                  <a:lnTo>
                    <a:pt x="766" y="816"/>
                  </a:lnTo>
                  <a:lnTo>
                    <a:pt x="752" y="848"/>
                  </a:lnTo>
                  <a:lnTo>
                    <a:pt x="735" y="879"/>
                  </a:lnTo>
                  <a:lnTo>
                    <a:pt x="716" y="907"/>
                  </a:lnTo>
                  <a:lnTo>
                    <a:pt x="695" y="935"/>
                  </a:lnTo>
                  <a:lnTo>
                    <a:pt x="671" y="960"/>
                  </a:lnTo>
                  <a:lnTo>
                    <a:pt x="643" y="983"/>
                  </a:lnTo>
                  <a:lnTo>
                    <a:pt x="614" y="1004"/>
                  </a:lnTo>
                  <a:lnTo>
                    <a:pt x="581" y="1022"/>
                  </a:lnTo>
                  <a:lnTo>
                    <a:pt x="543" y="1036"/>
                  </a:lnTo>
                  <a:lnTo>
                    <a:pt x="504" y="1047"/>
                  </a:lnTo>
                  <a:lnTo>
                    <a:pt x="461" y="1053"/>
                  </a:lnTo>
                  <a:lnTo>
                    <a:pt x="413" y="1057"/>
                  </a:lnTo>
                  <a:lnTo>
                    <a:pt x="407" y="1057"/>
                  </a:lnTo>
                  <a:lnTo>
                    <a:pt x="360" y="1053"/>
                  </a:lnTo>
                  <a:lnTo>
                    <a:pt x="317" y="1047"/>
                  </a:lnTo>
                  <a:lnTo>
                    <a:pt x="278" y="1036"/>
                  </a:lnTo>
                  <a:lnTo>
                    <a:pt x="241" y="1022"/>
                  </a:lnTo>
                  <a:lnTo>
                    <a:pt x="208" y="1004"/>
                  </a:lnTo>
                  <a:lnTo>
                    <a:pt x="178" y="984"/>
                  </a:lnTo>
                  <a:lnTo>
                    <a:pt x="151" y="961"/>
                  </a:lnTo>
                  <a:lnTo>
                    <a:pt x="127" y="936"/>
                  </a:lnTo>
                  <a:lnTo>
                    <a:pt x="105" y="909"/>
                  </a:lnTo>
                  <a:lnTo>
                    <a:pt x="86" y="879"/>
                  </a:lnTo>
                  <a:lnTo>
                    <a:pt x="70" y="849"/>
                  </a:lnTo>
                  <a:lnTo>
                    <a:pt x="55" y="817"/>
                  </a:lnTo>
                  <a:lnTo>
                    <a:pt x="43" y="785"/>
                  </a:lnTo>
                  <a:lnTo>
                    <a:pt x="32" y="753"/>
                  </a:lnTo>
                  <a:lnTo>
                    <a:pt x="23" y="720"/>
                  </a:lnTo>
                  <a:lnTo>
                    <a:pt x="17" y="687"/>
                  </a:lnTo>
                  <a:lnTo>
                    <a:pt x="11" y="655"/>
                  </a:lnTo>
                  <a:lnTo>
                    <a:pt x="7" y="623"/>
                  </a:lnTo>
                  <a:lnTo>
                    <a:pt x="4" y="593"/>
                  </a:lnTo>
                  <a:lnTo>
                    <a:pt x="2" y="564"/>
                  </a:lnTo>
                  <a:lnTo>
                    <a:pt x="0" y="537"/>
                  </a:lnTo>
                  <a:lnTo>
                    <a:pt x="0" y="511"/>
                  </a:lnTo>
                  <a:lnTo>
                    <a:pt x="0" y="488"/>
                  </a:lnTo>
                  <a:lnTo>
                    <a:pt x="0" y="469"/>
                  </a:lnTo>
                  <a:lnTo>
                    <a:pt x="2" y="451"/>
                  </a:lnTo>
                  <a:lnTo>
                    <a:pt x="3" y="438"/>
                  </a:lnTo>
                  <a:lnTo>
                    <a:pt x="3" y="427"/>
                  </a:lnTo>
                  <a:lnTo>
                    <a:pt x="4" y="420"/>
                  </a:lnTo>
                  <a:lnTo>
                    <a:pt x="4" y="418"/>
                  </a:lnTo>
                  <a:lnTo>
                    <a:pt x="8" y="366"/>
                  </a:lnTo>
                  <a:lnTo>
                    <a:pt x="16" y="317"/>
                  </a:lnTo>
                  <a:lnTo>
                    <a:pt x="27" y="273"/>
                  </a:lnTo>
                  <a:lnTo>
                    <a:pt x="41" y="234"/>
                  </a:lnTo>
                  <a:lnTo>
                    <a:pt x="57" y="199"/>
                  </a:lnTo>
                  <a:lnTo>
                    <a:pt x="76" y="167"/>
                  </a:lnTo>
                  <a:lnTo>
                    <a:pt x="96" y="138"/>
                  </a:lnTo>
                  <a:lnTo>
                    <a:pt x="118" y="114"/>
                  </a:lnTo>
                  <a:lnTo>
                    <a:pt x="141" y="92"/>
                  </a:lnTo>
                  <a:lnTo>
                    <a:pt x="165" y="74"/>
                  </a:lnTo>
                  <a:lnTo>
                    <a:pt x="189" y="57"/>
                  </a:lnTo>
                  <a:lnTo>
                    <a:pt x="214" y="44"/>
                  </a:lnTo>
                  <a:lnTo>
                    <a:pt x="240" y="33"/>
                  </a:lnTo>
                  <a:lnTo>
                    <a:pt x="264" y="23"/>
                  </a:lnTo>
                  <a:lnTo>
                    <a:pt x="287" y="17"/>
                  </a:lnTo>
                  <a:lnTo>
                    <a:pt x="310" y="11"/>
                  </a:lnTo>
                  <a:lnTo>
                    <a:pt x="331" y="7"/>
                  </a:lnTo>
                  <a:lnTo>
                    <a:pt x="350" y="4"/>
                  </a:lnTo>
                  <a:lnTo>
                    <a:pt x="368" y="2"/>
                  </a:lnTo>
                  <a:lnTo>
                    <a:pt x="383" y="1"/>
                  </a:lnTo>
                  <a:lnTo>
                    <a:pt x="395" y="0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36"/>
            <p:cNvSpPr>
              <a:spLocks/>
            </p:cNvSpPr>
            <p:nvPr/>
          </p:nvSpPr>
          <p:spPr bwMode="auto">
            <a:xfrm>
              <a:off x="5734050" y="2955925"/>
              <a:ext cx="104775" cy="134938"/>
            </a:xfrm>
            <a:custGeom>
              <a:avLst/>
              <a:gdLst>
                <a:gd name="T0" fmla="*/ 346 w 662"/>
                <a:gd name="T1" fmla="*/ 1 h 849"/>
                <a:gd name="T2" fmla="*/ 371 w 662"/>
                <a:gd name="T3" fmla="*/ 2 h 849"/>
                <a:gd name="T4" fmla="*/ 406 w 662"/>
                <a:gd name="T5" fmla="*/ 6 h 849"/>
                <a:gd name="T6" fmla="*/ 446 w 662"/>
                <a:gd name="T7" fmla="*/ 17 h 849"/>
                <a:gd name="T8" fmla="*/ 489 w 662"/>
                <a:gd name="T9" fmla="*/ 35 h 849"/>
                <a:gd name="T10" fmla="*/ 532 w 662"/>
                <a:gd name="T11" fmla="*/ 61 h 849"/>
                <a:gd name="T12" fmla="*/ 573 w 662"/>
                <a:gd name="T13" fmla="*/ 97 h 849"/>
                <a:gd name="T14" fmla="*/ 609 w 662"/>
                <a:gd name="T15" fmla="*/ 147 h 849"/>
                <a:gd name="T16" fmla="*/ 638 w 662"/>
                <a:gd name="T17" fmla="*/ 210 h 849"/>
                <a:gd name="T18" fmla="*/ 655 w 662"/>
                <a:gd name="T19" fmla="*/ 289 h 849"/>
                <a:gd name="T20" fmla="*/ 660 w 662"/>
                <a:gd name="T21" fmla="*/ 339 h 849"/>
                <a:gd name="T22" fmla="*/ 661 w 662"/>
                <a:gd name="T23" fmla="*/ 355 h 849"/>
                <a:gd name="T24" fmla="*/ 662 w 662"/>
                <a:gd name="T25" fmla="*/ 385 h 849"/>
                <a:gd name="T26" fmla="*/ 662 w 662"/>
                <a:gd name="T27" fmla="*/ 426 h 849"/>
                <a:gd name="T28" fmla="*/ 659 w 662"/>
                <a:gd name="T29" fmla="*/ 477 h 849"/>
                <a:gd name="T30" fmla="*/ 652 w 662"/>
                <a:gd name="T31" fmla="*/ 533 h 849"/>
                <a:gd name="T32" fmla="*/ 639 w 662"/>
                <a:gd name="T33" fmla="*/ 591 h 849"/>
                <a:gd name="T34" fmla="*/ 620 w 662"/>
                <a:gd name="T35" fmla="*/ 649 h 849"/>
                <a:gd name="T36" fmla="*/ 593 w 662"/>
                <a:gd name="T37" fmla="*/ 705 h 849"/>
                <a:gd name="T38" fmla="*/ 555 w 662"/>
                <a:gd name="T39" fmla="*/ 756 h 849"/>
                <a:gd name="T40" fmla="*/ 508 w 662"/>
                <a:gd name="T41" fmla="*/ 797 h 849"/>
                <a:gd name="T42" fmla="*/ 448 w 662"/>
                <a:gd name="T43" fmla="*/ 829 h 849"/>
                <a:gd name="T44" fmla="*/ 376 w 662"/>
                <a:gd name="T45" fmla="*/ 845 h 849"/>
                <a:gd name="T46" fmla="*/ 328 w 662"/>
                <a:gd name="T47" fmla="*/ 849 h 849"/>
                <a:gd name="T48" fmla="*/ 248 w 662"/>
                <a:gd name="T49" fmla="*/ 839 h 849"/>
                <a:gd name="T50" fmla="*/ 182 w 662"/>
                <a:gd name="T51" fmla="*/ 815 h 849"/>
                <a:gd name="T52" fmla="*/ 129 w 662"/>
                <a:gd name="T53" fmla="*/ 777 h 849"/>
                <a:gd name="T54" fmla="*/ 87 w 662"/>
                <a:gd name="T55" fmla="*/ 731 h 849"/>
                <a:gd name="T56" fmla="*/ 55 w 662"/>
                <a:gd name="T57" fmla="*/ 678 h 849"/>
                <a:gd name="T58" fmla="*/ 31 w 662"/>
                <a:gd name="T59" fmla="*/ 621 h 849"/>
                <a:gd name="T60" fmla="*/ 16 w 662"/>
                <a:gd name="T61" fmla="*/ 561 h 849"/>
                <a:gd name="T62" fmla="*/ 6 w 662"/>
                <a:gd name="T63" fmla="*/ 504 h 849"/>
                <a:gd name="T64" fmla="*/ 1 w 662"/>
                <a:gd name="T65" fmla="*/ 451 h 849"/>
                <a:gd name="T66" fmla="*/ 0 w 662"/>
                <a:gd name="T67" fmla="*/ 404 h 849"/>
                <a:gd name="T68" fmla="*/ 0 w 662"/>
                <a:gd name="T69" fmla="*/ 368 h 849"/>
                <a:gd name="T70" fmla="*/ 3 w 662"/>
                <a:gd name="T71" fmla="*/ 344 h 849"/>
                <a:gd name="T72" fmla="*/ 3 w 662"/>
                <a:gd name="T73" fmla="*/ 336 h 849"/>
                <a:gd name="T74" fmla="*/ 15 w 662"/>
                <a:gd name="T75" fmla="*/ 248 h 849"/>
                <a:gd name="T76" fmla="*/ 38 w 662"/>
                <a:gd name="T77" fmla="*/ 177 h 849"/>
                <a:gd name="T78" fmla="*/ 69 w 662"/>
                <a:gd name="T79" fmla="*/ 120 h 849"/>
                <a:gd name="T80" fmla="*/ 109 w 662"/>
                <a:gd name="T81" fmla="*/ 78 h 849"/>
                <a:gd name="T82" fmla="*/ 152 w 662"/>
                <a:gd name="T83" fmla="*/ 47 h 849"/>
                <a:gd name="T84" fmla="*/ 195 w 662"/>
                <a:gd name="T85" fmla="*/ 25 h 849"/>
                <a:gd name="T86" fmla="*/ 237 w 662"/>
                <a:gd name="T87" fmla="*/ 12 h 849"/>
                <a:gd name="T88" fmla="*/ 275 w 662"/>
                <a:gd name="T89" fmla="*/ 4 h 849"/>
                <a:gd name="T90" fmla="*/ 305 w 662"/>
                <a:gd name="T91" fmla="*/ 1 h 849"/>
                <a:gd name="T92" fmla="*/ 325 w 662"/>
                <a:gd name="T93" fmla="*/ 0 h 849"/>
                <a:gd name="T94" fmla="*/ 337 w 662"/>
                <a:gd name="T95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849">
                  <a:moveTo>
                    <a:pt x="337" y="0"/>
                  </a:moveTo>
                  <a:lnTo>
                    <a:pt x="346" y="1"/>
                  </a:lnTo>
                  <a:lnTo>
                    <a:pt x="357" y="1"/>
                  </a:lnTo>
                  <a:lnTo>
                    <a:pt x="371" y="2"/>
                  </a:lnTo>
                  <a:lnTo>
                    <a:pt x="388" y="4"/>
                  </a:lnTo>
                  <a:lnTo>
                    <a:pt x="406" y="6"/>
                  </a:lnTo>
                  <a:lnTo>
                    <a:pt x="425" y="11"/>
                  </a:lnTo>
                  <a:lnTo>
                    <a:pt x="446" y="17"/>
                  </a:lnTo>
                  <a:lnTo>
                    <a:pt x="468" y="25"/>
                  </a:lnTo>
                  <a:lnTo>
                    <a:pt x="489" y="35"/>
                  </a:lnTo>
                  <a:lnTo>
                    <a:pt x="510" y="47"/>
                  </a:lnTo>
                  <a:lnTo>
                    <a:pt x="532" y="61"/>
                  </a:lnTo>
                  <a:lnTo>
                    <a:pt x="553" y="78"/>
                  </a:lnTo>
                  <a:lnTo>
                    <a:pt x="573" y="97"/>
                  </a:lnTo>
                  <a:lnTo>
                    <a:pt x="593" y="120"/>
                  </a:lnTo>
                  <a:lnTo>
                    <a:pt x="609" y="147"/>
                  </a:lnTo>
                  <a:lnTo>
                    <a:pt x="625" y="176"/>
                  </a:lnTo>
                  <a:lnTo>
                    <a:pt x="638" y="210"/>
                  </a:lnTo>
                  <a:lnTo>
                    <a:pt x="648" y="248"/>
                  </a:lnTo>
                  <a:lnTo>
                    <a:pt x="655" y="289"/>
                  </a:lnTo>
                  <a:lnTo>
                    <a:pt x="660" y="336"/>
                  </a:lnTo>
                  <a:lnTo>
                    <a:pt x="660" y="339"/>
                  </a:lnTo>
                  <a:lnTo>
                    <a:pt x="660" y="344"/>
                  </a:lnTo>
                  <a:lnTo>
                    <a:pt x="661" y="355"/>
                  </a:lnTo>
                  <a:lnTo>
                    <a:pt x="662" y="368"/>
                  </a:lnTo>
                  <a:lnTo>
                    <a:pt x="662" y="385"/>
                  </a:lnTo>
                  <a:lnTo>
                    <a:pt x="662" y="404"/>
                  </a:lnTo>
                  <a:lnTo>
                    <a:pt x="662" y="426"/>
                  </a:lnTo>
                  <a:lnTo>
                    <a:pt x="661" y="451"/>
                  </a:lnTo>
                  <a:lnTo>
                    <a:pt x="659" y="477"/>
                  </a:lnTo>
                  <a:lnTo>
                    <a:pt x="655" y="504"/>
                  </a:lnTo>
                  <a:lnTo>
                    <a:pt x="652" y="533"/>
                  </a:lnTo>
                  <a:lnTo>
                    <a:pt x="646" y="561"/>
                  </a:lnTo>
                  <a:lnTo>
                    <a:pt x="639" y="591"/>
                  </a:lnTo>
                  <a:lnTo>
                    <a:pt x="630" y="621"/>
                  </a:lnTo>
                  <a:lnTo>
                    <a:pt x="620" y="649"/>
                  </a:lnTo>
                  <a:lnTo>
                    <a:pt x="607" y="678"/>
                  </a:lnTo>
                  <a:lnTo>
                    <a:pt x="593" y="705"/>
                  </a:lnTo>
                  <a:lnTo>
                    <a:pt x="575" y="731"/>
                  </a:lnTo>
                  <a:lnTo>
                    <a:pt x="555" y="756"/>
                  </a:lnTo>
                  <a:lnTo>
                    <a:pt x="533" y="777"/>
                  </a:lnTo>
                  <a:lnTo>
                    <a:pt x="508" y="797"/>
                  </a:lnTo>
                  <a:lnTo>
                    <a:pt x="480" y="815"/>
                  </a:lnTo>
                  <a:lnTo>
                    <a:pt x="448" y="829"/>
                  </a:lnTo>
                  <a:lnTo>
                    <a:pt x="414" y="839"/>
                  </a:lnTo>
                  <a:lnTo>
                    <a:pt x="376" y="845"/>
                  </a:lnTo>
                  <a:lnTo>
                    <a:pt x="334" y="849"/>
                  </a:lnTo>
                  <a:lnTo>
                    <a:pt x="328" y="849"/>
                  </a:lnTo>
                  <a:lnTo>
                    <a:pt x="287" y="845"/>
                  </a:lnTo>
                  <a:lnTo>
                    <a:pt x="248" y="839"/>
                  </a:lnTo>
                  <a:lnTo>
                    <a:pt x="213" y="829"/>
                  </a:lnTo>
                  <a:lnTo>
                    <a:pt x="182" y="815"/>
                  </a:lnTo>
                  <a:lnTo>
                    <a:pt x="154" y="797"/>
                  </a:lnTo>
                  <a:lnTo>
                    <a:pt x="129" y="777"/>
                  </a:lnTo>
                  <a:lnTo>
                    <a:pt x="106" y="756"/>
                  </a:lnTo>
                  <a:lnTo>
                    <a:pt x="87" y="731"/>
                  </a:lnTo>
                  <a:lnTo>
                    <a:pt x="69" y="705"/>
                  </a:lnTo>
                  <a:lnTo>
                    <a:pt x="55" y="678"/>
                  </a:lnTo>
                  <a:lnTo>
                    <a:pt x="42" y="649"/>
                  </a:lnTo>
                  <a:lnTo>
                    <a:pt x="31" y="621"/>
                  </a:lnTo>
                  <a:lnTo>
                    <a:pt x="23" y="591"/>
                  </a:lnTo>
                  <a:lnTo>
                    <a:pt x="16" y="561"/>
                  </a:lnTo>
                  <a:lnTo>
                    <a:pt x="10" y="533"/>
                  </a:lnTo>
                  <a:lnTo>
                    <a:pt x="6" y="504"/>
                  </a:lnTo>
                  <a:lnTo>
                    <a:pt x="4" y="477"/>
                  </a:lnTo>
                  <a:lnTo>
                    <a:pt x="1" y="451"/>
                  </a:lnTo>
                  <a:lnTo>
                    <a:pt x="0" y="426"/>
                  </a:lnTo>
                  <a:lnTo>
                    <a:pt x="0" y="404"/>
                  </a:lnTo>
                  <a:lnTo>
                    <a:pt x="0" y="385"/>
                  </a:lnTo>
                  <a:lnTo>
                    <a:pt x="0" y="368"/>
                  </a:lnTo>
                  <a:lnTo>
                    <a:pt x="1" y="355"/>
                  </a:lnTo>
                  <a:lnTo>
                    <a:pt x="3" y="344"/>
                  </a:lnTo>
                  <a:lnTo>
                    <a:pt x="3" y="339"/>
                  </a:lnTo>
                  <a:lnTo>
                    <a:pt x="3" y="336"/>
                  </a:lnTo>
                  <a:lnTo>
                    <a:pt x="7" y="289"/>
                  </a:lnTo>
                  <a:lnTo>
                    <a:pt x="15" y="248"/>
                  </a:lnTo>
                  <a:lnTo>
                    <a:pt x="24" y="210"/>
                  </a:lnTo>
                  <a:lnTo>
                    <a:pt x="38" y="177"/>
                  </a:lnTo>
                  <a:lnTo>
                    <a:pt x="53" y="147"/>
                  </a:lnTo>
                  <a:lnTo>
                    <a:pt x="69" y="120"/>
                  </a:lnTo>
                  <a:lnTo>
                    <a:pt x="89" y="97"/>
                  </a:lnTo>
                  <a:lnTo>
                    <a:pt x="109" y="78"/>
                  </a:lnTo>
                  <a:lnTo>
                    <a:pt x="130" y="61"/>
                  </a:lnTo>
                  <a:lnTo>
                    <a:pt x="152" y="47"/>
                  </a:lnTo>
                  <a:lnTo>
                    <a:pt x="174" y="35"/>
                  </a:lnTo>
                  <a:lnTo>
                    <a:pt x="195" y="25"/>
                  </a:lnTo>
                  <a:lnTo>
                    <a:pt x="216" y="17"/>
                  </a:lnTo>
                  <a:lnTo>
                    <a:pt x="237" y="12"/>
                  </a:lnTo>
                  <a:lnTo>
                    <a:pt x="256" y="7"/>
                  </a:lnTo>
                  <a:lnTo>
                    <a:pt x="275" y="4"/>
                  </a:lnTo>
                  <a:lnTo>
                    <a:pt x="291" y="2"/>
                  </a:lnTo>
                  <a:lnTo>
                    <a:pt x="305" y="1"/>
                  </a:lnTo>
                  <a:lnTo>
                    <a:pt x="316" y="1"/>
                  </a:lnTo>
                  <a:lnTo>
                    <a:pt x="325" y="0"/>
                  </a:lnTo>
                  <a:lnTo>
                    <a:pt x="331" y="1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37"/>
            <p:cNvSpPr>
              <a:spLocks/>
            </p:cNvSpPr>
            <p:nvPr/>
          </p:nvSpPr>
          <p:spPr bwMode="auto">
            <a:xfrm>
              <a:off x="5324475" y="3073400"/>
              <a:ext cx="573088" cy="158750"/>
            </a:xfrm>
            <a:custGeom>
              <a:avLst/>
              <a:gdLst>
                <a:gd name="T0" fmla="*/ 1740 w 3611"/>
                <a:gd name="T1" fmla="*/ 214 h 997"/>
                <a:gd name="T2" fmla="*/ 1694 w 3611"/>
                <a:gd name="T3" fmla="*/ 110 h 997"/>
                <a:gd name="T4" fmla="*/ 1701 w 3611"/>
                <a:gd name="T5" fmla="*/ 46 h 997"/>
                <a:gd name="T6" fmla="*/ 1740 w 3611"/>
                <a:gd name="T7" fmla="*/ 14 h 997"/>
                <a:gd name="T8" fmla="*/ 1784 w 3611"/>
                <a:gd name="T9" fmla="*/ 2 h 997"/>
                <a:gd name="T10" fmla="*/ 1808 w 3611"/>
                <a:gd name="T11" fmla="*/ 0 h 997"/>
                <a:gd name="T12" fmla="*/ 1841 w 3611"/>
                <a:gd name="T13" fmla="*/ 4 h 997"/>
                <a:gd name="T14" fmla="*/ 1886 w 3611"/>
                <a:gd name="T15" fmla="*/ 20 h 997"/>
                <a:gd name="T16" fmla="*/ 1918 w 3611"/>
                <a:gd name="T17" fmla="*/ 59 h 997"/>
                <a:gd name="T18" fmla="*/ 1914 w 3611"/>
                <a:gd name="T19" fmla="*/ 132 h 997"/>
                <a:gd name="T20" fmla="*/ 1852 w 3611"/>
                <a:gd name="T21" fmla="*/ 248 h 997"/>
                <a:gd name="T22" fmla="*/ 2123 w 3611"/>
                <a:gd name="T23" fmla="*/ 6 h 997"/>
                <a:gd name="T24" fmla="*/ 2196 w 3611"/>
                <a:gd name="T25" fmla="*/ 43 h 997"/>
                <a:gd name="T26" fmla="*/ 2320 w 3611"/>
                <a:gd name="T27" fmla="*/ 109 h 997"/>
                <a:gd name="T28" fmla="*/ 2466 w 3611"/>
                <a:gd name="T29" fmla="*/ 194 h 997"/>
                <a:gd name="T30" fmla="*/ 2582 w 3611"/>
                <a:gd name="T31" fmla="*/ 239 h 997"/>
                <a:gd name="T32" fmla="*/ 2658 w 3611"/>
                <a:gd name="T33" fmla="*/ 201 h 997"/>
                <a:gd name="T34" fmla="*/ 2877 w 3611"/>
                <a:gd name="T35" fmla="*/ 394 h 997"/>
                <a:gd name="T36" fmla="*/ 2825 w 3611"/>
                <a:gd name="T37" fmla="*/ 293 h 997"/>
                <a:gd name="T38" fmla="*/ 2828 w 3611"/>
                <a:gd name="T39" fmla="*/ 234 h 997"/>
                <a:gd name="T40" fmla="*/ 2862 w 3611"/>
                <a:gd name="T41" fmla="*/ 205 h 997"/>
                <a:gd name="T42" fmla="*/ 2900 w 3611"/>
                <a:gd name="T43" fmla="*/ 196 h 997"/>
                <a:gd name="T44" fmla="*/ 2920 w 3611"/>
                <a:gd name="T45" fmla="*/ 195 h 997"/>
                <a:gd name="T46" fmla="*/ 2955 w 3611"/>
                <a:gd name="T47" fmla="*/ 201 h 997"/>
                <a:gd name="T48" fmla="*/ 2994 w 3611"/>
                <a:gd name="T49" fmla="*/ 224 h 997"/>
                <a:gd name="T50" fmla="*/ 3007 w 3611"/>
                <a:gd name="T51" fmla="*/ 274 h 997"/>
                <a:gd name="T52" fmla="*/ 2971 w 3611"/>
                <a:gd name="T53" fmla="*/ 364 h 997"/>
                <a:gd name="T54" fmla="*/ 3163 w 3611"/>
                <a:gd name="T55" fmla="*/ 195 h 997"/>
                <a:gd name="T56" fmla="*/ 3223 w 3611"/>
                <a:gd name="T57" fmla="*/ 226 h 997"/>
                <a:gd name="T58" fmla="*/ 3338 w 3611"/>
                <a:gd name="T59" fmla="*/ 287 h 997"/>
                <a:gd name="T60" fmla="*/ 3475 w 3611"/>
                <a:gd name="T61" fmla="*/ 368 h 997"/>
                <a:gd name="T62" fmla="*/ 3577 w 3611"/>
                <a:gd name="T63" fmla="*/ 467 h 997"/>
                <a:gd name="T64" fmla="*/ 3609 w 3611"/>
                <a:gd name="T65" fmla="*/ 589 h 997"/>
                <a:gd name="T66" fmla="*/ 3610 w 3611"/>
                <a:gd name="T67" fmla="*/ 703 h 997"/>
                <a:gd name="T68" fmla="*/ 0 w 3611"/>
                <a:gd name="T69" fmla="*/ 668 h 997"/>
                <a:gd name="T70" fmla="*/ 7 w 3611"/>
                <a:gd name="T71" fmla="*/ 557 h 997"/>
                <a:gd name="T72" fmla="*/ 53 w 3611"/>
                <a:gd name="T73" fmla="*/ 442 h 997"/>
                <a:gd name="T74" fmla="*/ 171 w 3611"/>
                <a:gd name="T75" fmla="*/ 348 h 997"/>
                <a:gd name="T76" fmla="*/ 306 w 3611"/>
                <a:gd name="T77" fmla="*/ 271 h 997"/>
                <a:gd name="T78" fmla="*/ 409 w 3611"/>
                <a:gd name="T79" fmla="*/ 216 h 997"/>
                <a:gd name="T80" fmla="*/ 451 w 3611"/>
                <a:gd name="T81" fmla="*/ 195 h 997"/>
                <a:gd name="T82" fmla="*/ 625 w 3611"/>
                <a:gd name="T83" fmla="*/ 337 h 997"/>
                <a:gd name="T84" fmla="*/ 604 w 3611"/>
                <a:gd name="T85" fmla="*/ 259 h 997"/>
                <a:gd name="T86" fmla="*/ 626 w 3611"/>
                <a:gd name="T87" fmla="*/ 216 h 997"/>
                <a:gd name="T88" fmla="*/ 666 w 3611"/>
                <a:gd name="T89" fmla="*/ 199 h 997"/>
                <a:gd name="T90" fmla="*/ 697 w 3611"/>
                <a:gd name="T91" fmla="*/ 195 h 997"/>
                <a:gd name="T92" fmla="*/ 720 w 3611"/>
                <a:gd name="T93" fmla="*/ 198 h 997"/>
                <a:gd name="T94" fmla="*/ 759 w 3611"/>
                <a:gd name="T95" fmla="*/ 210 h 997"/>
                <a:gd name="T96" fmla="*/ 788 w 3611"/>
                <a:gd name="T97" fmla="*/ 245 h 997"/>
                <a:gd name="T98" fmla="*/ 780 w 3611"/>
                <a:gd name="T99" fmla="*/ 314 h 997"/>
                <a:gd name="T100" fmla="*/ 811 w 3611"/>
                <a:gd name="T101" fmla="*/ 613 h 997"/>
                <a:gd name="T102" fmla="*/ 966 w 3611"/>
                <a:gd name="T103" fmla="*/ 207 h 997"/>
                <a:gd name="T104" fmla="*/ 1057 w 3611"/>
                <a:gd name="T105" fmla="*/ 255 h 997"/>
                <a:gd name="T106" fmla="*/ 1185 w 3611"/>
                <a:gd name="T107" fmla="*/ 171 h 997"/>
                <a:gd name="T108" fmla="*/ 1328 w 3611"/>
                <a:gd name="T109" fmla="*/ 90 h 997"/>
                <a:gd name="T110" fmla="*/ 1441 w 3611"/>
                <a:gd name="T111" fmla="*/ 31 h 997"/>
                <a:gd name="T112" fmla="*/ 1498 w 3611"/>
                <a:gd name="T113" fmla="*/ 2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1" h="997">
                  <a:moveTo>
                    <a:pt x="1502" y="0"/>
                  </a:moveTo>
                  <a:lnTo>
                    <a:pt x="1666" y="520"/>
                  </a:lnTo>
                  <a:lnTo>
                    <a:pt x="1763" y="248"/>
                  </a:lnTo>
                  <a:lnTo>
                    <a:pt x="1740" y="214"/>
                  </a:lnTo>
                  <a:lnTo>
                    <a:pt x="1722" y="184"/>
                  </a:lnTo>
                  <a:lnTo>
                    <a:pt x="1708" y="156"/>
                  </a:lnTo>
                  <a:lnTo>
                    <a:pt x="1699" y="132"/>
                  </a:lnTo>
                  <a:lnTo>
                    <a:pt x="1694" y="110"/>
                  </a:lnTo>
                  <a:lnTo>
                    <a:pt x="1692" y="91"/>
                  </a:lnTo>
                  <a:lnTo>
                    <a:pt x="1693" y="74"/>
                  </a:lnTo>
                  <a:lnTo>
                    <a:pt x="1696" y="59"/>
                  </a:lnTo>
                  <a:lnTo>
                    <a:pt x="1701" y="46"/>
                  </a:lnTo>
                  <a:lnTo>
                    <a:pt x="1709" y="36"/>
                  </a:lnTo>
                  <a:lnTo>
                    <a:pt x="1718" y="27"/>
                  </a:lnTo>
                  <a:lnTo>
                    <a:pt x="1729" y="20"/>
                  </a:lnTo>
                  <a:lnTo>
                    <a:pt x="1740" y="14"/>
                  </a:lnTo>
                  <a:lnTo>
                    <a:pt x="1751" y="10"/>
                  </a:lnTo>
                  <a:lnTo>
                    <a:pt x="1762" y="7"/>
                  </a:lnTo>
                  <a:lnTo>
                    <a:pt x="1773" y="3"/>
                  </a:lnTo>
                  <a:lnTo>
                    <a:pt x="1784" y="2"/>
                  </a:lnTo>
                  <a:lnTo>
                    <a:pt x="1792" y="1"/>
                  </a:lnTo>
                  <a:lnTo>
                    <a:pt x="1800" y="1"/>
                  </a:lnTo>
                  <a:lnTo>
                    <a:pt x="1806" y="0"/>
                  </a:lnTo>
                  <a:lnTo>
                    <a:pt x="1808" y="0"/>
                  </a:lnTo>
                  <a:lnTo>
                    <a:pt x="1813" y="1"/>
                  </a:lnTo>
                  <a:lnTo>
                    <a:pt x="1821" y="1"/>
                  </a:lnTo>
                  <a:lnTo>
                    <a:pt x="1830" y="2"/>
                  </a:lnTo>
                  <a:lnTo>
                    <a:pt x="1841" y="4"/>
                  </a:lnTo>
                  <a:lnTo>
                    <a:pt x="1852" y="7"/>
                  </a:lnTo>
                  <a:lnTo>
                    <a:pt x="1863" y="10"/>
                  </a:lnTo>
                  <a:lnTo>
                    <a:pt x="1875" y="14"/>
                  </a:lnTo>
                  <a:lnTo>
                    <a:pt x="1886" y="20"/>
                  </a:lnTo>
                  <a:lnTo>
                    <a:pt x="1896" y="27"/>
                  </a:lnTo>
                  <a:lnTo>
                    <a:pt x="1904" y="36"/>
                  </a:lnTo>
                  <a:lnTo>
                    <a:pt x="1912" y="47"/>
                  </a:lnTo>
                  <a:lnTo>
                    <a:pt x="1918" y="59"/>
                  </a:lnTo>
                  <a:lnTo>
                    <a:pt x="1922" y="74"/>
                  </a:lnTo>
                  <a:lnTo>
                    <a:pt x="1922" y="91"/>
                  </a:lnTo>
                  <a:lnTo>
                    <a:pt x="1920" y="110"/>
                  </a:lnTo>
                  <a:lnTo>
                    <a:pt x="1914" y="132"/>
                  </a:lnTo>
                  <a:lnTo>
                    <a:pt x="1905" y="157"/>
                  </a:lnTo>
                  <a:lnTo>
                    <a:pt x="1892" y="184"/>
                  </a:lnTo>
                  <a:lnTo>
                    <a:pt x="1874" y="214"/>
                  </a:lnTo>
                  <a:lnTo>
                    <a:pt x="1852" y="248"/>
                  </a:lnTo>
                  <a:lnTo>
                    <a:pt x="1947" y="520"/>
                  </a:lnTo>
                  <a:lnTo>
                    <a:pt x="2112" y="0"/>
                  </a:lnTo>
                  <a:lnTo>
                    <a:pt x="2115" y="2"/>
                  </a:lnTo>
                  <a:lnTo>
                    <a:pt x="2123" y="6"/>
                  </a:lnTo>
                  <a:lnTo>
                    <a:pt x="2135" y="12"/>
                  </a:lnTo>
                  <a:lnTo>
                    <a:pt x="2152" y="20"/>
                  </a:lnTo>
                  <a:lnTo>
                    <a:pt x="2172" y="31"/>
                  </a:lnTo>
                  <a:lnTo>
                    <a:pt x="2196" y="43"/>
                  </a:lnTo>
                  <a:lnTo>
                    <a:pt x="2224" y="57"/>
                  </a:lnTo>
                  <a:lnTo>
                    <a:pt x="2253" y="74"/>
                  </a:lnTo>
                  <a:lnTo>
                    <a:pt x="2286" y="90"/>
                  </a:lnTo>
                  <a:lnTo>
                    <a:pt x="2320" y="109"/>
                  </a:lnTo>
                  <a:lnTo>
                    <a:pt x="2355" y="128"/>
                  </a:lnTo>
                  <a:lnTo>
                    <a:pt x="2391" y="149"/>
                  </a:lnTo>
                  <a:lnTo>
                    <a:pt x="2429" y="171"/>
                  </a:lnTo>
                  <a:lnTo>
                    <a:pt x="2466" y="194"/>
                  </a:lnTo>
                  <a:lnTo>
                    <a:pt x="2503" y="217"/>
                  </a:lnTo>
                  <a:lnTo>
                    <a:pt x="2531" y="235"/>
                  </a:lnTo>
                  <a:lnTo>
                    <a:pt x="2555" y="253"/>
                  </a:lnTo>
                  <a:lnTo>
                    <a:pt x="2582" y="239"/>
                  </a:lnTo>
                  <a:lnTo>
                    <a:pt x="2606" y="227"/>
                  </a:lnTo>
                  <a:lnTo>
                    <a:pt x="2627" y="216"/>
                  </a:lnTo>
                  <a:lnTo>
                    <a:pt x="2645" y="207"/>
                  </a:lnTo>
                  <a:lnTo>
                    <a:pt x="2658" y="201"/>
                  </a:lnTo>
                  <a:lnTo>
                    <a:pt x="2666" y="196"/>
                  </a:lnTo>
                  <a:lnTo>
                    <a:pt x="2669" y="195"/>
                  </a:lnTo>
                  <a:lnTo>
                    <a:pt x="2801" y="613"/>
                  </a:lnTo>
                  <a:lnTo>
                    <a:pt x="2877" y="394"/>
                  </a:lnTo>
                  <a:lnTo>
                    <a:pt x="2858" y="364"/>
                  </a:lnTo>
                  <a:lnTo>
                    <a:pt x="2842" y="337"/>
                  </a:lnTo>
                  <a:lnTo>
                    <a:pt x="2831" y="314"/>
                  </a:lnTo>
                  <a:lnTo>
                    <a:pt x="2825" y="293"/>
                  </a:lnTo>
                  <a:lnTo>
                    <a:pt x="2821" y="274"/>
                  </a:lnTo>
                  <a:lnTo>
                    <a:pt x="2821" y="259"/>
                  </a:lnTo>
                  <a:lnTo>
                    <a:pt x="2824" y="245"/>
                  </a:lnTo>
                  <a:lnTo>
                    <a:pt x="2828" y="234"/>
                  </a:lnTo>
                  <a:lnTo>
                    <a:pt x="2835" y="224"/>
                  </a:lnTo>
                  <a:lnTo>
                    <a:pt x="2843" y="216"/>
                  </a:lnTo>
                  <a:lnTo>
                    <a:pt x="2852" y="210"/>
                  </a:lnTo>
                  <a:lnTo>
                    <a:pt x="2862" y="205"/>
                  </a:lnTo>
                  <a:lnTo>
                    <a:pt x="2873" y="201"/>
                  </a:lnTo>
                  <a:lnTo>
                    <a:pt x="2883" y="199"/>
                  </a:lnTo>
                  <a:lnTo>
                    <a:pt x="2893" y="198"/>
                  </a:lnTo>
                  <a:lnTo>
                    <a:pt x="2900" y="196"/>
                  </a:lnTo>
                  <a:lnTo>
                    <a:pt x="2908" y="195"/>
                  </a:lnTo>
                  <a:lnTo>
                    <a:pt x="2914" y="195"/>
                  </a:lnTo>
                  <a:lnTo>
                    <a:pt x="2915" y="195"/>
                  </a:lnTo>
                  <a:lnTo>
                    <a:pt x="2920" y="195"/>
                  </a:lnTo>
                  <a:lnTo>
                    <a:pt x="2928" y="196"/>
                  </a:lnTo>
                  <a:lnTo>
                    <a:pt x="2935" y="198"/>
                  </a:lnTo>
                  <a:lnTo>
                    <a:pt x="2945" y="199"/>
                  </a:lnTo>
                  <a:lnTo>
                    <a:pt x="2955" y="201"/>
                  </a:lnTo>
                  <a:lnTo>
                    <a:pt x="2966" y="205"/>
                  </a:lnTo>
                  <a:lnTo>
                    <a:pt x="2976" y="210"/>
                  </a:lnTo>
                  <a:lnTo>
                    <a:pt x="2985" y="216"/>
                  </a:lnTo>
                  <a:lnTo>
                    <a:pt x="2994" y="224"/>
                  </a:lnTo>
                  <a:lnTo>
                    <a:pt x="3000" y="234"/>
                  </a:lnTo>
                  <a:lnTo>
                    <a:pt x="3005" y="245"/>
                  </a:lnTo>
                  <a:lnTo>
                    <a:pt x="3007" y="259"/>
                  </a:lnTo>
                  <a:lnTo>
                    <a:pt x="3007" y="274"/>
                  </a:lnTo>
                  <a:lnTo>
                    <a:pt x="3004" y="293"/>
                  </a:lnTo>
                  <a:lnTo>
                    <a:pt x="2997" y="314"/>
                  </a:lnTo>
                  <a:lnTo>
                    <a:pt x="2986" y="337"/>
                  </a:lnTo>
                  <a:lnTo>
                    <a:pt x="2971" y="364"/>
                  </a:lnTo>
                  <a:lnTo>
                    <a:pt x="2951" y="394"/>
                  </a:lnTo>
                  <a:lnTo>
                    <a:pt x="3028" y="613"/>
                  </a:lnTo>
                  <a:lnTo>
                    <a:pt x="3160" y="194"/>
                  </a:lnTo>
                  <a:lnTo>
                    <a:pt x="3163" y="195"/>
                  </a:lnTo>
                  <a:lnTo>
                    <a:pt x="3171" y="200"/>
                  </a:lnTo>
                  <a:lnTo>
                    <a:pt x="3185" y="206"/>
                  </a:lnTo>
                  <a:lnTo>
                    <a:pt x="3202" y="215"/>
                  </a:lnTo>
                  <a:lnTo>
                    <a:pt x="3223" y="226"/>
                  </a:lnTo>
                  <a:lnTo>
                    <a:pt x="3248" y="239"/>
                  </a:lnTo>
                  <a:lnTo>
                    <a:pt x="3276" y="253"/>
                  </a:lnTo>
                  <a:lnTo>
                    <a:pt x="3306" y="270"/>
                  </a:lnTo>
                  <a:lnTo>
                    <a:pt x="3338" y="287"/>
                  </a:lnTo>
                  <a:lnTo>
                    <a:pt x="3371" y="306"/>
                  </a:lnTo>
                  <a:lnTo>
                    <a:pt x="3405" y="326"/>
                  </a:lnTo>
                  <a:lnTo>
                    <a:pt x="3440" y="347"/>
                  </a:lnTo>
                  <a:lnTo>
                    <a:pt x="3475" y="368"/>
                  </a:lnTo>
                  <a:lnTo>
                    <a:pt x="3509" y="392"/>
                  </a:lnTo>
                  <a:lnTo>
                    <a:pt x="3537" y="416"/>
                  </a:lnTo>
                  <a:lnTo>
                    <a:pt x="3560" y="441"/>
                  </a:lnTo>
                  <a:lnTo>
                    <a:pt x="3577" y="467"/>
                  </a:lnTo>
                  <a:lnTo>
                    <a:pt x="3590" y="496"/>
                  </a:lnTo>
                  <a:lnTo>
                    <a:pt x="3599" y="524"/>
                  </a:lnTo>
                  <a:lnTo>
                    <a:pt x="3606" y="556"/>
                  </a:lnTo>
                  <a:lnTo>
                    <a:pt x="3609" y="589"/>
                  </a:lnTo>
                  <a:lnTo>
                    <a:pt x="3611" y="624"/>
                  </a:lnTo>
                  <a:lnTo>
                    <a:pt x="3611" y="634"/>
                  </a:lnTo>
                  <a:lnTo>
                    <a:pt x="3611" y="667"/>
                  </a:lnTo>
                  <a:lnTo>
                    <a:pt x="3610" y="703"/>
                  </a:lnTo>
                  <a:lnTo>
                    <a:pt x="3610" y="997"/>
                  </a:lnTo>
                  <a:lnTo>
                    <a:pt x="0" y="997"/>
                  </a:lnTo>
                  <a:lnTo>
                    <a:pt x="0" y="703"/>
                  </a:lnTo>
                  <a:lnTo>
                    <a:pt x="0" y="668"/>
                  </a:lnTo>
                  <a:lnTo>
                    <a:pt x="0" y="635"/>
                  </a:lnTo>
                  <a:lnTo>
                    <a:pt x="0" y="625"/>
                  </a:lnTo>
                  <a:lnTo>
                    <a:pt x="2" y="590"/>
                  </a:lnTo>
                  <a:lnTo>
                    <a:pt x="7" y="557"/>
                  </a:lnTo>
                  <a:lnTo>
                    <a:pt x="12" y="526"/>
                  </a:lnTo>
                  <a:lnTo>
                    <a:pt x="22" y="497"/>
                  </a:lnTo>
                  <a:lnTo>
                    <a:pt x="35" y="468"/>
                  </a:lnTo>
                  <a:lnTo>
                    <a:pt x="53" y="442"/>
                  </a:lnTo>
                  <a:lnTo>
                    <a:pt x="75" y="417"/>
                  </a:lnTo>
                  <a:lnTo>
                    <a:pt x="103" y="393"/>
                  </a:lnTo>
                  <a:lnTo>
                    <a:pt x="137" y="370"/>
                  </a:lnTo>
                  <a:lnTo>
                    <a:pt x="171" y="348"/>
                  </a:lnTo>
                  <a:lnTo>
                    <a:pt x="206" y="328"/>
                  </a:lnTo>
                  <a:lnTo>
                    <a:pt x="240" y="307"/>
                  </a:lnTo>
                  <a:lnTo>
                    <a:pt x="273" y="289"/>
                  </a:lnTo>
                  <a:lnTo>
                    <a:pt x="306" y="271"/>
                  </a:lnTo>
                  <a:lnTo>
                    <a:pt x="336" y="255"/>
                  </a:lnTo>
                  <a:lnTo>
                    <a:pt x="363" y="240"/>
                  </a:lnTo>
                  <a:lnTo>
                    <a:pt x="388" y="227"/>
                  </a:lnTo>
                  <a:lnTo>
                    <a:pt x="409" y="216"/>
                  </a:lnTo>
                  <a:lnTo>
                    <a:pt x="427" y="207"/>
                  </a:lnTo>
                  <a:lnTo>
                    <a:pt x="440" y="201"/>
                  </a:lnTo>
                  <a:lnTo>
                    <a:pt x="449" y="196"/>
                  </a:lnTo>
                  <a:lnTo>
                    <a:pt x="451" y="195"/>
                  </a:lnTo>
                  <a:lnTo>
                    <a:pt x="584" y="613"/>
                  </a:lnTo>
                  <a:lnTo>
                    <a:pt x="661" y="394"/>
                  </a:lnTo>
                  <a:lnTo>
                    <a:pt x="641" y="364"/>
                  </a:lnTo>
                  <a:lnTo>
                    <a:pt x="625" y="337"/>
                  </a:lnTo>
                  <a:lnTo>
                    <a:pt x="614" y="314"/>
                  </a:lnTo>
                  <a:lnTo>
                    <a:pt x="608" y="293"/>
                  </a:lnTo>
                  <a:lnTo>
                    <a:pt x="604" y="274"/>
                  </a:lnTo>
                  <a:lnTo>
                    <a:pt x="604" y="259"/>
                  </a:lnTo>
                  <a:lnTo>
                    <a:pt x="607" y="245"/>
                  </a:lnTo>
                  <a:lnTo>
                    <a:pt x="611" y="234"/>
                  </a:lnTo>
                  <a:lnTo>
                    <a:pt x="619" y="224"/>
                  </a:lnTo>
                  <a:lnTo>
                    <a:pt x="626" y="216"/>
                  </a:lnTo>
                  <a:lnTo>
                    <a:pt x="636" y="210"/>
                  </a:lnTo>
                  <a:lnTo>
                    <a:pt x="646" y="205"/>
                  </a:lnTo>
                  <a:lnTo>
                    <a:pt x="656" y="201"/>
                  </a:lnTo>
                  <a:lnTo>
                    <a:pt x="666" y="199"/>
                  </a:lnTo>
                  <a:lnTo>
                    <a:pt x="676" y="198"/>
                  </a:lnTo>
                  <a:lnTo>
                    <a:pt x="685" y="196"/>
                  </a:lnTo>
                  <a:lnTo>
                    <a:pt x="691" y="195"/>
                  </a:lnTo>
                  <a:lnTo>
                    <a:pt x="697" y="195"/>
                  </a:lnTo>
                  <a:lnTo>
                    <a:pt x="698" y="195"/>
                  </a:lnTo>
                  <a:lnTo>
                    <a:pt x="703" y="195"/>
                  </a:lnTo>
                  <a:lnTo>
                    <a:pt x="711" y="196"/>
                  </a:lnTo>
                  <a:lnTo>
                    <a:pt x="720" y="198"/>
                  </a:lnTo>
                  <a:lnTo>
                    <a:pt x="728" y="199"/>
                  </a:lnTo>
                  <a:lnTo>
                    <a:pt x="738" y="201"/>
                  </a:lnTo>
                  <a:lnTo>
                    <a:pt x="749" y="205"/>
                  </a:lnTo>
                  <a:lnTo>
                    <a:pt x="759" y="210"/>
                  </a:lnTo>
                  <a:lnTo>
                    <a:pt x="768" y="216"/>
                  </a:lnTo>
                  <a:lnTo>
                    <a:pt x="777" y="224"/>
                  </a:lnTo>
                  <a:lnTo>
                    <a:pt x="783" y="234"/>
                  </a:lnTo>
                  <a:lnTo>
                    <a:pt x="788" y="245"/>
                  </a:lnTo>
                  <a:lnTo>
                    <a:pt x="790" y="259"/>
                  </a:lnTo>
                  <a:lnTo>
                    <a:pt x="790" y="274"/>
                  </a:lnTo>
                  <a:lnTo>
                    <a:pt x="787" y="293"/>
                  </a:lnTo>
                  <a:lnTo>
                    <a:pt x="780" y="314"/>
                  </a:lnTo>
                  <a:lnTo>
                    <a:pt x="769" y="337"/>
                  </a:lnTo>
                  <a:lnTo>
                    <a:pt x="754" y="364"/>
                  </a:lnTo>
                  <a:lnTo>
                    <a:pt x="734" y="394"/>
                  </a:lnTo>
                  <a:lnTo>
                    <a:pt x="811" y="613"/>
                  </a:lnTo>
                  <a:lnTo>
                    <a:pt x="942" y="195"/>
                  </a:lnTo>
                  <a:lnTo>
                    <a:pt x="946" y="196"/>
                  </a:lnTo>
                  <a:lnTo>
                    <a:pt x="953" y="201"/>
                  </a:lnTo>
                  <a:lnTo>
                    <a:pt x="966" y="207"/>
                  </a:lnTo>
                  <a:lnTo>
                    <a:pt x="984" y="216"/>
                  </a:lnTo>
                  <a:lnTo>
                    <a:pt x="1006" y="227"/>
                  </a:lnTo>
                  <a:lnTo>
                    <a:pt x="1030" y="240"/>
                  </a:lnTo>
                  <a:lnTo>
                    <a:pt x="1057" y="255"/>
                  </a:lnTo>
                  <a:lnTo>
                    <a:pt x="1083" y="236"/>
                  </a:lnTo>
                  <a:lnTo>
                    <a:pt x="1110" y="217"/>
                  </a:lnTo>
                  <a:lnTo>
                    <a:pt x="1147" y="194"/>
                  </a:lnTo>
                  <a:lnTo>
                    <a:pt x="1185" y="171"/>
                  </a:lnTo>
                  <a:lnTo>
                    <a:pt x="1222" y="149"/>
                  </a:lnTo>
                  <a:lnTo>
                    <a:pt x="1258" y="128"/>
                  </a:lnTo>
                  <a:lnTo>
                    <a:pt x="1294" y="109"/>
                  </a:lnTo>
                  <a:lnTo>
                    <a:pt x="1328" y="90"/>
                  </a:lnTo>
                  <a:lnTo>
                    <a:pt x="1360" y="74"/>
                  </a:lnTo>
                  <a:lnTo>
                    <a:pt x="1390" y="57"/>
                  </a:lnTo>
                  <a:lnTo>
                    <a:pt x="1417" y="43"/>
                  </a:lnTo>
                  <a:lnTo>
                    <a:pt x="1441" y="31"/>
                  </a:lnTo>
                  <a:lnTo>
                    <a:pt x="1462" y="20"/>
                  </a:lnTo>
                  <a:lnTo>
                    <a:pt x="1479" y="12"/>
                  </a:lnTo>
                  <a:lnTo>
                    <a:pt x="1491" y="6"/>
                  </a:lnTo>
                  <a:lnTo>
                    <a:pt x="1498" y="2"/>
                  </a:lnTo>
                  <a:lnTo>
                    <a:pt x="1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38"/>
            <p:cNvSpPr>
              <a:spLocks/>
            </p:cNvSpPr>
            <p:nvPr/>
          </p:nvSpPr>
          <p:spPr bwMode="auto">
            <a:xfrm>
              <a:off x="5383213" y="2955925"/>
              <a:ext cx="104775" cy="134938"/>
            </a:xfrm>
            <a:custGeom>
              <a:avLst/>
              <a:gdLst>
                <a:gd name="T0" fmla="*/ 346 w 663"/>
                <a:gd name="T1" fmla="*/ 1 h 849"/>
                <a:gd name="T2" fmla="*/ 372 w 663"/>
                <a:gd name="T3" fmla="*/ 2 h 849"/>
                <a:gd name="T4" fmla="*/ 406 w 663"/>
                <a:gd name="T5" fmla="*/ 6 h 849"/>
                <a:gd name="T6" fmla="*/ 447 w 663"/>
                <a:gd name="T7" fmla="*/ 17 h 849"/>
                <a:gd name="T8" fmla="*/ 490 w 663"/>
                <a:gd name="T9" fmla="*/ 35 h 849"/>
                <a:gd name="T10" fmla="*/ 532 w 663"/>
                <a:gd name="T11" fmla="*/ 61 h 849"/>
                <a:gd name="T12" fmla="*/ 574 w 663"/>
                <a:gd name="T13" fmla="*/ 97 h 849"/>
                <a:gd name="T14" fmla="*/ 610 w 663"/>
                <a:gd name="T15" fmla="*/ 147 h 849"/>
                <a:gd name="T16" fmla="*/ 638 w 663"/>
                <a:gd name="T17" fmla="*/ 210 h 849"/>
                <a:gd name="T18" fmla="*/ 655 w 663"/>
                <a:gd name="T19" fmla="*/ 289 h 849"/>
                <a:gd name="T20" fmla="*/ 660 w 663"/>
                <a:gd name="T21" fmla="*/ 339 h 849"/>
                <a:gd name="T22" fmla="*/ 661 w 663"/>
                <a:gd name="T23" fmla="*/ 355 h 849"/>
                <a:gd name="T24" fmla="*/ 662 w 663"/>
                <a:gd name="T25" fmla="*/ 385 h 849"/>
                <a:gd name="T26" fmla="*/ 662 w 663"/>
                <a:gd name="T27" fmla="*/ 426 h 849"/>
                <a:gd name="T28" fmla="*/ 660 w 663"/>
                <a:gd name="T29" fmla="*/ 477 h 849"/>
                <a:gd name="T30" fmla="*/ 652 w 663"/>
                <a:gd name="T31" fmla="*/ 533 h 849"/>
                <a:gd name="T32" fmla="*/ 640 w 663"/>
                <a:gd name="T33" fmla="*/ 591 h 849"/>
                <a:gd name="T34" fmla="*/ 620 w 663"/>
                <a:gd name="T35" fmla="*/ 649 h 849"/>
                <a:gd name="T36" fmla="*/ 593 w 663"/>
                <a:gd name="T37" fmla="*/ 705 h 849"/>
                <a:gd name="T38" fmla="*/ 556 w 663"/>
                <a:gd name="T39" fmla="*/ 756 h 849"/>
                <a:gd name="T40" fmla="*/ 508 w 663"/>
                <a:gd name="T41" fmla="*/ 797 h 849"/>
                <a:gd name="T42" fmla="*/ 449 w 663"/>
                <a:gd name="T43" fmla="*/ 829 h 849"/>
                <a:gd name="T44" fmla="*/ 375 w 663"/>
                <a:gd name="T45" fmla="*/ 845 h 849"/>
                <a:gd name="T46" fmla="*/ 329 w 663"/>
                <a:gd name="T47" fmla="*/ 849 h 849"/>
                <a:gd name="T48" fmla="*/ 249 w 663"/>
                <a:gd name="T49" fmla="*/ 839 h 849"/>
                <a:gd name="T50" fmla="*/ 182 w 663"/>
                <a:gd name="T51" fmla="*/ 815 h 849"/>
                <a:gd name="T52" fmla="*/ 130 w 663"/>
                <a:gd name="T53" fmla="*/ 777 h 849"/>
                <a:gd name="T54" fmla="*/ 87 w 663"/>
                <a:gd name="T55" fmla="*/ 730 h 849"/>
                <a:gd name="T56" fmla="*/ 55 w 663"/>
                <a:gd name="T57" fmla="*/ 678 h 849"/>
                <a:gd name="T58" fmla="*/ 32 w 663"/>
                <a:gd name="T59" fmla="*/ 619 h 849"/>
                <a:gd name="T60" fmla="*/ 17 w 663"/>
                <a:gd name="T61" fmla="*/ 561 h 849"/>
                <a:gd name="T62" fmla="*/ 7 w 663"/>
                <a:gd name="T63" fmla="*/ 504 h 849"/>
                <a:gd name="T64" fmla="*/ 2 w 663"/>
                <a:gd name="T65" fmla="*/ 451 h 849"/>
                <a:gd name="T66" fmla="*/ 0 w 663"/>
                <a:gd name="T67" fmla="*/ 404 h 849"/>
                <a:gd name="T68" fmla="*/ 1 w 663"/>
                <a:gd name="T69" fmla="*/ 368 h 849"/>
                <a:gd name="T70" fmla="*/ 2 w 663"/>
                <a:gd name="T71" fmla="*/ 344 h 849"/>
                <a:gd name="T72" fmla="*/ 4 w 663"/>
                <a:gd name="T73" fmla="*/ 336 h 849"/>
                <a:gd name="T74" fmla="*/ 15 w 663"/>
                <a:gd name="T75" fmla="*/ 248 h 849"/>
                <a:gd name="T76" fmla="*/ 38 w 663"/>
                <a:gd name="T77" fmla="*/ 177 h 849"/>
                <a:gd name="T78" fmla="*/ 70 w 663"/>
                <a:gd name="T79" fmla="*/ 120 h 849"/>
                <a:gd name="T80" fmla="*/ 109 w 663"/>
                <a:gd name="T81" fmla="*/ 78 h 849"/>
                <a:gd name="T82" fmla="*/ 152 w 663"/>
                <a:gd name="T83" fmla="*/ 47 h 849"/>
                <a:gd name="T84" fmla="*/ 196 w 663"/>
                <a:gd name="T85" fmla="*/ 25 h 849"/>
                <a:gd name="T86" fmla="*/ 237 w 663"/>
                <a:gd name="T87" fmla="*/ 12 h 849"/>
                <a:gd name="T88" fmla="*/ 275 w 663"/>
                <a:gd name="T89" fmla="*/ 4 h 849"/>
                <a:gd name="T90" fmla="*/ 305 w 663"/>
                <a:gd name="T91" fmla="*/ 1 h 849"/>
                <a:gd name="T92" fmla="*/ 326 w 663"/>
                <a:gd name="T93" fmla="*/ 0 h 849"/>
                <a:gd name="T94" fmla="*/ 337 w 663"/>
                <a:gd name="T95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3" h="849">
                  <a:moveTo>
                    <a:pt x="337" y="0"/>
                  </a:moveTo>
                  <a:lnTo>
                    <a:pt x="346" y="1"/>
                  </a:lnTo>
                  <a:lnTo>
                    <a:pt x="358" y="1"/>
                  </a:lnTo>
                  <a:lnTo>
                    <a:pt x="372" y="2"/>
                  </a:lnTo>
                  <a:lnTo>
                    <a:pt x="389" y="4"/>
                  </a:lnTo>
                  <a:lnTo>
                    <a:pt x="406" y="6"/>
                  </a:lnTo>
                  <a:lnTo>
                    <a:pt x="426" y="11"/>
                  </a:lnTo>
                  <a:lnTo>
                    <a:pt x="447" y="17"/>
                  </a:lnTo>
                  <a:lnTo>
                    <a:pt x="468" y="25"/>
                  </a:lnTo>
                  <a:lnTo>
                    <a:pt x="490" y="35"/>
                  </a:lnTo>
                  <a:lnTo>
                    <a:pt x="511" y="47"/>
                  </a:lnTo>
                  <a:lnTo>
                    <a:pt x="532" y="61"/>
                  </a:lnTo>
                  <a:lnTo>
                    <a:pt x="554" y="78"/>
                  </a:lnTo>
                  <a:lnTo>
                    <a:pt x="574" y="97"/>
                  </a:lnTo>
                  <a:lnTo>
                    <a:pt x="593" y="120"/>
                  </a:lnTo>
                  <a:lnTo>
                    <a:pt x="610" y="147"/>
                  </a:lnTo>
                  <a:lnTo>
                    <a:pt x="626" y="176"/>
                  </a:lnTo>
                  <a:lnTo>
                    <a:pt x="638" y="210"/>
                  </a:lnTo>
                  <a:lnTo>
                    <a:pt x="649" y="248"/>
                  </a:lnTo>
                  <a:lnTo>
                    <a:pt x="655" y="289"/>
                  </a:lnTo>
                  <a:lnTo>
                    <a:pt x="660" y="336"/>
                  </a:lnTo>
                  <a:lnTo>
                    <a:pt x="660" y="339"/>
                  </a:lnTo>
                  <a:lnTo>
                    <a:pt x="661" y="344"/>
                  </a:lnTo>
                  <a:lnTo>
                    <a:pt x="661" y="355"/>
                  </a:lnTo>
                  <a:lnTo>
                    <a:pt x="662" y="368"/>
                  </a:lnTo>
                  <a:lnTo>
                    <a:pt x="662" y="385"/>
                  </a:lnTo>
                  <a:lnTo>
                    <a:pt x="663" y="404"/>
                  </a:lnTo>
                  <a:lnTo>
                    <a:pt x="662" y="426"/>
                  </a:lnTo>
                  <a:lnTo>
                    <a:pt x="661" y="451"/>
                  </a:lnTo>
                  <a:lnTo>
                    <a:pt x="660" y="477"/>
                  </a:lnTo>
                  <a:lnTo>
                    <a:pt x="656" y="504"/>
                  </a:lnTo>
                  <a:lnTo>
                    <a:pt x="652" y="533"/>
                  </a:lnTo>
                  <a:lnTo>
                    <a:pt x="646" y="561"/>
                  </a:lnTo>
                  <a:lnTo>
                    <a:pt x="640" y="591"/>
                  </a:lnTo>
                  <a:lnTo>
                    <a:pt x="631" y="621"/>
                  </a:lnTo>
                  <a:lnTo>
                    <a:pt x="620" y="649"/>
                  </a:lnTo>
                  <a:lnTo>
                    <a:pt x="608" y="678"/>
                  </a:lnTo>
                  <a:lnTo>
                    <a:pt x="593" y="705"/>
                  </a:lnTo>
                  <a:lnTo>
                    <a:pt x="576" y="731"/>
                  </a:lnTo>
                  <a:lnTo>
                    <a:pt x="556" y="756"/>
                  </a:lnTo>
                  <a:lnTo>
                    <a:pt x="533" y="777"/>
                  </a:lnTo>
                  <a:lnTo>
                    <a:pt x="508" y="797"/>
                  </a:lnTo>
                  <a:lnTo>
                    <a:pt x="481" y="815"/>
                  </a:lnTo>
                  <a:lnTo>
                    <a:pt x="449" y="829"/>
                  </a:lnTo>
                  <a:lnTo>
                    <a:pt x="414" y="839"/>
                  </a:lnTo>
                  <a:lnTo>
                    <a:pt x="375" y="845"/>
                  </a:lnTo>
                  <a:lnTo>
                    <a:pt x="334" y="849"/>
                  </a:lnTo>
                  <a:lnTo>
                    <a:pt x="329" y="849"/>
                  </a:lnTo>
                  <a:lnTo>
                    <a:pt x="288" y="845"/>
                  </a:lnTo>
                  <a:lnTo>
                    <a:pt x="249" y="839"/>
                  </a:lnTo>
                  <a:lnTo>
                    <a:pt x="214" y="828"/>
                  </a:lnTo>
                  <a:lnTo>
                    <a:pt x="182" y="815"/>
                  </a:lnTo>
                  <a:lnTo>
                    <a:pt x="155" y="797"/>
                  </a:lnTo>
                  <a:lnTo>
                    <a:pt x="130" y="777"/>
                  </a:lnTo>
                  <a:lnTo>
                    <a:pt x="107" y="756"/>
                  </a:lnTo>
                  <a:lnTo>
                    <a:pt x="87" y="730"/>
                  </a:lnTo>
                  <a:lnTo>
                    <a:pt x="70" y="705"/>
                  </a:lnTo>
                  <a:lnTo>
                    <a:pt x="55" y="678"/>
                  </a:lnTo>
                  <a:lnTo>
                    <a:pt x="43" y="649"/>
                  </a:lnTo>
                  <a:lnTo>
                    <a:pt x="32" y="619"/>
                  </a:lnTo>
                  <a:lnTo>
                    <a:pt x="23" y="591"/>
                  </a:lnTo>
                  <a:lnTo>
                    <a:pt x="17" y="561"/>
                  </a:lnTo>
                  <a:lnTo>
                    <a:pt x="11" y="532"/>
                  </a:lnTo>
                  <a:lnTo>
                    <a:pt x="7" y="504"/>
                  </a:lnTo>
                  <a:lnTo>
                    <a:pt x="4" y="477"/>
                  </a:lnTo>
                  <a:lnTo>
                    <a:pt x="2" y="451"/>
                  </a:lnTo>
                  <a:lnTo>
                    <a:pt x="1" y="426"/>
                  </a:lnTo>
                  <a:lnTo>
                    <a:pt x="0" y="404"/>
                  </a:lnTo>
                  <a:lnTo>
                    <a:pt x="1" y="385"/>
                  </a:lnTo>
                  <a:lnTo>
                    <a:pt x="1" y="368"/>
                  </a:lnTo>
                  <a:lnTo>
                    <a:pt x="2" y="355"/>
                  </a:lnTo>
                  <a:lnTo>
                    <a:pt x="2" y="344"/>
                  </a:lnTo>
                  <a:lnTo>
                    <a:pt x="4" y="339"/>
                  </a:lnTo>
                  <a:lnTo>
                    <a:pt x="4" y="336"/>
                  </a:lnTo>
                  <a:lnTo>
                    <a:pt x="8" y="289"/>
                  </a:lnTo>
                  <a:lnTo>
                    <a:pt x="15" y="248"/>
                  </a:lnTo>
                  <a:lnTo>
                    <a:pt x="26" y="210"/>
                  </a:lnTo>
                  <a:lnTo>
                    <a:pt x="38" y="177"/>
                  </a:lnTo>
                  <a:lnTo>
                    <a:pt x="53" y="147"/>
                  </a:lnTo>
                  <a:lnTo>
                    <a:pt x="70" y="120"/>
                  </a:lnTo>
                  <a:lnTo>
                    <a:pt x="89" y="97"/>
                  </a:lnTo>
                  <a:lnTo>
                    <a:pt x="109" y="78"/>
                  </a:lnTo>
                  <a:lnTo>
                    <a:pt x="130" y="61"/>
                  </a:lnTo>
                  <a:lnTo>
                    <a:pt x="152" y="47"/>
                  </a:lnTo>
                  <a:lnTo>
                    <a:pt x="174" y="35"/>
                  </a:lnTo>
                  <a:lnTo>
                    <a:pt x="196" y="25"/>
                  </a:lnTo>
                  <a:lnTo>
                    <a:pt x="216" y="17"/>
                  </a:lnTo>
                  <a:lnTo>
                    <a:pt x="237" y="12"/>
                  </a:lnTo>
                  <a:lnTo>
                    <a:pt x="257" y="7"/>
                  </a:lnTo>
                  <a:lnTo>
                    <a:pt x="275" y="4"/>
                  </a:lnTo>
                  <a:lnTo>
                    <a:pt x="291" y="2"/>
                  </a:lnTo>
                  <a:lnTo>
                    <a:pt x="305" y="1"/>
                  </a:lnTo>
                  <a:lnTo>
                    <a:pt x="317" y="1"/>
                  </a:lnTo>
                  <a:lnTo>
                    <a:pt x="326" y="0"/>
                  </a:lnTo>
                  <a:lnTo>
                    <a:pt x="332" y="1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39"/>
            <p:cNvSpPr>
              <a:spLocks noEditPoints="1"/>
            </p:cNvSpPr>
            <p:nvPr/>
          </p:nvSpPr>
          <p:spPr bwMode="auto">
            <a:xfrm>
              <a:off x="5691188" y="2698750"/>
              <a:ext cx="206375" cy="207963"/>
            </a:xfrm>
            <a:custGeom>
              <a:avLst/>
              <a:gdLst>
                <a:gd name="T0" fmla="*/ 603 w 1301"/>
                <a:gd name="T1" fmla="*/ 246 h 1303"/>
                <a:gd name="T2" fmla="*/ 599 w 1301"/>
                <a:gd name="T3" fmla="*/ 313 h 1303"/>
                <a:gd name="T4" fmla="*/ 581 w 1301"/>
                <a:gd name="T5" fmla="*/ 337 h 1303"/>
                <a:gd name="T6" fmla="*/ 497 w 1301"/>
                <a:gd name="T7" fmla="*/ 383 h 1303"/>
                <a:gd name="T8" fmla="*/ 445 w 1301"/>
                <a:gd name="T9" fmla="*/ 473 h 1303"/>
                <a:gd name="T10" fmla="*/ 457 w 1301"/>
                <a:gd name="T11" fmla="*/ 585 h 1303"/>
                <a:gd name="T12" fmla="*/ 535 w 1301"/>
                <a:gd name="T13" fmla="*/ 661 h 1303"/>
                <a:gd name="T14" fmla="*/ 674 w 1301"/>
                <a:gd name="T15" fmla="*/ 724 h 1303"/>
                <a:gd name="T16" fmla="*/ 717 w 1301"/>
                <a:gd name="T17" fmla="*/ 785 h 1303"/>
                <a:gd name="T18" fmla="*/ 679 w 1301"/>
                <a:gd name="T19" fmla="*/ 840 h 1303"/>
                <a:gd name="T20" fmla="*/ 565 w 1301"/>
                <a:gd name="T21" fmla="*/ 843 h 1303"/>
                <a:gd name="T22" fmla="*/ 472 w 1301"/>
                <a:gd name="T23" fmla="*/ 809 h 1303"/>
                <a:gd name="T24" fmla="*/ 440 w 1301"/>
                <a:gd name="T25" fmla="*/ 890 h 1303"/>
                <a:gd name="T26" fmla="*/ 449 w 1301"/>
                <a:gd name="T27" fmla="*/ 927 h 1303"/>
                <a:gd name="T28" fmla="*/ 564 w 1301"/>
                <a:gd name="T29" fmla="*/ 964 h 1303"/>
                <a:gd name="T30" fmla="*/ 592 w 1301"/>
                <a:gd name="T31" fmla="*/ 983 h 1303"/>
                <a:gd name="T32" fmla="*/ 599 w 1301"/>
                <a:gd name="T33" fmla="*/ 1056 h 1303"/>
                <a:gd name="T34" fmla="*/ 686 w 1301"/>
                <a:gd name="T35" fmla="*/ 1061 h 1303"/>
                <a:gd name="T36" fmla="*/ 700 w 1301"/>
                <a:gd name="T37" fmla="*/ 1011 h 1303"/>
                <a:gd name="T38" fmla="*/ 712 w 1301"/>
                <a:gd name="T39" fmla="*/ 957 h 1303"/>
                <a:gd name="T40" fmla="*/ 803 w 1301"/>
                <a:gd name="T41" fmla="*/ 910 h 1303"/>
                <a:gd name="T42" fmla="*/ 862 w 1301"/>
                <a:gd name="T43" fmla="*/ 809 h 1303"/>
                <a:gd name="T44" fmla="*/ 848 w 1301"/>
                <a:gd name="T45" fmla="*/ 698 h 1303"/>
                <a:gd name="T46" fmla="*/ 766 w 1301"/>
                <a:gd name="T47" fmla="*/ 611 h 1303"/>
                <a:gd name="T48" fmla="*/ 645 w 1301"/>
                <a:gd name="T49" fmla="*/ 558 h 1303"/>
                <a:gd name="T50" fmla="*/ 590 w 1301"/>
                <a:gd name="T51" fmla="*/ 509 h 1303"/>
                <a:gd name="T52" fmla="*/ 607 w 1301"/>
                <a:gd name="T53" fmla="*/ 458 h 1303"/>
                <a:gd name="T54" fmla="*/ 688 w 1301"/>
                <a:gd name="T55" fmla="*/ 442 h 1303"/>
                <a:gd name="T56" fmla="*/ 793 w 1301"/>
                <a:gd name="T57" fmla="*/ 472 h 1303"/>
                <a:gd name="T58" fmla="*/ 816 w 1301"/>
                <a:gd name="T59" fmla="*/ 453 h 1303"/>
                <a:gd name="T60" fmla="*/ 836 w 1301"/>
                <a:gd name="T61" fmla="*/ 367 h 1303"/>
                <a:gd name="T62" fmla="*/ 740 w 1301"/>
                <a:gd name="T63" fmla="*/ 331 h 1303"/>
                <a:gd name="T64" fmla="*/ 704 w 1301"/>
                <a:gd name="T65" fmla="*/ 315 h 1303"/>
                <a:gd name="T66" fmla="*/ 701 w 1301"/>
                <a:gd name="T67" fmla="*/ 253 h 1303"/>
                <a:gd name="T68" fmla="*/ 652 w 1301"/>
                <a:gd name="T69" fmla="*/ 237 h 1303"/>
                <a:gd name="T70" fmla="*/ 739 w 1301"/>
                <a:gd name="T71" fmla="*/ 6 h 1303"/>
                <a:gd name="T72" fmla="*/ 963 w 1301"/>
                <a:gd name="T73" fmla="*/ 79 h 1303"/>
                <a:gd name="T74" fmla="*/ 1153 w 1301"/>
                <a:gd name="T75" fmla="*/ 236 h 1303"/>
                <a:gd name="T76" fmla="*/ 1269 w 1301"/>
                <a:gd name="T77" fmla="*/ 448 h 1303"/>
                <a:gd name="T78" fmla="*/ 1301 w 1301"/>
                <a:gd name="T79" fmla="*/ 681 h 1303"/>
                <a:gd name="T80" fmla="*/ 1248 w 1301"/>
                <a:gd name="T81" fmla="*/ 910 h 1303"/>
                <a:gd name="T82" fmla="*/ 1111 w 1301"/>
                <a:gd name="T83" fmla="*/ 1111 h 1303"/>
                <a:gd name="T84" fmla="*/ 919 w 1301"/>
                <a:gd name="T85" fmla="*/ 1244 h 1303"/>
                <a:gd name="T86" fmla="*/ 702 w 1301"/>
                <a:gd name="T87" fmla="*/ 1300 h 1303"/>
                <a:gd name="T88" fmla="*/ 479 w 1301"/>
                <a:gd name="T89" fmla="*/ 1278 h 1303"/>
                <a:gd name="T90" fmla="*/ 320 w 1301"/>
                <a:gd name="T91" fmla="*/ 1211 h 1303"/>
                <a:gd name="T92" fmla="*/ 153 w 1301"/>
                <a:gd name="T93" fmla="*/ 1285 h 1303"/>
                <a:gd name="T94" fmla="*/ 33 w 1301"/>
                <a:gd name="T95" fmla="*/ 1283 h 1303"/>
                <a:gd name="T96" fmla="*/ 27 w 1301"/>
                <a:gd name="T97" fmla="*/ 1247 h 1303"/>
                <a:gd name="T98" fmla="*/ 109 w 1301"/>
                <a:gd name="T99" fmla="*/ 1182 h 1303"/>
                <a:gd name="T100" fmla="*/ 170 w 1301"/>
                <a:gd name="T101" fmla="*/ 1088 h 1303"/>
                <a:gd name="T102" fmla="*/ 65 w 1301"/>
                <a:gd name="T103" fmla="*/ 935 h 1303"/>
                <a:gd name="T104" fmla="*/ 3 w 1301"/>
                <a:gd name="T105" fmla="*/ 717 h 1303"/>
                <a:gd name="T106" fmla="*/ 20 w 1301"/>
                <a:gd name="T107" fmla="*/ 492 h 1303"/>
                <a:gd name="T108" fmla="*/ 114 w 1301"/>
                <a:gd name="T109" fmla="*/ 282 h 1303"/>
                <a:gd name="T110" fmla="*/ 286 w 1301"/>
                <a:gd name="T111" fmla="*/ 111 h 1303"/>
                <a:gd name="T112" fmla="*/ 505 w 1301"/>
                <a:gd name="T113" fmla="*/ 1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1" h="1303">
                  <a:moveTo>
                    <a:pt x="629" y="237"/>
                  </a:moveTo>
                  <a:lnTo>
                    <a:pt x="617" y="238"/>
                  </a:lnTo>
                  <a:lnTo>
                    <a:pt x="608" y="241"/>
                  </a:lnTo>
                  <a:lnTo>
                    <a:pt x="603" y="246"/>
                  </a:lnTo>
                  <a:lnTo>
                    <a:pt x="600" y="254"/>
                  </a:lnTo>
                  <a:lnTo>
                    <a:pt x="599" y="267"/>
                  </a:lnTo>
                  <a:lnTo>
                    <a:pt x="599" y="299"/>
                  </a:lnTo>
                  <a:lnTo>
                    <a:pt x="599" y="313"/>
                  </a:lnTo>
                  <a:lnTo>
                    <a:pt x="598" y="322"/>
                  </a:lnTo>
                  <a:lnTo>
                    <a:pt x="596" y="328"/>
                  </a:lnTo>
                  <a:lnTo>
                    <a:pt x="590" y="333"/>
                  </a:lnTo>
                  <a:lnTo>
                    <a:pt x="581" y="337"/>
                  </a:lnTo>
                  <a:lnTo>
                    <a:pt x="568" y="343"/>
                  </a:lnTo>
                  <a:lnTo>
                    <a:pt x="542" y="354"/>
                  </a:lnTo>
                  <a:lnTo>
                    <a:pt x="518" y="367"/>
                  </a:lnTo>
                  <a:lnTo>
                    <a:pt x="497" y="383"/>
                  </a:lnTo>
                  <a:lnTo>
                    <a:pt x="478" y="402"/>
                  </a:lnTo>
                  <a:lnTo>
                    <a:pt x="464" y="423"/>
                  </a:lnTo>
                  <a:lnTo>
                    <a:pt x="453" y="447"/>
                  </a:lnTo>
                  <a:lnTo>
                    <a:pt x="445" y="473"/>
                  </a:lnTo>
                  <a:lnTo>
                    <a:pt x="442" y="503"/>
                  </a:lnTo>
                  <a:lnTo>
                    <a:pt x="442" y="532"/>
                  </a:lnTo>
                  <a:lnTo>
                    <a:pt x="448" y="560"/>
                  </a:lnTo>
                  <a:lnTo>
                    <a:pt x="457" y="585"/>
                  </a:lnTo>
                  <a:lnTo>
                    <a:pt x="472" y="607"/>
                  </a:lnTo>
                  <a:lnTo>
                    <a:pt x="489" y="627"/>
                  </a:lnTo>
                  <a:lnTo>
                    <a:pt x="511" y="644"/>
                  </a:lnTo>
                  <a:lnTo>
                    <a:pt x="535" y="661"/>
                  </a:lnTo>
                  <a:lnTo>
                    <a:pt x="573" y="681"/>
                  </a:lnTo>
                  <a:lnTo>
                    <a:pt x="612" y="697"/>
                  </a:lnTo>
                  <a:lnTo>
                    <a:pt x="652" y="713"/>
                  </a:lnTo>
                  <a:lnTo>
                    <a:pt x="674" y="724"/>
                  </a:lnTo>
                  <a:lnTo>
                    <a:pt x="693" y="739"/>
                  </a:lnTo>
                  <a:lnTo>
                    <a:pt x="706" y="753"/>
                  </a:lnTo>
                  <a:lnTo>
                    <a:pt x="714" y="768"/>
                  </a:lnTo>
                  <a:lnTo>
                    <a:pt x="717" y="785"/>
                  </a:lnTo>
                  <a:lnTo>
                    <a:pt x="715" y="801"/>
                  </a:lnTo>
                  <a:lnTo>
                    <a:pt x="709" y="817"/>
                  </a:lnTo>
                  <a:lnTo>
                    <a:pt x="697" y="830"/>
                  </a:lnTo>
                  <a:lnTo>
                    <a:pt x="679" y="840"/>
                  </a:lnTo>
                  <a:lnTo>
                    <a:pt x="655" y="847"/>
                  </a:lnTo>
                  <a:lnTo>
                    <a:pt x="631" y="851"/>
                  </a:lnTo>
                  <a:lnTo>
                    <a:pt x="604" y="849"/>
                  </a:lnTo>
                  <a:lnTo>
                    <a:pt x="565" y="843"/>
                  </a:lnTo>
                  <a:lnTo>
                    <a:pt x="527" y="832"/>
                  </a:lnTo>
                  <a:lnTo>
                    <a:pt x="490" y="815"/>
                  </a:lnTo>
                  <a:lnTo>
                    <a:pt x="479" y="811"/>
                  </a:lnTo>
                  <a:lnTo>
                    <a:pt x="472" y="809"/>
                  </a:lnTo>
                  <a:lnTo>
                    <a:pt x="466" y="812"/>
                  </a:lnTo>
                  <a:lnTo>
                    <a:pt x="461" y="819"/>
                  </a:lnTo>
                  <a:lnTo>
                    <a:pt x="456" y="831"/>
                  </a:lnTo>
                  <a:lnTo>
                    <a:pt x="440" y="890"/>
                  </a:lnTo>
                  <a:lnTo>
                    <a:pt x="437" y="903"/>
                  </a:lnTo>
                  <a:lnTo>
                    <a:pt x="437" y="914"/>
                  </a:lnTo>
                  <a:lnTo>
                    <a:pt x="440" y="922"/>
                  </a:lnTo>
                  <a:lnTo>
                    <a:pt x="449" y="927"/>
                  </a:lnTo>
                  <a:lnTo>
                    <a:pt x="462" y="934"/>
                  </a:lnTo>
                  <a:lnTo>
                    <a:pt x="495" y="947"/>
                  </a:lnTo>
                  <a:lnTo>
                    <a:pt x="529" y="957"/>
                  </a:lnTo>
                  <a:lnTo>
                    <a:pt x="564" y="964"/>
                  </a:lnTo>
                  <a:lnTo>
                    <a:pt x="577" y="966"/>
                  </a:lnTo>
                  <a:lnTo>
                    <a:pt x="586" y="969"/>
                  </a:lnTo>
                  <a:lnTo>
                    <a:pt x="590" y="975"/>
                  </a:lnTo>
                  <a:lnTo>
                    <a:pt x="592" y="983"/>
                  </a:lnTo>
                  <a:lnTo>
                    <a:pt x="592" y="998"/>
                  </a:lnTo>
                  <a:lnTo>
                    <a:pt x="592" y="1037"/>
                  </a:lnTo>
                  <a:lnTo>
                    <a:pt x="595" y="1048"/>
                  </a:lnTo>
                  <a:lnTo>
                    <a:pt x="599" y="1056"/>
                  </a:lnTo>
                  <a:lnTo>
                    <a:pt x="607" y="1061"/>
                  </a:lnTo>
                  <a:lnTo>
                    <a:pt x="618" y="1063"/>
                  </a:lnTo>
                  <a:lnTo>
                    <a:pt x="676" y="1063"/>
                  </a:lnTo>
                  <a:lnTo>
                    <a:pt x="686" y="1061"/>
                  </a:lnTo>
                  <a:lnTo>
                    <a:pt x="693" y="1056"/>
                  </a:lnTo>
                  <a:lnTo>
                    <a:pt x="698" y="1048"/>
                  </a:lnTo>
                  <a:lnTo>
                    <a:pt x="700" y="1038"/>
                  </a:lnTo>
                  <a:lnTo>
                    <a:pt x="700" y="1011"/>
                  </a:lnTo>
                  <a:lnTo>
                    <a:pt x="700" y="984"/>
                  </a:lnTo>
                  <a:lnTo>
                    <a:pt x="700" y="972"/>
                  </a:lnTo>
                  <a:lnTo>
                    <a:pt x="704" y="964"/>
                  </a:lnTo>
                  <a:lnTo>
                    <a:pt x="712" y="957"/>
                  </a:lnTo>
                  <a:lnTo>
                    <a:pt x="724" y="953"/>
                  </a:lnTo>
                  <a:lnTo>
                    <a:pt x="753" y="943"/>
                  </a:lnTo>
                  <a:lnTo>
                    <a:pt x="779" y="928"/>
                  </a:lnTo>
                  <a:lnTo>
                    <a:pt x="803" y="910"/>
                  </a:lnTo>
                  <a:lnTo>
                    <a:pt x="825" y="888"/>
                  </a:lnTo>
                  <a:lnTo>
                    <a:pt x="842" y="863"/>
                  </a:lnTo>
                  <a:lnTo>
                    <a:pt x="855" y="836"/>
                  </a:lnTo>
                  <a:lnTo>
                    <a:pt x="862" y="809"/>
                  </a:lnTo>
                  <a:lnTo>
                    <a:pt x="866" y="780"/>
                  </a:lnTo>
                  <a:lnTo>
                    <a:pt x="864" y="752"/>
                  </a:lnTo>
                  <a:lnTo>
                    <a:pt x="858" y="724"/>
                  </a:lnTo>
                  <a:lnTo>
                    <a:pt x="848" y="698"/>
                  </a:lnTo>
                  <a:lnTo>
                    <a:pt x="834" y="673"/>
                  </a:lnTo>
                  <a:lnTo>
                    <a:pt x="815" y="650"/>
                  </a:lnTo>
                  <a:lnTo>
                    <a:pt x="792" y="629"/>
                  </a:lnTo>
                  <a:lnTo>
                    <a:pt x="766" y="611"/>
                  </a:lnTo>
                  <a:lnTo>
                    <a:pt x="733" y="595"/>
                  </a:lnTo>
                  <a:lnTo>
                    <a:pt x="699" y="580"/>
                  </a:lnTo>
                  <a:lnTo>
                    <a:pt x="665" y="566"/>
                  </a:lnTo>
                  <a:lnTo>
                    <a:pt x="645" y="558"/>
                  </a:lnTo>
                  <a:lnTo>
                    <a:pt x="626" y="547"/>
                  </a:lnTo>
                  <a:lnTo>
                    <a:pt x="609" y="535"/>
                  </a:lnTo>
                  <a:lnTo>
                    <a:pt x="597" y="523"/>
                  </a:lnTo>
                  <a:lnTo>
                    <a:pt x="590" y="509"/>
                  </a:lnTo>
                  <a:lnTo>
                    <a:pt x="588" y="495"/>
                  </a:lnTo>
                  <a:lnTo>
                    <a:pt x="589" y="482"/>
                  </a:lnTo>
                  <a:lnTo>
                    <a:pt x="596" y="469"/>
                  </a:lnTo>
                  <a:lnTo>
                    <a:pt x="607" y="458"/>
                  </a:lnTo>
                  <a:lnTo>
                    <a:pt x="621" y="449"/>
                  </a:lnTo>
                  <a:lnTo>
                    <a:pt x="637" y="445"/>
                  </a:lnTo>
                  <a:lnTo>
                    <a:pt x="655" y="442"/>
                  </a:lnTo>
                  <a:lnTo>
                    <a:pt x="688" y="442"/>
                  </a:lnTo>
                  <a:lnTo>
                    <a:pt x="721" y="447"/>
                  </a:lnTo>
                  <a:lnTo>
                    <a:pt x="753" y="455"/>
                  </a:lnTo>
                  <a:lnTo>
                    <a:pt x="783" y="468"/>
                  </a:lnTo>
                  <a:lnTo>
                    <a:pt x="793" y="472"/>
                  </a:lnTo>
                  <a:lnTo>
                    <a:pt x="802" y="472"/>
                  </a:lnTo>
                  <a:lnTo>
                    <a:pt x="807" y="470"/>
                  </a:lnTo>
                  <a:lnTo>
                    <a:pt x="813" y="463"/>
                  </a:lnTo>
                  <a:lnTo>
                    <a:pt x="816" y="453"/>
                  </a:lnTo>
                  <a:lnTo>
                    <a:pt x="827" y="419"/>
                  </a:lnTo>
                  <a:lnTo>
                    <a:pt x="837" y="385"/>
                  </a:lnTo>
                  <a:lnTo>
                    <a:pt x="838" y="376"/>
                  </a:lnTo>
                  <a:lnTo>
                    <a:pt x="836" y="367"/>
                  </a:lnTo>
                  <a:lnTo>
                    <a:pt x="830" y="360"/>
                  </a:lnTo>
                  <a:lnTo>
                    <a:pt x="821" y="355"/>
                  </a:lnTo>
                  <a:lnTo>
                    <a:pt x="781" y="340"/>
                  </a:lnTo>
                  <a:lnTo>
                    <a:pt x="740" y="331"/>
                  </a:lnTo>
                  <a:lnTo>
                    <a:pt x="724" y="328"/>
                  </a:lnTo>
                  <a:lnTo>
                    <a:pt x="714" y="326"/>
                  </a:lnTo>
                  <a:lnTo>
                    <a:pt x="708" y="322"/>
                  </a:lnTo>
                  <a:lnTo>
                    <a:pt x="704" y="315"/>
                  </a:lnTo>
                  <a:lnTo>
                    <a:pt x="703" y="304"/>
                  </a:lnTo>
                  <a:lnTo>
                    <a:pt x="703" y="289"/>
                  </a:lnTo>
                  <a:lnTo>
                    <a:pt x="703" y="267"/>
                  </a:lnTo>
                  <a:lnTo>
                    <a:pt x="701" y="253"/>
                  </a:lnTo>
                  <a:lnTo>
                    <a:pt x="697" y="244"/>
                  </a:lnTo>
                  <a:lnTo>
                    <a:pt x="688" y="238"/>
                  </a:lnTo>
                  <a:lnTo>
                    <a:pt x="674" y="237"/>
                  </a:lnTo>
                  <a:lnTo>
                    <a:pt x="652" y="237"/>
                  </a:lnTo>
                  <a:lnTo>
                    <a:pt x="629" y="237"/>
                  </a:lnTo>
                  <a:close/>
                  <a:moveTo>
                    <a:pt x="622" y="0"/>
                  </a:moveTo>
                  <a:lnTo>
                    <a:pt x="680" y="0"/>
                  </a:lnTo>
                  <a:lnTo>
                    <a:pt x="739" y="6"/>
                  </a:lnTo>
                  <a:lnTo>
                    <a:pt x="796" y="17"/>
                  </a:lnTo>
                  <a:lnTo>
                    <a:pt x="853" y="32"/>
                  </a:lnTo>
                  <a:lnTo>
                    <a:pt x="909" y="53"/>
                  </a:lnTo>
                  <a:lnTo>
                    <a:pt x="963" y="79"/>
                  </a:lnTo>
                  <a:lnTo>
                    <a:pt x="1016" y="111"/>
                  </a:lnTo>
                  <a:lnTo>
                    <a:pt x="1065" y="148"/>
                  </a:lnTo>
                  <a:lnTo>
                    <a:pt x="1111" y="190"/>
                  </a:lnTo>
                  <a:lnTo>
                    <a:pt x="1153" y="236"/>
                  </a:lnTo>
                  <a:lnTo>
                    <a:pt x="1190" y="286"/>
                  </a:lnTo>
                  <a:lnTo>
                    <a:pt x="1222" y="338"/>
                  </a:lnTo>
                  <a:lnTo>
                    <a:pt x="1248" y="392"/>
                  </a:lnTo>
                  <a:lnTo>
                    <a:pt x="1269" y="448"/>
                  </a:lnTo>
                  <a:lnTo>
                    <a:pt x="1286" y="505"/>
                  </a:lnTo>
                  <a:lnTo>
                    <a:pt x="1296" y="563"/>
                  </a:lnTo>
                  <a:lnTo>
                    <a:pt x="1301" y="621"/>
                  </a:lnTo>
                  <a:lnTo>
                    <a:pt x="1301" y="681"/>
                  </a:lnTo>
                  <a:lnTo>
                    <a:pt x="1296" y="739"/>
                  </a:lnTo>
                  <a:lnTo>
                    <a:pt x="1286" y="797"/>
                  </a:lnTo>
                  <a:lnTo>
                    <a:pt x="1269" y="854"/>
                  </a:lnTo>
                  <a:lnTo>
                    <a:pt x="1248" y="910"/>
                  </a:lnTo>
                  <a:lnTo>
                    <a:pt x="1222" y="964"/>
                  </a:lnTo>
                  <a:lnTo>
                    <a:pt x="1190" y="1015"/>
                  </a:lnTo>
                  <a:lnTo>
                    <a:pt x="1153" y="1064"/>
                  </a:lnTo>
                  <a:lnTo>
                    <a:pt x="1111" y="1111"/>
                  </a:lnTo>
                  <a:lnTo>
                    <a:pt x="1067" y="1151"/>
                  </a:lnTo>
                  <a:lnTo>
                    <a:pt x="1020" y="1187"/>
                  </a:lnTo>
                  <a:lnTo>
                    <a:pt x="971" y="1218"/>
                  </a:lnTo>
                  <a:lnTo>
                    <a:pt x="919" y="1244"/>
                  </a:lnTo>
                  <a:lnTo>
                    <a:pt x="867" y="1265"/>
                  </a:lnTo>
                  <a:lnTo>
                    <a:pt x="813" y="1282"/>
                  </a:lnTo>
                  <a:lnTo>
                    <a:pt x="758" y="1294"/>
                  </a:lnTo>
                  <a:lnTo>
                    <a:pt x="702" y="1300"/>
                  </a:lnTo>
                  <a:lnTo>
                    <a:pt x="646" y="1303"/>
                  </a:lnTo>
                  <a:lnTo>
                    <a:pt x="590" y="1299"/>
                  </a:lnTo>
                  <a:lnTo>
                    <a:pt x="534" y="1292"/>
                  </a:lnTo>
                  <a:lnTo>
                    <a:pt x="479" y="1278"/>
                  </a:lnTo>
                  <a:lnTo>
                    <a:pt x="426" y="1262"/>
                  </a:lnTo>
                  <a:lnTo>
                    <a:pt x="373" y="1239"/>
                  </a:lnTo>
                  <a:lnTo>
                    <a:pt x="321" y="1213"/>
                  </a:lnTo>
                  <a:lnTo>
                    <a:pt x="320" y="1211"/>
                  </a:lnTo>
                  <a:lnTo>
                    <a:pt x="278" y="1239"/>
                  </a:lnTo>
                  <a:lnTo>
                    <a:pt x="235" y="1261"/>
                  </a:lnTo>
                  <a:lnTo>
                    <a:pt x="193" y="1275"/>
                  </a:lnTo>
                  <a:lnTo>
                    <a:pt x="153" y="1285"/>
                  </a:lnTo>
                  <a:lnTo>
                    <a:pt x="113" y="1289"/>
                  </a:lnTo>
                  <a:lnTo>
                    <a:pt x="77" y="1289"/>
                  </a:lnTo>
                  <a:lnTo>
                    <a:pt x="43" y="1286"/>
                  </a:lnTo>
                  <a:lnTo>
                    <a:pt x="33" y="1283"/>
                  </a:lnTo>
                  <a:lnTo>
                    <a:pt x="25" y="1275"/>
                  </a:lnTo>
                  <a:lnTo>
                    <a:pt x="22" y="1265"/>
                  </a:lnTo>
                  <a:lnTo>
                    <a:pt x="22" y="1255"/>
                  </a:lnTo>
                  <a:lnTo>
                    <a:pt x="27" y="1247"/>
                  </a:lnTo>
                  <a:lnTo>
                    <a:pt x="36" y="1239"/>
                  </a:lnTo>
                  <a:lnTo>
                    <a:pt x="64" y="1224"/>
                  </a:lnTo>
                  <a:lnTo>
                    <a:pt x="88" y="1204"/>
                  </a:lnTo>
                  <a:lnTo>
                    <a:pt x="109" y="1182"/>
                  </a:lnTo>
                  <a:lnTo>
                    <a:pt x="128" y="1159"/>
                  </a:lnTo>
                  <a:lnTo>
                    <a:pt x="145" y="1135"/>
                  </a:lnTo>
                  <a:lnTo>
                    <a:pt x="158" y="1111"/>
                  </a:lnTo>
                  <a:lnTo>
                    <a:pt x="170" y="1088"/>
                  </a:lnTo>
                  <a:lnTo>
                    <a:pt x="163" y="1081"/>
                  </a:lnTo>
                  <a:lnTo>
                    <a:pt x="126" y="1035"/>
                  </a:lnTo>
                  <a:lnTo>
                    <a:pt x="93" y="987"/>
                  </a:lnTo>
                  <a:lnTo>
                    <a:pt x="65" y="935"/>
                  </a:lnTo>
                  <a:lnTo>
                    <a:pt x="43" y="882"/>
                  </a:lnTo>
                  <a:lnTo>
                    <a:pt x="24" y="828"/>
                  </a:lnTo>
                  <a:lnTo>
                    <a:pt x="11" y="773"/>
                  </a:lnTo>
                  <a:lnTo>
                    <a:pt x="3" y="717"/>
                  </a:lnTo>
                  <a:lnTo>
                    <a:pt x="0" y="660"/>
                  </a:lnTo>
                  <a:lnTo>
                    <a:pt x="2" y="604"/>
                  </a:lnTo>
                  <a:lnTo>
                    <a:pt x="8" y="547"/>
                  </a:lnTo>
                  <a:lnTo>
                    <a:pt x="20" y="492"/>
                  </a:lnTo>
                  <a:lnTo>
                    <a:pt x="36" y="437"/>
                  </a:lnTo>
                  <a:lnTo>
                    <a:pt x="57" y="383"/>
                  </a:lnTo>
                  <a:lnTo>
                    <a:pt x="83" y="332"/>
                  </a:lnTo>
                  <a:lnTo>
                    <a:pt x="114" y="282"/>
                  </a:lnTo>
                  <a:lnTo>
                    <a:pt x="150" y="235"/>
                  </a:lnTo>
                  <a:lnTo>
                    <a:pt x="191" y="190"/>
                  </a:lnTo>
                  <a:lnTo>
                    <a:pt x="237" y="148"/>
                  </a:lnTo>
                  <a:lnTo>
                    <a:pt x="286" y="111"/>
                  </a:lnTo>
                  <a:lnTo>
                    <a:pt x="338" y="79"/>
                  </a:lnTo>
                  <a:lnTo>
                    <a:pt x="392" y="53"/>
                  </a:lnTo>
                  <a:lnTo>
                    <a:pt x="448" y="32"/>
                  </a:lnTo>
                  <a:lnTo>
                    <a:pt x="505" y="17"/>
                  </a:lnTo>
                  <a:lnTo>
                    <a:pt x="563" y="6"/>
                  </a:lnTo>
                  <a:lnTo>
                    <a:pt x="6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7" name="Group 1076"/>
          <p:cNvGrpSpPr/>
          <p:nvPr/>
        </p:nvGrpSpPr>
        <p:grpSpPr>
          <a:xfrm>
            <a:off x="6270990" y="2713038"/>
            <a:ext cx="576263" cy="506413"/>
            <a:chOff x="6226175" y="2713038"/>
            <a:chExt cx="576263" cy="506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7" name="Freeform 444"/>
            <p:cNvSpPr>
              <a:spLocks/>
            </p:cNvSpPr>
            <p:nvPr/>
          </p:nvSpPr>
          <p:spPr bwMode="auto">
            <a:xfrm>
              <a:off x="6226175" y="3097213"/>
              <a:ext cx="576263" cy="122238"/>
            </a:xfrm>
            <a:custGeom>
              <a:avLst/>
              <a:gdLst>
                <a:gd name="T0" fmla="*/ 1771 w 3630"/>
                <a:gd name="T1" fmla="*/ 365 h 770"/>
                <a:gd name="T2" fmla="*/ 1711 w 3630"/>
                <a:gd name="T3" fmla="*/ 253 h 770"/>
                <a:gd name="T4" fmla="*/ 1707 w 3630"/>
                <a:gd name="T5" fmla="*/ 184 h 770"/>
                <a:gd name="T6" fmla="*/ 1739 w 3630"/>
                <a:gd name="T7" fmla="*/ 146 h 770"/>
                <a:gd name="T8" fmla="*/ 1782 w 3630"/>
                <a:gd name="T9" fmla="*/ 131 h 770"/>
                <a:gd name="T10" fmla="*/ 1814 w 3630"/>
                <a:gd name="T11" fmla="*/ 128 h 770"/>
                <a:gd name="T12" fmla="*/ 1838 w 3630"/>
                <a:gd name="T13" fmla="*/ 130 h 770"/>
                <a:gd name="T14" fmla="*/ 1880 w 3630"/>
                <a:gd name="T15" fmla="*/ 141 h 770"/>
                <a:gd name="T16" fmla="*/ 1916 w 3630"/>
                <a:gd name="T17" fmla="*/ 172 h 770"/>
                <a:gd name="T18" fmla="*/ 1924 w 3630"/>
                <a:gd name="T19" fmla="*/ 232 h 770"/>
                <a:gd name="T20" fmla="*/ 1881 w 3630"/>
                <a:gd name="T21" fmla="*/ 333 h 770"/>
                <a:gd name="T22" fmla="*/ 2108 w 3630"/>
                <a:gd name="T23" fmla="*/ 0 h 770"/>
                <a:gd name="T24" fmla="*/ 2147 w 3630"/>
                <a:gd name="T25" fmla="*/ 23 h 770"/>
                <a:gd name="T26" fmla="*/ 2258 w 3630"/>
                <a:gd name="T27" fmla="*/ 81 h 770"/>
                <a:gd name="T28" fmla="*/ 2433 w 3630"/>
                <a:gd name="T29" fmla="*/ 157 h 770"/>
                <a:gd name="T30" fmla="*/ 2556 w 3630"/>
                <a:gd name="T31" fmla="*/ 190 h 770"/>
                <a:gd name="T32" fmla="*/ 2650 w 3630"/>
                <a:gd name="T33" fmla="*/ 141 h 770"/>
                <a:gd name="T34" fmla="*/ 2683 w 3630"/>
                <a:gd name="T35" fmla="*/ 121 h 770"/>
                <a:gd name="T36" fmla="*/ 2872 w 3630"/>
                <a:gd name="T37" fmla="*/ 399 h 770"/>
                <a:gd name="T38" fmla="*/ 2836 w 3630"/>
                <a:gd name="T39" fmla="*/ 308 h 770"/>
                <a:gd name="T40" fmla="*/ 2849 w 3630"/>
                <a:gd name="T41" fmla="*/ 258 h 770"/>
                <a:gd name="T42" fmla="*/ 2888 w 3630"/>
                <a:gd name="T43" fmla="*/ 234 h 770"/>
                <a:gd name="T44" fmla="*/ 2923 w 3630"/>
                <a:gd name="T45" fmla="*/ 229 h 770"/>
                <a:gd name="T46" fmla="*/ 2943 w 3630"/>
                <a:gd name="T47" fmla="*/ 230 h 770"/>
                <a:gd name="T48" fmla="*/ 2981 w 3630"/>
                <a:gd name="T49" fmla="*/ 239 h 770"/>
                <a:gd name="T50" fmla="*/ 3016 w 3630"/>
                <a:gd name="T51" fmla="*/ 268 h 770"/>
                <a:gd name="T52" fmla="*/ 3020 w 3630"/>
                <a:gd name="T53" fmla="*/ 327 h 770"/>
                <a:gd name="T54" fmla="*/ 2967 w 3630"/>
                <a:gd name="T55" fmla="*/ 428 h 770"/>
                <a:gd name="T56" fmla="*/ 3178 w 3630"/>
                <a:gd name="T57" fmla="*/ 122 h 770"/>
                <a:gd name="T58" fmla="*/ 3235 w 3630"/>
                <a:gd name="T59" fmla="*/ 156 h 770"/>
                <a:gd name="T60" fmla="*/ 3363 w 3630"/>
                <a:gd name="T61" fmla="*/ 218 h 770"/>
                <a:gd name="T62" fmla="*/ 3519 w 3630"/>
                <a:gd name="T63" fmla="*/ 288 h 770"/>
                <a:gd name="T64" fmla="*/ 3598 w 3630"/>
                <a:gd name="T65" fmla="*/ 394 h 770"/>
                <a:gd name="T66" fmla="*/ 3626 w 3630"/>
                <a:gd name="T67" fmla="*/ 552 h 770"/>
                <a:gd name="T68" fmla="*/ 3630 w 3630"/>
                <a:gd name="T69" fmla="*/ 770 h 770"/>
                <a:gd name="T70" fmla="*/ 2 w 3630"/>
                <a:gd name="T71" fmla="*/ 600 h 770"/>
                <a:gd name="T72" fmla="*/ 21 w 3630"/>
                <a:gd name="T73" fmla="*/ 428 h 770"/>
                <a:gd name="T74" fmla="*/ 85 w 3630"/>
                <a:gd name="T75" fmla="*/ 311 h 770"/>
                <a:gd name="T76" fmla="*/ 226 w 3630"/>
                <a:gd name="T77" fmla="*/ 236 h 770"/>
                <a:gd name="T78" fmla="*/ 369 w 3630"/>
                <a:gd name="T79" fmla="*/ 169 h 770"/>
                <a:gd name="T80" fmla="*/ 444 w 3630"/>
                <a:gd name="T81" fmla="*/ 126 h 770"/>
                <a:gd name="T82" fmla="*/ 605 w 3630"/>
                <a:gd name="T83" fmla="*/ 596 h 770"/>
                <a:gd name="T84" fmla="*/ 617 w 3630"/>
                <a:gd name="T85" fmla="*/ 348 h 770"/>
                <a:gd name="T86" fmla="*/ 609 w 3630"/>
                <a:gd name="T87" fmla="*/ 279 h 770"/>
                <a:gd name="T88" fmla="*/ 639 w 3630"/>
                <a:gd name="T89" fmla="*/ 243 h 770"/>
                <a:gd name="T90" fmla="*/ 679 w 3630"/>
                <a:gd name="T91" fmla="*/ 230 h 770"/>
                <a:gd name="T92" fmla="*/ 702 w 3630"/>
                <a:gd name="T93" fmla="*/ 229 h 770"/>
                <a:gd name="T94" fmla="*/ 733 w 3630"/>
                <a:gd name="T95" fmla="*/ 232 h 770"/>
                <a:gd name="T96" fmla="*/ 772 w 3630"/>
                <a:gd name="T97" fmla="*/ 250 h 770"/>
                <a:gd name="T98" fmla="*/ 795 w 3630"/>
                <a:gd name="T99" fmla="*/ 293 h 770"/>
                <a:gd name="T100" fmla="*/ 773 w 3630"/>
                <a:gd name="T101" fmla="*/ 372 h 770"/>
                <a:gd name="T102" fmla="*/ 815 w 3630"/>
                <a:gd name="T103" fmla="*/ 540 h 770"/>
                <a:gd name="T104" fmla="*/ 966 w 3630"/>
                <a:gd name="T105" fmla="*/ 132 h 770"/>
                <a:gd name="T106" fmla="*/ 1045 w 3630"/>
                <a:gd name="T107" fmla="*/ 176 h 770"/>
                <a:gd name="T108" fmla="*/ 1163 w 3630"/>
                <a:gd name="T109" fmla="*/ 172 h 770"/>
                <a:gd name="T110" fmla="*/ 1333 w 3630"/>
                <a:gd name="T111" fmla="*/ 100 h 770"/>
                <a:gd name="T112" fmla="*/ 1462 w 3630"/>
                <a:gd name="T113" fmla="*/ 35 h 770"/>
                <a:gd name="T114" fmla="*/ 1520 w 3630"/>
                <a:gd name="T115" fmla="*/ 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0" h="770">
                  <a:moveTo>
                    <a:pt x="1522" y="0"/>
                  </a:moveTo>
                  <a:lnTo>
                    <a:pt x="1680" y="497"/>
                  </a:lnTo>
                  <a:lnTo>
                    <a:pt x="1701" y="564"/>
                  </a:lnTo>
                  <a:lnTo>
                    <a:pt x="1771" y="365"/>
                  </a:lnTo>
                  <a:lnTo>
                    <a:pt x="1749" y="333"/>
                  </a:lnTo>
                  <a:lnTo>
                    <a:pt x="1733" y="303"/>
                  </a:lnTo>
                  <a:lnTo>
                    <a:pt x="1719" y="277"/>
                  </a:lnTo>
                  <a:lnTo>
                    <a:pt x="1711" y="253"/>
                  </a:lnTo>
                  <a:lnTo>
                    <a:pt x="1705" y="232"/>
                  </a:lnTo>
                  <a:lnTo>
                    <a:pt x="1704" y="215"/>
                  </a:lnTo>
                  <a:lnTo>
                    <a:pt x="1704" y="198"/>
                  </a:lnTo>
                  <a:lnTo>
                    <a:pt x="1707" y="184"/>
                  </a:lnTo>
                  <a:lnTo>
                    <a:pt x="1713" y="172"/>
                  </a:lnTo>
                  <a:lnTo>
                    <a:pt x="1720" y="162"/>
                  </a:lnTo>
                  <a:lnTo>
                    <a:pt x="1729" y="153"/>
                  </a:lnTo>
                  <a:lnTo>
                    <a:pt x="1739" y="146"/>
                  </a:lnTo>
                  <a:lnTo>
                    <a:pt x="1750" y="141"/>
                  </a:lnTo>
                  <a:lnTo>
                    <a:pt x="1760" y="136"/>
                  </a:lnTo>
                  <a:lnTo>
                    <a:pt x="1771" y="133"/>
                  </a:lnTo>
                  <a:lnTo>
                    <a:pt x="1782" y="131"/>
                  </a:lnTo>
                  <a:lnTo>
                    <a:pt x="1792" y="130"/>
                  </a:lnTo>
                  <a:lnTo>
                    <a:pt x="1801" y="129"/>
                  </a:lnTo>
                  <a:lnTo>
                    <a:pt x="1808" y="129"/>
                  </a:lnTo>
                  <a:lnTo>
                    <a:pt x="1814" y="128"/>
                  </a:lnTo>
                  <a:lnTo>
                    <a:pt x="1816" y="128"/>
                  </a:lnTo>
                  <a:lnTo>
                    <a:pt x="1822" y="129"/>
                  </a:lnTo>
                  <a:lnTo>
                    <a:pt x="1829" y="129"/>
                  </a:lnTo>
                  <a:lnTo>
                    <a:pt x="1838" y="130"/>
                  </a:lnTo>
                  <a:lnTo>
                    <a:pt x="1848" y="131"/>
                  </a:lnTo>
                  <a:lnTo>
                    <a:pt x="1858" y="133"/>
                  </a:lnTo>
                  <a:lnTo>
                    <a:pt x="1869" y="136"/>
                  </a:lnTo>
                  <a:lnTo>
                    <a:pt x="1880" y="141"/>
                  </a:lnTo>
                  <a:lnTo>
                    <a:pt x="1891" y="146"/>
                  </a:lnTo>
                  <a:lnTo>
                    <a:pt x="1901" y="153"/>
                  </a:lnTo>
                  <a:lnTo>
                    <a:pt x="1910" y="162"/>
                  </a:lnTo>
                  <a:lnTo>
                    <a:pt x="1916" y="172"/>
                  </a:lnTo>
                  <a:lnTo>
                    <a:pt x="1922" y="184"/>
                  </a:lnTo>
                  <a:lnTo>
                    <a:pt x="1925" y="198"/>
                  </a:lnTo>
                  <a:lnTo>
                    <a:pt x="1926" y="215"/>
                  </a:lnTo>
                  <a:lnTo>
                    <a:pt x="1924" y="232"/>
                  </a:lnTo>
                  <a:lnTo>
                    <a:pt x="1920" y="253"/>
                  </a:lnTo>
                  <a:lnTo>
                    <a:pt x="1911" y="277"/>
                  </a:lnTo>
                  <a:lnTo>
                    <a:pt x="1898" y="303"/>
                  </a:lnTo>
                  <a:lnTo>
                    <a:pt x="1881" y="333"/>
                  </a:lnTo>
                  <a:lnTo>
                    <a:pt x="1859" y="365"/>
                  </a:lnTo>
                  <a:lnTo>
                    <a:pt x="1929" y="564"/>
                  </a:lnTo>
                  <a:lnTo>
                    <a:pt x="1950" y="497"/>
                  </a:lnTo>
                  <a:lnTo>
                    <a:pt x="2108" y="0"/>
                  </a:lnTo>
                  <a:lnTo>
                    <a:pt x="2110" y="1"/>
                  </a:lnTo>
                  <a:lnTo>
                    <a:pt x="2118" y="6"/>
                  </a:lnTo>
                  <a:lnTo>
                    <a:pt x="2130" y="13"/>
                  </a:lnTo>
                  <a:lnTo>
                    <a:pt x="2147" y="23"/>
                  </a:lnTo>
                  <a:lnTo>
                    <a:pt x="2168" y="35"/>
                  </a:lnTo>
                  <a:lnTo>
                    <a:pt x="2193" y="49"/>
                  </a:lnTo>
                  <a:lnTo>
                    <a:pt x="2224" y="65"/>
                  </a:lnTo>
                  <a:lnTo>
                    <a:pt x="2258" y="81"/>
                  </a:lnTo>
                  <a:lnTo>
                    <a:pt x="2296" y="100"/>
                  </a:lnTo>
                  <a:lnTo>
                    <a:pt x="2338" y="119"/>
                  </a:lnTo>
                  <a:lnTo>
                    <a:pt x="2384" y="137"/>
                  </a:lnTo>
                  <a:lnTo>
                    <a:pt x="2433" y="157"/>
                  </a:lnTo>
                  <a:lnTo>
                    <a:pt x="2467" y="172"/>
                  </a:lnTo>
                  <a:lnTo>
                    <a:pt x="2497" y="187"/>
                  </a:lnTo>
                  <a:lnTo>
                    <a:pt x="2525" y="205"/>
                  </a:lnTo>
                  <a:lnTo>
                    <a:pt x="2556" y="190"/>
                  </a:lnTo>
                  <a:lnTo>
                    <a:pt x="2585" y="176"/>
                  </a:lnTo>
                  <a:lnTo>
                    <a:pt x="2610" y="163"/>
                  </a:lnTo>
                  <a:lnTo>
                    <a:pt x="2632" y="151"/>
                  </a:lnTo>
                  <a:lnTo>
                    <a:pt x="2650" y="141"/>
                  </a:lnTo>
                  <a:lnTo>
                    <a:pt x="2664" y="132"/>
                  </a:lnTo>
                  <a:lnTo>
                    <a:pt x="2675" y="125"/>
                  </a:lnTo>
                  <a:lnTo>
                    <a:pt x="2681" y="122"/>
                  </a:lnTo>
                  <a:lnTo>
                    <a:pt x="2683" y="121"/>
                  </a:lnTo>
                  <a:lnTo>
                    <a:pt x="2815" y="540"/>
                  </a:lnTo>
                  <a:lnTo>
                    <a:pt x="2833" y="596"/>
                  </a:lnTo>
                  <a:lnTo>
                    <a:pt x="2892" y="428"/>
                  </a:lnTo>
                  <a:lnTo>
                    <a:pt x="2872" y="399"/>
                  </a:lnTo>
                  <a:lnTo>
                    <a:pt x="2857" y="371"/>
                  </a:lnTo>
                  <a:lnTo>
                    <a:pt x="2846" y="348"/>
                  </a:lnTo>
                  <a:lnTo>
                    <a:pt x="2839" y="327"/>
                  </a:lnTo>
                  <a:lnTo>
                    <a:pt x="2836" y="308"/>
                  </a:lnTo>
                  <a:lnTo>
                    <a:pt x="2835" y="292"/>
                  </a:lnTo>
                  <a:lnTo>
                    <a:pt x="2838" y="279"/>
                  </a:lnTo>
                  <a:lnTo>
                    <a:pt x="2842" y="266"/>
                  </a:lnTo>
                  <a:lnTo>
                    <a:pt x="2849" y="258"/>
                  </a:lnTo>
                  <a:lnTo>
                    <a:pt x="2858" y="250"/>
                  </a:lnTo>
                  <a:lnTo>
                    <a:pt x="2867" y="243"/>
                  </a:lnTo>
                  <a:lnTo>
                    <a:pt x="2877" y="239"/>
                  </a:lnTo>
                  <a:lnTo>
                    <a:pt x="2888" y="234"/>
                  </a:lnTo>
                  <a:lnTo>
                    <a:pt x="2897" y="232"/>
                  </a:lnTo>
                  <a:lnTo>
                    <a:pt x="2907" y="230"/>
                  </a:lnTo>
                  <a:lnTo>
                    <a:pt x="2915" y="230"/>
                  </a:lnTo>
                  <a:lnTo>
                    <a:pt x="2923" y="229"/>
                  </a:lnTo>
                  <a:lnTo>
                    <a:pt x="2928" y="229"/>
                  </a:lnTo>
                  <a:lnTo>
                    <a:pt x="2930" y="229"/>
                  </a:lnTo>
                  <a:lnTo>
                    <a:pt x="2936" y="229"/>
                  </a:lnTo>
                  <a:lnTo>
                    <a:pt x="2943" y="230"/>
                  </a:lnTo>
                  <a:lnTo>
                    <a:pt x="2951" y="231"/>
                  </a:lnTo>
                  <a:lnTo>
                    <a:pt x="2961" y="232"/>
                  </a:lnTo>
                  <a:lnTo>
                    <a:pt x="2971" y="236"/>
                  </a:lnTo>
                  <a:lnTo>
                    <a:pt x="2981" y="239"/>
                  </a:lnTo>
                  <a:lnTo>
                    <a:pt x="2991" y="243"/>
                  </a:lnTo>
                  <a:lnTo>
                    <a:pt x="3001" y="250"/>
                  </a:lnTo>
                  <a:lnTo>
                    <a:pt x="3009" y="258"/>
                  </a:lnTo>
                  <a:lnTo>
                    <a:pt x="3016" y="268"/>
                  </a:lnTo>
                  <a:lnTo>
                    <a:pt x="3021" y="279"/>
                  </a:lnTo>
                  <a:lnTo>
                    <a:pt x="3023" y="293"/>
                  </a:lnTo>
                  <a:lnTo>
                    <a:pt x="3023" y="308"/>
                  </a:lnTo>
                  <a:lnTo>
                    <a:pt x="3020" y="327"/>
                  </a:lnTo>
                  <a:lnTo>
                    <a:pt x="3013" y="348"/>
                  </a:lnTo>
                  <a:lnTo>
                    <a:pt x="3002" y="372"/>
                  </a:lnTo>
                  <a:lnTo>
                    <a:pt x="2987" y="399"/>
                  </a:lnTo>
                  <a:lnTo>
                    <a:pt x="2967" y="428"/>
                  </a:lnTo>
                  <a:lnTo>
                    <a:pt x="3025" y="596"/>
                  </a:lnTo>
                  <a:lnTo>
                    <a:pt x="3044" y="540"/>
                  </a:lnTo>
                  <a:lnTo>
                    <a:pt x="3175" y="121"/>
                  </a:lnTo>
                  <a:lnTo>
                    <a:pt x="3178" y="122"/>
                  </a:lnTo>
                  <a:lnTo>
                    <a:pt x="3186" y="126"/>
                  </a:lnTo>
                  <a:lnTo>
                    <a:pt x="3198" y="134"/>
                  </a:lnTo>
                  <a:lnTo>
                    <a:pt x="3214" y="144"/>
                  </a:lnTo>
                  <a:lnTo>
                    <a:pt x="3235" y="156"/>
                  </a:lnTo>
                  <a:lnTo>
                    <a:pt x="3262" y="169"/>
                  </a:lnTo>
                  <a:lnTo>
                    <a:pt x="3291" y="185"/>
                  </a:lnTo>
                  <a:lnTo>
                    <a:pt x="3325" y="201"/>
                  </a:lnTo>
                  <a:lnTo>
                    <a:pt x="3363" y="218"/>
                  </a:lnTo>
                  <a:lnTo>
                    <a:pt x="3405" y="236"/>
                  </a:lnTo>
                  <a:lnTo>
                    <a:pt x="3450" y="253"/>
                  </a:lnTo>
                  <a:lnTo>
                    <a:pt x="3487" y="270"/>
                  </a:lnTo>
                  <a:lnTo>
                    <a:pt x="3519" y="288"/>
                  </a:lnTo>
                  <a:lnTo>
                    <a:pt x="3545" y="311"/>
                  </a:lnTo>
                  <a:lnTo>
                    <a:pt x="3567" y="335"/>
                  </a:lnTo>
                  <a:lnTo>
                    <a:pt x="3585" y="362"/>
                  </a:lnTo>
                  <a:lnTo>
                    <a:pt x="3598" y="394"/>
                  </a:lnTo>
                  <a:lnTo>
                    <a:pt x="3609" y="428"/>
                  </a:lnTo>
                  <a:lnTo>
                    <a:pt x="3617" y="466"/>
                  </a:lnTo>
                  <a:lnTo>
                    <a:pt x="3622" y="508"/>
                  </a:lnTo>
                  <a:lnTo>
                    <a:pt x="3626" y="552"/>
                  </a:lnTo>
                  <a:lnTo>
                    <a:pt x="3628" y="600"/>
                  </a:lnTo>
                  <a:lnTo>
                    <a:pt x="3629" y="653"/>
                  </a:lnTo>
                  <a:lnTo>
                    <a:pt x="3629" y="710"/>
                  </a:lnTo>
                  <a:lnTo>
                    <a:pt x="3630" y="770"/>
                  </a:lnTo>
                  <a:lnTo>
                    <a:pt x="0" y="770"/>
                  </a:lnTo>
                  <a:lnTo>
                    <a:pt x="1" y="710"/>
                  </a:lnTo>
                  <a:lnTo>
                    <a:pt x="1" y="653"/>
                  </a:lnTo>
                  <a:lnTo>
                    <a:pt x="2" y="600"/>
                  </a:lnTo>
                  <a:lnTo>
                    <a:pt x="4" y="552"/>
                  </a:lnTo>
                  <a:lnTo>
                    <a:pt x="8" y="508"/>
                  </a:lnTo>
                  <a:lnTo>
                    <a:pt x="13" y="466"/>
                  </a:lnTo>
                  <a:lnTo>
                    <a:pt x="21" y="428"/>
                  </a:lnTo>
                  <a:lnTo>
                    <a:pt x="32" y="394"/>
                  </a:lnTo>
                  <a:lnTo>
                    <a:pt x="45" y="362"/>
                  </a:lnTo>
                  <a:lnTo>
                    <a:pt x="63" y="335"/>
                  </a:lnTo>
                  <a:lnTo>
                    <a:pt x="85" y="311"/>
                  </a:lnTo>
                  <a:lnTo>
                    <a:pt x="111" y="288"/>
                  </a:lnTo>
                  <a:lnTo>
                    <a:pt x="143" y="270"/>
                  </a:lnTo>
                  <a:lnTo>
                    <a:pt x="180" y="253"/>
                  </a:lnTo>
                  <a:lnTo>
                    <a:pt x="226" y="236"/>
                  </a:lnTo>
                  <a:lnTo>
                    <a:pt x="267" y="218"/>
                  </a:lnTo>
                  <a:lnTo>
                    <a:pt x="305" y="200"/>
                  </a:lnTo>
                  <a:lnTo>
                    <a:pt x="339" y="185"/>
                  </a:lnTo>
                  <a:lnTo>
                    <a:pt x="369" y="169"/>
                  </a:lnTo>
                  <a:lnTo>
                    <a:pt x="394" y="155"/>
                  </a:lnTo>
                  <a:lnTo>
                    <a:pt x="416" y="144"/>
                  </a:lnTo>
                  <a:lnTo>
                    <a:pt x="432" y="134"/>
                  </a:lnTo>
                  <a:lnTo>
                    <a:pt x="444" y="126"/>
                  </a:lnTo>
                  <a:lnTo>
                    <a:pt x="452" y="122"/>
                  </a:lnTo>
                  <a:lnTo>
                    <a:pt x="455" y="121"/>
                  </a:lnTo>
                  <a:lnTo>
                    <a:pt x="586" y="540"/>
                  </a:lnTo>
                  <a:lnTo>
                    <a:pt x="605" y="596"/>
                  </a:lnTo>
                  <a:lnTo>
                    <a:pt x="663" y="428"/>
                  </a:lnTo>
                  <a:lnTo>
                    <a:pt x="644" y="399"/>
                  </a:lnTo>
                  <a:lnTo>
                    <a:pt x="628" y="371"/>
                  </a:lnTo>
                  <a:lnTo>
                    <a:pt x="617" y="348"/>
                  </a:lnTo>
                  <a:lnTo>
                    <a:pt x="611" y="327"/>
                  </a:lnTo>
                  <a:lnTo>
                    <a:pt x="607" y="308"/>
                  </a:lnTo>
                  <a:lnTo>
                    <a:pt x="607" y="292"/>
                  </a:lnTo>
                  <a:lnTo>
                    <a:pt x="609" y="279"/>
                  </a:lnTo>
                  <a:lnTo>
                    <a:pt x="614" y="266"/>
                  </a:lnTo>
                  <a:lnTo>
                    <a:pt x="622" y="258"/>
                  </a:lnTo>
                  <a:lnTo>
                    <a:pt x="629" y="250"/>
                  </a:lnTo>
                  <a:lnTo>
                    <a:pt x="639" y="243"/>
                  </a:lnTo>
                  <a:lnTo>
                    <a:pt x="649" y="239"/>
                  </a:lnTo>
                  <a:lnTo>
                    <a:pt x="659" y="234"/>
                  </a:lnTo>
                  <a:lnTo>
                    <a:pt x="669" y="232"/>
                  </a:lnTo>
                  <a:lnTo>
                    <a:pt x="679" y="230"/>
                  </a:lnTo>
                  <a:lnTo>
                    <a:pt x="688" y="230"/>
                  </a:lnTo>
                  <a:lnTo>
                    <a:pt x="694" y="229"/>
                  </a:lnTo>
                  <a:lnTo>
                    <a:pt x="700" y="229"/>
                  </a:lnTo>
                  <a:lnTo>
                    <a:pt x="702" y="229"/>
                  </a:lnTo>
                  <a:lnTo>
                    <a:pt x="707" y="229"/>
                  </a:lnTo>
                  <a:lnTo>
                    <a:pt x="715" y="230"/>
                  </a:lnTo>
                  <a:lnTo>
                    <a:pt x="723" y="231"/>
                  </a:lnTo>
                  <a:lnTo>
                    <a:pt x="733" y="232"/>
                  </a:lnTo>
                  <a:lnTo>
                    <a:pt x="743" y="236"/>
                  </a:lnTo>
                  <a:lnTo>
                    <a:pt x="754" y="239"/>
                  </a:lnTo>
                  <a:lnTo>
                    <a:pt x="763" y="243"/>
                  </a:lnTo>
                  <a:lnTo>
                    <a:pt x="772" y="250"/>
                  </a:lnTo>
                  <a:lnTo>
                    <a:pt x="781" y="258"/>
                  </a:lnTo>
                  <a:lnTo>
                    <a:pt x="788" y="268"/>
                  </a:lnTo>
                  <a:lnTo>
                    <a:pt x="792" y="279"/>
                  </a:lnTo>
                  <a:lnTo>
                    <a:pt x="795" y="293"/>
                  </a:lnTo>
                  <a:lnTo>
                    <a:pt x="794" y="308"/>
                  </a:lnTo>
                  <a:lnTo>
                    <a:pt x="791" y="327"/>
                  </a:lnTo>
                  <a:lnTo>
                    <a:pt x="784" y="348"/>
                  </a:lnTo>
                  <a:lnTo>
                    <a:pt x="773" y="372"/>
                  </a:lnTo>
                  <a:lnTo>
                    <a:pt x="758" y="399"/>
                  </a:lnTo>
                  <a:lnTo>
                    <a:pt x="738" y="428"/>
                  </a:lnTo>
                  <a:lnTo>
                    <a:pt x="798" y="596"/>
                  </a:lnTo>
                  <a:lnTo>
                    <a:pt x="815" y="540"/>
                  </a:lnTo>
                  <a:lnTo>
                    <a:pt x="947" y="121"/>
                  </a:lnTo>
                  <a:lnTo>
                    <a:pt x="949" y="122"/>
                  </a:lnTo>
                  <a:lnTo>
                    <a:pt x="955" y="125"/>
                  </a:lnTo>
                  <a:lnTo>
                    <a:pt x="966" y="132"/>
                  </a:lnTo>
                  <a:lnTo>
                    <a:pt x="980" y="141"/>
                  </a:lnTo>
                  <a:lnTo>
                    <a:pt x="998" y="151"/>
                  </a:lnTo>
                  <a:lnTo>
                    <a:pt x="1020" y="163"/>
                  </a:lnTo>
                  <a:lnTo>
                    <a:pt x="1045" y="176"/>
                  </a:lnTo>
                  <a:lnTo>
                    <a:pt x="1074" y="190"/>
                  </a:lnTo>
                  <a:lnTo>
                    <a:pt x="1106" y="205"/>
                  </a:lnTo>
                  <a:lnTo>
                    <a:pt x="1133" y="187"/>
                  </a:lnTo>
                  <a:lnTo>
                    <a:pt x="1163" y="172"/>
                  </a:lnTo>
                  <a:lnTo>
                    <a:pt x="1197" y="157"/>
                  </a:lnTo>
                  <a:lnTo>
                    <a:pt x="1246" y="137"/>
                  </a:lnTo>
                  <a:lnTo>
                    <a:pt x="1291" y="119"/>
                  </a:lnTo>
                  <a:lnTo>
                    <a:pt x="1333" y="100"/>
                  </a:lnTo>
                  <a:lnTo>
                    <a:pt x="1372" y="81"/>
                  </a:lnTo>
                  <a:lnTo>
                    <a:pt x="1406" y="65"/>
                  </a:lnTo>
                  <a:lnTo>
                    <a:pt x="1436" y="49"/>
                  </a:lnTo>
                  <a:lnTo>
                    <a:pt x="1462" y="35"/>
                  </a:lnTo>
                  <a:lnTo>
                    <a:pt x="1483" y="23"/>
                  </a:lnTo>
                  <a:lnTo>
                    <a:pt x="1500" y="13"/>
                  </a:lnTo>
                  <a:lnTo>
                    <a:pt x="1513" y="6"/>
                  </a:lnTo>
                  <a:lnTo>
                    <a:pt x="1520" y="1"/>
                  </a:lnTo>
                  <a:lnTo>
                    <a:pt x="1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45"/>
            <p:cNvSpPr>
              <a:spLocks noEditPoints="1"/>
            </p:cNvSpPr>
            <p:nvPr/>
          </p:nvSpPr>
          <p:spPr bwMode="auto">
            <a:xfrm>
              <a:off x="6584950" y="2713038"/>
              <a:ext cx="217488" cy="215900"/>
            </a:xfrm>
            <a:custGeom>
              <a:avLst/>
              <a:gdLst>
                <a:gd name="T0" fmla="*/ 570 w 1365"/>
                <a:gd name="T1" fmla="*/ 347 h 1368"/>
                <a:gd name="T2" fmla="*/ 440 w 1365"/>
                <a:gd name="T3" fmla="*/ 446 h 1368"/>
                <a:gd name="T4" fmla="*/ 382 w 1365"/>
                <a:gd name="T5" fmla="*/ 564 h 1368"/>
                <a:gd name="T6" fmla="*/ 283 w 1365"/>
                <a:gd name="T7" fmla="*/ 577 h 1368"/>
                <a:gd name="T8" fmla="*/ 288 w 1365"/>
                <a:gd name="T9" fmla="*/ 652 h 1368"/>
                <a:gd name="T10" fmla="*/ 365 w 1365"/>
                <a:gd name="T11" fmla="*/ 699 h 1368"/>
                <a:gd name="T12" fmla="*/ 283 w 1365"/>
                <a:gd name="T13" fmla="*/ 714 h 1368"/>
                <a:gd name="T14" fmla="*/ 285 w 1365"/>
                <a:gd name="T15" fmla="*/ 779 h 1368"/>
                <a:gd name="T16" fmla="*/ 379 w 1365"/>
                <a:gd name="T17" fmla="*/ 793 h 1368"/>
                <a:gd name="T18" fmla="*/ 437 w 1365"/>
                <a:gd name="T19" fmla="*/ 919 h 1368"/>
                <a:gd name="T20" fmla="*/ 555 w 1365"/>
                <a:gd name="T21" fmla="*/ 1019 h 1368"/>
                <a:gd name="T22" fmla="*/ 736 w 1365"/>
                <a:gd name="T23" fmla="*/ 1053 h 1368"/>
                <a:gd name="T24" fmla="*/ 892 w 1365"/>
                <a:gd name="T25" fmla="*/ 1016 h 1368"/>
                <a:gd name="T26" fmla="*/ 907 w 1365"/>
                <a:gd name="T27" fmla="*/ 974 h 1368"/>
                <a:gd name="T28" fmla="*/ 857 w 1365"/>
                <a:gd name="T29" fmla="*/ 894 h 1368"/>
                <a:gd name="T30" fmla="*/ 735 w 1365"/>
                <a:gd name="T31" fmla="*/ 920 h 1368"/>
                <a:gd name="T32" fmla="*/ 602 w 1365"/>
                <a:gd name="T33" fmla="*/ 899 h 1368"/>
                <a:gd name="T34" fmla="*/ 530 w 1365"/>
                <a:gd name="T35" fmla="*/ 820 h 1368"/>
                <a:gd name="T36" fmla="*/ 694 w 1365"/>
                <a:gd name="T37" fmla="*/ 787 h 1368"/>
                <a:gd name="T38" fmla="*/ 698 w 1365"/>
                <a:gd name="T39" fmla="*/ 713 h 1368"/>
                <a:gd name="T40" fmla="*/ 504 w 1365"/>
                <a:gd name="T41" fmla="*/ 698 h 1368"/>
                <a:gd name="T42" fmla="*/ 694 w 1365"/>
                <a:gd name="T43" fmla="*/ 651 h 1368"/>
                <a:gd name="T44" fmla="*/ 698 w 1365"/>
                <a:gd name="T45" fmla="*/ 576 h 1368"/>
                <a:gd name="T46" fmla="*/ 526 w 1365"/>
                <a:gd name="T47" fmla="*/ 563 h 1368"/>
                <a:gd name="T48" fmla="*/ 570 w 1365"/>
                <a:gd name="T49" fmla="*/ 497 h 1368"/>
                <a:gd name="T50" fmla="*/ 692 w 1365"/>
                <a:gd name="T51" fmla="*/ 453 h 1368"/>
                <a:gd name="T52" fmla="*/ 845 w 1365"/>
                <a:gd name="T53" fmla="*/ 478 h 1368"/>
                <a:gd name="T54" fmla="*/ 881 w 1365"/>
                <a:gd name="T55" fmla="*/ 460 h 1368"/>
                <a:gd name="T56" fmla="*/ 907 w 1365"/>
                <a:gd name="T57" fmla="*/ 377 h 1368"/>
                <a:gd name="T58" fmla="*/ 881 w 1365"/>
                <a:gd name="T59" fmla="*/ 353 h 1368"/>
                <a:gd name="T60" fmla="*/ 742 w 1365"/>
                <a:gd name="T61" fmla="*/ 321 h 1368"/>
                <a:gd name="T62" fmla="*/ 799 w 1365"/>
                <a:gd name="T63" fmla="*/ 9 h 1368"/>
                <a:gd name="T64" fmla="*/ 1020 w 1365"/>
                <a:gd name="T65" fmla="*/ 89 h 1368"/>
                <a:gd name="T66" fmla="*/ 1207 w 1365"/>
                <a:gd name="T67" fmla="*/ 246 h 1368"/>
                <a:gd name="T68" fmla="*/ 1325 w 1365"/>
                <a:gd name="T69" fmla="*/ 454 h 1368"/>
                <a:gd name="T70" fmla="*/ 1365 w 1365"/>
                <a:gd name="T71" fmla="*/ 684 h 1368"/>
                <a:gd name="T72" fmla="*/ 1325 w 1365"/>
                <a:gd name="T73" fmla="*/ 913 h 1368"/>
                <a:gd name="T74" fmla="*/ 1207 w 1365"/>
                <a:gd name="T75" fmla="*/ 1122 h 1368"/>
                <a:gd name="T76" fmla="*/ 1017 w 1365"/>
                <a:gd name="T77" fmla="*/ 1280 h 1368"/>
                <a:gd name="T78" fmla="*/ 793 w 1365"/>
                <a:gd name="T79" fmla="*/ 1359 h 1368"/>
                <a:gd name="T80" fmla="*/ 559 w 1365"/>
                <a:gd name="T81" fmla="*/ 1356 h 1368"/>
                <a:gd name="T82" fmla="*/ 337 w 1365"/>
                <a:gd name="T83" fmla="*/ 1274 h 1368"/>
                <a:gd name="T84" fmla="*/ 218 w 1365"/>
                <a:gd name="T85" fmla="*/ 1334 h 1368"/>
                <a:gd name="T86" fmla="*/ 75 w 1365"/>
                <a:gd name="T87" fmla="*/ 1355 h 1368"/>
                <a:gd name="T88" fmla="*/ 22 w 1365"/>
                <a:gd name="T89" fmla="*/ 1329 h 1368"/>
                <a:gd name="T90" fmla="*/ 65 w 1365"/>
                <a:gd name="T91" fmla="*/ 1285 h 1368"/>
                <a:gd name="T92" fmla="*/ 151 w 1365"/>
                <a:gd name="T93" fmla="*/ 1191 h 1368"/>
                <a:gd name="T94" fmla="*/ 132 w 1365"/>
                <a:gd name="T95" fmla="*/ 1089 h 1368"/>
                <a:gd name="T96" fmla="*/ 25 w 1365"/>
                <a:gd name="T97" fmla="*/ 870 h 1368"/>
                <a:gd name="T98" fmla="*/ 2 w 1365"/>
                <a:gd name="T99" fmla="*/ 634 h 1368"/>
                <a:gd name="T100" fmla="*/ 59 w 1365"/>
                <a:gd name="T101" fmla="*/ 404 h 1368"/>
                <a:gd name="T102" fmla="*/ 200 w 1365"/>
                <a:gd name="T103" fmla="*/ 200 h 1368"/>
                <a:gd name="T104" fmla="*/ 398 w 1365"/>
                <a:gd name="T105" fmla="*/ 61 h 1368"/>
                <a:gd name="T106" fmla="*/ 625 w 1365"/>
                <a:gd name="T107" fmla="*/ 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65" h="1368">
                  <a:moveTo>
                    <a:pt x="696" y="320"/>
                  </a:moveTo>
                  <a:lnTo>
                    <a:pt x="649" y="325"/>
                  </a:lnTo>
                  <a:lnTo>
                    <a:pt x="608" y="334"/>
                  </a:lnTo>
                  <a:lnTo>
                    <a:pt x="570" y="347"/>
                  </a:lnTo>
                  <a:lnTo>
                    <a:pt x="532" y="364"/>
                  </a:lnTo>
                  <a:lnTo>
                    <a:pt x="498" y="388"/>
                  </a:lnTo>
                  <a:lnTo>
                    <a:pt x="467" y="415"/>
                  </a:lnTo>
                  <a:lnTo>
                    <a:pt x="440" y="446"/>
                  </a:lnTo>
                  <a:lnTo>
                    <a:pt x="418" y="480"/>
                  </a:lnTo>
                  <a:lnTo>
                    <a:pt x="399" y="517"/>
                  </a:lnTo>
                  <a:lnTo>
                    <a:pt x="385" y="556"/>
                  </a:lnTo>
                  <a:lnTo>
                    <a:pt x="382" y="564"/>
                  </a:lnTo>
                  <a:lnTo>
                    <a:pt x="304" y="564"/>
                  </a:lnTo>
                  <a:lnTo>
                    <a:pt x="295" y="566"/>
                  </a:lnTo>
                  <a:lnTo>
                    <a:pt x="288" y="571"/>
                  </a:lnTo>
                  <a:lnTo>
                    <a:pt x="283" y="577"/>
                  </a:lnTo>
                  <a:lnTo>
                    <a:pt x="282" y="586"/>
                  </a:lnTo>
                  <a:lnTo>
                    <a:pt x="282" y="637"/>
                  </a:lnTo>
                  <a:lnTo>
                    <a:pt x="283" y="645"/>
                  </a:lnTo>
                  <a:lnTo>
                    <a:pt x="288" y="652"/>
                  </a:lnTo>
                  <a:lnTo>
                    <a:pt x="295" y="658"/>
                  </a:lnTo>
                  <a:lnTo>
                    <a:pt x="304" y="659"/>
                  </a:lnTo>
                  <a:lnTo>
                    <a:pt x="365" y="659"/>
                  </a:lnTo>
                  <a:lnTo>
                    <a:pt x="365" y="699"/>
                  </a:lnTo>
                  <a:lnTo>
                    <a:pt x="304" y="699"/>
                  </a:lnTo>
                  <a:lnTo>
                    <a:pt x="295" y="702"/>
                  </a:lnTo>
                  <a:lnTo>
                    <a:pt x="288" y="706"/>
                  </a:lnTo>
                  <a:lnTo>
                    <a:pt x="283" y="714"/>
                  </a:lnTo>
                  <a:lnTo>
                    <a:pt x="282" y="723"/>
                  </a:lnTo>
                  <a:lnTo>
                    <a:pt x="283" y="723"/>
                  </a:lnTo>
                  <a:lnTo>
                    <a:pt x="283" y="770"/>
                  </a:lnTo>
                  <a:lnTo>
                    <a:pt x="285" y="779"/>
                  </a:lnTo>
                  <a:lnTo>
                    <a:pt x="289" y="787"/>
                  </a:lnTo>
                  <a:lnTo>
                    <a:pt x="296" y="791"/>
                  </a:lnTo>
                  <a:lnTo>
                    <a:pt x="305" y="793"/>
                  </a:lnTo>
                  <a:lnTo>
                    <a:pt x="379" y="793"/>
                  </a:lnTo>
                  <a:lnTo>
                    <a:pt x="388" y="821"/>
                  </a:lnTo>
                  <a:lnTo>
                    <a:pt x="397" y="847"/>
                  </a:lnTo>
                  <a:lnTo>
                    <a:pt x="416" y="885"/>
                  </a:lnTo>
                  <a:lnTo>
                    <a:pt x="437" y="919"/>
                  </a:lnTo>
                  <a:lnTo>
                    <a:pt x="461" y="950"/>
                  </a:lnTo>
                  <a:lnTo>
                    <a:pt x="488" y="977"/>
                  </a:lnTo>
                  <a:lnTo>
                    <a:pt x="520" y="1000"/>
                  </a:lnTo>
                  <a:lnTo>
                    <a:pt x="555" y="1019"/>
                  </a:lnTo>
                  <a:lnTo>
                    <a:pt x="594" y="1035"/>
                  </a:lnTo>
                  <a:lnTo>
                    <a:pt x="641" y="1047"/>
                  </a:lnTo>
                  <a:lnTo>
                    <a:pt x="689" y="1053"/>
                  </a:lnTo>
                  <a:lnTo>
                    <a:pt x="736" y="1053"/>
                  </a:lnTo>
                  <a:lnTo>
                    <a:pt x="783" y="1049"/>
                  </a:lnTo>
                  <a:lnTo>
                    <a:pt x="830" y="1038"/>
                  </a:lnTo>
                  <a:lnTo>
                    <a:pt x="862" y="1028"/>
                  </a:lnTo>
                  <a:lnTo>
                    <a:pt x="892" y="1016"/>
                  </a:lnTo>
                  <a:lnTo>
                    <a:pt x="903" y="1008"/>
                  </a:lnTo>
                  <a:lnTo>
                    <a:pt x="910" y="998"/>
                  </a:lnTo>
                  <a:lnTo>
                    <a:pt x="911" y="987"/>
                  </a:lnTo>
                  <a:lnTo>
                    <a:pt x="907" y="974"/>
                  </a:lnTo>
                  <a:lnTo>
                    <a:pt x="882" y="913"/>
                  </a:lnTo>
                  <a:lnTo>
                    <a:pt x="876" y="902"/>
                  </a:lnTo>
                  <a:lnTo>
                    <a:pt x="868" y="896"/>
                  </a:lnTo>
                  <a:lnTo>
                    <a:pt x="857" y="894"/>
                  </a:lnTo>
                  <a:lnTo>
                    <a:pt x="845" y="896"/>
                  </a:lnTo>
                  <a:lnTo>
                    <a:pt x="807" y="905"/>
                  </a:lnTo>
                  <a:lnTo>
                    <a:pt x="771" y="913"/>
                  </a:lnTo>
                  <a:lnTo>
                    <a:pt x="735" y="920"/>
                  </a:lnTo>
                  <a:lnTo>
                    <a:pt x="700" y="921"/>
                  </a:lnTo>
                  <a:lnTo>
                    <a:pt x="664" y="919"/>
                  </a:lnTo>
                  <a:lnTo>
                    <a:pt x="629" y="910"/>
                  </a:lnTo>
                  <a:lnTo>
                    <a:pt x="602" y="899"/>
                  </a:lnTo>
                  <a:lnTo>
                    <a:pt x="579" y="884"/>
                  </a:lnTo>
                  <a:lnTo>
                    <a:pt x="559" y="866"/>
                  </a:lnTo>
                  <a:lnTo>
                    <a:pt x="543" y="844"/>
                  </a:lnTo>
                  <a:lnTo>
                    <a:pt x="530" y="820"/>
                  </a:lnTo>
                  <a:lnTo>
                    <a:pt x="519" y="793"/>
                  </a:lnTo>
                  <a:lnTo>
                    <a:pt x="679" y="793"/>
                  </a:lnTo>
                  <a:lnTo>
                    <a:pt x="686" y="792"/>
                  </a:lnTo>
                  <a:lnTo>
                    <a:pt x="694" y="787"/>
                  </a:lnTo>
                  <a:lnTo>
                    <a:pt x="698" y="780"/>
                  </a:lnTo>
                  <a:lnTo>
                    <a:pt x="701" y="771"/>
                  </a:lnTo>
                  <a:lnTo>
                    <a:pt x="701" y="720"/>
                  </a:lnTo>
                  <a:lnTo>
                    <a:pt x="698" y="713"/>
                  </a:lnTo>
                  <a:lnTo>
                    <a:pt x="694" y="705"/>
                  </a:lnTo>
                  <a:lnTo>
                    <a:pt x="687" y="701"/>
                  </a:lnTo>
                  <a:lnTo>
                    <a:pt x="679" y="698"/>
                  </a:lnTo>
                  <a:lnTo>
                    <a:pt x="504" y="698"/>
                  </a:lnTo>
                  <a:lnTo>
                    <a:pt x="504" y="658"/>
                  </a:lnTo>
                  <a:lnTo>
                    <a:pt x="679" y="658"/>
                  </a:lnTo>
                  <a:lnTo>
                    <a:pt x="686" y="655"/>
                  </a:lnTo>
                  <a:lnTo>
                    <a:pt x="694" y="651"/>
                  </a:lnTo>
                  <a:lnTo>
                    <a:pt x="698" y="644"/>
                  </a:lnTo>
                  <a:lnTo>
                    <a:pt x="701" y="636"/>
                  </a:lnTo>
                  <a:lnTo>
                    <a:pt x="701" y="585"/>
                  </a:lnTo>
                  <a:lnTo>
                    <a:pt x="698" y="576"/>
                  </a:lnTo>
                  <a:lnTo>
                    <a:pt x="694" y="569"/>
                  </a:lnTo>
                  <a:lnTo>
                    <a:pt x="687" y="564"/>
                  </a:lnTo>
                  <a:lnTo>
                    <a:pt x="679" y="563"/>
                  </a:lnTo>
                  <a:lnTo>
                    <a:pt x="526" y="563"/>
                  </a:lnTo>
                  <a:lnTo>
                    <a:pt x="526" y="561"/>
                  </a:lnTo>
                  <a:lnTo>
                    <a:pt x="538" y="536"/>
                  </a:lnTo>
                  <a:lnTo>
                    <a:pt x="552" y="515"/>
                  </a:lnTo>
                  <a:lnTo>
                    <a:pt x="570" y="497"/>
                  </a:lnTo>
                  <a:lnTo>
                    <a:pt x="591" y="480"/>
                  </a:lnTo>
                  <a:lnTo>
                    <a:pt x="615" y="468"/>
                  </a:lnTo>
                  <a:lnTo>
                    <a:pt x="653" y="457"/>
                  </a:lnTo>
                  <a:lnTo>
                    <a:pt x="692" y="453"/>
                  </a:lnTo>
                  <a:lnTo>
                    <a:pt x="730" y="454"/>
                  </a:lnTo>
                  <a:lnTo>
                    <a:pt x="770" y="459"/>
                  </a:lnTo>
                  <a:lnTo>
                    <a:pt x="807" y="468"/>
                  </a:lnTo>
                  <a:lnTo>
                    <a:pt x="845" y="478"/>
                  </a:lnTo>
                  <a:lnTo>
                    <a:pt x="857" y="479"/>
                  </a:lnTo>
                  <a:lnTo>
                    <a:pt x="867" y="477"/>
                  </a:lnTo>
                  <a:lnTo>
                    <a:pt x="874" y="471"/>
                  </a:lnTo>
                  <a:lnTo>
                    <a:pt x="881" y="460"/>
                  </a:lnTo>
                  <a:lnTo>
                    <a:pt x="893" y="431"/>
                  </a:lnTo>
                  <a:lnTo>
                    <a:pt x="905" y="401"/>
                  </a:lnTo>
                  <a:lnTo>
                    <a:pt x="909" y="388"/>
                  </a:lnTo>
                  <a:lnTo>
                    <a:pt x="907" y="377"/>
                  </a:lnTo>
                  <a:lnTo>
                    <a:pt x="902" y="367"/>
                  </a:lnTo>
                  <a:lnTo>
                    <a:pt x="891" y="359"/>
                  </a:lnTo>
                  <a:lnTo>
                    <a:pt x="887" y="356"/>
                  </a:lnTo>
                  <a:lnTo>
                    <a:pt x="881" y="353"/>
                  </a:lnTo>
                  <a:lnTo>
                    <a:pt x="877" y="352"/>
                  </a:lnTo>
                  <a:lnTo>
                    <a:pt x="833" y="337"/>
                  </a:lnTo>
                  <a:lnTo>
                    <a:pt x="788" y="327"/>
                  </a:lnTo>
                  <a:lnTo>
                    <a:pt x="742" y="321"/>
                  </a:lnTo>
                  <a:lnTo>
                    <a:pt x="696" y="320"/>
                  </a:lnTo>
                  <a:close/>
                  <a:moveTo>
                    <a:pt x="682" y="0"/>
                  </a:moveTo>
                  <a:lnTo>
                    <a:pt x="740" y="3"/>
                  </a:lnTo>
                  <a:lnTo>
                    <a:pt x="799" y="9"/>
                  </a:lnTo>
                  <a:lnTo>
                    <a:pt x="856" y="23"/>
                  </a:lnTo>
                  <a:lnTo>
                    <a:pt x="912" y="39"/>
                  </a:lnTo>
                  <a:lnTo>
                    <a:pt x="967" y="61"/>
                  </a:lnTo>
                  <a:lnTo>
                    <a:pt x="1020" y="89"/>
                  </a:lnTo>
                  <a:lnTo>
                    <a:pt x="1070" y="121"/>
                  </a:lnTo>
                  <a:lnTo>
                    <a:pt x="1119" y="158"/>
                  </a:lnTo>
                  <a:lnTo>
                    <a:pt x="1165" y="200"/>
                  </a:lnTo>
                  <a:lnTo>
                    <a:pt x="1207" y="246"/>
                  </a:lnTo>
                  <a:lnTo>
                    <a:pt x="1244" y="295"/>
                  </a:lnTo>
                  <a:lnTo>
                    <a:pt x="1276" y="346"/>
                  </a:lnTo>
                  <a:lnTo>
                    <a:pt x="1303" y="400"/>
                  </a:lnTo>
                  <a:lnTo>
                    <a:pt x="1325" y="454"/>
                  </a:lnTo>
                  <a:lnTo>
                    <a:pt x="1343" y="510"/>
                  </a:lnTo>
                  <a:lnTo>
                    <a:pt x="1355" y="567"/>
                  </a:lnTo>
                  <a:lnTo>
                    <a:pt x="1363" y="626"/>
                  </a:lnTo>
                  <a:lnTo>
                    <a:pt x="1365" y="684"/>
                  </a:lnTo>
                  <a:lnTo>
                    <a:pt x="1363" y="742"/>
                  </a:lnTo>
                  <a:lnTo>
                    <a:pt x="1355" y="800"/>
                  </a:lnTo>
                  <a:lnTo>
                    <a:pt x="1343" y="857"/>
                  </a:lnTo>
                  <a:lnTo>
                    <a:pt x="1325" y="913"/>
                  </a:lnTo>
                  <a:lnTo>
                    <a:pt x="1303" y="968"/>
                  </a:lnTo>
                  <a:lnTo>
                    <a:pt x="1276" y="1021"/>
                  </a:lnTo>
                  <a:lnTo>
                    <a:pt x="1244" y="1073"/>
                  </a:lnTo>
                  <a:lnTo>
                    <a:pt x="1207" y="1122"/>
                  </a:lnTo>
                  <a:lnTo>
                    <a:pt x="1165" y="1168"/>
                  </a:lnTo>
                  <a:lnTo>
                    <a:pt x="1119" y="1210"/>
                  </a:lnTo>
                  <a:lnTo>
                    <a:pt x="1069" y="1247"/>
                  </a:lnTo>
                  <a:lnTo>
                    <a:pt x="1017" y="1280"/>
                  </a:lnTo>
                  <a:lnTo>
                    <a:pt x="964" y="1307"/>
                  </a:lnTo>
                  <a:lnTo>
                    <a:pt x="909" y="1330"/>
                  </a:lnTo>
                  <a:lnTo>
                    <a:pt x="851" y="1347"/>
                  </a:lnTo>
                  <a:lnTo>
                    <a:pt x="793" y="1359"/>
                  </a:lnTo>
                  <a:lnTo>
                    <a:pt x="735" y="1366"/>
                  </a:lnTo>
                  <a:lnTo>
                    <a:pt x="676" y="1368"/>
                  </a:lnTo>
                  <a:lnTo>
                    <a:pt x="617" y="1365"/>
                  </a:lnTo>
                  <a:lnTo>
                    <a:pt x="559" y="1356"/>
                  </a:lnTo>
                  <a:lnTo>
                    <a:pt x="502" y="1343"/>
                  </a:lnTo>
                  <a:lnTo>
                    <a:pt x="444" y="1326"/>
                  </a:lnTo>
                  <a:lnTo>
                    <a:pt x="389" y="1302"/>
                  </a:lnTo>
                  <a:lnTo>
                    <a:pt x="337" y="1274"/>
                  </a:lnTo>
                  <a:lnTo>
                    <a:pt x="334" y="1273"/>
                  </a:lnTo>
                  <a:lnTo>
                    <a:pt x="296" y="1299"/>
                  </a:lnTo>
                  <a:lnTo>
                    <a:pt x="256" y="1319"/>
                  </a:lnTo>
                  <a:lnTo>
                    <a:pt x="218" y="1334"/>
                  </a:lnTo>
                  <a:lnTo>
                    <a:pt x="179" y="1345"/>
                  </a:lnTo>
                  <a:lnTo>
                    <a:pt x="143" y="1352"/>
                  </a:lnTo>
                  <a:lnTo>
                    <a:pt x="108" y="1355"/>
                  </a:lnTo>
                  <a:lnTo>
                    <a:pt x="75" y="1355"/>
                  </a:lnTo>
                  <a:lnTo>
                    <a:pt x="44" y="1352"/>
                  </a:lnTo>
                  <a:lnTo>
                    <a:pt x="33" y="1348"/>
                  </a:lnTo>
                  <a:lnTo>
                    <a:pt x="26" y="1339"/>
                  </a:lnTo>
                  <a:lnTo>
                    <a:pt x="22" y="1329"/>
                  </a:lnTo>
                  <a:lnTo>
                    <a:pt x="23" y="1318"/>
                  </a:lnTo>
                  <a:lnTo>
                    <a:pt x="27" y="1309"/>
                  </a:lnTo>
                  <a:lnTo>
                    <a:pt x="36" y="1301"/>
                  </a:lnTo>
                  <a:lnTo>
                    <a:pt x="65" y="1285"/>
                  </a:lnTo>
                  <a:lnTo>
                    <a:pt x="91" y="1264"/>
                  </a:lnTo>
                  <a:lnTo>
                    <a:pt x="113" y="1242"/>
                  </a:lnTo>
                  <a:lnTo>
                    <a:pt x="133" y="1216"/>
                  </a:lnTo>
                  <a:lnTo>
                    <a:pt x="151" y="1191"/>
                  </a:lnTo>
                  <a:lnTo>
                    <a:pt x="165" y="1166"/>
                  </a:lnTo>
                  <a:lnTo>
                    <a:pt x="177" y="1142"/>
                  </a:lnTo>
                  <a:lnTo>
                    <a:pt x="170" y="1137"/>
                  </a:lnTo>
                  <a:lnTo>
                    <a:pt x="132" y="1089"/>
                  </a:lnTo>
                  <a:lnTo>
                    <a:pt x="98" y="1037"/>
                  </a:lnTo>
                  <a:lnTo>
                    <a:pt x="68" y="983"/>
                  </a:lnTo>
                  <a:lnTo>
                    <a:pt x="44" y="928"/>
                  </a:lnTo>
                  <a:lnTo>
                    <a:pt x="25" y="870"/>
                  </a:lnTo>
                  <a:lnTo>
                    <a:pt x="12" y="813"/>
                  </a:lnTo>
                  <a:lnTo>
                    <a:pt x="3" y="754"/>
                  </a:lnTo>
                  <a:lnTo>
                    <a:pt x="0" y="694"/>
                  </a:lnTo>
                  <a:lnTo>
                    <a:pt x="2" y="634"/>
                  </a:lnTo>
                  <a:lnTo>
                    <a:pt x="9" y="576"/>
                  </a:lnTo>
                  <a:lnTo>
                    <a:pt x="21" y="518"/>
                  </a:lnTo>
                  <a:lnTo>
                    <a:pt x="37" y="460"/>
                  </a:lnTo>
                  <a:lnTo>
                    <a:pt x="59" y="404"/>
                  </a:lnTo>
                  <a:lnTo>
                    <a:pt x="87" y="349"/>
                  </a:lnTo>
                  <a:lnTo>
                    <a:pt x="120" y="297"/>
                  </a:lnTo>
                  <a:lnTo>
                    <a:pt x="157" y="248"/>
                  </a:lnTo>
                  <a:lnTo>
                    <a:pt x="200" y="200"/>
                  </a:lnTo>
                  <a:lnTo>
                    <a:pt x="245" y="158"/>
                  </a:lnTo>
                  <a:lnTo>
                    <a:pt x="295" y="121"/>
                  </a:lnTo>
                  <a:lnTo>
                    <a:pt x="345" y="89"/>
                  </a:lnTo>
                  <a:lnTo>
                    <a:pt x="398" y="61"/>
                  </a:lnTo>
                  <a:lnTo>
                    <a:pt x="453" y="39"/>
                  </a:lnTo>
                  <a:lnTo>
                    <a:pt x="509" y="23"/>
                  </a:lnTo>
                  <a:lnTo>
                    <a:pt x="566" y="9"/>
                  </a:lnTo>
                  <a:lnTo>
                    <a:pt x="625" y="3"/>
                  </a:lnTo>
                  <a:lnTo>
                    <a:pt x="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446"/>
            <p:cNvSpPr>
              <a:spLocks/>
            </p:cNvSpPr>
            <p:nvPr/>
          </p:nvSpPr>
          <p:spPr bwMode="auto">
            <a:xfrm>
              <a:off x="6443663" y="2914650"/>
              <a:ext cx="139700" cy="184150"/>
            </a:xfrm>
            <a:custGeom>
              <a:avLst/>
              <a:gdLst>
                <a:gd name="T0" fmla="*/ 485 w 876"/>
                <a:gd name="T1" fmla="*/ 3 h 1170"/>
                <a:gd name="T2" fmla="*/ 548 w 876"/>
                <a:gd name="T3" fmla="*/ 15 h 1170"/>
                <a:gd name="T4" fmla="*/ 600 w 876"/>
                <a:gd name="T5" fmla="*/ 35 h 1170"/>
                <a:gd name="T6" fmla="*/ 649 w 876"/>
                <a:gd name="T7" fmla="*/ 63 h 1170"/>
                <a:gd name="T8" fmla="*/ 688 w 876"/>
                <a:gd name="T9" fmla="*/ 95 h 1170"/>
                <a:gd name="T10" fmla="*/ 714 w 876"/>
                <a:gd name="T11" fmla="*/ 124 h 1170"/>
                <a:gd name="T12" fmla="*/ 725 w 876"/>
                <a:gd name="T13" fmla="*/ 140 h 1170"/>
                <a:gd name="T14" fmla="*/ 727 w 876"/>
                <a:gd name="T15" fmla="*/ 143 h 1170"/>
                <a:gd name="T16" fmla="*/ 737 w 876"/>
                <a:gd name="T17" fmla="*/ 145 h 1170"/>
                <a:gd name="T18" fmla="*/ 752 w 876"/>
                <a:gd name="T19" fmla="*/ 150 h 1170"/>
                <a:gd name="T20" fmla="*/ 772 w 876"/>
                <a:gd name="T21" fmla="*/ 161 h 1170"/>
                <a:gd name="T22" fmla="*/ 794 w 876"/>
                <a:gd name="T23" fmla="*/ 180 h 1170"/>
                <a:gd name="T24" fmla="*/ 815 w 876"/>
                <a:gd name="T25" fmla="*/ 208 h 1170"/>
                <a:gd name="T26" fmla="*/ 834 w 876"/>
                <a:gd name="T27" fmla="*/ 247 h 1170"/>
                <a:gd name="T28" fmla="*/ 846 w 876"/>
                <a:gd name="T29" fmla="*/ 300 h 1170"/>
                <a:gd name="T30" fmla="*/ 851 w 876"/>
                <a:gd name="T31" fmla="*/ 367 h 1170"/>
                <a:gd name="T32" fmla="*/ 847 w 876"/>
                <a:gd name="T33" fmla="*/ 453 h 1170"/>
                <a:gd name="T34" fmla="*/ 834 w 876"/>
                <a:gd name="T35" fmla="*/ 531 h 1170"/>
                <a:gd name="T36" fmla="*/ 834 w 876"/>
                <a:gd name="T37" fmla="*/ 558 h 1170"/>
                <a:gd name="T38" fmla="*/ 850 w 876"/>
                <a:gd name="T39" fmla="*/ 561 h 1170"/>
                <a:gd name="T40" fmla="*/ 864 w 876"/>
                <a:gd name="T41" fmla="*/ 573 h 1170"/>
                <a:gd name="T42" fmla="*/ 873 w 876"/>
                <a:gd name="T43" fmla="*/ 595 h 1170"/>
                <a:gd name="T44" fmla="*/ 876 w 876"/>
                <a:gd name="T45" fmla="*/ 629 h 1170"/>
                <a:gd name="T46" fmla="*/ 869 w 876"/>
                <a:gd name="T47" fmla="*/ 678 h 1170"/>
                <a:gd name="T48" fmla="*/ 850 w 876"/>
                <a:gd name="T49" fmla="*/ 743 h 1170"/>
                <a:gd name="T50" fmla="*/ 830 w 876"/>
                <a:gd name="T51" fmla="*/ 793 h 1170"/>
                <a:gd name="T52" fmla="*/ 812 w 876"/>
                <a:gd name="T53" fmla="*/ 822 h 1170"/>
                <a:gd name="T54" fmla="*/ 795 w 876"/>
                <a:gd name="T55" fmla="*/ 835 h 1170"/>
                <a:gd name="T56" fmla="*/ 780 w 876"/>
                <a:gd name="T57" fmla="*/ 872 h 1170"/>
                <a:gd name="T58" fmla="*/ 752 w 876"/>
                <a:gd name="T59" fmla="*/ 947 h 1170"/>
                <a:gd name="T60" fmla="*/ 707 w 876"/>
                <a:gd name="T61" fmla="*/ 1019 h 1170"/>
                <a:gd name="T62" fmla="*/ 648 w 876"/>
                <a:gd name="T63" fmla="*/ 1084 h 1170"/>
                <a:gd name="T64" fmla="*/ 573 w 876"/>
                <a:gd name="T65" fmla="*/ 1136 h 1170"/>
                <a:gd name="T66" fmla="*/ 495 w 876"/>
                <a:gd name="T67" fmla="*/ 1164 h 1170"/>
                <a:gd name="T68" fmla="*/ 419 w 876"/>
                <a:gd name="T69" fmla="*/ 1170 h 1170"/>
                <a:gd name="T70" fmla="*/ 344 w 876"/>
                <a:gd name="T71" fmla="*/ 1155 h 1170"/>
                <a:gd name="T72" fmla="*/ 269 w 876"/>
                <a:gd name="T73" fmla="*/ 1117 h 1170"/>
                <a:gd name="T74" fmla="*/ 207 w 876"/>
                <a:gd name="T75" fmla="*/ 1065 h 1170"/>
                <a:gd name="T76" fmla="*/ 156 w 876"/>
                <a:gd name="T77" fmla="*/ 1004 h 1170"/>
                <a:gd name="T78" fmla="*/ 119 w 876"/>
                <a:gd name="T79" fmla="*/ 937 h 1170"/>
                <a:gd name="T80" fmla="*/ 94 w 876"/>
                <a:gd name="T81" fmla="*/ 869 h 1170"/>
                <a:gd name="T82" fmla="*/ 81 w 876"/>
                <a:gd name="T83" fmla="*/ 835 h 1170"/>
                <a:gd name="T84" fmla="*/ 64 w 876"/>
                <a:gd name="T85" fmla="*/ 822 h 1170"/>
                <a:gd name="T86" fmla="*/ 45 w 876"/>
                <a:gd name="T87" fmla="*/ 793 h 1170"/>
                <a:gd name="T88" fmla="*/ 25 w 876"/>
                <a:gd name="T89" fmla="*/ 743 h 1170"/>
                <a:gd name="T90" fmla="*/ 7 w 876"/>
                <a:gd name="T91" fmla="*/ 678 h 1170"/>
                <a:gd name="T92" fmla="*/ 0 w 876"/>
                <a:gd name="T93" fmla="*/ 629 h 1170"/>
                <a:gd name="T94" fmla="*/ 2 w 876"/>
                <a:gd name="T95" fmla="*/ 595 h 1170"/>
                <a:gd name="T96" fmla="*/ 12 w 876"/>
                <a:gd name="T97" fmla="*/ 573 h 1170"/>
                <a:gd name="T98" fmla="*/ 26 w 876"/>
                <a:gd name="T99" fmla="*/ 561 h 1170"/>
                <a:gd name="T100" fmla="*/ 43 w 876"/>
                <a:gd name="T101" fmla="*/ 558 h 1170"/>
                <a:gd name="T102" fmla="*/ 43 w 876"/>
                <a:gd name="T103" fmla="*/ 531 h 1170"/>
                <a:gd name="T104" fmla="*/ 29 w 876"/>
                <a:gd name="T105" fmla="*/ 457 h 1170"/>
                <a:gd name="T106" fmla="*/ 27 w 876"/>
                <a:gd name="T107" fmla="*/ 369 h 1170"/>
                <a:gd name="T108" fmla="*/ 46 w 876"/>
                <a:gd name="T109" fmla="*/ 290 h 1170"/>
                <a:gd name="T110" fmla="*/ 77 w 876"/>
                <a:gd name="T111" fmla="*/ 225 h 1170"/>
                <a:gd name="T112" fmla="*/ 116 w 876"/>
                <a:gd name="T113" fmla="*/ 169 h 1170"/>
                <a:gd name="T114" fmla="*/ 169 w 876"/>
                <a:gd name="T115" fmla="*/ 116 h 1170"/>
                <a:gd name="T116" fmla="*/ 234 w 876"/>
                <a:gd name="T117" fmla="*/ 67 h 1170"/>
                <a:gd name="T118" fmla="*/ 293 w 876"/>
                <a:gd name="T119" fmla="*/ 32 h 1170"/>
                <a:gd name="T120" fmla="*/ 354 w 876"/>
                <a:gd name="T121" fmla="*/ 11 h 1170"/>
                <a:gd name="T122" fmla="*/ 411 w 876"/>
                <a:gd name="T123" fmla="*/ 3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6" h="1170">
                  <a:moveTo>
                    <a:pt x="450" y="0"/>
                  </a:moveTo>
                  <a:lnTo>
                    <a:pt x="485" y="3"/>
                  </a:lnTo>
                  <a:lnTo>
                    <a:pt x="517" y="7"/>
                  </a:lnTo>
                  <a:lnTo>
                    <a:pt x="548" y="15"/>
                  </a:lnTo>
                  <a:lnTo>
                    <a:pt x="575" y="24"/>
                  </a:lnTo>
                  <a:lnTo>
                    <a:pt x="600" y="35"/>
                  </a:lnTo>
                  <a:lnTo>
                    <a:pt x="623" y="47"/>
                  </a:lnTo>
                  <a:lnTo>
                    <a:pt x="649" y="63"/>
                  </a:lnTo>
                  <a:lnTo>
                    <a:pt x="671" y="80"/>
                  </a:lnTo>
                  <a:lnTo>
                    <a:pt x="688" y="95"/>
                  </a:lnTo>
                  <a:lnTo>
                    <a:pt x="703" y="111"/>
                  </a:lnTo>
                  <a:lnTo>
                    <a:pt x="714" y="124"/>
                  </a:lnTo>
                  <a:lnTo>
                    <a:pt x="720" y="134"/>
                  </a:lnTo>
                  <a:lnTo>
                    <a:pt x="725" y="140"/>
                  </a:lnTo>
                  <a:lnTo>
                    <a:pt x="726" y="143"/>
                  </a:lnTo>
                  <a:lnTo>
                    <a:pt x="727" y="143"/>
                  </a:lnTo>
                  <a:lnTo>
                    <a:pt x="731" y="144"/>
                  </a:lnTo>
                  <a:lnTo>
                    <a:pt x="737" y="145"/>
                  </a:lnTo>
                  <a:lnTo>
                    <a:pt x="743" y="147"/>
                  </a:lnTo>
                  <a:lnTo>
                    <a:pt x="752" y="150"/>
                  </a:lnTo>
                  <a:lnTo>
                    <a:pt x="761" y="155"/>
                  </a:lnTo>
                  <a:lnTo>
                    <a:pt x="772" y="161"/>
                  </a:lnTo>
                  <a:lnTo>
                    <a:pt x="783" y="169"/>
                  </a:lnTo>
                  <a:lnTo>
                    <a:pt x="794" y="180"/>
                  </a:lnTo>
                  <a:lnTo>
                    <a:pt x="804" y="192"/>
                  </a:lnTo>
                  <a:lnTo>
                    <a:pt x="815" y="208"/>
                  </a:lnTo>
                  <a:lnTo>
                    <a:pt x="825" y="225"/>
                  </a:lnTo>
                  <a:lnTo>
                    <a:pt x="834" y="247"/>
                  </a:lnTo>
                  <a:lnTo>
                    <a:pt x="840" y="272"/>
                  </a:lnTo>
                  <a:lnTo>
                    <a:pt x="846" y="300"/>
                  </a:lnTo>
                  <a:lnTo>
                    <a:pt x="850" y="332"/>
                  </a:lnTo>
                  <a:lnTo>
                    <a:pt x="851" y="367"/>
                  </a:lnTo>
                  <a:lnTo>
                    <a:pt x="850" y="408"/>
                  </a:lnTo>
                  <a:lnTo>
                    <a:pt x="847" y="453"/>
                  </a:lnTo>
                  <a:lnTo>
                    <a:pt x="839" y="503"/>
                  </a:lnTo>
                  <a:lnTo>
                    <a:pt x="834" y="531"/>
                  </a:lnTo>
                  <a:lnTo>
                    <a:pt x="825" y="558"/>
                  </a:lnTo>
                  <a:lnTo>
                    <a:pt x="834" y="558"/>
                  </a:lnTo>
                  <a:lnTo>
                    <a:pt x="841" y="559"/>
                  </a:lnTo>
                  <a:lnTo>
                    <a:pt x="850" y="561"/>
                  </a:lnTo>
                  <a:lnTo>
                    <a:pt x="858" y="566"/>
                  </a:lnTo>
                  <a:lnTo>
                    <a:pt x="864" y="573"/>
                  </a:lnTo>
                  <a:lnTo>
                    <a:pt x="870" y="582"/>
                  </a:lnTo>
                  <a:lnTo>
                    <a:pt x="873" y="595"/>
                  </a:lnTo>
                  <a:lnTo>
                    <a:pt x="875" y="610"/>
                  </a:lnTo>
                  <a:lnTo>
                    <a:pt x="876" y="629"/>
                  </a:lnTo>
                  <a:lnTo>
                    <a:pt x="873" y="651"/>
                  </a:lnTo>
                  <a:lnTo>
                    <a:pt x="869" y="678"/>
                  </a:lnTo>
                  <a:lnTo>
                    <a:pt x="861" y="709"/>
                  </a:lnTo>
                  <a:lnTo>
                    <a:pt x="850" y="743"/>
                  </a:lnTo>
                  <a:lnTo>
                    <a:pt x="840" y="771"/>
                  </a:lnTo>
                  <a:lnTo>
                    <a:pt x="830" y="793"/>
                  </a:lnTo>
                  <a:lnTo>
                    <a:pt x="820" y="810"/>
                  </a:lnTo>
                  <a:lnTo>
                    <a:pt x="812" y="822"/>
                  </a:lnTo>
                  <a:lnTo>
                    <a:pt x="803" y="830"/>
                  </a:lnTo>
                  <a:lnTo>
                    <a:pt x="795" y="835"/>
                  </a:lnTo>
                  <a:lnTo>
                    <a:pt x="787" y="837"/>
                  </a:lnTo>
                  <a:lnTo>
                    <a:pt x="780" y="872"/>
                  </a:lnTo>
                  <a:lnTo>
                    <a:pt x="768" y="910"/>
                  </a:lnTo>
                  <a:lnTo>
                    <a:pt x="752" y="947"/>
                  </a:lnTo>
                  <a:lnTo>
                    <a:pt x="731" y="984"/>
                  </a:lnTo>
                  <a:lnTo>
                    <a:pt x="707" y="1019"/>
                  </a:lnTo>
                  <a:lnTo>
                    <a:pt x="680" y="1053"/>
                  </a:lnTo>
                  <a:lnTo>
                    <a:pt x="648" y="1084"/>
                  </a:lnTo>
                  <a:lnTo>
                    <a:pt x="612" y="1112"/>
                  </a:lnTo>
                  <a:lnTo>
                    <a:pt x="573" y="1136"/>
                  </a:lnTo>
                  <a:lnTo>
                    <a:pt x="531" y="1155"/>
                  </a:lnTo>
                  <a:lnTo>
                    <a:pt x="495" y="1164"/>
                  </a:lnTo>
                  <a:lnTo>
                    <a:pt x="457" y="1170"/>
                  </a:lnTo>
                  <a:lnTo>
                    <a:pt x="419" y="1170"/>
                  </a:lnTo>
                  <a:lnTo>
                    <a:pt x="380" y="1166"/>
                  </a:lnTo>
                  <a:lnTo>
                    <a:pt x="344" y="1155"/>
                  </a:lnTo>
                  <a:lnTo>
                    <a:pt x="306" y="1138"/>
                  </a:lnTo>
                  <a:lnTo>
                    <a:pt x="269" y="1117"/>
                  </a:lnTo>
                  <a:lnTo>
                    <a:pt x="236" y="1093"/>
                  </a:lnTo>
                  <a:lnTo>
                    <a:pt x="207" y="1065"/>
                  </a:lnTo>
                  <a:lnTo>
                    <a:pt x="179" y="1035"/>
                  </a:lnTo>
                  <a:lnTo>
                    <a:pt x="156" y="1004"/>
                  </a:lnTo>
                  <a:lnTo>
                    <a:pt x="136" y="970"/>
                  </a:lnTo>
                  <a:lnTo>
                    <a:pt x="119" y="937"/>
                  </a:lnTo>
                  <a:lnTo>
                    <a:pt x="105" y="903"/>
                  </a:lnTo>
                  <a:lnTo>
                    <a:pt x="94" y="869"/>
                  </a:lnTo>
                  <a:lnTo>
                    <a:pt x="88" y="837"/>
                  </a:lnTo>
                  <a:lnTo>
                    <a:pt x="81" y="835"/>
                  </a:lnTo>
                  <a:lnTo>
                    <a:pt x="72" y="830"/>
                  </a:lnTo>
                  <a:lnTo>
                    <a:pt x="64" y="822"/>
                  </a:lnTo>
                  <a:lnTo>
                    <a:pt x="55" y="810"/>
                  </a:lnTo>
                  <a:lnTo>
                    <a:pt x="45" y="793"/>
                  </a:lnTo>
                  <a:lnTo>
                    <a:pt x="35" y="771"/>
                  </a:lnTo>
                  <a:lnTo>
                    <a:pt x="25" y="743"/>
                  </a:lnTo>
                  <a:lnTo>
                    <a:pt x="15" y="709"/>
                  </a:lnTo>
                  <a:lnTo>
                    <a:pt x="7" y="678"/>
                  </a:lnTo>
                  <a:lnTo>
                    <a:pt x="2" y="651"/>
                  </a:lnTo>
                  <a:lnTo>
                    <a:pt x="0" y="629"/>
                  </a:lnTo>
                  <a:lnTo>
                    <a:pt x="0" y="609"/>
                  </a:lnTo>
                  <a:lnTo>
                    <a:pt x="2" y="595"/>
                  </a:lnTo>
                  <a:lnTo>
                    <a:pt x="6" y="581"/>
                  </a:lnTo>
                  <a:lnTo>
                    <a:pt x="12" y="573"/>
                  </a:lnTo>
                  <a:lnTo>
                    <a:pt x="18" y="566"/>
                  </a:lnTo>
                  <a:lnTo>
                    <a:pt x="26" y="561"/>
                  </a:lnTo>
                  <a:lnTo>
                    <a:pt x="34" y="558"/>
                  </a:lnTo>
                  <a:lnTo>
                    <a:pt x="43" y="558"/>
                  </a:lnTo>
                  <a:lnTo>
                    <a:pt x="51" y="558"/>
                  </a:lnTo>
                  <a:lnTo>
                    <a:pt x="43" y="531"/>
                  </a:lnTo>
                  <a:lnTo>
                    <a:pt x="36" y="503"/>
                  </a:lnTo>
                  <a:lnTo>
                    <a:pt x="29" y="457"/>
                  </a:lnTo>
                  <a:lnTo>
                    <a:pt x="26" y="413"/>
                  </a:lnTo>
                  <a:lnTo>
                    <a:pt x="27" y="369"/>
                  </a:lnTo>
                  <a:lnTo>
                    <a:pt x="36" y="327"/>
                  </a:lnTo>
                  <a:lnTo>
                    <a:pt x="46" y="290"/>
                  </a:lnTo>
                  <a:lnTo>
                    <a:pt x="60" y="256"/>
                  </a:lnTo>
                  <a:lnTo>
                    <a:pt x="77" y="225"/>
                  </a:lnTo>
                  <a:lnTo>
                    <a:pt x="95" y="196"/>
                  </a:lnTo>
                  <a:lnTo>
                    <a:pt x="116" y="169"/>
                  </a:lnTo>
                  <a:lnTo>
                    <a:pt x="138" y="145"/>
                  </a:lnTo>
                  <a:lnTo>
                    <a:pt x="169" y="116"/>
                  </a:lnTo>
                  <a:lnTo>
                    <a:pt x="201" y="90"/>
                  </a:lnTo>
                  <a:lnTo>
                    <a:pt x="234" y="67"/>
                  </a:lnTo>
                  <a:lnTo>
                    <a:pt x="263" y="48"/>
                  </a:lnTo>
                  <a:lnTo>
                    <a:pt x="293" y="32"/>
                  </a:lnTo>
                  <a:lnTo>
                    <a:pt x="326" y="19"/>
                  </a:lnTo>
                  <a:lnTo>
                    <a:pt x="354" y="11"/>
                  </a:lnTo>
                  <a:lnTo>
                    <a:pt x="383" y="6"/>
                  </a:lnTo>
                  <a:lnTo>
                    <a:pt x="411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447"/>
            <p:cNvSpPr>
              <a:spLocks/>
            </p:cNvSpPr>
            <p:nvPr/>
          </p:nvSpPr>
          <p:spPr bwMode="auto">
            <a:xfrm>
              <a:off x="6632575" y="2962275"/>
              <a:ext cx="117475" cy="157163"/>
            </a:xfrm>
            <a:custGeom>
              <a:avLst/>
              <a:gdLst>
                <a:gd name="T0" fmla="*/ 421 w 742"/>
                <a:gd name="T1" fmla="*/ 2 h 990"/>
                <a:gd name="T2" fmla="*/ 480 w 742"/>
                <a:gd name="T3" fmla="*/ 16 h 990"/>
                <a:gd name="T4" fmla="*/ 528 w 742"/>
                <a:gd name="T5" fmla="*/ 38 h 990"/>
                <a:gd name="T6" fmla="*/ 573 w 742"/>
                <a:gd name="T7" fmla="*/ 70 h 990"/>
                <a:gd name="T8" fmla="*/ 601 w 742"/>
                <a:gd name="T9" fmla="*/ 99 h 990"/>
                <a:gd name="T10" fmla="*/ 613 w 742"/>
                <a:gd name="T11" fmla="*/ 117 h 990"/>
                <a:gd name="T12" fmla="*/ 617 w 742"/>
                <a:gd name="T13" fmla="*/ 120 h 990"/>
                <a:gd name="T14" fmla="*/ 624 w 742"/>
                <a:gd name="T15" fmla="*/ 122 h 990"/>
                <a:gd name="T16" fmla="*/ 640 w 742"/>
                <a:gd name="T17" fmla="*/ 127 h 990"/>
                <a:gd name="T18" fmla="*/ 657 w 742"/>
                <a:gd name="T19" fmla="*/ 138 h 990"/>
                <a:gd name="T20" fmla="*/ 677 w 742"/>
                <a:gd name="T21" fmla="*/ 156 h 990"/>
                <a:gd name="T22" fmla="*/ 695 w 742"/>
                <a:gd name="T23" fmla="*/ 184 h 990"/>
                <a:gd name="T24" fmla="*/ 710 w 742"/>
                <a:gd name="T25" fmla="*/ 222 h 990"/>
                <a:gd name="T26" fmla="*/ 719 w 742"/>
                <a:gd name="T27" fmla="*/ 274 h 990"/>
                <a:gd name="T28" fmla="*/ 720 w 742"/>
                <a:gd name="T29" fmla="*/ 341 h 990"/>
                <a:gd name="T30" fmla="*/ 711 w 742"/>
                <a:gd name="T31" fmla="*/ 425 h 990"/>
                <a:gd name="T32" fmla="*/ 698 w 742"/>
                <a:gd name="T33" fmla="*/ 472 h 990"/>
                <a:gd name="T34" fmla="*/ 715 w 742"/>
                <a:gd name="T35" fmla="*/ 473 h 990"/>
                <a:gd name="T36" fmla="*/ 729 w 742"/>
                <a:gd name="T37" fmla="*/ 480 h 990"/>
                <a:gd name="T38" fmla="*/ 739 w 742"/>
                <a:gd name="T39" fmla="*/ 497 h 990"/>
                <a:gd name="T40" fmla="*/ 742 w 742"/>
                <a:gd name="T41" fmla="*/ 527 h 990"/>
                <a:gd name="T42" fmla="*/ 737 w 742"/>
                <a:gd name="T43" fmla="*/ 571 h 990"/>
                <a:gd name="T44" fmla="*/ 719 w 742"/>
                <a:gd name="T45" fmla="*/ 631 h 990"/>
                <a:gd name="T46" fmla="*/ 700 w 742"/>
                <a:gd name="T47" fmla="*/ 677 h 990"/>
                <a:gd name="T48" fmla="*/ 683 w 742"/>
                <a:gd name="T49" fmla="*/ 700 h 990"/>
                <a:gd name="T50" fmla="*/ 667 w 742"/>
                <a:gd name="T51" fmla="*/ 707 h 990"/>
                <a:gd name="T52" fmla="*/ 651 w 742"/>
                <a:gd name="T53" fmla="*/ 768 h 990"/>
                <a:gd name="T54" fmla="*/ 620 w 742"/>
                <a:gd name="T55" fmla="*/ 831 h 990"/>
                <a:gd name="T56" fmla="*/ 576 w 742"/>
                <a:gd name="T57" fmla="*/ 890 h 990"/>
                <a:gd name="T58" fmla="*/ 519 w 742"/>
                <a:gd name="T59" fmla="*/ 940 h 990"/>
                <a:gd name="T60" fmla="*/ 451 w 742"/>
                <a:gd name="T61" fmla="*/ 975 h 990"/>
                <a:gd name="T62" fmla="*/ 370 w 742"/>
                <a:gd name="T63" fmla="*/ 990 h 990"/>
                <a:gd name="T64" fmla="*/ 291 w 742"/>
                <a:gd name="T65" fmla="*/ 975 h 990"/>
                <a:gd name="T66" fmla="*/ 222 w 742"/>
                <a:gd name="T67" fmla="*/ 940 h 990"/>
                <a:gd name="T68" fmla="*/ 166 w 742"/>
                <a:gd name="T69" fmla="*/ 890 h 990"/>
                <a:gd name="T70" fmla="*/ 122 w 742"/>
                <a:gd name="T71" fmla="*/ 832 h 990"/>
                <a:gd name="T72" fmla="*/ 91 w 742"/>
                <a:gd name="T73" fmla="*/ 769 h 990"/>
                <a:gd name="T74" fmla="*/ 74 w 742"/>
                <a:gd name="T75" fmla="*/ 707 h 990"/>
                <a:gd name="T76" fmla="*/ 59 w 742"/>
                <a:gd name="T77" fmla="*/ 700 h 990"/>
                <a:gd name="T78" fmla="*/ 41 w 742"/>
                <a:gd name="T79" fmla="*/ 677 h 990"/>
                <a:gd name="T80" fmla="*/ 23 w 742"/>
                <a:gd name="T81" fmla="*/ 631 h 990"/>
                <a:gd name="T82" fmla="*/ 5 w 742"/>
                <a:gd name="T83" fmla="*/ 571 h 990"/>
                <a:gd name="T84" fmla="*/ 0 w 742"/>
                <a:gd name="T85" fmla="*/ 526 h 990"/>
                <a:gd name="T86" fmla="*/ 3 w 742"/>
                <a:gd name="T87" fmla="*/ 497 h 990"/>
                <a:gd name="T88" fmla="*/ 13 w 742"/>
                <a:gd name="T89" fmla="*/ 480 h 990"/>
                <a:gd name="T90" fmla="*/ 28 w 742"/>
                <a:gd name="T91" fmla="*/ 473 h 990"/>
                <a:gd name="T92" fmla="*/ 45 w 742"/>
                <a:gd name="T93" fmla="*/ 472 h 990"/>
                <a:gd name="T94" fmla="*/ 32 w 742"/>
                <a:gd name="T95" fmla="*/ 425 h 990"/>
                <a:gd name="T96" fmla="*/ 23 w 742"/>
                <a:gd name="T97" fmla="*/ 348 h 990"/>
                <a:gd name="T98" fmla="*/ 30 w 742"/>
                <a:gd name="T99" fmla="*/ 275 h 990"/>
                <a:gd name="T100" fmla="*/ 57 w 742"/>
                <a:gd name="T101" fmla="*/ 205 h 990"/>
                <a:gd name="T102" fmla="*/ 96 w 742"/>
                <a:gd name="T103" fmla="*/ 146 h 990"/>
                <a:gd name="T104" fmla="*/ 144 w 742"/>
                <a:gd name="T105" fmla="*/ 97 h 990"/>
                <a:gd name="T106" fmla="*/ 199 w 742"/>
                <a:gd name="T107" fmla="*/ 55 h 990"/>
                <a:gd name="T108" fmla="*/ 249 w 742"/>
                <a:gd name="T109" fmla="*/ 25 h 990"/>
                <a:gd name="T110" fmla="*/ 312 w 742"/>
                <a:gd name="T111" fmla="*/ 5 h 990"/>
                <a:gd name="T112" fmla="*/ 386 w 742"/>
                <a:gd name="T113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2" h="990">
                  <a:moveTo>
                    <a:pt x="386" y="0"/>
                  </a:moveTo>
                  <a:lnTo>
                    <a:pt x="421" y="2"/>
                  </a:lnTo>
                  <a:lnTo>
                    <a:pt x="452" y="7"/>
                  </a:lnTo>
                  <a:lnTo>
                    <a:pt x="480" y="16"/>
                  </a:lnTo>
                  <a:lnTo>
                    <a:pt x="506" y="27"/>
                  </a:lnTo>
                  <a:lnTo>
                    <a:pt x="528" y="38"/>
                  </a:lnTo>
                  <a:lnTo>
                    <a:pt x="553" y="55"/>
                  </a:lnTo>
                  <a:lnTo>
                    <a:pt x="573" y="70"/>
                  </a:lnTo>
                  <a:lnTo>
                    <a:pt x="589" y="86"/>
                  </a:lnTo>
                  <a:lnTo>
                    <a:pt x="601" y="99"/>
                  </a:lnTo>
                  <a:lnTo>
                    <a:pt x="609" y="110"/>
                  </a:lnTo>
                  <a:lnTo>
                    <a:pt x="613" y="117"/>
                  </a:lnTo>
                  <a:lnTo>
                    <a:pt x="616" y="120"/>
                  </a:lnTo>
                  <a:lnTo>
                    <a:pt x="617" y="120"/>
                  </a:lnTo>
                  <a:lnTo>
                    <a:pt x="620" y="120"/>
                  </a:lnTo>
                  <a:lnTo>
                    <a:pt x="624" y="122"/>
                  </a:lnTo>
                  <a:lnTo>
                    <a:pt x="631" y="123"/>
                  </a:lnTo>
                  <a:lnTo>
                    <a:pt x="640" y="127"/>
                  </a:lnTo>
                  <a:lnTo>
                    <a:pt x="648" y="132"/>
                  </a:lnTo>
                  <a:lnTo>
                    <a:pt x="657" y="138"/>
                  </a:lnTo>
                  <a:lnTo>
                    <a:pt x="667" y="145"/>
                  </a:lnTo>
                  <a:lnTo>
                    <a:pt x="677" y="156"/>
                  </a:lnTo>
                  <a:lnTo>
                    <a:pt x="686" y="168"/>
                  </a:lnTo>
                  <a:lnTo>
                    <a:pt x="695" y="184"/>
                  </a:lnTo>
                  <a:lnTo>
                    <a:pt x="704" y="201"/>
                  </a:lnTo>
                  <a:lnTo>
                    <a:pt x="710" y="222"/>
                  </a:lnTo>
                  <a:lnTo>
                    <a:pt x="716" y="247"/>
                  </a:lnTo>
                  <a:lnTo>
                    <a:pt x="719" y="274"/>
                  </a:lnTo>
                  <a:lnTo>
                    <a:pt x="721" y="305"/>
                  </a:lnTo>
                  <a:lnTo>
                    <a:pt x="720" y="341"/>
                  </a:lnTo>
                  <a:lnTo>
                    <a:pt x="717" y="381"/>
                  </a:lnTo>
                  <a:lnTo>
                    <a:pt x="711" y="425"/>
                  </a:lnTo>
                  <a:lnTo>
                    <a:pt x="706" y="448"/>
                  </a:lnTo>
                  <a:lnTo>
                    <a:pt x="698" y="472"/>
                  </a:lnTo>
                  <a:lnTo>
                    <a:pt x="706" y="472"/>
                  </a:lnTo>
                  <a:lnTo>
                    <a:pt x="715" y="473"/>
                  </a:lnTo>
                  <a:lnTo>
                    <a:pt x="721" y="475"/>
                  </a:lnTo>
                  <a:lnTo>
                    <a:pt x="729" y="480"/>
                  </a:lnTo>
                  <a:lnTo>
                    <a:pt x="734" y="487"/>
                  </a:lnTo>
                  <a:lnTo>
                    <a:pt x="739" y="497"/>
                  </a:lnTo>
                  <a:lnTo>
                    <a:pt x="741" y="510"/>
                  </a:lnTo>
                  <a:lnTo>
                    <a:pt x="742" y="527"/>
                  </a:lnTo>
                  <a:lnTo>
                    <a:pt x="741" y="547"/>
                  </a:lnTo>
                  <a:lnTo>
                    <a:pt x="737" y="571"/>
                  </a:lnTo>
                  <a:lnTo>
                    <a:pt x="730" y="599"/>
                  </a:lnTo>
                  <a:lnTo>
                    <a:pt x="719" y="631"/>
                  </a:lnTo>
                  <a:lnTo>
                    <a:pt x="709" y="657"/>
                  </a:lnTo>
                  <a:lnTo>
                    <a:pt x="700" y="677"/>
                  </a:lnTo>
                  <a:lnTo>
                    <a:pt x="692" y="690"/>
                  </a:lnTo>
                  <a:lnTo>
                    <a:pt x="683" y="700"/>
                  </a:lnTo>
                  <a:lnTo>
                    <a:pt x="675" y="705"/>
                  </a:lnTo>
                  <a:lnTo>
                    <a:pt x="667" y="707"/>
                  </a:lnTo>
                  <a:lnTo>
                    <a:pt x="661" y="737"/>
                  </a:lnTo>
                  <a:lnTo>
                    <a:pt x="651" y="768"/>
                  </a:lnTo>
                  <a:lnTo>
                    <a:pt x="638" y="800"/>
                  </a:lnTo>
                  <a:lnTo>
                    <a:pt x="620" y="831"/>
                  </a:lnTo>
                  <a:lnTo>
                    <a:pt x="599" y="862"/>
                  </a:lnTo>
                  <a:lnTo>
                    <a:pt x="576" y="890"/>
                  </a:lnTo>
                  <a:lnTo>
                    <a:pt x="549" y="917"/>
                  </a:lnTo>
                  <a:lnTo>
                    <a:pt x="519" y="940"/>
                  </a:lnTo>
                  <a:lnTo>
                    <a:pt x="486" y="960"/>
                  </a:lnTo>
                  <a:lnTo>
                    <a:pt x="451" y="975"/>
                  </a:lnTo>
                  <a:lnTo>
                    <a:pt x="411" y="985"/>
                  </a:lnTo>
                  <a:lnTo>
                    <a:pt x="370" y="990"/>
                  </a:lnTo>
                  <a:lnTo>
                    <a:pt x="330" y="985"/>
                  </a:lnTo>
                  <a:lnTo>
                    <a:pt x="291" y="975"/>
                  </a:lnTo>
                  <a:lnTo>
                    <a:pt x="255" y="960"/>
                  </a:lnTo>
                  <a:lnTo>
                    <a:pt x="222" y="940"/>
                  </a:lnTo>
                  <a:lnTo>
                    <a:pt x="192" y="917"/>
                  </a:lnTo>
                  <a:lnTo>
                    <a:pt x="166" y="890"/>
                  </a:lnTo>
                  <a:lnTo>
                    <a:pt x="142" y="862"/>
                  </a:lnTo>
                  <a:lnTo>
                    <a:pt x="122" y="832"/>
                  </a:lnTo>
                  <a:lnTo>
                    <a:pt x="104" y="800"/>
                  </a:lnTo>
                  <a:lnTo>
                    <a:pt x="91" y="769"/>
                  </a:lnTo>
                  <a:lnTo>
                    <a:pt x="81" y="737"/>
                  </a:lnTo>
                  <a:lnTo>
                    <a:pt x="74" y="707"/>
                  </a:lnTo>
                  <a:lnTo>
                    <a:pt x="67" y="705"/>
                  </a:lnTo>
                  <a:lnTo>
                    <a:pt x="59" y="700"/>
                  </a:lnTo>
                  <a:lnTo>
                    <a:pt x="50" y="691"/>
                  </a:lnTo>
                  <a:lnTo>
                    <a:pt x="41" y="677"/>
                  </a:lnTo>
                  <a:lnTo>
                    <a:pt x="33" y="657"/>
                  </a:lnTo>
                  <a:lnTo>
                    <a:pt x="23" y="631"/>
                  </a:lnTo>
                  <a:lnTo>
                    <a:pt x="13" y="599"/>
                  </a:lnTo>
                  <a:lnTo>
                    <a:pt x="5" y="571"/>
                  </a:lnTo>
                  <a:lnTo>
                    <a:pt x="1" y="547"/>
                  </a:lnTo>
                  <a:lnTo>
                    <a:pt x="0" y="526"/>
                  </a:lnTo>
                  <a:lnTo>
                    <a:pt x="0" y="510"/>
                  </a:lnTo>
                  <a:lnTo>
                    <a:pt x="3" y="497"/>
                  </a:lnTo>
                  <a:lnTo>
                    <a:pt x="7" y="487"/>
                  </a:lnTo>
                  <a:lnTo>
                    <a:pt x="13" y="480"/>
                  </a:lnTo>
                  <a:lnTo>
                    <a:pt x="21" y="475"/>
                  </a:lnTo>
                  <a:lnTo>
                    <a:pt x="28" y="473"/>
                  </a:lnTo>
                  <a:lnTo>
                    <a:pt x="36" y="472"/>
                  </a:lnTo>
                  <a:lnTo>
                    <a:pt x="45" y="472"/>
                  </a:lnTo>
                  <a:lnTo>
                    <a:pt x="37" y="448"/>
                  </a:lnTo>
                  <a:lnTo>
                    <a:pt x="32" y="425"/>
                  </a:lnTo>
                  <a:lnTo>
                    <a:pt x="25" y="386"/>
                  </a:lnTo>
                  <a:lnTo>
                    <a:pt x="23" y="348"/>
                  </a:lnTo>
                  <a:lnTo>
                    <a:pt x="24" y="311"/>
                  </a:lnTo>
                  <a:lnTo>
                    <a:pt x="30" y="275"/>
                  </a:lnTo>
                  <a:lnTo>
                    <a:pt x="43" y="238"/>
                  </a:lnTo>
                  <a:lnTo>
                    <a:pt x="57" y="205"/>
                  </a:lnTo>
                  <a:lnTo>
                    <a:pt x="76" y="174"/>
                  </a:lnTo>
                  <a:lnTo>
                    <a:pt x="96" y="146"/>
                  </a:lnTo>
                  <a:lnTo>
                    <a:pt x="118" y="121"/>
                  </a:lnTo>
                  <a:lnTo>
                    <a:pt x="144" y="97"/>
                  </a:lnTo>
                  <a:lnTo>
                    <a:pt x="171" y="75"/>
                  </a:lnTo>
                  <a:lnTo>
                    <a:pt x="199" y="55"/>
                  </a:lnTo>
                  <a:lnTo>
                    <a:pt x="224" y="39"/>
                  </a:lnTo>
                  <a:lnTo>
                    <a:pt x="249" y="25"/>
                  </a:lnTo>
                  <a:lnTo>
                    <a:pt x="278" y="14"/>
                  </a:lnTo>
                  <a:lnTo>
                    <a:pt x="312" y="5"/>
                  </a:lnTo>
                  <a:lnTo>
                    <a:pt x="348" y="1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448"/>
            <p:cNvSpPr>
              <a:spLocks/>
            </p:cNvSpPr>
            <p:nvPr/>
          </p:nvSpPr>
          <p:spPr bwMode="auto">
            <a:xfrm>
              <a:off x="6278563" y="2962275"/>
              <a:ext cx="117475" cy="157163"/>
            </a:xfrm>
            <a:custGeom>
              <a:avLst/>
              <a:gdLst>
                <a:gd name="T0" fmla="*/ 420 w 743"/>
                <a:gd name="T1" fmla="*/ 2 h 990"/>
                <a:gd name="T2" fmla="*/ 480 w 743"/>
                <a:gd name="T3" fmla="*/ 16 h 990"/>
                <a:gd name="T4" fmla="*/ 528 w 743"/>
                <a:gd name="T5" fmla="*/ 38 h 990"/>
                <a:gd name="T6" fmla="*/ 573 w 743"/>
                <a:gd name="T7" fmla="*/ 70 h 990"/>
                <a:gd name="T8" fmla="*/ 601 w 743"/>
                <a:gd name="T9" fmla="*/ 99 h 990"/>
                <a:gd name="T10" fmla="*/ 614 w 743"/>
                <a:gd name="T11" fmla="*/ 117 h 990"/>
                <a:gd name="T12" fmla="*/ 616 w 743"/>
                <a:gd name="T13" fmla="*/ 120 h 990"/>
                <a:gd name="T14" fmla="*/ 625 w 743"/>
                <a:gd name="T15" fmla="*/ 122 h 990"/>
                <a:gd name="T16" fmla="*/ 639 w 743"/>
                <a:gd name="T17" fmla="*/ 127 h 990"/>
                <a:gd name="T18" fmla="*/ 657 w 743"/>
                <a:gd name="T19" fmla="*/ 138 h 990"/>
                <a:gd name="T20" fmla="*/ 677 w 743"/>
                <a:gd name="T21" fmla="*/ 156 h 990"/>
                <a:gd name="T22" fmla="*/ 695 w 743"/>
                <a:gd name="T23" fmla="*/ 184 h 990"/>
                <a:gd name="T24" fmla="*/ 710 w 743"/>
                <a:gd name="T25" fmla="*/ 222 h 990"/>
                <a:gd name="T26" fmla="*/ 719 w 743"/>
                <a:gd name="T27" fmla="*/ 274 h 990"/>
                <a:gd name="T28" fmla="*/ 721 w 743"/>
                <a:gd name="T29" fmla="*/ 341 h 990"/>
                <a:gd name="T30" fmla="*/ 711 w 743"/>
                <a:gd name="T31" fmla="*/ 425 h 990"/>
                <a:gd name="T32" fmla="*/ 699 w 743"/>
                <a:gd name="T33" fmla="*/ 472 h 990"/>
                <a:gd name="T34" fmla="*/ 714 w 743"/>
                <a:gd name="T35" fmla="*/ 473 h 990"/>
                <a:gd name="T36" fmla="*/ 728 w 743"/>
                <a:gd name="T37" fmla="*/ 480 h 990"/>
                <a:gd name="T38" fmla="*/ 738 w 743"/>
                <a:gd name="T39" fmla="*/ 497 h 990"/>
                <a:gd name="T40" fmla="*/ 743 w 743"/>
                <a:gd name="T41" fmla="*/ 527 h 990"/>
                <a:gd name="T42" fmla="*/ 737 w 743"/>
                <a:gd name="T43" fmla="*/ 571 h 990"/>
                <a:gd name="T44" fmla="*/ 719 w 743"/>
                <a:gd name="T45" fmla="*/ 631 h 990"/>
                <a:gd name="T46" fmla="*/ 700 w 743"/>
                <a:gd name="T47" fmla="*/ 677 h 990"/>
                <a:gd name="T48" fmla="*/ 682 w 743"/>
                <a:gd name="T49" fmla="*/ 700 h 990"/>
                <a:gd name="T50" fmla="*/ 667 w 743"/>
                <a:gd name="T51" fmla="*/ 707 h 990"/>
                <a:gd name="T52" fmla="*/ 651 w 743"/>
                <a:gd name="T53" fmla="*/ 768 h 990"/>
                <a:gd name="T54" fmla="*/ 619 w 743"/>
                <a:gd name="T55" fmla="*/ 831 h 990"/>
                <a:gd name="T56" fmla="*/ 575 w 743"/>
                <a:gd name="T57" fmla="*/ 890 h 990"/>
                <a:gd name="T58" fmla="*/ 518 w 743"/>
                <a:gd name="T59" fmla="*/ 940 h 990"/>
                <a:gd name="T60" fmla="*/ 450 w 743"/>
                <a:gd name="T61" fmla="*/ 975 h 990"/>
                <a:gd name="T62" fmla="*/ 371 w 743"/>
                <a:gd name="T63" fmla="*/ 990 h 990"/>
                <a:gd name="T64" fmla="*/ 290 w 743"/>
                <a:gd name="T65" fmla="*/ 975 h 990"/>
                <a:gd name="T66" fmla="*/ 222 w 743"/>
                <a:gd name="T67" fmla="*/ 940 h 990"/>
                <a:gd name="T68" fmla="*/ 165 w 743"/>
                <a:gd name="T69" fmla="*/ 890 h 990"/>
                <a:gd name="T70" fmla="*/ 121 w 743"/>
                <a:gd name="T71" fmla="*/ 832 h 990"/>
                <a:gd name="T72" fmla="*/ 91 w 743"/>
                <a:gd name="T73" fmla="*/ 769 h 990"/>
                <a:gd name="T74" fmla="*/ 75 w 743"/>
                <a:gd name="T75" fmla="*/ 707 h 990"/>
                <a:gd name="T76" fmla="*/ 59 w 743"/>
                <a:gd name="T77" fmla="*/ 700 h 990"/>
                <a:gd name="T78" fmla="*/ 42 w 743"/>
                <a:gd name="T79" fmla="*/ 677 h 990"/>
                <a:gd name="T80" fmla="*/ 23 w 743"/>
                <a:gd name="T81" fmla="*/ 631 h 990"/>
                <a:gd name="T82" fmla="*/ 6 w 743"/>
                <a:gd name="T83" fmla="*/ 571 h 990"/>
                <a:gd name="T84" fmla="*/ 0 w 743"/>
                <a:gd name="T85" fmla="*/ 527 h 990"/>
                <a:gd name="T86" fmla="*/ 3 w 743"/>
                <a:gd name="T87" fmla="*/ 497 h 990"/>
                <a:gd name="T88" fmla="*/ 14 w 743"/>
                <a:gd name="T89" fmla="*/ 480 h 990"/>
                <a:gd name="T90" fmla="*/ 29 w 743"/>
                <a:gd name="T91" fmla="*/ 473 h 990"/>
                <a:gd name="T92" fmla="*/ 44 w 743"/>
                <a:gd name="T93" fmla="*/ 472 h 990"/>
                <a:gd name="T94" fmla="*/ 32 w 743"/>
                <a:gd name="T95" fmla="*/ 425 h 990"/>
                <a:gd name="T96" fmla="*/ 22 w 743"/>
                <a:gd name="T97" fmla="*/ 348 h 990"/>
                <a:gd name="T98" fmla="*/ 31 w 743"/>
                <a:gd name="T99" fmla="*/ 275 h 990"/>
                <a:gd name="T100" fmla="*/ 57 w 743"/>
                <a:gd name="T101" fmla="*/ 205 h 990"/>
                <a:gd name="T102" fmla="*/ 96 w 743"/>
                <a:gd name="T103" fmla="*/ 146 h 990"/>
                <a:gd name="T104" fmla="*/ 144 w 743"/>
                <a:gd name="T105" fmla="*/ 97 h 990"/>
                <a:gd name="T106" fmla="*/ 199 w 743"/>
                <a:gd name="T107" fmla="*/ 55 h 990"/>
                <a:gd name="T108" fmla="*/ 250 w 743"/>
                <a:gd name="T109" fmla="*/ 25 h 990"/>
                <a:gd name="T110" fmla="*/ 312 w 743"/>
                <a:gd name="T111" fmla="*/ 5 h 990"/>
                <a:gd name="T112" fmla="*/ 386 w 743"/>
                <a:gd name="T113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3" h="990">
                  <a:moveTo>
                    <a:pt x="386" y="0"/>
                  </a:moveTo>
                  <a:lnTo>
                    <a:pt x="420" y="2"/>
                  </a:lnTo>
                  <a:lnTo>
                    <a:pt x="452" y="7"/>
                  </a:lnTo>
                  <a:lnTo>
                    <a:pt x="480" y="16"/>
                  </a:lnTo>
                  <a:lnTo>
                    <a:pt x="505" y="27"/>
                  </a:lnTo>
                  <a:lnTo>
                    <a:pt x="528" y="38"/>
                  </a:lnTo>
                  <a:lnTo>
                    <a:pt x="553" y="55"/>
                  </a:lnTo>
                  <a:lnTo>
                    <a:pt x="573" y="70"/>
                  </a:lnTo>
                  <a:lnTo>
                    <a:pt x="589" y="86"/>
                  </a:lnTo>
                  <a:lnTo>
                    <a:pt x="601" y="99"/>
                  </a:lnTo>
                  <a:lnTo>
                    <a:pt x="609" y="110"/>
                  </a:lnTo>
                  <a:lnTo>
                    <a:pt x="614" y="117"/>
                  </a:lnTo>
                  <a:lnTo>
                    <a:pt x="615" y="120"/>
                  </a:lnTo>
                  <a:lnTo>
                    <a:pt x="616" y="120"/>
                  </a:lnTo>
                  <a:lnTo>
                    <a:pt x="619" y="120"/>
                  </a:lnTo>
                  <a:lnTo>
                    <a:pt x="625" y="122"/>
                  </a:lnTo>
                  <a:lnTo>
                    <a:pt x="631" y="123"/>
                  </a:lnTo>
                  <a:lnTo>
                    <a:pt x="639" y="127"/>
                  </a:lnTo>
                  <a:lnTo>
                    <a:pt x="648" y="132"/>
                  </a:lnTo>
                  <a:lnTo>
                    <a:pt x="657" y="138"/>
                  </a:lnTo>
                  <a:lnTo>
                    <a:pt x="667" y="145"/>
                  </a:lnTo>
                  <a:lnTo>
                    <a:pt x="677" y="156"/>
                  </a:lnTo>
                  <a:lnTo>
                    <a:pt x="686" y="168"/>
                  </a:lnTo>
                  <a:lnTo>
                    <a:pt x="695" y="184"/>
                  </a:lnTo>
                  <a:lnTo>
                    <a:pt x="703" y="201"/>
                  </a:lnTo>
                  <a:lnTo>
                    <a:pt x="710" y="222"/>
                  </a:lnTo>
                  <a:lnTo>
                    <a:pt x="715" y="247"/>
                  </a:lnTo>
                  <a:lnTo>
                    <a:pt x="719" y="274"/>
                  </a:lnTo>
                  <a:lnTo>
                    <a:pt x="721" y="305"/>
                  </a:lnTo>
                  <a:lnTo>
                    <a:pt x="721" y="341"/>
                  </a:lnTo>
                  <a:lnTo>
                    <a:pt x="717" y="381"/>
                  </a:lnTo>
                  <a:lnTo>
                    <a:pt x="711" y="425"/>
                  </a:lnTo>
                  <a:lnTo>
                    <a:pt x="706" y="448"/>
                  </a:lnTo>
                  <a:lnTo>
                    <a:pt x="699" y="472"/>
                  </a:lnTo>
                  <a:lnTo>
                    <a:pt x="706" y="472"/>
                  </a:lnTo>
                  <a:lnTo>
                    <a:pt x="714" y="473"/>
                  </a:lnTo>
                  <a:lnTo>
                    <a:pt x="722" y="475"/>
                  </a:lnTo>
                  <a:lnTo>
                    <a:pt x="728" y="480"/>
                  </a:lnTo>
                  <a:lnTo>
                    <a:pt x="734" y="487"/>
                  </a:lnTo>
                  <a:lnTo>
                    <a:pt x="738" y="497"/>
                  </a:lnTo>
                  <a:lnTo>
                    <a:pt x="741" y="510"/>
                  </a:lnTo>
                  <a:lnTo>
                    <a:pt x="743" y="527"/>
                  </a:lnTo>
                  <a:lnTo>
                    <a:pt x="740" y="547"/>
                  </a:lnTo>
                  <a:lnTo>
                    <a:pt x="737" y="571"/>
                  </a:lnTo>
                  <a:lnTo>
                    <a:pt x="729" y="599"/>
                  </a:lnTo>
                  <a:lnTo>
                    <a:pt x="719" y="631"/>
                  </a:lnTo>
                  <a:lnTo>
                    <a:pt x="710" y="657"/>
                  </a:lnTo>
                  <a:lnTo>
                    <a:pt x="700" y="677"/>
                  </a:lnTo>
                  <a:lnTo>
                    <a:pt x="691" y="690"/>
                  </a:lnTo>
                  <a:lnTo>
                    <a:pt x="682" y="700"/>
                  </a:lnTo>
                  <a:lnTo>
                    <a:pt x="674" y="705"/>
                  </a:lnTo>
                  <a:lnTo>
                    <a:pt x="667" y="707"/>
                  </a:lnTo>
                  <a:lnTo>
                    <a:pt x="661" y="737"/>
                  </a:lnTo>
                  <a:lnTo>
                    <a:pt x="651" y="768"/>
                  </a:lnTo>
                  <a:lnTo>
                    <a:pt x="637" y="800"/>
                  </a:lnTo>
                  <a:lnTo>
                    <a:pt x="619" y="831"/>
                  </a:lnTo>
                  <a:lnTo>
                    <a:pt x="600" y="862"/>
                  </a:lnTo>
                  <a:lnTo>
                    <a:pt x="575" y="890"/>
                  </a:lnTo>
                  <a:lnTo>
                    <a:pt x="549" y="917"/>
                  </a:lnTo>
                  <a:lnTo>
                    <a:pt x="518" y="940"/>
                  </a:lnTo>
                  <a:lnTo>
                    <a:pt x="485" y="960"/>
                  </a:lnTo>
                  <a:lnTo>
                    <a:pt x="450" y="975"/>
                  </a:lnTo>
                  <a:lnTo>
                    <a:pt x="410" y="985"/>
                  </a:lnTo>
                  <a:lnTo>
                    <a:pt x="371" y="990"/>
                  </a:lnTo>
                  <a:lnTo>
                    <a:pt x="330" y="985"/>
                  </a:lnTo>
                  <a:lnTo>
                    <a:pt x="290" y="975"/>
                  </a:lnTo>
                  <a:lnTo>
                    <a:pt x="255" y="960"/>
                  </a:lnTo>
                  <a:lnTo>
                    <a:pt x="222" y="940"/>
                  </a:lnTo>
                  <a:lnTo>
                    <a:pt x="191" y="917"/>
                  </a:lnTo>
                  <a:lnTo>
                    <a:pt x="165" y="890"/>
                  </a:lnTo>
                  <a:lnTo>
                    <a:pt x="142" y="862"/>
                  </a:lnTo>
                  <a:lnTo>
                    <a:pt x="121" y="832"/>
                  </a:lnTo>
                  <a:lnTo>
                    <a:pt x="105" y="800"/>
                  </a:lnTo>
                  <a:lnTo>
                    <a:pt x="91" y="769"/>
                  </a:lnTo>
                  <a:lnTo>
                    <a:pt x="81" y="737"/>
                  </a:lnTo>
                  <a:lnTo>
                    <a:pt x="75" y="707"/>
                  </a:lnTo>
                  <a:lnTo>
                    <a:pt x="67" y="705"/>
                  </a:lnTo>
                  <a:lnTo>
                    <a:pt x="59" y="700"/>
                  </a:lnTo>
                  <a:lnTo>
                    <a:pt x="51" y="690"/>
                  </a:lnTo>
                  <a:lnTo>
                    <a:pt x="42" y="677"/>
                  </a:lnTo>
                  <a:lnTo>
                    <a:pt x="32" y="657"/>
                  </a:lnTo>
                  <a:lnTo>
                    <a:pt x="23" y="631"/>
                  </a:lnTo>
                  <a:lnTo>
                    <a:pt x="13" y="599"/>
                  </a:lnTo>
                  <a:lnTo>
                    <a:pt x="6" y="571"/>
                  </a:lnTo>
                  <a:lnTo>
                    <a:pt x="2" y="547"/>
                  </a:lnTo>
                  <a:lnTo>
                    <a:pt x="0" y="527"/>
                  </a:lnTo>
                  <a:lnTo>
                    <a:pt x="1" y="510"/>
                  </a:lnTo>
                  <a:lnTo>
                    <a:pt x="3" y="497"/>
                  </a:lnTo>
                  <a:lnTo>
                    <a:pt x="8" y="487"/>
                  </a:lnTo>
                  <a:lnTo>
                    <a:pt x="14" y="480"/>
                  </a:lnTo>
                  <a:lnTo>
                    <a:pt x="21" y="475"/>
                  </a:lnTo>
                  <a:lnTo>
                    <a:pt x="29" y="473"/>
                  </a:lnTo>
                  <a:lnTo>
                    <a:pt x="36" y="472"/>
                  </a:lnTo>
                  <a:lnTo>
                    <a:pt x="44" y="472"/>
                  </a:lnTo>
                  <a:lnTo>
                    <a:pt x="36" y="448"/>
                  </a:lnTo>
                  <a:lnTo>
                    <a:pt x="32" y="425"/>
                  </a:lnTo>
                  <a:lnTo>
                    <a:pt x="25" y="386"/>
                  </a:lnTo>
                  <a:lnTo>
                    <a:pt x="22" y="348"/>
                  </a:lnTo>
                  <a:lnTo>
                    <a:pt x="24" y="311"/>
                  </a:lnTo>
                  <a:lnTo>
                    <a:pt x="31" y="275"/>
                  </a:lnTo>
                  <a:lnTo>
                    <a:pt x="42" y="238"/>
                  </a:lnTo>
                  <a:lnTo>
                    <a:pt x="57" y="205"/>
                  </a:lnTo>
                  <a:lnTo>
                    <a:pt x="75" y="174"/>
                  </a:lnTo>
                  <a:lnTo>
                    <a:pt x="96" y="146"/>
                  </a:lnTo>
                  <a:lnTo>
                    <a:pt x="118" y="121"/>
                  </a:lnTo>
                  <a:lnTo>
                    <a:pt x="144" y="97"/>
                  </a:lnTo>
                  <a:lnTo>
                    <a:pt x="171" y="75"/>
                  </a:lnTo>
                  <a:lnTo>
                    <a:pt x="199" y="55"/>
                  </a:lnTo>
                  <a:lnTo>
                    <a:pt x="223" y="39"/>
                  </a:lnTo>
                  <a:lnTo>
                    <a:pt x="250" y="25"/>
                  </a:lnTo>
                  <a:lnTo>
                    <a:pt x="277" y="14"/>
                  </a:lnTo>
                  <a:lnTo>
                    <a:pt x="312" y="5"/>
                  </a:lnTo>
                  <a:lnTo>
                    <a:pt x="349" y="1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8" name="Group 1077"/>
          <p:cNvGrpSpPr/>
          <p:nvPr/>
        </p:nvGrpSpPr>
        <p:grpSpPr>
          <a:xfrm>
            <a:off x="7205690" y="2713038"/>
            <a:ext cx="577851" cy="506412"/>
            <a:chOff x="7196138" y="2713038"/>
            <a:chExt cx="577851" cy="506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5" name="Freeform 453"/>
            <p:cNvSpPr>
              <a:spLocks/>
            </p:cNvSpPr>
            <p:nvPr/>
          </p:nvSpPr>
          <p:spPr bwMode="auto">
            <a:xfrm>
              <a:off x="7196138" y="3097213"/>
              <a:ext cx="577850" cy="122237"/>
            </a:xfrm>
            <a:custGeom>
              <a:avLst/>
              <a:gdLst>
                <a:gd name="T0" fmla="*/ 1776 w 3640"/>
                <a:gd name="T1" fmla="*/ 365 h 770"/>
                <a:gd name="T2" fmla="*/ 1715 w 3640"/>
                <a:gd name="T3" fmla="*/ 253 h 770"/>
                <a:gd name="T4" fmla="*/ 1712 w 3640"/>
                <a:gd name="T5" fmla="*/ 184 h 770"/>
                <a:gd name="T6" fmla="*/ 1744 w 3640"/>
                <a:gd name="T7" fmla="*/ 146 h 770"/>
                <a:gd name="T8" fmla="*/ 1787 w 3640"/>
                <a:gd name="T9" fmla="*/ 131 h 770"/>
                <a:gd name="T10" fmla="*/ 1819 w 3640"/>
                <a:gd name="T11" fmla="*/ 128 h 770"/>
                <a:gd name="T12" fmla="*/ 1843 w 3640"/>
                <a:gd name="T13" fmla="*/ 130 h 770"/>
                <a:gd name="T14" fmla="*/ 1885 w 3640"/>
                <a:gd name="T15" fmla="*/ 141 h 770"/>
                <a:gd name="T16" fmla="*/ 1921 w 3640"/>
                <a:gd name="T17" fmla="*/ 172 h 770"/>
                <a:gd name="T18" fmla="*/ 1929 w 3640"/>
                <a:gd name="T19" fmla="*/ 232 h 770"/>
                <a:gd name="T20" fmla="*/ 1886 w 3640"/>
                <a:gd name="T21" fmla="*/ 333 h 770"/>
                <a:gd name="T22" fmla="*/ 2113 w 3640"/>
                <a:gd name="T23" fmla="*/ 0 h 770"/>
                <a:gd name="T24" fmla="*/ 2153 w 3640"/>
                <a:gd name="T25" fmla="*/ 23 h 770"/>
                <a:gd name="T26" fmla="*/ 2265 w 3640"/>
                <a:gd name="T27" fmla="*/ 81 h 770"/>
                <a:gd name="T28" fmla="*/ 2440 w 3640"/>
                <a:gd name="T29" fmla="*/ 157 h 770"/>
                <a:gd name="T30" fmla="*/ 2563 w 3640"/>
                <a:gd name="T31" fmla="*/ 190 h 770"/>
                <a:gd name="T32" fmla="*/ 2657 w 3640"/>
                <a:gd name="T33" fmla="*/ 141 h 770"/>
                <a:gd name="T34" fmla="*/ 2690 w 3640"/>
                <a:gd name="T35" fmla="*/ 121 h 770"/>
                <a:gd name="T36" fmla="*/ 2880 w 3640"/>
                <a:gd name="T37" fmla="*/ 399 h 770"/>
                <a:gd name="T38" fmla="*/ 2844 w 3640"/>
                <a:gd name="T39" fmla="*/ 308 h 770"/>
                <a:gd name="T40" fmla="*/ 2857 w 3640"/>
                <a:gd name="T41" fmla="*/ 258 h 770"/>
                <a:gd name="T42" fmla="*/ 2895 w 3640"/>
                <a:gd name="T43" fmla="*/ 234 h 770"/>
                <a:gd name="T44" fmla="*/ 2931 w 3640"/>
                <a:gd name="T45" fmla="*/ 229 h 770"/>
                <a:gd name="T46" fmla="*/ 2951 w 3640"/>
                <a:gd name="T47" fmla="*/ 230 h 770"/>
                <a:gd name="T48" fmla="*/ 2989 w 3640"/>
                <a:gd name="T49" fmla="*/ 239 h 770"/>
                <a:gd name="T50" fmla="*/ 3025 w 3640"/>
                <a:gd name="T51" fmla="*/ 268 h 770"/>
                <a:gd name="T52" fmla="*/ 3028 w 3640"/>
                <a:gd name="T53" fmla="*/ 327 h 770"/>
                <a:gd name="T54" fmla="*/ 2975 w 3640"/>
                <a:gd name="T55" fmla="*/ 428 h 770"/>
                <a:gd name="T56" fmla="*/ 3187 w 3640"/>
                <a:gd name="T57" fmla="*/ 122 h 770"/>
                <a:gd name="T58" fmla="*/ 3244 w 3640"/>
                <a:gd name="T59" fmla="*/ 156 h 770"/>
                <a:gd name="T60" fmla="*/ 3372 w 3640"/>
                <a:gd name="T61" fmla="*/ 218 h 770"/>
                <a:gd name="T62" fmla="*/ 3529 w 3640"/>
                <a:gd name="T63" fmla="*/ 288 h 770"/>
                <a:gd name="T64" fmla="*/ 3608 w 3640"/>
                <a:gd name="T65" fmla="*/ 394 h 770"/>
                <a:gd name="T66" fmla="*/ 3636 w 3640"/>
                <a:gd name="T67" fmla="*/ 552 h 770"/>
                <a:gd name="T68" fmla="*/ 3640 w 3640"/>
                <a:gd name="T69" fmla="*/ 770 h 770"/>
                <a:gd name="T70" fmla="*/ 2 w 3640"/>
                <a:gd name="T71" fmla="*/ 600 h 770"/>
                <a:gd name="T72" fmla="*/ 21 w 3640"/>
                <a:gd name="T73" fmla="*/ 428 h 770"/>
                <a:gd name="T74" fmla="*/ 85 w 3640"/>
                <a:gd name="T75" fmla="*/ 311 h 770"/>
                <a:gd name="T76" fmla="*/ 226 w 3640"/>
                <a:gd name="T77" fmla="*/ 236 h 770"/>
                <a:gd name="T78" fmla="*/ 370 w 3640"/>
                <a:gd name="T79" fmla="*/ 169 h 770"/>
                <a:gd name="T80" fmla="*/ 446 w 3640"/>
                <a:gd name="T81" fmla="*/ 126 h 770"/>
                <a:gd name="T82" fmla="*/ 607 w 3640"/>
                <a:gd name="T83" fmla="*/ 596 h 770"/>
                <a:gd name="T84" fmla="*/ 619 w 3640"/>
                <a:gd name="T85" fmla="*/ 348 h 770"/>
                <a:gd name="T86" fmla="*/ 611 w 3640"/>
                <a:gd name="T87" fmla="*/ 279 h 770"/>
                <a:gd name="T88" fmla="*/ 641 w 3640"/>
                <a:gd name="T89" fmla="*/ 243 h 770"/>
                <a:gd name="T90" fmla="*/ 681 w 3640"/>
                <a:gd name="T91" fmla="*/ 230 h 770"/>
                <a:gd name="T92" fmla="*/ 704 w 3640"/>
                <a:gd name="T93" fmla="*/ 229 h 770"/>
                <a:gd name="T94" fmla="*/ 735 w 3640"/>
                <a:gd name="T95" fmla="*/ 232 h 770"/>
                <a:gd name="T96" fmla="*/ 774 w 3640"/>
                <a:gd name="T97" fmla="*/ 250 h 770"/>
                <a:gd name="T98" fmla="*/ 797 w 3640"/>
                <a:gd name="T99" fmla="*/ 293 h 770"/>
                <a:gd name="T100" fmla="*/ 775 w 3640"/>
                <a:gd name="T101" fmla="*/ 372 h 770"/>
                <a:gd name="T102" fmla="*/ 817 w 3640"/>
                <a:gd name="T103" fmla="*/ 540 h 770"/>
                <a:gd name="T104" fmla="*/ 968 w 3640"/>
                <a:gd name="T105" fmla="*/ 132 h 770"/>
                <a:gd name="T106" fmla="*/ 1048 w 3640"/>
                <a:gd name="T107" fmla="*/ 176 h 770"/>
                <a:gd name="T108" fmla="*/ 1166 w 3640"/>
                <a:gd name="T109" fmla="*/ 172 h 770"/>
                <a:gd name="T110" fmla="*/ 1337 w 3640"/>
                <a:gd name="T111" fmla="*/ 100 h 770"/>
                <a:gd name="T112" fmla="*/ 1466 w 3640"/>
                <a:gd name="T113" fmla="*/ 35 h 770"/>
                <a:gd name="T114" fmla="*/ 1524 w 3640"/>
                <a:gd name="T115" fmla="*/ 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40" h="770">
                  <a:moveTo>
                    <a:pt x="1527" y="0"/>
                  </a:moveTo>
                  <a:lnTo>
                    <a:pt x="1684" y="497"/>
                  </a:lnTo>
                  <a:lnTo>
                    <a:pt x="1705" y="564"/>
                  </a:lnTo>
                  <a:lnTo>
                    <a:pt x="1776" y="365"/>
                  </a:lnTo>
                  <a:lnTo>
                    <a:pt x="1754" y="333"/>
                  </a:lnTo>
                  <a:lnTo>
                    <a:pt x="1737" y="303"/>
                  </a:lnTo>
                  <a:lnTo>
                    <a:pt x="1724" y="277"/>
                  </a:lnTo>
                  <a:lnTo>
                    <a:pt x="1715" y="253"/>
                  </a:lnTo>
                  <a:lnTo>
                    <a:pt x="1710" y="232"/>
                  </a:lnTo>
                  <a:lnTo>
                    <a:pt x="1709" y="215"/>
                  </a:lnTo>
                  <a:lnTo>
                    <a:pt x="1709" y="198"/>
                  </a:lnTo>
                  <a:lnTo>
                    <a:pt x="1712" y="184"/>
                  </a:lnTo>
                  <a:lnTo>
                    <a:pt x="1717" y="172"/>
                  </a:lnTo>
                  <a:lnTo>
                    <a:pt x="1725" y="162"/>
                  </a:lnTo>
                  <a:lnTo>
                    <a:pt x="1734" y="153"/>
                  </a:lnTo>
                  <a:lnTo>
                    <a:pt x="1744" y="146"/>
                  </a:lnTo>
                  <a:lnTo>
                    <a:pt x="1755" y="141"/>
                  </a:lnTo>
                  <a:lnTo>
                    <a:pt x="1765" y="136"/>
                  </a:lnTo>
                  <a:lnTo>
                    <a:pt x="1776" y="133"/>
                  </a:lnTo>
                  <a:lnTo>
                    <a:pt x="1787" y="131"/>
                  </a:lnTo>
                  <a:lnTo>
                    <a:pt x="1797" y="130"/>
                  </a:lnTo>
                  <a:lnTo>
                    <a:pt x="1806" y="129"/>
                  </a:lnTo>
                  <a:lnTo>
                    <a:pt x="1813" y="129"/>
                  </a:lnTo>
                  <a:lnTo>
                    <a:pt x="1819" y="128"/>
                  </a:lnTo>
                  <a:lnTo>
                    <a:pt x="1821" y="128"/>
                  </a:lnTo>
                  <a:lnTo>
                    <a:pt x="1827" y="129"/>
                  </a:lnTo>
                  <a:lnTo>
                    <a:pt x="1834" y="129"/>
                  </a:lnTo>
                  <a:lnTo>
                    <a:pt x="1843" y="130"/>
                  </a:lnTo>
                  <a:lnTo>
                    <a:pt x="1853" y="131"/>
                  </a:lnTo>
                  <a:lnTo>
                    <a:pt x="1863" y="133"/>
                  </a:lnTo>
                  <a:lnTo>
                    <a:pt x="1874" y="136"/>
                  </a:lnTo>
                  <a:lnTo>
                    <a:pt x="1885" y="141"/>
                  </a:lnTo>
                  <a:lnTo>
                    <a:pt x="1896" y="146"/>
                  </a:lnTo>
                  <a:lnTo>
                    <a:pt x="1906" y="153"/>
                  </a:lnTo>
                  <a:lnTo>
                    <a:pt x="1915" y="162"/>
                  </a:lnTo>
                  <a:lnTo>
                    <a:pt x="1921" y="172"/>
                  </a:lnTo>
                  <a:lnTo>
                    <a:pt x="1927" y="184"/>
                  </a:lnTo>
                  <a:lnTo>
                    <a:pt x="1930" y="198"/>
                  </a:lnTo>
                  <a:lnTo>
                    <a:pt x="1931" y="215"/>
                  </a:lnTo>
                  <a:lnTo>
                    <a:pt x="1929" y="232"/>
                  </a:lnTo>
                  <a:lnTo>
                    <a:pt x="1925" y="253"/>
                  </a:lnTo>
                  <a:lnTo>
                    <a:pt x="1916" y="277"/>
                  </a:lnTo>
                  <a:lnTo>
                    <a:pt x="1903" y="303"/>
                  </a:lnTo>
                  <a:lnTo>
                    <a:pt x="1886" y="333"/>
                  </a:lnTo>
                  <a:lnTo>
                    <a:pt x="1864" y="365"/>
                  </a:lnTo>
                  <a:lnTo>
                    <a:pt x="1935" y="564"/>
                  </a:lnTo>
                  <a:lnTo>
                    <a:pt x="1956" y="497"/>
                  </a:lnTo>
                  <a:lnTo>
                    <a:pt x="2113" y="0"/>
                  </a:lnTo>
                  <a:lnTo>
                    <a:pt x="2116" y="1"/>
                  </a:lnTo>
                  <a:lnTo>
                    <a:pt x="2123" y="6"/>
                  </a:lnTo>
                  <a:lnTo>
                    <a:pt x="2135" y="13"/>
                  </a:lnTo>
                  <a:lnTo>
                    <a:pt x="2153" y="23"/>
                  </a:lnTo>
                  <a:lnTo>
                    <a:pt x="2174" y="35"/>
                  </a:lnTo>
                  <a:lnTo>
                    <a:pt x="2199" y="49"/>
                  </a:lnTo>
                  <a:lnTo>
                    <a:pt x="2230" y="65"/>
                  </a:lnTo>
                  <a:lnTo>
                    <a:pt x="2265" y="81"/>
                  </a:lnTo>
                  <a:lnTo>
                    <a:pt x="2302" y="100"/>
                  </a:lnTo>
                  <a:lnTo>
                    <a:pt x="2344" y="119"/>
                  </a:lnTo>
                  <a:lnTo>
                    <a:pt x="2390" y="138"/>
                  </a:lnTo>
                  <a:lnTo>
                    <a:pt x="2440" y="157"/>
                  </a:lnTo>
                  <a:lnTo>
                    <a:pt x="2474" y="172"/>
                  </a:lnTo>
                  <a:lnTo>
                    <a:pt x="2504" y="187"/>
                  </a:lnTo>
                  <a:lnTo>
                    <a:pt x="2531" y="205"/>
                  </a:lnTo>
                  <a:lnTo>
                    <a:pt x="2563" y="190"/>
                  </a:lnTo>
                  <a:lnTo>
                    <a:pt x="2592" y="176"/>
                  </a:lnTo>
                  <a:lnTo>
                    <a:pt x="2617" y="163"/>
                  </a:lnTo>
                  <a:lnTo>
                    <a:pt x="2640" y="151"/>
                  </a:lnTo>
                  <a:lnTo>
                    <a:pt x="2657" y="141"/>
                  </a:lnTo>
                  <a:lnTo>
                    <a:pt x="2672" y="132"/>
                  </a:lnTo>
                  <a:lnTo>
                    <a:pt x="2683" y="125"/>
                  </a:lnTo>
                  <a:lnTo>
                    <a:pt x="2688" y="122"/>
                  </a:lnTo>
                  <a:lnTo>
                    <a:pt x="2690" y="121"/>
                  </a:lnTo>
                  <a:lnTo>
                    <a:pt x="2823" y="540"/>
                  </a:lnTo>
                  <a:lnTo>
                    <a:pt x="2840" y="596"/>
                  </a:lnTo>
                  <a:lnTo>
                    <a:pt x="2900" y="428"/>
                  </a:lnTo>
                  <a:lnTo>
                    <a:pt x="2880" y="399"/>
                  </a:lnTo>
                  <a:lnTo>
                    <a:pt x="2865" y="371"/>
                  </a:lnTo>
                  <a:lnTo>
                    <a:pt x="2854" y="348"/>
                  </a:lnTo>
                  <a:lnTo>
                    <a:pt x="2847" y="326"/>
                  </a:lnTo>
                  <a:lnTo>
                    <a:pt x="2844" y="308"/>
                  </a:lnTo>
                  <a:lnTo>
                    <a:pt x="2843" y="292"/>
                  </a:lnTo>
                  <a:lnTo>
                    <a:pt x="2846" y="279"/>
                  </a:lnTo>
                  <a:lnTo>
                    <a:pt x="2850" y="266"/>
                  </a:lnTo>
                  <a:lnTo>
                    <a:pt x="2857" y="258"/>
                  </a:lnTo>
                  <a:lnTo>
                    <a:pt x="2866" y="250"/>
                  </a:lnTo>
                  <a:lnTo>
                    <a:pt x="2874" y="243"/>
                  </a:lnTo>
                  <a:lnTo>
                    <a:pt x="2884" y="239"/>
                  </a:lnTo>
                  <a:lnTo>
                    <a:pt x="2895" y="234"/>
                  </a:lnTo>
                  <a:lnTo>
                    <a:pt x="2905" y="232"/>
                  </a:lnTo>
                  <a:lnTo>
                    <a:pt x="2915" y="230"/>
                  </a:lnTo>
                  <a:lnTo>
                    <a:pt x="2923" y="230"/>
                  </a:lnTo>
                  <a:lnTo>
                    <a:pt x="2931" y="229"/>
                  </a:lnTo>
                  <a:lnTo>
                    <a:pt x="2936" y="229"/>
                  </a:lnTo>
                  <a:lnTo>
                    <a:pt x="2938" y="229"/>
                  </a:lnTo>
                  <a:lnTo>
                    <a:pt x="2944" y="229"/>
                  </a:lnTo>
                  <a:lnTo>
                    <a:pt x="2951" y="230"/>
                  </a:lnTo>
                  <a:lnTo>
                    <a:pt x="2959" y="231"/>
                  </a:lnTo>
                  <a:lnTo>
                    <a:pt x="2969" y="232"/>
                  </a:lnTo>
                  <a:lnTo>
                    <a:pt x="2979" y="236"/>
                  </a:lnTo>
                  <a:lnTo>
                    <a:pt x="2989" y="239"/>
                  </a:lnTo>
                  <a:lnTo>
                    <a:pt x="2999" y="243"/>
                  </a:lnTo>
                  <a:lnTo>
                    <a:pt x="3009" y="250"/>
                  </a:lnTo>
                  <a:lnTo>
                    <a:pt x="3017" y="258"/>
                  </a:lnTo>
                  <a:lnTo>
                    <a:pt x="3025" y="268"/>
                  </a:lnTo>
                  <a:lnTo>
                    <a:pt x="3029" y="279"/>
                  </a:lnTo>
                  <a:lnTo>
                    <a:pt x="3031" y="293"/>
                  </a:lnTo>
                  <a:lnTo>
                    <a:pt x="3031" y="308"/>
                  </a:lnTo>
                  <a:lnTo>
                    <a:pt x="3028" y="327"/>
                  </a:lnTo>
                  <a:lnTo>
                    <a:pt x="3021" y="348"/>
                  </a:lnTo>
                  <a:lnTo>
                    <a:pt x="3010" y="372"/>
                  </a:lnTo>
                  <a:lnTo>
                    <a:pt x="2995" y="399"/>
                  </a:lnTo>
                  <a:lnTo>
                    <a:pt x="2975" y="428"/>
                  </a:lnTo>
                  <a:lnTo>
                    <a:pt x="3033" y="596"/>
                  </a:lnTo>
                  <a:lnTo>
                    <a:pt x="3052" y="540"/>
                  </a:lnTo>
                  <a:lnTo>
                    <a:pt x="3183" y="121"/>
                  </a:lnTo>
                  <a:lnTo>
                    <a:pt x="3187" y="122"/>
                  </a:lnTo>
                  <a:lnTo>
                    <a:pt x="3194" y="126"/>
                  </a:lnTo>
                  <a:lnTo>
                    <a:pt x="3207" y="134"/>
                  </a:lnTo>
                  <a:lnTo>
                    <a:pt x="3223" y="144"/>
                  </a:lnTo>
                  <a:lnTo>
                    <a:pt x="3244" y="156"/>
                  </a:lnTo>
                  <a:lnTo>
                    <a:pt x="3270" y="169"/>
                  </a:lnTo>
                  <a:lnTo>
                    <a:pt x="3300" y="185"/>
                  </a:lnTo>
                  <a:lnTo>
                    <a:pt x="3334" y="201"/>
                  </a:lnTo>
                  <a:lnTo>
                    <a:pt x="3372" y="218"/>
                  </a:lnTo>
                  <a:lnTo>
                    <a:pt x="3414" y="236"/>
                  </a:lnTo>
                  <a:lnTo>
                    <a:pt x="3459" y="253"/>
                  </a:lnTo>
                  <a:lnTo>
                    <a:pt x="3497" y="270"/>
                  </a:lnTo>
                  <a:lnTo>
                    <a:pt x="3529" y="288"/>
                  </a:lnTo>
                  <a:lnTo>
                    <a:pt x="3555" y="311"/>
                  </a:lnTo>
                  <a:lnTo>
                    <a:pt x="3577" y="335"/>
                  </a:lnTo>
                  <a:lnTo>
                    <a:pt x="3595" y="363"/>
                  </a:lnTo>
                  <a:lnTo>
                    <a:pt x="3608" y="394"/>
                  </a:lnTo>
                  <a:lnTo>
                    <a:pt x="3619" y="428"/>
                  </a:lnTo>
                  <a:lnTo>
                    <a:pt x="3627" y="466"/>
                  </a:lnTo>
                  <a:lnTo>
                    <a:pt x="3632" y="508"/>
                  </a:lnTo>
                  <a:lnTo>
                    <a:pt x="3636" y="552"/>
                  </a:lnTo>
                  <a:lnTo>
                    <a:pt x="3638" y="600"/>
                  </a:lnTo>
                  <a:lnTo>
                    <a:pt x="3639" y="653"/>
                  </a:lnTo>
                  <a:lnTo>
                    <a:pt x="3639" y="709"/>
                  </a:lnTo>
                  <a:lnTo>
                    <a:pt x="3640" y="770"/>
                  </a:lnTo>
                  <a:lnTo>
                    <a:pt x="0" y="770"/>
                  </a:lnTo>
                  <a:lnTo>
                    <a:pt x="1" y="709"/>
                  </a:lnTo>
                  <a:lnTo>
                    <a:pt x="1" y="653"/>
                  </a:lnTo>
                  <a:lnTo>
                    <a:pt x="2" y="600"/>
                  </a:lnTo>
                  <a:lnTo>
                    <a:pt x="4" y="552"/>
                  </a:lnTo>
                  <a:lnTo>
                    <a:pt x="8" y="508"/>
                  </a:lnTo>
                  <a:lnTo>
                    <a:pt x="13" y="466"/>
                  </a:lnTo>
                  <a:lnTo>
                    <a:pt x="21" y="428"/>
                  </a:lnTo>
                  <a:lnTo>
                    <a:pt x="32" y="394"/>
                  </a:lnTo>
                  <a:lnTo>
                    <a:pt x="45" y="363"/>
                  </a:lnTo>
                  <a:lnTo>
                    <a:pt x="63" y="335"/>
                  </a:lnTo>
                  <a:lnTo>
                    <a:pt x="85" y="311"/>
                  </a:lnTo>
                  <a:lnTo>
                    <a:pt x="111" y="288"/>
                  </a:lnTo>
                  <a:lnTo>
                    <a:pt x="143" y="270"/>
                  </a:lnTo>
                  <a:lnTo>
                    <a:pt x="181" y="253"/>
                  </a:lnTo>
                  <a:lnTo>
                    <a:pt x="226" y="236"/>
                  </a:lnTo>
                  <a:lnTo>
                    <a:pt x="268" y="218"/>
                  </a:lnTo>
                  <a:lnTo>
                    <a:pt x="306" y="200"/>
                  </a:lnTo>
                  <a:lnTo>
                    <a:pt x="340" y="185"/>
                  </a:lnTo>
                  <a:lnTo>
                    <a:pt x="370" y="169"/>
                  </a:lnTo>
                  <a:lnTo>
                    <a:pt x="395" y="155"/>
                  </a:lnTo>
                  <a:lnTo>
                    <a:pt x="417" y="144"/>
                  </a:lnTo>
                  <a:lnTo>
                    <a:pt x="433" y="134"/>
                  </a:lnTo>
                  <a:lnTo>
                    <a:pt x="446" y="126"/>
                  </a:lnTo>
                  <a:lnTo>
                    <a:pt x="453" y="122"/>
                  </a:lnTo>
                  <a:lnTo>
                    <a:pt x="457" y="121"/>
                  </a:lnTo>
                  <a:lnTo>
                    <a:pt x="588" y="540"/>
                  </a:lnTo>
                  <a:lnTo>
                    <a:pt x="607" y="596"/>
                  </a:lnTo>
                  <a:lnTo>
                    <a:pt x="665" y="428"/>
                  </a:lnTo>
                  <a:lnTo>
                    <a:pt x="645" y="399"/>
                  </a:lnTo>
                  <a:lnTo>
                    <a:pt x="630" y="371"/>
                  </a:lnTo>
                  <a:lnTo>
                    <a:pt x="619" y="348"/>
                  </a:lnTo>
                  <a:lnTo>
                    <a:pt x="612" y="326"/>
                  </a:lnTo>
                  <a:lnTo>
                    <a:pt x="609" y="308"/>
                  </a:lnTo>
                  <a:lnTo>
                    <a:pt x="609" y="292"/>
                  </a:lnTo>
                  <a:lnTo>
                    <a:pt x="611" y="279"/>
                  </a:lnTo>
                  <a:lnTo>
                    <a:pt x="615" y="266"/>
                  </a:lnTo>
                  <a:lnTo>
                    <a:pt x="623" y="258"/>
                  </a:lnTo>
                  <a:lnTo>
                    <a:pt x="631" y="250"/>
                  </a:lnTo>
                  <a:lnTo>
                    <a:pt x="641" y="243"/>
                  </a:lnTo>
                  <a:lnTo>
                    <a:pt x="651" y="239"/>
                  </a:lnTo>
                  <a:lnTo>
                    <a:pt x="661" y="234"/>
                  </a:lnTo>
                  <a:lnTo>
                    <a:pt x="671" y="232"/>
                  </a:lnTo>
                  <a:lnTo>
                    <a:pt x="681" y="230"/>
                  </a:lnTo>
                  <a:lnTo>
                    <a:pt x="689" y="230"/>
                  </a:lnTo>
                  <a:lnTo>
                    <a:pt x="696" y="229"/>
                  </a:lnTo>
                  <a:lnTo>
                    <a:pt x="702" y="229"/>
                  </a:lnTo>
                  <a:lnTo>
                    <a:pt x="704" y="229"/>
                  </a:lnTo>
                  <a:lnTo>
                    <a:pt x="709" y="229"/>
                  </a:lnTo>
                  <a:lnTo>
                    <a:pt x="717" y="230"/>
                  </a:lnTo>
                  <a:lnTo>
                    <a:pt x="725" y="231"/>
                  </a:lnTo>
                  <a:lnTo>
                    <a:pt x="735" y="232"/>
                  </a:lnTo>
                  <a:lnTo>
                    <a:pt x="745" y="236"/>
                  </a:lnTo>
                  <a:lnTo>
                    <a:pt x="756" y="239"/>
                  </a:lnTo>
                  <a:lnTo>
                    <a:pt x="766" y="243"/>
                  </a:lnTo>
                  <a:lnTo>
                    <a:pt x="774" y="250"/>
                  </a:lnTo>
                  <a:lnTo>
                    <a:pt x="783" y="258"/>
                  </a:lnTo>
                  <a:lnTo>
                    <a:pt x="790" y="268"/>
                  </a:lnTo>
                  <a:lnTo>
                    <a:pt x="794" y="279"/>
                  </a:lnTo>
                  <a:lnTo>
                    <a:pt x="797" y="293"/>
                  </a:lnTo>
                  <a:lnTo>
                    <a:pt x="796" y="308"/>
                  </a:lnTo>
                  <a:lnTo>
                    <a:pt x="793" y="327"/>
                  </a:lnTo>
                  <a:lnTo>
                    <a:pt x="786" y="348"/>
                  </a:lnTo>
                  <a:lnTo>
                    <a:pt x="775" y="372"/>
                  </a:lnTo>
                  <a:lnTo>
                    <a:pt x="760" y="399"/>
                  </a:lnTo>
                  <a:lnTo>
                    <a:pt x="740" y="428"/>
                  </a:lnTo>
                  <a:lnTo>
                    <a:pt x="800" y="596"/>
                  </a:lnTo>
                  <a:lnTo>
                    <a:pt x="817" y="540"/>
                  </a:lnTo>
                  <a:lnTo>
                    <a:pt x="950" y="121"/>
                  </a:lnTo>
                  <a:lnTo>
                    <a:pt x="952" y="122"/>
                  </a:lnTo>
                  <a:lnTo>
                    <a:pt x="957" y="125"/>
                  </a:lnTo>
                  <a:lnTo>
                    <a:pt x="968" y="132"/>
                  </a:lnTo>
                  <a:lnTo>
                    <a:pt x="983" y="141"/>
                  </a:lnTo>
                  <a:lnTo>
                    <a:pt x="1000" y="151"/>
                  </a:lnTo>
                  <a:lnTo>
                    <a:pt x="1023" y="163"/>
                  </a:lnTo>
                  <a:lnTo>
                    <a:pt x="1048" y="176"/>
                  </a:lnTo>
                  <a:lnTo>
                    <a:pt x="1077" y="190"/>
                  </a:lnTo>
                  <a:lnTo>
                    <a:pt x="1109" y="205"/>
                  </a:lnTo>
                  <a:lnTo>
                    <a:pt x="1136" y="187"/>
                  </a:lnTo>
                  <a:lnTo>
                    <a:pt x="1166" y="172"/>
                  </a:lnTo>
                  <a:lnTo>
                    <a:pt x="1200" y="157"/>
                  </a:lnTo>
                  <a:lnTo>
                    <a:pt x="1250" y="138"/>
                  </a:lnTo>
                  <a:lnTo>
                    <a:pt x="1295" y="119"/>
                  </a:lnTo>
                  <a:lnTo>
                    <a:pt x="1337" y="100"/>
                  </a:lnTo>
                  <a:lnTo>
                    <a:pt x="1375" y="81"/>
                  </a:lnTo>
                  <a:lnTo>
                    <a:pt x="1410" y="65"/>
                  </a:lnTo>
                  <a:lnTo>
                    <a:pt x="1439" y="49"/>
                  </a:lnTo>
                  <a:lnTo>
                    <a:pt x="1466" y="35"/>
                  </a:lnTo>
                  <a:lnTo>
                    <a:pt x="1487" y="23"/>
                  </a:lnTo>
                  <a:lnTo>
                    <a:pt x="1505" y="13"/>
                  </a:lnTo>
                  <a:lnTo>
                    <a:pt x="1517" y="6"/>
                  </a:lnTo>
                  <a:lnTo>
                    <a:pt x="1524" y="1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54"/>
            <p:cNvSpPr>
              <a:spLocks/>
            </p:cNvSpPr>
            <p:nvPr/>
          </p:nvSpPr>
          <p:spPr bwMode="auto">
            <a:xfrm>
              <a:off x="7415213" y="2913063"/>
              <a:ext cx="138113" cy="185737"/>
            </a:xfrm>
            <a:custGeom>
              <a:avLst/>
              <a:gdLst>
                <a:gd name="T0" fmla="*/ 487 w 880"/>
                <a:gd name="T1" fmla="*/ 2 h 1169"/>
                <a:gd name="T2" fmla="*/ 550 w 880"/>
                <a:gd name="T3" fmla="*/ 14 h 1169"/>
                <a:gd name="T4" fmla="*/ 603 w 880"/>
                <a:gd name="T5" fmla="*/ 34 h 1169"/>
                <a:gd name="T6" fmla="*/ 651 w 880"/>
                <a:gd name="T7" fmla="*/ 63 h 1169"/>
                <a:gd name="T8" fmla="*/ 691 w 880"/>
                <a:gd name="T9" fmla="*/ 95 h 1169"/>
                <a:gd name="T10" fmla="*/ 716 w 880"/>
                <a:gd name="T11" fmla="*/ 123 h 1169"/>
                <a:gd name="T12" fmla="*/ 727 w 880"/>
                <a:gd name="T13" fmla="*/ 140 h 1169"/>
                <a:gd name="T14" fmla="*/ 730 w 880"/>
                <a:gd name="T15" fmla="*/ 142 h 1169"/>
                <a:gd name="T16" fmla="*/ 740 w 880"/>
                <a:gd name="T17" fmla="*/ 144 h 1169"/>
                <a:gd name="T18" fmla="*/ 755 w 880"/>
                <a:gd name="T19" fmla="*/ 150 h 1169"/>
                <a:gd name="T20" fmla="*/ 775 w 880"/>
                <a:gd name="T21" fmla="*/ 161 h 1169"/>
                <a:gd name="T22" fmla="*/ 797 w 880"/>
                <a:gd name="T23" fmla="*/ 180 h 1169"/>
                <a:gd name="T24" fmla="*/ 818 w 880"/>
                <a:gd name="T25" fmla="*/ 207 h 1169"/>
                <a:gd name="T26" fmla="*/ 837 w 880"/>
                <a:gd name="T27" fmla="*/ 247 h 1169"/>
                <a:gd name="T28" fmla="*/ 849 w 880"/>
                <a:gd name="T29" fmla="*/ 300 h 1169"/>
                <a:gd name="T30" fmla="*/ 854 w 880"/>
                <a:gd name="T31" fmla="*/ 367 h 1169"/>
                <a:gd name="T32" fmla="*/ 850 w 880"/>
                <a:gd name="T33" fmla="*/ 453 h 1169"/>
                <a:gd name="T34" fmla="*/ 837 w 880"/>
                <a:gd name="T35" fmla="*/ 530 h 1169"/>
                <a:gd name="T36" fmla="*/ 837 w 880"/>
                <a:gd name="T37" fmla="*/ 558 h 1169"/>
                <a:gd name="T38" fmla="*/ 853 w 880"/>
                <a:gd name="T39" fmla="*/ 561 h 1169"/>
                <a:gd name="T40" fmla="*/ 867 w 880"/>
                <a:gd name="T41" fmla="*/ 572 h 1169"/>
                <a:gd name="T42" fmla="*/ 876 w 880"/>
                <a:gd name="T43" fmla="*/ 594 h 1169"/>
                <a:gd name="T44" fmla="*/ 880 w 880"/>
                <a:gd name="T45" fmla="*/ 628 h 1169"/>
                <a:gd name="T46" fmla="*/ 872 w 880"/>
                <a:gd name="T47" fmla="*/ 678 h 1169"/>
                <a:gd name="T48" fmla="*/ 853 w 880"/>
                <a:gd name="T49" fmla="*/ 743 h 1169"/>
                <a:gd name="T50" fmla="*/ 833 w 880"/>
                <a:gd name="T51" fmla="*/ 792 h 1169"/>
                <a:gd name="T52" fmla="*/ 815 w 880"/>
                <a:gd name="T53" fmla="*/ 821 h 1169"/>
                <a:gd name="T54" fmla="*/ 798 w 880"/>
                <a:gd name="T55" fmla="*/ 834 h 1169"/>
                <a:gd name="T56" fmla="*/ 784 w 880"/>
                <a:gd name="T57" fmla="*/ 868 h 1169"/>
                <a:gd name="T58" fmla="*/ 759 w 880"/>
                <a:gd name="T59" fmla="*/ 935 h 1169"/>
                <a:gd name="T60" fmla="*/ 722 w 880"/>
                <a:gd name="T61" fmla="*/ 1003 h 1169"/>
                <a:gd name="T62" fmla="*/ 670 w 880"/>
                <a:gd name="T63" fmla="*/ 1064 h 1169"/>
                <a:gd name="T64" fmla="*/ 607 w 880"/>
                <a:gd name="T65" fmla="*/ 1116 h 1169"/>
                <a:gd name="T66" fmla="*/ 533 w 880"/>
                <a:gd name="T67" fmla="*/ 1154 h 1169"/>
                <a:gd name="T68" fmla="*/ 459 w 880"/>
                <a:gd name="T69" fmla="*/ 1169 h 1169"/>
                <a:gd name="T70" fmla="*/ 382 w 880"/>
                <a:gd name="T71" fmla="*/ 1165 h 1169"/>
                <a:gd name="T72" fmla="*/ 307 w 880"/>
                <a:gd name="T73" fmla="*/ 1137 h 1169"/>
                <a:gd name="T74" fmla="*/ 238 w 880"/>
                <a:gd name="T75" fmla="*/ 1092 h 1169"/>
                <a:gd name="T76" fmla="*/ 180 w 880"/>
                <a:gd name="T77" fmla="*/ 1035 h 1169"/>
                <a:gd name="T78" fmla="*/ 137 w 880"/>
                <a:gd name="T79" fmla="*/ 970 h 1169"/>
                <a:gd name="T80" fmla="*/ 106 w 880"/>
                <a:gd name="T81" fmla="*/ 902 h 1169"/>
                <a:gd name="T82" fmla="*/ 89 w 880"/>
                <a:gd name="T83" fmla="*/ 836 h 1169"/>
                <a:gd name="T84" fmla="*/ 73 w 880"/>
                <a:gd name="T85" fmla="*/ 830 h 1169"/>
                <a:gd name="T86" fmla="*/ 56 w 880"/>
                <a:gd name="T87" fmla="*/ 809 h 1169"/>
                <a:gd name="T88" fmla="*/ 36 w 880"/>
                <a:gd name="T89" fmla="*/ 770 h 1169"/>
                <a:gd name="T90" fmla="*/ 16 w 880"/>
                <a:gd name="T91" fmla="*/ 709 h 1169"/>
                <a:gd name="T92" fmla="*/ 3 w 880"/>
                <a:gd name="T93" fmla="*/ 650 h 1169"/>
                <a:gd name="T94" fmla="*/ 0 w 880"/>
                <a:gd name="T95" fmla="*/ 608 h 1169"/>
                <a:gd name="T96" fmla="*/ 7 w 880"/>
                <a:gd name="T97" fmla="*/ 581 h 1169"/>
                <a:gd name="T98" fmla="*/ 19 w 880"/>
                <a:gd name="T99" fmla="*/ 565 h 1169"/>
                <a:gd name="T100" fmla="*/ 35 w 880"/>
                <a:gd name="T101" fmla="*/ 558 h 1169"/>
                <a:gd name="T102" fmla="*/ 52 w 880"/>
                <a:gd name="T103" fmla="*/ 558 h 1169"/>
                <a:gd name="T104" fmla="*/ 37 w 880"/>
                <a:gd name="T105" fmla="*/ 502 h 1169"/>
                <a:gd name="T106" fmla="*/ 27 w 880"/>
                <a:gd name="T107" fmla="*/ 412 h 1169"/>
                <a:gd name="T108" fmla="*/ 37 w 880"/>
                <a:gd name="T109" fmla="*/ 326 h 1169"/>
                <a:gd name="T110" fmla="*/ 61 w 880"/>
                <a:gd name="T111" fmla="*/ 256 h 1169"/>
                <a:gd name="T112" fmla="*/ 96 w 880"/>
                <a:gd name="T113" fmla="*/ 195 h 1169"/>
                <a:gd name="T114" fmla="*/ 139 w 880"/>
                <a:gd name="T115" fmla="*/ 144 h 1169"/>
                <a:gd name="T116" fmla="*/ 202 w 880"/>
                <a:gd name="T117" fmla="*/ 89 h 1169"/>
                <a:gd name="T118" fmla="*/ 264 w 880"/>
                <a:gd name="T119" fmla="*/ 47 h 1169"/>
                <a:gd name="T120" fmla="*/ 328 w 880"/>
                <a:gd name="T121" fmla="*/ 19 h 1169"/>
                <a:gd name="T122" fmla="*/ 384 w 880"/>
                <a:gd name="T123" fmla="*/ 5 h 1169"/>
                <a:gd name="T124" fmla="*/ 452 w 880"/>
                <a:gd name="T125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0" h="1169">
                  <a:moveTo>
                    <a:pt x="452" y="0"/>
                  </a:moveTo>
                  <a:lnTo>
                    <a:pt x="487" y="2"/>
                  </a:lnTo>
                  <a:lnTo>
                    <a:pt x="519" y="7"/>
                  </a:lnTo>
                  <a:lnTo>
                    <a:pt x="550" y="14"/>
                  </a:lnTo>
                  <a:lnTo>
                    <a:pt x="577" y="23"/>
                  </a:lnTo>
                  <a:lnTo>
                    <a:pt x="603" y="34"/>
                  </a:lnTo>
                  <a:lnTo>
                    <a:pt x="626" y="46"/>
                  </a:lnTo>
                  <a:lnTo>
                    <a:pt x="651" y="63"/>
                  </a:lnTo>
                  <a:lnTo>
                    <a:pt x="673" y="79"/>
                  </a:lnTo>
                  <a:lnTo>
                    <a:pt x="691" y="95"/>
                  </a:lnTo>
                  <a:lnTo>
                    <a:pt x="705" y="110"/>
                  </a:lnTo>
                  <a:lnTo>
                    <a:pt x="716" y="123"/>
                  </a:lnTo>
                  <a:lnTo>
                    <a:pt x="723" y="133"/>
                  </a:lnTo>
                  <a:lnTo>
                    <a:pt x="727" y="140"/>
                  </a:lnTo>
                  <a:lnTo>
                    <a:pt x="728" y="142"/>
                  </a:lnTo>
                  <a:lnTo>
                    <a:pt x="730" y="142"/>
                  </a:lnTo>
                  <a:lnTo>
                    <a:pt x="734" y="143"/>
                  </a:lnTo>
                  <a:lnTo>
                    <a:pt x="740" y="144"/>
                  </a:lnTo>
                  <a:lnTo>
                    <a:pt x="746" y="147"/>
                  </a:lnTo>
                  <a:lnTo>
                    <a:pt x="755" y="150"/>
                  </a:lnTo>
                  <a:lnTo>
                    <a:pt x="764" y="154"/>
                  </a:lnTo>
                  <a:lnTo>
                    <a:pt x="775" y="161"/>
                  </a:lnTo>
                  <a:lnTo>
                    <a:pt x="786" y="169"/>
                  </a:lnTo>
                  <a:lnTo>
                    <a:pt x="797" y="180"/>
                  </a:lnTo>
                  <a:lnTo>
                    <a:pt x="807" y="192"/>
                  </a:lnTo>
                  <a:lnTo>
                    <a:pt x="818" y="207"/>
                  </a:lnTo>
                  <a:lnTo>
                    <a:pt x="828" y="225"/>
                  </a:lnTo>
                  <a:lnTo>
                    <a:pt x="837" y="247"/>
                  </a:lnTo>
                  <a:lnTo>
                    <a:pt x="843" y="271"/>
                  </a:lnTo>
                  <a:lnTo>
                    <a:pt x="849" y="300"/>
                  </a:lnTo>
                  <a:lnTo>
                    <a:pt x="853" y="332"/>
                  </a:lnTo>
                  <a:lnTo>
                    <a:pt x="854" y="367"/>
                  </a:lnTo>
                  <a:lnTo>
                    <a:pt x="853" y="408"/>
                  </a:lnTo>
                  <a:lnTo>
                    <a:pt x="850" y="453"/>
                  </a:lnTo>
                  <a:lnTo>
                    <a:pt x="842" y="502"/>
                  </a:lnTo>
                  <a:lnTo>
                    <a:pt x="837" y="530"/>
                  </a:lnTo>
                  <a:lnTo>
                    <a:pt x="828" y="558"/>
                  </a:lnTo>
                  <a:lnTo>
                    <a:pt x="837" y="558"/>
                  </a:lnTo>
                  <a:lnTo>
                    <a:pt x="844" y="559"/>
                  </a:lnTo>
                  <a:lnTo>
                    <a:pt x="853" y="561"/>
                  </a:lnTo>
                  <a:lnTo>
                    <a:pt x="861" y="565"/>
                  </a:lnTo>
                  <a:lnTo>
                    <a:pt x="867" y="572"/>
                  </a:lnTo>
                  <a:lnTo>
                    <a:pt x="873" y="582"/>
                  </a:lnTo>
                  <a:lnTo>
                    <a:pt x="876" y="594"/>
                  </a:lnTo>
                  <a:lnTo>
                    <a:pt x="878" y="609"/>
                  </a:lnTo>
                  <a:lnTo>
                    <a:pt x="880" y="628"/>
                  </a:lnTo>
                  <a:lnTo>
                    <a:pt x="876" y="650"/>
                  </a:lnTo>
                  <a:lnTo>
                    <a:pt x="872" y="678"/>
                  </a:lnTo>
                  <a:lnTo>
                    <a:pt x="864" y="709"/>
                  </a:lnTo>
                  <a:lnTo>
                    <a:pt x="853" y="743"/>
                  </a:lnTo>
                  <a:lnTo>
                    <a:pt x="843" y="770"/>
                  </a:lnTo>
                  <a:lnTo>
                    <a:pt x="833" y="792"/>
                  </a:lnTo>
                  <a:lnTo>
                    <a:pt x="823" y="809"/>
                  </a:lnTo>
                  <a:lnTo>
                    <a:pt x="815" y="821"/>
                  </a:lnTo>
                  <a:lnTo>
                    <a:pt x="806" y="830"/>
                  </a:lnTo>
                  <a:lnTo>
                    <a:pt x="798" y="834"/>
                  </a:lnTo>
                  <a:lnTo>
                    <a:pt x="790" y="836"/>
                  </a:lnTo>
                  <a:lnTo>
                    <a:pt x="784" y="868"/>
                  </a:lnTo>
                  <a:lnTo>
                    <a:pt x="774" y="902"/>
                  </a:lnTo>
                  <a:lnTo>
                    <a:pt x="759" y="935"/>
                  </a:lnTo>
                  <a:lnTo>
                    <a:pt x="742" y="970"/>
                  </a:lnTo>
                  <a:lnTo>
                    <a:pt x="722" y="1003"/>
                  </a:lnTo>
                  <a:lnTo>
                    <a:pt x="698" y="1035"/>
                  </a:lnTo>
                  <a:lnTo>
                    <a:pt x="670" y="1064"/>
                  </a:lnTo>
                  <a:lnTo>
                    <a:pt x="640" y="1092"/>
                  </a:lnTo>
                  <a:lnTo>
                    <a:pt x="607" y="1116"/>
                  </a:lnTo>
                  <a:lnTo>
                    <a:pt x="572" y="1136"/>
                  </a:lnTo>
                  <a:lnTo>
                    <a:pt x="533" y="1154"/>
                  </a:lnTo>
                  <a:lnTo>
                    <a:pt x="497" y="1164"/>
                  </a:lnTo>
                  <a:lnTo>
                    <a:pt x="459" y="1169"/>
                  </a:lnTo>
                  <a:lnTo>
                    <a:pt x="421" y="1169"/>
                  </a:lnTo>
                  <a:lnTo>
                    <a:pt x="382" y="1165"/>
                  </a:lnTo>
                  <a:lnTo>
                    <a:pt x="346" y="1154"/>
                  </a:lnTo>
                  <a:lnTo>
                    <a:pt x="307" y="1137"/>
                  </a:lnTo>
                  <a:lnTo>
                    <a:pt x="271" y="1116"/>
                  </a:lnTo>
                  <a:lnTo>
                    <a:pt x="238" y="1092"/>
                  </a:lnTo>
                  <a:lnTo>
                    <a:pt x="208" y="1064"/>
                  </a:lnTo>
                  <a:lnTo>
                    <a:pt x="180" y="1035"/>
                  </a:lnTo>
                  <a:lnTo>
                    <a:pt x="157" y="1003"/>
                  </a:lnTo>
                  <a:lnTo>
                    <a:pt x="137" y="970"/>
                  </a:lnTo>
                  <a:lnTo>
                    <a:pt x="120" y="937"/>
                  </a:lnTo>
                  <a:lnTo>
                    <a:pt x="106" y="902"/>
                  </a:lnTo>
                  <a:lnTo>
                    <a:pt x="95" y="868"/>
                  </a:lnTo>
                  <a:lnTo>
                    <a:pt x="89" y="836"/>
                  </a:lnTo>
                  <a:lnTo>
                    <a:pt x="82" y="834"/>
                  </a:lnTo>
                  <a:lnTo>
                    <a:pt x="73" y="830"/>
                  </a:lnTo>
                  <a:lnTo>
                    <a:pt x="64" y="821"/>
                  </a:lnTo>
                  <a:lnTo>
                    <a:pt x="56" y="809"/>
                  </a:lnTo>
                  <a:lnTo>
                    <a:pt x="46" y="792"/>
                  </a:lnTo>
                  <a:lnTo>
                    <a:pt x="36" y="770"/>
                  </a:lnTo>
                  <a:lnTo>
                    <a:pt x="26" y="743"/>
                  </a:lnTo>
                  <a:lnTo>
                    <a:pt x="16" y="709"/>
                  </a:lnTo>
                  <a:lnTo>
                    <a:pt x="8" y="678"/>
                  </a:lnTo>
                  <a:lnTo>
                    <a:pt x="3" y="650"/>
                  </a:lnTo>
                  <a:lnTo>
                    <a:pt x="0" y="628"/>
                  </a:lnTo>
                  <a:lnTo>
                    <a:pt x="0" y="608"/>
                  </a:lnTo>
                  <a:lnTo>
                    <a:pt x="3" y="594"/>
                  </a:lnTo>
                  <a:lnTo>
                    <a:pt x="7" y="581"/>
                  </a:lnTo>
                  <a:lnTo>
                    <a:pt x="13" y="572"/>
                  </a:lnTo>
                  <a:lnTo>
                    <a:pt x="19" y="565"/>
                  </a:lnTo>
                  <a:lnTo>
                    <a:pt x="27" y="561"/>
                  </a:lnTo>
                  <a:lnTo>
                    <a:pt x="35" y="558"/>
                  </a:lnTo>
                  <a:lnTo>
                    <a:pt x="43" y="558"/>
                  </a:lnTo>
                  <a:lnTo>
                    <a:pt x="52" y="558"/>
                  </a:lnTo>
                  <a:lnTo>
                    <a:pt x="43" y="530"/>
                  </a:lnTo>
                  <a:lnTo>
                    <a:pt x="37" y="502"/>
                  </a:lnTo>
                  <a:lnTo>
                    <a:pt x="30" y="456"/>
                  </a:lnTo>
                  <a:lnTo>
                    <a:pt x="27" y="412"/>
                  </a:lnTo>
                  <a:lnTo>
                    <a:pt x="28" y="368"/>
                  </a:lnTo>
                  <a:lnTo>
                    <a:pt x="37" y="326"/>
                  </a:lnTo>
                  <a:lnTo>
                    <a:pt x="47" y="290"/>
                  </a:lnTo>
                  <a:lnTo>
                    <a:pt x="61" y="256"/>
                  </a:lnTo>
                  <a:lnTo>
                    <a:pt x="78" y="225"/>
                  </a:lnTo>
                  <a:lnTo>
                    <a:pt x="96" y="195"/>
                  </a:lnTo>
                  <a:lnTo>
                    <a:pt x="117" y="169"/>
                  </a:lnTo>
                  <a:lnTo>
                    <a:pt x="139" y="144"/>
                  </a:lnTo>
                  <a:lnTo>
                    <a:pt x="170" y="116"/>
                  </a:lnTo>
                  <a:lnTo>
                    <a:pt x="202" y="89"/>
                  </a:lnTo>
                  <a:lnTo>
                    <a:pt x="235" y="66"/>
                  </a:lnTo>
                  <a:lnTo>
                    <a:pt x="264" y="47"/>
                  </a:lnTo>
                  <a:lnTo>
                    <a:pt x="295" y="32"/>
                  </a:lnTo>
                  <a:lnTo>
                    <a:pt x="328" y="19"/>
                  </a:lnTo>
                  <a:lnTo>
                    <a:pt x="356" y="11"/>
                  </a:lnTo>
                  <a:lnTo>
                    <a:pt x="384" y="5"/>
                  </a:lnTo>
                  <a:lnTo>
                    <a:pt x="413" y="2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455"/>
            <p:cNvSpPr>
              <a:spLocks/>
            </p:cNvSpPr>
            <p:nvPr/>
          </p:nvSpPr>
          <p:spPr bwMode="auto">
            <a:xfrm>
              <a:off x="7604126" y="2962275"/>
              <a:ext cx="117475" cy="157162"/>
            </a:xfrm>
            <a:custGeom>
              <a:avLst/>
              <a:gdLst>
                <a:gd name="T0" fmla="*/ 422 w 744"/>
                <a:gd name="T1" fmla="*/ 2 h 990"/>
                <a:gd name="T2" fmla="*/ 482 w 744"/>
                <a:gd name="T3" fmla="*/ 17 h 990"/>
                <a:gd name="T4" fmla="*/ 529 w 744"/>
                <a:gd name="T5" fmla="*/ 39 h 990"/>
                <a:gd name="T6" fmla="*/ 574 w 744"/>
                <a:gd name="T7" fmla="*/ 71 h 990"/>
                <a:gd name="T8" fmla="*/ 603 w 744"/>
                <a:gd name="T9" fmla="*/ 99 h 990"/>
                <a:gd name="T10" fmla="*/ 615 w 744"/>
                <a:gd name="T11" fmla="*/ 117 h 990"/>
                <a:gd name="T12" fmla="*/ 618 w 744"/>
                <a:gd name="T13" fmla="*/ 120 h 990"/>
                <a:gd name="T14" fmla="*/ 626 w 744"/>
                <a:gd name="T15" fmla="*/ 123 h 990"/>
                <a:gd name="T16" fmla="*/ 642 w 744"/>
                <a:gd name="T17" fmla="*/ 127 h 990"/>
                <a:gd name="T18" fmla="*/ 659 w 744"/>
                <a:gd name="T19" fmla="*/ 138 h 990"/>
                <a:gd name="T20" fmla="*/ 679 w 744"/>
                <a:gd name="T21" fmla="*/ 157 h 990"/>
                <a:gd name="T22" fmla="*/ 697 w 744"/>
                <a:gd name="T23" fmla="*/ 184 h 990"/>
                <a:gd name="T24" fmla="*/ 712 w 744"/>
                <a:gd name="T25" fmla="*/ 223 h 990"/>
                <a:gd name="T26" fmla="*/ 721 w 744"/>
                <a:gd name="T27" fmla="*/ 275 h 990"/>
                <a:gd name="T28" fmla="*/ 722 w 744"/>
                <a:gd name="T29" fmla="*/ 342 h 990"/>
                <a:gd name="T30" fmla="*/ 713 w 744"/>
                <a:gd name="T31" fmla="*/ 426 h 990"/>
                <a:gd name="T32" fmla="*/ 700 w 744"/>
                <a:gd name="T33" fmla="*/ 472 h 990"/>
                <a:gd name="T34" fmla="*/ 717 w 744"/>
                <a:gd name="T35" fmla="*/ 473 h 990"/>
                <a:gd name="T36" fmla="*/ 731 w 744"/>
                <a:gd name="T37" fmla="*/ 481 h 990"/>
                <a:gd name="T38" fmla="*/ 741 w 744"/>
                <a:gd name="T39" fmla="*/ 497 h 990"/>
                <a:gd name="T40" fmla="*/ 744 w 744"/>
                <a:gd name="T41" fmla="*/ 527 h 990"/>
                <a:gd name="T42" fmla="*/ 739 w 744"/>
                <a:gd name="T43" fmla="*/ 571 h 990"/>
                <a:gd name="T44" fmla="*/ 721 w 744"/>
                <a:gd name="T45" fmla="*/ 632 h 990"/>
                <a:gd name="T46" fmla="*/ 702 w 744"/>
                <a:gd name="T47" fmla="*/ 677 h 990"/>
                <a:gd name="T48" fmla="*/ 685 w 744"/>
                <a:gd name="T49" fmla="*/ 700 h 990"/>
                <a:gd name="T50" fmla="*/ 669 w 744"/>
                <a:gd name="T51" fmla="*/ 708 h 990"/>
                <a:gd name="T52" fmla="*/ 653 w 744"/>
                <a:gd name="T53" fmla="*/ 768 h 990"/>
                <a:gd name="T54" fmla="*/ 622 w 744"/>
                <a:gd name="T55" fmla="*/ 831 h 990"/>
                <a:gd name="T56" fmla="*/ 578 w 744"/>
                <a:gd name="T57" fmla="*/ 891 h 990"/>
                <a:gd name="T58" fmla="*/ 520 w 744"/>
                <a:gd name="T59" fmla="*/ 940 h 990"/>
                <a:gd name="T60" fmla="*/ 452 w 744"/>
                <a:gd name="T61" fmla="*/ 975 h 990"/>
                <a:gd name="T62" fmla="*/ 371 w 744"/>
                <a:gd name="T63" fmla="*/ 990 h 990"/>
                <a:gd name="T64" fmla="*/ 292 w 744"/>
                <a:gd name="T65" fmla="*/ 975 h 990"/>
                <a:gd name="T66" fmla="*/ 222 w 744"/>
                <a:gd name="T67" fmla="*/ 940 h 990"/>
                <a:gd name="T68" fmla="*/ 166 w 744"/>
                <a:gd name="T69" fmla="*/ 891 h 990"/>
                <a:gd name="T70" fmla="*/ 122 w 744"/>
                <a:gd name="T71" fmla="*/ 832 h 990"/>
                <a:gd name="T72" fmla="*/ 91 w 744"/>
                <a:gd name="T73" fmla="*/ 769 h 990"/>
                <a:gd name="T74" fmla="*/ 75 w 744"/>
                <a:gd name="T75" fmla="*/ 708 h 990"/>
                <a:gd name="T76" fmla="*/ 59 w 744"/>
                <a:gd name="T77" fmla="*/ 700 h 990"/>
                <a:gd name="T78" fmla="*/ 42 w 744"/>
                <a:gd name="T79" fmla="*/ 677 h 990"/>
                <a:gd name="T80" fmla="*/ 23 w 744"/>
                <a:gd name="T81" fmla="*/ 632 h 990"/>
                <a:gd name="T82" fmla="*/ 5 w 744"/>
                <a:gd name="T83" fmla="*/ 571 h 990"/>
                <a:gd name="T84" fmla="*/ 0 w 744"/>
                <a:gd name="T85" fmla="*/ 526 h 990"/>
                <a:gd name="T86" fmla="*/ 3 w 744"/>
                <a:gd name="T87" fmla="*/ 497 h 990"/>
                <a:gd name="T88" fmla="*/ 13 w 744"/>
                <a:gd name="T89" fmla="*/ 481 h 990"/>
                <a:gd name="T90" fmla="*/ 28 w 744"/>
                <a:gd name="T91" fmla="*/ 473 h 990"/>
                <a:gd name="T92" fmla="*/ 45 w 744"/>
                <a:gd name="T93" fmla="*/ 472 h 990"/>
                <a:gd name="T94" fmla="*/ 32 w 744"/>
                <a:gd name="T95" fmla="*/ 426 h 990"/>
                <a:gd name="T96" fmla="*/ 23 w 744"/>
                <a:gd name="T97" fmla="*/ 348 h 990"/>
                <a:gd name="T98" fmla="*/ 31 w 744"/>
                <a:gd name="T99" fmla="*/ 276 h 990"/>
                <a:gd name="T100" fmla="*/ 57 w 744"/>
                <a:gd name="T101" fmla="*/ 205 h 990"/>
                <a:gd name="T102" fmla="*/ 97 w 744"/>
                <a:gd name="T103" fmla="*/ 147 h 990"/>
                <a:gd name="T104" fmla="*/ 144 w 744"/>
                <a:gd name="T105" fmla="*/ 97 h 990"/>
                <a:gd name="T106" fmla="*/ 199 w 744"/>
                <a:gd name="T107" fmla="*/ 55 h 990"/>
                <a:gd name="T108" fmla="*/ 250 w 744"/>
                <a:gd name="T109" fmla="*/ 26 h 990"/>
                <a:gd name="T110" fmla="*/ 313 w 744"/>
                <a:gd name="T111" fmla="*/ 6 h 990"/>
                <a:gd name="T112" fmla="*/ 387 w 744"/>
                <a:gd name="T113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4" h="990">
                  <a:moveTo>
                    <a:pt x="387" y="0"/>
                  </a:moveTo>
                  <a:lnTo>
                    <a:pt x="422" y="2"/>
                  </a:lnTo>
                  <a:lnTo>
                    <a:pt x="453" y="8"/>
                  </a:lnTo>
                  <a:lnTo>
                    <a:pt x="482" y="17"/>
                  </a:lnTo>
                  <a:lnTo>
                    <a:pt x="507" y="28"/>
                  </a:lnTo>
                  <a:lnTo>
                    <a:pt x="529" y="39"/>
                  </a:lnTo>
                  <a:lnTo>
                    <a:pt x="554" y="55"/>
                  </a:lnTo>
                  <a:lnTo>
                    <a:pt x="574" y="71"/>
                  </a:lnTo>
                  <a:lnTo>
                    <a:pt x="591" y="86"/>
                  </a:lnTo>
                  <a:lnTo>
                    <a:pt x="603" y="99"/>
                  </a:lnTo>
                  <a:lnTo>
                    <a:pt x="611" y="110"/>
                  </a:lnTo>
                  <a:lnTo>
                    <a:pt x="615" y="117"/>
                  </a:lnTo>
                  <a:lnTo>
                    <a:pt x="617" y="120"/>
                  </a:lnTo>
                  <a:lnTo>
                    <a:pt x="618" y="120"/>
                  </a:lnTo>
                  <a:lnTo>
                    <a:pt x="622" y="120"/>
                  </a:lnTo>
                  <a:lnTo>
                    <a:pt x="626" y="123"/>
                  </a:lnTo>
                  <a:lnTo>
                    <a:pt x="633" y="124"/>
                  </a:lnTo>
                  <a:lnTo>
                    <a:pt x="642" y="127"/>
                  </a:lnTo>
                  <a:lnTo>
                    <a:pt x="649" y="132"/>
                  </a:lnTo>
                  <a:lnTo>
                    <a:pt x="659" y="138"/>
                  </a:lnTo>
                  <a:lnTo>
                    <a:pt x="669" y="146"/>
                  </a:lnTo>
                  <a:lnTo>
                    <a:pt x="679" y="157"/>
                  </a:lnTo>
                  <a:lnTo>
                    <a:pt x="688" y="169"/>
                  </a:lnTo>
                  <a:lnTo>
                    <a:pt x="697" y="184"/>
                  </a:lnTo>
                  <a:lnTo>
                    <a:pt x="706" y="202"/>
                  </a:lnTo>
                  <a:lnTo>
                    <a:pt x="712" y="223"/>
                  </a:lnTo>
                  <a:lnTo>
                    <a:pt x="718" y="247"/>
                  </a:lnTo>
                  <a:lnTo>
                    <a:pt x="721" y="275"/>
                  </a:lnTo>
                  <a:lnTo>
                    <a:pt x="723" y="305"/>
                  </a:lnTo>
                  <a:lnTo>
                    <a:pt x="722" y="342"/>
                  </a:lnTo>
                  <a:lnTo>
                    <a:pt x="719" y="381"/>
                  </a:lnTo>
                  <a:lnTo>
                    <a:pt x="713" y="426"/>
                  </a:lnTo>
                  <a:lnTo>
                    <a:pt x="708" y="449"/>
                  </a:lnTo>
                  <a:lnTo>
                    <a:pt x="700" y="472"/>
                  </a:lnTo>
                  <a:lnTo>
                    <a:pt x="708" y="472"/>
                  </a:lnTo>
                  <a:lnTo>
                    <a:pt x="717" y="473"/>
                  </a:lnTo>
                  <a:lnTo>
                    <a:pt x="723" y="475"/>
                  </a:lnTo>
                  <a:lnTo>
                    <a:pt x="731" y="481"/>
                  </a:lnTo>
                  <a:lnTo>
                    <a:pt x="736" y="487"/>
                  </a:lnTo>
                  <a:lnTo>
                    <a:pt x="741" y="497"/>
                  </a:lnTo>
                  <a:lnTo>
                    <a:pt x="743" y="510"/>
                  </a:lnTo>
                  <a:lnTo>
                    <a:pt x="744" y="527"/>
                  </a:lnTo>
                  <a:lnTo>
                    <a:pt x="743" y="547"/>
                  </a:lnTo>
                  <a:lnTo>
                    <a:pt x="739" y="571"/>
                  </a:lnTo>
                  <a:lnTo>
                    <a:pt x="732" y="600"/>
                  </a:lnTo>
                  <a:lnTo>
                    <a:pt x="721" y="632"/>
                  </a:lnTo>
                  <a:lnTo>
                    <a:pt x="711" y="657"/>
                  </a:lnTo>
                  <a:lnTo>
                    <a:pt x="702" y="677"/>
                  </a:lnTo>
                  <a:lnTo>
                    <a:pt x="693" y="690"/>
                  </a:lnTo>
                  <a:lnTo>
                    <a:pt x="685" y="700"/>
                  </a:lnTo>
                  <a:lnTo>
                    <a:pt x="677" y="705"/>
                  </a:lnTo>
                  <a:lnTo>
                    <a:pt x="669" y="708"/>
                  </a:lnTo>
                  <a:lnTo>
                    <a:pt x="663" y="737"/>
                  </a:lnTo>
                  <a:lnTo>
                    <a:pt x="653" y="768"/>
                  </a:lnTo>
                  <a:lnTo>
                    <a:pt x="639" y="800"/>
                  </a:lnTo>
                  <a:lnTo>
                    <a:pt x="622" y="831"/>
                  </a:lnTo>
                  <a:lnTo>
                    <a:pt x="601" y="862"/>
                  </a:lnTo>
                  <a:lnTo>
                    <a:pt x="578" y="891"/>
                  </a:lnTo>
                  <a:lnTo>
                    <a:pt x="550" y="917"/>
                  </a:lnTo>
                  <a:lnTo>
                    <a:pt x="520" y="940"/>
                  </a:lnTo>
                  <a:lnTo>
                    <a:pt x="487" y="960"/>
                  </a:lnTo>
                  <a:lnTo>
                    <a:pt x="452" y="975"/>
                  </a:lnTo>
                  <a:lnTo>
                    <a:pt x="412" y="985"/>
                  </a:lnTo>
                  <a:lnTo>
                    <a:pt x="371" y="990"/>
                  </a:lnTo>
                  <a:lnTo>
                    <a:pt x="331" y="985"/>
                  </a:lnTo>
                  <a:lnTo>
                    <a:pt x="292" y="975"/>
                  </a:lnTo>
                  <a:lnTo>
                    <a:pt x="256" y="960"/>
                  </a:lnTo>
                  <a:lnTo>
                    <a:pt x="222" y="940"/>
                  </a:lnTo>
                  <a:lnTo>
                    <a:pt x="193" y="917"/>
                  </a:lnTo>
                  <a:lnTo>
                    <a:pt x="166" y="891"/>
                  </a:lnTo>
                  <a:lnTo>
                    <a:pt x="142" y="862"/>
                  </a:lnTo>
                  <a:lnTo>
                    <a:pt x="122" y="832"/>
                  </a:lnTo>
                  <a:lnTo>
                    <a:pt x="104" y="800"/>
                  </a:lnTo>
                  <a:lnTo>
                    <a:pt x="91" y="769"/>
                  </a:lnTo>
                  <a:lnTo>
                    <a:pt x="81" y="737"/>
                  </a:lnTo>
                  <a:lnTo>
                    <a:pt x="75" y="708"/>
                  </a:lnTo>
                  <a:lnTo>
                    <a:pt x="67" y="705"/>
                  </a:lnTo>
                  <a:lnTo>
                    <a:pt x="59" y="700"/>
                  </a:lnTo>
                  <a:lnTo>
                    <a:pt x="50" y="691"/>
                  </a:lnTo>
                  <a:lnTo>
                    <a:pt x="42" y="677"/>
                  </a:lnTo>
                  <a:lnTo>
                    <a:pt x="33" y="657"/>
                  </a:lnTo>
                  <a:lnTo>
                    <a:pt x="23" y="632"/>
                  </a:lnTo>
                  <a:lnTo>
                    <a:pt x="13" y="600"/>
                  </a:lnTo>
                  <a:lnTo>
                    <a:pt x="5" y="571"/>
                  </a:lnTo>
                  <a:lnTo>
                    <a:pt x="1" y="547"/>
                  </a:lnTo>
                  <a:lnTo>
                    <a:pt x="0" y="526"/>
                  </a:lnTo>
                  <a:lnTo>
                    <a:pt x="0" y="510"/>
                  </a:lnTo>
                  <a:lnTo>
                    <a:pt x="3" y="497"/>
                  </a:lnTo>
                  <a:lnTo>
                    <a:pt x="7" y="487"/>
                  </a:lnTo>
                  <a:lnTo>
                    <a:pt x="13" y="481"/>
                  </a:lnTo>
                  <a:lnTo>
                    <a:pt x="21" y="475"/>
                  </a:lnTo>
                  <a:lnTo>
                    <a:pt x="28" y="473"/>
                  </a:lnTo>
                  <a:lnTo>
                    <a:pt x="36" y="472"/>
                  </a:lnTo>
                  <a:lnTo>
                    <a:pt x="45" y="472"/>
                  </a:lnTo>
                  <a:lnTo>
                    <a:pt x="37" y="449"/>
                  </a:lnTo>
                  <a:lnTo>
                    <a:pt x="32" y="426"/>
                  </a:lnTo>
                  <a:lnTo>
                    <a:pt x="25" y="386"/>
                  </a:lnTo>
                  <a:lnTo>
                    <a:pt x="23" y="348"/>
                  </a:lnTo>
                  <a:lnTo>
                    <a:pt x="24" y="311"/>
                  </a:lnTo>
                  <a:lnTo>
                    <a:pt x="31" y="276"/>
                  </a:lnTo>
                  <a:lnTo>
                    <a:pt x="43" y="238"/>
                  </a:lnTo>
                  <a:lnTo>
                    <a:pt x="57" y="205"/>
                  </a:lnTo>
                  <a:lnTo>
                    <a:pt x="76" y="174"/>
                  </a:lnTo>
                  <a:lnTo>
                    <a:pt x="97" y="147"/>
                  </a:lnTo>
                  <a:lnTo>
                    <a:pt x="119" y="121"/>
                  </a:lnTo>
                  <a:lnTo>
                    <a:pt x="144" y="97"/>
                  </a:lnTo>
                  <a:lnTo>
                    <a:pt x="172" y="75"/>
                  </a:lnTo>
                  <a:lnTo>
                    <a:pt x="199" y="55"/>
                  </a:lnTo>
                  <a:lnTo>
                    <a:pt x="225" y="40"/>
                  </a:lnTo>
                  <a:lnTo>
                    <a:pt x="250" y="26"/>
                  </a:lnTo>
                  <a:lnTo>
                    <a:pt x="279" y="15"/>
                  </a:lnTo>
                  <a:lnTo>
                    <a:pt x="313" y="6"/>
                  </a:lnTo>
                  <a:lnTo>
                    <a:pt x="349" y="1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456"/>
            <p:cNvSpPr>
              <a:spLocks/>
            </p:cNvSpPr>
            <p:nvPr/>
          </p:nvSpPr>
          <p:spPr bwMode="auto">
            <a:xfrm>
              <a:off x="7248526" y="2962275"/>
              <a:ext cx="119063" cy="157162"/>
            </a:xfrm>
            <a:custGeom>
              <a:avLst/>
              <a:gdLst>
                <a:gd name="T0" fmla="*/ 421 w 744"/>
                <a:gd name="T1" fmla="*/ 2 h 990"/>
                <a:gd name="T2" fmla="*/ 481 w 744"/>
                <a:gd name="T3" fmla="*/ 17 h 990"/>
                <a:gd name="T4" fmla="*/ 529 w 744"/>
                <a:gd name="T5" fmla="*/ 39 h 990"/>
                <a:gd name="T6" fmla="*/ 575 w 744"/>
                <a:gd name="T7" fmla="*/ 71 h 990"/>
                <a:gd name="T8" fmla="*/ 602 w 744"/>
                <a:gd name="T9" fmla="*/ 99 h 990"/>
                <a:gd name="T10" fmla="*/ 615 w 744"/>
                <a:gd name="T11" fmla="*/ 117 h 990"/>
                <a:gd name="T12" fmla="*/ 618 w 744"/>
                <a:gd name="T13" fmla="*/ 120 h 990"/>
                <a:gd name="T14" fmla="*/ 626 w 744"/>
                <a:gd name="T15" fmla="*/ 123 h 990"/>
                <a:gd name="T16" fmla="*/ 641 w 744"/>
                <a:gd name="T17" fmla="*/ 127 h 990"/>
                <a:gd name="T18" fmla="*/ 658 w 744"/>
                <a:gd name="T19" fmla="*/ 138 h 990"/>
                <a:gd name="T20" fmla="*/ 678 w 744"/>
                <a:gd name="T21" fmla="*/ 157 h 990"/>
                <a:gd name="T22" fmla="*/ 697 w 744"/>
                <a:gd name="T23" fmla="*/ 184 h 990"/>
                <a:gd name="T24" fmla="*/ 711 w 744"/>
                <a:gd name="T25" fmla="*/ 223 h 990"/>
                <a:gd name="T26" fmla="*/ 721 w 744"/>
                <a:gd name="T27" fmla="*/ 275 h 990"/>
                <a:gd name="T28" fmla="*/ 722 w 744"/>
                <a:gd name="T29" fmla="*/ 342 h 990"/>
                <a:gd name="T30" fmla="*/ 712 w 744"/>
                <a:gd name="T31" fmla="*/ 426 h 990"/>
                <a:gd name="T32" fmla="*/ 700 w 744"/>
                <a:gd name="T33" fmla="*/ 472 h 990"/>
                <a:gd name="T34" fmla="*/ 716 w 744"/>
                <a:gd name="T35" fmla="*/ 473 h 990"/>
                <a:gd name="T36" fmla="*/ 730 w 744"/>
                <a:gd name="T37" fmla="*/ 481 h 990"/>
                <a:gd name="T38" fmla="*/ 740 w 744"/>
                <a:gd name="T39" fmla="*/ 497 h 990"/>
                <a:gd name="T40" fmla="*/ 744 w 744"/>
                <a:gd name="T41" fmla="*/ 527 h 990"/>
                <a:gd name="T42" fmla="*/ 739 w 744"/>
                <a:gd name="T43" fmla="*/ 571 h 990"/>
                <a:gd name="T44" fmla="*/ 721 w 744"/>
                <a:gd name="T45" fmla="*/ 632 h 990"/>
                <a:gd name="T46" fmla="*/ 701 w 744"/>
                <a:gd name="T47" fmla="*/ 677 h 990"/>
                <a:gd name="T48" fmla="*/ 684 w 744"/>
                <a:gd name="T49" fmla="*/ 700 h 990"/>
                <a:gd name="T50" fmla="*/ 668 w 744"/>
                <a:gd name="T51" fmla="*/ 708 h 990"/>
                <a:gd name="T52" fmla="*/ 653 w 744"/>
                <a:gd name="T53" fmla="*/ 768 h 990"/>
                <a:gd name="T54" fmla="*/ 621 w 744"/>
                <a:gd name="T55" fmla="*/ 831 h 990"/>
                <a:gd name="T56" fmla="*/ 577 w 744"/>
                <a:gd name="T57" fmla="*/ 891 h 990"/>
                <a:gd name="T58" fmla="*/ 519 w 744"/>
                <a:gd name="T59" fmla="*/ 940 h 990"/>
                <a:gd name="T60" fmla="*/ 451 w 744"/>
                <a:gd name="T61" fmla="*/ 975 h 990"/>
                <a:gd name="T62" fmla="*/ 372 w 744"/>
                <a:gd name="T63" fmla="*/ 990 h 990"/>
                <a:gd name="T64" fmla="*/ 291 w 744"/>
                <a:gd name="T65" fmla="*/ 975 h 990"/>
                <a:gd name="T66" fmla="*/ 223 w 744"/>
                <a:gd name="T67" fmla="*/ 940 h 990"/>
                <a:gd name="T68" fmla="*/ 165 w 744"/>
                <a:gd name="T69" fmla="*/ 891 h 990"/>
                <a:gd name="T70" fmla="*/ 121 w 744"/>
                <a:gd name="T71" fmla="*/ 832 h 990"/>
                <a:gd name="T72" fmla="*/ 91 w 744"/>
                <a:gd name="T73" fmla="*/ 769 h 990"/>
                <a:gd name="T74" fmla="*/ 75 w 744"/>
                <a:gd name="T75" fmla="*/ 708 h 990"/>
                <a:gd name="T76" fmla="*/ 59 w 744"/>
                <a:gd name="T77" fmla="*/ 700 h 990"/>
                <a:gd name="T78" fmla="*/ 42 w 744"/>
                <a:gd name="T79" fmla="*/ 677 h 990"/>
                <a:gd name="T80" fmla="*/ 23 w 744"/>
                <a:gd name="T81" fmla="*/ 632 h 990"/>
                <a:gd name="T82" fmla="*/ 5 w 744"/>
                <a:gd name="T83" fmla="*/ 571 h 990"/>
                <a:gd name="T84" fmla="*/ 0 w 744"/>
                <a:gd name="T85" fmla="*/ 527 h 990"/>
                <a:gd name="T86" fmla="*/ 3 w 744"/>
                <a:gd name="T87" fmla="*/ 497 h 990"/>
                <a:gd name="T88" fmla="*/ 14 w 744"/>
                <a:gd name="T89" fmla="*/ 481 h 990"/>
                <a:gd name="T90" fmla="*/ 29 w 744"/>
                <a:gd name="T91" fmla="*/ 473 h 990"/>
                <a:gd name="T92" fmla="*/ 44 w 744"/>
                <a:gd name="T93" fmla="*/ 472 h 990"/>
                <a:gd name="T94" fmla="*/ 32 w 744"/>
                <a:gd name="T95" fmla="*/ 426 h 990"/>
                <a:gd name="T96" fmla="*/ 22 w 744"/>
                <a:gd name="T97" fmla="*/ 348 h 990"/>
                <a:gd name="T98" fmla="*/ 31 w 744"/>
                <a:gd name="T99" fmla="*/ 276 h 990"/>
                <a:gd name="T100" fmla="*/ 57 w 744"/>
                <a:gd name="T101" fmla="*/ 205 h 990"/>
                <a:gd name="T102" fmla="*/ 96 w 744"/>
                <a:gd name="T103" fmla="*/ 147 h 990"/>
                <a:gd name="T104" fmla="*/ 144 w 744"/>
                <a:gd name="T105" fmla="*/ 97 h 990"/>
                <a:gd name="T106" fmla="*/ 200 w 744"/>
                <a:gd name="T107" fmla="*/ 55 h 990"/>
                <a:gd name="T108" fmla="*/ 250 w 744"/>
                <a:gd name="T109" fmla="*/ 26 h 990"/>
                <a:gd name="T110" fmla="*/ 313 w 744"/>
                <a:gd name="T111" fmla="*/ 6 h 990"/>
                <a:gd name="T112" fmla="*/ 387 w 744"/>
                <a:gd name="T113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4" h="990">
                  <a:moveTo>
                    <a:pt x="387" y="0"/>
                  </a:moveTo>
                  <a:lnTo>
                    <a:pt x="421" y="2"/>
                  </a:lnTo>
                  <a:lnTo>
                    <a:pt x="453" y="8"/>
                  </a:lnTo>
                  <a:lnTo>
                    <a:pt x="481" y="17"/>
                  </a:lnTo>
                  <a:lnTo>
                    <a:pt x="506" y="28"/>
                  </a:lnTo>
                  <a:lnTo>
                    <a:pt x="529" y="39"/>
                  </a:lnTo>
                  <a:lnTo>
                    <a:pt x="555" y="55"/>
                  </a:lnTo>
                  <a:lnTo>
                    <a:pt x="575" y="71"/>
                  </a:lnTo>
                  <a:lnTo>
                    <a:pt x="590" y="86"/>
                  </a:lnTo>
                  <a:lnTo>
                    <a:pt x="602" y="99"/>
                  </a:lnTo>
                  <a:lnTo>
                    <a:pt x="611" y="110"/>
                  </a:lnTo>
                  <a:lnTo>
                    <a:pt x="615" y="117"/>
                  </a:lnTo>
                  <a:lnTo>
                    <a:pt x="617" y="120"/>
                  </a:lnTo>
                  <a:lnTo>
                    <a:pt x="618" y="120"/>
                  </a:lnTo>
                  <a:lnTo>
                    <a:pt x="621" y="120"/>
                  </a:lnTo>
                  <a:lnTo>
                    <a:pt x="626" y="123"/>
                  </a:lnTo>
                  <a:lnTo>
                    <a:pt x="633" y="124"/>
                  </a:lnTo>
                  <a:lnTo>
                    <a:pt x="641" y="127"/>
                  </a:lnTo>
                  <a:lnTo>
                    <a:pt x="650" y="132"/>
                  </a:lnTo>
                  <a:lnTo>
                    <a:pt x="658" y="138"/>
                  </a:lnTo>
                  <a:lnTo>
                    <a:pt x="668" y="146"/>
                  </a:lnTo>
                  <a:lnTo>
                    <a:pt x="678" y="157"/>
                  </a:lnTo>
                  <a:lnTo>
                    <a:pt x="688" y="169"/>
                  </a:lnTo>
                  <a:lnTo>
                    <a:pt x="697" y="184"/>
                  </a:lnTo>
                  <a:lnTo>
                    <a:pt x="705" y="202"/>
                  </a:lnTo>
                  <a:lnTo>
                    <a:pt x="711" y="223"/>
                  </a:lnTo>
                  <a:lnTo>
                    <a:pt x="717" y="247"/>
                  </a:lnTo>
                  <a:lnTo>
                    <a:pt x="721" y="275"/>
                  </a:lnTo>
                  <a:lnTo>
                    <a:pt x="722" y="305"/>
                  </a:lnTo>
                  <a:lnTo>
                    <a:pt x="722" y="342"/>
                  </a:lnTo>
                  <a:lnTo>
                    <a:pt x="719" y="381"/>
                  </a:lnTo>
                  <a:lnTo>
                    <a:pt x="712" y="426"/>
                  </a:lnTo>
                  <a:lnTo>
                    <a:pt x="708" y="449"/>
                  </a:lnTo>
                  <a:lnTo>
                    <a:pt x="700" y="472"/>
                  </a:lnTo>
                  <a:lnTo>
                    <a:pt x="708" y="472"/>
                  </a:lnTo>
                  <a:lnTo>
                    <a:pt x="716" y="473"/>
                  </a:lnTo>
                  <a:lnTo>
                    <a:pt x="723" y="475"/>
                  </a:lnTo>
                  <a:lnTo>
                    <a:pt x="730" y="481"/>
                  </a:lnTo>
                  <a:lnTo>
                    <a:pt x="736" y="487"/>
                  </a:lnTo>
                  <a:lnTo>
                    <a:pt x="740" y="497"/>
                  </a:lnTo>
                  <a:lnTo>
                    <a:pt x="743" y="510"/>
                  </a:lnTo>
                  <a:lnTo>
                    <a:pt x="744" y="527"/>
                  </a:lnTo>
                  <a:lnTo>
                    <a:pt x="742" y="547"/>
                  </a:lnTo>
                  <a:lnTo>
                    <a:pt x="739" y="571"/>
                  </a:lnTo>
                  <a:lnTo>
                    <a:pt x="731" y="600"/>
                  </a:lnTo>
                  <a:lnTo>
                    <a:pt x="721" y="632"/>
                  </a:lnTo>
                  <a:lnTo>
                    <a:pt x="711" y="657"/>
                  </a:lnTo>
                  <a:lnTo>
                    <a:pt x="701" y="677"/>
                  </a:lnTo>
                  <a:lnTo>
                    <a:pt x="693" y="690"/>
                  </a:lnTo>
                  <a:lnTo>
                    <a:pt x="684" y="700"/>
                  </a:lnTo>
                  <a:lnTo>
                    <a:pt x="676" y="705"/>
                  </a:lnTo>
                  <a:lnTo>
                    <a:pt x="668" y="708"/>
                  </a:lnTo>
                  <a:lnTo>
                    <a:pt x="663" y="737"/>
                  </a:lnTo>
                  <a:lnTo>
                    <a:pt x="653" y="768"/>
                  </a:lnTo>
                  <a:lnTo>
                    <a:pt x="639" y="800"/>
                  </a:lnTo>
                  <a:lnTo>
                    <a:pt x="621" y="831"/>
                  </a:lnTo>
                  <a:lnTo>
                    <a:pt x="601" y="862"/>
                  </a:lnTo>
                  <a:lnTo>
                    <a:pt x="577" y="891"/>
                  </a:lnTo>
                  <a:lnTo>
                    <a:pt x="550" y="917"/>
                  </a:lnTo>
                  <a:lnTo>
                    <a:pt x="519" y="940"/>
                  </a:lnTo>
                  <a:lnTo>
                    <a:pt x="486" y="960"/>
                  </a:lnTo>
                  <a:lnTo>
                    <a:pt x="451" y="975"/>
                  </a:lnTo>
                  <a:lnTo>
                    <a:pt x="411" y="985"/>
                  </a:lnTo>
                  <a:lnTo>
                    <a:pt x="372" y="990"/>
                  </a:lnTo>
                  <a:lnTo>
                    <a:pt x="331" y="985"/>
                  </a:lnTo>
                  <a:lnTo>
                    <a:pt x="291" y="975"/>
                  </a:lnTo>
                  <a:lnTo>
                    <a:pt x="256" y="960"/>
                  </a:lnTo>
                  <a:lnTo>
                    <a:pt x="223" y="940"/>
                  </a:lnTo>
                  <a:lnTo>
                    <a:pt x="192" y="917"/>
                  </a:lnTo>
                  <a:lnTo>
                    <a:pt x="165" y="891"/>
                  </a:lnTo>
                  <a:lnTo>
                    <a:pt x="142" y="862"/>
                  </a:lnTo>
                  <a:lnTo>
                    <a:pt x="121" y="832"/>
                  </a:lnTo>
                  <a:lnTo>
                    <a:pt x="105" y="800"/>
                  </a:lnTo>
                  <a:lnTo>
                    <a:pt x="91" y="769"/>
                  </a:lnTo>
                  <a:lnTo>
                    <a:pt x="82" y="737"/>
                  </a:lnTo>
                  <a:lnTo>
                    <a:pt x="75" y="708"/>
                  </a:lnTo>
                  <a:lnTo>
                    <a:pt x="67" y="705"/>
                  </a:lnTo>
                  <a:lnTo>
                    <a:pt x="59" y="700"/>
                  </a:lnTo>
                  <a:lnTo>
                    <a:pt x="51" y="690"/>
                  </a:lnTo>
                  <a:lnTo>
                    <a:pt x="42" y="677"/>
                  </a:lnTo>
                  <a:lnTo>
                    <a:pt x="32" y="657"/>
                  </a:lnTo>
                  <a:lnTo>
                    <a:pt x="23" y="632"/>
                  </a:lnTo>
                  <a:lnTo>
                    <a:pt x="13" y="600"/>
                  </a:lnTo>
                  <a:lnTo>
                    <a:pt x="5" y="571"/>
                  </a:lnTo>
                  <a:lnTo>
                    <a:pt x="2" y="547"/>
                  </a:lnTo>
                  <a:lnTo>
                    <a:pt x="0" y="527"/>
                  </a:lnTo>
                  <a:lnTo>
                    <a:pt x="1" y="510"/>
                  </a:lnTo>
                  <a:lnTo>
                    <a:pt x="3" y="497"/>
                  </a:lnTo>
                  <a:lnTo>
                    <a:pt x="8" y="487"/>
                  </a:lnTo>
                  <a:lnTo>
                    <a:pt x="14" y="481"/>
                  </a:lnTo>
                  <a:lnTo>
                    <a:pt x="21" y="475"/>
                  </a:lnTo>
                  <a:lnTo>
                    <a:pt x="29" y="473"/>
                  </a:lnTo>
                  <a:lnTo>
                    <a:pt x="36" y="472"/>
                  </a:lnTo>
                  <a:lnTo>
                    <a:pt x="44" y="472"/>
                  </a:lnTo>
                  <a:lnTo>
                    <a:pt x="36" y="449"/>
                  </a:lnTo>
                  <a:lnTo>
                    <a:pt x="32" y="426"/>
                  </a:lnTo>
                  <a:lnTo>
                    <a:pt x="25" y="386"/>
                  </a:lnTo>
                  <a:lnTo>
                    <a:pt x="22" y="348"/>
                  </a:lnTo>
                  <a:lnTo>
                    <a:pt x="24" y="311"/>
                  </a:lnTo>
                  <a:lnTo>
                    <a:pt x="31" y="276"/>
                  </a:lnTo>
                  <a:lnTo>
                    <a:pt x="42" y="238"/>
                  </a:lnTo>
                  <a:lnTo>
                    <a:pt x="57" y="205"/>
                  </a:lnTo>
                  <a:lnTo>
                    <a:pt x="75" y="174"/>
                  </a:lnTo>
                  <a:lnTo>
                    <a:pt x="96" y="147"/>
                  </a:lnTo>
                  <a:lnTo>
                    <a:pt x="118" y="121"/>
                  </a:lnTo>
                  <a:lnTo>
                    <a:pt x="144" y="97"/>
                  </a:lnTo>
                  <a:lnTo>
                    <a:pt x="171" y="75"/>
                  </a:lnTo>
                  <a:lnTo>
                    <a:pt x="200" y="55"/>
                  </a:lnTo>
                  <a:lnTo>
                    <a:pt x="224" y="40"/>
                  </a:lnTo>
                  <a:lnTo>
                    <a:pt x="250" y="26"/>
                  </a:lnTo>
                  <a:lnTo>
                    <a:pt x="278" y="15"/>
                  </a:lnTo>
                  <a:lnTo>
                    <a:pt x="313" y="6"/>
                  </a:lnTo>
                  <a:lnTo>
                    <a:pt x="350" y="1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457"/>
            <p:cNvSpPr>
              <a:spLocks noEditPoints="1"/>
            </p:cNvSpPr>
            <p:nvPr/>
          </p:nvSpPr>
          <p:spPr bwMode="auto">
            <a:xfrm>
              <a:off x="7556501" y="2713038"/>
              <a:ext cx="217488" cy="217487"/>
            </a:xfrm>
            <a:custGeom>
              <a:avLst/>
              <a:gdLst>
                <a:gd name="T0" fmla="*/ 634 w 1367"/>
                <a:gd name="T1" fmla="*/ 257 h 1366"/>
                <a:gd name="T2" fmla="*/ 630 w 1367"/>
                <a:gd name="T3" fmla="*/ 328 h 1366"/>
                <a:gd name="T4" fmla="*/ 611 w 1367"/>
                <a:gd name="T5" fmla="*/ 354 h 1366"/>
                <a:gd name="T6" fmla="*/ 522 w 1367"/>
                <a:gd name="T7" fmla="*/ 402 h 1366"/>
                <a:gd name="T8" fmla="*/ 469 w 1367"/>
                <a:gd name="T9" fmla="*/ 497 h 1366"/>
                <a:gd name="T10" fmla="*/ 482 w 1367"/>
                <a:gd name="T11" fmla="*/ 613 h 1366"/>
                <a:gd name="T12" fmla="*/ 563 w 1367"/>
                <a:gd name="T13" fmla="*/ 693 h 1366"/>
                <a:gd name="T14" fmla="*/ 685 w 1367"/>
                <a:gd name="T15" fmla="*/ 748 h 1366"/>
                <a:gd name="T16" fmla="*/ 750 w 1367"/>
                <a:gd name="T17" fmla="*/ 802 h 1366"/>
                <a:gd name="T18" fmla="*/ 743 w 1367"/>
                <a:gd name="T19" fmla="*/ 860 h 1366"/>
                <a:gd name="T20" fmla="*/ 663 w 1367"/>
                <a:gd name="T21" fmla="*/ 892 h 1366"/>
                <a:gd name="T22" fmla="*/ 516 w 1367"/>
                <a:gd name="T23" fmla="*/ 856 h 1366"/>
                <a:gd name="T24" fmla="*/ 484 w 1367"/>
                <a:gd name="T25" fmla="*/ 859 h 1366"/>
                <a:gd name="T26" fmla="*/ 459 w 1367"/>
                <a:gd name="T27" fmla="*/ 948 h 1366"/>
                <a:gd name="T28" fmla="*/ 484 w 1367"/>
                <a:gd name="T29" fmla="*/ 978 h 1366"/>
                <a:gd name="T30" fmla="*/ 606 w 1367"/>
                <a:gd name="T31" fmla="*/ 1013 h 1366"/>
                <a:gd name="T32" fmla="*/ 622 w 1367"/>
                <a:gd name="T33" fmla="*/ 1047 h 1366"/>
                <a:gd name="T34" fmla="*/ 629 w 1367"/>
                <a:gd name="T35" fmla="*/ 1107 h 1366"/>
                <a:gd name="T36" fmla="*/ 719 w 1367"/>
                <a:gd name="T37" fmla="*/ 1113 h 1366"/>
                <a:gd name="T38" fmla="*/ 735 w 1367"/>
                <a:gd name="T39" fmla="*/ 1032 h 1366"/>
                <a:gd name="T40" fmla="*/ 760 w 1367"/>
                <a:gd name="T41" fmla="*/ 999 h 1366"/>
                <a:gd name="T42" fmla="*/ 866 w 1367"/>
                <a:gd name="T43" fmla="*/ 931 h 1366"/>
                <a:gd name="T44" fmla="*/ 908 w 1367"/>
                <a:gd name="T45" fmla="*/ 819 h 1366"/>
                <a:gd name="T46" fmla="*/ 875 w 1367"/>
                <a:gd name="T47" fmla="*/ 705 h 1366"/>
                <a:gd name="T48" fmla="*/ 769 w 1367"/>
                <a:gd name="T49" fmla="*/ 624 h 1366"/>
                <a:gd name="T50" fmla="*/ 640 w 1367"/>
                <a:gd name="T51" fmla="*/ 561 h 1366"/>
                <a:gd name="T52" fmla="*/ 619 w 1367"/>
                <a:gd name="T53" fmla="*/ 505 h 1366"/>
                <a:gd name="T54" fmla="*/ 670 w 1367"/>
                <a:gd name="T55" fmla="*/ 465 h 1366"/>
                <a:gd name="T56" fmla="*/ 790 w 1367"/>
                <a:gd name="T57" fmla="*/ 477 h 1366"/>
                <a:gd name="T58" fmla="*/ 848 w 1367"/>
                <a:gd name="T59" fmla="*/ 492 h 1366"/>
                <a:gd name="T60" fmla="*/ 879 w 1367"/>
                <a:gd name="T61" fmla="*/ 404 h 1366"/>
                <a:gd name="T62" fmla="*/ 863 w 1367"/>
                <a:gd name="T63" fmla="*/ 371 h 1366"/>
                <a:gd name="T64" fmla="*/ 762 w 1367"/>
                <a:gd name="T65" fmla="*/ 344 h 1366"/>
                <a:gd name="T66" fmla="*/ 739 w 1367"/>
                <a:gd name="T67" fmla="*/ 318 h 1366"/>
                <a:gd name="T68" fmla="*/ 735 w 1367"/>
                <a:gd name="T69" fmla="*/ 258 h 1366"/>
                <a:gd name="T70" fmla="*/ 684 w 1367"/>
                <a:gd name="T71" fmla="*/ 248 h 1366"/>
                <a:gd name="T72" fmla="*/ 800 w 1367"/>
                <a:gd name="T73" fmla="*/ 10 h 1366"/>
                <a:gd name="T74" fmla="*/ 1022 w 1367"/>
                <a:gd name="T75" fmla="*/ 89 h 1366"/>
                <a:gd name="T76" fmla="*/ 1209 w 1367"/>
                <a:gd name="T77" fmla="*/ 247 h 1366"/>
                <a:gd name="T78" fmla="*/ 1327 w 1367"/>
                <a:gd name="T79" fmla="*/ 454 h 1366"/>
                <a:gd name="T80" fmla="*/ 1367 w 1367"/>
                <a:gd name="T81" fmla="*/ 683 h 1366"/>
                <a:gd name="T82" fmla="*/ 1327 w 1367"/>
                <a:gd name="T83" fmla="*/ 913 h 1366"/>
                <a:gd name="T84" fmla="*/ 1209 w 1367"/>
                <a:gd name="T85" fmla="*/ 1121 h 1366"/>
                <a:gd name="T86" fmla="*/ 1019 w 1367"/>
                <a:gd name="T87" fmla="*/ 1279 h 1366"/>
                <a:gd name="T88" fmla="*/ 794 w 1367"/>
                <a:gd name="T89" fmla="*/ 1357 h 1366"/>
                <a:gd name="T90" fmla="*/ 561 w 1367"/>
                <a:gd name="T91" fmla="*/ 1355 h 1366"/>
                <a:gd name="T92" fmla="*/ 337 w 1367"/>
                <a:gd name="T93" fmla="*/ 1273 h 1366"/>
                <a:gd name="T94" fmla="*/ 219 w 1367"/>
                <a:gd name="T95" fmla="*/ 1333 h 1366"/>
                <a:gd name="T96" fmla="*/ 75 w 1367"/>
                <a:gd name="T97" fmla="*/ 1354 h 1366"/>
                <a:gd name="T98" fmla="*/ 23 w 1367"/>
                <a:gd name="T99" fmla="*/ 1328 h 1366"/>
                <a:gd name="T100" fmla="*/ 66 w 1367"/>
                <a:gd name="T101" fmla="*/ 1284 h 1366"/>
                <a:gd name="T102" fmla="*/ 151 w 1367"/>
                <a:gd name="T103" fmla="*/ 1191 h 1366"/>
                <a:gd name="T104" fmla="*/ 133 w 1367"/>
                <a:gd name="T105" fmla="*/ 1086 h 1366"/>
                <a:gd name="T106" fmla="*/ 27 w 1367"/>
                <a:gd name="T107" fmla="*/ 869 h 1366"/>
                <a:gd name="T108" fmla="*/ 2 w 1367"/>
                <a:gd name="T109" fmla="*/ 633 h 1366"/>
                <a:gd name="T110" fmla="*/ 60 w 1367"/>
                <a:gd name="T111" fmla="*/ 403 h 1366"/>
                <a:gd name="T112" fmla="*/ 201 w 1367"/>
                <a:gd name="T113" fmla="*/ 200 h 1366"/>
                <a:gd name="T114" fmla="*/ 400 w 1367"/>
                <a:gd name="T115" fmla="*/ 62 h 1366"/>
                <a:gd name="T116" fmla="*/ 626 w 1367"/>
                <a:gd name="T117" fmla="*/ 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7" h="1366">
                  <a:moveTo>
                    <a:pt x="661" y="248"/>
                  </a:moveTo>
                  <a:lnTo>
                    <a:pt x="648" y="249"/>
                  </a:lnTo>
                  <a:lnTo>
                    <a:pt x="639" y="251"/>
                  </a:lnTo>
                  <a:lnTo>
                    <a:pt x="634" y="257"/>
                  </a:lnTo>
                  <a:lnTo>
                    <a:pt x="631" y="265"/>
                  </a:lnTo>
                  <a:lnTo>
                    <a:pt x="630" y="279"/>
                  </a:lnTo>
                  <a:lnTo>
                    <a:pt x="630" y="314"/>
                  </a:lnTo>
                  <a:lnTo>
                    <a:pt x="630" y="328"/>
                  </a:lnTo>
                  <a:lnTo>
                    <a:pt x="629" y="338"/>
                  </a:lnTo>
                  <a:lnTo>
                    <a:pt x="627" y="345"/>
                  </a:lnTo>
                  <a:lnTo>
                    <a:pt x="620" y="349"/>
                  </a:lnTo>
                  <a:lnTo>
                    <a:pt x="611" y="354"/>
                  </a:lnTo>
                  <a:lnTo>
                    <a:pt x="598" y="359"/>
                  </a:lnTo>
                  <a:lnTo>
                    <a:pt x="569" y="371"/>
                  </a:lnTo>
                  <a:lnTo>
                    <a:pt x="544" y="386"/>
                  </a:lnTo>
                  <a:lnTo>
                    <a:pt x="522" y="402"/>
                  </a:lnTo>
                  <a:lnTo>
                    <a:pt x="503" y="422"/>
                  </a:lnTo>
                  <a:lnTo>
                    <a:pt x="488" y="444"/>
                  </a:lnTo>
                  <a:lnTo>
                    <a:pt x="477" y="469"/>
                  </a:lnTo>
                  <a:lnTo>
                    <a:pt x="469" y="497"/>
                  </a:lnTo>
                  <a:lnTo>
                    <a:pt x="465" y="528"/>
                  </a:lnTo>
                  <a:lnTo>
                    <a:pt x="466" y="559"/>
                  </a:lnTo>
                  <a:lnTo>
                    <a:pt x="471" y="587"/>
                  </a:lnTo>
                  <a:lnTo>
                    <a:pt x="482" y="613"/>
                  </a:lnTo>
                  <a:lnTo>
                    <a:pt x="497" y="636"/>
                  </a:lnTo>
                  <a:lnTo>
                    <a:pt x="515" y="657"/>
                  </a:lnTo>
                  <a:lnTo>
                    <a:pt x="537" y="676"/>
                  </a:lnTo>
                  <a:lnTo>
                    <a:pt x="563" y="693"/>
                  </a:lnTo>
                  <a:lnTo>
                    <a:pt x="593" y="708"/>
                  </a:lnTo>
                  <a:lnTo>
                    <a:pt x="623" y="723"/>
                  </a:lnTo>
                  <a:lnTo>
                    <a:pt x="654" y="735"/>
                  </a:lnTo>
                  <a:lnTo>
                    <a:pt x="685" y="748"/>
                  </a:lnTo>
                  <a:lnTo>
                    <a:pt x="708" y="759"/>
                  </a:lnTo>
                  <a:lnTo>
                    <a:pt x="729" y="773"/>
                  </a:lnTo>
                  <a:lnTo>
                    <a:pt x="743" y="787"/>
                  </a:lnTo>
                  <a:lnTo>
                    <a:pt x="750" y="802"/>
                  </a:lnTo>
                  <a:lnTo>
                    <a:pt x="755" y="816"/>
                  </a:lnTo>
                  <a:lnTo>
                    <a:pt x="755" y="832"/>
                  </a:lnTo>
                  <a:lnTo>
                    <a:pt x="750" y="847"/>
                  </a:lnTo>
                  <a:lnTo>
                    <a:pt x="743" y="860"/>
                  </a:lnTo>
                  <a:lnTo>
                    <a:pt x="730" y="872"/>
                  </a:lnTo>
                  <a:lnTo>
                    <a:pt x="715" y="880"/>
                  </a:lnTo>
                  <a:lnTo>
                    <a:pt x="690" y="889"/>
                  </a:lnTo>
                  <a:lnTo>
                    <a:pt x="663" y="892"/>
                  </a:lnTo>
                  <a:lnTo>
                    <a:pt x="637" y="891"/>
                  </a:lnTo>
                  <a:lnTo>
                    <a:pt x="595" y="884"/>
                  </a:lnTo>
                  <a:lnTo>
                    <a:pt x="555" y="873"/>
                  </a:lnTo>
                  <a:lnTo>
                    <a:pt x="516" y="856"/>
                  </a:lnTo>
                  <a:lnTo>
                    <a:pt x="505" y="851"/>
                  </a:lnTo>
                  <a:lnTo>
                    <a:pt x="497" y="849"/>
                  </a:lnTo>
                  <a:lnTo>
                    <a:pt x="490" y="852"/>
                  </a:lnTo>
                  <a:lnTo>
                    <a:pt x="484" y="859"/>
                  </a:lnTo>
                  <a:lnTo>
                    <a:pt x="480" y="872"/>
                  </a:lnTo>
                  <a:lnTo>
                    <a:pt x="471" y="902"/>
                  </a:lnTo>
                  <a:lnTo>
                    <a:pt x="462" y="933"/>
                  </a:lnTo>
                  <a:lnTo>
                    <a:pt x="459" y="948"/>
                  </a:lnTo>
                  <a:lnTo>
                    <a:pt x="459" y="959"/>
                  </a:lnTo>
                  <a:lnTo>
                    <a:pt x="464" y="966"/>
                  </a:lnTo>
                  <a:lnTo>
                    <a:pt x="471" y="973"/>
                  </a:lnTo>
                  <a:lnTo>
                    <a:pt x="484" y="978"/>
                  </a:lnTo>
                  <a:lnTo>
                    <a:pt x="519" y="993"/>
                  </a:lnTo>
                  <a:lnTo>
                    <a:pt x="555" y="1003"/>
                  </a:lnTo>
                  <a:lnTo>
                    <a:pt x="591" y="1010"/>
                  </a:lnTo>
                  <a:lnTo>
                    <a:pt x="606" y="1013"/>
                  </a:lnTo>
                  <a:lnTo>
                    <a:pt x="615" y="1016"/>
                  </a:lnTo>
                  <a:lnTo>
                    <a:pt x="620" y="1021"/>
                  </a:lnTo>
                  <a:lnTo>
                    <a:pt x="621" y="1031"/>
                  </a:lnTo>
                  <a:lnTo>
                    <a:pt x="622" y="1047"/>
                  </a:lnTo>
                  <a:lnTo>
                    <a:pt x="622" y="1067"/>
                  </a:lnTo>
                  <a:lnTo>
                    <a:pt x="623" y="1087"/>
                  </a:lnTo>
                  <a:lnTo>
                    <a:pt x="625" y="1098"/>
                  </a:lnTo>
                  <a:lnTo>
                    <a:pt x="629" y="1107"/>
                  </a:lnTo>
                  <a:lnTo>
                    <a:pt x="638" y="1113"/>
                  </a:lnTo>
                  <a:lnTo>
                    <a:pt x="649" y="1115"/>
                  </a:lnTo>
                  <a:lnTo>
                    <a:pt x="709" y="1115"/>
                  </a:lnTo>
                  <a:lnTo>
                    <a:pt x="719" y="1113"/>
                  </a:lnTo>
                  <a:lnTo>
                    <a:pt x="728" y="1108"/>
                  </a:lnTo>
                  <a:lnTo>
                    <a:pt x="733" y="1100"/>
                  </a:lnTo>
                  <a:lnTo>
                    <a:pt x="735" y="1089"/>
                  </a:lnTo>
                  <a:lnTo>
                    <a:pt x="735" y="1032"/>
                  </a:lnTo>
                  <a:lnTo>
                    <a:pt x="736" y="1020"/>
                  </a:lnTo>
                  <a:lnTo>
                    <a:pt x="740" y="1010"/>
                  </a:lnTo>
                  <a:lnTo>
                    <a:pt x="748" y="1004"/>
                  </a:lnTo>
                  <a:lnTo>
                    <a:pt x="760" y="999"/>
                  </a:lnTo>
                  <a:lnTo>
                    <a:pt x="790" y="988"/>
                  </a:lnTo>
                  <a:lnTo>
                    <a:pt x="819" y="973"/>
                  </a:lnTo>
                  <a:lnTo>
                    <a:pt x="844" y="954"/>
                  </a:lnTo>
                  <a:lnTo>
                    <a:pt x="866" y="931"/>
                  </a:lnTo>
                  <a:lnTo>
                    <a:pt x="884" y="905"/>
                  </a:lnTo>
                  <a:lnTo>
                    <a:pt x="897" y="877"/>
                  </a:lnTo>
                  <a:lnTo>
                    <a:pt x="906" y="848"/>
                  </a:lnTo>
                  <a:lnTo>
                    <a:pt x="908" y="819"/>
                  </a:lnTo>
                  <a:lnTo>
                    <a:pt x="907" y="789"/>
                  </a:lnTo>
                  <a:lnTo>
                    <a:pt x="900" y="760"/>
                  </a:lnTo>
                  <a:lnTo>
                    <a:pt x="890" y="732"/>
                  </a:lnTo>
                  <a:lnTo>
                    <a:pt x="875" y="705"/>
                  </a:lnTo>
                  <a:lnTo>
                    <a:pt x="855" y="682"/>
                  </a:lnTo>
                  <a:lnTo>
                    <a:pt x="832" y="660"/>
                  </a:lnTo>
                  <a:lnTo>
                    <a:pt x="804" y="642"/>
                  </a:lnTo>
                  <a:lnTo>
                    <a:pt x="769" y="624"/>
                  </a:lnTo>
                  <a:lnTo>
                    <a:pt x="734" y="608"/>
                  </a:lnTo>
                  <a:lnTo>
                    <a:pt x="698" y="594"/>
                  </a:lnTo>
                  <a:lnTo>
                    <a:pt x="668" y="579"/>
                  </a:lnTo>
                  <a:lnTo>
                    <a:pt x="640" y="561"/>
                  </a:lnTo>
                  <a:lnTo>
                    <a:pt x="628" y="548"/>
                  </a:lnTo>
                  <a:lnTo>
                    <a:pt x="620" y="534"/>
                  </a:lnTo>
                  <a:lnTo>
                    <a:pt x="618" y="519"/>
                  </a:lnTo>
                  <a:lnTo>
                    <a:pt x="619" y="505"/>
                  </a:lnTo>
                  <a:lnTo>
                    <a:pt x="626" y="491"/>
                  </a:lnTo>
                  <a:lnTo>
                    <a:pt x="637" y="479"/>
                  </a:lnTo>
                  <a:lnTo>
                    <a:pt x="652" y="470"/>
                  </a:lnTo>
                  <a:lnTo>
                    <a:pt x="670" y="465"/>
                  </a:lnTo>
                  <a:lnTo>
                    <a:pt x="689" y="463"/>
                  </a:lnTo>
                  <a:lnTo>
                    <a:pt x="724" y="464"/>
                  </a:lnTo>
                  <a:lnTo>
                    <a:pt x="757" y="468"/>
                  </a:lnTo>
                  <a:lnTo>
                    <a:pt x="790" y="477"/>
                  </a:lnTo>
                  <a:lnTo>
                    <a:pt x="823" y="490"/>
                  </a:lnTo>
                  <a:lnTo>
                    <a:pt x="834" y="495"/>
                  </a:lnTo>
                  <a:lnTo>
                    <a:pt x="843" y="496"/>
                  </a:lnTo>
                  <a:lnTo>
                    <a:pt x="848" y="492"/>
                  </a:lnTo>
                  <a:lnTo>
                    <a:pt x="854" y="486"/>
                  </a:lnTo>
                  <a:lnTo>
                    <a:pt x="858" y="475"/>
                  </a:lnTo>
                  <a:lnTo>
                    <a:pt x="869" y="440"/>
                  </a:lnTo>
                  <a:lnTo>
                    <a:pt x="879" y="404"/>
                  </a:lnTo>
                  <a:lnTo>
                    <a:pt x="880" y="393"/>
                  </a:lnTo>
                  <a:lnTo>
                    <a:pt x="878" y="384"/>
                  </a:lnTo>
                  <a:lnTo>
                    <a:pt x="873" y="378"/>
                  </a:lnTo>
                  <a:lnTo>
                    <a:pt x="863" y="371"/>
                  </a:lnTo>
                  <a:lnTo>
                    <a:pt x="835" y="361"/>
                  </a:lnTo>
                  <a:lnTo>
                    <a:pt x="808" y="353"/>
                  </a:lnTo>
                  <a:lnTo>
                    <a:pt x="778" y="347"/>
                  </a:lnTo>
                  <a:lnTo>
                    <a:pt x="762" y="344"/>
                  </a:lnTo>
                  <a:lnTo>
                    <a:pt x="751" y="340"/>
                  </a:lnTo>
                  <a:lnTo>
                    <a:pt x="745" y="336"/>
                  </a:lnTo>
                  <a:lnTo>
                    <a:pt x="741" y="329"/>
                  </a:lnTo>
                  <a:lnTo>
                    <a:pt x="739" y="318"/>
                  </a:lnTo>
                  <a:lnTo>
                    <a:pt x="739" y="302"/>
                  </a:lnTo>
                  <a:lnTo>
                    <a:pt x="739" y="282"/>
                  </a:lnTo>
                  <a:lnTo>
                    <a:pt x="738" y="268"/>
                  </a:lnTo>
                  <a:lnTo>
                    <a:pt x="735" y="258"/>
                  </a:lnTo>
                  <a:lnTo>
                    <a:pt x="728" y="252"/>
                  </a:lnTo>
                  <a:lnTo>
                    <a:pt x="719" y="249"/>
                  </a:lnTo>
                  <a:lnTo>
                    <a:pt x="705" y="248"/>
                  </a:lnTo>
                  <a:lnTo>
                    <a:pt x="684" y="248"/>
                  </a:lnTo>
                  <a:lnTo>
                    <a:pt x="661" y="248"/>
                  </a:lnTo>
                  <a:close/>
                  <a:moveTo>
                    <a:pt x="684" y="0"/>
                  </a:moveTo>
                  <a:lnTo>
                    <a:pt x="743" y="2"/>
                  </a:lnTo>
                  <a:lnTo>
                    <a:pt x="800" y="10"/>
                  </a:lnTo>
                  <a:lnTo>
                    <a:pt x="857" y="22"/>
                  </a:lnTo>
                  <a:lnTo>
                    <a:pt x="914" y="40"/>
                  </a:lnTo>
                  <a:lnTo>
                    <a:pt x="969" y="62"/>
                  </a:lnTo>
                  <a:lnTo>
                    <a:pt x="1022" y="89"/>
                  </a:lnTo>
                  <a:lnTo>
                    <a:pt x="1072" y="121"/>
                  </a:lnTo>
                  <a:lnTo>
                    <a:pt x="1121" y="159"/>
                  </a:lnTo>
                  <a:lnTo>
                    <a:pt x="1166" y="200"/>
                  </a:lnTo>
                  <a:lnTo>
                    <a:pt x="1209" y="247"/>
                  </a:lnTo>
                  <a:lnTo>
                    <a:pt x="1246" y="295"/>
                  </a:lnTo>
                  <a:lnTo>
                    <a:pt x="1279" y="346"/>
                  </a:lnTo>
                  <a:lnTo>
                    <a:pt x="1305" y="399"/>
                  </a:lnTo>
                  <a:lnTo>
                    <a:pt x="1327" y="454"/>
                  </a:lnTo>
                  <a:lnTo>
                    <a:pt x="1345" y="510"/>
                  </a:lnTo>
                  <a:lnTo>
                    <a:pt x="1357" y="567"/>
                  </a:lnTo>
                  <a:lnTo>
                    <a:pt x="1365" y="625"/>
                  </a:lnTo>
                  <a:lnTo>
                    <a:pt x="1367" y="683"/>
                  </a:lnTo>
                  <a:lnTo>
                    <a:pt x="1365" y="741"/>
                  </a:lnTo>
                  <a:lnTo>
                    <a:pt x="1357" y="800"/>
                  </a:lnTo>
                  <a:lnTo>
                    <a:pt x="1345" y="857"/>
                  </a:lnTo>
                  <a:lnTo>
                    <a:pt x="1327" y="913"/>
                  </a:lnTo>
                  <a:lnTo>
                    <a:pt x="1305" y="967"/>
                  </a:lnTo>
                  <a:lnTo>
                    <a:pt x="1279" y="1020"/>
                  </a:lnTo>
                  <a:lnTo>
                    <a:pt x="1246" y="1072"/>
                  </a:lnTo>
                  <a:lnTo>
                    <a:pt x="1209" y="1121"/>
                  </a:lnTo>
                  <a:lnTo>
                    <a:pt x="1166" y="1167"/>
                  </a:lnTo>
                  <a:lnTo>
                    <a:pt x="1120" y="1209"/>
                  </a:lnTo>
                  <a:lnTo>
                    <a:pt x="1071" y="1246"/>
                  </a:lnTo>
                  <a:lnTo>
                    <a:pt x="1019" y="1279"/>
                  </a:lnTo>
                  <a:lnTo>
                    <a:pt x="965" y="1306"/>
                  </a:lnTo>
                  <a:lnTo>
                    <a:pt x="910" y="1328"/>
                  </a:lnTo>
                  <a:lnTo>
                    <a:pt x="853" y="1345"/>
                  </a:lnTo>
                  <a:lnTo>
                    <a:pt x="794" y="1357"/>
                  </a:lnTo>
                  <a:lnTo>
                    <a:pt x="736" y="1364"/>
                  </a:lnTo>
                  <a:lnTo>
                    <a:pt x="678" y="1366"/>
                  </a:lnTo>
                  <a:lnTo>
                    <a:pt x="619" y="1363"/>
                  </a:lnTo>
                  <a:lnTo>
                    <a:pt x="561" y="1355"/>
                  </a:lnTo>
                  <a:lnTo>
                    <a:pt x="502" y="1342"/>
                  </a:lnTo>
                  <a:lnTo>
                    <a:pt x="446" y="1324"/>
                  </a:lnTo>
                  <a:lnTo>
                    <a:pt x="391" y="1301"/>
                  </a:lnTo>
                  <a:lnTo>
                    <a:pt x="337" y="1273"/>
                  </a:lnTo>
                  <a:lnTo>
                    <a:pt x="336" y="1271"/>
                  </a:lnTo>
                  <a:lnTo>
                    <a:pt x="297" y="1298"/>
                  </a:lnTo>
                  <a:lnTo>
                    <a:pt x="257" y="1318"/>
                  </a:lnTo>
                  <a:lnTo>
                    <a:pt x="219" y="1333"/>
                  </a:lnTo>
                  <a:lnTo>
                    <a:pt x="181" y="1344"/>
                  </a:lnTo>
                  <a:lnTo>
                    <a:pt x="144" y="1351"/>
                  </a:lnTo>
                  <a:lnTo>
                    <a:pt x="108" y="1354"/>
                  </a:lnTo>
                  <a:lnTo>
                    <a:pt x="75" y="1354"/>
                  </a:lnTo>
                  <a:lnTo>
                    <a:pt x="45" y="1351"/>
                  </a:lnTo>
                  <a:lnTo>
                    <a:pt x="34" y="1346"/>
                  </a:lnTo>
                  <a:lnTo>
                    <a:pt x="27" y="1338"/>
                  </a:lnTo>
                  <a:lnTo>
                    <a:pt x="23" y="1328"/>
                  </a:lnTo>
                  <a:lnTo>
                    <a:pt x="23" y="1317"/>
                  </a:lnTo>
                  <a:lnTo>
                    <a:pt x="28" y="1308"/>
                  </a:lnTo>
                  <a:lnTo>
                    <a:pt x="38" y="1300"/>
                  </a:lnTo>
                  <a:lnTo>
                    <a:pt x="66" y="1284"/>
                  </a:lnTo>
                  <a:lnTo>
                    <a:pt x="92" y="1264"/>
                  </a:lnTo>
                  <a:lnTo>
                    <a:pt x="115" y="1241"/>
                  </a:lnTo>
                  <a:lnTo>
                    <a:pt x="135" y="1216"/>
                  </a:lnTo>
                  <a:lnTo>
                    <a:pt x="151" y="1191"/>
                  </a:lnTo>
                  <a:lnTo>
                    <a:pt x="167" y="1166"/>
                  </a:lnTo>
                  <a:lnTo>
                    <a:pt x="179" y="1141"/>
                  </a:lnTo>
                  <a:lnTo>
                    <a:pt x="172" y="1135"/>
                  </a:lnTo>
                  <a:lnTo>
                    <a:pt x="133" y="1086"/>
                  </a:lnTo>
                  <a:lnTo>
                    <a:pt x="98" y="1036"/>
                  </a:lnTo>
                  <a:lnTo>
                    <a:pt x="70" y="982"/>
                  </a:lnTo>
                  <a:lnTo>
                    <a:pt x="45" y="927"/>
                  </a:lnTo>
                  <a:lnTo>
                    <a:pt x="27" y="869"/>
                  </a:lnTo>
                  <a:lnTo>
                    <a:pt x="12" y="812"/>
                  </a:lnTo>
                  <a:lnTo>
                    <a:pt x="4" y="752"/>
                  </a:lnTo>
                  <a:lnTo>
                    <a:pt x="0" y="693"/>
                  </a:lnTo>
                  <a:lnTo>
                    <a:pt x="2" y="633"/>
                  </a:lnTo>
                  <a:lnTo>
                    <a:pt x="9" y="575"/>
                  </a:lnTo>
                  <a:lnTo>
                    <a:pt x="21" y="517"/>
                  </a:lnTo>
                  <a:lnTo>
                    <a:pt x="38" y="459"/>
                  </a:lnTo>
                  <a:lnTo>
                    <a:pt x="60" y="403"/>
                  </a:lnTo>
                  <a:lnTo>
                    <a:pt x="87" y="349"/>
                  </a:lnTo>
                  <a:lnTo>
                    <a:pt x="120" y="296"/>
                  </a:lnTo>
                  <a:lnTo>
                    <a:pt x="158" y="247"/>
                  </a:lnTo>
                  <a:lnTo>
                    <a:pt x="201" y="200"/>
                  </a:lnTo>
                  <a:lnTo>
                    <a:pt x="247" y="159"/>
                  </a:lnTo>
                  <a:lnTo>
                    <a:pt x="296" y="121"/>
                  </a:lnTo>
                  <a:lnTo>
                    <a:pt x="347" y="89"/>
                  </a:lnTo>
                  <a:lnTo>
                    <a:pt x="400" y="62"/>
                  </a:lnTo>
                  <a:lnTo>
                    <a:pt x="455" y="40"/>
                  </a:lnTo>
                  <a:lnTo>
                    <a:pt x="511" y="22"/>
                  </a:lnTo>
                  <a:lnTo>
                    <a:pt x="568" y="10"/>
                  </a:lnTo>
                  <a:lnTo>
                    <a:pt x="626" y="2"/>
                  </a:lnTo>
                  <a:lnTo>
                    <a:pt x="6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9" name="Group 1078"/>
          <p:cNvGrpSpPr/>
          <p:nvPr/>
        </p:nvGrpSpPr>
        <p:grpSpPr>
          <a:xfrm>
            <a:off x="8168172" y="2679701"/>
            <a:ext cx="523875" cy="574675"/>
            <a:chOff x="8150225" y="2679701"/>
            <a:chExt cx="52387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3" name="Freeform 462"/>
            <p:cNvSpPr>
              <a:spLocks/>
            </p:cNvSpPr>
            <p:nvPr/>
          </p:nvSpPr>
          <p:spPr bwMode="auto">
            <a:xfrm>
              <a:off x="8150225" y="3101976"/>
              <a:ext cx="523875" cy="152400"/>
            </a:xfrm>
            <a:custGeom>
              <a:avLst/>
              <a:gdLst>
                <a:gd name="T0" fmla="*/ 896 w 3302"/>
                <a:gd name="T1" fmla="*/ 704 h 962"/>
                <a:gd name="T2" fmla="*/ 937 w 3302"/>
                <a:gd name="T3" fmla="*/ 384 h 962"/>
                <a:gd name="T4" fmla="*/ 903 w 3302"/>
                <a:gd name="T5" fmla="*/ 301 h 962"/>
                <a:gd name="T6" fmla="*/ 900 w 3302"/>
                <a:gd name="T7" fmla="*/ 242 h 962"/>
                <a:gd name="T8" fmla="*/ 918 w 3302"/>
                <a:gd name="T9" fmla="*/ 202 h 962"/>
                <a:gd name="T10" fmla="*/ 951 w 3302"/>
                <a:gd name="T11" fmla="*/ 178 h 962"/>
                <a:gd name="T12" fmla="*/ 989 w 3302"/>
                <a:gd name="T13" fmla="*/ 165 h 962"/>
                <a:gd name="T14" fmla="*/ 1021 w 3302"/>
                <a:gd name="T15" fmla="*/ 160 h 962"/>
                <a:gd name="T16" fmla="*/ 1037 w 3302"/>
                <a:gd name="T17" fmla="*/ 160 h 962"/>
                <a:gd name="T18" fmla="*/ 1061 w 3302"/>
                <a:gd name="T19" fmla="*/ 161 h 962"/>
                <a:gd name="T20" fmla="*/ 1096 w 3302"/>
                <a:gd name="T21" fmla="*/ 168 h 962"/>
                <a:gd name="T22" fmla="*/ 1132 w 3302"/>
                <a:gd name="T23" fmla="*/ 185 h 962"/>
                <a:gd name="T24" fmla="*/ 1162 w 3302"/>
                <a:gd name="T25" fmla="*/ 213 h 962"/>
                <a:gd name="T26" fmla="*/ 1175 w 3302"/>
                <a:gd name="T27" fmla="*/ 260 h 962"/>
                <a:gd name="T28" fmla="*/ 1162 w 3302"/>
                <a:gd name="T29" fmla="*/ 327 h 962"/>
                <a:gd name="T30" fmla="*/ 1115 w 3302"/>
                <a:gd name="T31" fmla="*/ 418 h 962"/>
                <a:gd name="T32" fmla="*/ 1205 w 3302"/>
                <a:gd name="T33" fmla="*/ 620 h 962"/>
                <a:gd name="T34" fmla="*/ 1411 w 3302"/>
                <a:gd name="T35" fmla="*/ 6 h 962"/>
                <a:gd name="T36" fmla="*/ 1457 w 3302"/>
                <a:gd name="T37" fmla="*/ 33 h 962"/>
                <a:gd name="T38" fmla="*/ 1540 w 3302"/>
                <a:gd name="T39" fmla="*/ 79 h 962"/>
                <a:gd name="T40" fmla="*/ 1658 w 3302"/>
                <a:gd name="T41" fmla="*/ 135 h 962"/>
                <a:gd name="T42" fmla="*/ 1807 w 3302"/>
                <a:gd name="T43" fmla="*/ 197 h 962"/>
                <a:gd name="T44" fmla="*/ 1921 w 3302"/>
                <a:gd name="T45" fmla="*/ 256 h 962"/>
                <a:gd name="T46" fmla="*/ 2019 w 3302"/>
                <a:gd name="T47" fmla="*/ 208 h 962"/>
                <a:gd name="T48" fmla="*/ 2086 w 3302"/>
                <a:gd name="T49" fmla="*/ 171 h 962"/>
                <a:gd name="T50" fmla="*/ 2117 w 3302"/>
                <a:gd name="T51" fmla="*/ 153 h 962"/>
                <a:gd name="T52" fmla="*/ 2307 w 3302"/>
                <a:gd name="T53" fmla="*/ 745 h 962"/>
                <a:gd name="T54" fmla="*/ 2340 w 3302"/>
                <a:gd name="T55" fmla="*/ 470 h 962"/>
                <a:gd name="T56" fmla="*/ 2312 w 3302"/>
                <a:gd name="T57" fmla="*/ 396 h 962"/>
                <a:gd name="T58" fmla="*/ 2315 w 3302"/>
                <a:gd name="T59" fmla="*/ 346 h 962"/>
                <a:gd name="T60" fmla="*/ 2337 w 3302"/>
                <a:gd name="T61" fmla="*/ 314 h 962"/>
                <a:gd name="T62" fmla="*/ 2370 w 3302"/>
                <a:gd name="T63" fmla="*/ 296 h 962"/>
                <a:gd name="T64" fmla="*/ 2403 w 3302"/>
                <a:gd name="T65" fmla="*/ 288 h 962"/>
                <a:gd name="T66" fmla="*/ 2426 w 3302"/>
                <a:gd name="T67" fmla="*/ 287 h 962"/>
                <a:gd name="T68" fmla="*/ 2442 w 3302"/>
                <a:gd name="T69" fmla="*/ 287 h 962"/>
                <a:gd name="T70" fmla="*/ 2472 w 3302"/>
                <a:gd name="T71" fmla="*/ 293 h 962"/>
                <a:gd name="T72" fmla="*/ 2506 w 3302"/>
                <a:gd name="T73" fmla="*/ 306 h 962"/>
                <a:gd name="T74" fmla="*/ 2534 w 3302"/>
                <a:gd name="T75" fmla="*/ 332 h 962"/>
                <a:gd name="T76" fmla="*/ 2544 w 3302"/>
                <a:gd name="T77" fmla="*/ 376 h 962"/>
                <a:gd name="T78" fmla="*/ 2527 w 3302"/>
                <a:gd name="T79" fmla="*/ 443 h 962"/>
                <a:gd name="T80" fmla="*/ 2473 w 3302"/>
                <a:gd name="T81" fmla="*/ 535 h 962"/>
                <a:gd name="T82" fmla="*/ 2734 w 3302"/>
                <a:gd name="T83" fmla="*/ 151 h 962"/>
                <a:gd name="T84" fmla="*/ 2755 w 3302"/>
                <a:gd name="T85" fmla="*/ 164 h 962"/>
                <a:gd name="T86" fmla="*/ 2812 w 3302"/>
                <a:gd name="T87" fmla="*/ 197 h 962"/>
                <a:gd name="T88" fmla="*/ 2905 w 3302"/>
                <a:gd name="T89" fmla="*/ 244 h 962"/>
                <a:gd name="T90" fmla="*/ 3028 w 3302"/>
                <a:gd name="T91" fmla="*/ 298 h 962"/>
                <a:gd name="T92" fmla="*/ 3154 w 3302"/>
                <a:gd name="T93" fmla="*/ 354 h 962"/>
                <a:gd name="T94" fmla="*/ 3232 w 3302"/>
                <a:gd name="T95" fmla="*/ 432 h 962"/>
                <a:gd name="T96" fmla="*/ 3276 w 3302"/>
                <a:gd name="T97" fmla="*/ 535 h 962"/>
                <a:gd name="T98" fmla="*/ 3296 w 3302"/>
                <a:gd name="T99" fmla="*/ 668 h 962"/>
                <a:gd name="T100" fmla="*/ 3300 w 3302"/>
                <a:gd name="T101" fmla="*/ 833 h 962"/>
                <a:gd name="T102" fmla="*/ 0 w 3302"/>
                <a:gd name="T103" fmla="*/ 962 h 962"/>
                <a:gd name="T104" fmla="*/ 2 w 3302"/>
                <a:gd name="T105" fmla="*/ 761 h 962"/>
                <a:gd name="T106" fmla="*/ 10 w 3302"/>
                <a:gd name="T107" fmla="*/ 594 h 962"/>
                <a:gd name="T108" fmla="*/ 31 w 3302"/>
                <a:gd name="T109" fmla="*/ 455 h 962"/>
                <a:gd name="T110" fmla="*/ 75 w 3302"/>
                <a:gd name="T111" fmla="*/ 344 h 962"/>
                <a:gd name="T112" fmla="*/ 151 w 3302"/>
                <a:gd name="T113" fmla="*/ 258 h 962"/>
                <a:gd name="T114" fmla="*/ 268 w 3302"/>
                <a:gd name="T115" fmla="*/ 197 h 962"/>
                <a:gd name="T116" fmla="*/ 416 w 3302"/>
                <a:gd name="T117" fmla="*/ 135 h 962"/>
                <a:gd name="T118" fmla="*/ 534 w 3302"/>
                <a:gd name="T119" fmla="*/ 79 h 962"/>
                <a:gd name="T120" fmla="*/ 618 w 3302"/>
                <a:gd name="T121" fmla="*/ 33 h 962"/>
                <a:gd name="T122" fmla="*/ 665 w 3302"/>
                <a:gd name="T123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02" h="962">
                  <a:moveTo>
                    <a:pt x="674" y="0"/>
                  </a:moveTo>
                  <a:lnTo>
                    <a:pt x="870" y="620"/>
                  </a:lnTo>
                  <a:lnTo>
                    <a:pt x="896" y="704"/>
                  </a:lnTo>
                  <a:lnTo>
                    <a:pt x="982" y="455"/>
                  </a:lnTo>
                  <a:lnTo>
                    <a:pt x="957" y="418"/>
                  </a:lnTo>
                  <a:lnTo>
                    <a:pt x="937" y="384"/>
                  </a:lnTo>
                  <a:lnTo>
                    <a:pt x="922" y="354"/>
                  </a:lnTo>
                  <a:lnTo>
                    <a:pt x="910" y="327"/>
                  </a:lnTo>
                  <a:lnTo>
                    <a:pt x="903" y="301"/>
                  </a:lnTo>
                  <a:lnTo>
                    <a:pt x="899" y="279"/>
                  </a:lnTo>
                  <a:lnTo>
                    <a:pt x="897" y="260"/>
                  </a:lnTo>
                  <a:lnTo>
                    <a:pt x="900" y="242"/>
                  </a:lnTo>
                  <a:lnTo>
                    <a:pt x="904" y="226"/>
                  </a:lnTo>
                  <a:lnTo>
                    <a:pt x="911" y="213"/>
                  </a:lnTo>
                  <a:lnTo>
                    <a:pt x="918" y="202"/>
                  </a:lnTo>
                  <a:lnTo>
                    <a:pt x="928" y="192"/>
                  </a:lnTo>
                  <a:lnTo>
                    <a:pt x="939" y="185"/>
                  </a:lnTo>
                  <a:lnTo>
                    <a:pt x="951" y="178"/>
                  </a:lnTo>
                  <a:lnTo>
                    <a:pt x="963" y="172"/>
                  </a:lnTo>
                  <a:lnTo>
                    <a:pt x="976" y="168"/>
                  </a:lnTo>
                  <a:lnTo>
                    <a:pt x="989" y="165"/>
                  </a:lnTo>
                  <a:lnTo>
                    <a:pt x="1000" y="162"/>
                  </a:lnTo>
                  <a:lnTo>
                    <a:pt x="1011" y="161"/>
                  </a:lnTo>
                  <a:lnTo>
                    <a:pt x="1021" y="160"/>
                  </a:lnTo>
                  <a:lnTo>
                    <a:pt x="1028" y="160"/>
                  </a:lnTo>
                  <a:lnTo>
                    <a:pt x="1035" y="160"/>
                  </a:lnTo>
                  <a:lnTo>
                    <a:pt x="1037" y="160"/>
                  </a:lnTo>
                  <a:lnTo>
                    <a:pt x="1044" y="160"/>
                  </a:lnTo>
                  <a:lnTo>
                    <a:pt x="1052" y="160"/>
                  </a:lnTo>
                  <a:lnTo>
                    <a:pt x="1061" y="161"/>
                  </a:lnTo>
                  <a:lnTo>
                    <a:pt x="1073" y="162"/>
                  </a:lnTo>
                  <a:lnTo>
                    <a:pt x="1084" y="165"/>
                  </a:lnTo>
                  <a:lnTo>
                    <a:pt x="1096" y="168"/>
                  </a:lnTo>
                  <a:lnTo>
                    <a:pt x="1109" y="172"/>
                  </a:lnTo>
                  <a:lnTo>
                    <a:pt x="1121" y="178"/>
                  </a:lnTo>
                  <a:lnTo>
                    <a:pt x="1132" y="185"/>
                  </a:lnTo>
                  <a:lnTo>
                    <a:pt x="1143" y="192"/>
                  </a:lnTo>
                  <a:lnTo>
                    <a:pt x="1153" y="202"/>
                  </a:lnTo>
                  <a:lnTo>
                    <a:pt x="1162" y="213"/>
                  </a:lnTo>
                  <a:lnTo>
                    <a:pt x="1168" y="226"/>
                  </a:lnTo>
                  <a:lnTo>
                    <a:pt x="1173" y="242"/>
                  </a:lnTo>
                  <a:lnTo>
                    <a:pt x="1175" y="260"/>
                  </a:lnTo>
                  <a:lnTo>
                    <a:pt x="1174" y="279"/>
                  </a:lnTo>
                  <a:lnTo>
                    <a:pt x="1169" y="301"/>
                  </a:lnTo>
                  <a:lnTo>
                    <a:pt x="1162" y="327"/>
                  </a:lnTo>
                  <a:lnTo>
                    <a:pt x="1151" y="354"/>
                  </a:lnTo>
                  <a:lnTo>
                    <a:pt x="1135" y="384"/>
                  </a:lnTo>
                  <a:lnTo>
                    <a:pt x="1115" y="418"/>
                  </a:lnTo>
                  <a:lnTo>
                    <a:pt x="1090" y="455"/>
                  </a:lnTo>
                  <a:lnTo>
                    <a:pt x="1178" y="704"/>
                  </a:lnTo>
                  <a:lnTo>
                    <a:pt x="1205" y="620"/>
                  </a:lnTo>
                  <a:lnTo>
                    <a:pt x="1401" y="0"/>
                  </a:lnTo>
                  <a:lnTo>
                    <a:pt x="1403" y="1"/>
                  </a:lnTo>
                  <a:lnTo>
                    <a:pt x="1411" y="6"/>
                  </a:lnTo>
                  <a:lnTo>
                    <a:pt x="1422" y="12"/>
                  </a:lnTo>
                  <a:lnTo>
                    <a:pt x="1437" y="22"/>
                  </a:lnTo>
                  <a:lnTo>
                    <a:pt x="1457" y="33"/>
                  </a:lnTo>
                  <a:lnTo>
                    <a:pt x="1481" y="47"/>
                  </a:lnTo>
                  <a:lnTo>
                    <a:pt x="1509" y="62"/>
                  </a:lnTo>
                  <a:lnTo>
                    <a:pt x="1540" y="79"/>
                  </a:lnTo>
                  <a:lnTo>
                    <a:pt x="1577" y="96"/>
                  </a:lnTo>
                  <a:lnTo>
                    <a:pt x="1615" y="115"/>
                  </a:lnTo>
                  <a:lnTo>
                    <a:pt x="1658" y="135"/>
                  </a:lnTo>
                  <a:lnTo>
                    <a:pt x="1705" y="155"/>
                  </a:lnTo>
                  <a:lnTo>
                    <a:pt x="1754" y="176"/>
                  </a:lnTo>
                  <a:lnTo>
                    <a:pt x="1807" y="197"/>
                  </a:lnTo>
                  <a:lnTo>
                    <a:pt x="1850" y="214"/>
                  </a:lnTo>
                  <a:lnTo>
                    <a:pt x="1887" y="234"/>
                  </a:lnTo>
                  <a:lnTo>
                    <a:pt x="1921" y="256"/>
                  </a:lnTo>
                  <a:lnTo>
                    <a:pt x="1957" y="240"/>
                  </a:lnTo>
                  <a:lnTo>
                    <a:pt x="1990" y="223"/>
                  </a:lnTo>
                  <a:lnTo>
                    <a:pt x="2019" y="208"/>
                  </a:lnTo>
                  <a:lnTo>
                    <a:pt x="2045" y="194"/>
                  </a:lnTo>
                  <a:lnTo>
                    <a:pt x="2068" y="182"/>
                  </a:lnTo>
                  <a:lnTo>
                    <a:pt x="2086" y="171"/>
                  </a:lnTo>
                  <a:lnTo>
                    <a:pt x="2100" y="162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0" y="151"/>
                  </a:lnTo>
                  <a:lnTo>
                    <a:pt x="2284" y="673"/>
                  </a:lnTo>
                  <a:lnTo>
                    <a:pt x="2307" y="745"/>
                  </a:lnTo>
                  <a:lnTo>
                    <a:pt x="2381" y="535"/>
                  </a:lnTo>
                  <a:lnTo>
                    <a:pt x="2359" y="501"/>
                  </a:lnTo>
                  <a:lnTo>
                    <a:pt x="2340" y="470"/>
                  </a:lnTo>
                  <a:lnTo>
                    <a:pt x="2327" y="443"/>
                  </a:lnTo>
                  <a:lnTo>
                    <a:pt x="2318" y="418"/>
                  </a:lnTo>
                  <a:lnTo>
                    <a:pt x="2312" y="396"/>
                  </a:lnTo>
                  <a:lnTo>
                    <a:pt x="2310" y="378"/>
                  </a:lnTo>
                  <a:lnTo>
                    <a:pt x="2311" y="360"/>
                  </a:lnTo>
                  <a:lnTo>
                    <a:pt x="2315" y="346"/>
                  </a:lnTo>
                  <a:lnTo>
                    <a:pt x="2320" y="332"/>
                  </a:lnTo>
                  <a:lnTo>
                    <a:pt x="2328" y="322"/>
                  </a:lnTo>
                  <a:lnTo>
                    <a:pt x="2337" y="314"/>
                  </a:lnTo>
                  <a:lnTo>
                    <a:pt x="2348" y="306"/>
                  </a:lnTo>
                  <a:lnTo>
                    <a:pt x="2359" y="300"/>
                  </a:lnTo>
                  <a:lnTo>
                    <a:pt x="2370" y="296"/>
                  </a:lnTo>
                  <a:lnTo>
                    <a:pt x="2382" y="293"/>
                  </a:lnTo>
                  <a:lnTo>
                    <a:pt x="2393" y="289"/>
                  </a:lnTo>
                  <a:lnTo>
                    <a:pt x="2403" y="288"/>
                  </a:lnTo>
                  <a:lnTo>
                    <a:pt x="2411" y="287"/>
                  </a:lnTo>
                  <a:lnTo>
                    <a:pt x="2419" y="287"/>
                  </a:lnTo>
                  <a:lnTo>
                    <a:pt x="2426" y="287"/>
                  </a:lnTo>
                  <a:lnTo>
                    <a:pt x="2428" y="287"/>
                  </a:lnTo>
                  <a:lnTo>
                    <a:pt x="2435" y="287"/>
                  </a:lnTo>
                  <a:lnTo>
                    <a:pt x="2442" y="287"/>
                  </a:lnTo>
                  <a:lnTo>
                    <a:pt x="2451" y="288"/>
                  </a:lnTo>
                  <a:lnTo>
                    <a:pt x="2461" y="289"/>
                  </a:lnTo>
                  <a:lnTo>
                    <a:pt x="2472" y="293"/>
                  </a:lnTo>
                  <a:lnTo>
                    <a:pt x="2484" y="296"/>
                  </a:lnTo>
                  <a:lnTo>
                    <a:pt x="2495" y="300"/>
                  </a:lnTo>
                  <a:lnTo>
                    <a:pt x="2506" y="306"/>
                  </a:lnTo>
                  <a:lnTo>
                    <a:pt x="2517" y="314"/>
                  </a:lnTo>
                  <a:lnTo>
                    <a:pt x="2526" y="322"/>
                  </a:lnTo>
                  <a:lnTo>
                    <a:pt x="2534" y="332"/>
                  </a:lnTo>
                  <a:lnTo>
                    <a:pt x="2539" y="346"/>
                  </a:lnTo>
                  <a:lnTo>
                    <a:pt x="2543" y="360"/>
                  </a:lnTo>
                  <a:lnTo>
                    <a:pt x="2544" y="376"/>
                  </a:lnTo>
                  <a:lnTo>
                    <a:pt x="2541" y="396"/>
                  </a:lnTo>
                  <a:lnTo>
                    <a:pt x="2536" y="418"/>
                  </a:lnTo>
                  <a:lnTo>
                    <a:pt x="2527" y="443"/>
                  </a:lnTo>
                  <a:lnTo>
                    <a:pt x="2514" y="470"/>
                  </a:lnTo>
                  <a:lnTo>
                    <a:pt x="2495" y="501"/>
                  </a:lnTo>
                  <a:lnTo>
                    <a:pt x="2473" y="535"/>
                  </a:lnTo>
                  <a:lnTo>
                    <a:pt x="2547" y="745"/>
                  </a:lnTo>
                  <a:lnTo>
                    <a:pt x="2570" y="673"/>
                  </a:lnTo>
                  <a:lnTo>
                    <a:pt x="2734" y="151"/>
                  </a:lnTo>
                  <a:lnTo>
                    <a:pt x="2736" y="153"/>
                  </a:lnTo>
                  <a:lnTo>
                    <a:pt x="2744" y="157"/>
                  </a:lnTo>
                  <a:lnTo>
                    <a:pt x="2755" y="164"/>
                  </a:lnTo>
                  <a:lnTo>
                    <a:pt x="2769" y="172"/>
                  </a:lnTo>
                  <a:lnTo>
                    <a:pt x="2789" y="183"/>
                  </a:lnTo>
                  <a:lnTo>
                    <a:pt x="2812" y="197"/>
                  </a:lnTo>
                  <a:lnTo>
                    <a:pt x="2840" y="211"/>
                  </a:lnTo>
                  <a:lnTo>
                    <a:pt x="2871" y="226"/>
                  </a:lnTo>
                  <a:lnTo>
                    <a:pt x="2905" y="244"/>
                  </a:lnTo>
                  <a:lnTo>
                    <a:pt x="2942" y="262"/>
                  </a:lnTo>
                  <a:lnTo>
                    <a:pt x="2984" y="279"/>
                  </a:lnTo>
                  <a:lnTo>
                    <a:pt x="3028" y="298"/>
                  </a:lnTo>
                  <a:lnTo>
                    <a:pt x="3077" y="317"/>
                  </a:lnTo>
                  <a:lnTo>
                    <a:pt x="3117" y="335"/>
                  </a:lnTo>
                  <a:lnTo>
                    <a:pt x="3154" y="354"/>
                  </a:lnTo>
                  <a:lnTo>
                    <a:pt x="3184" y="378"/>
                  </a:lnTo>
                  <a:lnTo>
                    <a:pt x="3211" y="403"/>
                  </a:lnTo>
                  <a:lnTo>
                    <a:pt x="3232" y="432"/>
                  </a:lnTo>
                  <a:lnTo>
                    <a:pt x="3251" y="463"/>
                  </a:lnTo>
                  <a:lnTo>
                    <a:pt x="3265" y="497"/>
                  </a:lnTo>
                  <a:lnTo>
                    <a:pt x="3276" y="535"/>
                  </a:lnTo>
                  <a:lnTo>
                    <a:pt x="3285" y="576"/>
                  </a:lnTo>
                  <a:lnTo>
                    <a:pt x="3291" y="620"/>
                  </a:lnTo>
                  <a:lnTo>
                    <a:pt x="3296" y="668"/>
                  </a:lnTo>
                  <a:lnTo>
                    <a:pt x="3298" y="720"/>
                  </a:lnTo>
                  <a:lnTo>
                    <a:pt x="3300" y="775"/>
                  </a:lnTo>
                  <a:lnTo>
                    <a:pt x="3300" y="833"/>
                  </a:lnTo>
                  <a:lnTo>
                    <a:pt x="3301" y="895"/>
                  </a:lnTo>
                  <a:lnTo>
                    <a:pt x="3302" y="962"/>
                  </a:lnTo>
                  <a:lnTo>
                    <a:pt x="0" y="962"/>
                  </a:lnTo>
                  <a:lnTo>
                    <a:pt x="1" y="892"/>
                  </a:lnTo>
                  <a:lnTo>
                    <a:pt x="1" y="825"/>
                  </a:lnTo>
                  <a:lnTo>
                    <a:pt x="2" y="761"/>
                  </a:lnTo>
                  <a:lnTo>
                    <a:pt x="3" y="702"/>
                  </a:lnTo>
                  <a:lnTo>
                    <a:pt x="6" y="647"/>
                  </a:lnTo>
                  <a:lnTo>
                    <a:pt x="10" y="594"/>
                  </a:lnTo>
                  <a:lnTo>
                    <a:pt x="14" y="544"/>
                  </a:lnTo>
                  <a:lnTo>
                    <a:pt x="22" y="498"/>
                  </a:lnTo>
                  <a:lnTo>
                    <a:pt x="31" y="455"/>
                  </a:lnTo>
                  <a:lnTo>
                    <a:pt x="43" y="415"/>
                  </a:lnTo>
                  <a:lnTo>
                    <a:pt x="57" y="379"/>
                  </a:lnTo>
                  <a:lnTo>
                    <a:pt x="75" y="344"/>
                  </a:lnTo>
                  <a:lnTo>
                    <a:pt x="97" y="312"/>
                  </a:lnTo>
                  <a:lnTo>
                    <a:pt x="122" y="284"/>
                  </a:lnTo>
                  <a:lnTo>
                    <a:pt x="151" y="258"/>
                  </a:lnTo>
                  <a:lnTo>
                    <a:pt x="185" y="235"/>
                  </a:lnTo>
                  <a:lnTo>
                    <a:pt x="224" y="214"/>
                  </a:lnTo>
                  <a:lnTo>
                    <a:pt x="268" y="197"/>
                  </a:lnTo>
                  <a:lnTo>
                    <a:pt x="320" y="176"/>
                  </a:lnTo>
                  <a:lnTo>
                    <a:pt x="370" y="155"/>
                  </a:lnTo>
                  <a:lnTo>
                    <a:pt x="416" y="135"/>
                  </a:lnTo>
                  <a:lnTo>
                    <a:pt x="459" y="115"/>
                  </a:lnTo>
                  <a:lnTo>
                    <a:pt x="499" y="96"/>
                  </a:lnTo>
                  <a:lnTo>
                    <a:pt x="534" y="79"/>
                  </a:lnTo>
                  <a:lnTo>
                    <a:pt x="566" y="62"/>
                  </a:lnTo>
                  <a:lnTo>
                    <a:pt x="594" y="47"/>
                  </a:lnTo>
                  <a:lnTo>
                    <a:pt x="618" y="33"/>
                  </a:lnTo>
                  <a:lnTo>
                    <a:pt x="638" y="22"/>
                  </a:lnTo>
                  <a:lnTo>
                    <a:pt x="653" y="12"/>
                  </a:lnTo>
                  <a:lnTo>
                    <a:pt x="665" y="6"/>
                  </a:lnTo>
                  <a:lnTo>
                    <a:pt x="672" y="1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463"/>
            <p:cNvSpPr>
              <a:spLocks noEditPoints="1"/>
            </p:cNvSpPr>
            <p:nvPr/>
          </p:nvSpPr>
          <p:spPr bwMode="auto">
            <a:xfrm>
              <a:off x="8402638" y="2679701"/>
              <a:ext cx="211138" cy="212725"/>
            </a:xfrm>
            <a:custGeom>
              <a:avLst/>
              <a:gdLst>
                <a:gd name="T0" fmla="*/ 620 w 1335"/>
                <a:gd name="T1" fmla="*/ 252 h 1337"/>
                <a:gd name="T2" fmla="*/ 615 w 1335"/>
                <a:gd name="T3" fmla="*/ 322 h 1337"/>
                <a:gd name="T4" fmla="*/ 597 w 1335"/>
                <a:gd name="T5" fmla="*/ 347 h 1337"/>
                <a:gd name="T6" fmla="*/ 510 w 1335"/>
                <a:gd name="T7" fmla="*/ 395 h 1337"/>
                <a:gd name="T8" fmla="*/ 457 w 1335"/>
                <a:gd name="T9" fmla="*/ 487 h 1337"/>
                <a:gd name="T10" fmla="*/ 470 w 1335"/>
                <a:gd name="T11" fmla="*/ 600 h 1337"/>
                <a:gd name="T12" fmla="*/ 548 w 1335"/>
                <a:gd name="T13" fmla="*/ 678 h 1337"/>
                <a:gd name="T14" fmla="*/ 690 w 1335"/>
                <a:gd name="T15" fmla="*/ 743 h 1337"/>
                <a:gd name="T16" fmla="*/ 737 w 1335"/>
                <a:gd name="T17" fmla="*/ 806 h 1337"/>
                <a:gd name="T18" fmla="*/ 697 w 1335"/>
                <a:gd name="T19" fmla="*/ 862 h 1337"/>
                <a:gd name="T20" fmla="*/ 580 w 1335"/>
                <a:gd name="T21" fmla="*/ 866 h 1337"/>
                <a:gd name="T22" fmla="*/ 483 w 1335"/>
                <a:gd name="T23" fmla="*/ 832 h 1337"/>
                <a:gd name="T24" fmla="*/ 459 w 1335"/>
                <a:gd name="T25" fmla="*/ 883 h 1337"/>
                <a:gd name="T26" fmla="*/ 451 w 1335"/>
                <a:gd name="T27" fmla="*/ 946 h 1337"/>
                <a:gd name="T28" fmla="*/ 542 w 1335"/>
                <a:gd name="T29" fmla="*/ 984 h 1337"/>
                <a:gd name="T30" fmla="*/ 604 w 1335"/>
                <a:gd name="T31" fmla="*/ 1002 h 1337"/>
                <a:gd name="T32" fmla="*/ 609 w 1335"/>
                <a:gd name="T33" fmla="*/ 1077 h 1337"/>
                <a:gd name="T34" fmla="*/ 663 w 1335"/>
                <a:gd name="T35" fmla="*/ 1093 h 1337"/>
                <a:gd name="T36" fmla="*/ 715 w 1335"/>
                <a:gd name="T37" fmla="*/ 1079 h 1337"/>
                <a:gd name="T38" fmla="*/ 718 w 1335"/>
                <a:gd name="T39" fmla="*/ 1000 h 1337"/>
                <a:gd name="T40" fmla="*/ 772 w 1335"/>
                <a:gd name="T41" fmla="*/ 968 h 1337"/>
                <a:gd name="T42" fmla="*/ 863 w 1335"/>
                <a:gd name="T43" fmla="*/ 887 h 1337"/>
                <a:gd name="T44" fmla="*/ 885 w 1335"/>
                <a:gd name="T45" fmla="*/ 773 h 1337"/>
                <a:gd name="T46" fmla="*/ 836 w 1335"/>
                <a:gd name="T47" fmla="*/ 668 h 1337"/>
                <a:gd name="T48" fmla="*/ 717 w 1335"/>
                <a:gd name="T49" fmla="*/ 597 h 1337"/>
                <a:gd name="T50" fmla="*/ 625 w 1335"/>
                <a:gd name="T51" fmla="*/ 550 h 1337"/>
                <a:gd name="T52" fmla="*/ 606 w 1335"/>
                <a:gd name="T53" fmla="*/ 495 h 1337"/>
                <a:gd name="T54" fmla="*/ 654 w 1335"/>
                <a:gd name="T55" fmla="*/ 456 h 1337"/>
                <a:gd name="T56" fmla="*/ 772 w 1335"/>
                <a:gd name="T57" fmla="*/ 468 h 1337"/>
                <a:gd name="T58" fmla="*/ 829 w 1335"/>
                <a:gd name="T59" fmla="*/ 483 h 1337"/>
                <a:gd name="T60" fmla="*/ 858 w 1335"/>
                <a:gd name="T61" fmla="*/ 396 h 1337"/>
                <a:gd name="T62" fmla="*/ 842 w 1335"/>
                <a:gd name="T63" fmla="*/ 365 h 1337"/>
                <a:gd name="T64" fmla="*/ 743 w 1335"/>
                <a:gd name="T65" fmla="*/ 337 h 1337"/>
                <a:gd name="T66" fmla="*/ 722 w 1335"/>
                <a:gd name="T67" fmla="*/ 312 h 1337"/>
                <a:gd name="T68" fmla="*/ 718 w 1335"/>
                <a:gd name="T69" fmla="*/ 252 h 1337"/>
                <a:gd name="T70" fmla="*/ 668 w 1335"/>
                <a:gd name="T71" fmla="*/ 242 h 1337"/>
                <a:gd name="T72" fmla="*/ 758 w 1335"/>
                <a:gd name="T73" fmla="*/ 4 h 1337"/>
                <a:gd name="T74" fmla="*/ 988 w 1335"/>
                <a:gd name="T75" fmla="*/ 80 h 1337"/>
                <a:gd name="T76" fmla="*/ 1183 w 1335"/>
                <a:gd name="T77" fmla="*/ 242 h 1337"/>
                <a:gd name="T78" fmla="*/ 1303 w 1335"/>
                <a:gd name="T79" fmla="*/ 460 h 1337"/>
                <a:gd name="T80" fmla="*/ 1335 w 1335"/>
                <a:gd name="T81" fmla="*/ 698 h 1337"/>
                <a:gd name="T82" fmla="*/ 1281 w 1335"/>
                <a:gd name="T83" fmla="*/ 934 h 1337"/>
                <a:gd name="T84" fmla="*/ 1140 w 1335"/>
                <a:gd name="T85" fmla="*/ 1141 h 1337"/>
                <a:gd name="T86" fmla="*/ 943 w 1335"/>
                <a:gd name="T87" fmla="*/ 1277 h 1337"/>
                <a:gd name="T88" fmla="*/ 719 w 1335"/>
                <a:gd name="T89" fmla="*/ 1334 h 1337"/>
                <a:gd name="T90" fmla="*/ 490 w 1335"/>
                <a:gd name="T91" fmla="*/ 1312 h 1337"/>
                <a:gd name="T92" fmla="*/ 327 w 1335"/>
                <a:gd name="T93" fmla="*/ 1243 h 1337"/>
                <a:gd name="T94" fmla="*/ 155 w 1335"/>
                <a:gd name="T95" fmla="*/ 1319 h 1337"/>
                <a:gd name="T96" fmla="*/ 33 w 1335"/>
                <a:gd name="T97" fmla="*/ 1317 h 1337"/>
                <a:gd name="T98" fmla="*/ 26 w 1335"/>
                <a:gd name="T99" fmla="*/ 1279 h 1337"/>
                <a:gd name="T100" fmla="*/ 111 w 1335"/>
                <a:gd name="T101" fmla="*/ 1214 h 1337"/>
                <a:gd name="T102" fmla="*/ 174 w 1335"/>
                <a:gd name="T103" fmla="*/ 1116 h 1337"/>
                <a:gd name="T104" fmla="*/ 67 w 1335"/>
                <a:gd name="T105" fmla="*/ 961 h 1337"/>
                <a:gd name="T106" fmla="*/ 3 w 1335"/>
                <a:gd name="T107" fmla="*/ 736 h 1337"/>
                <a:gd name="T108" fmla="*/ 20 w 1335"/>
                <a:gd name="T109" fmla="*/ 504 h 1337"/>
                <a:gd name="T110" fmla="*/ 117 w 1335"/>
                <a:gd name="T111" fmla="*/ 289 h 1337"/>
                <a:gd name="T112" fmla="*/ 294 w 1335"/>
                <a:gd name="T113" fmla="*/ 113 h 1337"/>
                <a:gd name="T114" fmla="*/ 517 w 1335"/>
                <a:gd name="T115" fmla="*/ 15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35" h="1337">
                  <a:moveTo>
                    <a:pt x="645" y="242"/>
                  </a:moveTo>
                  <a:lnTo>
                    <a:pt x="633" y="244"/>
                  </a:lnTo>
                  <a:lnTo>
                    <a:pt x="624" y="247"/>
                  </a:lnTo>
                  <a:lnTo>
                    <a:pt x="620" y="252"/>
                  </a:lnTo>
                  <a:lnTo>
                    <a:pt x="617" y="260"/>
                  </a:lnTo>
                  <a:lnTo>
                    <a:pt x="615" y="273"/>
                  </a:lnTo>
                  <a:lnTo>
                    <a:pt x="615" y="308"/>
                  </a:lnTo>
                  <a:lnTo>
                    <a:pt x="615" y="322"/>
                  </a:lnTo>
                  <a:lnTo>
                    <a:pt x="614" y="331"/>
                  </a:lnTo>
                  <a:lnTo>
                    <a:pt x="611" y="337"/>
                  </a:lnTo>
                  <a:lnTo>
                    <a:pt x="606" y="343"/>
                  </a:lnTo>
                  <a:lnTo>
                    <a:pt x="597" y="347"/>
                  </a:lnTo>
                  <a:lnTo>
                    <a:pt x="584" y="352"/>
                  </a:lnTo>
                  <a:lnTo>
                    <a:pt x="556" y="364"/>
                  </a:lnTo>
                  <a:lnTo>
                    <a:pt x="531" y="378"/>
                  </a:lnTo>
                  <a:lnTo>
                    <a:pt x="510" y="395"/>
                  </a:lnTo>
                  <a:lnTo>
                    <a:pt x="491" y="413"/>
                  </a:lnTo>
                  <a:lnTo>
                    <a:pt x="477" y="436"/>
                  </a:lnTo>
                  <a:lnTo>
                    <a:pt x="465" y="460"/>
                  </a:lnTo>
                  <a:lnTo>
                    <a:pt x="457" y="487"/>
                  </a:lnTo>
                  <a:lnTo>
                    <a:pt x="454" y="517"/>
                  </a:lnTo>
                  <a:lnTo>
                    <a:pt x="454" y="547"/>
                  </a:lnTo>
                  <a:lnTo>
                    <a:pt x="459" y="575"/>
                  </a:lnTo>
                  <a:lnTo>
                    <a:pt x="470" y="600"/>
                  </a:lnTo>
                  <a:lnTo>
                    <a:pt x="484" y="623"/>
                  </a:lnTo>
                  <a:lnTo>
                    <a:pt x="502" y="643"/>
                  </a:lnTo>
                  <a:lnTo>
                    <a:pt x="524" y="662"/>
                  </a:lnTo>
                  <a:lnTo>
                    <a:pt x="548" y="678"/>
                  </a:lnTo>
                  <a:lnTo>
                    <a:pt x="588" y="698"/>
                  </a:lnTo>
                  <a:lnTo>
                    <a:pt x="628" y="716"/>
                  </a:lnTo>
                  <a:lnTo>
                    <a:pt x="667" y="732"/>
                  </a:lnTo>
                  <a:lnTo>
                    <a:pt x="690" y="743"/>
                  </a:lnTo>
                  <a:lnTo>
                    <a:pt x="711" y="758"/>
                  </a:lnTo>
                  <a:lnTo>
                    <a:pt x="726" y="773"/>
                  </a:lnTo>
                  <a:lnTo>
                    <a:pt x="733" y="790"/>
                  </a:lnTo>
                  <a:lnTo>
                    <a:pt x="737" y="806"/>
                  </a:lnTo>
                  <a:lnTo>
                    <a:pt x="734" y="823"/>
                  </a:lnTo>
                  <a:lnTo>
                    <a:pt x="727" y="838"/>
                  </a:lnTo>
                  <a:lnTo>
                    <a:pt x="715" y="852"/>
                  </a:lnTo>
                  <a:lnTo>
                    <a:pt x="697" y="862"/>
                  </a:lnTo>
                  <a:lnTo>
                    <a:pt x="672" y="871"/>
                  </a:lnTo>
                  <a:lnTo>
                    <a:pt x="646" y="873"/>
                  </a:lnTo>
                  <a:lnTo>
                    <a:pt x="620" y="872"/>
                  </a:lnTo>
                  <a:lnTo>
                    <a:pt x="580" y="866"/>
                  </a:lnTo>
                  <a:lnTo>
                    <a:pt x="542" y="855"/>
                  </a:lnTo>
                  <a:lnTo>
                    <a:pt x="503" y="838"/>
                  </a:lnTo>
                  <a:lnTo>
                    <a:pt x="492" y="833"/>
                  </a:lnTo>
                  <a:lnTo>
                    <a:pt x="483" y="832"/>
                  </a:lnTo>
                  <a:lnTo>
                    <a:pt x="478" y="834"/>
                  </a:lnTo>
                  <a:lnTo>
                    <a:pt x="472" y="841"/>
                  </a:lnTo>
                  <a:lnTo>
                    <a:pt x="468" y="852"/>
                  </a:lnTo>
                  <a:lnTo>
                    <a:pt x="459" y="883"/>
                  </a:lnTo>
                  <a:lnTo>
                    <a:pt x="450" y="913"/>
                  </a:lnTo>
                  <a:lnTo>
                    <a:pt x="447" y="927"/>
                  </a:lnTo>
                  <a:lnTo>
                    <a:pt x="447" y="937"/>
                  </a:lnTo>
                  <a:lnTo>
                    <a:pt x="451" y="946"/>
                  </a:lnTo>
                  <a:lnTo>
                    <a:pt x="459" y="953"/>
                  </a:lnTo>
                  <a:lnTo>
                    <a:pt x="472" y="961"/>
                  </a:lnTo>
                  <a:lnTo>
                    <a:pt x="506" y="974"/>
                  </a:lnTo>
                  <a:lnTo>
                    <a:pt x="542" y="984"/>
                  </a:lnTo>
                  <a:lnTo>
                    <a:pt x="578" y="990"/>
                  </a:lnTo>
                  <a:lnTo>
                    <a:pt x="591" y="994"/>
                  </a:lnTo>
                  <a:lnTo>
                    <a:pt x="600" y="997"/>
                  </a:lnTo>
                  <a:lnTo>
                    <a:pt x="604" y="1002"/>
                  </a:lnTo>
                  <a:lnTo>
                    <a:pt x="607" y="1011"/>
                  </a:lnTo>
                  <a:lnTo>
                    <a:pt x="607" y="1026"/>
                  </a:lnTo>
                  <a:lnTo>
                    <a:pt x="607" y="1066"/>
                  </a:lnTo>
                  <a:lnTo>
                    <a:pt x="609" y="1077"/>
                  </a:lnTo>
                  <a:lnTo>
                    <a:pt x="614" y="1085"/>
                  </a:lnTo>
                  <a:lnTo>
                    <a:pt x="622" y="1091"/>
                  </a:lnTo>
                  <a:lnTo>
                    <a:pt x="633" y="1093"/>
                  </a:lnTo>
                  <a:lnTo>
                    <a:pt x="663" y="1093"/>
                  </a:lnTo>
                  <a:lnTo>
                    <a:pt x="693" y="1093"/>
                  </a:lnTo>
                  <a:lnTo>
                    <a:pt x="702" y="1091"/>
                  </a:lnTo>
                  <a:lnTo>
                    <a:pt x="710" y="1086"/>
                  </a:lnTo>
                  <a:lnTo>
                    <a:pt x="715" y="1079"/>
                  </a:lnTo>
                  <a:lnTo>
                    <a:pt x="717" y="1068"/>
                  </a:lnTo>
                  <a:lnTo>
                    <a:pt x="717" y="1040"/>
                  </a:lnTo>
                  <a:lnTo>
                    <a:pt x="717" y="1012"/>
                  </a:lnTo>
                  <a:lnTo>
                    <a:pt x="718" y="1000"/>
                  </a:lnTo>
                  <a:lnTo>
                    <a:pt x="722" y="990"/>
                  </a:lnTo>
                  <a:lnTo>
                    <a:pt x="730" y="984"/>
                  </a:lnTo>
                  <a:lnTo>
                    <a:pt x="742" y="979"/>
                  </a:lnTo>
                  <a:lnTo>
                    <a:pt x="772" y="968"/>
                  </a:lnTo>
                  <a:lnTo>
                    <a:pt x="798" y="954"/>
                  </a:lnTo>
                  <a:lnTo>
                    <a:pt x="824" y="935"/>
                  </a:lnTo>
                  <a:lnTo>
                    <a:pt x="846" y="913"/>
                  </a:lnTo>
                  <a:lnTo>
                    <a:pt x="863" y="887"/>
                  </a:lnTo>
                  <a:lnTo>
                    <a:pt x="876" y="859"/>
                  </a:lnTo>
                  <a:lnTo>
                    <a:pt x="884" y="832"/>
                  </a:lnTo>
                  <a:lnTo>
                    <a:pt x="887" y="802"/>
                  </a:lnTo>
                  <a:lnTo>
                    <a:pt x="885" y="773"/>
                  </a:lnTo>
                  <a:lnTo>
                    <a:pt x="880" y="744"/>
                  </a:lnTo>
                  <a:lnTo>
                    <a:pt x="869" y="718"/>
                  </a:lnTo>
                  <a:lnTo>
                    <a:pt x="854" y="691"/>
                  </a:lnTo>
                  <a:lnTo>
                    <a:pt x="836" y="668"/>
                  </a:lnTo>
                  <a:lnTo>
                    <a:pt x="813" y="647"/>
                  </a:lnTo>
                  <a:lnTo>
                    <a:pt x="785" y="629"/>
                  </a:lnTo>
                  <a:lnTo>
                    <a:pt x="751" y="612"/>
                  </a:lnTo>
                  <a:lnTo>
                    <a:pt x="717" y="597"/>
                  </a:lnTo>
                  <a:lnTo>
                    <a:pt x="682" y="581"/>
                  </a:lnTo>
                  <a:lnTo>
                    <a:pt x="662" y="572"/>
                  </a:lnTo>
                  <a:lnTo>
                    <a:pt x="643" y="562"/>
                  </a:lnTo>
                  <a:lnTo>
                    <a:pt x="625" y="550"/>
                  </a:lnTo>
                  <a:lnTo>
                    <a:pt x="613" y="537"/>
                  </a:lnTo>
                  <a:lnTo>
                    <a:pt x="606" y="524"/>
                  </a:lnTo>
                  <a:lnTo>
                    <a:pt x="603" y="509"/>
                  </a:lnTo>
                  <a:lnTo>
                    <a:pt x="606" y="495"/>
                  </a:lnTo>
                  <a:lnTo>
                    <a:pt x="612" y="482"/>
                  </a:lnTo>
                  <a:lnTo>
                    <a:pt x="622" y="471"/>
                  </a:lnTo>
                  <a:lnTo>
                    <a:pt x="637" y="462"/>
                  </a:lnTo>
                  <a:lnTo>
                    <a:pt x="654" y="456"/>
                  </a:lnTo>
                  <a:lnTo>
                    <a:pt x="672" y="454"/>
                  </a:lnTo>
                  <a:lnTo>
                    <a:pt x="706" y="454"/>
                  </a:lnTo>
                  <a:lnTo>
                    <a:pt x="739" y="459"/>
                  </a:lnTo>
                  <a:lnTo>
                    <a:pt x="772" y="468"/>
                  </a:lnTo>
                  <a:lnTo>
                    <a:pt x="803" y="480"/>
                  </a:lnTo>
                  <a:lnTo>
                    <a:pt x="814" y="484"/>
                  </a:lnTo>
                  <a:lnTo>
                    <a:pt x="822" y="485"/>
                  </a:lnTo>
                  <a:lnTo>
                    <a:pt x="829" y="483"/>
                  </a:lnTo>
                  <a:lnTo>
                    <a:pt x="833" y="476"/>
                  </a:lnTo>
                  <a:lnTo>
                    <a:pt x="838" y="465"/>
                  </a:lnTo>
                  <a:lnTo>
                    <a:pt x="848" y="431"/>
                  </a:lnTo>
                  <a:lnTo>
                    <a:pt x="858" y="396"/>
                  </a:lnTo>
                  <a:lnTo>
                    <a:pt x="860" y="386"/>
                  </a:lnTo>
                  <a:lnTo>
                    <a:pt x="858" y="377"/>
                  </a:lnTo>
                  <a:lnTo>
                    <a:pt x="851" y="370"/>
                  </a:lnTo>
                  <a:lnTo>
                    <a:pt x="842" y="365"/>
                  </a:lnTo>
                  <a:lnTo>
                    <a:pt x="816" y="354"/>
                  </a:lnTo>
                  <a:lnTo>
                    <a:pt x="788" y="346"/>
                  </a:lnTo>
                  <a:lnTo>
                    <a:pt x="760" y="340"/>
                  </a:lnTo>
                  <a:lnTo>
                    <a:pt x="743" y="337"/>
                  </a:lnTo>
                  <a:lnTo>
                    <a:pt x="733" y="334"/>
                  </a:lnTo>
                  <a:lnTo>
                    <a:pt x="727" y="330"/>
                  </a:lnTo>
                  <a:lnTo>
                    <a:pt x="723" y="323"/>
                  </a:lnTo>
                  <a:lnTo>
                    <a:pt x="722" y="312"/>
                  </a:lnTo>
                  <a:lnTo>
                    <a:pt x="722" y="297"/>
                  </a:lnTo>
                  <a:lnTo>
                    <a:pt x="721" y="277"/>
                  </a:lnTo>
                  <a:lnTo>
                    <a:pt x="720" y="262"/>
                  </a:lnTo>
                  <a:lnTo>
                    <a:pt x="718" y="252"/>
                  </a:lnTo>
                  <a:lnTo>
                    <a:pt x="712" y="247"/>
                  </a:lnTo>
                  <a:lnTo>
                    <a:pt x="702" y="245"/>
                  </a:lnTo>
                  <a:lnTo>
                    <a:pt x="688" y="244"/>
                  </a:lnTo>
                  <a:lnTo>
                    <a:pt x="668" y="242"/>
                  </a:lnTo>
                  <a:lnTo>
                    <a:pt x="645" y="242"/>
                  </a:lnTo>
                  <a:close/>
                  <a:moveTo>
                    <a:pt x="637" y="0"/>
                  </a:moveTo>
                  <a:lnTo>
                    <a:pt x="698" y="0"/>
                  </a:lnTo>
                  <a:lnTo>
                    <a:pt x="758" y="4"/>
                  </a:lnTo>
                  <a:lnTo>
                    <a:pt x="817" y="15"/>
                  </a:lnTo>
                  <a:lnTo>
                    <a:pt x="875" y="32"/>
                  </a:lnTo>
                  <a:lnTo>
                    <a:pt x="933" y="54"/>
                  </a:lnTo>
                  <a:lnTo>
                    <a:pt x="988" y="80"/>
                  </a:lnTo>
                  <a:lnTo>
                    <a:pt x="1042" y="113"/>
                  </a:lnTo>
                  <a:lnTo>
                    <a:pt x="1092" y="151"/>
                  </a:lnTo>
                  <a:lnTo>
                    <a:pt x="1140" y="195"/>
                  </a:lnTo>
                  <a:lnTo>
                    <a:pt x="1183" y="242"/>
                  </a:lnTo>
                  <a:lnTo>
                    <a:pt x="1221" y="293"/>
                  </a:lnTo>
                  <a:lnTo>
                    <a:pt x="1253" y="346"/>
                  </a:lnTo>
                  <a:lnTo>
                    <a:pt x="1281" y="402"/>
                  </a:lnTo>
                  <a:lnTo>
                    <a:pt x="1303" y="460"/>
                  </a:lnTo>
                  <a:lnTo>
                    <a:pt x="1319" y="518"/>
                  </a:lnTo>
                  <a:lnTo>
                    <a:pt x="1329" y="578"/>
                  </a:lnTo>
                  <a:lnTo>
                    <a:pt x="1335" y="637"/>
                  </a:lnTo>
                  <a:lnTo>
                    <a:pt x="1335" y="698"/>
                  </a:lnTo>
                  <a:lnTo>
                    <a:pt x="1329" y="759"/>
                  </a:lnTo>
                  <a:lnTo>
                    <a:pt x="1319" y="818"/>
                  </a:lnTo>
                  <a:lnTo>
                    <a:pt x="1303" y="877"/>
                  </a:lnTo>
                  <a:lnTo>
                    <a:pt x="1281" y="934"/>
                  </a:lnTo>
                  <a:lnTo>
                    <a:pt x="1253" y="989"/>
                  </a:lnTo>
                  <a:lnTo>
                    <a:pt x="1221" y="1042"/>
                  </a:lnTo>
                  <a:lnTo>
                    <a:pt x="1183" y="1093"/>
                  </a:lnTo>
                  <a:lnTo>
                    <a:pt x="1140" y="1141"/>
                  </a:lnTo>
                  <a:lnTo>
                    <a:pt x="1094" y="1182"/>
                  </a:lnTo>
                  <a:lnTo>
                    <a:pt x="1046" y="1219"/>
                  </a:lnTo>
                  <a:lnTo>
                    <a:pt x="995" y="1251"/>
                  </a:lnTo>
                  <a:lnTo>
                    <a:pt x="943" y="1277"/>
                  </a:lnTo>
                  <a:lnTo>
                    <a:pt x="889" y="1299"/>
                  </a:lnTo>
                  <a:lnTo>
                    <a:pt x="833" y="1316"/>
                  </a:lnTo>
                  <a:lnTo>
                    <a:pt x="776" y="1328"/>
                  </a:lnTo>
                  <a:lnTo>
                    <a:pt x="719" y="1334"/>
                  </a:lnTo>
                  <a:lnTo>
                    <a:pt x="662" y="1337"/>
                  </a:lnTo>
                  <a:lnTo>
                    <a:pt x="604" y="1333"/>
                  </a:lnTo>
                  <a:lnTo>
                    <a:pt x="547" y="1326"/>
                  </a:lnTo>
                  <a:lnTo>
                    <a:pt x="490" y="1312"/>
                  </a:lnTo>
                  <a:lnTo>
                    <a:pt x="435" y="1295"/>
                  </a:lnTo>
                  <a:lnTo>
                    <a:pt x="381" y="1273"/>
                  </a:lnTo>
                  <a:lnTo>
                    <a:pt x="329" y="1245"/>
                  </a:lnTo>
                  <a:lnTo>
                    <a:pt x="327" y="1243"/>
                  </a:lnTo>
                  <a:lnTo>
                    <a:pt x="284" y="1273"/>
                  </a:lnTo>
                  <a:lnTo>
                    <a:pt x="240" y="1294"/>
                  </a:lnTo>
                  <a:lnTo>
                    <a:pt x="197" y="1309"/>
                  </a:lnTo>
                  <a:lnTo>
                    <a:pt x="155" y="1319"/>
                  </a:lnTo>
                  <a:lnTo>
                    <a:pt x="116" y="1325"/>
                  </a:lnTo>
                  <a:lnTo>
                    <a:pt x="78" y="1325"/>
                  </a:lnTo>
                  <a:lnTo>
                    <a:pt x="44" y="1321"/>
                  </a:lnTo>
                  <a:lnTo>
                    <a:pt x="33" y="1317"/>
                  </a:lnTo>
                  <a:lnTo>
                    <a:pt x="25" y="1309"/>
                  </a:lnTo>
                  <a:lnTo>
                    <a:pt x="22" y="1299"/>
                  </a:lnTo>
                  <a:lnTo>
                    <a:pt x="22" y="1289"/>
                  </a:lnTo>
                  <a:lnTo>
                    <a:pt x="26" y="1279"/>
                  </a:lnTo>
                  <a:lnTo>
                    <a:pt x="36" y="1272"/>
                  </a:lnTo>
                  <a:lnTo>
                    <a:pt x="64" y="1256"/>
                  </a:lnTo>
                  <a:lnTo>
                    <a:pt x="89" y="1236"/>
                  </a:lnTo>
                  <a:lnTo>
                    <a:pt x="111" y="1214"/>
                  </a:lnTo>
                  <a:lnTo>
                    <a:pt x="131" y="1190"/>
                  </a:lnTo>
                  <a:lnTo>
                    <a:pt x="147" y="1166"/>
                  </a:lnTo>
                  <a:lnTo>
                    <a:pt x="162" y="1140"/>
                  </a:lnTo>
                  <a:lnTo>
                    <a:pt x="174" y="1116"/>
                  </a:lnTo>
                  <a:lnTo>
                    <a:pt x="167" y="1111"/>
                  </a:lnTo>
                  <a:lnTo>
                    <a:pt x="129" y="1063"/>
                  </a:lnTo>
                  <a:lnTo>
                    <a:pt x="95" y="1012"/>
                  </a:lnTo>
                  <a:lnTo>
                    <a:pt x="67" y="961"/>
                  </a:lnTo>
                  <a:lnTo>
                    <a:pt x="43" y="907"/>
                  </a:lnTo>
                  <a:lnTo>
                    <a:pt x="25" y="850"/>
                  </a:lnTo>
                  <a:lnTo>
                    <a:pt x="11" y="793"/>
                  </a:lnTo>
                  <a:lnTo>
                    <a:pt x="3" y="736"/>
                  </a:lnTo>
                  <a:lnTo>
                    <a:pt x="0" y="677"/>
                  </a:lnTo>
                  <a:lnTo>
                    <a:pt x="1" y="620"/>
                  </a:lnTo>
                  <a:lnTo>
                    <a:pt x="8" y="561"/>
                  </a:lnTo>
                  <a:lnTo>
                    <a:pt x="20" y="504"/>
                  </a:lnTo>
                  <a:lnTo>
                    <a:pt x="36" y="449"/>
                  </a:lnTo>
                  <a:lnTo>
                    <a:pt x="58" y="394"/>
                  </a:lnTo>
                  <a:lnTo>
                    <a:pt x="85" y="341"/>
                  </a:lnTo>
                  <a:lnTo>
                    <a:pt x="117" y="289"/>
                  </a:lnTo>
                  <a:lnTo>
                    <a:pt x="153" y="240"/>
                  </a:lnTo>
                  <a:lnTo>
                    <a:pt x="195" y="195"/>
                  </a:lnTo>
                  <a:lnTo>
                    <a:pt x="243" y="151"/>
                  </a:lnTo>
                  <a:lnTo>
                    <a:pt x="294" y="113"/>
                  </a:lnTo>
                  <a:lnTo>
                    <a:pt x="347" y="80"/>
                  </a:lnTo>
                  <a:lnTo>
                    <a:pt x="402" y="54"/>
                  </a:lnTo>
                  <a:lnTo>
                    <a:pt x="459" y="32"/>
                  </a:lnTo>
                  <a:lnTo>
                    <a:pt x="517" y="15"/>
                  </a:lnTo>
                  <a:lnTo>
                    <a:pt x="577" y="4"/>
                  </a:lnTo>
                  <a:lnTo>
                    <a:pt x="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464"/>
            <p:cNvSpPr>
              <a:spLocks/>
            </p:cNvSpPr>
            <p:nvPr/>
          </p:nvSpPr>
          <p:spPr bwMode="auto">
            <a:xfrm>
              <a:off x="8228013" y="2873376"/>
              <a:ext cx="173038" cy="231775"/>
            </a:xfrm>
            <a:custGeom>
              <a:avLst/>
              <a:gdLst>
                <a:gd name="T0" fmla="*/ 645 w 1092"/>
                <a:gd name="T1" fmla="*/ 8 h 1456"/>
                <a:gd name="T2" fmla="*/ 749 w 1092"/>
                <a:gd name="T3" fmla="*/ 43 h 1456"/>
                <a:gd name="T4" fmla="*/ 830 w 1092"/>
                <a:gd name="T5" fmla="*/ 94 h 1456"/>
                <a:gd name="T6" fmla="*/ 882 w 1092"/>
                <a:gd name="T7" fmla="*/ 145 h 1456"/>
                <a:gd name="T8" fmla="*/ 903 w 1092"/>
                <a:gd name="T9" fmla="*/ 175 h 1456"/>
                <a:gd name="T10" fmla="*/ 909 w 1092"/>
                <a:gd name="T11" fmla="*/ 178 h 1456"/>
                <a:gd name="T12" fmla="*/ 931 w 1092"/>
                <a:gd name="T13" fmla="*/ 184 h 1456"/>
                <a:gd name="T14" fmla="*/ 966 w 1092"/>
                <a:gd name="T15" fmla="*/ 203 h 1456"/>
                <a:gd name="T16" fmla="*/ 1002 w 1092"/>
                <a:gd name="T17" fmla="*/ 240 h 1456"/>
                <a:gd name="T18" fmla="*/ 1035 w 1092"/>
                <a:gd name="T19" fmla="*/ 299 h 1456"/>
                <a:gd name="T20" fmla="*/ 1057 w 1092"/>
                <a:gd name="T21" fmla="*/ 391 h 1456"/>
                <a:gd name="T22" fmla="*/ 1059 w 1092"/>
                <a:gd name="T23" fmla="*/ 518 h 1456"/>
                <a:gd name="T24" fmla="*/ 1038 w 1092"/>
                <a:gd name="T25" fmla="*/ 660 h 1456"/>
                <a:gd name="T26" fmla="*/ 1048 w 1092"/>
                <a:gd name="T27" fmla="*/ 695 h 1456"/>
                <a:gd name="T28" fmla="*/ 1075 w 1092"/>
                <a:gd name="T29" fmla="*/ 710 h 1456"/>
                <a:gd name="T30" fmla="*/ 1090 w 1092"/>
                <a:gd name="T31" fmla="*/ 747 h 1456"/>
                <a:gd name="T32" fmla="*/ 1089 w 1092"/>
                <a:gd name="T33" fmla="*/ 815 h 1456"/>
                <a:gd name="T34" fmla="*/ 1060 w 1092"/>
                <a:gd name="T35" fmla="*/ 925 h 1456"/>
                <a:gd name="T36" fmla="*/ 1024 w 1092"/>
                <a:gd name="T37" fmla="*/ 1007 h 1456"/>
                <a:gd name="T38" fmla="*/ 992 w 1092"/>
                <a:gd name="T39" fmla="*/ 1039 h 1456"/>
                <a:gd name="T40" fmla="*/ 963 w 1092"/>
                <a:gd name="T41" fmla="*/ 1117 h 1456"/>
                <a:gd name="T42" fmla="*/ 907 w 1092"/>
                <a:gd name="T43" fmla="*/ 1232 h 1456"/>
                <a:gd name="T44" fmla="*/ 821 w 1092"/>
                <a:gd name="T45" fmla="*/ 1337 h 1456"/>
                <a:gd name="T46" fmla="*/ 707 w 1092"/>
                <a:gd name="T47" fmla="*/ 1418 h 1456"/>
                <a:gd name="T48" fmla="*/ 569 w 1092"/>
                <a:gd name="T49" fmla="*/ 1456 h 1456"/>
                <a:gd name="T50" fmla="*/ 429 w 1092"/>
                <a:gd name="T51" fmla="*/ 1438 h 1456"/>
                <a:gd name="T52" fmla="*/ 305 w 1092"/>
                <a:gd name="T53" fmla="*/ 1368 h 1456"/>
                <a:gd name="T54" fmla="*/ 209 w 1092"/>
                <a:gd name="T55" fmla="*/ 1270 h 1456"/>
                <a:gd name="T56" fmla="*/ 143 w 1092"/>
                <a:gd name="T57" fmla="*/ 1155 h 1456"/>
                <a:gd name="T58" fmla="*/ 110 w 1092"/>
                <a:gd name="T59" fmla="*/ 1042 h 1456"/>
                <a:gd name="T60" fmla="*/ 80 w 1092"/>
                <a:gd name="T61" fmla="*/ 1023 h 1456"/>
                <a:gd name="T62" fmla="*/ 45 w 1092"/>
                <a:gd name="T63" fmla="*/ 959 h 1456"/>
                <a:gd name="T64" fmla="*/ 10 w 1092"/>
                <a:gd name="T65" fmla="*/ 846 h 1456"/>
                <a:gd name="T66" fmla="*/ 0 w 1092"/>
                <a:gd name="T67" fmla="*/ 766 h 1456"/>
                <a:gd name="T68" fmla="*/ 11 w 1092"/>
                <a:gd name="T69" fmla="*/ 718 h 1456"/>
                <a:gd name="T70" fmla="*/ 35 w 1092"/>
                <a:gd name="T71" fmla="*/ 699 h 1456"/>
                <a:gd name="T72" fmla="*/ 64 w 1092"/>
                <a:gd name="T73" fmla="*/ 695 h 1456"/>
                <a:gd name="T74" fmla="*/ 38 w 1092"/>
                <a:gd name="T75" fmla="*/ 579 h 1456"/>
                <a:gd name="T76" fmla="*/ 36 w 1092"/>
                <a:gd name="T77" fmla="*/ 448 h 1456"/>
                <a:gd name="T78" fmla="*/ 76 w 1092"/>
                <a:gd name="T79" fmla="*/ 319 h 1456"/>
                <a:gd name="T80" fmla="*/ 146 w 1092"/>
                <a:gd name="T81" fmla="*/ 211 h 1456"/>
                <a:gd name="T82" fmla="*/ 251 w 1092"/>
                <a:gd name="T83" fmla="*/ 112 h 1456"/>
                <a:gd name="T84" fmla="*/ 368 w 1092"/>
                <a:gd name="T85" fmla="*/ 39 h 1456"/>
                <a:gd name="T86" fmla="*/ 477 w 1092"/>
                <a:gd name="T87" fmla="*/ 6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2" h="1456">
                  <a:moveTo>
                    <a:pt x="560" y="0"/>
                  </a:moveTo>
                  <a:lnTo>
                    <a:pt x="604" y="2"/>
                  </a:lnTo>
                  <a:lnTo>
                    <a:pt x="645" y="8"/>
                  </a:lnTo>
                  <a:lnTo>
                    <a:pt x="683" y="18"/>
                  </a:lnTo>
                  <a:lnTo>
                    <a:pt x="717" y="29"/>
                  </a:lnTo>
                  <a:lnTo>
                    <a:pt x="749" y="43"/>
                  </a:lnTo>
                  <a:lnTo>
                    <a:pt x="776" y="59"/>
                  </a:lnTo>
                  <a:lnTo>
                    <a:pt x="805" y="75"/>
                  </a:lnTo>
                  <a:lnTo>
                    <a:pt x="830" y="94"/>
                  </a:lnTo>
                  <a:lnTo>
                    <a:pt x="851" y="112"/>
                  </a:lnTo>
                  <a:lnTo>
                    <a:pt x="868" y="129"/>
                  </a:lnTo>
                  <a:lnTo>
                    <a:pt x="882" y="145"/>
                  </a:lnTo>
                  <a:lnTo>
                    <a:pt x="892" y="158"/>
                  </a:lnTo>
                  <a:lnTo>
                    <a:pt x="900" y="168"/>
                  </a:lnTo>
                  <a:lnTo>
                    <a:pt x="903" y="175"/>
                  </a:lnTo>
                  <a:lnTo>
                    <a:pt x="905" y="178"/>
                  </a:lnTo>
                  <a:lnTo>
                    <a:pt x="906" y="178"/>
                  </a:lnTo>
                  <a:lnTo>
                    <a:pt x="909" y="178"/>
                  </a:lnTo>
                  <a:lnTo>
                    <a:pt x="915" y="179"/>
                  </a:lnTo>
                  <a:lnTo>
                    <a:pt x="923" y="181"/>
                  </a:lnTo>
                  <a:lnTo>
                    <a:pt x="931" y="184"/>
                  </a:lnTo>
                  <a:lnTo>
                    <a:pt x="942" y="189"/>
                  </a:lnTo>
                  <a:lnTo>
                    <a:pt x="953" y="196"/>
                  </a:lnTo>
                  <a:lnTo>
                    <a:pt x="966" y="203"/>
                  </a:lnTo>
                  <a:lnTo>
                    <a:pt x="978" y="212"/>
                  </a:lnTo>
                  <a:lnTo>
                    <a:pt x="990" y="224"/>
                  </a:lnTo>
                  <a:lnTo>
                    <a:pt x="1002" y="240"/>
                  </a:lnTo>
                  <a:lnTo>
                    <a:pt x="1014" y="256"/>
                  </a:lnTo>
                  <a:lnTo>
                    <a:pt x="1025" y="276"/>
                  </a:lnTo>
                  <a:lnTo>
                    <a:pt x="1035" y="299"/>
                  </a:lnTo>
                  <a:lnTo>
                    <a:pt x="1044" y="326"/>
                  </a:lnTo>
                  <a:lnTo>
                    <a:pt x="1051" y="357"/>
                  </a:lnTo>
                  <a:lnTo>
                    <a:pt x="1057" y="391"/>
                  </a:lnTo>
                  <a:lnTo>
                    <a:pt x="1060" y="428"/>
                  </a:lnTo>
                  <a:lnTo>
                    <a:pt x="1061" y="471"/>
                  </a:lnTo>
                  <a:lnTo>
                    <a:pt x="1059" y="518"/>
                  </a:lnTo>
                  <a:lnTo>
                    <a:pt x="1055" y="569"/>
                  </a:lnTo>
                  <a:lnTo>
                    <a:pt x="1046" y="626"/>
                  </a:lnTo>
                  <a:lnTo>
                    <a:pt x="1038" y="660"/>
                  </a:lnTo>
                  <a:lnTo>
                    <a:pt x="1028" y="695"/>
                  </a:lnTo>
                  <a:lnTo>
                    <a:pt x="1038" y="694"/>
                  </a:lnTo>
                  <a:lnTo>
                    <a:pt x="1048" y="695"/>
                  </a:lnTo>
                  <a:lnTo>
                    <a:pt x="1057" y="699"/>
                  </a:lnTo>
                  <a:lnTo>
                    <a:pt x="1066" y="703"/>
                  </a:lnTo>
                  <a:lnTo>
                    <a:pt x="1075" y="710"/>
                  </a:lnTo>
                  <a:lnTo>
                    <a:pt x="1081" y="718"/>
                  </a:lnTo>
                  <a:lnTo>
                    <a:pt x="1087" y="732"/>
                  </a:lnTo>
                  <a:lnTo>
                    <a:pt x="1090" y="747"/>
                  </a:lnTo>
                  <a:lnTo>
                    <a:pt x="1092" y="766"/>
                  </a:lnTo>
                  <a:lnTo>
                    <a:pt x="1091" y="789"/>
                  </a:lnTo>
                  <a:lnTo>
                    <a:pt x="1089" y="815"/>
                  </a:lnTo>
                  <a:lnTo>
                    <a:pt x="1082" y="846"/>
                  </a:lnTo>
                  <a:lnTo>
                    <a:pt x="1074" y="883"/>
                  </a:lnTo>
                  <a:lnTo>
                    <a:pt x="1060" y="925"/>
                  </a:lnTo>
                  <a:lnTo>
                    <a:pt x="1048" y="959"/>
                  </a:lnTo>
                  <a:lnTo>
                    <a:pt x="1036" y="986"/>
                  </a:lnTo>
                  <a:lnTo>
                    <a:pt x="1024" y="1007"/>
                  </a:lnTo>
                  <a:lnTo>
                    <a:pt x="1013" y="1023"/>
                  </a:lnTo>
                  <a:lnTo>
                    <a:pt x="1002" y="1033"/>
                  </a:lnTo>
                  <a:lnTo>
                    <a:pt x="992" y="1039"/>
                  </a:lnTo>
                  <a:lnTo>
                    <a:pt x="982" y="1042"/>
                  </a:lnTo>
                  <a:lnTo>
                    <a:pt x="974" y="1079"/>
                  </a:lnTo>
                  <a:lnTo>
                    <a:pt x="963" y="1117"/>
                  </a:lnTo>
                  <a:lnTo>
                    <a:pt x="948" y="1155"/>
                  </a:lnTo>
                  <a:lnTo>
                    <a:pt x="929" y="1194"/>
                  </a:lnTo>
                  <a:lnTo>
                    <a:pt x="907" y="1232"/>
                  </a:lnTo>
                  <a:lnTo>
                    <a:pt x="882" y="1269"/>
                  </a:lnTo>
                  <a:lnTo>
                    <a:pt x="853" y="1304"/>
                  </a:lnTo>
                  <a:lnTo>
                    <a:pt x="821" y="1337"/>
                  </a:lnTo>
                  <a:lnTo>
                    <a:pt x="786" y="1368"/>
                  </a:lnTo>
                  <a:lnTo>
                    <a:pt x="748" y="1395"/>
                  </a:lnTo>
                  <a:lnTo>
                    <a:pt x="707" y="1418"/>
                  </a:lnTo>
                  <a:lnTo>
                    <a:pt x="663" y="1436"/>
                  </a:lnTo>
                  <a:lnTo>
                    <a:pt x="617" y="1450"/>
                  </a:lnTo>
                  <a:lnTo>
                    <a:pt x="569" y="1456"/>
                  </a:lnTo>
                  <a:lnTo>
                    <a:pt x="522" y="1456"/>
                  </a:lnTo>
                  <a:lnTo>
                    <a:pt x="474" y="1450"/>
                  </a:lnTo>
                  <a:lnTo>
                    <a:pt x="429" y="1438"/>
                  </a:lnTo>
                  <a:lnTo>
                    <a:pt x="384" y="1419"/>
                  </a:lnTo>
                  <a:lnTo>
                    <a:pt x="342" y="1396"/>
                  </a:lnTo>
                  <a:lnTo>
                    <a:pt x="305" y="1368"/>
                  </a:lnTo>
                  <a:lnTo>
                    <a:pt x="270" y="1338"/>
                  </a:lnTo>
                  <a:lnTo>
                    <a:pt x="238" y="1305"/>
                  </a:lnTo>
                  <a:lnTo>
                    <a:pt x="209" y="1270"/>
                  </a:lnTo>
                  <a:lnTo>
                    <a:pt x="184" y="1232"/>
                  </a:lnTo>
                  <a:lnTo>
                    <a:pt x="162" y="1194"/>
                  </a:lnTo>
                  <a:lnTo>
                    <a:pt x="143" y="1155"/>
                  </a:lnTo>
                  <a:lnTo>
                    <a:pt x="129" y="1117"/>
                  </a:lnTo>
                  <a:lnTo>
                    <a:pt x="118" y="1079"/>
                  </a:lnTo>
                  <a:lnTo>
                    <a:pt x="110" y="1042"/>
                  </a:lnTo>
                  <a:lnTo>
                    <a:pt x="100" y="1039"/>
                  </a:lnTo>
                  <a:lnTo>
                    <a:pt x="90" y="1033"/>
                  </a:lnTo>
                  <a:lnTo>
                    <a:pt x="80" y="1023"/>
                  </a:lnTo>
                  <a:lnTo>
                    <a:pt x="68" y="1007"/>
                  </a:lnTo>
                  <a:lnTo>
                    <a:pt x="57" y="986"/>
                  </a:lnTo>
                  <a:lnTo>
                    <a:pt x="45" y="959"/>
                  </a:lnTo>
                  <a:lnTo>
                    <a:pt x="32" y="925"/>
                  </a:lnTo>
                  <a:lnTo>
                    <a:pt x="19" y="883"/>
                  </a:lnTo>
                  <a:lnTo>
                    <a:pt x="10" y="846"/>
                  </a:lnTo>
                  <a:lnTo>
                    <a:pt x="4" y="815"/>
                  </a:lnTo>
                  <a:lnTo>
                    <a:pt x="1" y="789"/>
                  </a:lnTo>
                  <a:lnTo>
                    <a:pt x="0" y="766"/>
                  </a:lnTo>
                  <a:lnTo>
                    <a:pt x="2" y="747"/>
                  </a:lnTo>
                  <a:lnTo>
                    <a:pt x="5" y="732"/>
                  </a:lnTo>
                  <a:lnTo>
                    <a:pt x="11" y="718"/>
                  </a:lnTo>
                  <a:lnTo>
                    <a:pt x="18" y="710"/>
                  </a:lnTo>
                  <a:lnTo>
                    <a:pt x="26" y="703"/>
                  </a:lnTo>
                  <a:lnTo>
                    <a:pt x="35" y="699"/>
                  </a:lnTo>
                  <a:lnTo>
                    <a:pt x="45" y="695"/>
                  </a:lnTo>
                  <a:lnTo>
                    <a:pt x="54" y="694"/>
                  </a:lnTo>
                  <a:lnTo>
                    <a:pt x="64" y="695"/>
                  </a:lnTo>
                  <a:lnTo>
                    <a:pt x="54" y="660"/>
                  </a:lnTo>
                  <a:lnTo>
                    <a:pt x="46" y="626"/>
                  </a:lnTo>
                  <a:lnTo>
                    <a:pt x="38" y="579"/>
                  </a:lnTo>
                  <a:lnTo>
                    <a:pt x="34" y="535"/>
                  </a:lnTo>
                  <a:lnTo>
                    <a:pt x="33" y="491"/>
                  </a:lnTo>
                  <a:lnTo>
                    <a:pt x="36" y="448"/>
                  </a:lnTo>
                  <a:lnTo>
                    <a:pt x="45" y="406"/>
                  </a:lnTo>
                  <a:lnTo>
                    <a:pt x="58" y="361"/>
                  </a:lnTo>
                  <a:lnTo>
                    <a:pt x="76" y="319"/>
                  </a:lnTo>
                  <a:lnTo>
                    <a:pt x="97" y="280"/>
                  </a:lnTo>
                  <a:lnTo>
                    <a:pt x="120" y="244"/>
                  </a:lnTo>
                  <a:lnTo>
                    <a:pt x="146" y="211"/>
                  </a:lnTo>
                  <a:lnTo>
                    <a:pt x="174" y="180"/>
                  </a:lnTo>
                  <a:lnTo>
                    <a:pt x="211" y="145"/>
                  </a:lnTo>
                  <a:lnTo>
                    <a:pt x="251" y="112"/>
                  </a:lnTo>
                  <a:lnTo>
                    <a:pt x="293" y="82"/>
                  </a:lnTo>
                  <a:lnTo>
                    <a:pt x="329" y="59"/>
                  </a:lnTo>
                  <a:lnTo>
                    <a:pt x="368" y="39"/>
                  </a:lnTo>
                  <a:lnTo>
                    <a:pt x="408" y="22"/>
                  </a:lnTo>
                  <a:lnTo>
                    <a:pt x="441" y="12"/>
                  </a:lnTo>
                  <a:lnTo>
                    <a:pt x="477" y="6"/>
                  </a:lnTo>
                  <a:lnTo>
                    <a:pt x="513" y="2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465"/>
            <p:cNvSpPr>
              <a:spLocks/>
            </p:cNvSpPr>
            <p:nvPr/>
          </p:nvSpPr>
          <p:spPr bwMode="auto">
            <a:xfrm>
              <a:off x="8461375" y="2935288"/>
              <a:ext cx="146050" cy="193675"/>
            </a:xfrm>
            <a:custGeom>
              <a:avLst/>
              <a:gdLst>
                <a:gd name="T0" fmla="*/ 510 w 920"/>
                <a:gd name="T1" fmla="*/ 2 h 1224"/>
                <a:gd name="T2" fmla="*/ 575 w 920"/>
                <a:gd name="T3" fmla="*/ 14 h 1224"/>
                <a:gd name="T4" fmla="*/ 630 w 920"/>
                <a:gd name="T5" fmla="*/ 35 h 1224"/>
                <a:gd name="T6" fmla="*/ 682 w 920"/>
                <a:gd name="T7" fmla="*/ 65 h 1224"/>
                <a:gd name="T8" fmla="*/ 723 w 920"/>
                <a:gd name="T9" fmla="*/ 99 h 1224"/>
                <a:gd name="T10" fmla="*/ 749 w 920"/>
                <a:gd name="T11" fmla="*/ 129 h 1224"/>
                <a:gd name="T12" fmla="*/ 761 w 920"/>
                <a:gd name="T13" fmla="*/ 147 h 1224"/>
                <a:gd name="T14" fmla="*/ 764 w 920"/>
                <a:gd name="T15" fmla="*/ 150 h 1224"/>
                <a:gd name="T16" fmla="*/ 772 w 920"/>
                <a:gd name="T17" fmla="*/ 151 h 1224"/>
                <a:gd name="T18" fmla="*/ 788 w 920"/>
                <a:gd name="T19" fmla="*/ 157 h 1224"/>
                <a:gd name="T20" fmla="*/ 806 w 920"/>
                <a:gd name="T21" fmla="*/ 167 h 1224"/>
                <a:gd name="T22" fmla="*/ 828 w 920"/>
                <a:gd name="T23" fmla="*/ 183 h 1224"/>
                <a:gd name="T24" fmla="*/ 849 w 920"/>
                <a:gd name="T25" fmla="*/ 209 h 1224"/>
                <a:gd name="T26" fmla="*/ 869 w 920"/>
                <a:gd name="T27" fmla="*/ 245 h 1224"/>
                <a:gd name="T28" fmla="*/ 884 w 920"/>
                <a:gd name="T29" fmla="*/ 292 h 1224"/>
                <a:gd name="T30" fmla="*/ 892 w 920"/>
                <a:gd name="T31" fmla="*/ 354 h 1224"/>
                <a:gd name="T32" fmla="*/ 892 w 920"/>
                <a:gd name="T33" fmla="*/ 431 h 1224"/>
                <a:gd name="T34" fmla="*/ 881 w 920"/>
                <a:gd name="T35" fmla="*/ 526 h 1224"/>
                <a:gd name="T36" fmla="*/ 865 w 920"/>
                <a:gd name="T37" fmla="*/ 585 h 1224"/>
                <a:gd name="T38" fmla="*/ 884 w 920"/>
                <a:gd name="T39" fmla="*/ 585 h 1224"/>
                <a:gd name="T40" fmla="*/ 900 w 920"/>
                <a:gd name="T41" fmla="*/ 592 h 1224"/>
                <a:gd name="T42" fmla="*/ 913 w 920"/>
                <a:gd name="T43" fmla="*/ 609 h 1224"/>
                <a:gd name="T44" fmla="*/ 920 w 920"/>
                <a:gd name="T45" fmla="*/ 638 h 1224"/>
                <a:gd name="T46" fmla="*/ 918 w 920"/>
                <a:gd name="T47" fmla="*/ 682 h 1224"/>
                <a:gd name="T48" fmla="*/ 903 w 920"/>
                <a:gd name="T49" fmla="*/ 742 h 1224"/>
                <a:gd name="T50" fmla="*/ 882 w 920"/>
                <a:gd name="T51" fmla="*/ 806 h 1224"/>
                <a:gd name="T52" fmla="*/ 862 w 920"/>
                <a:gd name="T53" fmla="*/ 847 h 1224"/>
                <a:gd name="T54" fmla="*/ 844 w 920"/>
                <a:gd name="T55" fmla="*/ 868 h 1224"/>
                <a:gd name="T56" fmla="*/ 826 w 920"/>
                <a:gd name="T57" fmla="*/ 876 h 1224"/>
                <a:gd name="T58" fmla="*/ 809 w 920"/>
                <a:gd name="T59" fmla="*/ 944 h 1224"/>
                <a:gd name="T60" fmla="*/ 777 w 920"/>
                <a:gd name="T61" fmla="*/ 1015 h 1224"/>
                <a:gd name="T62" fmla="*/ 729 w 920"/>
                <a:gd name="T63" fmla="*/ 1083 h 1224"/>
                <a:gd name="T64" fmla="*/ 670 w 920"/>
                <a:gd name="T65" fmla="*/ 1143 h 1224"/>
                <a:gd name="T66" fmla="*/ 598 w 920"/>
                <a:gd name="T67" fmla="*/ 1190 h 1224"/>
                <a:gd name="T68" fmla="*/ 519 w 920"/>
                <a:gd name="T69" fmla="*/ 1219 h 1224"/>
                <a:gd name="T70" fmla="*/ 440 w 920"/>
                <a:gd name="T71" fmla="*/ 1224 h 1224"/>
                <a:gd name="T72" fmla="*/ 362 w 920"/>
                <a:gd name="T73" fmla="*/ 1208 h 1224"/>
                <a:gd name="T74" fmla="*/ 283 w 920"/>
                <a:gd name="T75" fmla="*/ 1169 h 1224"/>
                <a:gd name="T76" fmla="*/ 217 w 920"/>
                <a:gd name="T77" fmla="*/ 1115 h 1224"/>
                <a:gd name="T78" fmla="*/ 164 w 920"/>
                <a:gd name="T79" fmla="*/ 1050 h 1224"/>
                <a:gd name="T80" fmla="*/ 126 w 920"/>
                <a:gd name="T81" fmla="*/ 981 h 1224"/>
                <a:gd name="T82" fmla="*/ 101 w 920"/>
                <a:gd name="T83" fmla="*/ 910 h 1224"/>
                <a:gd name="T84" fmla="*/ 85 w 920"/>
                <a:gd name="T85" fmla="*/ 874 h 1224"/>
                <a:gd name="T86" fmla="*/ 68 w 920"/>
                <a:gd name="T87" fmla="*/ 860 h 1224"/>
                <a:gd name="T88" fmla="*/ 49 w 920"/>
                <a:gd name="T89" fmla="*/ 830 h 1224"/>
                <a:gd name="T90" fmla="*/ 28 w 920"/>
                <a:gd name="T91" fmla="*/ 778 h 1224"/>
                <a:gd name="T92" fmla="*/ 8 w 920"/>
                <a:gd name="T93" fmla="*/ 709 h 1224"/>
                <a:gd name="T94" fmla="*/ 0 w 920"/>
                <a:gd name="T95" fmla="*/ 657 h 1224"/>
                <a:gd name="T96" fmla="*/ 4 w 920"/>
                <a:gd name="T97" fmla="*/ 622 h 1224"/>
                <a:gd name="T98" fmla="*/ 14 w 920"/>
                <a:gd name="T99" fmla="*/ 599 h 1224"/>
                <a:gd name="T100" fmla="*/ 29 w 920"/>
                <a:gd name="T101" fmla="*/ 588 h 1224"/>
                <a:gd name="T102" fmla="*/ 47 w 920"/>
                <a:gd name="T103" fmla="*/ 584 h 1224"/>
                <a:gd name="T104" fmla="*/ 47 w 920"/>
                <a:gd name="T105" fmla="*/ 556 h 1224"/>
                <a:gd name="T106" fmla="*/ 33 w 920"/>
                <a:gd name="T107" fmla="*/ 478 h 1224"/>
                <a:gd name="T108" fmla="*/ 31 w 920"/>
                <a:gd name="T109" fmla="*/ 386 h 1224"/>
                <a:gd name="T110" fmla="*/ 51 w 920"/>
                <a:gd name="T111" fmla="*/ 303 h 1224"/>
                <a:gd name="T112" fmla="*/ 83 w 920"/>
                <a:gd name="T113" fmla="*/ 235 h 1224"/>
                <a:gd name="T114" fmla="*/ 125 w 920"/>
                <a:gd name="T115" fmla="*/ 178 h 1224"/>
                <a:gd name="T116" fmla="*/ 179 w 920"/>
                <a:gd name="T117" fmla="*/ 121 h 1224"/>
                <a:gd name="T118" fmla="*/ 247 w 920"/>
                <a:gd name="T119" fmla="*/ 68 h 1224"/>
                <a:gd name="T120" fmla="*/ 310 w 920"/>
                <a:gd name="T121" fmla="*/ 33 h 1224"/>
                <a:gd name="T122" fmla="*/ 373 w 920"/>
                <a:gd name="T123" fmla="*/ 11 h 1224"/>
                <a:gd name="T124" fmla="*/ 432 w 920"/>
                <a:gd name="T125" fmla="*/ 2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0" h="1224">
                  <a:moveTo>
                    <a:pt x="473" y="0"/>
                  </a:moveTo>
                  <a:lnTo>
                    <a:pt x="510" y="2"/>
                  </a:lnTo>
                  <a:lnTo>
                    <a:pt x="544" y="7"/>
                  </a:lnTo>
                  <a:lnTo>
                    <a:pt x="575" y="14"/>
                  </a:lnTo>
                  <a:lnTo>
                    <a:pt x="605" y="24"/>
                  </a:lnTo>
                  <a:lnTo>
                    <a:pt x="630" y="35"/>
                  </a:lnTo>
                  <a:lnTo>
                    <a:pt x="654" y="49"/>
                  </a:lnTo>
                  <a:lnTo>
                    <a:pt x="682" y="65"/>
                  </a:lnTo>
                  <a:lnTo>
                    <a:pt x="704" y="83"/>
                  </a:lnTo>
                  <a:lnTo>
                    <a:pt x="723" y="99"/>
                  </a:lnTo>
                  <a:lnTo>
                    <a:pt x="738" y="116"/>
                  </a:lnTo>
                  <a:lnTo>
                    <a:pt x="749" y="129"/>
                  </a:lnTo>
                  <a:lnTo>
                    <a:pt x="757" y="140"/>
                  </a:lnTo>
                  <a:lnTo>
                    <a:pt x="761" y="147"/>
                  </a:lnTo>
                  <a:lnTo>
                    <a:pt x="762" y="149"/>
                  </a:lnTo>
                  <a:lnTo>
                    <a:pt x="764" y="150"/>
                  </a:lnTo>
                  <a:lnTo>
                    <a:pt x="767" y="150"/>
                  </a:lnTo>
                  <a:lnTo>
                    <a:pt x="772" y="151"/>
                  </a:lnTo>
                  <a:lnTo>
                    <a:pt x="779" y="153"/>
                  </a:lnTo>
                  <a:lnTo>
                    <a:pt x="788" y="157"/>
                  </a:lnTo>
                  <a:lnTo>
                    <a:pt x="797" y="160"/>
                  </a:lnTo>
                  <a:lnTo>
                    <a:pt x="806" y="167"/>
                  </a:lnTo>
                  <a:lnTo>
                    <a:pt x="817" y="173"/>
                  </a:lnTo>
                  <a:lnTo>
                    <a:pt x="828" y="183"/>
                  </a:lnTo>
                  <a:lnTo>
                    <a:pt x="839" y="194"/>
                  </a:lnTo>
                  <a:lnTo>
                    <a:pt x="849" y="209"/>
                  </a:lnTo>
                  <a:lnTo>
                    <a:pt x="859" y="225"/>
                  </a:lnTo>
                  <a:lnTo>
                    <a:pt x="869" y="245"/>
                  </a:lnTo>
                  <a:lnTo>
                    <a:pt x="877" y="267"/>
                  </a:lnTo>
                  <a:lnTo>
                    <a:pt x="884" y="292"/>
                  </a:lnTo>
                  <a:lnTo>
                    <a:pt x="889" y="321"/>
                  </a:lnTo>
                  <a:lnTo>
                    <a:pt x="892" y="354"/>
                  </a:lnTo>
                  <a:lnTo>
                    <a:pt x="893" y="391"/>
                  </a:lnTo>
                  <a:lnTo>
                    <a:pt x="892" y="431"/>
                  </a:lnTo>
                  <a:lnTo>
                    <a:pt x="888" y="477"/>
                  </a:lnTo>
                  <a:lnTo>
                    <a:pt x="881" y="526"/>
                  </a:lnTo>
                  <a:lnTo>
                    <a:pt x="874" y="556"/>
                  </a:lnTo>
                  <a:lnTo>
                    <a:pt x="865" y="585"/>
                  </a:lnTo>
                  <a:lnTo>
                    <a:pt x="875" y="584"/>
                  </a:lnTo>
                  <a:lnTo>
                    <a:pt x="884" y="585"/>
                  </a:lnTo>
                  <a:lnTo>
                    <a:pt x="892" y="588"/>
                  </a:lnTo>
                  <a:lnTo>
                    <a:pt x="900" y="592"/>
                  </a:lnTo>
                  <a:lnTo>
                    <a:pt x="908" y="599"/>
                  </a:lnTo>
                  <a:lnTo>
                    <a:pt x="913" y="609"/>
                  </a:lnTo>
                  <a:lnTo>
                    <a:pt x="918" y="622"/>
                  </a:lnTo>
                  <a:lnTo>
                    <a:pt x="920" y="638"/>
                  </a:lnTo>
                  <a:lnTo>
                    <a:pt x="920" y="657"/>
                  </a:lnTo>
                  <a:lnTo>
                    <a:pt x="918" y="682"/>
                  </a:lnTo>
                  <a:lnTo>
                    <a:pt x="912" y="709"/>
                  </a:lnTo>
                  <a:lnTo>
                    <a:pt x="903" y="742"/>
                  </a:lnTo>
                  <a:lnTo>
                    <a:pt x="892" y="778"/>
                  </a:lnTo>
                  <a:lnTo>
                    <a:pt x="882" y="806"/>
                  </a:lnTo>
                  <a:lnTo>
                    <a:pt x="871" y="830"/>
                  </a:lnTo>
                  <a:lnTo>
                    <a:pt x="862" y="847"/>
                  </a:lnTo>
                  <a:lnTo>
                    <a:pt x="853" y="860"/>
                  </a:lnTo>
                  <a:lnTo>
                    <a:pt x="844" y="868"/>
                  </a:lnTo>
                  <a:lnTo>
                    <a:pt x="835" y="874"/>
                  </a:lnTo>
                  <a:lnTo>
                    <a:pt x="826" y="876"/>
                  </a:lnTo>
                  <a:lnTo>
                    <a:pt x="820" y="910"/>
                  </a:lnTo>
                  <a:lnTo>
                    <a:pt x="809" y="944"/>
                  </a:lnTo>
                  <a:lnTo>
                    <a:pt x="794" y="980"/>
                  </a:lnTo>
                  <a:lnTo>
                    <a:pt x="777" y="1015"/>
                  </a:lnTo>
                  <a:lnTo>
                    <a:pt x="755" y="1050"/>
                  </a:lnTo>
                  <a:lnTo>
                    <a:pt x="729" y="1083"/>
                  </a:lnTo>
                  <a:lnTo>
                    <a:pt x="702" y="1114"/>
                  </a:lnTo>
                  <a:lnTo>
                    <a:pt x="670" y="1143"/>
                  </a:lnTo>
                  <a:lnTo>
                    <a:pt x="636" y="1168"/>
                  </a:lnTo>
                  <a:lnTo>
                    <a:pt x="598" y="1190"/>
                  </a:lnTo>
                  <a:lnTo>
                    <a:pt x="559" y="1208"/>
                  </a:lnTo>
                  <a:lnTo>
                    <a:pt x="519" y="1219"/>
                  </a:lnTo>
                  <a:lnTo>
                    <a:pt x="479" y="1224"/>
                  </a:lnTo>
                  <a:lnTo>
                    <a:pt x="440" y="1224"/>
                  </a:lnTo>
                  <a:lnTo>
                    <a:pt x="400" y="1219"/>
                  </a:lnTo>
                  <a:lnTo>
                    <a:pt x="362" y="1208"/>
                  </a:lnTo>
                  <a:lnTo>
                    <a:pt x="321" y="1191"/>
                  </a:lnTo>
                  <a:lnTo>
                    <a:pt x="283" y="1169"/>
                  </a:lnTo>
                  <a:lnTo>
                    <a:pt x="249" y="1144"/>
                  </a:lnTo>
                  <a:lnTo>
                    <a:pt x="217" y="1115"/>
                  </a:lnTo>
                  <a:lnTo>
                    <a:pt x="190" y="1083"/>
                  </a:lnTo>
                  <a:lnTo>
                    <a:pt x="164" y="1050"/>
                  </a:lnTo>
                  <a:lnTo>
                    <a:pt x="144" y="1016"/>
                  </a:lnTo>
                  <a:lnTo>
                    <a:pt x="126" y="981"/>
                  </a:lnTo>
                  <a:lnTo>
                    <a:pt x="112" y="945"/>
                  </a:lnTo>
                  <a:lnTo>
                    <a:pt x="101" y="910"/>
                  </a:lnTo>
                  <a:lnTo>
                    <a:pt x="94" y="876"/>
                  </a:lnTo>
                  <a:lnTo>
                    <a:pt x="85" y="874"/>
                  </a:lnTo>
                  <a:lnTo>
                    <a:pt x="77" y="868"/>
                  </a:lnTo>
                  <a:lnTo>
                    <a:pt x="68" y="860"/>
                  </a:lnTo>
                  <a:lnTo>
                    <a:pt x="59" y="847"/>
                  </a:lnTo>
                  <a:lnTo>
                    <a:pt x="49" y="830"/>
                  </a:lnTo>
                  <a:lnTo>
                    <a:pt x="38" y="806"/>
                  </a:lnTo>
                  <a:lnTo>
                    <a:pt x="28" y="778"/>
                  </a:lnTo>
                  <a:lnTo>
                    <a:pt x="17" y="742"/>
                  </a:lnTo>
                  <a:lnTo>
                    <a:pt x="8" y="709"/>
                  </a:lnTo>
                  <a:lnTo>
                    <a:pt x="4" y="682"/>
                  </a:lnTo>
                  <a:lnTo>
                    <a:pt x="0" y="657"/>
                  </a:lnTo>
                  <a:lnTo>
                    <a:pt x="2" y="638"/>
                  </a:lnTo>
                  <a:lnTo>
                    <a:pt x="4" y="622"/>
                  </a:lnTo>
                  <a:lnTo>
                    <a:pt x="8" y="609"/>
                  </a:lnTo>
                  <a:lnTo>
                    <a:pt x="14" y="599"/>
                  </a:lnTo>
                  <a:lnTo>
                    <a:pt x="20" y="592"/>
                  </a:lnTo>
                  <a:lnTo>
                    <a:pt x="29" y="588"/>
                  </a:lnTo>
                  <a:lnTo>
                    <a:pt x="38" y="585"/>
                  </a:lnTo>
                  <a:lnTo>
                    <a:pt x="47" y="584"/>
                  </a:lnTo>
                  <a:lnTo>
                    <a:pt x="57" y="585"/>
                  </a:lnTo>
                  <a:lnTo>
                    <a:pt x="47" y="556"/>
                  </a:lnTo>
                  <a:lnTo>
                    <a:pt x="40" y="526"/>
                  </a:lnTo>
                  <a:lnTo>
                    <a:pt x="33" y="478"/>
                  </a:lnTo>
                  <a:lnTo>
                    <a:pt x="29" y="431"/>
                  </a:lnTo>
                  <a:lnTo>
                    <a:pt x="31" y="386"/>
                  </a:lnTo>
                  <a:lnTo>
                    <a:pt x="40" y="341"/>
                  </a:lnTo>
                  <a:lnTo>
                    <a:pt x="51" y="303"/>
                  </a:lnTo>
                  <a:lnTo>
                    <a:pt x="65" y="268"/>
                  </a:lnTo>
                  <a:lnTo>
                    <a:pt x="83" y="235"/>
                  </a:lnTo>
                  <a:lnTo>
                    <a:pt x="103" y="205"/>
                  </a:lnTo>
                  <a:lnTo>
                    <a:pt x="125" y="178"/>
                  </a:lnTo>
                  <a:lnTo>
                    <a:pt x="148" y="151"/>
                  </a:lnTo>
                  <a:lnTo>
                    <a:pt x="179" y="121"/>
                  </a:lnTo>
                  <a:lnTo>
                    <a:pt x="212" y="94"/>
                  </a:lnTo>
                  <a:lnTo>
                    <a:pt x="247" y="68"/>
                  </a:lnTo>
                  <a:lnTo>
                    <a:pt x="278" y="50"/>
                  </a:lnTo>
                  <a:lnTo>
                    <a:pt x="310" y="33"/>
                  </a:lnTo>
                  <a:lnTo>
                    <a:pt x="344" y="19"/>
                  </a:lnTo>
                  <a:lnTo>
                    <a:pt x="373" y="11"/>
                  </a:lnTo>
                  <a:lnTo>
                    <a:pt x="402" y="4"/>
                  </a:lnTo>
                  <a:lnTo>
                    <a:pt x="432" y="2"/>
                  </a:lnTo>
                  <a:lnTo>
                    <a:pt x="4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60" name="Freeform 470"/>
          <p:cNvSpPr>
            <a:spLocks noEditPoints="1"/>
          </p:cNvSpPr>
          <p:nvPr/>
        </p:nvSpPr>
        <p:spPr bwMode="auto">
          <a:xfrm>
            <a:off x="9079059" y="2679700"/>
            <a:ext cx="573088" cy="571500"/>
          </a:xfrm>
          <a:custGeom>
            <a:avLst/>
            <a:gdLst>
              <a:gd name="T0" fmla="*/ 1661 w 3609"/>
              <a:gd name="T1" fmla="*/ 606 h 3599"/>
              <a:gd name="T2" fmla="*/ 1654 w 3609"/>
              <a:gd name="T3" fmla="*/ 801 h 3599"/>
              <a:gd name="T4" fmla="*/ 1606 w 3609"/>
              <a:gd name="T5" fmla="*/ 865 h 3599"/>
              <a:gd name="T6" fmla="*/ 1379 w 3609"/>
              <a:gd name="T7" fmla="*/ 978 h 3599"/>
              <a:gd name="T8" fmla="*/ 1212 w 3609"/>
              <a:gd name="T9" fmla="*/ 1206 h 3599"/>
              <a:gd name="T10" fmla="*/ 1194 w 3609"/>
              <a:gd name="T11" fmla="*/ 1510 h 3599"/>
              <a:gd name="T12" fmla="*/ 1339 w 3609"/>
              <a:gd name="T13" fmla="*/ 1742 h 3599"/>
              <a:gd name="T14" fmla="*/ 1631 w 3609"/>
              <a:gd name="T15" fmla="*/ 1913 h 3599"/>
              <a:gd name="T16" fmla="*/ 1905 w 3609"/>
              <a:gd name="T17" fmla="*/ 2037 h 3599"/>
              <a:gd name="T18" fmla="*/ 2007 w 3609"/>
              <a:gd name="T19" fmla="*/ 2195 h 3599"/>
              <a:gd name="T20" fmla="*/ 1924 w 3609"/>
              <a:gd name="T21" fmla="*/ 2346 h 3599"/>
              <a:gd name="T22" fmla="*/ 1700 w 3609"/>
              <a:gd name="T23" fmla="*/ 2395 h 3599"/>
              <a:gd name="T24" fmla="*/ 1330 w 3609"/>
              <a:gd name="T25" fmla="*/ 2290 h 3599"/>
              <a:gd name="T26" fmla="*/ 1244 w 3609"/>
              <a:gd name="T27" fmla="*/ 2293 h 3599"/>
              <a:gd name="T28" fmla="*/ 1166 w 3609"/>
              <a:gd name="T29" fmla="*/ 2561 h 3599"/>
              <a:gd name="T30" fmla="*/ 1238 w 3609"/>
              <a:gd name="T31" fmla="*/ 2646 h 3599"/>
              <a:gd name="T32" fmla="*/ 1572 w 3609"/>
              <a:gd name="T33" fmla="*/ 2738 h 3599"/>
              <a:gd name="T34" fmla="*/ 1630 w 3609"/>
              <a:gd name="T35" fmla="*/ 2807 h 3599"/>
              <a:gd name="T36" fmla="*/ 1645 w 3609"/>
              <a:gd name="T37" fmla="*/ 3003 h 3599"/>
              <a:gd name="T38" fmla="*/ 1877 w 3609"/>
              <a:gd name="T39" fmla="*/ 3030 h 3599"/>
              <a:gd name="T40" fmla="*/ 1948 w 3609"/>
              <a:gd name="T41" fmla="*/ 2956 h 3599"/>
              <a:gd name="T42" fmla="*/ 1971 w 3609"/>
              <a:gd name="T43" fmla="*/ 2727 h 3599"/>
              <a:gd name="T44" fmla="*/ 2166 w 3609"/>
              <a:gd name="T45" fmla="*/ 2642 h 3599"/>
              <a:gd name="T46" fmla="*/ 2385 w 3609"/>
              <a:gd name="T47" fmla="*/ 2417 h 3599"/>
              <a:gd name="T48" fmla="*/ 2442 w 3609"/>
              <a:gd name="T49" fmla="*/ 2114 h 3599"/>
              <a:gd name="T50" fmla="*/ 2321 w 3609"/>
              <a:gd name="T51" fmla="*/ 1829 h 3599"/>
              <a:gd name="T52" fmla="*/ 2002 w 3609"/>
              <a:gd name="T53" fmla="*/ 1615 h 3599"/>
              <a:gd name="T54" fmla="*/ 1684 w 3609"/>
              <a:gd name="T55" fmla="*/ 1458 h 3599"/>
              <a:gd name="T56" fmla="*/ 1623 w 3609"/>
              <a:gd name="T57" fmla="*/ 1307 h 3599"/>
              <a:gd name="T58" fmla="*/ 1753 w 3609"/>
              <a:gd name="T59" fmla="*/ 1191 h 3599"/>
              <a:gd name="T60" fmla="*/ 2004 w 3609"/>
              <a:gd name="T61" fmla="*/ 1192 h 3599"/>
              <a:gd name="T62" fmla="*/ 2253 w 3609"/>
              <a:gd name="T63" fmla="*/ 1272 h 3599"/>
              <a:gd name="T64" fmla="*/ 2333 w 3609"/>
              <a:gd name="T65" fmla="*/ 1115 h 3599"/>
              <a:gd name="T66" fmla="*/ 2335 w 3609"/>
              <a:gd name="T67" fmla="*/ 931 h 3599"/>
              <a:gd name="T68" fmla="*/ 2046 w 3609"/>
              <a:gd name="T69" fmla="*/ 845 h 3599"/>
              <a:gd name="T70" fmla="*/ 1969 w 3609"/>
              <a:gd name="T71" fmla="*/ 795 h 3599"/>
              <a:gd name="T72" fmla="*/ 1961 w 3609"/>
              <a:gd name="T73" fmla="*/ 624 h 3599"/>
              <a:gd name="T74" fmla="*/ 1865 w 3609"/>
              <a:gd name="T75" fmla="*/ 568 h 3599"/>
              <a:gd name="T76" fmla="*/ 2129 w 3609"/>
              <a:gd name="T77" fmla="*/ 29 h 3599"/>
              <a:gd name="T78" fmla="*/ 2715 w 3609"/>
              <a:gd name="T79" fmla="*/ 245 h 3599"/>
              <a:gd name="T80" fmla="*/ 3184 w 3609"/>
              <a:gd name="T81" fmla="*/ 640 h 3599"/>
              <a:gd name="T82" fmla="*/ 3496 w 3609"/>
              <a:gd name="T83" fmla="*/ 1172 h 3599"/>
              <a:gd name="T84" fmla="*/ 3609 w 3609"/>
              <a:gd name="T85" fmla="*/ 1800 h 3599"/>
              <a:gd name="T86" fmla="*/ 3496 w 3609"/>
              <a:gd name="T87" fmla="*/ 2428 h 3599"/>
              <a:gd name="T88" fmla="*/ 3184 w 3609"/>
              <a:gd name="T89" fmla="*/ 2958 h 3599"/>
              <a:gd name="T90" fmla="*/ 2715 w 3609"/>
              <a:gd name="T91" fmla="*/ 3353 h 3599"/>
              <a:gd name="T92" fmla="*/ 2129 w 3609"/>
              <a:gd name="T93" fmla="*/ 3570 h 3599"/>
              <a:gd name="T94" fmla="*/ 1480 w 3609"/>
              <a:gd name="T95" fmla="*/ 3570 h 3599"/>
              <a:gd name="T96" fmla="*/ 894 w 3609"/>
              <a:gd name="T97" fmla="*/ 3353 h 3599"/>
              <a:gd name="T98" fmla="*/ 424 w 3609"/>
              <a:gd name="T99" fmla="*/ 2958 h 3599"/>
              <a:gd name="T100" fmla="*/ 113 w 3609"/>
              <a:gd name="T101" fmla="*/ 2428 h 3599"/>
              <a:gd name="T102" fmla="*/ 0 w 3609"/>
              <a:gd name="T103" fmla="*/ 1800 h 3599"/>
              <a:gd name="T104" fmla="*/ 113 w 3609"/>
              <a:gd name="T105" fmla="*/ 1172 h 3599"/>
              <a:gd name="T106" fmla="*/ 424 w 3609"/>
              <a:gd name="T107" fmla="*/ 640 h 3599"/>
              <a:gd name="T108" fmla="*/ 894 w 3609"/>
              <a:gd name="T109" fmla="*/ 245 h 3599"/>
              <a:gd name="T110" fmla="*/ 1480 w 3609"/>
              <a:gd name="T111" fmla="*/ 29 h 3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09" h="3599">
                <a:moveTo>
                  <a:pt x="1742" y="568"/>
                </a:moveTo>
                <a:lnTo>
                  <a:pt x="1714" y="569"/>
                </a:lnTo>
                <a:lnTo>
                  <a:pt x="1694" y="573"/>
                </a:lnTo>
                <a:lnTo>
                  <a:pt x="1678" y="580"/>
                </a:lnTo>
                <a:lnTo>
                  <a:pt x="1667" y="591"/>
                </a:lnTo>
                <a:lnTo>
                  <a:pt x="1661" y="606"/>
                </a:lnTo>
                <a:lnTo>
                  <a:pt x="1657" y="628"/>
                </a:lnTo>
                <a:lnTo>
                  <a:pt x="1655" y="655"/>
                </a:lnTo>
                <a:lnTo>
                  <a:pt x="1654" y="705"/>
                </a:lnTo>
                <a:lnTo>
                  <a:pt x="1654" y="754"/>
                </a:lnTo>
                <a:lnTo>
                  <a:pt x="1654" y="780"/>
                </a:lnTo>
                <a:lnTo>
                  <a:pt x="1654" y="801"/>
                </a:lnTo>
                <a:lnTo>
                  <a:pt x="1652" y="817"/>
                </a:lnTo>
                <a:lnTo>
                  <a:pt x="1649" y="831"/>
                </a:lnTo>
                <a:lnTo>
                  <a:pt x="1642" y="841"/>
                </a:lnTo>
                <a:lnTo>
                  <a:pt x="1634" y="850"/>
                </a:lnTo>
                <a:lnTo>
                  <a:pt x="1622" y="858"/>
                </a:lnTo>
                <a:lnTo>
                  <a:pt x="1606" y="865"/>
                </a:lnTo>
                <a:lnTo>
                  <a:pt x="1586" y="873"/>
                </a:lnTo>
                <a:lnTo>
                  <a:pt x="1561" y="883"/>
                </a:lnTo>
                <a:lnTo>
                  <a:pt x="1510" y="903"/>
                </a:lnTo>
                <a:lnTo>
                  <a:pt x="1463" y="926"/>
                </a:lnTo>
                <a:lnTo>
                  <a:pt x="1419" y="951"/>
                </a:lnTo>
                <a:lnTo>
                  <a:pt x="1379" y="978"/>
                </a:lnTo>
                <a:lnTo>
                  <a:pt x="1341" y="1009"/>
                </a:lnTo>
                <a:lnTo>
                  <a:pt x="1309" y="1043"/>
                </a:lnTo>
                <a:lnTo>
                  <a:pt x="1278" y="1079"/>
                </a:lnTo>
                <a:lnTo>
                  <a:pt x="1253" y="1118"/>
                </a:lnTo>
                <a:lnTo>
                  <a:pt x="1230" y="1161"/>
                </a:lnTo>
                <a:lnTo>
                  <a:pt x="1212" y="1206"/>
                </a:lnTo>
                <a:lnTo>
                  <a:pt x="1198" y="1255"/>
                </a:lnTo>
                <a:lnTo>
                  <a:pt x="1188" y="1306"/>
                </a:lnTo>
                <a:lnTo>
                  <a:pt x="1182" y="1361"/>
                </a:lnTo>
                <a:lnTo>
                  <a:pt x="1181" y="1413"/>
                </a:lnTo>
                <a:lnTo>
                  <a:pt x="1186" y="1463"/>
                </a:lnTo>
                <a:lnTo>
                  <a:pt x="1194" y="1510"/>
                </a:lnTo>
                <a:lnTo>
                  <a:pt x="1209" y="1555"/>
                </a:lnTo>
                <a:lnTo>
                  <a:pt x="1227" y="1597"/>
                </a:lnTo>
                <a:lnTo>
                  <a:pt x="1249" y="1637"/>
                </a:lnTo>
                <a:lnTo>
                  <a:pt x="1276" y="1674"/>
                </a:lnTo>
                <a:lnTo>
                  <a:pt x="1306" y="1709"/>
                </a:lnTo>
                <a:lnTo>
                  <a:pt x="1339" y="1742"/>
                </a:lnTo>
                <a:lnTo>
                  <a:pt x="1377" y="1773"/>
                </a:lnTo>
                <a:lnTo>
                  <a:pt x="1417" y="1802"/>
                </a:lnTo>
                <a:lnTo>
                  <a:pt x="1460" y="1829"/>
                </a:lnTo>
                <a:lnTo>
                  <a:pt x="1516" y="1861"/>
                </a:lnTo>
                <a:lnTo>
                  <a:pt x="1573" y="1888"/>
                </a:lnTo>
                <a:lnTo>
                  <a:pt x="1631" y="1913"/>
                </a:lnTo>
                <a:lnTo>
                  <a:pt x="1690" y="1936"/>
                </a:lnTo>
                <a:lnTo>
                  <a:pt x="1748" y="1960"/>
                </a:lnTo>
                <a:lnTo>
                  <a:pt x="1808" y="1986"/>
                </a:lnTo>
                <a:lnTo>
                  <a:pt x="1842" y="2001"/>
                </a:lnTo>
                <a:lnTo>
                  <a:pt x="1873" y="2018"/>
                </a:lnTo>
                <a:lnTo>
                  <a:pt x="1905" y="2037"/>
                </a:lnTo>
                <a:lnTo>
                  <a:pt x="1935" y="2059"/>
                </a:lnTo>
                <a:lnTo>
                  <a:pt x="1960" y="2083"/>
                </a:lnTo>
                <a:lnTo>
                  <a:pt x="1980" y="2109"/>
                </a:lnTo>
                <a:lnTo>
                  <a:pt x="1994" y="2137"/>
                </a:lnTo>
                <a:lnTo>
                  <a:pt x="2003" y="2166"/>
                </a:lnTo>
                <a:lnTo>
                  <a:pt x="2007" y="2195"/>
                </a:lnTo>
                <a:lnTo>
                  <a:pt x="2005" y="2223"/>
                </a:lnTo>
                <a:lnTo>
                  <a:pt x="2000" y="2251"/>
                </a:lnTo>
                <a:lnTo>
                  <a:pt x="1988" y="2278"/>
                </a:lnTo>
                <a:lnTo>
                  <a:pt x="1971" y="2303"/>
                </a:lnTo>
                <a:lnTo>
                  <a:pt x="1950" y="2326"/>
                </a:lnTo>
                <a:lnTo>
                  <a:pt x="1924" y="2346"/>
                </a:lnTo>
                <a:lnTo>
                  <a:pt x="1893" y="2362"/>
                </a:lnTo>
                <a:lnTo>
                  <a:pt x="1853" y="2377"/>
                </a:lnTo>
                <a:lnTo>
                  <a:pt x="1813" y="2387"/>
                </a:lnTo>
                <a:lnTo>
                  <a:pt x="1771" y="2394"/>
                </a:lnTo>
                <a:lnTo>
                  <a:pt x="1730" y="2396"/>
                </a:lnTo>
                <a:lnTo>
                  <a:pt x="1700" y="2395"/>
                </a:lnTo>
                <a:lnTo>
                  <a:pt x="1671" y="2391"/>
                </a:lnTo>
                <a:lnTo>
                  <a:pt x="1599" y="2381"/>
                </a:lnTo>
                <a:lnTo>
                  <a:pt x="1529" y="2365"/>
                </a:lnTo>
                <a:lnTo>
                  <a:pt x="1461" y="2346"/>
                </a:lnTo>
                <a:lnTo>
                  <a:pt x="1395" y="2320"/>
                </a:lnTo>
                <a:lnTo>
                  <a:pt x="1330" y="2290"/>
                </a:lnTo>
                <a:lnTo>
                  <a:pt x="1309" y="2280"/>
                </a:lnTo>
                <a:lnTo>
                  <a:pt x="1291" y="2273"/>
                </a:lnTo>
                <a:lnTo>
                  <a:pt x="1277" y="2272"/>
                </a:lnTo>
                <a:lnTo>
                  <a:pt x="1264" y="2274"/>
                </a:lnTo>
                <a:lnTo>
                  <a:pt x="1254" y="2281"/>
                </a:lnTo>
                <a:lnTo>
                  <a:pt x="1244" y="2293"/>
                </a:lnTo>
                <a:lnTo>
                  <a:pt x="1235" y="2310"/>
                </a:lnTo>
                <a:lnTo>
                  <a:pt x="1227" y="2333"/>
                </a:lnTo>
                <a:lnTo>
                  <a:pt x="1201" y="2422"/>
                </a:lnTo>
                <a:lnTo>
                  <a:pt x="1176" y="2511"/>
                </a:lnTo>
                <a:lnTo>
                  <a:pt x="1169" y="2538"/>
                </a:lnTo>
                <a:lnTo>
                  <a:pt x="1166" y="2561"/>
                </a:lnTo>
                <a:lnTo>
                  <a:pt x="1167" y="2580"/>
                </a:lnTo>
                <a:lnTo>
                  <a:pt x="1171" y="2595"/>
                </a:lnTo>
                <a:lnTo>
                  <a:pt x="1180" y="2608"/>
                </a:lnTo>
                <a:lnTo>
                  <a:pt x="1194" y="2621"/>
                </a:lnTo>
                <a:lnTo>
                  <a:pt x="1213" y="2633"/>
                </a:lnTo>
                <a:lnTo>
                  <a:pt x="1238" y="2646"/>
                </a:lnTo>
                <a:lnTo>
                  <a:pt x="1298" y="2671"/>
                </a:lnTo>
                <a:lnTo>
                  <a:pt x="1358" y="2692"/>
                </a:lnTo>
                <a:lnTo>
                  <a:pt x="1419" y="2709"/>
                </a:lnTo>
                <a:lnTo>
                  <a:pt x="1482" y="2723"/>
                </a:lnTo>
                <a:lnTo>
                  <a:pt x="1544" y="2734"/>
                </a:lnTo>
                <a:lnTo>
                  <a:pt x="1572" y="2738"/>
                </a:lnTo>
                <a:lnTo>
                  <a:pt x="1593" y="2744"/>
                </a:lnTo>
                <a:lnTo>
                  <a:pt x="1608" y="2749"/>
                </a:lnTo>
                <a:lnTo>
                  <a:pt x="1618" y="2758"/>
                </a:lnTo>
                <a:lnTo>
                  <a:pt x="1624" y="2769"/>
                </a:lnTo>
                <a:lnTo>
                  <a:pt x="1629" y="2785"/>
                </a:lnTo>
                <a:lnTo>
                  <a:pt x="1630" y="2807"/>
                </a:lnTo>
                <a:lnTo>
                  <a:pt x="1631" y="2836"/>
                </a:lnTo>
                <a:lnTo>
                  <a:pt x="1631" y="2894"/>
                </a:lnTo>
                <a:lnTo>
                  <a:pt x="1631" y="2953"/>
                </a:lnTo>
                <a:lnTo>
                  <a:pt x="1633" y="2972"/>
                </a:lnTo>
                <a:lnTo>
                  <a:pt x="1638" y="2989"/>
                </a:lnTo>
                <a:lnTo>
                  <a:pt x="1645" y="3003"/>
                </a:lnTo>
                <a:lnTo>
                  <a:pt x="1655" y="3015"/>
                </a:lnTo>
                <a:lnTo>
                  <a:pt x="1669" y="3024"/>
                </a:lnTo>
                <a:lnTo>
                  <a:pt x="1686" y="3028"/>
                </a:lnTo>
                <a:lnTo>
                  <a:pt x="1706" y="3030"/>
                </a:lnTo>
                <a:lnTo>
                  <a:pt x="1786" y="3031"/>
                </a:lnTo>
                <a:lnTo>
                  <a:pt x="1877" y="3030"/>
                </a:lnTo>
                <a:lnTo>
                  <a:pt x="1899" y="3027"/>
                </a:lnTo>
                <a:lnTo>
                  <a:pt x="1916" y="3020"/>
                </a:lnTo>
                <a:lnTo>
                  <a:pt x="1931" y="3011"/>
                </a:lnTo>
                <a:lnTo>
                  <a:pt x="1940" y="2995"/>
                </a:lnTo>
                <a:lnTo>
                  <a:pt x="1947" y="2978"/>
                </a:lnTo>
                <a:lnTo>
                  <a:pt x="1948" y="2956"/>
                </a:lnTo>
                <a:lnTo>
                  <a:pt x="1950" y="2876"/>
                </a:lnTo>
                <a:lnTo>
                  <a:pt x="1949" y="2796"/>
                </a:lnTo>
                <a:lnTo>
                  <a:pt x="1949" y="2775"/>
                </a:lnTo>
                <a:lnTo>
                  <a:pt x="1954" y="2757"/>
                </a:lnTo>
                <a:lnTo>
                  <a:pt x="1960" y="2740"/>
                </a:lnTo>
                <a:lnTo>
                  <a:pt x="1971" y="2727"/>
                </a:lnTo>
                <a:lnTo>
                  <a:pt x="1984" y="2716"/>
                </a:lnTo>
                <a:lnTo>
                  <a:pt x="2002" y="2708"/>
                </a:lnTo>
                <a:lnTo>
                  <a:pt x="2022" y="2701"/>
                </a:lnTo>
                <a:lnTo>
                  <a:pt x="2072" y="2686"/>
                </a:lnTo>
                <a:lnTo>
                  <a:pt x="2120" y="2665"/>
                </a:lnTo>
                <a:lnTo>
                  <a:pt x="2166" y="2642"/>
                </a:lnTo>
                <a:lnTo>
                  <a:pt x="2209" y="2615"/>
                </a:lnTo>
                <a:lnTo>
                  <a:pt x="2250" y="2583"/>
                </a:lnTo>
                <a:lnTo>
                  <a:pt x="2288" y="2548"/>
                </a:lnTo>
                <a:lnTo>
                  <a:pt x="2323" y="2508"/>
                </a:lnTo>
                <a:lnTo>
                  <a:pt x="2356" y="2464"/>
                </a:lnTo>
                <a:lnTo>
                  <a:pt x="2385" y="2417"/>
                </a:lnTo>
                <a:lnTo>
                  <a:pt x="2407" y="2368"/>
                </a:lnTo>
                <a:lnTo>
                  <a:pt x="2424" y="2318"/>
                </a:lnTo>
                <a:lnTo>
                  <a:pt x="2436" y="2268"/>
                </a:lnTo>
                <a:lnTo>
                  <a:pt x="2443" y="2216"/>
                </a:lnTo>
                <a:lnTo>
                  <a:pt x="2445" y="2165"/>
                </a:lnTo>
                <a:lnTo>
                  <a:pt x="2442" y="2114"/>
                </a:lnTo>
                <a:lnTo>
                  <a:pt x="2433" y="2063"/>
                </a:lnTo>
                <a:lnTo>
                  <a:pt x="2421" y="2013"/>
                </a:lnTo>
                <a:lnTo>
                  <a:pt x="2402" y="1965"/>
                </a:lnTo>
                <a:lnTo>
                  <a:pt x="2380" y="1918"/>
                </a:lnTo>
                <a:lnTo>
                  <a:pt x="2353" y="1872"/>
                </a:lnTo>
                <a:lnTo>
                  <a:pt x="2321" y="1829"/>
                </a:lnTo>
                <a:lnTo>
                  <a:pt x="2285" y="1789"/>
                </a:lnTo>
                <a:lnTo>
                  <a:pt x="2245" y="1751"/>
                </a:lnTo>
                <a:lnTo>
                  <a:pt x="2200" y="1718"/>
                </a:lnTo>
                <a:lnTo>
                  <a:pt x="2151" y="1687"/>
                </a:lnTo>
                <a:lnTo>
                  <a:pt x="2077" y="1650"/>
                </a:lnTo>
                <a:lnTo>
                  <a:pt x="2002" y="1615"/>
                </a:lnTo>
                <a:lnTo>
                  <a:pt x="1926" y="1583"/>
                </a:lnTo>
                <a:lnTo>
                  <a:pt x="1849" y="1551"/>
                </a:lnTo>
                <a:lnTo>
                  <a:pt x="1804" y="1532"/>
                </a:lnTo>
                <a:lnTo>
                  <a:pt x="1763" y="1511"/>
                </a:lnTo>
                <a:lnTo>
                  <a:pt x="1722" y="1487"/>
                </a:lnTo>
                <a:lnTo>
                  <a:pt x="1684" y="1458"/>
                </a:lnTo>
                <a:lnTo>
                  <a:pt x="1660" y="1436"/>
                </a:lnTo>
                <a:lnTo>
                  <a:pt x="1641" y="1411"/>
                </a:lnTo>
                <a:lnTo>
                  <a:pt x="1629" y="1386"/>
                </a:lnTo>
                <a:lnTo>
                  <a:pt x="1621" y="1360"/>
                </a:lnTo>
                <a:lnTo>
                  <a:pt x="1620" y="1334"/>
                </a:lnTo>
                <a:lnTo>
                  <a:pt x="1623" y="1307"/>
                </a:lnTo>
                <a:lnTo>
                  <a:pt x="1632" y="1282"/>
                </a:lnTo>
                <a:lnTo>
                  <a:pt x="1646" y="1258"/>
                </a:lnTo>
                <a:lnTo>
                  <a:pt x="1666" y="1236"/>
                </a:lnTo>
                <a:lnTo>
                  <a:pt x="1690" y="1218"/>
                </a:lnTo>
                <a:lnTo>
                  <a:pt x="1719" y="1202"/>
                </a:lnTo>
                <a:lnTo>
                  <a:pt x="1753" y="1191"/>
                </a:lnTo>
                <a:lnTo>
                  <a:pt x="1786" y="1185"/>
                </a:lnTo>
                <a:lnTo>
                  <a:pt x="1821" y="1182"/>
                </a:lnTo>
                <a:lnTo>
                  <a:pt x="1844" y="1180"/>
                </a:lnTo>
                <a:lnTo>
                  <a:pt x="1866" y="1180"/>
                </a:lnTo>
                <a:lnTo>
                  <a:pt x="1936" y="1183"/>
                </a:lnTo>
                <a:lnTo>
                  <a:pt x="2004" y="1192"/>
                </a:lnTo>
                <a:lnTo>
                  <a:pt x="2072" y="1208"/>
                </a:lnTo>
                <a:lnTo>
                  <a:pt x="2138" y="1230"/>
                </a:lnTo>
                <a:lnTo>
                  <a:pt x="2203" y="1257"/>
                </a:lnTo>
                <a:lnTo>
                  <a:pt x="2222" y="1266"/>
                </a:lnTo>
                <a:lnTo>
                  <a:pt x="2239" y="1271"/>
                </a:lnTo>
                <a:lnTo>
                  <a:pt x="2253" y="1272"/>
                </a:lnTo>
                <a:lnTo>
                  <a:pt x="2266" y="1270"/>
                </a:lnTo>
                <a:lnTo>
                  <a:pt x="2277" y="1264"/>
                </a:lnTo>
                <a:lnTo>
                  <a:pt x="2286" y="1252"/>
                </a:lnTo>
                <a:lnTo>
                  <a:pt x="2295" y="1235"/>
                </a:lnTo>
                <a:lnTo>
                  <a:pt x="2302" y="1214"/>
                </a:lnTo>
                <a:lnTo>
                  <a:pt x="2333" y="1115"/>
                </a:lnTo>
                <a:lnTo>
                  <a:pt x="2362" y="1014"/>
                </a:lnTo>
                <a:lnTo>
                  <a:pt x="2366" y="993"/>
                </a:lnTo>
                <a:lnTo>
                  <a:pt x="2365" y="974"/>
                </a:lnTo>
                <a:lnTo>
                  <a:pt x="2359" y="957"/>
                </a:lnTo>
                <a:lnTo>
                  <a:pt x="2350" y="943"/>
                </a:lnTo>
                <a:lnTo>
                  <a:pt x="2335" y="931"/>
                </a:lnTo>
                <a:lnTo>
                  <a:pt x="2317" y="921"/>
                </a:lnTo>
                <a:lnTo>
                  <a:pt x="2257" y="897"/>
                </a:lnTo>
                <a:lnTo>
                  <a:pt x="2198" y="877"/>
                </a:lnTo>
                <a:lnTo>
                  <a:pt x="2138" y="861"/>
                </a:lnTo>
                <a:lnTo>
                  <a:pt x="2075" y="849"/>
                </a:lnTo>
                <a:lnTo>
                  <a:pt x="2046" y="845"/>
                </a:lnTo>
                <a:lnTo>
                  <a:pt x="2023" y="840"/>
                </a:lnTo>
                <a:lnTo>
                  <a:pt x="2004" y="835"/>
                </a:lnTo>
                <a:lnTo>
                  <a:pt x="1990" y="829"/>
                </a:lnTo>
                <a:lnTo>
                  <a:pt x="1980" y="821"/>
                </a:lnTo>
                <a:lnTo>
                  <a:pt x="1973" y="810"/>
                </a:lnTo>
                <a:lnTo>
                  <a:pt x="1969" y="795"/>
                </a:lnTo>
                <a:lnTo>
                  <a:pt x="1967" y="776"/>
                </a:lnTo>
                <a:lnTo>
                  <a:pt x="1966" y="753"/>
                </a:lnTo>
                <a:lnTo>
                  <a:pt x="1966" y="722"/>
                </a:lnTo>
                <a:lnTo>
                  <a:pt x="1966" y="682"/>
                </a:lnTo>
                <a:lnTo>
                  <a:pt x="1965" y="649"/>
                </a:lnTo>
                <a:lnTo>
                  <a:pt x="1961" y="624"/>
                </a:lnTo>
                <a:lnTo>
                  <a:pt x="1956" y="604"/>
                </a:lnTo>
                <a:lnTo>
                  <a:pt x="1948" y="590"/>
                </a:lnTo>
                <a:lnTo>
                  <a:pt x="1935" y="579"/>
                </a:lnTo>
                <a:lnTo>
                  <a:pt x="1917" y="573"/>
                </a:lnTo>
                <a:lnTo>
                  <a:pt x="1894" y="570"/>
                </a:lnTo>
                <a:lnTo>
                  <a:pt x="1865" y="568"/>
                </a:lnTo>
                <a:lnTo>
                  <a:pt x="1826" y="568"/>
                </a:lnTo>
                <a:lnTo>
                  <a:pt x="1742" y="568"/>
                </a:lnTo>
                <a:close/>
                <a:moveTo>
                  <a:pt x="1804" y="0"/>
                </a:moveTo>
                <a:lnTo>
                  <a:pt x="1914" y="3"/>
                </a:lnTo>
                <a:lnTo>
                  <a:pt x="2023" y="13"/>
                </a:lnTo>
                <a:lnTo>
                  <a:pt x="2129" y="29"/>
                </a:lnTo>
                <a:lnTo>
                  <a:pt x="2233" y="50"/>
                </a:lnTo>
                <a:lnTo>
                  <a:pt x="2335" y="79"/>
                </a:lnTo>
                <a:lnTo>
                  <a:pt x="2434" y="113"/>
                </a:lnTo>
                <a:lnTo>
                  <a:pt x="2531" y="151"/>
                </a:lnTo>
                <a:lnTo>
                  <a:pt x="2625" y="196"/>
                </a:lnTo>
                <a:lnTo>
                  <a:pt x="2715" y="245"/>
                </a:lnTo>
                <a:lnTo>
                  <a:pt x="2803" y="300"/>
                </a:lnTo>
                <a:lnTo>
                  <a:pt x="2887" y="359"/>
                </a:lnTo>
                <a:lnTo>
                  <a:pt x="2967" y="423"/>
                </a:lnTo>
                <a:lnTo>
                  <a:pt x="3044" y="491"/>
                </a:lnTo>
                <a:lnTo>
                  <a:pt x="3116" y="563"/>
                </a:lnTo>
                <a:lnTo>
                  <a:pt x="3184" y="640"/>
                </a:lnTo>
                <a:lnTo>
                  <a:pt x="3249" y="720"/>
                </a:lnTo>
                <a:lnTo>
                  <a:pt x="3308" y="804"/>
                </a:lnTo>
                <a:lnTo>
                  <a:pt x="3362" y="891"/>
                </a:lnTo>
                <a:lnTo>
                  <a:pt x="3412" y="981"/>
                </a:lnTo>
                <a:lnTo>
                  <a:pt x="3456" y="1075"/>
                </a:lnTo>
                <a:lnTo>
                  <a:pt x="3496" y="1172"/>
                </a:lnTo>
                <a:lnTo>
                  <a:pt x="3530" y="1270"/>
                </a:lnTo>
                <a:lnTo>
                  <a:pt x="3557" y="1372"/>
                </a:lnTo>
                <a:lnTo>
                  <a:pt x="3580" y="1476"/>
                </a:lnTo>
                <a:lnTo>
                  <a:pt x="3596" y="1582"/>
                </a:lnTo>
                <a:lnTo>
                  <a:pt x="3606" y="1689"/>
                </a:lnTo>
                <a:lnTo>
                  <a:pt x="3609" y="1800"/>
                </a:lnTo>
                <a:lnTo>
                  <a:pt x="3606" y="1909"/>
                </a:lnTo>
                <a:lnTo>
                  <a:pt x="3596" y="2016"/>
                </a:lnTo>
                <a:lnTo>
                  <a:pt x="3580" y="2122"/>
                </a:lnTo>
                <a:lnTo>
                  <a:pt x="3557" y="2226"/>
                </a:lnTo>
                <a:lnTo>
                  <a:pt x="3530" y="2328"/>
                </a:lnTo>
                <a:lnTo>
                  <a:pt x="3496" y="2428"/>
                </a:lnTo>
                <a:lnTo>
                  <a:pt x="3456" y="2524"/>
                </a:lnTo>
                <a:lnTo>
                  <a:pt x="3412" y="2617"/>
                </a:lnTo>
                <a:lnTo>
                  <a:pt x="3362" y="2708"/>
                </a:lnTo>
                <a:lnTo>
                  <a:pt x="3308" y="2795"/>
                </a:lnTo>
                <a:lnTo>
                  <a:pt x="3249" y="2878"/>
                </a:lnTo>
                <a:lnTo>
                  <a:pt x="3184" y="2958"/>
                </a:lnTo>
                <a:lnTo>
                  <a:pt x="3116" y="3035"/>
                </a:lnTo>
                <a:lnTo>
                  <a:pt x="3044" y="3107"/>
                </a:lnTo>
                <a:lnTo>
                  <a:pt x="2967" y="3176"/>
                </a:lnTo>
                <a:lnTo>
                  <a:pt x="2887" y="3239"/>
                </a:lnTo>
                <a:lnTo>
                  <a:pt x="2803" y="3298"/>
                </a:lnTo>
                <a:lnTo>
                  <a:pt x="2715" y="3353"/>
                </a:lnTo>
                <a:lnTo>
                  <a:pt x="2625" y="3402"/>
                </a:lnTo>
                <a:lnTo>
                  <a:pt x="2531" y="3447"/>
                </a:lnTo>
                <a:lnTo>
                  <a:pt x="2434" y="3486"/>
                </a:lnTo>
                <a:lnTo>
                  <a:pt x="2335" y="3519"/>
                </a:lnTo>
                <a:lnTo>
                  <a:pt x="2233" y="3548"/>
                </a:lnTo>
                <a:lnTo>
                  <a:pt x="2129" y="3570"/>
                </a:lnTo>
                <a:lnTo>
                  <a:pt x="2023" y="3586"/>
                </a:lnTo>
                <a:lnTo>
                  <a:pt x="1914" y="3596"/>
                </a:lnTo>
                <a:lnTo>
                  <a:pt x="1804" y="3599"/>
                </a:lnTo>
                <a:lnTo>
                  <a:pt x="1695" y="3596"/>
                </a:lnTo>
                <a:lnTo>
                  <a:pt x="1586" y="3586"/>
                </a:lnTo>
                <a:lnTo>
                  <a:pt x="1480" y="3570"/>
                </a:lnTo>
                <a:lnTo>
                  <a:pt x="1377" y="3548"/>
                </a:lnTo>
                <a:lnTo>
                  <a:pt x="1275" y="3519"/>
                </a:lnTo>
                <a:lnTo>
                  <a:pt x="1175" y="3486"/>
                </a:lnTo>
                <a:lnTo>
                  <a:pt x="1078" y="3447"/>
                </a:lnTo>
                <a:lnTo>
                  <a:pt x="985" y="3402"/>
                </a:lnTo>
                <a:lnTo>
                  <a:pt x="894" y="3353"/>
                </a:lnTo>
                <a:lnTo>
                  <a:pt x="806" y="3298"/>
                </a:lnTo>
                <a:lnTo>
                  <a:pt x="723" y="3239"/>
                </a:lnTo>
                <a:lnTo>
                  <a:pt x="642" y="3176"/>
                </a:lnTo>
                <a:lnTo>
                  <a:pt x="566" y="3107"/>
                </a:lnTo>
                <a:lnTo>
                  <a:pt x="492" y="3035"/>
                </a:lnTo>
                <a:lnTo>
                  <a:pt x="424" y="2958"/>
                </a:lnTo>
                <a:lnTo>
                  <a:pt x="361" y="2878"/>
                </a:lnTo>
                <a:lnTo>
                  <a:pt x="302" y="2795"/>
                </a:lnTo>
                <a:lnTo>
                  <a:pt x="247" y="2708"/>
                </a:lnTo>
                <a:lnTo>
                  <a:pt x="197" y="2617"/>
                </a:lnTo>
                <a:lnTo>
                  <a:pt x="152" y="2524"/>
                </a:lnTo>
                <a:lnTo>
                  <a:pt x="113" y="2428"/>
                </a:lnTo>
                <a:lnTo>
                  <a:pt x="79" y="2328"/>
                </a:lnTo>
                <a:lnTo>
                  <a:pt x="51" y="2226"/>
                </a:lnTo>
                <a:lnTo>
                  <a:pt x="30" y="2122"/>
                </a:lnTo>
                <a:lnTo>
                  <a:pt x="13" y="2016"/>
                </a:lnTo>
                <a:lnTo>
                  <a:pt x="3" y="1909"/>
                </a:lnTo>
                <a:lnTo>
                  <a:pt x="0" y="1800"/>
                </a:lnTo>
                <a:lnTo>
                  <a:pt x="3" y="1689"/>
                </a:lnTo>
                <a:lnTo>
                  <a:pt x="13" y="1582"/>
                </a:lnTo>
                <a:lnTo>
                  <a:pt x="30" y="1476"/>
                </a:lnTo>
                <a:lnTo>
                  <a:pt x="51" y="1372"/>
                </a:lnTo>
                <a:lnTo>
                  <a:pt x="79" y="1270"/>
                </a:lnTo>
                <a:lnTo>
                  <a:pt x="113" y="1172"/>
                </a:lnTo>
                <a:lnTo>
                  <a:pt x="152" y="1075"/>
                </a:lnTo>
                <a:lnTo>
                  <a:pt x="197" y="981"/>
                </a:lnTo>
                <a:lnTo>
                  <a:pt x="247" y="891"/>
                </a:lnTo>
                <a:lnTo>
                  <a:pt x="302" y="804"/>
                </a:lnTo>
                <a:lnTo>
                  <a:pt x="361" y="720"/>
                </a:lnTo>
                <a:lnTo>
                  <a:pt x="424" y="640"/>
                </a:lnTo>
                <a:lnTo>
                  <a:pt x="492" y="563"/>
                </a:lnTo>
                <a:lnTo>
                  <a:pt x="566" y="491"/>
                </a:lnTo>
                <a:lnTo>
                  <a:pt x="642" y="423"/>
                </a:lnTo>
                <a:lnTo>
                  <a:pt x="723" y="359"/>
                </a:lnTo>
                <a:lnTo>
                  <a:pt x="806" y="300"/>
                </a:lnTo>
                <a:lnTo>
                  <a:pt x="894" y="245"/>
                </a:lnTo>
                <a:lnTo>
                  <a:pt x="985" y="196"/>
                </a:lnTo>
                <a:lnTo>
                  <a:pt x="1078" y="151"/>
                </a:lnTo>
                <a:lnTo>
                  <a:pt x="1175" y="113"/>
                </a:lnTo>
                <a:lnTo>
                  <a:pt x="1275" y="79"/>
                </a:lnTo>
                <a:lnTo>
                  <a:pt x="1377" y="50"/>
                </a:lnTo>
                <a:lnTo>
                  <a:pt x="1480" y="29"/>
                </a:lnTo>
                <a:lnTo>
                  <a:pt x="1586" y="13"/>
                </a:lnTo>
                <a:lnTo>
                  <a:pt x="1695" y="3"/>
                </a:lnTo>
                <a:lnTo>
                  <a:pt x="18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4" name="Freeform 475"/>
          <p:cNvSpPr>
            <a:spLocks noEditPoints="1"/>
          </p:cNvSpPr>
          <p:nvPr/>
        </p:nvSpPr>
        <p:spPr bwMode="auto">
          <a:xfrm>
            <a:off x="10014553" y="2679700"/>
            <a:ext cx="573088" cy="571500"/>
          </a:xfrm>
          <a:custGeom>
            <a:avLst/>
            <a:gdLst>
              <a:gd name="T0" fmla="*/ 1638 w 3609"/>
              <a:gd name="T1" fmla="*/ 824 h 3599"/>
              <a:gd name="T2" fmla="*/ 1347 w 3609"/>
              <a:gd name="T3" fmla="*/ 968 h 3599"/>
              <a:gd name="T4" fmla="*/ 1117 w 3609"/>
              <a:gd name="T5" fmla="*/ 1236 h 3599"/>
              <a:gd name="T6" fmla="*/ 806 w 3609"/>
              <a:gd name="T7" fmla="*/ 1455 h 3599"/>
              <a:gd name="T8" fmla="*/ 745 w 3609"/>
              <a:gd name="T9" fmla="*/ 1517 h 3599"/>
              <a:gd name="T10" fmla="*/ 786 w 3609"/>
              <a:gd name="T11" fmla="*/ 1715 h 3599"/>
              <a:gd name="T12" fmla="*/ 786 w 3609"/>
              <a:gd name="T13" fmla="*/ 1835 h 3599"/>
              <a:gd name="T14" fmla="*/ 745 w 3609"/>
              <a:gd name="T15" fmla="*/ 2034 h 3599"/>
              <a:gd name="T16" fmla="*/ 806 w 3609"/>
              <a:gd name="T17" fmla="*/ 2095 h 3599"/>
              <a:gd name="T18" fmla="*/ 1090 w 3609"/>
              <a:gd name="T19" fmla="*/ 2308 h 3599"/>
              <a:gd name="T20" fmla="*/ 1275 w 3609"/>
              <a:gd name="T21" fmla="*/ 2568 h 3599"/>
              <a:gd name="T22" fmla="*/ 1543 w 3609"/>
              <a:gd name="T23" fmla="*/ 2740 h 3599"/>
              <a:gd name="T24" fmla="*/ 1936 w 3609"/>
              <a:gd name="T25" fmla="*/ 2817 h 3599"/>
              <a:gd name="T26" fmla="*/ 2323 w 3609"/>
              <a:gd name="T27" fmla="*/ 2755 h 3599"/>
              <a:gd name="T28" fmla="*/ 2480 w 3609"/>
              <a:gd name="T29" fmla="*/ 2671 h 3599"/>
              <a:gd name="T30" fmla="*/ 2444 w 3609"/>
              <a:gd name="T31" fmla="*/ 2512 h 3599"/>
              <a:gd name="T32" fmla="*/ 2348 w 3609"/>
              <a:gd name="T33" fmla="*/ 2375 h 3599"/>
              <a:gd name="T34" fmla="*/ 2099 w 3609"/>
              <a:gd name="T35" fmla="*/ 2429 h 3599"/>
              <a:gd name="T36" fmla="*/ 1770 w 3609"/>
              <a:gd name="T37" fmla="*/ 2434 h 3599"/>
              <a:gd name="T38" fmla="*/ 1543 w 3609"/>
              <a:gd name="T39" fmla="*/ 2326 h 3599"/>
              <a:gd name="T40" fmla="*/ 1418 w 3609"/>
              <a:gd name="T41" fmla="*/ 2141 h 3599"/>
              <a:gd name="T42" fmla="*/ 1894 w 3609"/>
              <a:gd name="T43" fmla="*/ 2071 h 3599"/>
              <a:gd name="T44" fmla="*/ 1894 w 3609"/>
              <a:gd name="T45" fmla="*/ 1858 h 3599"/>
              <a:gd name="T46" fmla="*/ 1359 w 3609"/>
              <a:gd name="T47" fmla="*/ 1776 h 3599"/>
              <a:gd name="T48" fmla="*/ 1893 w 3609"/>
              <a:gd name="T49" fmla="*/ 1694 h 3599"/>
              <a:gd name="T50" fmla="*/ 1893 w 3609"/>
              <a:gd name="T51" fmla="*/ 1481 h 3599"/>
              <a:gd name="T52" fmla="*/ 1419 w 3609"/>
              <a:gd name="T53" fmla="*/ 1454 h 3599"/>
              <a:gd name="T54" fmla="*/ 1516 w 3609"/>
              <a:gd name="T55" fmla="*/ 1298 h 3599"/>
              <a:gd name="T56" fmla="*/ 1728 w 3609"/>
              <a:gd name="T57" fmla="*/ 1175 h 3599"/>
              <a:gd name="T58" fmla="*/ 2036 w 3609"/>
              <a:gd name="T59" fmla="*/ 1160 h 3599"/>
              <a:gd name="T60" fmla="*/ 2328 w 3609"/>
              <a:gd name="T61" fmla="*/ 1225 h 3599"/>
              <a:gd name="T62" fmla="*/ 2405 w 3609"/>
              <a:gd name="T63" fmla="*/ 1172 h 3599"/>
              <a:gd name="T64" fmla="*/ 2483 w 3609"/>
              <a:gd name="T65" fmla="*/ 939 h 3599"/>
              <a:gd name="T66" fmla="*/ 2399 w 3609"/>
              <a:gd name="T67" fmla="*/ 871 h 3599"/>
              <a:gd name="T68" fmla="*/ 1950 w 3609"/>
              <a:gd name="T69" fmla="*/ 781 h 3599"/>
              <a:gd name="T70" fmla="*/ 2233 w 3609"/>
              <a:gd name="T71" fmla="*/ 50 h 3599"/>
              <a:gd name="T72" fmla="*/ 2715 w 3609"/>
              <a:gd name="T73" fmla="*/ 245 h 3599"/>
              <a:gd name="T74" fmla="*/ 3116 w 3609"/>
              <a:gd name="T75" fmla="*/ 563 h 3599"/>
              <a:gd name="T76" fmla="*/ 3412 w 3609"/>
              <a:gd name="T77" fmla="*/ 981 h 3599"/>
              <a:gd name="T78" fmla="*/ 3580 w 3609"/>
              <a:gd name="T79" fmla="*/ 1476 h 3599"/>
              <a:gd name="T80" fmla="*/ 3596 w 3609"/>
              <a:gd name="T81" fmla="*/ 2016 h 3599"/>
              <a:gd name="T82" fmla="*/ 3456 w 3609"/>
              <a:gd name="T83" fmla="*/ 2524 h 3599"/>
              <a:gd name="T84" fmla="*/ 3184 w 3609"/>
              <a:gd name="T85" fmla="*/ 2958 h 3599"/>
              <a:gd name="T86" fmla="*/ 2803 w 3609"/>
              <a:gd name="T87" fmla="*/ 3298 h 3599"/>
              <a:gd name="T88" fmla="*/ 2335 w 3609"/>
              <a:gd name="T89" fmla="*/ 3519 h 3599"/>
              <a:gd name="T90" fmla="*/ 1804 w 3609"/>
              <a:gd name="T91" fmla="*/ 3599 h 3599"/>
              <a:gd name="T92" fmla="*/ 1275 w 3609"/>
              <a:gd name="T93" fmla="*/ 3519 h 3599"/>
              <a:gd name="T94" fmla="*/ 806 w 3609"/>
              <a:gd name="T95" fmla="*/ 3298 h 3599"/>
              <a:gd name="T96" fmla="*/ 424 w 3609"/>
              <a:gd name="T97" fmla="*/ 2958 h 3599"/>
              <a:gd name="T98" fmla="*/ 152 w 3609"/>
              <a:gd name="T99" fmla="*/ 2524 h 3599"/>
              <a:gd name="T100" fmla="*/ 13 w 3609"/>
              <a:gd name="T101" fmla="*/ 2016 h 3599"/>
              <a:gd name="T102" fmla="*/ 30 w 3609"/>
              <a:gd name="T103" fmla="*/ 1476 h 3599"/>
              <a:gd name="T104" fmla="*/ 197 w 3609"/>
              <a:gd name="T105" fmla="*/ 981 h 3599"/>
              <a:gd name="T106" fmla="*/ 492 w 3609"/>
              <a:gd name="T107" fmla="*/ 563 h 3599"/>
              <a:gd name="T108" fmla="*/ 894 w 3609"/>
              <a:gd name="T109" fmla="*/ 245 h 3599"/>
              <a:gd name="T110" fmla="*/ 1377 w 3609"/>
              <a:gd name="T111" fmla="*/ 50 h 3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09" h="3599">
                <a:moveTo>
                  <a:pt x="1950" y="781"/>
                </a:moveTo>
                <a:lnTo>
                  <a:pt x="1859" y="784"/>
                </a:lnTo>
                <a:lnTo>
                  <a:pt x="1766" y="795"/>
                </a:lnTo>
                <a:lnTo>
                  <a:pt x="1701" y="809"/>
                </a:lnTo>
                <a:lnTo>
                  <a:pt x="1638" y="824"/>
                </a:lnTo>
                <a:lnTo>
                  <a:pt x="1576" y="844"/>
                </a:lnTo>
                <a:lnTo>
                  <a:pt x="1516" y="868"/>
                </a:lnTo>
                <a:lnTo>
                  <a:pt x="1458" y="897"/>
                </a:lnTo>
                <a:lnTo>
                  <a:pt x="1401" y="930"/>
                </a:lnTo>
                <a:lnTo>
                  <a:pt x="1347" y="968"/>
                </a:lnTo>
                <a:lnTo>
                  <a:pt x="1291" y="1015"/>
                </a:lnTo>
                <a:lnTo>
                  <a:pt x="1241" y="1066"/>
                </a:lnTo>
                <a:lnTo>
                  <a:pt x="1194" y="1119"/>
                </a:lnTo>
                <a:lnTo>
                  <a:pt x="1154" y="1176"/>
                </a:lnTo>
                <a:lnTo>
                  <a:pt x="1117" y="1236"/>
                </a:lnTo>
                <a:lnTo>
                  <a:pt x="1085" y="1300"/>
                </a:lnTo>
                <a:lnTo>
                  <a:pt x="1056" y="1365"/>
                </a:lnTo>
                <a:lnTo>
                  <a:pt x="1032" y="1433"/>
                </a:lnTo>
                <a:lnTo>
                  <a:pt x="1024" y="1455"/>
                </a:lnTo>
                <a:lnTo>
                  <a:pt x="806" y="1455"/>
                </a:lnTo>
                <a:lnTo>
                  <a:pt x="786" y="1458"/>
                </a:lnTo>
                <a:lnTo>
                  <a:pt x="770" y="1467"/>
                </a:lnTo>
                <a:lnTo>
                  <a:pt x="757" y="1480"/>
                </a:lnTo>
                <a:lnTo>
                  <a:pt x="747" y="1498"/>
                </a:lnTo>
                <a:lnTo>
                  <a:pt x="745" y="1517"/>
                </a:lnTo>
                <a:lnTo>
                  <a:pt x="745" y="1656"/>
                </a:lnTo>
                <a:lnTo>
                  <a:pt x="747" y="1676"/>
                </a:lnTo>
                <a:lnTo>
                  <a:pt x="756" y="1692"/>
                </a:lnTo>
                <a:lnTo>
                  <a:pt x="770" y="1707"/>
                </a:lnTo>
                <a:lnTo>
                  <a:pt x="786" y="1715"/>
                </a:lnTo>
                <a:lnTo>
                  <a:pt x="806" y="1719"/>
                </a:lnTo>
                <a:lnTo>
                  <a:pt x="978" y="1719"/>
                </a:lnTo>
                <a:lnTo>
                  <a:pt x="978" y="1831"/>
                </a:lnTo>
                <a:lnTo>
                  <a:pt x="806" y="1831"/>
                </a:lnTo>
                <a:lnTo>
                  <a:pt x="786" y="1835"/>
                </a:lnTo>
                <a:lnTo>
                  <a:pt x="770" y="1843"/>
                </a:lnTo>
                <a:lnTo>
                  <a:pt x="757" y="1858"/>
                </a:lnTo>
                <a:lnTo>
                  <a:pt x="747" y="1874"/>
                </a:lnTo>
                <a:lnTo>
                  <a:pt x="745" y="1894"/>
                </a:lnTo>
                <a:lnTo>
                  <a:pt x="745" y="2034"/>
                </a:lnTo>
                <a:lnTo>
                  <a:pt x="747" y="2052"/>
                </a:lnTo>
                <a:lnTo>
                  <a:pt x="756" y="2070"/>
                </a:lnTo>
                <a:lnTo>
                  <a:pt x="770" y="2083"/>
                </a:lnTo>
                <a:lnTo>
                  <a:pt x="786" y="2092"/>
                </a:lnTo>
                <a:lnTo>
                  <a:pt x="806" y="2095"/>
                </a:lnTo>
                <a:lnTo>
                  <a:pt x="1013" y="2095"/>
                </a:lnTo>
                <a:lnTo>
                  <a:pt x="1029" y="2146"/>
                </a:lnTo>
                <a:lnTo>
                  <a:pt x="1044" y="2197"/>
                </a:lnTo>
                <a:lnTo>
                  <a:pt x="1063" y="2246"/>
                </a:lnTo>
                <a:lnTo>
                  <a:pt x="1090" y="2308"/>
                </a:lnTo>
                <a:lnTo>
                  <a:pt x="1121" y="2366"/>
                </a:lnTo>
                <a:lnTo>
                  <a:pt x="1155" y="2421"/>
                </a:lnTo>
                <a:lnTo>
                  <a:pt x="1191" y="2473"/>
                </a:lnTo>
                <a:lnTo>
                  <a:pt x="1232" y="2522"/>
                </a:lnTo>
                <a:lnTo>
                  <a:pt x="1275" y="2568"/>
                </a:lnTo>
                <a:lnTo>
                  <a:pt x="1322" y="2609"/>
                </a:lnTo>
                <a:lnTo>
                  <a:pt x="1372" y="2647"/>
                </a:lnTo>
                <a:lnTo>
                  <a:pt x="1425" y="2682"/>
                </a:lnTo>
                <a:lnTo>
                  <a:pt x="1482" y="2713"/>
                </a:lnTo>
                <a:lnTo>
                  <a:pt x="1543" y="2740"/>
                </a:lnTo>
                <a:lnTo>
                  <a:pt x="1607" y="2763"/>
                </a:lnTo>
                <a:lnTo>
                  <a:pt x="1689" y="2786"/>
                </a:lnTo>
                <a:lnTo>
                  <a:pt x="1771" y="2803"/>
                </a:lnTo>
                <a:lnTo>
                  <a:pt x="1854" y="2814"/>
                </a:lnTo>
                <a:lnTo>
                  <a:pt x="1936" y="2817"/>
                </a:lnTo>
                <a:lnTo>
                  <a:pt x="2018" y="2815"/>
                </a:lnTo>
                <a:lnTo>
                  <a:pt x="2101" y="2806"/>
                </a:lnTo>
                <a:lnTo>
                  <a:pt x="2183" y="2792"/>
                </a:lnTo>
                <a:lnTo>
                  <a:pt x="2266" y="2771"/>
                </a:lnTo>
                <a:lnTo>
                  <a:pt x="2323" y="2755"/>
                </a:lnTo>
                <a:lnTo>
                  <a:pt x="2379" y="2734"/>
                </a:lnTo>
                <a:lnTo>
                  <a:pt x="2434" y="2711"/>
                </a:lnTo>
                <a:lnTo>
                  <a:pt x="2454" y="2700"/>
                </a:lnTo>
                <a:lnTo>
                  <a:pt x="2469" y="2687"/>
                </a:lnTo>
                <a:lnTo>
                  <a:pt x="2480" y="2671"/>
                </a:lnTo>
                <a:lnTo>
                  <a:pt x="2487" y="2655"/>
                </a:lnTo>
                <a:lnTo>
                  <a:pt x="2488" y="2636"/>
                </a:lnTo>
                <a:lnTo>
                  <a:pt x="2486" y="2617"/>
                </a:lnTo>
                <a:lnTo>
                  <a:pt x="2479" y="2596"/>
                </a:lnTo>
                <a:lnTo>
                  <a:pt x="2444" y="2512"/>
                </a:lnTo>
                <a:lnTo>
                  <a:pt x="2408" y="2430"/>
                </a:lnTo>
                <a:lnTo>
                  <a:pt x="2396" y="2408"/>
                </a:lnTo>
                <a:lnTo>
                  <a:pt x="2382" y="2391"/>
                </a:lnTo>
                <a:lnTo>
                  <a:pt x="2367" y="2382"/>
                </a:lnTo>
                <a:lnTo>
                  <a:pt x="2348" y="2375"/>
                </a:lnTo>
                <a:lnTo>
                  <a:pt x="2328" y="2375"/>
                </a:lnTo>
                <a:lnTo>
                  <a:pt x="2302" y="2378"/>
                </a:lnTo>
                <a:lnTo>
                  <a:pt x="2234" y="2395"/>
                </a:lnTo>
                <a:lnTo>
                  <a:pt x="2167" y="2413"/>
                </a:lnTo>
                <a:lnTo>
                  <a:pt x="2099" y="2429"/>
                </a:lnTo>
                <a:lnTo>
                  <a:pt x="2034" y="2441"/>
                </a:lnTo>
                <a:lnTo>
                  <a:pt x="1968" y="2447"/>
                </a:lnTo>
                <a:lnTo>
                  <a:pt x="1902" y="2448"/>
                </a:lnTo>
                <a:lnTo>
                  <a:pt x="1836" y="2445"/>
                </a:lnTo>
                <a:lnTo>
                  <a:pt x="1770" y="2434"/>
                </a:lnTo>
                <a:lnTo>
                  <a:pt x="1705" y="2418"/>
                </a:lnTo>
                <a:lnTo>
                  <a:pt x="1658" y="2400"/>
                </a:lnTo>
                <a:lnTo>
                  <a:pt x="1616" y="2379"/>
                </a:lnTo>
                <a:lnTo>
                  <a:pt x="1577" y="2354"/>
                </a:lnTo>
                <a:lnTo>
                  <a:pt x="1543" y="2326"/>
                </a:lnTo>
                <a:lnTo>
                  <a:pt x="1511" y="2295"/>
                </a:lnTo>
                <a:lnTo>
                  <a:pt x="1484" y="2260"/>
                </a:lnTo>
                <a:lnTo>
                  <a:pt x="1460" y="2223"/>
                </a:lnTo>
                <a:lnTo>
                  <a:pt x="1438" y="2184"/>
                </a:lnTo>
                <a:lnTo>
                  <a:pt x="1418" y="2141"/>
                </a:lnTo>
                <a:lnTo>
                  <a:pt x="1402" y="2096"/>
                </a:lnTo>
                <a:lnTo>
                  <a:pt x="1844" y="2096"/>
                </a:lnTo>
                <a:lnTo>
                  <a:pt x="1864" y="2093"/>
                </a:lnTo>
                <a:lnTo>
                  <a:pt x="1880" y="2084"/>
                </a:lnTo>
                <a:lnTo>
                  <a:pt x="1894" y="2071"/>
                </a:lnTo>
                <a:lnTo>
                  <a:pt x="1903" y="2053"/>
                </a:lnTo>
                <a:lnTo>
                  <a:pt x="1906" y="2034"/>
                </a:lnTo>
                <a:lnTo>
                  <a:pt x="1906" y="1895"/>
                </a:lnTo>
                <a:lnTo>
                  <a:pt x="1903" y="1875"/>
                </a:lnTo>
                <a:lnTo>
                  <a:pt x="1894" y="1858"/>
                </a:lnTo>
                <a:lnTo>
                  <a:pt x="1881" y="1844"/>
                </a:lnTo>
                <a:lnTo>
                  <a:pt x="1864" y="1836"/>
                </a:lnTo>
                <a:lnTo>
                  <a:pt x="1844" y="1832"/>
                </a:lnTo>
                <a:lnTo>
                  <a:pt x="1359" y="1832"/>
                </a:lnTo>
                <a:lnTo>
                  <a:pt x="1359" y="1776"/>
                </a:lnTo>
                <a:lnTo>
                  <a:pt x="1359" y="1720"/>
                </a:lnTo>
                <a:lnTo>
                  <a:pt x="1843" y="1720"/>
                </a:lnTo>
                <a:lnTo>
                  <a:pt x="1862" y="1716"/>
                </a:lnTo>
                <a:lnTo>
                  <a:pt x="1880" y="1708"/>
                </a:lnTo>
                <a:lnTo>
                  <a:pt x="1893" y="1694"/>
                </a:lnTo>
                <a:lnTo>
                  <a:pt x="1902" y="1677"/>
                </a:lnTo>
                <a:lnTo>
                  <a:pt x="1905" y="1657"/>
                </a:lnTo>
                <a:lnTo>
                  <a:pt x="1905" y="1517"/>
                </a:lnTo>
                <a:lnTo>
                  <a:pt x="1902" y="1499"/>
                </a:lnTo>
                <a:lnTo>
                  <a:pt x="1893" y="1481"/>
                </a:lnTo>
                <a:lnTo>
                  <a:pt x="1880" y="1468"/>
                </a:lnTo>
                <a:lnTo>
                  <a:pt x="1862" y="1458"/>
                </a:lnTo>
                <a:lnTo>
                  <a:pt x="1843" y="1456"/>
                </a:lnTo>
                <a:lnTo>
                  <a:pt x="1419" y="1456"/>
                </a:lnTo>
                <a:lnTo>
                  <a:pt x="1419" y="1454"/>
                </a:lnTo>
                <a:lnTo>
                  <a:pt x="1420" y="1451"/>
                </a:lnTo>
                <a:lnTo>
                  <a:pt x="1440" y="1409"/>
                </a:lnTo>
                <a:lnTo>
                  <a:pt x="1462" y="1370"/>
                </a:lnTo>
                <a:lnTo>
                  <a:pt x="1488" y="1333"/>
                </a:lnTo>
                <a:lnTo>
                  <a:pt x="1516" y="1298"/>
                </a:lnTo>
                <a:lnTo>
                  <a:pt x="1548" y="1267"/>
                </a:lnTo>
                <a:lnTo>
                  <a:pt x="1584" y="1240"/>
                </a:lnTo>
                <a:lnTo>
                  <a:pt x="1623" y="1215"/>
                </a:lnTo>
                <a:lnTo>
                  <a:pt x="1666" y="1195"/>
                </a:lnTo>
                <a:lnTo>
                  <a:pt x="1728" y="1175"/>
                </a:lnTo>
                <a:lnTo>
                  <a:pt x="1789" y="1161"/>
                </a:lnTo>
                <a:lnTo>
                  <a:pt x="1850" y="1153"/>
                </a:lnTo>
                <a:lnTo>
                  <a:pt x="1912" y="1150"/>
                </a:lnTo>
                <a:lnTo>
                  <a:pt x="1974" y="1153"/>
                </a:lnTo>
                <a:lnTo>
                  <a:pt x="2036" y="1160"/>
                </a:lnTo>
                <a:lnTo>
                  <a:pt x="2098" y="1171"/>
                </a:lnTo>
                <a:lnTo>
                  <a:pt x="2167" y="1187"/>
                </a:lnTo>
                <a:lnTo>
                  <a:pt x="2235" y="1205"/>
                </a:lnTo>
                <a:lnTo>
                  <a:pt x="2305" y="1222"/>
                </a:lnTo>
                <a:lnTo>
                  <a:pt x="2328" y="1225"/>
                </a:lnTo>
                <a:lnTo>
                  <a:pt x="2348" y="1224"/>
                </a:lnTo>
                <a:lnTo>
                  <a:pt x="2366" y="1218"/>
                </a:lnTo>
                <a:lnTo>
                  <a:pt x="2381" y="1208"/>
                </a:lnTo>
                <a:lnTo>
                  <a:pt x="2395" y="1192"/>
                </a:lnTo>
                <a:lnTo>
                  <a:pt x="2405" y="1172"/>
                </a:lnTo>
                <a:lnTo>
                  <a:pt x="2443" y="1090"/>
                </a:lnTo>
                <a:lnTo>
                  <a:pt x="2477" y="1007"/>
                </a:lnTo>
                <a:lnTo>
                  <a:pt x="2486" y="981"/>
                </a:lnTo>
                <a:lnTo>
                  <a:pt x="2488" y="959"/>
                </a:lnTo>
                <a:lnTo>
                  <a:pt x="2483" y="939"/>
                </a:lnTo>
                <a:lnTo>
                  <a:pt x="2475" y="921"/>
                </a:lnTo>
                <a:lnTo>
                  <a:pt x="2458" y="904"/>
                </a:lnTo>
                <a:lnTo>
                  <a:pt x="2437" y="889"/>
                </a:lnTo>
                <a:lnTo>
                  <a:pt x="2419" y="879"/>
                </a:lnTo>
                <a:lnTo>
                  <a:pt x="2399" y="871"/>
                </a:lnTo>
                <a:lnTo>
                  <a:pt x="2311" y="839"/>
                </a:lnTo>
                <a:lnTo>
                  <a:pt x="2222" y="815"/>
                </a:lnTo>
                <a:lnTo>
                  <a:pt x="2132" y="796"/>
                </a:lnTo>
                <a:lnTo>
                  <a:pt x="2042" y="786"/>
                </a:lnTo>
                <a:lnTo>
                  <a:pt x="1950" y="781"/>
                </a:lnTo>
                <a:close/>
                <a:moveTo>
                  <a:pt x="1804" y="0"/>
                </a:moveTo>
                <a:lnTo>
                  <a:pt x="1914" y="3"/>
                </a:lnTo>
                <a:lnTo>
                  <a:pt x="2023" y="13"/>
                </a:lnTo>
                <a:lnTo>
                  <a:pt x="2129" y="29"/>
                </a:lnTo>
                <a:lnTo>
                  <a:pt x="2233" y="50"/>
                </a:lnTo>
                <a:lnTo>
                  <a:pt x="2335" y="79"/>
                </a:lnTo>
                <a:lnTo>
                  <a:pt x="2434" y="113"/>
                </a:lnTo>
                <a:lnTo>
                  <a:pt x="2531" y="151"/>
                </a:lnTo>
                <a:lnTo>
                  <a:pt x="2625" y="196"/>
                </a:lnTo>
                <a:lnTo>
                  <a:pt x="2715" y="245"/>
                </a:lnTo>
                <a:lnTo>
                  <a:pt x="2803" y="300"/>
                </a:lnTo>
                <a:lnTo>
                  <a:pt x="2887" y="359"/>
                </a:lnTo>
                <a:lnTo>
                  <a:pt x="2967" y="423"/>
                </a:lnTo>
                <a:lnTo>
                  <a:pt x="3044" y="491"/>
                </a:lnTo>
                <a:lnTo>
                  <a:pt x="3116" y="563"/>
                </a:lnTo>
                <a:lnTo>
                  <a:pt x="3184" y="640"/>
                </a:lnTo>
                <a:lnTo>
                  <a:pt x="3249" y="720"/>
                </a:lnTo>
                <a:lnTo>
                  <a:pt x="3308" y="804"/>
                </a:lnTo>
                <a:lnTo>
                  <a:pt x="3362" y="891"/>
                </a:lnTo>
                <a:lnTo>
                  <a:pt x="3412" y="981"/>
                </a:lnTo>
                <a:lnTo>
                  <a:pt x="3456" y="1075"/>
                </a:lnTo>
                <a:lnTo>
                  <a:pt x="3496" y="1172"/>
                </a:lnTo>
                <a:lnTo>
                  <a:pt x="3530" y="1270"/>
                </a:lnTo>
                <a:lnTo>
                  <a:pt x="3557" y="1372"/>
                </a:lnTo>
                <a:lnTo>
                  <a:pt x="3580" y="1476"/>
                </a:lnTo>
                <a:lnTo>
                  <a:pt x="3596" y="1582"/>
                </a:lnTo>
                <a:lnTo>
                  <a:pt x="3606" y="1689"/>
                </a:lnTo>
                <a:lnTo>
                  <a:pt x="3609" y="1800"/>
                </a:lnTo>
                <a:lnTo>
                  <a:pt x="3606" y="1909"/>
                </a:lnTo>
                <a:lnTo>
                  <a:pt x="3596" y="2016"/>
                </a:lnTo>
                <a:lnTo>
                  <a:pt x="3580" y="2122"/>
                </a:lnTo>
                <a:lnTo>
                  <a:pt x="3557" y="2226"/>
                </a:lnTo>
                <a:lnTo>
                  <a:pt x="3530" y="2328"/>
                </a:lnTo>
                <a:lnTo>
                  <a:pt x="3496" y="2428"/>
                </a:lnTo>
                <a:lnTo>
                  <a:pt x="3456" y="2524"/>
                </a:lnTo>
                <a:lnTo>
                  <a:pt x="3412" y="2617"/>
                </a:lnTo>
                <a:lnTo>
                  <a:pt x="3362" y="2708"/>
                </a:lnTo>
                <a:lnTo>
                  <a:pt x="3308" y="2795"/>
                </a:lnTo>
                <a:lnTo>
                  <a:pt x="3249" y="2878"/>
                </a:lnTo>
                <a:lnTo>
                  <a:pt x="3184" y="2958"/>
                </a:lnTo>
                <a:lnTo>
                  <a:pt x="3116" y="3035"/>
                </a:lnTo>
                <a:lnTo>
                  <a:pt x="3044" y="3107"/>
                </a:lnTo>
                <a:lnTo>
                  <a:pt x="2967" y="3176"/>
                </a:lnTo>
                <a:lnTo>
                  <a:pt x="2887" y="3239"/>
                </a:lnTo>
                <a:lnTo>
                  <a:pt x="2803" y="3298"/>
                </a:lnTo>
                <a:lnTo>
                  <a:pt x="2715" y="3353"/>
                </a:lnTo>
                <a:lnTo>
                  <a:pt x="2625" y="3402"/>
                </a:lnTo>
                <a:lnTo>
                  <a:pt x="2531" y="3447"/>
                </a:lnTo>
                <a:lnTo>
                  <a:pt x="2434" y="3486"/>
                </a:lnTo>
                <a:lnTo>
                  <a:pt x="2335" y="3519"/>
                </a:lnTo>
                <a:lnTo>
                  <a:pt x="2233" y="3548"/>
                </a:lnTo>
                <a:lnTo>
                  <a:pt x="2129" y="3570"/>
                </a:lnTo>
                <a:lnTo>
                  <a:pt x="2023" y="3586"/>
                </a:lnTo>
                <a:lnTo>
                  <a:pt x="1914" y="3596"/>
                </a:lnTo>
                <a:lnTo>
                  <a:pt x="1804" y="3599"/>
                </a:lnTo>
                <a:lnTo>
                  <a:pt x="1695" y="3596"/>
                </a:lnTo>
                <a:lnTo>
                  <a:pt x="1586" y="3586"/>
                </a:lnTo>
                <a:lnTo>
                  <a:pt x="1480" y="3570"/>
                </a:lnTo>
                <a:lnTo>
                  <a:pt x="1377" y="3548"/>
                </a:lnTo>
                <a:lnTo>
                  <a:pt x="1275" y="3519"/>
                </a:lnTo>
                <a:lnTo>
                  <a:pt x="1175" y="3486"/>
                </a:lnTo>
                <a:lnTo>
                  <a:pt x="1078" y="3447"/>
                </a:lnTo>
                <a:lnTo>
                  <a:pt x="985" y="3402"/>
                </a:lnTo>
                <a:lnTo>
                  <a:pt x="894" y="3353"/>
                </a:lnTo>
                <a:lnTo>
                  <a:pt x="806" y="3298"/>
                </a:lnTo>
                <a:lnTo>
                  <a:pt x="723" y="3239"/>
                </a:lnTo>
                <a:lnTo>
                  <a:pt x="642" y="3176"/>
                </a:lnTo>
                <a:lnTo>
                  <a:pt x="566" y="3107"/>
                </a:lnTo>
                <a:lnTo>
                  <a:pt x="492" y="3035"/>
                </a:lnTo>
                <a:lnTo>
                  <a:pt x="424" y="2958"/>
                </a:lnTo>
                <a:lnTo>
                  <a:pt x="361" y="2878"/>
                </a:lnTo>
                <a:lnTo>
                  <a:pt x="302" y="2795"/>
                </a:lnTo>
                <a:lnTo>
                  <a:pt x="247" y="2708"/>
                </a:lnTo>
                <a:lnTo>
                  <a:pt x="197" y="2617"/>
                </a:lnTo>
                <a:lnTo>
                  <a:pt x="152" y="2524"/>
                </a:lnTo>
                <a:lnTo>
                  <a:pt x="113" y="2428"/>
                </a:lnTo>
                <a:lnTo>
                  <a:pt x="79" y="2328"/>
                </a:lnTo>
                <a:lnTo>
                  <a:pt x="51" y="2226"/>
                </a:lnTo>
                <a:lnTo>
                  <a:pt x="30" y="2122"/>
                </a:lnTo>
                <a:lnTo>
                  <a:pt x="13" y="2016"/>
                </a:lnTo>
                <a:lnTo>
                  <a:pt x="3" y="1909"/>
                </a:lnTo>
                <a:lnTo>
                  <a:pt x="0" y="1800"/>
                </a:lnTo>
                <a:lnTo>
                  <a:pt x="3" y="1689"/>
                </a:lnTo>
                <a:lnTo>
                  <a:pt x="13" y="1582"/>
                </a:lnTo>
                <a:lnTo>
                  <a:pt x="30" y="1476"/>
                </a:lnTo>
                <a:lnTo>
                  <a:pt x="51" y="1372"/>
                </a:lnTo>
                <a:lnTo>
                  <a:pt x="79" y="1270"/>
                </a:lnTo>
                <a:lnTo>
                  <a:pt x="113" y="1172"/>
                </a:lnTo>
                <a:lnTo>
                  <a:pt x="152" y="1075"/>
                </a:lnTo>
                <a:lnTo>
                  <a:pt x="197" y="981"/>
                </a:lnTo>
                <a:lnTo>
                  <a:pt x="247" y="891"/>
                </a:lnTo>
                <a:lnTo>
                  <a:pt x="302" y="804"/>
                </a:lnTo>
                <a:lnTo>
                  <a:pt x="361" y="720"/>
                </a:lnTo>
                <a:lnTo>
                  <a:pt x="424" y="640"/>
                </a:lnTo>
                <a:lnTo>
                  <a:pt x="492" y="563"/>
                </a:lnTo>
                <a:lnTo>
                  <a:pt x="566" y="491"/>
                </a:lnTo>
                <a:lnTo>
                  <a:pt x="642" y="423"/>
                </a:lnTo>
                <a:lnTo>
                  <a:pt x="723" y="359"/>
                </a:lnTo>
                <a:lnTo>
                  <a:pt x="806" y="300"/>
                </a:lnTo>
                <a:lnTo>
                  <a:pt x="894" y="245"/>
                </a:lnTo>
                <a:lnTo>
                  <a:pt x="985" y="196"/>
                </a:lnTo>
                <a:lnTo>
                  <a:pt x="1078" y="151"/>
                </a:lnTo>
                <a:lnTo>
                  <a:pt x="1175" y="113"/>
                </a:lnTo>
                <a:lnTo>
                  <a:pt x="1275" y="79"/>
                </a:lnTo>
                <a:lnTo>
                  <a:pt x="1377" y="50"/>
                </a:lnTo>
                <a:lnTo>
                  <a:pt x="1480" y="29"/>
                </a:lnTo>
                <a:lnTo>
                  <a:pt x="1586" y="13"/>
                </a:lnTo>
                <a:lnTo>
                  <a:pt x="1695" y="3"/>
                </a:lnTo>
                <a:lnTo>
                  <a:pt x="18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70" name="Group 1069"/>
          <p:cNvGrpSpPr/>
          <p:nvPr/>
        </p:nvGrpSpPr>
        <p:grpSpPr>
          <a:xfrm>
            <a:off x="10949259" y="2678113"/>
            <a:ext cx="574675" cy="574675"/>
            <a:chOff x="10909300" y="2678113"/>
            <a:chExt cx="57467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8" name="Freeform 480"/>
            <p:cNvSpPr>
              <a:spLocks/>
            </p:cNvSpPr>
            <p:nvPr/>
          </p:nvSpPr>
          <p:spPr bwMode="auto">
            <a:xfrm>
              <a:off x="11096625" y="2678113"/>
              <a:ext cx="387350" cy="385762"/>
            </a:xfrm>
            <a:custGeom>
              <a:avLst/>
              <a:gdLst>
                <a:gd name="T0" fmla="*/ 1190 w 2435"/>
                <a:gd name="T1" fmla="*/ 5 h 2428"/>
                <a:gd name="T2" fmla="*/ 1253 w 2435"/>
                <a:gd name="T3" fmla="*/ 45 h 2428"/>
                <a:gd name="T4" fmla="*/ 1278 w 2435"/>
                <a:gd name="T5" fmla="*/ 117 h 2428"/>
                <a:gd name="T6" fmla="*/ 1420 w 2435"/>
                <a:gd name="T7" fmla="*/ 330 h 2428"/>
                <a:gd name="T8" fmla="*/ 1623 w 2435"/>
                <a:gd name="T9" fmla="*/ 423 h 2428"/>
                <a:gd name="T10" fmla="*/ 1830 w 2435"/>
                <a:gd name="T11" fmla="*/ 326 h 2428"/>
                <a:gd name="T12" fmla="*/ 1893 w 2435"/>
                <a:gd name="T13" fmla="*/ 307 h 2428"/>
                <a:gd name="T14" fmla="*/ 1956 w 2435"/>
                <a:gd name="T15" fmla="*/ 326 h 2428"/>
                <a:gd name="T16" fmla="*/ 2114 w 2435"/>
                <a:gd name="T17" fmla="*/ 484 h 2428"/>
                <a:gd name="T18" fmla="*/ 2133 w 2435"/>
                <a:gd name="T19" fmla="*/ 548 h 2428"/>
                <a:gd name="T20" fmla="*/ 2114 w 2435"/>
                <a:gd name="T21" fmla="*/ 611 h 2428"/>
                <a:gd name="T22" fmla="*/ 2015 w 2435"/>
                <a:gd name="T23" fmla="*/ 817 h 2428"/>
                <a:gd name="T24" fmla="*/ 2106 w 2435"/>
                <a:gd name="T25" fmla="*/ 1020 h 2428"/>
                <a:gd name="T26" fmla="*/ 2320 w 2435"/>
                <a:gd name="T27" fmla="*/ 1162 h 2428"/>
                <a:gd name="T28" fmla="*/ 2392 w 2435"/>
                <a:gd name="T29" fmla="*/ 1187 h 2428"/>
                <a:gd name="T30" fmla="*/ 2432 w 2435"/>
                <a:gd name="T31" fmla="*/ 1251 h 2428"/>
                <a:gd name="T32" fmla="*/ 2430 w 2435"/>
                <a:gd name="T33" fmla="*/ 1481 h 2428"/>
                <a:gd name="T34" fmla="*/ 2391 w 2435"/>
                <a:gd name="T35" fmla="*/ 1545 h 2428"/>
                <a:gd name="T36" fmla="*/ 2318 w 2435"/>
                <a:gd name="T37" fmla="*/ 1570 h 2428"/>
                <a:gd name="T38" fmla="*/ 2106 w 2435"/>
                <a:gd name="T39" fmla="*/ 1712 h 2428"/>
                <a:gd name="T40" fmla="*/ 2014 w 2435"/>
                <a:gd name="T41" fmla="*/ 1915 h 2428"/>
                <a:gd name="T42" fmla="*/ 2110 w 2435"/>
                <a:gd name="T43" fmla="*/ 2120 h 2428"/>
                <a:gd name="T44" fmla="*/ 2128 w 2435"/>
                <a:gd name="T45" fmla="*/ 2184 h 2428"/>
                <a:gd name="T46" fmla="*/ 2110 w 2435"/>
                <a:gd name="T47" fmla="*/ 2247 h 2428"/>
                <a:gd name="T48" fmla="*/ 1950 w 2435"/>
                <a:gd name="T49" fmla="*/ 2405 h 2428"/>
                <a:gd name="T50" fmla="*/ 1887 w 2435"/>
                <a:gd name="T51" fmla="*/ 2424 h 2428"/>
                <a:gd name="T52" fmla="*/ 1823 w 2435"/>
                <a:gd name="T53" fmla="*/ 2404 h 2428"/>
                <a:gd name="T54" fmla="*/ 1615 w 2435"/>
                <a:gd name="T55" fmla="*/ 2311 h 2428"/>
                <a:gd name="T56" fmla="*/ 1393 w 2435"/>
                <a:gd name="T57" fmla="*/ 2407 h 2428"/>
                <a:gd name="T58" fmla="*/ 1293 w 2435"/>
                <a:gd name="T59" fmla="*/ 2240 h 2428"/>
                <a:gd name="T60" fmla="*/ 1209 w 2435"/>
                <a:gd name="T61" fmla="*/ 1967 h 2428"/>
                <a:gd name="T62" fmla="*/ 1250 w 2435"/>
                <a:gd name="T63" fmla="*/ 1926 h 2428"/>
                <a:gd name="T64" fmla="*/ 1400 w 2435"/>
                <a:gd name="T65" fmla="*/ 1854 h 2428"/>
                <a:gd name="T66" fmla="*/ 1526 w 2435"/>
                <a:gd name="T67" fmla="*/ 1739 h 2428"/>
                <a:gd name="T68" fmla="*/ 1613 w 2435"/>
                <a:gd name="T69" fmla="*/ 1599 h 2428"/>
                <a:gd name="T70" fmla="*/ 1658 w 2435"/>
                <a:gd name="T71" fmla="*/ 1444 h 2428"/>
                <a:gd name="T72" fmla="*/ 1658 w 2435"/>
                <a:gd name="T73" fmla="*/ 1283 h 2428"/>
                <a:gd name="T74" fmla="*/ 1615 w 2435"/>
                <a:gd name="T75" fmla="*/ 1128 h 2428"/>
                <a:gd name="T76" fmla="*/ 1529 w 2435"/>
                <a:gd name="T77" fmla="*/ 986 h 2428"/>
                <a:gd name="T78" fmla="*/ 1403 w 2435"/>
                <a:gd name="T79" fmla="*/ 872 h 2428"/>
                <a:gd name="T80" fmla="*/ 1256 w 2435"/>
                <a:gd name="T81" fmla="*/ 799 h 2428"/>
                <a:gd name="T82" fmla="*/ 1097 w 2435"/>
                <a:gd name="T83" fmla="*/ 769 h 2428"/>
                <a:gd name="T84" fmla="*/ 937 w 2435"/>
                <a:gd name="T85" fmla="*/ 784 h 2428"/>
                <a:gd name="T86" fmla="*/ 785 w 2435"/>
                <a:gd name="T87" fmla="*/ 841 h 2428"/>
                <a:gd name="T88" fmla="*/ 651 w 2435"/>
                <a:gd name="T89" fmla="*/ 942 h 2428"/>
                <a:gd name="T90" fmla="*/ 547 w 2435"/>
                <a:gd name="T91" fmla="*/ 1079 h 2428"/>
                <a:gd name="T92" fmla="*/ 489 w 2435"/>
                <a:gd name="T93" fmla="*/ 1236 h 2428"/>
                <a:gd name="T94" fmla="*/ 284 w 2435"/>
                <a:gd name="T95" fmla="*/ 1163 h 2428"/>
                <a:gd name="T96" fmla="*/ 0 w 2435"/>
                <a:gd name="T97" fmla="*/ 1118 h 2428"/>
                <a:gd name="T98" fmla="*/ 82 w 2435"/>
                <a:gd name="T99" fmla="*/ 887 h 2428"/>
                <a:gd name="T100" fmla="*/ 44 w 2435"/>
                <a:gd name="T101" fmla="*/ 622 h 2428"/>
                <a:gd name="T102" fmla="*/ 13 w 2435"/>
                <a:gd name="T103" fmla="*/ 564 h 2428"/>
                <a:gd name="T104" fmla="*/ 20 w 2435"/>
                <a:gd name="T105" fmla="*/ 498 h 2428"/>
                <a:gd name="T106" fmla="*/ 171 w 2435"/>
                <a:gd name="T107" fmla="*/ 335 h 2428"/>
                <a:gd name="T108" fmla="*/ 231 w 2435"/>
                <a:gd name="T109" fmla="*/ 304 h 2428"/>
                <a:gd name="T110" fmla="*/ 296 w 2435"/>
                <a:gd name="T111" fmla="*/ 311 h 2428"/>
                <a:gd name="T112" fmla="*/ 457 w 2435"/>
                <a:gd name="T113" fmla="*/ 458 h 2428"/>
                <a:gd name="T114" fmla="*/ 656 w 2435"/>
                <a:gd name="T115" fmla="*/ 352 h 2428"/>
                <a:gd name="T116" fmla="*/ 869 w 2435"/>
                <a:gd name="T117" fmla="*/ 291 h 2428"/>
                <a:gd name="T118" fmla="*/ 881 w 2435"/>
                <a:gd name="T119" fmla="*/ 65 h 2428"/>
                <a:gd name="T120" fmla="*/ 934 w 2435"/>
                <a:gd name="T121" fmla="*/ 12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35" h="2428">
                  <a:moveTo>
                    <a:pt x="985" y="0"/>
                  </a:moveTo>
                  <a:lnTo>
                    <a:pt x="1164" y="1"/>
                  </a:lnTo>
                  <a:lnTo>
                    <a:pt x="1190" y="5"/>
                  </a:lnTo>
                  <a:lnTo>
                    <a:pt x="1214" y="14"/>
                  </a:lnTo>
                  <a:lnTo>
                    <a:pt x="1235" y="27"/>
                  </a:lnTo>
                  <a:lnTo>
                    <a:pt x="1253" y="45"/>
                  </a:lnTo>
                  <a:lnTo>
                    <a:pt x="1267" y="66"/>
                  </a:lnTo>
                  <a:lnTo>
                    <a:pt x="1276" y="91"/>
                  </a:lnTo>
                  <a:lnTo>
                    <a:pt x="1278" y="117"/>
                  </a:lnTo>
                  <a:lnTo>
                    <a:pt x="1278" y="293"/>
                  </a:lnTo>
                  <a:lnTo>
                    <a:pt x="1350" y="309"/>
                  </a:lnTo>
                  <a:lnTo>
                    <a:pt x="1420" y="330"/>
                  </a:lnTo>
                  <a:lnTo>
                    <a:pt x="1490" y="357"/>
                  </a:lnTo>
                  <a:lnTo>
                    <a:pt x="1557" y="388"/>
                  </a:lnTo>
                  <a:lnTo>
                    <a:pt x="1623" y="423"/>
                  </a:lnTo>
                  <a:lnTo>
                    <a:pt x="1687" y="463"/>
                  </a:lnTo>
                  <a:lnTo>
                    <a:pt x="1811" y="340"/>
                  </a:lnTo>
                  <a:lnTo>
                    <a:pt x="1830" y="326"/>
                  </a:lnTo>
                  <a:lnTo>
                    <a:pt x="1849" y="315"/>
                  </a:lnTo>
                  <a:lnTo>
                    <a:pt x="1870" y="308"/>
                  </a:lnTo>
                  <a:lnTo>
                    <a:pt x="1893" y="307"/>
                  </a:lnTo>
                  <a:lnTo>
                    <a:pt x="1916" y="309"/>
                  </a:lnTo>
                  <a:lnTo>
                    <a:pt x="1936" y="315"/>
                  </a:lnTo>
                  <a:lnTo>
                    <a:pt x="1956" y="326"/>
                  </a:lnTo>
                  <a:lnTo>
                    <a:pt x="1974" y="340"/>
                  </a:lnTo>
                  <a:lnTo>
                    <a:pt x="2100" y="467"/>
                  </a:lnTo>
                  <a:lnTo>
                    <a:pt x="2114" y="484"/>
                  </a:lnTo>
                  <a:lnTo>
                    <a:pt x="2125" y="504"/>
                  </a:lnTo>
                  <a:lnTo>
                    <a:pt x="2132" y="526"/>
                  </a:lnTo>
                  <a:lnTo>
                    <a:pt x="2133" y="548"/>
                  </a:lnTo>
                  <a:lnTo>
                    <a:pt x="2131" y="570"/>
                  </a:lnTo>
                  <a:lnTo>
                    <a:pt x="2125" y="591"/>
                  </a:lnTo>
                  <a:lnTo>
                    <a:pt x="2114" y="611"/>
                  </a:lnTo>
                  <a:lnTo>
                    <a:pt x="2100" y="628"/>
                  </a:lnTo>
                  <a:lnTo>
                    <a:pt x="1974" y="753"/>
                  </a:lnTo>
                  <a:lnTo>
                    <a:pt x="2015" y="817"/>
                  </a:lnTo>
                  <a:lnTo>
                    <a:pt x="2050" y="883"/>
                  </a:lnTo>
                  <a:lnTo>
                    <a:pt x="2081" y="951"/>
                  </a:lnTo>
                  <a:lnTo>
                    <a:pt x="2106" y="1020"/>
                  </a:lnTo>
                  <a:lnTo>
                    <a:pt x="2127" y="1090"/>
                  </a:lnTo>
                  <a:lnTo>
                    <a:pt x="2144" y="1162"/>
                  </a:lnTo>
                  <a:lnTo>
                    <a:pt x="2320" y="1162"/>
                  </a:lnTo>
                  <a:lnTo>
                    <a:pt x="2347" y="1165"/>
                  </a:lnTo>
                  <a:lnTo>
                    <a:pt x="2371" y="1174"/>
                  </a:lnTo>
                  <a:lnTo>
                    <a:pt x="2392" y="1187"/>
                  </a:lnTo>
                  <a:lnTo>
                    <a:pt x="2410" y="1206"/>
                  </a:lnTo>
                  <a:lnTo>
                    <a:pt x="2423" y="1227"/>
                  </a:lnTo>
                  <a:lnTo>
                    <a:pt x="2432" y="1251"/>
                  </a:lnTo>
                  <a:lnTo>
                    <a:pt x="2435" y="1277"/>
                  </a:lnTo>
                  <a:lnTo>
                    <a:pt x="2434" y="1455"/>
                  </a:lnTo>
                  <a:lnTo>
                    <a:pt x="2430" y="1481"/>
                  </a:lnTo>
                  <a:lnTo>
                    <a:pt x="2422" y="1505"/>
                  </a:lnTo>
                  <a:lnTo>
                    <a:pt x="2408" y="1527"/>
                  </a:lnTo>
                  <a:lnTo>
                    <a:pt x="2391" y="1545"/>
                  </a:lnTo>
                  <a:lnTo>
                    <a:pt x="2369" y="1558"/>
                  </a:lnTo>
                  <a:lnTo>
                    <a:pt x="2344" y="1567"/>
                  </a:lnTo>
                  <a:lnTo>
                    <a:pt x="2318" y="1570"/>
                  </a:lnTo>
                  <a:lnTo>
                    <a:pt x="2144" y="1569"/>
                  </a:lnTo>
                  <a:lnTo>
                    <a:pt x="2127" y="1640"/>
                  </a:lnTo>
                  <a:lnTo>
                    <a:pt x="2106" y="1712"/>
                  </a:lnTo>
                  <a:lnTo>
                    <a:pt x="2081" y="1781"/>
                  </a:lnTo>
                  <a:lnTo>
                    <a:pt x="2050" y="1849"/>
                  </a:lnTo>
                  <a:lnTo>
                    <a:pt x="2014" y="1915"/>
                  </a:lnTo>
                  <a:lnTo>
                    <a:pt x="1974" y="1979"/>
                  </a:lnTo>
                  <a:lnTo>
                    <a:pt x="2095" y="2101"/>
                  </a:lnTo>
                  <a:lnTo>
                    <a:pt x="2110" y="2120"/>
                  </a:lnTo>
                  <a:lnTo>
                    <a:pt x="2121" y="2140"/>
                  </a:lnTo>
                  <a:lnTo>
                    <a:pt x="2127" y="2162"/>
                  </a:lnTo>
                  <a:lnTo>
                    <a:pt x="2128" y="2184"/>
                  </a:lnTo>
                  <a:lnTo>
                    <a:pt x="2126" y="2206"/>
                  </a:lnTo>
                  <a:lnTo>
                    <a:pt x="2121" y="2227"/>
                  </a:lnTo>
                  <a:lnTo>
                    <a:pt x="2110" y="2247"/>
                  </a:lnTo>
                  <a:lnTo>
                    <a:pt x="2094" y="2265"/>
                  </a:lnTo>
                  <a:lnTo>
                    <a:pt x="1968" y="2390"/>
                  </a:lnTo>
                  <a:lnTo>
                    <a:pt x="1950" y="2405"/>
                  </a:lnTo>
                  <a:lnTo>
                    <a:pt x="1930" y="2415"/>
                  </a:lnTo>
                  <a:lnTo>
                    <a:pt x="1909" y="2421"/>
                  </a:lnTo>
                  <a:lnTo>
                    <a:pt x="1887" y="2424"/>
                  </a:lnTo>
                  <a:lnTo>
                    <a:pt x="1865" y="2421"/>
                  </a:lnTo>
                  <a:lnTo>
                    <a:pt x="1843" y="2415"/>
                  </a:lnTo>
                  <a:lnTo>
                    <a:pt x="1823" y="2404"/>
                  </a:lnTo>
                  <a:lnTo>
                    <a:pt x="1805" y="2390"/>
                  </a:lnTo>
                  <a:lnTo>
                    <a:pt x="1684" y="2267"/>
                  </a:lnTo>
                  <a:lnTo>
                    <a:pt x="1615" y="2311"/>
                  </a:lnTo>
                  <a:lnTo>
                    <a:pt x="1543" y="2349"/>
                  </a:lnTo>
                  <a:lnTo>
                    <a:pt x="1469" y="2381"/>
                  </a:lnTo>
                  <a:lnTo>
                    <a:pt x="1393" y="2407"/>
                  </a:lnTo>
                  <a:lnTo>
                    <a:pt x="1317" y="2428"/>
                  </a:lnTo>
                  <a:lnTo>
                    <a:pt x="1308" y="2333"/>
                  </a:lnTo>
                  <a:lnTo>
                    <a:pt x="1293" y="2240"/>
                  </a:lnTo>
                  <a:lnTo>
                    <a:pt x="1270" y="2148"/>
                  </a:lnTo>
                  <a:lnTo>
                    <a:pt x="1243" y="2056"/>
                  </a:lnTo>
                  <a:lnTo>
                    <a:pt x="1209" y="1967"/>
                  </a:lnTo>
                  <a:lnTo>
                    <a:pt x="1203" y="1954"/>
                  </a:lnTo>
                  <a:lnTo>
                    <a:pt x="1197" y="1941"/>
                  </a:lnTo>
                  <a:lnTo>
                    <a:pt x="1250" y="1926"/>
                  </a:lnTo>
                  <a:lnTo>
                    <a:pt x="1301" y="1907"/>
                  </a:lnTo>
                  <a:lnTo>
                    <a:pt x="1351" y="1882"/>
                  </a:lnTo>
                  <a:lnTo>
                    <a:pt x="1400" y="1854"/>
                  </a:lnTo>
                  <a:lnTo>
                    <a:pt x="1445" y="1821"/>
                  </a:lnTo>
                  <a:lnTo>
                    <a:pt x="1488" y="1781"/>
                  </a:lnTo>
                  <a:lnTo>
                    <a:pt x="1526" y="1739"/>
                  </a:lnTo>
                  <a:lnTo>
                    <a:pt x="1560" y="1694"/>
                  </a:lnTo>
                  <a:lnTo>
                    <a:pt x="1589" y="1648"/>
                  </a:lnTo>
                  <a:lnTo>
                    <a:pt x="1613" y="1599"/>
                  </a:lnTo>
                  <a:lnTo>
                    <a:pt x="1633" y="1548"/>
                  </a:lnTo>
                  <a:lnTo>
                    <a:pt x="1648" y="1496"/>
                  </a:lnTo>
                  <a:lnTo>
                    <a:pt x="1658" y="1444"/>
                  </a:lnTo>
                  <a:lnTo>
                    <a:pt x="1662" y="1390"/>
                  </a:lnTo>
                  <a:lnTo>
                    <a:pt x="1663" y="1337"/>
                  </a:lnTo>
                  <a:lnTo>
                    <a:pt x="1658" y="1283"/>
                  </a:lnTo>
                  <a:lnTo>
                    <a:pt x="1649" y="1230"/>
                  </a:lnTo>
                  <a:lnTo>
                    <a:pt x="1634" y="1178"/>
                  </a:lnTo>
                  <a:lnTo>
                    <a:pt x="1615" y="1128"/>
                  </a:lnTo>
                  <a:lnTo>
                    <a:pt x="1591" y="1078"/>
                  </a:lnTo>
                  <a:lnTo>
                    <a:pt x="1563" y="1031"/>
                  </a:lnTo>
                  <a:lnTo>
                    <a:pt x="1529" y="986"/>
                  </a:lnTo>
                  <a:lnTo>
                    <a:pt x="1490" y="944"/>
                  </a:lnTo>
                  <a:lnTo>
                    <a:pt x="1448" y="906"/>
                  </a:lnTo>
                  <a:lnTo>
                    <a:pt x="1403" y="872"/>
                  </a:lnTo>
                  <a:lnTo>
                    <a:pt x="1355" y="843"/>
                  </a:lnTo>
                  <a:lnTo>
                    <a:pt x="1307" y="819"/>
                  </a:lnTo>
                  <a:lnTo>
                    <a:pt x="1256" y="799"/>
                  </a:lnTo>
                  <a:lnTo>
                    <a:pt x="1204" y="785"/>
                  </a:lnTo>
                  <a:lnTo>
                    <a:pt x="1151" y="775"/>
                  </a:lnTo>
                  <a:lnTo>
                    <a:pt x="1097" y="769"/>
                  </a:lnTo>
                  <a:lnTo>
                    <a:pt x="1044" y="769"/>
                  </a:lnTo>
                  <a:lnTo>
                    <a:pt x="990" y="775"/>
                  </a:lnTo>
                  <a:lnTo>
                    <a:pt x="937" y="784"/>
                  </a:lnTo>
                  <a:lnTo>
                    <a:pt x="886" y="798"/>
                  </a:lnTo>
                  <a:lnTo>
                    <a:pt x="835" y="817"/>
                  </a:lnTo>
                  <a:lnTo>
                    <a:pt x="785" y="841"/>
                  </a:lnTo>
                  <a:lnTo>
                    <a:pt x="738" y="869"/>
                  </a:lnTo>
                  <a:lnTo>
                    <a:pt x="693" y="903"/>
                  </a:lnTo>
                  <a:lnTo>
                    <a:pt x="651" y="942"/>
                  </a:lnTo>
                  <a:lnTo>
                    <a:pt x="611" y="985"/>
                  </a:lnTo>
                  <a:lnTo>
                    <a:pt x="577" y="1031"/>
                  </a:lnTo>
                  <a:lnTo>
                    <a:pt x="547" y="1079"/>
                  </a:lnTo>
                  <a:lnTo>
                    <a:pt x="523" y="1130"/>
                  </a:lnTo>
                  <a:lnTo>
                    <a:pt x="503" y="1182"/>
                  </a:lnTo>
                  <a:lnTo>
                    <a:pt x="489" y="1236"/>
                  </a:lnTo>
                  <a:lnTo>
                    <a:pt x="464" y="1226"/>
                  </a:lnTo>
                  <a:lnTo>
                    <a:pt x="375" y="1192"/>
                  </a:lnTo>
                  <a:lnTo>
                    <a:pt x="284" y="1163"/>
                  </a:lnTo>
                  <a:lnTo>
                    <a:pt x="190" y="1142"/>
                  </a:lnTo>
                  <a:lnTo>
                    <a:pt x="95" y="1127"/>
                  </a:lnTo>
                  <a:lnTo>
                    <a:pt x="0" y="1118"/>
                  </a:lnTo>
                  <a:lnTo>
                    <a:pt x="21" y="1040"/>
                  </a:lnTo>
                  <a:lnTo>
                    <a:pt x="49" y="963"/>
                  </a:lnTo>
                  <a:lnTo>
                    <a:pt x="82" y="887"/>
                  </a:lnTo>
                  <a:lnTo>
                    <a:pt x="120" y="814"/>
                  </a:lnTo>
                  <a:lnTo>
                    <a:pt x="166" y="744"/>
                  </a:lnTo>
                  <a:lnTo>
                    <a:pt x="44" y="622"/>
                  </a:lnTo>
                  <a:lnTo>
                    <a:pt x="30" y="604"/>
                  </a:lnTo>
                  <a:lnTo>
                    <a:pt x="19" y="584"/>
                  </a:lnTo>
                  <a:lnTo>
                    <a:pt x="13" y="564"/>
                  </a:lnTo>
                  <a:lnTo>
                    <a:pt x="11" y="542"/>
                  </a:lnTo>
                  <a:lnTo>
                    <a:pt x="13" y="520"/>
                  </a:lnTo>
                  <a:lnTo>
                    <a:pt x="20" y="498"/>
                  </a:lnTo>
                  <a:lnTo>
                    <a:pt x="30" y="478"/>
                  </a:lnTo>
                  <a:lnTo>
                    <a:pt x="45" y="460"/>
                  </a:lnTo>
                  <a:lnTo>
                    <a:pt x="171" y="335"/>
                  </a:lnTo>
                  <a:lnTo>
                    <a:pt x="189" y="320"/>
                  </a:lnTo>
                  <a:lnTo>
                    <a:pt x="210" y="309"/>
                  </a:lnTo>
                  <a:lnTo>
                    <a:pt x="231" y="304"/>
                  </a:lnTo>
                  <a:lnTo>
                    <a:pt x="253" y="302"/>
                  </a:lnTo>
                  <a:lnTo>
                    <a:pt x="275" y="304"/>
                  </a:lnTo>
                  <a:lnTo>
                    <a:pt x="296" y="311"/>
                  </a:lnTo>
                  <a:lnTo>
                    <a:pt x="316" y="320"/>
                  </a:lnTo>
                  <a:lnTo>
                    <a:pt x="334" y="336"/>
                  </a:lnTo>
                  <a:lnTo>
                    <a:pt x="457" y="458"/>
                  </a:lnTo>
                  <a:lnTo>
                    <a:pt x="521" y="417"/>
                  </a:lnTo>
                  <a:lnTo>
                    <a:pt x="588" y="382"/>
                  </a:lnTo>
                  <a:lnTo>
                    <a:pt x="656" y="352"/>
                  </a:lnTo>
                  <a:lnTo>
                    <a:pt x="726" y="327"/>
                  </a:lnTo>
                  <a:lnTo>
                    <a:pt x="796" y="306"/>
                  </a:lnTo>
                  <a:lnTo>
                    <a:pt x="869" y="291"/>
                  </a:lnTo>
                  <a:lnTo>
                    <a:pt x="869" y="116"/>
                  </a:lnTo>
                  <a:lnTo>
                    <a:pt x="872" y="89"/>
                  </a:lnTo>
                  <a:lnTo>
                    <a:pt x="881" y="65"/>
                  </a:lnTo>
                  <a:lnTo>
                    <a:pt x="896" y="43"/>
                  </a:lnTo>
                  <a:lnTo>
                    <a:pt x="913" y="26"/>
                  </a:lnTo>
                  <a:lnTo>
                    <a:pt x="934" y="12"/>
                  </a:lnTo>
                  <a:lnTo>
                    <a:pt x="958" y="4"/>
                  </a:lnTo>
                  <a:lnTo>
                    <a:pt x="9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81"/>
            <p:cNvSpPr>
              <a:spLocks noEditPoints="1"/>
            </p:cNvSpPr>
            <p:nvPr/>
          </p:nvSpPr>
          <p:spPr bwMode="auto">
            <a:xfrm>
              <a:off x="10909300" y="2903538"/>
              <a:ext cx="350838" cy="349250"/>
            </a:xfrm>
            <a:custGeom>
              <a:avLst/>
              <a:gdLst>
                <a:gd name="T0" fmla="*/ 1018 w 2209"/>
                <a:gd name="T1" fmla="*/ 367 h 2203"/>
                <a:gd name="T2" fmla="*/ 1012 w 2209"/>
                <a:gd name="T3" fmla="*/ 496 h 2203"/>
                <a:gd name="T4" fmla="*/ 975 w 2209"/>
                <a:gd name="T5" fmla="*/ 533 h 2203"/>
                <a:gd name="T6" fmla="*/ 818 w 2209"/>
                <a:gd name="T7" fmla="*/ 621 h 2203"/>
                <a:gd name="T8" fmla="*/ 730 w 2209"/>
                <a:gd name="T9" fmla="*/ 790 h 2203"/>
                <a:gd name="T10" fmla="*/ 750 w 2209"/>
                <a:gd name="T11" fmla="*/ 972 h 2203"/>
                <a:gd name="T12" fmla="*/ 863 w 2209"/>
                <a:gd name="T13" fmla="*/ 1100 h 2203"/>
                <a:gd name="T14" fmla="*/ 1064 w 2209"/>
                <a:gd name="T15" fmla="*/ 1198 h 2203"/>
                <a:gd name="T16" fmla="*/ 1202 w 2209"/>
                <a:gd name="T17" fmla="*/ 1278 h 2203"/>
                <a:gd name="T18" fmla="*/ 1223 w 2209"/>
                <a:gd name="T19" fmla="*/ 1381 h 2203"/>
                <a:gd name="T20" fmla="*/ 1127 w 2209"/>
                <a:gd name="T21" fmla="*/ 1457 h 2203"/>
                <a:gd name="T22" fmla="*/ 968 w 2209"/>
                <a:gd name="T23" fmla="*/ 1455 h 2203"/>
                <a:gd name="T24" fmla="*/ 790 w 2209"/>
                <a:gd name="T25" fmla="*/ 1392 h 2203"/>
                <a:gd name="T26" fmla="*/ 752 w 2209"/>
                <a:gd name="T27" fmla="*/ 1429 h 2203"/>
                <a:gd name="T28" fmla="*/ 716 w 2209"/>
                <a:gd name="T29" fmla="*/ 1583 h 2203"/>
                <a:gd name="T30" fmla="*/ 804 w 2209"/>
                <a:gd name="T31" fmla="*/ 1639 h 2203"/>
                <a:gd name="T32" fmla="*/ 978 w 2209"/>
                <a:gd name="T33" fmla="*/ 1680 h 2203"/>
                <a:gd name="T34" fmla="*/ 999 w 2209"/>
                <a:gd name="T35" fmla="*/ 1736 h 2203"/>
                <a:gd name="T36" fmla="*/ 1028 w 2209"/>
                <a:gd name="T37" fmla="*/ 1852 h 2203"/>
                <a:gd name="T38" fmla="*/ 1178 w 2209"/>
                <a:gd name="T39" fmla="*/ 1847 h 2203"/>
                <a:gd name="T40" fmla="*/ 1193 w 2209"/>
                <a:gd name="T41" fmla="*/ 1711 h 2203"/>
                <a:gd name="T42" fmla="*/ 1237 w 2209"/>
                <a:gd name="T43" fmla="*/ 1653 h 2203"/>
                <a:gd name="T44" fmla="*/ 1421 w 2209"/>
                <a:gd name="T45" fmla="*/ 1535 h 2203"/>
                <a:gd name="T46" fmla="*/ 1496 w 2209"/>
                <a:gd name="T47" fmla="*/ 1343 h 2203"/>
                <a:gd name="T48" fmla="*/ 1442 w 2209"/>
                <a:gd name="T49" fmla="*/ 1149 h 2203"/>
                <a:gd name="T50" fmla="*/ 1255 w 2209"/>
                <a:gd name="T51" fmla="*/ 1003 h 2203"/>
                <a:gd name="T52" fmla="*/ 1029 w 2209"/>
                <a:gd name="T53" fmla="*/ 893 h 2203"/>
                <a:gd name="T54" fmla="*/ 993 w 2209"/>
                <a:gd name="T55" fmla="*/ 798 h 2203"/>
                <a:gd name="T56" fmla="*/ 1072 w 2209"/>
                <a:gd name="T57" fmla="*/ 729 h 2203"/>
                <a:gd name="T58" fmla="*/ 1247 w 2209"/>
                <a:gd name="T59" fmla="*/ 734 h 2203"/>
                <a:gd name="T60" fmla="*/ 1378 w 2209"/>
                <a:gd name="T61" fmla="*/ 779 h 2203"/>
                <a:gd name="T62" fmla="*/ 1428 w 2209"/>
                <a:gd name="T63" fmla="*/ 683 h 2203"/>
                <a:gd name="T64" fmla="*/ 1431 w 2209"/>
                <a:gd name="T65" fmla="*/ 572 h 2203"/>
                <a:gd name="T66" fmla="*/ 1248 w 2209"/>
                <a:gd name="T67" fmla="*/ 517 h 2203"/>
                <a:gd name="T68" fmla="*/ 1204 w 2209"/>
                <a:gd name="T69" fmla="*/ 482 h 2203"/>
                <a:gd name="T70" fmla="*/ 1198 w 2209"/>
                <a:gd name="T71" fmla="*/ 373 h 2203"/>
                <a:gd name="T72" fmla="*/ 1119 w 2209"/>
                <a:gd name="T73" fmla="*/ 347 h 2203"/>
                <a:gd name="T74" fmla="*/ 1357 w 2209"/>
                <a:gd name="T75" fmla="*/ 28 h 2203"/>
                <a:gd name="T76" fmla="*/ 1730 w 2209"/>
                <a:gd name="T77" fmla="*/ 193 h 2203"/>
                <a:gd name="T78" fmla="*/ 2014 w 2209"/>
                <a:gd name="T79" fmla="*/ 477 h 2203"/>
                <a:gd name="T80" fmla="*/ 2180 w 2209"/>
                <a:gd name="T81" fmla="*/ 849 h 2203"/>
                <a:gd name="T82" fmla="*/ 2195 w 2209"/>
                <a:gd name="T83" fmla="*/ 1271 h 2203"/>
                <a:gd name="T84" fmla="*/ 2059 w 2209"/>
                <a:gd name="T85" fmla="*/ 1658 h 2203"/>
                <a:gd name="T86" fmla="*/ 1795 w 2209"/>
                <a:gd name="T87" fmla="*/ 1961 h 2203"/>
                <a:gd name="T88" fmla="*/ 1438 w 2209"/>
                <a:gd name="T89" fmla="*/ 2151 h 2203"/>
                <a:gd name="T90" fmla="*/ 1019 w 2209"/>
                <a:gd name="T91" fmla="*/ 2200 h 2203"/>
                <a:gd name="T92" fmla="*/ 620 w 2209"/>
                <a:gd name="T93" fmla="*/ 2091 h 2203"/>
                <a:gd name="T94" fmla="*/ 295 w 2209"/>
                <a:gd name="T95" fmla="*/ 1851 h 2203"/>
                <a:gd name="T96" fmla="*/ 79 w 2209"/>
                <a:gd name="T97" fmla="*/ 1511 h 2203"/>
                <a:gd name="T98" fmla="*/ 0 w 2209"/>
                <a:gd name="T99" fmla="*/ 1101 h 2203"/>
                <a:gd name="T100" fmla="*/ 79 w 2209"/>
                <a:gd name="T101" fmla="*/ 692 h 2203"/>
                <a:gd name="T102" fmla="*/ 295 w 2209"/>
                <a:gd name="T103" fmla="*/ 351 h 2203"/>
                <a:gd name="T104" fmla="*/ 620 w 2209"/>
                <a:gd name="T105" fmla="*/ 111 h 2203"/>
                <a:gd name="T106" fmla="*/ 1019 w 2209"/>
                <a:gd name="T107" fmla="*/ 3 h 2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9" h="2203">
                  <a:moveTo>
                    <a:pt x="1067" y="347"/>
                  </a:moveTo>
                  <a:lnTo>
                    <a:pt x="1047" y="349"/>
                  </a:lnTo>
                  <a:lnTo>
                    <a:pt x="1033" y="352"/>
                  </a:lnTo>
                  <a:lnTo>
                    <a:pt x="1024" y="358"/>
                  </a:lnTo>
                  <a:lnTo>
                    <a:pt x="1018" y="367"/>
                  </a:lnTo>
                  <a:lnTo>
                    <a:pt x="1014" y="382"/>
                  </a:lnTo>
                  <a:lnTo>
                    <a:pt x="1013" y="401"/>
                  </a:lnTo>
                  <a:lnTo>
                    <a:pt x="1013" y="461"/>
                  </a:lnTo>
                  <a:lnTo>
                    <a:pt x="1013" y="481"/>
                  </a:lnTo>
                  <a:lnTo>
                    <a:pt x="1012" y="496"/>
                  </a:lnTo>
                  <a:lnTo>
                    <a:pt x="1010" y="507"/>
                  </a:lnTo>
                  <a:lnTo>
                    <a:pt x="1006" y="515"/>
                  </a:lnTo>
                  <a:lnTo>
                    <a:pt x="999" y="521"/>
                  </a:lnTo>
                  <a:lnTo>
                    <a:pt x="989" y="528"/>
                  </a:lnTo>
                  <a:lnTo>
                    <a:pt x="975" y="533"/>
                  </a:lnTo>
                  <a:lnTo>
                    <a:pt x="956" y="540"/>
                  </a:lnTo>
                  <a:lnTo>
                    <a:pt x="916" y="556"/>
                  </a:lnTo>
                  <a:lnTo>
                    <a:pt x="880" y="575"/>
                  </a:lnTo>
                  <a:lnTo>
                    <a:pt x="847" y="597"/>
                  </a:lnTo>
                  <a:lnTo>
                    <a:pt x="818" y="621"/>
                  </a:lnTo>
                  <a:lnTo>
                    <a:pt x="792" y="649"/>
                  </a:lnTo>
                  <a:lnTo>
                    <a:pt x="771" y="680"/>
                  </a:lnTo>
                  <a:lnTo>
                    <a:pt x="752" y="713"/>
                  </a:lnTo>
                  <a:lnTo>
                    <a:pt x="739" y="750"/>
                  </a:lnTo>
                  <a:lnTo>
                    <a:pt x="730" y="790"/>
                  </a:lnTo>
                  <a:lnTo>
                    <a:pt x="724" y="833"/>
                  </a:lnTo>
                  <a:lnTo>
                    <a:pt x="724" y="871"/>
                  </a:lnTo>
                  <a:lnTo>
                    <a:pt x="729" y="907"/>
                  </a:lnTo>
                  <a:lnTo>
                    <a:pt x="736" y="940"/>
                  </a:lnTo>
                  <a:lnTo>
                    <a:pt x="750" y="972"/>
                  </a:lnTo>
                  <a:lnTo>
                    <a:pt x="765" y="1001"/>
                  </a:lnTo>
                  <a:lnTo>
                    <a:pt x="785" y="1028"/>
                  </a:lnTo>
                  <a:lnTo>
                    <a:pt x="808" y="1054"/>
                  </a:lnTo>
                  <a:lnTo>
                    <a:pt x="835" y="1078"/>
                  </a:lnTo>
                  <a:lnTo>
                    <a:pt x="863" y="1100"/>
                  </a:lnTo>
                  <a:lnTo>
                    <a:pt x="894" y="1120"/>
                  </a:lnTo>
                  <a:lnTo>
                    <a:pt x="935" y="1143"/>
                  </a:lnTo>
                  <a:lnTo>
                    <a:pt x="978" y="1161"/>
                  </a:lnTo>
                  <a:lnTo>
                    <a:pt x="1021" y="1180"/>
                  </a:lnTo>
                  <a:lnTo>
                    <a:pt x="1064" y="1198"/>
                  </a:lnTo>
                  <a:lnTo>
                    <a:pt x="1107" y="1215"/>
                  </a:lnTo>
                  <a:lnTo>
                    <a:pt x="1133" y="1227"/>
                  </a:lnTo>
                  <a:lnTo>
                    <a:pt x="1160" y="1243"/>
                  </a:lnTo>
                  <a:lnTo>
                    <a:pt x="1184" y="1260"/>
                  </a:lnTo>
                  <a:lnTo>
                    <a:pt x="1202" y="1278"/>
                  </a:lnTo>
                  <a:lnTo>
                    <a:pt x="1215" y="1298"/>
                  </a:lnTo>
                  <a:lnTo>
                    <a:pt x="1224" y="1319"/>
                  </a:lnTo>
                  <a:lnTo>
                    <a:pt x="1228" y="1340"/>
                  </a:lnTo>
                  <a:lnTo>
                    <a:pt x="1227" y="1362"/>
                  </a:lnTo>
                  <a:lnTo>
                    <a:pt x="1223" y="1381"/>
                  </a:lnTo>
                  <a:lnTo>
                    <a:pt x="1213" y="1401"/>
                  </a:lnTo>
                  <a:lnTo>
                    <a:pt x="1200" y="1419"/>
                  </a:lnTo>
                  <a:lnTo>
                    <a:pt x="1181" y="1434"/>
                  </a:lnTo>
                  <a:lnTo>
                    <a:pt x="1159" y="1446"/>
                  </a:lnTo>
                  <a:lnTo>
                    <a:pt x="1127" y="1457"/>
                  </a:lnTo>
                  <a:lnTo>
                    <a:pt x="1094" y="1464"/>
                  </a:lnTo>
                  <a:lnTo>
                    <a:pt x="1060" y="1466"/>
                  </a:lnTo>
                  <a:lnTo>
                    <a:pt x="1041" y="1466"/>
                  </a:lnTo>
                  <a:lnTo>
                    <a:pt x="1022" y="1464"/>
                  </a:lnTo>
                  <a:lnTo>
                    <a:pt x="968" y="1455"/>
                  </a:lnTo>
                  <a:lnTo>
                    <a:pt x="915" y="1442"/>
                  </a:lnTo>
                  <a:lnTo>
                    <a:pt x="864" y="1424"/>
                  </a:lnTo>
                  <a:lnTo>
                    <a:pt x="815" y="1402"/>
                  </a:lnTo>
                  <a:lnTo>
                    <a:pt x="802" y="1396"/>
                  </a:lnTo>
                  <a:lnTo>
                    <a:pt x="790" y="1392"/>
                  </a:lnTo>
                  <a:lnTo>
                    <a:pt x="782" y="1390"/>
                  </a:lnTo>
                  <a:lnTo>
                    <a:pt x="772" y="1392"/>
                  </a:lnTo>
                  <a:lnTo>
                    <a:pt x="764" y="1400"/>
                  </a:lnTo>
                  <a:lnTo>
                    <a:pt x="759" y="1411"/>
                  </a:lnTo>
                  <a:lnTo>
                    <a:pt x="752" y="1429"/>
                  </a:lnTo>
                  <a:lnTo>
                    <a:pt x="735" y="1483"/>
                  </a:lnTo>
                  <a:lnTo>
                    <a:pt x="721" y="1537"/>
                  </a:lnTo>
                  <a:lnTo>
                    <a:pt x="717" y="1555"/>
                  </a:lnTo>
                  <a:lnTo>
                    <a:pt x="714" y="1571"/>
                  </a:lnTo>
                  <a:lnTo>
                    <a:pt x="716" y="1583"/>
                  </a:lnTo>
                  <a:lnTo>
                    <a:pt x="720" y="1593"/>
                  </a:lnTo>
                  <a:lnTo>
                    <a:pt x="729" y="1603"/>
                  </a:lnTo>
                  <a:lnTo>
                    <a:pt x="741" y="1610"/>
                  </a:lnTo>
                  <a:lnTo>
                    <a:pt x="759" y="1620"/>
                  </a:lnTo>
                  <a:lnTo>
                    <a:pt x="804" y="1639"/>
                  </a:lnTo>
                  <a:lnTo>
                    <a:pt x="850" y="1653"/>
                  </a:lnTo>
                  <a:lnTo>
                    <a:pt x="897" y="1664"/>
                  </a:lnTo>
                  <a:lnTo>
                    <a:pt x="946" y="1673"/>
                  </a:lnTo>
                  <a:lnTo>
                    <a:pt x="965" y="1676"/>
                  </a:lnTo>
                  <a:lnTo>
                    <a:pt x="978" y="1680"/>
                  </a:lnTo>
                  <a:lnTo>
                    <a:pt x="988" y="1684"/>
                  </a:lnTo>
                  <a:lnTo>
                    <a:pt x="993" y="1691"/>
                  </a:lnTo>
                  <a:lnTo>
                    <a:pt x="997" y="1702"/>
                  </a:lnTo>
                  <a:lnTo>
                    <a:pt x="998" y="1716"/>
                  </a:lnTo>
                  <a:lnTo>
                    <a:pt x="999" y="1736"/>
                  </a:lnTo>
                  <a:lnTo>
                    <a:pt x="999" y="1806"/>
                  </a:lnTo>
                  <a:lnTo>
                    <a:pt x="1001" y="1823"/>
                  </a:lnTo>
                  <a:lnTo>
                    <a:pt x="1007" y="1836"/>
                  </a:lnTo>
                  <a:lnTo>
                    <a:pt x="1015" y="1846"/>
                  </a:lnTo>
                  <a:lnTo>
                    <a:pt x="1028" y="1852"/>
                  </a:lnTo>
                  <a:lnTo>
                    <a:pt x="1044" y="1854"/>
                  </a:lnTo>
                  <a:lnTo>
                    <a:pt x="1094" y="1856"/>
                  </a:lnTo>
                  <a:lnTo>
                    <a:pt x="1149" y="1854"/>
                  </a:lnTo>
                  <a:lnTo>
                    <a:pt x="1164" y="1852"/>
                  </a:lnTo>
                  <a:lnTo>
                    <a:pt x="1178" y="1847"/>
                  </a:lnTo>
                  <a:lnTo>
                    <a:pt x="1186" y="1838"/>
                  </a:lnTo>
                  <a:lnTo>
                    <a:pt x="1191" y="1825"/>
                  </a:lnTo>
                  <a:lnTo>
                    <a:pt x="1193" y="1809"/>
                  </a:lnTo>
                  <a:lnTo>
                    <a:pt x="1194" y="1761"/>
                  </a:lnTo>
                  <a:lnTo>
                    <a:pt x="1193" y="1711"/>
                  </a:lnTo>
                  <a:lnTo>
                    <a:pt x="1194" y="1694"/>
                  </a:lnTo>
                  <a:lnTo>
                    <a:pt x="1198" y="1680"/>
                  </a:lnTo>
                  <a:lnTo>
                    <a:pt x="1207" y="1667"/>
                  </a:lnTo>
                  <a:lnTo>
                    <a:pt x="1221" y="1660"/>
                  </a:lnTo>
                  <a:lnTo>
                    <a:pt x="1237" y="1653"/>
                  </a:lnTo>
                  <a:lnTo>
                    <a:pt x="1280" y="1639"/>
                  </a:lnTo>
                  <a:lnTo>
                    <a:pt x="1320" y="1620"/>
                  </a:lnTo>
                  <a:lnTo>
                    <a:pt x="1357" y="1596"/>
                  </a:lnTo>
                  <a:lnTo>
                    <a:pt x="1391" y="1568"/>
                  </a:lnTo>
                  <a:lnTo>
                    <a:pt x="1421" y="1535"/>
                  </a:lnTo>
                  <a:lnTo>
                    <a:pt x="1448" y="1499"/>
                  </a:lnTo>
                  <a:lnTo>
                    <a:pt x="1468" y="1462"/>
                  </a:lnTo>
                  <a:lnTo>
                    <a:pt x="1483" y="1423"/>
                  </a:lnTo>
                  <a:lnTo>
                    <a:pt x="1492" y="1384"/>
                  </a:lnTo>
                  <a:lnTo>
                    <a:pt x="1496" y="1343"/>
                  </a:lnTo>
                  <a:lnTo>
                    <a:pt x="1495" y="1302"/>
                  </a:lnTo>
                  <a:lnTo>
                    <a:pt x="1490" y="1263"/>
                  </a:lnTo>
                  <a:lnTo>
                    <a:pt x="1479" y="1223"/>
                  </a:lnTo>
                  <a:lnTo>
                    <a:pt x="1463" y="1186"/>
                  </a:lnTo>
                  <a:lnTo>
                    <a:pt x="1442" y="1149"/>
                  </a:lnTo>
                  <a:lnTo>
                    <a:pt x="1418" y="1116"/>
                  </a:lnTo>
                  <a:lnTo>
                    <a:pt x="1388" y="1086"/>
                  </a:lnTo>
                  <a:lnTo>
                    <a:pt x="1354" y="1058"/>
                  </a:lnTo>
                  <a:lnTo>
                    <a:pt x="1315" y="1034"/>
                  </a:lnTo>
                  <a:lnTo>
                    <a:pt x="1255" y="1003"/>
                  </a:lnTo>
                  <a:lnTo>
                    <a:pt x="1193" y="976"/>
                  </a:lnTo>
                  <a:lnTo>
                    <a:pt x="1130" y="950"/>
                  </a:lnTo>
                  <a:lnTo>
                    <a:pt x="1095" y="934"/>
                  </a:lnTo>
                  <a:lnTo>
                    <a:pt x="1061" y="915"/>
                  </a:lnTo>
                  <a:lnTo>
                    <a:pt x="1029" y="893"/>
                  </a:lnTo>
                  <a:lnTo>
                    <a:pt x="1011" y="875"/>
                  </a:lnTo>
                  <a:lnTo>
                    <a:pt x="999" y="857"/>
                  </a:lnTo>
                  <a:lnTo>
                    <a:pt x="992" y="838"/>
                  </a:lnTo>
                  <a:lnTo>
                    <a:pt x="990" y="818"/>
                  </a:lnTo>
                  <a:lnTo>
                    <a:pt x="993" y="798"/>
                  </a:lnTo>
                  <a:lnTo>
                    <a:pt x="1001" y="780"/>
                  </a:lnTo>
                  <a:lnTo>
                    <a:pt x="1013" y="762"/>
                  </a:lnTo>
                  <a:lnTo>
                    <a:pt x="1030" y="748"/>
                  </a:lnTo>
                  <a:lnTo>
                    <a:pt x="1051" y="736"/>
                  </a:lnTo>
                  <a:lnTo>
                    <a:pt x="1072" y="729"/>
                  </a:lnTo>
                  <a:lnTo>
                    <a:pt x="1093" y="725"/>
                  </a:lnTo>
                  <a:lnTo>
                    <a:pt x="1114" y="724"/>
                  </a:lnTo>
                  <a:lnTo>
                    <a:pt x="1142" y="723"/>
                  </a:lnTo>
                  <a:lnTo>
                    <a:pt x="1195" y="726"/>
                  </a:lnTo>
                  <a:lnTo>
                    <a:pt x="1247" y="734"/>
                  </a:lnTo>
                  <a:lnTo>
                    <a:pt x="1298" y="749"/>
                  </a:lnTo>
                  <a:lnTo>
                    <a:pt x="1347" y="769"/>
                  </a:lnTo>
                  <a:lnTo>
                    <a:pt x="1359" y="774"/>
                  </a:lnTo>
                  <a:lnTo>
                    <a:pt x="1369" y="778"/>
                  </a:lnTo>
                  <a:lnTo>
                    <a:pt x="1378" y="779"/>
                  </a:lnTo>
                  <a:lnTo>
                    <a:pt x="1388" y="776"/>
                  </a:lnTo>
                  <a:lnTo>
                    <a:pt x="1396" y="770"/>
                  </a:lnTo>
                  <a:lnTo>
                    <a:pt x="1402" y="759"/>
                  </a:lnTo>
                  <a:lnTo>
                    <a:pt x="1409" y="743"/>
                  </a:lnTo>
                  <a:lnTo>
                    <a:pt x="1428" y="683"/>
                  </a:lnTo>
                  <a:lnTo>
                    <a:pt x="1445" y="621"/>
                  </a:lnTo>
                  <a:lnTo>
                    <a:pt x="1448" y="606"/>
                  </a:lnTo>
                  <a:lnTo>
                    <a:pt x="1447" y="593"/>
                  </a:lnTo>
                  <a:lnTo>
                    <a:pt x="1441" y="581"/>
                  </a:lnTo>
                  <a:lnTo>
                    <a:pt x="1431" y="572"/>
                  </a:lnTo>
                  <a:lnTo>
                    <a:pt x="1417" y="564"/>
                  </a:lnTo>
                  <a:lnTo>
                    <a:pt x="1369" y="545"/>
                  </a:lnTo>
                  <a:lnTo>
                    <a:pt x="1321" y="531"/>
                  </a:lnTo>
                  <a:lnTo>
                    <a:pt x="1270" y="520"/>
                  </a:lnTo>
                  <a:lnTo>
                    <a:pt x="1248" y="517"/>
                  </a:lnTo>
                  <a:lnTo>
                    <a:pt x="1232" y="514"/>
                  </a:lnTo>
                  <a:lnTo>
                    <a:pt x="1219" y="509"/>
                  </a:lnTo>
                  <a:lnTo>
                    <a:pt x="1212" y="503"/>
                  </a:lnTo>
                  <a:lnTo>
                    <a:pt x="1207" y="494"/>
                  </a:lnTo>
                  <a:lnTo>
                    <a:pt x="1204" y="482"/>
                  </a:lnTo>
                  <a:lnTo>
                    <a:pt x="1204" y="464"/>
                  </a:lnTo>
                  <a:lnTo>
                    <a:pt x="1203" y="442"/>
                  </a:lnTo>
                  <a:lnTo>
                    <a:pt x="1203" y="412"/>
                  </a:lnTo>
                  <a:lnTo>
                    <a:pt x="1202" y="389"/>
                  </a:lnTo>
                  <a:lnTo>
                    <a:pt x="1198" y="373"/>
                  </a:lnTo>
                  <a:lnTo>
                    <a:pt x="1193" y="361"/>
                  </a:lnTo>
                  <a:lnTo>
                    <a:pt x="1183" y="354"/>
                  </a:lnTo>
                  <a:lnTo>
                    <a:pt x="1168" y="350"/>
                  </a:lnTo>
                  <a:lnTo>
                    <a:pt x="1147" y="349"/>
                  </a:lnTo>
                  <a:lnTo>
                    <a:pt x="1119" y="347"/>
                  </a:lnTo>
                  <a:lnTo>
                    <a:pt x="1067" y="347"/>
                  </a:lnTo>
                  <a:close/>
                  <a:moveTo>
                    <a:pt x="1105" y="0"/>
                  </a:moveTo>
                  <a:lnTo>
                    <a:pt x="1191" y="3"/>
                  </a:lnTo>
                  <a:lnTo>
                    <a:pt x="1276" y="13"/>
                  </a:lnTo>
                  <a:lnTo>
                    <a:pt x="1357" y="28"/>
                  </a:lnTo>
                  <a:lnTo>
                    <a:pt x="1438" y="50"/>
                  </a:lnTo>
                  <a:lnTo>
                    <a:pt x="1515" y="78"/>
                  </a:lnTo>
                  <a:lnTo>
                    <a:pt x="1590" y="111"/>
                  </a:lnTo>
                  <a:lnTo>
                    <a:pt x="1662" y="149"/>
                  </a:lnTo>
                  <a:lnTo>
                    <a:pt x="1730" y="193"/>
                  </a:lnTo>
                  <a:lnTo>
                    <a:pt x="1795" y="242"/>
                  </a:lnTo>
                  <a:lnTo>
                    <a:pt x="1857" y="295"/>
                  </a:lnTo>
                  <a:lnTo>
                    <a:pt x="1913" y="351"/>
                  </a:lnTo>
                  <a:lnTo>
                    <a:pt x="1966" y="412"/>
                  </a:lnTo>
                  <a:lnTo>
                    <a:pt x="2014" y="477"/>
                  </a:lnTo>
                  <a:lnTo>
                    <a:pt x="2059" y="545"/>
                  </a:lnTo>
                  <a:lnTo>
                    <a:pt x="2097" y="617"/>
                  </a:lnTo>
                  <a:lnTo>
                    <a:pt x="2130" y="692"/>
                  </a:lnTo>
                  <a:lnTo>
                    <a:pt x="2158" y="769"/>
                  </a:lnTo>
                  <a:lnTo>
                    <a:pt x="2180" y="849"/>
                  </a:lnTo>
                  <a:lnTo>
                    <a:pt x="2195" y="930"/>
                  </a:lnTo>
                  <a:lnTo>
                    <a:pt x="2205" y="1015"/>
                  </a:lnTo>
                  <a:lnTo>
                    <a:pt x="2209" y="1101"/>
                  </a:lnTo>
                  <a:lnTo>
                    <a:pt x="2205" y="1187"/>
                  </a:lnTo>
                  <a:lnTo>
                    <a:pt x="2195" y="1271"/>
                  </a:lnTo>
                  <a:lnTo>
                    <a:pt x="2180" y="1354"/>
                  </a:lnTo>
                  <a:lnTo>
                    <a:pt x="2158" y="1433"/>
                  </a:lnTo>
                  <a:lnTo>
                    <a:pt x="2130" y="1511"/>
                  </a:lnTo>
                  <a:lnTo>
                    <a:pt x="2097" y="1585"/>
                  </a:lnTo>
                  <a:lnTo>
                    <a:pt x="2059" y="1658"/>
                  </a:lnTo>
                  <a:lnTo>
                    <a:pt x="2014" y="1726"/>
                  </a:lnTo>
                  <a:lnTo>
                    <a:pt x="1966" y="1790"/>
                  </a:lnTo>
                  <a:lnTo>
                    <a:pt x="1913" y="1851"/>
                  </a:lnTo>
                  <a:lnTo>
                    <a:pt x="1857" y="1908"/>
                  </a:lnTo>
                  <a:lnTo>
                    <a:pt x="1795" y="1961"/>
                  </a:lnTo>
                  <a:lnTo>
                    <a:pt x="1730" y="2008"/>
                  </a:lnTo>
                  <a:lnTo>
                    <a:pt x="1662" y="2052"/>
                  </a:lnTo>
                  <a:lnTo>
                    <a:pt x="1590" y="2091"/>
                  </a:lnTo>
                  <a:lnTo>
                    <a:pt x="1515" y="2124"/>
                  </a:lnTo>
                  <a:lnTo>
                    <a:pt x="1438" y="2151"/>
                  </a:lnTo>
                  <a:lnTo>
                    <a:pt x="1357" y="2173"/>
                  </a:lnTo>
                  <a:lnTo>
                    <a:pt x="1276" y="2190"/>
                  </a:lnTo>
                  <a:lnTo>
                    <a:pt x="1191" y="2200"/>
                  </a:lnTo>
                  <a:lnTo>
                    <a:pt x="1105" y="2203"/>
                  </a:lnTo>
                  <a:lnTo>
                    <a:pt x="1019" y="2200"/>
                  </a:lnTo>
                  <a:lnTo>
                    <a:pt x="934" y="2190"/>
                  </a:lnTo>
                  <a:lnTo>
                    <a:pt x="851" y="2173"/>
                  </a:lnTo>
                  <a:lnTo>
                    <a:pt x="772" y="2151"/>
                  </a:lnTo>
                  <a:lnTo>
                    <a:pt x="693" y="2124"/>
                  </a:lnTo>
                  <a:lnTo>
                    <a:pt x="620" y="2091"/>
                  </a:lnTo>
                  <a:lnTo>
                    <a:pt x="547" y="2052"/>
                  </a:lnTo>
                  <a:lnTo>
                    <a:pt x="478" y="2008"/>
                  </a:lnTo>
                  <a:lnTo>
                    <a:pt x="414" y="1961"/>
                  </a:lnTo>
                  <a:lnTo>
                    <a:pt x="353" y="1908"/>
                  </a:lnTo>
                  <a:lnTo>
                    <a:pt x="295" y="1851"/>
                  </a:lnTo>
                  <a:lnTo>
                    <a:pt x="242" y="1790"/>
                  </a:lnTo>
                  <a:lnTo>
                    <a:pt x="195" y="1726"/>
                  </a:lnTo>
                  <a:lnTo>
                    <a:pt x="151" y="1658"/>
                  </a:lnTo>
                  <a:lnTo>
                    <a:pt x="112" y="1585"/>
                  </a:lnTo>
                  <a:lnTo>
                    <a:pt x="79" y="1511"/>
                  </a:lnTo>
                  <a:lnTo>
                    <a:pt x="52" y="1433"/>
                  </a:lnTo>
                  <a:lnTo>
                    <a:pt x="30" y="1354"/>
                  </a:lnTo>
                  <a:lnTo>
                    <a:pt x="13" y="1271"/>
                  </a:lnTo>
                  <a:lnTo>
                    <a:pt x="3" y="1187"/>
                  </a:lnTo>
                  <a:lnTo>
                    <a:pt x="0" y="1101"/>
                  </a:lnTo>
                  <a:lnTo>
                    <a:pt x="3" y="1015"/>
                  </a:lnTo>
                  <a:lnTo>
                    <a:pt x="13" y="930"/>
                  </a:lnTo>
                  <a:lnTo>
                    <a:pt x="30" y="849"/>
                  </a:lnTo>
                  <a:lnTo>
                    <a:pt x="52" y="769"/>
                  </a:lnTo>
                  <a:lnTo>
                    <a:pt x="79" y="692"/>
                  </a:lnTo>
                  <a:lnTo>
                    <a:pt x="112" y="617"/>
                  </a:lnTo>
                  <a:lnTo>
                    <a:pt x="151" y="545"/>
                  </a:lnTo>
                  <a:lnTo>
                    <a:pt x="195" y="477"/>
                  </a:lnTo>
                  <a:lnTo>
                    <a:pt x="242" y="412"/>
                  </a:lnTo>
                  <a:lnTo>
                    <a:pt x="295" y="351"/>
                  </a:lnTo>
                  <a:lnTo>
                    <a:pt x="353" y="295"/>
                  </a:lnTo>
                  <a:lnTo>
                    <a:pt x="414" y="242"/>
                  </a:lnTo>
                  <a:lnTo>
                    <a:pt x="478" y="193"/>
                  </a:lnTo>
                  <a:lnTo>
                    <a:pt x="547" y="149"/>
                  </a:lnTo>
                  <a:lnTo>
                    <a:pt x="620" y="111"/>
                  </a:lnTo>
                  <a:lnTo>
                    <a:pt x="693" y="78"/>
                  </a:lnTo>
                  <a:lnTo>
                    <a:pt x="772" y="50"/>
                  </a:lnTo>
                  <a:lnTo>
                    <a:pt x="851" y="28"/>
                  </a:lnTo>
                  <a:lnTo>
                    <a:pt x="934" y="13"/>
                  </a:lnTo>
                  <a:lnTo>
                    <a:pt x="1019" y="3"/>
                  </a:lnTo>
                  <a:lnTo>
                    <a:pt x="1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7" name="Group 1156"/>
          <p:cNvGrpSpPr/>
          <p:nvPr/>
        </p:nvGrpSpPr>
        <p:grpSpPr>
          <a:xfrm>
            <a:off x="659613" y="2028825"/>
            <a:ext cx="573088" cy="328613"/>
            <a:chOff x="661988" y="2028825"/>
            <a:chExt cx="573088" cy="328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3" name="Freeform 486"/>
            <p:cNvSpPr>
              <a:spLocks/>
            </p:cNvSpPr>
            <p:nvPr/>
          </p:nvSpPr>
          <p:spPr bwMode="auto">
            <a:xfrm>
              <a:off x="1130301" y="2151063"/>
              <a:ext cx="104775" cy="84138"/>
            </a:xfrm>
            <a:custGeom>
              <a:avLst/>
              <a:gdLst>
                <a:gd name="T0" fmla="*/ 59 w 661"/>
                <a:gd name="T1" fmla="*/ 0 h 536"/>
                <a:gd name="T2" fmla="*/ 614 w 661"/>
                <a:gd name="T3" fmla="*/ 0 h 536"/>
                <a:gd name="T4" fmla="*/ 631 w 661"/>
                <a:gd name="T5" fmla="*/ 2 h 536"/>
                <a:gd name="T6" fmla="*/ 644 w 661"/>
                <a:gd name="T7" fmla="*/ 10 h 536"/>
                <a:gd name="T8" fmla="*/ 654 w 661"/>
                <a:gd name="T9" fmla="*/ 21 h 536"/>
                <a:gd name="T10" fmla="*/ 659 w 661"/>
                <a:gd name="T11" fmla="*/ 35 h 536"/>
                <a:gd name="T12" fmla="*/ 661 w 661"/>
                <a:gd name="T13" fmla="*/ 49 h 536"/>
                <a:gd name="T14" fmla="*/ 656 w 661"/>
                <a:gd name="T15" fmla="*/ 65 h 536"/>
                <a:gd name="T16" fmla="*/ 647 w 661"/>
                <a:gd name="T17" fmla="*/ 78 h 536"/>
                <a:gd name="T18" fmla="*/ 453 w 661"/>
                <a:gd name="T19" fmla="*/ 276 h 536"/>
                <a:gd name="T20" fmla="*/ 643 w 661"/>
                <a:gd name="T21" fmla="*/ 457 h 536"/>
                <a:gd name="T22" fmla="*/ 653 w 661"/>
                <a:gd name="T23" fmla="*/ 470 h 536"/>
                <a:gd name="T24" fmla="*/ 656 w 661"/>
                <a:gd name="T25" fmla="*/ 486 h 536"/>
                <a:gd name="T26" fmla="*/ 655 w 661"/>
                <a:gd name="T27" fmla="*/ 500 h 536"/>
                <a:gd name="T28" fmla="*/ 650 w 661"/>
                <a:gd name="T29" fmla="*/ 514 h 536"/>
                <a:gd name="T30" fmla="*/ 641 w 661"/>
                <a:gd name="T31" fmla="*/ 525 h 536"/>
                <a:gd name="T32" fmla="*/ 627 w 661"/>
                <a:gd name="T33" fmla="*/ 533 h 536"/>
                <a:gd name="T34" fmla="*/ 611 w 661"/>
                <a:gd name="T35" fmla="*/ 536 h 536"/>
                <a:gd name="T36" fmla="*/ 60 w 661"/>
                <a:gd name="T37" fmla="*/ 536 h 536"/>
                <a:gd name="T38" fmla="*/ 60 w 661"/>
                <a:gd name="T39" fmla="*/ 534 h 536"/>
                <a:gd name="T40" fmla="*/ 62 w 661"/>
                <a:gd name="T41" fmla="*/ 533 h 536"/>
                <a:gd name="T42" fmla="*/ 68 w 661"/>
                <a:gd name="T43" fmla="*/ 492 h 536"/>
                <a:gd name="T44" fmla="*/ 69 w 661"/>
                <a:gd name="T45" fmla="*/ 453 h 536"/>
                <a:gd name="T46" fmla="*/ 66 w 661"/>
                <a:gd name="T47" fmla="*/ 412 h 536"/>
                <a:gd name="T48" fmla="*/ 57 w 661"/>
                <a:gd name="T49" fmla="*/ 373 h 536"/>
                <a:gd name="T50" fmla="*/ 44 w 661"/>
                <a:gd name="T51" fmla="*/ 336 h 536"/>
                <a:gd name="T52" fmla="*/ 26 w 661"/>
                <a:gd name="T53" fmla="*/ 299 h 536"/>
                <a:gd name="T54" fmla="*/ 5 w 661"/>
                <a:gd name="T55" fmla="*/ 265 h 536"/>
                <a:gd name="T56" fmla="*/ 0 w 661"/>
                <a:gd name="T57" fmla="*/ 259 h 536"/>
                <a:gd name="T58" fmla="*/ 5 w 661"/>
                <a:gd name="T59" fmla="*/ 253 h 536"/>
                <a:gd name="T60" fmla="*/ 29 w 661"/>
                <a:gd name="T61" fmla="*/ 215 h 536"/>
                <a:gd name="T62" fmla="*/ 46 w 661"/>
                <a:gd name="T63" fmla="*/ 174 h 536"/>
                <a:gd name="T64" fmla="*/ 58 w 661"/>
                <a:gd name="T65" fmla="*/ 133 h 536"/>
                <a:gd name="T66" fmla="*/ 65 w 661"/>
                <a:gd name="T67" fmla="*/ 89 h 536"/>
                <a:gd name="T68" fmla="*/ 65 w 661"/>
                <a:gd name="T69" fmla="*/ 44 h 536"/>
                <a:gd name="T70" fmla="*/ 59 w 661"/>
                <a:gd name="T7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1" h="536">
                  <a:moveTo>
                    <a:pt x="59" y="0"/>
                  </a:moveTo>
                  <a:lnTo>
                    <a:pt x="614" y="0"/>
                  </a:lnTo>
                  <a:lnTo>
                    <a:pt x="631" y="2"/>
                  </a:lnTo>
                  <a:lnTo>
                    <a:pt x="644" y="10"/>
                  </a:lnTo>
                  <a:lnTo>
                    <a:pt x="654" y="21"/>
                  </a:lnTo>
                  <a:lnTo>
                    <a:pt x="659" y="35"/>
                  </a:lnTo>
                  <a:lnTo>
                    <a:pt x="661" y="49"/>
                  </a:lnTo>
                  <a:lnTo>
                    <a:pt x="656" y="65"/>
                  </a:lnTo>
                  <a:lnTo>
                    <a:pt x="647" y="78"/>
                  </a:lnTo>
                  <a:lnTo>
                    <a:pt x="453" y="276"/>
                  </a:lnTo>
                  <a:lnTo>
                    <a:pt x="643" y="457"/>
                  </a:lnTo>
                  <a:lnTo>
                    <a:pt x="653" y="470"/>
                  </a:lnTo>
                  <a:lnTo>
                    <a:pt x="656" y="486"/>
                  </a:lnTo>
                  <a:lnTo>
                    <a:pt x="655" y="500"/>
                  </a:lnTo>
                  <a:lnTo>
                    <a:pt x="650" y="514"/>
                  </a:lnTo>
                  <a:lnTo>
                    <a:pt x="641" y="525"/>
                  </a:lnTo>
                  <a:lnTo>
                    <a:pt x="627" y="533"/>
                  </a:lnTo>
                  <a:lnTo>
                    <a:pt x="611" y="536"/>
                  </a:lnTo>
                  <a:lnTo>
                    <a:pt x="60" y="536"/>
                  </a:lnTo>
                  <a:lnTo>
                    <a:pt x="60" y="534"/>
                  </a:lnTo>
                  <a:lnTo>
                    <a:pt x="62" y="533"/>
                  </a:lnTo>
                  <a:lnTo>
                    <a:pt x="68" y="492"/>
                  </a:lnTo>
                  <a:lnTo>
                    <a:pt x="69" y="453"/>
                  </a:lnTo>
                  <a:lnTo>
                    <a:pt x="66" y="412"/>
                  </a:lnTo>
                  <a:lnTo>
                    <a:pt x="57" y="373"/>
                  </a:lnTo>
                  <a:lnTo>
                    <a:pt x="44" y="336"/>
                  </a:lnTo>
                  <a:lnTo>
                    <a:pt x="26" y="299"/>
                  </a:lnTo>
                  <a:lnTo>
                    <a:pt x="5" y="265"/>
                  </a:lnTo>
                  <a:lnTo>
                    <a:pt x="0" y="259"/>
                  </a:lnTo>
                  <a:lnTo>
                    <a:pt x="5" y="253"/>
                  </a:lnTo>
                  <a:lnTo>
                    <a:pt x="29" y="215"/>
                  </a:lnTo>
                  <a:lnTo>
                    <a:pt x="46" y="174"/>
                  </a:lnTo>
                  <a:lnTo>
                    <a:pt x="58" y="133"/>
                  </a:lnTo>
                  <a:lnTo>
                    <a:pt x="65" y="89"/>
                  </a:lnTo>
                  <a:lnTo>
                    <a:pt x="65" y="4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487"/>
            <p:cNvSpPr>
              <a:spLocks noEditPoints="1"/>
            </p:cNvSpPr>
            <p:nvPr/>
          </p:nvSpPr>
          <p:spPr bwMode="auto">
            <a:xfrm>
              <a:off x="787401" y="2028825"/>
              <a:ext cx="323850" cy="328613"/>
            </a:xfrm>
            <a:custGeom>
              <a:avLst/>
              <a:gdLst>
                <a:gd name="T0" fmla="*/ 943 w 2036"/>
                <a:gd name="T1" fmla="*/ 529 h 2070"/>
                <a:gd name="T2" fmla="*/ 897 w 2036"/>
                <a:gd name="T3" fmla="*/ 591 h 2070"/>
                <a:gd name="T4" fmla="*/ 728 w 2036"/>
                <a:gd name="T5" fmla="*/ 750 h 2070"/>
                <a:gd name="T6" fmla="*/ 756 w 2036"/>
                <a:gd name="T7" fmla="*/ 967 h 2070"/>
                <a:gd name="T8" fmla="*/ 975 w 2036"/>
                <a:gd name="T9" fmla="*/ 1106 h 2070"/>
                <a:gd name="T10" fmla="*/ 1114 w 2036"/>
                <a:gd name="T11" fmla="*/ 1230 h 2070"/>
                <a:gd name="T12" fmla="*/ 1006 w 2036"/>
                <a:gd name="T13" fmla="*/ 1320 h 2070"/>
                <a:gd name="T14" fmla="*/ 773 w 2036"/>
                <a:gd name="T15" fmla="*/ 1266 h 2070"/>
                <a:gd name="T16" fmla="*/ 713 w 2036"/>
                <a:gd name="T17" fmla="*/ 1378 h 2070"/>
                <a:gd name="T18" fmla="*/ 778 w 2036"/>
                <a:gd name="T19" fmla="*/ 1458 h 2070"/>
                <a:gd name="T20" fmla="*/ 930 w 2036"/>
                <a:gd name="T21" fmla="*/ 1505 h 2070"/>
                <a:gd name="T22" fmla="*/ 945 w 2036"/>
                <a:gd name="T23" fmla="*/ 1622 h 2070"/>
                <a:gd name="T24" fmla="*/ 1084 w 2036"/>
                <a:gd name="T25" fmla="*/ 1609 h 2070"/>
                <a:gd name="T26" fmla="*/ 1109 w 2036"/>
                <a:gd name="T27" fmla="*/ 1476 h 2070"/>
                <a:gd name="T28" fmla="*/ 1289 w 2036"/>
                <a:gd name="T29" fmla="*/ 1347 h 2070"/>
                <a:gd name="T30" fmla="*/ 1305 w 2036"/>
                <a:gd name="T31" fmla="*/ 1113 h 2070"/>
                <a:gd name="T32" fmla="*/ 1087 w 2036"/>
                <a:gd name="T33" fmla="*/ 937 h 2070"/>
                <a:gd name="T34" fmla="*/ 927 w 2036"/>
                <a:gd name="T35" fmla="*/ 822 h 2070"/>
                <a:gd name="T36" fmla="*/ 1007 w 2036"/>
                <a:gd name="T37" fmla="*/ 738 h 2070"/>
                <a:gd name="T38" fmla="*/ 1232 w 2036"/>
                <a:gd name="T39" fmla="*/ 780 h 2070"/>
                <a:gd name="T40" fmla="*/ 1287 w 2036"/>
                <a:gd name="T41" fmla="*/ 641 h 2070"/>
                <a:gd name="T42" fmla="*/ 1126 w 2036"/>
                <a:gd name="T43" fmla="*/ 573 h 2070"/>
                <a:gd name="T44" fmla="*/ 1092 w 2036"/>
                <a:gd name="T45" fmla="*/ 490 h 2070"/>
                <a:gd name="T46" fmla="*/ 1018 w 2036"/>
                <a:gd name="T47" fmla="*/ 439 h 2070"/>
                <a:gd name="T48" fmla="*/ 1145 w 2036"/>
                <a:gd name="T49" fmla="*/ 83 h 2070"/>
                <a:gd name="T50" fmla="*/ 1348 w 2036"/>
                <a:gd name="T51" fmla="*/ 97 h 2070"/>
                <a:gd name="T52" fmla="*/ 1507 w 2036"/>
                <a:gd name="T53" fmla="*/ 138 h 2070"/>
                <a:gd name="T54" fmla="*/ 1616 w 2036"/>
                <a:gd name="T55" fmla="*/ 317 h 2070"/>
                <a:gd name="T56" fmla="*/ 1823 w 2036"/>
                <a:gd name="T57" fmla="*/ 384 h 2070"/>
                <a:gd name="T58" fmla="*/ 1843 w 2036"/>
                <a:gd name="T59" fmla="*/ 591 h 2070"/>
                <a:gd name="T60" fmla="*/ 1981 w 2036"/>
                <a:gd name="T61" fmla="*/ 724 h 2070"/>
                <a:gd name="T62" fmla="*/ 2018 w 2036"/>
                <a:gd name="T63" fmla="*/ 883 h 2070"/>
                <a:gd name="T64" fmla="*/ 1962 w 2036"/>
                <a:gd name="T65" fmla="*/ 1081 h 2070"/>
                <a:gd name="T66" fmla="*/ 2029 w 2036"/>
                <a:gd name="T67" fmla="*/ 1270 h 2070"/>
                <a:gd name="T68" fmla="*/ 1882 w 2036"/>
                <a:gd name="T69" fmla="*/ 1403 h 2070"/>
                <a:gd name="T70" fmla="*/ 1864 w 2036"/>
                <a:gd name="T71" fmla="*/ 1597 h 2070"/>
                <a:gd name="T72" fmla="*/ 1736 w 2036"/>
                <a:gd name="T73" fmla="*/ 1726 h 2070"/>
                <a:gd name="T74" fmla="*/ 1561 w 2036"/>
                <a:gd name="T75" fmla="*/ 1828 h 2070"/>
                <a:gd name="T76" fmla="*/ 1440 w 2036"/>
                <a:gd name="T77" fmla="*/ 1976 h 2070"/>
                <a:gd name="T78" fmla="*/ 1245 w 2036"/>
                <a:gd name="T79" fmla="*/ 1939 h 2070"/>
                <a:gd name="T80" fmla="*/ 1086 w 2036"/>
                <a:gd name="T81" fmla="*/ 2056 h 2070"/>
                <a:gd name="T82" fmla="*/ 925 w 2036"/>
                <a:gd name="T83" fmla="*/ 2025 h 2070"/>
                <a:gd name="T84" fmla="*/ 735 w 2036"/>
                <a:gd name="T85" fmla="*/ 1952 h 2070"/>
                <a:gd name="T86" fmla="*/ 544 w 2036"/>
                <a:gd name="T87" fmla="*/ 1951 h 2070"/>
                <a:gd name="T88" fmla="*/ 441 w 2036"/>
                <a:gd name="T89" fmla="*/ 1767 h 2070"/>
                <a:gd name="T90" fmla="*/ 230 w 2036"/>
                <a:gd name="T91" fmla="*/ 1706 h 2070"/>
                <a:gd name="T92" fmla="*/ 193 w 2036"/>
                <a:gd name="T93" fmla="*/ 1503 h 2070"/>
                <a:gd name="T94" fmla="*/ 74 w 2036"/>
                <a:gd name="T95" fmla="*/ 1361 h 2070"/>
                <a:gd name="T96" fmla="*/ 6 w 2036"/>
                <a:gd name="T97" fmla="*/ 1211 h 2070"/>
                <a:gd name="T98" fmla="*/ 80 w 2036"/>
                <a:gd name="T99" fmla="*/ 1015 h 2070"/>
                <a:gd name="T100" fmla="*/ 1 w 2036"/>
                <a:gd name="T101" fmla="*/ 825 h 2070"/>
                <a:gd name="T102" fmla="*/ 137 w 2036"/>
                <a:gd name="T103" fmla="*/ 684 h 2070"/>
                <a:gd name="T104" fmla="*/ 174 w 2036"/>
                <a:gd name="T105" fmla="*/ 505 h 2070"/>
                <a:gd name="T106" fmla="*/ 271 w 2036"/>
                <a:gd name="T107" fmla="*/ 350 h 2070"/>
                <a:gd name="T108" fmla="*/ 465 w 2036"/>
                <a:gd name="T109" fmla="*/ 270 h 2070"/>
                <a:gd name="T110" fmla="*/ 569 w 2036"/>
                <a:gd name="T111" fmla="*/ 101 h 2070"/>
                <a:gd name="T112" fmla="*/ 766 w 2036"/>
                <a:gd name="T113" fmla="*/ 132 h 2070"/>
                <a:gd name="T114" fmla="*/ 926 w 2036"/>
                <a:gd name="T115" fmla="*/ 27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36" h="2070">
                  <a:moveTo>
                    <a:pt x="985" y="439"/>
                  </a:moveTo>
                  <a:lnTo>
                    <a:pt x="967" y="440"/>
                  </a:lnTo>
                  <a:lnTo>
                    <a:pt x="955" y="444"/>
                  </a:lnTo>
                  <a:lnTo>
                    <a:pt x="948" y="451"/>
                  </a:lnTo>
                  <a:lnTo>
                    <a:pt x="944" y="463"/>
                  </a:lnTo>
                  <a:lnTo>
                    <a:pt x="943" y="482"/>
                  </a:lnTo>
                  <a:lnTo>
                    <a:pt x="943" y="529"/>
                  </a:lnTo>
                  <a:lnTo>
                    <a:pt x="943" y="547"/>
                  </a:lnTo>
                  <a:lnTo>
                    <a:pt x="942" y="559"/>
                  </a:lnTo>
                  <a:lnTo>
                    <a:pt x="939" y="567"/>
                  </a:lnTo>
                  <a:lnTo>
                    <a:pt x="934" y="574"/>
                  </a:lnTo>
                  <a:lnTo>
                    <a:pt x="926" y="579"/>
                  </a:lnTo>
                  <a:lnTo>
                    <a:pt x="915" y="585"/>
                  </a:lnTo>
                  <a:lnTo>
                    <a:pt x="897" y="591"/>
                  </a:lnTo>
                  <a:lnTo>
                    <a:pt x="863" y="606"/>
                  </a:lnTo>
                  <a:lnTo>
                    <a:pt x="831" y="622"/>
                  </a:lnTo>
                  <a:lnTo>
                    <a:pt x="804" y="642"/>
                  </a:lnTo>
                  <a:lnTo>
                    <a:pt x="780" y="665"/>
                  </a:lnTo>
                  <a:lnTo>
                    <a:pt x="759" y="690"/>
                  </a:lnTo>
                  <a:lnTo>
                    <a:pt x="741" y="718"/>
                  </a:lnTo>
                  <a:lnTo>
                    <a:pt x="728" y="750"/>
                  </a:lnTo>
                  <a:lnTo>
                    <a:pt x="719" y="784"/>
                  </a:lnTo>
                  <a:lnTo>
                    <a:pt x="715" y="822"/>
                  </a:lnTo>
                  <a:lnTo>
                    <a:pt x="715" y="856"/>
                  </a:lnTo>
                  <a:lnTo>
                    <a:pt x="719" y="886"/>
                  </a:lnTo>
                  <a:lnTo>
                    <a:pt x="728" y="916"/>
                  </a:lnTo>
                  <a:lnTo>
                    <a:pt x="740" y="942"/>
                  </a:lnTo>
                  <a:lnTo>
                    <a:pt x="756" y="967"/>
                  </a:lnTo>
                  <a:lnTo>
                    <a:pt x="774" y="990"/>
                  </a:lnTo>
                  <a:lnTo>
                    <a:pt x="797" y="1011"/>
                  </a:lnTo>
                  <a:lnTo>
                    <a:pt x="821" y="1031"/>
                  </a:lnTo>
                  <a:lnTo>
                    <a:pt x="849" y="1048"/>
                  </a:lnTo>
                  <a:lnTo>
                    <a:pt x="889" y="1070"/>
                  </a:lnTo>
                  <a:lnTo>
                    <a:pt x="932" y="1089"/>
                  </a:lnTo>
                  <a:lnTo>
                    <a:pt x="975" y="1106"/>
                  </a:lnTo>
                  <a:lnTo>
                    <a:pt x="1017" y="1124"/>
                  </a:lnTo>
                  <a:lnTo>
                    <a:pt x="1050" y="1140"/>
                  </a:lnTo>
                  <a:lnTo>
                    <a:pt x="1079" y="1160"/>
                  </a:lnTo>
                  <a:lnTo>
                    <a:pt x="1095" y="1176"/>
                  </a:lnTo>
                  <a:lnTo>
                    <a:pt x="1106" y="1194"/>
                  </a:lnTo>
                  <a:lnTo>
                    <a:pt x="1112" y="1211"/>
                  </a:lnTo>
                  <a:lnTo>
                    <a:pt x="1114" y="1230"/>
                  </a:lnTo>
                  <a:lnTo>
                    <a:pt x="1111" y="1248"/>
                  </a:lnTo>
                  <a:lnTo>
                    <a:pt x="1104" y="1266"/>
                  </a:lnTo>
                  <a:lnTo>
                    <a:pt x="1093" y="1282"/>
                  </a:lnTo>
                  <a:lnTo>
                    <a:pt x="1078" y="1295"/>
                  </a:lnTo>
                  <a:lnTo>
                    <a:pt x="1058" y="1306"/>
                  </a:lnTo>
                  <a:lnTo>
                    <a:pt x="1033" y="1316"/>
                  </a:lnTo>
                  <a:lnTo>
                    <a:pt x="1006" y="1320"/>
                  </a:lnTo>
                  <a:lnTo>
                    <a:pt x="978" y="1323"/>
                  </a:lnTo>
                  <a:lnTo>
                    <a:pt x="951" y="1320"/>
                  </a:lnTo>
                  <a:lnTo>
                    <a:pt x="908" y="1314"/>
                  </a:lnTo>
                  <a:lnTo>
                    <a:pt x="868" y="1304"/>
                  </a:lnTo>
                  <a:lnTo>
                    <a:pt x="827" y="1290"/>
                  </a:lnTo>
                  <a:lnTo>
                    <a:pt x="787" y="1271"/>
                  </a:lnTo>
                  <a:lnTo>
                    <a:pt x="773" y="1266"/>
                  </a:lnTo>
                  <a:lnTo>
                    <a:pt x="763" y="1264"/>
                  </a:lnTo>
                  <a:lnTo>
                    <a:pt x="755" y="1265"/>
                  </a:lnTo>
                  <a:lnTo>
                    <a:pt x="748" y="1270"/>
                  </a:lnTo>
                  <a:lnTo>
                    <a:pt x="742" y="1279"/>
                  </a:lnTo>
                  <a:lnTo>
                    <a:pt x="737" y="1293"/>
                  </a:lnTo>
                  <a:lnTo>
                    <a:pt x="725" y="1336"/>
                  </a:lnTo>
                  <a:lnTo>
                    <a:pt x="713" y="1378"/>
                  </a:lnTo>
                  <a:lnTo>
                    <a:pt x="708" y="1395"/>
                  </a:lnTo>
                  <a:lnTo>
                    <a:pt x="707" y="1408"/>
                  </a:lnTo>
                  <a:lnTo>
                    <a:pt x="710" y="1419"/>
                  </a:lnTo>
                  <a:lnTo>
                    <a:pt x="716" y="1427"/>
                  </a:lnTo>
                  <a:lnTo>
                    <a:pt x="727" y="1435"/>
                  </a:lnTo>
                  <a:lnTo>
                    <a:pt x="742" y="1444"/>
                  </a:lnTo>
                  <a:lnTo>
                    <a:pt x="778" y="1458"/>
                  </a:lnTo>
                  <a:lnTo>
                    <a:pt x="815" y="1470"/>
                  </a:lnTo>
                  <a:lnTo>
                    <a:pt x="852" y="1479"/>
                  </a:lnTo>
                  <a:lnTo>
                    <a:pt x="891" y="1485"/>
                  </a:lnTo>
                  <a:lnTo>
                    <a:pt x="907" y="1489"/>
                  </a:lnTo>
                  <a:lnTo>
                    <a:pt x="919" y="1492"/>
                  </a:lnTo>
                  <a:lnTo>
                    <a:pt x="926" y="1497"/>
                  </a:lnTo>
                  <a:lnTo>
                    <a:pt x="930" y="1505"/>
                  </a:lnTo>
                  <a:lnTo>
                    <a:pt x="931" y="1517"/>
                  </a:lnTo>
                  <a:lnTo>
                    <a:pt x="932" y="1535"/>
                  </a:lnTo>
                  <a:lnTo>
                    <a:pt x="932" y="1563"/>
                  </a:lnTo>
                  <a:lnTo>
                    <a:pt x="932" y="1591"/>
                  </a:lnTo>
                  <a:lnTo>
                    <a:pt x="934" y="1605"/>
                  </a:lnTo>
                  <a:lnTo>
                    <a:pt x="939" y="1614"/>
                  </a:lnTo>
                  <a:lnTo>
                    <a:pt x="945" y="1622"/>
                  </a:lnTo>
                  <a:lnTo>
                    <a:pt x="955" y="1627"/>
                  </a:lnTo>
                  <a:lnTo>
                    <a:pt x="968" y="1629"/>
                  </a:lnTo>
                  <a:lnTo>
                    <a:pt x="1010" y="1630"/>
                  </a:lnTo>
                  <a:lnTo>
                    <a:pt x="1052" y="1629"/>
                  </a:lnTo>
                  <a:lnTo>
                    <a:pt x="1067" y="1626"/>
                  </a:lnTo>
                  <a:lnTo>
                    <a:pt x="1077" y="1620"/>
                  </a:lnTo>
                  <a:lnTo>
                    <a:pt x="1084" y="1609"/>
                  </a:lnTo>
                  <a:lnTo>
                    <a:pt x="1086" y="1594"/>
                  </a:lnTo>
                  <a:lnTo>
                    <a:pt x="1087" y="1555"/>
                  </a:lnTo>
                  <a:lnTo>
                    <a:pt x="1086" y="1517"/>
                  </a:lnTo>
                  <a:lnTo>
                    <a:pt x="1087" y="1503"/>
                  </a:lnTo>
                  <a:lnTo>
                    <a:pt x="1091" y="1491"/>
                  </a:lnTo>
                  <a:lnTo>
                    <a:pt x="1098" y="1482"/>
                  </a:lnTo>
                  <a:lnTo>
                    <a:pt x="1109" y="1476"/>
                  </a:lnTo>
                  <a:lnTo>
                    <a:pt x="1122" y="1471"/>
                  </a:lnTo>
                  <a:lnTo>
                    <a:pt x="1156" y="1459"/>
                  </a:lnTo>
                  <a:lnTo>
                    <a:pt x="1187" y="1444"/>
                  </a:lnTo>
                  <a:lnTo>
                    <a:pt x="1216" y="1425"/>
                  </a:lnTo>
                  <a:lnTo>
                    <a:pt x="1244" y="1403"/>
                  </a:lnTo>
                  <a:lnTo>
                    <a:pt x="1268" y="1377"/>
                  </a:lnTo>
                  <a:lnTo>
                    <a:pt x="1289" y="1347"/>
                  </a:lnTo>
                  <a:lnTo>
                    <a:pt x="1306" y="1315"/>
                  </a:lnTo>
                  <a:lnTo>
                    <a:pt x="1317" y="1282"/>
                  </a:lnTo>
                  <a:lnTo>
                    <a:pt x="1325" y="1248"/>
                  </a:lnTo>
                  <a:lnTo>
                    <a:pt x="1326" y="1213"/>
                  </a:lnTo>
                  <a:lnTo>
                    <a:pt x="1324" y="1179"/>
                  </a:lnTo>
                  <a:lnTo>
                    <a:pt x="1317" y="1145"/>
                  </a:lnTo>
                  <a:lnTo>
                    <a:pt x="1305" y="1113"/>
                  </a:lnTo>
                  <a:lnTo>
                    <a:pt x="1289" y="1082"/>
                  </a:lnTo>
                  <a:lnTo>
                    <a:pt x="1269" y="1053"/>
                  </a:lnTo>
                  <a:lnTo>
                    <a:pt x="1245" y="1026"/>
                  </a:lnTo>
                  <a:lnTo>
                    <a:pt x="1216" y="1002"/>
                  </a:lnTo>
                  <a:lnTo>
                    <a:pt x="1183" y="982"/>
                  </a:lnTo>
                  <a:lnTo>
                    <a:pt x="1136" y="957"/>
                  </a:lnTo>
                  <a:lnTo>
                    <a:pt x="1087" y="937"/>
                  </a:lnTo>
                  <a:lnTo>
                    <a:pt x="1038" y="916"/>
                  </a:lnTo>
                  <a:lnTo>
                    <a:pt x="1009" y="903"/>
                  </a:lnTo>
                  <a:lnTo>
                    <a:pt x="982" y="889"/>
                  </a:lnTo>
                  <a:lnTo>
                    <a:pt x="957" y="871"/>
                  </a:lnTo>
                  <a:lnTo>
                    <a:pt x="942" y="856"/>
                  </a:lnTo>
                  <a:lnTo>
                    <a:pt x="932" y="838"/>
                  </a:lnTo>
                  <a:lnTo>
                    <a:pt x="927" y="822"/>
                  </a:lnTo>
                  <a:lnTo>
                    <a:pt x="927" y="803"/>
                  </a:lnTo>
                  <a:lnTo>
                    <a:pt x="932" y="787"/>
                  </a:lnTo>
                  <a:lnTo>
                    <a:pt x="941" y="772"/>
                  </a:lnTo>
                  <a:lnTo>
                    <a:pt x="955" y="757"/>
                  </a:lnTo>
                  <a:lnTo>
                    <a:pt x="974" y="748"/>
                  </a:lnTo>
                  <a:lnTo>
                    <a:pt x="990" y="741"/>
                  </a:lnTo>
                  <a:lnTo>
                    <a:pt x="1007" y="738"/>
                  </a:lnTo>
                  <a:lnTo>
                    <a:pt x="1023" y="737"/>
                  </a:lnTo>
                  <a:lnTo>
                    <a:pt x="1072" y="737"/>
                  </a:lnTo>
                  <a:lnTo>
                    <a:pt x="1118" y="743"/>
                  </a:lnTo>
                  <a:lnTo>
                    <a:pt x="1164" y="755"/>
                  </a:lnTo>
                  <a:lnTo>
                    <a:pt x="1208" y="773"/>
                  </a:lnTo>
                  <a:lnTo>
                    <a:pt x="1221" y="778"/>
                  </a:lnTo>
                  <a:lnTo>
                    <a:pt x="1232" y="780"/>
                  </a:lnTo>
                  <a:lnTo>
                    <a:pt x="1239" y="779"/>
                  </a:lnTo>
                  <a:lnTo>
                    <a:pt x="1246" y="774"/>
                  </a:lnTo>
                  <a:lnTo>
                    <a:pt x="1251" y="765"/>
                  </a:lnTo>
                  <a:lnTo>
                    <a:pt x="1256" y="752"/>
                  </a:lnTo>
                  <a:lnTo>
                    <a:pt x="1271" y="704"/>
                  </a:lnTo>
                  <a:lnTo>
                    <a:pt x="1284" y="656"/>
                  </a:lnTo>
                  <a:lnTo>
                    <a:pt x="1287" y="641"/>
                  </a:lnTo>
                  <a:lnTo>
                    <a:pt x="1283" y="628"/>
                  </a:lnTo>
                  <a:lnTo>
                    <a:pt x="1276" y="618"/>
                  </a:lnTo>
                  <a:lnTo>
                    <a:pt x="1262" y="610"/>
                  </a:lnTo>
                  <a:lnTo>
                    <a:pt x="1224" y="596"/>
                  </a:lnTo>
                  <a:lnTo>
                    <a:pt x="1186" y="584"/>
                  </a:lnTo>
                  <a:lnTo>
                    <a:pt x="1146" y="575"/>
                  </a:lnTo>
                  <a:lnTo>
                    <a:pt x="1126" y="573"/>
                  </a:lnTo>
                  <a:lnTo>
                    <a:pt x="1112" y="568"/>
                  </a:lnTo>
                  <a:lnTo>
                    <a:pt x="1102" y="564"/>
                  </a:lnTo>
                  <a:lnTo>
                    <a:pt x="1097" y="557"/>
                  </a:lnTo>
                  <a:lnTo>
                    <a:pt x="1095" y="548"/>
                  </a:lnTo>
                  <a:lnTo>
                    <a:pt x="1093" y="533"/>
                  </a:lnTo>
                  <a:lnTo>
                    <a:pt x="1092" y="514"/>
                  </a:lnTo>
                  <a:lnTo>
                    <a:pt x="1092" y="490"/>
                  </a:lnTo>
                  <a:lnTo>
                    <a:pt x="1091" y="471"/>
                  </a:lnTo>
                  <a:lnTo>
                    <a:pt x="1089" y="458"/>
                  </a:lnTo>
                  <a:lnTo>
                    <a:pt x="1084" y="448"/>
                  </a:lnTo>
                  <a:lnTo>
                    <a:pt x="1075" y="444"/>
                  </a:lnTo>
                  <a:lnTo>
                    <a:pt x="1062" y="440"/>
                  </a:lnTo>
                  <a:lnTo>
                    <a:pt x="1043" y="439"/>
                  </a:lnTo>
                  <a:lnTo>
                    <a:pt x="1018" y="439"/>
                  </a:lnTo>
                  <a:lnTo>
                    <a:pt x="985" y="439"/>
                  </a:lnTo>
                  <a:close/>
                  <a:moveTo>
                    <a:pt x="1020" y="0"/>
                  </a:moveTo>
                  <a:lnTo>
                    <a:pt x="1044" y="4"/>
                  </a:lnTo>
                  <a:lnTo>
                    <a:pt x="1068" y="13"/>
                  </a:lnTo>
                  <a:lnTo>
                    <a:pt x="1090" y="26"/>
                  </a:lnTo>
                  <a:lnTo>
                    <a:pt x="1109" y="44"/>
                  </a:lnTo>
                  <a:lnTo>
                    <a:pt x="1145" y="83"/>
                  </a:lnTo>
                  <a:lnTo>
                    <a:pt x="1166" y="103"/>
                  </a:lnTo>
                  <a:lnTo>
                    <a:pt x="1190" y="117"/>
                  </a:lnTo>
                  <a:lnTo>
                    <a:pt x="1216" y="125"/>
                  </a:lnTo>
                  <a:lnTo>
                    <a:pt x="1244" y="128"/>
                  </a:lnTo>
                  <a:lnTo>
                    <a:pt x="1271" y="126"/>
                  </a:lnTo>
                  <a:lnTo>
                    <a:pt x="1299" y="117"/>
                  </a:lnTo>
                  <a:lnTo>
                    <a:pt x="1348" y="97"/>
                  </a:lnTo>
                  <a:lnTo>
                    <a:pt x="1373" y="89"/>
                  </a:lnTo>
                  <a:lnTo>
                    <a:pt x="1398" y="86"/>
                  </a:lnTo>
                  <a:lnTo>
                    <a:pt x="1424" y="87"/>
                  </a:lnTo>
                  <a:lnTo>
                    <a:pt x="1448" y="94"/>
                  </a:lnTo>
                  <a:lnTo>
                    <a:pt x="1470" y="105"/>
                  </a:lnTo>
                  <a:lnTo>
                    <a:pt x="1491" y="119"/>
                  </a:lnTo>
                  <a:lnTo>
                    <a:pt x="1507" y="138"/>
                  </a:lnTo>
                  <a:lnTo>
                    <a:pt x="1521" y="158"/>
                  </a:lnTo>
                  <a:lnTo>
                    <a:pt x="1531" y="184"/>
                  </a:lnTo>
                  <a:lnTo>
                    <a:pt x="1545" y="234"/>
                  </a:lnTo>
                  <a:lnTo>
                    <a:pt x="1556" y="260"/>
                  </a:lnTo>
                  <a:lnTo>
                    <a:pt x="1573" y="284"/>
                  </a:lnTo>
                  <a:lnTo>
                    <a:pt x="1593" y="303"/>
                  </a:lnTo>
                  <a:lnTo>
                    <a:pt x="1616" y="317"/>
                  </a:lnTo>
                  <a:lnTo>
                    <a:pt x="1642" y="327"/>
                  </a:lnTo>
                  <a:lnTo>
                    <a:pt x="1669" y="331"/>
                  </a:lnTo>
                  <a:lnTo>
                    <a:pt x="1723" y="333"/>
                  </a:lnTo>
                  <a:lnTo>
                    <a:pt x="1753" y="338"/>
                  </a:lnTo>
                  <a:lnTo>
                    <a:pt x="1780" y="349"/>
                  </a:lnTo>
                  <a:lnTo>
                    <a:pt x="1803" y="364"/>
                  </a:lnTo>
                  <a:lnTo>
                    <a:pt x="1823" y="384"/>
                  </a:lnTo>
                  <a:lnTo>
                    <a:pt x="1838" y="407"/>
                  </a:lnTo>
                  <a:lnTo>
                    <a:pt x="1848" y="433"/>
                  </a:lnTo>
                  <a:lnTo>
                    <a:pt x="1853" y="461"/>
                  </a:lnTo>
                  <a:lnTo>
                    <a:pt x="1852" y="491"/>
                  </a:lnTo>
                  <a:lnTo>
                    <a:pt x="1843" y="543"/>
                  </a:lnTo>
                  <a:lnTo>
                    <a:pt x="1841" y="567"/>
                  </a:lnTo>
                  <a:lnTo>
                    <a:pt x="1843" y="591"/>
                  </a:lnTo>
                  <a:lnTo>
                    <a:pt x="1849" y="614"/>
                  </a:lnTo>
                  <a:lnTo>
                    <a:pt x="1860" y="635"/>
                  </a:lnTo>
                  <a:lnTo>
                    <a:pt x="1875" y="655"/>
                  </a:lnTo>
                  <a:lnTo>
                    <a:pt x="1891" y="671"/>
                  </a:lnTo>
                  <a:lnTo>
                    <a:pt x="1912" y="684"/>
                  </a:lnTo>
                  <a:lnTo>
                    <a:pt x="1959" y="709"/>
                  </a:lnTo>
                  <a:lnTo>
                    <a:pt x="1981" y="724"/>
                  </a:lnTo>
                  <a:lnTo>
                    <a:pt x="2000" y="742"/>
                  </a:lnTo>
                  <a:lnTo>
                    <a:pt x="2013" y="763"/>
                  </a:lnTo>
                  <a:lnTo>
                    <a:pt x="2024" y="786"/>
                  </a:lnTo>
                  <a:lnTo>
                    <a:pt x="2029" y="810"/>
                  </a:lnTo>
                  <a:lnTo>
                    <a:pt x="2030" y="834"/>
                  </a:lnTo>
                  <a:lnTo>
                    <a:pt x="2027" y="859"/>
                  </a:lnTo>
                  <a:lnTo>
                    <a:pt x="2018" y="883"/>
                  </a:lnTo>
                  <a:lnTo>
                    <a:pt x="2005" y="906"/>
                  </a:lnTo>
                  <a:lnTo>
                    <a:pt x="1975" y="949"/>
                  </a:lnTo>
                  <a:lnTo>
                    <a:pt x="1961" y="974"/>
                  </a:lnTo>
                  <a:lnTo>
                    <a:pt x="1954" y="1000"/>
                  </a:lnTo>
                  <a:lnTo>
                    <a:pt x="1950" y="1027"/>
                  </a:lnTo>
                  <a:lnTo>
                    <a:pt x="1954" y="1055"/>
                  </a:lnTo>
                  <a:lnTo>
                    <a:pt x="1962" y="1081"/>
                  </a:lnTo>
                  <a:lnTo>
                    <a:pt x="1977" y="1106"/>
                  </a:lnTo>
                  <a:lnTo>
                    <a:pt x="2009" y="1150"/>
                  </a:lnTo>
                  <a:lnTo>
                    <a:pt x="2024" y="1173"/>
                  </a:lnTo>
                  <a:lnTo>
                    <a:pt x="2031" y="1197"/>
                  </a:lnTo>
                  <a:lnTo>
                    <a:pt x="2036" y="1222"/>
                  </a:lnTo>
                  <a:lnTo>
                    <a:pt x="2035" y="1246"/>
                  </a:lnTo>
                  <a:lnTo>
                    <a:pt x="2029" y="1270"/>
                  </a:lnTo>
                  <a:lnTo>
                    <a:pt x="2019" y="1293"/>
                  </a:lnTo>
                  <a:lnTo>
                    <a:pt x="2006" y="1314"/>
                  </a:lnTo>
                  <a:lnTo>
                    <a:pt x="1988" y="1332"/>
                  </a:lnTo>
                  <a:lnTo>
                    <a:pt x="1967" y="1347"/>
                  </a:lnTo>
                  <a:lnTo>
                    <a:pt x="1920" y="1373"/>
                  </a:lnTo>
                  <a:lnTo>
                    <a:pt x="1899" y="1387"/>
                  </a:lnTo>
                  <a:lnTo>
                    <a:pt x="1882" y="1403"/>
                  </a:lnTo>
                  <a:lnTo>
                    <a:pt x="1868" y="1423"/>
                  </a:lnTo>
                  <a:lnTo>
                    <a:pt x="1858" y="1444"/>
                  </a:lnTo>
                  <a:lnTo>
                    <a:pt x="1852" y="1467"/>
                  </a:lnTo>
                  <a:lnTo>
                    <a:pt x="1849" y="1491"/>
                  </a:lnTo>
                  <a:lnTo>
                    <a:pt x="1852" y="1515"/>
                  </a:lnTo>
                  <a:lnTo>
                    <a:pt x="1861" y="1567"/>
                  </a:lnTo>
                  <a:lnTo>
                    <a:pt x="1864" y="1597"/>
                  </a:lnTo>
                  <a:lnTo>
                    <a:pt x="1859" y="1625"/>
                  </a:lnTo>
                  <a:lnTo>
                    <a:pt x="1849" y="1652"/>
                  </a:lnTo>
                  <a:lnTo>
                    <a:pt x="1834" y="1674"/>
                  </a:lnTo>
                  <a:lnTo>
                    <a:pt x="1815" y="1695"/>
                  </a:lnTo>
                  <a:lnTo>
                    <a:pt x="1792" y="1711"/>
                  </a:lnTo>
                  <a:lnTo>
                    <a:pt x="1765" y="1721"/>
                  </a:lnTo>
                  <a:lnTo>
                    <a:pt x="1736" y="1726"/>
                  </a:lnTo>
                  <a:lnTo>
                    <a:pt x="1684" y="1729"/>
                  </a:lnTo>
                  <a:lnTo>
                    <a:pt x="1655" y="1734"/>
                  </a:lnTo>
                  <a:lnTo>
                    <a:pt x="1629" y="1744"/>
                  </a:lnTo>
                  <a:lnTo>
                    <a:pt x="1606" y="1759"/>
                  </a:lnTo>
                  <a:lnTo>
                    <a:pt x="1586" y="1778"/>
                  </a:lnTo>
                  <a:lnTo>
                    <a:pt x="1571" y="1801"/>
                  </a:lnTo>
                  <a:lnTo>
                    <a:pt x="1561" y="1828"/>
                  </a:lnTo>
                  <a:lnTo>
                    <a:pt x="1547" y="1879"/>
                  </a:lnTo>
                  <a:lnTo>
                    <a:pt x="1537" y="1904"/>
                  </a:lnTo>
                  <a:lnTo>
                    <a:pt x="1524" y="1925"/>
                  </a:lnTo>
                  <a:lnTo>
                    <a:pt x="1507" y="1943"/>
                  </a:lnTo>
                  <a:lnTo>
                    <a:pt x="1486" y="1959"/>
                  </a:lnTo>
                  <a:lnTo>
                    <a:pt x="1464" y="1970"/>
                  </a:lnTo>
                  <a:lnTo>
                    <a:pt x="1440" y="1976"/>
                  </a:lnTo>
                  <a:lnTo>
                    <a:pt x="1415" y="1978"/>
                  </a:lnTo>
                  <a:lnTo>
                    <a:pt x="1390" y="1975"/>
                  </a:lnTo>
                  <a:lnTo>
                    <a:pt x="1364" y="1967"/>
                  </a:lnTo>
                  <a:lnTo>
                    <a:pt x="1316" y="1948"/>
                  </a:lnTo>
                  <a:lnTo>
                    <a:pt x="1292" y="1941"/>
                  </a:lnTo>
                  <a:lnTo>
                    <a:pt x="1268" y="1938"/>
                  </a:lnTo>
                  <a:lnTo>
                    <a:pt x="1245" y="1939"/>
                  </a:lnTo>
                  <a:lnTo>
                    <a:pt x="1222" y="1944"/>
                  </a:lnTo>
                  <a:lnTo>
                    <a:pt x="1200" y="1954"/>
                  </a:lnTo>
                  <a:lnTo>
                    <a:pt x="1179" y="1967"/>
                  </a:lnTo>
                  <a:lnTo>
                    <a:pt x="1162" y="1984"/>
                  </a:lnTo>
                  <a:lnTo>
                    <a:pt x="1128" y="2024"/>
                  </a:lnTo>
                  <a:lnTo>
                    <a:pt x="1108" y="2043"/>
                  </a:lnTo>
                  <a:lnTo>
                    <a:pt x="1086" y="2056"/>
                  </a:lnTo>
                  <a:lnTo>
                    <a:pt x="1063" y="2066"/>
                  </a:lnTo>
                  <a:lnTo>
                    <a:pt x="1039" y="2070"/>
                  </a:lnTo>
                  <a:lnTo>
                    <a:pt x="1013" y="2070"/>
                  </a:lnTo>
                  <a:lnTo>
                    <a:pt x="989" y="2066"/>
                  </a:lnTo>
                  <a:lnTo>
                    <a:pt x="965" y="2057"/>
                  </a:lnTo>
                  <a:lnTo>
                    <a:pt x="944" y="2044"/>
                  </a:lnTo>
                  <a:lnTo>
                    <a:pt x="925" y="2025"/>
                  </a:lnTo>
                  <a:lnTo>
                    <a:pt x="888" y="1986"/>
                  </a:lnTo>
                  <a:lnTo>
                    <a:pt x="868" y="1967"/>
                  </a:lnTo>
                  <a:lnTo>
                    <a:pt x="843" y="1953"/>
                  </a:lnTo>
                  <a:lnTo>
                    <a:pt x="817" y="1944"/>
                  </a:lnTo>
                  <a:lnTo>
                    <a:pt x="790" y="1941"/>
                  </a:lnTo>
                  <a:lnTo>
                    <a:pt x="762" y="1944"/>
                  </a:lnTo>
                  <a:lnTo>
                    <a:pt x="735" y="1952"/>
                  </a:lnTo>
                  <a:lnTo>
                    <a:pt x="687" y="1973"/>
                  </a:lnTo>
                  <a:lnTo>
                    <a:pt x="660" y="1981"/>
                  </a:lnTo>
                  <a:lnTo>
                    <a:pt x="635" y="1984"/>
                  </a:lnTo>
                  <a:lnTo>
                    <a:pt x="610" y="1982"/>
                  </a:lnTo>
                  <a:lnTo>
                    <a:pt x="586" y="1976"/>
                  </a:lnTo>
                  <a:lnTo>
                    <a:pt x="564" y="1965"/>
                  </a:lnTo>
                  <a:lnTo>
                    <a:pt x="544" y="1951"/>
                  </a:lnTo>
                  <a:lnTo>
                    <a:pt x="526" y="1932"/>
                  </a:lnTo>
                  <a:lnTo>
                    <a:pt x="512" y="1911"/>
                  </a:lnTo>
                  <a:lnTo>
                    <a:pt x="502" y="1887"/>
                  </a:lnTo>
                  <a:lnTo>
                    <a:pt x="488" y="1835"/>
                  </a:lnTo>
                  <a:lnTo>
                    <a:pt x="477" y="1809"/>
                  </a:lnTo>
                  <a:lnTo>
                    <a:pt x="462" y="1786"/>
                  </a:lnTo>
                  <a:lnTo>
                    <a:pt x="441" y="1767"/>
                  </a:lnTo>
                  <a:lnTo>
                    <a:pt x="418" y="1752"/>
                  </a:lnTo>
                  <a:lnTo>
                    <a:pt x="391" y="1742"/>
                  </a:lnTo>
                  <a:lnTo>
                    <a:pt x="364" y="1739"/>
                  </a:lnTo>
                  <a:lnTo>
                    <a:pt x="310" y="1737"/>
                  </a:lnTo>
                  <a:lnTo>
                    <a:pt x="281" y="1731"/>
                  </a:lnTo>
                  <a:lnTo>
                    <a:pt x="254" y="1721"/>
                  </a:lnTo>
                  <a:lnTo>
                    <a:pt x="230" y="1706"/>
                  </a:lnTo>
                  <a:lnTo>
                    <a:pt x="210" y="1687"/>
                  </a:lnTo>
                  <a:lnTo>
                    <a:pt x="195" y="1664"/>
                  </a:lnTo>
                  <a:lnTo>
                    <a:pt x="185" y="1637"/>
                  </a:lnTo>
                  <a:lnTo>
                    <a:pt x="181" y="1609"/>
                  </a:lnTo>
                  <a:lnTo>
                    <a:pt x="183" y="1579"/>
                  </a:lnTo>
                  <a:lnTo>
                    <a:pt x="192" y="1527"/>
                  </a:lnTo>
                  <a:lnTo>
                    <a:pt x="193" y="1503"/>
                  </a:lnTo>
                  <a:lnTo>
                    <a:pt x="191" y="1479"/>
                  </a:lnTo>
                  <a:lnTo>
                    <a:pt x="184" y="1456"/>
                  </a:lnTo>
                  <a:lnTo>
                    <a:pt x="173" y="1435"/>
                  </a:lnTo>
                  <a:lnTo>
                    <a:pt x="160" y="1415"/>
                  </a:lnTo>
                  <a:lnTo>
                    <a:pt x="142" y="1399"/>
                  </a:lnTo>
                  <a:lnTo>
                    <a:pt x="122" y="1386"/>
                  </a:lnTo>
                  <a:lnTo>
                    <a:pt x="74" y="1361"/>
                  </a:lnTo>
                  <a:lnTo>
                    <a:pt x="52" y="1345"/>
                  </a:lnTo>
                  <a:lnTo>
                    <a:pt x="35" y="1328"/>
                  </a:lnTo>
                  <a:lnTo>
                    <a:pt x="21" y="1307"/>
                  </a:lnTo>
                  <a:lnTo>
                    <a:pt x="11" y="1284"/>
                  </a:lnTo>
                  <a:lnTo>
                    <a:pt x="4" y="1260"/>
                  </a:lnTo>
                  <a:lnTo>
                    <a:pt x="3" y="1235"/>
                  </a:lnTo>
                  <a:lnTo>
                    <a:pt x="6" y="1211"/>
                  </a:lnTo>
                  <a:lnTo>
                    <a:pt x="15" y="1187"/>
                  </a:lnTo>
                  <a:lnTo>
                    <a:pt x="28" y="1164"/>
                  </a:lnTo>
                  <a:lnTo>
                    <a:pt x="59" y="1120"/>
                  </a:lnTo>
                  <a:lnTo>
                    <a:pt x="72" y="1096"/>
                  </a:lnTo>
                  <a:lnTo>
                    <a:pt x="81" y="1070"/>
                  </a:lnTo>
                  <a:lnTo>
                    <a:pt x="83" y="1043"/>
                  </a:lnTo>
                  <a:lnTo>
                    <a:pt x="80" y="1015"/>
                  </a:lnTo>
                  <a:lnTo>
                    <a:pt x="71" y="988"/>
                  </a:lnTo>
                  <a:lnTo>
                    <a:pt x="57" y="964"/>
                  </a:lnTo>
                  <a:lnTo>
                    <a:pt x="26" y="921"/>
                  </a:lnTo>
                  <a:lnTo>
                    <a:pt x="13" y="898"/>
                  </a:lnTo>
                  <a:lnTo>
                    <a:pt x="4" y="874"/>
                  </a:lnTo>
                  <a:lnTo>
                    <a:pt x="0" y="849"/>
                  </a:lnTo>
                  <a:lnTo>
                    <a:pt x="1" y="825"/>
                  </a:lnTo>
                  <a:lnTo>
                    <a:pt x="6" y="801"/>
                  </a:lnTo>
                  <a:lnTo>
                    <a:pt x="16" y="778"/>
                  </a:lnTo>
                  <a:lnTo>
                    <a:pt x="29" y="757"/>
                  </a:lnTo>
                  <a:lnTo>
                    <a:pt x="48" y="739"/>
                  </a:lnTo>
                  <a:lnTo>
                    <a:pt x="70" y="725"/>
                  </a:lnTo>
                  <a:lnTo>
                    <a:pt x="116" y="698"/>
                  </a:lnTo>
                  <a:lnTo>
                    <a:pt x="137" y="684"/>
                  </a:lnTo>
                  <a:lnTo>
                    <a:pt x="154" y="668"/>
                  </a:lnTo>
                  <a:lnTo>
                    <a:pt x="168" y="648"/>
                  </a:lnTo>
                  <a:lnTo>
                    <a:pt x="178" y="627"/>
                  </a:lnTo>
                  <a:lnTo>
                    <a:pt x="184" y="604"/>
                  </a:lnTo>
                  <a:lnTo>
                    <a:pt x="186" y="580"/>
                  </a:lnTo>
                  <a:lnTo>
                    <a:pt x="184" y="556"/>
                  </a:lnTo>
                  <a:lnTo>
                    <a:pt x="174" y="505"/>
                  </a:lnTo>
                  <a:lnTo>
                    <a:pt x="172" y="474"/>
                  </a:lnTo>
                  <a:lnTo>
                    <a:pt x="176" y="446"/>
                  </a:lnTo>
                  <a:lnTo>
                    <a:pt x="186" y="420"/>
                  </a:lnTo>
                  <a:lnTo>
                    <a:pt x="202" y="397"/>
                  </a:lnTo>
                  <a:lnTo>
                    <a:pt x="221" y="377"/>
                  </a:lnTo>
                  <a:lnTo>
                    <a:pt x="244" y="361"/>
                  </a:lnTo>
                  <a:lnTo>
                    <a:pt x="271" y="350"/>
                  </a:lnTo>
                  <a:lnTo>
                    <a:pt x="300" y="345"/>
                  </a:lnTo>
                  <a:lnTo>
                    <a:pt x="353" y="342"/>
                  </a:lnTo>
                  <a:lnTo>
                    <a:pt x="380" y="338"/>
                  </a:lnTo>
                  <a:lnTo>
                    <a:pt x="407" y="328"/>
                  </a:lnTo>
                  <a:lnTo>
                    <a:pt x="430" y="313"/>
                  </a:lnTo>
                  <a:lnTo>
                    <a:pt x="450" y="293"/>
                  </a:lnTo>
                  <a:lnTo>
                    <a:pt x="465" y="270"/>
                  </a:lnTo>
                  <a:lnTo>
                    <a:pt x="475" y="244"/>
                  </a:lnTo>
                  <a:lnTo>
                    <a:pt x="487" y="190"/>
                  </a:lnTo>
                  <a:lnTo>
                    <a:pt x="497" y="166"/>
                  </a:lnTo>
                  <a:lnTo>
                    <a:pt x="510" y="144"/>
                  </a:lnTo>
                  <a:lnTo>
                    <a:pt x="527" y="127"/>
                  </a:lnTo>
                  <a:lnTo>
                    <a:pt x="547" y="111"/>
                  </a:lnTo>
                  <a:lnTo>
                    <a:pt x="569" y="101"/>
                  </a:lnTo>
                  <a:lnTo>
                    <a:pt x="593" y="94"/>
                  </a:lnTo>
                  <a:lnTo>
                    <a:pt x="619" y="92"/>
                  </a:lnTo>
                  <a:lnTo>
                    <a:pt x="644" y="94"/>
                  </a:lnTo>
                  <a:lnTo>
                    <a:pt x="669" y="102"/>
                  </a:lnTo>
                  <a:lnTo>
                    <a:pt x="718" y="122"/>
                  </a:lnTo>
                  <a:lnTo>
                    <a:pt x="741" y="129"/>
                  </a:lnTo>
                  <a:lnTo>
                    <a:pt x="766" y="132"/>
                  </a:lnTo>
                  <a:lnTo>
                    <a:pt x="790" y="131"/>
                  </a:lnTo>
                  <a:lnTo>
                    <a:pt x="813" y="126"/>
                  </a:lnTo>
                  <a:lnTo>
                    <a:pt x="835" y="116"/>
                  </a:lnTo>
                  <a:lnTo>
                    <a:pt x="854" y="103"/>
                  </a:lnTo>
                  <a:lnTo>
                    <a:pt x="872" y="85"/>
                  </a:lnTo>
                  <a:lnTo>
                    <a:pt x="907" y="46"/>
                  </a:lnTo>
                  <a:lnTo>
                    <a:pt x="926" y="27"/>
                  </a:lnTo>
                  <a:lnTo>
                    <a:pt x="948" y="14"/>
                  </a:lnTo>
                  <a:lnTo>
                    <a:pt x="971" y="4"/>
                  </a:lnTo>
                  <a:lnTo>
                    <a:pt x="995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488"/>
            <p:cNvSpPr>
              <a:spLocks/>
            </p:cNvSpPr>
            <p:nvPr/>
          </p:nvSpPr>
          <p:spPr bwMode="auto">
            <a:xfrm>
              <a:off x="661988" y="2151063"/>
              <a:ext cx="104775" cy="84138"/>
            </a:xfrm>
            <a:custGeom>
              <a:avLst/>
              <a:gdLst>
                <a:gd name="T0" fmla="*/ 50 w 660"/>
                <a:gd name="T1" fmla="*/ 0 h 536"/>
                <a:gd name="T2" fmla="*/ 600 w 660"/>
                <a:gd name="T3" fmla="*/ 0 h 536"/>
                <a:gd name="T4" fmla="*/ 600 w 660"/>
                <a:gd name="T5" fmla="*/ 1 h 536"/>
                <a:gd name="T6" fmla="*/ 599 w 660"/>
                <a:gd name="T7" fmla="*/ 2 h 536"/>
                <a:gd name="T8" fmla="*/ 599 w 660"/>
                <a:gd name="T9" fmla="*/ 4 h 536"/>
                <a:gd name="T10" fmla="*/ 592 w 660"/>
                <a:gd name="T11" fmla="*/ 43 h 536"/>
                <a:gd name="T12" fmla="*/ 591 w 660"/>
                <a:gd name="T13" fmla="*/ 83 h 536"/>
                <a:gd name="T14" fmla="*/ 595 w 660"/>
                <a:gd name="T15" fmla="*/ 123 h 536"/>
                <a:gd name="T16" fmla="*/ 603 w 660"/>
                <a:gd name="T17" fmla="*/ 162 h 536"/>
                <a:gd name="T18" fmla="*/ 616 w 660"/>
                <a:gd name="T19" fmla="*/ 200 h 536"/>
                <a:gd name="T20" fmla="*/ 634 w 660"/>
                <a:gd name="T21" fmla="*/ 236 h 536"/>
                <a:gd name="T22" fmla="*/ 656 w 660"/>
                <a:gd name="T23" fmla="*/ 271 h 536"/>
                <a:gd name="T24" fmla="*/ 660 w 660"/>
                <a:gd name="T25" fmla="*/ 277 h 536"/>
                <a:gd name="T26" fmla="*/ 656 w 660"/>
                <a:gd name="T27" fmla="*/ 282 h 536"/>
                <a:gd name="T28" fmla="*/ 632 w 660"/>
                <a:gd name="T29" fmla="*/ 321 h 536"/>
                <a:gd name="T30" fmla="*/ 614 w 660"/>
                <a:gd name="T31" fmla="*/ 361 h 536"/>
                <a:gd name="T32" fmla="*/ 602 w 660"/>
                <a:gd name="T33" fmla="*/ 404 h 536"/>
                <a:gd name="T34" fmla="*/ 596 w 660"/>
                <a:gd name="T35" fmla="*/ 447 h 536"/>
                <a:gd name="T36" fmla="*/ 596 w 660"/>
                <a:gd name="T37" fmla="*/ 491 h 536"/>
                <a:gd name="T38" fmla="*/ 600 w 660"/>
                <a:gd name="T39" fmla="*/ 536 h 536"/>
                <a:gd name="T40" fmla="*/ 46 w 660"/>
                <a:gd name="T41" fmla="*/ 536 h 536"/>
                <a:gd name="T42" fmla="*/ 30 w 660"/>
                <a:gd name="T43" fmla="*/ 533 h 536"/>
                <a:gd name="T44" fmla="*/ 16 w 660"/>
                <a:gd name="T45" fmla="*/ 525 h 536"/>
                <a:gd name="T46" fmla="*/ 7 w 660"/>
                <a:gd name="T47" fmla="*/ 514 h 536"/>
                <a:gd name="T48" fmla="*/ 1 w 660"/>
                <a:gd name="T49" fmla="*/ 501 h 536"/>
                <a:gd name="T50" fmla="*/ 0 w 660"/>
                <a:gd name="T51" fmla="*/ 486 h 536"/>
                <a:gd name="T52" fmla="*/ 4 w 660"/>
                <a:gd name="T53" fmla="*/ 471 h 536"/>
                <a:gd name="T54" fmla="*/ 13 w 660"/>
                <a:gd name="T55" fmla="*/ 458 h 536"/>
                <a:gd name="T56" fmla="*/ 207 w 660"/>
                <a:gd name="T57" fmla="*/ 260 h 536"/>
                <a:gd name="T58" fmla="*/ 19 w 660"/>
                <a:gd name="T59" fmla="*/ 79 h 536"/>
                <a:gd name="T60" fmla="*/ 9 w 660"/>
                <a:gd name="T61" fmla="*/ 65 h 536"/>
                <a:gd name="T62" fmla="*/ 4 w 660"/>
                <a:gd name="T63" fmla="*/ 51 h 536"/>
                <a:gd name="T64" fmla="*/ 5 w 660"/>
                <a:gd name="T65" fmla="*/ 35 h 536"/>
                <a:gd name="T66" fmla="*/ 11 w 660"/>
                <a:gd name="T67" fmla="*/ 22 h 536"/>
                <a:gd name="T68" fmla="*/ 21 w 660"/>
                <a:gd name="T69" fmla="*/ 10 h 536"/>
                <a:gd name="T70" fmla="*/ 34 w 660"/>
                <a:gd name="T71" fmla="*/ 2 h 536"/>
                <a:gd name="T72" fmla="*/ 50 w 660"/>
                <a:gd name="T7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0" h="536">
                  <a:moveTo>
                    <a:pt x="50" y="0"/>
                  </a:moveTo>
                  <a:lnTo>
                    <a:pt x="600" y="0"/>
                  </a:lnTo>
                  <a:lnTo>
                    <a:pt x="600" y="1"/>
                  </a:lnTo>
                  <a:lnTo>
                    <a:pt x="599" y="2"/>
                  </a:lnTo>
                  <a:lnTo>
                    <a:pt x="599" y="4"/>
                  </a:lnTo>
                  <a:lnTo>
                    <a:pt x="592" y="43"/>
                  </a:lnTo>
                  <a:lnTo>
                    <a:pt x="591" y="83"/>
                  </a:lnTo>
                  <a:lnTo>
                    <a:pt x="595" y="123"/>
                  </a:lnTo>
                  <a:lnTo>
                    <a:pt x="603" y="162"/>
                  </a:lnTo>
                  <a:lnTo>
                    <a:pt x="616" y="200"/>
                  </a:lnTo>
                  <a:lnTo>
                    <a:pt x="634" y="236"/>
                  </a:lnTo>
                  <a:lnTo>
                    <a:pt x="656" y="271"/>
                  </a:lnTo>
                  <a:lnTo>
                    <a:pt x="660" y="277"/>
                  </a:lnTo>
                  <a:lnTo>
                    <a:pt x="656" y="282"/>
                  </a:lnTo>
                  <a:lnTo>
                    <a:pt x="632" y="321"/>
                  </a:lnTo>
                  <a:lnTo>
                    <a:pt x="614" y="361"/>
                  </a:lnTo>
                  <a:lnTo>
                    <a:pt x="602" y="404"/>
                  </a:lnTo>
                  <a:lnTo>
                    <a:pt x="596" y="447"/>
                  </a:lnTo>
                  <a:lnTo>
                    <a:pt x="596" y="491"/>
                  </a:lnTo>
                  <a:lnTo>
                    <a:pt x="600" y="536"/>
                  </a:lnTo>
                  <a:lnTo>
                    <a:pt x="46" y="536"/>
                  </a:lnTo>
                  <a:lnTo>
                    <a:pt x="30" y="533"/>
                  </a:lnTo>
                  <a:lnTo>
                    <a:pt x="16" y="525"/>
                  </a:lnTo>
                  <a:lnTo>
                    <a:pt x="7" y="514"/>
                  </a:lnTo>
                  <a:lnTo>
                    <a:pt x="1" y="501"/>
                  </a:lnTo>
                  <a:lnTo>
                    <a:pt x="0" y="486"/>
                  </a:lnTo>
                  <a:lnTo>
                    <a:pt x="4" y="471"/>
                  </a:lnTo>
                  <a:lnTo>
                    <a:pt x="13" y="458"/>
                  </a:lnTo>
                  <a:lnTo>
                    <a:pt x="207" y="260"/>
                  </a:lnTo>
                  <a:lnTo>
                    <a:pt x="19" y="79"/>
                  </a:lnTo>
                  <a:lnTo>
                    <a:pt x="9" y="65"/>
                  </a:lnTo>
                  <a:lnTo>
                    <a:pt x="4" y="51"/>
                  </a:lnTo>
                  <a:lnTo>
                    <a:pt x="5" y="35"/>
                  </a:lnTo>
                  <a:lnTo>
                    <a:pt x="11" y="22"/>
                  </a:lnTo>
                  <a:lnTo>
                    <a:pt x="21" y="10"/>
                  </a:lnTo>
                  <a:lnTo>
                    <a:pt x="34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8" name="Group 1157"/>
          <p:cNvGrpSpPr/>
          <p:nvPr/>
        </p:nvGrpSpPr>
        <p:grpSpPr>
          <a:xfrm>
            <a:off x="1600664" y="1951038"/>
            <a:ext cx="561975" cy="485775"/>
            <a:chOff x="1611313" y="1951038"/>
            <a:chExt cx="561975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9" name="Freeform 493"/>
            <p:cNvSpPr>
              <a:spLocks noEditPoints="1"/>
            </p:cNvSpPr>
            <p:nvPr/>
          </p:nvSpPr>
          <p:spPr bwMode="auto">
            <a:xfrm>
              <a:off x="1611313" y="1951038"/>
              <a:ext cx="561975" cy="485775"/>
            </a:xfrm>
            <a:custGeom>
              <a:avLst/>
              <a:gdLst>
                <a:gd name="T0" fmla="*/ 233 w 3545"/>
                <a:gd name="T1" fmla="*/ 740 h 3064"/>
                <a:gd name="T2" fmla="*/ 242 w 3545"/>
                <a:gd name="T3" fmla="*/ 2705 h 3064"/>
                <a:gd name="T4" fmla="*/ 285 w 3545"/>
                <a:gd name="T5" fmla="*/ 2780 h 3064"/>
                <a:gd name="T6" fmla="*/ 360 w 3545"/>
                <a:gd name="T7" fmla="*/ 2823 h 3064"/>
                <a:gd name="T8" fmla="*/ 3120 w 3545"/>
                <a:gd name="T9" fmla="*/ 2831 h 3064"/>
                <a:gd name="T10" fmla="*/ 3212 w 3545"/>
                <a:gd name="T11" fmla="*/ 2812 h 3064"/>
                <a:gd name="T12" fmla="*/ 3277 w 3545"/>
                <a:gd name="T13" fmla="*/ 2757 h 3064"/>
                <a:gd name="T14" fmla="*/ 3309 w 3545"/>
                <a:gd name="T15" fmla="*/ 2674 h 3064"/>
                <a:gd name="T16" fmla="*/ 235 w 3545"/>
                <a:gd name="T17" fmla="*/ 706 h 3064"/>
                <a:gd name="T18" fmla="*/ 3021 w 3545"/>
                <a:gd name="T19" fmla="*/ 225 h 3064"/>
                <a:gd name="T20" fmla="*/ 2960 w 3545"/>
                <a:gd name="T21" fmla="*/ 273 h 3064"/>
                <a:gd name="T22" fmla="*/ 2937 w 3545"/>
                <a:gd name="T23" fmla="*/ 349 h 3064"/>
                <a:gd name="T24" fmla="*/ 2960 w 3545"/>
                <a:gd name="T25" fmla="*/ 427 h 3064"/>
                <a:gd name="T26" fmla="*/ 3021 w 3545"/>
                <a:gd name="T27" fmla="*/ 475 h 3064"/>
                <a:gd name="T28" fmla="*/ 3101 w 3545"/>
                <a:gd name="T29" fmla="*/ 484 h 3064"/>
                <a:gd name="T30" fmla="*/ 3170 w 3545"/>
                <a:gd name="T31" fmla="*/ 446 h 3064"/>
                <a:gd name="T32" fmla="*/ 3207 w 3545"/>
                <a:gd name="T33" fmla="*/ 377 h 3064"/>
                <a:gd name="T34" fmla="*/ 3199 w 3545"/>
                <a:gd name="T35" fmla="*/ 297 h 3064"/>
                <a:gd name="T36" fmla="*/ 3150 w 3545"/>
                <a:gd name="T37" fmla="*/ 237 h 3064"/>
                <a:gd name="T38" fmla="*/ 3073 w 3545"/>
                <a:gd name="T39" fmla="*/ 214 h 3064"/>
                <a:gd name="T40" fmla="*/ 2551 w 3545"/>
                <a:gd name="T41" fmla="*/ 225 h 3064"/>
                <a:gd name="T42" fmla="*/ 2490 w 3545"/>
                <a:gd name="T43" fmla="*/ 273 h 3064"/>
                <a:gd name="T44" fmla="*/ 2467 w 3545"/>
                <a:gd name="T45" fmla="*/ 349 h 3064"/>
                <a:gd name="T46" fmla="*/ 2490 w 3545"/>
                <a:gd name="T47" fmla="*/ 427 h 3064"/>
                <a:gd name="T48" fmla="*/ 2551 w 3545"/>
                <a:gd name="T49" fmla="*/ 475 h 3064"/>
                <a:gd name="T50" fmla="*/ 2631 w 3545"/>
                <a:gd name="T51" fmla="*/ 484 h 3064"/>
                <a:gd name="T52" fmla="*/ 2700 w 3545"/>
                <a:gd name="T53" fmla="*/ 446 h 3064"/>
                <a:gd name="T54" fmla="*/ 2737 w 3545"/>
                <a:gd name="T55" fmla="*/ 377 h 3064"/>
                <a:gd name="T56" fmla="*/ 2729 w 3545"/>
                <a:gd name="T57" fmla="*/ 297 h 3064"/>
                <a:gd name="T58" fmla="*/ 2680 w 3545"/>
                <a:gd name="T59" fmla="*/ 237 h 3064"/>
                <a:gd name="T60" fmla="*/ 2603 w 3545"/>
                <a:gd name="T61" fmla="*/ 214 h 3064"/>
                <a:gd name="T62" fmla="*/ 2079 w 3545"/>
                <a:gd name="T63" fmla="*/ 225 h 3064"/>
                <a:gd name="T64" fmla="*/ 2019 w 3545"/>
                <a:gd name="T65" fmla="*/ 273 h 3064"/>
                <a:gd name="T66" fmla="*/ 1997 w 3545"/>
                <a:gd name="T67" fmla="*/ 349 h 3064"/>
                <a:gd name="T68" fmla="*/ 2019 w 3545"/>
                <a:gd name="T69" fmla="*/ 427 h 3064"/>
                <a:gd name="T70" fmla="*/ 2079 w 3545"/>
                <a:gd name="T71" fmla="*/ 475 h 3064"/>
                <a:gd name="T72" fmla="*/ 2160 w 3545"/>
                <a:gd name="T73" fmla="*/ 484 h 3064"/>
                <a:gd name="T74" fmla="*/ 2229 w 3545"/>
                <a:gd name="T75" fmla="*/ 446 h 3064"/>
                <a:gd name="T76" fmla="*/ 2267 w 3545"/>
                <a:gd name="T77" fmla="*/ 377 h 3064"/>
                <a:gd name="T78" fmla="*/ 2258 w 3545"/>
                <a:gd name="T79" fmla="*/ 297 h 3064"/>
                <a:gd name="T80" fmla="*/ 2209 w 3545"/>
                <a:gd name="T81" fmla="*/ 237 h 3064"/>
                <a:gd name="T82" fmla="*/ 2132 w 3545"/>
                <a:gd name="T83" fmla="*/ 214 h 3064"/>
                <a:gd name="T84" fmla="*/ 3169 w 3545"/>
                <a:gd name="T85" fmla="*/ 4 h 3064"/>
                <a:gd name="T86" fmla="*/ 3311 w 3545"/>
                <a:gd name="T87" fmla="*/ 42 h 3064"/>
                <a:gd name="T88" fmla="*/ 3424 w 3545"/>
                <a:gd name="T89" fmla="*/ 122 h 3064"/>
                <a:gd name="T90" fmla="*/ 3504 w 3545"/>
                <a:gd name="T91" fmla="*/ 236 h 3064"/>
                <a:gd name="T92" fmla="*/ 3541 w 3545"/>
                <a:gd name="T93" fmla="*/ 377 h 3064"/>
                <a:gd name="T94" fmla="*/ 3544 w 3545"/>
                <a:gd name="T95" fmla="*/ 2640 h 3064"/>
                <a:gd name="T96" fmla="*/ 3522 w 3545"/>
                <a:gd name="T97" fmla="*/ 2785 h 3064"/>
                <a:gd name="T98" fmla="*/ 3457 w 3545"/>
                <a:gd name="T99" fmla="*/ 2904 h 3064"/>
                <a:gd name="T100" fmla="*/ 3352 w 3545"/>
                <a:gd name="T101" fmla="*/ 2998 h 3064"/>
                <a:gd name="T102" fmla="*/ 3232 w 3545"/>
                <a:gd name="T103" fmla="*/ 3051 h 3064"/>
                <a:gd name="T104" fmla="*/ 3111 w 3545"/>
                <a:gd name="T105" fmla="*/ 3064 h 3064"/>
                <a:gd name="T106" fmla="*/ 411 w 3545"/>
                <a:gd name="T107" fmla="*/ 3063 h 3064"/>
                <a:gd name="T108" fmla="*/ 269 w 3545"/>
                <a:gd name="T109" fmla="*/ 3037 h 3064"/>
                <a:gd name="T110" fmla="*/ 147 w 3545"/>
                <a:gd name="T111" fmla="*/ 2968 h 3064"/>
                <a:gd name="T112" fmla="*/ 57 w 3545"/>
                <a:gd name="T113" fmla="*/ 2860 h 3064"/>
                <a:gd name="T114" fmla="*/ 9 w 3545"/>
                <a:gd name="T115" fmla="*/ 2729 h 3064"/>
                <a:gd name="T116" fmla="*/ 0 w 3545"/>
                <a:gd name="T117" fmla="*/ 419 h 3064"/>
                <a:gd name="T118" fmla="*/ 28 w 3545"/>
                <a:gd name="T119" fmla="*/ 265 h 3064"/>
                <a:gd name="T120" fmla="*/ 104 w 3545"/>
                <a:gd name="T121" fmla="*/ 138 h 3064"/>
                <a:gd name="T122" fmla="*/ 222 w 3545"/>
                <a:gd name="T123" fmla="*/ 48 h 3064"/>
                <a:gd name="T124" fmla="*/ 369 w 3545"/>
                <a:gd name="T125" fmla="*/ 4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45" h="3064">
                  <a:moveTo>
                    <a:pt x="235" y="706"/>
                  </a:moveTo>
                  <a:lnTo>
                    <a:pt x="235" y="724"/>
                  </a:lnTo>
                  <a:lnTo>
                    <a:pt x="233" y="740"/>
                  </a:lnTo>
                  <a:lnTo>
                    <a:pt x="233" y="2638"/>
                  </a:lnTo>
                  <a:lnTo>
                    <a:pt x="236" y="2674"/>
                  </a:lnTo>
                  <a:lnTo>
                    <a:pt x="242" y="2705"/>
                  </a:lnTo>
                  <a:lnTo>
                    <a:pt x="253" y="2733"/>
                  </a:lnTo>
                  <a:lnTo>
                    <a:pt x="267" y="2758"/>
                  </a:lnTo>
                  <a:lnTo>
                    <a:pt x="285" y="2780"/>
                  </a:lnTo>
                  <a:lnTo>
                    <a:pt x="307" y="2798"/>
                  </a:lnTo>
                  <a:lnTo>
                    <a:pt x="332" y="2812"/>
                  </a:lnTo>
                  <a:lnTo>
                    <a:pt x="360" y="2823"/>
                  </a:lnTo>
                  <a:lnTo>
                    <a:pt x="393" y="2829"/>
                  </a:lnTo>
                  <a:lnTo>
                    <a:pt x="427" y="2831"/>
                  </a:lnTo>
                  <a:lnTo>
                    <a:pt x="3120" y="2831"/>
                  </a:lnTo>
                  <a:lnTo>
                    <a:pt x="3153" y="2829"/>
                  </a:lnTo>
                  <a:lnTo>
                    <a:pt x="3184" y="2823"/>
                  </a:lnTo>
                  <a:lnTo>
                    <a:pt x="3212" y="2812"/>
                  </a:lnTo>
                  <a:lnTo>
                    <a:pt x="3237" y="2797"/>
                  </a:lnTo>
                  <a:lnTo>
                    <a:pt x="3258" y="2780"/>
                  </a:lnTo>
                  <a:lnTo>
                    <a:pt x="3277" y="2757"/>
                  </a:lnTo>
                  <a:lnTo>
                    <a:pt x="3292" y="2733"/>
                  </a:lnTo>
                  <a:lnTo>
                    <a:pt x="3303" y="2705"/>
                  </a:lnTo>
                  <a:lnTo>
                    <a:pt x="3309" y="2674"/>
                  </a:lnTo>
                  <a:lnTo>
                    <a:pt x="3311" y="2640"/>
                  </a:lnTo>
                  <a:lnTo>
                    <a:pt x="3311" y="706"/>
                  </a:lnTo>
                  <a:lnTo>
                    <a:pt x="235" y="706"/>
                  </a:lnTo>
                  <a:close/>
                  <a:moveTo>
                    <a:pt x="3073" y="214"/>
                  </a:moveTo>
                  <a:lnTo>
                    <a:pt x="3047" y="216"/>
                  </a:lnTo>
                  <a:lnTo>
                    <a:pt x="3021" y="225"/>
                  </a:lnTo>
                  <a:lnTo>
                    <a:pt x="2997" y="237"/>
                  </a:lnTo>
                  <a:lnTo>
                    <a:pt x="2978" y="254"/>
                  </a:lnTo>
                  <a:lnTo>
                    <a:pt x="2960" y="273"/>
                  </a:lnTo>
                  <a:lnTo>
                    <a:pt x="2948" y="297"/>
                  </a:lnTo>
                  <a:lnTo>
                    <a:pt x="2940" y="323"/>
                  </a:lnTo>
                  <a:lnTo>
                    <a:pt x="2937" y="349"/>
                  </a:lnTo>
                  <a:lnTo>
                    <a:pt x="2940" y="377"/>
                  </a:lnTo>
                  <a:lnTo>
                    <a:pt x="2948" y="403"/>
                  </a:lnTo>
                  <a:lnTo>
                    <a:pt x="2960" y="427"/>
                  </a:lnTo>
                  <a:lnTo>
                    <a:pt x="2977" y="446"/>
                  </a:lnTo>
                  <a:lnTo>
                    <a:pt x="2997" y="463"/>
                  </a:lnTo>
                  <a:lnTo>
                    <a:pt x="3021" y="475"/>
                  </a:lnTo>
                  <a:lnTo>
                    <a:pt x="3047" y="484"/>
                  </a:lnTo>
                  <a:lnTo>
                    <a:pt x="3073" y="486"/>
                  </a:lnTo>
                  <a:lnTo>
                    <a:pt x="3101" y="484"/>
                  </a:lnTo>
                  <a:lnTo>
                    <a:pt x="3127" y="475"/>
                  </a:lnTo>
                  <a:lnTo>
                    <a:pt x="3150" y="463"/>
                  </a:lnTo>
                  <a:lnTo>
                    <a:pt x="3170" y="446"/>
                  </a:lnTo>
                  <a:lnTo>
                    <a:pt x="3186" y="427"/>
                  </a:lnTo>
                  <a:lnTo>
                    <a:pt x="3199" y="403"/>
                  </a:lnTo>
                  <a:lnTo>
                    <a:pt x="3207" y="377"/>
                  </a:lnTo>
                  <a:lnTo>
                    <a:pt x="3210" y="349"/>
                  </a:lnTo>
                  <a:lnTo>
                    <a:pt x="3207" y="323"/>
                  </a:lnTo>
                  <a:lnTo>
                    <a:pt x="3199" y="297"/>
                  </a:lnTo>
                  <a:lnTo>
                    <a:pt x="3186" y="273"/>
                  </a:lnTo>
                  <a:lnTo>
                    <a:pt x="3170" y="254"/>
                  </a:lnTo>
                  <a:lnTo>
                    <a:pt x="3150" y="237"/>
                  </a:lnTo>
                  <a:lnTo>
                    <a:pt x="3127" y="225"/>
                  </a:lnTo>
                  <a:lnTo>
                    <a:pt x="3101" y="216"/>
                  </a:lnTo>
                  <a:lnTo>
                    <a:pt x="3073" y="214"/>
                  </a:lnTo>
                  <a:close/>
                  <a:moveTo>
                    <a:pt x="2603" y="214"/>
                  </a:moveTo>
                  <a:lnTo>
                    <a:pt x="2575" y="216"/>
                  </a:lnTo>
                  <a:lnTo>
                    <a:pt x="2551" y="225"/>
                  </a:lnTo>
                  <a:lnTo>
                    <a:pt x="2527" y="237"/>
                  </a:lnTo>
                  <a:lnTo>
                    <a:pt x="2507" y="254"/>
                  </a:lnTo>
                  <a:lnTo>
                    <a:pt x="2490" y="273"/>
                  </a:lnTo>
                  <a:lnTo>
                    <a:pt x="2477" y="297"/>
                  </a:lnTo>
                  <a:lnTo>
                    <a:pt x="2470" y="323"/>
                  </a:lnTo>
                  <a:lnTo>
                    <a:pt x="2467" y="349"/>
                  </a:lnTo>
                  <a:lnTo>
                    <a:pt x="2470" y="377"/>
                  </a:lnTo>
                  <a:lnTo>
                    <a:pt x="2477" y="403"/>
                  </a:lnTo>
                  <a:lnTo>
                    <a:pt x="2490" y="427"/>
                  </a:lnTo>
                  <a:lnTo>
                    <a:pt x="2507" y="446"/>
                  </a:lnTo>
                  <a:lnTo>
                    <a:pt x="2527" y="463"/>
                  </a:lnTo>
                  <a:lnTo>
                    <a:pt x="2551" y="475"/>
                  </a:lnTo>
                  <a:lnTo>
                    <a:pt x="2575" y="484"/>
                  </a:lnTo>
                  <a:lnTo>
                    <a:pt x="2603" y="486"/>
                  </a:lnTo>
                  <a:lnTo>
                    <a:pt x="2631" y="484"/>
                  </a:lnTo>
                  <a:lnTo>
                    <a:pt x="2657" y="475"/>
                  </a:lnTo>
                  <a:lnTo>
                    <a:pt x="2680" y="463"/>
                  </a:lnTo>
                  <a:lnTo>
                    <a:pt x="2700" y="446"/>
                  </a:lnTo>
                  <a:lnTo>
                    <a:pt x="2716" y="427"/>
                  </a:lnTo>
                  <a:lnTo>
                    <a:pt x="2729" y="403"/>
                  </a:lnTo>
                  <a:lnTo>
                    <a:pt x="2737" y="377"/>
                  </a:lnTo>
                  <a:lnTo>
                    <a:pt x="2740" y="349"/>
                  </a:lnTo>
                  <a:lnTo>
                    <a:pt x="2737" y="323"/>
                  </a:lnTo>
                  <a:lnTo>
                    <a:pt x="2729" y="297"/>
                  </a:lnTo>
                  <a:lnTo>
                    <a:pt x="2716" y="273"/>
                  </a:lnTo>
                  <a:lnTo>
                    <a:pt x="2700" y="254"/>
                  </a:lnTo>
                  <a:lnTo>
                    <a:pt x="2680" y="237"/>
                  </a:lnTo>
                  <a:lnTo>
                    <a:pt x="2657" y="225"/>
                  </a:lnTo>
                  <a:lnTo>
                    <a:pt x="2631" y="216"/>
                  </a:lnTo>
                  <a:lnTo>
                    <a:pt x="2603" y="214"/>
                  </a:lnTo>
                  <a:close/>
                  <a:moveTo>
                    <a:pt x="2132" y="214"/>
                  </a:moveTo>
                  <a:lnTo>
                    <a:pt x="2105" y="216"/>
                  </a:lnTo>
                  <a:lnTo>
                    <a:pt x="2079" y="225"/>
                  </a:lnTo>
                  <a:lnTo>
                    <a:pt x="2057" y="237"/>
                  </a:lnTo>
                  <a:lnTo>
                    <a:pt x="2036" y="254"/>
                  </a:lnTo>
                  <a:lnTo>
                    <a:pt x="2019" y="273"/>
                  </a:lnTo>
                  <a:lnTo>
                    <a:pt x="2007" y="297"/>
                  </a:lnTo>
                  <a:lnTo>
                    <a:pt x="1999" y="323"/>
                  </a:lnTo>
                  <a:lnTo>
                    <a:pt x="1997" y="349"/>
                  </a:lnTo>
                  <a:lnTo>
                    <a:pt x="1999" y="377"/>
                  </a:lnTo>
                  <a:lnTo>
                    <a:pt x="2007" y="403"/>
                  </a:lnTo>
                  <a:lnTo>
                    <a:pt x="2019" y="427"/>
                  </a:lnTo>
                  <a:lnTo>
                    <a:pt x="2036" y="446"/>
                  </a:lnTo>
                  <a:lnTo>
                    <a:pt x="2056" y="463"/>
                  </a:lnTo>
                  <a:lnTo>
                    <a:pt x="2079" y="475"/>
                  </a:lnTo>
                  <a:lnTo>
                    <a:pt x="2105" y="484"/>
                  </a:lnTo>
                  <a:lnTo>
                    <a:pt x="2132" y="486"/>
                  </a:lnTo>
                  <a:lnTo>
                    <a:pt x="2160" y="484"/>
                  </a:lnTo>
                  <a:lnTo>
                    <a:pt x="2186" y="475"/>
                  </a:lnTo>
                  <a:lnTo>
                    <a:pt x="2209" y="463"/>
                  </a:lnTo>
                  <a:lnTo>
                    <a:pt x="2229" y="446"/>
                  </a:lnTo>
                  <a:lnTo>
                    <a:pt x="2246" y="427"/>
                  </a:lnTo>
                  <a:lnTo>
                    <a:pt x="2258" y="403"/>
                  </a:lnTo>
                  <a:lnTo>
                    <a:pt x="2267" y="377"/>
                  </a:lnTo>
                  <a:lnTo>
                    <a:pt x="2269" y="349"/>
                  </a:lnTo>
                  <a:lnTo>
                    <a:pt x="2267" y="323"/>
                  </a:lnTo>
                  <a:lnTo>
                    <a:pt x="2258" y="297"/>
                  </a:lnTo>
                  <a:lnTo>
                    <a:pt x="2246" y="273"/>
                  </a:lnTo>
                  <a:lnTo>
                    <a:pt x="2229" y="254"/>
                  </a:lnTo>
                  <a:lnTo>
                    <a:pt x="2209" y="237"/>
                  </a:lnTo>
                  <a:lnTo>
                    <a:pt x="2186" y="225"/>
                  </a:lnTo>
                  <a:lnTo>
                    <a:pt x="2160" y="216"/>
                  </a:lnTo>
                  <a:lnTo>
                    <a:pt x="2132" y="214"/>
                  </a:lnTo>
                  <a:close/>
                  <a:moveTo>
                    <a:pt x="424" y="0"/>
                  </a:moveTo>
                  <a:lnTo>
                    <a:pt x="3118" y="0"/>
                  </a:lnTo>
                  <a:lnTo>
                    <a:pt x="3169" y="4"/>
                  </a:lnTo>
                  <a:lnTo>
                    <a:pt x="3220" y="11"/>
                  </a:lnTo>
                  <a:lnTo>
                    <a:pt x="3267" y="24"/>
                  </a:lnTo>
                  <a:lnTo>
                    <a:pt x="3311" y="42"/>
                  </a:lnTo>
                  <a:lnTo>
                    <a:pt x="3352" y="65"/>
                  </a:lnTo>
                  <a:lnTo>
                    <a:pt x="3390" y="91"/>
                  </a:lnTo>
                  <a:lnTo>
                    <a:pt x="3424" y="122"/>
                  </a:lnTo>
                  <a:lnTo>
                    <a:pt x="3454" y="156"/>
                  </a:lnTo>
                  <a:lnTo>
                    <a:pt x="3481" y="194"/>
                  </a:lnTo>
                  <a:lnTo>
                    <a:pt x="3504" y="236"/>
                  </a:lnTo>
                  <a:lnTo>
                    <a:pt x="3521" y="280"/>
                  </a:lnTo>
                  <a:lnTo>
                    <a:pt x="3534" y="327"/>
                  </a:lnTo>
                  <a:lnTo>
                    <a:pt x="3541" y="377"/>
                  </a:lnTo>
                  <a:lnTo>
                    <a:pt x="3545" y="429"/>
                  </a:lnTo>
                  <a:lnTo>
                    <a:pt x="3545" y="1535"/>
                  </a:lnTo>
                  <a:lnTo>
                    <a:pt x="3544" y="2640"/>
                  </a:lnTo>
                  <a:lnTo>
                    <a:pt x="3541" y="2691"/>
                  </a:lnTo>
                  <a:lnTo>
                    <a:pt x="3534" y="2739"/>
                  </a:lnTo>
                  <a:lnTo>
                    <a:pt x="3522" y="2785"/>
                  </a:lnTo>
                  <a:lnTo>
                    <a:pt x="3505" y="2827"/>
                  </a:lnTo>
                  <a:lnTo>
                    <a:pt x="3484" y="2867"/>
                  </a:lnTo>
                  <a:lnTo>
                    <a:pt x="3457" y="2904"/>
                  </a:lnTo>
                  <a:lnTo>
                    <a:pt x="3427" y="2939"/>
                  </a:lnTo>
                  <a:lnTo>
                    <a:pt x="3392" y="2970"/>
                  </a:lnTo>
                  <a:lnTo>
                    <a:pt x="3352" y="2998"/>
                  </a:lnTo>
                  <a:lnTo>
                    <a:pt x="3308" y="3024"/>
                  </a:lnTo>
                  <a:lnTo>
                    <a:pt x="3270" y="3040"/>
                  </a:lnTo>
                  <a:lnTo>
                    <a:pt x="3232" y="3051"/>
                  </a:lnTo>
                  <a:lnTo>
                    <a:pt x="3193" y="3059"/>
                  </a:lnTo>
                  <a:lnTo>
                    <a:pt x="3152" y="3063"/>
                  </a:lnTo>
                  <a:lnTo>
                    <a:pt x="3111" y="3064"/>
                  </a:lnTo>
                  <a:lnTo>
                    <a:pt x="1009" y="3064"/>
                  </a:lnTo>
                  <a:lnTo>
                    <a:pt x="710" y="3064"/>
                  </a:lnTo>
                  <a:lnTo>
                    <a:pt x="411" y="3063"/>
                  </a:lnTo>
                  <a:lnTo>
                    <a:pt x="361" y="3060"/>
                  </a:lnTo>
                  <a:lnTo>
                    <a:pt x="314" y="3051"/>
                  </a:lnTo>
                  <a:lnTo>
                    <a:pt x="269" y="3037"/>
                  </a:lnTo>
                  <a:lnTo>
                    <a:pt x="225" y="3019"/>
                  </a:lnTo>
                  <a:lnTo>
                    <a:pt x="185" y="2996"/>
                  </a:lnTo>
                  <a:lnTo>
                    <a:pt x="147" y="2968"/>
                  </a:lnTo>
                  <a:lnTo>
                    <a:pt x="114" y="2936"/>
                  </a:lnTo>
                  <a:lnTo>
                    <a:pt x="84" y="2900"/>
                  </a:lnTo>
                  <a:lnTo>
                    <a:pt x="57" y="2860"/>
                  </a:lnTo>
                  <a:lnTo>
                    <a:pt x="36" y="2817"/>
                  </a:lnTo>
                  <a:lnTo>
                    <a:pt x="19" y="2771"/>
                  </a:lnTo>
                  <a:lnTo>
                    <a:pt x="9" y="2729"/>
                  </a:lnTo>
                  <a:lnTo>
                    <a:pt x="3" y="2688"/>
                  </a:lnTo>
                  <a:lnTo>
                    <a:pt x="1" y="2645"/>
                  </a:lnTo>
                  <a:lnTo>
                    <a:pt x="0" y="419"/>
                  </a:lnTo>
                  <a:lnTo>
                    <a:pt x="3" y="364"/>
                  </a:lnTo>
                  <a:lnTo>
                    <a:pt x="13" y="313"/>
                  </a:lnTo>
                  <a:lnTo>
                    <a:pt x="28" y="265"/>
                  </a:lnTo>
                  <a:lnTo>
                    <a:pt x="48" y="218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40" y="104"/>
                  </a:lnTo>
                  <a:lnTo>
                    <a:pt x="179" y="73"/>
                  </a:lnTo>
                  <a:lnTo>
                    <a:pt x="222" y="48"/>
                  </a:lnTo>
                  <a:lnTo>
                    <a:pt x="268" y="27"/>
                  </a:lnTo>
                  <a:lnTo>
                    <a:pt x="317" y="13"/>
                  </a:lnTo>
                  <a:lnTo>
                    <a:pt x="369" y="4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94"/>
            <p:cNvSpPr>
              <a:spLocks noEditPoints="1"/>
            </p:cNvSpPr>
            <p:nvPr/>
          </p:nvSpPr>
          <p:spPr bwMode="auto">
            <a:xfrm>
              <a:off x="1758950" y="2092325"/>
              <a:ext cx="268287" cy="277813"/>
            </a:xfrm>
            <a:custGeom>
              <a:avLst/>
              <a:gdLst>
                <a:gd name="T0" fmla="*/ 788 w 1688"/>
                <a:gd name="T1" fmla="*/ 433 h 1759"/>
                <a:gd name="T2" fmla="*/ 782 w 1688"/>
                <a:gd name="T3" fmla="*/ 517 h 1759"/>
                <a:gd name="T4" fmla="*/ 693 w 1688"/>
                <a:gd name="T5" fmla="*/ 561 h 1759"/>
                <a:gd name="T6" fmla="*/ 612 w 1688"/>
                <a:gd name="T7" fmla="*/ 681 h 1759"/>
                <a:gd name="T8" fmla="*/ 633 w 1688"/>
                <a:gd name="T9" fmla="*/ 818 h 1759"/>
                <a:gd name="T10" fmla="*/ 745 w 1688"/>
                <a:gd name="T11" fmla="*/ 909 h 1759"/>
                <a:gd name="T12" fmla="*/ 878 w 1688"/>
                <a:gd name="T13" fmla="*/ 968 h 1759"/>
                <a:gd name="T14" fmla="*/ 920 w 1688"/>
                <a:gd name="T15" fmla="*/ 1041 h 1759"/>
                <a:gd name="T16" fmla="*/ 849 w 1688"/>
                <a:gd name="T17" fmla="*/ 1102 h 1759"/>
                <a:gd name="T18" fmla="*/ 664 w 1688"/>
                <a:gd name="T19" fmla="*/ 1066 h 1759"/>
                <a:gd name="T20" fmla="*/ 625 w 1688"/>
                <a:gd name="T21" fmla="*/ 1082 h 1759"/>
                <a:gd name="T22" fmla="*/ 607 w 1688"/>
                <a:gd name="T23" fmla="*/ 1186 h 1759"/>
                <a:gd name="T24" fmla="*/ 745 w 1688"/>
                <a:gd name="T25" fmla="*/ 1235 h 1759"/>
                <a:gd name="T26" fmla="*/ 778 w 1688"/>
                <a:gd name="T27" fmla="*/ 1274 h 1759"/>
                <a:gd name="T28" fmla="*/ 807 w 1688"/>
                <a:gd name="T29" fmla="*/ 1347 h 1759"/>
                <a:gd name="T30" fmla="*/ 897 w 1688"/>
                <a:gd name="T31" fmla="*/ 1330 h 1759"/>
                <a:gd name="T32" fmla="*/ 904 w 1688"/>
                <a:gd name="T33" fmla="*/ 1234 h 1759"/>
                <a:gd name="T34" fmla="*/ 1016 w 1688"/>
                <a:gd name="T35" fmla="*/ 1175 h 1759"/>
                <a:gd name="T36" fmla="*/ 1087 w 1688"/>
                <a:gd name="T37" fmla="*/ 1028 h 1759"/>
                <a:gd name="T38" fmla="*/ 1030 w 1688"/>
                <a:gd name="T39" fmla="*/ 881 h 1759"/>
                <a:gd name="T40" fmla="*/ 860 w 1688"/>
                <a:gd name="T41" fmla="*/ 786 h 1759"/>
                <a:gd name="T42" fmla="*/ 776 w 1688"/>
                <a:gd name="T43" fmla="*/ 722 h 1759"/>
                <a:gd name="T44" fmla="*/ 810 w 1688"/>
                <a:gd name="T45" fmla="*/ 654 h 1759"/>
                <a:gd name="T46" fmla="*/ 959 w 1688"/>
                <a:gd name="T47" fmla="*/ 661 h 1759"/>
                <a:gd name="T48" fmla="*/ 1027 w 1688"/>
                <a:gd name="T49" fmla="*/ 670 h 1759"/>
                <a:gd name="T50" fmla="*/ 1053 w 1688"/>
                <a:gd name="T51" fmla="*/ 562 h 1759"/>
                <a:gd name="T52" fmla="*/ 945 w 1688"/>
                <a:gd name="T53" fmla="*/ 520 h 1759"/>
                <a:gd name="T54" fmla="*/ 904 w 1688"/>
                <a:gd name="T55" fmla="*/ 489 h 1759"/>
                <a:gd name="T56" fmla="*/ 893 w 1688"/>
                <a:gd name="T57" fmla="*/ 418 h 1759"/>
                <a:gd name="T58" fmla="*/ 842 w 1688"/>
                <a:gd name="T59" fmla="*/ 0 h 1759"/>
                <a:gd name="T60" fmla="*/ 1046 w 1688"/>
                <a:gd name="T61" fmla="*/ 197 h 1759"/>
                <a:gd name="T62" fmla="*/ 1175 w 1688"/>
                <a:gd name="T63" fmla="*/ 180 h 1759"/>
                <a:gd name="T64" fmla="*/ 1360 w 1688"/>
                <a:gd name="T65" fmla="*/ 167 h 1759"/>
                <a:gd name="T66" fmla="*/ 1411 w 1688"/>
                <a:gd name="T67" fmla="*/ 447 h 1759"/>
                <a:gd name="T68" fmla="*/ 1613 w 1688"/>
                <a:gd name="T69" fmla="*/ 541 h 1759"/>
                <a:gd name="T70" fmla="*/ 1686 w 1688"/>
                <a:gd name="T71" fmla="*/ 626 h 1759"/>
                <a:gd name="T72" fmla="*/ 1559 w 1688"/>
                <a:gd name="T73" fmla="*/ 861 h 1759"/>
                <a:gd name="T74" fmla="*/ 1614 w 1688"/>
                <a:gd name="T75" fmla="*/ 977 h 1759"/>
                <a:gd name="T76" fmla="*/ 1684 w 1688"/>
                <a:gd name="T77" fmla="*/ 1149 h 1759"/>
                <a:gd name="T78" fmla="*/ 1528 w 1688"/>
                <a:gd name="T79" fmla="*/ 1248 h 1759"/>
                <a:gd name="T80" fmla="*/ 1414 w 1688"/>
                <a:gd name="T81" fmla="*/ 1309 h 1759"/>
                <a:gd name="T82" fmla="*/ 1364 w 1688"/>
                <a:gd name="T83" fmla="*/ 1589 h 1759"/>
                <a:gd name="T84" fmla="*/ 1081 w 1688"/>
                <a:gd name="T85" fmla="*/ 1551 h 1759"/>
                <a:gd name="T86" fmla="*/ 928 w 1688"/>
                <a:gd name="T87" fmla="*/ 1716 h 1759"/>
                <a:gd name="T88" fmla="*/ 826 w 1688"/>
                <a:gd name="T89" fmla="*/ 1757 h 1759"/>
                <a:gd name="T90" fmla="*/ 641 w 1688"/>
                <a:gd name="T91" fmla="*/ 1561 h 1759"/>
                <a:gd name="T92" fmla="*/ 487 w 1688"/>
                <a:gd name="T93" fmla="*/ 1586 h 1759"/>
                <a:gd name="T94" fmla="*/ 335 w 1688"/>
                <a:gd name="T95" fmla="*/ 1595 h 1759"/>
                <a:gd name="T96" fmla="*/ 289 w 1688"/>
                <a:gd name="T97" fmla="*/ 1505 h 1759"/>
                <a:gd name="T98" fmla="*/ 270 w 1688"/>
                <a:gd name="T99" fmla="*/ 1292 h 1759"/>
                <a:gd name="T100" fmla="*/ 30 w 1688"/>
                <a:gd name="T101" fmla="*/ 1189 h 1759"/>
                <a:gd name="T102" fmla="*/ 10 w 1688"/>
                <a:gd name="T103" fmla="*/ 1091 h 1759"/>
                <a:gd name="T104" fmla="*/ 137 w 1688"/>
                <a:gd name="T105" fmla="*/ 876 h 1759"/>
                <a:gd name="T106" fmla="*/ 1 w 1688"/>
                <a:gd name="T107" fmla="*/ 652 h 1759"/>
                <a:gd name="T108" fmla="*/ 44 w 1688"/>
                <a:gd name="T109" fmla="*/ 560 h 1759"/>
                <a:gd name="T110" fmla="*/ 272 w 1688"/>
                <a:gd name="T111" fmla="*/ 462 h 1759"/>
                <a:gd name="T112" fmla="*/ 295 w 1688"/>
                <a:gd name="T113" fmla="*/ 205 h 1759"/>
                <a:gd name="T114" fmla="*/ 376 w 1688"/>
                <a:gd name="T115" fmla="*/ 155 h 1759"/>
                <a:gd name="T116" fmla="*/ 554 w 1688"/>
                <a:gd name="T117" fmla="*/ 195 h 1759"/>
                <a:gd name="T118" fmla="*/ 639 w 1688"/>
                <a:gd name="T119" fmla="*/ 196 h 1759"/>
                <a:gd name="T120" fmla="*/ 820 w 1688"/>
                <a:gd name="T121" fmla="*/ 2 h 1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8" h="1759">
                  <a:moveTo>
                    <a:pt x="819" y="414"/>
                  </a:moveTo>
                  <a:lnTo>
                    <a:pt x="805" y="415"/>
                  </a:lnTo>
                  <a:lnTo>
                    <a:pt x="796" y="417"/>
                  </a:lnTo>
                  <a:lnTo>
                    <a:pt x="791" y="423"/>
                  </a:lnTo>
                  <a:lnTo>
                    <a:pt x="788" y="433"/>
                  </a:lnTo>
                  <a:lnTo>
                    <a:pt x="787" y="447"/>
                  </a:lnTo>
                  <a:lnTo>
                    <a:pt x="787" y="483"/>
                  </a:lnTo>
                  <a:lnTo>
                    <a:pt x="787" y="498"/>
                  </a:lnTo>
                  <a:lnTo>
                    <a:pt x="786" y="509"/>
                  </a:lnTo>
                  <a:lnTo>
                    <a:pt x="782" y="517"/>
                  </a:lnTo>
                  <a:lnTo>
                    <a:pt x="776" y="522"/>
                  </a:lnTo>
                  <a:lnTo>
                    <a:pt x="766" y="526"/>
                  </a:lnTo>
                  <a:lnTo>
                    <a:pt x="751" y="533"/>
                  </a:lnTo>
                  <a:lnTo>
                    <a:pt x="721" y="546"/>
                  </a:lnTo>
                  <a:lnTo>
                    <a:pt x="693" y="561"/>
                  </a:lnTo>
                  <a:lnTo>
                    <a:pt x="669" y="579"/>
                  </a:lnTo>
                  <a:lnTo>
                    <a:pt x="650" y="600"/>
                  </a:lnTo>
                  <a:lnTo>
                    <a:pt x="633" y="624"/>
                  </a:lnTo>
                  <a:lnTo>
                    <a:pt x="621" y="651"/>
                  </a:lnTo>
                  <a:lnTo>
                    <a:pt x="612" y="681"/>
                  </a:lnTo>
                  <a:lnTo>
                    <a:pt x="608" y="713"/>
                  </a:lnTo>
                  <a:lnTo>
                    <a:pt x="608" y="743"/>
                  </a:lnTo>
                  <a:lnTo>
                    <a:pt x="612" y="770"/>
                  </a:lnTo>
                  <a:lnTo>
                    <a:pt x="621" y="795"/>
                  </a:lnTo>
                  <a:lnTo>
                    <a:pt x="633" y="818"/>
                  </a:lnTo>
                  <a:lnTo>
                    <a:pt x="649" y="839"/>
                  </a:lnTo>
                  <a:lnTo>
                    <a:pt x="667" y="858"/>
                  </a:lnTo>
                  <a:lnTo>
                    <a:pt x="689" y="875"/>
                  </a:lnTo>
                  <a:lnTo>
                    <a:pt x="714" y="891"/>
                  </a:lnTo>
                  <a:lnTo>
                    <a:pt x="745" y="909"/>
                  </a:lnTo>
                  <a:lnTo>
                    <a:pt x="778" y="924"/>
                  </a:lnTo>
                  <a:lnTo>
                    <a:pt x="811" y="936"/>
                  </a:lnTo>
                  <a:lnTo>
                    <a:pt x="845" y="950"/>
                  </a:lnTo>
                  <a:lnTo>
                    <a:pt x="861" y="958"/>
                  </a:lnTo>
                  <a:lnTo>
                    <a:pt x="878" y="968"/>
                  </a:lnTo>
                  <a:lnTo>
                    <a:pt x="893" y="978"/>
                  </a:lnTo>
                  <a:lnTo>
                    <a:pt x="906" y="992"/>
                  </a:lnTo>
                  <a:lnTo>
                    <a:pt x="915" y="1008"/>
                  </a:lnTo>
                  <a:lnTo>
                    <a:pt x="920" y="1024"/>
                  </a:lnTo>
                  <a:lnTo>
                    <a:pt x="920" y="1041"/>
                  </a:lnTo>
                  <a:lnTo>
                    <a:pt x="916" y="1057"/>
                  </a:lnTo>
                  <a:lnTo>
                    <a:pt x="907" y="1071"/>
                  </a:lnTo>
                  <a:lnTo>
                    <a:pt x="894" y="1084"/>
                  </a:lnTo>
                  <a:lnTo>
                    <a:pt x="877" y="1093"/>
                  </a:lnTo>
                  <a:lnTo>
                    <a:pt x="849" y="1102"/>
                  </a:lnTo>
                  <a:lnTo>
                    <a:pt x="821" y="1106"/>
                  </a:lnTo>
                  <a:lnTo>
                    <a:pt x="792" y="1104"/>
                  </a:lnTo>
                  <a:lnTo>
                    <a:pt x="749" y="1096"/>
                  </a:lnTo>
                  <a:lnTo>
                    <a:pt x="706" y="1084"/>
                  </a:lnTo>
                  <a:lnTo>
                    <a:pt x="664" y="1066"/>
                  </a:lnTo>
                  <a:lnTo>
                    <a:pt x="652" y="1060"/>
                  </a:lnTo>
                  <a:lnTo>
                    <a:pt x="643" y="1059"/>
                  </a:lnTo>
                  <a:lnTo>
                    <a:pt x="636" y="1062"/>
                  </a:lnTo>
                  <a:lnTo>
                    <a:pt x="631" y="1070"/>
                  </a:lnTo>
                  <a:lnTo>
                    <a:pt x="625" y="1082"/>
                  </a:lnTo>
                  <a:lnTo>
                    <a:pt x="616" y="1116"/>
                  </a:lnTo>
                  <a:lnTo>
                    <a:pt x="606" y="1149"/>
                  </a:lnTo>
                  <a:lnTo>
                    <a:pt x="603" y="1165"/>
                  </a:lnTo>
                  <a:lnTo>
                    <a:pt x="603" y="1177"/>
                  </a:lnTo>
                  <a:lnTo>
                    <a:pt x="607" y="1186"/>
                  </a:lnTo>
                  <a:lnTo>
                    <a:pt x="616" y="1193"/>
                  </a:lnTo>
                  <a:lnTo>
                    <a:pt x="630" y="1202"/>
                  </a:lnTo>
                  <a:lnTo>
                    <a:pt x="666" y="1217"/>
                  </a:lnTo>
                  <a:lnTo>
                    <a:pt x="705" y="1227"/>
                  </a:lnTo>
                  <a:lnTo>
                    <a:pt x="745" y="1235"/>
                  </a:lnTo>
                  <a:lnTo>
                    <a:pt x="761" y="1237"/>
                  </a:lnTo>
                  <a:lnTo>
                    <a:pt x="771" y="1240"/>
                  </a:lnTo>
                  <a:lnTo>
                    <a:pt x="775" y="1247"/>
                  </a:lnTo>
                  <a:lnTo>
                    <a:pt x="777" y="1257"/>
                  </a:lnTo>
                  <a:lnTo>
                    <a:pt x="778" y="1274"/>
                  </a:lnTo>
                  <a:lnTo>
                    <a:pt x="778" y="1318"/>
                  </a:lnTo>
                  <a:lnTo>
                    <a:pt x="780" y="1329"/>
                  </a:lnTo>
                  <a:lnTo>
                    <a:pt x="786" y="1339"/>
                  </a:lnTo>
                  <a:lnTo>
                    <a:pt x="794" y="1345"/>
                  </a:lnTo>
                  <a:lnTo>
                    <a:pt x="807" y="1347"/>
                  </a:lnTo>
                  <a:lnTo>
                    <a:pt x="839" y="1348"/>
                  </a:lnTo>
                  <a:lnTo>
                    <a:pt x="872" y="1347"/>
                  </a:lnTo>
                  <a:lnTo>
                    <a:pt x="884" y="1344"/>
                  </a:lnTo>
                  <a:lnTo>
                    <a:pt x="892" y="1339"/>
                  </a:lnTo>
                  <a:lnTo>
                    <a:pt x="897" y="1330"/>
                  </a:lnTo>
                  <a:lnTo>
                    <a:pt x="899" y="1319"/>
                  </a:lnTo>
                  <a:lnTo>
                    <a:pt x="899" y="1289"/>
                  </a:lnTo>
                  <a:lnTo>
                    <a:pt x="899" y="1259"/>
                  </a:lnTo>
                  <a:lnTo>
                    <a:pt x="900" y="1245"/>
                  </a:lnTo>
                  <a:lnTo>
                    <a:pt x="904" y="1234"/>
                  </a:lnTo>
                  <a:lnTo>
                    <a:pt x="914" y="1227"/>
                  </a:lnTo>
                  <a:lnTo>
                    <a:pt x="927" y="1222"/>
                  </a:lnTo>
                  <a:lnTo>
                    <a:pt x="959" y="1211"/>
                  </a:lnTo>
                  <a:lnTo>
                    <a:pt x="989" y="1195"/>
                  </a:lnTo>
                  <a:lnTo>
                    <a:pt x="1016" y="1175"/>
                  </a:lnTo>
                  <a:lnTo>
                    <a:pt x="1041" y="1149"/>
                  </a:lnTo>
                  <a:lnTo>
                    <a:pt x="1060" y="1121"/>
                  </a:lnTo>
                  <a:lnTo>
                    <a:pt x="1074" y="1091"/>
                  </a:lnTo>
                  <a:lnTo>
                    <a:pt x="1084" y="1060"/>
                  </a:lnTo>
                  <a:lnTo>
                    <a:pt x="1087" y="1028"/>
                  </a:lnTo>
                  <a:lnTo>
                    <a:pt x="1085" y="997"/>
                  </a:lnTo>
                  <a:lnTo>
                    <a:pt x="1078" y="964"/>
                  </a:lnTo>
                  <a:lnTo>
                    <a:pt x="1066" y="934"/>
                  </a:lnTo>
                  <a:lnTo>
                    <a:pt x="1050" y="906"/>
                  </a:lnTo>
                  <a:lnTo>
                    <a:pt x="1030" y="881"/>
                  </a:lnTo>
                  <a:lnTo>
                    <a:pt x="1004" y="857"/>
                  </a:lnTo>
                  <a:lnTo>
                    <a:pt x="974" y="838"/>
                  </a:lnTo>
                  <a:lnTo>
                    <a:pt x="937" y="819"/>
                  </a:lnTo>
                  <a:lnTo>
                    <a:pt x="899" y="802"/>
                  </a:lnTo>
                  <a:lnTo>
                    <a:pt x="860" y="786"/>
                  </a:lnTo>
                  <a:lnTo>
                    <a:pt x="837" y="777"/>
                  </a:lnTo>
                  <a:lnTo>
                    <a:pt x="817" y="765"/>
                  </a:lnTo>
                  <a:lnTo>
                    <a:pt x="797" y="751"/>
                  </a:lnTo>
                  <a:lnTo>
                    <a:pt x="783" y="737"/>
                  </a:lnTo>
                  <a:lnTo>
                    <a:pt x="776" y="722"/>
                  </a:lnTo>
                  <a:lnTo>
                    <a:pt x="773" y="706"/>
                  </a:lnTo>
                  <a:lnTo>
                    <a:pt x="775" y="691"/>
                  </a:lnTo>
                  <a:lnTo>
                    <a:pt x="782" y="677"/>
                  </a:lnTo>
                  <a:lnTo>
                    <a:pt x="794" y="664"/>
                  </a:lnTo>
                  <a:lnTo>
                    <a:pt x="810" y="654"/>
                  </a:lnTo>
                  <a:lnTo>
                    <a:pt x="830" y="648"/>
                  </a:lnTo>
                  <a:lnTo>
                    <a:pt x="849" y="646"/>
                  </a:lnTo>
                  <a:lnTo>
                    <a:pt x="887" y="646"/>
                  </a:lnTo>
                  <a:lnTo>
                    <a:pt x="923" y="651"/>
                  </a:lnTo>
                  <a:lnTo>
                    <a:pt x="959" y="661"/>
                  </a:lnTo>
                  <a:lnTo>
                    <a:pt x="993" y="675"/>
                  </a:lnTo>
                  <a:lnTo>
                    <a:pt x="1005" y="679"/>
                  </a:lnTo>
                  <a:lnTo>
                    <a:pt x="1015" y="680"/>
                  </a:lnTo>
                  <a:lnTo>
                    <a:pt x="1021" y="678"/>
                  </a:lnTo>
                  <a:lnTo>
                    <a:pt x="1027" y="670"/>
                  </a:lnTo>
                  <a:lnTo>
                    <a:pt x="1031" y="658"/>
                  </a:lnTo>
                  <a:lnTo>
                    <a:pt x="1043" y="621"/>
                  </a:lnTo>
                  <a:lnTo>
                    <a:pt x="1053" y="582"/>
                  </a:lnTo>
                  <a:lnTo>
                    <a:pt x="1056" y="571"/>
                  </a:lnTo>
                  <a:lnTo>
                    <a:pt x="1053" y="562"/>
                  </a:lnTo>
                  <a:lnTo>
                    <a:pt x="1047" y="553"/>
                  </a:lnTo>
                  <a:lnTo>
                    <a:pt x="1036" y="547"/>
                  </a:lnTo>
                  <a:lnTo>
                    <a:pt x="1007" y="535"/>
                  </a:lnTo>
                  <a:lnTo>
                    <a:pt x="977" y="526"/>
                  </a:lnTo>
                  <a:lnTo>
                    <a:pt x="945" y="520"/>
                  </a:lnTo>
                  <a:lnTo>
                    <a:pt x="928" y="517"/>
                  </a:lnTo>
                  <a:lnTo>
                    <a:pt x="916" y="513"/>
                  </a:lnTo>
                  <a:lnTo>
                    <a:pt x="909" y="509"/>
                  </a:lnTo>
                  <a:lnTo>
                    <a:pt x="905" y="501"/>
                  </a:lnTo>
                  <a:lnTo>
                    <a:pt x="904" y="489"/>
                  </a:lnTo>
                  <a:lnTo>
                    <a:pt x="904" y="472"/>
                  </a:lnTo>
                  <a:lnTo>
                    <a:pt x="904" y="450"/>
                  </a:lnTo>
                  <a:lnTo>
                    <a:pt x="903" y="434"/>
                  </a:lnTo>
                  <a:lnTo>
                    <a:pt x="900" y="424"/>
                  </a:lnTo>
                  <a:lnTo>
                    <a:pt x="893" y="418"/>
                  </a:lnTo>
                  <a:lnTo>
                    <a:pt x="882" y="415"/>
                  </a:lnTo>
                  <a:lnTo>
                    <a:pt x="867" y="414"/>
                  </a:lnTo>
                  <a:lnTo>
                    <a:pt x="845" y="414"/>
                  </a:lnTo>
                  <a:lnTo>
                    <a:pt x="819" y="414"/>
                  </a:lnTo>
                  <a:close/>
                  <a:moveTo>
                    <a:pt x="842" y="0"/>
                  </a:moveTo>
                  <a:lnTo>
                    <a:pt x="862" y="2"/>
                  </a:lnTo>
                  <a:lnTo>
                    <a:pt x="884" y="11"/>
                  </a:lnTo>
                  <a:lnTo>
                    <a:pt x="903" y="24"/>
                  </a:lnTo>
                  <a:lnTo>
                    <a:pt x="921" y="42"/>
                  </a:lnTo>
                  <a:lnTo>
                    <a:pt x="1046" y="197"/>
                  </a:lnTo>
                  <a:lnTo>
                    <a:pt x="1053" y="203"/>
                  </a:lnTo>
                  <a:lnTo>
                    <a:pt x="1060" y="208"/>
                  </a:lnTo>
                  <a:lnTo>
                    <a:pt x="1069" y="209"/>
                  </a:lnTo>
                  <a:lnTo>
                    <a:pt x="1078" y="206"/>
                  </a:lnTo>
                  <a:lnTo>
                    <a:pt x="1175" y="180"/>
                  </a:lnTo>
                  <a:lnTo>
                    <a:pt x="1272" y="154"/>
                  </a:lnTo>
                  <a:lnTo>
                    <a:pt x="1297" y="150"/>
                  </a:lnTo>
                  <a:lnTo>
                    <a:pt x="1320" y="151"/>
                  </a:lnTo>
                  <a:lnTo>
                    <a:pt x="1342" y="157"/>
                  </a:lnTo>
                  <a:lnTo>
                    <a:pt x="1360" y="167"/>
                  </a:lnTo>
                  <a:lnTo>
                    <a:pt x="1376" y="182"/>
                  </a:lnTo>
                  <a:lnTo>
                    <a:pt x="1388" y="200"/>
                  </a:lnTo>
                  <a:lnTo>
                    <a:pt x="1397" y="221"/>
                  </a:lnTo>
                  <a:lnTo>
                    <a:pt x="1400" y="246"/>
                  </a:lnTo>
                  <a:lnTo>
                    <a:pt x="1411" y="447"/>
                  </a:lnTo>
                  <a:lnTo>
                    <a:pt x="1413" y="459"/>
                  </a:lnTo>
                  <a:lnTo>
                    <a:pt x="1418" y="467"/>
                  </a:lnTo>
                  <a:lnTo>
                    <a:pt x="1429" y="473"/>
                  </a:lnTo>
                  <a:lnTo>
                    <a:pt x="1520" y="507"/>
                  </a:lnTo>
                  <a:lnTo>
                    <a:pt x="1613" y="541"/>
                  </a:lnTo>
                  <a:lnTo>
                    <a:pt x="1638" y="553"/>
                  </a:lnTo>
                  <a:lnTo>
                    <a:pt x="1657" y="567"/>
                  </a:lnTo>
                  <a:lnTo>
                    <a:pt x="1672" y="585"/>
                  </a:lnTo>
                  <a:lnTo>
                    <a:pt x="1682" y="605"/>
                  </a:lnTo>
                  <a:lnTo>
                    <a:pt x="1686" y="626"/>
                  </a:lnTo>
                  <a:lnTo>
                    <a:pt x="1685" y="649"/>
                  </a:lnTo>
                  <a:lnTo>
                    <a:pt x="1678" y="672"/>
                  </a:lnTo>
                  <a:lnTo>
                    <a:pt x="1666" y="697"/>
                  </a:lnTo>
                  <a:lnTo>
                    <a:pt x="1612" y="779"/>
                  </a:lnTo>
                  <a:lnTo>
                    <a:pt x="1559" y="861"/>
                  </a:lnTo>
                  <a:lnTo>
                    <a:pt x="1554" y="870"/>
                  </a:lnTo>
                  <a:lnTo>
                    <a:pt x="1553" y="877"/>
                  </a:lnTo>
                  <a:lnTo>
                    <a:pt x="1554" y="885"/>
                  </a:lnTo>
                  <a:lnTo>
                    <a:pt x="1559" y="895"/>
                  </a:lnTo>
                  <a:lnTo>
                    <a:pt x="1614" y="977"/>
                  </a:lnTo>
                  <a:lnTo>
                    <a:pt x="1669" y="1061"/>
                  </a:lnTo>
                  <a:lnTo>
                    <a:pt x="1681" y="1084"/>
                  </a:lnTo>
                  <a:lnTo>
                    <a:pt x="1687" y="1106"/>
                  </a:lnTo>
                  <a:lnTo>
                    <a:pt x="1688" y="1129"/>
                  </a:lnTo>
                  <a:lnTo>
                    <a:pt x="1684" y="1149"/>
                  </a:lnTo>
                  <a:lnTo>
                    <a:pt x="1675" y="1168"/>
                  </a:lnTo>
                  <a:lnTo>
                    <a:pt x="1661" y="1186"/>
                  </a:lnTo>
                  <a:lnTo>
                    <a:pt x="1643" y="1201"/>
                  </a:lnTo>
                  <a:lnTo>
                    <a:pt x="1620" y="1211"/>
                  </a:lnTo>
                  <a:lnTo>
                    <a:pt x="1528" y="1248"/>
                  </a:lnTo>
                  <a:lnTo>
                    <a:pt x="1434" y="1283"/>
                  </a:lnTo>
                  <a:lnTo>
                    <a:pt x="1426" y="1286"/>
                  </a:lnTo>
                  <a:lnTo>
                    <a:pt x="1419" y="1292"/>
                  </a:lnTo>
                  <a:lnTo>
                    <a:pt x="1416" y="1299"/>
                  </a:lnTo>
                  <a:lnTo>
                    <a:pt x="1414" y="1309"/>
                  </a:lnTo>
                  <a:lnTo>
                    <a:pt x="1403" y="1512"/>
                  </a:lnTo>
                  <a:lnTo>
                    <a:pt x="1400" y="1536"/>
                  </a:lnTo>
                  <a:lnTo>
                    <a:pt x="1392" y="1557"/>
                  </a:lnTo>
                  <a:lnTo>
                    <a:pt x="1379" y="1575"/>
                  </a:lnTo>
                  <a:lnTo>
                    <a:pt x="1364" y="1589"/>
                  </a:lnTo>
                  <a:lnTo>
                    <a:pt x="1346" y="1600"/>
                  </a:lnTo>
                  <a:lnTo>
                    <a:pt x="1325" y="1606"/>
                  </a:lnTo>
                  <a:lnTo>
                    <a:pt x="1302" y="1607"/>
                  </a:lnTo>
                  <a:lnTo>
                    <a:pt x="1277" y="1603"/>
                  </a:lnTo>
                  <a:lnTo>
                    <a:pt x="1081" y="1551"/>
                  </a:lnTo>
                  <a:lnTo>
                    <a:pt x="1072" y="1549"/>
                  </a:lnTo>
                  <a:lnTo>
                    <a:pt x="1065" y="1551"/>
                  </a:lnTo>
                  <a:lnTo>
                    <a:pt x="1059" y="1554"/>
                  </a:lnTo>
                  <a:lnTo>
                    <a:pt x="1052" y="1560"/>
                  </a:lnTo>
                  <a:lnTo>
                    <a:pt x="928" y="1716"/>
                  </a:lnTo>
                  <a:lnTo>
                    <a:pt x="909" y="1735"/>
                  </a:lnTo>
                  <a:lnTo>
                    <a:pt x="890" y="1748"/>
                  </a:lnTo>
                  <a:lnTo>
                    <a:pt x="870" y="1756"/>
                  </a:lnTo>
                  <a:lnTo>
                    <a:pt x="848" y="1759"/>
                  </a:lnTo>
                  <a:lnTo>
                    <a:pt x="826" y="1757"/>
                  </a:lnTo>
                  <a:lnTo>
                    <a:pt x="806" y="1748"/>
                  </a:lnTo>
                  <a:lnTo>
                    <a:pt x="787" y="1735"/>
                  </a:lnTo>
                  <a:lnTo>
                    <a:pt x="768" y="1716"/>
                  </a:lnTo>
                  <a:lnTo>
                    <a:pt x="704" y="1640"/>
                  </a:lnTo>
                  <a:lnTo>
                    <a:pt x="641" y="1561"/>
                  </a:lnTo>
                  <a:lnTo>
                    <a:pt x="633" y="1553"/>
                  </a:lnTo>
                  <a:lnTo>
                    <a:pt x="624" y="1551"/>
                  </a:lnTo>
                  <a:lnTo>
                    <a:pt x="613" y="1552"/>
                  </a:lnTo>
                  <a:lnTo>
                    <a:pt x="550" y="1569"/>
                  </a:lnTo>
                  <a:lnTo>
                    <a:pt x="487" y="1586"/>
                  </a:lnTo>
                  <a:lnTo>
                    <a:pt x="424" y="1604"/>
                  </a:lnTo>
                  <a:lnTo>
                    <a:pt x="398" y="1610"/>
                  </a:lnTo>
                  <a:lnTo>
                    <a:pt x="375" y="1609"/>
                  </a:lnTo>
                  <a:lnTo>
                    <a:pt x="354" y="1604"/>
                  </a:lnTo>
                  <a:lnTo>
                    <a:pt x="335" y="1595"/>
                  </a:lnTo>
                  <a:lnTo>
                    <a:pt x="319" y="1582"/>
                  </a:lnTo>
                  <a:lnTo>
                    <a:pt x="306" y="1566"/>
                  </a:lnTo>
                  <a:lnTo>
                    <a:pt x="296" y="1547"/>
                  </a:lnTo>
                  <a:lnTo>
                    <a:pt x="290" y="1527"/>
                  </a:lnTo>
                  <a:lnTo>
                    <a:pt x="289" y="1505"/>
                  </a:lnTo>
                  <a:lnTo>
                    <a:pt x="286" y="1441"/>
                  </a:lnTo>
                  <a:lnTo>
                    <a:pt x="282" y="1377"/>
                  </a:lnTo>
                  <a:lnTo>
                    <a:pt x="279" y="1312"/>
                  </a:lnTo>
                  <a:lnTo>
                    <a:pt x="277" y="1300"/>
                  </a:lnTo>
                  <a:lnTo>
                    <a:pt x="270" y="1292"/>
                  </a:lnTo>
                  <a:lnTo>
                    <a:pt x="261" y="1286"/>
                  </a:lnTo>
                  <a:lnTo>
                    <a:pt x="165" y="1251"/>
                  </a:lnTo>
                  <a:lnTo>
                    <a:pt x="69" y="1213"/>
                  </a:lnTo>
                  <a:lnTo>
                    <a:pt x="48" y="1203"/>
                  </a:lnTo>
                  <a:lnTo>
                    <a:pt x="30" y="1189"/>
                  </a:lnTo>
                  <a:lnTo>
                    <a:pt x="18" y="1173"/>
                  </a:lnTo>
                  <a:lnTo>
                    <a:pt x="9" y="1153"/>
                  </a:lnTo>
                  <a:lnTo>
                    <a:pt x="5" y="1133"/>
                  </a:lnTo>
                  <a:lnTo>
                    <a:pt x="5" y="1113"/>
                  </a:lnTo>
                  <a:lnTo>
                    <a:pt x="10" y="1091"/>
                  </a:lnTo>
                  <a:lnTo>
                    <a:pt x="21" y="1070"/>
                  </a:lnTo>
                  <a:lnTo>
                    <a:pt x="76" y="984"/>
                  </a:lnTo>
                  <a:lnTo>
                    <a:pt x="132" y="898"/>
                  </a:lnTo>
                  <a:lnTo>
                    <a:pt x="137" y="887"/>
                  </a:lnTo>
                  <a:lnTo>
                    <a:pt x="137" y="876"/>
                  </a:lnTo>
                  <a:lnTo>
                    <a:pt x="132" y="865"/>
                  </a:lnTo>
                  <a:lnTo>
                    <a:pt x="76" y="781"/>
                  </a:lnTo>
                  <a:lnTo>
                    <a:pt x="20" y="697"/>
                  </a:lnTo>
                  <a:lnTo>
                    <a:pt x="8" y="675"/>
                  </a:lnTo>
                  <a:lnTo>
                    <a:pt x="1" y="652"/>
                  </a:lnTo>
                  <a:lnTo>
                    <a:pt x="0" y="631"/>
                  </a:lnTo>
                  <a:lnTo>
                    <a:pt x="4" y="610"/>
                  </a:lnTo>
                  <a:lnTo>
                    <a:pt x="13" y="591"/>
                  </a:lnTo>
                  <a:lnTo>
                    <a:pt x="26" y="574"/>
                  </a:lnTo>
                  <a:lnTo>
                    <a:pt x="44" y="560"/>
                  </a:lnTo>
                  <a:lnTo>
                    <a:pt x="67" y="548"/>
                  </a:lnTo>
                  <a:lnTo>
                    <a:pt x="161" y="511"/>
                  </a:lnTo>
                  <a:lnTo>
                    <a:pt x="255" y="476"/>
                  </a:lnTo>
                  <a:lnTo>
                    <a:pt x="266" y="469"/>
                  </a:lnTo>
                  <a:lnTo>
                    <a:pt x="272" y="462"/>
                  </a:lnTo>
                  <a:lnTo>
                    <a:pt x="275" y="449"/>
                  </a:lnTo>
                  <a:lnTo>
                    <a:pt x="279" y="348"/>
                  </a:lnTo>
                  <a:lnTo>
                    <a:pt x="284" y="247"/>
                  </a:lnTo>
                  <a:lnTo>
                    <a:pt x="288" y="225"/>
                  </a:lnTo>
                  <a:lnTo>
                    <a:pt x="295" y="205"/>
                  </a:lnTo>
                  <a:lnTo>
                    <a:pt x="305" y="188"/>
                  </a:lnTo>
                  <a:lnTo>
                    <a:pt x="318" y="175"/>
                  </a:lnTo>
                  <a:lnTo>
                    <a:pt x="335" y="165"/>
                  </a:lnTo>
                  <a:lnTo>
                    <a:pt x="353" y="158"/>
                  </a:lnTo>
                  <a:lnTo>
                    <a:pt x="376" y="155"/>
                  </a:lnTo>
                  <a:lnTo>
                    <a:pt x="402" y="156"/>
                  </a:lnTo>
                  <a:lnTo>
                    <a:pt x="430" y="161"/>
                  </a:lnTo>
                  <a:lnTo>
                    <a:pt x="466" y="171"/>
                  </a:lnTo>
                  <a:lnTo>
                    <a:pt x="509" y="182"/>
                  </a:lnTo>
                  <a:lnTo>
                    <a:pt x="554" y="195"/>
                  </a:lnTo>
                  <a:lnTo>
                    <a:pt x="602" y="208"/>
                  </a:lnTo>
                  <a:lnTo>
                    <a:pt x="612" y="210"/>
                  </a:lnTo>
                  <a:lnTo>
                    <a:pt x="622" y="209"/>
                  </a:lnTo>
                  <a:lnTo>
                    <a:pt x="631" y="204"/>
                  </a:lnTo>
                  <a:lnTo>
                    <a:pt x="639" y="196"/>
                  </a:lnTo>
                  <a:lnTo>
                    <a:pt x="700" y="118"/>
                  </a:lnTo>
                  <a:lnTo>
                    <a:pt x="762" y="42"/>
                  </a:lnTo>
                  <a:lnTo>
                    <a:pt x="779" y="24"/>
                  </a:lnTo>
                  <a:lnTo>
                    <a:pt x="800" y="11"/>
                  </a:lnTo>
                  <a:lnTo>
                    <a:pt x="820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9" name="Group 1158"/>
          <p:cNvGrpSpPr/>
          <p:nvPr/>
        </p:nvGrpSpPr>
        <p:grpSpPr>
          <a:xfrm>
            <a:off x="2536158" y="1951038"/>
            <a:ext cx="561975" cy="485775"/>
            <a:chOff x="2546350" y="1951038"/>
            <a:chExt cx="561975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4" name="Freeform 499"/>
            <p:cNvSpPr>
              <a:spLocks noEditPoints="1"/>
            </p:cNvSpPr>
            <p:nvPr/>
          </p:nvSpPr>
          <p:spPr bwMode="auto">
            <a:xfrm>
              <a:off x="2546350" y="1951038"/>
              <a:ext cx="561975" cy="485775"/>
            </a:xfrm>
            <a:custGeom>
              <a:avLst/>
              <a:gdLst>
                <a:gd name="T0" fmla="*/ 233 w 3544"/>
                <a:gd name="T1" fmla="*/ 2638 h 3064"/>
                <a:gd name="T2" fmla="*/ 267 w 3544"/>
                <a:gd name="T3" fmla="*/ 2758 h 3064"/>
                <a:gd name="T4" fmla="*/ 360 w 3544"/>
                <a:gd name="T5" fmla="*/ 2823 h 3064"/>
                <a:gd name="T6" fmla="*/ 3152 w 3544"/>
                <a:gd name="T7" fmla="*/ 2829 h 3064"/>
                <a:gd name="T8" fmla="*/ 3257 w 3544"/>
                <a:gd name="T9" fmla="*/ 2779 h 3064"/>
                <a:gd name="T10" fmla="*/ 3308 w 3544"/>
                <a:gd name="T11" fmla="*/ 2674 h 3064"/>
                <a:gd name="T12" fmla="*/ 3309 w 3544"/>
                <a:gd name="T13" fmla="*/ 707 h 3064"/>
                <a:gd name="T14" fmla="*/ 3020 w 3544"/>
                <a:gd name="T15" fmla="*/ 225 h 3064"/>
                <a:gd name="T16" fmla="*/ 2948 w 3544"/>
                <a:gd name="T17" fmla="*/ 298 h 3064"/>
                <a:gd name="T18" fmla="*/ 2948 w 3544"/>
                <a:gd name="T19" fmla="*/ 404 h 3064"/>
                <a:gd name="T20" fmla="*/ 3020 w 3544"/>
                <a:gd name="T21" fmla="*/ 476 h 3064"/>
                <a:gd name="T22" fmla="*/ 3126 w 3544"/>
                <a:gd name="T23" fmla="*/ 476 h 3064"/>
                <a:gd name="T24" fmla="*/ 3199 w 3544"/>
                <a:gd name="T25" fmla="*/ 404 h 3064"/>
                <a:gd name="T26" fmla="*/ 3199 w 3544"/>
                <a:gd name="T27" fmla="*/ 298 h 3064"/>
                <a:gd name="T28" fmla="*/ 3126 w 3544"/>
                <a:gd name="T29" fmla="*/ 225 h 3064"/>
                <a:gd name="T30" fmla="*/ 2575 w 3544"/>
                <a:gd name="T31" fmla="*/ 217 h 3064"/>
                <a:gd name="T32" fmla="*/ 2489 w 3544"/>
                <a:gd name="T33" fmla="*/ 274 h 3064"/>
                <a:gd name="T34" fmla="*/ 2469 w 3544"/>
                <a:gd name="T35" fmla="*/ 378 h 3064"/>
                <a:gd name="T36" fmla="*/ 2526 w 3544"/>
                <a:gd name="T37" fmla="*/ 463 h 3064"/>
                <a:gd name="T38" fmla="*/ 2630 w 3544"/>
                <a:gd name="T39" fmla="*/ 484 h 3064"/>
                <a:gd name="T40" fmla="*/ 2715 w 3544"/>
                <a:gd name="T41" fmla="*/ 427 h 3064"/>
                <a:gd name="T42" fmla="*/ 2736 w 3544"/>
                <a:gd name="T43" fmla="*/ 324 h 3064"/>
                <a:gd name="T44" fmla="*/ 2679 w 3544"/>
                <a:gd name="T45" fmla="*/ 238 h 3064"/>
                <a:gd name="T46" fmla="*/ 2132 w 3544"/>
                <a:gd name="T47" fmla="*/ 214 h 3064"/>
                <a:gd name="T48" fmla="*/ 2036 w 3544"/>
                <a:gd name="T49" fmla="*/ 254 h 3064"/>
                <a:gd name="T50" fmla="*/ 1996 w 3544"/>
                <a:gd name="T51" fmla="*/ 350 h 3064"/>
                <a:gd name="T52" fmla="*/ 2035 w 3544"/>
                <a:gd name="T53" fmla="*/ 447 h 3064"/>
                <a:gd name="T54" fmla="*/ 2132 w 3544"/>
                <a:gd name="T55" fmla="*/ 487 h 3064"/>
                <a:gd name="T56" fmla="*/ 2229 w 3544"/>
                <a:gd name="T57" fmla="*/ 447 h 3064"/>
                <a:gd name="T58" fmla="*/ 2269 w 3544"/>
                <a:gd name="T59" fmla="*/ 350 h 3064"/>
                <a:gd name="T60" fmla="*/ 2229 w 3544"/>
                <a:gd name="T61" fmla="*/ 254 h 3064"/>
                <a:gd name="T62" fmla="*/ 2132 w 3544"/>
                <a:gd name="T63" fmla="*/ 214 h 3064"/>
                <a:gd name="T64" fmla="*/ 3219 w 3544"/>
                <a:gd name="T65" fmla="*/ 11 h 3064"/>
                <a:gd name="T66" fmla="*/ 3389 w 3544"/>
                <a:gd name="T67" fmla="*/ 91 h 3064"/>
                <a:gd name="T68" fmla="*/ 3503 w 3544"/>
                <a:gd name="T69" fmla="*/ 236 h 3064"/>
                <a:gd name="T70" fmla="*/ 3544 w 3544"/>
                <a:gd name="T71" fmla="*/ 429 h 3064"/>
                <a:gd name="T72" fmla="*/ 3533 w 3544"/>
                <a:gd name="T73" fmla="*/ 2740 h 3064"/>
                <a:gd name="T74" fmla="*/ 3457 w 3544"/>
                <a:gd name="T75" fmla="*/ 2904 h 3064"/>
                <a:gd name="T76" fmla="*/ 3308 w 3544"/>
                <a:gd name="T77" fmla="*/ 3024 h 3064"/>
                <a:gd name="T78" fmla="*/ 3152 w 3544"/>
                <a:gd name="T79" fmla="*/ 3063 h 3064"/>
                <a:gd name="T80" fmla="*/ 411 w 3544"/>
                <a:gd name="T81" fmla="*/ 3063 h 3064"/>
                <a:gd name="T82" fmla="*/ 226 w 3544"/>
                <a:gd name="T83" fmla="*/ 3019 h 3064"/>
                <a:gd name="T84" fmla="*/ 84 w 3544"/>
                <a:gd name="T85" fmla="*/ 2900 h 3064"/>
                <a:gd name="T86" fmla="*/ 10 w 3544"/>
                <a:gd name="T87" fmla="*/ 2729 h 3064"/>
                <a:gd name="T88" fmla="*/ 0 w 3544"/>
                <a:gd name="T89" fmla="*/ 419 h 3064"/>
                <a:gd name="T90" fmla="*/ 49 w 3544"/>
                <a:gd name="T91" fmla="*/ 218 h 3064"/>
                <a:gd name="T92" fmla="*/ 180 w 3544"/>
                <a:gd name="T93" fmla="*/ 73 h 3064"/>
                <a:gd name="T94" fmla="*/ 370 w 3544"/>
                <a:gd name="T95" fmla="*/ 4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44" h="3064">
                  <a:moveTo>
                    <a:pt x="235" y="707"/>
                  </a:moveTo>
                  <a:lnTo>
                    <a:pt x="233" y="725"/>
                  </a:lnTo>
                  <a:lnTo>
                    <a:pt x="233" y="741"/>
                  </a:lnTo>
                  <a:lnTo>
                    <a:pt x="233" y="2638"/>
                  </a:lnTo>
                  <a:lnTo>
                    <a:pt x="236" y="2674"/>
                  </a:lnTo>
                  <a:lnTo>
                    <a:pt x="242" y="2705"/>
                  </a:lnTo>
                  <a:lnTo>
                    <a:pt x="253" y="2733"/>
                  </a:lnTo>
                  <a:lnTo>
                    <a:pt x="267" y="2758"/>
                  </a:lnTo>
                  <a:lnTo>
                    <a:pt x="285" y="2780"/>
                  </a:lnTo>
                  <a:lnTo>
                    <a:pt x="307" y="2798"/>
                  </a:lnTo>
                  <a:lnTo>
                    <a:pt x="332" y="2812"/>
                  </a:lnTo>
                  <a:lnTo>
                    <a:pt x="360" y="2823"/>
                  </a:lnTo>
                  <a:lnTo>
                    <a:pt x="393" y="2829"/>
                  </a:lnTo>
                  <a:lnTo>
                    <a:pt x="427" y="2831"/>
                  </a:lnTo>
                  <a:lnTo>
                    <a:pt x="3119" y="2831"/>
                  </a:lnTo>
                  <a:lnTo>
                    <a:pt x="3152" y="2829"/>
                  </a:lnTo>
                  <a:lnTo>
                    <a:pt x="3183" y="2823"/>
                  </a:lnTo>
                  <a:lnTo>
                    <a:pt x="3211" y="2812"/>
                  </a:lnTo>
                  <a:lnTo>
                    <a:pt x="3236" y="2797"/>
                  </a:lnTo>
                  <a:lnTo>
                    <a:pt x="3257" y="2779"/>
                  </a:lnTo>
                  <a:lnTo>
                    <a:pt x="3276" y="2757"/>
                  </a:lnTo>
                  <a:lnTo>
                    <a:pt x="3291" y="2733"/>
                  </a:lnTo>
                  <a:lnTo>
                    <a:pt x="3302" y="2705"/>
                  </a:lnTo>
                  <a:lnTo>
                    <a:pt x="3308" y="2674"/>
                  </a:lnTo>
                  <a:lnTo>
                    <a:pt x="3310" y="2640"/>
                  </a:lnTo>
                  <a:lnTo>
                    <a:pt x="3310" y="747"/>
                  </a:lnTo>
                  <a:lnTo>
                    <a:pt x="3310" y="727"/>
                  </a:lnTo>
                  <a:lnTo>
                    <a:pt x="3309" y="707"/>
                  </a:lnTo>
                  <a:lnTo>
                    <a:pt x="235" y="707"/>
                  </a:lnTo>
                  <a:close/>
                  <a:moveTo>
                    <a:pt x="3073" y="214"/>
                  </a:moveTo>
                  <a:lnTo>
                    <a:pt x="3045" y="217"/>
                  </a:lnTo>
                  <a:lnTo>
                    <a:pt x="3020" y="225"/>
                  </a:lnTo>
                  <a:lnTo>
                    <a:pt x="2997" y="238"/>
                  </a:lnTo>
                  <a:lnTo>
                    <a:pt x="2977" y="254"/>
                  </a:lnTo>
                  <a:lnTo>
                    <a:pt x="2960" y="274"/>
                  </a:lnTo>
                  <a:lnTo>
                    <a:pt x="2948" y="298"/>
                  </a:lnTo>
                  <a:lnTo>
                    <a:pt x="2940" y="324"/>
                  </a:lnTo>
                  <a:lnTo>
                    <a:pt x="2937" y="350"/>
                  </a:lnTo>
                  <a:lnTo>
                    <a:pt x="2940" y="378"/>
                  </a:lnTo>
                  <a:lnTo>
                    <a:pt x="2948" y="404"/>
                  </a:lnTo>
                  <a:lnTo>
                    <a:pt x="2960" y="427"/>
                  </a:lnTo>
                  <a:lnTo>
                    <a:pt x="2977" y="447"/>
                  </a:lnTo>
                  <a:lnTo>
                    <a:pt x="2997" y="463"/>
                  </a:lnTo>
                  <a:lnTo>
                    <a:pt x="3020" y="476"/>
                  </a:lnTo>
                  <a:lnTo>
                    <a:pt x="3045" y="484"/>
                  </a:lnTo>
                  <a:lnTo>
                    <a:pt x="3073" y="487"/>
                  </a:lnTo>
                  <a:lnTo>
                    <a:pt x="3101" y="484"/>
                  </a:lnTo>
                  <a:lnTo>
                    <a:pt x="3126" y="476"/>
                  </a:lnTo>
                  <a:lnTo>
                    <a:pt x="3150" y="463"/>
                  </a:lnTo>
                  <a:lnTo>
                    <a:pt x="3170" y="447"/>
                  </a:lnTo>
                  <a:lnTo>
                    <a:pt x="3186" y="427"/>
                  </a:lnTo>
                  <a:lnTo>
                    <a:pt x="3199" y="404"/>
                  </a:lnTo>
                  <a:lnTo>
                    <a:pt x="3207" y="378"/>
                  </a:lnTo>
                  <a:lnTo>
                    <a:pt x="3210" y="350"/>
                  </a:lnTo>
                  <a:lnTo>
                    <a:pt x="3207" y="324"/>
                  </a:lnTo>
                  <a:lnTo>
                    <a:pt x="3199" y="298"/>
                  </a:lnTo>
                  <a:lnTo>
                    <a:pt x="3186" y="274"/>
                  </a:lnTo>
                  <a:lnTo>
                    <a:pt x="3170" y="254"/>
                  </a:lnTo>
                  <a:lnTo>
                    <a:pt x="3150" y="238"/>
                  </a:lnTo>
                  <a:lnTo>
                    <a:pt x="3126" y="225"/>
                  </a:lnTo>
                  <a:lnTo>
                    <a:pt x="3101" y="217"/>
                  </a:lnTo>
                  <a:lnTo>
                    <a:pt x="3073" y="214"/>
                  </a:lnTo>
                  <a:close/>
                  <a:moveTo>
                    <a:pt x="2602" y="214"/>
                  </a:moveTo>
                  <a:lnTo>
                    <a:pt x="2575" y="217"/>
                  </a:lnTo>
                  <a:lnTo>
                    <a:pt x="2550" y="225"/>
                  </a:lnTo>
                  <a:lnTo>
                    <a:pt x="2526" y="238"/>
                  </a:lnTo>
                  <a:lnTo>
                    <a:pt x="2507" y="254"/>
                  </a:lnTo>
                  <a:lnTo>
                    <a:pt x="2489" y="274"/>
                  </a:lnTo>
                  <a:lnTo>
                    <a:pt x="2476" y="298"/>
                  </a:lnTo>
                  <a:lnTo>
                    <a:pt x="2469" y="324"/>
                  </a:lnTo>
                  <a:lnTo>
                    <a:pt x="2466" y="350"/>
                  </a:lnTo>
                  <a:lnTo>
                    <a:pt x="2469" y="378"/>
                  </a:lnTo>
                  <a:lnTo>
                    <a:pt x="2476" y="404"/>
                  </a:lnTo>
                  <a:lnTo>
                    <a:pt x="2489" y="427"/>
                  </a:lnTo>
                  <a:lnTo>
                    <a:pt x="2505" y="447"/>
                  </a:lnTo>
                  <a:lnTo>
                    <a:pt x="2526" y="463"/>
                  </a:lnTo>
                  <a:lnTo>
                    <a:pt x="2550" y="476"/>
                  </a:lnTo>
                  <a:lnTo>
                    <a:pt x="2575" y="484"/>
                  </a:lnTo>
                  <a:lnTo>
                    <a:pt x="2602" y="487"/>
                  </a:lnTo>
                  <a:lnTo>
                    <a:pt x="2630" y="484"/>
                  </a:lnTo>
                  <a:lnTo>
                    <a:pt x="2656" y="476"/>
                  </a:lnTo>
                  <a:lnTo>
                    <a:pt x="2679" y="463"/>
                  </a:lnTo>
                  <a:lnTo>
                    <a:pt x="2699" y="447"/>
                  </a:lnTo>
                  <a:lnTo>
                    <a:pt x="2715" y="427"/>
                  </a:lnTo>
                  <a:lnTo>
                    <a:pt x="2728" y="404"/>
                  </a:lnTo>
                  <a:lnTo>
                    <a:pt x="2736" y="378"/>
                  </a:lnTo>
                  <a:lnTo>
                    <a:pt x="2739" y="350"/>
                  </a:lnTo>
                  <a:lnTo>
                    <a:pt x="2736" y="324"/>
                  </a:lnTo>
                  <a:lnTo>
                    <a:pt x="2728" y="298"/>
                  </a:lnTo>
                  <a:lnTo>
                    <a:pt x="2715" y="274"/>
                  </a:lnTo>
                  <a:lnTo>
                    <a:pt x="2699" y="254"/>
                  </a:lnTo>
                  <a:lnTo>
                    <a:pt x="2679" y="238"/>
                  </a:lnTo>
                  <a:lnTo>
                    <a:pt x="2656" y="225"/>
                  </a:lnTo>
                  <a:lnTo>
                    <a:pt x="2630" y="217"/>
                  </a:lnTo>
                  <a:lnTo>
                    <a:pt x="2602" y="214"/>
                  </a:lnTo>
                  <a:close/>
                  <a:moveTo>
                    <a:pt x="2132" y="214"/>
                  </a:moveTo>
                  <a:lnTo>
                    <a:pt x="2105" y="217"/>
                  </a:lnTo>
                  <a:lnTo>
                    <a:pt x="2079" y="225"/>
                  </a:lnTo>
                  <a:lnTo>
                    <a:pt x="2056" y="238"/>
                  </a:lnTo>
                  <a:lnTo>
                    <a:pt x="2036" y="254"/>
                  </a:lnTo>
                  <a:lnTo>
                    <a:pt x="2019" y="274"/>
                  </a:lnTo>
                  <a:lnTo>
                    <a:pt x="2006" y="298"/>
                  </a:lnTo>
                  <a:lnTo>
                    <a:pt x="1999" y="324"/>
                  </a:lnTo>
                  <a:lnTo>
                    <a:pt x="1996" y="350"/>
                  </a:lnTo>
                  <a:lnTo>
                    <a:pt x="1999" y="378"/>
                  </a:lnTo>
                  <a:lnTo>
                    <a:pt x="2006" y="404"/>
                  </a:lnTo>
                  <a:lnTo>
                    <a:pt x="2019" y="427"/>
                  </a:lnTo>
                  <a:lnTo>
                    <a:pt x="2035" y="447"/>
                  </a:lnTo>
                  <a:lnTo>
                    <a:pt x="2056" y="463"/>
                  </a:lnTo>
                  <a:lnTo>
                    <a:pt x="2079" y="476"/>
                  </a:lnTo>
                  <a:lnTo>
                    <a:pt x="2105" y="484"/>
                  </a:lnTo>
                  <a:lnTo>
                    <a:pt x="2132" y="487"/>
                  </a:lnTo>
                  <a:lnTo>
                    <a:pt x="2160" y="484"/>
                  </a:lnTo>
                  <a:lnTo>
                    <a:pt x="2186" y="476"/>
                  </a:lnTo>
                  <a:lnTo>
                    <a:pt x="2209" y="463"/>
                  </a:lnTo>
                  <a:lnTo>
                    <a:pt x="2229" y="447"/>
                  </a:lnTo>
                  <a:lnTo>
                    <a:pt x="2245" y="427"/>
                  </a:lnTo>
                  <a:lnTo>
                    <a:pt x="2258" y="404"/>
                  </a:lnTo>
                  <a:lnTo>
                    <a:pt x="2266" y="378"/>
                  </a:lnTo>
                  <a:lnTo>
                    <a:pt x="2269" y="350"/>
                  </a:lnTo>
                  <a:lnTo>
                    <a:pt x="2266" y="324"/>
                  </a:lnTo>
                  <a:lnTo>
                    <a:pt x="2258" y="298"/>
                  </a:lnTo>
                  <a:lnTo>
                    <a:pt x="2245" y="274"/>
                  </a:lnTo>
                  <a:lnTo>
                    <a:pt x="2229" y="254"/>
                  </a:lnTo>
                  <a:lnTo>
                    <a:pt x="2209" y="238"/>
                  </a:lnTo>
                  <a:lnTo>
                    <a:pt x="2186" y="225"/>
                  </a:lnTo>
                  <a:lnTo>
                    <a:pt x="2160" y="217"/>
                  </a:lnTo>
                  <a:lnTo>
                    <a:pt x="2132" y="214"/>
                  </a:lnTo>
                  <a:close/>
                  <a:moveTo>
                    <a:pt x="424" y="0"/>
                  </a:moveTo>
                  <a:lnTo>
                    <a:pt x="3116" y="0"/>
                  </a:lnTo>
                  <a:lnTo>
                    <a:pt x="3168" y="4"/>
                  </a:lnTo>
                  <a:lnTo>
                    <a:pt x="3219" y="11"/>
                  </a:lnTo>
                  <a:lnTo>
                    <a:pt x="3266" y="24"/>
                  </a:lnTo>
                  <a:lnTo>
                    <a:pt x="3310" y="42"/>
                  </a:lnTo>
                  <a:lnTo>
                    <a:pt x="3351" y="65"/>
                  </a:lnTo>
                  <a:lnTo>
                    <a:pt x="3389" y="91"/>
                  </a:lnTo>
                  <a:lnTo>
                    <a:pt x="3423" y="122"/>
                  </a:lnTo>
                  <a:lnTo>
                    <a:pt x="3454" y="156"/>
                  </a:lnTo>
                  <a:lnTo>
                    <a:pt x="3480" y="194"/>
                  </a:lnTo>
                  <a:lnTo>
                    <a:pt x="3503" y="236"/>
                  </a:lnTo>
                  <a:lnTo>
                    <a:pt x="3520" y="280"/>
                  </a:lnTo>
                  <a:lnTo>
                    <a:pt x="3533" y="327"/>
                  </a:lnTo>
                  <a:lnTo>
                    <a:pt x="3540" y="377"/>
                  </a:lnTo>
                  <a:lnTo>
                    <a:pt x="3544" y="429"/>
                  </a:lnTo>
                  <a:lnTo>
                    <a:pt x="3544" y="1535"/>
                  </a:lnTo>
                  <a:lnTo>
                    <a:pt x="3542" y="2641"/>
                  </a:lnTo>
                  <a:lnTo>
                    <a:pt x="3540" y="2692"/>
                  </a:lnTo>
                  <a:lnTo>
                    <a:pt x="3533" y="2740"/>
                  </a:lnTo>
                  <a:lnTo>
                    <a:pt x="3521" y="2785"/>
                  </a:lnTo>
                  <a:lnTo>
                    <a:pt x="3505" y="2828"/>
                  </a:lnTo>
                  <a:lnTo>
                    <a:pt x="3483" y="2868"/>
                  </a:lnTo>
                  <a:lnTo>
                    <a:pt x="3457" y="2904"/>
                  </a:lnTo>
                  <a:lnTo>
                    <a:pt x="3427" y="2939"/>
                  </a:lnTo>
                  <a:lnTo>
                    <a:pt x="3392" y="2970"/>
                  </a:lnTo>
                  <a:lnTo>
                    <a:pt x="3352" y="2998"/>
                  </a:lnTo>
                  <a:lnTo>
                    <a:pt x="3308" y="3024"/>
                  </a:lnTo>
                  <a:lnTo>
                    <a:pt x="3270" y="3040"/>
                  </a:lnTo>
                  <a:lnTo>
                    <a:pt x="3232" y="3051"/>
                  </a:lnTo>
                  <a:lnTo>
                    <a:pt x="3192" y="3059"/>
                  </a:lnTo>
                  <a:lnTo>
                    <a:pt x="3152" y="3063"/>
                  </a:lnTo>
                  <a:lnTo>
                    <a:pt x="3111" y="3064"/>
                  </a:lnTo>
                  <a:lnTo>
                    <a:pt x="1010" y="3064"/>
                  </a:lnTo>
                  <a:lnTo>
                    <a:pt x="710" y="3064"/>
                  </a:lnTo>
                  <a:lnTo>
                    <a:pt x="411" y="3063"/>
                  </a:lnTo>
                  <a:lnTo>
                    <a:pt x="363" y="3060"/>
                  </a:lnTo>
                  <a:lnTo>
                    <a:pt x="314" y="3051"/>
                  </a:lnTo>
                  <a:lnTo>
                    <a:pt x="269" y="3037"/>
                  </a:lnTo>
                  <a:lnTo>
                    <a:pt x="226" y="3019"/>
                  </a:lnTo>
                  <a:lnTo>
                    <a:pt x="185" y="2996"/>
                  </a:lnTo>
                  <a:lnTo>
                    <a:pt x="148" y="2968"/>
                  </a:lnTo>
                  <a:lnTo>
                    <a:pt x="114" y="2936"/>
                  </a:lnTo>
                  <a:lnTo>
                    <a:pt x="84" y="2900"/>
                  </a:lnTo>
                  <a:lnTo>
                    <a:pt x="58" y="2860"/>
                  </a:lnTo>
                  <a:lnTo>
                    <a:pt x="37" y="2817"/>
                  </a:lnTo>
                  <a:lnTo>
                    <a:pt x="19" y="2771"/>
                  </a:lnTo>
                  <a:lnTo>
                    <a:pt x="10" y="2729"/>
                  </a:lnTo>
                  <a:lnTo>
                    <a:pt x="3" y="2688"/>
                  </a:lnTo>
                  <a:lnTo>
                    <a:pt x="1" y="2645"/>
                  </a:lnTo>
                  <a:lnTo>
                    <a:pt x="0" y="1531"/>
                  </a:lnTo>
                  <a:lnTo>
                    <a:pt x="0" y="419"/>
                  </a:lnTo>
                  <a:lnTo>
                    <a:pt x="4" y="364"/>
                  </a:lnTo>
                  <a:lnTo>
                    <a:pt x="13" y="313"/>
                  </a:lnTo>
                  <a:lnTo>
                    <a:pt x="28" y="265"/>
                  </a:lnTo>
                  <a:lnTo>
                    <a:pt x="49" y="218"/>
                  </a:lnTo>
                  <a:lnTo>
                    <a:pt x="75" y="177"/>
                  </a:lnTo>
                  <a:lnTo>
                    <a:pt x="105" y="138"/>
                  </a:lnTo>
                  <a:lnTo>
                    <a:pt x="140" y="104"/>
                  </a:lnTo>
                  <a:lnTo>
                    <a:pt x="180" y="73"/>
                  </a:lnTo>
                  <a:lnTo>
                    <a:pt x="223" y="48"/>
                  </a:lnTo>
                  <a:lnTo>
                    <a:pt x="268" y="27"/>
                  </a:lnTo>
                  <a:lnTo>
                    <a:pt x="317" y="13"/>
                  </a:lnTo>
                  <a:lnTo>
                    <a:pt x="370" y="4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500"/>
            <p:cNvSpPr>
              <a:spLocks/>
            </p:cNvSpPr>
            <p:nvPr/>
          </p:nvSpPr>
          <p:spPr bwMode="auto">
            <a:xfrm>
              <a:off x="2762250" y="2109788"/>
              <a:ext cx="130175" cy="250825"/>
            </a:xfrm>
            <a:custGeom>
              <a:avLst/>
              <a:gdLst>
                <a:gd name="T0" fmla="*/ 439 w 818"/>
                <a:gd name="T1" fmla="*/ 0 h 1578"/>
                <a:gd name="T2" fmla="*/ 492 w 818"/>
                <a:gd name="T3" fmla="*/ 9 h 1578"/>
                <a:gd name="T4" fmla="*/ 508 w 818"/>
                <a:gd name="T5" fmla="*/ 48 h 1578"/>
                <a:gd name="T6" fmla="*/ 510 w 818"/>
                <a:gd name="T7" fmla="*/ 123 h 1578"/>
                <a:gd name="T8" fmla="*/ 519 w 818"/>
                <a:gd name="T9" fmla="*/ 162 h 1578"/>
                <a:gd name="T10" fmla="*/ 556 w 818"/>
                <a:gd name="T11" fmla="*/ 177 h 1578"/>
                <a:gd name="T12" fmla="*/ 683 w 818"/>
                <a:gd name="T13" fmla="*/ 207 h 1578"/>
                <a:gd name="T14" fmla="*/ 757 w 818"/>
                <a:gd name="T15" fmla="*/ 245 h 1578"/>
                <a:gd name="T16" fmla="*/ 763 w 818"/>
                <a:gd name="T17" fmla="*/ 287 h 1578"/>
                <a:gd name="T18" fmla="*/ 719 w 818"/>
                <a:gd name="T19" fmla="*/ 432 h 1578"/>
                <a:gd name="T20" fmla="*/ 692 w 818"/>
                <a:gd name="T21" fmla="*/ 452 h 1578"/>
                <a:gd name="T22" fmla="*/ 613 w 818"/>
                <a:gd name="T23" fmla="*/ 422 h 1578"/>
                <a:gd name="T24" fmla="*/ 467 w 818"/>
                <a:gd name="T25" fmla="*/ 394 h 1578"/>
                <a:gd name="T26" fmla="*/ 372 w 818"/>
                <a:gd name="T27" fmla="*/ 401 h 1578"/>
                <a:gd name="T28" fmla="*/ 311 w 818"/>
                <a:gd name="T29" fmla="*/ 435 h 1578"/>
                <a:gd name="T30" fmla="*/ 287 w 818"/>
                <a:gd name="T31" fmla="*/ 493 h 1578"/>
                <a:gd name="T32" fmla="*/ 310 w 818"/>
                <a:gd name="T33" fmla="*/ 553 h 1578"/>
                <a:gd name="T34" fmla="*/ 397 w 818"/>
                <a:gd name="T35" fmla="*/ 613 h 1578"/>
                <a:gd name="T36" fmla="*/ 565 w 818"/>
                <a:gd name="T37" fmla="*/ 686 h 1578"/>
                <a:gd name="T38" fmla="*/ 699 w 818"/>
                <a:gd name="T39" fmla="*/ 768 h 1578"/>
                <a:gd name="T40" fmla="*/ 776 w 818"/>
                <a:gd name="T41" fmla="*/ 866 h 1578"/>
                <a:gd name="T42" fmla="*/ 813 w 818"/>
                <a:gd name="T43" fmla="*/ 978 h 1578"/>
                <a:gd name="T44" fmla="*/ 811 w 818"/>
                <a:gd name="T45" fmla="*/ 1096 h 1578"/>
                <a:gd name="T46" fmla="*/ 765 w 818"/>
                <a:gd name="T47" fmla="*/ 1209 h 1578"/>
                <a:gd name="T48" fmla="*/ 672 w 818"/>
                <a:gd name="T49" fmla="*/ 1307 h 1578"/>
                <a:gd name="T50" fmla="*/ 546 w 818"/>
                <a:gd name="T51" fmla="*/ 1367 h 1578"/>
                <a:gd name="T52" fmla="*/ 507 w 818"/>
                <a:gd name="T53" fmla="*/ 1394 h 1578"/>
                <a:gd name="T54" fmla="*/ 500 w 818"/>
                <a:gd name="T55" fmla="*/ 1479 h 1578"/>
                <a:gd name="T56" fmla="*/ 493 w 818"/>
                <a:gd name="T57" fmla="*/ 1560 h 1578"/>
                <a:gd name="T58" fmla="*/ 455 w 818"/>
                <a:gd name="T59" fmla="*/ 1577 h 1578"/>
                <a:gd name="T60" fmla="*/ 328 w 818"/>
                <a:gd name="T61" fmla="*/ 1575 h 1578"/>
                <a:gd name="T62" fmla="*/ 300 w 818"/>
                <a:gd name="T63" fmla="*/ 1544 h 1578"/>
                <a:gd name="T64" fmla="*/ 297 w 818"/>
                <a:gd name="T65" fmla="*/ 1453 h 1578"/>
                <a:gd name="T66" fmla="*/ 292 w 818"/>
                <a:gd name="T67" fmla="*/ 1407 h 1578"/>
                <a:gd name="T68" fmla="*/ 261 w 818"/>
                <a:gd name="T69" fmla="*/ 1391 h 1578"/>
                <a:gd name="T70" fmla="*/ 142 w 818"/>
                <a:gd name="T71" fmla="*/ 1366 h 1578"/>
                <a:gd name="T72" fmla="*/ 28 w 818"/>
                <a:gd name="T73" fmla="*/ 1322 h 1578"/>
                <a:gd name="T74" fmla="*/ 1 w 818"/>
                <a:gd name="T75" fmla="*/ 1292 h 1578"/>
                <a:gd name="T76" fmla="*/ 6 w 818"/>
                <a:gd name="T77" fmla="*/ 1245 h 1578"/>
                <a:gd name="T78" fmla="*/ 45 w 818"/>
                <a:gd name="T79" fmla="*/ 1115 h 1578"/>
                <a:gd name="T80" fmla="*/ 66 w 818"/>
                <a:gd name="T81" fmla="*/ 1092 h 1578"/>
                <a:gd name="T82" fmla="*/ 104 w 818"/>
                <a:gd name="T83" fmla="*/ 1103 h 1578"/>
                <a:gd name="T84" fmla="*/ 265 w 818"/>
                <a:gd name="T85" fmla="*/ 1159 h 1578"/>
                <a:gd name="T86" fmla="*/ 394 w 818"/>
                <a:gd name="T87" fmla="*/ 1169 h 1578"/>
                <a:gd name="T88" fmla="*/ 487 w 818"/>
                <a:gd name="T89" fmla="*/ 1137 h 1578"/>
                <a:gd name="T90" fmla="*/ 530 w 818"/>
                <a:gd name="T91" fmla="*/ 1082 h 1578"/>
                <a:gd name="T92" fmla="*/ 532 w 818"/>
                <a:gd name="T93" fmla="*/ 1017 h 1578"/>
                <a:gd name="T94" fmla="*/ 491 w 818"/>
                <a:gd name="T95" fmla="*/ 956 h 1578"/>
                <a:gd name="T96" fmla="*/ 410 w 818"/>
                <a:gd name="T97" fmla="*/ 908 h 1578"/>
                <a:gd name="T98" fmla="*/ 274 w 818"/>
                <a:gd name="T99" fmla="*/ 853 h 1578"/>
                <a:gd name="T100" fmla="*/ 154 w 818"/>
                <a:gd name="T101" fmla="*/ 787 h 1578"/>
                <a:gd name="T102" fmla="*/ 73 w 818"/>
                <a:gd name="T103" fmla="*/ 713 h 1578"/>
                <a:gd name="T104" fmla="*/ 23 w 818"/>
                <a:gd name="T105" fmla="*/ 622 h 1578"/>
                <a:gd name="T106" fmla="*/ 10 w 818"/>
                <a:gd name="T107" fmla="*/ 509 h 1578"/>
                <a:gd name="T108" fmla="*/ 39 w 818"/>
                <a:gd name="T109" fmla="*/ 384 h 1578"/>
                <a:gd name="T110" fmla="*/ 106 w 818"/>
                <a:gd name="T111" fmla="*/ 288 h 1578"/>
                <a:gd name="T112" fmla="*/ 210 w 818"/>
                <a:gd name="T113" fmla="*/ 219 h 1578"/>
                <a:gd name="T114" fmla="*/ 285 w 818"/>
                <a:gd name="T115" fmla="*/ 189 h 1578"/>
                <a:gd name="T116" fmla="*/ 308 w 818"/>
                <a:gd name="T117" fmla="*/ 168 h 1578"/>
                <a:gd name="T118" fmla="*/ 311 w 818"/>
                <a:gd name="T119" fmla="*/ 119 h 1578"/>
                <a:gd name="T120" fmla="*/ 312 w 818"/>
                <a:gd name="T121" fmla="*/ 37 h 1578"/>
                <a:gd name="T122" fmla="*/ 331 w 818"/>
                <a:gd name="T123" fmla="*/ 6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8" h="1578">
                  <a:moveTo>
                    <a:pt x="367" y="0"/>
                  </a:moveTo>
                  <a:lnTo>
                    <a:pt x="410" y="0"/>
                  </a:lnTo>
                  <a:lnTo>
                    <a:pt x="439" y="0"/>
                  </a:lnTo>
                  <a:lnTo>
                    <a:pt x="461" y="1"/>
                  </a:lnTo>
                  <a:lnTo>
                    <a:pt x="479" y="5"/>
                  </a:lnTo>
                  <a:lnTo>
                    <a:pt x="492" y="9"/>
                  </a:lnTo>
                  <a:lnTo>
                    <a:pt x="500" y="17"/>
                  </a:lnTo>
                  <a:lnTo>
                    <a:pt x="505" y="30"/>
                  </a:lnTo>
                  <a:lnTo>
                    <a:pt x="508" y="48"/>
                  </a:lnTo>
                  <a:lnTo>
                    <a:pt x="509" y="70"/>
                  </a:lnTo>
                  <a:lnTo>
                    <a:pt x="509" y="100"/>
                  </a:lnTo>
                  <a:lnTo>
                    <a:pt x="510" y="123"/>
                  </a:lnTo>
                  <a:lnTo>
                    <a:pt x="511" y="141"/>
                  </a:lnTo>
                  <a:lnTo>
                    <a:pt x="513" y="154"/>
                  </a:lnTo>
                  <a:lnTo>
                    <a:pt x="519" y="162"/>
                  </a:lnTo>
                  <a:lnTo>
                    <a:pt x="527" y="169"/>
                  </a:lnTo>
                  <a:lnTo>
                    <a:pt x="539" y="173"/>
                  </a:lnTo>
                  <a:lnTo>
                    <a:pt x="556" y="177"/>
                  </a:lnTo>
                  <a:lnTo>
                    <a:pt x="580" y="181"/>
                  </a:lnTo>
                  <a:lnTo>
                    <a:pt x="633" y="191"/>
                  </a:lnTo>
                  <a:lnTo>
                    <a:pt x="683" y="207"/>
                  </a:lnTo>
                  <a:lnTo>
                    <a:pt x="734" y="227"/>
                  </a:lnTo>
                  <a:lnTo>
                    <a:pt x="748" y="235"/>
                  </a:lnTo>
                  <a:lnTo>
                    <a:pt x="757" y="245"/>
                  </a:lnTo>
                  <a:lnTo>
                    <a:pt x="764" y="257"/>
                  </a:lnTo>
                  <a:lnTo>
                    <a:pt x="765" y="271"/>
                  </a:lnTo>
                  <a:lnTo>
                    <a:pt x="763" y="287"/>
                  </a:lnTo>
                  <a:lnTo>
                    <a:pt x="744" y="351"/>
                  </a:lnTo>
                  <a:lnTo>
                    <a:pt x="725" y="415"/>
                  </a:lnTo>
                  <a:lnTo>
                    <a:pt x="719" y="432"/>
                  </a:lnTo>
                  <a:lnTo>
                    <a:pt x="711" y="444"/>
                  </a:lnTo>
                  <a:lnTo>
                    <a:pt x="702" y="450"/>
                  </a:lnTo>
                  <a:lnTo>
                    <a:pt x="692" y="452"/>
                  </a:lnTo>
                  <a:lnTo>
                    <a:pt x="678" y="449"/>
                  </a:lnTo>
                  <a:lnTo>
                    <a:pt x="661" y="443"/>
                  </a:lnTo>
                  <a:lnTo>
                    <a:pt x="613" y="422"/>
                  </a:lnTo>
                  <a:lnTo>
                    <a:pt x="566" y="408"/>
                  </a:lnTo>
                  <a:lnTo>
                    <a:pt x="516" y="399"/>
                  </a:lnTo>
                  <a:lnTo>
                    <a:pt x="467" y="394"/>
                  </a:lnTo>
                  <a:lnTo>
                    <a:pt x="416" y="394"/>
                  </a:lnTo>
                  <a:lnTo>
                    <a:pt x="394" y="396"/>
                  </a:lnTo>
                  <a:lnTo>
                    <a:pt x="372" y="401"/>
                  </a:lnTo>
                  <a:lnTo>
                    <a:pt x="351" y="407"/>
                  </a:lnTo>
                  <a:lnTo>
                    <a:pt x="329" y="420"/>
                  </a:lnTo>
                  <a:lnTo>
                    <a:pt x="311" y="435"/>
                  </a:lnTo>
                  <a:lnTo>
                    <a:pt x="298" y="453"/>
                  </a:lnTo>
                  <a:lnTo>
                    <a:pt x="290" y="473"/>
                  </a:lnTo>
                  <a:lnTo>
                    <a:pt x="287" y="493"/>
                  </a:lnTo>
                  <a:lnTo>
                    <a:pt x="289" y="513"/>
                  </a:lnTo>
                  <a:lnTo>
                    <a:pt x="297" y="534"/>
                  </a:lnTo>
                  <a:lnTo>
                    <a:pt x="310" y="553"/>
                  </a:lnTo>
                  <a:lnTo>
                    <a:pt x="328" y="571"/>
                  </a:lnTo>
                  <a:lnTo>
                    <a:pt x="361" y="594"/>
                  </a:lnTo>
                  <a:lnTo>
                    <a:pt x="397" y="613"/>
                  </a:lnTo>
                  <a:lnTo>
                    <a:pt x="435" y="630"/>
                  </a:lnTo>
                  <a:lnTo>
                    <a:pt x="499" y="657"/>
                  </a:lnTo>
                  <a:lnTo>
                    <a:pt x="565" y="686"/>
                  </a:lnTo>
                  <a:lnTo>
                    <a:pt x="628" y="717"/>
                  </a:lnTo>
                  <a:lnTo>
                    <a:pt x="666" y="741"/>
                  </a:lnTo>
                  <a:lnTo>
                    <a:pt x="699" y="768"/>
                  </a:lnTo>
                  <a:lnTo>
                    <a:pt x="728" y="798"/>
                  </a:lnTo>
                  <a:lnTo>
                    <a:pt x="754" y="830"/>
                  </a:lnTo>
                  <a:lnTo>
                    <a:pt x="776" y="866"/>
                  </a:lnTo>
                  <a:lnTo>
                    <a:pt x="793" y="901"/>
                  </a:lnTo>
                  <a:lnTo>
                    <a:pt x="806" y="940"/>
                  </a:lnTo>
                  <a:lnTo>
                    <a:pt x="813" y="978"/>
                  </a:lnTo>
                  <a:lnTo>
                    <a:pt x="818" y="1017"/>
                  </a:lnTo>
                  <a:lnTo>
                    <a:pt x="816" y="1057"/>
                  </a:lnTo>
                  <a:lnTo>
                    <a:pt x="811" y="1096"/>
                  </a:lnTo>
                  <a:lnTo>
                    <a:pt x="800" y="1135"/>
                  </a:lnTo>
                  <a:lnTo>
                    <a:pt x="785" y="1173"/>
                  </a:lnTo>
                  <a:lnTo>
                    <a:pt x="765" y="1209"/>
                  </a:lnTo>
                  <a:lnTo>
                    <a:pt x="740" y="1243"/>
                  </a:lnTo>
                  <a:lnTo>
                    <a:pt x="708" y="1278"/>
                  </a:lnTo>
                  <a:lnTo>
                    <a:pt x="672" y="1307"/>
                  </a:lnTo>
                  <a:lnTo>
                    <a:pt x="634" y="1331"/>
                  </a:lnTo>
                  <a:lnTo>
                    <a:pt x="592" y="1352"/>
                  </a:lnTo>
                  <a:lnTo>
                    <a:pt x="546" y="1367"/>
                  </a:lnTo>
                  <a:lnTo>
                    <a:pt x="529" y="1373"/>
                  </a:lnTo>
                  <a:lnTo>
                    <a:pt x="515" y="1382"/>
                  </a:lnTo>
                  <a:lnTo>
                    <a:pt x="507" y="1394"/>
                  </a:lnTo>
                  <a:lnTo>
                    <a:pt x="501" y="1409"/>
                  </a:lnTo>
                  <a:lnTo>
                    <a:pt x="500" y="1428"/>
                  </a:lnTo>
                  <a:lnTo>
                    <a:pt x="500" y="1479"/>
                  </a:lnTo>
                  <a:lnTo>
                    <a:pt x="500" y="1530"/>
                  </a:lnTo>
                  <a:lnTo>
                    <a:pt x="498" y="1546"/>
                  </a:lnTo>
                  <a:lnTo>
                    <a:pt x="493" y="1560"/>
                  </a:lnTo>
                  <a:lnTo>
                    <a:pt x="484" y="1569"/>
                  </a:lnTo>
                  <a:lnTo>
                    <a:pt x="471" y="1575"/>
                  </a:lnTo>
                  <a:lnTo>
                    <a:pt x="455" y="1577"/>
                  </a:lnTo>
                  <a:lnTo>
                    <a:pt x="400" y="1578"/>
                  </a:lnTo>
                  <a:lnTo>
                    <a:pt x="345" y="1577"/>
                  </a:lnTo>
                  <a:lnTo>
                    <a:pt x="328" y="1575"/>
                  </a:lnTo>
                  <a:lnTo>
                    <a:pt x="315" y="1569"/>
                  </a:lnTo>
                  <a:lnTo>
                    <a:pt x="306" y="1558"/>
                  </a:lnTo>
                  <a:lnTo>
                    <a:pt x="300" y="1544"/>
                  </a:lnTo>
                  <a:lnTo>
                    <a:pt x="298" y="1527"/>
                  </a:lnTo>
                  <a:lnTo>
                    <a:pt x="297" y="1489"/>
                  </a:lnTo>
                  <a:lnTo>
                    <a:pt x="297" y="1453"/>
                  </a:lnTo>
                  <a:lnTo>
                    <a:pt x="297" y="1432"/>
                  </a:lnTo>
                  <a:lnTo>
                    <a:pt x="296" y="1417"/>
                  </a:lnTo>
                  <a:lnTo>
                    <a:pt x="292" y="1407"/>
                  </a:lnTo>
                  <a:lnTo>
                    <a:pt x="286" y="1399"/>
                  </a:lnTo>
                  <a:lnTo>
                    <a:pt x="276" y="1394"/>
                  </a:lnTo>
                  <a:lnTo>
                    <a:pt x="261" y="1391"/>
                  </a:lnTo>
                  <a:lnTo>
                    <a:pt x="242" y="1387"/>
                  </a:lnTo>
                  <a:lnTo>
                    <a:pt x="191" y="1378"/>
                  </a:lnTo>
                  <a:lnTo>
                    <a:pt x="142" y="1366"/>
                  </a:lnTo>
                  <a:lnTo>
                    <a:pt x="94" y="1351"/>
                  </a:lnTo>
                  <a:lnTo>
                    <a:pt x="46" y="1331"/>
                  </a:lnTo>
                  <a:lnTo>
                    <a:pt x="28" y="1322"/>
                  </a:lnTo>
                  <a:lnTo>
                    <a:pt x="15" y="1312"/>
                  </a:lnTo>
                  <a:lnTo>
                    <a:pt x="5" y="1302"/>
                  </a:lnTo>
                  <a:lnTo>
                    <a:pt x="1" y="1292"/>
                  </a:lnTo>
                  <a:lnTo>
                    <a:pt x="0" y="1280"/>
                  </a:lnTo>
                  <a:lnTo>
                    <a:pt x="1" y="1264"/>
                  </a:lnTo>
                  <a:lnTo>
                    <a:pt x="6" y="1245"/>
                  </a:lnTo>
                  <a:lnTo>
                    <a:pt x="23" y="1188"/>
                  </a:lnTo>
                  <a:lnTo>
                    <a:pt x="39" y="1131"/>
                  </a:lnTo>
                  <a:lnTo>
                    <a:pt x="45" y="1115"/>
                  </a:lnTo>
                  <a:lnTo>
                    <a:pt x="51" y="1103"/>
                  </a:lnTo>
                  <a:lnTo>
                    <a:pt x="58" y="1095"/>
                  </a:lnTo>
                  <a:lnTo>
                    <a:pt x="66" y="1092"/>
                  </a:lnTo>
                  <a:lnTo>
                    <a:pt x="76" y="1092"/>
                  </a:lnTo>
                  <a:lnTo>
                    <a:pt x="88" y="1095"/>
                  </a:lnTo>
                  <a:lnTo>
                    <a:pt x="104" y="1103"/>
                  </a:lnTo>
                  <a:lnTo>
                    <a:pt x="156" y="1126"/>
                  </a:lnTo>
                  <a:lnTo>
                    <a:pt x="210" y="1146"/>
                  </a:lnTo>
                  <a:lnTo>
                    <a:pt x="265" y="1159"/>
                  </a:lnTo>
                  <a:lnTo>
                    <a:pt x="322" y="1168"/>
                  </a:lnTo>
                  <a:lnTo>
                    <a:pt x="358" y="1170"/>
                  </a:lnTo>
                  <a:lnTo>
                    <a:pt x="394" y="1169"/>
                  </a:lnTo>
                  <a:lnTo>
                    <a:pt x="429" y="1162"/>
                  </a:lnTo>
                  <a:lnTo>
                    <a:pt x="464" y="1150"/>
                  </a:lnTo>
                  <a:lnTo>
                    <a:pt x="487" y="1137"/>
                  </a:lnTo>
                  <a:lnTo>
                    <a:pt x="507" y="1121"/>
                  </a:lnTo>
                  <a:lnTo>
                    <a:pt x="521" y="1103"/>
                  </a:lnTo>
                  <a:lnTo>
                    <a:pt x="530" y="1082"/>
                  </a:lnTo>
                  <a:lnTo>
                    <a:pt x="536" y="1061"/>
                  </a:lnTo>
                  <a:lnTo>
                    <a:pt x="537" y="1039"/>
                  </a:lnTo>
                  <a:lnTo>
                    <a:pt x="532" y="1017"/>
                  </a:lnTo>
                  <a:lnTo>
                    <a:pt x="524" y="995"/>
                  </a:lnTo>
                  <a:lnTo>
                    <a:pt x="510" y="975"/>
                  </a:lnTo>
                  <a:lnTo>
                    <a:pt x="491" y="956"/>
                  </a:lnTo>
                  <a:lnTo>
                    <a:pt x="465" y="937"/>
                  </a:lnTo>
                  <a:lnTo>
                    <a:pt x="438" y="921"/>
                  </a:lnTo>
                  <a:lnTo>
                    <a:pt x="410" y="908"/>
                  </a:lnTo>
                  <a:lnTo>
                    <a:pt x="365" y="889"/>
                  </a:lnTo>
                  <a:lnTo>
                    <a:pt x="319" y="871"/>
                  </a:lnTo>
                  <a:lnTo>
                    <a:pt x="274" y="853"/>
                  </a:lnTo>
                  <a:lnTo>
                    <a:pt x="230" y="832"/>
                  </a:lnTo>
                  <a:lnTo>
                    <a:pt x="187" y="809"/>
                  </a:lnTo>
                  <a:lnTo>
                    <a:pt x="154" y="787"/>
                  </a:lnTo>
                  <a:lnTo>
                    <a:pt x="124" y="765"/>
                  </a:lnTo>
                  <a:lnTo>
                    <a:pt x="97" y="740"/>
                  </a:lnTo>
                  <a:lnTo>
                    <a:pt x="73" y="713"/>
                  </a:lnTo>
                  <a:lnTo>
                    <a:pt x="53" y="685"/>
                  </a:lnTo>
                  <a:lnTo>
                    <a:pt x="35" y="654"/>
                  </a:lnTo>
                  <a:lnTo>
                    <a:pt x="23" y="622"/>
                  </a:lnTo>
                  <a:lnTo>
                    <a:pt x="14" y="586"/>
                  </a:lnTo>
                  <a:lnTo>
                    <a:pt x="10" y="549"/>
                  </a:lnTo>
                  <a:lnTo>
                    <a:pt x="10" y="509"/>
                  </a:lnTo>
                  <a:lnTo>
                    <a:pt x="15" y="464"/>
                  </a:lnTo>
                  <a:lnTo>
                    <a:pt x="25" y="422"/>
                  </a:lnTo>
                  <a:lnTo>
                    <a:pt x="39" y="384"/>
                  </a:lnTo>
                  <a:lnTo>
                    <a:pt x="57" y="348"/>
                  </a:lnTo>
                  <a:lnTo>
                    <a:pt x="80" y="317"/>
                  </a:lnTo>
                  <a:lnTo>
                    <a:pt x="106" y="288"/>
                  </a:lnTo>
                  <a:lnTo>
                    <a:pt x="138" y="262"/>
                  </a:lnTo>
                  <a:lnTo>
                    <a:pt x="172" y="240"/>
                  </a:lnTo>
                  <a:lnTo>
                    <a:pt x="210" y="219"/>
                  </a:lnTo>
                  <a:lnTo>
                    <a:pt x="251" y="202"/>
                  </a:lnTo>
                  <a:lnTo>
                    <a:pt x="271" y="195"/>
                  </a:lnTo>
                  <a:lnTo>
                    <a:pt x="285" y="189"/>
                  </a:lnTo>
                  <a:lnTo>
                    <a:pt x="296" y="183"/>
                  </a:lnTo>
                  <a:lnTo>
                    <a:pt x="303" y="176"/>
                  </a:lnTo>
                  <a:lnTo>
                    <a:pt x="308" y="168"/>
                  </a:lnTo>
                  <a:lnTo>
                    <a:pt x="310" y="156"/>
                  </a:lnTo>
                  <a:lnTo>
                    <a:pt x="311" y="140"/>
                  </a:lnTo>
                  <a:lnTo>
                    <a:pt x="311" y="119"/>
                  </a:lnTo>
                  <a:lnTo>
                    <a:pt x="311" y="88"/>
                  </a:lnTo>
                  <a:lnTo>
                    <a:pt x="311" y="57"/>
                  </a:lnTo>
                  <a:lnTo>
                    <a:pt x="312" y="37"/>
                  </a:lnTo>
                  <a:lnTo>
                    <a:pt x="316" y="22"/>
                  </a:lnTo>
                  <a:lnTo>
                    <a:pt x="322" y="12"/>
                  </a:lnTo>
                  <a:lnTo>
                    <a:pt x="331" y="6"/>
                  </a:lnTo>
                  <a:lnTo>
                    <a:pt x="346" y="2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0" name="Group 1159"/>
          <p:cNvGrpSpPr/>
          <p:nvPr/>
        </p:nvGrpSpPr>
        <p:grpSpPr>
          <a:xfrm>
            <a:off x="3463714" y="1951038"/>
            <a:ext cx="577851" cy="484188"/>
            <a:chOff x="3446463" y="1951038"/>
            <a:chExt cx="577851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9" name="Freeform 505"/>
            <p:cNvSpPr>
              <a:spLocks/>
            </p:cNvSpPr>
            <p:nvPr/>
          </p:nvSpPr>
          <p:spPr bwMode="auto">
            <a:xfrm>
              <a:off x="3446463" y="2259013"/>
              <a:ext cx="382588" cy="176213"/>
            </a:xfrm>
            <a:custGeom>
              <a:avLst/>
              <a:gdLst>
                <a:gd name="T0" fmla="*/ 1009 w 2410"/>
                <a:gd name="T1" fmla="*/ 717 h 1112"/>
                <a:gd name="T2" fmla="*/ 1142 w 2410"/>
                <a:gd name="T3" fmla="*/ 526 h 1112"/>
                <a:gd name="T4" fmla="*/ 1093 w 2410"/>
                <a:gd name="T5" fmla="*/ 451 h 1112"/>
                <a:gd name="T6" fmla="*/ 1062 w 2410"/>
                <a:gd name="T7" fmla="*/ 388 h 1112"/>
                <a:gd name="T8" fmla="*/ 1047 w 2410"/>
                <a:gd name="T9" fmla="*/ 336 h 1112"/>
                <a:gd name="T10" fmla="*/ 1043 w 2410"/>
                <a:gd name="T11" fmla="*/ 294 h 1112"/>
                <a:gd name="T12" fmla="*/ 1052 w 2410"/>
                <a:gd name="T13" fmla="*/ 260 h 1112"/>
                <a:gd name="T14" fmla="*/ 1068 w 2410"/>
                <a:gd name="T15" fmla="*/ 233 h 1112"/>
                <a:gd name="T16" fmla="*/ 1090 w 2410"/>
                <a:gd name="T17" fmla="*/ 214 h 1112"/>
                <a:gd name="T18" fmla="*/ 1115 w 2410"/>
                <a:gd name="T19" fmla="*/ 201 h 1112"/>
                <a:gd name="T20" fmla="*/ 1142 w 2410"/>
                <a:gd name="T21" fmla="*/ 192 h 1112"/>
                <a:gd name="T22" fmla="*/ 1167 w 2410"/>
                <a:gd name="T23" fmla="*/ 188 h 1112"/>
                <a:gd name="T24" fmla="*/ 1188 w 2410"/>
                <a:gd name="T25" fmla="*/ 186 h 1112"/>
                <a:gd name="T26" fmla="*/ 1202 w 2410"/>
                <a:gd name="T27" fmla="*/ 185 h 1112"/>
                <a:gd name="T28" fmla="*/ 1212 w 2410"/>
                <a:gd name="T29" fmla="*/ 186 h 1112"/>
                <a:gd name="T30" fmla="*/ 1230 w 2410"/>
                <a:gd name="T31" fmla="*/ 187 h 1112"/>
                <a:gd name="T32" fmla="*/ 1253 w 2410"/>
                <a:gd name="T33" fmla="*/ 190 h 1112"/>
                <a:gd name="T34" fmla="*/ 1280 w 2410"/>
                <a:gd name="T35" fmla="*/ 197 h 1112"/>
                <a:gd name="T36" fmla="*/ 1306 w 2410"/>
                <a:gd name="T37" fmla="*/ 208 h 1112"/>
                <a:gd name="T38" fmla="*/ 1329 w 2410"/>
                <a:gd name="T39" fmla="*/ 223 h 1112"/>
                <a:gd name="T40" fmla="*/ 1349 w 2410"/>
                <a:gd name="T41" fmla="*/ 245 h 1112"/>
                <a:gd name="T42" fmla="*/ 1361 w 2410"/>
                <a:gd name="T43" fmla="*/ 275 h 1112"/>
                <a:gd name="T44" fmla="*/ 1364 w 2410"/>
                <a:gd name="T45" fmla="*/ 314 h 1112"/>
                <a:gd name="T46" fmla="*/ 1356 w 2410"/>
                <a:gd name="T47" fmla="*/ 361 h 1112"/>
                <a:gd name="T48" fmla="*/ 1332 w 2410"/>
                <a:gd name="T49" fmla="*/ 418 h 1112"/>
                <a:gd name="T50" fmla="*/ 1294 w 2410"/>
                <a:gd name="T51" fmla="*/ 488 h 1112"/>
                <a:gd name="T52" fmla="*/ 1369 w 2410"/>
                <a:gd name="T53" fmla="*/ 815 h 1112"/>
                <a:gd name="T54" fmla="*/ 1627 w 2410"/>
                <a:gd name="T55" fmla="*/ 0 h 1112"/>
                <a:gd name="T56" fmla="*/ 1636 w 2410"/>
                <a:gd name="T57" fmla="*/ 5 h 1112"/>
                <a:gd name="T58" fmla="*/ 1663 w 2410"/>
                <a:gd name="T59" fmla="*/ 22 h 1112"/>
                <a:gd name="T60" fmla="*/ 1707 w 2410"/>
                <a:gd name="T61" fmla="*/ 47 h 1112"/>
                <a:gd name="T62" fmla="*/ 1768 w 2410"/>
                <a:gd name="T63" fmla="*/ 80 h 1112"/>
                <a:gd name="T64" fmla="*/ 1844 w 2410"/>
                <a:gd name="T65" fmla="*/ 119 h 1112"/>
                <a:gd name="T66" fmla="*/ 1936 w 2410"/>
                <a:gd name="T67" fmla="*/ 160 h 1112"/>
                <a:gd name="T68" fmla="*/ 2041 w 2410"/>
                <a:gd name="T69" fmla="*/ 205 h 1112"/>
                <a:gd name="T70" fmla="*/ 2146 w 2410"/>
                <a:gd name="T71" fmla="*/ 248 h 1112"/>
                <a:gd name="T72" fmla="*/ 2227 w 2410"/>
                <a:gd name="T73" fmla="*/ 295 h 1112"/>
                <a:gd name="T74" fmla="*/ 2289 w 2410"/>
                <a:gd name="T75" fmla="*/ 352 h 1112"/>
                <a:gd name="T76" fmla="*/ 2335 w 2410"/>
                <a:gd name="T77" fmla="*/ 423 h 1112"/>
                <a:gd name="T78" fmla="*/ 2367 w 2410"/>
                <a:gd name="T79" fmla="*/ 504 h 1112"/>
                <a:gd name="T80" fmla="*/ 2387 w 2410"/>
                <a:gd name="T81" fmla="*/ 598 h 1112"/>
                <a:gd name="T82" fmla="*/ 2399 w 2410"/>
                <a:gd name="T83" fmla="*/ 705 h 1112"/>
                <a:gd name="T84" fmla="*/ 2406 w 2410"/>
                <a:gd name="T85" fmla="*/ 826 h 1112"/>
                <a:gd name="T86" fmla="*/ 2408 w 2410"/>
                <a:gd name="T87" fmla="*/ 961 h 1112"/>
                <a:gd name="T88" fmla="*/ 2410 w 2410"/>
                <a:gd name="T89" fmla="*/ 1112 h 1112"/>
                <a:gd name="T90" fmla="*/ 1 w 2410"/>
                <a:gd name="T91" fmla="*/ 1035 h 1112"/>
                <a:gd name="T92" fmla="*/ 2 w 2410"/>
                <a:gd name="T93" fmla="*/ 892 h 1112"/>
                <a:gd name="T94" fmla="*/ 6 w 2410"/>
                <a:gd name="T95" fmla="*/ 764 h 1112"/>
                <a:gd name="T96" fmla="*/ 14 w 2410"/>
                <a:gd name="T97" fmla="*/ 650 h 1112"/>
                <a:gd name="T98" fmla="*/ 31 w 2410"/>
                <a:gd name="T99" fmla="*/ 549 h 1112"/>
                <a:gd name="T100" fmla="*/ 56 w 2410"/>
                <a:gd name="T101" fmla="*/ 462 h 1112"/>
                <a:gd name="T102" fmla="*/ 95 w 2410"/>
                <a:gd name="T103" fmla="*/ 386 h 1112"/>
                <a:gd name="T104" fmla="*/ 148 w 2410"/>
                <a:gd name="T105" fmla="*/ 322 h 1112"/>
                <a:gd name="T106" fmla="*/ 220 w 2410"/>
                <a:gd name="T107" fmla="*/ 270 h 1112"/>
                <a:gd name="T108" fmla="*/ 311 w 2410"/>
                <a:gd name="T109" fmla="*/ 228 h 1112"/>
                <a:gd name="T110" fmla="*/ 421 w 2410"/>
                <a:gd name="T111" fmla="*/ 183 h 1112"/>
                <a:gd name="T112" fmla="*/ 520 w 2410"/>
                <a:gd name="T113" fmla="*/ 140 h 1112"/>
                <a:gd name="T114" fmla="*/ 603 w 2410"/>
                <a:gd name="T115" fmla="*/ 99 h 1112"/>
                <a:gd name="T116" fmla="*/ 672 w 2410"/>
                <a:gd name="T117" fmla="*/ 62 h 1112"/>
                <a:gd name="T118" fmla="*/ 725 w 2410"/>
                <a:gd name="T119" fmla="*/ 34 h 1112"/>
                <a:gd name="T120" fmla="*/ 761 w 2410"/>
                <a:gd name="T121" fmla="*/ 13 h 1112"/>
                <a:gd name="T122" fmla="*/ 779 w 2410"/>
                <a:gd name="T123" fmla="*/ 1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10" h="1112">
                  <a:moveTo>
                    <a:pt x="781" y="0"/>
                  </a:moveTo>
                  <a:lnTo>
                    <a:pt x="1009" y="717"/>
                  </a:lnTo>
                  <a:lnTo>
                    <a:pt x="1040" y="815"/>
                  </a:lnTo>
                  <a:lnTo>
                    <a:pt x="1142" y="526"/>
                  </a:lnTo>
                  <a:lnTo>
                    <a:pt x="1115" y="488"/>
                  </a:lnTo>
                  <a:lnTo>
                    <a:pt x="1093" y="451"/>
                  </a:lnTo>
                  <a:lnTo>
                    <a:pt x="1075" y="418"/>
                  </a:lnTo>
                  <a:lnTo>
                    <a:pt x="1062" y="388"/>
                  </a:lnTo>
                  <a:lnTo>
                    <a:pt x="1052" y="361"/>
                  </a:lnTo>
                  <a:lnTo>
                    <a:pt x="1047" y="336"/>
                  </a:lnTo>
                  <a:lnTo>
                    <a:pt x="1043" y="314"/>
                  </a:lnTo>
                  <a:lnTo>
                    <a:pt x="1043" y="294"/>
                  </a:lnTo>
                  <a:lnTo>
                    <a:pt x="1047" y="275"/>
                  </a:lnTo>
                  <a:lnTo>
                    <a:pt x="1052" y="260"/>
                  </a:lnTo>
                  <a:lnTo>
                    <a:pt x="1059" y="245"/>
                  </a:lnTo>
                  <a:lnTo>
                    <a:pt x="1068" y="233"/>
                  </a:lnTo>
                  <a:lnTo>
                    <a:pt x="1079" y="223"/>
                  </a:lnTo>
                  <a:lnTo>
                    <a:pt x="1090" y="214"/>
                  </a:lnTo>
                  <a:lnTo>
                    <a:pt x="1102" y="208"/>
                  </a:lnTo>
                  <a:lnTo>
                    <a:pt x="1115" y="201"/>
                  </a:lnTo>
                  <a:lnTo>
                    <a:pt x="1128" y="197"/>
                  </a:lnTo>
                  <a:lnTo>
                    <a:pt x="1142" y="192"/>
                  </a:lnTo>
                  <a:lnTo>
                    <a:pt x="1155" y="190"/>
                  </a:lnTo>
                  <a:lnTo>
                    <a:pt x="1167" y="188"/>
                  </a:lnTo>
                  <a:lnTo>
                    <a:pt x="1178" y="187"/>
                  </a:lnTo>
                  <a:lnTo>
                    <a:pt x="1188" y="186"/>
                  </a:lnTo>
                  <a:lnTo>
                    <a:pt x="1196" y="186"/>
                  </a:lnTo>
                  <a:lnTo>
                    <a:pt x="1202" y="185"/>
                  </a:lnTo>
                  <a:lnTo>
                    <a:pt x="1206" y="185"/>
                  </a:lnTo>
                  <a:lnTo>
                    <a:pt x="1212" y="186"/>
                  </a:lnTo>
                  <a:lnTo>
                    <a:pt x="1220" y="186"/>
                  </a:lnTo>
                  <a:lnTo>
                    <a:pt x="1230" y="187"/>
                  </a:lnTo>
                  <a:lnTo>
                    <a:pt x="1241" y="188"/>
                  </a:lnTo>
                  <a:lnTo>
                    <a:pt x="1253" y="190"/>
                  </a:lnTo>
                  <a:lnTo>
                    <a:pt x="1266" y="192"/>
                  </a:lnTo>
                  <a:lnTo>
                    <a:pt x="1280" y="197"/>
                  </a:lnTo>
                  <a:lnTo>
                    <a:pt x="1293" y="201"/>
                  </a:lnTo>
                  <a:lnTo>
                    <a:pt x="1306" y="208"/>
                  </a:lnTo>
                  <a:lnTo>
                    <a:pt x="1318" y="214"/>
                  </a:lnTo>
                  <a:lnTo>
                    <a:pt x="1329" y="223"/>
                  </a:lnTo>
                  <a:lnTo>
                    <a:pt x="1340" y="233"/>
                  </a:lnTo>
                  <a:lnTo>
                    <a:pt x="1349" y="245"/>
                  </a:lnTo>
                  <a:lnTo>
                    <a:pt x="1357" y="260"/>
                  </a:lnTo>
                  <a:lnTo>
                    <a:pt x="1361" y="275"/>
                  </a:lnTo>
                  <a:lnTo>
                    <a:pt x="1364" y="294"/>
                  </a:lnTo>
                  <a:lnTo>
                    <a:pt x="1364" y="314"/>
                  </a:lnTo>
                  <a:lnTo>
                    <a:pt x="1362" y="336"/>
                  </a:lnTo>
                  <a:lnTo>
                    <a:pt x="1356" y="361"/>
                  </a:lnTo>
                  <a:lnTo>
                    <a:pt x="1347" y="388"/>
                  </a:lnTo>
                  <a:lnTo>
                    <a:pt x="1332" y="418"/>
                  </a:lnTo>
                  <a:lnTo>
                    <a:pt x="1315" y="451"/>
                  </a:lnTo>
                  <a:lnTo>
                    <a:pt x="1294" y="488"/>
                  </a:lnTo>
                  <a:lnTo>
                    <a:pt x="1266" y="526"/>
                  </a:lnTo>
                  <a:lnTo>
                    <a:pt x="1369" y="815"/>
                  </a:lnTo>
                  <a:lnTo>
                    <a:pt x="1400" y="717"/>
                  </a:lnTo>
                  <a:lnTo>
                    <a:pt x="1627" y="0"/>
                  </a:lnTo>
                  <a:lnTo>
                    <a:pt x="1629" y="1"/>
                  </a:lnTo>
                  <a:lnTo>
                    <a:pt x="1636" y="5"/>
                  </a:lnTo>
                  <a:lnTo>
                    <a:pt x="1648" y="13"/>
                  </a:lnTo>
                  <a:lnTo>
                    <a:pt x="1663" y="22"/>
                  </a:lnTo>
                  <a:lnTo>
                    <a:pt x="1683" y="34"/>
                  </a:lnTo>
                  <a:lnTo>
                    <a:pt x="1707" y="47"/>
                  </a:lnTo>
                  <a:lnTo>
                    <a:pt x="1736" y="62"/>
                  </a:lnTo>
                  <a:lnTo>
                    <a:pt x="1768" y="80"/>
                  </a:lnTo>
                  <a:lnTo>
                    <a:pt x="1805" y="99"/>
                  </a:lnTo>
                  <a:lnTo>
                    <a:pt x="1844" y="119"/>
                  </a:lnTo>
                  <a:lnTo>
                    <a:pt x="1888" y="140"/>
                  </a:lnTo>
                  <a:lnTo>
                    <a:pt x="1936" y="160"/>
                  </a:lnTo>
                  <a:lnTo>
                    <a:pt x="1987" y="183"/>
                  </a:lnTo>
                  <a:lnTo>
                    <a:pt x="2041" y="205"/>
                  </a:lnTo>
                  <a:lnTo>
                    <a:pt x="2098" y="228"/>
                  </a:lnTo>
                  <a:lnTo>
                    <a:pt x="2146" y="248"/>
                  </a:lnTo>
                  <a:lnTo>
                    <a:pt x="2190" y="270"/>
                  </a:lnTo>
                  <a:lnTo>
                    <a:pt x="2227" y="295"/>
                  </a:lnTo>
                  <a:lnTo>
                    <a:pt x="2260" y="322"/>
                  </a:lnTo>
                  <a:lnTo>
                    <a:pt x="2289" y="352"/>
                  </a:lnTo>
                  <a:lnTo>
                    <a:pt x="2314" y="386"/>
                  </a:lnTo>
                  <a:lnTo>
                    <a:pt x="2335" y="423"/>
                  </a:lnTo>
                  <a:lnTo>
                    <a:pt x="2353" y="461"/>
                  </a:lnTo>
                  <a:lnTo>
                    <a:pt x="2367" y="504"/>
                  </a:lnTo>
                  <a:lnTo>
                    <a:pt x="2378" y="549"/>
                  </a:lnTo>
                  <a:lnTo>
                    <a:pt x="2387" y="598"/>
                  </a:lnTo>
                  <a:lnTo>
                    <a:pt x="2395" y="650"/>
                  </a:lnTo>
                  <a:lnTo>
                    <a:pt x="2399" y="705"/>
                  </a:lnTo>
                  <a:lnTo>
                    <a:pt x="2402" y="764"/>
                  </a:lnTo>
                  <a:lnTo>
                    <a:pt x="2406" y="826"/>
                  </a:lnTo>
                  <a:lnTo>
                    <a:pt x="2407" y="892"/>
                  </a:lnTo>
                  <a:lnTo>
                    <a:pt x="2408" y="961"/>
                  </a:lnTo>
                  <a:lnTo>
                    <a:pt x="2409" y="1035"/>
                  </a:lnTo>
                  <a:lnTo>
                    <a:pt x="2410" y="1112"/>
                  </a:lnTo>
                  <a:lnTo>
                    <a:pt x="0" y="1112"/>
                  </a:lnTo>
                  <a:lnTo>
                    <a:pt x="1" y="1035"/>
                  </a:lnTo>
                  <a:lnTo>
                    <a:pt x="1" y="961"/>
                  </a:lnTo>
                  <a:lnTo>
                    <a:pt x="2" y="892"/>
                  </a:lnTo>
                  <a:lnTo>
                    <a:pt x="3" y="826"/>
                  </a:lnTo>
                  <a:lnTo>
                    <a:pt x="6" y="764"/>
                  </a:lnTo>
                  <a:lnTo>
                    <a:pt x="10" y="706"/>
                  </a:lnTo>
                  <a:lnTo>
                    <a:pt x="14" y="650"/>
                  </a:lnTo>
                  <a:lnTo>
                    <a:pt x="21" y="598"/>
                  </a:lnTo>
                  <a:lnTo>
                    <a:pt x="31" y="549"/>
                  </a:lnTo>
                  <a:lnTo>
                    <a:pt x="42" y="504"/>
                  </a:lnTo>
                  <a:lnTo>
                    <a:pt x="56" y="462"/>
                  </a:lnTo>
                  <a:lnTo>
                    <a:pt x="74" y="423"/>
                  </a:lnTo>
                  <a:lnTo>
                    <a:pt x="95" y="386"/>
                  </a:lnTo>
                  <a:lnTo>
                    <a:pt x="119" y="353"/>
                  </a:lnTo>
                  <a:lnTo>
                    <a:pt x="148" y="322"/>
                  </a:lnTo>
                  <a:lnTo>
                    <a:pt x="181" y="295"/>
                  </a:lnTo>
                  <a:lnTo>
                    <a:pt x="220" y="270"/>
                  </a:lnTo>
                  <a:lnTo>
                    <a:pt x="263" y="248"/>
                  </a:lnTo>
                  <a:lnTo>
                    <a:pt x="311" y="228"/>
                  </a:lnTo>
                  <a:lnTo>
                    <a:pt x="367" y="205"/>
                  </a:lnTo>
                  <a:lnTo>
                    <a:pt x="421" y="183"/>
                  </a:lnTo>
                  <a:lnTo>
                    <a:pt x="472" y="160"/>
                  </a:lnTo>
                  <a:lnTo>
                    <a:pt x="520" y="140"/>
                  </a:lnTo>
                  <a:lnTo>
                    <a:pt x="564" y="119"/>
                  </a:lnTo>
                  <a:lnTo>
                    <a:pt x="603" y="99"/>
                  </a:lnTo>
                  <a:lnTo>
                    <a:pt x="640" y="80"/>
                  </a:lnTo>
                  <a:lnTo>
                    <a:pt x="672" y="62"/>
                  </a:lnTo>
                  <a:lnTo>
                    <a:pt x="700" y="47"/>
                  </a:lnTo>
                  <a:lnTo>
                    <a:pt x="725" y="34"/>
                  </a:lnTo>
                  <a:lnTo>
                    <a:pt x="745" y="22"/>
                  </a:lnTo>
                  <a:lnTo>
                    <a:pt x="761" y="13"/>
                  </a:lnTo>
                  <a:lnTo>
                    <a:pt x="772" y="5"/>
                  </a:lnTo>
                  <a:lnTo>
                    <a:pt x="779" y="1"/>
                  </a:lnTo>
                  <a:lnTo>
                    <a:pt x="7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506"/>
            <p:cNvSpPr>
              <a:spLocks noEditPoints="1"/>
            </p:cNvSpPr>
            <p:nvPr/>
          </p:nvSpPr>
          <p:spPr bwMode="auto">
            <a:xfrm>
              <a:off x="3778251" y="1951038"/>
              <a:ext cx="246063" cy="246063"/>
            </a:xfrm>
            <a:custGeom>
              <a:avLst/>
              <a:gdLst>
                <a:gd name="T0" fmla="*/ 647 w 1550"/>
                <a:gd name="T1" fmla="*/ 194 h 1548"/>
                <a:gd name="T2" fmla="*/ 475 w 1550"/>
                <a:gd name="T3" fmla="*/ 261 h 1548"/>
                <a:gd name="T4" fmla="*/ 334 w 1550"/>
                <a:gd name="T5" fmla="*/ 376 h 1548"/>
                <a:gd name="T6" fmla="*/ 235 w 1550"/>
                <a:gd name="T7" fmla="*/ 528 h 1548"/>
                <a:gd name="T8" fmla="*/ 185 w 1550"/>
                <a:gd name="T9" fmla="*/ 709 h 1548"/>
                <a:gd name="T10" fmla="*/ 196 w 1550"/>
                <a:gd name="T11" fmla="*/ 899 h 1548"/>
                <a:gd name="T12" fmla="*/ 263 w 1550"/>
                <a:gd name="T13" fmla="*/ 1071 h 1548"/>
                <a:gd name="T14" fmla="*/ 378 w 1550"/>
                <a:gd name="T15" fmla="*/ 1212 h 1548"/>
                <a:gd name="T16" fmla="*/ 530 w 1550"/>
                <a:gd name="T17" fmla="*/ 1312 h 1548"/>
                <a:gd name="T18" fmla="*/ 710 w 1550"/>
                <a:gd name="T19" fmla="*/ 1361 h 1548"/>
                <a:gd name="T20" fmla="*/ 902 w 1550"/>
                <a:gd name="T21" fmla="*/ 1351 h 1548"/>
                <a:gd name="T22" fmla="*/ 1074 w 1550"/>
                <a:gd name="T23" fmla="*/ 1284 h 1548"/>
                <a:gd name="T24" fmla="*/ 1215 w 1550"/>
                <a:gd name="T25" fmla="*/ 1169 h 1548"/>
                <a:gd name="T26" fmla="*/ 1315 w 1550"/>
                <a:gd name="T27" fmla="*/ 1017 h 1548"/>
                <a:gd name="T28" fmla="*/ 1364 w 1550"/>
                <a:gd name="T29" fmla="*/ 837 h 1548"/>
                <a:gd name="T30" fmla="*/ 1354 w 1550"/>
                <a:gd name="T31" fmla="*/ 646 h 1548"/>
                <a:gd name="T32" fmla="*/ 1286 w 1550"/>
                <a:gd name="T33" fmla="*/ 474 h 1548"/>
                <a:gd name="T34" fmla="*/ 1171 w 1550"/>
                <a:gd name="T35" fmla="*/ 333 h 1548"/>
                <a:gd name="T36" fmla="*/ 1019 w 1550"/>
                <a:gd name="T37" fmla="*/ 233 h 1548"/>
                <a:gd name="T38" fmla="*/ 839 w 1550"/>
                <a:gd name="T39" fmla="*/ 184 h 1548"/>
                <a:gd name="T40" fmla="*/ 869 w 1550"/>
                <a:gd name="T41" fmla="*/ 5 h 1548"/>
                <a:gd name="T42" fmla="*/ 1052 w 1550"/>
                <a:gd name="T43" fmla="*/ 50 h 1548"/>
                <a:gd name="T44" fmla="*/ 1222 w 1550"/>
                <a:gd name="T45" fmla="*/ 140 h 1548"/>
                <a:gd name="T46" fmla="*/ 1369 w 1550"/>
                <a:gd name="T47" fmla="*/ 275 h 1548"/>
                <a:gd name="T48" fmla="*/ 1475 w 1550"/>
                <a:gd name="T49" fmla="*/ 438 h 1548"/>
                <a:gd name="T50" fmla="*/ 1534 w 1550"/>
                <a:gd name="T51" fmla="*/ 617 h 1548"/>
                <a:gd name="T52" fmla="*/ 1550 w 1550"/>
                <a:gd name="T53" fmla="*/ 804 h 1548"/>
                <a:gd name="T54" fmla="*/ 1520 w 1550"/>
                <a:gd name="T55" fmla="*/ 989 h 1548"/>
                <a:gd name="T56" fmla="*/ 1444 w 1550"/>
                <a:gd name="T57" fmla="*/ 1166 h 1548"/>
                <a:gd name="T58" fmla="*/ 1323 w 1550"/>
                <a:gd name="T59" fmla="*/ 1321 h 1548"/>
                <a:gd name="T60" fmla="*/ 1167 w 1550"/>
                <a:gd name="T61" fmla="*/ 1442 h 1548"/>
                <a:gd name="T62" fmla="*/ 991 w 1550"/>
                <a:gd name="T63" fmla="*/ 1517 h 1548"/>
                <a:gd name="T64" fmla="*/ 806 w 1550"/>
                <a:gd name="T65" fmla="*/ 1548 h 1548"/>
                <a:gd name="T66" fmla="*/ 619 w 1550"/>
                <a:gd name="T67" fmla="*/ 1533 h 1548"/>
                <a:gd name="T68" fmla="*/ 439 w 1550"/>
                <a:gd name="T69" fmla="*/ 1472 h 1548"/>
                <a:gd name="T70" fmla="*/ 336 w 1550"/>
                <a:gd name="T71" fmla="*/ 1470 h 1548"/>
                <a:gd name="T72" fmla="*/ 205 w 1550"/>
                <a:gd name="T73" fmla="*/ 1524 h 1548"/>
                <a:gd name="T74" fmla="*/ 86 w 1550"/>
                <a:gd name="T75" fmla="*/ 1534 h 1548"/>
                <a:gd name="T76" fmla="*/ 32 w 1550"/>
                <a:gd name="T77" fmla="*/ 1518 h 1548"/>
                <a:gd name="T78" fmla="*/ 27 w 1550"/>
                <a:gd name="T79" fmla="*/ 1488 h 1548"/>
                <a:gd name="T80" fmla="*/ 75 w 1550"/>
                <a:gd name="T81" fmla="*/ 1454 h 1548"/>
                <a:gd name="T82" fmla="*/ 152 w 1550"/>
                <a:gd name="T83" fmla="*/ 1377 h 1548"/>
                <a:gd name="T84" fmla="*/ 202 w 1550"/>
                <a:gd name="T85" fmla="*/ 1292 h 1548"/>
                <a:gd name="T86" fmla="*/ 115 w 1550"/>
                <a:gd name="T87" fmla="*/ 1179 h 1548"/>
                <a:gd name="T88" fmla="*/ 34 w 1550"/>
                <a:gd name="T89" fmla="*/ 1003 h 1548"/>
                <a:gd name="T90" fmla="*/ 1 w 1550"/>
                <a:gd name="T91" fmla="*/ 814 h 1548"/>
                <a:gd name="T92" fmla="*/ 14 w 1550"/>
                <a:gd name="T93" fmla="*/ 625 h 1548"/>
                <a:gd name="T94" fmla="*/ 74 w 1550"/>
                <a:gd name="T95" fmla="*/ 442 h 1548"/>
                <a:gd name="T96" fmla="*/ 181 w 1550"/>
                <a:gd name="T97" fmla="*/ 276 h 1548"/>
                <a:gd name="T98" fmla="*/ 329 w 1550"/>
                <a:gd name="T99" fmla="*/ 140 h 1548"/>
                <a:gd name="T100" fmla="*/ 498 w 1550"/>
                <a:gd name="T101" fmla="*/ 50 h 1548"/>
                <a:gd name="T102" fmla="*/ 682 w 1550"/>
                <a:gd name="T103" fmla="*/ 5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0" h="1548">
                  <a:moveTo>
                    <a:pt x="775" y="181"/>
                  </a:moveTo>
                  <a:lnTo>
                    <a:pt x="710" y="184"/>
                  </a:lnTo>
                  <a:lnTo>
                    <a:pt x="647" y="194"/>
                  </a:lnTo>
                  <a:lnTo>
                    <a:pt x="588" y="211"/>
                  </a:lnTo>
                  <a:lnTo>
                    <a:pt x="529" y="234"/>
                  </a:lnTo>
                  <a:lnTo>
                    <a:pt x="475" y="261"/>
                  </a:lnTo>
                  <a:lnTo>
                    <a:pt x="424" y="294"/>
                  </a:lnTo>
                  <a:lnTo>
                    <a:pt x="377" y="333"/>
                  </a:lnTo>
                  <a:lnTo>
                    <a:pt x="334" y="376"/>
                  </a:lnTo>
                  <a:lnTo>
                    <a:pt x="297" y="423"/>
                  </a:lnTo>
                  <a:lnTo>
                    <a:pt x="262" y="474"/>
                  </a:lnTo>
                  <a:lnTo>
                    <a:pt x="235" y="528"/>
                  </a:lnTo>
                  <a:lnTo>
                    <a:pt x="212" y="585"/>
                  </a:lnTo>
                  <a:lnTo>
                    <a:pt x="195" y="646"/>
                  </a:lnTo>
                  <a:lnTo>
                    <a:pt x="185" y="709"/>
                  </a:lnTo>
                  <a:lnTo>
                    <a:pt x="182" y="772"/>
                  </a:lnTo>
                  <a:lnTo>
                    <a:pt x="185" y="837"/>
                  </a:lnTo>
                  <a:lnTo>
                    <a:pt x="196" y="899"/>
                  </a:lnTo>
                  <a:lnTo>
                    <a:pt x="213" y="960"/>
                  </a:lnTo>
                  <a:lnTo>
                    <a:pt x="235" y="1017"/>
                  </a:lnTo>
                  <a:lnTo>
                    <a:pt x="263" y="1071"/>
                  </a:lnTo>
                  <a:lnTo>
                    <a:pt x="297" y="1123"/>
                  </a:lnTo>
                  <a:lnTo>
                    <a:pt x="335" y="1169"/>
                  </a:lnTo>
                  <a:lnTo>
                    <a:pt x="378" y="1212"/>
                  </a:lnTo>
                  <a:lnTo>
                    <a:pt x="424" y="1251"/>
                  </a:lnTo>
                  <a:lnTo>
                    <a:pt x="475" y="1284"/>
                  </a:lnTo>
                  <a:lnTo>
                    <a:pt x="530" y="1312"/>
                  </a:lnTo>
                  <a:lnTo>
                    <a:pt x="588" y="1334"/>
                  </a:lnTo>
                  <a:lnTo>
                    <a:pt x="647" y="1351"/>
                  </a:lnTo>
                  <a:lnTo>
                    <a:pt x="710" y="1361"/>
                  </a:lnTo>
                  <a:lnTo>
                    <a:pt x="775" y="1365"/>
                  </a:lnTo>
                  <a:lnTo>
                    <a:pt x="839" y="1361"/>
                  </a:lnTo>
                  <a:lnTo>
                    <a:pt x="902" y="1351"/>
                  </a:lnTo>
                  <a:lnTo>
                    <a:pt x="962" y="1334"/>
                  </a:lnTo>
                  <a:lnTo>
                    <a:pt x="1020" y="1312"/>
                  </a:lnTo>
                  <a:lnTo>
                    <a:pt x="1074" y="1284"/>
                  </a:lnTo>
                  <a:lnTo>
                    <a:pt x="1125" y="1251"/>
                  </a:lnTo>
                  <a:lnTo>
                    <a:pt x="1172" y="1212"/>
                  </a:lnTo>
                  <a:lnTo>
                    <a:pt x="1215" y="1169"/>
                  </a:lnTo>
                  <a:lnTo>
                    <a:pt x="1253" y="1123"/>
                  </a:lnTo>
                  <a:lnTo>
                    <a:pt x="1287" y="1071"/>
                  </a:lnTo>
                  <a:lnTo>
                    <a:pt x="1315" y="1017"/>
                  </a:lnTo>
                  <a:lnTo>
                    <a:pt x="1338" y="960"/>
                  </a:lnTo>
                  <a:lnTo>
                    <a:pt x="1354" y="899"/>
                  </a:lnTo>
                  <a:lnTo>
                    <a:pt x="1364" y="837"/>
                  </a:lnTo>
                  <a:lnTo>
                    <a:pt x="1368" y="772"/>
                  </a:lnTo>
                  <a:lnTo>
                    <a:pt x="1364" y="707"/>
                  </a:lnTo>
                  <a:lnTo>
                    <a:pt x="1354" y="646"/>
                  </a:lnTo>
                  <a:lnTo>
                    <a:pt x="1338" y="585"/>
                  </a:lnTo>
                  <a:lnTo>
                    <a:pt x="1315" y="528"/>
                  </a:lnTo>
                  <a:lnTo>
                    <a:pt x="1286" y="474"/>
                  </a:lnTo>
                  <a:lnTo>
                    <a:pt x="1253" y="423"/>
                  </a:lnTo>
                  <a:lnTo>
                    <a:pt x="1214" y="376"/>
                  </a:lnTo>
                  <a:lnTo>
                    <a:pt x="1171" y="333"/>
                  </a:lnTo>
                  <a:lnTo>
                    <a:pt x="1125" y="294"/>
                  </a:lnTo>
                  <a:lnTo>
                    <a:pt x="1074" y="261"/>
                  </a:lnTo>
                  <a:lnTo>
                    <a:pt x="1019" y="233"/>
                  </a:lnTo>
                  <a:lnTo>
                    <a:pt x="962" y="211"/>
                  </a:lnTo>
                  <a:lnTo>
                    <a:pt x="902" y="194"/>
                  </a:lnTo>
                  <a:lnTo>
                    <a:pt x="839" y="184"/>
                  </a:lnTo>
                  <a:lnTo>
                    <a:pt x="775" y="181"/>
                  </a:lnTo>
                  <a:close/>
                  <a:moveTo>
                    <a:pt x="806" y="0"/>
                  </a:moveTo>
                  <a:lnTo>
                    <a:pt x="869" y="5"/>
                  </a:lnTo>
                  <a:lnTo>
                    <a:pt x="931" y="15"/>
                  </a:lnTo>
                  <a:lnTo>
                    <a:pt x="991" y="30"/>
                  </a:lnTo>
                  <a:lnTo>
                    <a:pt x="1052" y="50"/>
                  </a:lnTo>
                  <a:lnTo>
                    <a:pt x="1111" y="75"/>
                  </a:lnTo>
                  <a:lnTo>
                    <a:pt x="1167" y="105"/>
                  </a:lnTo>
                  <a:lnTo>
                    <a:pt x="1222" y="140"/>
                  </a:lnTo>
                  <a:lnTo>
                    <a:pt x="1274" y="181"/>
                  </a:lnTo>
                  <a:lnTo>
                    <a:pt x="1323" y="226"/>
                  </a:lnTo>
                  <a:lnTo>
                    <a:pt x="1369" y="275"/>
                  </a:lnTo>
                  <a:lnTo>
                    <a:pt x="1408" y="327"/>
                  </a:lnTo>
                  <a:lnTo>
                    <a:pt x="1444" y="381"/>
                  </a:lnTo>
                  <a:lnTo>
                    <a:pt x="1475" y="438"/>
                  </a:lnTo>
                  <a:lnTo>
                    <a:pt x="1499" y="496"/>
                  </a:lnTo>
                  <a:lnTo>
                    <a:pt x="1520" y="557"/>
                  </a:lnTo>
                  <a:lnTo>
                    <a:pt x="1534" y="617"/>
                  </a:lnTo>
                  <a:lnTo>
                    <a:pt x="1545" y="680"/>
                  </a:lnTo>
                  <a:lnTo>
                    <a:pt x="1550" y="742"/>
                  </a:lnTo>
                  <a:lnTo>
                    <a:pt x="1550" y="804"/>
                  </a:lnTo>
                  <a:lnTo>
                    <a:pt x="1545" y="867"/>
                  </a:lnTo>
                  <a:lnTo>
                    <a:pt x="1534" y="929"/>
                  </a:lnTo>
                  <a:lnTo>
                    <a:pt x="1520" y="989"/>
                  </a:lnTo>
                  <a:lnTo>
                    <a:pt x="1499" y="1050"/>
                  </a:lnTo>
                  <a:lnTo>
                    <a:pt x="1475" y="1108"/>
                  </a:lnTo>
                  <a:lnTo>
                    <a:pt x="1444" y="1166"/>
                  </a:lnTo>
                  <a:lnTo>
                    <a:pt x="1408" y="1220"/>
                  </a:lnTo>
                  <a:lnTo>
                    <a:pt x="1369" y="1273"/>
                  </a:lnTo>
                  <a:lnTo>
                    <a:pt x="1323" y="1321"/>
                  </a:lnTo>
                  <a:lnTo>
                    <a:pt x="1274" y="1366"/>
                  </a:lnTo>
                  <a:lnTo>
                    <a:pt x="1222" y="1407"/>
                  </a:lnTo>
                  <a:lnTo>
                    <a:pt x="1167" y="1442"/>
                  </a:lnTo>
                  <a:lnTo>
                    <a:pt x="1111" y="1472"/>
                  </a:lnTo>
                  <a:lnTo>
                    <a:pt x="1052" y="1497"/>
                  </a:lnTo>
                  <a:lnTo>
                    <a:pt x="991" y="1517"/>
                  </a:lnTo>
                  <a:lnTo>
                    <a:pt x="931" y="1533"/>
                  </a:lnTo>
                  <a:lnTo>
                    <a:pt x="869" y="1542"/>
                  </a:lnTo>
                  <a:lnTo>
                    <a:pt x="806" y="1548"/>
                  </a:lnTo>
                  <a:lnTo>
                    <a:pt x="743" y="1547"/>
                  </a:lnTo>
                  <a:lnTo>
                    <a:pt x="682" y="1542"/>
                  </a:lnTo>
                  <a:lnTo>
                    <a:pt x="619" y="1533"/>
                  </a:lnTo>
                  <a:lnTo>
                    <a:pt x="558" y="1517"/>
                  </a:lnTo>
                  <a:lnTo>
                    <a:pt x="497" y="1497"/>
                  </a:lnTo>
                  <a:lnTo>
                    <a:pt x="439" y="1472"/>
                  </a:lnTo>
                  <a:lnTo>
                    <a:pt x="383" y="1442"/>
                  </a:lnTo>
                  <a:lnTo>
                    <a:pt x="381" y="1440"/>
                  </a:lnTo>
                  <a:lnTo>
                    <a:pt x="336" y="1470"/>
                  </a:lnTo>
                  <a:lnTo>
                    <a:pt x="292" y="1493"/>
                  </a:lnTo>
                  <a:lnTo>
                    <a:pt x="248" y="1510"/>
                  </a:lnTo>
                  <a:lnTo>
                    <a:pt x="205" y="1524"/>
                  </a:lnTo>
                  <a:lnTo>
                    <a:pt x="163" y="1530"/>
                  </a:lnTo>
                  <a:lnTo>
                    <a:pt x="123" y="1534"/>
                  </a:lnTo>
                  <a:lnTo>
                    <a:pt x="86" y="1534"/>
                  </a:lnTo>
                  <a:lnTo>
                    <a:pt x="52" y="1530"/>
                  </a:lnTo>
                  <a:lnTo>
                    <a:pt x="41" y="1526"/>
                  </a:lnTo>
                  <a:lnTo>
                    <a:pt x="32" y="1518"/>
                  </a:lnTo>
                  <a:lnTo>
                    <a:pt x="27" y="1509"/>
                  </a:lnTo>
                  <a:lnTo>
                    <a:pt x="25" y="1499"/>
                  </a:lnTo>
                  <a:lnTo>
                    <a:pt x="27" y="1488"/>
                  </a:lnTo>
                  <a:lnTo>
                    <a:pt x="33" y="1480"/>
                  </a:lnTo>
                  <a:lnTo>
                    <a:pt x="42" y="1473"/>
                  </a:lnTo>
                  <a:lnTo>
                    <a:pt x="75" y="1454"/>
                  </a:lnTo>
                  <a:lnTo>
                    <a:pt x="104" y="1431"/>
                  </a:lnTo>
                  <a:lnTo>
                    <a:pt x="130" y="1405"/>
                  </a:lnTo>
                  <a:lnTo>
                    <a:pt x="152" y="1377"/>
                  </a:lnTo>
                  <a:lnTo>
                    <a:pt x="172" y="1349"/>
                  </a:lnTo>
                  <a:lnTo>
                    <a:pt x="188" y="1320"/>
                  </a:lnTo>
                  <a:lnTo>
                    <a:pt x="202" y="1292"/>
                  </a:lnTo>
                  <a:lnTo>
                    <a:pt x="194" y="1286"/>
                  </a:lnTo>
                  <a:lnTo>
                    <a:pt x="151" y="1234"/>
                  </a:lnTo>
                  <a:lnTo>
                    <a:pt x="115" y="1179"/>
                  </a:lnTo>
                  <a:lnTo>
                    <a:pt x="83" y="1122"/>
                  </a:lnTo>
                  <a:lnTo>
                    <a:pt x="56" y="1063"/>
                  </a:lnTo>
                  <a:lnTo>
                    <a:pt x="34" y="1003"/>
                  </a:lnTo>
                  <a:lnTo>
                    <a:pt x="17" y="941"/>
                  </a:lnTo>
                  <a:lnTo>
                    <a:pt x="6" y="878"/>
                  </a:lnTo>
                  <a:lnTo>
                    <a:pt x="1" y="814"/>
                  </a:lnTo>
                  <a:lnTo>
                    <a:pt x="0" y="750"/>
                  </a:lnTo>
                  <a:lnTo>
                    <a:pt x="4" y="688"/>
                  </a:lnTo>
                  <a:lnTo>
                    <a:pt x="14" y="625"/>
                  </a:lnTo>
                  <a:lnTo>
                    <a:pt x="29" y="562"/>
                  </a:lnTo>
                  <a:lnTo>
                    <a:pt x="48" y="501"/>
                  </a:lnTo>
                  <a:lnTo>
                    <a:pt x="74" y="442"/>
                  </a:lnTo>
                  <a:lnTo>
                    <a:pt x="105" y="385"/>
                  </a:lnTo>
                  <a:lnTo>
                    <a:pt x="140" y="329"/>
                  </a:lnTo>
                  <a:lnTo>
                    <a:pt x="181" y="276"/>
                  </a:lnTo>
                  <a:lnTo>
                    <a:pt x="227" y="226"/>
                  </a:lnTo>
                  <a:lnTo>
                    <a:pt x="276" y="181"/>
                  </a:lnTo>
                  <a:lnTo>
                    <a:pt x="329" y="140"/>
                  </a:lnTo>
                  <a:lnTo>
                    <a:pt x="383" y="105"/>
                  </a:lnTo>
                  <a:lnTo>
                    <a:pt x="440" y="75"/>
                  </a:lnTo>
                  <a:lnTo>
                    <a:pt x="498" y="50"/>
                  </a:lnTo>
                  <a:lnTo>
                    <a:pt x="558" y="30"/>
                  </a:lnTo>
                  <a:lnTo>
                    <a:pt x="620" y="15"/>
                  </a:lnTo>
                  <a:lnTo>
                    <a:pt x="682" y="5"/>
                  </a:lnTo>
                  <a:lnTo>
                    <a:pt x="743" y="0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507"/>
            <p:cNvSpPr>
              <a:spLocks/>
            </p:cNvSpPr>
            <p:nvPr/>
          </p:nvSpPr>
          <p:spPr bwMode="auto">
            <a:xfrm>
              <a:off x="3865563" y="2006601"/>
              <a:ext cx="69850" cy="134938"/>
            </a:xfrm>
            <a:custGeom>
              <a:avLst/>
              <a:gdLst>
                <a:gd name="T0" fmla="*/ 238 w 439"/>
                <a:gd name="T1" fmla="*/ 0 h 851"/>
                <a:gd name="T2" fmla="*/ 268 w 439"/>
                <a:gd name="T3" fmla="*/ 10 h 851"/>
                <a:gd name="T4" fmla="*/ 271 w 439"/>
                <a:gd name="T5" fmla="*/ 53 h 851"/>
                <a:gd name="T6" fmla="*/ 277 w 439"/>
                <a:gd name="T7" fmla="*/ 87 h 851"/>
                <a:gd name="T8" fmla="*/ 310 w 439"/>
                <a:gd name="T9" fmla="*/ 97 h 851"/>
                <a:gd name="T10" fmla="*/ 403 w 439"/>
                <a:gd name="T11" fmla="*/ 127 h 851"/>
                <a:gd name="T12" fmla="*/ 408 w 439"/>
                <a:gd name="T13" fmla="*/ 153 h 851"/>
                <a:gd name="T14" fmla="*/ 384 w 439"/>
                <a:gd name="T15" fmla="*/ 234 h 851"/>
                <a:gd name="T16" fmla="*/ 364 w 439"/>
                <a:gd name="T17" fmla="*/ 242 h 851"/>
                <a:gd name="T18" fmla="*/ 289 w 439"/>
                <a:gd name="T19" fmla="*/ 216 h 851"/>
                <a:gd name="T20" fmla="*/ 204 w 439"/>
                <a:gd name="T21" fmla="*/ 214 h 851"/>
                <a:gd name="T22" fmla="*/ 161 w 439"/>
                <a:gd name="T23" fmla="*/ 239 h 851"/>
                <a:gd name="T24" fmla="*/ 155 w 439"/>
                <a:gd name="T25" fmla="*/ 281 h 851"/>
                <a:gd name="T26" fmla="*/ 192 w 439"/>
                <a:gd name="T27" fmla="*/ 320 h 851"/>
                <a:gd name="T28" fmla="*/ 267 w 439"/>
                <a:gd name="T29" fmla="*/ 354 h 851"/>
                <a:gd name="T30" fmla="*/ 363 w 439"/>
                <a:gd name="T31" fmla="*/ 404 h 851"/>
                <a:gd name="T32" fmla="*/ 420 w 439"/>
                <a:gd name="T33" fmla="*/ 474 h 851"/>
                <a:gd name="T34" fmla="*/ 439 w 439"/>
                <a:gd name="T35" fmla="*/ 560 h 851"/>
                <a:gd name="T36" fmla="*/ 416 w 439"/>
                <a:gd name="T37" fmla="*/ 646 h 851"/>
                <a:gd name="T38" fmla="*/ 353 w 439"/>
                <a:gd name="T39" fmla="*/ 713 h 851"/>
                <a:gd name="T40" fmla="*/ 283 w 439"/>
                <a:gd name="T41" fmla="*/ 742 h 851"/>
                <a:gd name="T42" fmla="*/ 270 w 439"/>
                <a:gd name="T43" fmla="*/ 770 h 851"/>
                <a:gd name="T44" fmla="*/ 269 w 439"/>
                <a:gd name="T45" fmla="*/ 835 h 851"/>
                <a:gd name="T46" fmla="*/ 246 w 439"/>
                <a:gd name="T47" fmla="*/ 851 h 851"/>
                <a:gd name="T48" fmla="*/ 174 w 439"/>
                <a:gd name="T49" fmla="*/ 849 h 851"/>
                <a:gd name="T50" fmla="*/ 160 w 439"/>
                <a:gd name="T51" fmla="*/ 823 h 851"/>
                <a:gd name="T52" fmla="*/ 158 w 439"/>
                <a:gd name="T53" fmla="*/ 759 h 851"/>
                <a:gd name="T54" fmla="*/ 130 w 439"/>
                <a:gd name="T55" fmla="*/ 748 h 851"/>
                <a:gd name="T56" fmla="*/ 24 w 439"/>
                <a:gd name="T57" fmla="*/ 717 h 851"/>
                <a:gd name="T58" fmla="*/ 0 w 439"/>
                <a:gd name="T59" fmla="*/ 695 h 851"/>
                <a:gd name="T60" fmla="*/ 11 w 439"/>
                <a:gd name="T61" fmla="*/ 640 h 851"/>
                <a:gd name="T62" fmla="*/ 30 w 439"/>
                <a:gd name="T63" fmla="*/ 592 h 851"/>
                <a:gd name="T64" fmla="*/ 55 w 439"/>
                <a:gd name="T65" fmla="*/ 595 h 851"/>
                <a:gd name="T66" fmla="*/ 172 w 439"/>
                <a:gd name="T67" fmla="*/ 630 h 851"/>
                <a:gd name="T68" fmla="*/ 248 w 439"/>
                <a:gd name="T69" fmla="*/ 619 h 851"/>
                <a:gd name="T70" fmla="*/ 286 w 439"/>
                <a:gd name="T71" fmla="*/ 580 h 851"/>
                <a:gd name="T72" fmla="*/ 277 w 439"/>
                <a:gd name="T73" fmla="*/ 530 h 851"/>
                <a:gd name="T74" fmla="*/ 219 w 439"/>
                <a:gd name="T75" fmla="*/ 489 h 851"/>
                <a:gd name="T76" fmla="*/ 99 w 439"/>
                <a:gd name="T77" fmla="*/ 435 h 851"/>
                <a:gd name="T78" fmla="*/ 34 w 439"/>
                <a:gd name="T79" fmla="*/ 380 h 851"/>
                <a:gd name="T80" fmla="*/ 4 w 439"/>
                <a:gd name="T81" fmla="*/ 304 h 851"/>
                <a:gd name="T82" fmla="*/ 15 w 439"/>
                <a:gd name="T83" fmla="*/ 217 h 851"/>
                <a:gd name="T84" fmla="*/ 60 w 439"/>
                <a:gd name="T85" fmla="*/ 151 h 851"/>
                <a:gd name="T86" fmla="*/ 133 w 439"/>
                <a:gd name="T87" fmla="*/ 109 h 851"/>
                <a:gd name="T88" fmla="*/ 161 w 439"/>
                <a:gd name="T89" fmla="*/ 95 h 851"/>
                <a:gd name="T90" fmla="*/ 165 w 439"/>
                <a:gd name="T91" fmla="*/ 64 h 851"/>
                <a:gd name="T92" fmla="*/ 169 w 439"/>
                <a:gd name="T93" fmla="*/ 9 h 851"/>
                <a:gd name="T94" fmla="*/ 195 w 439"/>
                <a:gd name="T95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9" h="851">
                  <a:moveTo>
                    <a:pt x="195" y="0"/>
                  </a:moveTo>
                  <a:lnTo>
                    <a:pt x="218" y="0"/>
                  </a:lnTo>
                  <a:lnTo>
                    <a:pt x="238" y="0"/>
                  </a:lnTo>
                  <a:lnTo>
                    <a:pt x="253" y="1"/>
                  </a:lnTo>
                  <a:lnTo>
                    <a:pt x="261" y="5"/>
                  </a:lnTo>
                  <a:lnTo>
                    <a:pt x="268" y="10"/>
                  </a:lnTo>
                  <a:lnTo>
                    <a:pt x="270" y="20"/>
                  </a:lnTo>
                  <a:lnTo>
                    <a:pt x="271" y="33"/>
                  </a:lnTo>
                  <a:lnTo>
                    <a:pt x="271" y="53"/>
                  </a:lnTo>
                  <a:lnTo>
                    <a:pt x="272" y="70"/>
                  </a:lnTo>
                  <a:lnTo>
                    <a:pt x="274" y="81"/>
                  </a:lnTo>
                  <a:lnTo>
                    <a:pt x="277" y="87"/>
                  </a:lnTo>
                  <a:lnTo>
                    <a:pt x="283" y="92"/>
                  </a:lnTo>
                  <a:lnTo>
                    <a:pt x="293" y="95"/>
                  </a:lnTo>
                  <a:lnTo>
                    <a:pt x="310" y="97"/>
                  </a:lnTo>
                  <a:lnTo>
                    <a:pt x="352" y="107"/>
                  </a:lnTo>
                  <a:lnTo>
                    <a:pt x="393" y="122"/>
                  </a:lnTo>
                  <a:lnTo>
                    <a:pt x="403" y="127"/>
                  </a:lnTo>
                  <a:lnTo>
                    <a:pt x="408" y="134"/>
                  </a:lnTo>
                  <a:lnTo>
                    <a:pt x="410" y="144"/>
                  </a:lnTo>
                  <a:lnTo>
                    <a:pt x="408" y="153"/>
                  </a:lnTo>
                  <a:lnTo>
                    <a:pt x="398" y="189"/>
                  </a:lnTo>
                  <a:lnTo>
                    <a:pt x="388" y="223"/>
                  </a:lnTo>
                  <a:lnTo>
                    <a:pt x="384" y="234"/>
                  </a:lnTo>
                  <a:lnTo>
                    <a:pt x="378" y="241"/>
                  </a:lnTo>
                  <a:lnTo>
                    <a:pt x="373" y="243"/>
                  </a:lnTo>
                  <a:lnTo>
                    <a:pt x="364" y="242"/>
                  </a:lnTo>
                  <a:lnTo>
                    <a:pt x="353" y="237"/>
                  </a:lnTo>
                  <a:lnTo>
                    <a:pt x="322" y="225"/>
                  </a:lnTo>
                  <a:lnTo>
                    <a:pt x="289" y="216"/>
                  </a:lnTo>
                  <a:lnTo>
                    <a:pt x="256" y="212"/>
                  </a:lnTo>
                  <a:lnTo>
                    <a:pt x="222" y="212"/>
                  </a:lnTo>
                  <a:lnTo>
                    <a:pt x="204" y="214"/>
                  </a:lnTo>
                  <a:lnTo>
                    <a:pt x="187" y="220"/>
                  </a:lnTo>
                  <a:lnTo>
                    <a:pt x="172" y="228"/>
                  </a:lnTo>
                  <a:lnTo>
                    <a:pt x="161" y="239"/>
                  </a:lnTo>
                  <a:lnTo>
                    <a:pt x="154" y="253"/>
                  </a:lnTo>
                  <a:lnTo>
                    <a:pt x="152" y="267"/>
                  </a:lnTo>
                  <a:lnTo>
                    <a:pt x="155" y="281"/>
                  </a:lnTo>
                  <a:lnTo>
                    <a:pt x="162" y="294"/>
                  </a:lnTo>
                  <a:lnTo>
                    <a:pt x="174" y="308"/>
                  </a:lnTo>
                  <a:lnTo>
                    <a:pt x="192" y="320"/>
                  </a:lnTo>
                  <a:lnTo>
                    <a:pt x="212" y="331"/>
                  </a:lnTo>
                  <a:lnTo>
                    <a:pt x="232" y="340"/>
                  </a:lnTo>
                  <a:lnTo>
                    <a:pt x="267" y="354"/>
                  </a:lnTo>
                  <a:lnTo>
                    <a:pt x="301" y="368"/>
                  </a:lnTo>
                  <a:lnTo>
                    <a:pt x="335" y="386"/>
                  </a:lnTo>
                  <a:lnTo>
                    <a:pt x="363" y="404"/>
                  </a:lnTo>
                  <a:lnTo>
                    <a:pt x="386" y="424"/>
                  </a:lnTo>
                  <a:lnTo>
                    <a:pt x="405" y="449"/>
                  </a:lnTo>
                  <a:lnTo>
                    <a:pt x="420" y="474"/>
                  </a:lnTo>
                  <a:lnTo>
                    <a:pt x="430" y="502"/>
                  </a:lnTo>
                  <a:lnTo>
                    <a:pt x="437" y="530"/>
                  </a:lnTo>
                  <a:lnTo>
                    <a:pt x="439" y="560"/>
                  </a:lnTo>
                  <a:lnTo>
                    <a:pt x="436" y="589"/>
                  </a:lnTo>
                  <a:lnTo>
                    <a:pt x="428" y="617"/>
                  </a:lnTo>
                  <a:lnTo>
                    <a:pt x="416" y="646"/>
                  </a:lnTo>
                  <a:lnTo>
                    <a:pt x="399" y="671"/>
                  </a:lnTo>
                  <a:lnTo>
                    <a:pt x="377" y="694"/>
                  </a:lnTo>
                  <a:lnTo>
                    <a:pt x="353" y="713"/>
                  </a:lnTo>
                  <a:lnTo>
                    <a:pt x="325" y="727"/>
                  </a:lnTo>
                  <a:lnTo>
                    <a:pt x="296" y="737"/>
                  </a:lnTo>
                  <a:lnTo>
                    <a:pt x="283" y="742"/>
                  </a:lnTo>
                  <a:lnTo>
                    <a:pt x="276" y="748"/>
                  </a:lnTo>
                  <a:lnTo>
                    <a:pt x="271" y="758"/>
                  </a:lnTo>
                  <a:lnTo>
                    <a:pt x="270" y="770"/>
                  </a:lnTo>
                  <a:lnTo>
                    <a:pt x="270" y="798"/>
                  </a:lnTo>
                  <a:lnTo>
                    <a:pt x="270" y="825"/>
                  </a:lnTo>
                  <a:lnTo>
                    <a:pt x="269" y="835"/>
                  </a:lnTo>
                  <a:lnTo>
                    <a:pt x="264" y="844"/>
                  </a:lnTo>
                  <a:lnTo>
                    <a:pt x="257" y="849"/>
                  </a:lnTo>
                  <a:lnTo>
                    <a:pt x="246" y="851"/>
                  </a:lnTo>
                  <a:lnTo>
                    <a:pt x="216" y="851"/>
                  </a:lnTo>
                  <a:lnTo>
                    <a:pt x="186" y="851"/>
                  </a:lnTo>
                  <a:lnTo>
                    <a:pt x="174" y="849"/>
                  </a:lnTo>
                  <a:lnTo>
                    <a:pt x="167" y="843"/>
                  </a:lnTo>
                  <a:lnTo>
                    <a:pt x="162" y="835"/>
                  </a:lnTo>
                  <a:lnTo>
                    <a:pt x="160" y="823"/>
                  </a:lnTo>
                  <a:lnTo>
                    <a:pt x="160" y="784"/>
                  </a:lnTo>
                  <a:lnTo>
                    <a:pt x="159" y="769"/>
                  </a:lnTo>
                  <a:lnTo>
                    <a:pt x="158" y="759"/>
                  </a:lnTo>
                  <a:lnTo>
                    <a:pt x="152" y="754"/>
                  </a:lnTo>
                  <a:lnTo>
                    <a:pt x="143" y="751"/>
                  </a:lnTo>
                  <a:lnTo>
                    <a:pt x="130" y="748"/>
                  </a:lnTo>
                  <a:lnTo>
                    <a:pt x="94" y="741"/>
                  </a:lnTo>
                  <a:lnTo>
                    <a:pt x="58" y="732"/>
                  </a:lnTo>
                  <a:lnTo>
                    <a:pt x="24" y="717"/>
                  </a:lnTo>
                  <a:lnTo>
                    <a:pt x="11" y="711"/>
                  </a:lnTo>
                  <a:lnTo>
                    <a:pt x="3" y="703"/>
                  </a:lnTo>
                  <a:lnTo>
                    <a:pt x="0" y="695"/>
                  </a:lnTo>
                  <a:lnTo>
                    <a:pt x="0" y="686"/>
                  </a:lnTo>
                  <a:lnTo>
                    <a:pt x="3" y="671"/>
                  </a:lnTo>
                  <a:lnTo>
                    <a:pt x="11" y="640"/>
                  </a:lnTo>
                  <a:lnTo>
                    <a:pt x="21" y="610"/>
                  </a:lnTo>
                  <a:lnTo>
                    <a:pt x="24" y="599"/>
                  </a:lnTo>
                  <a:lnTo>
                    <a:pt x="30" y="592"/>
                  </a:lnTo>
                  <a:lnTo>
                    <a:pt x="36" y="589"/>
                  </a:lnTo>
                  <a:lnTo>
                    <a:pt x="44" y="590"/>
                  </a:lnTo>
                  <a:lnTo>
                    <a:pt x="55" y="595"/>
                  </a:lnTo>
                  <a:lnTo>
                    <a:pt x="93" y="612"/>
                  </a:lnTo>
                  <a:lnTo>
                    <a:pt x="132" y="623"/>
                  </a:lnTo>
                  <a:lnTo>
                    <a:pt x="172" y="630"/>
                  </a:lnTo>
                  <a:lnTo>
                    <a:pt x="199" y="630"/>
                  </a:lnTo>
                  <a:lnTo>
                    <a:pt x="224" y="627"/>
                  </a:lnTo>
                  <a:lnTo>
                    <a:pt x="248" y="619"/>
                  </a:lnTo>
                  <a:lnTo>
                    <a:pt x="266" y="610"/>
                  </a:lnTo>
                  <a:lnTo>
                    <a:pt x="278" y="596"/>
                  </a:lnTo>
                  <a:lnTo>
                    <a:pt x="286" y="580"/>
                  </a:lnTo>
                  <a:lnTo>
                    <a:pt x="288" y="563"/>
                  </a:lnTo>
                  <a:lnTo>
                    <a:pt x="285" y="547"/>
                  </a:lnTo>
                  <a:lnTo>
                    <a:pt x="277" y="530"/>
                  </a:lnTo>
                  <a:lnTo>
                    <a:pt x="262" y="515"/>
                  </a:lnTo>
                  <a:lnTo>
                    <a:pt x="242" y="500"/>
                  </a:lnTo>
                  <a:lnTo>
                    <a:pt x="219" y="489"/>
                  </a:lnTo>
                  <a:lnTo>
                    <a:pt x="179" y="473"/>
                  </a:lnTo>
                  <a:lnTo>
                    <a:pt x="138" y="455"/>
                  </a:lnTo>
                  <a:lnTo>
                    <a:pt x="99" y="435"/>
                  </a:lnTo>
                  <a:lnTo>
                    <a:pt x="75" y="419"/>
                  </a:lnTo>
                  <a:lnTo>
                    <a:pt x="53" y="400"/>
                  </a:lnTo>
                  <a:lnTo>
                    <a:pt x="34" y="380"/>
                  </a:lnTo>
                  <a:lnTo>
                    <a:pt x="20" y="357"/>
                  </a:lnTo>
                  <a:lnTo>
                    <a:pt x="10" y="332"/>
                  </a:lnTo>
                  <a:lnTo>
                    <a:pt x="4" y="304"/>
                  </a:lnTo>
                  <a:lnTo>
                    <a:pt x="3" y="274"/>
                  </a:lnTo>
                  <a:lnTo>
                    <a:pt x="8" y="244"/>
                  </a:lnTo>
                  <a:lnTo>
                    <a:pt x="15" y="217"/>
                  </a:lnTo>
                  <a:lnTo>
                    <a:pt x="26" y="192"/>
                  </a:lnTo>
                  <a:lnTo>
                    <a:pt x="42" y="171"/>
                  </a:lnTo>
                  <a:lnTo>
                    <a:pt x="60" y="151"/>
                  </a:lnTo>
                  <a:lnTo>
                    <a:pt x="82" y="135"/>
                  </a:lnTo>
                  <a:lnTo>
                    <a:pt x="106" y="122"/>
                  </a:lnTo>
                  <a:lnTo>
                    <a:pt x="133" y="109"/>
                  </a:lnTo>
                  <a:lnTo>
                    <a:pt x="147" y="104"/>
                  </a:lnTo>
                  <a:lnTo>
                    <a:pt x="155" y="100"/>
                  </a:lnTo>
                  <a:lnTo>
                    <a:pt x="161" y="95"/>
                  </a:lnTo>
                  <a:lnTo>
                    <a:pt x="164" y="89"/>
                  </a:lnTo>
                  <a:lnTo>
                    <a:pt x="165" y="79"/>
                  </a:lnTo>
                  <a:lnTo>
                    <a:pt x="165" y="64"/>
                  </a:lnTo>
                  <a:lnTo>
                    <a:pt x="165" y="30"/>
                  </a:lnTo>
                  <a:lnTo>
                    <a:pt x="167" y="18"/>
                  </a:lnTo>
                  <a:lnTo>
                    <a:pt x="169" y="9"/>
                  </a:lnTo>
                  <a:lnTo>
                    <a:pt x="174" y="4"/>
                  </a:lnTo>
                  <a:lnTo>
                    <a:pt x="182" y="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508"/>
            <p:cNvSpPr>
              <a:spLocks/>
            </p:cNvSpPr>
            <p:nvPr/>
          </p:nvSpPr>
          <p:spPr bwMode="auto">
            <a:xfrm>
              <a:off x="3535363" y="1995488"/>
              <a:ext cx="201613" cy="268288"/>
            </a:xfrm>
            <a:custGeom>
              <a:avLst/>
              <a:gdLst>
                <a:gd name="T0" fmla="*/ 732 w 1267"/>
                <a:gd name="T1" fmla="*/ 6 h 1687"/>
                <a:gd name="T2" fmla="*/ 841 w 1267"/>
                <a:gd name="T3" fmla="*/ 37 h 1687"/>
                <a:gd name="T4" fmla="*/ 932 w 1267"/>
                <a:gd name="T5" fmla="*/ 84 h 1687"/>
                <a:gd name="T6" fmla="*/ 1001 w 1267"/>
                <a:gd name="T7" fmla="*/ 141 h 1687"/>
                <a:gd name="T8" fmla="*/ 1039 w 1267"/>
                <a:gd name="T9" fmla="*/ 186 h 1687"/>
                <a:gd name="T10" fmla="*/ 1051 w 1267"/>
                <a:gd name="T11" fmla="*/ 204 h 1687"/>
                <a:gd name="T12" fmla="*/ 1061 w 1267"/>
                <a:gd name="T13" fmla="*/ 207 h 1687"/>
                <a:gd name="T14" fmla="*/ 1088 w 1267"/>
                <a:gd name="T15" fmla="*/ 215 h 1687"/>
                <a:gd name="T16" fmla="*/ 1125 w 1267"/>
                <a:gd name="T17" fmla="*/ 236 h 1687"/>
                <a:gd name="T18" fmla="*/ 1163 w 1267"/>
                <a:gd name="T19" fmla="*/ 276 h 1687"/>
                <a:gd name="T20" fmla="*/ 1200 w 1267"/>
                <a:gd name="T21" fmla="*/ 339 h 1687"/>
                <a:gd name="T22" fmla="*/ 1224 w 1267"/>
                <a:gd name="T23" fmla="*/ 431 h 1687"/>
                <a:gd name="T24" fmla="*/ 1231 w 1267"/>
                <a:gd name="T25" fmla="*/ 558 h 1687"/>
                <a:gd name="T26" fmla="*/ 1214 w 1267"/>
                <a:gd name="T27" fmla="*/ 723 h 1687"/>
                <a:gd name="T28" fmla="*/ 1203 w 1267"/>
                <a:gd name="T29" fmla="*/ 803 h 1687"/>
                <a:gd name="T30" fmla="*/ 1234 w 1267"/>
                <a:gd name="T31" fmla="*/ 810 h 1687"/>
                <a:gd name="T32" fmla="*/ 1258 w 1267"/>
                <a:gd name="T33" fmla="*/ 838 h 1687"/>
                <a:gd name="T34" fmla="*/ 1267 w 1267"/>
                <a:gd name="T35" fmla="*/ 893 h 1687"/>
                <a:gd name="T36" fmla="*/ 1255 w 1267"/>
                <a:gd name="T37" fmla="*/ 982 h 1687"/>
                <a:gd name="T38" fmla="*/ 1219 w 1267"/>
                <a:gd name="T39" fmla="*/ 1101 h 1687"/>
                <a:gd name="T40" fmla="*/ 1182 w 1267"/>
                <a:gd name="T41" fmla="*/ 1174 h 1687"/>
                <a:gd name="T42" fmla="*/ 1149 w 1267"/>
                <a:gd name="T43" fmla="*/ 1204 h 1687"/>
                <a:gd name="T44" fmla="*/ 1120 w 1267"/>
                <a:gd name="T45" fmla="*/ 1285 h 1687"/>
                <a:gd name="T46" fmla="*/ 1064 w 1267"/>
                <a:gd name="T47" fmla="*/ 1410 h 1687"/>
                <a:gd name="T48" fmla="*/ 977 w 1267"/>
                <a:gd name="T49" fmla="*/ 1525 h 1687"/>
                <a:gd name="T50" fmla="*/ 861 w 1267"/>
                <a:gd name="T51" fmla="*/ 1619 h 1687"/>
                <a:gd name="T52" fmla="*/ 726 w 1267"/>
                <a:gd name="T53" fmla="*/ 1676 h 1687"/>
                <a:gd name="T54" fmla="*/ 588 w 1267"/>
                <a:gd name="T55" fmla="*/ 1685 h 1687"/>
                <a:gd name="T56" fmla="*/ 450 w 1267"/>
                <a:gd name="T57" fmla="*/ 1644 h 1687"/>
                <a:gd name="T58" fmla="*/ 325 w 1267"/>
                <a:gd name="T59" fmla="*/ 1560 h 1687"/>
                <a:gd name="T60" fmla="*/ 228 w 1267"/>
                <a:gd name="T61" fmla="*/ 1450 h 1687"/>
                <a:gd name="T62" fmla="*/ 163 w 1267"/>
                <a:gd name="T63" fmla="*/ 1328 h 1687"/>
                <a:gd name="T64" fmla="*/ 128 w 1267"/>
                <a:gd name="T65" fmla="*/ 1206 h 1687"/>
                <a:gd name="T66" fmla="*/ 97 w 1267"/>
                <a:gd name="T67" fmla="*/ 1189 h 1687"/>
                <a:gd name="T68" fmla="*/ 62 w 1267"/>
                <a:gd name="T69" fmla="*/ 1132 h 1687"/>
                <a:gd name="T70" fmla="*/ 22 w 1267"/>
                <a:gd name="T71" fmla="*/ 1022 h 1687"/>
                <a:gd name="T72" fmla="*/ 1 w 1267"/>
                <a:gd name="T73" fmla="*/ 918 h 1687"/>
                <a:gd name="T74" fmla="*/ 4 w 1267"/>
                <a:gd name="T75" fmla="*/ 853 h 1687"/>
                <a:gd name="T76" fmla="*/ 24 w 1267"/>
                <a:gd name="T77" fmla="*/ 818 h 1687"/>
                <a:gd name="T78" fmla="*/ 53 w 1267"/>
                <a:gd name="T79" fmla="*/ 805 h 1687"/>
                <a:gd name="T80" fmla="*/ 62 w 1267"/>
                <a:gd name="T81" fmla="*/ 764 h 1687"/>
                <a:gd name="T82" fmla="*/ 38 w 1267"/>
                <a:gd name="T83" fmla="*/ 619 h 1687"/>
                <a:gd name="T84" fmla="*/ 52 w 1267"/>
                <a:gd name="T85" fmla="*/ 469 h 1687"/>
                <a:gd name="T86" fmla="*/ 100 w 1267"/>
                <a:gd name="T87" fmla="*/ 342 h 1687"/>
                <a:gd name="T88" fmla="*/ 173 w 1267"/>
                <a:gd name="T89" fmla="*/ 239 h 1687"/>
                <a:gd name="T90" fmla="*/ 290 w 1267"/>
                <a:gd name="T91" fmla="*/ 127 h 1687"/>
                <a:gd name="T92" fmla="*/ 426 w 1267"/>
                <a:gd name="T93" fmla="*/ 44 h 1687"/>
                <a:gd name="T94" fmla="*/ 553 w 1267"/>
                <a:gd name="T95" fmla="*/ 6 h 1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67" h="1687">
                  <a:moveTo>
                    <a:pt x="644" y="0"/>
                  </a:moveTo>
                  <a:lnTo>
                    <a:pt x="689" y="1"/>
                  </a:lnTo>
                  <a:lnTo>
                    <a:pt x="732" y="6"/>
                  </a:lnTo>
                  <a:lnTo>
                    <a:pt x="771" y="14"/>
                  </a:lnTo>
                  <a:lnTo>
                    <a:pt x="808" y="24"/>
                  </a:lnTo>
                  <a:lnTo>
                    <a:pt x="841" y="37"/>
                  </a:lnTo>
                  <a:lnTo>
                    <a:pt x="873" y="51"/>
                  </a:lnTo>
                  <a:lnTo>
                    <a:pt x="901" y="67"/>
                  </a:lnTo>
                  <a:lnTo>
                    <a:pt x="932" y="84"/>
                  </a:lnTo>
                  <a:lnTo>
                    <a:pt x="958" y="104"/>
                  </a:lnTo>
                  <a:lnTo>
                    <a:pt x="981" y="123"/>
                  </a:lnTo>
                  <a:lnTo>
                    <a:pt x="1001" y="141"/>
                  </a:lnTo>
                  <a:lnTo>
                    <a:pt x="1017" y="158"/>
                  </a:lnTo>
                  <a:lnTo>
                    <a:pt x="1029" y="173"/>
                  </a:lnTo>
                  <a:lnTo>
                    <a:pt x="1039" y="186"/>
                  </a:lnTo>
                  <a:lnTo>
                    <a:pt x="1045" y="196"/>
                  </a:lnTo>
                  <a:lnTo>
                    <a:pt x="1050" y="202"/>
                  </a:lnTo>
                  <a:lnTo>
                    <a:pt x="1051" y="204"/>
                  </a:lnTo>
                  <a:lnTo>
                    <a:pt x="1052" y="204"/>
                  </a:lnTo>
                  <a:lnTo>
                    <a:pt x="1055" y="206"/>
                  </a:lnTo>
                  <a:lnTo>
                    <a:pt x="1061" y="207"/>
                  </a:lnTo>
                  <a:lnTo>
                    <a:pt x="1069" y="208"/>
                  </a:lnTo>
                  <a:lnTo>
                    <a:pt x="1077" y="211"/>
                  </a:lnTo>
                  <a:lnTo>
                    <a:pt x="1088" y="215"/>
                  </a:lnTo>
                  <a:lnTo>
                    <a:pt x="1099" y="221"/>
                  </a:lnTo>
                  <a:lnTo>
                    <a:pt x="1112" y="228"/>
                  </a:lnTo>
                  <a:lnTo>
                    <a:pt x="1125" y="236"/>
                  </a:lnTo>
                  <a:lnTo>
                    <a:pt x="1138" y="247"/>
                  </a:lnTo>
                  <a:lnTo>
                    <a:pt x="1151" y="261"/>
                  </a:lnTo>
                  <a:lnTo>
                    <a:pt x="1163" y="276"/>
                  </a:lnTo>
                  <a:lnTo>
                    <a:pt x="1177" y="295"/>
                  </a:lnTo>
                  <a:lnTo>
                    <a:pt x="1189" y="316"/>
                  </a:lnTo>
                  <a:lnTo>
                    <a:pt x="1200" y="339"/>
                  </a:lnTo>
                  <a:lnTo>
                    <a:pt x="1209" y="366"/>
                  </a:lnTo>
                  <a:lnTo>
                    <a:pt x="1217" y="397"/>
                  </a:lnTo>
                  <a:lnTo>
                    <a:pt x="1224" y="431"/>
                  </a:lnTo>
                  <a:lnTo>
                    <a:pt x="1229" y="469"/>
                  </a:lnTo>
                  <a:lnTo>
                    <a:pt x="1231" y="511"/>
                  </a:lnTo>
                  <a:lnTo>
                    <a:pt x="1231" y="558"/>
                  </a:lnTo>
                  <a:lnTo>
                    <a:pt x="1229" y="609"/>
                  </a:lnTo>
                  <a:lnTo>
                    <a:pt x="1223" y="664"/>
                  </a:lnTo>
                  <a:lnTo>
                    <a:pt x="1214" y="723"/>
                  </a:lnTo>
                  <a:lnTo>
                    <a:pt x="1205" y="763"/>
                  </a:lnTo>
                  <a:lnTo>
                    <a:pt x="1192" y="804"/>
                  </a:lnTo>
                  <a:lnTo>
                    <a:pt x="1203" y="803"/>
                  </a:lnTo>
                  <a:lnTo>
                    <a:pt x="1214" y="804"/>
                  </a:lnTo>
                  <a:lnTo>
                    <a:pt x="1224" y="806"/>
                  </a:lnTo>
                  <a:lnTo>
                    <a:pt x="1234" y="810"/>
                  </a:lnTo>
                  <a:lnTo>
                    <a:pt x="1243" y="817"/>
                  </a:lnTo>
                  <a:lnTo>
                    <a:pt x="1252" y="826"/>
                  </a:lnTo>
                  <a:lnTo>
                    <a:pt x="1258" y="838"/>
                  </a:lnTo>
                  <a:lnTo>
                    <a:pt x="1263" y="853"/>
                  </a:lnTo>
                  <a:lnTo>
                    <a:pt x="1266" y="871"/>
                  </a:lnTo>
                  <a:lnTo>
                    <a:pt x="1267" y="893"/>
                  </a:lnTo>
                  <a:lnTo>
                    <a:pt x="1266" y="918"/>
                  </a:lnTo>
                  <a:lnTo>
                    <a:pt x="1263" y="948"/>
                  </a:lnTo>
                  <a:lnTo>
                    <a:pt x="1255" y="982"/>
                  </a:lnTo>
                  <a:lnTo>
                    <a:pt x="1245" y="1022"/>
                  </a:lnTo>
                  <a:lnTo>
                    <a:pt x="1232" y="1065"/>
                  </a:lnTo>
                  <a:lnTo>
                    <a:pt x="1219" y="1101"/>
                  </a:lnTo>
                  <a:lnTo>
                    <a:pt x="1206" y="1132"/>
                  </a:lnTo>
                  <a:lnTo>
                    <a:pt x="1194" y="1155"/>
                  </a:lnTo>
                  <a:lnTo>
                    <a:pt x="1182" y="1174"/>
                  </a:lnTo>
                  <a:lnTo>
                    <a:pt x="1171" y="1188"/>
                  </a:lnTo>
                  <a:lnTo>
                    <a:pt x="1160" y="1198"/>
                  </a:lnTo>
                  <a:lnTo>
                    <a:pt x="1149" y="1204"/>
                  </a:lnTo>
                  <a:lnTo>
                    <a:pt x="1140" y="1206"/>
                  </a:lnTo>
                  <a:lnTo>
                    <a:pt x="1131" y="1244"/>
                  </a:lnTo>
                  <a:lnTo>
                    <a:pt x="1120" y="1285"/>
                  </a:lnTo>
                  <a:lnTo>
                    <a:pt x="1105" y="1327"/>
                  </a:lnTo>
                  <a:lnTo>
                    <a:pt x="1086" y="1369"/>
                  </a:lnTo>
                  <a:lnTo>
                    <a:pt x="1064" y="1410"/>
                  </a:lnTo>
                  <a:lnTo>
                    <a:pt x="1038" y="1449"/>
                  </a:lnTo>
                  <a:lnTo>
                    <a:pt x="1009" y="1488"/>
                  </a:lnTo>
                  <a:lnTo>
                    <a:pt x="977" y="1525"/>
                  </a:lnTo>
                  <a:lnTo>
                    <a:pt x="941" y="1559"/>
                  </a:lnTo>
                  <a:lnTo>
                    <a:pt x="902" y="1591"/>
                  </a:lnTo>
                  <a:lnTo>
                    <a:pt x="861" y="1619"/>
                  </a:lnTo>
                  <a:lnTo>
                    <a:pt x="816" y="1643"/>
                  </a:lnTo>
                  <a:lnTo>
                    <a:pt x="770" y="1663"/>
                  </a:lnTo>
                  <a:lnTo>
                    <a:pt x="726" y="1676"/>
                  </a:lnTo>
                  <a:lnTo>
                    <a:pt x="679" y="1684"/>
                  </a:lnTo>
                  <a:lnTo>
                    <a:pt x="634" y="1687"/>
                  </a:lnTo>
                  <a:lnTo>
                    <a:pt x="588" y="1685"/>
                  </a:lnTo>
                  <a:lnTo>
                    <a:pt x="542" y="1677"/>
                  </a:lnTo>
                  <a:lnTo>
                    <a:pt x="498" y="1664"/>
                  </a:lnTo>
                  <a:lnTo>
                    <a:pt x="450" y="1644"/>
                  </a:lnTo>
                  <a:lnTo>
                    <a:pt x="406" y="1620"/>
                  </a:lnTo>
                  <a:lnTo>
                    <a:pt x="364" y="1592"/>
                  </a:lnTo>
                  <a:lnTo>
                    <a:pt x="325" y="1560"/>
                  </a:lnTo>
                  <a:lnTo>
                    <a:pt x="290" y="1526"/>
                  </a:lnTo>
                  <a:lnTo>
                    <a:pt x="258" y="1489"/>
                  </a:lnTo>
                  <a:lnTo>
                    <a:pt x="228" y="1450"/>
                  </a:lnTo>
                  <a:lnTo>
                    <a:pt x="203" y="1411"/>
                  </a:lnTo>
                  <a:lnTo>
                    <a:pt x="181" y="1369"/>
                  </a:lnTo>
                  <a:lnTo>
                    <a:pt x="163" y="1328"/>
                  </a:lnTo>
                  <a:lnTo>
                    <a:pt x="148" y="1286"/>
                  </a:lnTo>
                  <a:lnTo>
                    <a:pt x="135" y="1245"/>
                  </a:lnTo>
                  <a:lnTo>
                    <a:pt x="128" y="1206"/>
                  </a:lnTo>
                  <a:lnTo>
                    <a:pt x="119" y="1204"/>
                  </a:lnTo>
                  <a:lnTo>
                    <a:pt x="108" y="1198"/>
                  </a:lnTo>
                  <a:lnTo>
                    <a:pt x="97" y="1189"/>
                  </a:lnTo>
                  <a:lnTo>
                    <a:pt x="86" y="1175"/>
                  </a:lnTo>
                  <a:lnTo>
                    <a:pt x="74" y="1156"/>
                  </a:lnTo>
                  <a:lnTo>
                    <a:pt x="62" y="1132"/>
                  </a:lnTo>
                  <a:lnTo>
                    <a:pt x="48" y="1102"/>
                  </a:lnTo>
                  <a:lnTo>
                    <a:pt x="35" y="1066"/>
                  </a:lnTo>
                  <a:lnTo>
                    <a:pt x="22" y="1022"/>
                  </a:lnTo>
                  <a:lnTo>
                    <a:pt x="12" y="983"/>
                  </a:lnTo>
                  <a:lnTo>
                    <a:pt x="5" y="948"/>
                  </a:lnTo>
                  <a:lnTo>
                    <a:pt x="1" y="918"/>
                  </a:lnTo>
                  <a:lnTo>
                    <a:pt x="0" y="893"/>
                  </a:lnTo>
                  <a:lnTo>
                    <a:pt x="1" y="871"/>
                  </a:lnTo>
                  <a:lnTo>
                    <a:pt x="4" y="853"/>
                  </a:lnTo>
                  <a:lnTo>
                    <a:pt x="9" y="839"/>
                  </a:lnTo>
                  <a:lnTo>
                    <a:pt x="15" y="827"/>
                  </a:lnTo>
                  <a:lnTo>
                    <a:pt x="24" y="818"/>
                  </a:lnTo>
                  <a:lnTo>
                    <a:pt x="33" y="811"/>
                  </a:lnTo>
                  <a:lnTo>
                    <a:pt x="43" y="807"/>
                  </a:lnTo>
                  <a:lnTo>
                    <a:pt x="53" y="805"/>
                  </a:lnTo>
                  <a:lnTo>
                    <a:pt x="64" y="804"/>
                  </a:lnTo>
                  <a:lnTo>
                    <a:pt x="75" y="804"/>
                  </a:lnTo>
                  <a:lnTo>
                    <a:pt x="62" y="764"/>
                  </a:lnTo>
                  <a:lnTo>
                    <a:pt x="53" y="724"/>
                  </a:lnTo>
                  <a:lnTo>
                    <a:pt x="44" y="672"/>
                  </a:lnTo>
                  <a:lnTo>
                    <a:pt x="38" y="619"/>
                  </a:lnTo>
                  <a:lnTo>
                    <a:pt x="37" y="568"/>
                  </a:lnTo>
                  <a:lnTo>
                    <a:pt x="42" y="518"/>
                  </a:lnTo>
                  <a:lnTo>
                    <a:pt x="52" y="469"/>
                  </a:lnTo>
                  <a:lnTo>
                    <a:pt x="65" y="425"/>
                  </a:lnTo>
                  <a:lnTo>
                    <a:pt x="80" y="382"/>
                  </a:lnTo>
                  <a:lnTo>
                    <a:pt x="100" y="342"/>
                  </a:lnTo>
                  <a:lnTo>
                    <a:pt x="122" y="305"/>
                  </a:lnTo>
                  <a:lnTo>
                    <a:pt x="148" y="271"/>
                  </a:lnTo>
                  <a:lnTo>
                    <a:pt x="173" y="239"/>
                  </a:lnTo>
                  <a:lnTo>
                    <a:pt x="201" y="208"/>
                  </a:lnTo>
                  <a:lnTo>
                    <a:pt x="245" y="166"/>
                  </a:lnTo>
                  <a:lnTo>
                    <a:pt x="290" y="127"/>
                  </a:lnTo>
                  <a:lnTo>
                    <a:pt x="339" y="94"/>
                  </a:lnTo>
                  <a:lnTo>
                    <a:pt x="381" y="67"/>
                  </a:lnTo>
                  <a:lnTo>
                    <a:pt x="426" y="44"/>
                  </a:lnTo>
                  <a:lnTo>
                    <a:pt x="474" y="25"/>
                  </a:lnTo>
                  <a:lnTo>
                    <a:pt x="513" y="14"/>
                  </a:lnTo>
                  <a:lnTo>
                    <a:pt x="553" y="6"/>
                  </a:lnTo>
                  <a:lnTo>
                    <a:pt x="595" y="2"/>
                  </a:lnTo>
                  <a:lnTo>
                    <a:pt x="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1" name="Group 1160"/>
          <p:cNvGrpSpPr/>
          <p:nvPr/>
        </p:nvGrpSpPr>
        <p:grpSpPr>
          <a:xfrm>
            <a:off x="4401590" y="1985963"/>
            <a:ext cx="573087" cy="415925"/>
            <a:chOff x="4373563" y="1985963"/>
            <a:chExt cx="573087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6" name="Freeform 513"/>
            <p:cNvSpPr>
              <a:spLocks/>
            </p:cNvSpPr>
            <p:nvPr/>
          </p:nvSpPr>
          <p:spPr bwMode="auto">
            <a:xfrm>
              <a:off x="4738688" y="2198688"/>
              <a:ext cx="122237" cy="136525"/>
            </a:xfrm>
            <a:custGeom>
              <a:avLst/>
              <a:gdLst>
                <a:gd name="T0" fmla="*/ 175 w 770"/>
                <a:gd name="T1" fmla="*/ 0 h 859"/>
                <a:gd name="T2" fmla="*/ 178 w 770"/>
                <a:gd name="T3" fmla="*/ 2 h 859"/>
                <a:gd name="T4" fmla="*/ 185 w 770"/>
                <a:gd name="T5" fmla="*/ 6 h 859"/>
                <a:gd name="T6" fmla="*/ 198 w 770"/>
                <a:gd name="T7" fmla="*/ 14 h 859"/>
                <a:gd name="T8" fmla="*/ 214 w 770"/>
                <a:gd name="T9" fmla="*/ 23 h 859"/>
                <a:gd name="T10" fmla="*/ 236 w 770"/>
                <a:gd name="T11" fmla="*/ 36 h 859"/>
                <a:gd name="T12" fmla="*/ 262 w 770"/>
                <a:gd name="T13" fmla="*/ 51 h 859"/>
                <a:gd name="T14" fmla="*/ 292 w 770"/>
                <a:gd name="T15" fmla="*/ 66 h 859"/>
                <a:gd name="T16" fmla="*/ 327 w 770"/>
                <a:gd name="T17" fmla="*/ 83 h 859"/>
                <a:gd name="T18" fmla="*/ 365 w 770"/>
                <a:gd name="T19" fmla="*/ 102 h 859"/>
                <a:gd name="T20" fmla="*/ 407 w 770"/>
                <a:gd name="T21" fmla="*/ 122 h 859"/>
                <a:gd name="T22" fmla="*/ 454 w 770"/>
                <a:gd name="T23" fmla="*/ 142 h 859"/>
                <a:gd name="T24" fmla="*/ 503 w 770"/>
                <a:gd name="T25" fmla="*/ 163 h 859"/>
                <a:gd name="T26" fmla="*/ 557 w 770"/>
                <a:gd name="T27" fmla="*/ 184 h 859"/>
                <a:gd name="T28" fmla="*/ 598 w 770"/>
                <a:gd name="T29" fmla="*/ 201 h 859"/>
                <a:gd name="T30" fmla="*/ 636 w 770"/>
                <a:gd name="T31" fmla="*/ 222 h 859"/>
                <a:gd name="T32" fmla="*/ 668 w 770"/>
                <a:gd name="T33" fmla="*/ 244 h 859"/>
                <a:gd name="T34" fmla="*/ 696 w 770"/>
                <a:gd name="T35" fmla="*/ 269 h 859"/>
                <a:gd name="T36" fmla="*/ 720 w 770"/>
                <a:gd name="T37" fmla="*/ 296 h 859"/>
                <a:gd name="T38" fmla="*/ 741 w 770"/>
                <a:gd name="T39" fmla="*/ 327 h 859"/>
                <a:gd name="T40" fmla="*/ 757 w 770"/>
                <a:gd name="T41" fmla="*/ 359 h 859"/>
                <a:gd name="T42" fmla="*/ 770 w 770"/>
                <a:gd name="T43" fmla="*/ 395 h 859"/>
                <a:gd name="T44" fmla="*/ 530 w 770"/>
                <a:gd name="T45" fmla="*/ 636 h 859"/>
                <a:gd name="T46" fmla="*/ 463 w 770"/>
                <a:gd name="T47" fmla="*/ 703 h 859"/>
                <a:gd name="T48" fmla="*/ 305 w 770"/>
                <a:gd name="T49" fmla="*/ 859 h 859"/>
                <a:gd name="T50" fmla="*/ 0 w 770"/>
                <a:gd name="T51" fmla="*/ 554 h 859"/>
                <a:gd name="T52" fmla="*/ 175 w 770"/>
                <a:gd name="T53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0" h="859">
                  <a:moveTo>
                    <a:pt x="175" y="0"/>
                  </a:moveTo>
                  <a:lnTo>
                    <a:pt x="178" y="2"/>
                  </a:lnTo>
                  <a:lnTo>
                    <a:pt x="185" y="6"/>
                  </a:lnTo>
                  <a:lnTo>
                    <a:pt x="198" y="14"/>
                  </a:lnTo>
                  <a:lnTo>
                    <a:pt x="214" y="23"/>
                  </a:lnTo>
                  <a:lnTo>
                    <a:pt x="236" y="36"/>
                  </a:lnTo>
                  <a:lnTo>
                    <a:pt x="262" y="51"/>
                  </a:lnTo>
                  <a:lnTo>
                    <a:pt x="292" y="66"/>
                  </a:lnTo>
                  <a:lnTo>
                    <a:pt x="327" y="83"/>
                  </a:lnTo>
                  <a:lnTo>
                    <a:pt x="365" y="102"/>
                  </a:lnTo>
                  <a:lnTo>
                    <a:pt x="407" y="122"/>
                  </a:lnTo>
                  <a:lnTo>
                    <a:pt x="454" y="142"/>
                  </a:lnTo>
                  <a:lnTo>
                    <a:pt x="503" y="163"/>
                  </a:lnTo>
                  <a:lnTo>
                    <a:pt x="557" y="184"/>
                  </a:lnTo>
                  <a:lnTo>
                    <a:pt x="598" y="201"/>
                  </a:lnTo>
                  <a:lnTo>
                    <a:pt x="636" y="222"/>
                  </a:lnTo>
                  <a:lnTo>
                    <a:pt x="668" y="244"/>
                  </a:lnTo>
                  <a:lnTo>
                    <a:pt x="696" y="269"/>
                  </a:lnTo>
                  <a:lnTo>
                    <a:pt x="720" y="296"/>
                  </a:lnTo>
                  <a:lnTo>
                    <a:pt x="741" y="327"/>
                  </a:lnTo>
                  <a:lnTo>
                    <a:pt x="757" y="359"/>
                  </a:lnTo>
                  <a:lnTo>
                    <a:pt x="770" y="395"/>
                  </a:lnTo>
                  <a:lnTo>
                    <a:pt x="530" y="636"/>
                  </a:lnTo>
                  <a:lnTo>
                    <a:pt x="463" y="703"/>
                  </a:lnTo>
                  <a:lnTo>
                    <a:pt x="305" y="859"/>
                  </a:lnTo>
                  <a:lnTo>
                    <a:pt x="0" y="554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514"/>
            <p:cNvSpPr>
              <a:spLocks/>
            </p:cNvSpPr>
            <p:nvPr/>
          </p:nvSpPr>
          <p:spPr bwMode="auto">
            <a:xfrm>
              <a:off x="4691063" y="2222500"/>
              <a:ext cx="41275" cy="55563"/>
            </a:xfrm>
            <a:custGeom>
              <a:avLst/>
              <a:gdLst>
                <a:gd name="T0" fmla="*/ 130 w 262"/>
                <a:gd name="T1" fmla="*/ 0 h 353"/>
                <a:gd name="T2" fmla="*/ 133 w 262"/>
                <a:gd name="T3" fmla="*/ 0 h 353"/>
                <a:gd name="T4" fmla="*/ 138 w 262"/>
                <a:gd name="T5" fmla="*/ 0 h 353"/>
                <a:gd name="T6" fmla="*/ 146 w 262"/>
                <a:gd name="T7" fmla="*/ 1 h 353"/>
                <a:gd name="T8" fmla="*/ 155 w 262"/>
                <a:gd name="T9" fmla="*/ 1 h 353"/>
                <a:gd name="T10" fmla="*/ 166 w 262"/>
                <a:gd name="T11" fmla="*/ 3 h 353"/>
                <a:gd name="T12" fmla="*/ 177 w 262"/>
                <a:gd name="T13" fmla="*/ 5 h 353"/>
                <a:gd name="T14" fmla="*/ 188 w 262"/>
                <a:gd name="T15" fmla="*/ 8 h 353"/>
                <a:gd name="T16" fmla="*/ 200 w 262"/>
                <a:gd name="T17" fmla="*/ 12 h 353"/>
                <a:gd name="T18" fmla="*/ 210 w 262"/>
                <a:gd name="T19" fmla="*/ 16 h 353"/>
                <a:gd name="T20" fmla="*/ 223 w 262"/>
                <a:gd name="T21" fmla="*/ 23 h 353"/>
                <a:gd name="T22" fmla="*/ 232 w 262"/>
                <a:gd name="T23" fmla="*/ 30 h 353"/>
                <a:gd name="T24" fmla="*/ 241 w 262"/>
                <a:gd name="T25" fmla="*/ 39 h 353"/>
                <a:gd name="T26" fmla="*/ 250 w 262"/>
                <a:gd name="T27" fmla="*/ 50 h 353"/>
                <a:gd name="T28" fmla="*/ 255 w 262"/>
                <a:gd name="T29" fmla="*/ 62 h 353"/>
                <a:gd name="T30" fmla="*/ 260 w 262"/>
                <a:gd name="T31" fmla="*/ 77 h 353"/>
                <a:gd name="T32" fmla="*/ 262 w 262"/>
                <a:gd name="T33" fmla="*/ 94 h 353"/>
                <a:gd name="T34" fmla="*/ 261 w 262"/>
                <a:gd name="T35" fmla="*/ 112 h 353"/>
                <a:gd name="T36" fmla="*/ 256 w 262"/>
                <a:gd name="T37" fmla="*/ 133 h 353"/>
                <a:gd name="T38" fmla="*/ 250 w 262"/>
                <a:gd name="T39" fmla="*/ 156 h 353"/>
                <a:gd name="T40" fmla="*/ 239 w 262"/>
                <a:gd name="T41" fmla="*/ 182 h 353"/>
                <a:gd name="T42" fmla="*/ 225 w 262"/>
                <a:gd name="T43" fmla="*/ 210 h 353"/>
                <a:gd name="T44" fmla="*/ 205 w 262"/>
                <a:gd name="T45" fmla="*/ 242 h 353"/>
                <a:gd name="T46" fmla="*/ 182 w 262"/>
                <a:gd name="T47" fmla="*/ 276 h 353"/>
                <a:gd name="T48" fmla="*/ 207 w 262"/>
                <a:gd name="T49" fmla="*/ 347 h 353"/>
                <a:gd name="T50" fmla="*/ 173 w 262"/>
                <a:gd name="T51" fmla="*/ 339 h 353"/>
                <a:gd name="T52" fmla="*/ 138 w 262"/>
                <a:gd name="T53" fmla="*/ 336 h 353"/>
                <a:gd name="T54" fmla="*/ 109 w 262"/>
                <a:gd name="T55" fmla="*/ 338 h 353"/>
                <a:gd name="T56" fmla="*/ 80 w 262"/>
                <a:gd name="T57" fmla="*/ 344 h 353"/>
                <a:gd name="T58" fmla="*/ 53 w 262"/>
                <a:gd name="T59" fmla="*/ 353 h 353"/>
                <a:gd name="T60" fmla="*/ 80 w 262"/>
                <a:gd name="T61" fmla="*/ 276 h 353"/>
                <a:gd name="T62" fmla="*/ 57 w 262"/>
                <a:gd name="T63" fmla="*/ 242 h 353"/>
                <a:gd name="T64" fmla="*/ 38 w 262"/>
                <a:gd name="T65" fmla="*/ 210 h 353"/>
                <a:gd name="T66" fmla="*/ 23 w 262"/>
                <a:gd name="T67" fmla="*/ 182 h 353"/>
                <a:gd name="T68" fmla="*/ 12 w 262"/>
                <a:gd name="T69" fmla="*/ 156 h 353"/>
                <a:gd name="T70" fmla="*/ 6 w 262"/>
                <a:gd name="T71" fmla="*/ 133 h 353"/>
                <a:gd name="T72" fmla="*/ 2 w 262"/>
                <a:gd name="T73" fmla="*/ 112 h 353"/>
                <a:gd name="T74" fmla="*/ 0 w 262"/>
                <a:gd name="T75" fmla="*/ 94 h 353"/>
                <a:gd name="T76" fmla="*/ 3 w 262"/>
                <a:gd name="T77" fmla="*/ 77 h 353"/>
                <a:gd name="T78" fmla="*/ 7 w 262"/>
                <a:gd name="T79" fmla="*/ 62 h 353"/>
                <a:gd name="T80" fmla="*/ 12 w 262"/>
                <a:gd name="T81" fmla="*/ 50 h 353"/>
                <a:gd name="T82" fmla="*/ 21 w 262"/>
                <a:gd name="T83" fmla="*/ 39 h 353"/>
                <a:gd name="T84" fmla="*/ 30 w 262"/>
                <a:gd name="T85" fmla="*/ 30 h 353"/>
                <a:gd name="T86" fmla="*/ 41 w 262"/>
                <a:gd name="T87" fmla="*/ 23 h 353"/>
                <a:gd name="T88" fmla="*/ 52 w 262"/>
                <a:gd name="T89" fmla="*/ 16 h 353"/>
                <a:gd name="T90" fmla="*/ 63 w 262"/>
                <a:gd name="T91" fmla="*/ 12 h 353"/>
                <a:gd name="T92" fmla="*/ 75 w 262"/>
                <a:gd name="T93" fmla="*/ 8 h 353"/>
                <a:gd name="T94" fmla="*/ 87 w 262"/>
                <a:gd name="T95" fmla="*/ 5 h 353"/>
                <a:gd name="T96" fmla="*/ 98 w 262"/>
                <a:gd name="T97" fmla="*/ 3 h 353"/>
                <a:gd name="T98" fmla="*/ 108 w 262"/>
                <a:gd name="T99" fmla="*/ 1 h 353"/>
                <a:gd name="T100" fmla="*/ 116 w 262"/>
                <a:gd name="T101" fmla="*/ 1 h 353"/>
                <a:gd name="T102" fmla="*/ 124 w 262"/>
                <a:gd name="T103" fmla="*/ 0 h 353"/>
                <a:gd name="T104" fmla="*/ 130 w 262"/>
                <a:gd name="T10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2" h="353">
                  <a:moveTo>
                    <a:pt x="130" y="0"/>
                  </a:moveTo>
                  <a:lnTo>
                    <a:pt x="133" y="0"/>
                  </a:lnTo>
                  <a:lnTo>
                    <a:pt x="138" y="0"/>
                  </a:lnTo>
                  <a:lnTo>
                    <a:pt x="146" y="1"/>
                  </a:lnTo>
                  <a:lnTo>
                    <a:pt x="155" y="1"/>
                  </a:lnTo>
                  <a:lnTo>
                    <a:pt x="166" y="3"/>
                  </a:lnTo>
                  <a:lnTo>
                    <a:pt x="177" y="5"/>
                  </a:lnTo>
                  <a:lnTo>
                    <a:pt x="188" y="8"/>
                  </a:lnTo>
                  <a:lnTo>
                    <a:pt x="200" y="12"/>
                  </a:lnTo>
                  <a:lnTo>
                    <a:pt x="210" y="16"/>
                  </a:lnTo>
                  <a:lnTo>
                    <a:pt x="223" y="23"/>
                  </a:lnTo>
                  <a:lnTo>
                    <a:pt x="232" y="30"/>
                  </a:lnTo>
                  <a:lnTo>
                    <a:pt x="241" y="39"/>
                  </a:lnTo>
                  <a:lnTo>
                    <a:pt x="250" y="50"/>
                  </a:lnTo>
                  <a:lnTo>
                    <a:pt x="255" y="62"/>
                  </a:lnTo>
                  <a:lnTo>
                    <a:pt x="260" y="77"/>
                  </a:lnTo>
                  <a:lnTo>
                    <a:pt x="262" y="94"/>
                  </a:lnTo>
                  <a:lnTo>
                    <a:pt x="261" y="112"/>
                  </a:lnTo>
                  <a:lnTo>
                    <a:pt x="256" y="133"/>
                  </a:lnTo>
                  <a:lnTo>
                    <a:pt x="250" y="156"/>
                  </a:lnTo>
                  <a:lnTo>
                    <a:pt x="239" y="182"/>
                  </a:lnTo>
                  <a:lnTo>
                    <a:pt x="225" y="210"/>
                  </a:lnTo>
                  <a:lnTo>
                    <a:pt x="205" y="242"/>
                  </a:lnTo>
                  <a:lnTo>
                    <a:pt x="182" y="276"/>
                  </a:lnTo>
                  <a:lnTo>
                    <a:pt x="207" y="347"/>
                  </a:lnTo>
                  <a:lnTo>
                    <a:pt x="173" y="339"/>
                  </a:lnTo>
                  <a:lnTo>
                    <a:pt x="138" y="336"/>
                  </a:lnTo>
                  <a:lnTo>
                    <a:pt x="109" y="338"/>
                  </a:lnTo>
                  <a:lnTo>
                    <a:pt x="80" y="344"/>
                  </a:lnTo>
                  <a:lnTo>
                    <a:pt x="53" y="353"/>
                  </a:lnTo>
                  <a:lnTo>
                    <a:pt x="80" y="276"/>
                  </a:lnTo>
                  <a:lnTo>
                    <a:pt x="57" y="242"/>
                  </a:lnTo>
                  <a:lnTo>
                    <a:pt x="38" y="210"/>
                  </a:lnTo>
                  <a:lnTo>
                    <a:pt x="23" y="182"/>
                  </a:lnTo>
                  <a:lnTo>
                    <a:pt x="12" y="156"/>
                  </a:lnTo>
                  <a:lnTo>
                    <a:pt x="6" y="133"/>
                  </a:lnTo>
                  <a:lnTo>
                    <a:pt x="2" y="112"/>
                  </a:lnTo>
                  <a:lnTo>
                    <a:pt x="0" y="94"/>
                  </a:lnTo>
                  <a:lnTo>
                    <a:pt x="3" y="77"/>
                  </a:lnTo>
                  <a:lnTo>
                    <a:pt x="7" y="62"/>
                  </a:lnTo>
                  <a:lnTo>
                    <a:pt x="12" y="50"/>
                  </a:lnTo>
                  <a:lnTo>
                    <a:pt x="21" y="39"/>
                  </a:lnTo>
                  <a:lnTo>
                    <a:pt x="30" y="30"/>
                  </a:lnTo>
                  <a:lnTo>
                    <a:pt x="41" y="23"/>
                  </a:lnTo>
                  <a:lnTo>
                    <a:pt x="52" y="16"/>
                  </a:lnTo>
                  <a:lnTo>
                    <a:pt x="63" y="12"/>
                  </a:lnTo>
                  <a:lnTo>
                    <a:pt x="75" y="8"/>
                  </a:lnTo>
                  <a:lnTo>
                    <a:pt x="87" y="5"/>
                  </a:lnTo>
                  <a:lnTo>
                    <a:pt x="98" y="3"/>
                  </a:lnTo>
                  <a:lnTo>
                    <a:pt x="108" y="1"/>
                  </a:lnTo>
                  <a:lnTo>
                    <a:pt x="116" y="1"/>
                  </a:lnTo>
                  <a:lnTo>
                    <a:pt x="124" y="0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515"/>
            <p:cNvSpPr>
              <a:spLocks/>
            </p:cNvSpPr>
            <p:nvPr/>
          </p:nvSpPr>
          <p:spPr bwMode="auto">
            <a:xfrm>
              <a:off x="4373563" y="2198688"/>
              <a:ext cx="311150" cy="142875"/>
            </a:xfrm>
            <a:custGeom>
              <a:avLst/>
              <a:gdLst>
                <a:gd name="T0" fmla="*/ 1964 w 1964"/>
                <a:gd name="T1" fmla="*/ 566 h 899"/>
                <a:gd name="T2" fmla="*/ 1629 w 1964"/>
                <a:gd name="T3" fmla="*/ 899 h 899"/>
                <a:gd name="T4" fmla="*/ 1 w 1964"/>
                <a:gd name="T5" fmla="*/ 837 h 899"/>
                <a:gd name="T6" fmla="*/ 2 w 1964"/>
                <a:gd name="T7" fmla="*/ 725 h 899"/>
                <a:gd name="T8" fmla="*/ 7 w 1964"/>
                <a:gd name="T9" fmla="*/ 626 h 899"/>
                <a:gd name="T10" fmla="*/ 16 w 1964"/>
                <a:gd name="T11" fmla="*/ 539 h 899"/>
                <a:gd name="T12" fmla="*/ 35 w 1964"/>
                <a:gd name="T13" fmla="*/ 466 h 899"/>
                <a:gd name="T14" fmla="*/ 66 w 1964"/>
                <a:gd name="T15" fmla="*/ 404 h 899"/>
                <a:gd name="T16" fmla="*/ 110 w 1964"/>
                <a:gd name="T17" fmla="*/ 354 h 899"/>
                <a:gd name="T18" fmla="*/ 173 w 1964"/>
                <a:gd name="T19" fmla="*/ 314 h 899"/>
                <a:gd name="T20" fmla="*/ 259 w 1964"/>
                <a:gd name="T21" fmla="*/ 279 h 899"/>
                <a:gd name="T22" fmla="*/ 346 w 1964"/>
                <a:gd name="T23" fmla="*/ 242 h 899"/>
                <a:gd name="T24" fmla="*/ 417 w 1964"/>
                <a:gd name="T25" fmla="*/ 207 h 899"/>
                <a:gd name="T26" fmla="*/ 473 w 1964"/>
                <a:gd name="T27" fmla="*/ 177 h 899"/>
                <a:gd name="T28" fmla="*/ 511 w 1964"/>
                <a:gd name="T29" fmla="*/ 156 h 899"/>
                <a:gd name="T30" fmla="*/ 529 w 1964"/>
                <a:gd name="T31" fmla="*/ 144 h 899"/>
                <a:gd name="T32" fmla="*/ 687 w 1964"/>
                <a:gd name="T33" fmla="*/ 632 h 899"/>
                <a:gd name="T34" fmla="*/ 778 w 1964"/>
                <a:gd name="T35" fmla="*/ 501 h 899"/>
                <a:gd name="T36" fmla="*/ 740 w 1964"/>
                <a:gd name="T37" fmla="*/ 441 h 899"/>
                <a:gd name="T38" fmla="*/ 719 w 1964"/>
                <a:gd name="T39" fmla="*/ 392 h 899"/>
                <a:gd name="T40" fmla="*/ 711 w 1964"/>
                <a:gd name="T41" fmla="*/ 354 h 899"/>
                <a:gd name="T42" fmla="*/ 715 w 1964"/>
                <a:gd name="T43" fmla="*/ 324 h 899"/>
                <a:gd name="T44" fmla="*/ 727 w 1964"/>
                <a:gd name="T45" fmla="*/ 303 h 899"/>
                <a:gd name="T46" fmla="*/ 746 w 1964"/>
                <a:gd name="T47" fmla="*/ 287 h 899"/>
                <a:gd name="T48" fmla="*/ 768 w 1964"/>
                <a:gd name="T49" fmla="*/ 278 h 899"/>
                <a:gd name="T50" fmla="*/ 789 w 1964"/>
                <a:gd name="T51" fmla="*/ 272 h 899"/>
                <a:gd name="T52" fmla="*/ 807 w 1964"/>
                <a:gd name="T53" fmla="*/ 270 h 899"/>
                <a:gd name="T54" fmla="*/ 819 w 1964"/>
                <a:gd name="T55" fmla="*/ 269 h 899"/>
                <a:gd name="T56" fmla="*/ 828 w 1964"/>
                <a:gd name="T57" fmla="*/ 269 h 899"/>
                <a:gd name="T58" fmla="*/ 845 w 1964"/>
                <a:gd name="T59" fmla="*/ 270 h 899"/>
                <a:gd name="T60" fmla="*/ 864 w 1964"/>
                <a:gd name="T61" fmla="*/ 274 h 899"/>
                <a:gd name="T62" fmla="*/ 886 w 1964"/>
                <a:gd name="T63" fmla="*/ 282 h 899"/>
                <a:gd name="T64" fmla="*/ 906 w 1964"/>
                <a:gd name="T65" fmla="*/ 294 h 899"/>
                <a:gd name="T66" fmla="*/ 921 w 1964"/>
                <a:gd name="T67" fmla="*/ 312 h 899"/>
                <a:gd name="T68" fmla="*/ 930 w 1964"/>
                <a:gd name="T69" fmla="*/ 338 h 899"/>
                <a:gd name="T70" fmla="*/ 929 w 1964"/>
                <a:gd name="T71" fmla="*/ 371 h 899"/>
                <a:gd name="T72" fmla="*/ 916 w 1964"/>
                <a:gd name="T73" fmla="*/ 415 h 899"/>
                <a:gd name="T74" fmla="*/ 886 w 1964"/>
                <a:gd name="T75" fmla="*/ 470 h 899"/>
                <a:gd name="T76" fmla="*/ 934 w 1964"/>
                <a:gd name="T77" fmla="*/ 698 h 899"/>
                <a:gd name="T78" fmla="*/ 1110 w 1964"/>
                <a:gd name="T79" fmla="*/ 142 h 899"/>
                <a:gd name="T80" fmla="*/ 1120 w 1964"/>
                <a:gd name="T81" fmla="*/ 149 h 899"/>
                <a:gd name="T82" fmla="*/ 1149 w 1964"/>
                <a:gd name="T83" fmla="*/ 165 h 899"/>
                <a:gd name="T84" fmla="*/ 1195 w 1964"/>
                <a:gd name="T85" fmla="*/ 191 h 899"/>
                <a:gd name="T86" fmla="*/ 1258 w 1964"/>
                <a:gd name="T87" fmla="*/ 223 h 899"/>
                <a:gd name="T88" fmla="*/ 1327 w 1964"/>
                <a:gd name="T89" fmla="*/ 220 h 899"/>
                <a:gd name="T90" fmla="*/ 1404 w 1964"/>
                <a:gd name="T91" fmla="*/ 185 h 899"/>
                <a:gd name="T92" fmla="*/ 1506 w 1964"/>
                <a:gd name="T93" fmla="*/ 143 h 899"/>
                <a:gd name="T94" fmla="*/ 1595 w 1964"/>
                <a:gd name="T95" fmla="*/ 103 h 899"/>
                <a:gd name="T96" fmla="*/ 1668 w 1964"/>
                <a:gd name="T97" fmla="*/ 67 h 899"/>
                <a:gd name="T98" fmla="*/ 1724 w 1964"/>
                <a:gd name="T99" fmla="*/ 36 h 899"/>
                <a:gd name="T100" fmla="*/ 1762 w 1964"/>
                <a:gd name="T101" fmla="*/ 15 h 899"/>
                <a:gd name="T102" fmla="*/ 1782 w 1964"/>
                <a:gd name="T103" fmla="*/ 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4" h="899">
                  <a:moveTo>
                    <a:pt x="1784" y="0"/>
                  </a:moveTo>
                  <a:lnTo>
                    <a:pt x="1964" y="566"/>
                  </a:lnTo>
                  <a:lnTo>
                    <a:pt x="1960" y="570"/>
                  </a:lnTo>
                  <a:lnTo>
                    <a:pt x="1629" y="899"/>
                  </a:lnTo>
                  <a:lnTo>
                    <a:pt x="0" y="899"/>
                  </a:lnTo>
                  <a:lnTo>
                    <a:pt x="1" y="837"/>
                  </a:lnTo>
                  <a:lnTo>
                    <a:pt x="1" y="779"/>
                  </a:lnTo>
                  <a:lnTo>
                    <a:pt x="2" y="725"/>
                  </a:lnTo>
                  <a:lnTo>
                    <a:pt x="3" y="674"/>
                  </a:lnTo>
                  <a:lnTo>
                    <a:pt x="7" y="626"/>
                  </a:lnTo>
                  <a:lnTo>
                    <a:pt x="11" y="581"/>
                  </a:lnTo>
                  <a:lnTo>
                    <a:pt x="16" y="539"/>
                  </a:lnTo>
                  <a:lnTo>
                    <a:pt x="24" y="501"/>
                  </a:lnTo>
                  <a:lnTo>
                    <a:pt x="35" y="466"/>
                  </a:lnTo>
                  <a:lnTo>
                    <a:pt x="48" y="434"/>
                  </a:lnTo>
                  <a:lnTo>
                    <a:pt x="66" y="404"/>
                  </a:lnTo>
                  <a:lnTo>
                    <a:pt x="85" y="378"/>
                  </a:lnTo>
                  <a:lnTo>
                    <a:pt x="110" y="354"/>
                  </a:lnTo>
                  <a:lnTo>
                    <a:pt x="139" y="332"/>
                  </a:lnTo>
                  <a:lnTo>
                    <a:pt x="173" y="314"/>
                  </a:lnTo>
                  <a:lnTo>
                    <a:pt x="211" y="298"/>
                  </a:lnTo>
                  <a:lnTo>
                    <a:pt x="259" y="279"/>
                  </a:lnTo>
                  <a:lnTo>
                    <a:pt x="304" y="260"/>
                  </a:lnTo>
                  <a:lnTo>
                    <a:pt x="346" y="242"/>
                  </a:lnTo>
                  <a:lnTo>
                    <a:pt x="384" y="223"/>
                  </a:lnTo>
                  <a:lnTo>
                    <a:pt x="417" y="207"/>
                  </a:lnTo>
                  <a:lnTo>
                    <a:pt x="447" y="191"/>
                  </a:lnTo>
                  <a:lnTo>
                    <a:pt x="473" y="177"/>
                  </a:lnTo>
                  <a:lnTo>
                    <a:pt x="493" y="166"/>
                  </a:lnTo>
                  <a:lnTo>
                    <a:pt x="511" y="156"/>
                  </a:lnTo>
                  <a:lnTo>
                    <a:pt x="523" y="149"/>
                  </a:lnTo>
                  <a:lnTo>
                    <a:pt x="529" y="144"/>
                  </a:lnTo>
                  <a:lnTo>
                    <a:pt x="533" y="142"/>
                  </a:lnTo>
                  <a:lnTo>
                    <a:pt x="687" y="632"/>
                  </a:lnTo>
                  <a:lnTo>
                    <a:pt x="709" y="698"/>
                  </a:lnTo>
                  <a:lnTo>
                    <a:pt x="778" y="501"/>
                  </a:lnTo>
                  <a:lnTo>
                    <a:pt x="757" y="470"/>
                  </a:lnTo>
                  <a:lnTo>
                    <a:pt x="740" y="441"/>
                  </a:lnTo>
                  <a:lnTo>
                    <a:pt x="727" y="415"/>
                  </a:lnTo>
                  <a:lnTo>
                    <a:pt x="719" y="392"/>
                  </a:lnTo>
                  <a:lnTo>
                    <a:pt x="713" y="371"/>
                  </a:lnTo>
                  <a:lnTo>
                    <a:pt x="711" y="354"/>
                  </a:lnTo>
                  <a:lnTo>
                    <a:pt x="712" y="338"/>
                  </a:lnTo>
                  <a:lnTo>
                    <a:pt x="715" y="324"/>
                  </a:lnTo>
                  <a:lnTo>
                    <a:pt x="721" y="312"/>
                  </a:lnTo>
                  <a:lnTo>
                    <a:pt x="727" y="303"/>
                  </a:lnTo>
                  <a:lnTo>
                    <a:pt x="736" y="294"/>
                  </a:lnTo>
                  <a:lnTo>
                    <a:pt x="746" y="287"/>
                  </a:lnTo>
                  <a:lnTo>
                    <a:pt x="757" y="282"/>
                  </a:lnTo>
                  <a:lnTo>
                    <a:pt x="768" y="278"/>
                  </a:lnTo>
                  <a:lnTo>
                    <a:pt x="778" y="274"/>
                  </a:lnTo>
                  <a:lnTo>
                    <a:pt x="789" y="272"/>
                  </a:lnTo>
                  <a:lnTo>
                    <a:pt x="799" y="270"/>
                  </a:lnTo>
                  <a:lnTo>
                    <a:pt x="807" y="270"/>
                  </a:lnTo>
                  <a:lnTo>
                    <a:pt x="814" y="269"/>
                  </a:lnTo>
                  <a:lnTo>
                    <a:pt x="819" y="269"/>
                  </a:lnTo>
                  <a:lnTo>
                    <a:pt x="823" y="269"/>
                  </a:lnTo>
                  <a:lnTo>
                    <a:pt x="828" y="269"/>
                  </a:lnTo>
                  <a:lnTo>
                    <a:pt x="836" y="270"/>
                  </a:lnTo>
                  <a:lnTo>
                    <a:pt x="845" y="270"/>
                  </a:lnTo>
                  <a:lnTo>
                    <a:pt x="853" y="272"/>
                  </a:lnTo>
                  <a:lnTo>
                    <a:pt x="864" y="274"/>
                  </a:lnTo>
                  <a:lnTo>
                    <a:pt x="875" y="278"/>
                  </a:lnTo>
                  <a:lnTo>
                    <a:pt x="886" y="282"/>
                  </a:lnTo>
                  <a:lnTo>
                    <a:pt x="896" y="287"/>
                  </a:lnTo>
                  <a:lnTo>
                    <a:pt x="906" y="294"/>
                  </a:lnTo>
                  <a:lnTo>
                    <a:pt x="915" y="303"/>
                  </a:lnTo>
                  <a:lnTo>
                    <a:pt x="921" y="312"/>
                  </a:lnTo>
                  <a:lnTo>
                    <a:pt x="927" y="324"/>
                  </a:lnTo>
                  <a:lnTo>
                    <a:pt x="930" y="338"/>
                  </a:lnTo>
                  <a:lnTo>
                    <a:pt x="931" y="354"/>
                  </a:lnTo>
                  <a:lnTo>
                    <a:pt x="929" y="371"/>
                  </a:lnTo>
                  <a:lnTo>
                    <a:pt x="924" y="392"/>
                  </a:lnTo>
                  <a:lnTo>
                    <a:pt x="916" y="415"/>
                  </a:lnTo>
                  <a:lnTo>
                    <a:pt x="903" y="441"/>
                  </a:lnTo>
                  <a:lnTo>
                    <a:pt x="886" y="470"/>
                  </a:lnTo>
                  <a:lnTo>
                    <a:pt x="864" y="501"/>
                  </a:lnTo>
                  <a:lnTo>
                    <a:pt x="934" y="698"/>
                  </a:lnTo>
                  <a:lnTo>
                    <a:pt x="955" y="632"/>
                  </a:lnTo>
                  <a:lnTo>
                    <a:pt x="1110" y="142"/>
                  </a:lnTo>
                  <a:lnTo>
                    <a:pt x="1113" y="144"/>
                  </a:lnTo>
                  <a:lnTo>
                    <a:pt x="1120" y="149"/>
                  </a:lnTo>
                  <a:lnTo>
                    <a:pt x="1132" y="156"/>
                  </a:lnTo>
                  <a:lnTo>
                    <a:pt x="1149" y="165"/>
                  </a:lnTo>
                  <a:lnTo>
                    <a:pt x="1169" y="177"/>
                  </a:lnTo>
                  <a:lnTo>
                    <a:pt x="1195" y="191"/>
                  </a:lnTo>
                  <a:lnTo>
                    <a:pt x="1224" y="207"/>
                  </a:lnTo>
                  <a:lnTo>
                    <a:pt x="1258" y="223"/>
                  </a:lnTo>
                  <a:lnTo>
                    <a:pt x="1296" y="240"/>
                  </a:lnTo>
                  <a:lnTo>
                    <a:pt x="1327" y="220"/>
                  </a:lnTo>
                  <a:lnTo>
                    <a:pt x="1363" y="201"/>
                  </a:lnTo>
                  <a:lnTo>
                    <a:pt x="1404" y="185"/>
                  </a:lnTo>
                  <a:lnTo>
                    <a:pt x="1457" y="164"/>
                  </a:lnTo>
                  <a:lnTo>
                    <a:pt x="1506" y="143"/>
                  </a:lnTo>
                  <a:lnTo>
                    <a:pt x="1552" y="123"/>
                  </a:lnTo>
                  <a:lnTo>
                    <a:pt x="1595" y="103"/>
                  </a:lnTo>
                  <a:lnTo>
                    <a:pt x="1633" y="84"/>
                  </a:lnTo>
                  <a:lnTo>
                    <a:pt x="1668" y="67"/>
                  </a:lnTo>
                  <a:lnTo>
                    <a:pt x="1698" y="51"/>
                  </a:lnTo>
                  <a:lnTo>
                    <a:pt x="1724" y="36"/>
                  </a:lnTo>
                  <a:lnTo>
                    <a:pt x="1746" y="24"/>
                  </a:lnTo>
                  <a:lnTo>
                    <a:pt x="1762" y="15"/>
                  </a:lnTo>
                  <a:lnTo>
                    <a:pt x="1774" y="7"/>
                  </a:lnTo>
                  <a:lnTo>
                    <a:pt x="1782" y="3"/>
                  </a:lnTo>
                  <a:lnTo>
                    <a:pt x="17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516"/>
            <p:cNvSpPr>
              <a:spLocks/>
            </p:cNvSpPr>
            <p:nvPr/>
          </p:nvSpPr>
          <p:spPr bwMode="auto">
            <a:xfrm>
              <a:off x="4637088" y="2228850"/>
              <a:ext cx="309562" cy="173038"/>
            </a:xfrm>
            <a:custGeom>
              <a:avLst/>
              <a:gdLst>
                <a:gd name="T0" fmla="*/ 1900 w 1942"/>
                <a:gd name="T1" fmla="*/ 0 h 1091"/>
                <a:gd name="T2" fmla="*/ 1930 w 1942"/>
                <a:gd name="T3" fmla="*/ 7 h 1091"/>
                <a:gd name="T4" fmla="*/ 1942 w 1942"/>
                <a:gd name="T5" fmla="*/ 30 h 1091"/>
                <a:gd name="T6" fmla="*/ 1933 w 1942"/>
                <a:gd name="T7" fmla="*/ 209 h 1091"/>
                <a:gd name="T8" fmla="*/ 1924 w 1942"/>
                <a:gd name="T9" fmla="*/ 383 h 1091"/>
                <a:gd name="T10" fmla="*/ 1913 w 1942"/>
                <a:gd name="T11" fmla="*/ 408 h 1091"/>
                <a:gd name="T12" fmla="*/ 1895 w 1942"/>
                <a:gd name="T13" fmla="*/ 419 h 1091"/>
                <a:gd name="T14" fmla="*/ 1885 w 1942"/>
                <a:gd name="T15" fmla="*/ 421 h 1091"/>
                <a:gd name="T16" fmla="*/ 1868 w 1942"/>
                <a:gd name="T17" fmla="*/ 416 h 1091"/>
                <a:gd name="T18" fmla="*/ 1853 w 1942"/>
                <a:gd name="T19" fmla="*/ 403 h 1091"/>
                <a:gd name="T20" fmla="*/ 1412 w 1942"/>
                <a:gd name="T21" fmla="*/ 645 h 1091"/>
                <a:gd name="T22" fmla="*/ 1004 w 1942"/>
                <a:gd name="T23" fmla="*/ 1052 h 1091"/>
                <a:gd name="T24" fmla="*/ 971 w 1942"/>
                <a:gd name="T25" fmla="*/ 1081 h 1091"/>
                <a:gd name="T26" fmla="*/ 935 w 1942"/>
                <a:gd name="T27" fmla="*/ 1091 h 1091"/>
                <a:gd name="T28" fmla="*/ 899 w 1942"/>
                <a:gd name="T29" fmla="*/ 1081 h 1091"/>
                <a:gd name="T30" fmla="*/ 470 w 1942"/>
                <a:gd name="T31" fmla="*/ 656 h 1091"/>
                <a:gd name="T32" fmla="*/ 126 w 1942"/>
                <a:gd name="T33" fmla="*/ 997 h 1091"/>
                <a:gd name="T34" fmla="*/ 90 w 1942"/>
                <a:gd name="T35" fmla="*/ 1006 h 1091"/>
                <a:gd name="T36" fmla="*/ 53 w 1942"/>
                <a:gd name="T37" fmla="*/ 997 h 1091"/>
                <a:gd name="T38" fmla="*/ 21 w 1942"/>
                <a:gd name="T39" fmla="*/ 967 h 1091"/>
                <a:gd name="T40" fmla="*/ 2 w 1942"/>
                <a:gd name="T41" fmla="*/ 934 h 1091"/>
                <a:gd name="T42" fmla="*/ 2 w 1942"/>
                <a:gd name="T43" fmla="*/ 898 h 1091"/>
                <a:gd name="T44" fmla="*/ 21 w 1942"/>
                <a:gd name="T45" fmla="*/ 864 h 1091"/>
                <a:gd name="T46" fmla="*/ 419 w 1942"/>
                <a:gd name="T47" fmla="*/ 467 h 1091"/>
                <a:gd name="T48" fmla="*/ 452 w 1942"/>
                <a:gd name="T49" fmla="*/ 449 h 1091"/>
                <a:gd name="T50" fmla="*/ 489 w 1942"/>
                <a:gd name="T51" fmla="*/ 449 h 1091"/>
                <a:gd name="T52" fmla="*/ 522 w 1942"/>
                <a:gd name="T53" fmla="*/ 467 h 1091"/>
                <a:gd name="T54" fmla="*/ 1198 w 1942"/>
                <a:gd name="T55" fmla="*/ 618 h 1091"/>
                <a:gd name="T56" fmla="*/ 1597 w 1942"/>
                <a:gd name="T57" fmla="*/ 220 h 1091"/>
                <a:gd name="T58" fmla="*/ 1584 w 1942"/>
                <a:gd name="T59" fmla="*/ 132 h 1091"/>
                <a:gd name="T60" fmla="*/ 1527 w 1942"/>
                <a:gd name="T61" fmla="*/ 74 h 1091"/>
                <a:gd name="T62" fmla="*/ 1517 w 1942"/>
                <a:gd name="T63" fmla="*/ 58 h 1091"/>
                <a:gd name="T64" fmla="*/ 1520 w 1942"/>
                <a:gd name="T65" fmla="*/ 37 h 1091"/>
                <a:gd name="T66" fmla="*/ 1535 w 1942"/>
                <a:gd name="T67" fmla="*/ 21 h 1091"/>
                <a:gd name="T68" fmla="*/ 1553 w 1942"/>
                <a:gd name="T69" fmla="*/ 17 h 1091"/>
                <a:gd name="T70" fmla="*/ 1895 w 1942"/>
                <a:gd name="T71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2" h="1091">
                  <a:moveTo>
                    <a:pt x="1895" y="0"/>
                  </a:moveTo>
                  <a:lnTo>
                    <a:pt x="1900" y="0"/>
                  </a:lnTo>
                  <a:lnTo>
                    <a:pt x="1916" y="1"/>
                  </a:lnTo>
                  <a:lnTo>
                    <a:pt x="1930" y="7"/>
                  </a:lnTo>
                  <a:lnTo>
                    <a:pt x="1937" y="17"/>
                  </a:lnTo>
                  <a:lnTo>
                    <a:pt x="1942" y="30"/>
                  </a:lnTo>
                  <a:lnTo>
                    <a:pt x="1941" y="47"/>
                  </a:lnTo>
                  <a:lnTo>
                    <a:pt x="1933" y="209"/>
                  </a:lnTo>
                  <a:lnTo>
                    <a:pt x="1926" y="369"/>
                  </a:lnTo>
                  <a:lnTo>
                    <a:pt x="1924" y="383"/>
                  </a:lnTo>
                  <a:lnTo>
                    <a:pt x="1921" y="396"/>
                  </a:lnTo>
                  <a:lnTo>
                    <a:pt x="1913" y="408"/>
                  </a:lnTo>
                  <a:lnTo>
                    <a:pt x="1901" y="417"/>
                  </a:lnTo>
                  <a:lnTo>
                    <a:pt x="1895" y="419"/>
                  </a:lnTo>
                  <a:lnTo>
                    <a:pt x="1890" y="421"/>
                  </a:lnTo>
                  <a:lnTo>
                    <a:pt x="1885" y="421"/>
                  </a:lnTo>
                  <a:lnTo>
                    <a:pt x="1876" y="420"/>
                  </a:lnTo>
                  <a:lnTo>
                    <a:pt x="1868" y="416"/>
                  </a:lnTo>
                  <a:lnTo>
                    <a:pt x="1861" y="409"/>
                  </a:lnTo>
                  <a:lnTo>
                    <a:pt x="1853" y="403"/>
                  </a:lnTo>
                  <a:lnTo>
                    <a:pt x="1755" y="304"/>
                  </a:lnTo>
                  <a:lnTo>
                    <a:pt x="1412" y="645"/>
                  </a:lnTo>
                  <a:lnTo>
                    <a:pt x="1385" y="672"/>
                  </a:lnTo>
                  <a:lnTo>
                    <a:pt x="1004" y="1052"/>
                  </a:lnTo>
                  <a:lnTo>
                    <a:pt x="987" y="1069"/>
                  </a:lnTo>
                  <a:lnTo>
                    <a:pt x="971" y="1081"/>
                  </a:lnTo>
                  <a:lnTo>
                    <a:pt x="954" y="1088"/>
                  </a:lnTo>
                  <a:lnTo>
                    <a:pt x="935" y="1091"/>
                  </a:lnTo>
                  <a:lnTo>
                    <a:pt x="917" y="1088"/>
                  </a:lnTo>
                  <a:lnTo>
                    <a:pt x="899" y="1081"/>
                  </a:lnTo>
                  <a:lnTo>
                    <a:pt x="884" y="1069"/>
                  </a:lnTo>
                  <a:lnTo>
                    <a:pt x="470" y="656"/>
                  </a:lnTo>
                  <a:lnTo>
                    <a:pt x="140" y="985"/>
                  </a:lnTo>
                  <a:lnTo>
                    <a:pt x="126" y="997"/>
                  </a:lnTo>
                  <a:lnTo>
                    <a:pt x="108" y="1004"/>
                  </a:lnTo>
                  <a:lnTo>
                    <a:pt x="90" y="1006"/>
                  </a:lnTo>
                  <a:lnTo>
                    <a:pt x="71" y="1004"/>
                  </a:lnTo>
                  <a:lnTo>
                    <a:pt x="53" y="997"/>
                  </a:lnTo>
                  <a:lnTo>
                    <a:pt x="38" y="985"/>
                  </a:lnTo>
                  <a:lnTo>
                    <a:pt x="21" y="967"/>
                  </a:lnTo>
                  <a:lnTo>
                    <a:pt x="9" y="952"/>
                  </a:lnTo>
                  <a:lnTo>
                    <a:pt x="2" y="934"/>
                  </a:lnTo>
                  <a:lnTo>
                    <a:pt x="0" y="916"/>
                  </a:lnTo>
                  <a:lnTo>
                    <a:pt x="2" y="898"/>
                  </a:lnTo>
                  <a:lnTo>
                    <a:pt x="9" y="881"/>
                  </a:lnTo>
                  <a:lnTo>
                    <a:pt x="21" y="864"/>
                  </a:lnTo>
                  <a:lnTo>
                    <a:pt x="401" y="485"/>
                  </a:lnTo>
                  <a:lnTo>
                    <a:pt x="419" y="467"/>
                  </a:lnTo>
                  <a:lnTo>
                    <a:pt x="434" y="455"/>
                  </a:lnTo>
                  <a:lnTo>
                    <a:pt x="452" y="449"/>
                  </a:lnTo>
                  <a:lnTo>
                    <a:pt x="470" y="446"/>
                  </a:lnTo>
                  <a:lnTo>
                    <a:pt x="489" y="449"/>
                  </a:lnTo>
                  <a:lnTo>
                    <a:pt x="506" y="455"/>
                  </a:lnTo>
                  <a:lnTo>
                    <a:pt x="522" y="467"/>
                  </a:lnTo>
                  <a:lnTo>
                    <a:pt x="935" y="881"/>
                  </a:lnTo>
                  <a:lnTo>
                    <a:pt x="1198" y="618"/>
                  </a:lnTo>
                  <a:lnTo>
                    <a:pt x="1292" y="524"/>
                  </a:lnTo>
                  <a:lnTo>
                    <a:pt x="1597" y="220"/>
                  </a:lnTo>
                  <a:lnTo>
                    <a:pt x="1635" y="182"/>
                  </a:lnTo>
                  <a:lnTo>
                    <a:pt x="1584" y="132"/>
                  </a:lnTo>
                  <a:lnTo>
                    <a:pt x="1534" y="81"/>
                  </a:lnTo>
                  <a:lnTo>
                    <a:pt x="1527" y="74"/>
                  </a:lnTo>
                  <a:lnTo>
                    <a:pt x="1520" y="67"/>
                  </a:lnTo>
                  <a:lnTo>
                    <a:pt x="1517" y="58"/>
                  </a:lnTo>
                  <a:lnTo>
                    <a:pt x="1517" y="49"/>
                  </a:lnTo>
                  <a:lnTo>
                    <a:pt x="1520" y="37"/>
                  </a:lnTo>
                  <a:lnTo>
                    <a:pt x="1527" y="28"/>
                  </a:lnTo>
                  <a:lnTo>
                    <a:pt x="1535" y="21"/>
                  </a:lnTo>
                  <a:lnTo>
                    <a:pt x="1543" y="18"/>
                  </a:lnTo>
                  <a:lnTo>
                    <a:pt x="1553" y="17"/>
                  </a:lnTo>
                  <a:lnTo>
                    <a:pt x="1564" y="16"/>
                  </a:lnTo>
                  <a:lnTo>
                    <a:pt x="18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517"/>
            <p:cNvSpPr>
              <a:spLocks/>
            </p:cNvSpPr>
            <p:nvPr/>
          </p:nvSpPr>
          <p:spPr bwMode="auto">
            <a:xfrm>
              <a:off x="4818063" y="2062163"/>
              <a:ext cx="74612" cy="144463"/>
            </a:xfrm>
            <a:custGeom>
              <a:avLst/>
              <a:gdLst>
                <a:gd name="T0" fmla="*/ 257 w 470"/>
                <a:gd name="T1" fmla="*/ 0 h 908"/>
                <a:gd name="T2" fmla="*/ 288 w 470"/>
                <a:gd name="T3" fmla="*/ 11 h 908"/>
                <a:gd name="T4" fmla="*/ 293 w 470"/>
                <a:gd name="T5" fmla="*/ 57 h 908"/>
                <a:gd name="T6" fmla="*/ 298 w 470"/>
                <a:gd name="T7" fmla="*/ 93 h 908"/>
                <a:gd name="T8" fmla="*/ 333 w 470"/>
                <a:gd name="T9" fmla="*/ 104 h 908"/>
                <a:gd name="T10" fmla="*/ 433 w 470"/>
                <a:gd name="T11" fmla="*/ 136 h 908"/>
                <a:gd name="T12" fmla="*/ 439 w 470"/>
                <a:gd name="T13" fmla="*/ 165 h 908"/>
                <a:gd name="T14" fmla="*/ 409 w 470"/>
                <a:gd name="T15" fmla="*/ 256 h 908"/>
                <a:gd name="T16" fmla="*/ 381 w 470"/>
                <a:gd name="T17" fmla="*/ 254 h 908"/>
                <a:gd name="T18" fmla="*/ 278 w 470"/>
                <a:gd name="T19" fmla="*/ 226 h 908"/>
                <a:gd name="T20" fmla="*/ 203 w 470"/>
                <a:gd name="T21" fmla="*/ 233 h 908"/>
                <a:gd name="T22" fmla="*/ 168 w 470"/>
                <a:gd name="T23" fmla="*/ 269 h 908"/>
                <a:gd name="T24" fmla="*/ 177 w 470"/>
                <a:gd name="T25" fmla="*/ 314 h 908"/>
                <a:gd name="T26" fmla="*/ 228 w 470"/>
                <a:gd name="T27" fmla="*/ 352 h 908"/>
                <a:gd name="T28" fmla="*/ 325 w 470"/>
                <a:gd name="T29" fmla="*/ 394 h 908"/>
                <a:gd name="T30" fmla="*/ 415 w 470"/>
                <a:gd name="T31" fmla="*/ 454 h 908"/>
                <a:gd name="T32" fmla="*/ 462 w 470"/>
                <a:gd name="T33" fmla="*/ 536 h 908"/>
                <a:gd name="T34" fmla="*/ 467 w 470"/>
                <a:gd name="T35" fmla="*/ 627 h 908"/>
                <a:gd name="T36" fmla="*/ 425 w 470"/>
                <a:gd name="T37" fmla="*/ 715 h 908"/>
                <a:gd name="T38" fmla="*/ 346 w 470"/>
                <a:gd name="T39" fmla="*/ 775 h 908"/>
                <a:gd name="T40" fmla="*/ 294 w 470"/>
                <a:gd name="T41" fmla="*/ 797 h 908"/>
                <a:gd name="T42" fmla="*/ 288 w 470"/>
                <a:gd name="T43" fmla="*/ 850 h 908"/>
                <a:gd name="T44" fmla="*/ 281 w 470"/>
                <a:gd name="T45" fmla="*/ 899 h 908"/>
                <a:gd name="T46" fmla="*/ 230 w 470"/>
                <a:gd name="T47" fmla="*/ 908 h 908"/>
                <a:gd name="T48" fmla="*/ 178 w 470"/>
                <a:gd name="T49" fmla="*/ 899 h 908"/>
                <a:gd name="T50" fmla="*/ 170 w 470"/>
                <a:gd name="T51" fmla="*/ 835 h 908"/>
                <a:gd name="T52" fmla="*/ 163 w 470"/>
                <a:gd name="T53" fmla="*/ 804 h 908"/>
                <a:gd name="T54" fmla="*/ 100 w 470"/>
                <a:gd name="T55" fmla="*/ 790 h 908"/>
                <a:gd name="T56" fmla="*/ 12 w 470"/>
                <a:gd name="T57" fmla="*/ 757 h 908"/>
                <a:gd name="T58" fmla="*/ 0 w 470"/>
                <a:gd name="T59" fmla="*/ 731 h 908"/>
                <a:gd name="T60" fmla="*/ 22 w 470"/>
                <a:gd name="T61" fmla="*/ 651 h 908"/>
                <a:gd name="T62" fmla="*/ 38 w 470"/>
                <a:gd name="T63" fmla="*/ 628 h 908"/>
                <a:gd name="T64" fmla="*/ 99 w 470"/>
                <a:gd name="T65" fmla="*/ 652 h 908"/>
                <a:gd name="T66" fmla="*/ 212 w 470"/>
                <a:gd name="T67" fmla="*/ 673 h 908"/>
                <a:gd name="T68" fmla="*/ 283 w 470"/>
                <a:gd name="T69" fmla="*/ 652 h 908"/>
                <a:gd name="T70" fmla="*/ 308 w 470"/>
                <a:gd name="T71" fmla="*/ 611 h 908"/>
                <a:gd name="T72" fmla="*/ 295 w 470"/>
                <a:gd name="T73" fmla="*/ 564 h 908"/>
                <a:gd name="T74" fmla="*/ 235 w 470"/>
                <a:gd name="T75" fmla="*/ 523 h 908"/>
                <a:gd name="T76" fmla="*/ 139 w 470"/>
                <a:gd name="T77" fmla="*/ 482 h 908"/>
                <a:gd name="T78" fmla="*/ 63 w 470"/>
                <a:gd name="T79" fmla="*/ 433 h 908"/>
                <a:gd name="T80" fmla="*/ 18 w 470"/>
                <a:gd name="T81" fmla="*/ 372 h 908"/>
                <a:gd name="T82" fmla="*/ 5 w 470"/>
                <a:gd name="T83" fmla="*/ 292 h 908"/>
                <a:gd name="T84" fmla="*/ 29 w 470"/>
                <a:gd name="T85" fmla="*/ 205 h 908"/>
                <a:gd name="T86" fmla="*/ 88 w 470"/>
                <a:gd name="T87" fmla="*/ 143 h 908"/>
                <a:gd name="T88" fmla="*/ 158 w 470"/>
                <a:gd name="T89" fmla="*/ 110 h 908"/>
                <a:gd name="T90" fmla="*/ 178 w 470"/>
                <a:gd name="T91" fmla="*/ 94 h 908"/>
                <a:gd name="T92" fmla="*/ 179 w 470"/>
                <a:gd name="T93" fmla="*/ 33 h 908"/>
                <a:gd name="T94" fmla="*/ 188 w 470"/>
                <a:gd name="T95" fmla="*/ 3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0" h="908">
                  <a:moveTo>
                    <a:pt x="211" y="0"/>
                  </a:moveTo>
                  <a:lnTo>
                    <a:pt x="236" y="0"/>
                  </a:lnTo>
                  <a:lnTo>
                    <a:pt x="257" y="0"/>
                  </a:lnTo>
                  <a:lnTo>
                    <a:pt x="272" y="1"/>
                  </a:lnTo>
                  <a:lnTo>
                    <a:pt x="282" y="4"/>
                  </a:lnTo>
                  <a:lnTo>
                    <a:pt x="288" y="11"/>
                  </a:lnTo>
                  <a:lnTo>
                    <a:pt x="292" y="21"/>
                  </a:lnTo>
                  <a:lnTo>
                    <a:pt x="293" y="36"/>
                  </a:lnTo>
                  <a:lnTo>
                    <a:pt x="293" y="57"/>
                  </a:lnTo>
                  <a:lnTo>
                    <a:pt x="294" y="73"/>
                  </a:lnTo>
                  <a:lnTo>
                    <a:pt x="295" y="85"/>
                  </a:lnTo>
                  <a:lnTo>
                    <a:pt x="298" y="93"/>
                  </a:lnTo>
                  <a:lnTo>
                    <a:pt x="306" y="97"/>
                  </a:lnTo>
                  <a:lnTo>
                    <a:pt x="317" y="100"/>
                  </a:lnTo>
                  <a:lnTo>
                    <a:pt x="333" y="104"/>
                  </a:lnTo>
                  <a:lnTo>
                    <a:pt x="379" y="113"/>
                  </a:lnTo>
                  <a:lnTo>
                    <a:pt x="423" y="130"/>
                  </a:lnTo>
                  <a:lnTo>
                    <a:pt x="433" y="136"/>
                  </a:lnTo>
                  <a:lnTo>
                    <a:pt x="439" y="144"/>
                  </a:lnTo>
                  <a:lnTo>
                    <a:pt x="442" y="153"/>
                  </a:lnTo>
                  <a:lnTo>
                    <a:pt x="439" y="165"/>
                  </a:lnTo>
                  <a:lnTo>
                    <a:pt x="419" y="239"/>
                  </a:lnTo>
                  <a:lnTo>
                    <a:pt x="413" y="250"/>
                  </a:lnTo>
                  <a:lnTo>
                    <a:pt x="409" y="256"/>
                  </a:lnTo>
                  <a:lnTo>
                    <a:pt x="401" y="260"/>
                  </a:lnTo>
                  <a:lnTo>
                    <a:pt x="392" y="259"/>
                  </a:lnTo>
                  <a:lnTo>
                    <a:pt x="381" y="254"/>
                  </a:lnTo>
                  <a:lnTo>
                    <a:pt x="348" y="240"/>
                  </a:lnTo>
                  <a:lnTo>
                    <a:pt x="313" y="230"/>
                  </a:lnTo>
                  <a:lnTo>
                    <a:pt x="278" y="226"/>
                  </a:lnTo>
                  <a:lnTo>
                    <a:pt x="240" y="226"/>
                  </a:lnTo>
                  <a:lnTo>
                    <a:pt x="221" y="228"/>
                  </a:lnTo>
                  <a:lnTo>
                    <a:pt x="203" y="233"/>
                  </a:lnTo>
                  <a:lnTo>
                    <a:pt x="187" y="243"/>
                  </a:lnTo>
                  <a:lnTo>
                    <a:pt x="175" y="255"/>
                  </a:lnTo>
                  <a:lnTo>
                    <a:pt x="168" y="269"/>
                  </a:lnTo>
                  <a:lnTo>
                    <a:pt x="166" y="285"/>
                  </a:lnTo>
                  <a:lnTo>
                    <a:pt x="168" y="300"/>
                  </a:lnTo>
                  <a:lnTo>
                    <a:pt x="177" y="314"/>
                  </a:lnTo>
                  <a:lnTo>
                    <a:pt x="189" y="327"/>
                  </a:lnTo>
                  <a:lnTo>
                    <a:pt x="209" y="341"/>
                  </a:lnTo>
                  <a:lnTo>
                    <a:pt x="228" y="352"/>
                  </a:lnTo>
                  <a:lnTo>
                    <a:pt x="250" y="362"/>
                  </a:lnTo>
                  <a:lnTo>
                    <a:pt x="287" y="377"/>
                  </a:lnTo>
                  <a:lnTo>
                    <a:pt x="325" y="394"/>
                  </a:lnTo>
                  <a:lnTo>
                    <a:pt x="361" y="412"/>
                  </a:lnTo>
                  <a:lnTo>
                    <a:pt x="390" y="431"/>
                  </a:lnTo>
                  <a:lnTo>
                    <a:pt x="415" y="454"/>
                  </a:lnTo>
                  <a:lnTo>
                    <a:pt x="435" y="479"/>
                  </a:lnTo>
                  <a:lnTo>
                    <a:pt x="451" y="506"/>
                  </a:lnTo>
                  <a:lnTo>
                    <a:pt x="462" y="536"/>
                  </a:lnTo>
                  <a:lnTo>
                    <a:pt x="469" y="565"/>
                  </a:lnTo>
                  <a:lnTo>
                    <a:pt x="470" y="597"/>
                  </a:lnTo>
                  <a:lnTo>
                    <a:pt x="467" y="627"/>
                  </a:lnTo>
                  <a:lnTo>
                    <a:pt x="458" y="658"/>
                  </a:lnTo>
                  <a:lnTo>
                    <a:pt x="445" y="687"/>
                  </a:lnTo>
                  <a:lnTo>
                    <a:pt x="425" y="715"/>
                  </a:lnTo>
                  <a:lnTo>
                    <a:pt x="402" y="739"/>
                  </a:lnTo>
                  <a:lnTo>
                    <a:pt x="376" y="759"/>
                  </a:lnTo>
                  <a:lnTo>
                    <a:pt x="346" y="775"/>
                  </a:lnTo>
                  <a:lnTo>
                    <a:pt x="315" y="785"/>
                  </a:lnTo>
                  <a:lnTo>
                    <a:pt x="303" y="791"/>
                  </a:lnTo>
                  <a:lnTo>
                    <a:pt x="294" y="797"/>
                  </a:lnTo>
                  <a:lnTo>
                    <a:pt x="290" y="807"/>
                  </a:lnTo>
                  <a:lnTo>
                    <a:pt x="287" y="821"/>
                  </a:lnTo>
                  <a:lnTo>
                    <a:pt x="288" y="850"/>
                  </a:lnTo>
                  <a:lnTo>
                    <a:pt x="287" y="879"/>
                  </a:lnTo>
                  <a:lnTo>
                    <a:pt x="286" y="891"/>
                  </a:lnTo>
                  <a:lnTo>
                    <a:pt x="281" y="899"/>
                  </a:lnTo>
                  <a:lnTo>
                    <a:pt x="273" y="904"/>
                  </a:lnTo>
                  <a:lnTo>
                    <a:pt x="262" y="907"/>
                  </a:lnTo>
                  <a:lnTo>
                    <a:pt x="230" y="908"/>
                  </a:lnTo>
                  <a:lnTo>
                    <a:pt x="199" y="907"/>
                  </a:lnTo>
                  <a:lnTo>
                    <a:pt x="187" y="904"/>
                  </a:lnTo>
                  <a:lnTo>
                    <a:pt x="178" y="899"/>
                  </a:lnTo>
                  <a:lnTo>
                    <a:pt x="173" y="890"/>
                  </a:lnTo>
                  <a:lnTo>
                    <a:pt x="171" y="878"/>
                  </a:lnTo>
                  <a:lnTo>
                    <a:pt x="170" y="835"/>
                  </a:lnTo>
                  <a:lnTo>
                    <a:pt x="169" y="819"/>
                  </a:lnTo>
                  <a:lnTo>
                    <a:pt x="167" y="809"/>
                  </a:lnTo>
                  <a:lnTo>
                    <a:pt x="163" y="804"/>
                  </a:lnTo>
                  <a:lnTo>
                    <a:pt x="153" y="801"/>
                  </a:lnTo>
                  <a:lnTo>
                    <a:pt x="139" y="797"/>
                  </a:lnTo>
                  <a:lnTo>
                    <a:pt x="100" y="790"/>
                  </a:lnTo>
                  <a:lnTo>
                    <a:pt x="62" y="779"/>
                  </a:lnTo>
                  <a:lnTo>
                    <a:pt x="26" y="765"/>
                  </a:lnTo>
                  <a:lnTo>
                    <a:pt x="12" y="757"/>
                  </a:lnTo>
                  <a:lnTo>
                    <a:pt x="4" y="751"/>
                  </a:lnTo>
                  <a:lnTo>
                    <a:pt x="0" y="742"/>
                  </a:lnTo>
                  <a:lnTo>
                    <a:pt x="0" y="731"/>
                  </a:lnTo>
                  <a:lnTo>
                    <a:pt x="3" y="716"/>
                  </a:lnTo>
                  <a:lnTo>
                    <a:pt x="12" y="684"/>
                  </a:lnTo>
                  <a:lnTo>
                    <a:pt x="22" y="651"/>
                  </a:lnTo>
                  <a:lnTo>
                    <a:pt x="26" y="638"/>
                  </a:lnTo>
                  <a:lnTo>
                    <a:pt x="31" y="632"/>
                  </a:lnTo>
                  <a:lnTo>
                    <a:pt x="38" y="628"/>
                  </a:lnTo>
                  <a:lnTo>
                    <a:pt x="47" y="629"/>
                  </a:lnTo>
                  <a:lnTo>
                    <a:pt x="59" y="635"/>
                  </a:lnTo>
                  <a:lnTo>
                    <a:pt x="99" y="652"/>
                  </a:lnTo>
                  <a:lnTo>
                    <a:pt x="141" y="665"/>
                  </a:lnTo>
                  <a:lnTo>
                    <a:pt x="185" y="673"/>
                  </a:lnTo>
                  <a:lnTo>
                    <a:pt x="212" y="673"/>
                  </a:lnTo>
                  <a:lnTo>
                    <a:pt x="240" y="670"/>
                  </a:lnTo>
                  <a:lnTo>
                    <a:pt x="267" y="661"/>
                  </a:lnTo>
                  <a:lnTo>
                    <a:pt x="283" y="652"/>
                  </a:lnTo>
                  <a:lnTo>
                    <a:pt x="295" y="639"/>
                  </a:lnTo>
                  <a:lnTo>
                    <a:pt x="304" y="626"/>
                  </a:lnTo>
                  <a:lnTo>
                    <a:pt x="308" y="611"/>
                  </a:lnTo>
                  <a:lnTo>
                    <a:pt x="308" y="595"/>
                  </a:lnTo>
                  <a:lnTo>
                    <a:pt x="304" y="579"/>
                  </a:lnTo>
                  <a:lnTo>
                    <a:pt x="295" y="564"/>
                  </a:lnTo>
                  <a:lnTo>
                    <a:pt x="282" y="550"/>
                  </a:lnTo>
                  <a:lnTo>
                    <a:pt x="260" y="535"/>
                  </a:lnTo>
                  <a:lnTo>
                    <a:pt x="235" y="523"/>
                  </a:lnTo>
                  <a:lnTo>
                    <a:pt x="203" y="509"/>
                  </a:lnTo>
                  <a:lnTo>
                    <a:pt x="170" y="495"/>
                  </a:lnTo>
                  <a:lnTo>
                    <a:pt x="139" y="482"/>
                  </a:lnTo>
                  <a:lnTo>
                    <a:pt x="107" y="465"/>
                  </a:lnTo>
                  <a:lnTo>
                    <a:pt x="84" y="449"/>
                  </a:lnTo>
                  <a:lnTo>
                    <a:pt x="63" y="433"/>
                  </a:lnTo>
                  <a:lnTo>
                    <a:pt x="45" y="415"/>
                  </a:lnTo>
                  <a:lnTo>
                    <a:pt x="29" y="394"/>
                  </a:lnTo>
                  <a:lnTo>
                    <a:pt x="18" y="372"/>
                  </a:lnTo>
                  <a:lnTo>
                    <a:pt x="10" y="347"/>
                  </a:lnTo>
                  <a:lnTo>
                    <a:pt x="5" y="321"/>
                  </a:lnTo>
                  <a:lnTo>
                    <a:pt x="5" y="292"/>
                  </a:lnTo>
                  <a:lnTo>
                    <a:pt x="10" y="260"/>
                  </a:lnTo>
                  <a:lnTo>
                    <a:pt x="17" y="231"/>
                  </a:lnTo>
                  <a:lnTo>
                    <a:pt x="29" y="205"/>
                  </a:lnTo>
                  <a:lnTo>
                    <a:pt x="46" y="181"/>
                  </a:lnTo>
                  <a:lnTo>
                    <a:pt x="65" y="161"/>
                  </a:lnTo>
                  <a:lnTo>
                    <a:pt x="88" y="143"/>
                  </a:lnTo>
                  <a:lnTo>
                    <a:pt x="115" y="129"/>
                  </a:lnTo>
                  <a:lnTo>
                    <a:pt x="144" y="116"/>
                  </a:lnTo>
                  <a:lnTo>
                    <a:pt x="158" y="110"/>
                  </a:lnTo>
                  <a:lnTo>
                    <a:pt x="168" y="106"/>
                  </a:lnTo>
                  <a:lnTo>
                    <a:pt x="175" y="101"/>
                  </a:lnTo>
                  <a:lnTo>
                    <a:pt x="178" y="94"/>
                  </a:lnTo>
                  <a:lnTo>
                    <a:pt x="179" y="84"/>
                  </a:lnTo>
                  <a:lnTo>
                    <a:pt x="179" y="69"/>
                  </a:lnTo>
                  <a:lnTo>
                    <a:pt x="179" y="33"/>
                  </a:lnTo>
                  <a:lnTo>
                    <a:pt x="180" y="19"/>
                  </a:lnTo>
                  <a:lnTo>
                    <a:pt x="182" y="10"/>
                  </a:lnTo>
                  <a:lnTo>
                    <a:pt x="188" y="3"/>
                  </a:lnTo>
                  <a:lnTo>
                    <a:pt x="198" y="1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518"/>
            <p:cNvSpPr>
              <a:spLocks/>
            </p:cNvSpPr>
            <p:nvPr/>
          </p:nvSpPr>
          <p:spPr bwMode="auto">
            <a:xfrm>
              <a:off x="4630738" y="1985963"/>
              <a:ext cx="161925" cy="214313"/>
            </a:xfrm>
            <a:custGeom>
              <a:avLst/>
              <a:gdLst>
                <a:gd name="T0" fmla="*/ 602 w 1019"/>
                <a:gd name="T1" fmla="*/ 8 h 1353"/>
                <a:gd name="T2" fmla="*/ 698 w 1019"/>
                <a:gd name="T3" fmla="*/ 40 h 1353"/>
                <a:gd name="T4" fmla="*/ 774 w 1019"/>
                <a:gd name="T5" fmla="*/ 87 h 1353"/>
                <a:gd name="T6" fmla="*/ 824 w 1019"/>
                <a:gd name="T7" fmla="*/ 135 h 1353"/>
                <a:gd name="T8" fmla="*/ 843 w 1019"/>
                <a:gd name="T9" fmla="*/ 163 h 1353"/>
                <a:gd name="T10" fmla="*/ 849 w 1019"/>
                <a:gd name="T11" fmla="*/ 165 h 1353"/>
                <a:gd name="T12" fmla="*/ 870 w 1019"/>
                <a:gd name="T13" fmla="*/ 172 h 1353"/>
                <a:gd name="T14" fmla="*/ 901 w 1019"/>
                <a:gd name="T15" fmla="*/ 188 h 1353"/>
                <a:gd name="T16" fmla="*/ 935 w 1019"/>
                <a:gd name="T17" fmla="*/ 222 h 1353"/>
                <a:gd name="T18" fmla="*/ 967 w 1019"/>
                <a:gd name="T19" fmla="*/ 279 h 1353"/>
                <a:gd name="T20" fmla="*/ 987 w 1019"/>
                <a:gd name="T21" fmla="*/ 363 h 1353"/>
                <a:gd name="T22" fmla="*/ 989 w 1019"/>
                <a:gd name="T23" fmla="*/ 480 h 1353"/>
                <a:gd name="T24" fmla="*/ 969 w 1019"/>
                <a:gd name="T25" fmla="*/ 614 h 1353"/>
                <a:gd name="T26" fmla="*/ 978 w 1019"/>
                <a:gd name="T27" fmla="*/ 646 h 1353"/>
                <a:gd name="T28" fmla="*/ 1003 w 1019"/>
                <a:gd name="T29" fmla="*/ 659 h 1353"/>
                <a:gd name="T30" fmla="*/ 1017 w 1019"/>
                <a:gd name="T31" fmla="*/ 694 h 1353"/>
                <a:gd name="T32" fmla="*/ 1016 w 1019"/>
                <a:gd name="T33" fmla="*/ 758 h 1353"/>
                <a:gd name="T34" fmla="*/ 990 w 1019"/>
                <a:gd name="T35" fmla="*/ 859 h 1353"/>
                <a:gd name="T36" fmla="*/ 955 w 1019"/>
                <a:gd name="T37" fmla="*/ 935 h 1353"/>
                <a:gd name="T38" fmla="*/ 925 w 1019"/>
                <a:gd name="T39" fmla="*/ 966 h 1353"/>
                <a:gd name="T40" fmla="*/ 897 w 1019"/>
                <a:gd name="T41" fmla="*/ 1044 h 1353"/>
                <a:gd name="T42" fmla="*/ 837 w 1019"/>
                <a:gd name="T43" fmla="*/ 1160 h 1353"/>
                <a:gd name="T44" fmla="*/ 743 w 1019"/>
                <a:gd name="T45" fmla="*/ 1264 h 1353"/>
                <a:gd name="T46" fmla="*/ 619 w 1019"/>
                <a:gd name="T47" fmla="*/ 1335 h 1353"/>
                <a:gd name="T48" fmla="*/ 488 w 1019"/>
                <a:gd name="T49" fmla="*/ 1353 h 1353"/>
                <a:gd name="T50" fmla="*/ 360 w 1019"/>
                <a:gd name="T51" fmla="*/ 1318 h 1353"/>
                <a:gd name="T52" fmla="*/ 253 w 1019"/>
                <a:gd name="T53" fmla="*/ 1244 h 1353"/>
                <a:gd name="T54" fmla="*/ 173 w 1019"/>
                <a:gd name="T55" fmla="*/ 1146 h 1353"/>
                <a:gd name="T56" fmla="*/ 121 w 1019"/>
                <a:gd name="T57" fmla="*/ 1038 h 1353"/>
                <a:gd name="T58" fmla="*/ 95 w 1019"/>
                <a:gd name="T59" fmla="*/ 966 h 1353"/>
                <a:gd name="T60" fmla="*/ 64 w 1019"/>
                <a:gd name="T61" fmla="*/ 936 h 1353"/>
                <a:gd name="T62" fmla="*/ 30 w 1019"/>
                <a:gd name="T63" fmla="*/ 860 h 1353"/>
                <a:gd name="T64" fmla="*/ 3 w 1019"/>
                <a:gd name="T65" fmla="*/ 759 h 1353"/>
                <a:gd name="T66" fmla="*/ 2 w 1019"/>
                <a:gd name="T67" fmla="*/ 694 h 1353"/>
                <a:gd name="T68" fmla="*/ 16 w 1019"/>
                <a:gd name="T69" fmla="*/ 660 h 1353"/>
                <a:gd name="T70" fmla="*/ 41 w 1019"/>
                <a:gd name="T71" fmla="*/ 647 h 1353"/>
                <a:gd name="T72" fmla="*/ 50 w 1019"/>
                <a:gd name="T73" fmla="*/ 615 h 1353"/>
                <a:gd name="T74" fmla="*/ 32 w 1019"/>
                <a:gd name="T75" fmla="*/ 477 h 1353"/>
                <a:gd name="T76" fmla="*/ 55 w 1019"/>
                <a:gd name="T77" fmla="*/ 335 h 1353"/>
                <a:gd name="T78" fmla="*/ 113 w 1019"/>
                <a:gd name="T79" fmla="*/ 227 h 1353"/>
                <a:gd name="T80" fmla="*/ 197 w 1019"/>
                <a:gd name="T81" fmla="*/ 134 h 1353"/>
                <a:gd name="T82" fmla="*/ 307 w 1019"/>
                <a:gd name="T83" fmla="*/ 55 h 1353"/>
                <a:gd name="T84" fmla="*/ 412 w 1019"/>
                <a:gd name="T85" fmla="*/ 11 h 1353"/>
                <a:gd name="T86" fmla="*/ 523 w 1019"/>
                <a:gd name="T87" fmla="*/ 0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9" h="1353">
                  <a:moveTo>
                    <a:pt x="523" y="0"/>
                  </a:moveTo>
                  <a:lnTo>
                    <a:pt x="564" y="3"/>
                  </a:lnTo>
                  <a:lnTo>
                    <a:pt x="602" y="8"/>
                  </a:lnTo>
                  <a:lnTo>
                    <a:pt x="637" y="16"/>
                  </a:lnTo>
                  <a:lnTo>
                    <a:pt x="669" y="27"/>
                  </a:lnTo>
                  <a:lnTo>
                    <a:pt x="698" y="40"/>
                  </a:lnTo>
                  <a:lnTo>
                    <a:pt x="724" y="54"/>
                  </a:lnTo>
                  <a:lnTo>
                    <a:pt x="751" y="70"/>
                  </a:lnTo>
                  <a:lnTo>
                    <a:pt x="774" y="87"/>
                  </a:lnTo>
                  <a:lnTo>
                    <a:pt x="794" y="104"/>
                  </a:lnTo>
                  <a:lnTo>
                    <a:pt x="810" y="119"/>
                  </a:lnTo>
                  <a:lnTo>
                    <a:pt x="824" y="135"/>
                  </a:lnTo>
                  <a:lnTo>
                    <a:pt x="832" y="147"/>
                  </a:lnTo>
                  <a:lnTo>
                    <a:pt x="839" y="156"/>
                  </a:lnTo>
                  <a:lnTo>
                    <a:pt x="843" y="163"/>
                  </a:lnTo>
                  <a:lnTo>
                    <a:pt x="844" y="165"/>
                  </a:lnTo>
                  <a:lnTo>
                    <a:pt x="845" y="165"/>
                  </a:lnTo>
                  <a:lnTo>
                    <a:pt x="849" y="165"/>
                  </a:lnTo>
                  <a:lnTo>
                    <a:pt x="854" y="166"/>
                  </a:lnTo>
                  <a:lnTo>
                    <a:pt x="862" y="168"/>
                  </a:lnTo>
                  <a:lnTo>
                    <a:pt x="870" y="172"/>
                  </a:lnTo>
                  <a:lnTo>
                    <a:pt x="879" y="176"/>
                  </a:lnTo>
                  <a:lnTo>
                    <a:pt x="890" y="182"/>
                  </a:lnTo>
                  <a:lnTo>
                    <a:pt x="901" y="188"/>
                  </a:lnTo>
                  <a:lnTo>
                    <a:pt x="912" y="198"/>
                  </a:lnTo>
                  <a:lnTo>
                    <a:pt x="924" y="209"/>
                  </a:lnTo>
                  <a:lnTo>
                    <a:pt x="935" y="222"/>
                  </a:lnTo>
                  <a:lnTo>
                    <a:pt x="947" y="238"/>
                  </a:lnTo>
                  <a:lnTo>
                    <a:pt x="957" y="257"/>
                  </a:lnTo>
                  <a:lnTo>
                    <a:pt x="967" y="279"/>
                  </a:lnTo>
                  <a:lnTo>
                    <a:pt x="975" y="303"/>
                  </a:lnTo>
                  <a:lnTo>
                    <a:pt x="981" y="331"/>
                  </a:lnTo>
                  <a:lnTo>
                    <a:pt x="987" y="363"/>
                  </a:lnTo>
                  <a:lnTo>
                    <a:pt x="990" y="399"/>
                  </a:lnTo>
                  <a:lnTo>
                    <a:pt x="990" y="438"/>
                  </a:lnTo>
                  <a:lnTo>
                    <a:pt x="989" y="480"/>
                  </a:lnTo>
                  <a:lnTo>
                    <a:pt x="984" y="528"/>
                  </a:lnTo>
                  <a:lnTo>
                    <a:pt x="977" y="581"/>
                  </a:lnTo>
                  <a:lnTo>
                    <a:pt x="969" y="614"/>
                  </a:lnTo>
                  <a:lnTo>
                    <a:pt x="959" y="645"/>
                  </a:lnTo>
                  <a:lnTo>
                    <a:pt x="968" y="645"/>
                  </a:lnTo>
                  <a:lnTo>
                    <a:pt x="978" y="646"/>
                  </a:lnTo>
                  <a:lnTo>
                    <a:pt x="987" y="648"/>
                  </a:lnTo>
                  <a:lnTo>
                    <a:pt x="995" y="653"/>
                  </a:lnTo>
                  <a:lnTo>
                    <a:pt x="1003" y="659"/>
                  </a:lnTo>
                  <a:lnTo>
                    <a:pt x="1008" y="668"/>
                  </a:lnTo>
                  <a:lnTo>
                    <a:pt x="1014" y="679"/>
                  </a:lnTo>
                  <a:lnTo>
                    <a:pt x="1017" y="694"/>
                  </a:lnTo>
                  <a:lnTo>
                    <a:pt x="1019" y="712"/>
                  </a:lnTo>
                  <a:lnTo>
                    <a:pt x="1018" y="732"/>
                  </a:lnTo>
                  <a:lnTo>
                    <a:pt x="1016" y="758"/>
                  </a:lnTo>
                  <a:lnTo>
                    <a:pt x="1011" y="787"/>
                  </a:lnTo>
                  <a:lnTo>
                    <a:pt x="1002" y="821"/>
                  </a:lnTo>
                  <a:lnTo>
                    <a:pt x="990" y="859"/>
                  </a:lnTo>
                  <a:lnTo>
                    <a:pt x="978" y="891"/>
                  </a:lnTo>
                  <a:lnTo>
                    <a:pt x="966" y="917"/>
                  </a:lnTo>
                  <a:lnTo>
                    <a:pt x="955" y="935"/>
                  </a:lnTo>
                  <a:lnTo>
                    <a:pt x="945" y="951"/>
                  </a:lnTo>
                  <a:lnTo>
                    <a:pt x="935" y="959"/>
                  </a:lnTo>
                  <a:lnTo>
                    <a:pt x="925" y="966"/>
                  </a:lnTo>
                  <a:lnTo>
                    <a:pt x="917" y="968"/>
                  </a:lnTo>
                  <a:lnTo>
                    <a:pt x="909" y="1005"/>
                  </a:lnTo>
                  <a:lnTo>
                    <a:pt x="897" y="1044"/>
                  </a:lnTo>
                  <a:lnTo>
                    <a:pt x="880" y="1084"/>
                  </a:lnTo>
                  <a:lnTo>
                    <a:pt x="861" y="1122"/>
                  </a:lnTo>
                  <a:lnTo>
                    <a:pt x="837" y="1160"/>
                  </a:lnTo>
                  <a:lnTo>
                    <a:pt x="808" y="1197"/>
                  </a:lnTo>
                  <a:lnTo>
                    <a:pt x="778" y="1232"/>
                  </a:lnTo>
                  <a:lnTo>
                    <a:pt x="743" y="1264"/>
                  </a:lnTo>
                  <a:lnTo>
                    <a:pt x="704" y="1291"/>
                  </a:lnTo>
                  <a:lnTo>
                    <a:pt x="663" y="1315"/>
                  </a:lnTo>
                  <a:lnTo>
                    <a:pt x="619" y="1335"/>
                  </a:lnTo>
                  <a:lnTo>
                    <a:pt x="576" y="1347"/>
                  </a:lnTo>
                  <a:lnTo>
                    <a:pt x="533" y="1353"/>
                  </a:lnTo>
                  <a:lnTo>
                    <a:pt x="488" y="1353"/>
                  </a:lnTo>
                  <a:lnTo>
                    <a:pt x="444" y="1348"/>
                  </a:lnTo>
                  <a:lnTo>
                    <a:pt x="401" y="1336"/>
                  </a:lnTo>
                  <a:lnTo>
                    <a:pt x="360" y="1318"/>
                  </a:lnTo>
                  <a:lnTo>
                    <a:pt x="320" y="1296"/>
                  </a:lnTo>
                  <a:lnTo>
                    <a:pt x="285" y="1271"/>
                  </a:lnTo>
                  <a:lnTo>
                    <a:pt x="253" y="1244"/>
                  </a:lnTo>
                  <a:lnTo>
                    <a:pt x="222" y="1212"/>
                  </a:lnTo>
                  <a:lnTo>
                    <a:pt x="196" y="1180"/>
                  </a:lnTo>
                  <a:lnTo>
                    <a:pt x="173" y="1146"/>
                  </a:lnTo>
                  <a:lnTo>
                    <a:pt x="152" y="1110"/>
                  </a:lnTo>
                  <a:lnTo>
                    <a:pt x="135" y="1074"/>
                  </a:lnTo>
                  <a:lnTo>
                    <a:pt x="121" y="1038"/>
                  </a:lnTo>
                  <a:lnTo>
                    <a:pt x="111" y="1003"/>
                  </a:lnTo>
                  <a:lnTo>
                    <a:pt x="104" y="968"/>
                  </a:lnTo>
                  <a:lnTo>
                    <a:pt x="95" y="966"/>
                  </a:lnTo>
                  <a:lnTo>
                    <a:pt x="85" y="960"/>
                  </a:lnTo>
                  <a:lnTo>
                    <a:pt x="75" y="951"/>
                  </a:lnTo>
                  <a:lnTo>
                    <a:pt x="64" y="936"/>
                  </a:lnTo>
                  <a:lnTo>
                    <a:pt x="53" y="917"/>
                  </a:lnTo>
                  <a:lnTo>
                    <a:pt x="43" y="892"/>
                  </a:lnTo>
                  <a:lnTo>
                    <a:pt x="30" y="860"/>
                  </a:lnTo>
                  <a:lnTo>
                    <a:pt x="18" y="821"/>
                  </a:lnTo>
                  <a:lnTo>
                    <a:pt x="10" y="788"/>
                  </a:lnTo>
                  <a:lnTo>
                    <a:pt x="3" y="759"/>
                  </a:lnTo>
                  <a:lnTo>
                    <a:pt x="1" y="734"/>
                  </a:lnTo>
                  <a:lnTo>
                    <a:pt x="0" y="712"/>
                  </a:lnTo>
                  <a:lnTo>
                    <a:pt x="2" y="694"/>
                  </a:lnTo>
                  <a:lnTo>
                    <a:pt x="5" y="680"/>
                  </a:lnTo>
                  <a:lnTo>
                    <a:pt x="11" y="669"/>
                  </a:lnTo>
                  <a:lnTo>
                    <a:pt x="16" y="660"/>
                  </a:lnTo>
                  <a:lnTo>
                    <a:pt x="24" y="654"/>
                  </a:lnTo>
                  <a:lnTo>
                    <a:pt x="33" y="650"/>
                  </a:lnTo>
                  <a:lnTo>
                    <a:pt x="41" y="647"/>
                  </a:lnTo>
                  <a:lnTo>
                    <a:pt x="51" y="646"/>
                  </a:lnTo>
                  <a:lnTo>
                    <a:pt x="60" y="646"/>
                  </a:lnTo>
                  <a:lnTo>
                    <a:pt x="50" y="615"/>
                  </a:lnTo>
                  <a:lnTo>
                    <a:pt x="44" y="582"/>
                  </a:lnTo>
                  <a:lnTo>
                    <a:pt x="35" y="528"/>
                  </a:lnTo>
                  <a:lnTo>
                    <a:pt x="32" y="477"/>
                  </a:lnTo>
                  <a:lnTo>
                    <a:pt x="34" y="427"/>
                  </a:lnTo>
                  <a:lnTo>
                    <a:pt x="43" y="378"/>
                  </a:lnTo>
                  <a:lnTo>
                    <a:pt x="55" y="335"/>
                  </a:lnTo>
                  <a:lnTo>
                    <a:pt x="71" y="297"/>
                  </a:lnTo>
                  <a:lnTo>
                    <a:pt x="91" y="260"/>
                  </a:lnTo>
                  <a:lnTo>
                    <a:pt x="113" y="227"/>
                  </a:lnTo>
                  <a:lnTo>
                    <a:pt x="137" y="196"/>
                  </a:lnTo>
                  <a:lnTo>
                    <a:pt x="163" y="167"/>
                  </a:lnTo>
                  <a:lnTo>
                    <a:pt x="197" y="134"/>
                  </a:lnTo>
                  <a:lnTo>
                    <a:pt x="234" y="103"/>
                  </a:lnTo>
                  <a:lnTo>
                    <a:pt x="273" y="76"/>
                  </a:lnTo>
                  <a:lnTo>
                    <a:pt x="307" y="55"/>
                  </a:lnTo>
                  <a:lnTo>
                    <a:pt x="342" y="36"/>
                  </a:lnTo>
                  <a:lnTo>
                    <a:pt x="381" y="21"/>
                  </a:lnTo>
                  <a:lnTo>
                    <a:pt x="412" y="11"/>
                  </a:lnTo>
                  <a:lnTo>
                    <a:pt x="445" y="6"/>
                  </a:lnTo>
                  <a:lnTo>
                    <a:pt x="479" y="3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519"/>
            <p:cNvSpPr>
              <a:spLocks/>
            </p:cNvSpPr>
            <p:nvPr/>
          </p:nvSpPr>
          <p:spPr bwMode="auto">
            <a:xfrm>
              <a:off x="4435475" y="2041525"/>
              <a:ext cx="138112" cy="182563"/>
            </a:xfrm>
            <a:custGeom>
              <a:avLst/>
              <a:gdLst>
                <a:gd name="T0" fmla="*/ 477 w 861"/>
                <a:gd name="T1" fmla="*/ 2 h 1145"/>
                <a:gd name="T2" fmla="*/ 539 w 861"/>
                <a:gd name="T3" fmla="*/ 14 h 1145"/>
                <a:gd name="T4" fmla="*/ 591 w 861"/>
                <a:gd name="T5" fmla="*/ 34 h 1145"/>
                <a:gd name="T6" fmla="*/ 639 w 861"/>
                <a:gd name="T7" fmla="*/ 61 h 1145"/>
                <a:gd name="T8" fmla="*/ 677 w 861"/>
                <a:gd name="T9" fmla="*/ 93 h 1145"/>
                <a:gd name="T10" fmla="*/ 701 w 861"/>
                <a:gd name="T11" fmla="*/ 120 h 1145"/>
                <a:gd name="T12" fmla="*/ 713 w 861"/>
                <a:gd name="T13" fmla="*/ 137 h 1145"/>
                <a:gd name="T14" fmla="*/ 715 w 861"/>
                <a:gd name="T15" fmla="*/ 140 h 1145"/>
                <a:gd name="T16" fmla="*/ 724 w 861"/>
                <a:gd name="T17" fmla="*/ 141 h 1145"/>
                <a:gd name="T18" fmla="*/ 739 w 861"/>
                <a:gd name="T19" fmla="*/ 146 h 1145"/>
                <a:gd name="T20" fmla="*/ 759 w 861"/>
                <a:gd name="T21" fmla="*/ 157 h 1145"/>
                <a:gd name="T22" fmla="*/ 781 w 861"/>
                <a:gd name="T23" fmla="*/ 176 h 1145"/>
                <a:gd name="T24" fmla="*/ 802 w 861"/>
                <a:gd name="T25" fmla="*/ 203 h 1145"/>
                <a:gd name="T26" fmla="*/ 819 w 861"/>
                <a:gd name="T27" fmla="*/ 242 h 1145"/>
                <a:gd name="T28" fmla="*/ 832 w 861"/>
                <a:gd name="T29" fmla="*/ 294 h 1145"/>
                <a:gd name="T30" fmla="*/ 837 w 861"/>
                <a:gd name="T31" fmla="*/ 360 h 1145"/>
                <a:gd name="T32" fmla="*/ 832 w 861"/>
                <a:gd name="T33" fmla="*/ 444 h 1145"/>
                <a:gd name="T34" fmla="*/ 819 w 861"/>
                <a:gd name="T35" fmla="*/ 519 h 1145"/>
                <a:gd name="T36" fmla="*/ 819 w 861"/>
                <a:gd name="T37" fmla="*/ 546 h 1145"/>
                <a:gd name="T38" fmla="*/ 836 w 861"/>
                <a:gd name="T39" fmla="*/ 549 h 1145"/>
                <a:gd name="T40" fmla="*/ 849 w 861"/>
                <a:gd name="T41" fmla="*/ 561 h 1145"/>
                <a:gd name="T42" fmla="*/ 859 w 861"/>
                <a:gd name="T43" fmla="*/ 582 h 1145"/>
                <a:gd name="T44" fmla="*/ 861 w 861"/>
                <a:gd name="T45" fmla="*/ 615 h 1145"/>
                <a:gd name="T46" fmla="*/ 854 w 861"/>
                <a:gd name="T47" fmla="*/ 663 h 1145"/>
                <a:gd name="T48" fmla="*/ 835 w 861"/>
                <a:gd name="T49" fmla="*/ 731 h 1145"/>
                <a:gd name="T50" fmla="*/ 813 w 861"/>
                <a:gd name="T51" fmla="*/ 783 h 1145"/>
                <a:gd name="T52" fmla="*/ 792 w 861"/>
                <a:gd name="T53" fmla="*/ 811 h 1145"/>
                <a:gd name="T54" fmla="*/ 774 w 861"/>
                <a:gd name="T55" fmla="*/ 818 h 1145"/>
                <a:gd name="T56" fmla="*/ 755 w 861"/>
                <a:gd name="T57" fmla="*/ 890 h 1145"/>
                <a:gd name="T58" fmla="*/ 719 w 861"/>
                <a:gd name="T59" fmla="*/ 962 h 1145"/>
                <a:gd name="T60" fmla="*/ 667 w 861"/>
                <a:gd name="T61" fmla="*/ 1031 h 1145"/>
                <a:gd name="T62" fmla="*/ 602 w 861"/>
                <a:gd name="T63" fmla="*/ 1089 h 1145"/>
                <a:gd name="T64" fmla="*/ 522 w 861"/>
                <a:gd name="T65" fmla="*/ 1129 h 1145"/>
                <a:gd name="T66" fmla="*/ 448 w 861"/>
                <a:gd name="T67" fmla="*/ 1145 h 1145"/>
                <a:gd name="T68" fmla="*/ 374 w 861"/>
                <a:gd name="T69" fmla="*/ 1139 h 1145"/>
                <a:gd name="T70" fmla="*/ 299 w 861"/>
                <a:gd name="T71" fmla="*/ 1114 h 1145"/>
                <a:gd name="T72" fmla="*/ 231 w 861"/>
                <a:gd name="T73" fmla="*/ 1069 h 1145"/>
                <a:gd name="T74" fmla="*/ 175 w 861"/>
                <a:gd name="T75" fmla="*/ 1014 h 1145"/>
                <a:gd name="T76" fmla="*/ 132 w 861"/>
                <a:gd name="T77" fmla="*/ 950 h 1145"/>
                <a:gd name="T78" fmla="*/ 103 w 861"/>
                <a:gd name="T79" fmla="*/ 884 h 1145"/>
                <a:gd name="T80" fmla="*/ 85 w 861"/>
                <a:gd name="T81" fmla="*/ 818 h 1145"/>
                <a:gd name="T82" fmla="*/ 68 w 861"/>
                <a:gd name="T83" fmla="*/ 810 h 1145"/>
                <a:gd name="T84" fmla="*/ 47 w 861"/>
                <a:gd name="T85" fmla="*/ 782 h 1145"/>
                <a:gd name="T86" fmla="*/ 26 w 861"/>
                <a:gd name="T87" fmla="*/ 731 h 1145"/>
                <a:gd name="T88" fmla="*/ 8 w 861"/>
                <a:gd name="T89" fmla="*/ 663 h 1145"/>
                <a:gd name="T90" fmla="*/ 0 w 861"/>
                <a:gd name="T91" fmla="*/ 615 h 1145"/>
                <a:gd name="T92" fmla="*/ 2 w 861"/>
                <a:gd name="T93" fmla="*/ 582 h 1145"/>
                <a:gd name="T94" fmla="*/ 12 w 861"/>
                <a:gd name="T95" fmla="*/ 561 h 1145"/>
                <a:gd name="T96" fmla="*/ 26 w 861"/>
                <a:gd name="T97" fmla="*/ 550 h 1145"/>
                <a:gd name="T98" fmla="*/ 43 w 861"/>
                <a:gd name="T99" fmla="*/ 546 h 1145"/>
                <a:gd name="T100" fmla="*/ 41 w 861"/>
                <a:gd name="T101" fmla="*/ 519 h 1145"/>
                <a:gd name="T102" fmla="*/ 28 w 861"/>
                <a:gd name="T103" fmla="*/ 447 h 1145"/>
                <a:gd name="T104" fmla="*/ 27 w 861"/>
                <a:gd name="T105" fmla="*/ 360 h 1145"/>
                <a:gd name="T106" fmla="*/ 46 w 861"/>
                <a:gd name="T107" fmla="*/ 284 h 1145"/>
                <a:gd name="T108" fmla="*/ 75 w 861"/>
                <a:gd name="T109" fmla="*/ 219 h 1145"/>
                <a:gd name="T110" fmla="*/ 115 w 861"/>
                <a:gd name="T111" fmla="*/ 165 h 1145"/>
                <a:gd name="T112" fmla="*/ 166 w 861"/>
                <a:gd name="T113" fmla="*/ 113 h 1145"/>
                <a:gd name="T114" fmla="*/ 231 w 861"/>
                <a:gd name="T115" fmla="*/ 65 h 1145"/>
                <a:gd name="T116" fmla="*/ 290 w 861"/>
                <a:gd name="T117" fmla="*/ 31 h 1145"/>
                <a:gd name="T118" fmla="*/ 348 w 861"/>
                <a:gd name="T119" fmla="*/ 10 h 1145"/>
                <a:gd name="T120" fmla="*/ 405 w 861"/>
                <a:gd name="T121" fmla="*/ 2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61" h="1145">
                  <a:moveTo>
                    <a:pt x="442" y="0"/>
                  </a:moveTo>
                  <a:lnTo>
                    <a:pt x="477" y="2"/>
                  </a:lnTo>
                  <a:lnTo>
                    <a:pt x="510" y="7"/>
                  </a:lnTo>
                  <a:lnTo>
                    <a:pt x="539" y="14"/>
                  </a:lnTo>
                  <a:lnTo>
                    <a:pt x="565" y="23"/>
                  </a:lnTo>
                  <a:lnTo>
                    <a:pt x="591" y="34"/>
                  </a:lnTo>
                  <a:lnTo>
                    <a:pt x="613" y="46"/>
                  </a:lnTo>
                  <a:lnTo>
                    <a:pt x="639" y="61"/>
                  </a:lnTo>
                  <a:lnTo>
                    <a:pt x="660" y="78"/>
                  </a:lnTo>
                  <a:lnTo>
                    <a:pt x="677" y="93"/>
                  </a:lnTo>
                  <a:lnTo>
                    <a:pt x="691" y="108"/>
                  </a:lnTo>
                  <a:lnTo>
                    <a:pt x="701" y="120"/>
                  </a:lnTo>
                  <a:lnTo>
                    <a:pt x="709" y="130"/>
                  </a:lnTo>
                  <a:lnTo>
                    <a:pt x="713" y="137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4" y="141"/>
                  </a:lnTo>
                  <a:lnTo>
                    <a:pt x="732" y="143"/>
                  </a:lnTo>
                  <a:lnTo>
                    <a:pt x="739" y="146"/>
                  </a:lnTo>
                  <a:lnTo>
                    <a:pt x="749" y="152"/>
                  </a:lnTo>
                  <a:lnTo>
                    <a:pt x="759" y="157"/>
                  </a:lnTo>
                  <a:lnTo>
                    <a:pt x="770" y="166"/>
                  </a:lnTo>
                  <a:lnTo>
                    <a:pt x="781" y="176"/>
                  </a:lnTo>
                  <a:lnTo>
                    <a:pt x="791" y="188"/>
                  </a:lnTo>
                  <a:lnTo>
                    <a:pt x="802" y="203"/>
                  </a:lnTo>
                  <a:lnTo>
                    <a:pt x="811" y="222"/>
                  </a:lnTo>
                  <a:lnTo>
                    <a:pt x="819" y="242"/>
                  </a:lnTo>
                  <a:lnTo>
                    <a:pt x="827" y="266"/>
                  </a:lnTo>
                  <a:lnTo>
                    <a:pt x="832" y="294"/>
                  </a:lnTo>
                  <a:lnTo>
                    <a:pt x="836" y="325"/>
                  </a:lnTo>
                  <a:lnTo>
                    <a:pt x="837" y="360"/>
                  </a:lnTo>
                  <a:lnTo>
                    <a:pt x="836" y="399"/>
                  </a:lnTo>
                  <a:lnTo>
                    <a:pt x="832" y="444"/>
                  </a:lnTo>
                  <a:lnTo>
                    <a:pt x="826" y="492"/>
                  </a:lnTo>
                  <a:lnTo>
                    <a:pt x="819" y="519"/>
                  </a:lnTo>
                  <a:lnTo>
                    <a:pt x="811" y="547"/>
                  </a:lnTo>
                  <a:lnTo>
                    <a:pt x="819" y="546"/>
                  </a:lnTo>
                  <a:lnTo>
                    <a:pt x="827" y="547"/>
                  </a:lnTo>
                  <a:lnTo>
                    <a:pt x="836" y="549"/>
                  </a:lnTo>
                  <a:lnTo>
                    <a:pt x="843" y="553"/>
                  </a:lnTo>
                  <a:lnTo>
                    <a:pt x="849" y="561"/>
                  </a:lnTo>
                  <a:lnTo>
                    <a:pt x="854" y="570"/>
                  </a:lnTo>
                  <a:lnTo>
                    <a:pt x="859" y="582"/>
                  </a:lnTo>
                  <a:lnTo>
                    <a:pt x="861" y="597"/>
                  </a:lnTo>
                  <a:lnTo>
                    <a:pt x="861" y="615"/>
                  </a:lnTo>
                  <a:lnTo>
                    <a:pt x="859" y="637"/>
                  </a:lnTo>
                  <a:lnTo>
                    <a:pt x="854" y="663"/>
                  </a:lnTo>
                  <a:lnTo>
                    <a:pt x="847" y="694"/>
                  </a:lnTo>
                  <a:lnTo>
                    <a:pt x="835" y="731"/>
                  </a:lnTo>
                  <a:lnTo>
                    <a:pt x="824" y="761"/>
                  </a:lnTo>
                  <a:lnTo>
                    <a:pt x="813" y="783"/>
                  </a:lnTo>
                  <a:lnTo>
                    <a:pt x="802" y="800"/>
                  </a:lnTo>
                  <a:lnTo>
                    <a:pt x="792" y="811"/>
                  </a:lnTo>
                  <a:lnTo>
                    <a:pt x="783" y="816"/>
                  </a:lnTo>
                  <a:lnTo>
                    <a:pt x="774" y="818"/>
                  </a:lnTo>
                  <a:lnTo>
                    <a:pt x="767" y="854"/>
                  </a:lnTo>
                  <a:lnTo>
                    <a:pt x="755" y="890"/>
                  </a:lnTo>
                  <a:lnTo>
                    <a:pt x="739" y="926"/>
                  </a:lnTo>
                  <a:lnTo>
                    <a:pt x="719" y="962"/>
                  </a:lnTo>
                  <a:lnTo>
                    <a:pt x="695" y="997"/>
                  </a:lnTo>
                  <a:lnTo>
                    <a:pt x="667" y="1031"/>
                  </a:lnTo>
                  <a:lnTo>
                    <a:pt x="635" y="1062"/>
                  </a:lnTo>
                  <a:lnTo>
                    <a:pt x="602" y="1089"/>
                  </a:lnTo>
                  <a:lnTo>
                    <a:pt x="563" y="1112"/>
                  </a:lnTo>
                  <a:lnTo>
                    <a:pt x="522" y="1129"/>
                  </a:lnTo>
                  <a:lnTo>
                    <a:pt x="486" y="1139"/>
                  </a:lnTo>
                  <a:lnTo>
                    <a:pt x="448" y="1145"/>
                  </a:lnTo>
                  <a:lnTo>
                    <a:pt x="411" y="1145"/>
                  </a:lnTo>
                  <a:lnTo>
                    <a:pt x="374" y="1139"/>
                  </a:lnTo>
                  <a:lnTo>
                    <a:pt x="337" y="1129"/>
                  </a:lnTo>
                  <a:lnTo>
                    <a:pt x="299" y="1114"/>
                  </a:lnTo>
                  <a:lnTo>
                    <a:pt x="264" y="1093"/>
                  </a:lnTo>
                  <a:lnTo>
                    <a:pt x="231" y="1069"/>
                  </a:lnTo>
                  <a:lnTo>
                    <a:pt x="201" y="1043"/>
                  </a:lnTo>
                  <a:lnTo>
                    <a:pt x="175" y="1014"/>
                  </a:lnTo>
                  <a:lnTo>
                    <a:pt x="152" y="982"/>
                  </a:lnTo>
                  <a:lnTo>
                    <a:pt x="132" y="950"/>
                  </a:lnTo>
                  <a:lnTo>
                    <a:pt x="116" y="917"/>
                  </a:lnTo>
                  <a:lnTo>
                    <a:pt x="103" y="884"/>
                  </a:lnTo>
                  <a:lnTo>
                    <a:pt x="92" y="851"/>
                  </a:lnTo>
                  <a:lnTo>
                    <a:pt x="85" y="818"/>
                  </a:lnTo>
                  <a:lnTo>
                    <a:pt x="76" y="816"/>
                  </a:lnTo>
                  <a:lnTo>
                    <a:pt x="68" y="810"/>
                  </a:lnTo>
                  <a:lnTo>
                    <a:pt x="58" y="799"/>
                  </a:lnTo>
                  <a:lnTo>
                    <a:pt x="47" y="782"/>
                  </a:lnTo>
                  <a:lnTo>
                    <a:pt x="37" y="761"/>
                  </a:lnTo>
                  <a:lnTo>
                    <a:pt x="26" y="731"/>
                  </a:lnTo>
                  <a:lnTo>
                    <a:pt x="15" y="694"/>
                  </a:lnTo>
                  <a:lnTo>
                    <a:pt x="8" y="663"/>
                  </a:lnTo>
                  <a:lnTo>
                    <a:pt x="2" y="637"/>
                  </a:lnTo>
                  <a:lnTo>
                    <a:pt x="0" y="615"/>
                  </a:lnTo>
                  <a:lnTo>
                    <a:pt x="0" y="597"/>
                  </a:lnTo>
                  <a:lnTo>
                    <a:pt x="2" y="582"/>
                  </a:lnTo>
                  <a:lnTo>
                    <a:pt x="6" y="570"/>
                  </a:lnTo>
                  <a:lnTo>
                    <a:pt x="12" y="561"/>
                  </a:lnTo>
                  <a:lnTo>
                    <a:pt x="19" y="554"/>
                  </a:lnTo>
                  <a:lnTo>
                    <a:pt x="26" y="550"/>
                  </a:lnTo>
                  <a:lnTo>
                    <a:pt x="34" y="547"/>
                  </a:lnTo>
                  <a:lnTo>
                    <a:pt x="43" y="546"/>
                  </a:lnTo>
                  <a:lnTo>
                    <a:pt x="51" y="547"/>
                  </a:lnTo>
                  <a:lnTo>
                    <a:pt x="41" y="519"/>
                  </a:lnTo>
                  <a:lnTo>
                    <a:pt x="36" y="492"/>
                  </a:lnTo>
                  <a:lnTo>
                    <a:pt x="28" y="447"/>
                  </a:lnTo>
                  <a:lnTo>
                    <a:pt x="26" y="403"/>
                  </a:lnTo>
                  <a:lnTo>
                    <a:pt x="27" y="360"/>
                  </a:lnTo>
                  <a:lnTo>
                    <a:pt x="35" y="319"/>
                  </a:lnTo>
                  <a:lnTo>
                    <a:pt x="46" y="284"/>
                  </a:lnTo>
                  <a:lnTo>
                    <a:pt x="59" y="250"/>
                  </a:lnTo>
                  <a:lnTo>
                    <a:pt x="75" y="219"/>
                  </a:lnTo>
                  <a:lnTo>
                    <a:pt x="94" y="191"/>
                  </a:lnTo>
                  <a:lnTo>
                    <a:pt x="115" y="165"/>
                  </a:lnTo>
                  <a:lnTo>
                    <a:pt x="137" y="142"/>
                  </a:lnTo>
                  <a:lnTo>
                    <a:pt x="166" y="113"/>
                  </a:lnTo>
                  <a:lnTo>
                    <a:pt x="198" y="87"/>
                  </a:lnTo>
                  <a:lnTo>
                    <a:pt x="231" y="65"/>
                  </a:lnTo>
                  <a:lnTo>
                    <a:pt x="259" y="46"/>
                  </a:lnTo>
                  <a:lnTo>
                    <a:pt x="290" y="31"/>
                  </a:lnTo>
                  <a:lnTo>
                    <a:pt x="322" y="18"/>
                  </a:lnTo>
                  <a:lnTo>
                    <a:pt x="348" y="10"/>
                  </a:lnTo>
                  <a:lnTo>
                    <a:pt x="376" y="5"/>
                  </a:lnTo>
                  <a:lnTo>
                    <a:pt x="405" y="2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2" name="Group 1161"/>
          <p:cNvGrpSpPr/>
          <p:nvPr/>
        </p:nvGrpSpPr>
        <p:grpSpPr>
          <a:xfrm>
            <a:off x="5374390" y="1906588"/>
            <a:ext cx="498475" cy="573088"/>
            <a:chOff x="5353050" y="1906588"/>
            <a:chExt cx="498475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6" name="Freeform 524"/>
            <p:cNvSpPr>
              <a:spLocks/>
            </p:cNvSpPr>
            <p:nvPr/>
          </p:nvSpPr>
          <p:spPr bwMode="auto">
            <a:xfrm>
              <a:off x="5437188" y="2078038"/>
              <a:ext cx="153988" cy="196850"/>
            </a:xfrm>
            <a:custGeom>
              <a:avLst/>
              <a:gdLst>
                <a:gd name="T0" fmla="*/ 483 w 966"/>
                <a:gd name="T1" fmla="*/ 0 h 1239"/>
                <a:gd name="T2" fmla="*/ 500 w 966"/>
                <a:gd name="T3" fmla="*/ 0 h 1239"/>
                <a:gd name="T4" fmla="*/ 528 w 966"/>
                <a:gd name="T5" fmla="*/ 1 h 1239"/>
                <a:gd name="T6" fmla="*/ 567 w 966"/>
                <a:gd name="T7" fmla="*/ 6 h 1239"/>
                <a:gd name="T8" fmla="*/ 613 w 966"/>
                <a:gd name="T9" fmla="*/ 15 h 1239"/>
                <a:gd name="T10" fmla="*/ 663 w 966"/>
                <a:gd name="T11" fmla="*/ 30 h 1239"/>
                <a:gd name="T12" fmla="*/ 716 w 966"/>
                <a:gd name="T13" fmla="*/ 52 h 1239"/>
                <a:gd name="T14" fmla="*/ 770 w 966"/>
                <a:gd name="T15" fmla="*/ 84 h 1239"/>
                <a:gd name="T16" fmla="*/ 820 w 966"/>
                <a:gd name="T17" fmla="*/ 126 h 1239"/>
                <a:gd name="T18" fmla="*/ 867 w 966"/>
                <a:gd name="T19" fmla="*/ 180 h 1239"/>
                <a:gd name="T20" fmla="*/ 907 w 966"/>
                <a:gd name="T21" fmla="*/ 249 h 1239"/>
                <a:gd name="T22" fmla="*/ 939 w 966"/>
                <a:gd name="T23" fmla="*/ 333 h 1239"/>
                <a:gd name="T24" fmla="*/ 957 w 966"/>
                <a:gd name="T25" fmla="*/ 434 h 1239"/>
                <a:gd name="T26" fmla="*/ 962 w 966"/>
                <a:gd name="T27" fmla="*/ 493 h 1239"/>
                <a:gd name="T28" fmla="*/ 964 w 966"/>
                <a:gd name="T29" fmla="*/ 510 h 1239"/>
                <a:gd name="T30" fmla="*/ 965 w 966"/>
                <a:gd name="T31" fmla="*/ 542 h 1239"/>
                <a:gd name="T32" fmla="*/ 966 w 966"/>
                <a:gd name="T33" fmla="*/ 587 h 1239"/>
                <a:gd name="T34" fmla="*/ 965 w 966"/>
                <a:gd name="T35" fmla="*/ 642 h 1239"/>
                <a:gd name="T36" fmla="*/ 961 w 966"/>
                <a:gd name="T37" fmla="*/ 705 h 1239"/>
                <a:gd name="T38" fmla="*/ 952 w 966"/>
                <a:gd name="T39" fmla="*/ 774 h 1239"/>
                <a:gd name="T40" fmla="*/ 938 w 966"/>
                <a:gd name="T41" fmla="*/ 845 h 1239"/>
                <a:gd name="T42" fmla="*/ 917 w 966"/>
                <a:gd name="T43" fmla="*/ 916 h 1239"/>
                <a:gd name="T44" fmla="*/ 888 w 966"/>
                <a:gd name="T45" fmla="*/ 986 h 1239"/>
                <a:gd name="T46" fmla="*/ 850 w 966"/>
                <a:gd name="T47" fmla="*/ 1053 h 1239"/>
                <a:gd name="T48" fmla="*/ 803 w 966"/>
                <a:gd name="T49" fmla="*/ 1113 h 1239"/>
                <a:gd name="T50" fmla="*/ 743 w 966"/>
                <a:gd name="T51" fmla="*/ 1163 h 1239"/>
                <a:gd name="T52" fmla="*/ 672 w 966"/>
                <a:gd name="T53" fmla="*/ 1203 h 1239"/>
                <a:gd name="T54" fmla="*/ 586 w 966"/>
                <a:gd name="T55" fmla="*/ 1229 h 1239"/>
                <a:gd name="T56" fmla="*/ 486 w 966"/>
                <a:gd name="T57" fmla="*/ 1239 h 1239"/>
                <a:gd name="T58" fmla="*/ 428 w 966"/>
                <a:gd name="T59" fmla="*/ 1237 h 1239"/>
                <a:gd name="T60" fmla="*/ 336 w 966"/>
                <a:gd name="T61" fmla="*/ 1218 h 1239"/>
                <a:gd name="T62" fmla="*/ 258 w 966"/>
                <a:gd name="T63" fmla="*/ 1185 h 1239"/>
                <a:gd name="T64" fmla="*/ 192 w 966"/>
                <a:gd name="T65" fmla="*/ 1139 h 1239"/>
                <a:gd name="T66" fmla="*/ 140 w 966"/>
                <a:gd name="T67" fmla="*/ 1084 h 1239"/>
                <a:gd name="T68" fmla="*/ 97 w 966"/>
                <a:gd name="T69" fmla="*/ 1021 h 1239"/>
                <a:gd name="T70" fmla="*/ 64 w 966"/>
                <a:gd name="T71" fmla="*/ 952 h 1239"/>
                <a:gd name="T72" fmla="*/ 39 w 966"/>
                <a:gd name="T73" fmla="*/ 881 h 1239"/>
                <a:gd name="T74" fmla="*/ 21 w 966"/>
                <a:gd name="T75" fmla="*/ 809 h 1239"/>
                <a:gd name="T76" fmla="*/ 10 w 966"/>
                <a:gd name="T77" fmla="*/ 739 h 1239"/>
                <a:gd name="T78" fmla="*/ 4 w 966"/>
                <a:gd name="T79" fmla="*/ 673 h 1239"/>
                <a:gd name="T80" fmla="*/ 0 w 966"/>
                <a:gd name="T81" fmla="*/ 614 h 1239"/>
                <a:gd name="T82" fmla="*/ 0 w 966"/>
                <a:gd name="T83" fmla="*/ 563 h 1239"/>
                <a:gd name="T84" fmla="*/ 2 w 966"/>
                <a:gd name="T85" fmla="*/ 525 h 1239"/>
                <a:gd name="T86" fmla="*/ 4 w 966"/>
                <a:gd name="T87" fmla="*/ 499 h 1239"/>
                <a:gd name="T88" fmla="*/ 5 w 966"/>
                <a:gd name="T89" fmla="*/ 491 h 1239"/>
                <a:gd name="T90" fmla="*/ 17 w 966"/>
                <a:gd name="T91" fmla="*/ 381 h 1239"/>
                <a:gd name="T92" fmla="*/ 43 w 966"/>
                <a:gd name="T93" fmla="*/ 289 h 1239"/>
                <a:gd name="T94" fmla="*/ 78 w 966"/>
                <a:gd name="T95" fmla="*/ 213 h 1239"/>
                <a:gd name="T96" fmla="*/ 122 w 966"/>
                <a:gd name="T97" fmla="*/ 152 h 1239"/>
                <a:gd name="T98" fmla="*/ 172 w 966"/>
                <a:gd name="T99" fmla="*/ 103 h 1239"/>
                <a:gd name="T100" fmla="*/ 224 w 966"/>
                <a:gd name="T101" fmla="*/ 66 h 1239"/>
                <a:gd name="T102" fmla="*/ 278 w 966"/>
                <a:gd name="T103" fmla="*/ 40 h 1239"/>
                <a:gd name="T104" fmla="*/ 330 w 966"/>
                <a:gd name="T105" fmla="*/ 21 h 1239"/>
                <a:gd name="T106" fmla="*/ 378 w 966"/>
                <a:gd name="T107" fmla="*/ 9 h 1239"/>
                <a:gd name="T108" fmla="*/ 421 w 966"/>
                <a:gd name="T109" fmla="*/ 4 h 1239"/>
                <a:gd name="T110" fmla="*/ 454 w 966"/>
                <a:gd name="T111" fmla="*/ 0 h 1239"/>
                <a:gd name="T112" fmla="*/ 477 w 966"/>
                <a:gd name="T113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6" h="1239">
                  <a:moveTo>
                    <a:pt x="477" y="0"/>
                  </a:moveTo>
                  <a:lnTo>
                    <a:pt x="483" y="0"/>
                  </a:lnTo>
                  <a:lnTo>
                    <a:pt x="490" y="0"/>
                  </a:lnTo>
                  <a:lnTo>
                    <a:pt x="500" y="0"/>
                  </a:lnTo>
                  <a:lnTo>
                    <a:pt x="513" y="0"/>
                  </a:lnTo>
                  <a:lnTo>
                    <a:pt x="528" y="1"/>
                  </a:lnTo>
                  <a:lnTo>
                    <a:pt x="547" y="4"/>
                  </a:lnTo>
                  <a:lnTo>
                    <a:pt x="567" y="6"/>
                  </a:lnTo>
                  <a:lnTo>
                    <a:pt x="589" y="9"/>
                  </a:lnTo>
                  <a:lnTo>
                    <a:pt x="613" y="15"/>
                  </a:lnTo>
                  <a:lnTo>
                    <a:pt x="637" y="21"/>
                  </a:lnTo>
                  <a:lnTo>
                    <a:pt x="663" y="30"/>
                  </a:lnTo>
                  <a:lnTo>
                    <a:pt x="690" y="40"/>
                  </a:lnTo>
                  <a:lnTo>
                    <a:pt x="716" y="52"/>
                  </a:lnTo>
                  <a:lnTo>
                    <a:pt x="742" y="66"/>
                  </a:lnTo>
                  <a:lnTo>
                    <a:pt x="770" y="84"/>
                  </a:lnTo>
                  <a:lnTo>
                    <a:pt x="795" y="103"/>
                  </a:lnTo>
                  <a:lnTo>
                    <a:pt x="820" y="126"/>
                  </a:lnTo>
                  <a:lnTo>
                    <a:pt x="844" y="152"/>
                  </a:lnTo>
                  <a:lnTo>
                    <a:pt x="867" y="180"/>
                  </a:lnTo>
                  <a:lnTo>
                    <a:pt x="888" y="213"/>
                  </a:lnTo>
                  <a:lnTo>
                    <a:pt x="907" y="249"/>
                  </a:lnTo>
                  <a:lnTo>
                    <a:pt x="924" y="289"/>
                  </a:lnTo>
                  <a:lnTo>
                    <a:pt x="939" y="333"/>
                  </a:lnTo>
                  <a:lnTo>
                    <a:pt x="950" y="381"/>
                  </a:lnTo>
                  <a:lnTo>
                    <a:pt x="957" y="434"/>
                  </a:lnTo>
                  <a:lnTo>
                    <a:pt x="962" y="491"/>
                  </a:lnTo>
                  <a:lnTo>
                    <a:pt x="962" y="493"/>
                  </a:lnTo>
                  <a:lnTo>
                    <a:pt x="963" y="499"/>
                  </a:lnTo>
                  <a:lnTo>
                    <a:pt x="964" y="510"/>
                  </a:lnTo>
                  <a:lnTo>
                    <a:pt x="965" y="525"/>
                  </a:lnTo>
                  <a:lnTo>
                    <a:pt x="965" y="542"/>
                  </a:lnTo>
                  <a:lnTo>
                    <a:pt x="966" y="563"/>
                  </a:lnTo>
                  <a:lnTo>
                    <a:pt x="966" y="587"/>
                  </a:lnTo>
                  <a:lnTo>
                    <a:pt x="966" y="614"/>
                  </a:lnTo>
                  <a:lnTo>
                    <a:pt x="965" y="642"/>
                  </a:lnTo>
                  <a:lnTo>
                    <a:pt x="963" y="673"/>
                  </a:lnTo>
                  <a:lnTo>
                    <a:pt x="961" y="705"/>
                  </a:lnTo>
                  <a:lnTo>
                    <a:pt x="956" y="739"/>
                  </a:lnTo>
                  <a:lnTo>
                    <a:pt x="952" y="774"/>
                  </a:lnTo>
                  <a:lnTo>
                    <a:pt x="945" y="809"/>
                  </a:lnTo>
                  <a:lnTo>
                    <a:pt x="938" y="845"/>
                  </a:lnTo>
                  <a:lnTo>
                    <a:pt x="928" y="880"/>
                  </a:lnTo>
                  <a:lnTo>
                    <a:pt x="917" y="916"/>
                  </a:lnTo>
                  <a:lnTo>
                    <a:pt x="904" y="952"/>
                  </a:lnTo>
                  <a:lnTo>
                    <a:pt x="888" y="986"/>
                  </a:lnTo>
                  <a:lnTo>
                    <a:pt x="870" y="1021"/>
                  </a:lnTo>
                  <a:lnTo>
                    <a:pt x="850" y="1053"/>
                  </a:lnTo>
                  <a:lnTo>
                    <a:pt x="828" y="1084"/>
                  </a:lnTo>
                  <a:lnTo>
                    <a:pt x="803" y="1113"/>
                  </a:lnTo>
                  <a:lnTo>
                    <a:pt x="774" y="1139"/>
                  </a:lnTo>
                  <a:lnTo>
                    <a:pt x="743" y="1163"/>
                  </a:lnTo>
                  <a:lnTo>
                    <a:pt x="709" y="1185"/>
                  </a:lnTo>
                  <a:lnTo>
                    <a:pt x="672" y="1203"/>
                  </a:lnTo>
                  <a:lnTo>
                    <a:pt x="630" y="1218"/>
                  </a:lnTo>
                  <a:lnTo>
                    <a:pt x="586" y="1229"/>
                  </a:lnTo>
                  <a:lnTo>
                    <a:pt x="538" y="1236"/>
                  </a:lnTo>
                  <a:lnTo>
                    <a:pt x="486" y="1239"/>
                  </a:lnTo>
                  <a:lnTo>
                    <a:pt x="480" y="1239"/>
                  </a:lnTo>
                  <a:lnTo>
                    <a:pt x="428" y="1237"/>
                  </a:lnTo>
                  <a:lnTo>
                    <a:pt x="380" y="1229"/>
                  </a:lnTo>
                  <a:lnTo>
                    <a:pt x="336" y="1218"/>
                  </a:lnTo>
                  <a:lnTo>
                    <a:pt x="296" y="1203"/>
                  </a:lnTo>
                  <a:lnTo>
                    <a:pt x="258" y="1185"/>
                  </a:lnTo>
                  <a:lnTo>
                    <a:pt x="224" y="1163"/>
                  </a:lnTo>
                  <a:lnTo>
                    <a:pt x="192" y="1139"/>
                  </a:lnTo>
                  <a:lnTo>
                    <a:pt x="165" y="1113"/>
                  </a:lnTo>
                  <a:lnTo>
                    <a:pt x="140" y="1084"/>
                  </a:lnTo>
                  <a:lnTo>
                    <a:pt x="117" y="1053"/>
                  </a:lnTo>
                  <a:lnTo>
                    <a:pt x="97" y="1021"/>
                  </a:lnTo>
                  <a:lnTo>
                    <a:pt x="79" y="986"/>
                  </a:lnTo>
                  <a:lnTo>
                    <a:pt x="64" y="952"/>
                  </a:lnTo>
                  <a:lnTo>
                    <a:pt x="50" y="916"/>
                  </a:lnTo>
                  <a:lnTo>
                    <a:pt x="39" y="881"/>
                  </a:lnTo>
                  <a:lnTo>
                    <a:pt x="29" y="845"/>
                  </a:lnTo>
                  <a:lnTo>
                    <a:pt x="21" y="809"/>
                  </a:lnTo>
                  <a:lnTo>
                    <a:pt x="15" y="774"/>
                  </a:lnTo>
                  <a:lnTo>
                    <a:pt x="10" y="739"/>
                  </a:lnTo>
                  <a:lnTo>
                    <a:pt x="6" y="706"/>
                  </a:lnTo>
                  <a:lnTo>
                    <a:pt x="4" y="673"/>
                  </a:lnTo>
                  <a:lnTo>
                    <a:pt x="1" y="642"/>
                  </a:lnTo>
                  <a:lnTo>
                    <a:pt x="0" y="614"/>
                  </a:lnTo>
                  <a:lnTo>
                    <a:pt x="0" y="587"/>
                  </a:lnTo>
                  <a:lnTo>
                    <a:pt x="0" y="563"/>
                  </a:lnTo>
                  <a:lnTo>
                    <a:pt x="1" y="542"/>
                  </a:lnTo>
                  <a:lnTo>
                    <a:pt x="2" y="525"/>
                  </a:lnTo>
                  <a:lnTo>
                    <a:pt x="2" y="510"/>
                  </a:lnTo>
                  <a:lnTo>
                    <a:pt x="4" y="499"/>
                  </a:lnTo>
                  <a:lnTo>
                    <a:pt x="5" y="493"/>
                  </a:lnTo>
                  <a:lnTo>
                    <a:pt x="5" y="491"/>
                  </a:lnTo>
                  <a:lnTo>
                    <a:pt x="9" y="434"/>
                  </a:lnTo>
                  <a:lnTo>
                    <a:pt x="17" y="381"/>
                  </a:lnTo>
                  <a:lnTo>
                    <a:pt x="29" y="333"/>
                  </a:lnTo>
                  <a:lnTo>
                    <a:pt x="43" y="289"/>
                  </a:lnTo>
                  <a:lnTo>
                    <a:pt x="60" y="249"/>
                  </a:lnTo>
                  <a:lnTo>
                    <a:pt x="78" y="213"/>
                  </a:lnTo>
                  <a:lnTo>
                    <a:pt x="99" y="180"/>
                  </a:lnTo>
                  <a:lnTo>
                    <a:pt x="122" y="152"/>
                  </a:lnTo>
                  <a:lnTo>
                    <a:pt x="146" y="126"/>
                  </a:lnTo>
                  <a:lnTo>
                    <a:pt x="172" y="103"/>
                  </a:lnTo>
                  <a:lnTo>
                    <a:pt x="198" y="84"/>
                  </a:lnTo>
                  <a:lnTo>
                    <a:pt x="224" y="66"/>
                  </a:lnTo>
                  <a:lnTo>
                    <a:pt x="251" y="52"/>
                  </a:lnTo>
                  <a:lnTo>
                    <a:pt x="278" y="40"/>
                  </a:lnTo>
                  <a:lnTo>
                    <a:pt x="304" y="30"/>
                  </a:lnTo>
                  <a:lnTo>
                    <a:pt x="330" y="21"/>
                  </a:lnTo>
                  <a:lnTo>
                    <a:pt x="355" y="15"/>
                  </a:lnTo>
                  <a:lnTo>
                    <a:pt x="378" y="9"/>
                  </a:lnTo>
                  <a:lnTo>
                    <a:pt x="400" y="6"/>
                  </a:lnTo>
                  <a:lnTo>
                    <a:pt x="421" y="4"/>
                  </a:lnTo>
                  <a:lnTo>
                    <a:pt x="438" y="1"/>
                  </a:lnTo>
                  <a:lnTo>
                    <a:pt x="454" y="0"/>
                  </a:lnTo>
                  <a:lnTo>
                    <a:pt x="467" y="0"/>
                  </a:lnTo>
                  <a:lnTo>
                    <a:pt x="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525"/>
            <p:cNvSpPr>
              <a:spLocks/>
            </p:cNvSpPr>
            <p:nvPr/>
          </p:nvSpPr>
          <p:spPr bwMode="auto">
            <a:xfrm>
              <a:off x="5659438" y="2157413"/>
              <a:ext cx="123825" cy="157163"/>
            </a:xfrm>
            <a:custGeom>
              <a:avLst/>
              <a:gdLst>
                <a:gd name="T0" fmla="*/ 404 w 777"/>
                <a:gd name="T1" fmla="*/ 0 h 996"/>
                <a:gd name="T2" fmla="*/ 429 w 777"/>
                <a:gd name="T3" fmla="*/ 1 h 996"/>
                <a:gd name="T4" fmla="*/ 465 w 777"/>
                <a:gd name="T5" fmla="*/ 6 h 996"/>
                <a:gd name="T6" fmla="*/ 506 w 777"/>
                <a:gd name="T7" fmla="*/ 16 h 996"/>
                <a:gd name="T8" fmla="*/ 551 w 777"/>
                <a:gd name="T9" fmla="*/ 31 h 996"/>
                <a:gd name="T10" fmla="*/ 598 w 777"/>
                <a:gd name="T11" fmla="*/ 54 h 996"/>
                <a:gd name="T12" fmla="*/ 645 w 777"/>
                <a:gd name="T13" fmla="*/ 87 h 996"/>
                <a:gd name="T14" fmla="*/ 687 w 777"/>
                <a:gd name="T15" fmla="*/ 131 h 996"/>
                <a:gd name="T16" fmla="*/ 724 w 777"/>
                <a:gd name="T17" fmla="*/ 187 h 996"/>
                <a:gd name="T18" fmla="*/ 752 w 777"/>
                <a:gd name="T19" fmla="*/ 258 h 996"/>
                <a:gd name="T20" fmla="*/ 770 w 777"/>
                <a:gd name="T21" fmla="*/ 345 h 996"/>
                <a:gd name="T22" fmla="*/ 774 w 777"/>
                <a:gd name="T23" fmla="*/ 396 h 996"/>
                <a:gd name="T24" fmla="*/ 775 w 777"/>
                <a:gd name="T25" fmla="*/ 414 h 996"/>
                <a:gd name="T26" fmla="*/ 777 w 777"/>
                <a:gd name="T27" fmla="*/ 445 h 996"/>
                <a:gd name="T28" fmla="*/ 777 w 777"/>
                <a:gd name="T29" fmla="*/ 487 h 996"/>
                <a:gd name="T30" fmla="*/ 775 w 777"/>
                <a:gd name="T31" fmla="*/ 540 h 996"/>
                <a:gd name="T32" fmla="*/ 769 w 777"/>
                <a:gd name="T33" fmla="*/ 599 h 996"/>
                <a:gd name="T34" fmla="*/ 759 w 777"/>
                <a:gd name="T35" fmla="*/ 662 h 996"/>
                <a:gd name="T36" fmla="*/ 741 w 777"/>
                <a:gd name="T37" fmla="*/ 725 h 996"/>
                <a:gd name="T38" fmla="*/ 717 w 777"/>
                <a:gd name="T39" fmla="*/ 788 h 996"/>
                <a:gd name="T40" fmla="*/ 683 w 777"/>
                <a:gd name="T41" fmla="*/ 847 h 996"/>
                <a:gd name="T42" fmla="*/ 640 w 777"/>
                <a:gd name="T43" fmla="*/ 900 h 996"/>
                <a:gd name="T44" fmla="*/ 585 w 777"/>
                <a:gd name="T45" fmla="*/ 944 h 996"/>
                <a:gd name="T46" fmla="*/ 518 w 777"/>
                <a:gd name="T47" fmla="*/ 975 h 996"/>
                <a:gd name="T48" fmla="*/ 437 w 777"/>
                <a:gd name="T49" fmla="*/ 993 h 996"/>
                <a:gd name="T50" fmla="*/ 386 w 777"/>
                <a:gd name="T51" fmla="*/ 996 h 996"/>
                <a:gd name="T52" fmla="*/ 298 w 777"/>
                <a:gd name="T53" fmla="*/ 986 h 996"/>
                <a:gd name="T54" fmla="*/ 223 w 777"/>
                <a:gd name="T55" fmla="*/ 961 h 996"/>
                <a:gd name="T56" fmla="*/ 163 w 777"/>
                <a:gd name="T57" fmla="*/ 923 h 996"/>
                <a:gd name="T58" fmla="*/ 114 w 777"/>
                <a:gd name="T59" fmla="*/ 875 h 996"/>
                <a:gd name="T60" fmla="*/ 76 w 777"/>
                <a:gd name="T61" fmla="*/ 819 h 996"/>
                <a:gd name="T62" fmla="*/ 48 w 777"/>
                <a:gd name="T63" fmla="*/ 757 h 996"/>
                <a:gd name="T64" fmla="*/ 27 w 777"/>
                <a:gd name="T65" fmla="*/ 694 h 996"/>
                <a:gd name="T66" fmla="*/ 12 w 777"/>
                <a:gd name="T67" fmla="*/ 630 h 996"/>
                <a:gd name="T68" fmla="*/ 5 w 777"/>
                <a:gd name="T69" fmla="*/ 568 h 996"/>
                <a:gd name="T70" fmla="*/ 0 w 777"/>
                <a:gd name="T71" fmla="*/ 513 h 996"/>
                <a:gd name="T72" fmla="*/ 0 w 777"/>
                <a:gd name="T73" fmla="*/ 465 h 996"/>
                <a:gd name="T74" fmla="*/ 1 w 777"/>
                <a:gd name="T75" fmla="*/ 427 h 996"/>
                <a:gd name="T76" fmla="*/ 3 w 777"/>
                <a:gd name="T77" fmla="*/ 403 h 996"/>
                <a:gd name="T78" fmla="*/ 4 w 777"/>
                <a:gd name="T79" fmla="*/ 394 h 996"/>
                <a:gd name="T80" fmla="*/ 15 w 777"/>
                <a:gd name="T81" fmla="*/ 300 h 996"/>
                <a:gd name="T82" fmla="*/ 39 w 777"/>
                <a:gd name="T83" fmla="*/ 221 h 996"/>
                <a:gd name="T84" fmla="*/ 72 w 777"/>
                <a:gd name="T85" fmla="*/ 157 h 996"/>
                <a:gd name="T86" fmla="*/ 111 w 777"/>
                <a:gd name="T87" fmla="*/ 108 h 996"/>
                <a:gd name="T88" fmla="*/ 156 w 777"/>
                <a:gd name="T89" fmla="*/ 69 h 996"/>
                <a:gd name="T90" fmla="*/ 202 w 777"/>
                <a:gd name="T91" fmla="*/ 41 h 996"/>
                <a:gd name="T92" fmla="*/ 248 w 777"/>
                <a:gd name="T93" fmla="*/ 22 h 996"/>
                <a:gd name="T94" fmla="*/ 292 w 777"/>
                <a:gd name="T95" fmla="*/ 10 h 996"/>
                <a:gd name="T96" fmla="*/ 331 w 777"/>
                <a:gd name="T97" fmla="*/ 4 h 996"/>
                <a:gd name="T98" fmla="*/ 361 w 777"/>
                <a:gd name="T99" fmla="*/ 0 h 996"/>
                <a:gd name="T100" fmla="*/ 382 w 777"/>
                <a:gd name="T101" fmla="*/ 0 h 996"/>
                <a:gd name="T102" fmla="*/ 394 w 777"/>
                <a:gd name="T103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7" h="996">
                  <a:moveTo>
                    <a:pt x="394" y="0"/>
                  </a:moveTo>
                  <a:lnTo>
                    <a:pt x="404" y="0"/>
                  </a:lnTo>
                  <a:lnTo>
                    <a:pt x="415" y="0"/>
                  </a:lnTo>
                  <a:lnTo>
                    <a:pt x="429" y="1"/>
                  </a:lnTo>
                  <a:lnTo>
                    <a:pt x="447" y="4"/>
                  </a:lnTo>
                  <a:lnTo>
                    <a:pt x="465" y="6"/>
                  </a:lnTo>
                  <a:lnTo>
                    <a:pt x="485" y="10"/>
                  </a:lnTo>
                  <a:lnTo>
                    <a:pt x="506" y="16"/>
                  </a:lnTo>
                  <a:lnTo>
                    <a:pt x="528" y="22"/>
                  </a:lnTo>
                  <a:lnTo>
                    <a:pt x="551" y="31"/>
                  </a:lnTo>
                  <a:lnTo>
                    <a:pt x="575" y="41"/>
                  </a:lnTo>
                  <a:lnTo>
                    <a:pt x="598" y="54"/>
                  </a:lnTo>
                  <a:lnTo>
                    <a:pt x="622" y="69"/>
                  </a:lnTo>
                  <a:lnTo>
                    <a:pt x="645" y="87"/>
                  </a:lnTo>
                  <a:lnTo>
                    <a:pt x="667" y="107"/>
                  </a:lnTo>
                  <a:lnTo>
                    <a:pt x="687" y="131"/>
                  </a:lnTo>
                  <a:lnTo>
                    <a:pt x="706" y="157"/>
                  </a:lnTo>
                  <a:lnTo>
                    <a:pt x="724" y="187"/>
                  </a:lnTo>
                  <a:lnTo>
                    <a:pt x="739" y="221"/>
                  </a:lnTo>
                  <a:lnTo>
                    <a:pt x="752" y="258"/>
                  </a:lnTo>
                  <a:lnTo>
                    <a:pt x="762" y="299"/>
                  </a:lnTo>
                  <a:lnTo>
                    <a:pt x="770" y="345"/>
                  </a:lnTo>
                  <a:lnTo>
                    <a:pt x="774" y="394"/>
                  </a:lnTo>
                  <a:lnTo>
                    <a:pt x="774" y="396"/>
                  </a:lnTo>
                  <a:lnTo>
                    <a:pt x="775" y="403"/>
                  </a:lnTo>
                  <a:lnTo>
                    <a:pt x="775" y="414"/>
                  </a:lnTo>
                  <a:lnTo>
                    <a:pt x="776" y="427"/>
                  </a:lnTo>
                  <a:lnTo>
                    <a:pt x="777" y="445"/>
                  </a:lnTo>
                  <a:lnTo>
                    <a:pt x="777" y="465"/>
                  </a:lnTo>
                  <a:lnTo>
                    <a:pt x="777" y="487"/>
                  </a:lnTo>
                  <a:lnTo>
                    <a:pt x="776" y="513"/>
                  </a:lnTo>
                  <a:lnTo>
                    <a:pt x="775" y="540"/>
                  </a:lnTo>
                  <a:lnTo>
                    <a:pt x="773" y="568"/>
                  </a:lnTo>
                  <a:lnTo>
                    <a:pt x="769" y="599"/>
                  </a:lnTo>
                  <a:lnTo>
                    <a:pt x="764" y="630"/>
                  </a:lnTo>
                  <a:lnTo>
                    <a:pt x="759" y="662"/>
                  </a:lnTo>
                  <a:lnTo>
                    <a:pt x="751" y="694"/>
                  </a:lnTo>
                  <a:lnTo>
                    <a:pt x="741" y="725"/>
                  </a:lnTo>
                  <a:lnTo>
                    <a:pt x="730" y="757"/>
                  </a:lnTo>
                  <a:lnTo>
                    <a:pt x="717" y="788"/>
                  </a:lnTo>
                  <a:lnTo>
                    <a:pt x="702" y="819"/>
                  </a:lnTo>
                  <a:lnTo>
                    <a:pt x="683" y="847"/>
                  </a:lnTo>
                  <a:lnTo>
                    <a:pt x="663" y="875"/>
                  </a:lnTo>
                  <a:lnTo>
                    <a:pt x="640" y="900"/>
                  </a:lnTo>
                  <a:lnTo>
                    <a:pt x="614" y="923"/>
                  </a:lnTo>
                  <a:lnTo>
                    <a:pt x="585" y="944"/>
                  </a:lnTo>
                  <a:lnTo>
                    <a:pt x="553" y="961"/>
                  </a:lnTo>
                  <a:lnTo>
                    <a:pt x="518" y="975"/>
                  </a:lnTo>
                  <a:lnTo>
                    <a:pt x="480" y="986"/>
                  </a:lnTo>
                  <a:lnTo>
                    <a:pt x="437" y="993"/>
                  </a:lnTo>
                  <a:lnTo>
                    <a:pt x="391" y="996"/>
                  </a:lnTo>
                  <a:lnTo>
                    <a:pt x="386" y="996"/>
                  </a:lnTo>
                  <a:lnTo>
                    <a:pt x="339" y="993"/>
                  </a:lnTo>
                  <a:lnTo>
                    <a:pt x="298" y="986"/>
                  </a:lnTo>
                  <a:lnTo>
                    <a:pt x="258" y="975"/>
                  </a:lnTo>
                  <a:lnTo>
                    <a:pt x="223" y="961"/>
                  </a:lnTo>
                  <a:lnTo>
                    <a:pt x="191" y="944"/>
                  </a:lnTo>
                  <a:lnTo>
                    <a:pt x="163" y="923"/>
                  </a:lnTo>
                  <a:lnTo>
                    <a:pt x="138" y="900"/>
                  </a:lnTo>
                  <a:lnTo>
                    <a:pt x="114" y="875"/>
                  </a:lnTo>
                  <a:lnTo>
                    <a:pt x="94" y="847"/>
                  </a:lnTo>
                  <a:lnTo>
                    <a:pt x="76" y="819"/>
                  </a:lnTo>
                  <a:lnTo>
                    <a:pt x="61" y="788"/>
                  </a:lnTo>
                  <a:lnTo>
                    <a:pt x="48" y="757"/>
                  </a:lnTo>
                  <a:lnTo>
                    <a:pt x="35" y="725"/>
                  </a:lnTo>
                  <a:lnTo>
                    <a:pt x="27" y="694"/>
                  </a:lnTo>
                  <a:lnTo>
                    <a:pt x="19" y="662"/>
                  </a:lnTo>
                  <a:lnTo>
                    <a:pt x="12" y="630"/>
                  </a:lnTo>
                  <a:lnTo>
                    <a:pt x="8" y="599"/>
                  </a:lnTo>
                  <a:lnTo>
                    <a:pt x="5" y="568"/>
                  </a:lnTo>
                  <a:lnTo>
                    <a:pt x="3" y="540"/>
                  </a:lnTo>
                  <a:lnTo>
                    <a:pt x="0" y="513"/>
                  </a:lnTo>
                  <a:lnTo>
                    <a:pt x="0" y="487"/>
                  </a:lnTo>
                  <a:lnTo>
                    <a:pt x="0" y="465"/>
                  </a:lnTo>
                  <a:lnTo>
                    <a:pt x="0" y="445"/>
                  </a:lnTo>
                  <a:lnTo>
                    <a:pt x="1" y="427"/>
                  </a:lnTo>
                  <a:lnTo>
                    <a:pt x="1" y="414"/>
                  </a:lnTo>
                  <a:lnTo>
                    <a:pt x="3" y="403"/>
                  </a:lnTo>
                  <a:lnTo>
                    <a:pt x="3" y="396"/>
                  </a:lnTo>
                  <a:lnTo>
                    <a:pt x="4" y="394"/>
                  </a:lnTo>
                  <a:lnTo>
                    <a:pt x="7" y="345"/>
                  </a:lnTo>
                  <a:lnTo>
                    <a:pt x="15" y="300"/>
                  </a:lnTo>
                  <a:lnTo>
                    <a:pt x="26" y="258"/>
                  </a:lnTo>
                  <a:lnTo>
                    <a:pt x="39" y="221"/>
                  </a:lnTo>
                  <a:lnTo>
                    <a:pt x="54" y="188"/>
                  </a:lnTo>
                  <a:lnTo>
                    <a:pt x="72" y="157"/>
                  </a:lnTo>
                  <a:lnTo>
                    <a:pt x="90" y="131"/>
                  </a:lnTo>
                  <a:lnTo>
                    <a:pt x="111" y="108"/>
                  </a:lnTo>
                  <a:lnTo>
                    <a:pt x="133" y="87"/>
                  </a:lnTo>
                  <a:lnTo>
                    <a:pt x="156" y="69"/>
                  </a:lnTo>
                  <a:lnTo>
                    <a:pt x="179" y="54"/>
                  </a:lnTo>
                  <a:lnTo>
                    <a:pt x="202" y="41"/>
                  </a:lnTo>
                  <a:lnTo>
                    <a:pt x="225" y="31"/>
                  </a:lnTo>
                  <a:lnTo>
                    <a:pt x="248" y="22"/>
                  </a:lnTo>
                  <a:lnTo>
                    <a:pt x="271" y="16"/>
                  </a:lnTo>
                  <a:lnTo>
                    <a:pt x="292" y="10"/>
                  </a:lnTo>
                  <a:lnTo>
                    <a:pt x="312" y="6"/>
                  </a:lnTo>
                  <a:lnTo>
                    <a:pt x="331" y="4"/>
                  </a:lnTo>
                  <a:lnTo>
                    <a:pt x="347" y="1"/>
                  </a:lnTo>
                  <a:lnTo>
                    <a:pt x="361" y="0"/>
                  </a:lnTo>
                  <a:lnTo>
                    <a:pt x="373" y="0"/>
                  </a:lnTo>
                  <a:lnTo>
                    <a:pt x="382" y="0"/>
                  </a:lnTo>
                  <a:lnTo>
                    <a:pt x="389" y="0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526"/>
            <p:cNvSpPr>
              <a:spLocks/>
            </p:cNvSpPr>
            <p:nvPr/>
          </p:nvSpPr>
          <p:spPr bwMode="auto">
            <a:xfrm>
              <a:off x="5353050" y="2293938"/>
              <a:ext cx="498475" cy="185738"/>
            </a:xfrm>
            <a:custGeom>
              <a:avLst/>
              <a:gdLst>
                <a:gd name="T0" fmla="*/ 966 w 3140"/>
                <a:gd name="T1" fmla="*/ 290 h 1168"/>
                <a:gd name="T2" fmla="*/ 905 w 3140"/>
                <a:gd name="T3" fmla="*/ 191 h 1168"/>
                <a:gd name="T4" fmla="*/ 883 w 3140"/>
                <a:gd name="T5" fmla="*/ 117 h 1168"/>
                <a:gd name="T6" fmla="*/ 888 w 3140"/>
                <a:gd name="T7" fmla="*/ 66 h 1168"/>
                <a:gd name="T8" fmla="*/ 912 w 3140"/>
                <a:gd name="T9" fmla="*/ 32 h 1168"/>
                <a:gd name="T10" fmla="*/ 947 w 3140"/>
                <a:gd name="T11" fmla="*/ 12 h 1168"/>
                <a:gd name="T12" fmla="*/ 982 w 3140"/>
                <a:gd name="T13" fmla="*/ 2 h 1168"/>
                <a:gd name="T14" fmla="*/ 1011 w 3140"/>
                <a:gd name="T15" fmla="*/ 0 h 1168"/>
                <a:gd name="T16" fmla="*/ 1026 w 3140"/>
                <a:gd name="T17" fmla="*/ 0 h 1168"/>
                <a:gd name="T18" fmla="*/ 1055 w 3140"/>
                <a:gd name="T19" fmla="*/ 3 h 1168"/>
                <a:gd name="T20" fmla="*/ 1090 w 3140"/>
                <a:gd name="T21" fmla="*/ 12 h 1168"/>
                <a:gd name="T22" fmla="*/ 1125 w 3140"/>
                <a:gd name="T23" fmla="*/ 32 h 1168"/>
                <a:gd name="T24" fmla="*/ 1149 w 3140"/>
                <a:gd name="T25" fmla="*/ 66 h 1168"/>
                <a:gd name="T26" fmla="*/ 1154 w 3140"/>
                <a:gd name="T27" fmla="*/ 117 h 1168"/>
                <a:gd name="T28" fmla="*/ 1131 w 3140"/>
                <a:gd name="T29" fmla="*/ 191 h 1168"/>
                <a:gd name="T30" fmla="*/ 1072 w 3140"/>
                <a:gd name="T31" fmla="*/ 290 h 1168"/>
                <a:gd name="T32" fmla="*/ 1379 w 3140"/>
                <a:gd name="T33" fmla="*/ 1 h 1168"/>
                <a:gd name="T34" fmla="*/ 1419 w 3140"/>
                <a:gd name="T35" fmla="*/ 20 h 1168"/>
                <a:gd name="T36" fmla="*/ 1494 w 3140"/>
                <a:gd name="T37" fmla="*/ 59 h 1168"/>
                <a:gd name="T38" fmla="*/ 1596 w 3140"/>
                <a:gd name="T39" fmla="*/ 114 h 1168"/>
                <a:gd name="T40" fmla="*/ 1713 w 3140"/>
                <a:gd name="T41" fmla="*/ 180 h 1168"/>
                <a:gd name="T42" fmla="*/ 1837 w 3140"/>
                <a:gd name="T43" fmla="*/ 253 h 1168"/>
                <a:gd name="T44" fmla="*/ 1923 w 3140"/>
                <a:gd name="T45" fmla="*/ 279 h 1168"/>
                <a:gd name="T46" fmla="*/ 1992 w 3140"/>
                <a:gd name="T47" fmla="*/ 242 h 1168"/>
                <a:gd name="T48" fmla="*/ 2027 w 3140"/>
                <a:gd name="T49" fmla="*/ 225 h 1168"/>
                <a:gd name="T50" fmla="*/ 2277 w 3140"/>
                <a:gd name="T51" fmla="*/ 458 h 1168"/>
                <a:gd name="T52" fmla="*/ 2226 w 3140"/>
                <a:gd name="T53" fmla="*/ 371 h 1168"/>
                <a:gd name="T54" fmla="*/ 2209 w 3140"/>
                <a:gd name="T55" fmla="*/ 309 h 1168"/>
                <a:gd name="T56" fmla="*/ 2219 w 3140"/>
                <a:gd name="T57" fmla="*/ 267 h 1168"/>
                <a:gd name="T58" fmla="*/ 2244 w 3140"/>
                <a:gd name="T59" fmla="*/ 241 h 1168"/>
                <a:gd name="T60" fmla="*/ 2276 w 3140"/>
                <a:gd name="T61" fmla="*/ 228 h 1168"/>
                <a:gd name="T62" fmla="*/ 2306 w 3140"/>
                <a:gd name="T63" fmla="*/ 224 h 1168"/>
                <a:gd name="T64" fmla="*/ 2320 w 3140"/>
                <a:gd name="T65" fmla="*/ 224 h 1168"/>
                <a:gd name="T66" fmla="*/ 2341 w 3140"/>
                <a:gd name="T67" fmla="*/ 225 h 1168"/>
                <a:gd name="T68" fmla="*/ 2373 w 3140"/>
                <a:gd name="T69" fmla="*/ 233 h 1168"/>
                <a:gd name="T70" fmla="*/ 2403 w 3140"/>
                <a:gd name="T71" fmla="*/ 249 h 1168"/>
                <a:gd name="T72" fmla="*/ 2424 w 3140"/>
                <a:gd name="T73" fmla="*/ 280 h 1168"/>
                <a:gd name="T74" fmla="*/ 2427 w 3140"/>
                <a:gd name="T75" fmla="*/ 328 h 1168"/>
                <a:gd name="T76" fmla="*/ 2400 w 3140"/>
                <a:gd name="T77" fmla="*/ 397 h 1168"/>
                <a:gd name="T78" fmla="*/ 2453 w 3140"/>
                <a:gd name="T79" fmla="*/ 716 h 1168"/>
                <a:gd name="T80" fmla="*/ 2617 w 3140"/>
                <a:gd name="T81" fmla="*/ 228 h 1168"/>
                <a:gd name="T82" fmla="*/ 2666 w 3140"/>
                <a:gd name="T83" fmla="*/ 252 h 1168"/>
                <a:gd name="T84" fmla="*/ 2743 w 3140"/>
                <a:gd name="T85" fmla="*/ 292 h 1168"/>
                <a:gd name="T86" fmla="*/ 2839 w 3140"/>
                <a:gd name="T87" fmla="*/ 345 h 1168"/>
                <a:gd name="T88" fmla="*/ 2945 w 3140"/>
                <a:gd name="T89" fmla="*/ 407 h 1168"/>
                <a:gd name="T90" fmla="*/ 3053 w 3140"/>
                <a:gd name="T91" fmla="*/ 485 h 1168"/>
                <a:gd name="T92" fmla="*/ 3116 w 3140"/>
                <a:gd name="T93" fmla="*/ 579 h 1168"/>
                <a:gd name="T94" fmla="*/ 3138 w 3140"/>
                <a:gd name="T95" fmla="*/ 689 h 1168"/>
                <a:gd name="T96" fmla="*/ 0 w 3140"/>
                <a:gd name="T97" fmla="*/ 1168 h 1168"/>
                <a:gd name="T98" fmla="*/ 6 w 3140"/>
                <a:gd name="T99" fmla="*/ 536 h 1168"/>
                <a:gd name="T100" fmla="*/ 39 w 3140"/>
                <a:gd name="T101" fmla="*/ 419 h 1168"/>
                <a:gd name="T102" fmla="*/ 116 w 3140"/>
                <a:gd name="T103" fmla="*/ 317 h 1168"/>
                <a:gd name="T104" fmla="*/ 240 w 3140"/>
                <a:gd name="T105" fmla="*/ 228 h 1168"/>
                <a:gd name="T106" fmla="*/ 362 w 3140"/>
                <a:gd name="T107" fmla="*/ 157 h 1168"/>
                <a:gd name="T108" fmla="*/ 476 w 3140"/>
                <a:gd name="T109" fmla="*/ 94 h 1168"/>
                <a:gd name="T110" fmla="*/ 571 w 3140"/>
                <a:gd name="T111" fmla="*/ 44 h 1168"/>
                <a:gd name="T112" fmla="*/ 634 w 3140"/>
                <a:gd name="T113" fmla="*/ 12 h 1168"/>
                <a:gd name="T114" fmla="*/ 658 w 3140"/>
                <a:gd name="T115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0" h="1168">
                  <a:moveTo>
                    <a:pt x="658" y="0"/>
                  </a:moveTo>
                  <a:lnTo>
                    <a:pt x="852" y="609"/>
                  </a:lnTo>
                  <a:lnTo>
                    <a:pt x="966" y="290"/>
                  </a:lnTo>
                  <a:lnTo>
                    <a:pt x="940" y="254"/>
                  </a:lnTo>
                  <a:lnTo>
                    <a:pt x="921" y="222"/>
                  </a:lnTo>
                  <a:lnTo>
                    <a:pt x="905" y="191"/>
                  </a:lnTo>
                  <a:lnTo>
                    <a:pt x="894" y="163"/>
                  </a:lnTo>
                  <a:lnTo>
                    <a:pt x="887" y="139"/>
                  </a:lnTo>
                  <a:lnTo>
                    <a:pt x="883" y="117"/>
                  </a:lnTo>
                  <a:lnTo>
                    <a:pt x="882" y="98"/>
                  </a:lnTo>
                  <a:lnTo>
                    <a:pt x="883" y="81"/>
                  </a:lnTo>
                  <a:lnTo>
                    <a:pt x="888" y="66"/>
                  </a:lnTo>
                  <a:lnTo>
                    <a:pt x="894" y="53"/>
                  </a:lnTo>
                  <a:lnTo>
                    <a:pt x="903" y="42"/>
                  </a:lnTo>
                  <a:lnTo>
                    <a:pt x="912" y="32"/>
                  </a:lnTo>
                  <a:lnTo>
                    <a:pt x="923" y="24"/>
                  </a:lnTo>
                  <a:lnTo>
                    <a:pt x="935" y="18"/>
                  </a:lnTo>
                  <a:lnTo>
                    <a:pt x="947" y="12"/>
                  </a:lnTo>
                  <a:lnTo>
                    <a:pt x="959" y="8"/>
                  </a:lnTo>
                  <a:lnTo>
                    <a:pt x="971" y="4"/>
                  </a:lnTo>
                  <a:lnTo>
                    <a:pt x="982" y="2"/>
                  </a:lnTo>
                  <a:lnTo>
                    <a:pt x="993" y="1"/>
                  </a:lnTo>
                  <a:lnTo>
                    <a:pt x="1003" y="0"/>
                  </a:lnTo>
                  <a:lnTo>
                    <a:pt x="1011" y="0"/>
                  </a:lnTo>
                  <a:lnTo>
                    <a:pt x="1017" y="0"/>
                  </a:lnTo>
                  <a:lnTo>
                    <a:pt x="1019" y="0"/>
                  </a:lnTo>
                  <a:lnTo>
                    <a:pt x="1026" y="0"/>
                  </a:lnTo>
                  <a:lnTo>
                    <a:pt x="1034" y="0"/>
                  </a:lnTo>
                  <a:lnTo>
                    <a:pt x="1044" y="1"/>
                  </a:lnTo>
                  <a:lnTo>
                    <a:pt x="1055" y="3"/>
                  </a:lnTo>
                  <a:lnTo>
                    <a:pt x="1066" y="5"/>
                  </a:lnTo>
                  <a:lnTo>
                    <a:pt x="1078" y="9"/>
                  </a:lnTo>
                  <a:lnTo>
                    <a:pt x="1090" y="12"/>
                  </a:lnTo>
                  <a:lnTo>
                    <a:pt x="1102" y="18"/>
                  </a:lnTo>
                  <a:lnTo>
                    <a:pt x="1114" y="24"/>
                  </a:lnTo>
                  <a:lnTo>
                    <a:pt x="1125" y="32"/>
                  </a:lnTo>
                  <a:lnTo>
                    <a:pt x="1135" y="42"/>
                  </a:lnTo>
                  <a:lnTo>
                    <a:pt x="1142" y="53"/>
                  </a:lnTo>
                  <a:lnTo>
                    <a:pt x="1149" y="66"/>
                  </a:lnTo>
                  <a:lnTo>
                    <a:pt x="1153" y="81"/>
                  </a:lnTo>
                  <a:lnTo>
                    <a:pt x="1156" y="99"/>
                  </a:lnTo>
                  <a:lnTo>
                    <a:pt x="1154" y="117"/>
                  </a:lnTo>
                  <a:lnTo>
                    <a:pt x="1150" y="139"/>
                  </a:lnTo>
                  <a:lnTo>
                    <a:pt x="1142" y="163"/>
                  </a:lnTo>
                  <a:lnTo>
                    <a:pt x="1131" y="191"/>
                  </a:lnTo>
                  <a:lnTo>
                    <a:pt x="1116" y="222"/>
                  </a:lnTo>
                  <a:lnTo>
                    <a:pt x="1096" y="254"/>
                  </a:lnTo>
                  <a:lnTo>
                    <a:pt x="1072" y="290"/>
                  </a:lnTo>
                  <a:lnTo>
                    <a:pt x="1184" y="610"/>
                  </a:lnTo>
                  <a:lnTo>
                    <a:pt x="1377" y="0"/>
                  </a:lnTo>
                  <a:lnTo>
                    <a:pt x="1379" y="1"/>
                  </a:lnTo>
                  <a:lnTo>
                    <a:pt x="1388" y="5"/>
                  </a:lnTo>
                  <a:lnTo>
                    <a:pt x="1401" y="12"/>
                  </a:lnTo>
                  <a:lnTo>
                    <a:pt x="1419" y="20"/>
                  </a:lnTo>
                  <a:lnTo>
                    <a:pt x="1440" y="31"/>
                  </a:lnTo>
                  <a:lnTo>
                    <a:pt x="1465" y="44"/>
                  </a:lnTo>
                  <a:lnTo>
                    <a:pt x="1494" y="59"/>
                  </a:lnTo>
                  <a:lnTo>
                    <a:pt x="1525" y="76"/>
                  </a:lnTo>
                  <a:lnTo>
                    <a:pt x="1559" y="94"/>
                  </a:lnTo>
                  <a:lnTo>
                    <a:pt x="1596" y="114"/>
                  </a:lnTo>
                  <a:lnTo>
                    <a:pt x="1634" y="135"/>
                  </a:lnTo>
                  <a:lnTo>
                    <a:pt x="1674" y="157"/>
                  </a:lnTo>
                  <a:lnTo>
                    <a:pt x="1713" y="180"/>
                  </a:lnTo>
                  <a:lnTo>
                    <a:pt x="1755" y="204"/>
                  </a:lnTo>
                  <a:lnTo>
                    <a:pt x="1795" y="228"/>
                  </a:lnTo>
                  <a:lnTo>
                    <a:pt x="1837" y="253"/>
                  </a:lnTo>
                  <a:lnTo>
                    <a:pt x="1867" y="274"/>
                  </a:lnTo>
                  <a:lnTo>
                    <a:pt x="1894" y="294"/>
                  </a:lnTo>
                  <a:lnTo>
                    <a:pt x="1923" y="279"/>
                  </a:lnTo>
                  <a:lnTo>
                    <a:pt x="1948" y="264"/>
                  </a:lnTo>
                  <a:lnTo>
                    <a:pt x="1972" y="252"/>
                  </a:lnTo>
                  <a:lnTo>
                    <a:pt x="1992" y="242"/>
                  </a:lnTo>
                  <a:lnTo>
                    <a:pt x="2008" y="235"/>
                  </a:lnTo>
                  <a:lnTo>
                    <a:pt x="2020" y="228"/>
                  </a:lnTo>
                  <a:lnTo>
                    <a:pt x="2027" y="225"/>
                  </a:lnTo>
                  <a:lnTo>
                    <a:pt x="2030" y="224"/>
                  </a:lnTo>
                  <a:lnTo>
                    <a:pt x="2186" y="716"/>
                  </a:lnTo>
                  <a:lnTo>
                    <a:pt x="2277" y="458"/>
                  </a:lnTo>
                  <a:lnTo>
                    <a:pt x="2255" y="427"/>
                  </a:lnTo>
                  <a:lnTo>
                    <a:pt x="2239" y="397"/>
                  </a:lnTo>
                  <a:lnTo>
                    <a:pt x="2226" y="371"/>
                  </a:lnTo>
                  <a:lnTo>
                    <a:pt x="2217" y="348"/>
                  </a:lnTo>
                  <a:lnTo>
                    <a:pt x="2211" y="327"/>
                  </a:lnTo>
                  <a:lnTo>
                    <a:pt x="2209" y="309"/>
                  </a:lnTo>
                  <a:lnTo>
                    <a:pt x="2210" y="293"/>
                  </a:lnTo>
                  <a:lnTo>
                    <a:pt x="2214" y="279"/>
                  </a:lnTo>
                  <a:lnTo>
                    <a:pt x="2219" y="267"/>
                  </a:lnTo>
                  <a:lnTo>
                    <a:pt x="2226" y="257"/>
                  </a:lnTo>
                  <a:lnTo>
                    <a:pt x="2234" y="249"/>
                  </a:lnTo>
                  <a:lnTo>
                    <a:pt x="2244" y="241"/>
                  </a:lnTo>
                  <a:lnTo>
                    <a:pt x="2255" y="236"/>
                  </a:lnTo>
                  <a:lnTo>
                    <a:pt x="2265" y="231"/>
                  </a:lnTo>
                  <a:lnTo>
                    <a:pt x="2276" y="228"/>
                  </a:lnTo>
                  <a:lnTo>
                    <a:pt x="2287" y="226"/>
                  </a:lnTo>
                  <a:lnTo>
                    <a:pt x="2297" y="225"/>
                  </a:lnTo>
                  <a:lnTo>
                    <a:pt x="2306" y="224"/>
                  </a:lnTo>
                  <a:lnTo>
                    <a:pt x="2312" y="224"/>
                  </a:lnTo>
                  <a:lnTo>
                    <a:pt x="2318" y="224"/>
                  </a:lnTo>
                  <a:lnTo>
                    <a:pt x="2320" y="224"/>
                  </a:lnTo>
                  <a:lnTo>
                    <a:pt x="2326" y="224"/>
                  </a:lnTo>
                  <a:lnTo>
                    <a:pt x="2332" y="224"/>
                  </a:lnTo>
                  <a:lnTo>
                    <a:pt x="2341" y="225"/>
                  </a:lnTo>
                  <a:lnTo>
                    <a:pt x="2351" y="227"/>
                  </a:lnTo>
                  <a:lnTo>
                    <a:pt x="2362" y="229"/>
                  </a:lnTo>
                  <a:lnTo>
                    <a:pt x="2373" y="233"/>
                  </a:lnTo>
                  <a:lnTo>
                    <a:pt x="2384" y="237"/>
                  </a:lnTo>
                  <a:lnTo>
                    <a:pt x="2394" y="242"/>
                  </a:lnTo>
                  <a:lnTo>
                    <a:pt x="2403" y="249"/>
                  </a:lnTo>
                  <a:lnTo>
                    <a:pt x="2412" y="258"/>
                  </a:lnTo>
                  <a:lnTo>
                    <a:pt x="2419" y="268"/>
                  </a:lnTo>
                  <a:lnTo>
                    <a:pt x="2424" y="280"/>
                  </a:lnTo>
                  <a:lnTo>
                    <a:pt x="2428" y="293"/>
                  </a:lnTo>
                  <a:lnTo>
                    <a:pt x="2429" y="309"/>
                  </a:lnTo>
                  <a:lnTo>
                    <a:pt x="2427" y="328"/>
                  </a:lnTo>
                  <a:lnTo>
                    <a:pt x="2421" y="348"/>
                  </a:lnTo>
                  <a:lnTo>
                    <a:pt x="2412" y="372"/>
                  </a:lnTo>
                  <a:lnTo>
                    <a:pt x="2400" y="397"/>
                  </a:lnTo>
                  <a:lnTo>
                    <a:pt x="2383" y="427"/>
                  </a:lnTo>
                  <a:lnTo>
                    <a:pt x="2362" y="458"/>
                  </a:lnTo>
                  <a:lnTo>
                    <a:pt x="2453" y="716"/>
                  </a:lnTo>
                  <a:lnTo>
                    <a:pt x="2608" y="224"/>
                  </a:lnTo>
                  <a:lnTo>
                    <a:pt x="2611" y="225"/>
                  </a:lnTo>
                  <a:lnTo>
                    <a:pt x="2617" y="228"/>
                  </a:lnTo>
                  <a:lnTo>
                    <a:pt x="2630" y="234"/>
                  </a:lnTo>
                  <a:lnTo>
                    <a:pt x="2646" y="242"/>
                  </a:lnTo>
                  <a:lnTo>
                    <a:pt x="2666" y="252"/>
                  </a:lnTo>
                  <a:lnTo>
                    <a:pt x="2688" y="264"/>
                  </a:lnTo>
                  <a:lnTo>
                    <a:pt x="2714" y="277"/>
                  </a:lnTo>
                  <a:lnTo>
                    <a:pt x="2743" y="292"/>
                  </a:lnTo>
                  <a:lnTo>
                    <a:pt x="2773" y="308"/>
                  </a:lnTo>
                  <a:lnTo>
                    <a:pt x="2805" y="327"/>
                  </a:lnTo>
                  <a:lnTo>
                    <a:pt x="2839" y="345"/>
                  </a:lnTo>
                  <a:lnTo>
                    <a:pt x="2873" y="365"/>
                  </a:lnTo>
                  <a:lnTo>
                    <a:pt x="2908" y="385"/>
                  </a:lnTo>
                  <a:lnTo>
                    <a:pt x="2945" y="407"/>
                  </a:lnTo>
                  <a:lnTo>
                    <a:pt x="2980" y="429"/>
                  </a:lnTo>
                  <a:lnTo>
                    <a:pt x="3019" y="456"/>
                  </a:lnTo>
                  <a:lnTo>
                    <a:pt x="3053" y="485"/>
                  </a:lnTo>
                  <a:lnTo>
                    <a:pt x="3080" y="514"/>
                  </a:lnTo>
                  <a:lnTo>
                    <a:pt x="3099" y="546"/>
                  </a:lnTo>
                  <a:lnTo>
                    <a:pt x="3116" y="579"/>
                  </a:lnTo>
                  <a:lnTo>
                    <a:pt x="3127" y="613"/>
                  </a:lnTo>
                  <a:lnTo>
                    <a:pt x="3133" y="649"/>
                  </a:lnTo>
                  <a:lnTo>
                    <a:pt x="3138" y="689"/>
                  </a:lnTo>
                  <a:lnTo>
                    <a:pt x="3140" y="731"/>
                  </a:lnTo>
                  <a:lnTo>
                    <a:pt x="3140" y="1168"/>
                  </a:lnTo>
                  <a:lnTo>
                    <a:pt x="0" y="1168"/>
                  </a:lnTo>
                  <a:lnTo>
                    <a:pt x="0" y="627"/>
                  </a:lnTo>
                  <a:lnTo>
                    <a:pt x="2" y="580"/>
                  </a:lnTo>
                  <a:lnTo>
                    <a:pt x="6" y="536"/>
                  </a:lnTo>
                  <a:lnTo>
                    <a:pt x="14" y="496"/>
                  </a:lnTo>
                  <a:lnTo>
                    <a:pt x="25" y="456"/>
                  </a:lnTo>
                  <a:lnTo>
                    <a:pt x="39" y="419"/>
                  </a:lnTo>
                  <a:lnTo>
                    <a:pt x="59" y="384"/>
                  </a:lnTo>
                  <a:lnTo>
                    <a:pt x="84" y="350"/>
                  </a:lnTo>
                  <a:lnTo>
                    <a:pt x="116" y="317"/>
                  </a:lnTo>
                  <a:lnTo>
                    <a:pt x="154" y="285"/>
                  </a:lnTo>
                  <a:lnTo>
                    <a:pt x="199" y="253"/>
                  </a:lnTo>
                  <a:lnTo>
                    <a:pt x="240" y="228"/>
                  </a:lnTo>
                  <a:lnTo>
                    <a:pt x="281" y="204"/>
                  </a:lnTo>
                  <a:lnTo>
                    <a:pt x="321" y="180"/>
                  </a:lnTo>
                  <a:lnTo>
                    <a:pt x="362" y="157"/>
                  </a:lnTo>
                  <a:lnTo>
                    <a:pt x="402" y="135"/>
                  </a:lnTo>
                  <a:lnTo>
                    <a:pt x="440" y="114"/>
                  </a:lnTo>
                  <a:lnTo>
                    <a:pt x="476" y="94"/>
                  </a:lnTo>
                  <a:lnTo>
                    <a:pt x="510" y="76"/>
                  </a:lnTo>
                  <a:lnTo>
                    <a:pt x="542" y="59"/>
                  </a:lnTo>
                  <a:lnTo>
                    <a:pt x="571" y="44"/>
                  </a:lnTo>
                  <a:lnTo>
                    <a:pt x="596" y="31"/>
                  </a:lnTo>
                  <a:lnTo>
                    <a:pt x="617" y="20"/>
                  </a:lnTo>
                  <a:lnTo>
                    <a:pt x="634" y="12"/>
                  </a:lnTo>
                  <a:lnTo>
                    <a:pt x="647" y="5"/>
                  </a:lnTo>
                  <a:lnTo>
                    <a:pt x="655" y="1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527"/>
            <p:cNvSpPr>
              <a:spLocks noEditPoints="1"/>
            </p:cNvSpPr>
            <p:nvPr/>
          </p:nvSpPr>
          <p:spPr bwMode="auto">
            <a:xfrm>
              <a:off x="5613400" y="1906588"/>
              <a:ext cx="212725" cy="214313"/>
            </a:xfrm>
            <a:custGeom>
              <a:avLst/>
              <a:gdLst>
                <a:gd name="T0" fmla="*/ 562 w 1345"/>
                <a:gd name="T1" fmla="*/ 342 h 1346"/>
                <a:gd name="T2" fmla="*/ 433 w 1345"/>
                <a:gd name="T3" fmla="*/ 440 h 1346"/>
                <a:gd name="T4" fmla="*/ 376 w 1345"/>
                <a:gd name="T5" fmla="*/ 555 h 1346"/>
                <a:gd name="T6" fmla="*/ 276 w 1345"/>
                <a:gd name="T7" fmla="*/ 577 h 1346"/>
                <a:gd name="T8" fmla="*/ 299 w 1345"/>
                <a:gd name="T9" fmla="*/ 650 h 1346"/>
                <a:gd name="T10" fmla="*/ 287 w 1345"/>
                <a:gd name="T11" fmla="*/ 692 h 1346"/>
                <a:gd name="T12" fmla="*/ 276 w 1345"/>
                <a:gd name="T13" fmla="*/ 761 h 1346"/>
                <a:gd name="T14" fmla="*/ 372 w 1345"/>
                <a:gd name="T15" fmla="*/ 784 h 1346"/>
                <a:gd name="T16" fmla="*/ 428 w 1345"/>
                <a:gd name="T17" fmla="*/ 907 h 1346"/>
                <a:gd name="T18" fmla="*/ 544 w 1345"/>
                <a:gd name="T19" fmla="*/ 1006 h 1346"/>
                <a:gd name="T20" fmla="*/ 722 w 1345"/>
                <a:gd name="T21" fmla="*/ 1040 h 1346"/>
                <a:gd name="T22" fmla="*/ 875 w 1345"/>
                <a:gd name="T23" fmla="*/ 1003 h 1346"/>
                <a:gd name="T24" fmla="*/ 892 w 1345"/>
                <a:gd name="T25" fmla="*/ 962 h 1346"/>
                <a:gd name="T26" fmla="*/ 852 w 1345"/>
                <a:gd name="T27" fmla="*/ 885 h 1346"/>
                <a:gd name="T28" fmla="*/ 757 w 1345"/>
                <a:gd name="T29" fmla="*/ 902 h 1346"/>
                <a:gd name="T30" fmla="*/ 616 w 1345"/>
                <a:gd name="T31" fmla="*/ 899 h 1346"/>
                <a:gd name="T32" fmla="*/ 533 w 1345"/>
                <a:gd name="T33" fmla="*/ 834 h 1346"/>
                <a:gd name="T34" fmla="*/ 678 w 1345"/>
                <a:gd name="T35" fmla="*/ 781 h 1346"/>
                <a:gd name="T36" fmla="*/ 686 w 1345"/>
                <a:gd name="T37" fmla="*/ 701 h 1346"/>
                <a:gd name="T38" fmla="*/ 495 w 1345"/>
                <a:gd name="T39" fmla="*/ 650 h 1346"/>
                <a:gd name="T40" fmla="*/ 689 w 1345"/>
                <a:gd name="T41" fmla="*/ 628 h 1346"/>
                <a:gd name="T42" fmla="*/ 667 w 1345"/>
                <a:gd name="T43" fmla="*/ 556 h 1346"/>
                <a:gd name="T44" fmla="*/ 542 w 1345"/>
                <a:gd name="T45" fmla="*/ 509 h 1346"/>
                <a:gd name="T46" fmla="*/ 642 w 1345"/>
                <a:gd name="T47" fmla="*/ 452 h 1346"/>
                <a:gd name="T48" fmla="*/ 794 w 1345"/>
                <a:gd name="T49" fmla="*/ 463 h 1346"/>
                <a:gd name="T50" fmla="*/ 860 w 1345"/>
                <a:gd name="T51" fmla="*/ 465 h 1346"/>
                <a:gd name="T52" fmla="*/ 895 w 1345"/>
                <a:gd name="T53" fmla="*/ 383 h 1346"/>
                <a:gd name="T54" fmla="*/ 873 w 1345"/>
                <a:gd name="T55" fmla="*/ 352 h 1346"/>
                <a:gd name="T56" fmla="*/ 777 w 1345"/>
                <a:gd name="T57" fmla="*/ 323 h 1346"/>
                <a:gd name="T58" fmla="*/ 729 w 1345"/>
                <a:gd name="T59" fmla="*/ 2 h 1346"/>
                <a:gd name="T60" fmla="*/ 951 w 1345"/>
                <a:gd name="T61" fmla="*/ 62 h 1346"/>
                <a:gd name="T62" fmla="*/ 1148 w 1345"/>
                <a:gd name="T63" fmla="*/ 198 h 1346"/>
                <a:gd name="T64" fmla="*/ 1284 w 1345"/>
                <a:gd name="T65" fmla="*/ 393 h 1346"/>
                <a:gd name="T66" fmla="*/ 1342 w 1345"/>
                <a:gd name="T67" fmla="*/ 615 h 1346"/>
                <a:gd name="T68" fmla="*/ 1323 w 1345"/>
                <a:gd name="T69" fmla="*/ 844 h 1346"/>
                <a:gd name="T70" fmla="*/ 1226 w 1345"/>
                <a:gd name="T71" fmla="*/ 1055 h 1346"/>
                <a:gd name="T72" fmla="*/ 1053 w 1345"/>
                <a:gd name="T73" fmla="*/ 1228 h 1346"/>
                <a:gd name="T74" fmla="*/ 838 w 1345"/>
                <a:gd name="T75" fmla="*/ 1324 h 1346"/>
                <a:gd name="T76" fmla="*/ 608 w 1345"/>
                <a:gd name="T77" fmla="*/ 1343 h 1346"/>
                <a:gd name="T78" fmla="*/ 384 w 1345"/>
                <a:gd name="T79" fmla="*/ 1281 h 1346"/>
                <a:gd name="T80" fmla="*/ 241 w 1345"/>
                <a:gd name="T81" fmla="*/ 1302 h 1346"/>
                <a:gd name="T82" fmla="*/ 78 w 1345"/>
                <a:gd name="T83" fmla="*/ 1333 h 1346"/>
                <a:gd name="T84" fmla="*/ 22 w 1345"/>
                <a:gd name="T85" fmla="*/ 1307 h 1346"/>
                <a:gd name="T86" fmla="*/ 64 w 1345"/>
                <a:gd name="T87" fmla="*/ 1263 h 1346"/>
                <a:gd name="T88" fmla="*/ 148 w 1345"/>
                <a:gd name="T89" fmla="*/ 1173 h 1346"/>
                <a:gd name="T90" fmla="*/ 129 w 1345"/>
                <a:gd name="T91" fmla="*/ 1071 h 1346"/>
                <a:gd name="T92" fmla="*/ 25 w 1345"/>
                <a:gd name="T93" fmla="*/ 857 h 1346"/>
                <a:gd name="T94" fmla="*/ 1 w 1345"/>
                <a:gd name="T95" fmla="*/ 624 h 1346"/>
                <a:gd name="T96" fmla="*/ 58 w 1345"/>
                <a:gd name="T97" fmla="*/ 397 h 1346"/>
                <a:gd name="T98" fmla="*/ 196 w 1345"/>
                <a:gd name="T99" fmla="*/ 198 h 1346"/>
                <a:gd name="T100" fmla="*/ 391 w 1345"/>
                <a:gd name="T101" fmla="*/ 62 h 1346"/>
                <a:gd name="T102" fmla="*/ 614 w 1345"/>
                <a:gd name="T103" fmla="*/ 2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5" h="1346">
                  <a:moveTo>
                    <a:pt x="686" y="316"/>
                  </a:moveTo>
                  <a:lnTo>
                    <a:pt x="639" y="322"/>
                  </a:lnTo>
                  <a:lnTo>
                    <a:pt x="600" y="330"/>
                  </a:lnTo>
                  <a:lnTo>
                    <a:pt x="562" y="342"/>
                  </a:lnTo>
                  <a:lnTo>
                    <a:pt x="525" y="360"/>
                  </a:lnTo>
                  <a:lnTo>
                    <a:pt x="491" y="383"/>
                  </a:lnTo>
                  <a:lnTo>
                    <a:pt x="459" y="409"/>
                  </a:lnTo>
                  <a:lnTo>
                    <a:pt x="433" y="440"/>
                  </a:lnTo>
                  <a:lnTo>
                    <a:pt x="411" y="473"/>
                  </a:lnTo>
                  <a:lnTo>
                    <a:pt x="394" y="509"/>
                  </a:lnTo>
                  <a:lnTo>
                    <a:pt x="379" y="547"/>
                  </a:lnTo>
                  <a:lnTo>
                    <a:pt x="376" y="555"/>
                  </a:lnTo>
                  <a:lnTo>
                    <a:pt x="299" y="555"/>
                  </a:lnTo>
                  <a:lnTo>
                    <a:pt x="287" y="558"/>
                  </a:lnTo>
                  <a:lnTo>
                    <a:pt x="279" y="566"/>
                  </a:lnTo>
                  <a:lnTo>
                    <a:pt x="276" y="577"/>
                  </a:lnTo>
                  <a:lnTo>
                    <a:pt x="276" y="628"/>
                  </a:lnTo>
                  <a:lnTo>
                    <a:pt x="279" y="639"/>
                  </a:lnTo>
                  <a:lnTo>
                    <a:pt x="287" y="646"/>
                  </a:lnTo>
                  <a:lnTo>
                    <a:pt x="299" y="650"/>
                  </a:lnTo>
                  <a:lnTo>
                    <a:pt x="360" y="650"/>
                  </a:lnTo>
                  <a:lnTo>
                    <a:pt x="360" y="689"/>
                  </a:lnTo>
                  <a:lnTo>
                    <a:pt x="299" y="689"/>
                  </a:lnTo>
                  <a:lnTo>
                    <a:pt x="287" y="692"/>
                  </a:lnTo>
                  <a:lnTo>
                    <a:pt x="279" y="700"/>
                  </a:lnTo>
                  <a:lnTo>
                    <a:pt x="276" y="712"/>
                  </a:lnTo>
                  <a:lnTo>
                    <a:pt x="276" y="712"/>
                  </a:lnTo>
                  <a:lnTo>
                    <a:pt x="276" y="761"/>
                  </a:lnTo>
                  <a:lnTo>
                    <a:pt x="279" y="773"/>
                  </a:lnTo>
                  <a:lnTo>
                    <a:pt x="287" y="781"/>
                  </a:lnTo>
                  <a:lnTo>
                    <a:pt x="298" y="784"/>
                  </a:lnTo>
                  <a:lnTo>
                    <a:pt x="372" y="784"/>
                  </a:lnTo>
                  <a:lnTo>
                    <a:pt x="379" y="811"/>
                  </a:lnTo>
                  <a:lnTo>
                    <a:pt x="388" y="837"/>
                  </a:lnTo>
                  <a:lnTo>
                    <a:pt x="407" y="874"/>
                  </a:lnTo>
                  <a:lnTo>
                    <a:pt x="428" y="907"/>
                  </a:lnTo>
                  <a:lnTo>
                    <a:pt x="451" y="938"/>
                  </a:lnTo>
                  <a:lnTo>
                    <a:pt x="478" y="964"/>
                  </a:lnTo>
                  <a:lnTo>
                    <a:pt x="510" y="987"/>
                  </a:lnTo>
                  <a:lnTo>
                    <a:pt x="544" y="1006"/>
                  </a:lnTo>
                  <a:lnTo>
                    <a:pt x="582" y="1021"/>
                  </a:lnTo>
                  <a:lnTo>
                    <a:pt x="628" y="1033"/>
                  </a:lnTo>
                  <a:lnTo>
                    <a:pt x="675" y="1039"/>
                  </a:lnTo>
                  <a:lnTo>
                    <a:pt x="722" y="1040"/>
                  </a:lnTo>
                  <a:lnTo>
                    <a:pt x="769" y="1035"/>
                  </a:lnTo>
                  <a:lnTo>
                    <a:pt x="815" y="1024"/>
                  </a:lnTo>
                  <a:lnTo>
                    <a:pt x="846" y="1015"/>
                  </a:lnTo>
                  <a:lnTo>
                    <a:pt x="875" y="1003"/>
                  </a:lnTo>
                  <a:lnTo>
                    <a:pt x="886" y="995"/>
                  </a:lnTo>
                  <a:lnTo>
                    <a:pt x="893" y="986"/>
                  </a:lnTo>
                  <a:lnTo>
                    <a:pt x="895" y="974"/>
                  </a:lnTo>
                  <a:lnTo>
                    <a:pt x="892" y="962"/>
                  </a:lnTo>
                  <a:lnTo>
                    <a:pt x="880" y="931"/>
                  </a:lnTo>
                  <a:lnTo>
                    <a:pt x="867" y="903"/>
                  </a:lnTo>
                  <a:lnTo>
                    <a:pt x="860" y="892"/>
                  </a:lnTo>
                  <a:lnTo>
                    <a:pt x="852" y="885"/>
                  </a:lnTo>
                  <a:lnTo>
                    <a:pt x="842" y="883"/>
                  </a:lnTo>
                  <a:lnTo>
                    <a:pt x="829" y="884"/>
                  </a:lnTo>
                  <a:lnTo>
                    <a:pt x="793" y="893"/>
                  </a:lnTo>
                  <a:lnTo>
                    <a:pt x="757" y="902"/>
                  </a:lnTo>
                  <a:lnTo>
                    <a:pt x="722" y="907"/>
                  </a:lnTo>
                  <a:lnTo>
                    <a:pt x="687" y="909"/>
                  </a:lnTo>
                  <a:lnTo>
                    <a:pt x="652" y="906"/>
                  </a:lnTo>
                  <a:lnTo>
                    <a:pt x="616" y="899"/>
                  </a:lnTo>
                  <a:lnTo>
                    <a:pt x="590" y="888"/>
                  </a:lnTo>
                  <a:lnTo>
                    <a:pt x="568" y="872"/>
                  </a:lnTo>
                  <a:lnTo>
                    <a:pt x="548" y="855"/>
                  </a:lnTo>
                  <a:lnTo>
                    <a:pt x="533" y="834"/>
                  </a:lnTo>
                  <a:lnTo>
                    <a:pt x="520" y="810"/>
                  </a:lnTo>
                  <a:lnTo>
                    <a:pt x="509" y="784"/>
                  </a:lnTo>
                  <a:lnTo>
                    <a:pt x="667" y="784"/>
                  </a:lnTo>
                  <a:lnTo>
                    <a:pt x="678" y="781"/>
                  </a:lnTo>
                  <a:lnTo>
                    <a:pt x="686" y="773"/>
                  </a:lnTo>
                  <a:lnTo>
                    <a:pt x="689" y="761"/>
                  </a:lnTo>
                  <a:lnTo>
                    <a:pt x="689" y="712"/>
                  </a:lnTo>
                  <a:lnTo>
                    <a:pt x="686" y="701"/>
                  </a:lnTo>
                  <a:lnTo>
                    <a:pt x="678" y="693"/>
                  </a:lnTo>
                  <a:lnTo>
                    <a:pt x="667" y="690"/>
                  </a:lnTo>
                  <a:lnTo>
                    <a:pt x="495" y="690"/>
                  </a:lnTo>
                  <a:lnTo>
                    <a:pt x="495" y="650"/>
                  </a:lnTo>
                  <a:lnTo>
                    <a:pt x="667" y="650"/>
                  </a:lnTo>
                  <a:lnTo>
                    <a:pt x="678" y="647"/>
                  </a:lnTo>
                  <a:lnTo>
                    <a:pt x="686" y="640"/>
                  </a:lnTo>
                  <a:lnTo>
                    <a:pt x="689" y="628"/>
                  </a:lnTo>
                  <a:lnTo>
                    <a:pt x="689" y="578"/>
                  </a:lnTo>
                  <a:lnTo>
                    <a:pt x="686" y="567"/>
                  </a:lnTo>
                  <a:lnTo>
                    <a:pt x="678" y="558"/>
                  </a:lnTo>
                  <a:lnTo>
                    <a:pt x="667" y="556"/>
                  </a:lnTo>
                  <a:lnTo>
                    <a:pt x="517" y="556"/>
                  </a:lnTo>
                  <a:lnTo>
                    <a:pt x="517" y="554"/>
                  </a:lnTo>
                  <a:lnTo>
                    <a:pt x="528" y="531"/>
                  </a:lnTo>
                  <a:lnTo>
                    <a:pt x="542" y="509"/>
                  </a:lnTo>
                  <a:lnTo>
                    <a:pt x="559" y="490"/>
                  </a:lnTo>
                  <a:lnTo>
                    <a:pt x="579" y="475"/>
                  </a:lnTo>
                  <a:lnTo>
                    <a:pt x="603" y="463"/>
                  </a:lnTo>
                  <a:lnTo>
                    <a:pt x="642" y="452"/>
                  </a:lnTo>
                  <a:lnTo>
                    <a:pt x="680" y="448"/>
                  </a:lnTo>
                  <a:lnTo>
                    <a:pt x="718" y="449"/>
                  </a:lnTo>
                  <a:lnTo>
                    <a:pt x="757" y="454"/>
                  </a:lnTo>
                  <a:lnTo>
                    <a:pt x="794" y="463"/>
                  </a:lnTo>
                  <a:lnTo>
                    <a:pt x="830" y="472"/>
                  </a:lnTo>
                  <a:lnTo>
                    <a:pt x="842" y="474"/>
                  </a:lnTo>
                  <a:lnTo>
                    <a:pt x="852" y="471"/>
                  </a:lnTo>
                  <a:lnTo>
                    <a:pt x="860" y="465"/>
                  </a:lnTo>
                  <a:lnTo>
                    <a:pt x="867" y="454"/>
                  </a:lnTo>
                  <a:lnTo>
                    <a:pt x="880" y="426"/>
                  </a:lnTo>
                  <a:lnTo>
                    <a:pt x="892" y="396"/>
                  </a:lnTo>
                  <a:lnTo>
                    <a:pt x="895" y="383"/>
                  </a:lnTo>
                  <a:lnTo>
                    <a:pt x="894" y="372"/>
                  </a:lnTo>
                  <a:lnTo>
                    <a:pt x="889" y="363"/>
                  </a:lnTo>
                  <a:lnTo>
                    <a:pt x="878" y="354"/>
                  </a:lnTo>
                  <a:lnTo>
                    <a:pt x="873" y="352"/>
                  </a:lnTo>
                  <a:lnTo>
                    <a:pt x="869" y="350"/>
                  </a:lnTo>
                  <a:lnTo>
                    <a:pt x="864" y="348"/>
                  </a:lnTo>
                  <a:lnTo>
                    <a:pt x="821" y="334"/>
                  </a:lnTo>
                  <a:lnTo>
                    <a:pt x="777" y="323"/>
                  </a:lnTo>
                  <a:lnTo>
                    <a:pt x="732" y="317"/>
                  </a:lnTo>
                  <a:lnTo>
                    <a:pt x="686" y="316"/>
                  </a:lnTo>
                  <a:close/>
                  <a:moveTo>
                    <a:pt x="671" y="0"/>
                  </a:moveTo>
                  <a:lnTo>
                    <a:pt x="729" y="2"/>
                  </a:lnTo>
                  <a:lnTo>
                    <a:pt x="785" y="10"/>
                  </a:lnTo>
                  <a:lnTo>
                    <a:pt x="842" y="22"/>
                  </a:lnTo>
                  <a:lnTo>
                    <a:pt x="897" y="40"/>
                  </a:lnTo>
                  <a:lnTo>
                    <a:pt x="951" y="62"/>
                  </a:lnTo>
                  <a:lnTo>
                    <a:pt x="1004" y="88"/>
                  </a:lnTo>
                  <a:lnTo>
                    <a:pt x="1054" y="120"/>
                  </a:lnTo>
                  <a:lnTo>
                    <a:pt x="1103" y="156"/>
                  </a:lnTo>
                  <a:lnTo>
                    <a:pt x="1148" y="198"/>
                  </a:lnTo>
                  <a:lnTo>
                    <a:pt x="1189" y="243"/>
                  </a:lnTo>
                  <a:lnTo>
                    <a:pt x="1226" y="291"/>
                  </a:lnTo>
                  <a:lnTo>
                    <a:pt x="1257" y="341"/>
                  </a:lnTo>
                  <a:lnTo>
                    <a:pt x="1284" y="393"/>
                  </a:lnTo>
                  <a:lnTo>
                    <a:pt x="1306" y="448"/>
                  </a:lnTo>
                  <a:lnTo>
                    <a:pt x="1323" y="503"/>
                  </a:lnTo>
                  <a:lnTo>
                    <a:pt x="1335" y="558"/>
                  </a:lnTo>
                  <a:lnTo>
                    <a:pt x="1342" y="615"/>
                  </a:lnTo>
                  <a:lnTo>
                    <a:pt x="1345" y="673"/>
                  </a:lnTo>
                  <a:lnTo>
                    <a:pt x="1342" y="731"/>
                  </a:lnTo>
                  <a:lnTo>
                    <a:pt x="1335" y="788"/>
                  </a:lnTo>
                  <a:lnTo>
                    <a:pt x="1323" y="844"/>
                  </a:lnTo>
                  <a:lnTo>
                    <a:pt x="1306" y="899"/>
                  </a:lnTo>
                  <a:lnTo>
                    <a:pt x="1284" y="952"/>
                  </a:lnTo>
                  <a:lnTo>
                    <a:pt x="1257" y="1005"/>
                  </a:lnTo>
                  <a:lnTo>
                    <a:pt x="1226" y="1055"/>
                  </a:lnTo>
                  <a:lnTo>
                    <a:pt x="1189" y="1104"/>
                  </a:lnTo>
                  <a:lnTo>
                    <a:pt x="1148" y="1149"/>
                  </a:lnTo>
                  <a:lnTo>
                    <a:pt x="1102" y="1190"/>
                  </a:lnTo>
                  <a:lnTo>
                    <a:pt x="1053" y="1228"/>
                  </a:lnTo>
                  <a:lnTo>
                    <a:pt x="1002" y="1259"/>
                  </a:lnTo>
                  <a:lnTo>
                    <a:pt x="949" y="1286"/>
                  </a:lnTo>
                  <a:lnTo>
                    <a:pt x="894" y="1308"/>
                  </a:lnTo>
                  <a:lnTo>
                    <a:pt x="838" y="1324"/>
                  </a:lnTo>
                  <a:lnTo>
                    <a:pt x="781" y="1336"/>
                  </a:lnTo>
                  <a:lnTo>
                    <a:pt x="724" y="1344"/>
                  </a:lnTo>
                  <a:lnTo>
                    <a:pt x="666" y="1346"/>
                  </a:lnTo>
                  <a:lnTo>
                    <a:pt x="608" y="1343"/>
                  </a:lnTo>
                  <a:lnTo>
                    <a:pt x="551" y="1335"/>
                  </a:lnTo>
                  <a:lnTo>
                    <a:pt x="493" y="1322"/>
                  </a:lnTo>
                  <a:lnTo>
                    <a:pt x="438" y="1303"/>
                  </a:lnTo>
                  <a:lnTo>
                    <a:pt x="384" y="1281"/>
                  </a:lnTo>
                  <a:lnTo>
                    <a:pt x="331" y="1253"/>
                  </a:lnTo>
                  <a:lnTo>
                    <a:pt x="329" y="1252"/>
                  </a:lnTo>
                  <a:lnTo>
                    <a:pt x="285" y="1280"/>
                  </a:lnTo>
                  <a:lnTo>
                    <a:pt x="241" y="1302"/>
                  </a:lnTo>
                  <a:lnTo>
                    <a:pt x="198" y="1318"/>
                  </a:lnTo>
                  <a:lnTo>
                    <a:pt x="155" y="1327"/>
                  </a:lnTo>
                  <a:lnTo>
                    <a:pt x="115" y="1332"/>
                  </a:lnTo>
                  <a:lnTo>
                    <a:pt x="78" y="1333"/>
                  </a:lnTo>
                  <a:lnTo>
                    <a:pt x="43" y="1330"/>
                  </a:lnTo>
                  <a:lnTo>
                    <a:pt x="33" y="1325"/>
                  </a:lnTo>
                  <a:lnTo>
                    <a:pt x="25" y="1316"/>
                  </a:lnTo>
                  <a:lnTo>
                    <a:pt x="22" y="1307"/>
                  </a:lnTo>
                  <a:lnTo>
                    <a:pt x="22" y="1297"/>
                  </a:lnTo>
                  <a:lnTo>
                    <a:pt x="27" y="1287"/>
                  </a:lnTo>
                  <a:lnTo>
                    <a:pt x="36" y="1279"/>
                  </a:lnTo>
                  <a:lnTo>
                    <a:pt x="64" y="1263"/>
                  </a:lnTo>
                  <a:lnTo>
                    <a:pt x="90" y="1243"/>
                  </a:lnTo>
                  <a:lnTo>
                    <a:pt x="112" y="1221"/>
                  </a:lnTo>
                  <a:lnTo>
                    <a:pt x="131" y="1197"/>
                  </a:lnTo>
                  <a:lnTo>
                    <a:pt x="148" y="1173"/>
                  </a:lnTo>
                  <a:lnTo>
                    <a:pt x="162" y="1148"/>
                  </a:lnTo>
                  <a:lnTo>
                    <a:pt x="174" y="1123"/>
                  </a:lnTo>
                  <a:lnTo>
                    <a:pt x="168" y="1118"/>
                  </a:lnTo>
                  <a:lnTo>
                    <a:pt x="129" y="1071"/>
                  </a:lnTo>
                  <a:lnTo>
                    <a:pt x="95" y="1019"/>
                  </a:lnTo>
                  <a:lnTo>
                    <a:pt x="67" y="967"/>
                  </a:lnTo>
                  <a:lnTo>
                    <a:pt x="43" y="913"/>
                  </a:lnTo>
                  <a:lnTo>
                    <a:pt x="25" y="857"/>
                  </a:lnTo>
                  <a:lnTo>
                    <a:pt x="11" y="799"/>
                  </a:lnTo>
                  <a:lnTo>
                    <a:pt x="3" y="742"/>
                  </a:lnTo>
                  <a:lnTo>
                    <a:pt x="0" y="682"/>
                  </a:lnTo>
                  <a:lnTo>
                    <a:pt x="1" y="624"/>
                  </a:lnTo>
                  <a:lnTo>
                    <a:pt x="7" y="566"/>
                  </a:lnTo>
                  <a:lnTo>
                    <a:pt x="19" y="509"/>
                  </a:lnTo>
                  <a:lnTo>
                    <a:pt x="36" y="452"/>
                  </a:lnTo>
                  <a:lnTo>
                    <a:pt x="58" y="397"/>
                  </a:lnTo>
                  <a:lnTo>
                    <a:pt x="85" y="343"/>
                  </a:lnTo>
                  <a:lnTo>
                    <a:pt x="117" y="293"/>
                  </a:lnTo>
                  <a:lnTo>
                    <a:pt x="154" y="244"/>
                  </a:lnTo>
                  <a:lnTo>
                    <a:pt x="196" y="198"/>
                  </a:lnTo>
                  <a:lnTo>
                    <a:pt x="241" y="156"/>
                  </a:lnTo>
                  <a:lnTo>
                    <a:pt x="289" y="120"/>
                  </a:lnTo>
                  <a:lnTo>
                    <a:pt x="340" y="88"/>
                  </a:lnTo>
                  <a:lnTo>
                    <a:pt x="391" y="62"/>
                  </a:lnTo>
                  <a:lnTo>
                    <a:pt x="446" y="40"/>
                  </a:lnTo>
                  <a:lnTo>
                    <a:pt x="501" y="22"/>
                  </a:lnTo>
                  <a:lnTo>
                    <a:pt x="557" y="10"/>
                  </a:lnTo>
                  <a:lnTo>
                    <a:pt x="614" y="2"/>
                  </a:lnTo>
                  <a:lnTo>
                    <a:pt x="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3" name="Group 1162"/>
          <p:cNvGrpSpPr/>
          <p:nvPr/>
        </p:nvGrpSpPr>
        <p:grpSpPr>
          <a:xfrm>
            <a:off x="6312265" y="1909763"/>
            <a:ext cx="493713" cy="566738"/>
            <a:chOff x="6350000" y="1909763"/>
            <a:chExt cx="493713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3" name="Freeform 532"/>
            <p:cNvSpPr>
              <a:spLocks/>
            </p:cNvSpPr>
            <p:nvPr/>
          </p:nvSpPr>
          <p:spPr bwMode="auto">
            <a:xfrm>
              <a:off x="6350000" y="2249488"/>
              <a:ext cx="493713" cy="227013"/>
            </a:xfrm>
            <a:custGeom>
              <a:avLst/>
              <a:gdLst>
                <a:gd name="T0" fmla="*/ 1341 w 3107"/>
                <a:gd name="T1" fmla="*/ 1050 h 1434"/>
                <a:gd name="T2" fmla="*/ 1416 w 3107"/>
                <a:gd name="T3" fmla="*/ 592 h 1434"/>
                <a:gd name="T4" fmla="*/ 1364 w 3107"/>
                <a:gd name="T5" fmla="*/ 485 h 1434"/>
                <a:gd name="T6" fmla="*/ 1347 w 3107"/>
                <a:gd name="T7" fmla="*/ 403 h 1434"/>
                <a:gd name="T8" fmla="*/ 1356 w 3107"/>
                <a:gd name="T9" fmla="*/ 340 h 1434"/>
                <a:gd name="T10" fmla="*/ 1384 w 3107"/>
                <a:gd name="T11" fmla="*/ 296 h 1434"/>
                <a:gd name="T12" fmla="*/ 1424 w 3107"/>
                <a:gd name="T13" fmla="*/ 268 h 1434"/>
                <a:gd name="T14" fmla="*/ 1470 w 3107"/>
                <a:gd name="T15" fmla="*/ 251 h 1434"/>
                <a:gd name="T16" fmla="*/ 1512 w 3107"/>
                <a:gd name="T17" fmla="*/ 242 h 1434"/>
                <a:gd name="T18" fmla="*/ 1545 w 3107"/>
                <a:gd name="T19" fmla="*/ 240 h 1434"/>
                <a:gd name="T20" fmla="*/ 1562 w 3107"/>
                <a:gd name="T21" fmla="*/ 240 h 1434"/>
                <a:gd name="T22" fmla="*/ 1595 w 3107"/>
                <a:gd name="T23" fmla="*/ 242 h 1434"/>
                <a:gd name="T24" fmla="*/ 1637 w 3107"/>
                <a:gd name="T25" fmla="*/ 250 h 1434"/>
                <a:gd name="T26" fmla="*/ 1683 w 3107"/>
                <a:gd name="T27" fmla="*/ 267 h 1434"/>
                <a:gd name="T28" fmla="*/ 1723 w 3107"/>
                <a:gd name="T29" fmla="*/ 296 h 1434"/>
                <a:gd name="T30" fmla="*/ 1751 w 3107"/>
                <a:gd name="T31" fmla="*/ 340 h 1434"/>
                <a:gd name="T32" fmla="*/ 1760 w 3107"/>
                <a:gd name="T33" fmla="*/ 401 h 1434"/>
                <a:gd name="T34" fmla="*/ 1742 w 3107"/>
                <a:gd name="T35" fmla="*/ 485 h 1434"/>
                <a:gd name="T36" fmla="*/ 1691 w 3107"/>
                <a:gd name="T37" fmla="*/ 592 h 1434"/>
                <a:gd name="T38" fmla="*/ 1765 w 3107"/>
                <a:gd name="T39" fmla="*/ 1050 h 1434"/>
                <a:gd name="T40" fmla="*/ 2101 w 3107"/>
                <a:gd name="T41" fmla="*/ 2 h 1434"/>
                <a:gd name="T42" fmla="*/ 2134 w 3107"/>
                <a:gd name="T43" fmla="*/ 23 h 1434"/>
                <a:gd name="T44" fmla="*/ 2208 w 3107"/>
                <a:gd name="T45" fmla="*/ 65 h 1434"/>
                <a:gd name="T46" fmla="*/ 2319 w 3107"/>
                <a:gd name="T47" fmla="*/ 124 h 1434"/>
                <a:gd name="T48" fmla="*/ 2464 w 3107"/>
                <a:gd name="T49" fmla="*/ 193 h 1434"/>
                <a:gd name="T50" fmla="*/ 2641 w 3107"/>
                <a:gd name="T51" fmla="*/ 268 h 1434"/>
                <a:gd name="T52" fmla="*/ 2813 w 3107"/>
                <a:gd name="T53" fmla="*/ 343 h 1434"/>
                <a:gd name="T54" fmla="*/ 2936 w 3107"/>
                <a:gd name="T55" fmla="*/ 436 h 1434"/>
                <a:gd name="T56" fmla="*/ 3018 w 3107"/>
                <a:gd name="T57" fmla="*/ 557 h 1434"/>
                <a:gd name="T58" fmla="*/ 3066 w 3107"/>
                <a:gd name="T59" fmla="*/ 706 h 1434"/>
                <a:gd name="T60" fmla="*/ 3093 w 3107"/>
                <a:gd name="T61" fmla="*/ 885 h 1434"/>
                <a:gd name="T62" fmla="*/ 3102 w 3107"/>
                <a:gd name="T63" fmla="*/ 1098 h 1434"/>
                <a:gd name="T64" fmla="*/ 3106 w 3107"/>
                <a:gd name="T65" fmla="*/ 1344 h 1434"/>
                <a:gd name="T66" fmla="*/ 1 w 3107"/>
                <a:gd name="T67" fmla="*/ 1344 h 1434"/>
                <a:gd name="T68" fmla="*/ 4 w 3107"/>
                <a:gd name="T69" fmla="*/ 1098 h 1434"/>
                <a:gd name="T70" fmla="*/ 15 w 3107"/>
                <a:gd name="T71" fmla="*/ 885 h 1434"/>
                <a:gd name="T72" fmla="*/ 40 w 3107"/>
                <a:gd name="T73" fmla="*/ 706 h 1434"/>
                <a:gd name="T74" fmla="*/ 90 w 3107"/>
                <a:gd name="T75" fmla="*/ 557 h 1434"/>
                <a:gd name="T76" fmla="*/ 172 w 3107"/>
                <a:gd name="T77" fmla="*/ 436 h 1434"/>
                <a:gd name="T78" fmla="*/ 293 w 3107"/>
                <a:gd name="T79" fmla="*/ 343 h 1434"/>
                <a:gd name="T80" fmla="*/ 467 w 3107"/>
                <a:gd name="T81" fmla="*/ 268 h 1434"/>
                <a:gd name="T82" fmla="*/ 643 w 3107"/>
                <a:gd name="T83" fmla="*/ 193 h 1434"/>
                <a:gd name="T84" fmla="*/ 787 w 3107"/>
                <a:gd name="T85" fmla="*/ 124 h 1434"/>
                <a:gd name="T86" fmla="*/ 898 w 3107"/>
                <a:gd name="T87" fmla="*/ 65 h 1434"/>
                <a:gd name="T88" fmla="*/ 972 w 3107"/>
                <a:gd name="T89" fmla="*/ 23 h 1434"/>
                <a:gd name="T90" fmla="*/ 1007 w 3107"/>
                <a:gd name="T91" fmla="*/ 2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07" h="1434">
                  <a:moveTo>
                    <a:pt x="1009" y="0"/>
                  </a:moveTo>
                  <a:lnTo>
                    <a:pt x="1301" y="925"/>
                  </a:lnTo>
                  <a:lnTo>
                    <a:pt x="1341" y="1050"/>
                  </a:lnTo>
                  <a:lnTo>
                    <a:pt x="1473" y="679"/>
                  </a:lnTo>
                  <a:lnTo>
                    <a:pt x="1442" y="635"/>
                  </a:lnTo>
                  <a:lnTo>
                    <a:pt x="1416" y="592"/>
                  </a:lnTo>
                  <a:lnTo>
                    <a:pt x="1395" y="554"/>
                  </a:lnTo>
                  <a:lnTo>
                    <a:pt x="1377" y="519"/>
                  </a:lnTo>
                  <a:lnTo>
                    <a:pt x="1364" y="485"/>
                  </a:lnTo>
                  <a:lnTo>
                    <a:pt x="1354" y="455"/>
                  </a:lnTo>
                  <a:lnTo>
                    <a:pt x="1349" y="427"/>
                  </a:lnTo>
                  <a:lnTo>
                    <a:pt x="1347" y="403"/>
                  </a:lnTo>
                  <a:lnTo>
                    <a:pt x="1347" y="379"/>
                  </a:lnTo>
                  <a:lnTo>
                    <a:pt x="1350" y="358"/>
                  </a:lnTo>
                  <a:lnTo>
                    <a:pt x="1356" y="340"/>
                  </a:lnTo>
                  <a:lnTo>
                    <a:pt x="1363" y="323"/>
                  </a:lnTo>
                  <a:lnTo>
                    <a:pt x="1373" y="309"/>
                  </a:lnTo>
                  <a:lnTo>
                    <a:pt x="1384" y="296"/>
                  </a:lnTo>
                  <a:lnTo>
                    <a:pt x="1397" y="285"/>
                  </a:lnTo>
                  <a:lnTo>
                    <a:pt x="1410" y="276"/>
                  </a:lnTo>
                  <a:lnTo>
                    <a:pt x="1424" y="268"/>
                  </a:lnTo>
                  <a:lnTo>
                    <a:pt x="1439" y="260"/>
                  </a:lnTo>
                  <a:lnTo>
                    <a:pt x="1454" y="255"/>
                  </a:lnTo>
                  <a:lnTo>
                    <a:pt x="1470" y="251"/>
                  </a:lnTo>
                  <a:lnTo>
                    <a:pt x="1485" y="247"/>
                  </a:lnTo>
                  <a:lnTo>
                    <a:pt x="1499" y="244"/>
                  </a:lnTo>
                  <a:lnTo>
                    <a:pt x="1512" y="242"/>
                  </a:lnTo>
                  <a:lnTo>
                    <a:pt x="1524" y="241"/>
                  </a:lnTo>
                  <a:lnTo>
                    <a:pt x="1535" y="240"/>
                  </a:lnTo>
                  <a:lnTo>
                    <a:pt x="1545" y="240"/>
                  </a:lnTo>
                  <a:lnTo>
                    <a:pt x="1552" y="240"/>
                  </a:lnTo>
                  <a:lnTo>
                    <a:pt x="1554" y="240"/>
                  </a:lnTo>
                  <a:lnTo>
                    <a:pt x="1562" y="240"/>
                  </a:lnTo>
                  <a:lnTo>
                    <a:pt x="1572" y="240"/>
                  </a:lnTo>
                  <a:lnTo>
                    <a:pt x="1583" y="241"/>
                  </a:lnTo>
                  <a:lnTo>
                    <a:pt x="1595" y="242"/>
                  </a:lnTo>
                  <a:lnTo>
                    <a:pt x="1608" y="244"/>
                  </a:lnTo>
                  <a:lnTo>
                    <a:pt x="1622" y="246"/>
                  </a:lnTo>
                  <a:lnTo>
                    <a:pt x="1637" y="250"/>
                  </a:lnTo>
                  <a:lnTo>
                    <a:pt x="1652" y="255"/>
                  </a:lnTo>
                  <a:lnTo>
                    <a:pt x="1667" y="260"/>
                  </a:lnTo>
                  <a:lnTo>
                    <a:pt x="1683" y="267"/>
                  </a:lnTo>
                  <a:lnTo>
                    <a:pt x="1697" y="276"/>
                  </a:lnTo>
                  <a:lnTo>
                    <a:pt x="1710" y="284"/>
                  </a:lnTo>
                  <a:lnTo>
                    <a:pt x="1723" y="296"/>
                  </a:lnTo>
                  <a:lnTo>
                    <a:pt x="1734" y="308"/>
                  </a:lnTo>
                  <a:lnTo>
                    <a:pt x="1743" y="323"/>
                  </a:lnTo>
                  <a:lnTo>
                    <a:pt x="1751" y="340"/>
                  </a:lnTo>
                  <a:lnTo>
                    <a:pt x="1756" y="358"/>
                  </a:lnTo>
                  <a:lnTo>
                    <a:pt x="1760" y="379"/>
                  </a:lnTo>
                  <a:lnTo>
                    <a:pt x="1760" y="401"/>
                  </a:lnTo>
                  <a:lnTo>
                    <a:pt x="1758" y="426"/>
                  </a:lnTo>
                  <a:lnTo>
                    <a:pt x="1752" y="455"/>
                  </a:lnTo>
                  <a:lnTo>
                    <a:pt x="1742" y="485"/>
                  </a:lnTo>
                  <a:lnTo>
                    <a:pt x="1729" y="518"/>
                  </a:lnTo>
                  <a:lnTo>
                    <a:pt x="1712" y="553"/>
                  </a:lnTo>
                  <a:lnTo>
                    <a:pt x="1691" y="592"/>
                  </a:lnTo>
                  <a:lnTo>
                    <a:pt x="1665" y="635"/>
                  </a:lnTo>
                  <a:lnTo>
                    <a:pt x="1634" y="679"/>
                  </a:lnTo>
                  <a:lnTo>
                    <a:pt x="1765" y="1050"/>
                  </a:lnTo>
                  <a:lnTo>
                    <a:pt x="1805" y="925"/>
                  </a:lnTo>
                  <a:lnTo>
                    <a:pt x="2098" y="0"/>
                  </a:lnTo>
                  <a:lnTo>
                    <a:pt x="2101" y="2"/>
                  </a:lnTo>
                  <a:lnTo>
                    <a:pt x="2107" y="7"/>
                  </a:lnTo>
                  <a:lnTo>
                    <a:pt x="2119" y="13"/>
                  </a:lnTo>
                  <a:lnTo>
                    <a:pt x="2134" y="23"/>
                  </a:lnTo>
                  <a:lnTo>
                    <a:pt x="2155" y="35"/>
                  </a:lnTo>
                  <a:lnTo>
                    <a:pt x="2180" y="49"/>
                  </a:lnTo>
                  <a:lnTo>
                    <a:pt x="2208" y="65"/>
                  </a:lnTo>
                  <a:lnTo>
                    <a:pt x="2242" y="84"/>
                  </a:lnTo>
                  <a:lnTo>
                    <a:pt x="2279" y="103"/>
                  </a:lnTo>
                  <a:lnTo>
                    <a:pt x="2319" y="124"/>
                  </a:lnTo>
                  <a:lnTo>
                    <a:pt x="2364" y="145"/>
                  </a:lnTo>
                  <a:lnTo>
                    <a:pt x="2413" y="169"/>
                  </a:lnTo>
                  <a:lnTo>
                    <a:pt x="2464" y="193"/>
                  </a:lnTo>
                  <a:lnTo>
                    <a:pt x="2519" y="217"/>
                  </a:lnTo>
                  <a:lnTo>
                    <a:pt x="2578" y="243"/>
                  </a:lnTo>
                  <a:lnTo>
                    <a:pt x="2641" y="268"/>
                  </a:lnTo>
                  <a:lnTo>
                    <a:pt x="2706" y="294"/>
                  </a:lnTo>
                  <a:lnTo>
                    <a:pt x="2762" y="317"/>
                  </a:lnTo>
                  <a:lnTo>
                    <a:pt x="2813" y="343"/>
                  </a:lnTo>
                  <a:lnTo>
                    <a:pt x="2859" y="371"/>
                  </a:lnTo>
                  <a:lnTo>
                    <a:pt x="2900" y="403"/>
                  </a:lnTo>
                  <a:lnTo>
                    <a:pt x="2936" y="436"/>
                  </a:lnTo>
                  <a:lnTo>
                    <a:pt x="2967" y="473"/>
                  </a:lnTo>
                  <a:lnTo>
                    <a:pt x="2994" y="513"/>
                  </a:lnTo>
                  <a:lnTo>
                    <a:pt x="3018" y="557"/>
                  </a:lnTo>
                  <a:lnTo>
                    <a:pt x="3037" y="603"/>
                  </a:lnTo>
                  <a:lnTo>
                    <a:pt x="3053" y="653"/>
                  </a:lnTo>
                  <a:lnTo>
                    <a:pt x="3066" y="706"/>
                  </a:lnTo>
                  <a:lnTo>
                    <a:pt x="3077" y="763"/>
                  </a:lnTo>
                  <a:lnTo>
                    <a:pt x="3086" y="822"/>
                  </a:lnTo>
                  <a:lnTo>
                    <a:pt x="3093" y="885"/>
                  </a:lnTo>
                  <a:lnTo>
                    <a:pt x="3097" y="953"/>
                  </a:lnTo>
                  <a:lnTo>
                    <a:pt x="3100" y="1023"/>
                  </a:lnTo>
                  <a:lnTo>
                    <a:pt x="3102" y="1098"/>
                  </a:lnTo>
                  <a:lnTo>
                    <a:pt x="3103" y="1176"/>
                  </a:lnTo>
                  <a:lnTo>
                    <a:pt x="3104" y="1258"/>
                  </a:lnTo>
                  <a:lnTo>
                    <a:pt x="3106" y="1344"/>
                  </a:lnTo>
                  <a:lnTo>
                    <a:pt x="3107" y="1434"/>
                  </a:lnTo>
                  <a:lnTo>
                    <a:pt x="0" y="1434"/>
                  </a:lnTo>
                  <a:lnTo>
                    <a:pt x="1" y="1344"/>
                  </a:lnTo>
                  <a:lnTo>
                    <a:pt x="2" y="1258"/>
                  </a:lnTo>
                  <a:lnTo>
                    <a:pt x="3" y="1176"/>
                  </a:lnTo>
                  <a:lnTo>
                    <a:pt x="4" y="1098"/>
                  </a:lnTo>
                  <a:lnTo>
                    <a:pt x="6" y="1023"/>
                  </a:lnTo>
                  <a:lnTo>
                    <a:pt x="10" y="953"/>
                  </a:lnTo>
                  <a:lnTo>
                    <a:pt x="15" y="885"/>
                  </a:lnTo>
                  <a:lnTo>
                    <a:pt x="22" y="822"/>
                  </a:lnTo>
                  <a:lnTo>
                    <a:pt x="30" y="763"/>
                  </a:lnTo>
                  <a:lnTo>
                    <a:pt x="40" y="706"/>
                  </a:lnTo>
                  <a:lnTo>
                    <a:pt x="54" y="653"/>
                  </a:lnTo>
                  <a:lnTo>
                    <a:pt x="71" y="603"/>
                  </a:lnTo>
                  <a:lnTo>
                    <a:pt x="90" y="557"/>
                  </a:lnTo>
                  <a:lnTo>
                    <a:pt x="113" y="513"/>
                  </a:lnTo>
                  <a:lnTo>
                    <a:pt x="140" y="473"/>
                  </a:lnTo>
                  <a:lnTo>
                    <a:pt x="172" y="436"/>
                  </a:lnTo>
                  <a:lnTo>
                    <a:pt x="207" y="403"/>
                  </a:lnTo>
                  <a:lnTo>
                    <a:pt x="248" y="371"/>
                  </a:lnTo>
                  <a:lnTo>
                    <a:pt x="293" y="343"/>
                  </a:lnTo>
                  <a:lnTo>
                    <a:pt x="344" y="317"/>
                  </a:lnTo>
                  <a:lnTo>
                    <a:pt x="401" y="294"/>
                  </a:lnTo>
                  <a:lnTo>
                    <a:pt x="467" y="268"/>
                  </a:lnTo>
                  <a:lnTo>
                    <a:pt x="529" y="243"/>
                  </a:lnTo>
                  <a:lnTo>
                    <a:pt x="588" y="217"/>
                  </a:lnTo>
                  <a:lnTo>
                    <a:pt x="643" y="193"/>
                  </a:lnTo>
                  <a:lnTo>
                    <a:pt x="695" y="169"/>
                  </a:lnTo>
                  <a:lnTo>
                    <a:pt x="743" y="145"/>
                  </a:lnTo>
                  <a:lnTo>
                    <a:pt x="787" y="124"/>
                  </a:lnTo>
                  <a:lnTo>
                    <a:pt x="829" y="103"/>
                  </a:lnTo>
                  <a:lnTo>
                    <a:pt x="866" y="84"/>
                  </a:lnTo>
                  <a:lnTo>
                    <a:pt x="898" y="65"/>
                  </a:lnTo>
                  <a:lnTo>
                    <a:pt x="928" y="49"/>
                  </a:lnTo>
                  <a:lnTo>
                    <a:pt x="951" y="35"/>
                  </a:lnTo>
                  <a:lnTo>
                    <a:pt x="972" y="23"/>
                  </a:lnTo>
                  <a:lnTo>
                    <a:pt x="988" y="13"/>
                  </a:lnTo>
                  <a:lnTo>
                    <a:pt x="999" y="7"/>
                  </a:lnTo>
                  <a:lnTo>
                    <a:pt x="1007" y="2"/>
                  </a:lnTo>
                  <a:lnTo>
                    <a:pt x="10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533"/>
            <p:cNvSpPr>
              <a:spLocks noEditPoints="1"/>
            </p:cNvSpPr>
            <p:nvPr/>
          </p:nvSpPr>
          <p:spPr bwMode="auto">
            <a:xfrm>
              <a:off x="6435725" y="1909763"/>
              <a:ext cx="322263" cy="323850"/>
            </a:xfrm>
            <a:custGeom>
              <a:avLst/>
              <a:gdLst>
                <a:gd name="T0" fmla="*/ 934 w 2033"/>
                <a:gd name="T1" fmla="*/ 339 h 2031"/>
                <a:gd name="T2" fmla="*/ 929 w 2033"/>
                <a:gd name="T3" fmla="*/ 457 h 2031"/>
                <a:gd name="T4" fmla="*/ 895 w 2033"/>
                <a:gd name="T5" fmla="*/ 492 h 2031"/>
                <a:gd name="T6" fmla="*/ 750 w 2033"/>
                <a:gd name="T7" fmla="*/ 573 h 2031"/>
                <a:gd name="T8" fmla="*/ 669 w 2033"/>
                <a:gd name="T9" fmla="*/ 728 h 2031"/>
                <a:gd name="T10" fmla="*/ 694 w 2033"/>
                <a:gd name="T11" fmla="*/ 909 h 2031"/>
                <a:gd name="T12" fmla="*/ 821 w 2033"/>
                <a:gd name="T13" fmla="*/ 1033 h 2031"/>
                <a:gd name="T14" fmla="*/ 1042 w 2033"/>
                <a:gd name="T15" fmla="*/ 1133 h 2031"/>
                <a:gd name="T16" fmla="*/ 1126 w 2033"/>
                <a:gd name="T17" fmla="*/ 1216 h 2031"/>
                <a:gd name="T18" fmla="*/ 1103 w 2033"/>
                <a:gd name="T19" fmla="*/ 1309 h 2031"/>
                <a:gd name="T20" fmla="*/ 972 w 2033"/>
                <a:gd name="T21" fmla="*/ 1352 h 2031"/>
                <a:gd name="T22" fmla="*/ 748 w 2033"/>
                <a:gd name="T23" fmla="*/ 1293 h 2031"/>
                <a:gd name="T24" fmla="*/ 696 w 2033"/>
                <a:gd name="T25" fmla="*/ 1301 h 2031"/>
                <a:gd name="T26" fmla="*/ 659 w 2033"/>
                <a:gd name="T27" fmla="*/ 1464 h 2031"/>
                <a:gd name="T28" fmla="*/ 782 w 2033"/>
                <a:gd name="T29" fmla="*/ 1525 h 2031"/>
                <a:gd name="T30" fmla="*/ 911 w 2033"/>
                <a:gd name="T31" fmla="*/ 1556 h 2031"/>
                <a:gd name="T32" fmla="*/ 919 w 2033"/>
                <a:gd name="T33" fmla="*/ 1667 h 2031"/>
                <a:gd name="T34" fmla="*/ 961 w 2033"/>
                <a:gd name="T35" fmla="*/ 1711 h 2031"/>
                <a:gd name="T36" fmla="*/ 1091 w 2033"/>
                <a:gd name="T37" fmla="*/ 1696 h 2031"/>
                <a:gd name="T38" fmla="*/ 1099 w 2033"/>
                <a:gd name="T39" fmla="*/ 1564 h 2031"/>
                <a:gd name="T40" fmla="*/ 1178 w 2033"/>
                <a:gd name="T41" fmla="*/ 1513 h 2031"/>
                <a:gd name="T42" fmla="*/ 1332 w 2033"/>
                <a:gd name="T43" fmla="*/ 1385 h 2031"/>
                <a:gd name="T44" fmla="*/ 1376 w 2033"/>
                <a:gd name="T45" fmla="*/ 1202 h 2031"/>
                <a:gd name="T46" fmla="*/ 1304 w 2033"/>
                <a:gd name="T47" fmla="*/ 1030 h 2031"/>
                <a:gd name="T48" fmla="*/ 1098 w 2033"/>
                <a:gd name="T49" fmla="*/ 900 h 2031"/>
                <a:gd name="T50" fmla="*/ 929 w 2033"/>
                <a:gd name="T51" fmla="*/ 807 h 2031"/>
                <a:gd name="T52" fmla="*/ 920 w 2033"/>
                <a:gd name="T53" fmla="*/ 719 h 2031"/>
                <a:gd name="T54" fmla="*/ 1003 w 2033"/>
                <a:gd name="T55" fmla="*/ 668 h 2031"/>
                <a:gd name="T56" fmla="*/ 1239 w 2033"/>
                <a:gd name="T57" fmla="*/ 709 h 2031"/>
                <a:gd name="T58" fmla="*/ 1289 w 2033"/>
                <a:gd name="T59" fmla="*/ 700 h 2031"/>
                <a:gd name="T60" fmla="*/ 1329 w 2033"/>
                <a:gd name="T61" fmla="*/ 546 h 2031"/>
                <a:gd name="T62" fmla="*/ 1213 w 2033"/>
                <a:gd name="T63" fmla="*/ 489 h 2031"/>
                <a:gd name="T64" fmla="*/ 1110 w 2033"/>
                <a:gd name="T65" fmla="*/ 458 h 2031"/>
                <a:gd name="T66" fmla="*/ 1103 w 2033"/>
                <a:gd name="T67" fmla="*/ 357 h 2031"/>
                <a:gd name="T68" fmla="*/ 1046 w 2033"/>
                <a:gd name="T69" fmla="*/ 320 h 2031"/>
                <a:gd name="T70" fmla="*/ 1181 w 2033"/>
                <a:gd name="T71" fmla="*/ 13 h 2031"/>
                <a:gd name="T72" fmla="*/ 1552 w 2033"/>
                <a:gd name="T73" fmla="*/ 152 h 2031"/>
                <a:gd name="T74" fmla="*/ 1838 w 2033"/>
                <a:gd name="T75" fmla="*/ 416 h 2031"/>
                <a:gd name="T76" fmla="*/ 2004 w 2033"/>
                <a:gd name="T77" fmla="*/ 771 h 2031"/>
                <a:gd name="T78" fmla="*/ 2020 w 2033"/>
                <a:gd name="T79" fmla="*/ 1180 h 2031"/>
                <a:gd name="T80" fmla="*/ 1881 w 2033"/>
                <a:gd name="T81" fmla="*/ 1551 h 2031"/>
                <a:gd name="T82" fmla="*/ 1617 w 2033"/>
                <a:gd name="T83" fmla="*/ 1835 h 2031"/>
                <a:gd name="T84" fmla="*/ 1261 w 2033"/>
                <a:gd name="T85" fmla="*/ 2001 h 2031"/>
                <a:gd name="T86" fmla="*/ 851 w 2033"/>
                <a:gd name="T87" fmla="*/ 2017 h 2031"/>
                <a:gd name="T88" fmla="*/ 481 w 2033"/>
                <a:gd name="T89" fmla="*/ 1879 h 2031"/>
                <a:gd name="T90" fmla="*/ 195 w 2033"/>
                <a:gd name="T91" fmla="*/ 1616 h 2031"/>
                <a:gd name="T92" fmla="*/ 29 w 2033"/>
                <a:gd name="T93" fmla="*/ 1260 h 2031"/>
                <a:gd name="T94" fmla="*/ 13 w 2033"/>
                <a:gd name="T95" fmla="*/ 851 h 2031"/>
                <a:gd name="T96" fmla="*/ 152 w 2033"/>
                <a:gd name="T97" fmla="*/ 481 h 2031"/>
                <a:gd name="T98" fmla="*/ 416 w 2033"/>
                <a:gd name="T99" fmla="*/ 196 h 2031"/>
                <a:gd name="T100" fmla="*/ 772 w 2033"/>
                <a:gd name="T101" fmla="*/ 30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33" h="2031">
                  <a:moveTo>
                    <a:pt x="979" y="320"/>
                  </a:moveTo>
                  <a:lnTo>
                    <a:pt x="962" y="321"/>
                  </a:lnTo>
                  <a:lnTo>
                    <a:pt x="949" y="325"/>
                  </a:lnTo>
                  <a:lnTo>
                    <a:pt x="939" y="330"/>
                  </a:lnTo>
                  <a:lnTo>
                    <a:pt x="934" y="339"/>
                  </a:lnTo>
                  <a:lnTo>
                    <a:pt x="932" y="352"/>
                  </a:lnTo>
                  <a:lnTo>
                    <a:pt x="930" y="369"/>
                  </a:lnTo>
                  <a:lnTo>
                    <a:pt x="930" y="426"/>
                  </a:lnTo>
                  <a:lnTo>
                    <a:pt x="930" y="443"/>
                  </a:lnTo>
                  <a:lnTo>
                    <a:pt x="929" y="457"/>
                  </a:lnTo>
                  <a:lnTo>
                    <a:pt x="927" y="467"/>
                  </a:lnTo>
                  <a:lnTo>
                    <a:pt x="923" y="474"/>
                  </a:lnTo>
                  <a:lnTo>
                    <a:pt x="917" y="481"/>
                  </a:lnTo>
                  <a:lnTo>
                    <a:pt x="908" y="486"/>
                  </a:lnTo>
                  <a:lnTo>
                    <a:pt x="895" y="492"/>
                  </a:lnTo>
                  <a:lnTo>
                    <a:pt x="877" y="498"/>
                  </a:lnTo>
                  <a:lnTo>
                    <a:pt x="841" y="513"/>
                  </a:lnTo>
                  <a:lnTo>
                    <a:pt x="808" y="531"/>
                  </a:lnTo>
                  <a:lnTo>
                    <a:pt x="777" y="550"/>
                  </a:lnTo>
                  <a:lnTo>
                    <a:pt x="750" y="573"/>
                  </a:lnTo>
                  <a:lnTo>
                    <a:pt x="726" y="598"/>
                  </a:lnTo>
                  <a:lnTo>
                    <a:pt x="707" y="626"/>
                  </a:lnTo>
                  <a:lnTo>
                    <a:pt x="690" y="658"/>
                  </a:lnTo>
                  <a:lnTo>
                    <a:pt x="677" y="691"/>
                  </a:lnTo>
                  <a:lnTo>
                    <a:pt x="669" y="728"/>
                  </a:lnTo>
                  <a:lnTo>
                    <a:pt x="664" y="768"/>
                  </a:lnTo>
                  <a:lnTo>
                    <a:pt x="664" y="807"/>
                  </a:lnTo>
                  <a:lnTo>
                    <a:pt x="670" y="844"/>
                  </a:lnTo>
                  <a:lnTo>
                    <a:pt x="680" y="878"/>
                  </a:lnTo>
                  <a:lnTo>
                    <a:pt x="694" y="909"/>
                  </a:lnTo>
                  <a:lnTo>
                    <a:pt x="712" y="938"/>
                  </a:lnTo>
                  <a:lnTo>
                    <a:pt x="734" y="965"/>
                  </a:lnTo>
                  <a:lnTo>
                    <a:pt x="760" y="990"/>
                  </a:lnTo>
                  <a:lnTo>
                    <a:pt x="789" y="1013"/>
                  </a:lnTo>
                  <a:lnTo>
                    <a:pt x="821" y="1033"/>
                  </a:lnTo>
                  <a:lnTo>
                    <a:pt x="869" y="1058"/>
                  </a:lnTo>
                  <a:lnTo>
                    <a:pt x="917" y="1080"/>
                  </a:lnTo>
                  <a:lnTo>
                    <a:pt x="967" y="1099"/>
                  </a:lnTo>
                  <a:lnTo>
                    <a:pt x="1017" y="1121"/>
                  </a:lnTo>
                  <a:lnTo>
                    <a:pt x="1042" y="1133"/>
                  </a:lnTo>
                  <a:lnTo>
                    <a:pt x="1066" y="1147"/>
                  </a:lnTo>
                  <a:lnTo>
                    <a:pt x="1088" y="1162"/>
                  </a:lnTo>
                  <a:lnTo>
                    <a:pt x="1105" y="1180"/>
                  </a:lnTo>
                  <a:lnTo>
                    <a:pt x="1117" y="1197"/>
                  </a:lnTo>
                  <a:lnTo>
                    <a:pt x="1126" y="1216"/>
                  </a:lnTo>
                  <a:lnTo>
                    <a:pt x="1129" y="1236"/>
                  </a:lnTo>
                  <a:lnTo>
                    <a:pt x="1129" y="1256"/>
                  </a:lnTo>
                  <a:lnTo>
                    <a:pt x="1124" y="1275"/>
                  </a:lnTo>
                  <a:lnTo>
                    <a:pt x="1115" y="1292"/>
                  </a:lnTo>
                  <a:lnTo>
                    <a:pt x="1103" y="1309"/>
                  </a:lnTo>
                  <a:lnTo>
                    <a:pt x="1086" y="1323"/>
                  </a:lnTo>
                  <a:lnTo>
                    <a:pt x="1065" y="1334"/>
                  </a:lnTo>
                  <a:lnTo>
                    <a:pt x="1035" y="1344"/>
                  </a:lnTo>
                  <a:lnTo>
                    <a:pt x="1003" y="1351"/>
                  </a:lnTo>
                  <a:lnTo>
                    <a:pt x="972" y="1352"/>
                  </a:lnTo>
                  <a:lnTo>
                    <a:pt x="940" y="1351"/>
                  </a:lnTo>
                  <a:lnTo>
                    <a:pt x="890" y="1342"/>
                  </a:lnTo>
                  <a:lnTo>
                    <a:pt x="841" y="1330"/>
                  </a:lnTo>
                  <a:lnTo>
                    <a:pt x="794" y="1314"/>
                  </a:lnTo>
                  <a:lnTo>
                    <a:pt x="748" y="1293"/>
                  </a:lnTo>
                  <a:lnTo>
                    <a:pt x="733" y="1286"/>
                  </a:lnTo>
                  <a:lnTo>
                    <a:pt x="720" y="1283"/>
                  </a:lnTo>
                  <a:lnTo>
                    <a:pt x="710" y="1284"/>
                  </a:lnTo>
                  <a:lnTo>
                    <a:pt x="702" y="1290"/>
                  </a:lnTo>
                  <a:lnTo>
                    <a:pt x="696" y="1301"/>
                  </a:lnTo>
                  <a:lnTo>
                    <a:pt x="690" y="1317"/>
                  </a:lnTo>
                  <a:lnTo>
                    <a:pt x="661" y="1417"/>
                  </a:lnTo>
                  <a:lnTo>
                    <a:pt x="657" y="1437"/>
                  </a:lnTo>
                  <a:lnTo>
                    <a:pt x="656" y="1452"/>
                  </a:lnTo>
                  <a:lnTo>
                    <a:pt x="659" y="1464"/>
                  </a:lnTo>
                  <a:lnTo>
                    <a:pt x="665" y="1475"/>
                  </a:lnTo>
                  <a:lnTo>
                    <a:pt x="678" y="1483"/>
                  </a:lnTo>
                  <a:lnTo>
                    <a:pt x="697" y="1493"/>
                  </a:lnTo>
                  <a:lnTo>
                    <a:pt x="738" y="1510"/>
                  </a:lnTo>
                  <a:lnTo>
                    <a:pt x="782" y="1525"/>
                  </a:lnTo>
                  <a:lnTo>
                    <a:pt x="825" y="1534"/>
                  </a:lnTo>
                  <a:lnTo>
                    <a:pt x="870" y="1543"/>
                  </a:lnTo>
                  <a:lnTo>
                    <a:pt x="889" y="1546"/>
                  </a:lnTo>
                  <a:lnTo>
                    <a:pt x="902" y="1551"/>
                  </a:lnTo>
                  <a:lnTo>
                    <a:pt x="911" y="1556"/>
                  </a:lnTo>
                  <a:lnTo>
                    <a:pt x="915" y="1566"/>
                  </a:lnTo>
                  <a:lnTo>
                    <a:pt x="917" y="1580"/>
                  </a:lnTo>
                  <a:lnTo>
                    <a:pt x="917" y="1600"/>
                  </a:lnTo>
                  <a:lnTo>
                    <a:pt x="917" y="1633"/>
                  </a:lnTo>
                  <a:lnTo>
                    <a:pt x="919" y="1667"/>
                  </a:lnTo>
                  <a:lnTo>
                    <a:pt x="921" y="1682"/>
                  </a:lnTo>
                  <a:lnTo>
                    <a:pt x="925" y="1694"/>
                  </a:lnTo>
                  <a:lnTo>
                    <a:pt x="934" y="1704"/>
                  </a:lnTo>
                  <a:lnTo>
                    <a:pt x="946" y="1709"/>
                  </a:lnTo>
                  <a:lnTo>
                    <a:pt x="961" y="1711"/>
                  </a:lnTo>
                  <a:lnTo>
                    <a:pt x="1010" y="1711"/>
                  </a:lnTo>
                  <a:lnTo>
                    <a:pt x="1058" y="1711"/>
                  </a:lnTo>
                  <a:lnTo>
                    <a:pt x="1073" y="1709"/>
                  </a:lnTo>
                  <a:lnTo>
                    <a:pt x="1084" y="1704"/>
                  </a:lnTo>
                  <a:lnTo>
                    <a:pt x="1091" y="1696"/>
                  </a:lnTo>
                  <a:lnTo>
                    <a:pt x="1097" y="1684"/>
                  </a:lnTo>
                  <a:lnTo>
                    <a:pt x="1098" y="1670"/>
                  </a:lnTo>
                  <a:lnTo>
                    <a:pt x="1099" y="1624"/>
                  </a:lnTo>
                  <a:lnTo>
                    <a:pt x="1098" y="1580"/>
                  </a:lnTo>
                  <a:lnTo>
                    <a:pt x="1099" y="1564"/>
                  </a:lnTo>
                  <a:lnTo>
                    <a:pt x="1103" y="1550"/>
                  </a:lnTo>
                  <a:lnTo>
                    <a:pt x="1112" y="1540"/>
                  </a:lnTo>
                  <a:lnTo>
                    <a:pt x="1123" y="1531"/>
                  </a:lnTo>
                  <a:lnTo>
                    <a:pt x="1139" y="1526"/>
                  </a:lnTo>
                  <a:lnTo>
                    <a:pt x="1178" y="1513"/>
                  </a:lnTo>
                  <a:lnTo>
                    <a:pt x="1215" y="1495"/>
                  </a:lnTo>
                  <a:lnTo>
                    <a:pt x="1249" y="1474"/>
                  </a:lnTo>
                  <a:lnTo>
                    <a:pt x="1280" y="1448"/>
                  </a:lnTo>
                  <a:lnTo>
                    <a:pt x="1308" y="1417"/>
                  </a:lnTo>
                  <a:lnTo>
                    <a:pt x="1332" y="1385"/>
                  </a:lnTo>
                  <a:lnTo>
                    <a:pt x="1351" y="1350"/>
                  </a:lnTo>
                  <a:lnTo>
                    <a:pt x="1364" y="1314"/>
                  </a:lnTo>
                  <a:lnTo>
                    <a:pt x="1373" y="1277"/>
                  </a:lnTo>
                  <a:lnTo>
                    <a:pt x="1377" y="1239"/>
                  </a:lnTo>
                  <a:lnTo>
                    <a:pt x="1376" y="1202"/>
                  </a:lnTo>
                  <a:lnTo>
                    <a:pt x="1370" y="1165"/>
                  </a:lnTo>
                  <a:lnTo>
                    <a:pt x="1361" y="1129"/>
                  </a:lnTo>
                  <a:lnTo>
                    <a:pt x="1345" y="1094"/>
                  </a:lnTo>
                  <a:lnTo>
                    <a:pt x="1327" y="1061"/>
                  </a:lnTo>
                  <a:lnTo>
                    <a:pt x="1304" y="1030"/>
                  </a:lnTo>
                  <a:lnTo>
                    <a:pt x="1276" y="1001"/>
                  </a:lnTo>
                  <a:lnTo>
                    <a:pt x="1245" y="976"/>
                  </a:lnTo>
                  <a:lnTo>
                    <a:pt x="1210" y="953"/>
                  </a:lnTo>
                  <a:lnTo>
                    <a:pt x="1154" y="925"/>
                  </a:lnTo>
                  <a:lnTo>
                    <a:pt x="1098" y="900"/>
                  </a:lnTo>
                  <a:lnTo>
                    <a:pt x="1039" y="876"/>
                  </a:lnTo>
                  <a:lnTo>
                    <a:pt x="1007" y="861"/>
                  </a:lnTo>
                  <a:lnTo>
                    <a:pt x="975" y="843"/>
                  </a:lnTo>
                  <a:lnTo>
                    <a:pt x="946" y="823"/>
                  </a:lnTo>
                  <a:lnTo>
                    <a:pt x="929" y="807"/>
                  </a:lnTo>
                  <a:lnTo>
                    <a:pt x="919" y="790"/>
                  </a:lnTo>
                  <a:lnTo>
                    <a:pt x="912" y="772"/>
                  </a:lnTo>
                  <a:lnTo>
                    <a:pt x="910" y="753"/>
                  </a:lnTo>
                  <a:lnTo>
                    <a:pt x="912" y="736"/>
                  </a:lnTo>
                  <a:lnTo>
                    <a:pt x="920" y="719"/>
                  </a:lnTo>
                  <a:lnTo>
                    <a:pt x="930" y="702"/>
                  </a:lnTo>
                  <a:lnTo>
                    <a:pt x="946" y="689"/>
                  </a:lnTo>
                  <a:lnTo>
                    <a:pt x="966" y="678"/>
                  </a:lnTo>
                  <a:lnTo>
                    <a:pt x="984" y="672"/>
                  </a:lnTo>
                  <a:lnTo>
                    <a:pt x="1003" y="668"/>
                  </a:lnTo>
                  <a:lnTo>
                    <a:pt x="1023" y="666"/>
                  </a:lnTo>
                  <a:lnTo>
                    <a:pt x="1079" y="666"/>
                  </a:lnTo>
                  <a:lnTo>
                    <a:pt x="1134" y="674"/>
                  </a:lnTo>
                  <a:lnTo>
                    <a:pt x="1187" y="688"/>
                  </a:lnTo>
                  <a:lnTo>
                    <a:pt x="1239" y="709"/>
                  </a:lnTo>
                  <a:lnTo>
                    <a:pt x="1253" y="715"/>
                  </a:lnTo>
                  <a:lnTo>
                    <a:pt x="1265" y="717"/>
                  </a:lnTo>
                  <a:lnTo>
                    <a:pt x="1275" y="716"/>
                  </a:lnTo>
                  <a:lnTo>
                    <a:pt x="1282" y="711"/>
                  </a:lnTo>
                  <a:lnTo>
                    <a:pt x="1289" y="700"/>
                  </a:lnTo>
                  <a:lnTo>
                    <a:pt x="1295" y="685"/>
                  </a:lnTo>
                  <a:lnTo>
                    <a:pt x="1312" y="628"/>
                  </a:lnTo>
                  <a:lnTo>
                    <a:pt x="1328" y="572"/>
                  </a:lnTo>
                  <a:lnTo>
                    <a:pt x="1331" y="558"/>
                  </a:lnTo>
                  <a:lnTo>
                    <a:pt x="1329" y="546"/>
                  </a:lnTo>
                  <a:lnTo>
                    <a:pt x="1324" y="535"/>
                  </a:lnTo>
                  <a:lnTo>
                    <a:pt x="1315" y="526"/>
                  </a:lnTo>
                  <a:lnTo>
                    <a:pt x="1302" y="520"/>
                  </a:lnTo>
                  <a:lnTo>
                    <a:pt x="1259" y="502"/>
                  </a:lnTo>
                  <a:lnTo>
                    <a:pt x="1213" y="489"/>
                  </a:lnTo>
                  <a:lnTo>
                    <a:pt x="1166" y="479"/>
                  </a:lnTo>
                  <a:lnTo>
                    <a:pt x="1143" y="476"/>
                  </a:lnTo>
                  <a:lnTo>
                    <a:pt x="1127" y="471"/>
                  </a:lnTo>
                  <a:lnTo>
                    <a:pt x="1116" y="466"/>
                  </a:lnTo>
                  <a:lnTo>
                    <a:pt x="1110" y="458"/>
                  </a:lnTo>
                  <a:lnTo>
                    <a:pt x="1106" y="447"/>
                  </a:lnTo>
                  <a:lnTo>
                    <a:pt x="1105" y="430"/>
                  </a:lnTo>
                  <a:lnTo>
                    <a:pt x="1105" y="407"/>
                  </a:lnTo>
                  <a:lnTo>
                    <a:pt x="1104" y="379"/>
                  </a:lnTo>
                  <a:lnTo>
                    <a:pt x="1103" y="357"/>
                  </a:lnTo>
                  <a:lnTo>
                    <a:pt x="1100" y="341"/>
                  </a:lnTo>
                  <a:lnTo>
                    <a:pt x="1093" y="331"/>
                  </a:lnTo>
                  <a:lnTo>
                    <a:pt x="1084" y="325"/>
                  </a:lnTo>
                  <a:lnTo>
                    <a:pt x="1067" y="321"/>
                  </a:lnTo>
                  <a:lnTo>
                    <a:pt x="1046" y="320"/>
                  </a:lnTo>
                  <a:lnTo>
                    <a:pt x="1017" y="320"/>
                  </a:lnTo>
                  <a:lnTo>
                    <a:pt x="979" y="320"/>
                  </a:lnTo>
                  <a:close/>
                  <a:moveTo>
                    <a:pt x="1016" y="0"/>
                  </a:moveTo>
                  <a:lnTo>
                    <a:pt x="1100" y="4"/>
                  </a:lnTo>
                  <a:lnTo>
                    <a:pt x="1181" y="13"/>
                  </a:lnTo>
                  <a:lnTo>
                    <a:pt x="1261" y="30"/>
                  </a:lnTo>
                  <a:lnTo>
                    <a:pt x="1338" y="51"/>
                  </a:lnTo>
                  <a:lnTo>
                    <a:pt x="1413" y="80"/>
                  </a:lnTo>
                  <a:lnTo>
                    <a:pt x="1483" y="113"/>
                  </a:lnTo>
                  <a:lnTo>
                    <a:pt x="1552" y="152"/>
                  </a:lnTo>
                  <a:lnTo>
                    <a:pt x="1617" y="196"/>
                  </a:lnTo>
                  <a:lnTo>
                    <a:pt x="1678" y="244"/>
                  </a:lnTo>
                  <a:lnTo>
                    <a:pt x="1735" y="298"/>
                  </a:lnTo>
                  <a:lnTo>
                    <a:pt x="1789" y="354"/>
                  </a:lnTo>
                  <a:lnTo>
                    <a:pt x="1838" y="416"/>
                  </a:lnTo>
                  <a:lnTo>
                    <a:pt x="1881" y="480"/>
                  </a:lnTo>
                  <a:lnTo>
                    <a:pt x="1920" y="548"/>
                  </a:lnTo>
                  <a:lnTo>
                    <a:pt x="1954" y="620"/>
                  </a:lnTo>
                  <a:lnTo>
                    <a:pt x="1982" y="695"/>
                  </a:lnTo>
                  <a:lnTo>
                    <a:pt x="2004" y="771"/>
                  </a:lnTo>
                  <a:lnTo>
                    <a:pt x="2020" y="851"/>
                  </a:lnTo>
                  <a:lnTo>
                    <a:pt x="2030" y="932"/>
                  </a:lnTo>
                  <a:lnTo>
                    <a:pt x="2033" y="1015"/>
                  </a:lnTo>
                  <a:lnTo>
                    <a:pt x="2030" y="1098"/>
                  </a:lnTo>
                  <a:lnTo>
                    <a:pt x="2020" y="1180"/>
                  </a:lnTo>
                  <a:lnTo>
                    <a:pt x="2004" y="1259"/>
                  </a:lnTo>
                  <a:lnTo>
                    <a:pt x="1982" y="1336"/>
                  </a:lnTo>
                  <a:lnTo>
                    <a:pt x="1954" y="1411"/>
                  </a:lnTo>
                  <a:lnTo>
                    <a:pt x="1920" y="1482"/>
                  </a:lnTo>
                  <a:lnTo>
                    <a:pt x="1881" y="1551"/>
                  </a:lnTo>
                  <a:lnTo>
                    <a:pt x="1838" y="1615"/>
                  </a:lnTo>
                  <a:lnTo>
                    <a:pt x="1789" y="1676"/>
                  </a:lnTo>
                  <a:lnTo>
                    <a:pt x="1735" y="1733"/>
                  </a:lnTo>
                  <a:lnTo>
                    <a:pt x="1678" y="1786"/>
                  </a:lnTo>
                  <a:lnTo>
                    <a:pt x="1617" y="1835"/>
                  </a:lnTo>
                  <a:lnTo>
                    <a:pt x="1552" y="1878"/>
                  </a:lnTo>
                  <a:lnTo>
                    <a:pt x="1483" y="1917"/>
                  </a:lnTo>
                  <a:lnTo>
                    <a:pt x="1413" y="1951"/>
                  </a:lnTo>
                  <a:lnTo>
                    <a:pt x="1338" y="1979"/>
                  </a:lnTo>
                  <a:lnTo>
                    <a:pt x="1261" y="2001"/>
                  </a:lnTo>
                  <a:lnTo>
                    <a:pt x="1181" y="2017"/>
                  </a:lnTo>
                  <a:lnTo>
                    <a:pt x="1100" y="2028"/>
                  </a:lnTo>
                  <a:lnTo>
                    <a:pt x="1016" y="2031"/>
                  </a:lnTo>
                  <a:lnTo>
                    <a:pt x="933" y="2028"/>
                  </a:lnTo>
                  <a:lnTo>
                    <a:pt x="851" y="2017"/>
                  </a:lnTo>
                  <a:lnTo>
                    <a:pt x="772" y="2002"/>
                  </a:lnTo>
                  <a:lnTo>
                    <a:pt x="695" y="1979"/>
                  </a:lnTo>
                  <a:lnTo>
                    <a:pt x="621" y="1951"/>
                  </a:lnTo>
                  <a:lnTo>
                    <a:pt x="549" y="1917"/>
                  </a:lnTo>
                  <a:lnTo>
                    <a:pt x="481" y="1879"/>
                  </a:lnTo>
                  <a:lnTo>
                    <a:pt x="416" y="1835"/>
                  </a:lnTo>
                  <a:lnTo>
                    <a:pt x="355" y="1787"/>
                  </a:lnTo>
                  <a:lnTo>
                    <a:pt x="297" y="1734"/>
                  </a:lnTo>
                  <a:lnTo>
                    <a:pt x="244" y="1676"/>
                  </a:lnTo>
                  <a:lnTo>
                    <a:pt x="195" y="1616"/>
                  </a:lnTo>
                  <a:lnTo>
                    <a:pt x="152" y="1551"/>
                  </a:lnTo>
                  <a:lnTo>
                    <a:pt x="113" y="1482"/>
                  </a:lnTo>
                  <a:lnTo>
                    <a:pt x="79" y="1411"/>
                  </a:lnTo>
                  <a:lnTo>
                    <a:pt x="52" y="1337"/>
                  </a:lnTo>
                  <a:lnTo>
                    <a:pt x="29" y="1260"/>
                  </a:lnTo>
                  <a:lnTo>
                    <a:pt x="13" y="1181"/>
                  </a:lnTo>
                  <a:lnTo>
                    <a:pt x="3" y="1099"/>
                  </a:lnTo>
                  <a:lnTo>
                    <a:pt x="0" y="1016"/>
                  </a:lnTo>
                  <a:lnTo>
                    <a:pt x="3" y="932"/>
                  </a:lnTo>
                  <a:lnTo>
                    <a:pt x="13" y="851"/>
                  </a:lnTo>
                  <a:lnTo>
                    <a:pt x="29" y="772"/>
                  </a:lnTo>
                  <a:lnTo>
                    <a:pt x="52" y="695"/>
                  </a:lnTo>
                  <a:lnTo>
                    <a:pt x="79" y="621"/>
                  </a:lnTo>
                  <a:lnTo>
                    <a:pt x="113" y="549"/>
                  </a:lnTo>
                  <a:lnTo>
                    <a:pt x="152" y="481"/>
                  </a:lnTo>
                  <a:lnTo>
                    <a:pt x="195" y="416"/>
                  </a:lnTo>
                  <a:lnTo>
                    <a:pt x="244" y="355"/>
                  </a:lnTo>
                  <a:lnTo>
                    <a:pt x="297" y="298"/>
                  </a:lnTo>
                  <a:lnTo>
                    <a:pt x="355" y="244"/>
                  </a:lnTo>
                  <a:lnTo>
                    <a:pt x="416" y="196"/>
                  </a:lnTo>
                  <a:lnTo>
                    <a:pt x="481" y="152"/>
                  </a:lnTo>
                  <a:lnTo>
                    <a:pt x="549" y="113"/>
                  </a:lnTo>
                  <a:lnTo>
                    <a:pt x="621" y="80"/>
                  </a:lnTo>
                  <a:lnTo>
                    <a:pt x="695" y="51"/>
                  </a:lnTo>
                  <a:lnTo>
                    <a:pt x="772" y="30"/>
                  </a:lnTo>
                  <a:lnTo>
                    <a:pt x="851" y="13"/>
                  </a:lnTo>
                  <a:lnTo>
                    <a:pt x="933" y="4"/>
                  </a:lnTo>
                  <a:lnTo>
                    <a:pt x="10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4" name="Group 1163"/>
          <p:cNvGrpSpPr/>
          <p:nvPr/>
        </p:nvGrpSpPr>
        <p:grpSpPr>
          <a:xfrm>
            <a:off x="7306496" y="1906588"/>
            <a:ext cx="376238" cy="574675"/>
            <a:chOff x="7378700" y="1906588"/>
            <a:chExt cx="376238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8" name="Freeform 538"/>
            <p:cNvSpPr>
              <a:spLocks/>
            </p:cNvSpPr>
            <p:nvPr/>
          </p:nvSpPr>
          <p:spPr bwMode="auto">
            <a:xfrm>
              <a:off x="7427913" y="1906588"/>
              <a:ext cx="90488" cy="114300"/>
            </a:xfrm>
            <a:custGeom>
              <a:avLst/>
              <a:gdLst>
                <a:gd name="T0" fmla="*/ 282 w 565"/>
                <a:gd name="T1" fmla="*/ 0 h 724"/>
                <a:gd name="T2" fmla="*/ 297 w 565"/>
                <a:gd name="T3" fmla="*/ 0 h 724"/>
                <a:gd name="T4" fmla="*/ 322 w 565"/>
                <a:gd name="T5" fmla="*/ 2 h 724"/>
                <a:gd name="T6" fmla="*/ 356 w 565"/>
                <a:gd name="T7" fmla="*/ 7 h 724"/>
                <a:gd name="T8" fmla="*/ 395 w 565"/>
                <a:gd name="T9" fmla="*/ 20 h 724"/>
                <a:gd name="T10" fmla="*/ 437 w 565"/>
                <a:gd name="T11" fmla="*/ 39 h 724"/>
                <a:gd name="T12" fmla="*/ 477 w 565"/>
                <a:gd name="T13" fmla="*/ 70 h 724"/>
                <a:gd name="T14" fmla="*/ 512 w 565"/>
                <a:gd name="T15" fmla="*/ 112 h 724"/>
                <a:gd name="T16" fmla="*/ 541 w 565"/>
                <a:gd name="T17" fmla="*/ 170 h 724"/>
                <a:gd name="T18" fmla="*/ 558 w 565"/>
                <a:gd name="T19" fmla="*/ 242 h 724"/>
                <a:gd name="T20" fmla="*/ 563 w 565"/>
                <a:gd name="T21" fmla="*/ 289 h 724"/>
                <a:gd name="T22" fmla="*/ 564 w 565"/>
                <a:gd name="T23" fmla="*/ 305 h 724"/>
                <a:gd name="T24" fmla="*/ 565 w 565"/>
                <a:gd name="T25" fmla="*/ 335 h 724"/>
                <a:gd name="T26" fmla="*/ 564 w 565"/>
                <a:gd name="T27" fmla="*/ 376 h 724"/>
                <a:gd name="T28" fmla="*/ 560 w 565"/>
                <a:gd name="T29" fmla="*/ 423 h 724"/>
                <a:gd name="T30" fmla="*/ 552 w 565"/>
                <a:gd name="T31" fmla="*/ 476 h 724"/>
                <a:gd name="T32" fmla="*/ 537 w 565"/>
                <a:gd name="T33" fmla="*/ 531 h 724"/>
                <a:gd name="T34" fmla="*/ 515 w 565"/>
                <a:gd name="T35" fmla="*/ 584 h 724"/>
                <a:gd name="T36" fmla="*/ 484 w 565"/>
                <a:gd name="T37" fmla="*/ 633 h 724"/>
                <a:gd name="T38" fmla="*/ 443 w 565"/>
                <a:gd name="T39" fmla="*/ 674 h 724"/>
                <a:gd name="T40" fmla="*/ 389 w 565"/>
                <a:gd name="T41" fmla="*/ 705 h 724"/>
                <a:gd name="T42" fmla="*/ 323 w 565"/>
                <a:gd name="T43" fmla="*/ 721 h 724"/>
                <a:gd name="T44" fmla="*/ 280 w 565"/>
                <a:gd name="T45" fmla="*/ 724 h 724"/>
                <a:gd name="T46" fmla="*/ 206 w 565"/>
                <a:gd name="T47" fmla="*/ 714 h 724"/>
                <a:gd name="T48" fmla="*/ 147 w 565"/>
                <a:gd name="T49" fmla="*/ 690 h 724"/>
                <a:gd name="T50" fmla="*/ 99 w 565"/>
                <a:gd name="T51" fmla="*/ 654 h 724"/>
                <a:gd name="T52" fmla="*/ 63 w 565"/>
                <a:gd name="T53" fmla="*/ 609 h 724"/>
                <a:gd name="T54" fmla="*/ 38 w 565"/>
                <a:gd name="T55" fmla="*/ 558 h 724"/>
                <a:gd name="T56" fmla="*/ 19 w 565"/>
                <a:gd name="T57" fmla="*/ 504 h 724"/>
                <a:gd name="T58" fmla="*/ 8 w 565"/>
                <a:gd name="T59" fmla="*/ 450 h 724"/>
                <a:gd name="T60" fmla="*/ 2 w 565"/>
                <a:gd name="T61" fmla="*/ 399 h 724"/>
                <a:gd name="T62" fmla="*/ 0 w 565"/>
                <a:gd name="T63" fmla="*/ 354 h 724"/>
                <a:gd name="T64" fmla="*/ 0 w 565"/>
                <a:gd name="T65" fmla="*/ 318 h 724"/>
                <a:gd name="T66" fmla="*/ 1 w 565"/>
                <a:gd name="T67" fmla="*/ 294 h 724"/>
                <a:gd name="T68" fmla="*/ 2 w 565"/>
                <a:gd name="T69" fmla="*/ 287 h 724"/>
                <a:gd name="T70" fmla="*/ 13 w 565"/>
                <a:gd name="T71" fmla="*/ 204 h 724"/>
                <a:gd name="T72" fmla="*/ 37 w 565"/>
                <a:gd name="T73" fmla="*/ 139 h 724"/>
                <a:gd name="T74" fmla="*/ 70 w 565"/>
                <a:gd name="T75" fmla="*/ 89 h 724"/>
                <a:gd name="T76" fmla="*/ 108 w 565"/>
                <a:gd name="T77" fmla="*/ 54 h 724"/>
                <a:gd name="T78" fmla="*/ 149 w 565"/>
                <a:gd name="T79" fmla="*/ 28 h 724"/>
                <a:gd name="T80" fmla="*/ 189 w 565"/>
                <a:gd name="T81" fmla="*/ 13 h 724"/>
                <a:gd name="T82" fmla="*/ 226 w 565"/>
                <a:gd name="T83" fmla="*/ 4 h 724"/>
                <a:gd name="T84" fmla="*/ 256 w 565"/>
                <a:gd name="T85" fmla="*/ 0 h 724"/>
                <a:gd name="T86" fmla="*/ 277 w 565"/>
                <a:gd name="T87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5" h="724">
                  <a:moveTo>
                    <a:pt x="277" y="0"/>
                  </a:moveTo>
                  <a:lnTo>
                    <a:pt x="282" y="0"/>
                  </a:lnTo>
                  <a:lnTo>
                    <a:pt x="288" y="0"/>
                  </a:lnTo>
                  <a:lnTo>
                    <a:pt x="297" y="0"/>
                  </a:lnTo>
                  <a:lnTo>
                    <a:pt x="308" y="0"/>
                  </a:lnTo>
                  <a:lnTo>
                    <a:pt x="322" y="2"/>
                  </a:lnTo>
                  <a:lnTo>
                    <a:pt x="339" y="4"/>
                  </a:lnTo>
                  <a:lnTo>
                    <a:pt x="356" y="7"/>
                  </a:lnTo>
                  <a:lnTo>
                    <a:pt x="375" y="13"/>
                  </a:lnTo>
                  <a:lnTo>
                    <a:pt x="395" y="20"/>
                  </a:lnTo>
                  <a:lnTo>
                    <a:pt x="416" y="28"/>
                  </a:lnTo>
                  <a:lnTo>
                    <a:pt x="437" y="39"/>
                  </a:lnTo>
                  <a:lnTo>
                    <a:pt x="457" y="54"/>
                  </a:lnTo>
                  <a:lnTo>
                    <a:pt x="477" y="70"/>
                  </a:lnTo>
                  <a:lnTo>
                    <a:pt x="495" y="89"/>
                  </a:lnTo>
                  <a:lnTo>
                    <a:pt x="512" y="112"/>
                  </a:lnTo>
                  <a:lnTo>
                    <a:pt x="527" y="139"/>
                  </a:lnTo>
                  <a:lnTo>
                    <a:pt x="541" y="170"/>
                  </a:lnTo>
                  <a:lnTo>
                    <a:pt x="552" y="204"/>
                  </a:lnTo>
                  <a:lnTo>
                    <a:pt x="558" y="242"/>
                  </a:lnTo>
                  <a:lnTo>
                    <a:pt x="563" y="287"/>
                  </a:lnTo>
                  <a:lnTo>
                    <a:pt x="563" y="289"/>
                  </a:lnTo>
                  <a:lnTo>
                    <a:pt x="563" y="294"/>
                  </a:lnTo>
                  <a:lnTo>
                    <a:pt x="564" y="305"/>
                  </a:lnTo>
                  <a:lnTo>
                    <a:pt x="565" y="318"/>
                  </a:lnTo>
                  <a:lnTo>
                    <a:pt x="565" y="335"/>
                  </a:lnTo>
                  <a:lnTo>
                    <a:pt x="565" y="354"/>
                  </a:lnTo>
                  <a:lnTo>
                    <a:pt x="564" y="376"/>
                  </a:lnTo>
                  <a:lnTo>
                    <a:pt x="563" y="399"/>
                  </a:lnTo>
                  <a:lnTo>
                    <a:pt x="560" y="423"/>
                  </a:lnTo>
                  <a:lnTo>
                    <a:pt x="557" y="450"/>
                  </a:lnTo>
                  <a:lnTo>
                    <a:pt x="552" y="476"/>
                  </a:lnTo>
                  <a:lnTo>
                    <a:pt x="545" y="504"/>
                  </a:lnTo>
                  <a:lnTo>
                    <a:pt x="537" y="531"/>
                  </a:lnTo>
                  <a:lnTo>
                    <a:pt x="527" y="558"/>
                  </a:lnTo>
                  <a:lnTo>
                    <a:pt x="515" y="584"/>
                  </a:lnTo>
                  <a:lnTo>
                    <a:pt x="501" y="609"/>
                  </a:lnTo>
                  <a:lnTo>
                    <a:pt x="484" y="633"/>
                  </a:lnTo>
                  <a:lnTo>
                    <a:pt x="466" y="654"/>
                  </a:lnTo>
                  <a:lnTo>
                    <a:pt x="443" y="674"/>
                  </a:lnTo>
                  <a:lnTo>
                    <a:pt x="418" y="690"/>
                  </a:lnTo>
                  <a:lnTo>
                    <a:pt x="389" y="705"/>
                  </a:lnTo>
                  <a:lnTo>
                    <a:pt x="359" y="714"/>
                  </a:lnTo>
                  <a:lnTo>
                    <a:pt x="323" y="721"/>
                  </a:lnTo>
                  <a:lnTo>
                    <a:pt x="285" y="724"/>
                  </a:lnTo>
                  <a:lnTo>
                    <a:pt x="280" y="724"/>
                  </a:lnTo>
                  <a:lnTo>
                    <a:pt x="242" y="721"/>
                  </a:lnTo>
                  <a:lnTo>
                    <a:pt x="206" y="714"/>
                  </a:lnTo>
                  <a:lnTo>
                    <a:pt x="174" y="705"/>
                  </a:lnTo>
                  <a:lnTo>
                    <a:pt x="147" y="690"/>
                  </a:lnTo>
                  <a:lnTo>
                    <a:pt x="121" y="674"/>
                  </a:lnTo>
                  <a:lnTo>
                    <a:pt x="99" y="654"/>
                  </a:lnTo>
                  <a:lnTo>
                    <a:pt x="81" y="633"/>
                  </a:lnTo>
                  <a:lnTo>
                    <a:pt x="63" y="609"/>
                  </a:lnTo>
                  <a:lnTo>
                    <a:pt x="50" y="584"/>
                  </a:lnTo>
                  <a:lnTo>
                    <a:pt x="38" y="558"/>
                  </a:lnTo>
                  <a:lnTo>
                    <a:pt x="28" y="531"/>
                  </a:lnTo>
                  <a:lnTo>
                    <a:pt x="19" y="504"/>
                  </a:lnTo>
                  <a:lnTo>
                    <a:pt x="13" y="476"/>
                  </a:lnTo>
                  <a:lnTo>
                    <a:pt x="8" y="450"/>
                  </a:lnTo>
                  <a:lnTo>
                    <a:pt x="5" y="423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54"/>
                  </a:lnTo>
                  <a:lnTo>
                    <a:pt x="0" y="335"/>
                  </a:lnTo>
                  <a:lnTo>
                    <a:pt x="0" y="318"/>
                  </a:lnTo>
                  <a:lnTo>
                    <a:pt x="1" y="305"/>
                  </a:lnTo>
                  <a:lnTo>
                    <a:pt x="1" y="294"/>
                  </a:lnTo>
                  <a:lnTo>
                    <a:pt x="2" y="289"/>
                  </a:lnTo>
                  <a:lnTo>
                    <a:pt x="2" y="287"/>
                  </a:lnTo>
                  <a:lnTo>
                    <a:pt x="7" y="242"/>
                  </a:lnTo>
                  <a:lnTo>
                    <a:pt x="13" y="204"/>
                  </a:lnTo>
                  <a:lnTo>
                    <a:pt x="24" y="170"/>
                  </a:lnTo>
                  <a:lnTo>
                    <a:pt x="37" y="139"/>
                  </a:lnTo>
                  <a:lnTo>
                    <a:pt x="52" y="112"/>
                  </a:lnTo>
                  <a:lnTo>
                    <a:pt x="70" y="89"/>
                  </a:lnTo>
                  <a:lnTo>
                    <a:pt x="88" y="70"/>
                  </a:lnTo>
                  <a:lnTo>
                    <a:pt x="108" y="54"/>
                  </a:lnTo>
                  <a:lnTo>
                    <a:pt x="128" y="39"/>
                  </a:lnTo>
                  <a:lnTo>
                    <a:pt x="149" y="28"/>
                  </a:lnTo>
                  <a:lnTo>
                    <a:pt x="169" y="20"/>
                  </a:lnTo>
                  <a:lnTo>
                    <a:pt x="189" y="13"/>
                  </a:lnTo>
                  <a:lnTo>
                    <a:pt x="209" y="7"/>
                  </a:lnTo>
                  <a:lnTo>
                    <a:pt x="226" y="4"/>
                  </a:lnTo>
                  <a:lnTo>
                    <a:pt x="243" y="2"/>
                  </a:lnTo>
                  <a:lnTo>
                    <a:pt x="256" y="0"/>
                  </a:lnTo>
                  <a:lnTo>
                    <a:pt x="268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539"/>
            <p:cNvSpPr>
              <a:spLocks/>
            </p:cNvSpPr>
            <p:nvPr/>
          </p:nvSpPr>
          <p:spPr bwMode="auto">
            <a:xfrm>
              <a:off x="7378700" y="2033588"/>
              <a:ext cx="188913" cy="447675"/>
            </a:xfrm>
            <a:custGeom>
              <a:avLst/>
              <a:gdLst>
                <a:gd name="T0" fmla="*/ 561 w 1187"/>
                <a:gd name="T1" fmla="*/ 170 h 2817"/>
                <a:gd name="T2" fmla="*/ 521 w 1187"/>
                <a:gd name="T3" fmla="*/ 97 h 2817"/>
                <a:gd name="T4" fmla="*/ 514 w 1187"/>
                <a:gd name="T5" fmla="*/ 49 h 2817"/>
                <a:gd name="T6" fmla="*/ 530 w 1187"/>
                <a:gd name="T7" fmla="*/ 20 h 2817"/>
                <a:gd name="T8" fmla="*/ 557 w 1187"/>
                <a:gd name="T9" fmla="*/ 6 h 2817"/>
                <a:gd name="T10" fmla="*/ 583 w 1187"/>
                <a:gd name="T11" fmla="*/ 1 h 2817"/>
                <a:gd name="T12" fmla="*/ 598 w 1187"/>
                <a:gd name="T13" fmla="*/ 0 h 2817"/>
                <a:gd name="T14" fmla="*/ 621 w 1187"/>
                <a:gd name="T15" fmla="*/ 3 h 2817"/>
                <a:gd name="T16" fmla="*/ 648 w 1187"/>
                <a:gd name="T17" fmla="*/ 13 h 2817"/>
                <a:gd name="T18" fmla="*/ 669 w 1187"/>
                <a:gd name="T19" fmla="*/ 36 h 2817"/>
                <a:gd name="T20" fmla="*/ 672 w 1187"/>
                <a:gd name="T21" fmla="*/ 78 h 2817"/>
                <a:gd name="T22" fmla="*/ 644 w 1187"/>
                <a:gd name="T23" fmla="*/ 142 h 2817"/>
                <a:gd name="T24" fmla="*/ 804 w 1187"/>
                <a:gd name="T25" fmla="*/ 0 h 2817"/>
                <a:gd name="T26" fmla="*/ 829 w 1187"/>
                <a:gd name="T27" fmla="*/ 10 h 2817"/>
                <a:gd name="T28" fmla="*/ 893 w 1187"/>
                <a:gd name="T29" fmla="*/ 41 h 2817"/>
                <a:gd name="T30" fmla="*/ 980 w 1187"/>
                <a:gd name="T31" fmla="*/ 87 h 2817"/>
                <a:gd name="T32" fmla="*/ 1073 w 1187"/>
                <a:gd name="T33" fmla="*/ 148 h 2817"/>
                <a:gd name="T34" fmla="*/ 1118 w 1187"/>
                <a:gd name="T35" fmla="*/ 184 h 2817"/>
                <a:gd name="T36" fmla="*/ 1158 w 1187"/>
                <a:gd name="T37" fmla="*/ 228 h 2817"/>
                <a:gd name="T38" fmla="*/ 1179 w 1187"/>
                <a:gd name="T39" fmla="*/ 306 h 2817"/>
                <a:gd name="T40" fmla="*/ 1187 w 1187"/>
                <a:gd name="T41" fmla="*/ 419 h 2817"/>
                <a:gd name="T42" fmla="*/ 1183 w 1187"/>
                <a:gd name="T43" fmla="*/ 548 h 2817"/>
                <a:gd name="T44" fmla="*/ 1171 w 1187"/>
                <a:gd name="T45" fmla="*/ 675 h 2817"/>
                <a:gd name="T46" fmla="*/ 1154 w 1187"/>
                <a:gd name="T47" fmla="*/ 781 h 2817"/>
                <a:gd name="T48" fmla="*/ 1128 w 1187"/>
                <a:gd name="T49" fmla="*/ 867 h 2817"/>
                <a:gd name="T50" fmla="*/ 1091 w 1187"/>
                <a:gd name="T51" fmla="*/ 961 h 2817"/>
                <a:gd name="T52" fmla="*/ 1050 w 1187"/>
                <a:gd name="T53" fmla="*/ 1048 h 2817"/>
                <a:gd name="T54" fmla="*/ 1016 w 1187"/>
                <a:gd name="T55" fmla="*/ 1115 h 2817"/>
                <a:gd name="T56" fmla="*/ 997 w 1187"/>
                <a:gd name="T57" fmla="*/ 1150 h 2817"/>
                <a:gd name="T58" fmla="*/ 961 w 1187"/>
                <a:gd name="T59" fmla="*/ 1261 h 2817"/>
                <a:gd name="T60" fmla="*/ 803 w 1187"/>
                <a:gd name="T61" fmla="*/ 2759 h 2817"/>
                <a:gd name="T62" fmla="*/ 761 w 1187"/>
                <a:gd name="T63" fmla="*/ 2806 h 2817"/>
                <a:gd name="T64" fmla="*/ 468 w 1187"/>
                <a:gd name="T65" fmla="*/ 2817 h 2817"/>
                <a:gd name="T66" fmla="*/ 408 w 1187"/>
                <a:gd name="T67" fmla="*/ 2794 h 2817"/>
                <a:gd name="T68" fmla="*/ 379 w 1187"/>
                <a:gd name="T69" fmla="*/ 2738 h 2817"/>
                <a:gd name="T70" fmla="*/ 212 w 1187"/>
                <a:gd name="T71" fmla="*/ 1207 h 2817"/>
                <a:gd name="T72" fmla="*/ 186 w 1187"/>
                <a:gd name="T73" fmla="*/ 1144 h 2817"/>
                <a:gd name="T74" fmla="*/ 161 w 1187"/>
                <a:gd name="T75" fmla="*/ 1096 h 2817"/>
                <a:gd name="T76" fmla="*/ 124 w 1187"/>
                <a:gd name="T77" fmla="*/ 1020 h 2817"/>
                <a:gd name="T78" fmla="*/ 84 w 1187"/>
                <a:gd name="T79" fmla="*/ 931 h 2817"/>
                <a:gd name="T80" fmla="*/ 49 w 1187"/>
                <a:gd name="T81" fmla="*/ 838 h 2817"/>
                <a:gd name="T82" fmla="*/ 28 w 1187"/>
                <a:gd name="T83" fmla="*/ 749 h 2817"/>
                <a:gd name="T84" fmla="*/ 11 w 1187"/>
                <a:gd name="T85" fmla="*/ 634 h 2817"/>
                <a:gd name="T86" fmla="*/ 1 w 1187"/>
                <a:gd name="T87" fmla="*/ 504 h 2817"/>
                <a:gd name="T88" fmla="*/ 1 w 1187"/>
                <a:gd name="T89" fmla="*/ 378 h 2817"/>
                <a:gd name="T90" fmla="*/ 13 w 1187"/>
                <a:gd name="T91" fmla="*/ 275 h 2817"/>
                <a:gd name="T92" fmla="*/ 40 w 1187"/>
                <a:gd name="T93" fmla="*/ 213 h 2817"/>
                <a:gd name="T94" fmla="*/ 83 w 1187"/>
                <a:gd name="T95" fmla="*/ 172 h 2817"/>
                <a:gd name="T96" fmla="*/ 144 w 1187"/>
                <a:gd name="T97" fmla="*/ 127 h 2817"/>
                <a:gd name="T98" fmla="*/ 237 w 1187"/>
                <a:gd name="T99" fmla="*/ 71 h 2817"/>
                <a:gd name="T100" fmla="*/ 319 w 1187"/>
                <a:gd name="T101" fmla="*/ 29 h 2817"/>
                <a:gd name="T102" fmla="*/ 372 w 1187"/>
                <a:gd name="T103" fmla="*/ 4 h 2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7" h="2817">
                  <a:moveTo>
                    <a:pt x="383" y="0"/>
                  </a:moveTo>
                  <a:lnTo>
                    <a:pt x="496" y="356"/>
                  </a:lnTo>
                  <a:lnTo>
                    <a:pt x="561" y="170"/>
                  </a:lnTo>
                  <a:lnTo>
                    <a:pt x="544" y="142"/>
                  </a:lnTo>
                  <a:lnTo>
                    <a:pt x="529" y="118"/>
                  </a:lnTo>
                  <a:lnTo>
                    <a:pt x="521" y="97"/>
                  </a:lnTo>
                  <a:lnTo>
                    <a:pt x="515" y="78"/>
                  </a:lnTo>
                  <a:lnTo>
                    <a:pt x="513" y="62"/>
                  </a:lnTo>
                  <a:lnTo>
                    <a:pt x="514" y="49"/>
                  </a:lnTo>
                  <a:lnTo>
                    <a:pt x="517" y="36"/>
                  </a:lnTo>
                  <a:lnTo>
                    <a:pt x="524" y="28"/>
                  </a:lnTo>
                  <a:lnTo>
                    <a:pt x="530" y="20"/>
                  </a:lnTo>
                  <a:lnTo>
                    <a:pt x="539" y="13"/>
                  </a:lnTo>
                  <a:lnTo>
                    <a:pt x="548" y="9"/>
                  </a:lnTo>
                  <a:lnTo>
                    <a:pt x="557" y="6"/>
                  </a:lnTo>
                  <a:lnTo>
                    <a:pt x="567" y="3"/>
                  </a:lnTo>
                  <a:lnTo>
                    <a:pt x="576" y="1"/>
                  </a:lnTo>
                  <a:lnTo>
                    <a:pt x="583" y="1"/>
                  </a:lnTo>
                  <a:lnTo>
                    <a:pt x="589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1"/>
                  </a:lnTo>
                  <a:lnTo>
                    <a:pt x="612" y="1"/>
                  </a:lnTo>
                  <a:lnTo>
                    <a:pt x="621" y="3"/>
                  </a:lnTo>
                  <a:lnTo>
                    <a:pt x="630" y="6"/>
                  </a:lnTo>
                  <a:lnTo>
                    <a:pt x="640" y="9"/>
                  </a:lnTo>
                  <a:lnTo>
                    <a:pt x="648" y="13"/>
                  </a:lnTo>
                  <a:lnTo>
                    <a:pt x="657" y="20"/>
                  </a:lnTo>
                  <a:lnTo>
                    <a:pt x="664" y="28"/>
                  </a:lnTo>
                  <a:lnTo>
                    <a:pt x="669" y="36"/>
                  </a:lnTo>
                  <a:lnTo>
                    <a:pt x="673" y="49"/>
                  </a:lnTo>
                  <a:lnTo>
                    <a:pt x="674" y="62"/>
                  </a:lnTo>
                  <a:lnTo>
                    <a:pt x="672" y="78"/>
                  </a:lnTo>
                  <a:lnTo>
                    <a:pt x="667" y="97"/>
                  </a:lnTo>
                  <a:lnTo>
                    <a:pt x="657" y="118"/>
                  </a:lnTo>
                  <a:lnTo>
                    <a:pt x="644" y="142"/>
                  </a:lnTo>
                  <a:lnTo>
                    <a:pt x="625" y="170"/>
                  </a:lnTo>
                  <a:lnTo>
                    <a:pt x="692" y="356"/>
                  </a:lnTo>
                  <a:lnTo>
                    <a:pt x="804" y="0"/>
                  </a:lnTo>
                  <a:lnTo>
                    <a:pt x="807" y="1"/>
                  </a:lnTo>
                  <a:lnTo>
                    <a:pt x="815" y="4"/>
                  </a:lnTo>
                  <a:lnTo>
                    <a:pt x="829" y="10"/>
                  </a:lnTo>
                  <a:lnTo>
                    <a:pt x="847" y="19"/>
                  </a:lnTo>
                  <a:lnTo>
                    <a:pt x="868" y="29"/>
                  </a:lnTo>
                  <a:lnTo>
                    <a:pt x="893" y="41"/>
                  </a:lnTo>
                  <a:lnTo>
                    <a:pt x="921" y="54"/>
                  </a:lnTo>
                  <a:lnTo>
                    <a:pt x="950" y="70"/>
                  </a:lnTo>
                  <a:lnTo>
                    <a:pt x="980" y="87"/>
                  </a:lnTo>
                  <a:lnTo>
                    <a:pt x="1011" y="106"/>
                  </a:lnTo>
                  <a:lnTo>
                    <a:pt x="1042" y="126"/>
                  </a:lnTo>
                  <a:lnTo>
                    <a:pt x="1073" y="148"/>
                  </a:lnTo>
                  <a:lnTo>
                    <a:pt x="1090" y="161"/>
                  </a:lnTo>
                  <a:lnTo>
                    <a:pt x="1105" y="172"/>
                  </a:lnTo>
                  <a:lnTo>
                    <a:pt x="1118" y="184"/>
                  </a:lnTo>
                  <a:lnTo>
                    <a:pt x="1132" y="197"/>
                  </a:lnTo>
                  <a:lnTo>
                    <a:pt x="1147" y="213"/>
                  </a:lnTo>
                  <a:lnTo>
                    <a:pt x="1158" y="228"/>
                  </a:lnTo>
                  <a:lnTo>
                    <a:pt x="1167" y="249"/>
                  </a:lnTo>
                  <a:lnTo>
                    <a:pt x="1173" y="275"/>
                  </a:lnTo>
                  <a:lnTo>
                    <a:pt x="1179" y="306"/>
                  </a:lnTo>
                  <a:lnTo>
                    <a:pt x="1183" y="341"/>
                  </a:lnTo>
                  <a:lnTo>
                    <a:pt x="1186" y="378"/>
                  </a:lnTo>
                  <a:lnTo>
                    <a:pt x="1187" y="419"/>
                  </a:lnTo>
                  <a:lnTo>
                    <a:pt x="1187" y="461"/>
                  </a:lnTo>
                  <a:lnTo>
                    <a:pt x="1186" y="504"/>
                  </a:lnTo>
                  <a:lnTo>
                    <a:pt x="1183" y="548"/>
                  </a:lnTo>
                  <a:lnTo>
                    <a:pt x="1180" y="591"/>
                  </a:lnTo>
                  <a:lnTo>
                    <a:pt x="1176" y="634"/>
                  </a:lnTo>
                  <a:lnTo>
                    <a:pt x="1171" y="675"/>
                  </a:lnTo>
                  <a:lnTo>
                    <a:pt x="1166" y="714"/>
                  </a:lnTo>
                  <a:lnTo>
                    <a:pt x="1160" y="749"/>
                  </a:lnTo>
                  <a:lnTo>
                    <a:pt x="1154" y="781"/>
                  </a:lnTo>
                  <a:lnTo>
                    <a:pt x="1147" y="807"/>
                  </a:lnTo>
                  <a:lnTo>
                    <a:pt x="1138" y="837"/>
                  </a:lnTo>
                  <a:lnTo>
                    <a:pt x="1128" y="867"/>
                  </a:lnTo>
                  <a:lnTo>
                    <a:pt x="1116" y="899"/>
                  </a:lnTo>
                  <a:lnTo>
                    <a:pt x="1104" y="930"/>
                  </a:lnTo>
                  <a:lnTo>
                    <a:pt x="1091" y="961"/>
                  </a:lnTo>
                  <a:lnTo>
                    <a:pt x="1076" y="991"/>
                  </a:lnTo>
                  <a:lnTo>
                    <a:pt x="1063" y="1020"/>
                  </a:lnTo>
                  <a:lnTo>
                    <a:pt x="1050" y="1048"/>
                  </a:lnTo>
                  <a:lnTo>
                    <a:pt x="1038" y="1072"/>
                  </a:lnTo>
                  <a:lnTo>
                    <a:pt x="1026" y="1095"/>
                  </a:lnTo>
                  <a:lnTo>
                    <a:pt x="1016" y="1115"/>
                  </a:lnTo>
                  <a:lnTo>
                    <a:pt x="1007" y="1131"/>
                  </a:lnTo>
                  <a:lnTo>
                    <a:pt x="1000" y="1143"/>
                  </a:lnTo>
                  <a:lnTo>
                    <a:pt x="997" y="1150"/>
                  </a:lnTo>
                  <a:lnTo>
                    <a:pt x="995" y="1154"/>
                  </a:lnTo>
                  <a:lnTo>
                    <a:pt x="975" y="1206"/>
                  </a:lnTo>
                  <a:lnTo>
                    <a:pt x="961" y="1261"/>
                  </a:lnTo>
                  <a:lnTo>
                    <a:pt x="952" y="1316"/>
                  </a:lnTo>
                  <a:lnTo>
                    <a:pt x="807" y="2738"/>
                  </a:lnTo>
                  <a:lnTo>
                    <a:pt x="803" y="2759"/>
                  </a:lnTo>
                  <a:lnTo>
                    <a:pt x="793" y="2779"/>
                  </a:lnTo>
                  <a:lnTo>
                    <a:pt x="779" y="2794"/>
                  </a:lnTo>
                  <a:lnTo>
                    <a:pt x="761" y="2806"/>
                  </a:lnTo>
                  <a:lnTo>
                    <a:pt x="741" y="2814"/>
                  </a:lnTo>
                  <a:lnTo>
                    <a:pt x="719" y="2817"/>
                  </a:lnTo>
                  <a:lnTo>
                    <a:pt x="468" y="2817"/>
                  </a:lnTo>
                  <a:lnTo>
                    <a:pt x="446" y="2814"/>
                  </a:lnTo>
                  <a:lnTo>
                    <a:pt x="426" y="2806"/>
                  </a:lnTo>
                  <a:lnTo>
                    <a:pt x="408" y="2794"/>
                  </a:lnTo>
                  <a:lnTo>
                    <a:pt x="394" y="2779"/>
                  </a:lnTo>
                  <a:lnTo>
                    <a:pt x="385" y="2759"/>
                  </a:lnTo>
                  <a:lnTo>
                    <a:pt x="379" y="2738"/>
                  </a:lnTo>
                  <a:lnTo>
                    <a:pt x="235" y="1317"/>
                  </a:lnTo>
                  <a:lnTo>
                    <a:pt x="226" y="1261"/>
                  </a:lnTo>
                  <a:lnTo>
                    <a:pt x="212" y="1207"/>
                  </a:lnTo>
                  <a:lnTo>
                    <a:pt x="192" y="1154"/>
                  </a:lnTo>
                  <a:lnTo>
                    <a:pt x="191" y="1152"/>
                  </a:lnTo>
                  <a:lnTo>
                    <a:pt x="186" y="1144"/>
                  </a:lnTo>
                  <a:lnTo>
                    <a:pt x="180" y="1132"/>
                  </a:lnTo>
                  <a:lnTo>
                    <a:pt x="171" y="1115"/>
                  </a:lnTo>
                  <a:lnTo>
                    <a:pt x="161" y="1096"/>
                  </a:lnTo>
                  <a:lnTo>
                    <a:pt x="150" y="1073"/>
                  </a:lnTo>
                  <a:lnTo>
                    <a:pt x="137" y="1048"/>
                  </a:lnTo>
                  <a:lnTo>
                    <a:pt x="124" y="1020"/>
                  </a:lnTo>
                  <a:lnTo>
                    <a:pt x="110" y="992"/>
                  </a:lnTo>
                  <a:lnTo>
                    <a:pt x="97" y="962"/>
                  </a:lnTo>
                  <a:lnTo>
                    <a:pt x="84" y="931"/>
                  </a:lnTo>
                  <a:lnTo>
                    <a:pt x="71" y="899"/>
                  </a:lnTo>
                  <a:lnTo>
                    <a:pt x="60" y="868"/>
                  </a:lnTo>
                  <a:lnTo>
                    <a:pt x="49" y="838"/>
                  </a:lnTo>
                  <a:lnTo>
                    <a:pt x="40" y="809"/>
                  </a:lnTo>
                  <a:lnTo>
                    <a:pt x="33" y="781"/>
                  </a:lnTo>
                  <a:lnTo>
                    <a:pt x="28" y="749"/>
                  </a:lnTo>
                  <a:lnTo>
                    <a:pt x="21" y="714"/>
                  </a:lnTo>
                  <a:lnTo>
                    <a:pt x="15" y="675"/>
                  </a:lnTo>
                  <a:lnTo>
                    <a:pt x="11" y="634"/>
                  </a:lnTo>
                  <a:lnTo>
                    <a:pt x="7" y="591"/>
                  </a:lnTo>
                  <a:lnTo>
                    <a:pt x="3" y="548"/>
                  </a:lnTo>
                  <a:lnTo>
                    <a:pt x="1" y="504"/>
                  </a:lnTo>
                  <a:lnTo>
                    <a:pt x="0" y="461"/>
                  </a:lnTo>
                  <a:lnTo>
                    <a:pt x="0" y="419"/>
                  </a:lnTo>
                  <a:lnTo>
                    <a:pt x="1" y="378"/>
                  </a:lnTo>
                  <a:lnTo>
                    <a:pt x="3" y="341"/>
                  </a:lnTo>
                  <a:lnTo>
                    <a:pt x="8" y="306"/>
                  </a:lnTo>
                  <a:lnTo>
                    <a:pt x="13" y="275"/>
                  </a:lnTo>
                  <a:lnTo>
                    <a:pt x="20" y="249"/>
                  </a:lnTo>
                  <a:lnTo>
                    <a:pt x="30" y="228"/>
                  </a:lnTo>
                  <a:lnTo>
                    <a:pt x="40" y="213"/>
                  </a:lnTo>
                  <a:lnTo>
                    <a:pt x="55" y="197"/>
                  </a:lnTo>
                  <a:lnTo>
                    <a:pt x="69" y="184"/>
                  </a:lnTo>
                  <a:lnTo>
                    <a:pt x="83" y="172"/>
                  </a:lnTo>
                  <a:lnTo>
                    <a:pt x="97" y="161"/>
                  </a:lnTo>
                  <a:lnTo>
                    <a:pt x="115" y="148"/>
                  </a:lnTo>
                  <a:lnTo>
                    <a:pt x="144" y="127"/>
                  </a:lnTo>
                  <a:lnTo>
                    <a:pt x="176" y="106"/>
                  </a:lnTo>
                  <a:lnTo>
                    <a:pt x="207" y="87"/>
                  </a:lnTo>
                  <a:lnTo>
                    <a:pt x="237" y="71"/>
                  </a:lnTo>
                  <a:lnTo>
                    <a:pt x="267" y="54"/>
                  </a:lnTo>
                  <a:lnTo>
                    <a:pt x="294" y="41"/>
                  </a:lnTo>
                  <a:lnTo>
                    <a:pt x="319" y="29"/>
                  </a:lnTo>
                  <a:lnTo>
                    <a:pt x="341" y="19"/>
                  </a:lnTo>
                  <a:lnTo>
                    <a:pt x="358" y="10"/>
                  </a:lnTo>
                  <a:lnTo>
                    <a:pt x="372" y="4"/>
                  </a:lnTo>
                  <a:lnTo>
                    <a:pt x="380" y="1"/>
                  </a:lnTo>
                  <a:lnTo>
                    <a:pt x="3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540"/>
            <p:cNvSpPr>
              <a:spLocks noEditPoints="1"/>
            </p:cNvSpPr>
            <p:nvPr/>
          </p:nvSpPr>
          <p:spPr bwMode="auto">
            <a:xfrm>
              <a:off x="7559675" y="2282825"/>
              <a:ext cx="195263" cy="196850"/>
            </a:xfrm>
            <a:custGeom>
              <a:avLst/>
              <a:gdLst>
                <a:gd name="T0" fmla="*/ 566 w 1235"/>
                <a:gd name="T1" fmla="*/ 282 h 1235"/>
                <a:gd name="T2" fmla="*/ 461 w 1235"/>
                <a:gd name="T3" fmla="*/ 333 h 1235"/>
                <a:gd name="T4" fmla="*/ 384 w 1235"/>
                <a:gd name="T5" fmla="*/ 420 h 1235"/>
                <a:gd name="T6" fmla="*/ 351 w 1235"/>
                <a:gd name="T7" fmla="*/ 499 h 1235"/>
                <a:gd name="T8" fmla="*/ 257 w 1235"/>
                <a:gd name="T9" fmla="*/ 510 h 1235"/>
                <a:gd name="T10" fmla="*/ 257 w 1235"/>
                <a:gd name="T11" fmla="*/ 579 h 1235"/>
                <a:gd name="T12" fmla="*/ 334 w 1235"/>
                <a:gd name="T13" fmla="*/ 590 h 1235"/>
                <a:gd name="T14" fmla="*/ 265 w 1235"/>
                <a:gd name="T15" fmla="*/ 632 h 1235"/>
                <a:gd name="T16" fmla="*/ 254 w 1235"/>
                <a:gd name="T17" fmla="*/ 698 h 1235"/>
                <a:gd name="T18" fmla="*/ 276 w 1235"/>
                <a:gd name="T19" fmla="*/ 719 h 1235"/>
                <a:gd name="T20" fmla="*/ 364 w 1235"/>
                <a:gd name="T21" fmla="*/ 771 h 1235"/>
                <a:gd name="T22" fmla="*/ 423 w 1235"/>
                <a:gd name="T23" fmla="*/ 867 h 1235"/>
                <a:gd name="T24" fmla="*/ 514 w 1235"/>
                <a:gd name="T25" fmla="*/ 933 h 1235"/>
                <a:gd name="T26" fmla="*/ 640 w 1235"/>
                <a:gd name="T27" fmla="*/ 966 h 1235"/>
                <a:gd name="T28" fmla="*/ 775 w 1235"/>
                <a:gd name="T29" fmla="*/ 951 h 1235"/>
                <a:gd name="T30" fmla="*/ 845 w 1235"/>
                <a:gd name="T31" fmla="*/ 923 h 1235"/>
                <a:gd name="T32" fmla="*/ 848 w 1235"/>
                <a:gd name="T33" fmla="*/ 889 h 1235"/>
                <a:gd name="T34" fmla="*/ 817 w 1235"/>
                <a:gd name="T35" fmla="*/ 822 h 1235"/>
                <a:gd name="T36" fmla="*/ 789 w 1235"/>
                <a:gd name="T37" fmla="*/ 815 h 1235"/>
                <a:gd name="T38" fmla="*/ 685 w 1235"/>
                <a:gd name="T39" fmla="*/ 837 h 1235"/>
                <a:gd name="T40" fmla="*/ 583 w 1235"/>
                <a:gd name="T41" fmla="*/ 828 h 1235"/>
                <a:gd name="T42" fmla="*/ 518 w 1235"/>
                <a:gd name="T43" fmla="*/ 786 h 1235"/>
                <a:gd name="T44" fmla="*/ 480 w 1235"/>
                <a:gd name="T45" fmla="*/ 718 h 1235"/>
                <a:gd name="T46" fmla="*/ 650 w 1235"/>
                <a:gd name="T47" fmla="*/ 707 h 1235"/>
                <a:gd name="T48" fmla="*/ 650 w 1235"/>
                <a:gd name="T49" fmla="*/ 637 h 1235"/>
                <a:gd name="T50" fmla="*/ 465 w 1235"/>
                <a:gd name="T51" fmla="*/ 627 h 1235"/>
                <a:gd name="T52" fmla="*/ 642 w 1235"/>
                <a:gd name="T53" fmla="*/ 585 h 1235"/>
                <a:gd name="T54" fmla="*/ 653 w 1235"/>
                <a:gd name="T55" fmla="*/ 519 h 1235"/>
                <a:gd name="T56" fmla="*/ 631 w 1235"/>
                <a:gd name="T57" fmla="*/ 498 h 1235"/>
                <a:gd name="T58" fmla="*/ 497 w 1235"/>
                <a:gd name="T59" fmla="*/ 474 h 1235"/>
                <a:gd name="T60" fmla="*/ 547 w 1235"/>
                <a:gd name="T61" fmla="*/ 420 h 1235"/>
                <a:gd name="T62" fmla="*/ 644 w 1235"/>
                <a:gd name="T63" fmla="*/ 394 h 1235"/>
                <a:gd name="T64" fmla="*/ 753 w 1235"/>
                <a:gd name="T65" fmla="*/ 409 h 1235"/>
                <a:gd name="T66" fmla="*/ 809 w 1235"/>
                <a:gd name="T67" fmla="*/ 418 h 1235"/>
                <a:gd name="T68" fmla="*/ 836 w 1235"/>
                <a:gd name="T69" fmla="*/ 374 h 1235"/>
                <a:gd name="T70" fmla="*/ 850 w 1235"/>
                <a:gd name="T71" fmla="*/ 322 h 1235"/>
                <a:gd name="T72" fmla="*/ 827 w 1235"/>
                <a:gd name="T73" fmla="*/ 302 h 1235"/>
                <a:gd name="T74" fmla="*/ 736 w 1235"/>
                <a:gd name="T75" fmla="*/ 276 h 1235"/>
                <a:gd name="T76" fmla="*/ 618 w 1235"/>
                <a:gd name="T77" fmla="*/ 0 h 1235"/>
                <a:gd name="T78" fmla="*/ 802 w 1235"/>
                <a:gd name="T79" fmla="*/ 27 h 1235"/>
                <a:gd name="T80" fmla="*/ 964 w 1235"/>
                <a:gd name="T81" fmla="*/ 105 h 1235"/>
                <a:gd name="T82" fmla="*/ 1095 w 1235"/>
                <a:gd name="T83" fmla="*/ 224 h 1235"/>
                <a:gd name="T84" fmla="*/ 1187 w 1235"/>
                <a:gd name="T85" fmla="*/ 377 h 1235"/>
                <a:gd name="T86" fmla="*/ 1233 w 1235"/>
                <a:gd name="T87" fmla="*/ 555 h 1235"/>
                <a:gd name="T88" fmla="*/ 1223 w 1235"/>
                <a:gd name="T89" fmla="*/ 742 h 1235"/>
                <a:gd name="T90" fmla="*/ 1161 w 1235"/>
                <a:gd name="T91" fmla="*/ 912 h 1235"/>
                <a:gd name="T92" fmla="*/ 1054 w 1235"/>
                <a:gd name="T93" fmla="*/ 1054 h 1235"/>
                <a:gd name="T94" fmla="*/ 912 w 1235"/>
                <a:gd name="T95" fmla="*/ 1161 h 1235"/>
                <a:gd name="T96" fmla="*/ 742 w 1235"/>
                <a:gd name="T97" fmla="*/ 1223 h 1235"/>
                <a:gd name="T98" fmla="*/ 555 w 1235"/>
                <a:gd name="T99" fmla="*/ 1232 h 1235"/>
                <a:gd name="T100" fmla="*/ 377 w 1235"/>
                <a:gd name="T101" fmla="*/ 1187 h 1235"/>
                <a:gd name="T102" fmla="*/ 225 w 1235"/>
                <a:gd name="T103" fmla="*/ 1094 h 1235"/>
                <a:gd name="T104" fmla="*/ 106 w 1235"/>
                <a:gd name="T105" fmla="*/ 963 h 1235"/>
                <a:gd name="T106" fmla="*/ 28 w 1235"/>
                <a:gd name="T107" fmla="*/ 801 h 1235"/>
                <a:gd name="T108" fmla="*/ 0 w 1235"/>
                <a:gd name="T109" fmla="*/ 617 h 1235"/>
                <a:gd name="T110" fmla="*/ 28 w 1235"/>
                <a:gd name="T111" fmla="*/ 433 h 1235"/>
                <a:gd name="T112" fmla="*/ 106 w 1235"/>
                <a:gd name="T113" fmla="*/ 272 h 1235"/>
                <a:gd name="T114" fmla="*/ 225 w 1235"/>
                <a:gd name="T115" fmla="*/ 141 h 1235"/>
                <a:gd name="T116" fmla="*/ 377 w 1235"/>
                <a:gd name="T117" fmla="*/ 48 h 1235"/>
                <a:gd name="T118" fmla="*/ 555 w 1235"/>
                <a:gd name="T119" fmla="*/ 3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5" h="1235">
                  <a:moveTo>
                    <a:pt x="648" y="269"/>
                  </a:moveTo>
                  <a:lnTo>
                    <a:pt x="604" y="273"/>
                  </a:lnTo>
                  <a:lnTo>
                    <a:pt x="566" y="282"/>
                  </a:lnTo>
                  <a:lnTo>
                    <a:pt x="528" y="294"/>
                  </a:lnTo>
                  <a:lnTo>
                    <a:pt x="494" y="311"/>
                  </a:lnTo>
                  <a:lnTo>
                    <a:pt x="461" y="333"/>
                  </a:lnTo>
                  <a:lnTo>
                    <a:pt x="431" y="359"/>
                  </a:lnTo>
                  <a:lnTo>
                    <a:pt x="406" y="388"/>
                  </a:lnTo>
                  <a:lnTo>
                    <a:pt x="384" y="420"/>
                  </a:lnTo>
                  <a:lnTo>
                    <a:pt x="366" y="455"/>
                  </a:lnTo>
                  <a:lnTo>
                    <a:pt x="353" y="492"/>
                  </a:lnTo>
                  <a:lnTo>
                    <a:pt x="351" y="499"/>
                  </a:lnTo>
                  <a:lnTo>
                    <a:pt x="276" y="499"/>
                  </a:lnTo>
                  <a:lnTo>
                    <a:pt x="265" y="503"/>
                  </a:lnTo>
                  <a:lnTo>
                    <a:pt x="257" y="510"/>
                  </a:lnTo>
                  <a:lnTo>
                    <a:pt x="254" y="521"/>
                  </a:lnTo>
                  <a:lnTo>
                    <a:pt x="254" y="569"/>
                  </a:lnTo>
                  <a:lnTo>
                    <a:pt x="257" y="579"/>
                  </a:lnTo>
                  <a:lnTo>
                    <a:pt x="265" y="587"/>
                  </a:lnTo>
                  <a:lnTo>
                    <a:pt x="276" y="590"/>
                  </a:lnTo>
                  <a:lnTo>
                    <a:pt x="334" y="590"/>
                  </a:lnTo>
                  <a:lnTo>
                    <a:pt x="334" y="628"/>
                  </a:lnTo>
                  <a:lnTo>
                    <a:pt x="276" y="628"/>
                  </a:lnTo>
                  <a:lnTo>
                    <a:pt x="265" y="632"/>
                  </a:lnTo>
                  <a:lnTo>
                    <a:pt x="257" y="640"/>
                  </a:lnTo>
                  <a:lnTo>
                    <a:pt x="254" y="651"/>
                  </a:lnTo>
                  <a:lnTo>
                    <a:pt x="254" y="698"/>
                  </a:lnTo>
                  <a:lnTo>
                    <a:pt x="257" y="708"/>
                  </a:lnTo>
                  <a:lnTo>
                    <a:pt x="265" y="716"/>
                  </a:lnTo>
                  <a:lnTo>
                    <a:pt x="276" y="719"/>
                  </a:lnTo>
                  <a:lnTo>
                    <a:pt x="346" y="719"/>
                  </a:lnTo>
                  <a:lnTo>
                    <a:pt x="355" y="745"/>
                  </a:lnTo>
                  <a:lnTo>
                    <a:pt x="364" y="771"/>
                  </a:lnTo>
                  <a:lnTo>
                    <a:pt x="380" y="806"/>
                  </a:lnTo>
                  <a:lnTo>
                    <a:pt x="400" y="838"/>
                  </a:lnTo>
                  <a:lnTo>
                    <a:pt x="423" y="867"/>
                  </a:lnTo>
                  <a:lnTo>
                    <a:pt x="450" y="893"/>
                  </a:lnTo>
                  <a:lnTo>
                    <a:pt x="480" y="915"/>
                  </a:lnTo>
                  <a:lnTo>
                    <a:pt x="514" y="933"/>
                  </a:lnTo>
                  <a:lnTo>
                    <a:pt x="550" y="948"/>
                  </a:lnTo>
                  <a:lnTo>
                    <a:pt x="596" y="959"/>
                  </a:lnTo>
                  <a:lnTo>
                    <a:pt x="640" y="966"/>
                  </a:lnTo>
                  <a:lnTo>
                    <a:pt x="685" y="966"/>
                  </a:lnTo>
                  <a:lnTo>
                    <a:pt x="730" y="960"/>
                  </a:lnTo>
                  <a:lnTo>
                    <a:pt x="775" y="951"/>
                  </a:lnTo>
                  <a:lnTo>
                    <a:pt x="805" y="942"/>
                  </a:lnTo>
                  <a:lnTo>
                    <a:pt x="834" y="930"/>
                  </a:lnTo>
                  <a:lnTo>
                    <a:pt x="845" y="923"/>
                  </a:lnTo>
                  <a:lnTo>
                    <a:pt x="850" y="913"/>
                  </a:lnTo>
                  <a:lnTo>
                    <a:pt x="851" y="902"/>
                  </a:lnTo>
                  <a:lnTo>
                    <a:pt x="848" y="889"/>
                  </a:lnTo>
                  <a:lnTo>
                    <a:pt x="836" y="860"/>
                  </a:lnTo>
                  <a:lnTo>
                    <a:pt x="824" y="833"/>
                  </a:lnTo>
                  <a:lnTo>
                    <a:pt x="817" y="822"/>
                  </a:lnTo>
                  <a:lnTo>
                    <a:pt x="811" y="815"/>
                  </a:lnTo>
                  <a:lnTo>
                    <a:pt x="801" y="813"/>
                  </a:lnTo>
                  <a:lnTo>
                    <a:pt x="789" y="815"/>
                  </a:lnTo>
                  <a:lnTo>
                    <a:pt x="753" y="823"/>
                  </a:lnTo>
                  <a:lnTo>
                    <a:pt x="719" y="831"/>
                  </a:lnTo>
                  <a:lnTo>
                    <a:pt x="685" y="837"/>
                  </a:lnTo>
                  <a:lnTo>
                    <a:pt x="651" y="838"/>
                  </a:lnTo>
                  <a:lnTo>
                    <a:pt x="618" y="836"/>
                  </a:lnTo>
                  <a:lnTo>
                    <a:pt x="583" y="828"/>
                  </a:lnTo>
                  <a:lnTo>
                    <a:pt x="558" y="817"/>
                  </a:lnTo>
                  <a:lnTo>
                    <a:pt x="536" y="803"/>
                  </a:lnTo>
                  <a:lnTo>
                    <a:pt x="518" y="786"/>
                  </a:lnTo>
                  <a:lnTo>
                    <a:pt x="503" y="765"/>
                  </a:lnTo>
                  <a:lnTo>
                    <a:pt x="490" y="743"/>
                  </a:lnTo>
                  <a:lnTo>
                    <a:pt x="480" y="718"/>
                  </a:lnTo>
                  <a:lnTo>
                    <a:pt x="631" y="718"/>
                  </a:lnTo>
                  <a:lnTo>
                    <a:pt x="642" y="715"/>
                  </a:lnTo>
                  <a:lnTo>
                    <a:pt x="650" y="707"/>
                  </a:lnTo>
                  <a:lnTo>
                    <a:pt x="653" y="696"/>
                  </a:lnTo>
                  <a:lnTo>
                    <a:pt x="653" y="648"/>
                  </a:lnTo>
                  <a:lnTo>
                    <a:pt x="650" y="637"/>
                  </a:lnTo>
                  <a:lnTo>
                    <a:pt x="642" y="630"/>
                  </a:lnTo>
                  <a:lnTo>
                    <a:pt x="631" y="627"/>
                  </a:lnTo>
                  <a:lnTo>
                    <a:pt x="465" y="627"/>
                  </a:lnTo>
                  <a:lnTo>
                    <a:pt x="465" y="589"/>
                  </a:lnTo>
                  <a:lnTo>
                    <a:pt x="631" y="589"/>
                  </a:lnTo>
                  <a:lnTo>
                    <a:pt x="642" y="585"/>
                  </a:lnTo>
                  <a:lnTo>
                    <a:pt x="650" y="578"/>
                  </a:lnTo>
                  <a:lnTo>
                    <a:pt x="653" y="567"/>
                  </a:lnTo>
                  <a:lnTo>
                    <a:pt x="653" y="519"/>
                  </a:lnTo>
                  <a:lnTo>
                    <a:pt x="650" y="508"/>
                  </a:lnTo>
                  <a:lnTo>
                    <a:pt x="642" y="501"/>
                  </a:lnTo>
                  <a:lnTo>
                    <a:pt x="631" y="498"/>
                  </a:lnTo>
                  <a:lnTo>
                    <a:pt x="486" y="498"/>
                  </a:lnTo>
                  <a:lnTo>
                    <a:pt x="486" y="496"/>
                  </a:lnTo>
                  <a:lnTo>
                    <a:pt x="497" y="474"/>
                  </a:lnTo>
                  <a:lnTo>
                    <a:pt x="511" y="453"/>
                  </a:lnTo>
                  <a:lnTo>
                    <a:pt x="527" y="435"/>
                  </a:lnTo>
                  <a:lnTo>
                    <a:pt x="547" y="420"/>
                  </a:lnTo>
                  <a:lnTo>
                    <a:pt x="570" y="409"/>
                  </a:lnTo>
                  <a:lnTo>
                    <a:pt x="608" y="398"/>
                  </a:lnTo>
                  <a:lnTo>
                    <a:pt x="644" y="394"/>
                  </a:lnTo>
                  <a:lnTo>
                    <a:pt x="682" y="395"/>
                  </a:lnTo>
                  <a:lnTo>
                    <a:pt x="719" y="400"/>
                  </a:lnTo>
                  <a:lnTo>
                    <a:pt x="753" y="409"/>
                  </a:lnTo>
                  <a:lnTo>
                    <a:pt x="789" y="418"/>
                  </a:lnTo>
                  <a:lnTo>
                    <a:pt x="801" y="420"/>
                  </a:lnTo>
                  <a:lnTo>
                    <a:pt x="809" y="418"/>
                  </a:lnTo>
                  <a:lnTo>
                    <a:pt x="817" y="411"/>
                  </a:lnTo>
                  <a:lnTo>
                    <a:pt x="824" y="401"/>
                  </a:lnTo>
                  <a:lnTo>
                    <a:pt x="836" y="374"/>
                  </a:lnTo>
                  <a:lnTo>
                    <a:pt x="848" y="345"/>
                  </a:lnTo>
                  <a:lnTo>
                    <a:pt x="851" y="333"/>
                  </a:lnTo>
                  <a:lnTo>
                    <a:pt x="850" y="322"/>
                  </a:lnTo>
                  <a:lnTo>
                    <a:pt x="845" y="313"/>
                  </a:lnTo>
                  <a:lnTo>
                    <a:pt x="834" y="304"/>
                  </a:lnTo>
                  <a:lnTo>
                    <a:pt x="827" y="302"/>
                  </a:lnTo>
                  <a:lnTo>
                    <a:pt x="820" y="299"/>
                  </a:lnTo>
                  <a:lnTo>
                    <a:pt x="779" y="284"/>
                  </a:lnTo>
                  <a:lnTo>
                    <a:pt x="736" y="276"/>
                  </a:lnTo>
                  <a:lnTo>
                    <a:pt x="693" y="270"/>
                  </a:lnTo>
                  <a:lnTo>
                    <a:pt x="648" y="269"/>
                  </a:lnTo>
                  <a:close/>
                  <a:moveTo>
                    <a:pt x="618" y="0"/>
                  </a:moveTo>
                  <a:lnTo>
                    <a:pt x="680" y="3"/>
                  </a:lnTo>
                  <a:lnTo>
                    <a:pt x="742" y="12"/>
                  </a:lnTo>
                  <a:lnTo>
                    <a:pt x="802" y="27"/>
                  </a:lnTo>
                  <a:lnTo>
                    <a:pt x="858" y="48"/>
                  </a:lnTo>
                  <a:lnTo>
                    <a:pt x="912" y="74"/>
                  </a:lnTo>
                  <a:lnTo>
                    <a:pt x="964" y="105"/>
                  </a:lnTo>
                  <a:lnTo>
                    <a:pt x="1011" y="141"/>
                  </a:lnTo>
                  <a:lnTo>
                    <a:pt x="1054" y="181"/>
                  </a:lnTo>
                  <a:lnTo>
                    <a:pt x="1095" y="224"/>
                  </a:lnTo>
                  <a:lnTo>
                    <a:pt x="1130" y="272"/>
                  </a:lnTo>
                  <a:lnTo>
                    <a:pt x="1161" y="323"/>
                  </a:lnTo>
                  <a:lnTo>
                    <a:pt x="1187" y="377"/>
                  </a:lnTo>
                  <a:lnTo>
                    <a:pt x="1208" y="433"/>
                  </a:lnTo>
                  <a:lnTo>
                    <a:pt x="1223" y="493"/>
                  </a:lnTo>
                  <a:lnTo>
                    <a:pt x="1233" y="555"/>
                  </a:lnTo>
                  <a:lnTo>
                    <a:pt x="1235" y="617"/>
                  </a:lnTo>
                  <a:lnTo>
                    <a:pt x="1233" y="680"/>
                  </a:lnTo>
                  <a:lnTo>
                    <a:pt x="1223" y="742"/>
                  </a:lnTo>
                  <a:lnTo>
                    <a:pt x="1208" y="802"/>
                  </a:lnTo>
                  <a:lnTo>
                    <a:pt x="1187" y="858"/>
                  </a:lnTo>
                  <a:lnTo>
                    <a:pt x="1161" y="912"/>
                  </a:lnTo>
                  <a:lnTo>
                    <a:pt x="1130" y="963"/>
                  </a:lnTo>
                  <a:lnTo>
                    <a:pt x="1094" y="1010"/>
                  </a:lnTo>
                  <a:lnTo>
                    <a:pt x="1054" y="1054"/>
                  </a:lnTo>
                  <a:lnTo>
                    <a:pt x="1010" y="1094"/>
                  </a:lnTo>
                  <a:lnTo>
                    <a:pt x="963" y="1130"/>
                  </a:lnTo>
                  <a:lnTo>
                    <a:pt x="912" y="1161"/>
                  </a:lnTo>
                  <a:lnTo>
                    <a:pt x="858" y="1187"/>
                  </a:lnTo>
                  <a:lnTo>
                    <a:pt x="802" y="1208"/>
                  </a:lnTo>
                  <a:lnTo>
                    <a:pt x="742" y="1223"/>
                  </a:lnTo>
                  <a:lnTo>
                    <a:pt x="680" y="1232"/>
                  </a:lnTo>
                  <a:lnTo>
                    <a:pt x="618" y="1235"/>
                  </a:lnTo>
                  <a:lnTo>
                    <a:pt x="555" y="1232"/>
                  </a:lnTo>
                  <a:lnTo>
                    <a:pt x="493" y="1223"/>
                  </a:lnTo>
                  <a:lnTo>
                    <a:pt x="433" y="1208"/>
                  </a:lnTo>
                  <a:lnTo>
                    <a:pt x="377" y="1187"/>
                  </a:lnTo>
                  <a:lnTo>
                    <a:pt x="323" y="1161"/>
                  </a:lnTo>
                  <a:lnTo>
                    <a:pt x="272" y="1129"/>
                  </a:lnTo>
                  <a:lnTo>
                    <a:pt x="225" y="1094"/>
                  </a:lnTo>
                  <a:lnTo>
                    <a:pt x="181" y="1054"/>
                  </a:lnTo>
                  <a:lnTo>
                    <a:pt x="141" y="1010"/>
                  </a:lnTo>
                  <a:lnTo>
                    <a:pt x="106" y="963"/>
                  </a:lnTo>
                  <a:lnTo>
                    <a:pt x="74" y="912"/>
                  </a:lnTo>
                  <a:lnTo>
                    <a:pt x="48" y="858"/>
                  </a:lnTo>
                  <a:lnTo>
                    <a:pt x="28" y="801"/>
                  </a:lnTo>
                  <a:lnTo>
                    <a:pt x="12" y="742"/>
                  </a:lnTo>
                  <a:lnTo>
                    <a:pt x="3" y="680"/>
                  </a:lnTo>
                  <a:lnTo>
                    <a:pt x="0" y="617"/>
                  </a:lnTo>
                  <a:lnTo>
                    <a:pt x="3" y="555"/>
                  </a:lnTo>
                  <a:lnTo>
                    <a:pt x="12" y="493"/>
                  </a:lnTo>
                  <a:lnTo>
                    <a:pt x="28" y="433"/>
                  </a:lnTo>
                  <a:lnTo>
                    <a:pt x="48" y="377"/>
                  </a:lnTo>
                  <a:lnTo>
                    <a:pt x="75" y="323"/>
                  </a:lnTo>
                  <a:lnTo>
                    <a:pt x="106" y="272"/>
                  </a:lnTo>
                  <a:lnTo>
                    <a:pt x="141" y="224"/>
                  </a:lnTo>
                  <a:lnTo>
                    <a:pt x="181" y="181"/>
                  </a:lnTo>
                  <a:lnTo>
                    <a:pt x="225" y="141"/>
                  </a:lnTo>
                  <a:lnTo>
                    <a:pt x="272" y="105"/>
                  </a:lnTo>
                  <a:lnTo>
                    <a:pt x="323" y="74"/>
                  </a:lnTo>
                  <a:lnTo>
                    <a:pt x="377" y="48"/>
                  </a:lnTo>
                  <a:lnTo>
                    <a:pt x="434" y="27"/>
                  </a:lnTo>
                  <a:lnTo>
                    <a:pt x="493" y="12"/>
                  </a:lnTo>
                  <a:lnTo>
                    <a:pt x="555" y="3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5" name="Group 1164"/>
          <p:cNvGrpSpPr/>
          <p:nvPr/>
        </p:nvGrpSpPr>
        <p:grpSpPr>
          <a:xfrm>
            <a:off x="8180872" y="1906588"/>
            <a:ext cx="498475" cy="573088"/>
            <a:chOff x="8162925" y="1906588"/>
            <a:chExt cx="498475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4" name="Freeform 545"/>
            <p:cNvSpPr>
              <a:spLocks/>
            </p:cNvSpPr>
            <p:nvPr/>
          </p:nvSpPr>
          <p:spPr bwMode="auto">
            <a:xfrm>
              <a:off x="8247063" y="2078038"/>
              <a:ext cx="153988" cy="196850"/>
            </a:xfrm>
            <a:custGeom>
              <a:avLst/>
              <a:gdLst>
                <a:gd name="T0" fmla="*/ 483 w 966"/>
                <a:gd name="T1" fmla="*/ 0 h 1239"/>
                <a:gd name="T2" fmla="*/ 500 w 966"/>
                <a:gd name="T3" fmla="*/ 0 h 1239"/>
                <a:gd name="T4" fmla="*/ 528 w 966"/>
                <a:gd name="T5" fmla="*/ 1 h 1239"/>
                <a:gd name="T6" fmla="*/ 567 w 966"/>
                <a:gd name="T7" fmla="*/ 6 h 1239"/>
                <a:gd name="T8" fmla="*/ 613 w 966"/>
                <a:gd name="T9" fmla="*/ 15 h 1239"/>
                <a:gd name="T10" fmla="*/ 663 w 966"/>
                <a:gd name="T11" fmla="*/ 30 h 1239"/>
                <a:gd name="T12" fmla="*/ 716 w 966"/>
                <a:gd name="T13" fmla="*/ 52 h 1239"/>
                <a:gd name="T14" fmla="*/ 770 w 966"/>
                <a:gd name="T15" fmla="*/ 84 h 1239"/>
                <a:gd name="T16" fmla="*/ 820 w 966"/>
                <a:gd name="T17" fmla="*/ 126 h 1239"/>
                <a:gd name="T18" fmla="*/ 867 w 966"/>
                <a:gd name="T19" fmla="*/ 180 h 1239"/>
                <a:gd name="T20" fmla="*/ 907 w 966"/>
                <a:gd name="T21" fmla="*/ 249 h 1239"/>
                <a:gd name="T22" fmla="*/ 939 w 966"/>
                <a:gd name="T23" fmla="*/ 333 h 1239"/>
                <a:gd name="T24" fmla="*/ 957 w 966"/>
                <a:gd name="T25" fmla="*/ 434 h 1239"/>
                <a:gd name="T26" fmla="*/ 962 w 966"/>
                <a:gd name="T27" fmla="*/ 493 h 1239"/>
                <a:gd name="T28" fmla="*/ 964 w 966"/>
                <a:gd name="T29" fmla="*/ 510 h 1239"/>
                <a:gd name="T30" fmla="*/ 965 w 966"/>
                <a:gd name="T31" fmla="*/ 542 h 1239"/>
                <a:gd name="T32" fmla="*/ 966 w 966"/>
                <a:gd name="T33" fmla="*/ 587 h 1239"/>
                <a:gd name="T34" fmla="*/ 965 w 966"/>
                <a:gd name="T35" fmla="*/ 642 h 1239"/>
                <a:gd name="T36" fmla="*/ 961 w 966"/>
                <a:gd name="T37" fmla="*/ 705 h 1239"/>
                <a:gd name="T38" fmla="*/ 952 w 966"/>
                <a:gd name="T39" fmla="*/ 774 h 1239"/>
                <a:gd name="T40" fmla="*/ 938 w 966"/>
                <a:gd name="T41" fmla="*/ 845 h 1239"/>
                <a:gd name="T42" fmla="*/ 917 w 966"/>
                <a:gd name="T43" fmla="*/ 916 h 1239"/>
                <a:gd name="T44" fmla="*/ 888 w 966"/>
                <a:gd name="T45" fmla="*/ 986 h 1239"/>
                <a:gd name="T46" fmla="*/ 850 w 966"/>
                <a:gd name="T47" fmla="*/ 1053 h 1239"/>
                <a:gd name="T48" fmla="*/ 803 w 966"/>
                <a:gd name="T49" fmla="*/ 1113 h 1239"/>
                <a:gd name="T50" fmla="*/ 743 w 966"/>
                <a:gd name="T51" fmla="*/ 1163 h 1239"/>
                <a:gd name="T52" fmla="*/ 672 w 966"/>
                <a:gd name="T53" fmla="*/ 1203 h 1239"/>
                <a:gd name="T54" fmla="*/ 586 w 966"/>
                <a:gd name="T55" fmla="*/ 1229 h 1239"/>
                <a:gd name="T56" fmla="*/ 486 w 966"/>
                <a:gd name="T57" fmla="*/ 1239 h 1239"/>
                <a:gd name="T58" fmla="*/ 428 w 966"/>
                <a:gd name="T59" fmla="*/ 1237 h 1239"/>
                <a:gd name="T60" fmla="*/ 336 w 966"/>
                <a:gd name="T61" fmla="*/ 1218 h 1239"/>
                <a:gd name="T62" fmla="*/ 258 w 966"/>
                <a:gd name="T63" fmla="*/ 1185 h 1239"/>
                <a:gd name="T64" fmla="*/ 192 w 966"/>
                <a:gd name="T65" fmla="*/ 1139 h 1239"/>
                <a:gd name="T66" fmla="*/ 140 w 966"/>
                <a:gd name="T67" fmla="*/ 1084 h 1239"/>
                <a:gd name="T68" fmla="*/ 97 w 966"/>
                <a:gd name="T69" fmla="*/ 1021 h 1239"/>
                <a:gd name="T70" fmla="*/ 64 w 966"/>
                <a:gd name="T71" fmla="*/ 952 h 1239"/>
                <a:gd name="T72" fmla="*/ 39 w 966"/>
                <a:gd name="T73" fmla="*/ 881 h 1239"/>
                <a:gd name="T74" fmla="*/ 21 w 966"/>
                <a:gd name="T75" fmla="*/ 809 h 1239"/>
                <a:gd name="T76" fmla="*/ 10 w 966"/>
                <a:gd name="T77" fmla="*/ 739 h 1239"/>
                <a:gd name="T78" fmla="*/ 4 w 966"/>
                <a:gd name="T79" fmla="*/ 673 h 1239"/>
                <a:gd name="T80" fmla="*/ 0 w 966"/>
                <a:gd name="T81" fmla="*/ 614 h 1239"/>
                <a:gd name="T82" fmla="*/ 0 w 966"/>
                <a:gd name="T83" fmla="*/ 563 h 1239"/>
                <a:gd name="T84" fmla="*/ 2 w 966"/>
                <a:gd name="T85" fmla="*/ 525 h 1239"/>
                <a:gd name="T86" fmla="*/ 4 w 966"/>
                <a:gd name="T87" fmla="*/ 499 h 1239"/>
                <a:gd name="T88" fmla="*/ 5 w 966"/>
                <a:gd name="T89" fmla="*/ 491 h 1239"/>
                <a:gd name="T90" fmla="*/ 17 w 966"/>
                <a:gd name="T91" fmla="*/ 381 h 1239"/>
                <a:gd name="T92" fmla="*/ 43 w 966"/>
                <a:gd name="T93" fmla="*/ 289 h 1239"/>
                <a:gd name="T94" fmla="*/ 78 w 966"/>
                <a:gd name="T95" fmla="*/ 213 h 1239"/>
                <a:gd name="T96" fmla="*/ 122 w 966"/>
                <a:gd name="T97" fmla="*/ 152 h 1239"/>
                <a:gd name="T98" fmla="*/ 172 w 966"/>
                <a:gd name="T99" fmla="*/ 103 h 1239"/>
                <a:gd name="T100" fmla="*/ 224 w 966"/>
                <a:gd name="T101" fmla="*/ 66 h 1239"/>
                <a:gd name="T102" fmla="*/ 278 w 966"/>
                <a:gd name="T103" fmla="*/ 40 h 1239"/>
                <a:gd name="T104" fmla="*/ 330 w 966"/>
                <a:gd name="T105" fmla="*/ 21 h 1239"/>
                <a:gd name="T106" fmla="*/ 378 w 966"/>
                <a:gd name="T107" fmla="*/ 9 h 1239"/>
                <a:gd name="T108" fmla="*/ 421 w 966"/>
                <a:gd name="T109" fmla="*/ 4 h 1239"/>
                <a:gd name="T110" fmla="*/ 454 w 966"/>
                <a:gd name="T111" fmla="*/ 0 h 1239"/>
                <a:gd name="T112" fmla="*/ 477 w 966"/>
                <a:gd name="T113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6" h="1239">
                  <a:moveTo>
                    <a:pt x="477" y="0"/>
                  </a:moveTo>
                  <a:lnTo>
                    <a:pt x="483" y="0"/>
                  </a:lnTo>
                  <a:lnTo>
                    <a:pt x="490" y="0"/>
                  </a:lnTo>
                  <a:lnTo>
                    <a:pt x="500" y="0"/>
                  </a:lnTo>
                  <a:lnTo>
                    <a:pt x="513" y="0"/>
                  </a:lnTo>
                  <a:lnTo>
                    <a:pt x="528" y="1"/>
                  </a:lnTo>
                  <a:lnTo>
                    <a:pt x="547" y="4"/>
                  </a:lnTo>
                  <a:lnTo>
                    <a:pt x="567" y="6"/>
                  </a:lnTo>
                  <a:lnTo>
                    <a:pt x="589" y="9"/>
                  </a:lnTo>
                  <a:lnTo>
                    <a:pt x="613" y="15"/>
                  </a:lnTo>
                  <a:lnTo>
                    <a:pt x="637" y="21"/>
                  </a:lnTo>
                  <a:lnTo>
                    <a:pt x="663" y="30"/>
                  </a:lnTo>
                  <a:lnTo>
                    <a:pt x="690" y="40"/>
                  </a:lnTo>
                  <a:lnTo>
                    <a:pt x="716" y="52"/>
                  </a:lnTo>
                  <a:lnTo>
                    <a:pt x="742" y="66"/>
                  </a:lnTo>
                  <a:lnTo>
                    <a:pt x="770" y="84"/>
                  </a:lnTo>
                  <a:lnTo>
                    <a:pt x="795" y="103"/>
                  </a:lnTo>
                  <a:lnTo>
                    <a:pt x="820" y="126"/>
                  </a:lnTo>
                  <a:lnTo>
                    <a:pt x="844" y="152"/>
                  </a:lnTo>
                  <a:lnTo>
                    <a:pt x="867" y="180"/>
                  </a:lnTo>
                  <a:lnTo>
                    <a:pt x="888" y="213"/>
                  </a:lnTo>
                  <a:lnTo>
                    <a:pt x="907" y="249"/>
                  </a:lnTo>
                  <a:lnTo>
                    <a:pt x="924" y="289"/>
                  </a:lnTo>
                  <a:lnTo>
                    <a:pt x="939" y="333"/>
                  </a:lnTo>
                  <a:lnTo>
                    <a:pt x="950" y="381"/>
                  </a:lnTo>
                  <a:lnTo>
                    <a:pt x="957" y="434"/>
                  </a:lnTo>
                  <a:lnTo>
                    <a:pt x="962" y="491"/>
                  </a:lnTo>
                  <a:lnTo>
                    <a:pt x="962" y="493"/>
                  </a:lnTo>
                  <a:lnTo>
                    <a:pt x="963" y="499"/>
                  </a:lnTo>
                  <a:lnTo>
                    <a:pt x="964" y="510"/>
                  </a:lnTo>
                  <a:lnTo>
                    <a:pt x="965" y="525"/>
                  </a:lnTo>
                  <a:lnTo>
                    <a:pt x="965" y="542"/>
                  </a:lnTo>
                  <a:lnTo>
                    <a:pt x="966" y="563"/>
                  </a:lnTo>
                  <a:lnTo>
                    <a:pt x="966" y="587"/>
                  </a:lnTo>
                  <a:lnTo>
                    <a:pt x="966" y="614"/>
                  </a:lnTo>
                  <a:lnTo>
                    <a:pt x="965" y="642"/>
                  </a:lnTo>
                  <a:lnTo>
                    <a:pt x="963" y="673"/>
                  </a:lnTo>
                  <a:lnTo>
                    <a:pt x="961" y="705"/>
                  </a:lnTo>
                  <a:lnTo>
                    <a:pt x="956" y="739"/>
                  </a:lnTo>
                  <a:lnTo>
                    <a:pt x="952" y="774"/>
                  </a:lnTo>
                  <a:lnTo>
                    <a:pt x="945" y="809"/>
                  </a:lnTo>
                  <a:lnTo>
                    <a:pt x="938" y="845"/>
                  </a:lnTo>
                  <a:lnTo>
                    <a:pt x="928" y="880"/>
                  </a:lnTo>
                  <a:lnTo>
                    <a:pt x="917" y="916"/>
                  </a:lnTo>
                  <a:lnTo>
                    <a:pt x="904" y="952"/>
                  </a:lnTo>
                  <a:lnTo>
                    <a:pt x="888" y="986"/>
                  </a:lnTo>
                  <a:lnTo>
                    <a:pt x="870" y="1021"/>
                  </a:lnTo>
                  <a:lnTo>
                    <a:pt x="850" y="1053"/>
                  </a:lnTo>
                  <a:lnTo>
                    <a:pt x="828" y="1084"/>
                  </a:lnTo>
                  <a:lnTo>
                    <a:pt x="803" y="1113"/>
                  </a:lnTo>
                  <a:lnTo>
                    <a:pt x="774" y="1139"/>
                  </a:lnTo>
                  <a:lnTo>
                    <a:pt x="743" y="1163"/>
                  </a:lnTo>
                  <a:lnTo>
                    <a:pt x="709" y="1185"/>
                  </a:lnTo>
                  <a:lnTo>
                    <a:pt x="672" y="1203"/>
                  </a:lnTo>
                  <a:lnTo>
                    <a:pt x="630" y="1218"/>
                  </a:lnTo>
                  <a:lnTo>
                    <a:pt x="586" y="1229"/>
                  </a:lnTo>
                  <a:lnTo>
                    <a:pt x="538" y="1236"/>
                  </a:lnTo>
                  <a:lnTo>
                    <a:pt x="486" y="1239"/>
                  </a:lnTo>
                  <a:lnTo>
                    <a:pt x="480" y="1239"/>
                  </a:lnTo>
                  <a:lnTo>
                    <a:pt x="428" y="1237"/>
                  </a:lnTo>
                  <a:lnTo>
                    <a:pt x="380" y="1229"/>
                  </a:lnTo>
                  <a:lnTo>
                    <a:pt x="336" y="1218"/>
                  </a:lnTo>
                  <a:lnTo>
                    <a:pt x="296" y="1203"/>
                  </a:lnTo>
                  <a:lnTo>
                    <a:pt x="258" y="1185"/>
                  </a:lnTo>
                  <a:lnTo>
                    <a:pt x="224" y="1163"/>
                  </a:lnTo>
                  <a:lnTo>
                    <a:pt x="192" y="1139"/>
                  </a:lnTo>
                  <a:lnTo>
                    <a:pt x="165" y="1113"/>
                  </a:lnTo>
                  <a:lnTo>
                    <a:pt x="140" y="1084"/>
                  </a:lnTo>
                  <a:lnTo>
                    <a:pt x="117" y="1053"/>
                  </a:lnTo>
                  <a:lnTo>
                    <a:pt x="97" y="1021"/>
                  </a:lnTo>
                  <a:lnTo>
                    <a:pt x="79" y="986"/>
                  </a:lnTo>
                  <a:lnTo>
                    <a:pt x="64" y="952"/>
                  </a:lnTo>
                  <a:lnTo>
                    <a:pt x="50" y="916"/>
                  </a:lnTo>
                  <a:lnTo>
                    <a:pt x="39" y="881"/>
                  </a:lnTo>
                  <a:lnTo>
                    <a:pt x="29" y="845"/>
                  </a:lnTo>
                  <a:lnTo>
                    <a:pt x="21" y="809"/>
                  </a:lnTo>
                  <a:lnTo>
                    <a:pt x="15" y="774"/>
                  </a:lnTo>
                  <a:lnTo>
                    <a:pt x="10" y="739"/>
                  </a:lnTo>
                  <a:lnTo>
                    <a:pt x="6" y="706"/>
                  </a:lnTo>
                  <a:lnTo>
                    <a:pt x="4" y="673"/>
                  </a:lnTo>
                  <a:lnTo>
                    <a:pt x="1" y="642"/>
                  </a:lnTo>
                  <a:lnTo>
                    <a:pt x="0" y="614"/>
                  </a:lnTo>
                  <a:lnTo>
                    <a:pt x="0" y="587"/>
                  </a:lnTo>
                  <a:lnTo>
                    <a:pt x="0" y="563"/>
                  </a:lnTo>
                  <a:lnTo>
                    <a:pt x="1" y="542"/>
                  </a:lnTo>
                  <a:lnTo>
                    <a:pt x="2" y="525"/>
                  </a:lnTo>
                  <a:lnTo>
                    <a:pt x="2" y="510"/>
                  </a:lnTo>
                  <a:lnTo>
                    <a:pt x="4" y="499"/>
                  </a:lnTo>
                  <a:lnTo>
                    <a:pt x="5" y="493"/>
                  </a:lnTo>
                  <a:lnTo>
                    <a:pt x="5" y="491"/>
                  </a:lnTo>
                  <a:lnTo>
                    <a:pt x="9" y="434"/>
                  </a:lnTo>
                  <a:lnTo>
                    <a:pt x="17" y="381"/>
                  </a:lnTo>
                  <a:lnTo>
                    <a:pt x="29" y="333"/>
                  </a:lnTo>
                  <a:lnTo>
                    <a:pt x="43" y="289"/>
                  </a:lnTo>
                  <a:lnTo>
                    <a:pt x="60" y="249"/>
                  </a:lnTo>
                  <a:lnTo>
                    <a:pt x="78" y="213"/>
                  </a:lnTo>
                  <a:lnTo>
                    <a:pt x="99" y="180"/>
                  </a:lnTo>
                  <a:lnTo>
                    <a:pt x="122" y="152"/>
                  </a:lnTo>
                  <a:lnTo>
                    <a:pt x="146" y="126"/>
                  </a:lnTo>
                  <a:lnTo>
                    <a:pt x="172" y="103"/>
                  </a:lnTo>
                  <a:lnTo>
                    <a:pt x="198" y="84"/>
                  </a:lnTo>
                  <a:lnTo>
                    <a:pt x="224" y="66"/>
                  </a:lnTo>
                  <a:lnTo>
                    <a:pt x="251" y="52"/>
                  </a:lnTo>
                  <a:lnTo>
                    <a:pt x="278" y="40"/>
                  </a:lnTo>
                  <a:lnTo>
                    <a:pt x="304" y="30"/>
                  </a:lnTo>
                  <a:lnTo>
                    <a:pt x="330" y="21"/>
                  </a:lnTo>
                  <a:lnTo>
                    <a:pt x="355" y="15"/>
                  </a:lnTo>
                  <a:lnTo>
                    <a:pt x="378" y="9"/>
                  </a:lnTo>
                  <a:lnTo>
                    <a:pt x="400" y="6"/>
                  </a:lnTo>
                  <a:lnTo>
                    <a:pt x="421" y="4"/>
                  </a:lnTo>
                  <a:lnTo>
                    <a:pt x="438" y="1"/>
                  </a:lnTo>
                  <a:lnTo>
                    <a:pt x="454" y="0"/>
                  </a:lnTo>
                  <a:lnTo>
                    <a:pt x="467" y="0"/>
                  </a:lnTo>
                  <a:lnTo>
                    <a:pt x="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46"/>
            <p:cNvSpPr>
              <a:spLocks/>
            </p:cNvSpPr>
            <p:nvPr/>
          </p:nvSpPr>
          <p:spPr bwMode="auto">
            <a:xfrm>
              <a:off x="8469313" y="2157413"/>
              <a:ext cx="123825" cy="157163"/>
            </a:xfrm>
            <a:custGeom>
              <a:avLst/>
              <a:gdLst>
                <a:gd name="T0" fmla="*/ 404 w 777"/>
                <a:gd name="T1" fmla="*/ 0 h 996"/>
                <a:gd name="T2" fmla="*/ 429 w 777"/>
                <a:gd name="T3" fmla="*/ 1 h 996"/>
                <a:gd name="T4" fmla="*/ 465 w 777"/>
                <a:gd name="T5" fmla="*/ 6 h 996"/>
                <a:gd name="T6" fmla="*/ 506 w 777"/>
                <a:gd name="T7" fmla="*/ 16 h 996"/>
                <a:gd name="T8" fmla="*/ 551 w 777"/>
                <a:gd name="T9" fmla="*/ 31 h 996"/>
                <a:gd name="T10" fmla="*/ 598 w 777"/>
                <a:gd name="T11" fmla="*/ 54 h 996"/>
                <a:gd name="T12" fmla="*/ 645 w 777"/>
                <a:gd name="T13" fmla="*/ 87 h 996"/>
                <a:gd name="T14" fmla="*/ 687 w 777"/>
                <a:gd name="T15" fmla="*/ 131 h 996"/>
                <a:gd name="T16" fmla="*/ 724 w 777"/>
                <a:gd name="T17" fmla="*/ 187 h 996"/>
                <a:gd name="T18" fmla="*/ 752 w 777"/>
                <a:gd name="T19" fmla="*/ 258 h 996"/>
                <a:gd name="T20" fmla="*/ 770 w 777"/>
                <a:gd name="T21" fmla="*/ 345 h 996"/>
                <a:gd name="T22" fmla="*/ 774 w 777"/>
                <a:gd name="T23" fmla="*/ 396 h 996"/>
                <a:gd name="T24" fmla="*/ 775 w 777"/>
                <a:gd name="T25" fmla="*/ 414 h 996"/>
                <a:gd name="T26" fmla="*/ 777 w 777"/>
                <a:gd name="T27" fmla="*/ 445 h 996"/>
                <a:gd name="T28" fmla="*/ 777 w 777"/>
                <a:gd name="T29" fmla="*/ 487 h 996"/>
                <a:gd name="T30" fmla="*/ 775 w 777"/>
                <a:gd name="T31" fmla="*/ 540 h 996"/>
                <a:gd name="T32" fmla="*/ 769 w 777"/>
                <a:gd name="T33" fmla="*/ 599 h 996"/>
                <a:gd name="T34" fmla="*/ 759 w 777"/>
                <a:gd name="T35" fmla="*/ 662 h 996"/>
                <a:gd name="T36" fmla="*/ 741 w 777"/>
                <a:gd name="T37" fmla="*/ 725 h 996"/>
                <a:gd name="T38" fmla="*/ 717 w 777"/>
                <a:gd name="T39" fmla="*/ 788 h 996"/>
                <a:gd name="T40" fmla="*/ 683 w 777"/>
                <a:gd name="T41" fmla="*/ 847 h 996"/>
                <a:gd name="T42" fmla="*/ 640 w 777"/>
                <a:gd name="T43" fmla="*/ 900 h 996"/>
                <a:gd name="T44" fmla="*/ 585 w 777"/>
                <a:gd name="T45" fmla="*/ 944 h 996"/>
                <a:gd name="T46" fmla="*/ 518 w 777"/>
                <a:gd name="T47" fmla="*/ 975 h 996"/>
                <a:gd name="T48" fmla="*/ 437 w 777"/>
                <a:gd name="T49" fmla="*/ 993 h 996"/>
                <a:gd name="T50" fmla="*/ 386 w 777"/>
                <a:gd name="T51" fmla="*/ 996 h 996"/>
                <a:gd name="T52" fmla="*/ 298 w 777"/>
                <a:gd name="T53" fmla="*/ 986 h 996"/>
                <a:gd name="T54" fmla="*/ 223 w 777"/>
                <a:gd name="T55" fmla="*/ 961 h 996"/>
                <a:gd name="T56" fmla="*/ 163 w 777"/>
                <a:gd name="T57" fmla="*/ 923 h 996"/>
                <a:gd name="T58" fmla="*/ 114 w 777"/>
                <a:gd name="T59" fmla="*/ 875 h 996"/>
                <a:gd name="T60" fmla="*/ 76 w 777"/>
                <a:gd name="T61" fmla="*/ 819 h 996"/>
                <a:gd name="T62" fmla="*/ 48 w 777"/>
                <a:gd name="T63" fmla="*/ 757 h 996"/>
                <a:gd name="T64" fmla="*/ 27 w 777"/>
                <a:gd name="T65" fmla="*/ 694 h 996"/>
                <a:gd name="T66" fmla="*/ 12 w 777"/>
                <a:gd name="T67" fmla="*/ 630 h 996"/>
                <a:gd name="T68" fmla="*/ 5 w 777"/>
                <a:gd name="T69" fmla="*/ 568 h 996"/>
                <a:gd name="T70" fmla="*/ 0 w 777"/>
                <a:gd name="T71" fmla="*/ 513 h 996"/>
                <a:gd name="T72" fmla="*/ 0 w 777"/>
                <a:gd name="T73" fmla="*/ 465 h 996"/>
                <a:gd name="T74" fmla="*/ 1 w 777"/>
                <a:gd name="T75" fmla="*/ 427 h 996"/>
                <a:gd name="T76" fmla="*/ 3 w 777"/>
                <a:gd name="T77" fmla="*/ 403 h 996"/>
                <a:gd name="T78" fmla="*/ 4 w 777"/>
                <a:gd name="T79" fmla="*/ 394 h 996"/>
                <a:gd name="T80" fmla="*/ 15 w 777"/>
                <a:gd name="T81" fmla="*/ 300 h 996"/>
                <a:gd name="T82" fmla="*/ 39 w 777"/>
                <a:gd name="T83" fmla="*/ 221 h 996"/>
                <a:gd name="T84" fmla="*/ 72 w 777"/>
                <a:gd name="T85" fmla="*/ 157 h 996"/>
                <a:gd name="T86" fmla="*/ 111 w 777"/>
                <a:gd name="T87" fmla="*/ 108 h 996"/>
                <a:gd name="T88" fmla="*/ 156 w 777"/>
                <a:gd name="T89" fmla="*/ 69 h 996"/>
                <a:gd name="T90" fmla="*/ 202 w 777"/>
                <a:gd name="T91" fmla="*/ 41 h 996"/>
                <a:gd name="T92" fmla="*/ 248 w 777"/>
                <a:gd name="T93" fmla="*/ 22 h 996"/>
                <a:gd name="T94" fmla="*/ 292 w 777"/>
                <a:gd name="T95" fmla="*/ 10 h 996"/>
                <a:gd name="T96" fmla="*/ 331 w 777"/>
                <a:gd name="T97" fmla="*/ 4 h 996"/>
                <a:gd name="T98" fmla="*/ 361 w 777"/>
                <a:gd name="T99" fmla="*/ 0 h 996"/>
                <a:gd name="T100" fmla="*/ 382 w 777"/>
                <a:gd name="T101" fmla="*/ 0 h 996"/>
                <a:gd name="T102" fmla="*/ 394 w 777"/>
                <a:gd name="T103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7" h="996">
                  <a:moveTo>
                    <a:pt x="394" y="0"/>
                  </a:moveTo>
                  <a:lnTo>
                    <a:pt x="404" y="0"/>
                  </a:lnTo>
                  <a:lnTo>
                    <a:pt x="415" y="0"/>
                  </a:lnTo>
                  <a:lnTo>
                    <a:pt x="429" y="1"/>
                  </a:lnTo>
                  <a:lnTo>
                    <a:pt x="447" y="4"/>
                  </a:lnTo>
                  <a:lnTo>
                    <a:pt x="465" y="6"/>
                  </a:lnTo>
                  <a:lnTo>
                    <a:pt x="485" y="10"/>
                  </a:lnTo>
                  <a:lnTo>
                    <a:pt x="506" y="16"/>
                  </a:lnTo>
                  <a:lnTo>
                    <a:pt x="528" y="22"/>
                  </a:lnTo>
                  <a:lnTo>
                    <a:pt x="551" y="31"/>
                  </a:lnTo>
                  <a:lnTo>
                    <a:pt x="575" y="41"/>
                  </a:lnTo>
                  <a:lnTo>
                    <a:pt x="598" y="54"/>
                  </a:lnTo>
                  <a:lnTo>
                    <a:pt x="622" y="69"/>
                  </a:lnTo>
                  <a:lnTo>
                    <a:pt x="645" y="87"/>
                  </a:lnTo>
                  <a:lnTo>
                    <a:pt x="667" y="107"/>
                  </a:lnTo>
                  <a:lnTo>
                    <a:pt x="687" y="131"/>
                  </a:lnTo>
                  <a:lnTo>
                    <a:pt x="706" y="157"/>
                  </a:lnTo>
                  <a:lnTo>
                    <a:pt x="724" y="187"/>
                  </a:lnTo>
                  <a:lnTo>
                    <a:pt x="739" y="221"/>
                  </a:lnTo>
                  <a:lnTo>
                    <a:pt x="752" y="258"/>
                  </a:lnTo>
                  <a:lnTo>
                    <a:pt x="762" y="299"/>
                  </a:lnTo>
                  <a:lnTo>
                    <a:pt x="770" y="345"/>
                  </a:lnTo>
                  <a:lnTo>
                    <a:pt x="774" y="394"/>
                  </a:lnTo>
                  <a:lnTo>
                    <a:pt x="774" y="396"/>
                  </a:lnTo>
                  <a:lnTo>
                    <a:pt x="775" y="403"/>
                  </a:lnTo>
                  <a:lnTo>
                    <a:pt x="775" y="414"/>
                  </a:lnTo>
                  <a:lnTo>
                    <a:pt x="776" y="427"/>
                  </a:lnTo>
                  <a:lnTo>
                    <a:pt x="777" y="445"/>
                  </a:lnTo>
                  <a:lnTo>
                    <a:pt x="777" y="465"/>
                  </a:lnTo>
                  <a:lnTo>
                    <a:pt x="777" y="487"/>
                  </a:lnTo>
                  <a:lnTo>
                    <a:pt x="776" y="513"/>
                  </a:lnTo>
                  <a:lnTo>
                    <a:pt x="775" y="540"/>
                  </a:lnTo>
                  <a:lnTo>
                    <a:pt x="773" y="568"/>
                  </a:lnTo>
                  <a:lnTo>
                    <a:pt x="769" y="599"/>
                  </a:lnTo>
                  <a:lnTo>
                    <a:pt x="764" y="630"/>
                  </a:lnTo>
                  <a:lnTo>
                    <a:pt x="759" y="662"/>
                  </a:lnTo>
                  <a:lnTo>
                    <a:pt x="751" y="694"/>
                  </a:lnTo>
                  <a:lnTo>
                    <a:pt x="741" y="725"/>
                  </a:lnTo>
                  <a:lnTo>
                    <a:pt x="730" y="757"/>
                  </a:lnTo>
                  <a:lnTo>
                    <a:pt x="717" y="788"/>
                  </a:lnTo>
                  <a:lnTo>
                    <a:pt x="702" y="819"/>
                  </a:lnTo>
                  <a:lnTo>
                    <a:pt x="683" y="847"/>
                  </a:lnTo>
                  <a:lnTo>
                    <a:pt x="663" y="875"/>
                  </a:lnTo>
                  <a:lnTo>
                    <a:pt x="640" y="900"/>
                  </a:lnTo>
                  <a:lnTo>
                    <a:pt x="614" y="923"/>
                  </a:lnTo>
                  <a:lnTo>
                    <a:pt x="585" y="944"/>
                  </a:lnTo>
                  <a:lnTo>
                    <a:pt x="553" y="961"/>
                  </a:lnTo>
                  <a:lnTo>
                    <a:pt x="518" y="975"/>
                  </a:lnTo>
                  <a:lnTo>
                    <a:pt x="480" y="986"/>
                  </a:lnTo>
                  <a:lnTo>
                    <a:pt x="437" y="993"/>
                  </a:lnTo>
                  <a:lnTo>
                    <a:pt x="391" y="996"/>
                  </a:lnTo>
                  <a:lnTo>
                    <a:pt x="386" y="996"/>
                  </a:lnTo>
                  <a:lnTo>
                    <a:pt x="339" y="993"/>
                  </a:lnTo>
                  <a:lnTo>
                    <a:pt x="298" y="986"/>
                  </a:lnTo>
                  <a:lnTo>
                    <a:pt x="258" y="975"/>
                  </a:lnTo>
                  <a:lnTo>
                    <a:pt x="223" y="961"/>
                  </a:lnTo>
                  <a:lnTo>
                    <a:pt x="191" y="944"/>
                  </a:lnTo>
                  <a:lnTo>
                    <a:pt x="163" y="923"/>
                  </a:lnTo>
                  <a:lnTo>
                    <a:pt x="138" y="900"/>
                  </a:lnTo>
                  <a:lnTo>
                    <a:pt x="114" y="875"/>
                  </a:lnTo>
                  <a:lnTo>
                    <a:pt x="94" y="847"/>
                  </a:lnTo>
                  <a:lnTo>
                    <a:pt x="76" y="819"/>
                  </a:lnTo>
                  <a:lnTo>
                    <a:pt x="61" y="788"/>
                  </a:lnTo>
                  <a:lnTo>
                    <a:pt x="48" y="757"/>
                  </a:lnTo>
                  <a:lnTo>
                    <a:pt x="35" y="725"/>
                  </a:lnTo>
                  <a:lnTo>
                    <a:pt x="27" y="694"/>
                  </a:lnTo>
                  <a:lnTo>
                    <a:pt x="19" y="662"/>
                  </a:lnTo>
                  <a:lnTo>
                    <a:pt x="12" y="630"/>
                  </a:lnTo>
                  <a:lnTo>
                    <a:pt x="8" y="599"/>
                  </a:lnTo>
                  <a:lnTo>
                    <a:pt x="5" y="568"/>
                  </a:lnTo>
                  <a:lnTo>
                    <a:pt x="3" y="540"/>
                  </a:lnTo>
                  <a:lnTo>
                    <a:pt x="0" y="513"/>
                  </a:lnTo>
                  <a:lnTo>
                    <a:pt x="0" y="487"/>
                  </a:lnTo>
                  <a:lnTo>
                    <a:pt x="0" y="465"/>
                  </a:lnTo>
                  <a:lnTo>
                    <a:pt x="0" y="445"/>
                  </a:lnTo>
                  <a:lnTo>
                    <a:pt x="1" y="427"/>
                  </a:lnTo>
                  <a:lnTo>
                    <a:pt x="1" y="414"/>
                  </a:lnTo>
                  <a:lnTo>
                    <a:pt x="3" y="403"/>
                  </a:lnTo>
                  <a:lnTo>
                    <a:pt x="3" y="396"/>
                  </a:lnTo>
                  <a:lnTo>
                    <a:pt x="4" y="394"/>
                  </a:lnTo>
                  <a:lnTo>
                    <a:pt x="7" y="345"/>
                  </a:lnTo>
                  <a:lnTo>
                    <a:pt x="15" y="300"/>
                  </a:lnTo>
                  <a:lnTo>
                    <a:pt x="26" y="258"/>
                  </a:lnTo>
                  <a:lnTo>
                    <a:pt x="39" y="221"/>
                  </a:lnTo>
                  <a:lnTo>
                    <a:pt x="54" y="188"/>
                  </a:lnTo>
                  <a:lnTo>
                    <a:pt x="72" y="157"/>
                  </a:lnTo>
                  <a:lnTo>
                    <a:pt x="90" y="131"/>
                  </a:lnTo>
                  <a:lnTo>
                    <a:pt x="111" y="108"/>
                  </a:lnTo>
                  <a:lnTo>
                    <a:pt x="133" y="87"/>
                  </a:lnTo>
                  <a:lnTo>
                    <a:pt x="156" y="69"/>
                  </a:lnTo>
                  <a:lnTo>
                    <a:pt x="179" y="54"/>
                  </a:lnTo>
                  <a:lnTo>
                    <a:pt x="202" y="41"/>
                  </a:lnTo>
                  <a:lnTo>
                    <a:pt x="225" y="31"/>
                  </a:lnTo>
                  <a:lnTo>
                    <a:pt x="248" y="22"/>
                  </a:lnTo>
                  <a:lnTo>
                    <a:pt x="271" y="16"/>
                  </a:lnTo>
                  <a:lnTo>
                    <a:pt x="292" y="10"/>
                  </a:lnTo>
                  <a:lnTo>
                    <a:pt x="312" y="6"/>
                  </a:lnTo>
                  <a:lnTo>
                    <a:pt x="331" y="4"/>
                  </a:lnTo>
                  <a:lnTo>
                    <a:pt x="347" y="1"/>
                  </a:lnTo>
                  <a:lnTo>
                    <a:pt x="361" y="0"/>
                  </a:lnTo>
                  <a:lnTo>
                    <a:pt x="373" y="0"/>
                  </a:lnTo>
                  <a:lnTo>
                    <a:pt x="382" y="0"/>
                  </a:lnTo>
                  <a:lnTo>
                    <a:pt x="389" y="0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47"/>
            <p:cNvSpPr>
              <a:spLocks/>
            </p:cNvSpPr>
            <p:nvPr/>
          </p:nvSpPr>
          <p:spPr bwMode="auto">
            <a:xfrm>
              <a:off x="8162925" y="2293938"/>
              <a:ext cx="498475" cy="185738"/>
            </a:xfrm>
            <a:custGeom>
              <a:avLst/>
              <a:gdLst>
                <a:gd name="T0" fmla="*/ 966 w 3140"/>
                <a:gd name="T1" fmla="*/ 290 h 1168"/>
                <a:gd name="T2" fmla="*/ 905 w 3140"/>
                <a:gd name="T3" fmla="*/ 191 h 1168"/>
                <a:gd name="T4" fmla="*/ 883 w 3140"/>
                <a:gd name="T5" fmla="*/ 117 h 1168"/>
                <a:gd name="T6" fmla="*/ 888 w 3140"/>
                <a:gd name="T7" fmla="*/ 66 h 1168"/>
                <a:gd name="T8" fmla="*/ 912 w 3140"/>
                <a:gd name="T9" fmla="*/ 32 h 1168"/>
                <a:gd name="T10" fmla="*/ 947 w 3140"/>
                <a:gd name="T11" fmla="*/ 12 h 1168"/>
                <a:gd name="T12" fmla="*/ 982 w 3140"/>
                <a:gd name="T13" fmla="*/ 2 h 1168"/>
                <a:gd name="T14" fmla="*/ 1011 w 3140"/>
                <a:gd name="T15" fmla="*/ 0 h 1168"/>
                <a:gd name="T16" fmla="*/ 1026 w 3140"/>
                <a:gd name="T17" fmla="*/ 0 h 1168"/>
                <a:gd name="T18" fmla="*/ 1055 w 3140"/>
                <a:gd name="T19" fmla="*/ 3 h 1168"/>
                <a:gd name="T20" fmla="*/ 1090 w 3140"/>
                <a:gd name="T21" fmla="*/ 12 h 1168"/>
                <a:gd name="T22" fmla="*/ 1125 w 3140"/>
                <a:gd name="T23" fmla="*/ 32 h 1168"/>
                <a:gd name="T24" fmla="*/ 1149 w 3140"/>
                <a:gd name="T25" fmla="*/ 66 h 1168"/>
                <a:gd name="T26" fmla="*/ 1154 w 3140"/>
                <a:gd name="T27" fmla="*/ 117 h 1168"/>
                <a:gd name="T28" fmla="*/ 1131 w 3140"/>
                <a:gd name="T29" fmla="*/ 191 h 1168"/>
                <a:gd name="T30" fmla="*/ 1072 w 3140"/>
                <a:gd name="T31" fmla="*/ 290 h 1168"/>
                <a:gd name="T32" fmla="*/ 1379 w 3140"/>
                <a:gd name="T33" fmla="*/ 1 h 1168"/>
                <a:gd name="T34" fmla="*/ 1419 w 3140"/>
                <a:gd name="T35" fmla="*/ 20 h 1168"/>
                <a:gd name="T36" fmla="*/ 1494 w 3140"/>
                <a:gd name="T37" fmla="*/ 59 h 1168"/>
                <a:gd name="T38" fmla="*/ 1596 w 3140"/>
                <a:gd name="T39" fmla="*/ 114 h 1168"/>
                <a:gd name="T40" fmla="*/ 1713 w 3140"/>
                <a:gd name="T41" fmla="*/ 180 h 1168"/>
                <a:gd name="T42" fmla="*/ 1837 w 3140"/>
                <a:gd name="T43" fmla="*/ 253 h 1168"/>
                <a:gd name="T44" fmla="*/ 1923 w 3140"/>
                <a:gd name="T45" fmla="*/ 279 h 1168"/>
                <a:gd name="T46" fmla="*/ 1992 w 3140"/>
                <a:gd name="T47" fmla="*/ 242 h 1168"/>
                <a:gd name="T48" fmla="*/ 2027 w 3140"/>
                <a:gd name="T49" fmla="*/ 225 h 1168"/>
                <a:gd name="T50" fmla="*/ 2277 w 3140"/>
                <a:gd name="T51" fmla="*/ 458 h 1168"/>
                <a:gd name="T52" fmla="*/ 2226 w 3140"/>
                <a:gd name="T53" fmla="*/ 371 h 1168"/>
                <a:gd name="T54" fmla="*/ 2209 w 3140"/>
                <a:gd name="T55" fmla="*/ 309 h 1168"/>
                <a:gd name="T56" fmla="*/ 2219 w 3140"/>
                <a:gd name="T57" fmla="*/ 267 h 1168"/>
                <a:gd name="T58" fmla="*/ 2244 w 3140"/>
                <a:gd name="T59" fmla="*/ 241 h 1168"/>
                <a:gd name="T60" fmla="*/ 2276 w 3140"/>
                <a:gd name="T61" fmla="*/ 228 h 1168"/>
                <a:gd name="T62" fmla="*/ 2306 w 3140"/>
                <a:gd name="T63" fmla="*/ 224 h 1168"/>
                <a:gd name="T64" fmla="*/ 2320 w 3140"/>
                <a:gd name="T65" fmla="*/ 224 h 1168"/>
                <a:gd name="T66" fmla="*/ 2341 w 3140"/>
                <a:gd name="T67" fmla="*/ 225 h 1168"/>
                <a:gd name="T68" fmla="*/ 2373 w 3140"/>
                <a:gd name="T69" fmla="*/ 233 h 1168"/>
                <a:gd name="T70" fmla="*/ 2403 w 3140"/>
                <a:gd name="T71" fmla="*/ 249 h 1168"/>
                <a:gd name="T72" fmla="*/ 2424 w 3140"/>
                <a:gd name="T73" fmla="*/ 280 h 1168"/>
                <a:gd name="T74" fmla="*/ 2427 w 3140"/>
                <a:gd name="T75" fmla="*/ 328 h 1168"/>
                <a:gd name="T76" fmla="*/ 2400 w 3140"/>
                <a:gd name="T77" fmla="*/ 397 h 1168"/>
                <a:gd name="T78" fmla="*/ 2453 w 3140"/>
                <a:gd name="T79" fmla="*/ 716 h 1168"/>
                <a:gd name="T80" fmla="*/ 2617 w 3140"/>
                <a:gd name="T81" fmla="*/ 228 h 1168"/>
                <a:gd name="T82" fmla="*/ 2666 w 3140"/>
                <a:gd name="T83" fmla="*/ 252 h 1168"/>
                <a:gd name="T84" fmla="*/ 2743 w 3140"/>
                <a:gd name="T85" fmla="*/ 292 h 1168"/>
                <a:gd name="T86" fmla="*/ 2839 w 3140"/>
                <a:gd name="T87" fmla="*/ 345 h 1168"/>
                <a:gd name="T88" fmla="*/ 2945 w 3140"/>
                <a:gd name="T89" fmla="*/ 407 h 1168"/>
                <a:gd name="T90" fmla="*/ 3053 w 3140"/>
                <a:gd name="T91" fmla="*/ 485 h 1168"/>
                <a:gd name="T92" fmla="*/ 3116 w 3140"/>
                <a:gd name="T93" fmla="*/ 579 h 1168"/>
                <a:gd name="T94" fmla="*/ 3138 w 3140"/>
                <a:gd name="T95" fmla="*/ 689 h 1168"/>
                <a:gd name="T96" fmla="*/ 0 w 3140"/>
                <a:gd name="T97" fmla="*/ 1168 h 1168"/>
                <a:gd name="T98" fmla="*/ 6 w 3140"/>
                <a:gd name="T99" fmla="*/ 536 h 1168"/>
                <a:gd name="T100" fmla="*/ 39 w 3140"/>
                <a:gd name="T101" fmla="*/ 419 h 1168"/>
                <a:gd name="T102" fmla="*/ 116 w 3140"/>
                <a:gd name="T103" fmla="*/ 317 h 1168"/>
                <a:gd name="T104" fmla="*/ 240 w 3140"/>
                <a:gd name="T105" fmla="*/ 228 h 1168"/>
                <a:gd name="T106" fmla="*/ 362 w 3140"/>
                <a:gd name="T107" fmla="*/ 157 h 1168"/>
                <a:gd name="T108" fmla="*/ 476 w 3140"/>
                <a:gd name="T109" fmla="*/ 94 h 1168"/>
                <a:gd name="T110" fmla="*/ 571 w 3140"/>
                <a:gd name="T111" fmla="*/ 44 h 1168"/>
                <a:gd name="T112" fmla="*/ 634 w 3140"/>
                <a:gd name="T113" fmla="*/ 12 h 1168"/>
                <a:gd name="T114" fmla="*/ 658 w 3140"/>
                <a:gd name="T115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0" h="1168">
                  <a:moveTo>
                    <a:pt x="658" y="0"/>
                  </a:moveTo>
                  <a:lnTo>
                    <a:pt x="852" y="609"/>
                  </a:lnTo>
                  <a:lnTo>
                    <a:pt x="966" y="290"/>
                  </a:lnTo>
                  <a:lnTo>
                    <a:pt x="940" y="254"/>
                  </a:lnTo>
                  <a:lnTo>
                    <a:pt x="921" y="222"/>
                  </a:lnTo>
                  <a:lnTo>
                    <a:pt x="905" y="191"/>
                  </a:lnTo>
                  <a:lnTo>
                    <a:pt x="894" y="163"/>
                  </a:lnTo>
                  <a:lnTo>
                    <a:pt x="887" y="139"/>
                  </a:lnTo>
                  <a:lnTo>
                    <a:pt x="883" y="117"/>
                  </a:lnTo>
                  <a:lnTo>
                    <a:pt x="882" y="98"/>
                  </a:lnTo>
                  <a:lnTo>
                    <a:pt x="883" y="81"/>
                  </a:lnTo>
                  <a:lnTo>
                    <a:pt x="888" y="66"/>
                  </a:lnTo>
                  <a:lnTo>
                    <a:pt x="894" y="53"/>
                  </a:lnTo>
                  <a:lnTo>
                    <a:pt x="903" y="42"/>
                  </a:lnTo>
                  <a:lnTo>
                    <a:pt x="912" y="32"/>
                  </a:lnTo>
                  <a:lnTo>
                    <a:pt x="923" y="24"/>
                  </a:lnTo>
                  <a:lnTo>
                    <a:pt x="935" y="18"/>
                  </a:lnTo>
                  <a:lnTo>
                    <a:pt x="947" y="12"/>
                  </a:lnTo>
                  <a:lnTo>
                    <a:pt x="959" y="8"/>
                  </a:lnTo>
                  <a:lnTo>
                    <a:pt x="971" y="4"/>
                  </a:lnTo>
                  <a:lnTo>
                    <a:pt x="982" y="2"/>
                  </a:lnTo>
                  <a:lnTo>
                    <a:pt x="993" y="1"/>
                  </a:lnTo>
                  <a:lnTo>
                    <a:pt x="1003" y="0"/>
                  </a:lnTo>
                  <a:lnTo>
                    <a:pt x="1011" y="0"/>
                  </a:lnTo>
                  <a:lnTo>
                    <a:pt x="1017" y="0"/>
                  </a:lnTo>
                  <a:lnTo>
                    <a:pt x="1019" y="0"/>
                  </a:lnTo>
                  <a:lnTo>
                    <a:pt x="1026" y="0"/>
                  </a:lnTo>
                  <a:lnTo>
                    <a:pt x="1034" y="0"/>
                  </a:lnTo>
                  <a:lnTo>
                    <a:pt x="1044" y="1"/>
                  </a:lnTo>
                  <a:lnTo>
                    <a:pt x="1055" y="3"/>
                  </a:lnTo>
                  <a:lnTo>
                    <a:pt x="1066" y="5"/>
                  </a:lnTo>
                  <a:lnTo>
                    <a:pt x="1078" y="9"/>
                  </a:lnTo>
                  <a:lnTo>
                    <a:pt x="1090" y="12"/>
                  </a:lnTo>
                  <a:lnTo>
                    <a:pt x="1102" y="18"/>
                  </a:lnTo>
                  <a:lnTo>
                    <a:pt x="1114" y="24"/>
                  </a:lnTo>
                  <a:lnTo>
                    <a:pt x="1125" y="32"/>
                  </a:lnTo>
                  <a:lnTo>
                    <a:pt x="1135" y="42"/>
                  </a:lnTo>
                  <a:lnTo>
                    <a:pt x="1142" y="53"/>
                  </a:lnTo>
                  <a:lnTo>
                    <a:pt x="1149" y="66"/>
                  </a:lnTo>
                  <a:lnTo>
                    <a:pt x="1153" y="81"/>
                  </a:lnTo>
                  <a:lnTo>
                    <a:pt x="1156" y="99"/>
                  </a:lnTo>
                  <a:lnTo>
                    <a:pt x="1154" y="117"/>
                  </a:lnTo>
                  <a:lnTo>
                    <a:pt x="1150" y="139"/>
                  </a:lnTo>
                  <a:lnTo>
                    <a:pt x="1142" y="163"/>
                  </a:lnTo>
                  <a:lnTo>
                    <a:pt x="1131" y="191"/>
                  </a:lnTo>
                  <a:lnTo>
                    <a:pt x="1116" y="222"/>
                  </a:lnTo>
                  <a:lnTo>
                    <a:pt x="1096" y="254"/>
                  </a:lnTo>
                  <a:lnTo>
                    <a:pt x="1072" y="290"/>
                  </a:lnTo>
                  <a:lnTo>
                    <a:pt x="1184" y="610"/>
                  </a:lnTo>
                  <a:lnTo>
                    <a:pt x="1377" y="0"/>
                  </a:lnTo>
                  <a:lnTo>
                    <a:pt x="1379" y="1"/>
                  </a:lnTo>
                  <a:lnTo>
                    <a:pt x="1388" y="5"/>
                  </a:lnTo>
                  <a:lnTo>
                    <a:pt x="1401" y="12"/>
                  </a:lnTo>
                  <a:lnTo>
                    <a:pt x="1419" y="20"/>
                  </a:lnTo>
                  <a:lnTo>
                    <a:pt x="1440" y="31"/>
                  </a:lnTo>
                  <a:lnTo>
                    <a:pt x="1465" y="44"/>
                  </a:lnTo>
                  <a:lnTo>
                    <a:pt x="1494" y="59"/>
                  </a:lnTo>
                  <a:lnTo>
                    <a:pt x="1525" y="76"/>
                  </a:lnTo>
                  <a:lnTo>
                    <a:pt x="1559" y="94"/>
                  </a:lnTo>
                  <a:lnTo>
                    <a:pt x="1596" y="114"/>
                  </a:lnTo>
                  <a:lnTo>
                    <a:pt x="1634" y="135"/>
                  </a:lnTo>
                  <a:lnTo>
                    <a:pt x="1674" y="157"/>
                  </a:lnTo>
                  <a:lnTo>
                    <a:pt x="1713" y="180"/>
                  </a:lnTo>
                  <a:lnTo>
                    <a:pt x="1755" y="204"/>
                  </a:lnTo>
                  <a:lnTo>
                    <a:pt x="1795" y="228"/>
                  </a:lnTo>
                  <a:lnTo>
                    <a:pt x="1837" y="253"/>
                  </a:lnTo>
                  <a:lnTo>
                    <a:pt x="1867" y="274"/>
                  </a:lnTo>
                  <a:lnTo>
                    <a:pt x="1894" y="294"/>
                  </a:lnTo>
                  <a:lnTo>
                    <a:pt x="1923" y="279"/>
                  </a:lnTo>
                  <a:lnTo>
                    <a:pt x="1948" y="264"/>
                  </a:lnTo>
                  <a:lnTo>
                    <a:pt x="1972" y="252"/>
                  </a:lnTo>
                  <a:lnTo>
                    <a:pt x="1992" y="242"/>
                  </a:lnTo>
                  <a:lnTo>
                    <a:pt x="2008" y="235"/>
                  </a:lnTo>
                  <a:lnTo>
                    <a:pt x="2020" y="228"/>
                  </a:lnTo>
                  <a:lnTo>
                    <a:pt x="2027" y="225"/>
                  </a:lnTo>
                  <a:lnTo>
                    <a:pt x="2030" y="224"/>
                  </a:lnTo>
                  <a:lnTo>
                    <a:pt x="2186" y="716"/>
                  </a:lnTo>
                  <a:lnTo>
                    <a:pt x="2277" y="458"/>
                  </a:lnTo>
                  <a:lnTo>
                    <a:pt x="2255" y="427"/>
                  </a:lnTo>
                  <a:lnTo>
                    <a:pt x="2239" y="397"/>
                  </a:lnTo>
                  <a:lnTo>
                    <a:pt x="2226" y="371"/>
                  </a:lnTo>
                  <a:lnTo>
                    <a:pt x="2217" y="348"/>
                  </a:lnTo>
                  <a:lnTo>
                    <a:pt x="2211" y="327"/>
                  </a:lnTo>
                  <a:lnTo>
                    <a:pt x="2209" y="309"/>
                  </a:lnTo>
                  <a:lnTo>
                    <a:pt x="2210" y="293"/>
                  </a:lnTo>
                  <a:lnTo>
                    <a:pt x="2214" y="279"/>
                  </a:lnTo>
                  <a:lnTo>
                    <a:pt x="2219" y="267"/>
                  </a:lnTo>
                  <a:lnTo>
                    <a:pt x="2226" y="257"/>
                  </a:lnTo>
                  <a:lnTo>
                    <a:pt x="2234" y="249"/>
                  </a:lnTo>
                  <a:lnTo>
                    <a:pt x="2244" y="241"/>
                  </a:lnTo>
                  <a:lnTo>
                    <a:pt x="2255" y="236"/>
                  </a:lnTo>
                  <a:lnTo>
                    <a:pt x="2265" y="231"/>
                  </a:lnTo>
                  <a:lnTo>
                    <a:pt x="2276" y="228"/>
                  </a:lnTo>
                  <a:lnTo>
                    <a:pt x="2287" y="226"/>
                  </a:lnTo>
                  <a:lnTo>
                    <a:pt x="2297" y="225"/>
                  </a:lnTo>
                  <a:lnTo>
                    <a:pt x="2306" y="224"/>
                  </a:lnTo>
                  <a:lnTo>
                    <a:pt x="2312" y="224"/>
                  </a:lnTo>
                  <a:lnTo>
                    <a:pt x="2318" y="224"/>
                  </a:lnTo>
                  <a:lnTo>
                    <a:pt x="2320" y="224"/>
                  </a:lnTo>
                  <a:lnTo>
                    <a:pt x="2326" y="224"/>
                  </a:lnTo>
                  <a:lnTo>
                    <a:pt x="2332" y="224"/>
                  </a:lnTo>
                  <a:lnTo>
                    <a:pt x="2341" y="225"/>
                  </a:lnTo>
                  <a:lnTo>
                    <a:pt x="2351" y="227"/>
                  </a:lnTo>
                  <a:lnTo>
                    <a:pt x="2362" y="229"/>
                  </a:lnTo>
                  <a:lnTo>
                    <a:pt x="2373" y="233"/>
                  </a:lnTo>
                  <a:lnTo>
                    <a:pt x="2384" y="237"/>
                  </a:lnTo>
                  <a:lnTo>
                    <a:pt x="2394" y="242"/>
                  </a:lnTo>
                  <a:lnTo>
                    <a:pt x="2403" y="249"/>
                  </a:lnTo>
                  <a:lnTo>
                    <a:pt x="2412" y="258"/>
                  </a:lnTo>
                  <a:lnTo>
                    <a:pt x="2419" y="268"/>
                  </a:lnTo>
                  <a:lnTo>
                    <a:pt x="2424" y="280"/>
                  </a:lnTo>
                  <a:lnTo>
                    <a:pt x="2428" y="293"/>
                  </a:lnTo>
                  <a:lnTo>
                    <a:pt x="2429" y="309"/>
                  </a:lnTo>
                  <a:lnTo>
                    <a:pt x="2427" y="328"/>
                  </a:lnTo>
                  <a:lnTo>
                    <a:pt x="2421" y="348"/>
                  </a:lnTo>
                  <a:lnTo>
                    <a:pt x="2412" y="372"/>
                  </a:lnTo>
                  <a:lnTo>
                    <a:pt x="2400" y="397"/>
                  </a:lnTo>
                  <a:lnTo>
                    <a:pt x="2383" y="427"/>
                  </a:lnTo>
                  <a:lnTo>
                    <a:pt x="2362" y="458"/>
                  </a:lnTo>
                  <a:lnTo>
                    <a:pt x="2453" y="716"/>
                  </a:lnTo>
                  <a:lnTo>
                    <a:pt x="2608" y="224"/>
                  </a:lnTo>
                  <a:lnTo>
                    <a:pt x="2611" y="225"/>
                  </a:lnTo>
                  <a:lnTo>
                    <a:pt x="2617" y="228"/>
                  </a:lnTo>
                  <a:lnTo>
                    <a:pt x="2630" y="234"/>
                  </a:lnTo>
                  <a:lnTo>
                    <a:pt x="2646" y="242"/>
                  </a:lnTo>
                  <a:lnTo>
                    <a:pt x="2666" y="252"/>
                  </a:lnTo>
                  <a:lnTo>
                    <a:pt x="2688" y="264"/>
                  </a:lnTo>
                  <a:lnTo>
                    <a:pt x="2714" y="277"/>
                  </a:lnTo>
                  <a:lnTo>
                    <a:pt x="2743" y="292"/>
                  </a:lnTo>
                  <a:lnTo>
                    <a:pt x="2773" y="308"/>
                  </a:lnTo>
                  <a:lnTo>
                    <a:pt x="2805" y="327"/>
                  </a:lnTo>
                  <a:lnTo>
                    <a:pt x="2839" y="345"/>
                  </a:lnTo>
                  <a:lnTo>
                    <a:pt x="2873" y="365"/>
                  </a:lnTo>
                  <a:lnTo>
                    <a:pt x="2908" y="385"/>
                  </a:lnTo>
                  <a:lnTo>
                    <a:pt x="2945" y="407"/>
                  </a:lnTo>
                  <a:lnTo>
                    <a:pt x="2980" y="429"/>
                  </a:lnTo>
                  <a:lnTo>
                    <a:pt x="3019" y="456"/>
                  </a:lnTo>
                  <a:lnTo>
                    <a:pt x="3053" y="485"/>
                  </a:lnTo>
                  <a:lnTo>
                    <a:pt x="3080" y="514"/>
                  </a:lnTo>
                  <a:lnTo>
                    <a:pt x="3099" y="546"/>
                  </a:lnTo>
                  <a:lnTo>
                    <a:pt x="3116" y="579"/>
                  </a:lnTo>
                  <a:lnTo>
                    <a:pt x="3127" y="613"/>
                  </a:lnTo>
                  <a:lnTo>
                    <a:pt x="3133" y="649"/>
                  </a:lnTo>
                  <a:lnTo>
                    <a:pt x="3138" y="689"/>
                  </a:lnTo>
                  <a:lnTo>
                    <a:pt x="3140" y="731"/>
                  </a:lnTo>
                  <a:lnTo>
                    <a:pt x="3140" y="1168"/>
                  </a:lnTo>
                  <a:lnTo>
                    <a:pt x="0" y="1168"/>
                  </a:lnTo>
                  <a:lnTo>
                    <a:pt x="0" y="627"/>
                  </a:lnTo>
                  <a:lnTo>
                    <a:pt x="2" y="580"/>
                  </a:lnTo>
                  <a:lnTo>
                    <a:pt x="6" y="536"/>
                  </a:lnTo>
                  <a:lnTo>
                    <a:pt x="14" y="496"/>
                  </a:lnTo>
                  <a:lnTo>
                    <a:pt x="25" y="456"/>
                  </a:lnTo>
                  <a:lnTo>
                    <a:pt x="39" y="419"/>
                  </a:lnTo>
                  <a:lnTo>
                    <a:pt x="59" y="384"/>
                  </a:lnTo>
                  <a:lnTo>
                    <a:pt x="84" y="350"/>
                  </a:lnTo>
                  <a:lnTo>
                    <a:pt x="116" y="317"/>
                  </a:lnTo>
                  <a:lnTo>
                    <a:pt x="154" y="285"/>
                  </a:lnTo>
                  <a:lnTo>
                    <a:pt x="199" y="253"/>
                  </a:lnTo>
                  <a:lnTo>
                    <a:pt x="240" y="228"/>
                  </a:lnTo>
                  <a:lnTo>
                    <a:pt x="281" y="204"/>
                  </a:lnTo>
                  <a:lnTo>
                    <a:pt x="321" y="180"/>
                  </a:lnTo>
                  <a:lnTo>
                    <a:pt x="362" y="157"/>
                  </a:lnTo>
                  <a:lnTo>
                    <a:pt x="402" y="135"/>
                  </a:lnTo>
                  <a:lnTo>
                    <a:pt x="440" y="114"/>
                  </a:lnTo>
                  <a:lnTo>
                    <a:pt x="476" y="94"/>
                  </a:lnTo>
                  <a:lnTo>
                    <a:pt x="510" y="76"/>
                  </a:lnTo>
                  <a:lnTo>
                    <a:pt x="542" y="59"/>
                  </a:lnTo>
                  <a:lnTo>
                    <a:pt x="571" y="44"/>
                  </a:lnTo>
                  <a:lnTo>
                    <a:pt x="596" y="31"/>
                  </a:lnTo>
                  <a:lnTo>
                    <a:pt x="617" y="20"/>
                  </a:lnTo>
                  <a:lnTo>
                    <a:pt x="634" y="12"/>
                  </a:lnTo>
                  <a:lnTo>
                    <a:pt x="647" y="5"/>
                  </a:lnTo>
                  <a:lnTo>
                    <a:pt x="655" y="1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548"/>
            <p:cNvSpPr>
              <a:spLocks noEditPoints="1"/>
            </p:cNvSpPr>
            <p:nvPr/>
          </p:nvSpPr>
          <p:spPr bwMode="auto">
            <a:xfrm>
              <a:off x="8423275" y="1906588"/>
              <a:ext cx="212725" cy="214313"/>
            </a:xfrm>
            <a:custGeom>
              <a:avLst/>
              <a:gdLst>
                <a:gd name="T0" fmla="*/ 624 w 1345"/>
                <a:gd name="T1" fmla="*/ 253 h 1346"/>
                <a:gd name="T2" fmla="*/ 620 w 1345"/>
                <a:gd name="T3" fmla="*/ 324 h 1346"/>
                <a:gd name="T4" fmla="*/ 601 w 1345"/>
                <a:gd name="T5" fmla="*/ 349 h 1346"/>
                <a:gd name="T6" fmla="*/ 513 w 1345"/>
                <a:gd name="T7" fmla="*/ 396 h 1346"/>
                <a:gd name="T8" fmla="*/ 459 w 1345"/>
                <a:gd name="T9" fmla="*/ 489 h 1346"/>
                <a:gd name="T10" fmla="*/ 473 w 1345"/>
                <a:gd name="T11" fmla="*/ 603 h 1346"/>
                <a:gd name="T12" fmla="*/ 553 w 1345"/>
                <a:gd name="T13" fmla="*/ 682 h 1346"/>
                <a:gd name="T14" fmla="*/ 672 w 1345"/>
                <a:gd name="T15" fmla="*/ 736 h 1346"/>
                <a:gd name="T16" fmla="*/ 737 w 1345"/>
                <a:gd name="T17" fmla="*/ 790 h 1346"/>
                <a:gd name="T18" fmla="*/ 729 w 1345"/>
                <a:gd name="T19" fmla="*/ 847 h 1346"/>
                <a:gd name="T20" fmla="*/ 652 w 1345"/>
                <a:gd name="T21" fmla="*/ 879 h 1346"/>
                <a:gd name="T22" fmla="*/ 507 w 1345"/>
                <a:gd name="T23" fmla="*/ 843 h 1346"/>
                <a:gd name="T24" fmla="*/ 476 w 1345"/>
                <a:gd name="T25" fmla="*/ 846 h 1346"/>
                <a:gd name="T26" fmla="*/ 451 w 1345"/>
                <a:gd name="T27" fmla="*/ 934 h 1346"/>
                <a:gd name="T28" fmla="*/ 475 w 1345"/>
                <a:gd name="T29" fmla="*/ 967 h 1346"/>
                <a:gd name="T30" fmla="*/ 596 w 1345"/>
                <a:gd name="T31" fmla="*/ 999 h 1346"/>
                <a:gd name="T32" fmla="*/ 611 w 1345"/>
                <a:gd name="T33" fmla="*/ 1032 h 1346"/>
                <a:gd name="T34" fmla="*/ 626 w 1345"/>
                <a:gd name="T35" fmla="*/ 1098 h 1346"/>
                <a:gd name="T36" fmla="*/ 715 w 1345"/>
                <a:gd name="T37" fmla="*/ 1094 h 1346"/>
                <a:gd name="T38" fmla="*/ 722 w 1345"/>
                <a:gd name="T39" fmla="*/ 1019 h 1346"/>
                <a:gd name="T40" fmla="*/ 747 w 1345"/>
                <a:gd name="T41" fmla="*/ 985 h 1346"/>
                <a:gd name="T42" fmla="*/ 851 w 1345"/>
                <a:gd name="T43" fmla="*/ 919 h 1346"/>
                <a:gd name="T44" fmla="*/ 893 w 1345"/>
                <a:gd name="T45" fmla="*/ 807 h 1346"/>
                <a:gd name="T46" fmla="*/ 860 w 1345"/>
                <a:gd name="T47" fmla="*/ 697 h 1346"/>
                <a:gd name="T48" fmla="*/ 756 w 1345"/>
                <a:gd name="T49" fmla="*/ 617 h 1346"/>
                <a:gd name="T50" fmla="*/ 647 w 1345"/>
                <a:gd name="T51" fmla="*/ 567 h 1346"/>
                <a:gd name="T52" fmla="*/ 607 w 1345"/>
                <a:gd name="T53" fmla="*/ 513 h 1346"/>
                <a:gd name="T54" fmla="*/ 642 w 1345"/>
                <a:gd name="T55" fmla="*/ 465 h 1346"/>
                <a:gd name="T56" fmla="*/ 744 w 1345"/>
                <a:gd name="T57" fmla="*/ 463 h 1346"/>
                <a:gd name="T58" fmla="*/ 828 w 1345"/>
                <a:gd name="T59" fmla="*/ 489 h 1346"/>
                <a:gd name="T60" fmla="*/ 864 w 1345"/>
                <a:gd name="T61" fmla="*/ 399 h 1346"/>
                <a:gd name="T62" fmla="*/ 849 w 1345"/>
                <a:gd name="T63" fmla="*/ 368 h 1346"/>
                <a:gd name="T64" fmla="*/ 750 w 1345"/>
                <a:gd name="T65" fmla="*/ 339 h 1346"/>
                <a:gd name="T66" fmla="*/ 728 w 1345"/>
                <a:gd name="T67" fmla="*/ 314 h 1346"/>
                <a:gd name="T68" fmla="*/ 723 w 1345"/>
                <a:gd name="T69" fmla="*/ 255 h 1346"/>
                <a:gd name="T70" fmla="*/ 673 w 1345"/>
                <a:gd name="T71" fmla="*/ 245 h 1346"/>
                <a:gd name="T72" fmla="*/ 785 w 1345"/>
                <a:gd name="T73" fmla="*/ 10 h 1346"/>
                <a:gd name="T74" fmla="*/ 1004 w 1345"/>
                <a:gd name="T75" fmla="*/ 88 h 1346"/>
                <a:gd name="T76" fmla="*/ 1189 w 1345"/>
                <a:gd name="T77" fmla="*/ 243 h 1346"/>
                <a:gd name="T78" fmla="*/ 1306 w 1345"/>
                <a:gd name="T79" fmla="*/ 448 h 1346"/>
                <a:gd name="T80" fmla="*/ 1345 w 1345"/>
                <a:gd name="T81" fmla="*/ 673 h 1346"/>
                <a:gd name="T82" fmla="*/ 1306 w 1345"/>
                <a:gd name="T83" fmla="*/ 899 h 1346"/>
                <a:gd name="T84" fmla="*/ 1189 w 1345"/>
                <a:gd name="T85" fmla="*/ 1104 h 1346"/>
                <a:gd name="T86" fmla="*/ 1002 w 1345"/>
                <a:gd name="T87" fmla="*/ 1259 h 1346"/>
                <a:gd name="T88" fmla="*/ 781 w 1345"/>
                <a:gd name="T89" fmla="*/ 1336 h 1346"/>
                <a:gd name="T90" fmla="*/ 551 w 1345"/>
                <a:gd name="T91" fmla="*/ 1335 h 1346"/>
                <a:gd name="T92" fmla="*/ 331 w 1345"/>
                <a:gd name="T93" fmla="*/ 1253 h 1346"/>
                <a:gd name="T94" fmla="*/ 198 w 1345"/>
                <a:gd name="T95" fmla="*/ 1318 h 1346"/>
                <a:gd name="T96" fmla="*/ 43 w 1345"/>
                <a:gd name="T97" fmla="*/ 1330 h 1346"/>
                <a:gd name="T98" fmla="*/ 22 w 1345"/>
                <a:gd name="T99" fmla="*/ 1297 h 1346"/>
                <a:gd name="T100" fmla="*/ 90 w 1345"/>
                <a:gd name="T101" fmla="*/ 1243 h 1346"/>
                <a:gd name="T102" fmla="*/ 162 w 1345"/>
                <a:gd name="T103" fmla="*/ 1148 h 1346"/>
                <a:gd name="T104" fmla="*/ 95 w 1345"/>
                <a:gd name="T105" fmla="*/ 1019 h 1346"/>
                <a:gd name="T106" fmla="*/ 11 w 1345"/>
                <a:gd name="T107" fmla="*/ 799 h 1346"/>
                <a:gd name="T108" fmla="*/ 7 w 1345"/>
                <a:gd name="T109" fmla="*/ 566 h 1346"/>
                <a:gd name="T110" fmla="*/ 85 w 1345"/>
                <a:gd name="T111" fmla="*/ 343 h 1346"/>
                <a:gd name="T112" fmla="*/ 241 w 1345"/>
                <a:gd name="T113" fmla="*/ 156 h 1346"/>
                <a:gd name="T114" fmla="*/ 446 w 1345"/>
                <a:gd name="T115" fmla="*/ 40 h 1346"/>
                <a:gd name="T116" fmla="*/ 671 w 1345"/>
                <a:gd name="T117" fmla="*/ 0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5" h="1346">
                  <a:moveTo>
                    <a:pt x="650" y="245"/>
                  </a:moveTo>
                  <a:lnTo>
                    <a:pt x="637" y="246"/>
                  </a:lnTo>
                  <a:lnTo>
                    <a:pt x="628" y="249"/>
                  </a:lnTo>
                  <a:lnTo>
                    <a:pt x="624" y="253"/>
                  </a:lnTo>
                  <a:lnTo>
                    <a:pt x="621" y="262"/>
                  </a:lnTo>
                  <a:lnTo>
                    <a:pt x="620" y="275"/>
                  </a:lnTo>
                  <a:lnTo>
                    <a:pt x="620" y="309"/>
                  </a:lnTo>
                  <a:lnTo>
                    <a:pt x="620" y="324"/>
                  </a:lnTo>
                  <a:lnTo>
                    <a:pt x="619" y="334"/>
                  </a:lnTo>
                  <a:lnTo>
                    <a:pt x="615" y="339"/>
                  </a:lnTo>
                  <a:lnTo>
                    <a:pt x="610" y="345"/>
                  </a:lnTo>
                  <a:lnTo>
                    <a:pt x="601" y="349"/>
                  </a:lnTo>
                  <a:lnTo>
                    <a:pt x="587" y="353"/>
                  </a:lnTo>
                  <a:lnTo>
                    <a:pt x="559" y="365"/>
                  </a:lnTo>
                  <a:lnTo>
                    <a:pt x="534" y="380"/>
                  </a:lnTo>
                  <a:lnTo>
                    <a:pt x="513" y="396"/>
                  </a:lnTo>
                  <a:lnTo>
                    <a:pt x="495" y="416"/>
                  </a:lnTo>
                  <a:lnTo>
                    <a:pt x="479" y="437"/>
                  </a:lnTo>
                  <a:lnTo>
                    <a:pt x="468" y="462"/>
                  </a:lnTo>
                  <a:lnTo>
                    <a:pt x="459" y="489"/>
                  </a:lnTo>
                  <a:lnTo>
                    <a:pt x="456" y="520"/>
                  </a:lnTo>
                  <a:lnTo>
                    <a:pt x="457" y="551"/>
                  </a:lnTo>
                  <a:lnTo>
                    <a:pt x="463" y="578"/>
                  </a:lnTo>
                  <a:lnTo>
                    <a:pt x="473" y="603"/>
                  </a:lnTo>
                  <a:lnTo>
                    <a:pt x="487" y="626"/>
                  </a:lnTo>
                  <a:lnTo>
                    <a:pt x="506" y="647"/>
                  </a:lnTo>
                  <a:lnTo>
                    <a:pt x="528" y="666"/>
                  </a:lnTo>
                  <a:lnTo>
                    <a:pt x="553" y="682"/>
                  </a:lnTo>
                  <a:lnTo>
                    <a:pt x="581" y="698"/>
                  </a:lnTo>
                  <a:lnTo>
                    <a:pt x="612" y="712"/>
                  </a:lnTo>
                  <a:lnTo>
                    <a:pt x="642" y="724"/>
                  </a:lnTo>
                  <a:lnTo>
                    <a:pt x="672" y="736"/>
                  </a:lnTo>
                  <a:lnTo>
                    <a:pt x="695" y="748"/>
                  </a:lnTo>
                  <a:lnTo>
                    <a:pt x="716" y="762"/>
                  </a:lnTo>
                  <a:lnTo>
                    <a:pt x="728" y="776"/>
                  </a:lnTo>
                  <a:lnTo>
                    <a:pt x="737" y="790"/>
                  </a:lnTo>
                  <a:lnTo>
                    <a:pt x="742" y="804"/>
                  </a:lnTo>
                  <a:lnTo>
                    <a:pt x="742" y="820"/>
                  </a:lnTo>
                  <a:lnTo>
                    <a:pt x="737" y="834"/>
                  </a:lnTo>
                  <a:lnTo>
                    <a:pt x="729" y="847"/>
                  </a:lnTo>
                  <a:lnTo>
                    <a:pt x="717" y="859"/>
                  </a:lnTo>
                  <a:lnTo>
                    <a:pt x="702" y="868"/>
                  </a:lnTo>
                  <a:lnTo>
                    <a:pt x="677" y="877"/>
                  </a:lnTo>
                  <a:lnTo>
                    <a:pt x="652" y="879"/>
                  </a:lnTo>
                  <a:lnTo>
                    <a:pt x="625" y="878"/>
                  </a:lnTo>
                  <a:lnTo>
                    <a:pt x="585" y="871"/>
                  </a:lnTo>
                  <a:lnTo>
                    <a:pt x="545" y="859"/>
                  </a:lnTo>
                  <a:lnTo>
                    <a:pt x="507" y="843"/>
                  </a:lnTo>
                  <a:lnTo>
                    <a:pt x="496" y="838"/>
                  </a:lnTo>
                  <a:lnTo>
                    <a:pt x="488" y="836"/>
                  </a:lnTo>
                  <a:lnTo>
                    <a:pt x="481" y="839"/>
                  </a:lnTo>
                  <a:lnTo>
                    <a:pt x="476" y="846"/>
                  </a:lnTo>
                  <a:lnTo>
                    <a:pt x="472" y="858"/>
                  </a:lnTo>
                  <a:lnTo>
                    <a:pt x="463" y="889"/>
                  </a:lnTo>
                  <a:lnTo>
                    <a:pt x="454" y="919"/>
                  </a:lnTo>
                  <a:lnTo>
                    <a:pt x="451" y="934"/>
                  </a:lnTo>
                  <a:lnTo>
                    <a:pt x="451" y="945"/>
                  </a:lnTo>
                  <a:lnTo>
                    <a:pt x="454" y="952"/>
                  </a:lnTo>
                  <a:lnTo>
                    <a:pt x="462" y="959"/>
                  </a:lnTo>
                  <a:lnTo>
                    <a:pt x="475" y="967"/>
                  </a:lnTo>
                  <a:lnTo>
                    <a:pt x="510" y="980"/>
                  </a:lnTo>
                  <a:lnTo>
                    <a:pt x="545" y="990"/>
                  </a:lnTo>
                  <a:lnTo>
                    <a:pt x="581" y="996"/>
                  </a:lnTo>
                  <a:lnTo>
                    <a:pt x="596" y="999"/>
                  </a:lnTo>
                  <a:lnTo>
                    <a:pt x="604" y="1003"/>
                  </a:lnTo>
                  <a:lnTo>
                    <a:pt x="609" y="1008"/>
                  </a:lnTo>
                  <a:lnTo>
                    <a:pt x="611" y="1018"/>
                  </a:lnTo>
                  <a:lnTo>
                    <a:pt x="611" y="1032"/>
                  </a:lnTo>
                  <a:lnTo>
                    <a:pt x="612" y="1073"/>
                  </a:lnTo>
                  <a:lnTo>
                    <a:pt x="613" y="1084"/>
                  </a:lnTo>
                  <a:lnTo>
                    <a:pt x="619" y="1093"/>
                  </a:lnTo>
                  <a:lnTo>
                    <a:pt x="626" y="1098"/>
                  </a:lnTo>
                  <a:lnTo>
                    <a:pt x="637" y="1100"/>
                  </a:lnTo>
                  <a:lnTo>
                    <a:pt x="697" y="1100"/>
                  </a:lnTo>
                  <a:lnTo>
                    <a:pt x="707" y="1098"/>
                  </a:lnTo>
                  <a:lnTo>
                    <a:pt x="715" y="1094"/>
                  </a:lnTo>
                  <a:lnTo>
                    <a:pt x="720" y="1085"/>
                  </a:lnTo>
                  <a:lnTo>
                    <a:pt x="722" y="1074"/>
                  </a:lnTo>
                  <a:lnTo>
                    <a:pt x="722" y="1047"/>
                  </a:lnTo>
                  <a:lnTo>
                    <a:pt x="722" y="1019"/>
                  </a:lnTo>
                  <a:lnTo>
                    <a:pt x="723" y="1006"/>
                  </a:lnTo>
                  <a:lnTo>
                    <a:pt x="727" y="997"/>
                  </a:lnTo>
                  <a:lnTo>
                    <a:pt x="735" y="991"/>
                  </a:lnTo>
                  <a:lnTo>
                    <a:pt x="747" y="985"/>
                  </a:lnTo>
                  <a:lnTo>
                    <a:pt x="777" y="975"/>
                  </a:lnTo>
                  <a:lnTo>
                    <a:pt x="804" y="961"/>
                  </a:lnTo>
                  <a:lnTo>
                    <a:pt x="829" y="941"/>
                  </a:lnTo>
                  <a:lnTo>
                    <a:pt x="851" y="919"/>
                  </a:lnTo>
                  <a:lnTo>
                    <a:pt x="869" y="893"/>
                  </a:lnTo>
                  <a:lnTo>
                    <a:pt x="882" y="866"/>
                  </a:lnTo>
                  <a:lnTo>
                    <a:pt x="890" y="837"/>
                  </a:lnTo>
                  <a:lnTo>
                    <a:pt x="893" y="807"/>
                  </a:lnTo>
                  <a:lnTo>
                    <a:pt x="891" y="779"/>
                  </a:lnTo>
                  <a:lnTo>
                    <a:pt x="885" y="750"/>
                  </a:lnTo>
                  <a:lnTo>
                    <a:pt x="874" y="722"/>
                  </a:lnTo>
                  <a:lnTo>
                    <a:pt x="860" y="697"/>
                  </a:lnTo>
                  <a:lnTo>
                    <a:pt x="840" y="673"/>
                  </a:lnTo>
                  <a:lnTo>
                    <a:pt x="817" y="652"/>
                  </a:lnTo>
                  <a:lnTo>
                    <a:pt x="790" y="634"/>
                  </a:lnTo>
                  <a:lnTo>
                    <a:pt x="756" y="617"/>
                  </a:lnTo>
                  <a:lnTo>
                    <a:pt x="722" y="601"/>
                  </a:lnTo>
                  <a:lnTo>
                    <a:pt x="686" y="586"/>
                  </a:lnTo>
                  <a:lnTo>
                    <a:pt x="666" y="577"/>
                  </a:lnTo>
                  <a:lnTo>
                    <a:pt x="647" y="567"/>
                  </a:lnTo>
                  <a:lnTo>
                    <a:pt x="628" y="554"/>
                  </a:lnTo>
                  <a:lnTo>
                    <a:pt x="616" y="542"/>
                  </a:lnTo>
                  <a:lnTo>
                    <a:pt x="610" y="528"/>
                  </a:lnTo>
                  <a:lnTo>
                    <a:pt x="607" y="513"/>
                  </a:lnTo>
                  <a:lnTo>
                    <a:pt x="609" y="499"/>
                  </a:lnTo>
                  <a:lnTo>
                    <a:pt x="615" y="486"/>
                  </a:lnTo>
                  <a:lnTo>
                    <a:pt x="626" y="475"/>
                  </a:lnTo>
                  <a:lnTo>
                    <a:pt x="642" y="465"/>
                  </a:lnTo>
                  <a:lnTo>
                    <a:pt x="659" y="460"/>
                  </a:lnTo>
                  <a:lnTo>
                    <a:pt x="677" y="459"/>
                  </a:lnTo>
                  <a:lnTo>
                    <a:pt x="711" y="459"/>
                  </a:lnTo>
                  <a:lnTo>
                    <a:pt x="744" y="463"/>
                  </a:lnTo>
                  <a:lnTo>
                    <a:pt x="777" y="472"/>
                  </a:lnTo>
                  <a:lnTo>
                    <a:pt x="808" y="484"/>
                  </a:lnTo>
                  <a:lnTo>
                    <a:pt x="819" y="488"/>
                  </a:lnTo>
                  <a:lnTo>
                    <a:pt x="828" y="489"/>
                  </a:lnTo>
                  <a:lnTo>
                    <a:pt x="835" y="487"/>
                  </a:lnTo>
                  <a:lnTo>
                    <a:pt x="839" y="481"/>
                  </a:lnTo>
                  <a:lnTo>
                    <a:pt x="844" y="470"/>
                  </a:lnTo>
                  <a:lnTo>
                    <a:pt x="864" y="399"/>
                  </a:lnTo>
                  <a:lnTo>
                    <a:pt x="866" y="390"/>
                  </a:lnTo>
                  <a:lnTo>
                    <a:pt x="863" y="380"/>
                  </a:lnTo>
                  <a:lnTo>
                    <a:pt x="858" y="373"/>
                  </a:lnTo>
                  <a:lnTo>
                    <a:pt x="849" y="368"/>
                  </a:lnTo>
                  <a:lnTo>
                    <a:pt x="822" y="357"/>
                  </a:lnTo>
                  <a:lnTo>
                    <a:pt x="794" y="348"/>
                  </a:lnTo>
                  <a:lnTo>
                    <a:pt x="766" y="342"/>
                  </a:lnTo>
                  <a:lnTo>
                    <a:pt x="750" y="339"/>
                  </a:lnTo>
                  <a:lnTo>
                    <a:pt x="739" y="337"/>
                  </a:lnTo>
                  <a:lnTo>
                    <a:pt x="733" y="332"/>
                  </a:lnTo>
                  <a:lnTo>
                    <a:pt x="729" y="325"/>
                  </a:lnTo>
                  <a:lnTo>
                    <a:pt x="728" y="314"/>
                  </a:lnTo>
                  <a:lnTo>
                    <a:pt x="728" y="298"/>
                  </a:lnTo>
                  <a:lnTo>
                    <a:pt x="727" y="279"/>
                  </a:lnTo>
                  <a:lnTo>
                    <a:pt x="726" y="264"/>
                  </a:lnTo>
                  <a:lnTo>
                    <a:pt x="723" y="255"/>
                  </a:lnTo>
                  <a:lnTo>
                    <a:pt x="717" y="249"/>
                  </a:lnTo>
                  <a:lnTo>
                    <a:pt x="707" y="246"/>
                  </a:lnTo>
                  <a:lnTo>
                    <a:pt x="693" y="245"/>
                  </a:lnTo>
                  <a:lnTo>
                    <a:pt x="673" y="245"/>
                  </a:lnTo>
                  <a:lnTo>
                    <a:pt x="650" y="245"/>
                  </a:lnTo>
                  <a:close/>
                  <a:moveTo>
                    <a:pt x="671" y="0"/>
                  </a:moveTo>
                  <a:lnTo>
                    <a:pt x="729" y="2"/>
                  </a:lnTo>
                  <a:lnTo>
                    <a:pt x="785" y="10"/>
                  </a:lnTo>
                  <a:lnTo>
                    <a:pt x="842" y="22"/>
                  </a:lnTo>
                  <a:lnTo>
                    <a:pt x="897" y="40"/>
                  </a:lnTo>
                  <a:lnTo>
                    <a:pt x="951" y="62"/>
                  </a:lnTo>
                  <a:lnTo>
                    <a:pt x="1004" y="88"/>
                  </a:lnTo>
                  <a:lnTo>
                    <a:pt x="1054" y="120"/>
                  </a:lnTo>
                  <a:lnTo>
                    <a:pt x="1103" y="156"/>
                  </a:lnTo>
                  <a:lnTo>
                    <a:pt x="1148" y="198"/>
                  </a:lnTo>
                  <a:lnTo>
                    <a:pt x="1189" y="243"/>
                  </a:lnTo>
                  <a:lnTo>
                    <a:pt x="1226" y="291"/>
                  </a:lnTo>
                  <a:lnTo>
                    <a:pt x="1257" y="341"/>
                  </a:lnTo>
                  <a:lnTo>
                    <a:pt x="1284" y="393"/>
                  </a:lnTo>
                  <a:lnTo>
                    <a:pt x="1306" y="448"/>
                  </a:lnTo>
                  <a:lnTo>
                    <a:pt x="1323" y="503"/>
                  </a:lnTo>
                  <a:lnTo>
                    <a:pt x="1335" y="558"/>
                  </a:lnTo>
                  <a:lnTo>
                    <a:pt x="1342" y="615"/>
                  </a:lnTo>
                  <a:lnTo>
                    <a:pt x="1345" y="673"/>
                  </a:lnTo>
                  <a:lnTo>
                    <a:pt x="1342" y="731"/>
                  </a:lnTo>
                  <a:lnTo>
                    <a:pt x="1335" y="788"/>
                  </a:lnTo>
                  <a:lnTo>
                    <a:pt x="1323" y="844"/>
                  </a:lnTo>
                  <a:lnTo>
                    <a:pt x="1306" y="899"/>
                  </a:lnTo>
                  <a:lnTo>
                    <a:pt x="1284" y="952"/>
                  </a:lnTo>
                  <a:lnTo>
                    <a:pt x="1257" y="1005"/>
                  </a:lnTo>
                  <a:lnTo>
                    <a:pt x="1226" y="1055"/>
                  </a:lnTo>
                  <a:lnTo>
                    <a:pt x="1189" y="1104"/>
                  </a:lnTo>
                  <a:lnTo>
                    <a:pt x="1148" y="1149"/>
                  </a:lnTo>
                  <a:lnTo>
                    <a:pt x="1102" y="1190"/>
                  </a:lnTo>
                  <a:lnTo>
                    <a:pt x="1053" y="1228"/>
                  </a:lnTo>
                  <a:lnTo>
                    <a:pt x="1002" y="1259"/>
                  </a:lnTo>
                  <a:lnTo>
                    <a:pt x="949" y="1286"/>
                  </a:lnTo>
                  <a:lnTo>
                    <a:pt x="894" y="1308"/>
                  </a:lnTo>
                  <a:lnTo>
                    <a:pt x="838" y="1324"/>
                  </a:lnTo>
                  <a:lnTo>
                    <a:pt x="781" y="1336"/>
                  </a:lnTo>
                  <a:lnTo>
                    <a:pt x="724" y="1344"/>
                  </a:lnTo>
                  <a:lnTo>
                    <a:pt x="666" y="1346"/>
                  </a:lnTo>
                  <a:lnTo>
                    <a:pt x="608" y="1343"/>
                  </a:lnTo>
                  <a:lnTo>
                    <a:pt x="551" y="1335"/>
                  </a:lnTo>
                  <a:lnTo>
                    <a:pt x="493" y="1322"/>
                  </a:lnTo>
                  <a:lnTo>
                    <a:pt x="438" y="1303"/>
                  </a:lnTo>
                  <a:lnTo>
                    <a:pt x="384" y="1281"/>
                  </a:lnTo>
                  <a:lnTo>
                    <a:pt x="331" y="1253"/>
                  </a:lnTo>
                  <a:lnTo>
                    <a:pt x="329" y="1252"/>
                  </a:lnTo>
                  <a:lnTo>
                    <a:pt x="285" y="1280"/>
                  </a:lnTo>
                  <a:lnTo>
                    <a:pt x="241" y="1302"/>
                  </a:lnTo>
                  <a:lnTo>
                    <a:pt x="198" y="1318"/>
                  </a:lnTo>
                  <a:lnTo>
                    <a:pt x="155" y="1327"/>
                  </a:lnTo>
                  <a:lnTo>
                    <a:pt x="115" y="1332"/>
                  </a:lnTo>
                  <a:lnTo>
                    <a:pt x="78" y="1333"/>
                  </a:lnTo>
                  <a:lnTo>
                    <a:pt x="43" y="1330"/>
                  </a:lnTo>
                  <a:lnTo>
                    <a:pt x="33" y="1325"/>
                  </a:lnTo>
                  <a:lnTo>
                    <a:pt x="25" y="1316"/>
                  </a:lnTo>
                  <a:lnTo>
                    <a:pt x="22" y="1307"/>
                  </a:lnTo>
                  <a:lnTo>
                    <a:pt x="22" y="1297"/>
                  </a:lnTo>
                  <a:lnTo>
                    <a:pt x="27" y="1287"/>
                  </a:lnTo>
                  <a:lnTo>
                    <a:pt x="36" y="1279"/>
                  </a:lnTo>
                  <a:lnTo>
                    <a:pt x="64" y="1263"/>
                  </a:lnTo>
                  <a:lnTo>
                    <a:pt x="90" y="1243"/>
                  </a:lnTo>
                  <a:lnTo>
                    <a:pt x="112" y="1221"/>
                  </a:lnTo>
                  <a:lnTo>
                    <a:pt x="131" y="1197"/>
                  </a:lnTo>
                  <a:lnTo>
                    <a:pt x="148" y="1173"/>
                  </a:lnTo>
                  <a:lnTo>
                    <a:pt x="162" y="1148"/>
                  </a:lnTo>
                  <a:lnTo>
                    <a:pt x="174" y="1123"/>
                  </a:lnTo>
                  <a:lnTo>
                    <a:pt x="168" y="1118"/>
                  </a:lnTo>
                  <a:lnTo>
                    <a:pt x="129" y="1071"/>
                  </a:lnTo>
                  <a:lnTo>
                    <a:pt x="95" y="1019"/>
                  </a:lnTo>
                  <a:lnTo>
                    <a:pt x="67" y="967"/>
                  </a:lnTo>
                  <a:lnTo>
                    <a:pt x="43" y="913"/>
                  </a:lnTo>
                  <a:lnTo>
                    <a:pt x="25" y="857"/>
                  </a:lnTo>
                  <a:lnTo>
                    <a:pt x="11" y="799"/>
                  </a:lnTo>
                  <a:lnTo>
                    <a:pt x="3" y="742"/>
                  </a:lnTo>
                  <a:lnTo>
                    <a:pt x="0" y="682"/>
                  </a:lnTo>
                  <a:lnTo>
                    <a:pt x="1" y="624"/>
                  </a:lnTo>
                  <a:lnTo>
                    <a:pt x="7" y="566"/>
                  </a:lnTo>
                  <a:lnTo>
                    <a:pt x="19" y="509"/>
                  </a:lnTo>
                  <a:lnTo>
                    <a:pt x="36" y="452"/>
                  </a:lnTo>
                  <a:lnTo>
                    <a:pt x="58" y="397"/>
                  </a:lnTo>
                  <a:lnTo>
                    <a:pt x="85" y="343"/>
                  </a:lnTo>
                  <a:lnTo>
                    <a:pt x="117" y="293"/>
                  </a:lnTo>
                  <a:lnTo>
                    <a:pt x="154" y="244"/>
                  </a:lnTo>
                  <a:lnTo>
                    <a:pt x="196" y="198"/>
                  </a:lnTo>
                  <a:lnTo>
                    <a:pt x="241" y="156"/>
                  </a:lnTo>
                  <a:lnTo>
                    <a:pt x="289" y="120"/>
                  </a:lnTo>
                  <a:lnTo>
                    <a:pt x="340" y="88"/>
                  </a:lnTo>
                  <a:lnTo>
                    <a:pt x="391" y="62"/>
                  </a:lnTo>
                  <a:lnTo>
                    <a:pt x="446" y="40"/>
                  </a:lnTo>
                  <a:lnTo>
                    <a:pt x="501" y="22"/>
                  </a:lnTo>
                  <a:lnTo>
                    <a:pt x="557" y="10"/>
                  </a:lnTo>
                  <a:lnTo>
                    <a:pt x="614" y="2"/>
                  </a:lnTo>
                  <a:lnTo>
                    <a:pt x="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6" name="Group 1165"/>
          <p:cNvGrpSpPr/>
          <p:nvPr/>
        </p:nvGrpSpPr>
        <p:grpSpPr>
          <a:xfrm>
            <a:off x="9079059" y="1985963"/>
            <a:ext cx="573088" cy="414338"/>
            <a:chOff x="9105900" y="1985963"/>
            <a:chExt cx="573088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1" name="Freeform 553"/>
            <p:cNvSpPr>
              <a:spLocks/>
            </p:cNvSpPr>
            <p:nvPr/>
          </p:nvSpPr>
          <p:spPr bwMode="auto">
            <a:xfrm>
              <a:off x="9105900" y="2212976"/>
              <a:ext cx="477838" cy="150813"/>
            </a:xfrm>
            <a:custGeom>
              <a:avLst/>
              <a:gdLst>
                <a:gd name="T0" fmla="*/ 2713 w 3013"/>
                <a:gd name="T1" fmla="*/ 15 h 957"/>
                <a:gd name="T2" fmla="*/ 2811 w 3013"/>
                <a:gd name="T3" fmla="*/ 70 h 957"/>
                <a:gd name="T4" fmla="*/ 2906 w 3013"/>
                <a:gd name="T5" fmla="*/ 166 h 957"/>
                <a:gd name="T6" fmla="*/ 2852 w 3013"/>
                <a:gd name="T7" fmla="*/ 349 h 957"/>
                <a:gd name="T8" fmla="*/ 2865 w 3013"/>
                <a:gd name="T9" fmla="*/ 476 h 957"/>
                <a:gd name="T10" fmla="*/ 2942 w 3013"/>
                <a:gd name="T11" fmla="*/ 612 h 957"/>
                <a:gd name="T12" fmla="*/ 2968 w 3013"/>
                <a:gd name="T13" fmla="*/ 690 h 957"/>
                <a:gd name="T14" fmla="*/ 2898 w 3013"/>
                <a:gd name="T15" fmla="*/ 758 h 957"/>
                <a:gd name="T16" fmla="*/ 2854 w 3013"/>
                <a:gd name="T17" fmla="*/ 892 h 957"/>
                <a:gd name="T18" fmla="*/ 1300 w 3013"/>
                <a:gd name="T19" fmla="*/ 957 h 957"/>
                <a:gd name="T20" fmla="*/ 1 w 3013"/>
                <a:gd name="T21" fmla="*/ 827 h 957"/>
                <a:gd name="T22" fmla="*/ 10 w 3013"/>
                <a:gd name="T23" fmla="*/ 612 h 957"/>
                <a:gd name="T24" fmla="*/ 45 w 3013"/>
                <a:gd name="T25" fmla="*/ 449 h 957"/>
                <a:gd name="T26" fmla="*/ 129 w 3013"/>
                <a:gd name="T27" fmla="*/ 332 h 957"/>
                <a:gd name="T28" fmla="*/ 289 w 3013"/>
                <a:gd name="T29" fmla="*/ 253 h 957"/>
                <a:gd name="T30" fmla="*/ 456 w 3013"/>
                <a:gd name="T31" fmla="*/ 177 h 957"/>
                <a:gd name="T32" fmla="*/ 562 w 3013"/>
                <a:gd name="T33" fmla="*/ 120 h 957"/>
                <a:gd name="T34" fmla="*/ 599 w 3013"/>
                <a:gd name="T35" fmla="*/ 98 h 957"/>
                <a:gd name="T36" fmla="*/ 852 w 3013"/>
                <a:gd name="T37" fmla="*/ 469 h 957"/>
                <a:gd name="T38" fmla="*/ 803 w 3013"/>
                <a:gd name="T39" fmla="*/ 362 h 957"/>
                <a:gd name="T40" fmla="*/ 808 w 3013"/>
                <a:gd name="T41" fmla="*/ 295 h 957"/>
                <a:gd name="T42" fmla="*/ 845 w 3013"/>
                <a:gd name="T43" fmla="*/ 259 h 957"/>
                <a:gd name="T44" fmla="*/ 889 w 3013"/>
                <a:gd name="T45" fmla="*/ 243 h 957"/>
                <a:gd name="T46" fmla="*/ 922 w 3013"/>
                <a:gd name="T47" fmla="*/ 241 h 957"/>
                <a:gd name="T48" fmla="*/ 948 w 3013"/>
                <a:gd name="T49" fmla="*/ 242 h 957"/>
                <a:gd name="T50" fmla="*/ 993 w 3013"/>
                <a:gd name="T51" fmla="*/ 253 h 957"/>
                <a:gd name="T52" fmla="*/ 1034 w 3013"/>
                <a:gd name="T53" fmla="*/ 283 h 957"/>
                <a:gd name="T54" fmla="*/ 1048 w 3013"/>
                <a:gd name="T55" fmla="*/ 342 h 957"/>
                <a:gd name="T56" fmla="*/ 1014 w 3013"/>
                <a:gd name="T57" fmla="*/ 439 h 957"/>
                <a:gd name="T58" fmla="*/ 1074 w 3013"/>
                <a:gd name="T59" fmla="*/ 651 h 957"/>
                <a:gd name="T60" fmla="*/ 1268 w 3013"/>
                <a:gd name="T61" fmla="*/ 110 h 957"/>
                <a:gd name="T62" fmla="*/ 1353 w 3013"/>
                <a:gd name="T63" fmla="*/ 158 h 957"/>
                <a:gd name="T64" fmla="*/ 1498 w 3013"/>
                <a:gd name="T65" fmla="*/ 228 h 957"/>
                <a:gd name="T66" fmla="*/ 1666 w 3013"/>
                <a:gd name="T67" fmla="*/ 155 h 957"/>
                <a:gd name="T68" fmla="*/ 1829 w 3013"/>
                <a:gd name="T69" fmla="*/ 80 h 957"/>
                <a:gd name="T70" fmla="*/ 1932 w 3013"/>
                <a:gd name="T71" fmla="*/ 24 h 957"/>
                <a:gd name="T72" fmla="*/ 1968 w 3013"/>
                <a:gd name="T73" fmla="*/ 2 h 957"/>
                <a:gd name="T74" fmla="*/ 2250 w 3013"/>
                <a:gd name="T75" fmla="*/ 417 h 957"/>
                <a:gd name="T76" fmla="*/ 2196 w 3013"/>
                <a:gd name="T77" fmla="*/ 300 h 957"/>
                <a:gd name="T78" fmla="*/ 2198 w 3013"/>
                <a:gd name="T79" fmla="*/ 226 h 957"/>
                <a:gd name="T80" fmla="*/ 2233 w 3013"/>
                <a:gd name="T81" fmla="*/ 184 h 957"/>
                <a:gd name="T82" fmla="*/ 2282 w 3013"/>
                <a:gd name="T83" fmla="*/ 165 h 957"/>
                <a:gd name="T84" fmla="*/ 2321 w 3013"/>
                <a:gd name="T85" fmla="*/ 160 h 957"/>
                <a:gd name="T86" fmla="*/ 2344 w 3013"/>
                <a:gd name="T87" fmla="*/ 161 h 957"/>
                <a:gd name="T88" fmla="*/ 2389 w 3013"/>
                <a:gd name="T89" fmla="*/ 168 h 957"/>
                <a:gd name="T90" fmla="*/ 2436 w 3013"/>
                <a:gd name="T91" fmla="*/ 193 h 957"/>
                <a:gd name="T92" fmla="*/ 2465 w 3013"/>
                <a:gd name="T93" fmla="*/ 242 h 957"/>
                <a:gd name="T94" fmla="*/ 2455 w 3013"/>
                <a:gd name="T95" fmla="*/ 326 h 957"/>
                <a:gd name="T96" fmla="*/ 2383 w 3013"/>
                <a:gd name="T97" fmla="*/ 453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13" h="957">
                  <a:moveTo>
                    <a:pt x="2690" y="0"/>
                  </a:moveTo>
                  <a:lnTo>
                    <a:pt x="2692" y="3"/>
                  </a:lnTo>
                  <a:lnTo>
                    <a:pt x="2700" y="7"/>
                  </a:lnTo>
                  <a:lnTo>
                    <a:pt x="2713" y="15"/>
                  </a:lnTo>
                  <a:lnTo>
                    <a:pt x="2730" y="26"/>
                  </a:lnTo>
                  <a:lnTo>
                    <a:pt x="2752" y="38"/>
                  </a:lnTo>
                  <a:lnTo>
                    <a:pt x="2780" y="53"/>
                  </a:lnTo>
                  <a:lnTo>
                    <a:pt x="2811" y="70"/>
                  </a:lnTo>
                  <a:lnTo>
                    <a:pt x="2848" y="88"/>
                  </a:lnTo>
                  <a:lnTo>
                    <a:pt x="2888" y="108"/>
                  </a:lnTo>
                  <a:lnTo>
                    <a:pt x="2932" y="129"/>
                  </a:lnTo>
                  <a:lnTo>
                    <a:pt x="2906" y="166"/>
                  </a:lnTo>
                  <a:lnTo>
                    <a:pt x="2885" y="208"/>
                  </a:lnTo>
                  <a:lnTo>
                    <a:pt x="2868" y="252"/>
                  </a:lnTo>
                  <a:lnTo>
                    <a:pt x="2857" y="299"/>
                  </a:lnTo>
                  <a:lnTo>
                    <a:pt x="2852" y="349"/>
                  </a:lnTo>
                  <a:lnTo>
                    <a:pt x="2851" y="378"/>
                  </a:lnTo>
                  <a:lnTo>
                    <a:pt x="2853" y="409"/>
                  </a:lnTo>
                  <a:lnTo>
                    <a:pt x="2857" y="442"/>
                  </a:lnTo>
                  <a:lnTo>
                    <a:pt x="2865" y="476"/>
                  </a:lnTo>
                  <a:lnTo>
                    <a:pt x="2877" y="510"/>
                  </a:lnTo>
                  <a:lnTo>
                    <a:pt x="2893" y="544"/>
                  </a:lnTo>
                  <a:lnTo>
                    <a:pt x="2914" y="578"/>
                  </a:lnTo>
                  <a:lnTo>
                    <a:pt x="2942" y="612"/>
                  </a:lnTo>
                  <a:lnTo>
                    <a:pt x="2974" y="645"/>
                  </a:lnTo>
                  <a:lnTo>
                    <a:pt x="3013" y="676"/>
                  </a:lnTo>
                  <a:lnTo>
                    <a:pt x="2990" y="681"/>
                  </a:lnTo>
                  <a:lnTo>
                    <a:pt x="2968" y="690"/>
                  </a:lnTo>
                  <a:lnTo>
                    <a:pt x="2947" y="702"/>
                  </a:lnTo>
                  <a:lnTo>
                    <a:pt x="2928" y="718"/>
                  </a:lnTo>
                  <a:lnTo>
                    <a:pt x="2912" y="736"/>
                  </a:lnTo>
                  <a:lnTo>
                    <a:pt x="2898" y="758"/>
                  </a:lnTo>
                  <a:lnTo>
                    <a:pt x="2888" y="780"/>
                  </a:lnTo>
                  <a:lnTo>
                    <a:pt x="2880" y="800"/>
                  </a:lnTo>
                  <a:lnTo>
                    <a:pt x="2867" y="845"/>
                  </a:lnTo>
                  <a:lnTo>
                    <a:pt x="2854" y="892"/>
                  </a:lnTo>
                  <a:lnTo>
                    <a:pt x="2850" y="909"/>
                  </a:lnTo>
                  <a:lnTo>
                    <a:pt x="2846" y="931"/>
                  </a:lnTo>
                  <a:lnTo>
                    <a:pt x="2844" y="957"/>
                  </a:lnTo>
                  <a:lnTo>
                    <a:pt x="1300" y="957"/>
                  </a:lnTo>
                  <a:lnTo>
                    <a:pt x="1300" y="956"/>
                  </a:lnTo>
                  <a:lnTo>
                    <a:pt x="0" y="956"/>
                  </a:lnTo>
                  <a:lnTo>
                    <a:pt x="1" y="890"/>
                  </a:lnTo>
                  <a:lnTo>
                    <a:pt x="1" y="827"/>
                  </a:lnTo>
                  <a:lnTo>
                    <a:pt x="2" y="768"/>
                  </a:lnTo>
                  <a:lnTo>
                    <a:pt x="3" y="712"/>
                  </a:lnTo>
                  <a:lnTo>
                    <a:pt x="5" y="660"/>
                  </a:lnTo>
                  <a:lnTo>
                    <a:pt x="10" y="612"/>
                  </a:lnTo>
                  <a:lnTo>
                    <a:pt x="15" y="566"/>
                  </a:lnTo>
                  <a:lnTo>
                    <a:pt x="23" y="524"/>
                  </a:lnTo>
                  <a:lnTo>
                    <a:pt x="33" y="485"/>
                  </a:lnTo>
                  <a:lnTo>
                    <a:pt x="45" y="449"/>
                  </a:lnTo>
                  <a:lnTo>
                    <a:pt x="61" y="416"/>
                  </a:lnTo>
                  <a:lnTo>
                    <a:pt x="80" y="385"/>
                  </a:lnTo>
                  <a:lnTo>
                    <a:pt x="103" y="357"/>
                  </a:lnTo>
                  <a:lnTo>
                    <a:pt x="129" y="332"/>
                  </a:lnTo>
                  <a:lnTo>
                    <a:pt x="161" y="310"/>
                  </a:lnTo>
                  <a:lnTo>
                    <a:pt x="197" y="290"/>
                  </a:lnTo>
                  <a:lnTo>
                    <a:pt x="238" y="274"/>
                  </a:lnTo>
                  <a:lnTo>
                    <a:pt x="289" y="253"/>
                  </a:lnTo>
                  <a:lnTo>
                    <a:pt x="336" y="233"/>
                  </a:lnTo>
                  <a:lnTo>
                    <a:pt x="380" y="215"/>
                  </a:lnTo>
                  <a:lnTo>
                    <a:pt x="420" y="195"/>
                  </a:lnTo>
                  <a:lnTo>
                    <a:pt x="456" y="177"/>
                  </a:lnTo>
                  <a:lnTo>
                    <a:pt x="489" y="161"/>
                  </a:lnTo>
                  <a:lnTo>
                    <a:pt x="517" y="145"/>
                  </a:lnTo>
                  <a:lnTo>
                    <a:pt x="543" y="132"/>
                  </a:lnTo>
                  <a:lnTo>
                    <a:pt x="562" y="120"/>
                  </a:lnTo>
                  <a:lnTo>
                    <a:pt x="579" y="111"/>
                  </a:lnTo>
                  <a:lnTo>
                    <a:pt x="591" y="104"/>
                  </a:lnTo>
                  <a:lnTo>
                    <a:pt x="597" y="99"/>
                  </a:lnTo>
                  <a:lnTo>
                    <a:pt x="599" y="98"/>
                  </a:lnTo>
                  <a:lnTo>
                    <a:pt x="773" y="651"/>
                  </a:lnTo>
                  <a:lnTo>
                    <a:pt x="797" y="726"/>
                  </a:lnTo>
                  <a:lnTo>
                    <a:pt x="875" y="503"/>
                  </a:lnTo>
                  <a:lnTo>
                    <a:pt x="852" y="469"/>
                  </a:lnTo>
                  <a:lnTo>
                    <a:pt x="834" y="439"/>
                  </a:lnTo>
                  <a:lnTo>
                    <a:pt x="819" y="410"/>
                  </a:lnTo>
                  <a:lnTo>
                    <a:pt x="810" y="385"/>
                  </a:lnTo>
                  <a:lnTo>
                    <a:pt x="803" y="362"/>
                  </a:lnTo>
                  <a:lnTo>
                    <a:pt x="801" y="342"/>
                  </a:lnTo>
                  <a:lnTo>
                    <a:pt x="801" y="324"/>
                  </a:lnTo>
                  <a:lnTo>
                    <a:pt x="803" y="308"/>
                  </a:lnTo>
                  <a:lnTo>
                    <a:pt x="808" y="295"/>
                  </a:lnTo>
                  <a:lnTo>
                    <a:pt x="815" y="283"/>
                  </a:lnTo>
                  <a:lnTo>
                    <a:pt x="824" y="274"/>
                  </a:lnTo>
                  <a:lnTo>
                    <a:pt x="834" y="265"/>
                  </a:lnTo>
                  <a:lnTo>
                    <a:pt x="845" y="259"/>
                  </a:lnTo>
                  <a:lnTo>
                    <a:pt x="855" y="253"/>
                  </a:lnTo>
                  <a:lnTo>
                    <a:pt x="867" y="249"/>
                  </a:lnTo>
                  <a:lnTo>
                    <a:pt x="878" y="245"/>
                  </a:lnTo>
                  <a:lnTo>
                    <a:pt x="889" y="243"/>
                  </a:lnTo>
                  <a:lnTo>
                    <a:pt x="900" y="242"/>
                  </a:lnTo>
                  <a:lnTo>
                    <a:pt x="909" y="241"/>
                  </a:lnTo>
                  <a:lnTo>
                    <a:pt x="917" y="241"/>
                  </a:lnTo>
                  <a:lnTo>
                    <a:pt x="922" y="241"/>
                  </a:lnTo>
                  <a:lnTo>
                    <a:pt x="925" y="241"/>
                  </a:lnTo>
                  <a:lnTo>
                    <a:pt x="932" y="241"/>
                  </a:lnTo>
                  <a:lnTo>
                    <a:pt x="940" y="241"/>
                  </a:lnTo>
                  <a:lnTo>
                    <a:pt x="948" y="242"/>
                  </a:lnTo>
                  <a:lnTo>
                    <a:pt x="958" y="243"/>
                  </a:lnTo>
                  <a:lnTo>
                    <a:pt x="969" y="245"/>
                  </a:lnTo>
                  <a:lnTo>
                    <a:pt x="981" y="249"/>
                  </a:lnTo>
                  <a:lnTo>
                    <a:pt x="993" y="253"/>
                  </a:lnTo>
                  <a:lnTo>
                    <a:pt x="1004" y="259"/>
                  </a:lnTo>
                  <a:lnTo>
                    <a:pt x="1015" y="265"/>
                  </a:lnTo>
                  <a:lnTo>
                    <a:pt x="1025" y="274"/>
                  </a:lnTo>
                  <a:lnTo>
                    <a:pt x="1034" y="283"/>
                  </a:lnTo>
                  <a:lnTo>
                    <a:pt x="1040" y="295"/>
                  </a:lnTo>
                  <a:lnTo>
                    <a:pt x="1046" y="308"/>
                  </a:lnTo>
                  <a:lnTo>
                    <a:pt x="1048" y="324"/>
                  </a:lnTo>
                  <a:lnTo>
                    <a:pt x="1048" y="342"/>
                  </a:lnTo>
                  <a:lnTo>
                    <a:pt x="1045" y="362"/>
                  </a:lnTo>
                  <a:lnTo>
                    <a:pt x="1038" y="385"/>
                  </a:lnTo>
                  <a:lnTo>
                    <a:pt x="1028" y="410"/>
                  </a:lnTo>
                  <a:lnTo>
                    <a:pt x="1014" y="439"/>
                  </a:lnTo>
                  <a:lnTo>
                    <a:pt x="997" y="469"/>
                  </a:lnTo>
                  <a:lnTo>
                    <a:pt x="973" y="503"/>
                  </a:lnTo>
                  <a:lnTo>
                    <a:pt x="1051" y="726"/>
                  </a:lnTo>
                  <a:lnTo>
                    <a:pt x="1074" y="651"/>
                  </a:lnTo>
                  <a:lnTo>
                    <a:pt x="1248" y="98"/>
                  </a:lnTo>
                  <a:lnTo>
                    <a:pt x="1250" y="99"/>
                  </a:lnTo>
                  <a:lnTo>
                    <a:pt x="1257" y="104"/>
                  </a:lnTo>
                  <a:lnTo>
                    <a:pt x="1268" y="110"/>
                  </a:lnTo>
                  <a:lnTo>
                    <a:pt x="1283" y="119"/>
                  </a:lnTo>
                  <a:lnTo>
                    <a:pt x="1303" y="130"/>
                  </a:lnTo>
                  <a:lnTo>
                    <a:pt x="1326" y="143"/>
                  </a:lnTo>
                  <a:lnTo>
                    <a:pt x="1353" y="158"/>
                  </a:lnTo>
                  <a:lnTo>
                    <a:pt x="1384" y="174"/>
                  </a:lnTo>
                  <a:lnTo>
                    <a:pt x="1418" y="190"/>
                  </a:lnTo>
                  <a:lnTo>
                    <a:pt x="1456" y="209"/>
                  </a:lnTo>
                  <a:lnTo>
                    <a:pt x="1498" y="228"/>
                  </a:lnTo>
                  <a:lnTo>
                    <a:pt x="1529" y="211"/>
                  </a:lnTo>
                  <a:lnTo>
                    <a:pt x="1564" y="197"/>
                  </a:lnTo>
                  <a:lnTo>
                    <a:pt x="1617" y="176"/>
                  </a:lnTo>
                  <a:lnTo>
                    <a:pt x="1666" y="155"/>
                  </a:lnTo>
                  <a:lnTo>
                    <a:pt x="1712" y="136"/>
                  </a:lnTo>
                  <a:lnTo>
                    <a:pt x="1755" y="116"/>
                  </a:lnTo>
                  <a:lnTo>
                    <a:pt x="1794" y="97"/>
                  </a:lnTo>
                  <a:lnTo>
                    <a:pt x="1829" y="80"/>
                  </a:lnTo>
                  <a:lnTo>
                    <a:pt x="1861" y="63"/>
                  </a:lnTo>
                  <a:lnTo>
                    <a:pt x="1888" y="48"/>
                  </a:lnTo>
                  <a:lnTo>
                    <a:pt x="1912" y="35"/>
                  </a:lnTo>
                  <a:lnTo>
                    <a:pt x="1932" y="24"/>
                  </a:lnTo>
                  <a:lnTo>
                    <a:pt x="1947" y="14"/>
                  </a:lnTo>
                  <a:lnTo>
                    <a:pt x="1958" y="7"/>
                  </a:lnTo>
                  <a:lnTo>
                    <a:pt x="1965" y="3"/>
                  </a:lnTo>
                  <a:lnTo>
                    <a:pt x="1968" y="2"/>
                  </a:lnTo>
                  <a:lnTo>
                    <a:pt x="2162" y="618"/>
                  </a:lnTo>
                  <a:lnTo>
                    <a:pt x="2188" y="701"/>
                  </a:lnTo>
                  <a:lnTo>
                    <a:pt x="2275" y="453"/>
                  </a:lnTo>
                  <a:lnTo>
                    <a:pt x="2250" y="417"/>
                  </a:lnTo>
                  <a:lnTo>
                    <a:pt x="2231" y="384"/>
                  </a:lnTo>
                  <a:lnTo>
                    <a:pt x="2215" y="353"/>
                  </a:lnTo>
                  <a:lnTo>
                    <a:pt x="2203" y="326"/>
                  </a:lnTo>
                  <a:lnTo>
                    <a:pt x="2196" y="300"/>
                  </a:lnTo>
                  <a:lnTo>
                    <a:pt x="2192" y="278"/>
                  </a:lnTo>
                  <a:lnTo>
                    <a:pt x="2191" y="259"/>
                  </a:lnTo>
                  <a:lnTo>
                    <a:pt x="2193" y="241"/>
                  </a:lnTo>
                  <a:lnTo>
                    <a:pt x="2198" y="226"/>
                  </a:lnTo>
                  <a:lnTo>
                    <a:pt x="2204" y="212"/>
                  </a:lnTo>
                  <a:lnTo>
                    <a:pt x="2212" y="201"/>
                  </a:lnTo>
                  <a:lnTo>
                    <a:pt x="2222" y="192"/>
                  </a:lnTo>
                  <a:lnTo>
                    <a:pt x="2233" y="184"/>
                  </a:lnTo>
                  <a:lnTo>
                    <a:pt x="2245" y="177"/>
                  </a:lnTo>
                  <a:lnTo>
                    <a:pt x="2257" y="172"/>
                  </a:lnTo>
                  <a:lnTo>
                    <a:pt x="2269" y="167"/>
                  </a:lnTo>
                  <a:lnTo>
                    <a:pt x="2282" y="165"/>
                  </a:lnTo>
                  <a:lnTo>
                    <a:pt x="2293" y="163"/>
                  </a:lnTo>
                  <a:lnTo>
                    <a:pt x="2304" y="161"/>
                  </a:lnTo>
                  <a:lnTo>
                    <a:pt x="2314" y="160"/>
                  </a:lnTo>
                  <a:lnTo>
                    <a:pt x="2321" y="160"/>
                  </a:lnTo>
                  <a:lnTo>
                    <a:pt x="2328" y="160"/>
                  </a:lnTo>
                  <a:lnTo>
                    <a:pt x="2330" y="160"/>
                  </a:lnTo>
                  <a:lnTo>
                    <a:pt x="2337" y="160"/>
                  </a:lnTo>
                  <a:lnTo>
                    <a:pt x="2344" y="161"/>
                  </a:lnTo>
                  <a:lnTo>
                    <a:pt x="2354" y="161"/>
                  </a:lnTo>
                  <a:lnTo>
                    <a:pt x="2365" y="163"/>
                  </a:lnTo>
                  <a:lnTo>
                    <a:pt x="2377" y="165"/>
                  </a:lnTo>
                  <a:lnTo>
                    <a:pt x="2389" y="168"/>
                  </a:lnTo>
                  <a:lnTo>
                    <a:pt x="2401" y="173"/>
                  </a:lnTo>
                  <a:lnTo>
                    <a:pt x="2413" y="177"/>
                  </a:lnTo>
                  <a:lnTo>
                    <a:pt x="2425" y="184"/>
                  </a:lnTo>
                  <a:lnTo>
                    <a:pt x="2436" y="193"/>
                  </a:lnTo>
                  <a:lnTo>
                    <a:pt x="2446" y="201"/>
                  </a:lnTo>
                  <a:lnTo>
                    <a:pt x="2454" y="214"/>
                  </a:lnTo>
                  <a:lnTo>
                    <a:pt x="2460" y="227"/>
                  </a:lnTo>
                  <a:lnTo>
                    <a:pt x="2465" y="242"/>
                  </a:lnTo>
                  <a:lnTo>
                    <a:pt x="2467" y="260"/>
                  </a:lnTo>
                  <a:lnTo>
                    <a:pt x="2466" y="279"/>
                  </a:lnTo>
                  <a:lnTo>
                    <a:pt x="2462" y="301"/>
                  </a:lnTo>
                  <a:lnTo>
                    <a:pt x="2455" y="326"/>
                  </a:lnTo>
                  <a:lnTo>
                    <a:pt x="2443" y="353"/>
                  </a:lnTo>
                  <a:lnTo>
                    <a:pt x="2427" y="384"/>
                  </a:lnTo>
                  <a:lnTo>
                    <a:pt x="2408" y="417"/>
                  </a:lnTo>
                  <a:lnTo>
                    <a:pt x="2383" y="453"/>
                  </a:lnTo>
                  <a:lnTo>
                    <a:pt x="2470" y="701"/>
                  </a:lnTo>
                  <a:lnTo>
                    <a:pt x="2496" y="618"/>
                  </a:lnTo>
                  <a:lnTo>
                    <a:pt x="2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554"/>
            <p:cNvSpPr>
              <a:spLocks/>
            </p:cNvSpPr>
            <p:nvPr/>
          </p:nvSpPr>
          <p:spPr bwMode="auto">
            <a:xfrm>
              <a:off x="9578975" y="2206626"/>
              <a:ext cx="100013" cy="193675"/>
            </a:xfrm>
            <a:custGeom>
              <a:avLst/>
              <a:gdLst>
                <a:gd name="T0" fmla="*/ 342 w 631"/>
                <a:gd name="T1" fmla="*/ 0 h 1221"/>
                <a:gd name="T2" fmla="*/ 385 w 631"/>
                <a:gd name="T3" fmla="*/ 10 h 1221"/>
                <a:gd name="T4" fmla="*/ 393 w 631"/>
                <a:gd name="T5" fmla="*/ 52 h 1221"/>
                <a:gd name="T6" fmla="*/ 396 w 631"/>
                <a:gd name="T7" fmla="*/ 112 h 1221"/>
                <a:gd name="T8" fmla="*/ 413 w 631"/>
                <a:gd name="T9" fmla="*/ 134 h 1221"/>
                <a:gd name="T10" fmla="*/ 489 w 631"/>
                <a:gd name="T11" fmla="*/ 148 h 1221"/>
                <a:gd name="T12" fmla="*/ 579 w 631"/>
                <a:gd name="T13" fmla="*/ 184 h 1221"/>
                <a:gd name="T14" fmla="*/ 588 w 631"/>
                <a:gd name="T15" fmla="*/ 222 h 1221"/>
                <a:gd name="T16" fmla="*/ 554 w 631"/>
                <a:gd name="T17" fmla="*/ 334 h 1221"/>
                <a:gd name="T18" fmla="*/ 533 w 631"/>
                <a:gd name="T19" fmla="*/ 349 h 1221"/>
                <a:gd name="T20" fmla="*/ 465 w 631"/>
                <a:gd name="T21" fmla="*/ 323 h 1221"/>
                <a:gd name="T22" fmla="*/ 322 w 631"/>
                <a:gd name="T23" fmla="*/ 304 h 1221"/>
                <a:gd name="T24" fmla="*/ 252 w 631"/>
                <a:gd name="T25" fmla="*/ 326 h 1221"/>
                <a:gd name="T26" fmla="*/ 223 w 631"/>
                <a:gd name="T27" fmla="*/ 374 h 1221"/>
                <a:gd name="T28" fmla="*/ 238 w 631"/>
                <a:gd name="T29" fmla="*/ 426 h 1221"/>
                <a:gd name="T30" fmla="*/ 307 w 631"/>
                <a:gd name="T31" fmla="*/ 476 h 1221"/>
                <a:gd name="T32" fmla="*/ 435 w 631"/>
                <a:gd name="T33" fmla="*/ 531 h 1221"/>
                <a:gd name="T34" fmla="*/ 547 w 631"/>
                <a:gd name="T35" fmla="*/ 602 h 1221"/>
                <a:gd name="T36" fmla="*/ 609 w 631"/>
                <a:gd name="T37" fmla="*/ 691 h 1221"/>
                <a:gd name="T38" fmla="*/ 631 w 631"/>
                <a:gd name="T39" fmla="*/ 794 h 1221"/>
                <a:gd name="T40" fmla="*/ 610 w 631"/>
                <a:gd name="T41" fmla="*/ 898 h 1221"/>
                <a:gd name="T42" fmla="*/ 547 w 631"/>
                <a:gd name="T43" fmla="*/ 988 h 1221"/>
                <a:gd name="T44" fmla="*/ 457 w 631"/>
                <a:gd name="T45" fmla="*/ 1046 h 1221"/>
                <a:gd name="T46" fmla="*/ 398 w 631"/>
                <a:gd name="T47" fmla="*/ 1070 h 1221"/>
                <a:gd name="T48" fmla="*/ 387 w 631"/>
                <a:gd name="T49" fmla="*/ 1105 h 1221"/>
                <a:gd name="T50" fmla="*/ 385 w 631"/>
                <a:gd name="T51" fmla="*/ 1199 h 1221"/>
                <a:gd name="T52" fmla="*/ 352 w 631"/>
                <a:gd name="T53" fmla="*/ 1220 h 1221"/>
                <a:gd name="T54" fmla="*/ 253 w 631"/>
                <a:gd name="T55" fmla="*/ 1219 h 1221"/>
                <a:gd name="T56" fmla="*/ 230 w 631"/>
                <a:gd name="T57" fmla="*/ 1195 h 1221"/>
                <a:gd name="T58" fmla="*/ 228 w 631"/>
                <a:gd name="T59" fmla="*/ 1106 h 1221"/>
                <a:gd name="T60" fmla="*/ 215 w 631"/>
                <a:gd name="T61" fmla="*/ 1080 h 1221"/>
                <a:gd name="T62" fmla="*/ 147 w 631"/>
                <a:gd name="T63" fmla="*/ 1066 h 1221"/>
                <a:gd name="T64" fmla="*/ 36 w 631"/>
                <a:gd name="T65" fmla="*/ 1030 h 1221"/>
                <a:gd name="T66" fmla="*/ 2 w 631"/>
                <a:gd name="T67" fmla="*/ 1005 h 1221"/>
                <a:gd name="T68" fmla="*/ 5 w 631"/>
                <a:gd name="T69" fmla="*/ 963 h 1221"/>
                <a:gd name="T70" fmla="*/ 36 w 631"/>
                <a:gd name="T71" fmla="*/ 861 h 1221"/>
                <a:gd name="T72" fmla="*/ 56 w 631"/>
                <a:gd name="T73" fmla="*/ 845 h 1221"/>
                <a:gd name="T74" fmla="*/ 121 w 631"/>
                <a:gd name="T75" fmla="*/ 872 h 1221"/>
                <a:gd name="T76" fmla="*/ 248 w 631"/>
                <a:gd name="T77" fmla="*/ 904 h 1221"/>
                <a:gd name="T78" fmla="*/ 331 w 631"/>
                <a:gd name="T79" fmla="*/ 899 h 1221"/>
                <a:gd name="T80" fmla="*/ 393 w 631"/>
                <a:gd name="T81" fmla="*/ 865 h 1221"/>
                <a:gd name="T82" fmla="*/ 414 w 631"/>
                <a:gd name="T83" fmla="*/ 812 h 1221"/>
                <a:gd name="T84" fmla="*/ 395 w 631"/>
                <a:gd name="T85" fmla="*/ 757 h 1221"/>
                <a:gd name="T86" fmla="*/ 338 w 631"/>
                <a:gd name="T87" fmla="*/ 713 h 1221"/>
                <a:gd name="T88" fmla="*/ 229 w 631"/>
                <a:gd name="T89" fmla="*/ 667 h 1221"/>
                <a:gd name="T90" fmla="*/ 117 w 631"/>
                <a:gd name="T91" fmla="*/ 607 h 1221"/>
                <a:gd name="T92" fmla="*/ 50 w 631"/>
                <a:gd name="T93" fmla="*/ 543 h 1221"/>
                <a:gd name="T94" fmla="*/ 13 w 631"/>
                <a:gd name="T95" fmla="*/ 459 h 1221"/>
                <a:gd name="T96" fmla="*/ 13 w 631"/>
                <a:gd name="T97" fmla="*/ 354 h 1221"/>
                <a:gd name="T98" fmla="*/ 52 w 631"/>
                <a:gd name="T99" fmla="*/ 257 h 1221"/>
                <a:gd name="T100" fmla="*/ 128 w 631"/>
                <a:gd name="T101" fmla="*/ 188 h 1221"/>
                <a:gd name="T102" fmla="*/ 212 w 631"/>
                <a:gd name="T103" fmla="*/ 149 h 1221"/>
                <a:gd name="T104" fmla="*/ 237 w 631"/>
                <a:gd name="T105" fmla="*/ 132 h 1221"/>
                <a:gd name="T106" fmla="*/ 240 w 631"/>
                <a:gd name="T107" fmla="*/ 92 h 1221"/>
                <a:gd name="T108" fmla="*/ 241 w 631"/>
                <a:gd name="T109" fmla="*/ 25 h 1221"/>
                <a:gd name="T110" fmla="*/ 265 w 631"/>
                <a:gd name="T111" fmla="*/ 2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1" h="1221">
                  <a:moveTo>
                    <a:pt x="283" y="0"/>
                  </a:moveTo>
                  <a:lnTo>
                    <a:pt x="317" y="0"/>
                  </a:lnTo>
                  <a:lnTo>
                    <a:pt x="342" y="0"/>
                  </a:lnTo>
                  <a:lnTo>
                    <a:pt x="362" y="1"/>
                  </a:lnTo>
                  <a:lnTo>
                    <a:pt x="375" y="5"/>
                  </a:lnTo>
                  <a:lnTo>
                    <a:pt x="385" y="10"/>
                  </a:lnTo>
                  <a:lnTo>
                    <a:pt x="390" y="19"/>
                  </a:lnTo>
                  <a:lnTo>
                    <a:pt x="392" y="33"/>
                  </a:lnTo>
                  <a:lnTo>
                    <a:pt x="393" y="52"/>
                  </a:lnTo>
                  <a:lnTo>
                    <a:pt x="393" y="77"/>
                  </a:lnTo>
                  <a:lnTo>
                    <a:pt x="393" y="97"/>
                  </a:lnTo>
                  <a:lnTo>
                    <a:pt x="396" y="112"/>
                  </a:lnTo>
                  <a:lnTo>
                    <a:pt x="398" y="122"/>
                  </a:lnTo>
                  <a:lnTo>
                    <a:pt x="404" y="129"/>
                  </a:lnTo>
                  <a:lnTo>
                    <a:pt x="413" y="134"/>
                  </a:lnTo>
                  <a:lnTo>
                    <a:pt x="427" y="137"/>
                  </a:lnTo>
                  <a:lnTo>
                    <a:pt x="448" y="141"/>
                  </a:lnTo>
                  <a:lnTo>
                    <a:pt x="489" y="148"/>
                  </a:lnTo>
                  <a:lnTo>
                    <a:pt x="528" y="160"/>
                  </a:lnTo>
                  <a:lnTo>
                    <a:pt x="566" y="176"/>
                  </a:lnTo>
                  <a:lnTo>
                    <a:pt x="579" y="184"/>
                  </a:lnTo>
                  <a:lnTo>
                    <a:pt x="588" y="193"/>
                  </a:lnTo>
                  <a:lnTo>
                    <a:pt x="590" y="207"/>
                  </a:lnTo>
                  <a:lnTo>
                    <a:pt x="588" y="222"/>
                  </a:lnTo>
                  <a:lnTo>
                    <a:pt x="574" y="271"/>
                  </a:lnTo>
                  <a:lnTo>
                    <a:pt x="560" y="321"/>
                  </a:lnTo>
                  <a:lnTo>
                    <a:pt x="554" y="334"/>
                  </a:lnTo>
                  <a:lnTo>
                    <a:pt x="549" y="343"/>
                  </a:lnTo>
                  <a:lnTo>
                    <a:pt x="542" y="348"/>
                  </a:lnTo>
                  <a:lnTo>
                    <a:pt x="533" y="349"/>
                  </a:lnTo>
                  <a:lnTo>
                    <a:pt x="524" y="347"/>
                  </a:lnTo>
                  <a:lnTo>
                    <a:pt x="510" y="342"/>
                  </a:lnTo>
                  <a:lnTo>
                    <a:pt x="465" y="323"/>
                  </a:lnTo>
                  <a:lnTo>
                    <a:pt x="419" y="311"/>
                  </a:lnTo>
                  <a:lnTo>
                    <a:pt x="370" y="304"/>
                  </a:lnTo>
                  <a:lnTo>
                    <a:pt x="322" y="304"/>
                  </a:lnTo>
                  <a:lnTo>
                    <a:pt x="296" y="308"/>
                  </a:lnTo>
                  <a:lnTo>
                    <a:pt x="272" y="315"/>
                  </a:lnTo>
                  <a:lnTo>
                    <a:pt x="252" y="326"/>
                  </a:lnTo>
                  <a:lnTo>
                    <a:pt x="238" y="339"/>
                  </a:lnTo>
                  <a:lnTo>
                    <a:pt x="228" y="356"/>
                  </a:lnTo>
                  <a:lnTo>
                    <a:pt x="223" y="374"/>
                  </a:lnTo>
                  <a:lnTo>
                    <a:pt x="223" y="391"/>
                  </a:lnTo>
                  <a:lnTo>
                    <a:pt x="228" y="410"/>
                  </a:lnTo>
                  <a:lnTo>
                    <a:pt x="238" y="426"/>
                  </a:lnTo>
                  <a:lnTo>
                    <a:pt x="253" y="442"/>
                  </a:lnTo>
                  <a:lnTo>
                    <a:pt x="280" y="460"/>
                  </a:lnTo>
                  <a:lnTo>
                    <a:pt x="307" y="476"/>
                  </a:lnTo>
                  <a:lnTo>
                    <a:pt x="335" y="488"/>
                  </a:lnTo>
                  <a:lnTo>
                    <a:pt x="386" y="509"/>
                  </a:lnTo>
                  <a:lnTo>
                    <a:pt x="435" y="531"/>
                  </a:lnTo>
                  <a:lnTo>
                    <a:pt x="484" y="556"/>
                  </a:lnTo>
                  <a:lnTo>
                    <a:pt x="517" y="577"/>
                  </a:lnTo>
                  <a:lnTo>
                    <a:pt x="547" y="602"/>
                  </a:lnTo>
                  <a:lnTo>
                    <a:pt x="572" y="629"/>
                  </a:lnTo>
                  <a:lnTo>
                    <a:pt x="593" y="659"/>
                  </a:lnTo>
                  <a:lnTo>
                    <a:pt x="609" y="691"/>
                  </a:lnTo>
                  <a:lnTo>
                    <a:pt x="621" y="725"/>
                  </a:lnTo>
                  <a:lnTo>
                    <a:pt x="628" y="759"/>
                  </a:lnTo>
                  <a:lnTo>
                    <a:pt x="631" y="794"/>
                  </a:lnTo>
                  <a:lnTo>
                    <a:pt x="629" y="829"/>
                  </a:lnTo>
                  <a:lnTo>
                    <a:pt x="622" y="864"/>
                  </a:lnTo>
                  <a:lnTo>
                    <a:pt x="610" y="898"/>
                  </a:lnTo>
                  <a:lnTo>
                    <a:pt x="593" y="931"/>
                  </a:lnTo>
                  <a:lnTo>
                    <a:pt x="571" y="962"/>
                  </a:lnTo>
                  <a:lnTo>
                    <a:pt x="547" y="988"/>
                  </a:lnTo>
                  <a:lnTo>
                    <a:pt x="519" y="1011"/>
                  </a:lnTo>
                  <a:lnTo>
                    <a:pt x="490" y="1030"/>
                  </a:lnTo>
                  <a:lnTo>
                    <a:pt x="457" y="1046"/>
                  </a:lnTo>
                  <a:lnTo>
                    <a:pt x="423" y="1058"/>
                  </a:lnTo>
                  <a:lnTo>
                    <a:pt x="409" y="1063"/>
                  </a:lnTo>
                  <a:lnTo>
                    <a:pt x="398" y="1070"/>
                  </a:lnTo>
                  <a:lnTo>
                    <a:pt x="391" y="1078"/>
                  </a:lnTo>
                  <a:lnTo>
                    <a:pt x="387" y="1091"/>
                  </a:lnTo>
                  <a:lnTo>
                    <a:pt x="387" y="1105"/>
                  </a:lnTo>
                  <a:lnTo>
                    <a:pt x="387" y="1144"/>
                  </a:lnTo>
                  <a:lnTo>
                    <a:pt x="387" y="1184"/>
                  </a:lnTo>
                  <a:lnTo>
                    <a:pt x="385" y="1199"/>
                  </a:lnTo>
                  <a:lnTo>
                    <a:pt x="378" y="1210"/>
                  </a:lnTo>
                  <a:lnTo>
                    <a:pt x="367" y="1218"/>
                  </a:lnTo>
                  <a:lnTo>
                    <a:pt x="352" y="1220"/>
                  </a:lnTo>
                  <a:lnTo>
                    <a:pt x="309" y="1221"/>
                  </a:lnTo>
                  <a:lnTo>
                    <a:pt x="267" y="1220"/>
                  </a:lnTo>
                  <a:lnTo>
                    <a:pt x="253" y="1219"/>
                  </a:lnTo>
                  <a:lnTo>
                    <a:pt x="242" y="1214"/>
                  </a:lnTo>
                  <a:lnTo>
                    <a:pt x="235" y="1206"/>
                  </a:lnTo>
                  <a:lnTo>
                    <a:pt x="230" y="1195"/>
                  </a:lnTo>
                  <a:lnTo>
                    <a:pt x="229" y="1182"/>
                  </a:lnTo>
                  <a:lnTo>
                    <a:pt x="228" y="1123"/>
                  </a:lnTo>
                  <a:lnTo>
                    <a:pt x="228" y="1106"/>
                  </a:lnTo>
                  <a:lnTo>
                    <a:pt x="227" y="1093"/>
                  </a:lnTo>
                  <a:lnTo>
                    <a:pt x="223" y="1085"/>
                  </a:lnTo>
                  <a:lnTo>
                    <a:pt x="215" y="1080"/>
                  </a:lnTo>
                  <a:lnTo>
                    <a:pt x="204" y="1076"/>
                  </a:lnTo>
                  <a:lnTo>
                    <a:pt x="187" y="1073"/>
                  </a:lnTo>
                  <a:lnTo>
                    <a:pt x="147" y="1066"/>
                  </a:lnTo>
                  <a:lnTo>
                    <a:pt x="109" y="1058"/>
                  </a:lnTo>
                  <a:lnTo>
                    <a:pt x="72" y="1046"/>
                  </a:lnTo>
                  <a:lnTo>
                    <a:pt x="36" y="1030"/>
                  </a:lnTo>
                  <a:lnTo>
                    <a:pt x="19" y="1021"/>
                  </a:lnTo>
                  <a:lnTo>
                    <a:pt x="8" y="1014"/>
                  </a:lnTo>
                  <a:lnTo>
                    <a:pt x="2" y="1005"/>
                  </a:lnTo>
                  <a:lnTo>
                    <a:pt x="0" y="994"/>
                  </a:lnTo>
                  <a:lnTo>
                    <a:pt x="1" y="981"/>
                  </a:lnTo>
                  <a:lnTo>
                    <a:pt x="5" y="963"/>
                  </a:lnTo>
                  <a:lnTo>
                    <a:pt x="17" y="919"/>
                  </a:lnTo>
                  <a:lnTo>
                    <a:pt x="30" y="875"/>
                  </a:lnTo>
                  <a:lnTo>
                    <a:pt x="36" y="861"/>
                  </a:lnTo>
                  <a:lnTo>
                    <a:pt x="41" y="851"/>
                  </a:lnTo>
                  <a:lnTo>
                    <a:pt x="48" y="846"/>
                  </a:lnTo>
                  <a:lnTo>
                    <a:pt x="56" y="845"/>
                  </a:lnTo>
                  <a:lnTo>
                    <a:pt x="66" y="848"/>
                  </a:lnTo>
                  <a:lnTo>
                    <a:pt x="81" y="853"/>
                  </a:lnTo>
                  <a:lnTo>
                    <a:pt x="121" y="872"/>
                  </a:lnTo>
                  <a:lnTo>
                    <a:pt x="162" y="886"/>
                  </a:lnTo>
                  <a:lnTo>
                    <a:pt x="204" y="897"/>
                  </a:lnTo>
                  <a:lnTo>
                    <a:pt x="248" y="904"/>
                  </a:lnTo>
                  <a:lnTo>
                    <a:pt x="276" y="906"/>
                  </a:lnTo>
                  <a:lnTo>
                    <a:pt x="304" y="905"/>
                  </a:lnTo>
                  <a:lnTo>
                    <a:pt x="331" y="899"/>
                  </a:lnTo>
                  <a:lnTo>
                    <a:pt x="357" y="891"/>
                  </a:lnTo>
                  <a:lnTo>
                    <a:pt x="377" y="879"/>
                  </a:lnTo>
                  <a:lnTo>
                    <a:pt x="393" y="865"/>
                  </a:lnTo>
                  <a:lnTo>
                    <a:pt x="404" y="849"/>
                  </a:lnTo>
                  <a:lnTo>
                    <a:pt x="412" y="831"/>
                  </a:lnTo>
                  <a:lnTo>
                    <a:pt x="414" y="812"/>
                  </a:lnTo>
                  <a:lnTo>
                    <a:pt x="412" y="793"/>
                  </a:lnTo>
                  <a:lnTo>
                    <a:pt x="405" y="774"/>
                  </a:lnTo>
                  <a:lnTo>
                    <a:pt x="395" y="757"/>
                  </a:lnTo>
                  <a:lnTo>
                    <a:pt x="378" y="740"/>
                  </a:lnTo>
                  <a:lnTo>
                    <a:pt x="358" y="726"/>
                  </a:lnTo>
                  <a:lnTo>
                    <a:pt x="338" y="713"/>
                  </a:lnTo>
                  <a:lnTo>
                    <a:pt x="316" y="703"/>
                  </a:lnTo>
                  <a:lnTo>
                    <a:pt x="273" y="684"/>
                  </a:lnTo>
                  <a:lnTo>
                    <a:pt x="229" y="667"/>
                  </a:lnTo>
                  <a:lnTo>
                    <a:pt x="187" y="648"/>
                  </a:lnTo>
                  <a:lnTo>
                    <a:pt x="145" y="626"/>
                  </a:lnTo>
                  <a:lnTo>
                    <a:pt x="117" y="607"/>
                  </a:lnTo>
                  <a:lnTo>
                    <a:pt x="92" y="588"/>
                  </a:lnTo>
                  <a:lnTo>
                    <a:pt x="69" y="566"/>
                  </a:lnTo>
                  <a:lnTo>
                    <a:pt x="50" y="543"/>
                  </a:lnTo>
                  <a:lnTo>
                    <a:pt x="34" y="516"/>
                  </a:lnTo>
                  <a:lnTo>
                    <a:pt x="21" y="489"/>
                  </a:lnTo>
                  <a:lnTo>
                    <a:pt x="13" y="459"/>
                  </a:lnTo>
                  <a:lnTo>
                    <a:pt x="8" y="427"/>
                  </a:lnTo>
                  <a:lnTo>
                    <a:pt x="8" y="393"/>
                  </a:lnTo>
                  <a:lnTo>
                    <a:pt x="13" y="354"/>
                  </a:lnTo>
                  <a:lnTo>
                    <a:pt x="21" y="319"/>
                  </a:lnTo>
                  <a:lnTo>
                    <a:pt x="35" y="287"/>
                  </a:lnTo>
                  <a:lnTo>
                    <a:pt x="52" y="257"/>
                  </a:lnTo>
                  <a:lnTo>
                    <a:pt x="74" y="232"/>
                  </a:lnTo>
                  <a:lnTo>
                    <a:pt x="98" y="208"/>
                  </a:lnTo>
                  <a:lnTo>
                    <a:pt x="128" y="188"/>
                  </a:lnTo>
                  <a:lnTo>
                    <a:pt x="159" y="170"/>
                  </a:lnTo>
                  <a:lnTo>
                    <a:pt x="194" y="156"/>
                  </a:lnTo>
                  <a:lnTo>
                    <a:pt x="212" y="149"/>
                  </a:lnTo>
                  <a:lnTo>
                    <a:pt x="224" y="144"/>
                  </a:lnTo>
                  <a:lnTo>
                    <a:pt x="232" y="139"/>
                  </a:lnTo>
                  <a:lnTo>
                    <a:pt x="237" y="132"/>
                  </a:lnTo>
                  <a:lnTo>
                    <a:pt x="239" y="122"/>
                  </a:lnTo>
                  <a:lnTo>
                    <a:pt x="240" y="110"/>
                  </a:lnTo>
                  <a:lnTo>
                    <a:pt x="240" y="92"/>
                  </a:lnTo>
                  <a:lnTo>
                    <a:pt x="240" y="68"/>
                  </a:lnTo>
                  <a:lnTo>
                    <a:pt x="240" y="44"/>
                  </a:lnTo>
                  <a:lnTo>
                    <a:pt x="241" y="25"/>
                  </a:lnTo>
                  <a:lnTo>
                    <a:pt x="246" y="13"/>
                  </a:lnTo>
                  <a:lnTo>
                    <a:pt x="253" y="6"/>
                  </a:lnTo>
                  <a:lnTo>
                    <a:pt x="265" y="2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555"/>
            <p:cNvSpPr>
              <a:spLocks/>
            </p:cNvSpPr>
            <p:nvPr/>
          </p:nvSpPr>
          <p:spPr bwMode="auto">
            <a:xfrm>
              <a:off x="9390063" y="1985963"/>
              <a:ext cx="171450" cy="230188"/>
            </a:xfrm>
            <a:custGeom>
              <a:avLst/>
              <a:gdLst>
                <a:gd name="T0" fmla="*/ 638 w 1078"/>
                <a:gd name="T1" fmla="*/ 8 h 1443"/>
                <a:gd name="T2" fmla="*/ 739 w 1078"/>
                <a:gd name="T3" fmla="*/ 42 h 1443"/>
                <a:gd name="T4" fmla="*/ 820 w 1078"/>
                <a:gd name="T5" fmla="*/ 93 h 1443"/>
                <a:gd name="T6" fmla="*/ 872 w 1078"/>
                <a:gd name="T7" fmla="*/ 143 h 1443"/>
                <a:gd name="T8" fmla="*/ 892 w 1078"/>
                <a:gd name="T9" fmla="*/ 173 h 1443"/>
                <a:gd name="T10" fmla="*/ 899 w 1078"/>
                <a:gd name="T11" fmla="*/ 176 h 1443"/>
                <a:gd name="T12" fmla="*/ 921 w 1078"/>
                <a:gd name="T13" fmla="*/ 183 h 1443"/>
                <a:gd name="T14" fmla="*/ 954 w 1078"/>
                <a:gd name="T15" fmla="*/ 200 h 1443"/>
                <a:gd name="T16" fmla="*/ 991 w 1078"/>
                <a:gd name="T17" fmla="*/ 236 h 1443"/>
                <a:gd name="T18" fmla="*/ 1023 w 1078"/>
                <a:gd name="T19" fmla="*/ 297 h 1443"/>
                <a:gd name="T20" fmla="*/ 1044 w 1078"/>
                <a:gd name="T21" fmla="*/ 387 h 1443"/>
                <a:gd name="T22" fmla="*/ 1046 w 1078"/>
                <a:gd name="T23" fmla="*/ 513 h 1443"/>
                <a:gd name="T24" fmla="*/ 1026 w 1078"/>
                <a:gd name="T25" fmla="*/ 655 h 1443"/>
                <a:gd name="T26" fmla="*/ 1035 w 1078"/>
                <a:gd name="T27" fmla="*/ 689 h 1443"/>
                <a:gd name="T28" fmla="*/ 1061 w 1078"/>
                <a:gd name="T29" fmla="*/ 703 h 1443"/>
                <a:gd name="T30" fmla="*/ 1077 w 1078"/>
                <a:gd name="T31" fmla="*/ 740 h 1443"/>
                <a:gd name="T32" fmla="*/ 1075 w 1078"/>
                <a:gd name="T33" fmla="*/ 809 h 1443"/>
                <a:gd name="T34" fmla="*/ 1047 w 1078"/>
                <a:gd name="T35" fmla="*/ 916 h 1443"/>
                <a:gd name="T36" fmla="*/ 1011 w 1078"/>
                <a:gd name="T37" fmla="*/ 999 h 1443"/>
                <a:gd name="T38" fmla="*/ 979 w 1078"/>
                <a:gd name="T39" fmla="*/ 1029 h 1443"/>
                <a:gd name="T40" fmla="*/ 950 w 1078"/>
                <a:gd name="T41" fmla="*/ 1106 h 1443"/>
                <a:gd name="T42" fmla="*/ 896 w 1078"/>
                <a:gd name="T43" fmla="*/ 1221 h 1443"/>
                <a:gd name="T44" fmla="*/ 810 w 1078"/>
                <a:gd name="T45" fmla="*/ 1326 h 1443"/>
                <a:gd name="T46" fmla="*/ 697 w 1078"/>
                <a:gd name="T47" fmla="*/ 1405 h 1443"/>
                <a:gd name="T48" fmla="*/ 562 w 1078"/>
                <a:gd name="T49" fmla="*/ 1443 h 1443"/>
                <a:gd name="T50" fmla="*/ 422 w 1078"/>
                <a:gd name="T51" fmla="*/ 1425 h 1443"/>
                <a:gd name="T52" fmla="*/ 300 w 1078"/>
                <a:gd name="T53" fmla="*/ 1357 h 1443"/>
                <a:gd name="T54" fmla="*/ 205 w 1078"/>
                <a:gd name="T55" fmla="*/ 1259 h 1443"/>
                <a:gd name="T56" fmla="*/ 141 w 1078"/>
                <a:gd name="T57" fmla="*/ 1146 h 1443"/>
                <a:gd name="T58" fmla="*/ 108 w 1078"/>
                <a:gd name="T59" fmla="*/ 1033 h 1443"/>
                <a:gd name="T60" fmla="*/ 77 w 1078"/>
                <a:gd name="T61" fmla="*/ 1014 h 1443"/>
                <a:gd name="T62" fmla="*/ 42 w 1078"/>
                <a:gd name="T63" fmla="*/ 951 h 1443"/>
                <a:gd name="T64" fmla="*/ 9 w 1078"/>
                <a:gd name="T65" fmla="*/ 840 h 1443"/>
                <a:gd name="T66" fmla="*/ 0 w 1078"/>
                <a:gd name="T67" fmla="*/ 759 h 1443"/>
                <a:gd name="T68" fmla="*/ 11 w 1078"/>
                <a:gd name="T69" fmla="*/ 713 h 1443"/>
                <a:gd name="T70" fmla="*/ 34 w 1078"/>
                <a:gd name="T71" fmla="*/ 692 h 1443"/>
                <a:gd name="T72" fmla="*/ 63 w 1078"/>
                <a:gd name="T73" fmla="*/ 689 h 1443"/>
                <a:gd name="T74" fmla="*/ 37 w 1078"/>
                <a:gd name="T75" fmla="*/ 575 h 1443"/>
                <a:gd name="T76" fmla="*/ 36 w 1078"/>
                <a:gd name="T77" fmla="*/ 444 h 1443"/>
                <a:gd name="T78" fmla="*/ 74 w 1078"/>
                <a:gd name="T79" fmla="*/ 316 h 1443"/>
                <a:gd name="T80" fmla="*/ 144 w 1078"/>
                <a:gd name="T81" fmla="*/ 209 h 1443"/>
                <a:gd name="T82" fmla="*/ 248 w 1078"/>
                <a:gd name="T83" fmla="*/ 110 h 1443"/>
                <a:gd name="T84" fmla="*/ 363 w 1078"/>
                <a:gd name="T85" fmla="*/ 39 h 1443"/>
                <a:gd name="T86" fmla="*/ 470 w 1078"/>
                <a:gd name="T87" fmla="*/ 6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8" h="1443">
                  <a:moveTo>
                    <a:pt x="553" y="0"/>
                  </a:moveTo>
                  <a:lnTo>
                    <a:pt x="597" y="3"/>
                  </a:lnTo>
                  <a:lnTo>
                    <a:pt x="638" y="8"/>
                  </a:lnTo>
                  <a:lnTo>
                    <a:pt x="675" y="17"/>
                  </a:lnTo>
                  <a:lnTo>
                    <a:pt x="709" y="29"/>
                  </a:lnTo>
                  <a:lnTo>
                    <a:pt x="739" y="42"/>
                  </a:lnTo>
                  <a:lnTo>
                    <a:pt x="768" y="57"/>
                  </a:lnTo>
                  <a:lnTo>
                    <a:pt x="796" y="75"/>
                  </a:lnTo>
                  <a:lnTo>
                    <a:pt x="820" y="93"/>
                  </a:lnTo>
                  <a:lnTo>
                    <a:pt x="841" y="110"/>
                  </a:lnTo>
                  <a:lnTo>
                    <a:pt x="859" y="128"/>
                  </a:lnTo>
                  <a:lnTo>
                    <a:pt x="872" y="143"/>
                  </a:lnTo>
                  <a:lnTo>
                    <a:pt x="881" y="156"/>
                  </a:lnTo>
                  <a:lnTo>
                    <a:pt x="889" y="166"/>
                  </a:lnTo>
                  <a:lnTo>
                    <a:pt x="892" y="173"/>
                  </a:lnTo>
                  <a:lnTo>
                    <a:pt x="895" y="176"/>
                  </a:lnTo>
                  <a:lnTo>
                    <a:pt x="896" y="176"/>
                  </a:lnTo>
                  <a:lnTo>
                    <a:pt x="899" y="176"/>
                  </a:lnTo>
                  <a:lnTo>
                    <a:pt x="904" y="177"/>
                  </a:lnTo>
                  <a:lnTo>
                    <a:pt x="912" y="179"/>
                  </a:lnTo>
                  <a:lnTo>
                    <a:pt x="921" y="183"/>
                  </a:lnTo>
                  <a:lnTo>
                    <a:pt x="931" y="187"/>
                  </a:lnTo>
                  <a:lnTo>
                    <a:pt x="942" y="193"/>
                  </a:lnTo>
                  <a:lnTo>
                    <a:pt x="954" y="200"/>
                  </a:lnTo>
                  <a:lnTo>
                    <a:pt x="966" y="210"/>
                  </a:lnTo>
                  <a:lnTo>
                    <a:pt x="978" y="222"/>
                  </a:lnTo>
                  <a:lnTo>
                    <a:pt x="991" y="236"/>
                  </a:lnTo>
                  <a:lnTo>
                    <a:pt x="1002" y="254"/>
                  </a:lnTo>
                  <a:lnTo>
                    <a:pt x="1013" y="274"/>
                  </a:lnTo>
                  <a:lnTo>
                    <a:pt x="1023" y="297"/>
                  </a:lnTo>
                  <a:lnTo>
                    <a:pt x="1031" y="323"/>
                  </a:lnTo>
                  <a:lnTo>
                    <a:pt x="1039" y="353"/>
                  </a:lnTo>
                  <a:lnTo>
                    <a:pt x="1044" y="387"/>
                  </a:lnTo>
                  <a:lnTo>
                    <a:pt x="1047" y="424"/>
                  </a:lnTo>
                  <a:lnTo>
                    <a:pt x="1048" y="466"/>
                  </a:lnTo>
                  <a:lnTo>
                    <a:pt x="1046" y="513"/>
                  </a:lnTo>
                  <a:lnTo>
                    <a:pt x="1041" y="564"/>
                  </a:lnTo>
                  <a:lnTo>
                    <a:pt x="1034" y="620"/>
                  </a:lnTo>
                  <a:lnTo>
                    <a:pt x="1026" y="655"/>
                  </a:lnTo>
                  <a:lnTo>
                    <a:pt x="1015" y="689"/>
                  </a:lnTo>
                  <a:lnTo>
                    <a:pt x="1025" y="688"/>
                  </a:lnTo>
                  <a:lnTo>
                    <a:pt x="1035" y="689"/>
                  </a:lnTo>
                  <a:lnTo>
                    <a:pt x="1043" y="692"/>
                  </a:lnTo>
                  <a:lnTo>
                    <a:pt x="1053" y="697"/>
                  </a:lnTo>
                  <a:lnTo>
                    <a:pt x="1061" y="703"/>
                  </a:lnTo>
                  <a:lnTo>
                    <a:pt x="1067" y="713"/>
                  </a:lnTo>
                  <a:lnTo>
                    <a:pt x="1073" y="725"/>
                  </a:lnTo>
                  <a:lnTo>
                    <a:pt x="1077" y="740"/>
                  </a:lnTo>
                  <a:lnTo>
                    <a:pt x="1078" y="759"/>
                  </a:lnTo>
                  <a:lnTo>
                    <a:pt x="1078" y="781"/>
                  </a:lnTo>
                  <a:lnTo>
                    <a:pt x="1075" y="809"/>
                  </a:lnTo>
                  <a:lnTo>
                    <a:pt x="1069" y="839"/>
                  </a:lnTo>
                  <a:lnTo>
                    <a:pt x="1060" y="876"/>
                  </a:lnTo>
                  <a:lnTo>
                    <a:pt x="1047" y="916"/>
                  </a:lnTo>
                  <a:lnTo>
                    <a:pt x="1035" y="950"/>
                  </a:lnTo>
                  <a:lnTo>
                    <a:pt x="1023" y="978"/>
                  </a:lnTo>
                  <a:lnTo>
                    <a:pt x="1011" y="999"/>
                  </a:lnTo>
                  <a:lnTo>
                    <a:pt x="1000" y="1013"/>
                  </a:lnTo>
                  <a:lnTo>
                    <a:pt x="989" y="1024"/>
                  </a:lnTo>
                  <a:lnTo>
                    <a:pt x="979" y="1029"/>
                  </a:lnTo>
                  <a:lnTo>
                    <a:pt x="970" y="1031"/>
                  </a:lnTo>
                  <a:lnTo>
                    <a:pt x="962" y="1069"/>
                  </a:lnTo>
                  <a:lnTo>
                    <a:pt x="950" y="1106"/>
                  </a:lnTo>
                  <a:lnTo>
                    <a:pt x="936" y="1145"/>
                  </a:lnTo>
                  <a:lnTo>
                    <a:pt x="918" y="1183"/>
                  </a:lnTo>
                  <a:lnTo>
                    <a:pt x="896" y="1221"/>
                  </a:lnTo>
                  <a:lnTo>
                    <a:pt x="871" y="1258"/>
                  </a:lnTo>
                  <a:lnTo>
                    <a:pt x="842" y="1293"/>
                  </a:lnTo>
                  <a:lnTo>
                    <a:pt x="810" y="1326"/>
                  </a:lnTo>
                  <a:lnTo>
                    <a:pt x="775" y="1355"/>
                  </a:lnTo>
                  <a:lnTo>
                    <a:pt x="737" y="1382"/>
                  </a:lnTo>
                  <a:lnTo>
                    <a:pt x="697" y="1405"/>
                  </a:lnTo>
                  <a:lnTo>
                    <a:pt x="654" y="1423"/>
                  </a:lnTo>
                  <a:lnTo>
                    <a:pt x="608" y="1437"/>
                  </a:lnTo>
                  <a:lnTo>
                    <a:pt x="562" y="1443"/>
                  </a:lnTo>
                  <a:lnTo>
                    <a:pt x="515" y="1443"/>
                  </a:lnTo>
                  <a:lnTo>
                    <a:pt x="468" y="1437"/>
                  </a:lnTo>
                  <a:lnTo>
                    <a:pt x="422" y="1425"/>
                  </a:lnTo>
                  <a:lnTo>
                    <a:pt x="378" y="1406"/>
                  </a:lnTo>
                  <a:lnTo>
                    <a:pt x="338" y="1383"/>
                  </a:lnTo>
                  <a:lnTo>
                    <a:pt x="300" y="1357"/>
                  </a:lnTo>
                  <a:lnTo>
                    <a:pt x="265" y="1327"/>
                  </a:lnTo>
                  <a:lnTo>
                    <a:pt x="233" y="1294"/>
                  </a:lnTo>
                  <a:lnTo>
                    <a:pt x="205" y="1259"/>
                  </a:lnTo>
                  <a:lnTo>
                    <a:pt x="180" y="1221"/>
                  </a:lnTo>
                  <a:lnTo>
                    <a:pt x="158" y="1184"/>
                  </a:lnTo>
                  <a:lnTo>
                    <a:pt x="141" y="1146"/>
                  </a:lnTo>
                  <a:lnTo>
                    <a:pt x="126" y="1107"/>
                  </a:lnTo>
                  <a:lnTo>
                    <a:pt x="115" y="1070"/>
                  </a:lnTo>
                  <a:lnTo>
                    <a:pt x="108" y="1033"/>
                  </a:lnTo>
                  <a:lnTo>
                    <a:pt x="98" y="1030"/>
                  </a:lnTo>
                  <a:lnTo>
                    <a:pt x="88" y="1024"/>
                  </a:lnTo>
                  <a:lnTo>
                    <a:pt x="77" y="1014"/>
                  </a:lnTo>
                  <a:lnTo>
                    <a:pt x="67" y="999"/>
                  </a:lnTo>
                  <a:lnTo>
                    <a:pt x="54" y="978"/>
                  </a:lnTo>
                  <a:lnTo>
                    <a:pt x="42" y="951"/>
                  </a:lnTo>
                  <a:lnTo>
                    <a:pt x="30" y="917"/>
                  </a:lnTo>
                  <a:lnTo>
                    <a:pt x="18" y="876"/>
                  </a:lnTo>
                  <a:lnTo>
                    <a:pt x="9" y="840"/>
                  </a:lnTo>
                  <a:lnTo>
                    <a:pt x="3" y="809"/>
                  </a:lnTo>
                  <a:lnTo>
                    <a:pt x="0" y="782"/>
                  </a:lnTo>
                  <a:lnTo>
                    <a:pt x="0" y="759"/>
                  </a:lnTo>
                  <a:lnTo>
                    <a:pt x="1" y="740"/>
                  </a:lnTo>
                  <a:lnTo>
                    <a:pt x="5" y="725"/>
                  </a:lnTo>
                  <a:lnTo>
                    <a:pt x="11" y="713"/>
                  </a:lnTo>
                  <a:lnTo>
                    <a:pt x="17" y="704"/>
                  </a:lnTo>
                  <a:lnTo>
                    <a:pt x="25" y="698"/>
                  </a:lnTo>
                  <a:lnTo>
                    <a:pt x="34" y="692"/>
                  </a:lnTo>
                  <a:lnTo>
                    <a:pt x="44" y="690"/>
                  </a:lnTo>
                  <a:lnTo>
                    <a:pt x="53" y="689"/>
                  </a:lnTo>
                  <a:lnTo>
                    <a:pt x="63" y="689"/>
                  </a:lnTo>
                  <a:lnTo>
                    <a:pt x="52" y="655"/>
                  </a:lnTo>
                  <a:lnTo>
                    <a:pt x="45" y="621"/>
                  </a:lnTo>
                  <a:lnTo>
                    <a:pt x="37" y="575"/>
                  </a:lnTo>
                  <a:lnTo>
                    <a:pt x="33" y="531"/>
                  </a:lnTo>
                  <a:lnTo>
                    <a:pt x="33" y="487"/>
                  </a:lnTo>
                  <a:lnTo>
                    <a:pt x="36" y="444"/>
                  </a:lnTo>
                  <a:lnTo>
                    <a:pt x="44" y="402"/>
                  </a:lnTo>
                  <a:lnTo>
                    <a:pt x="58" y="357"/>
                  </a:lnTo>
                  <a:lnTo>
                    <a:pt x="74" y="316"/>
                  </a:lnTo>
                  <a:lnTo>
                    <a:pt x="95" y="277"/>
                  </a:lnTo>
                  <a:lnTo>
                    <a:pt x="119" y="241"/>
                  </a:lnTo>
                  <a:lnTo>
                    <a:pt x="144" y="209"/>
                  </a:lnTo>
                  <a:lnTo>
                    <a:pt x="172" y="178"/>
                  </a:lnTo>
                  <a:lnTo>
                    <a:pt x="209" y="143"/>
                  </a:lnTo>
                  <a:lnTo>
                    <a:pt x="248" y="110"/>
                  </a:lnTo>
                  <a:lnTo>
                    <a:pt x="289" y="82"/>
                  </a:lnTo>
                  <a:lnTo>
                    <a:pt x="325" y="59"/>
                  </a:lnTo>
                  <a:lnTo>
                    <a:pt x="363" y="39"/>
                  </a:lnTo>
                  <a:lnTo>
                    <a:pt x="403" y="22"/>
                  </a:lnTo>
                  <a:lnTo>
                    <a:pt x="436" y="12"/>
                  </a:lnTo>
                  <a:lnTo>
                    <a:pt x="470" y="6"/>
                  </a:lnTo>
                  <a:lnTo>
                    <a:pt x="506" y="3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556"/>
            <p:cNvSpPr>
              <a:spLocks/>
            </p:cNvSpPr>
            <p:nvPr/>
          </p:nvSpPr>
          <p:spPr bwMode="auto">
            <a:xfrm>
              <a:off x="9175750" y="2022476"/>
              <a:ext cx="153988" cy="206375"/>
            </a:xfrm>
            <a:custGeom>
              <a:avLst/>
              <a:gdLst>
                <a:gd name="T0" fmla="*/ 574 w 972"/>
                <a:gd name="T1" fmla="*/ 6 h 1299"/>
                <a:gd name="T2" fmla="*/ 666 w 972"/>
                <a:gd name="T3" fmla="*/ 37 h 1299"/>
                <a:gd name="T4" fmla="*/ 744 w 972"/>
                <a:gd name="T5" fmla="*/ 86 h 1299"/>
                <a:gd name="T6" fmla="*/ 791 w 972"/>
                <a:gd name="T7" fmla="*/ 136 h 1299"/>
                <a:gd name="T8" fmla="*/ 805 w 972"/>
                <a:gd name="T9" fmla="*/ 157 h 1299"/>
                <a:gd name="T10" fmla="*/ 816 w 972"/>
                <a:gd name="T11" fmla="*/ 159 h 1299"/>
                <a:gd name="T12" fmla="*/ 841 w 972"/>
                <a:gd name="T13" fmla="*/ 169 h 1299"/>
                <a:gd name="T14" fmla="*/ 875 w 972"/>
                <a:gd name="T15" fmla="*/ 193 h 1299"/>
                <a:gd name="T16" fmla="*/ 909 w 972"/>
                <a:gd name="T17" fmla="*/ 238 h 1299"/>
                <a:gd name="T18" fmla="*/ 934 w 972"/>
                <a:gd name="T19" fmla="*/ 309 h 1299"/>
                <a:gd name="T20" fmla="*/ 944 w 972"/>
                <a:gd name="T21" fmla="*/ 414 h 1299"/>
                <a:gd name="T22" fmla="*/ 931 w 972"/>
                <a:gd name="T23" fmla="*/ 558 h 1299"/>
                <a:gd name="T24" fmla="*/ 923 w 972"/>
                <a:gd name="T25" fmla="*/ 619 h 1299"/>
                <a:gd name="T26" fmla="*/ 949 w 972"/>
                <a:gd name="T27" fmla="*/ 626 h 1299"/>
                <a:gd name="T28" fmla="*/ 968 w 972"/>
                <a:gd name="T29" fmla="*/ 651 h 1299"/>
                <a:gd name="T30" fmla="*/ 972 w 972"/>
                <a:gd name="T31" fmla="*/ 702 h 1299"/>
                <a:gd name="T32" fmla="*/ 956 w 972"/>
                <a:gd name="T33" fmla="*/ 787 h 1299"/>
                <a:gd name="T34" fmla="*/ 922 w 972"/>
                <a:gd name="T35" fmla="*/ 879 h 1299"/>
                <a:gd name="T36" fmla="*/ 893 w 972"/>
                <a:gd name="T37" fmla="*/ 921 h 1299"/>
                <a:gd name="T38" fmla="*/ 867 w 972"/>
                <a:gd name="T39" fmla="*/ 964 h 1299"/>
                <a:gd name="T40" fmla="*/ 821 w 972"/>
                <a:gd name="T41" fmla="*/ 1076 h 1299"/>
                <a:gd name="T42" fmla="*/ 743 w 972"/>
                <a:gd name="T43" fmla="*/ 1181 h 1299"/>
                <a:gd name="T44" fmla="*/ 633 w 972"/>
                <a:gd name="T45" fmla="*/ 1261 h 1299"/>
                <a:gd name="T46" fmla="*/ 507 w 972"/>
                <a:gd name="T47" fmla="*/ 1298 h 1299"/>
                <a:gd name="T48" fmla="*/ 383 w 972"/>
                <a:gd name="T49" fmla="*/ 1281 h 1299"/>
                <a:gd name="T50" fmla="*/ 263 w 972"/>
                <a:gd name="T51" fmla="*/ 1213 h 1299"/>
                <a:gd name="T52" fmla="*/ 174 w 972"/>
                <a:gd name="T53" fmla="*/ 1114 h 1299"/>
                <a:gd name="T54" fmla="*/ 118 w 972"/>
                <a:gd name="T55" fmla="*/ 1001 h 1299"/>
                <a:gd name="T56" fmla="*/ 91 w 972"/>
                <a:gd name="T57" fmla="*/ 925 h 1299"/>
                <a:gd name="T58" fmla="*/ 61 w 972"/>
                <a:gd name="T59" fmla="*/ 898 h 1299"/>
                <a:gd name="T60" fmla="*/ 28 w 972"/>
                <a:gd name="T61" fmla="*/ 824 h 1299"/>
                <a:gd name="T62" fmla="*/ 3 w 972"/>
                <a:gd name="T63" fmla="*/ 728 h 1299"/>
                <a:gd name="T64" fmla="*/ 1 w 972"/>
                <a:gd name="T65" fmla="*/ 666 h 1299"/>
                <a:gd name="T66" fmla="*/ 16 w 972"/>
                <a:gd name="T67" fmla="*/ 632 h 1299"/>
                <a:gd name="T68" fmla="*/ 39 w 972"/>
                <a:gd name="T69" fmla="*/ 620 h 1299"/>
                <a:gd name="T70" fmla="*/ 48 w 972"/>
                <a:gd name="T71" fmla="*/ 588 h 1299"/>
                <a:gd name="T72" fmla="*/ 29 w 972"/>
                <a:gd name="T73" fmla="*/ 456 h 1299"/>
                <a:gd name="T74" fmla="*/ 52 w 972"/>
                <a:gd name="T75" fmla="*/ 320 h 1299"/>
                <a:gd name="T76" fmla="*/ 107 w 972"/>
                <a:gd name="T77" fmla="*/ 216 h 1299"/>
                <a:gd name="T78" fmla="*/ 188 w 972"/>
                <a:gd name="T79" fmla="*/ 127 h 1299"/>
                <a:gd name="T80" fmla="*/ 292 w 972"/>
                <a:gd name="T81" fmla="*/ 51 h 1299"/>
                <a:gd name="T82" fmla="*/ 393 w 972"/>
                <a:gd name="T83" fmla="*/ 11 h 1299"/>
                <a:gd name="T84" fmla="*/ 499 w 972"/>
                <a:gd name="T85" fmla="*/ 0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72" h="1299">
                  <a:moveTo>
                    <a:pt x="499" y="0"/>
                  </a:moveTo>
                  <a:lnTo>
                    <a:pt x="538" y="2"/>
                  </a:lnTo>
                  <a:lnTo>
                    <a:pt x="574" y="6"/>
                  </a:lnTo>
                  <a:lnTo>
                    <a:pt x="608" y="15"/>
                  </a:lnTo>
                  <a:lnTo>
                    <a:pt x="639" y="25"/>
                  </a:lnTo>
                  <a:lnTo>
                    <a:pt x="666" y="37"/>
                  </a:lnTo>
                  <a:lnTo>
                    <a:pt x="691" y="51"/>
                  </a:lnTo>
                  <a:lnTo>
                    <a:pt x="720" y="69"/>
                  </a:lnTo>
                  <a:lnTo>
                    <a:pt x="744" y="86"/>
                  </a:lnTo>
                  <a:lnTo>
                    <a:pt x="763" y="104"/>
                  </a:lnTo>
                  <a:lnTo>
                    <a:pt x="780" y="122"/>
                  </a:lnTo>
                  <a:lnTo>
                    <a:pt x="791" y="136"/>
                  </a:lnTo>
                  <a:lnTo>
                    <a:pt x="800" y="147"/>
                  </a:lnTo>
                  <a:lnTo>
                    <a:pt x="804" y="155"/>
                  </a:lnTo>
                  <a:lnTo>
                    <a:pt x="805" y="157"/>
                  </a:lnTo>
                  <a:lnTo>
                    <a:pt x="806" y="158"/>
                  </a:lnTo>
                  <a:lnTo>
                    <a:pt x="810" y="158"/>
                  </a:lnTo>
                  <a:lnTo>
                    <a:pt x="816" y="159"/>
                  </a:lnTo>
                  <a:lnTo>
                    <a:pt x="823" y="161"/>
                  </a:lnTo>
                  <a:lnTo>
                    <a:pt x="831" y="164"/>
                  </a:lnTo>
                  <a:lnTo>
                    <a:pt x="841" y="169"/>
                  </a:lnTo>
                  <a:lnTo>
                    <a:pt x="852" y="175"/>
                  </a:lnTo>
                  <a:lnTo>
                    <a:pt x="864" y="183"/>
                  </a:lnTo>
                  <a:lnTo>
                    <a:pt x="875" y="193"/>
                  </a:lnTo>
                  <a:lnTo>
                    <a:pt x="887" y="205"/>
                  </a:lnTo>
                  <a:lnTo>
                    <a:pt x="898" y="220"/>
                  </a:lnTo>
                  <a:lnTo>
                    <a:pt x="909" y="238"/>
                  </a:lnTo>
                  <a:lnTo>
                    <a:pt x="919" y="258"/>
                  </a:lnTo>
                  <a:lnTo>
                    <a:pt x="928" y="282"/>
                  </a:lnTo>
                  <a:lnTo>
                    <a:pt x="934" y="309"/>
                  </a:lnTo>
                  <a:lnTo>
                    <a:pt x="940" y="340"/>
                  </a:lnTo>
                  <a:lnTo>
                    <a:pt x="943" y="374"/>
                  </a:lnTo>
                  <a:lnTo>
                    <a:pt x="944" y="414"/>
                  </a:lnTo>
                  <a:lnTo>
                    <a:pt x="943" y="456"/>
                  </a:lnTo>
                  <a:lnTo>
                    <a:pt x="938" y="505"/>
                  </a:lnTo>
                  <a:lnTo>
                    <a:pt x="931" y="558"/>
                  </a:lnTo>
                  <a:lnTo>
                    <a:pt x="924" y="588"/>
                  </a:lnTo>
                  <a:lnTo>
                    <a:pt x="914" y="619"/>
                  </a:lnTo>
                  <a:lnTo>
                    <a:pt x="923" y="619"/>
                  </a:lnTo>
                  <a:lnTo>
                    <a:pt x="933" y="619"/>
                  </a:lnTo>
                  <a:lnTo>
                    <a:pt x="941" y="621"/>
                  </a:lnTo>
                  <a:lnTo>
                    <a:pt x="949" y="626"/>
                  </a:lnTo>
                  <a:lnTo>
                    <a:pt x="956" y="632"/>
                  </a:lnTo>
                  <a:lnTo>
                    <a:pt x="963" y="640"/>
                  </a:lnTo>
                  <a:lnTo>
                    <a:pt x="968" y="651"/>
                  </a:lnTo>
                  <a:lnTo>
                    <a:pt x="971" y="665"/>
                  </a:lnTo>
                  <a:lnTo>
                    <a:pt x="972" y="682"/>
                  </a:lnTo>
                  <a:lnTo>
                    <a:pt x="972" y="702"/>
                  </a:lnTo>
                  <a:lnTo>
                    <a:pt x="969" y="727"/>
                  </a:lnTo>
                  <a:lnTo>
                    <a:pt x="964" y="754"/>
                  </a:lnTo>
                  <a:lnTo>
                    <a:pt x="956" y="787"/>
                  </a:lnTo>
                  <a:lnTo>
                    <a:pt x="944" y="824"/>
                  </a:lnTo>
                  <a:lnTo>
                    <a:pt x="933" y="854"/>
                  </a:lnTo>
                  <a:lnTo>
                    <a:pt x="922" y="879"/>
                  </a:lnTo>
                  <a:lnTo>
                    <a:pt x="912" y="898"/>
                  </a:lnTo>
                  <a:lnTo>
                    <a:pt x="902" y="911"/>
                  </a:lnTo>
                  <a:lnTo>
                    <a:pt x="893" y="921"/>
                  </a:lnTo>
                  <a:lnTo>
                    <a:pt x="884" y="926"/>
                  </a:lnTo>
                  <a:lnTo>
                    <a:pt x="875" y="928"/>
                  </a:lnTo>
                  <a:lnTo>
                    <a:pt x="867" y="964"/>
                  </a:lnTo>
                  <a:lnTo>
                    <a:pt x="856" y="1001"/>
                  </a:lnTo>
                  <a:lnTo>
                    <a:pt x="840" y="1038"/>
                  </a:lnTo>
                  <a:lnTo>
                    <a:pt x="821" y="1076"/>
                  </a:lnTo>
                  <a:lnTo>
                    <a:pt x="798" y="1113"/>
                  </a:lnTo>
                  <a:lnTo>
                    <a:pt x="772" y="1148"/>
                  </a:lnTo>
                  <a:lnTo>
                    <a:pt x="743" y="1181"/>
                  </a:lnTo>
                  <a:lnTo>
                    <a:pt x="709" y="1212"/>
                  </a:lnTo>
                  <a:lnTo>
                    <a:pt x="673" y="1238"/>
                  </a:lnTo>
                  <a:lnTo>
                    <a:pt x="633" y="1261"/>
                  </a:lnTo>
                  <a:lnTo>
                    <a:pt x="591" y="1280"/>
                  </a:lnTo>
                  <a:lnTo>
                    <a:pt x="550" y="1292"/>
                  </a:lnTo>
                  <a:lnTo>
                    <a:pt x="507" y="1298"/>
                  </a:lnTo>
                  <a:lnTo>
                    <a:pt x="466" y="1299"/>
                  </a:lnTo>
                  <a:lnTo>
                    <a:pt x="423" y="1292"/>
                  </a:lnTo>
                  <a:lnTo>
                    <a:pt x="383" y="1281"/>
                  </a:lnTo>
                  <a:lnTo>
                    <a:pt x="339" y="1262"/>
                  </a:lnTo>
                  <a:lnTo>
                    <a:pt x="300" y="1239"/>
                  </a:lnTo>
                  <a:lnTo>
                    <a:pt x="263" y="1213"/>
                  </a:lnTo>
                  <a:lnTo>
                    <a:pt x="230" y="1182"/>
                  </a:lnTo>
                  <a:lnTo>
                    <a:pt x="200" y="1149"/>
                  </a:lnTo>
                  <a:lnTo>
                    <a:pt x="174" y="1114"/>
                  </a:lnTo>
                  <a:lnTo>
                    <a:pt x="152" y="1077"/>
                  </a:lnTo>
                  <a:lnTo>
                    <a:pt x="132" y="1040"/>
                  </a:lnTo>
                  <a:lnTo>
                    <a:pt x="118" y="1001"/>
                  </a:lnTo>
                  <a:lnTo>
                    <a:pt x="106" y="964"/>
                  </a:lnTo>
                  <a:lnTo>
                    <a:pt x="98" y="928"/>
                  </a:lnTo>
                  <a:lnTo>
                    <a:pt x="91" y="925"/>
                  </a:lnTo>
                  <a:lnTo>
                    <a:pt x="81" y="920"/>
                  </a:lnTo>
                  <a:lnTo>
                    <a:pt x="71" y="911"/>
                  </a:lnTo>
                  <a:lnTo>
                    <a:pt x="61" y="898"/>
                  </a:lnTo>
                  <a:lnTo>
                    <a:pt x="51" y="879"/>
                  </a:lnTo>
                  <a:lnTo>
                    <a:pt x="40" y="855"/>
                  </a:lnTo>
                  <a:lnTo>
                    <a:pt x="28" y="824"/>
                  </a:lnTo>
                  <a:lnTo>
                    <a:pt x="16" y="787"/>
                  </a:lnTo>
                  <a:lnTo>
                    <a:pt x="9" y="755"/>
                  </a:lnTo>
                  <a:lnTo>
                    <a:pt x="3" y="728"/>
                  </a:lnTo>
                  <a:lnTo>
                    <a:pt x="0" y="704"/>
                  </a:lnTo>
                  <a:lnTo>
                    <a:pt x="0" y="683"/>
                  </a:lnTo>
                  <a:lnTo>
                    <a:pt x="1" y="666"/>
                  </a:lnTo>
                  <a:lnTo>
                    <a:pt x="4" y="652"/>
                  </a:lnTo>
                  <a:lnTo>
                    <a:pt x="10" y="641"/>
                  </a:lnTo>
                  <a:lnTo>
                    <a:pt x="16" y="632"/>
                  </a:lnTo>
                  <a:lnTo>
                    <a:pt x="23" y="627"/>
                  </a:lnTo>
                  <a:lnTo>
                    <a:pt x="32" y="622"/>
                  </a:lnTo>
                  <a:lnTo>
                    <a:pt x="39" y="620"/>
                  </a:lnTo>
                  <a:lnTo>
                    <a:pt x="49" y="619"/>
                  </a:lnTo>
                  <a:lnTo>
                    <a:pt x="58" y="620"/>
                  </a:lnTo>
                  <a:lnTo>
                    <a:pt x="48" y="588"/>
                  </a:lnTo>
                  <a:lnTo>
                    <a:pt x="41" y="558"/>
                  </a:lnTo>
                  <a:lnTo>
                    <a:pt x="33" y="506"/>
                  </a:lnTo>
                  <a:lnTo>
                    <a:pt x="29" y="456"/>
                  </a:lnTo>
                  <a:lnTo>
                    <a:pt x="32" y="408"/>
                  </a:lnTo>
                  <a:lnTo>
                    <a:pt x="40" y="361"/>
                  </a:lnTo>
                  <a:lnTo>
                    <a:pt x="52" y="320"/>
                  </a:lnTo>
                  <a:lnTo>
                    <a:pt x="68" y="283"/>
                  </a:lnTo>
                  <a:lnTo>
                    <a:pt x="85" y="248"/>
                  </a:lnTo>
                  <a:lnTo>
                    <a:pt x="107" y="216"/>
                  </a:lnTo>
                  <a:lnTo>
                    <a:pt x="130" y="186"/>
                  </a:lnTo>
                  <a:lnTo>
                    <a:pt x="154" y="160"/>
                  </a:lnTo>
                  <a:lnTo>
                    <a:pt x="188" y="127"/>
                  </a:lnTo>
                  <a:lnTo>
                    <a:pt x="223" y="97"/>
                  </a:lnTo>
                  <a:lnTo>
                    <a:pt x="260" y="72"/>
                  </a:lnTo>
                  <a:lnTo>
                    <a:pt x="292" y="51"/>
                  </a:lnTo>
                  <a:lnTo>
                    <a:pt x="327" y="34"/>
                  </a:lnTo>
                  <a:lnTo>
                    <a:pt x="363" y="19"/>
                  </a:lnTo>
                  <a:lnTo>
                    <a:pt x="393" y="11"/>
                  </a:lnTo>
                  <a:lnTo>
                    <a:pt x="424" y="4"/>
                  </a:lnTo>
                  <a:lnTo>
                    <a:pt x="456" y="1"/>
                  </a:lnTo>
                  <a:lnTo>
                    <a:pt x="4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7" name="Group 1166"/>
          <p:cNvGrpSpPr/>
          <p:nvPr/>
        </p:nvGrpSpPr>
        <p:grpSpPr>
          <a:xfrm>
            <a:off x="10043128" y="1908176"/>
            <a:ext cx="515938" cy="571500"/>
            <a:chOff x="9985375" y="1908176"/>
            <a:chExt cx="515938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8" name="Freeform 561"/>
            <p:cNvSpPr>
              <a:spLocks/>
            </p:cNvSpPr>
            <p:nvPr/>
          </p:nvSpPr>
          <p:spPr bwMode="auto">
            <a:xfrm>
              <a:off x="9985375" y="2205038"/>
              <a:ext cx="388938" cy="200025"/>
            </a:xfrm>
            <a:custGeom>
              <a:avLst/>
              <a:gdLst>
                <a:gd name="T0" fmla="*/ 1845 w 2450"/>
                <a:gd name="T1" fmla="*/ 7 h 1257"/>
                <a:gd name="T2" fmla="*/ 1898 w 2450"/>
                <a:gd name="T3" fmla="*/ 39 h 1257"/>
                <a:gd name="T4" fmla="*/ 1994 w 2450"/>
                <a:gd name="T5" fmla="*/ 91 h 1257"/>
                <a:gd name="T6" fmla="*/ 2129 w 2450"/>
                <a:gd name="T7" fmla="*/ 158 h 1257"/>
                <a:gd name="T8" fmla="*/ 2301 w 2450"/>
                <a:gd name="T9" fmla="*/ 232 h 1257"/>
                <a:gd name="T10" fmla="*/ 2450 w 2450"/>
                <a:gd name="T11" fmla="*/ 294 h 1257"/>
                <a:gd name="T12" fmla="*/ 2328 w 2450"/>
                <a:gd name="T13" fmla="*/ 385 h 1257"/>
                <a:gd name="T14" fmla="*/ 2207 w 2450"/>
                <a:gd name="T15" fmla="*/ 526 h 1257"/>
                <a:gd name="T16" fmla="*/ 2120 w 2450"/>
                <a:gd name="T17" fmla="*/ 636 h 1257"/>
                <a:gd name="T18" fmla="*/ 2020 w 2450"/>
                <a:gd name="T19" fmla="*/ 660 h 1257"/>
                <a:gd name="T20" fmla="*/ 1944 w 2450"/>
                <a:gd name="T21" fmla="*/ 726 h 1257"/>
                <a:gd name="T22" fmla="*/ 1906 w 2450"/>
                <a:gd name="T23" fmla="*/ 820 h 1257"/>
                <a:gd name="T24" fmla="*/ 1904 w 2450"/>
                <a:gd name="T25" fmla="*/ 976 h 1257"/>
                <a:gd name="T26" fmla="*/ 1910 w 2450"/>
                <a:gd name="T27" fmla="*/ 1055 h 1257"/>
                <a:gd name="T28" fmla="*/ 1902 w 2450"/>
                <a:gd name="T29" fmla="*/ 1203 h 1257"/>
                <a:gd name="T30" fmla="*/ 0 w 2450"/>
                <a:gd name="T31" fmla="*/ 1257 h 1257"/>
                <a:gd name="T32" fmla="*/ 2 w 2450"/>
                <a:gd name="T33" fmla="*/ 1020 h 1257"/>
                <a:gd name="T34" fmla="*/ 10 w 2450"/>
                <a:gd name="T35" fmla="*/ 817 h 1257"/>
                <a:gd name="T36" fmla="*/ 30 w 2450"/>
                <a:gd name="T37" fmla="*/ 646 h 1257"/>
                <a:gd name="T38" fmla="*/ 70 w 2450"/>
                <a:gd name="T39" fmla="*/ 505 h 1257"/>
                <a:gd name="T40" fmla="*/ 142 w 2450"/>
                <a:gd name="T41" fmla="*/ 391 h 1257"/>
                <a:gd name="T42" fmla="*/ 251 w 2450"/>
                <a:gd name="T43" fmla="*/ 303 h 1257"/>
                <a:gd name="T44" fmla="*/ 415 w 2450"/>
                <a:gd name="T45" fmla="*/ 233 h 1257"/>
                <a:gd name="T46" fmla="*/ 586 w 2450"/>
                <a:gd name="T47" fmla="*/ 158 h 1257"/>
                <a:gd name="T48" fmla="*/ 721 w 2450"/>
                <a:gd name="T49" fmla="*/ 92 h 1257"/>
                <a:gd name="T50" fmla="*/ 818 w 2450"/>
                <a:gd name="T51" fmla="*/ 40 h 1257"/>
                <a:gd name="T52" fmla="*/ 872 w 2450"/>
                <a:gd name="T53" fmla="*/ 8 h 1257"/>
                <a:gd name="T54" fmla="*/ 1138 w 2450"/>
                <a:gd name="T55" fmla="*/ 811 h 1257"/>
                <a:gd name="T56" fmla="*/ 1259 w 2450"/>
                <a:gd name="T57" fmla="*/ 553 h 1257"/>
                <a:gd name="T58" fmla="*/ 1200 w 2450"/>
                <a:gd name="T59" fmla="*/ 444 h 1257"/>
                <a:gd name="T60" fmla="*/ 1178 w 2450"/>
                <a:gd name="T61" fmla="*/ 361 h 1257"/>
                <a:gd name="T62" fmla="*/ 1183 w 2450"/>
                <a:gd name="T63" fmla="*/ 301 h 1257"/>
                <a:gd name="T64" fmla="*/ 1211 w 2450"/>
                <a:gd name="T65" fmla="*/ 259 h 1257"/>
                <a:gd name="T66" fmla="*/ 1249 w 2450"/>
                <a:gd name="T67" fmla="*/ 233 h 1257"/>
                <a:gd name="T68" fmla="*/ 1292 w 2450"/>
                <a:gd name="T69" fmla="*/ 217 h 1257"/>
                <a:gd name="T70" fmla="*/ 1330 w 2450"/>
                <a:gd name="T71" fmla="*/ 212 h 1257"/>
                <a:gd name="T72" fmla="*/ 1357 w 2450"/>
                <a:gd name="T73" fmla="*/ 210 h 1257"/>
                <a:gd name="T74" fmla="*/ 1375 w 2450"/>
                <a:gd name="T75" fmla="*/ 211 h 1257"/>
                <a:gd name="T76" fmla="*/ 1410 w 2450"/>
                <a:gd name="T77" fmla="*/ 215 h 1257"/>
                <a:gd name="T78" fmla="*/ 1453 w 2450"/>
                <a:gd name="T79" fmla="*/ 226 h 1257"/>
                <a:gd name="T80" fmla="*/ 1494 w 2450"/>
                <a:gd name="T81" fmla="*/ 249 h 1257"/>
                <a:gd name="T82" fmla="*/ 1526 w 2450"/>
                <a:gd name="T83" fmla="*/ 285 h 1257"/>
                <a:gd name="T84" fmla="*/ 1539 w 2450"/>
                <a:gd name="T85" fmla="*/ 339 h 1257"/>
                <a:gd name="T86" fmla="*/ 1527 w 2450"/>
                <a:gd name="T87" fmla="*/ 414 h 1257"/>
                <a:gd name="T88" fmla="*/ 1482 w 2450"/>
                <a:gd name="T89" fmla="*/ 513 h 1257"/>
                <a:gd name="T90" fmla="*/ 1543 w 2450"/>
                <a:gd name="T91" fmla="*/ 919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50" h="1257">
                  <a:moveTo>
                    <a:pt x="1834" y="0"/>
                  </a:moveTo>
                  <a:lnTo>
                    <a:pt x="1837" y="2"/>
                  </a:lnTo>
                  <a:lnTo>
                    <a:pt x="1845" y="7"/>
                  </a:lnTo>
                  <a:lnTo>
                    <a:pt x="1858" y="15"/>
                  </a:lnTo>
                  <a:lnTo>
                    <a:pt x="1876" y="25"/>
                  </a:lnTo>
                  <a:lnTo>
                    <a:pt x="1898" y="39"/>
                  </a:lnTo>
                  <a:lnTo>
                    <a:pt x="1925" y="54"/>
                  </a:lnTo>
                  <a:lnTo>
                    <a:pt x="1958" y="71"/>
                  </a:lnTo>
                  <a:lnTo>
                    <a:pt x="1994" y="91"/>
                  </a:lnTo>
                  <a:lnTo>
                    <a:pt x="2035" y="112"/>
                  </a:lnTo>
                  <a:lnTo>
                    <a:pt x="2080" y="135"/>
                  </a:lnTo>
                  <a:lnTo>
                    <a:pt x="2129" y="158"/>
                  </a:lnTo>
                  <a:lnTo>
                    <a:pt x="2183" y="182"/>
                  </a:lnTo>
                  <a:lnTo>
                    <a:pt x="2240" y="206"/>
                  </a:lnTo>
                  <a:lnTo>
                    <a:pt x="2301" y="232"/>
                  </a:lnTo>
                  <a:lnTo>
                    <a:pt x="2365" y="258"/>
                  </a:lnTo>
                  <a:lnTo>
                    <a:pt x="2410" y="275"/>
                  </a:lnTo>
                  <a:lnTo>
                    <a:pt x="2450" y="294"/>
                  </a:lnTo>
                  <a:lnTo>
                    <a:pt x="2413" y="318"/>
                  </a:lnTo>
                  <a:lnTo>
                    <a:pt x="2376" y="345"/>
                  </a:lnTo>
                  <a:lnTo>
                    <a:pt x="2328" y="385"/>
                  </a:lnTo>
                  <a:lnTo>
                    <a:pt x="2284" y="429"/>
                  </a:lnTo>
                  <a:lnTo>
                    <a:pt x="2244" y="476"/>
                  </a:lnTo>
                  <a:lnTo>
                    <a:pt x="2207" y="526"/>
                  </a:lnTo>
                  <a:lnTo>
                    <a:pt x="2174" y="579"/>
                  </a:lnTo>
                  <a:lnTo>
                    <a:pt x="2146" y="636"/>
                  </a:lnTo>
                  <a:lnTo>
                    <a:pt x="2120" y="636"/>
                  </a:lnTo>
                  <a:lnTo>
                    <a:pt x="2084" y="640"/>
                  </a:lnTo>
                  <a:lnTo>
                    <a:pt x="2050" y="647"/>
                  </a:lnTo>
                  <a:lnTo>
                    <a:pt x="2020" y="660"/>
                  </a:lnTo>
                  <a:lnTo>
                    <a:pt x="1991" y="679"/>
                  </a:lnTo>
                  <a:lnTo>
                    <a:pt x="1966" y="701"/>
                  </a:lnTo>
                  <a:lnTo>
                    <a:pt x="1944" y="726"/>
                  </a:lnTo>
                  <a:lnTo>
                    <a:pt x="1926" y="755"/>
                  </a:lnTo>
                  <a:lnTo>
                    <a:pt x="1913" y="786"/>
                  </a:lnTo>
                  <a:lnTo>
                    <a:pt x="1906" y="820"/>
                  </a:lnTo>
                  <a:lnTo>
                    <a:pt x="1902" y="855"/>
                  </a:lnTo>
                  <a:lnTo>
                    <a:pt x="1902" y="949"/>
                  </a:lnTo>
                  <a:lnTo>
                    <a:pt x="1904" y="976"/>
                  </a:lnTo>
                  <a:lnTo>
                    <a:pt x="1910" y="1004"/>
                  </a:lnTo>
                  <a:lnTo>
                    <a:pt x="1919" y="1029"/>
                  </a:lnTo>
                  <a:lnTo>
                    <a:pt x="1910" y="1055"/>
                  </a:lnTo>
                  <a:lnTo>
                    <a:pt x="1904" y="1082"/>
                  </a:lnTo>
                  <a:lnTo>
                    <a:pt x="1902" y="1110"/>
                  </a:lnTo>
                  <a:lnTo>
                    <a:pt x="1902" y="1203"/>
                  </a:lnTo>
                  <a:lnTo>
                    <a:pt x="1904" y="1231"/>
                  </a:lnTo>
                  <a:lnTo>
                    <a:pt x="1910" y="1257"/>
                  </a:lnTo>
                  <a:lnTo>
                    <a:pt x="0" y="1257"/>
                  </a:lnTo>
                  <a:lnTo>
                    <a:pt x="0" y="1175"/>
                  </a:lnTo>
                  <a:lnTo>
                    <a:pt x="1" y="1096"/>
                  </a:lnTo>
                  <a:lnTo>
                    <a:pt x="2" y="1020"/>
                  </a:lnTo>
                  <a:lnTo>
                    <a:pt x="3" y="949"/>
                  </a:lnTo>
                  <a:lnTo>
                    <a:pt x="5" y="882"/>
                  </a:lnTo>
                  <a:lnTo>
                    <a:pt x="10" y="817"/>
                  </a:lnTo>
                  <a:lnTo>
                    <a:pt x="14" y="757"/>
                  </a:lnTo>
                  <a:lnTo>
                    <a:pt x="21" y="700"/>
                  </a:lnTo>
                  <a:lnTo>
                    <a:pt x="30" y="646"/>
                  </a:lnTo>
                  <a:lnTo>
                    <a:pt x="41" y="596"/>
                  </a:lnTo>
                  <a:lnTo>
                    <a:pt x="54" y="549"/>
                  </a:lnTo>
                  <a:lnTo>
                    <a:pt x="70" y="505"/>
                  </a:lnTo>
                  <a:lnTo>
                    <a:pt x="91" y="464"/>
                  </a:lnTo>
                  <a:lnTo>
                    <a:pt x="114" y="426"/>
                  </a:lnTo>
                  <a:lnTo>
                    <a:pt x="142" y="391"/>
                  </a:lnTo>
                  <a:lnTo>
                    <a:pt x="173" y="359"/>
                  </a:lnTo>
                  <a:lnTo>
                    <a:pt x="210" y="330"/>
                  </a:lnTo>
                  <a:lnTo>
                    <a:pt x="251" y="303"/>
                  </a:lnTo>
                  <a:lnTo>
                    <a:pt x="299" y="280"/>
                  </a:lnTo>
                  <a:lnTo>
                    <a:pt x="350" y="258"/>
                  </a:lnTo>
                  <a:lnTo>
                    <a:pt x="415" y="233"/>
                  </a:lnTo>
                  <a:lnTo>
                    <a:pt x="475" y="207"/>
                  </a:lnTo>
                  <a:lnTo>
                    <a:pt x="532" y="182"/>
                  </a:lnTo>
                  <a:lnTo>
                    <a:pt x="586" y="158"/>
                  </a:lnTo>
                  <a:lnTo>
                    <a:pt x="636" y="135"/>
                  </a:lnTo>
                  <a:lnTo>
                    <a:pt x="681" y="113"/>
                  </a:lnTo>
                  <a:lnTo>
                    <a:pt x="721" y="92"/>
                  </a:lnTo>
                  <a:lnTo>
                    <a:pt x="758" y="73"/>
                  </a:lnTo>
                  <a:lnTo>
                    <a:pt x="790" y="55"/>
                  </a:lnTo>
                  <a:lnTo>
                    <a:pt x="818" y="40"/>
                  </a:lnTo>
                  <a:lnTo>
                    <a:pt x="840" y="26"/>
                  </a:lnTo>
                  <a:lnTo>
                    <a:pt x="858" y="15"/>
                  </a:lnTo>
                  <a:lnTo>
                    <a:pt x="872" y="8"/>
                  </a:lnTo>
                  <a:lnTo>
                    <a:pt x="879" y="2"/>
                  </a:lnTo>
                  <a:lnTo>
                    <a:pt x="881" y="1"/>
                  </a:lnTo>
                  <a:lnTo>
                    <a:pt x="1138" y="811"/>
                  </a:lnTo>
                  <a:lnTo>
                    <a:pt x="1172" y="920"/>
                  </a:lnTo>
                  <a:lnTo>
                    <a:pt x="1288" y="595"/>
                  </a:lnTo>
                  <a:lnTo>
                    <a:pt x="1259" y="553"/>
                  </a:lnTo>
                  <a:lnTo>
                    <a:pt x="1235" y="513"/>
                  </a:lnTo>
                  <a:lnTo>
                    <a:pt x="1215" y="477"/>
                  </a:lnTo>
                  <a:lnTo>
                    <a:pt x="1200" y="444"/>
                  </a:lnTo>
                  <a:lnTo>
                    <a:pt x="1189" y="414"/>
                  </a:lnTo>
                  <a:lnTo>
                    <a:pt x="1181" y="386"/>
                  </a:lnTo>
                  <a:lnTo>
                    <a:pt x="1178" y="361"/>
                  </a:lnTo>
                  <a:lnTo>
                    <a:pt x="1177" y="339"/>
                  </a:lnTo>
                  <a:lnTo>
                    <a:pt x="1179" y="319"/>
                  </a:lnTo>
                  <a:lnTo>
                    <a:pt x="1183" y="301"/>
                  </a:lnTo>
                  <a:lnTo>
                    <a:pt x="1191" y="285"/>
                  </a:lnTo>
                  <a:lnTo>
                    <a:pt x="1200" y="271"/>
                  </a:lnTo>
                  <a:lnTo>
                    <a:pt x="1211" y="259"/>
                  </a:lnTo>
                  <a:lnTo>
                    <a:pt x="1222" y="249"/>
                  </a:lnTo>
                  <a:lnTo>
                    <a:pt x="1235" y="240"/>
                  </a:lnTo>
                  <a:lnTo>
                    <a:pt x="1249" y="233"/>
                  </a:lnTo>
                  <a:lnTo>
                    <a:pt x="1263" y="226"/>
                  </a:lnTo>
                  <a:lnTo>
                    <a:pt x="1278" y="222"/>
                  </a:lnTo>
                  <a:lnTo>
                    <a:pt x="1292" y="217"/>
                  </a:lnTo>
                  <a:lnTo>
                    <a:pt x="1305" y="215"/>
                  </a:lnTo>
                  <a:lnTo>
                    <a:pt x="1318" y="213"/>
                  </a:lnTo>
                  <a:lnTo>
                    <a:pt x="1330" y="212"/>
                  </a:lnTo>
                  <a:lnTo>
                    <a:pt x="1340" y="211"/>
                  </a:lnTo>
                  <a:lnTo>
                    <a:pt x="1350" y="210"/>
                  </a:lnTo>
                  <a:lnTo>
                    <a:pt x="1357" y="210"/>
                  </a:lnTo>
                  <a:lnTo>
                    <a:pt x="1360" y="210"/>
                  </a:lnTo>
                  <a:lnTo>
                    <a:pt x="1367" y="210"/>
                  </a:lnTo>
                  <a:lnTo>
                    <a:pt x="1375" y="211"/>
                  </a:lnTo>
                  <a:lnTo>
                    <a:pt x="1386" y="212"/>
                  </a:lnTo>
                  <a:lnTo>
                    <a:pt x="1397" y="213"/>
                  </a:lnTo>
                  <a:lnTo>
                    <a:pt x="1410" y="215"/>
                  </a:lnTo>
                  <a:lnTo>
                    <a:pt x="1425" y="217"/>
                  </a:lnTo>
                  <a:lnTo>
                    <a:pt x="1439" y="222"/>
                  </a:lnTo>
                  <a:lnTo>
                    <a:pt x="1453" y="226"/>
                  </a:lnTo>
                  <a:lnTo>
                    <a:pt x="1468" y="233"/>
                  </a:lnTo>
                  <a:lnTo>
                    <a:pt x="1481" y="240"/>
                  </a:lnTo>
                  <a:lnTo>
                    <a:pt x="1494" y="249"/>
                  </a:lnTo>
                  <a:lnTo>
                    <a:pt x="1506" y="259"/>
                  </a:lnTo>
                  <a:lnTo>
                    <a:pt x="1516" y="271"/>
                  </a:lnTo>
                  <a:lnTo>
                    <a:pt x="1526" y="285"/>
                  </a:lnTo>
                  <a:lnTo>
                    <a:pt x="1532" y="301"/>
                  </a:lnTo>
                  <a:lnTo>
                    <a:pt x="1537" y="319"/>
                  </a:lnTo>
                  <a:lnTo>
                    <a:pt x="1539" y="339"/>
                  </a:lnTo>
                  <a:lnTo>
                    <a:pt x="1539" y="361"/>
                  </a:lnTo>
                  <a:lnTo>
                    <a:pt x="1535" y="386"/>
                  </a:lnTo>
                  <a:lnTo>
                    <a:pt x="1527" y="414"/>
                  </a:lnTo>
                  <a:lnTo>
                    <a:pt x="1516" y="444"/>
                  </a:lnTo>
                  <a:lnTo>
                    <a:pt x="1502" y="477"/>
                  </a:lnTo>
                  <a:lnTo>
                    <a:pt x="1482" y="513"/>
                  </a:lnTo>
                  <a:lnTo>
                    <a:pt x="1458" y="553"/>
                  </a:lnTo>
                  <a:lnTo>
                    <a:pt x="1428" y="595"/>
                  </a:lnTo>
                  <a:lnTo>
                    <a:pt x="1543" y="919"/>
                  </a:lnTo>
                  <a:lnTo>
                    <a:pt x="1578" y="810"/>
                  </a:lnTo>
                  <a:lnTo>
                    <a:pt x="18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562"/>
            <p:cNvSpPr>
              <a:spLocks/>
            </p:cNvSpPr>
            <p:nvPr/>
          </p:nvSpPr>
          <p:spPr bwMode="auto">
            <a:xfrm>
              <a:off x="10315575" y="2262188"/>
              <a:ext cx="185738" cy="217488"/>
            </a:xfrm>
            <a:custGeom>
              <a:avLst/>
              <a:gdLst>
                <a:gd name="T0" fmla="*/ 976 w 1174"/>
                <a:gd name="T1" fmla="*/ 17 h 1375"/>
                <a:gd name="T2" fmla="*/ 1128 w 1174"/>
                <a:gd name="T3" fmla="*/ 64 h 1375"/>
                <a:gd name="T4" fmla="*/ 1169 w 1174"/>
                <a:gd name="T5" fmla="*/ 97 h 1375"/>
                <a:gd name="T6" fmla="*/ 1169 w 1174"/>
                <a:gd name="T7" fmla="*/ 151 h 1375"/>
                <a:gd name="T8" fmla="*/ 1111 w 1174"/>
                <a:gd name="T9" fmla="*/ 278 h 1375"/>
                <a:gd name="T10" fmla="*/ 1071 w 1174"/>
                <a:gd name="T11" fmla="*/ 298 h 1375"/>
                <a:gd name="T12" fmla="*/ 913 w 1174"/>
                <a:gd name="T13" fmla="*/ 262 h 1375"/>
                <a:gd name="T14" fmla="*/ 767 w 1174"/>
                <a:gd name="T15" fmla="*/ 249 h 1375"/>
                <a:gd name="T16" fmla="*/ 622 w 1174"/>
                <a:gd name="T17" fmla="*/ 279 h 1375"/>
                <a:gd name="T18" fmla="*/ 533 w 1174"/>
                <a:gd name="T19" fmla="*/ 336 h 1375"/>
                <a:gd name="T20" fmla="*/ 471 w 1174"/>
                <a:gd name="T21" fmla="*/ 420 h 1375"/>
                <a:gd name="T22" fmla="*/ 454 w 1174"/>
                <a:gd name="T23" fmla="*/ 455 h 1375"/>
                <a:gd name="T24" fmla="*/ 770 w 1174"/>
                <a:gd name="T25" fmla="*/ 468 h 1375"/>
                <a:gd name="T26" fmla="*/ 782 w 1174"/>
                <a:gd name="T27" fmla="*/ 592 h 1375"/>
                <a:gd name="T28" fmla="*/ 757 w 1174"/>
                <a:gd name="T29" fmla="*/ 630 h 1375"/>
                <a:gd name="T30" fmla="*/ 414 w 1174"/>
                <a:gd name="T31" fmla="*/ 710 h 1375"/>
                <a:gd name="T32" fmla="*/ 770 w 1174"/>
                <a:gd name="T33" fmla="*/ 723 h 1375"/>
                <a:gd name="T34" fmla="*/ 782 w 1174"/>
                <a:gd name="T35" fmla="*/ 846 h 1375"/>
                <a:gd name="T36" fmla="*/ 757 w 1174"/>
                <a:gd name="T37" fmla="*/ 885 h 1375"/>
                <a:gd name="T38" fmla="*/ 455 w 1174"/>
                <a:gd name="T39" fmla="*/ 922 h 1375"/>
                <a:gd name="T40" fmla="*/ 506 w 1174"/>
                <a:gd name="T41" fmla="*/ 1010 h 1375"/>
                <a:gd name="T42" fmla="*/ 580 w 1174"/>
                <a:gd name="T43" fmla="*/ 1076 h 1375"/>
                <a:gd name="T44" fmla="*/ 700 w 1174"/>
                <a:gd name="T45" fmla="*/ 1119 h 1375"/>
                <a:gd name="T46" fmla="*/ 859 w 1174"/>
                <a:gd name="T47" fmla="*/ 1122 h 1375"/>
                <a:gd name="T48" fmla="*/ 1050 w 1174"/>
                <a:gd name="T49" fmla="*/ 1079 h 1375"/>
                <a:gd name="T50" fmla="*/ 1100 w 1174"/>
                <a:gd name="T51" fmla="*/ 1085 h 1375"/>
                <a:gd name="T52" fmla="*/ 1145 w 1174"/>
                <a:gd name="T53" fmla="*/ 1170 h 1375"/>
                <a:gd name="T54" fmla="*/ 1174 w 1174"/>
                <a:gd name="T55" fmla="*/ 1258 h 1375"/>
                <a:gd name="T56" fmla="*/ 1153 w 1174"/>
                <a:gd name="T57" fmla="*/ 1294 h 1375"/>
                <a:gd name="T58" fmla="*/ 1025 w 1174"/>
                <a:gd name="T59" fmla="*/ 1345 h 1375"/>
                <a:gd name="T60" fmla="*/ 802 w 1174"/>
                <a:gd name="T61" fmla="*/ 1375 h 1375"/>
                <a:gd name="T62" fmla="*/ 580 w 1174"/>
                <a:gd name="T63" fmla="*/ 1339 h 1375"/>
                <a:gd name="T64" fmla="*/ 437 w 1174"/>
                <a:gd name="T65" fmla="*/ 1270 h 1375"/>
                <a:gd name="T66" fmla="*/ 323 w 1174"/>
                <a:gd name="T67" fmla="*/ 1170 h 1375"/>
                <a:gd name="T68" fmla="*/ 237 w 1174"/>
                <a:gd name="T69" fmla="*/ 1040 h 1375"/>
                <a:gd name="T70" fmla="*/ 191 w 1174"/>
                <a:gd name="T71" fmla="*/ 922 h 1375"/>
                <a:gd name="T72" fmla="*/ 25 w 1174"/>
                <a:gd name="T73" fmla="*/ 885 h 1375"/>
                <a:gd name="T74" fmla="*/ 0 w 1174"/>
                <a:gd name="T75" fmla="*/ 845 h 1375"/>
                <a:gd name="T76" fmla="*/ 12 w 1174"/>
                <a:gd name="T77" fmla="*/ 721 h 1375"/>
                <a:gd name="T78" fmla="*/ 158 w 1174"/>
                <a:gd name="T79" fmla="*/ 708 h 1375"/>
                <a:gd name="T80" fmla="*/ 25 w 1174"/>
                <a:gd name="T81" fmla="*/ 629 h 1375"/>
                <a:gd name="T82" fmla="*/ 0 w 1174"/>
                <a:gd name="T83" fmla="*/ 590 h 1375"/>
                <a:gd name="T84" fmla="*/ 12 w 1174"/>
                <a:gd name="T85" fmla="*/ 466 h 1375"/>
                <a:gd name="T86" fmla="*/ 189 w 1174"/>
                <a:gd name="T87" fmla="*/ 454 h 1375"/>
                <a:gd name="T88" fmla="*/ 235 w 1174"/>
                <a:gd name="T89" fmla="*/ 335 h 1375"/>
                <a:gd name="T90" fmla="*/ 326 w 1174"/>
                <a:gd name="T91" fmla="*/ 200 h 1375"/>
                <a:gd name="T92" fmla="*/ 449 w 1174"/>
                <a:gd name="T93" fmla="*/ 95 h 1375"/>
                <a:gd name="T94" fmla="*/ 588 w 1174"/>
                <a:gd name="T95" fmla="*/ 31 h 1375"/>
                <a:gd name="T96" fmla="*/ 762 w 1174"/>
                <a:gd name="T97" fmla="*/ 1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4" h="1375">
                  <a:moveTo>
                    <a:pt x="834" y="0"/>
                  </a:moveTo>
                  <a:lnTo>
                    <a:pt x="905" y="5"/>
                  </a:lnTo>
                  <a:lnTo>
                    <a:pt x="976" y="17"/>
                  </a:lnTo>
                  <a:lnTo>
                    <a:pt x="1046" y="35"/>
                  </a:lnTo>
                  <a:lnTo>
                    <a:pt x="1115" y="59"/>
                  </a:lnTo>
                  <a:lnTo>
                    <a:pt x="1128" y="64"/>
                  </a:lnTo>
                  <a:lnTo>
                    <a:pt x="1141" y="72"/>
                  </a:lnTo>
                  <a:lnTo>
                    <a:pt x="1158" y="84"/>
                  </a:lnTo>
                  <a:lnTo>
                    <a:pt x="1169" y="97"/>
                  </a:lnTo>
                  <a:lnTo>
                    <a:pt x="1174" y="113"/>
                  </a:lnTo>
                  <a:lnTo>
                    <a:pt x="1174" y="131"/>
                  </a:lnTo>
                  <a:lnTo>
                    <a:pt x="1169" y="151"/>
                  </a:lnTo>
                  <a:lnTo>
                    <a:pt x="1145" y="207"/>
                  </a:lnTo>
                  <a:lnTo>
                    <a:pt x="1121" y="262"/>
                  </a:lnTo>
                  <a:lnTo>
                    <a:pt x="1111" y="278"/>
                  </a:lnTo>
                  <a:lnTo>
                    <a:pt x="1100" y="289"/>
                  </a:lnTo>
                  <a:lnTo>
                    <a:pt x="1087" y="296"/>
                  </a:lnTo>
                  <a:lnTo>
                    <a:pt x="1071" y="298"/>
                  </a:lnTo>
                  <a:lnTo>
                    <a:pt x="1052" y="296"/>
                  </a:lnTo>
                  <a:lnTo>
                    <a:pt x="983" y="278"/>
                  </a:lnTo>
                  <a:lnTo>
                    <a:pt x="913" y="262"/>
                  </a:lnTo>
                  <a:lnTo>
                    <a:pt x="865" y="254"/>
                  </a:lnTo>
                  <a:lnTo>
                    <a:pt x="815" y="249"/>
                  </a:lnTo>
                  <a:lnTo>
                    <a:pt x="767" y="249"/>
                  </a:lnTo>
                  <a:lnTo>
                    <a:pt x="719" y="253"/>
                  </a:lnTo>
                  <a:lnTo>
                    <a:pt x="670" y="263"/>
                  </a:lnTo>
                  <a:lnTo>
                    <a:pt x="622" y="279"/>
                  </a:lnTo>
                  <a:lnTo>
                    <a:pt x="589" y="295"/>
                  </a:lnTo>
                  <a:lnTo>
                    <a:pt x="560" y="314"/>
                  </a:lnTo>
                  <a:lnTo>
                    <a:pt x="533" y="336"/>
                  </a:lnTo>
                  <a:lnTo>
                    <a:pt x="509" y="362"/>
                  </a:lnTo>
                  <a:lnTo>
                    <a:pt x="489" y="389"/>
                  </a:lnTo>
                  <a:lnTo>
                    <a:pt x="471" y="420"/>
                  </a:lnTo>
                  <a:lnTo>
                    <a:pt x="455" y="453"/>
                  </a:lnTo>
                  <a:lnTo>
                    <a:pt x="454" y="454"/>
                  </a:lnTo>
                  <a:lnTo>
                    <a:pt x="454" y="455"/>
                  </a:lnTo>
                  <a:lnTo>
                    <a:pt x="741" y="455"/>
                  </a:lnTo>
                  <a:lnTo>
                    <a:pt x="757" y="458"/>
                  </a:lnTo>
                  <a:lnTo>
                    <a:pt x="770" y="468"/>
                  </a:lnTo>
                  <a:lnTo>
                    <a:pt x="779" y="481"/>
                  </a:lnTo>
                  <a:lnTo>
                    <a:pt x="782" y="498"/>
                  </a:lnTo>
                  <a:lnTo>
                    <a:pt x="782" y="592"/>
                  </a:lnTo>
                  <a:lnTo>
                    <a:pt x="779" y="607"/>
                  </a:lnTo>
                  <a:lnTo>
                    <a:pt x="770" y="622"/>
                  </a:lnTo>
                  <a:lnTo>
                    <a:pt x="757" y="630"/>
                  </a:lnTo>
                  <a:lnTo>
                    <a:pt x="741" y="634"/>
                  </a:lnTo>
                  <a:lnTo>
                    <a:pt x="414" y="634"/>
                  </a:lnTo>
                  <a:lnTo>
                    <a:pt x="414" y="710"/>
                  </a:lnTo>
                  <a:lnTo>
                    <a:pt x="741" y="710"/>
                  </a:lnTo>
                  <a:lnTo>
                    <a:pt x="757" y="714"/>
                  </a:lnTo>
                  <a:lnTo>
                    <a:pt x="770" y="723"/>
                  </a:lnTo>
                  <a:lnTo>
                    <a:pt x="779" y="736"/>
                  </a:lnTo>
                  <a:lnTo>
                    <a:pt x="782" y="752"/>
                  </a:lnTo>
                  <a:lnTo>
                    <a:pt x="782" y="846"/>
                  </a:lnTo>
                  <a:lnTo>
                    <a:pt x="779" y="863"/>
                  </a:lnTo>
                  <a:lnTo>
                    <a:pt x="770" y="876"/>
                  </a:lnTo>
                  <a:lnTo>
                    <a:pt x="757" y="885"/>
                  </a:lnTo>
                  <a:lnTo>
                    <a:pt x="741" y="888"/>
                  </a:lnTo>
                  <a:lnTo>
                    <a:pt x="442" y="888"/>
                  </a:lnTo>
                  <a:lnTo>
                    <a:pt x="455" y="922"/>
                  </a:lnTo>
                  <a:lnTo>
                    <a:pt x="470" y="953"/>
                  </a:lnTo>
                  <a:lnTo>
                    <a:pt x="487" y="983"/>
                  </a:lnTo>
                  <a:lnTo>
                    <a:pt x="506" y="1010"/>
                  </a:lnTo>
                  <a:lnTo>
                    <a:pt x="528" y="1034"/>
                  </a:lnTo>
                  <a:lnTo>
                    <a:pt x="553" y="1057"/>
                  </a:lnTo>
                  <a:lnTo>
                    <a:pt x="580" y="1076"/>
                  </a:lnTo>
                  <a:lnTo>
                    <a:pt x="612" y="1092"/>
                  </a:lnTo>
                  <a:lnTo>
                    <a:pt x="646" y="1105"/>
                  </a:lnTo>
                  <a:lnTo>
                    <a:pt x="700" y="1119"/>
                  </a:lnTo>
                  <a:lnTo>
                    <a:pt x="753" y="1125"/>
                  </a:lnTo>
                  <a:lnTo>
                    <a:pt x="806" y="1126"/>
                  </a:lnTo>
                  <a:lnTo>
                    <a:pt x="859" y="1122"/>
                  </a:lnTo>
                  <a:lnTo>
                    <a:pt x="913" y="1113"/>
                  </a:lnTo>
                  <a:lnTo>
                    <a:pt x="981" y="1097"/>
                  </a:lnTo>
                  <a:lnTo>
                    <a:pt x="1050" y="1079"/>
                  </a:lnTo>
                  <a:lnTo>
                    <a:pt x="1069" y="1076"/>
                  </a:lnTo>
                  <a:lnTo>
                    <a:pt x="1085" y="1078"/>
                  </a:lnTo>
                  <a:lnTo>
                    <a:pt x="1100" y="1085"/>
                  </a:lnTo>
                  <a:lnTo>
                    <a:pt x="1111" y="1097"/>
                  </a:lnTo>
                  <a:lnTo>
                    <a:pt x="1121" y="1114"/>
                  </a:lnTo>
                  <a:lnTo>
                    <a:pt x="1145" y="1170"/>
                  </a:lnTo>
                  <a:lnTo>
                    <a:pt x="1169" y="1226"/>
                  </a:lnTo>
                  <a:lnTo>
                    <a:pt x="1173" y="1242"/>
                  </a:lnTo>
                  <a:lnTo>
                    <a:pt x="1174" y="1258"/>
                  </a:lnTo>
                  <a:lnTo>
                    <a:pt x="1172" y="1271"/>
                  </a:lnTo>
                  <a:lnTo>
                    <a:pt x="1164" y="1283"/>
                  </a:lnTo>
                  <a:lnTo>
                    <a:pt x="1153" y="1294"/>
                  </a:lnTo>
                  <a:lnTo>
                    <a:pt x="1138" y="1303"/>
                  </a:lnTo>
                  <a:lnTo>
                    <a:pt x="1082" y="1326"/>
                  </a:lnTo>
                  <a:lnTo>
                    <a:pt x="1025" y="1345"/>
                  </a:lnTo>
                  <a:lnTo>
                    <a:pt x="950" y="1361"/>
                  </a:lnTo>
                  <a:lnTo>
                    <a:pt x="877" y="1372"/>
                  </a:lnTo>
                  <a:lnTo>
                    <a:pt x="802" y="1375"/>
                  </a:lnTo>
                  <a:lnTo>
                    <a:pt x="729" y="1371"/>
                  </a:lnTo>
                  <a:lnTo>
                    <a:pt x="654" y="1359"/>
                  </a:lnTo>
                  <a:lnTo>
                    <a:pt x="580" y="1339"/>
                  </a:lnTo>
                  <a:lnTo>
                    <a:pt x="529" y="1319"/>
                  </a:lnTo>
                  <a:lnTo>
                    <a:pt x="481" y="1296"/>
                  </a:lnTo>
                  <a:lnTo>
                    <a:pt x="437" y="1270"/>
                  </a:lnTo>
                  <a:lnTo>
                    <a:pt x="395" y="1240"/>
                  </a:lnTo>
                  <a:lnTo>
                    <a:pt x="357" y="1206"/>
                  </a:lnTo>
                  <a:lnTo>
                    <a:pt x="323" y="1170"/>
                  </a:lnTo>
                  <a:lnTo>
                    <a:pt x="291" y="1130"/>
                  </a:lnTo>
                  <a:lnTo>
                    <a:pt x="262" y="1086"/>
                  </a:lnTo>
                  <a:lnTo>
                    <a:pt x="237" y="1040"/>
                  </a:lnTo>
                  <a:lnTo>
                    <a:pt x="214" y="990"/>
                  </a:lnTo>
                  <a:lnTo>
                    <a:pt x="202" y="956"/>
                  </a:lnTo>
                  <a:lnTo>
                    <a:pt x="191" y="922"/>
                  </a:lnTo>
                  <a:lnTo>
                    <a:pt x="181" y="888"/>
                  </a:lnTo>
                  <a:lnTo>
                    <a:pt x="42" y="888"/>
                  </a:lnTo>
                  <a:lnTo>
                    <a:pt x="25" y="885"/>
                  </a:lnTo>
                  <a:lnTo>
                    <a:pt x="12" y="875"/>
                  </a:lnTo>
                  <a:lnTo>
                    <a:pt x="3" y="862"/>
                  </a:lnTo>
                  <a:lnTo>
                    <a:pt x="0" y="845"/>
                  </a:lnTo>
                  <a:lnTo>
                    <a:pt x="0" y="751"/>
                  </a:lnTo>
                  <a:lnTo>
                    <a:pt x="3" y="735"/>
                  </a:lnTo>
                  <a:lnTo>
                    <a:pt x="12" y="721"/>
                  </a:lnTo>
                  <a:lnTo>
                    <a:pt x="25" y="712"/>
                  </a:lnTo>
                  <a:lnTo>
                    <a:pt x="42" y="708"/>
                  </a:lnTo>
                  <a:lnTo>
                    <a:pt x="158" y="708"/>
                  </a:lnTo>
                  <a:lnTo>
                    <a:pt x="158" y="633"/>
                  </a:lnTo>
                  <a:lnTo>
                    <a:pt x="42" y="633"/>
                  </a:lnTo>
                  <a:lnTo>
                    <a:pt x="25" y="629"/>
                  </a:lnTo>
                  <a:lnTo>
                    <a:pt x="12" y="619"/>
                  </a:lnTo>
                  <a:lnTo>
                    <a:pt x="3" y="606"/>
                  </a:lnTo>
                  <a:lnTo>
                    <a:pt x="0" y="590"/>
                  </a:lnTo>
                  <a:lnTo>
                    <a:pt x="0" y="495"/>
                  </a:lnTo>
                  <a:lnTo>
                    <a:pt x="3" y="480"/>
                  </a:lnTo>
                  <a:lnTo>
                    <a:pt x="12" y="466"/>
                  </a:lnTo>
                  <a:lnTo>
                    <a:pt x="25" y="457"/>
                  </a:lnTo>
                  <a:lnTo>
                    <a:pt x="42" y="454"/>
                  </a:lnTo>
                  <a:lnTo>
                    <a:pt x="189" y="454"/>
                  </a:lnTo>
                  <a:lnTo>
                    <a:pt x="194" y="438"/>
                  </a:lnTo>
                  <a:lnTo>
                    <a:pt x="213" y="386"/>
                  </a:lnTo>
                  <a:lnTo>
                    <a:pt x="235" y="335"/>
                  </a:lnTo>
                  <a:lnTo>
                    <a:pt x="261" y="288"/>
                  </a:lnTo>
                  <a:lnTo>
                    <a:pt x="292" y="243"/>
                  </a:lnTo>
                  <a:lnTo>
                    <a:pt x="326" y="200"/>
                  </a:lnTo>
                  <a:lnTo>
                    <a:pt x="364" y="161"/>
                  </a:lnTo>
                  <a:lnTo>
                    <a:pt x="406" y="125"/>
                  </a:lnTo>
                  <a:lnTo>
                    <a:pt x="449" y="95"/>
                  </a:lnTo>
                  <a:lnTo>
                    <a:pt x="494" y="70"/>
                  </a:lnTo>
                  <a:lnTo>
                    <a:pt x="540" y="49"/>
                  </a:lnTo>
                  <a:lnTo>
                    <a:pt x="588" y="31"/>
                  </a:lnTo>
                  <a:lnTo>
                    <a:pt x="638" y="18"/>
                  </a:lnTo>
                  <a:lnTo>
                    <a:pt x="689" y="8"/>
                  </a:lnTo>
                  <a:lnTo>
                    <a:pt x="762" y="1"/>
                  </a:lnTo>
                  <a:lnTo>
                    <a:pt x="8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563"/>
            <p:cNvSpPr>
              <a:spLocks/>
            </p:cNvSpPr>
            <p:nvPr/>
          </p:nvSpPr>
          <p:spPr bwMode="auto">
            <a:xfrm>
              <a:off x="10088563" y="1908176"/>
              <a:ext cx="225425" cy="300038"/>
            </a:xfrm>
            <a:custGeom>
              <a:avLst/>
              <a:gdLst>
                <a:gd name="T0" fmla="*/ 821 w 1423"/>
                <a:gd name="T1" fmla="*/ 6 h 1897"/>
                <a:gd name="T2" fmla="*/ 945 w 1423"/>
                <a:gd name="T3" fmla="*/ 41 h 1897"/>
                <a:gd name="T4" fmla="*/ 1047 w 1423"/>
                <a:gd name="T5" fmla="*/ 95 h 1897"/>
                <a:gd name="T6" fmla="*/ 1124 w 1423"/>
                <a:gd name="T7" fmla="*/ 159 h 1897"/>
                <a:gd name="T8" fmla="*/ 1167 w 1423"/>
                <a:gd name="T9" fmla="*/ 209 h 1897"/>
                <a:gd name="T10" fmla="*/ 1180 w 1423"/>
                <a:gd name="T11" fmla="*/ 230 h 1897"/>
                <a:gd name="T12" fmla="*/ 1190 w 1423"/>
                <a:gd name="T13" fmla="*/ 232 h 1897"/>
                <a:gd name="T14" fmla="*/ 1216 w 1423"/>
                <a:gd name="T15" fmla="*/ 240 h 1897"/>
                <a:gd name="T16" fmla="*/ 1252 w 1423"/>
                <a:gd name="T17" fmla="*/ 260 h 1897"/>
                <a:gd name="T18" fmla="*/ 1294 w 1423"/>
                <a:gd name="T19" fmla="*/ 295 h 1897"/>
                <a:gd name="T20" fmla="*/ 1332 w 1423"/>
                <a:gd name="T21" fmla="*/ 351 h 1897"/>
                <a:gd name="T22" fmla="*/ 1364 w 1423"/>
                <a:gd name="T23" fmla="*/ 433 h 1897"/>
                <a:gd name="T24" fmla="*/ 1381 w 1423"/>
                <a:gd name="T25" fmla="*/ 545 h 1897"/>
                <a:gd name="T26" fmla="*/ 1378 w 1423"/>
                <a:gd name="T27" fmla="*/ 693 h 1897"/>
                <a:gd name="T28" fmla="*/ 1353 w 1423"/>
                <a:gd name="T29" fmla="*/ 859 h 1897"/>
                <a:gd name="T30" fmla="*/ 1362 w 1423"/>
                <a:gd name="T31" fmla="*/ 903 h 1897"/>
                <a:gd name="T32" fmla="*/ 1394 w 1423"/>
                <a:gd name="T33" fmla="*/ 917 h 1897"/>
                <a:gd name="T34" fmla="*/ 1416 w 1423"/>
                <a:gd name="T35" fmla="*/ 950 h 1897"/>
                <a:gd name="T36" fmla="*/ 1423 w 1423"/>
                <a:gd name="T37" fmla="*/ 1011 h 1897"/>
                <a:gd name="T38" fmla="*/ 1410 w 1423"/>
                <a:gd name="T39" fmla="*/ 1108 h 1897"/>
                <a:gd name="T40" fmla="*/ 1370 w 1423"/>
                <a:gd name="T41" fmla="*/ 1239 h 1897"/>
                <a:gd name="T42" fmla="*/ 1328 w 1423"/>
                <a:gd name="T43" fmla="*/ 1320 h 1897"/>
                <a:gd name="T44" fmla="*/ 1292 w 1423"/>
                <a:gd name="T45" fmla="*/ 1353 h 1897"/>
                <a:gd name="T46" fmla="*/ 1259 w 1423"/>
                <a:gd name="T47" fmla="*/ 1445 h 1897"/>
                <a:gd name="T48" fmla="*/ 1194 w 1423"/>
                <a:gd name="T49" fmla="*/ 1585 h 1897"/>
                <a:gd name="T50" fmla="*/ 1096 w 1423"/>
                <a:gd name="T51" fmla="*/ 1715 h 1897"/>
                <a:gd name="T52" fmla="*/ 966 w 1423"/>
                <a:gd name="T53" fmla="*/ 1821 h 1897"/>
                <a:gd name="T54" fmla="*/ 813 w 1423"/>
                <a:gd name="T55" fmla="*/ 1885 h 1897"/>
                <a:gd name="T56" fmla="*/ 659 w 1423"/>
                <a:gd name="T57" fmla="*/ 1894 h 1897"/>
                <a:gd name="T58" fmla="*/ 508 w 1423"/>
                <a:gd name="T59" fmla="*/ 1850 h 1897"/>
                <a:gd name="T60" fmla="*/ 375 w 1423"/>
                <a:gd name="T61" fmla="*/ 1765 h 1897"/>
                <a:gd name="T62" fmla="*/ 271 w 1423"/>
                <a:gd name="T63" fmla="*/ 1653 h 1897"/>
                <a:gd name="T64" fmla="*/ 195 w 1423"/>
                <a:gd name="T65" fmla="*/ 1525 h 1897"/>
                <a:gd name="T66" fmla="*/ 150 w 1423"/>
                <a:gd name="T67" fmla="*/ 1397 h 1897"/>
                <a:gd name="T68" fmla="*/ 119 w 1423"/>
                <a:gd name="T69" fmla="*/ 1347 h 1897"/>
                <a:gd name="T70" fmla="*/ 81 w 1423"/>
                <a:gd name="T71" fmla="*/ 1299 h 1897"/>
                <a:gd name="T72" fmla="*/ 39 w 1423"/>
                <a:gd name="T73" fmla="*/ 1199 h 1897"/>
                <a:gd name="T74" fmla="*/ 6 w 1423"/>
                <a:gd name="T75" fmla="*/ 1071 h 1897"/>
                <a:gd name="T76" fmla="*/ 0 w 1423"/>
                <a:gd name="T77" fmla="*/ 988 h 1897"/>
                <a:gd name="T78" fmla="*/ 13 w 1423"/>
                <a:gd name="T79" fmla="*/ 936 h 1897"/>
                <a:gd name="T80" fmla="*/ 39 w 1423"/>
                <a:gd name="T81" fmla="*/ 911 h 1897"/>
                <a:gd name="T82" fmla="*/ 72 w 1423"/>
                <a:gd name="T83" fmla="*/ 903 h 1897"/>
                <a:gd name="T84" fmla="*/ 60 w 1423"/>
                <a:gd name="T85" fmla="*/ 815 h 1897"/>
                <a:gd name="T86" fmla="*/ 43 w 1423"/>
                <a:gd name="T87" fmla="*/ 638 h 1897"/>
                <a:gd name="T88" fmla="*/ 72 w 1423"/>
                <a:gd name="T89" fmla="*/ 477 h 1897"/>
                <a:gd name="T90" fmla="*/ 138 w 1423"/>
                <a:gd name="T91" fmla="*/ 343 h 1897"/>
                <a:gd name="T92" fmla="*/ 226 w 1423"/>
                <a:gd name="T93" fmla="*/ 233 h 1897"/>
                <a:gd name="T94" fmla="*/ 340 w 1423"/>
                <a:gd name="T95" fmla="*/ 133 h 1897"/>
                <a:gd name="T96" fmla="*/ 452 w 1423"/>
                <a:gd name="T97" fmla="*/ 62 h 1897"/>
                <a:gd name="T98" fmla="*/ 575 w 1423"/>
                <a:gd name="T99" fmla="*/ 16 h 1897"/>
                <a:gd name="T100" fmla="*/ 722 w 1423"/>
                <a:gd name="T10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3" h="1897">
                  <a:moveTo>
                    <a:pt x="722" y="0"/>
                  </a:moveTo>
                  <a:lnTo>
                    <a:pt x="774" y="1"/>
                  </a:lnTo>
                  <a:lnTo>
                    <a:pt x="821" y="6"/>
                  </a:lnTo>
                  <a:lnTo>
                    <a:pt x="866" y="15"/>
                  </a:lnTo>
                  <a:lnTo>
                    <a:pt x="906" y="27"/>
                  </a:lnTo>
                  <a:lnTo>
                    <a:pt x="945" y="41"/>
                  </a:lnTo>
                  <a:lnTo>
                    <a:pt x="980" y="58"/>
                  </a:lnTo>
                  <a:lnTo>
                    <a:pt x="1012" y="75"/>
                  </a:lnTo>
                  <a:lnTo>
                    <a:pt x="1047" y="95"/>
                  </a:lnTo>
                  <a:lnTo>
                    <a:pt x="1076" y="117"/>
                  </a:lnTo>
                  <a:lnTo>
                    <a:pt x="1102" y="138"/>
                  </a:lnTo>
                  <a:lnTo>
                    <a:pt x="1124" y="159"/>
                  </a:lnTo>
                  <a:lnTo>
                    <a:pt x="1141" y="177"/>
                  </a:lnTo>
                  <a:lnTo>
                    <a:pt x="1156" y="195"/>
                  </a:lnTo>
                  <a:lnTo>
                    <a:pt x="1167" y="209"/>
                  </a:lnTo>
                  <a:lnTo>
                    <a:pt x="1174" y="220"/>
                  </a:lnTo>
                  <a:lnTo>
                    <a:pt x="1179" y="228"/>
                  </a:lnTo>
                  <a:lnTo>
                    <a:pt x="1180" y="230"/>
                  </a:lnTo>
                  <a:lnTo>
                    <a:pt x="1181" y="230"/>
                  </a:lnTo>
                  <a:lnTo>
                    <a:pt x="1184" y="231"/>
                  </a:lnTo>
                  <a:lnTo>
                    <a:pt x="1190" y="232"/>
                  </a:lnTo>
                  <a:lnTo>
                    <a:pt x="1197" y="233"/>
                  </a:lnTo>
                  <a:lnTo>
                    <a:pt x="1206" y="237"/>
                  </a:lnTo>
                  <a:lnTo>
                    <a:pt x="1216" y="240"/>
                  </a:lnTo>
                  <a:lnTo>
                    <a:pt x="1227" y="245"/>
                  </a:lnTo>
                  <a:lnTo>
                    <a:pt x="1240" y="251"/>
                  </a:lnTo>
                  <a:lnTo>
                    <a:pt x="1252" y="260"/>
                  </a:lnTo>
                  <a:lnTo>
                    <a:pt x="1266" y="268"/>
                  </a:lnTo>
                  <a:lnTo>
                    <a:pt x="1280" y="280"/>
                  </a:lnTo>
                  <a:lnTo>
                    <a:pt x="1294" y="295"/>
                  </a:lnTo>
                  <a:lnTo>
                    <a:pt x="1307" y="310"/>
                  </a:lnTo>
                  <a:lnTo>
                    <a:pt x="1320" y="329"/>
                  </a:lnTo>
                  <a:lnTo>
                    <a:pt x="1332" y="351"/>
                  </a:lnTo>
                  <a:lnTo>
                    <a:pt x="1344" y="375"/>
                  </a:lnTo>
                  <a:lnTo>
                    <a:pt x="1354" y="402"/>
                  </a:lnTo>
                  <a:lnTo>
                    <a:pt x="1364" y="433"/>
                  </a:lnTo>
                  <a:lnTo>
                    <a:pt x="1372" y="467"/>
                  </a:lnTo>
                  <a:lnTo>
                    <a:pt x="1377" y="504"/>
                  </a:lnTo>
                  <a:lnTo>
                    <a:pt x="1381" y="545"/>
                  </a:lnTo>
                  <a:lnTo>
                    <a:pt x="1383" y="591"/>
                  </a:lnTo>
                  <a:lnTo>
                    <a:pt x="1382" y="639"/>
                  </a:lnTo>
                  <a:lnTo>
                    <a:pt x="1378" y="693"/>
                  </a:lnTo>
                  <a:lnTo>
                    <a:pt x="1373" y="751"/>
                  </a:lnTo>
                  <a:lnTo>
                    <a:pt x="1363" y="814"/>
                  </a:lnTo>
                  <a:lnTo>
                    <a:pt x="1353" y="859"/>
                  </a:lnTo>
                  <a:lnTo>
                    <a:pt x="1340" y="903"/>
                  </a:lnTo>
                  <a:lnTo>
                    <a:pt x="1351" y="903"/>
                  </a:lnTo>
                  <a:lnTo>
                    <a:pt x="1362" y="903"/>
                  </a:lnTo>
                  <a:lnTo>
                    <a:pt x="1373" y="907"/>
                  </a:lnTo>
                  <a:lnTo>
                    <a:pt x="1384" y="910"/>
                  </a:lnTo>
                  <a:lnTo>
                    <a:pt x="1394" y="917"/>
                  </a:lnTo>
                  <a:lnTo>
                    <a:pt x="1402" y="925"/>
                  </a:lnTo>
                  <a:lnTo>
                    <a:pt x="1410" y="936"/>
                  </a:lnTo>
                  <a:lnTo>
                    <a:pt x="1416" y="950"/>
                  </a:lnTo>
                  <a:lnTo>
                    <a:pt x="1421" y="967"/>
                  </a:lnTo>
                  <a:lnTo>
                    <a:pt x="1423" y="987"/>
                  </a:lnTo>
                  <a:lnTo>
                    <a:pt x="1423" y="1011"/>
                  </a:lnTo>
                  <a:lnTo>
                    <a:pt x="1422" y="1040"/>
                  </a:lnTo>
                  <a:lnTo>
                    <a:pt x="1417" y="1071"/>
                  </a:lnTo>
                  <a:lnTo>
                    <a:pt x="1410" y="1108"/>
                  </a:lnTo>
                  <a:lnTo>
                    <a:pt x="1399" y="1149"/>
                  </a:lnTo>
                  <a:lnTo>
                    <a:pt x="1384" y="1197"/>
                  </a:lnTo>
                  <a:lnTo>
                    <a:pt x="1370" y="1239"/>
                  </a:lnTo>
                  <a:lnTo>
                    <a:pt x="1355" y="1273"/>
                  </a:lnTo>
                  <a:lnTo>
                    <a:pt x="1342" y="1299"/>
                  </a:lnTo>
                  <a:lnTo>
                    <a:pt x="1328" y="1320"/>
                  </a:lnTo>
                  <a:lnTo>
                    <a:pt x="1316" y="1337"/>
                  </a:lnTo>
                  <a:lnTo>
                    <a:pt x="1303" y="1347"/>
                  </a:lnTo>
                  <a:lnTo>
                    <a:pt x="1292" y="1353"/>
                  </a:lnTo>
                  <a:lnTo>
                    <a:pt x="1281" y="1355"/>
                  </a:lnTo>
                  <a:lnTo>
                    <a:pt x="1272" y="1400"/>
                  </a:lnTo>
                  <a:lnTo>
                    <a:pt x="1259" y="1445"/>
                  </a:lnTo>
                  <a:lnTo>
                    <a:pt x="1241" y="1493"/>
                  </a:lnTo>
                  <a:lnTo>
                    <a:pt x="1219" y="1539"/>
                  </a:lnTo>
                  <a:lnTo>
                    <a:pt x="1194" y="1585"/>
                  </a:lnTo>
                  <a:lnTo>
                    <a:pt x="1165" y="1630"/>
                  </a:lnTo>
                  <a:lnTo>
                    <a:pt x="1132" y="1674"/>
                  </a:lnTo>
                  <a:lnTo>
                    <a:pt x="1096" y="1715"/>
                  </a:lnTo>
                  <a:lnTo>
                    <a:pt x="1056" y="1754"/>
                  </a:lnTo>
                  <a:lnTo>
                    <a:pt x="1013" y="1789"/>
                  </a:lnTo>
                  <a:lnTo>
                    <a:pt x="966" y="1821"/>
                  </a:lnTo>
                  <a:lnTo>
                    <a:pt x="916" y="1848"/>
                  </a:lnTo>
                  <a:lnTo>
                    <a:pt x="864" y="1870"/>
                  </a:lnTo>
                  <a:lnTo>
                    <a:pt x="813" y="1885"/>
                  </a:lnTo>
                  <a:lnTo>
                    <a:pt x="763" y="1894"/>
                  </a:lnTo>
                  <a:lnTo>
                    <a:pt x="711" y="1897"/>
                  </a:lnTo>
                  <a:lnTo>
                    <a:pt x="659" y="1894"/>
                  </a:lnTo>
                  <a:lnTo>
                    <a:pt x="608" y="1885"/>
                  </a:lnTo>
                  <a:lnTo>
                    <a:pt x="557" y="1871"/>
                  </a:lnTo>
                  <a:lnTo>
                    <a:pt x="508" y="1850"/>
                  </a:lnTo>
                  <a:lnTo>
                    <a:pt x="461" y="1826"/>
                  </a:lnTo>
                  <a:lnTo>
                    <a:pt x="417" y="1796"/>
                  </a:lnTo>
                  <a:lnTo>
                    <a:pt x="375" y="1765"/>
                  </a:lnTo>
                  <a:lnTo>
                    <a:pt x="338" y="1730"/>
                  </a:lnTo>
                  <a:lnTo>
                    <a:pt x="303" y="1692"/>
                  </a:lnTo>
                  <a:lnTo>
                    <a:pt x="271" y="1653"/>
                  </a:lnTo>
                  <a:lnTo>
                    <a:pt x="242" y="1611"/>
                  </a:lnTo>
                  <a:lnTo>
                    <a:pt x="217" y="1568"/>
                  </a:lnTo>
                  <a:lnTo>
                    <a:pt x="195" y="1525"/>
                  </a:lnTo>
                  <a:lnTo>
                    <a:pt x="176" y="1483"/>
                  </a:lnTo>
                  <a:lnTo>
                    <a:pt x="162" y="1439"/>
                  </a:lnTo>
                  <a:lnTo>
                    <a:pt x="150" y="1397"/>
                  </a:lnTo>
                  <a:lnTo>
                    <a:pt x="142" y="1355"/>
                  </a:lnTo>
                  <a:lnTo>
                    <a:pt x="131" y="1353"/>
                  </a:lnTo>
                  <a:lnTo>
                    <a:pt x="119" y="1347"/>
                  </a:lnTo>
                  <a:lnTo>
                    <a:pt x="107" y="1337"/>
                  </a:lnTo>
                  <a:lnTo>
                    <a:pt x="94" y="1320"/>
                  </a:lnTo>
                  <a:lnTo>
                    <a:pt x="81" y="1299"/>
                  </a:lnTo>
                  <a:lnTo>
                    <a:pt x="68" y="1273"/>
                  </a:lnTo>
                  <a:lnTo>
                    <a:pt x="53" y="1239"/>
                  </a:lnTo>
                  <a:lnTo>
                    <a:pt x="39" y="1199"/>
                  </a:lnTo>
                  <a:lnTo>
                    <a:pt x="24" y="1149"/>
                  </a:lnTo>
                  <a:lnTo>
                    <a:pt x="14" y="1109"/>
                  </a:lnTo>
                  <a:lnTo>
                    <a:pt x="6" y="1071"/>
                  </a:lnTo>
                  <a:lnTo>
                    <a:pt x="2" y="1040"/>
                  </a:lnTo>
                  <a:lnTo>
                    <a:pt x="0" y="1012"/>
                  </a:lnTo>
                  <a:lnTo>
                    <a:pt x="0" y="988"/>
                  </a:lnTo>
                  <a:lnTo>
                    <a:pt x="3" y="967"/>
                  </a:lnTo>
                  <a:lnTo>
                    <a:pt x="7" y="951"/>
                  </a:lnTo>
                  <a:lnTo>
                    <a:pt x="13" y="936"/>
                  </a:lnTo>
                  <a:lnTo>
                    <a:pt x="21" y="925"/>
                  </a:lnTo>
                  <a:lnTo>
                    <a:pt x="29" y="917"/>
                  </a:lnTo>
                  <a:lnTo>
                    <a:pt x="39" y="911"/>
                  </a:lnTo>
                  <a:lnTo>
                    <a:pt x="50" y="907"/>
                  </a:lnTo>
                  <a:lnTo>
                    <a:pt x="61" y="905"/>
                  </a:lnTo>
                  <a:lnTo>
                    <a:pt x="72" y="903"/>
                  </a:lnTo>
                  <a:lnTo>
                    <a:pt x="83" y="905"/>
                  </a:lnTo>
                  <a:lnTo>
                    <a:pt x="70" y="860"/>
                  </a:lnTo>
                  <a:lnTo>
                    <a:pt x="60" y="815"/>
                  </a:lnTo>
                  <a:lnTo>
                    <a:pt x="50" y="754"/>
                  </a:lnTo>
                  <a:lnTo>
                    <a:pt x="44" y="695"/>
                  </a:lnTo>
                  <a:lnTo>
                    <a:pt x="43" y="638"/>
                  </a:lnTo>
                  <a:lnTo>
                    <a:pt x="47" y="582"/>
                  </a:lnTo>
                  <a:lnTo>
                    <a:pt x="58" y="527"/>
                  </a:lnTo>
                  <a:lnTo>
                    <a:pt x="72" y="477"/>
                  </a:lnTo>
                  <a:lnTo>
                    <a:pt x="91" y="430"/>
                  </a:lnTo>
                  <a:lnTo>
                    <a:pt x="113" y="385"/>
                  </a:lnTo>
                  <a:lnTo>
                    <a:pt x="138" y="343"/>
                  </a:lnTo>
                  <a:lnTo>
                    <a:pt x="165" y="303"/>
                  </a:lnTo>
                  <a:lnTo>
                    <a:pt x="195" y="267"/>
                  </a:lnTo>
                  <a:lnTo>
                    <a:pt x="226" y="233"/>
                  </a:lnTo>
                  <a:lnTo>
                    <a:pt x="262" y="197"/>
                  </a:lnTo>
                  <a:lnTo>
                    <a:pt x="299" y="164"/>
                  </a:lnTo>
                  <a:lnTo>
                    <a:pt x="340" y="133"/>
                  </a:lnTo>
                  <a:lnTo>
                    <a:pt x="381" y="105"/>
                  </a:lnTo>
                  <a:lnTo>
                    <a:pt x="416" y="83"/>
                  </a:lnTo>
                  <a:lnTo>
                    <a:pt x="452" y="62"/>
                  </a:lnTo>
                  <a:lnTo>
                    <a:pt x="490" y="43"/>
                  </a:lnTo>
                  <a:lnTo>
                    <a:pt x="531" y="28"/>
                  </a:lnTo>
                  <a:lnTo>
                    <a:pt x="575" y="16"/>
                  </a:lnTo>
                  <a:lnTo>
                    <a:pt x="621" y="7"/>
                  </a:lnTo>
                  <a:lnTo>
                    <a:pt x="668" y="2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8" name="Group 1167"/>
          <p:cNvGrpSpPr/>
          <p:nvPr/>
        </p:nvGrpSpPr>
        <p:grpSpPr>
          <a:xfrm>
            <a:off x="10965134" y="1908176"/>
            <a:ext cx="542925" cy="571500"/>
            <a:chOff x="10937875" y="1908176"/>
            <a:chExt cx="542925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4" name="Freeform 568"/>
            <p:cNvSpPr>
              <a:spLocks/>
            </p:cNvSpPr>
            <p:nvPr/>
          </p:nvSpPr>
          <p:spPr bwMode="auto">
            <a:xfrm>
              <a:off x="11039475" y="1908176"/>
              <a:ext cx="227013" cy="303213"/>
            </a:xfrm>
            <a:custGeom>
              <a:avLst/>
              <a:gdLst>
                <a:gd name="T0" fmla="*/ 829 w 1438"/>
                <a:gd name="T1" fmla="*/ 6 h 1912"/>
                <a:gd name="T2" fmla="*/ 954 w 1438"/>
                <a:gd name="T3" fmla="*/ 41 h 1912"/>
                <a:gd name="T4" fmla="*/ 1056 w 1438"/>
                <a:gd name="T5" fmla="*/ 96 h 1912"/>
                <a:gd name="T6" fmla="*/ 1134 w 1438"/>
                <a:gd name="T7" fmla="*/ 160 h 1912"/>
                <a:gd name="T8" fmla="*/ 1177 w 1438"/>
                <a:gd name="T9" fmla="*/ 210 h 1912"/>
                <a:gd name="T10" fmla="*/ 1192 w 1438"/>
                <a:gd name="T11" fmla="*/ 232 h 1912"/>
                <a:gd name="T12" fmla="*/ 1201 w 1438"/>
                <a:gd name="T13" fmla="*/ 233 h 1912"/>
                <a:gd name="T14" fmla="*/ 1228 w 1438"/>
                <a:gd name="T15" fmla="*/ 242 h 1912"/>
                <a:gd name="T16" fmla="*/ 1265 w 1438"/>
                <a:gd name="T17" fmla="*/ 261 h 1912"/>
                <a:gd name="T18" fmla="*/ 1306 w 1438"/>
                <a:gd name="T19" fmla="*/ 297 h 1912"/>
                <a:gd name="T20" fmla="*/ 1345 w 1438"/>
                <a:gd name="T21" fmla="*/ 354 h 1912"/>
                <a:gd name="T22" fmla="*/ 1376 w 1438"/>
                <a:gd name="T23" fmla="*/ 436 h 1912"/>
                <a:gd name="T24" fmla="*/ 1395 w 1438"/>
                <a:gd name="T25" fmla="*/ 549 h 1912"/>
                <a:gd name="T26" fmla="*/ 1391 w 1438"/>
                <a:gd name="T27" fmla="*/ 700 h 1912"/>
                <a:gd name="T28" fmla="*/ 1366 w 1438"/>
                <a:gd name="T29" fmla="*/ 865 h 1912"/>
                <a:gd name="T30" fmla="*/ 1375 w 1438"/>
                <a:gd name="T31" fmla="*/ 911 h 1912"/>
                <a:gd name="T32" fmla="*/ 1407 w 1438"/>
                <a:gd name="T33" fmla="*/ 924 h 1912"/>
                <a:gd name="T34" fmla="*/ 1430 w 1438"/>
                <a:gd name="T35" fmla="*/ 957 h 1912"/>
                <a:gd name="T36" fmla="*/ 1438 w 1438"/>
                <a:gd name="T37" fmla="*/ 1019 h 1912"/>
                <a:gd name="T38" fmla="*/ 1423 w 1438"/>
                <a:gd name="T39" fmla="*/ 1116 h 1912"/>
                <a:gd name="T40" fmla="*/ 1385 w 1438"/>
                <a:gd name="T41" fmla="*/ 1241 h 1912"/>
                <a:gd name="T42" fmla="*/ 1346 w 1438"/>
                <a:gd name="T43" fmla="*/ 1322 h 1912"/>
                <a:gd name="T44" fmla="*/ 1312 w 1438"/>
                <a:gd name="T45" fmla="*/ 1359 h 1912"/>
                <a:gd name="T46" fmla="*/ 1283 w 1438"/>
                <a:gd name="T47" fmla="*/ 1410 h 1912"/>
                <a:gd name="T48" fmla="*/ 1231 w 1438"/>
                <a:gd name="T49" fmla="*/ 1551 h 1912"/>
                <a:gd name="T50" fmla="*/ 1143 w 1438"/>
                <a:gd name="T51" fmla="*/ 1686 h 1912"/>
                <a:gd name="T52" fmla="*/ 1022 w 1438"/>
                <a:gd name="T53" fmla="*/ 1802 h 1912"/>
                <a:gd name="T54" fmla="*/ 872 w 1438"/>
                <a:gd name="T55" fmla="*/ 1884 h 1912"/>
                <a:gd name="T56" fmla="*/ 717 w 1438"/>
                <a:gd name="T57" fmla="*/ 1912 h 1912"/>
                <a:gd name="T58" fmla="*/ 563 w 1438"/>
                <a:gd name="T59" fmla="*/ 1885 h 1912"/>
                <a:gd name="T60" fmla="*/ 421 w 1438"/>
                <a:gd name="T61" fmla="*/ 1811 h 1912"/>
                <a:gd name="T62" fmla="*/ 305 w 1438"/>
                <a:gd name="T63" fmla="*/ 1705 h 1912"/>
                <a:gd name="T64" fmla="*/ 220 w 1438"/>
                <a:gd name="T65" fmla="*/ 1582 h 1912"/>
                <a:gd name="T66" fmla="*/ 164 w 1438"/>
                <a:gd name="T67" fmla="*/ 1450 h 1912"/>
                <a:gd name="T68" fmla="*/ 133 w 1438"/>
                <a:gd name="T69" fmla="*/ 1363 h 1912"/>
                <a:gd name="T70" fmla="*/ 95 w 1438"/>
                <a:gd name="T71" fmla="*/ 1330 h 1912"/>
                <a:gd name="T72" fmla="*/ 55 w 1438"/>
                <a:gd name="T73" fmla="*/ 1248 h 1912"/>
                <a:gd name="T74" fmla="*/ 14 w 1438"/>
                <a:gd name="T75" fmla="*/ 1116 h 1912"/>
                <a:gd name="T76" fmla="*/ 0 w 1438"/>
                <a:gd name="T77" fmla="*/ 1020 h 1912"/>
                <a:gd name="T78" fmla="*/ 8 w 1438"/>
                <a:gd name="T79" fmla="*/ 957 h 1912"/>
                <a:gd name="T80" fmla="*/ 31 w 1438"/>
                <a:gd name="T81" fmla="*/ 924 h 1912"/>
                <a:gd name="T82" fmla="*/ 62 w 1438"/>
                <a:gd name="T83" fmla="*/ 911 h 1912"/>
                <a:gd name="T84" fmla="*/ 71 w 1438"/>
                <a:gd name="T85" fmla="*/ 865 h 1912"/>
                <a:gd name="T86" fmla="*/ 45 w 1438"/>
                <a:gd name="T87" fmla="*/ 701 h 1912"/>
                <a:gd name="T88" fmla="*/ 59 w 1438"/>
                <a:gd name="T89" fmla="*/ 532 h 1912"/>
                <a:gd name="T90" fmla="*/ 115 w 1438"/>
                <a:gd name="T91" fmla="*/ 387 h 1912"/>
                <a:gd name="T92" fmla="*/ 198 w 1438"/>
                <a:gd name="T93" fmla="*/ 268 h 1912"/>
                <a:gd name="T94" fmla="*/ 329 w 1438"/>
                <a:gd name="T95" fmla="*/ 144 h 1912"/>
                <a:gd name="T96" fmla="*/ 457 w 1438"/>
                <a:gd name="T97" fmla="*/ 62 h 1912"/>
                <a:gd name="T98" fmla="*/ 581 w 1438"/>
                <a:gd name="T99" fmla="*/ 15 h 1912"/>
                <a:gd name="T100" fmla="*/ 729 w 1438"/>
                <a:gd name="T101" fmla="*/ 0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8" h="1912">
                  <a:moveTo>
                    <a:pt x="729" y="0"/>
                  </a:moveTo>
                  <a:lnTo>
                    <a:pt x="781" y="1"/>
                  </a:lnTo>
                  <a:lnTo>
                    <a:pt x="829" y="6"/>
                  </a:lnTo>
                  <a:lnTo>
                    <a:pt x="874" y="15"/>
                  </a:lnTo>
                  <a:lnTo>
                    <a:pt x="916" y="27"/>
                  </a:lnTo>
                  <a:lnTo>
                    <a:pt x="954" y="41"/>
                  </a:lnTo>
                  <a:lnTo>
                    <a:pt x="989" y="57"/>
                  </a:lnTo>
                  <a:lnTo>
                    <a:pt x="1022" y="75"/>
                  </a:lnTo>
                  <a:lnTo>
                    <a:pt x="1056" y="96"/>
                  </a:lnTo>
                  <a:lnTo>
                    <a:pt x="1086" y="117"/>
                  </a:lnTo>
                  <a:lnTo>
                    <a:pt x="1112" y="139"/>
                  </a:lnTo>
                  <a:lnTo>
                    <a:pt x="1134" y="160"/>
                  </a:lnTo>
                  <a:lnTo>
                    <a:pt x="1152" y="178"/>
                  </a:lnTo>
                  <a:lnTo>
                    <a:pt x="1166" y="196"/>
                  </a:lnTo>
                  <a:lnTo>
                    <a:pt x="1177" y="210"/>
                  </a:lnTo>
                  <a:lnTo>
                    <a:pt x="1185" y="222"/>
                  </a:lnTo>
                  <a:lnTo>
                    <a:pt x="1189" y="229"/>
                  </a:lnTo>
                  <a:lnTo>
                    <a:pt x="1192" y="232"/>
                  </a:lnTo>
                  <a:lnTo>
                    <a:pt x="1193" y="232"/>
                  </a:lnTo>
                  <a:lnTo>
                    <a:pt x="1196" y="232"/>
                  </a:lnTo>
                  <a:lnTo>
                    <a:pt x="1201" y="233"/>
                  </a:lnTo>
                  <a:lnTo>
                    <a:pt x="1208" y="236"/>
                  </a:lnTo>
                  <a:lnTo>
                    <a:pt x="1218" y="238"/>
                  </a:lnTo>
                  <a:lnTo>
                    <a:pt x="1228" y="242"/>
                  </a:lnTo>
                  <a:lnTo>
                    <a:pt x="1239" y="246"/>
                  </a:lnTo>
                  <a:lnTo>
                    <a:pt x="1252" y="253"/>
                  </a:lnTo>
                  <a:lnTo>
                    <a:pt x="1265" y="261"/>
                  </a:lnTo>
                  <a:lnTo>
                    <a:pt x="1278" y="271"/>
                  </a:lnTo>
                  <a:lnTo>
                    <a:pt x="1291" y="283"/>
                  </a:lnTo>
                  <a:lnTo>
                    <a:pt x="1306" y="297"/>
                  </a:lnTo>
                  <a:lnTo>
                    <a:pt x="1319" y="313"/>
                  </a:lnTo>
                  <a:lnTo>
                    <a:pt x="1332" y="332"/>
                  </a:lnTo>
                  <a:lnTo>
                    <a:pt x="1345" y="354"/>
                  </a:lnTo>
                  <a:lnTo>
                    <a:pt x="1356" y="378"/>
                  </a:lnTo>
                  <a:lnTo>
                    <a:pt x="1367" y="406"/>
                  </a:lnTo>
                  <a:lnTo>
                    <a:pt x="1376" y="436"/>
                  </a:lnTo>
                  <a:lnTo>
                    <a:pt x="1384" y="470"/>
                  </a:lnTo>
                  <a:lnTo>
                    <a:pt x="1390" y="509"/>
                  </a:lnTo>
                  <a:lnTo>
                    <a:pt x="1395" y="549"/>
                  </a:lnTo>
                  <a:lnTo>
                    <a:pt x="1396" y="595"/>
                  </a:lnTo>
                  <a:lnTo>
                    <a:pt x="1396" y="645"/>
                  </a:lnTo>
                  <a:lnTo>
                    <a:pt x="1391" y="700"/>
                  </a:lnTo>
                  <a:lnTo>
                    <a:pt x="1386" y="758"/>
                  </a:lnTo>
                  <a:lnTo>
                    <a:pt x="1376" y="821"/>
                  </a:lnTo>
                  <a:lnTo>
                    <a:pt x="1366" y="865"/>
                  </a:lnTo>
                  <a:lnTo>
                    <a:pt x="1352" y="911"/>
                  </a:lnTo>
                  <a:lnTo>
                    <a:pt x="1363" y="910"/>
                  </a:lnTo>
                  <a:lnTo>
                    <a:pt x="1375" y="911"/>
                  </a:lnTo>
                  <a:lnTo>
                    <a:pt x="1386" y="913"/>
                  </a:lnTo>
                  <a:lnTo>
                    <a:pt x="1397" y="918"/>
                  </a:lnTo>
                  <a:lnTo>
                    <a:pt x="1407" y="924"/>
                  </a:lnTo>
                  <a:lnTo>
                    <a:pt x="1416" y="932"/>
                  </a:lnTo>
                  <a:lnTo>
                    <a:pt x="1423" y="943"/>
                  </a:lnTo>
                  <a:lnTo>
                    <a:pt x="1430" y="957"/>
                  </a:lnTo>
                  <a:lnTo>
                    <a:pt x="1434" y="975"/>
                  </a:lnTo>
                  <a:lnTo>
                    <a:pt x="1436" y="995"/>
                  </a:lnTo>
                  <a:lnTo>
                    <a:pt x="1438" y="1019"/>
                  </a:lnTo>
                  <a:lnTo>
                    <a:pt x="1435" y="1047"/>
                  </a:lnTo>
                  <a:lnTo>
                    <a:pt x="1430" y="1079"/>
                  </a:lnTo>
                  <a:lnTo>
                    <a:pt x="1423" y="1116"/>
                  </a:lnTo>
                  <a:lnTo>
                    <a:pt x="1412" y="1158"/>
                  </a:lnTo>
                  <a:lnTo>
                    <a:pt x="1398" y="1203"/>
                  </a:lnTo>
                  <a:lnTo>
                    <a:pt x="1385" y="1241"/>
                  </a:lnTo>
                  <a:lnTo>
                    <a:pt x="1372" y="1273"/>
                  </a:lnTo>
                  <a:lnTo>
                    <a:pt x="1358" y="1300"/>
                  </a:lnTo>
                  <a:lnTo>
                    <a:pt x="1346" y="1322"/>
                  </a:lnTo>
                  <a:lnTo>
                    <a:pt x="1334" y="1338"/>
                  </a:lnTo>
                  <a:lnTo>
                    <a:pt x="1323" y="1350"/>
                  </a:lnTo>
                  <a:lnTo>
                    <a:pt x="1312" y="1359"/>
                  </a:lnTo>
                  <a:lnTo>
                    <a:pt x="1301" y="1364"/>
                  </a:lnTo>
                  <a:lnTo>
                    <a:pt x="1291" y="1365"/>
                  </a:lnTo>
                  <a:lnTo>
                    <a:pt x="1283" y="1410"/>
                  </a:lnTo>
                  <a:lnTo>
                    <a:pt x="1269" y="1456"/>
                  </a:lnTo>
                  <a:lnTo>
                    <a:pt x="1252" y="1504"/>
                  </a:lnTo>
                  <a:lnTo>
                    <a:pt x="1231" y="1551"/>
                  </a:lnTo>
                  <a:lnTo>
                    <a:pt x="1206" y="1597"/>
                  </a:lnTo>
                  <a:lnTo>
                    <a:pt x="1176" y="1642"/>
                  </a:lnTo>
                  <a:lnTo>
                    <a:pt x="1143" y="1686"/>
                  </a:lnTo>
                  <a:lnTo>
                    <a:pt x="1106" y="1727"/>
                  </a:lnTo>
                  <a:lnTo>
                    <a:pt x="1066" y="1767"/>
                  </a:lnTo>
                  <a:lnTo>
                    <a:pt x="1022" y="1802"/>
                  </a:lnTo>
                  <a:lnTo>
                    <a:pt x="975" y="1835"/>
                  </a:lnTo>
                  <a:lnTo>
                    <a:pt x="925" y="1862"/>
                  </a:lnTo>
                  <a:lnTo>
                    <a:pt x="872" y="1884"/>
                  </a:lnTo>
                  <a:lnTo>
                    <a:pt x="821" y="1900"/>
                  </a:lnTo>
                  <a:lnTo>
                    <a:pt x="770" y="1908"/>
                  </a:lnTo>
                  <a:lnTo>
                    <a:pt x="717" y="1912"/>
                  </a:lnTo>
                  <a:lnTo>
                    <a:pt x="665" y="1908"/>
                  </a:lnTo>
                  <a:lnTo>
                    <a:pt x="614" y="1900"/>
                  </a:lnTo>
                  <a:lnTo>
                    <a:pt x="563" y="1885"/>
                  </a:lnTo>
                  <a:lnTo>
                    <a:pt x="513" y="1865"/>
                  </a:lnTo>
                  <a:lnTo>
                    <a:pt x="466" y="1839"/>
                  </a:lnTo>
                  <a:lnTo>
                    <a:pt x="421" y="1811"/>
                  </a:lnTo>
                  <a:lnTo>
                    <a:pt x="379" y="1778"/>
                  </a:lnTo>
                  <a:lnTo>
                    <a:pt x="340" y="1743"/>
                  </a:lnTo>
                  <a:lnTo>
                    <a:pt x="305" y="1705"/>
                  </a:lnTo>
                  <a:lnTo>
                    <a:pt x="273" y="1665"/>
                  </a:lnTo>
                  <a:lnTo>
                    <a:pt x="245" y="1623"/>
                  </a:lnTo>
                  <a:lnTo>
                    <a:pt x="220" y="1582"/>
                  </a:lnTo>
                  <a:lnTo>
                    <a:pt x="198" y="1538"/>
                  </a:lnTo>
                  <a:lnTo>
                    <a:pt x="179" y="1494"/>
                  </a:lnTo>
                  <a:lnTo>
                    <a:pt x="164" y="1450"/>
                  </a:lnTo>
                  <a:lnTo>
                    <a:pt x="153" y="1407"/>
                  </a:lnTo>
                  <a:lnTo>
                    <a:pt x="144" y="1365"/>
                  </a:lnTo>
                  <a:lnTo>
                    <a:pt x="133" y="1363"/>
                  </a:lnTo>
                  <a:lnTo>
                    <a:pt x="121" y="1357"/>
                  </a:lnTo>
                  <a:lnTo>
                    <a:pt x="109" y="1347"/>
                  </a:lnTo>
                  <a:lnTo>
                    <a:pt x="95" y="1330"/>
                  </a:lnTo>
                  <a:lnTo>
                    <a:pt x="82" y="1309"/>
                  </a:lnTo>
                  <a:lnTo>
                    <a:pt x="69" y="1282"/>
                  </a:lnTo>
                  <a:lnTo>
                    <a:pt x="55" y="1248"/>
                  </a:lnTo>
                  <a:lnTo>
                    <a:pt x="41" y="1207"/>
                  </a:lnTo>
                  <a:lnTo>
                    <a:pt x="25" y="1158"/>
                  </a:lnTo>
                  <a:lnTo>
                    <a:pt x="14" y="1116"/>
                  </a:lnTo>
                  <a:lnTo>
                    <a:pt x="6" y="1080"/>
                  </a:lnTo>
                  <a:lnTo>
                    <a:pt x="2" y="1047"/>
                  </a:lnTo>
                  <a:lnTo>
                    <a:pt x="0" y="1020"/>
                  </a:lnTo>
                  <a:lnTo>
                    <a:pt x="1" y="996"/>
                  </a:lnTo>
                  <a:lnTo>
                    <a:pt x="3" y="975"/>
                  </a:lnTo>
                  <a:lnTo>
                    <a:pt x="8" y="957"/>
                  </a:lnTo>
                  <a:lnTo>
                    <a:pt x="14" y="944"/>
                  </a:lnTo>
                  <a:lnTo>
                    <a:pt x="22" y="932"/>
                  </a:lnTo>
                  <a:lnTo>
                    <a:pt x="31" y="924"/>
                  </a:lnTo>
                  <a:lnTo>
                    <a:pt x="41" y="918"/>
                  </a:lnTo>
                  <a:lnTo>
                    <a:pt x="52" y="913"/>
                  </a:lnTo>
                  <a:lnTo>
                    <a:pt x="62" y="911"/>
                  </a:lnTo>
                  <a:lnTo>
                    <a:pt x="73" y="910"/>
                  </a:lnTo>
                  <a:lnTo>
                    <a:pt x="86" y="911"/>
                  </a:lnTo>
                  <a:lnTo>
                    <a:pt x="71" y="865"/>
                  </a:lnTo>
                  <a:lnTo>
                    <a:pt x="61" y="821"/>
                  </a:lnTo>
                  <a:lnTo>
                    <a:pt x="50" y="760"/>
                  </a:lnTo>
                  <a:lnTo>
                    <a:pt x="45" y="701"/>
                  </a:lnTo>
                  <a:lnTo>
                    <a:pt x="44" y="643"/>
                  </a:lnTo>
                  <a:lnTo>
                    <a:pt x="48" y="587"/>
                  </a:lnTo>
                  <a:lnTo>
                    <a:pt x="59" y="532"/>
                  </a:lnTo>
                  <a:lnTo>
                    <a:pt x="73" y="480"/>
                  </a:lnTo>
                  <a:lnTo>
                    <a:pt x="92" y="432"/>
                  </a:lnTo>
                  <a:lnTo>
                    <a:pt x="115" y="387"/>
                  </a:lnTo>
                  <a:lnTo>
                    <a:pt x="139" y="345"/>
                  </a:lnTo>
                  <a:lnTo>
                    <a:pt x="168" y="306"/>
                  </a:lnTo>
                  <a:lnTo>
                    <a:pt x="198" y="268"/>
                  </a:lnTo>
                  <a:lnTo>
                    <a:pt x="228" y="234"/>
                  </a:lnTo>
                  <a:lnTo>
                    <a:pt x="278" y="187"/>
                  </a:lnTo>
                  <a:lnTo>
                    <a:pt x="329" y="144"/>
                  </a:lnTo>
                  <a:lnTo>
                    <a:pt x="385" y="106"/>
                  </a:lnTo>
                  <a:lnTo>
                    <a:pt x="421" y="83"/>
                  </a:lnTo>
                  <a:lnTo>
                    <a:pt x="457" y="62"/>
                  </a:lnTo>
                  <a:lnTo>
                    <a:pt x="496" y="44"/>
                  </a:lnTo>
                  <a:lnTo>
                    <a:pt x="537" y="28"/>
                  </a:lnTo>
                  <a:lnTo>
                    <a:pt x="581" y="15"/>
                  </a:lnTo>
                  <a:lnTo>
                    <a:pt x="627" y="6"/>
                  </a:lnTo>
                  <a:lnTo>
                    <a:pt x="675" y="2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569"/>
            <p:cNvSpPr>
              <a:spLocks/>
            </p:cNvSpPr>
            <p:nvPr/>
          </p:nvSpPr>
          <p:spPr bwMode="auto">
            <a:xfrm>
              <a:off x="10937875" y="2206626"/>
              <a:ext cx="360363" cy="200025"/>
            </a:xfrm>
            <a:custGeom>
              <a:avLst/>
              <a:gdLst>
                <a:gd name="T0" fmla="*/ 1174 w 2266"/>
                <a:gd name="T1" fmla="*/ 919 h 1256"/>
                <a:gd name="T2" fmla="*/ 1236 w 2266"/>
                <a:gd name="T3" fmla="*/ 514 h 1256"/>
                <a:gd name="T4" fmla="*/ 1189 w 2266"/>
                <a:gd name="T5" fmla="*/ 414 h 1256"/>
                <a:gd name="T6" fmla="*/ 1177 w 2266"/>
                <a:gd name="T7" fmla="*/ 338 h 1256"/>
                <a:gd name="T8" fmla="*/ 1192 w 2266"/>
                <a:gd name="T9" fmla="*/ 284 h 1256"/>
                <a:gd name="T10" fmla="*/ 1223 w 2266"/>
                <a:gd name="T11" fmla="*/ 248 h 1256"/>
                <a:gd name="T12" fmla="*/ 1264 w 2266"/>
                <a:gd name="T13" fmla="*/ 226 h 1256"/>
                <a:gd name="T14" fmla="*/ 1306 w 2266"/>
                <a:gd name="T15" fmla="*/ 214 h 1256"/>
                <a:gd name="T16" fmla="*/ 1342 w 2266"/>
                <a:gd name="T17" fmla="*/ 210 h 1256"/>
                <a:gd name="T18" fmla="*/ 1361 w 2266"/>
                <a:gd name="T19" fmla="*/ 210 h 1256"/>
                <a:gd name="T20" fmla="*/ 1387 w 2266"/>
                <a:gd name="T21" fmla="*/ 211 h 1256"/>
                <a:gd name="T22" fmla="*/ 1426 w 2266"/>
                <a:gd name="T23" fmla="*/ 217 h 1256"/>
                <a:gd name="T24" fmla="*/ 1468 w 2266"/>
                <a:gd name="T25" fmla="*/ 232 h 1256"/>
                <a:gd name="T26" fmla="*/ 1507 w 2266"/>
                <a:gd name="T27" fmla="*/ 259 h 1256"/>
                <a:gd name="T28" fmla="*/ 1533 w 2266"/>
                <a:gd name="T29" fmla="*/ 301 h 1256"/>
                <a:gd name="T30" fmla="*/ 1540 w 2266"/>
                <a:gd name="T31" fmla="*/ 361 h 1256"/>
                <a:gd name="T32" fmla="*/ 1518 w 2266"/>
                <a:gd name="T33" fmla="*/ 443 h 1256"/>
                <a:gd name="T34" fmla="*/ 1458 w 2266"/>
                <a:gd name="T35" fmla="*/ 552 h 1256"/>
                <a:gd name="T36" fmla="*/ 1579 w 2266"/>
                <a:gd name="T37" fmla="*/ 810 h 1256"/>
                <a:gd name="T38" fmla="*/ 1845 w 2266"/>
                <a:gd name="T39" fmla="*/ 7 h 1256"/>
                <a:gd name="T40" fmla="*/ 1895 w 2266"/>
                <a:gd name="T41" fmla="*/ 36 h 1256"/>
                <a:gd name="T42" fmla="*/ 1982 w 2266"/>
                <a:gd name="T43" fmla="*/ 85 h 1256"/>
                <a:gd name="T44" fmla="*/ 2108 w 2266"/>
                <a:gd name="T45" fmla="*/ 147 h 1256"/>
                <a:gd name="T46" fmla="*/ 2266 w 2266"/>
                <a:gd name="T47" fmla="*/ 217 h 1256"/>
                <a:gd name="T48" fmla="*/ 2172 w 2266"/>
                <a:gd name="T49" fmla="*/ 263 h 1256"/>
                <a:gd name="T50" fmla="*/ 2108 w 2266"/>
                <a:gd name="T51" fmla="*/ 342 h 1256"/>
                <a:gd name="T52" fmla="*/ 2079 w 2266"/>
                <a:gd name="T53" fmla="*/ 448 h 1256"/>
                <a:gd name="T54" fmla="*/ 2041 w 2266"/>
                <a:gd name="T55" fmla="*/ 535 h 1256"/>
                <a:gd name="T56" fmla="*/ 1940 w 2266"/>
                <a:gd name="T57" fmla="*/ 587 h 1256"/>
                <a:gd name="T58" fmla="*/ 1868 w 2266"/>
                <a:gd name="T59" fmla="*/ 674 h 1256"/>
                <a:gd name="T60" fmla="*/ 1843 w 2266"/>
                <a:gd name="T61" fmla="*/ 782 h 1256"/>
                <a:gd name="T62" fmla="*/ 1867 w 2266"/>
                <a:gd name="T63" fmla="*/ 894 h 1256"/>
                <a:gd name="T64" fmla="*/ 1885 w 2266"/>
                <a:gd name="T65" fmla="*/ 1052 h 1256"/>
                <a:gd name="T66" fmla="*/ 1846 w 2266"/>
                <a:gd name="T67" fmla="*/ 1152 h 1256"/>
                <a:gd name="T68" fmla="*/ 1852 w 2266"/>
                <a:gd name="T69" fmla="*/ 1256 h 1256"/>
                <a:gd name="T70" fmla="*/ 1 w 2266"/>
                <a:gd name="T71" fmla="*/ 1095 h 1256"/>
                <a:gd name="T72" fmla="*/ 7 w 2266"/>
                <a:gd name="T73" fmla="*/ 881 h 1256"/>
                <a:gd name="T74" fmla="*/ 21 w 2266"/>
                <a:gd name="T75" fmla="*/ 699 h 1256"/>
                <a:gd name="T76" fmla="*/ 54 w 2266"/>
                <a:gd name="T77" fmla="*/ 548 h 1256"/>
                <a:gd name="T78" fmla="*/ 114 w 2266"/>
                <a:gd name="T79" fmla="*/ 425 h 1256"/>
                <a:gd name="T80" fmla="*/ 211 w 2266"/>
                <a:gd name="T81" fmla="*/ 329 h 1256"/>
                <a:gd name="T82" fmla="*/ 350 w 2266"/>
                <a:gd name="T83" fmla="*/ 258 h 1256"/>
                <a:gd name="T84" fmla="*/ 534 w 2266"/>
                <a:gd name="T85" fmla="*/ 182 h 1256"/>
                <a:gd name="T86" fmla="*/ 681 w 2266"/>
                <a:gd name="T87" fmla="*/ 112 h 1256"/>
                <a:gd name="T88" fmla="*/ 791 w 2266"/>
                <a:gd name="T89" fmla="*/ 54 h 1256"/>
                <a:gd name="T90" fmla="*/ 859 w 2266"/>
                <a:gd name="T91" fmla="*/ 16 h 1256"/>
                <a:gd name="T92" fmla="*/ 882 w 2266"/>
                <a:gd name="T93" fmla="*/ 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66" h="1256">
                  <a:moveTo>
                    <a:pt x="882" y="0"/>
                  </a:moveTo>
                  <a:lnTo>
                    <a:pt x="1139" y="810"/>
                  </a:lnTo>
                  <a:lnTo>
                    <a:pt x="1174" y="919"/>
                  </a:lnTo>
                  <a:lnTo>
                    <a:pt x="1288" y="595"/>
                  </a:lnTo>
                  <a:lnTo>
                    <a:pt x="1260" y="552"/>
                  </a:lnTo>
                  <a:lnTo>
                    <a:pt x="1236" y="514"/>
                  </a:lnTo>
                  <a:lnTo>
                    <a:pt x="1216" y="477"/>
                  </a:lnTo>
                  <a:lnTo>
                    <a:pt x="1200" y="443"/>
                  </a:lnTo>
                  <a:lnTo>
                    <a:pt x="1189" y="414"/>
                  </a:lnTo>
                  <a:lnTo>
                    <a:pt x="1183" y="386"/>
                  </a:lnTo>
                  <a:lnTo>
                    <a:pt x="1178" y="361"/>
                  </a:lnTo>
                  <a:lnTo>
                    <a:pt x="1177" y="338"/>
                  </a:lnTo>
                  <a:lnTo>
                    <a:pt x="1180" y="318"/>
                  </a:lnTo>
                  <a:lnTo>
                    <a:pt x="1185" y="301"/>
                  </a:lnTo>
                  <a:lnTo>
                    <a:pt x="1192" y="284"/>
                  </a:lnTo>
                  <a:lnTo>
                    <a:pt x="1200" y="271"/>
                  </a:lnTo>
                  <a:lnTo>
                    <a:pt x="1211" y="259"/>
                  </a:lnTo>
                  <a:lnTo>
                    <a:pt x="1223" y="248"/>
                  </a:lnTo>
                  <a:lnTo>
                    <a:pt x="1237" y="239"/>
                  </a:lnTo>
                  <a:lnTo>
                    <a:pt x="1250" y="232"/>
                  </a:lnTo>
                  <a:lnTo>
                    <a:pt x="1264" y="226"/>
                  </a:lnTo>
                  <a:lnTo>
                    <a:pt x="1278" y="221"/>
                  </a:lnTo>
                  <a:lnTo>
                    <a:pt x="1293" y="217"/>
                  </a:lnTo>
                  <a:lnTo>
                    <a:pt x="1306" y="214"/>
                  </a:lnTo>
                  <a:lnTo>
                    <a:pt x="1319" y="212"/>
                  </a:lnTo>
                  <a:lnTo>
                    <a:pt x="1331" y="211"/>
                  </a:lnTo>
                  <a:lnTo>
                    <a:pt x="1342" y="210"/>
                  </a:lnTo>
                  <a:lnTo>
                    <a:pt x="1351" y="210"/>
                  </a:lnTo>
                  <a:lnTo>
                    <a:pt x="1357" y="210"/>
                  </a:lnTo>
                  <a:lnTo>
                    <a:pt x="1361" y="210"/>
                  </a:lnTo>
                  <a:lnTo>
                    <a:pt x="1367" y="210"/>
                  </a:lnTo>
                  <a:lnTo>
                    <a:pt x="1376" y="210"/>
                  </a:lnTo>
                  <a:lnTo>
                    <a:pt x="1387" y="211"/>
                  </a:lnTo>
                  <a:lnTo>
                    <a:pt x="1399" y="212"/>
                  </a:lnTo>
                  <a:lnTo>
                    <a:pt x="1412" y="214"/>
                  </a:lnTo>
                  <a:lnTo>
                    <a:pt x="1426" y="217"/>
                  </a:lnTo>
                  <a:lnTo>
                    <a:pt x="1440" y="221"/>
                  </a:lnTo>
                  <a:lnTo>
                    <a:pt x="1454" y="226"/>
                  </a:lnTo>
                  <a:lnTo>
                    <a:pt x="1468" y="232"/>
                  </a:lnTo>
                  <a:lnTo>
                    <a:pt x="1482" y="239"/>
                  </a:lnTo>
                  <a:lnTo>
                    <a:pt x="1495" y="248"/>
                  </a:lnTo>
                  <a:lnTo>
                    <a:pt x="1507" y="259"/>
                  </a:lnTo>
                  <a:lnTo>
                    <a:pt x="1518" y="271"/>
                  </a:lnTo>
                  <a:lnTo>
                    <a:pt x="1527" y="284"/>
                  </a:lnTo>
                  <a:lnTo>
                    <a:pt x="1533" y="301"/>
                  </a:lnTo>
                  <a:lnTo>
                    <a:pt x="1538" y="318"/>
                  </a:lnTo>
                  <a:lnTo>
                    <a:pt x="1540" y="338"/>
                  </a:lnTo>
                  <a:lnTo>
                    <a:pt x="1540" y="361"/>
                  </a:lnTo>
                  <a:lnTo>
                    <a:pt x="1535" y="386"/>
                  </a:lnTo>
                  <a:lnTo>
                    <a:pt x="1529" y="414"/>
                  </a:lnTo>
                  <a:lnTo>
                    <a:pt x="1518" y="443"/>
                  </a:lnTo>
                  <a:lnTo>
                    <a:pt x="1502" y="477"/>
                  </a:lnTo>
                  <a:lnTo>
                    <a:pt x="1483" y="514"/>
                  </a:lnTo>
                  <a:lnTo>
                    <a:pt x="1458" y="552"/>
                  </a:lnTo>
                  <a:lnTo>
                    <a:pt x="1430" y="595"/>
                  </a:lnTo>
                  <a:lnTo>
                    <a:pt x="1544" y="919"/>
                  </a:lnTo>
                  <a:lnTo>
                    <a:pt x="1579" y="810"/>
                  </a:lnTo>
                  <a:lnTo>
                    <a:pt x="1836" y="0"/>
                  </a:lnTo>
                  <a:lnTo>
                    <a:pt x="1838" y="2"/>
                  </a:lnTo>
                  <a:lnTo>
                    <a:pt x="1845" y="7"/>
                  </a:lnTo>
                  <a:lnTo>
                    <a:pt x="1857" y="14"/>
                  </a:lnTo>
                  <a:lnTo>
                    <a:pt x="1874" y="24"/>
                  </a:lnTo>
                  <a:lnTo>
                    <a:pt x="1895" y="36"/>
                  </a:lnTo>
                  <a:lnTo>
                    <a:pt x="1920" y="51"/>
                  </a:lnTo>
                  <a:lnTo>
                    <a:pt x="1949" y="67"/>
                  </a:lnTo>
                  <a:lnTo>
                    <a:pt x="1982" y="85"/>
                  </a:lnTo>
                  <a:lnTo>
                    <a:pt x="2020" y="104"/>
                  </a:lnTo>
                  <a:lnTo>
                    <a:pt x="2061" y="125"/>
                  </a:lnTo>
                  <a:lnTo>
                    <a:pt x="2108" y="147"/>
                  </a:lnTo>
                  <a:lnTo>
                    <a:pt x="2156" y="169"/>
                  </a:lnTo>
                  <a:lnTo>
                    <a:pt x="2209" y="193"/>
                  </a:lnTo>
                  <a:lnTo>
                    <a:pt x="2266" y="217"/>
                  </a:lnTo>
                  <a:lnTo>
                    <a:pt x="2232" y="228"/>
                  </a:lnTo>
                  <a:lnTo>
                    <a:pt x="2201" y="244"/>
                  </a:lnTo>
                  <a:lnTo>
                    <a:pt x="2172" y="263"/>
                  </a:lnTo>
                  <a:lnTo>
                    <a:pt x="2147" y="286"/>
                  </a:lnTo>
                  <a:lnTo>
                    <a:pt x="2125" y="313"/>
                  </a:lnTo>
                  <a:lnTo>
                    <a:pt x="2108" y="342"/>
                  </a:lnTo>
                  <a:lnTo>
                    <a:pt x="2093" y="375"/>
                  </a:lnTo>
                  <a:lnTo>
                    <a:pt x="2085" y="410"/>
                  </a:lnTo>
                  <a:lnTo>
                    <a:pt x="2079" y="448"/>
                  </a:lnTo>
                  <a:lnTo>
                    <a:pt x="2077" y="484"/>
                  </a:lnTo>
                  <a:lnTo>
                    <a:pt x="2075" y="522"/>
                  </a:lnTo>
                  <a:lnTo>
                    <a:pt x="2041" y="535"/>
                  </a:lnTo>
                  <a:lnTo>
                    <a:pt x="2008" y="548"/>
                  </a:lnTo>
                  <a:lnTo>
                    <a:pt x="1972" y="565"/>
                  </a:lnTo>
                  <a:lnTo>
                    <a:pt x="1940" y="587"/>
                  </a:lnTo>
                  <a:lnTo>
                    <a:pt x="1911" y="612"/>
                  </a:lnTo>
                  <a:lnTo>
                    <a:pt x="1888" y="641"/>
                  </a:lnTo>
                  <a:lnTo>
                    <a:pt x="1868" y="674"/>
                  </a:lnTo>
                  <a:lnTo>
                    <a:pt x="1854" y="708"/>
                  </a:lnTo>
                  <a:lnTo>
                    <a:pt x="1845" y="745"/>
                  </a:lnTo>
                  <a:lnTo>
                    <a:pt x="1843" y="782"/>
                  </a:lnTo>
                  <a:lnTo>
                    <a:pt x="1845" y="821"/>
                  </a:lnTo>
                  <a:lnTo>
                    <a:pt x="1853" y="858"/>
                  </a:lnTo>
                  <a:lnTo>
                    <a:pt x="1867" y="894"/>
                  </a:lnTo>
                  <a:lnTo>
                    <a:pt x="1887" y="928"/>
                  </a:lnTo>
                  <a:lnTo>
                    <a:pt x="1925" y="987"/>
                  </a:lnTo>
                  <a:lnTo>
                    <a:pt x="1885" y="1052"/>
                  </a:lnTo>
                  <a:lnTo>
                    <a:pt x="1867" y="1084"/>
                  </a:lnTo>
                  <a:lnTo>
                    <a:pt x="1854" y="1117"/>
                  </a:lnTo>
                  <a:lnTo>
                    <a:pt x="1846" y="1152"/>
                  </a:lnTo>
                  <a:lnTo>
                    <a:pt x="1844" y="1187"/>
                  </a:lnTo>
                  <a:lnTo>
                    <a:pt x="1845" y="1221"/>
                  </a:lnTo>
                  <a:lnTo>
                    <a:pt x="1852" y="1256"/>
                  </a:lnTo>
                  <a:lnTo>
                    <a:pt x="0" y="1256"/>
                  </a:lnTo>
                  <a:lnTo>
                    <a:pt x="1" y="1174"/>
                  </a:lnTo>
                  <a:lnTo>
                    <a:pt x="1" y="1095"/>
                  </a:lnTo>
                  <a:lnTo>
                    <a:pt x="2" y="1019"/>
                  </a:lnTo>
                  <a:lnTo>
                    <a:pt x="4" y="948"/>
                  </a:lnTo>
                  <a:lnTo>
                    <a:pt x="7" y="881"/>
                  </a:lnTo>
                  <a:lnTo>
                    <a:pt x="10" y="816"/>
                  </a:lnTo>
                  <a:lnTo>
                    <a:pt x="14" y="756"/>
                  </a:lnTo>
                  <a:lnTo>
                    <a:pt x="21" y="699"/>
                  </a:lnTo>
                  <a:lnTo>
                    <a:pt x="30" y="645"/>
                  </a:lnTo>
                  <a:lnTo>
                    <a:pt x="41" y="595"/>
                  </a:lnTo>
                  <a:lnTo>
                    <a:pt x="54" y="548"/>
                  </a:lnTo>
                  <a:lnTo>
                    <a:pt x="71" y="504"/>
                  </a:lnTo>
                  <a:lnTo>
                    <a:pt x="91" y="463"/>
                  </a:lnTo>
                  <a:lnTo>
                    <a:pt x="114" y="425"/>
                  </a:lnTo>
                  <a:lnTo>
                    <a:pt x="143" y="391"/>
                  </a:lnTo>
                  <a:lnTo>
                    <a:pt x="175" y="358"/>
                  </a:lnTo>
                  <a:lnTo>
                    <a:pt x="211" y="329"/>
                  </a:lnTo>
                  <a:lnTo>
                    <a:pt x="252" y="303"/>
                  </a:lnTo>
                  <a:lnTo>
                    <a:pt x="299" y="279"/>
                  </a:lnTo>
                  <a:lnTo>
                    <a:pt x="350" y="258"/>
                  </a:lnTo>
                  <a:lnTo>
                    <a:pt x="415" y="233"/>
                  </a:lnTo>
                  <a:lnTo>
                    <a:pt x="477" y="206"/>
                  </a:lnTo>
                  <a:lnTo>
                    <a:pt x="534" y="182"/>
                  </a:lnTo>
                  <a:lnTo>
                    <a:pt x="586" y="158"/>
                  </a:lnTo>
                  <a:lnTo>
                    <a:pt x="636" y="134"/>
                  </a:lnTo>
                  <a:lnTo>
                    <a:pt x="681" y="112"/>
                  </a:lnTo>
                  <a:lnTo>
                    <a:pt x="723" y="91"/>
                  </a:lnTo>
                  <a:lnTo>
                    <a:pt x="759" y="71"/>
                  </a:lnTo>
                  <a:lnTo>
                    <a:pt x="791" y="54"/>
                  </a:lnTo>
                  <a:lnTo>
                    <a:pt x="818" y="39"/>
                  </a:lnTo>
                  <a:lnTo>
                    <a:pt x="841" y="25"/>
                  </a:lnTo>
                  <a:lnTo>
                    <a:pt x="859" y="16"/>
                  </a:lnTo>
                  <a:lnTo>
                    <a:pt x="872" y="7"/>
                  </a:lnTo>
                  <a:lnTo>
                    <a:pt x="880" y="2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570"/>
            <p:cNvSpPr>
              <a:spLocks noEditPoints="1"/>
            </p:cNvSpPr>
            <p:nvPr/>
          </p:nvSpPr>
          <p:spPr bwMode="auto">
            <a:xfrm>
              <a:off x="11258550" y="2247901"/>
              <a:ext cx="222250" cy="231775"/>
            </a:xfrm>
            <a:custGeom>
              <a:avLst/>
              <a:gdLst>
                <a:gd name="T0" fmla="*/ 656 w 1403"/>
                <a:gd name="T1" fmla="*/ 368 h 1462"/>
                <a:gd name="T2" fmla="*/ 646 w 1403"/>
                <a:gd name="T3" fmla="*/ 432 h 1462"/>
                <a:gd name="T4" fmla="*/ 551 w 1403"/>
                <a:gd name="T5" fmla="*/ 487 h 1462"/>
                <a:gd name="T6" fmla="*/ 507 w 1403"/>
                <a:gd name="T7" fmla="*/ 620 h 1462"/>
                <a:gd name="T8" fmla="*/ 572 w 1403"/>
                <a:gd name="T9" fmla="*/ 725 h 1462"/>
                <a:gd name="T10" fmla="*/ 724 w 1403"/>
                <a:gd name="T11" fmla="*/ 800 h 1462"/>
                <a:gd name="T12" fmla="*/ 764 w 1403"/>
                <a:gd name="T13" fmla="*/ 872 h 1462"/>
                <a:gd name="T14" fmla="*/ 684 w 1403"/>
                <a:gd name="T15" fmla="*/ 918 h 1462"/>
                <a:gd name="T16" fmla="*/ 543 w 1403"/>
                <a:gd name="T17" fmla="*/ 881 h 1462"/>
                <a:gd name="T18" fmla="*/ 505 w 1403"/>
                <a:gd name="T19" fmla="*/ 954 h 1462"/>
                <a:gd name="T20" fmla="*/ 523 w 1403"/>
                <a:gd name="T21" fmla="*/ 998 h 1462"/>
                <a:gd name="T22" fmla="*/ 641 w 1403"/>
                <a:gd name="T23" fmla="*/ 1031 h 1462"/>
                <a:gd name="T24" fmla="*/ 649 w 1403"/>
                <a:gd name="T25" fmla="*/ 1105 h 1462"/>
                <a:gd name="T26" fmla="*/ 725 w 1403"/>
                <a:gd name="T27" fmla="*/ 1119 h 1462"/>
                <a:gd name="T28" fmla="*/ 748 w 1403"/>
                <a:gd name="T29" fmla="*/ 1071 h 1462"/>
                <a:gd name="T30" fmla="*/ 770 w 1403"/>
                <a:gd name="T31" fmla="*/ 1015 h 1462"/>
                <a:gd name="T32" fmla="*/ 883 w 1403"/>
                <a:gd name="T33" fmla="*/ 928 h 1462"/>
                <a:gd name="T34" fmla="*/ 892 w 1403"/>
                <a:gd name="T35" fmla="*/ 785 h 1462"/>
                <a:gd name="T36" fmla="*/ 780 w 1403"/>
                <a:gd name="T37" fmla="*/ 680 h 1462"/>
                <a:gd name="T38" fmla="*/ 665 w 1403"/>
                <a:gd name="T39" fmla="*/ 623 h 1462"/>
                <a:gd name="T40" fmla="*/ 652 w 1403"/>
                <a:gd name="T41" fmla="*/ 560 h 1462"/>
                <a:gd name="T42" fmla="*/ 738 w 1403"/>
                <a:gd name="T43" fmla="*/ 535 h 1462"/>
                <a:gd name="T44" fmla="*/ 845 w 1403"/>
                <a:gd name="T45" fmla="*/ 565 h 1462"/>
                <a:gd name="T46" fmla="*/ 878 w 1403"/>
                <a:gd name="T47" fmla="*/ 483 h 1462"/>
                <a:gd name="T48" fmla="*/ 827 w 1403"/>
                <a:gd name="T49" fmla="*/ 440 h 1462"/>
                <a:gd name="T50" fmla="*/ 755 w 1403"/>
                <a:gd name="T51" fmla="*/ 415 h 1462"/>
                <a:gd name="T52" fmla="*/ 747 w 1403"/>
                <a:gd name="T53" fmla="*/ 348 h 1462"/>
                <a:gd name="T54" fmla="*/ 689 w 1403"/>
                <a:gd name="T55" fmla="*/ 0 h 1462"/>
                <a:gd name="T56" fmla="*/ 869 w 1403"/>
                <a:gd name="T57" fmla="*/ 162 h 1462"/>
                <a:gd name="T58" fmla="*/ 977 w 1403"/>
                <a:gd name="T59" fmla="*/ 149 h 1462"/>
                <a:gd name="T60" fmla="*/ 1138 w 1403"/>
                <a:gd name="T61" fmla="*/ 145 h 1462"/>
                <a:gd name="T62" fmla="*/ 1172 w 1403"/>
                <a:gd name="T63" fmla="*/ 371 h 1462"/>
                <a:gd name="T64" fmla="*/ 1340 w 1403"/>
                <a:gd name="T65" fmla="*/ 450 h 1462"/>
                <a:gd name="T66" fmla="*/ 1402 w 1403"/>
                <a:gd name="T67" fmla="*/ 520 h 1462"/>
                <a:gd name="T68" fmla="*/ 1295 w 1403"/>
                <a:gd name="T69" fmla="*/ 715 h 1462"/>
                <a:gd name="T70" fmla="*/ 1399 w 1403"/>
                <a:gd name="T71" fmla="*/ 903 h 1462"/>
                <a:gd name="T72" fmla="*/ 1368 w 1403"/>
                <a:gd name="T73" fmla="*/ 996 h 1462"/>
                <a:gd name="T74" fmla="*/ 1180 w 1403"/>
                <a:gd name="T75" fmla="*/ 1074 h 1462"/>
                <a:gd name="T76" fmla="*/ 1163 w 1403"/>
                <a:gd name="T77" fmla="*/ 1279 h 1462"/>
                <a:gd name="T78" fmla="*/ 1084 w 1403"/>
                <a:gd name="T79" fmla="*/ 1336 h 1462"/>
                <a:gd name="T80" fmla="*/ 881 w 1403"/>
                <a:gd name="T81" fmla="*/ 1291 h 1462"/>
                <a:gd name="T82" fmla="*/ 713 w 1403"/>
                <a:gd name="T83" fmla="*/ 1462 h 1462"/>
                <a:gd name="T84" fmla="*/ 532 w 1403"/>
                <a:gd name="T85" fmla="*/ 1298 h 1462"/>
                <a:gd name="T86" fmla="*/ 351 w 1403"/>
                <a:gd name="T87" fmla="*/ 1334 h 1462"/>
                <a:gd name="T88" fmla="*/ 256 w 1403"/>
                <a:gd name="T89" fmla="*/ 1307 h 1462"/>
                <a:gd name="T90" fmla="*/ 233 w 1403"/>
                <a:gd name="T91" fmla="*/ 1144 h 1462"/>
                <a:gd name="T92" fmla="*/ 134 w 1403"/>
                <a:gd name="T93" fmla="*/ 1040 h 1462"/>
                <a:gd name="T94" fmla="*/ 3 w 1403"/>
                <a:gd name="T95" fmla="*/ 949 h 1462"/>
                <a:gd name="T96" fmla="*/ 108 w 1403"/>
                <a:gd name="T97" fmla="*/ 746 h 1462"/>
                <a:gd name="T98" fmla="*/ 16 w 1403"/>
                <a:gd name="T99" fmla="*/ 578 h 1462"/>
                <a:gd name="T100" fmla="*/ 18 w 1403"/>
                <a:gd name="T101" fmla="*/ 480 h 1462"/>
                <a:gd name="T102" fmla="*/ 221 w 1403"/>
                <a:gd name="T103" fmla="*/ 389 h 1462"/>
                <a:gd name="T104" fmla="*/ 240 w 1403"/>
                <a:gd name="T105" fmla="*/ 183 h 1462"/>
                <a:gd name="T106" fmla="*/ 308 w 1403"/>
                <a:gd name="T107" fmla="*/ 128 h 1462"/>
                <a:gd name="T108" fmla="*/ 461 w 1403"/>
                <a:gd name="T109" fmla="*/ 160 h 1462"/>
                <a:gd name="T110" fmla="*/ 581 w 1403"/>
                <a:gd name="T111" fmla="*/ 97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3" h="1462">
                  <a:moveTo>
                    <a:pt x="684" y="341"/>
                  </a:moveTo>
                  <a:lnTo>
                    <a:pt x="669" y="343"/>
                  </a:lnTo>
                  <a:lnTo>
                    <a:pt x="660" y="347"/>
                  </a:lnTo>
                  <a:lnTo>
                    <a:pt x="657" y="355"/>
                  </a:lnTo>
                  <a:lnTo>
                    <a:pt x="656" y="368"/>
                  </a:lnTo>
                  <a:lnTo>
                    <a:pt x="656" y="400"/>
                  </a:lnTo>
                  <a:lnTo>
                    <a:pt x="655" y="412"/>
                  </a:lnTo>
                  <a:lnTo>
                    <a:pt x="654" y="421"/>
                  </a:lnTo>
                  <a:lnTo>
                    <a:pt x="652" y="428"/>
                  </a:lnTo>
                  <a:lnTo>
                    <a:pt x="646" y="432"/>
                  </a:lnTo>
                  <a:lnTo>
                    <a:pt x="639" y="436"/>
                  </a:lnTo>
                  <a:lnTo>
                    <a:pt x="626" y="441"/>
                  </a:lnTo>
                  <a:lnTo>
                    <a:pt x="597" y="453"/>
                  </a:lnTo>
                  <a:lnTo>
                    <a:pt x="572" y="468"/>
                  </a:lnTo>
                  <a:lnTo>
                    <a:pt x="551" y="487"/>
                  </a:lnTo>
                  <a:lnTo>
                    <a:pt x="533" y="508"/>
                  </a:lnTo>
                  <a:lnTo>
                    <a:pt x="520" y="533"/>
                  </a:lnTo>
                  <a:lnTo>
                    <a:pt x="511" y="560"/>
                  </a:lnTo>
                  <a:lnTo>
                    <a:pt x="507" y="592"/>
                  </a:lnTo>
                  <a:lnTo>
                    <a:pt x="507" y="620"/>
                  </a:lnTo>
                  <a:lnTo>
                    <a:pt x="512" y="645"/>
                  </a:lnTo>
                  <a:lnTo>
                    <a:pt x="521" y="668"/>
                  </a:lnTo>
                  <a:lnTo>
                    <a:pt x="534" y="689"/>
                  </a:lnTo>
                  <a:lnTo>
                    <a:pt x="552" y="707"/>
                  </a:lnTo>
                  <a:lnTo>
                    <a:pt x="572" y="725"/>
                  </a:lnTo>
                  <a:lnTo>
                    <a:pt x="595" y="740"/>
                  </a:lnTo>
                  <a:lnTo>
                    <a:pt x="630" y="758"/>
                  </a:lnTo>
                  <a:lnTo>
                    <a:pt x="667" y="773"/>
                  </a:lnTo>
                  <a:lnTo>
                    <a:pt x="703" y="789"/>
                  </a:lnTo>
                  <a:lnTo>
                    <a:pt x="724" y="800"/>
                  </a:lnTo>
                  <a:lnTo>
                    <a:pt x="744" y="813"/>
                  </a:lnTo>
                  <a:lnTo>
                    <a:pt x="756" y="826"/>
                  </a:lnTo>
                  <a:lnTo>
                    <a:pt x="764" y="841"/>
                  </a:lnTo>
                  <a:lnTo>
                    <a:pt x="766" y="857"/>
                  </a:lnTo>
                  <a:lnTo>
                    <a:pt x="764" y="872"/>
                  </a:lnTo>
                  <a:lnTo>
                    <a:pt x="757" y="886"/>
                  </a:lnTo>
                  <a:lnTo>
                    <a:pt x="746" y="898"/>
                  </a:lnTo>
                  <a:lnTo>
                    <a:pt x="731" y="908"/>
                  </a:lnTo>
                  <a:lnTo>
                    <a:pt x="708" y="915"/>
                  </a:lnTo>
                  <a:lnTo>
                    <a:pt x="684" y="918"/>
                  </a:lnTo>
                  <a:lnTo>
                    <a:pt x="660" y="917"/>
                  </a:lnTo>
                  <a:lnTo>
                    <a:pt x="623" y="910"/>
                  </a:lnTo>
                  <a:lnTo>
                    <a:pt x="588" y="900"/>
                  </a:lnTo>
                  <a:lnTo>
                    <a:pt x="553" y="885"/>
                  </a:lnTo>
                  <a:lnTo>
                    <a:pt x="543" y="881"/>
                  </a:lnTo>
                  <a:lnTo>
                    <a:pt x="535" y="880"/>
                  </a:lnTo>
                  <a:lnTo>
                    <a:pt x="529" y="882"/>
                  </a:lnTo>
                  <a:lnTo>
                    <a:pt x="524" y="888"/>
                  </a:lnTo>
                  <a:lnTo>
                    <a:pt x="521" y="899"/>
                  </a:lnTo>
                  <a:lnTo>
                    <a:pt x="505" y="954"/>
                  </a:lnTo>
                  <a:lnTo>
                    <a:pt x="501" y="967"/>
                  </a:lnTo>
                  <a:lnTo>
                    <a:pt x="501" y="977"/>
                  </a:lnTo>
                  <a:lnTo>
                    <a:pt x="505" y="985"/>
                  </a:lnTo>
                  <a:lnTo>
                    <a:pt x="512" y="992"/>
                  </a:lnTo>
                  <a:lnTo>
                    <a:pt x="523" y="998"/>
                  </a:lnTo>
                  <a:lnTo>
                    <a:pt x="555" y="1010"/>
                  </a:lnTo>
                  <a:lnTo>
                    <a:pt x="587" y="1019"/>
                  </a:lnTo>
                  <a:lnTo>
                    <a:pt x="620" y="1026"/>
                  </a:lnTo>
                  <a:lnTo>
                    <a:pt x="633" y="1028"/>
                  </a:lnTo>
                  <a:lnTo>
                    <a:pt x="641" y="1031"/>
                  </a:lnTo>
                  <a:lnTo>
                    <a:pt x="645" y="1035"/>
                  </a:lnTo>
                  <a:lnTo>
                    <a:pt x="647" y="1044"/>
                  </a:lnTo>
                  <a:lnTo>
                    <a:pt x="647" y="1057"/>
                  </a:lnTo>
                  <a:lnTo>
                    <a:pt x="647" y="1095"/>
                  </a:lnTo>
                  <a:lnTo>
                    <a:pt x="649" y="1105"/>
                  </a:lnTo>
                  <a:lnTo>
                    <a:pt x="654" y="1112"/>
                  </a:lnTo>
                  <a:lnTo>
                    <a:pt x="660" y="1118"/>
                  </a:lnTo>
                  <a:lnTo>
                    <a:pt x="671" y="1119"/>
                  </a:lnTo>
                  <a:lnTo>
                    <a:pt x="698" y="1120"/>
                  </a:lnTo>
                  <a:lnTo>
                    <a:pt x="725" y="1119"/>
                  </a:lnTo>
                  <a:lnTo>
                    <a:pt x="735" y="1118"/>
                  </a:lnTo>
                  <a:lnTo>
                    <a:pt x="742" y="1112"/>
                  </a:lnTo>
                  <a:lnTo>
                    <a:pt x="746" y="1106"/>
                  </a:lnTo>
                  <a:lnTo>
                    <a:pt x="747" y="1096"/>
                  </a:lnTo>
                  <a:lnTo>
                    <a:pt x="748" y="1071"/>
                  </a:lnTo>
                  <a:lnTo>
                    <a:pt x="747" y="1045"/>
                  </a:lnTo>
                  <a:lnTo>
                    <a:pt x="748" y="1033"/>
                  </a:lnTo>
                  <a:lnTo>
                    <a:pt x="753" y="1026"/>
                  </a:lnTo>
                  <a:lnTo>
                    <a:pt x="760" y="1019"/>
                  </a:lnTo>
                  <a:lnTo>
                    <a:pt x="770" y="1015"/>
                  </a:lnTo>
                  <a:lnTo>
                    <a:pt x="798" y="1005"/>
                  </a:lnTo>
                  <a:lnTo>
                    <a:pt x="823" y="992"/>
                  </a:lnTo>
                  <a:lnTo>
                    <a:pt x="846" y="975"/>
                  </a:lnTo>
                  <a:lnTo>
                    <a:pt x="866" y="954"/>
                  </a:lnTo>
                  <a:lnTo>
                    <a:pt x="883" y="928"/>
                  </a:lnTo>
                  <a:lnTo>
                    <a:pt x="896" y="900"/>
                  </a:lnTo>
                  <a:lnTo>
                    <a:pt x="902" y="871"/>
                  </a:lnTo>
                  <a:lnTo>
                    <a:pt x="903" y="842"/>
                  </a:lnTo>
                  <a:lnTo>
                    <a:pt x="900" y="813"/>
                  </a:lnTo>
                  <a:lnTo>
                    <a:pt x="892" y="785"/>
                  </a:lnTo>
                  <a:lnTo>
                    <a:pt x="878" y="759"/>
                  </a:lnTo>
                  <a:lnTo>
                    <a:pt x="860" y="735"/>
                  </a:lnTo>
                  <a:lnTo>
                    <a:pt x="838" y="713"/>
                  </a:lnTo>
                  <a:lnTo>
                    <a:pt x="811" y="695"/>
                  </a:lnTo>
                  <a:lnTo>
                    <a:pt x="780" y="680"/>
                  </a:lnTo>
                  <a:lnTo>
                    <a:pt x="748" y="666"/>
                  </a:lnTo>
                  <a:lnTo>
                    <a:pt x="716" y="653"/>
                  </a:lnTo>
                  <a:lnTo>
                    <a:pt x="698" y="644"/>
                  </a:lnTo>
                  <a:lnTo>
                    <a:pt x="680" y="634"/>
                  </a:lnTo>
                  <a:lnTo>
                    <a:pt x="665" y="623"/>
                  </a:lnTo>
                  <a:lnTo>
                    <a:pt x="654" y="612"/>
                  </a:lnTo>
                  <a:lnTo>
                    <a:pt x="646" y="599"/>
                  </a:lnTo>
                  <a:lnTo>
                    <a:pt x="644" y="586"/>
                  </a:lnTo>
                  <a:lnTo>
                    <a:pt x="646" y="572"/>
                  </a:lnTo>
                  <a:lnTo>
                    <a:pt x="652" y="560"/>
                  </a:lnTo>
                  <a:lnTo>
                    <a:pt x="662" y="551"/>
                  </a:lnTo>
                  <a:lnTo>
                    <a:pt x="676" y="542"/>
                  </a:lnTo>
                  <a:lnTo>
                    <a:pt x="691" y="537"/>
                  </a:lnTo>
                  <a:lnTo>
                    <a:pt x="708" y="535"/>
                  </a:lnTo>
                  <a:lnTo>
                    <a:pt x="738" y="535"/>
                  </a:lnTo>
                  <a:lnTo>
                    <a:pt x="769" y="540"/>
                  </a:lnTo>
                  <a:lnTo>
                    <a:pt x="799" y="547"/>
                  </a:lnTo>
                  <a:lnTo>
                    <a:pt x="827" y="559"/>
                  </a:lnTo>
                  <a:lnTo>
                    <a:pt x="837" y="564"/>
                  </a:lnTo>
                  <a:lnTo>
                    <a:pt x="845" y="565"/>
                  </a:lnTo>
                  <a:lnTo>
                    <a:pt x="850" y="562"/>
                  </a:lnTo>
                  <a:lnTo>
                    <a:pt x="856" y="556"/>
                  </a:lnTo>
                  <a:lnTo>
                    <a:pt x="859" y="546"/>
                  </a:lnTo>
                  <a:lnTo>
                    <a:pt x="869" y="514"/>
                  </a:lnTo>
                  <a:lnTo>
                    <a:pt x="878" y="483"/>
                  </a:lnTo>
                  <a:lnTo>
                    <a:pt x="880" y="473"/>
                  </a:lnTo>
                  <a:lnTo>
                    <a:pt x="878" y="465"/>
                  </a:lnTo>
                  <a:lnTo>
                    <a:pt x="872" y="458"/>
                  </a:lnTo>
                  <a:lnTo>
                    <a:pt x="864" y="453"/>
                  </a:lnTo>
                  <a:lnTo>
                    <a:pt x="827" y="440"/>
                  </a:lnTo>
                  <a:lnTo>
                    <a:pt x="788" y="430"/>
                  </a:lnTo>
                  <a:lnTo>
                    <a:pt x="774" y="428"/>
                  </a:lnTo>
                  <a:lnTo>
                    <a:pt x="764" y="425"/>
                  </a:lnTo>
                  <a:lnTo>
                    <a:pt x="758" y="421"/>
                  </a:lnTo>
                  <a:lnTo>
                    <a:pt x="755" y="415"/>
                  </a:lnTo>
                  <a:lnTo>
                    <a:pt x="754" y="405"/>
                  </a:lnTo>
                  <a:lnTo>
                    <a:pt x="754" y="390"/>
                  </a:lnTo>
                  <a:lnTo>
                    <a:pt x="753" y="370"/>
                  </a:lnTo>
                  <a:lnTo>
                    <a:pt x="752" y="356"/>
                  </a:lnTo>
                  <a:lnTo>
                    <a:pt x="747" y="348"/>
                  </a:lnTo>
                  <a:lnTo>
                    <a:pt x="738" y="343"/>
                  </a:lnTo>
                  <a:lnTo>
                    <a:pt x="725" y="342"/>
                  </a:lnTo>
                  <a:lnTo>
                    <a:pt x="704" y="341"/>
                  </a:lnTo>
                  <a:lnTo>
                    <a:pt x="684" y="341"/>
                  </a:lnTo>
                  <a:close/>
                  <a:moveTo>
                    <a:pt x="689" y="0"/>
                  </a:moveTo>
                  <a:lnTo>
                    <a:pt x="709" y="0"/>
                  </a:lnTo>
                  <a:lnTo>
                    <a:pt x="729" y="5"/>
                  </a:lnTo>
                  <a:lnTo>
                    <a:pt x="748" y="16"/>
                  </a:lnTo>
                  <a:lnTo>
                    <a:pt x="765" y="34"/>
                  </a:lnTo>
                  <a:lnTo>
                    <a:pt x="869" y="162"/>
                  </a:lnTo>
                  <a:lnTo>
                    <a:pt x="875" y="168"/>
                  </a:lnTo>
                  <a:lnTo>
                    <a:pt x="881" y="172"/>
                  </a:lnTo>
                  <a:lnTo>
                    <a:pt x="888" y="172"/>
                  </a:lnTo>
                  <a:lnTo>
                    <a:pt x="896" y="171"/>
                  </a:lnTo>
                  <a:lnTo>
                    <a:pt x="977" y="149"/>
                  </a:lnTo>
                  <a:lnTo>
                    <a:pt x="1057" y="127"/>
                  </a:lnTo>
                  <a:lnTo>
                    <a:pt x="1080" y="124"/>
                  </a:lnTo>
                  <a:lnTo>
                    <a:pt x="1102" y="126"/>
                  </a:lnTo>
                  <a:lnTo>
                    <a:pt x="1122" y="133"/>
                  </a:lnTo>
                  <a:lnTo>
                    <a:pt x="1138" y="145"/>
                  </a:lnTo>
                  <a:lnTo>
                    <a:pt x="1151" y="161"/>
                  </a:lnTo>
                  <a:lnTo>
                    <a:pt x="1160" y="181"/>
                  </a:lnTo>
                  <a:lnTo>
                    <a:pt x="1163" y="204"/>
                  </a:lnTo>
                  <a:lnTo>
                    <a:pt x="1168" y="287"/>
                  </a:lnTo>
                  <a:lnTo>
                    <a:pt x="1172" y="371"/>
                  </a:lnTo>
                  <a:lnTo>
                    <a:pt x="1174" y="381"/>
                  </a:lnTo>
                  <a:lnTo>
                    <a:pt x="1180" y="388"/>
                  </a:lnTo>
                  <a:lnTo>
                    <a:pt x="1188" y="393"/>
                  </a:lnTo>
                  <a:lnTo>
                    <a:pt x="1265" y="421"/>
                  </a:lnTo>
                  <a:lnTo>
                    <a:pt x="1340" y="450"/>
                  </a:lnTo>
                  <a:lnTo>
                    <a:pt x="1361" y="459"/>
                  </a:lnTo>
                  <a:lnTo>
                    <a:pt x="1378" y="472"/>
                  </a:lnTo>
                  <a:lnTo>
                    <a:pt x="1390" y="486"/>
                  </a:lnTo>
                  <a:lnTo>
                    <a:pt x="1399" y="502"/>
                  </a:lnTo>
                  <a:lnTo>
                    <a:pt x="1402" y="520"/>
                  </a:lnTo>
                  <a:lnTo>
                    <a:pt x="1401" y="538"/>
                  </a:lnTo>
                  <a:lnTo>
                    <a:pt x="1395" y="558"/>
                  </a:lnTo>
                  <a:lnTo>
                    <a:pt x="1384" y="578"/>
                  </a:lnTo>
                  <a:lnTo>
                    <a:pt x="1340" y="646"/>
                  </a:lnTo>
                  <a:lnTo>
                    <a:pt x="1295" y="715"/>
                  </a:lnTo>
                  <a:lnTo>
                    <a:pt x="1291" y="724"/>
                  </a:lnTo>
                  <a:lnTo>
                    <a:pt x="1291" y="733"/>
                  </a:lnTo>
                  <a:lnTo>
                    <a:pt x="1295" y="743"/>
                  </a:lnTo>
                  <a:lnTo>
                    <a:pt x="1388" y="882"/>
                  </a:lnTo>
                  <a:lnTo>
                    <a:pt x="1399" y="903"/>
                  </a:lnTo>
                  <a:lnTo>
                    <a:pt x="1403" y="925"/>
                  </a:lnTo>
                  <a:lnTo>
                    <a:pt x="1402" y="944"/>
                  </a:lnTo>
                  <a:lnTo>
                    <a:pt x="1396" y="964"/>
                  </a:lnTo>
                  <a:lnTo>
                    <a:pt x="1384" y="981"/>
                  </a:lnTo>
                  <a:lnTo>
                    <a:pt x="1368" y="996"/>
                  </a:lnTo>
                  <a:lnTo>
                    <a:pt x="1347" y="1007"/>
                  </a:lnTo>
                  <a:lnTo>
                    <a:pt x="1270" y="1037"/>
                  </a:lnTo>
                  <a:lnTo>
                    <a:pt x="1192" y="1066"/>
                  </a:lnTo>
                  <a:lnTo>
                    <a:pt x="1185" y="1069"/>
                  </a:lnTo>
                  <a:lnTo>
                    <a:pt x="1180" y="1074"/>
                  </a:lnTo>
                  <a:lnTo>
                    <a:pt x="1177" y="1079"/>
                  </a:lnTo>
                  <a:lnTo>
                    <a:pt x="1176" y="1088"/>
                  </a:lnTo>
                  <a:lnTo>
                    <a:pt x="1172" y="1171"/>
                  </a:lnTo>
                  <a:lnTo>
                    <a:pt x="1167" y="1256"/>
                  </a:lnTo>
                  <a:lnTo>
                    <a:pt x="1163" y="1279"/>
                  </a:lnTo>
                  <a:lnTo>
                    <a:pt x="1155" y="1299"/>
                  </a:lnTo>
                  <a:lnTo>
                    <a:pt x="1142" y="1315"/>
                  </a:lnTo>
                  <a:lnTo>
                    <a:pt x="1125" y="1326"/>
                  </a:lnTo>
                  <a:lnTo>
                    <a:pt x="1106" y="1334"/>
                  </a:lnTo>
                  <a:lnTo>
                    <a:pt x="1084" y="1336"/>
                  </a:lnTo>
                  <a:lnTo>
                    <a:pt x="1061" y="1333"/>
                  </a:lnTo>
                  <a:lnTo>
                    <a:pt x="980" y="1311"/>
                  </a:lnTo>
                  <a:lnTo>
                    <a:pt x="898" y="1289"/>
                  </a:lnTo>
                  <a:lnTo>
                    <a:pt x="889" y="1288"/>
                  </a:lnTo>
                  <a:lnTo>
                    <a:pt x="881" y="1291"/>
                  </a:lnTo>
                  <a:lnTo>
                    <a:pt x="875" y="1296"/>
                  </a:lnTo>
                  <a:lnTo>
                    <a:pt x="770" y="1427"/>
                  </a:lnTo>
                  <a:lnTo>
                    <a:pt x="753" y="1445"/>
                  </a:lnTo>
                  <a:lnTo>
                    <a:pt x="733" y="1457"/>
                  </a:lnTo>
                  <a:lnTo>
                    <a:pt x="713" y="1462"/>
                  </a:lnTo>
                  <a:lnTo>
                    <a:pt x="693" y="1462"/>
                  </a:lnTo>
                  <a:lnTo>
                    <a:pt x="674" y="1457"/>
                  </a:lnTo>
                  <a:lnTo>
                    <a:pt x="655" y="1445"/>
                  </a:lnTo>
                  <a:lnTo>
                    <a:pt x="637" y="1427"/>
                  </a:lnTo>
                  <a:lnTo>
                    <a:pt x="532" y="1298"/>
                  </a:lnTo>
                  <a:lnTo>
                    <a:pt x="525" y="1291"/>
                  </a:lnTo>
                  <a:lnTo>
                    <a:pt x="518" y="1289"/>
                  </a:lnTo>
                  <a:lnTo>
                    <a:pt x="508" y="1290"/>
                  </a:lnTo>
                  <a:lnTo>
                    <a:pt x="429" y="1312"/>
                  </a:lnTo>
                  <a:lnTo>
                    <a:pt x="351" y="1334"/>
                  </a:lnTo>
                  <a:lnTo>
                    <a:pt x="328" y="1338"/>
                  </a:lnTo>
                  <a:lnTo>
                    <a:pt x="306" y="1337"/>
                  </a:lnTo>
                  <a:lnTo>
                    <a:pt x="286" y="1332"/>
                  </a:lnTo>
                  <a:lnTo>
                    <a:pt x="269" y="1321"/>
                  </a:lnTo>
                  <a:lnTo>
                    <a:pt x="256" y="1307"/>
                  </a:lnTo>
                  <a:lnTo>
                    <a:pt x="246" y="1290"/>
                  </a:lnTo>
                  <a:lnTo>
                    <a:pt x="240" y="1271"/>
                  </a:lnTo>
                  <a:lnTo>
                    <a:pt x="238" y="1252"/>
                  </a:lnTo>
                  <a:lnTo>
                    <a:pt x="237" y="1198"/>
                  </a:lnTo>
                  <a:lnTo>
                    <a:pt x="233" y="1144"/>
                  </a:lnTo>
                  <a:lnTo>
                    <a:pt x="230" y="1091"/>
                  </a:lnTo>
                  <a:lnTo>
                    <a:pt x="228" y="1081"/>
                  </a:lnTo>
                  <a:lnTo>
                    <a:pt x="223" y="1075"/>
                  </a:lnTo>
                  <a:lnTo>
                    <a:pt x="215" y="1069"/>
                  </a:lnTo>
                  <a:lnTo>
                    <a:pt x="134" y="1040"/>
                  </a:lnTo>
                  <a:lnTo>
                    <a:pt x="55" y="1009"/>
                  </a:lnTo>
                  <a:lnTo>
                    <a:pt x="36" y="998"/>
                  </a:lnTo>
                  <a:lnTo>
                    <a:pt x="19" y="984"/>
                  </a:lnTo>
                  <a:lnTo>
                    <a:pt x="8" y="967"/>
                  </a:lnTo>
                  <a:lnTo>
                    <a:pt x="3" y="949"/>
                  </a:lnTo>
                  <a:lnTo>
                    <a:pt x="2" y="929"/>
                  </a:lnTo>
                  <a:lnTo>
                    <a:pt x="5" y="909"/>
                  </a:lnTo>
                  <a:lnTo>
                    <a:pt x="15" y="888"/>
                  </a:lnTo>
                  <a:lnTo>
                    <a:pt x="61" y="817"/>
                  </a:lnTo>
                  <a:lnTo>
                    <a:pt x="108" y="746"/>
                  </a:lnTo>
                  <a:lnTo>
                    <a:pt x="112" y="736"/>
                  </a:lnTo>
                  <a:lnTo>
                    <a:pt x="112" y="727"/>
                  </a:lnTo>
                  <a:lnTo>
                    <a:pt x="108" y="717"/>
                  </a:lnTo>
                  <a:lnTo>
                    <a:pt x="61" y="648"/>
                  </a:lnTo>
                  <a:lnTo>
                    <a:pt x="16" y="578"/>
                  </a:lnTo>
                  <a:lnTo>
                    <a:pt x="5" y="557"/>
                  </a:lnTo>
                  <a:lnTo>
                    <a:pt x="0" y="536"/>
                  </a:lnTo>
                  <a:lnTo>
                    <a:pt x="0" y="515"/>
                  </a:lnTo>
                  <a:lnTo>
                    <a:pt x="7" y="497"/>
                  </a:lnTo>
                  <a:lnTo>
                    <a:pt x="18" y="480"/>
                  </a:lnTo>
                  <a:lnTo>
                    <a:pt x="34" y="466"/>
                  </a:lnTo>
                  <a:lnTo>
                    <a:pt x="55" y="455"/>
                  </a:lnTo>
                  <a:lnTo>
                    <a:pt x="133" y="424"/>
                  </a:lnTo>
                  <a:lnTo>
                    <a:pt x="212" y="394"/>
                  </a:lnTo>
                  <a:lnTo>
                    <a:pt x="221" y="389"/>
                  </a:lnTo>
                  <a:lnTo>
                    <a:pt x="226" y="383"/>
                  </a:lnTo>
                  <a:lnTo>
                    <a:pt x="228" y="373"/>
                  </a:lnTo>
                  <a:lnTo>
                    <a:pt x="231" y="288"/>
                  </a:lnTo>
                  <a:lnTo>
                    <a:pt x="235" y="204"/>
                  </a:lnTo>
                  <a:lnTo>
                    <a:pt x="240" y="183"/>
                  </a:lnTo>
                  <a:lnTo>
                    <a:pt x="246" y="166"/>
                  </a:lnTo>
                  <a:lnTo>
                    <a:pt x="256" y="151"/>
                  </a:lnTo>
                  <a:lnTo>
                    <a:pt x="271" y="139"/>
                  </a:lnTo>
                  <a:lnTo>
                    <a:pt x="287" y="132"/>
                  </a:lnTo>
                  <a:lnTo>
                    <a:pt x="308" y="128"/>
                  </a:lnTo>
                  <a:lnTo>
                    <a:pt x="331" y="128"/>
                  </a:lnTo>
                  <a:lnTo>
                    <a:pt x="356" y="133"/>
                  </a:lnTo>
                  <a:lnTo>
                    <a:pt x="388" y="140"/>
                  </a:lnTo>
                  <a:lnTo>
                    <a:pt x="423" y="150"/>
                  </a:lnTo>
                  <a:lnTo>
                    <a:pt x="461" y="160"/>
                  </a:lnTo>
                  <a:lnTo>
                    <a:pt x="500" y="171"/>
                  </a:lnTo>
                  <a:lnTo>
                    <a:pt x="512" y="173"/>
                  </a:lnTo>
                  <a:lnTo>
                    <a:pt x="522" y="170"/>
                  </a:lnTo>
                  <a:lnTo>
                    <a:pt x="531" y="161"/>
                  </a:lnTo>
                  <a:lnTo>
                    <a:pt x="581" y="97"/>
                  </a:lnTo>
                  <a:lnTo>
                    <a:pt x="633" y="34"/>
                  </a:lnTo>
                  <a:lnTo>
                    <a:pt x="649" y="16"/>
                  </a:lnTo>
                  <a:lnTo>
                    <a:pt x="669" y="5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320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Finances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0944496" y="5908675"/>
            <a:ext cx="584200" cy="290513"/>
          </a:xfrm>
          <a:custGeom>
            <a:avLst/>
            <a:gdLst>
              <a:gd name="T0" fmla="*/ 3296 w 3310"/>
              <a:gd name="T1" fmla="*/ 1646 h 1648"/>
              <a:gd name="T2" fmla="*/ 2972 w 3310"/>
              <a:gd name="T3" fmla="*/ 1513 h 1648"/>
              <a:gd name="T4" fmla="*/ 2834 w 3310"/>
              <a:gd name="T5" fmla="*/ 1641 h 1648"/>
              <a:gd name="T6" fmla="*/ 2496 w 3310"/>
              <a:gd name="T7" fmla="*/ 1518 h 1648"/>
              <a:gd name="T8" fmla="*/ 2372 w 3310"/>
              <a:gd name="T9" fmla="*/ 1634 h 1648"/>
              <a:gd name="T10" fmla="*/ 2022 w 3310"/>
              <a:gd name="T11" fmla="*/ 1525 h 1648"/>
              <a:gd name="T12" fmla="*/ 3310 w 3310"/>
              <a:gd name="T13" fmla="*/ 1443 h 1648"/>
              <a:gd name="T14" fmla="*/ 2958 w 3310"/>
              <a:gd name="T15" fmla="*/ 1353 h 1648"/>
              <a:gd name="T16" fmla="*/ 2841 w 3310"/>
              <a:gd name="T17" fmla="*/ 1353 h 1648"/>
              <a:gd name="T18" fmla="*/ 2489 w 3310"/>
              <a:gd name="T19" fmla="*/ 1443 h 1648"/>
              <a:gd name="T20" fmla="*/ 2372 w 3310"/>
              <a:gd name="T21" fmla="*/ 1344 h 1648"/>
              <a:gd name="T22" fmla="*/ 2022 w 3310"/>
              <a:gd name="T23" fmla="*/ 1452 h 1648"/>
              <a:gd name="T24" fmla="*/ 3303 w 3310"/>
              <a:gd name="T25" fmla="*/ 1154 h 1648"/>
              <a:gd name="T26" fmla="*/ 2965 w 3310"/>
              <a:gd name="T27" fmla="*/ 1278 h 1648"/>
              <a:gd name="T28" fmla="*/ 2827 w 3310"/>
              <a:gd name="T29" fmla="*/ 1149 h 1648"/>
              <a:gd name="T30" fmla="*/ 2503 w 3310"/>
              <a:gd name="T31" fmla="*/ 1283 h 1648"/>
              <a:gd name="T32" fmla="*/ 2351 w 3310"/>
              <a:gd name="T33" fmla="*/ 1148 h 1648"/>
              <a:gd name="T34" fmla="*/ 2043 w 3310"/>
              <a:gd name="T35" fmla="*/ 1285 h 1648"/>
              <a:gd name="T36" fmla="*/ 2512 w 3310"/>
              <a:gd name="T37" fmla="*/ 966 h 1648"/>
              <a:gd name="T38" fmla="*/ 2818 w 3310"/>
              <a:gd name="T39" fmla="*/ 1102 h 1648"/>
              <a:gd name="T40" fmla="*/ 2512 w 3310"/>
              <a:gd name="T41" fmla="*/ 966 h 1648"/>
              <a:gd name="T42" fmla="*/ 2360 w 3310"/>
              <a:gd name="T43" fmla="*/ 1101 h 1648"/>
              <a:gd name="T44" fmla="*/ 2034 w 3310"/>
              <a:gd name="T45" fmla="*/ 968 h 1648"/>
              <a:gd name="T46" fmla="*/ 2834 w 3310"/>
              <a:gd name="T47" fmla="*/ 914 h 1648"/>
              <a:gd name="T48" fmla="*/ 2496 w 3310"/>
              <a:gd name="T49" fmla="*/ 792 h 1648"/>
              <a:gd name="T50" fmla="*/ 2372 w 3310"/>
              <a:gd name="T51" fmla="*/ 907 h 1648"/>
              <a:gd name="T52" fmla="*/ 2022 w 3310"/>
              <a:gd name="T53" fmla="*/ 798 h 1648"/>
              <a:gd name="T54" fmla="*/ 727 w 3310"/>
              <a:gd name="T55" fmla="*/ 769 h 1648"/>
              <a:gd name="T56" fmla="*/ 597 w 3310"/>
              <a:gd name="T57" fmla="*/ 963 h 1648"/>
              <a:gd name="T58" fmla="*/ 468 w 3310"/>
              <a:gd name="T59" fmla="*/ 769 h 1648"/>
              <a:gd name="T60" fmla="*/ 2834 w 3310"/>
              <a:gd name="T61" fmla="*/ 610 h 1648"/>
              <a:gd name="T62" fmla="*/ 2496 w 3310"/>
              <a:gd name="T63" fmla="*/ 733 h 1648"/>
              <a:gd name="T64" fmla="*/ 1295 w 3310"/>
              <a:gd name="T65" fmla="*/ 483 h 1648"/>
              <a:gd name="T66" fmla="*/ 1238 w 3310"/>
              <a:gd name="T67" fmla="*/ 578 h 1648"/>
              <a:gd name="T68" fmla="*/ 1182 w 3310"/>
              <a:gd name="T69" fmla="*/ 788 h 1648"/>
              <a:gd name="T70" fmla="*/ 1386 w 3310"/>
              <a:gd name="T71" fmla="*/ 923 h 1648"/>
              <a:gd name="T72" fmla="*/ 1229 w 3310"/>
              <a:gd name="T73" fmla="*/ 976 h 1648"/>
              <a:gd name="T74" fmla="*/ 1153 w 3310"/>
              <a:gd name="T75" fmla="*/ 1044 h 1648"/>
              <a:gd name="T76" fmla="*/ 1284 w 3310"/>
              <a:gd name="T77" fmla="*/ 1103 h 1648"/>
              <a:gd name="T78" fmla="*/ 1372 w 3310"/>
              <a:gd name="T79" fmla="*/ 1157 h 1648"/>
              <a:gd name="T80" fmla="*/ 1460 w 3310"/>
              <a:gd name="T81" fmla="*/ 1041 h 1648"/>
              <a:gd name="T82" fmla="*/ 1453 w 3310"/>
              <a:gd name="T83" fmla="*/ 808 h 1648"/>
              <a:gd name="T84" fmla="*/ 1281 w 3310"/>
              <a:gd name="T85" fmla="*/ 688 h 1648"/>
              <a:gd name="T86" fmla="*/ 1459 w 3310"/>
              <a:gd name="T87" fmla="*/ 675 h 1648"/>
              <a:gd name="T88" fmla="*/ 1442 w 3310"/>
              <a:gd name="T89" fmla="*/ 564 h 1648"/>
              <a:gd name="T90" fmla="*/ 1372 w 3310"/>
              <a:gd name="T91" fmla="*/ 484 h 1648"/>
              <a:gd name="T92" fmla="*/ 2841 w 3310"/>
              <a:gd name="T93" fmla="*/ 446 h 1648"/>
              <a:gd name="T94" fmla="*/ 2489 w 3310"/>
              <a:gd name="T95" fmla="*/ 536 h 1648"/>
              <a:gd name="T96" fmla="*/ 1542 w 3310"/>
              <a:gd name="T97" fmla="*/ 363 h 1648"/>
              <a:gd name="T98" fmla="*/ 1837 w 3310"/>
              <a:gd name="T99" fmla="*/ 769 h 1648"/>
              <a:gd name="T100" fmla="*/ 1632 w 3310"/>
              <a:gd name="T101" fmla="*/ 1231 h 1648"/>
              <a:gd name="T102" fmla="*/ 1124 w 3310"/>
              <a:gd name="T103" fmla="*/ 1284 h 1648"/>
              <a:gd name="T104" fmla="*/ 830 w 3310"/>
              <a:gd name="T105" fmla="*/ 879 h 1648"/>
              <a:gd name="T106" fmla="*/ 1034 w 3310"/>
              <a:gd name="T107" fmla="*/ 417 h 1648"/>
              <a:gd name="T108" fmla="*/ 2508 w 3310"/>
              <a:gd name="T109" fmla="*/ 12 h 1648"/>
              <a:gd name="T110" fmla="*/ 2513 w 3310"/>
              <a:gd name="T111" fmla="*/ 300 h 1648"/>
              <a:gd name="T112" fmla="*/ 2333 w 3310"/>
              <a:gd name="T113" fmla="*/ 474 h 1648"/>
              <a:gd name="T114" fmla="*/ 2184 w 3310"/>
              <a:gd name="T115" fmla="*/ 197 h 1648"/>
              <a:gd name="T116" fmla="*/ 346 w 3310"/>
              <a:gd name="T117" fmla="*/ 447 h 1648"/>
              <a:gd name="T118" fmla="*/ 312 w 3310"/>
              <a:gd name="T119" fmla="*/ 1186 h 1648"/>
              <a:gd name="T120" fmla="*/ 469 w 3310"/>
              <a:gd name="T121" fmla="*/ 1451 h 1648"/>
              <a:gd name="T122" fmla="*/ 94 w 3310"/>
              <a:gd name="T123" fmla="*/ 1603 h 1648"/>
              <a:gd name="T124" fmla="*/ 26 w 3310"/>
              <a:gd name="T125" fmla="*/ 125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0" h="1648">
                <a:moveTo>
                  <a:pt x="2981" y="1511"/>
                </a:moveTo>
                <a:lnTo>
                  <a:pt x="3287" y="1511"/>
                </a:lnTo>
                <a:lnTo>
                  <a:pt x="3296" y="1513"/>
                </a:lnTo>
                <a:lnTo>
                  <a:pt x="3303" y="1518"/>
                </a:lnTo>
                <a:lnTo>
                  <a:pt x="3308" y="1525"/>
                </a:lnTo>
                <a:lnTo>
                  <a:pt x="3310" y="1534"/>
                </a:lnTo>
                <a:lnTo>
                  <a:pt x="3310" y="1625"/>
                </a:lnTo>
                <a:lnTo>
                  <a:pt x="3309" y="1634"/>
                </a:lnTo>
                <a:lnTo>
                  <a:pt x="3304" y="1641"/>
                </a:lnTo>
                <a:lnTo>
                  <a:pt x="3296" y="1646"/>
                </a:lnTo>
                <a:lnTo>
                  <a:pt x="3287" y="1648"/>
                </a:lnTo>
                <a:lnTo>
                  <a:pt x="2981" y="1648"/>
                </a:lnTo>
                <a:lnTo>
                  <a:pt x="2972" y="1646"/>
                </a:lnTo>
                <a:lnTo>
                  <a:pt x="2965" y="1641"/>
                </a:lnTo>
                <a:lnTo>
                  <a:pt x="2960" y="1634"/>
                </a:lnTo>
                <a:lnTo>
                  <a:pt x="2958" y="1625"/>
                </a:lnTo>
                <a:lnTo>
                  <a:pt x="2958" y="1534"/>
                </a:lnTo>
                <a:lnTo>
                  <a:pt x="2960" y="1525"/>
                </a:lnTo>
                <a:lnTo>
                  <a:pt x="2965" y="1518"/>
                </a:lnTo>
                <a:lnTo>
                  <a:pt x="2972" y="1513"/>
                </a:lnTo>
                <a:lnTo>
                  <a:pt x="2981" y="1511"/>
                </a:lnTo>
                <a:close/>
                <a:moveTo>
                  <a:pt x="2512" y="1511"/>
                </a:moveTo>
                <a:lnTo>
                  <a:pt x="2818" y="1511"/>
                </a:lnTo>
                <a:lnTo>
                  <a:pt x="2827" y="1513"/>
                </a:lnTo>
                <a:lnTo>
                  <a:pt x="2834" y="1518"/>
                </a:lnTo>
                <a:lnTo>
                  <a:pt x="2839" y="1525"/>
                </a:lnTo>
                <a:lnTo>
                  <a:pt x="2841" y="1534"/>
                </a:lnTo>
                <a:lnTo>
                  <a:pt x="2841" y="1625"/>
                </a:lnTo>
                <a:lnTo>
                  <a:pt x="2839" y="1634"/>
                </a:lnTo>
                <a:lnTo>
                  <a:pt x="2834" y="1641"/>
                </a:lnTo>
                <a:lnTo>
                  <a:pt x="2827" y="1646"/>
                </a:lnTo>
                <a:lnTo>
                  <a:pt x="2818" y="1648"/>
                </a:lnTo>
                <a:lnTo>
                  <a:pt x="2512" y="1648"/>
                </a:lnTo>
                <a:lnTo>
                  <a:pt x="2503" y="1646"/>
                </a:lnTo>
                <a:lnTo>
                  <a:pt x="2496" y="1641"/>
                </a:lnTo>
                <a:lnTo>
                  <a:pt x="2491" y="1634"/>
                </a:lnTo>
                <a:lnTo>
                  <a:pt x="2489" y="1625"/>
                </a:lnTo>
                <a:lnTo>
                  <a:pt x="2489" y="1534"/>
                </a:lnTo>
                <a:lnTo>
                  <a:pt x="2491" y="1525"/>
                </a:lnTo>
                <a:lnTo>
                  <a:pt x="2496" y="1518"/>
                </a:lnTo>
                <a:lnTo>
                  <a:pt x="2503" y="1513"/>
                </a:lnTo>
                <a:lnTo>
                  <a:pt x="2512" y="1511"/>
                </a:lnTo>
                <a:close/>
                <a:moveTo>
                  <a:pt x="2043" y="1511"/>
                </a:moveTo>
                <a:lnTo>
                  <a:pt x="2351" y="1511"/>
                </a:lnTo>
                <a:lnTo>
                  <a:pt x="2360" y="1513"/>
                </a:lnTo>
                <a:lnTo>
                  <a:pt x="2367" y="1518"/>
                </a:lnTo>
                <a:lnTo>
                  <a:pt x="2372" y="1525"/>
                </a:lnTo>
                <a:lnTo>
                  <a:pt x="2374" y="1534"/>
                </a:lnTo>
                <a:lnTo>
                  <a:pt x="2374" y="1625"/>
                </a:lnTo>
                <a:lnTo>
                  <a:pt x="2372" y="1634"/>
                </a:lnTo>
                <a:lnTo>
                  <a:pt x="2367" y="1641"/>
                </a:lnTo>
                <a:lnTo>
                  <a:pt x="2360" y="1646"/>
                </a:lnTo>
                <a:lnTo>
                  <a:pt x="2351" y="1648"/>
                </a:lnTo>
                <a:lnTo>
                  <a:pt x="2043" y="1648"/>
                </a:lnTo>
                <a:lnTo>
                  <a:pt x="2034" y="1646"/>
                </a:lnTo>
                <a:lnTo>
                  <a:pt x="2027" y="1641"/>
                </a:lnTo>
                <a:lnTo>
                  <a:pt x="2022" y="1634"/>
                </a:lnTo>
                <a:lnTo>
                  <a:pt x="2020" y="1625"/>
                </a:lnTo>
                <a:lnTo>
                  <a:pt x="2020" y="1534"/>
                </a:lnTo>
                <a:lnTo>
                  <a:pt x="2022" y="1525"/>
                </a:lnTo>
                <a:lnTo>
                  <a:pt x="2027" y="1518"/>
                </a:lnTo>
                <a:lnTo>
                  <a:pt x="2034" y="1513"/>
                </a:lnTo>
                <a:lnTo>
                  <a:pt x="2043" y="1511"/>
                </a:lnTo>
                <a:close/>
                <a:moveTo>
                  <a:pt x="2981" y="1330"/>
                </a:moveTo>
                <a:lnTo>
                  <a:pt x="3287" y="1330"/>
                </a:lnTo>
                <a:lnTo>
                  <a:pt x="3296" y="1331"/>
                </a:lnTo>
                <a:lnTo>
                  <a:pt x="3303" y="1336"/>
                </a:lnTo>
                <a:lnTo>
                  <a:pt x="3308" y="1344"/>
                </a:lnTo>
                <a:lnTo>
                  <a:pt x="3310" y="1353"/>
                </a:lnTo>
                <a:lnTo>
                  <a:pt x="3310" y="1443"/>
                </a:lnTo>
                <a:lnTo>
                  <a:pt x="3309" y="1452"/>
                </a:lnTo>
                <a:lnTo>
                  <a:pt x="3304" y="1459"/>
                </a:lnTo>
                <a:lnTo>
                  <a:pt x="3296" y="1464"/>
                </a:lnTo>
                <a:lnTo>
                  <a:pt x="3287" y="1466"/>
                </a:lnTo>
                <a:lnTo>
                  <a:pt x="2981" y="1466"/>
                </a:lnTo>
                <a:lnTo>
                  <a:pt x="2972" y="1464"/>
                </a:lnTo>
                <a:lnTo>
                  <a:pt x="2965" y="1459"/>
                </a:lnTo>
                <a:lnTo>
                  <a:pt x="2960" y="1452"/>
                </a:lnTo>
                <a:lnTo>
                  <a:pt x="2958" y="1443"/>
                </a:lnTo>
                <a:lnTo>
                  <a:pt x="2958" y="1353"/>
                </a:lnTo>
                <a:lnTo>
                  <a:pt x="2960" y="1344"/>
                </a:lnTo>
                <a:lnTo>
                  <a:pt x="2965" y="1336"/>
                </a:lnTo>
                <a:lnTo>
                  <a:pt x="2972" y="1331"/>
                </a:lnTo>
                <a:lnTo>
                  <a:pt x="2981" y="1330"/>
                </a:lnTo>
                <a:close/>
                <a:moveTo>
                  <a:pt x="2512" y="1330"/>
                </a:moveTo>
                <a:lnTo>
                  <a:pt x="2818" y="1330"/>
                </a:lnTo>
                <a:lnTo>
                  <a:pt x="2827" y="1331"/>
                </a:lnTo>
                <a:lnTo>
                  <a:pt x="2834" y="1336"/>
                </a:lnTo>
                <a:lnTo>
                  <a:pt x="2839" y="1344"/>
                </a:lnTo>
                <a:lnTo>
                  <a:pt x="2841" y="1353"/>
                </a:lnTo>
                <a:lnTo>
                  <a:pt x="2841" y="1443"/>
                </a:lnTo>
                <a:lnTo>
                  <a:pt x="2839" y="1452"/>
                </a:lnTo>
                <a:lnTo>
                  <a:pt x="2834" y="1459"/>
                </a:lnTo>
                <a:lnTo>
                  <a:pt x="2827" y="1464"/>
                </a:lnTo>
                <a:lnTo>
                  <a:pt x="2818" y="1466"/>
                </a:lnTo>
                <a:lnTo>
                  <a:pt x="2512" y="1466"/>
                </a:lnTo>
                <a:lnTo>
                  <a:pt x="2503" y="1464"/>
                </a:lnTo>
                <a:lnTo>
                  <a:pt x="2496" y="1459"/>
                </a:lnTo>
                <a:lnTo>
                  <a:pt x="2491" y="1452"/>
                </a:lnTo>
                <a:lnTo>
                  <a:pt x="2489" y="1443"/>
                </a:lnTo>
                <a:lnTo>
                  <a:pt x="2489" y="1353"/>
                </a:lnTo>
                <a:lnTo>
                  <a:pt x="2491" y="1344"/>
                </a:lnTo>
                <a:lnTo>
                  <a:pt x="2496" y="1336"/>
                </a:lnTo>
                <a:lnTo>
                  <a:pt x="2503" y="1331"/>
                </a:lnTo>
                <a:lnTo>
                  <a:pt x="2512" y="1330"/>
                </a:lnTo>
                <a:close/>
                <a:moveTo>
                  <a:pt x="2043" y="1330"/>
                </a:moveTo>
                <a:lnTo>
                  <a:pt x="2351" y="1330"/>
                </a:lnTo>
                <a:lnTo>
                  <a:pt x="2360" y="1331"/>
                </a:lnTo>
                <a:lnTo>
                  <a:pt x="2367" y="1336"/>
                </a:lnTo>
                <a:lnTo>
                  <a:pt x="2372" y="1344"/>
                </a:lnTo>
                <a:lnTo>
                  <a:pt x="2374" y="1353"/>
                </a:lnTo>
                <a:lnTo>
                  <a:pt x="2374" y="1443"/>
                </a:lnTo>
                <a:lnTo>
                  <a:pt x="2372" y="1452"/>
                </a:lnTo>
                <a:lnTo>
                  <a:pt x="2367" y="1459"/>
                </a:lnTo>
                <a:lnTo>
                  <a:pt x="2360" y="1464"/>
                </a:lnTo>
                <a:lnTo>
                  <a:pt x="2351" y="1466"/>
                </a:lnTo>
                <a:lnTo>
                  <a:pt x="2043" y="1466"/>
                </a:lnTo>
                <a:lnTo>
                  <a:pt x="2034" y="1464"/>
                </a:lnTo>
                <a:lnTo>
                  <a:pt x="2027" y="1459"/>
                </a:lnTo>
                <a:lnTo>
                  <a:pt x="2022" y="1452"/>
                </a:lnTo>
                <a:lnTo>
                  <a:pt x="2020" y="1443"/>
                </a:lnTo>
                <a:lnTo>
                  <a:pt x="2020" y="1353"/>
                </a:lnTo>
                <a:lnTo>
                  <a:pt x="2022" y="1344"/>
                </a:lnTo>
                <a:lnTo>
                  <a:pt x="2027" y="1336"/>
                </a:lnTo>
                <a:lnTo>
                  <a:pt x="2034" y="1331"/>
                </a:lnTo>
                <a:lnTo>
                  <a:pt x="2043" y="1330"/>
                </a:lnTo>
                <a:close/>
                <a:moveTo>
                  <a:pt x="2981" y="1148"/>
                </a:moveTo>
                <a:lnTo>
                  <a:pt x="3287" y="1148"/>
                </a:lnTo>
                <a:lnTo>
                  <a:pt x="3296" y="1149"/>
                </a:lnTo>
                <a:lnTo>
                  <a:pt x="3303" y="1154"/>
                </a:lnTo>
                <a:lnTo>
                  <a:pt x="3308" y="1162"/>
                </a:lnTo>
                <a:lnTo>
                  <a:pt x="3310" y="1171"/>
                </a:lnTo>
                <a:lnTo>
                  <a:pt x="3310" y="1262"/>
                </a:lnTo>
                <a:lnTo>
                  <a:pt x="3309" y="1271"/>
                </a:lnTo>
                <a:lnTo>
                  <a:pt x="3304" y="1278"/>
                </a:lnTo>
                <a:lnTo>
                  <a:pt x="3296" y="1283"/>
                </a:lnTo>
                <a:lnTo>
                  <a:pt x="3287" y="1285"/>
                </a:lnTo>
                <a:lnTo>
                  <a:pt x="2981" y="1285"/>
                </a:lnTo>
                <a:lnTo>
                  <a:pt x="2972" y="1283"/>
                </a:lnTo>
                <a:lnTo>
                  <a:pt x="2965" y="1278"/>
                </a:lnTo>
                <a:lnTo>
                  <a:pt x="2960" y="1271"/>
                </a:lnTo>
                <a:lnTo>
                  <a:pt x="2958" y="1262"/>
                </a:lnTo>
                <a:lnTo>
                  <a:pt x="2958" y="1171"/>
                </a:lnTo>
                <a:lnTo>
                  <a:pt x="2960" y="1162"/>
                </a:lnTo>
                <a:lnTo>
                  <a:pt x="2965" y="1154"/>
                </a:lnTo>
                <a:lnTo>
                  <a:pt x="2972" y="1149"/>
                </a:lnTo>
                <a:lnTo>
                  <a:pt x="2981" y="1148"/>
                </a:lnTo>
                <a:close/>
                <a:moveTo>
                  <a:pt x="2512" y="1148"/>
                </a:moveTo>
                <a:lnTo>
                  <a:pt x="2818" y="1148"/>
                </a:lnTo>
                <a:lnTo>
                  <a:pt x="2827" y="1149"/>
                </a:lnTo>
                <a:lnTo>
                  <a:pt x="2834" y="1154"/>
                </a:lnTo>
                <a:lnTo>
                  <a:pt x="2839" y="1162"/>
                </a:lnTo>
                <a:lnTo>
                  <a:pt x="2841" y="1171"/>
                </a:lnTo>
                <a:lnTo>
                  <a:pt x="2841" y="1262"/>
                </a:lnTo>
                <a:lnTo>
                  <a:pt x="2839" y="1271"/>
                </a:lnTo>
                <a:lnTo>
                  <a:pt x="2834" y="1278"/>
                </a:lnTo>
                <a:lnTo>
                  <a:pt x="2827" y="1283"/>
                </a:lnTo>
                <a:lnTo>
                  <a:pt x="2818" y="1285"/>
                </a:lnTo>
                <a:lnTo>
                  <a:pt x="2512" y="1285"/>
                </a:lnTo>
                <a:lnTo>
                  <a:pt x="2503" y="1283"/>
                </a:lnTo>
                <a:lnTo>
                  <a:pt x="2496" y="1278"/>
                </a:lnTo>
                <a:lnTo>
                  <a:pt x="2491" y="1271"/>
                </a:lnTo>
                <a:lnTo>
                  <a:pt x="2489" y="1262"/>
                </a:lnTo>
                <a:lnTo>
                  <a:pt x="2489" y="1171"/>
                </a:lnTo>
                <a:lnTo>
                  <a:pt x="2491" y="1162"/>
                </a:lnTo>
                <a:lnTo>
                  <a:pt x="2496" y="1154"/>
                </a:lnTo>
                <a:lnTo>
                  <a:pt x="2503" y="1149"/>
                </a:lnTo>
                <a:lnTo>
                  <a:pt x="2512" y="1148"/>
                </a:lnTo>
                <a:close/>
                <a:moveTo>
                  <a:pt x="2043" y="1148"/>
                </a:moveTo>
                <a:lnTo>
                  <a:pt x="2351" y="1148"/>
                </a:lnTo>
                <a:lnTo>
                  <a:pt x="2360" y="1149"/>
                </a:lnTo>
                <a:lnTo>
                  <a:pt x="2367" y="1154"/>
                </a:lnTo>
                <a:lnTo>
                  <a:pt x="2372" y="1162"/>
                </a:lnTo>
                <a:lnTo>
                  <a:pt x="2374" y="1171"/>
                </a:lnTo>
                <a:lnTo>
                  <a:pt x="2374" y="1262"/>
                </a:lnTo>
                <a:lnTo>
                  <a:pt x="2372" y="1271"/>
                </a:lnTo>
                <a:lnTo>
                  <a:pt x="2367" y="1278"/>
                </a:lnTo>
                <a:lnTo>
                  <a:pt x="2360" y="1283"/>
                </a:lnTo>
                <a:lnTo>
                  <a:pt x="2351" y="1285"/>
                </a:lnTo>
                <a:lnTo>
                  <a:pt x="2043" y="1285"/>
                </a:lnTo>
                <a:lnTo>
                  <a:pt x="2034" y="1283"/>
                </a:lnTo>
                <a:lnTo>
                  <a:pt x="2027" y="1278"/>
                </a:lnTo>
                <a:lnTo>
                  <a:pt x="2022" y="1271"/>
                </a:lnTo>
                <a:lnTo>
                  <a:pt x="2020" y="1262"/>
                </a:lnTo>
                <a:lnTo>
                  <a:pt x="2020" y="1171"/>
                </a:lnTo>
                <a:lnTo>
                  <a:pt x="2022" y="1162"/>
                </a:lnTo>
                <a:lnTo>
                  <a:pt x="2027" y="1154"/>
                </a:lnTo>
                <a:lnTo>
                  <a:pt x="2034" y="1149"/>
                </a:lnTo>
                <a:lnTo>
                  <a:pt x="2043" y="1148"/>
                </a:lnTo>
                <a:close/>
                <a:moveTo>
                  <a:pt x="2512" y="966"/>
                </a:moveTo>
                <a:lnTo>
                  <a:pt x="2818" y="966"/>
                </a:lnTo>
                <a:lnTo>
                  <a:pt x="2827" y="968"/>
                </a:lnTo>
                <a:lnTo>
                  <a:pt x="2834" y="973"/>
                </a:lnTo>
                <a:lnTo>
                  <a:pt x="2839" y="980"/>
                </a:lnTo>
                <a:lnTo>
                  <a:pt x="2841" y="989"/>
                </a:lnTo>
                <a:lnTo>
                  <a:pt x="2841" y="1080"/>
                </a:lnTo>
                <a:lnTo>
                  <a:pt x="2839" y="1089"/>
                </a:lnTo>
                <a:lnTo>
                  <a:pt x="2834" y="1096"/>
                </a:lnTo>
                <a:lnTo>
                  <a:pt x="2827" y="1101"/>
                </a:lnTo>
                <a:lnTo>
                  <a:pt x="2818" y="1102"/>
                </a:lnTo>
                <a:lnTo>
                  <a:pt x="2512" y="1102"/>
                </a:lnTo>
                <a:lnTo>
                  <a:pt x="2503" y="1101"/>
                </a:lnTo>
                <a:lnTo>
                  <a:pt x="2496" y="1096"/>
                </a:lnTo>
                <a:lnTo>
                  <a:pt x="2491" y="1089"/>
                </a:lnTo>
                <a:lnTo>
                  <a:pt x="2489" y="1080"/>
                </a:lnTo>
                <a:lnTo>
                  <a:pt x="2489" y="989"/>
                </a:lnTo>
                <a:lnTo>
                  <a:pt x="2491" y="980"/>
                </a:lnTo>
                <a:lnTo>
                  <a:pt x="2496" y="973"/>
                </a:lnTo>
                <a:lnTo>
                  <a:pt x="2503" y="968"/>
                </a:lnTo>
                <a:lnTo>
                  <a:pt x="2512" y="966"/>
                </a:lnTo>
                <a:close/>
                <a:moveTo>
                  <a:pt x="2043" y="966"/>
                </a:moveTo>
                <a:lnTo>
                  <a:pt x="2351" y="966"/>
                </a:lnTo>
                <a:lnTo>
                  <a:pt x="2360" y="968"/>
                </a:lnTo>
                <a:lnTo>
                  <a:pt x="2367" y="973"/>
                </a:lnTo>
                <a:lnTo>
                  <a:pt x="2372" y="980"/>
                </a:lnTo>
                <a:lnTo>
                  <a:pt x="2374" y="989"/>
                </a:lnTo>
                <a:lnTo>
                  <a:pt x="2374" y="1080"/>
                </a:lnTo>
                <a:lnTo>
                  <a:pt x="2372" y="1089"/>
                </a:lnTo>
                <a:lnTo>
                  <a:pt x="2367" y="1096"/>
                </a:lnTo>
                <a:lnTo>
                  <a:pt x="2360" y="1101"/>
                </a:lnTo>
                <a:lnTo>
                  <a:pt x="2351" y="1102"/>
                </a:lnTo>
                <a:lnTo>
                  <a:pt x="2043" y="1102"/>
                </a:lnTo>
                <a:lnTo>
                  <a:pt x="2034" y="1101"/>
                </a:lnTo>
                <a:lnTo>
                  <a:pt x="2027" y="1096"/>
                </a:lnTo>
                <a:lnTo>
                  <a:pt x="2022" y="1089"/>
                </a:lnTo>
                <a:lnTo>
                  <a:pt x="2020" y="1080"/>
                </a:lnTo>
                <a:lnTo>
                  <a:pt x="2020" y="989"/>
                </a:lnTo>
                <a:lnTo>
                  <a:pt x="2022" y="980"/>
                </a:lnTo>
                <a:lnTo>
                  <a:pt x="2027" y="973"/>
                </a:lnTo>
                <a:lnTo>
                  <a:pt x="2034" y="968"/>
                </a:lnTo>
                <a:lnTo>
                  <a:pt x="2043" y="966"/>
                </a:lnTo>
                <a:close/>
                <a:moveTo>
                  <a:pt x="2512" y="785"/>
                </a:moveTo>
                <a:lnTo>
                  <a:pt x="2818" y="785"/>
                </a:lnTo>
                <a:lnTo>
                  <a:pt x="2827" y="787"/>
                </a:lnTo>
                <a:lnTo>
                  <a:pt x="2834" y="792"/>
                </a:lnTo>
                <a:lnTo>
                  <a:pt x="2839" y="799"/>
                </a:lnTo>
                <a:lnTo>
                  <a:pt x="2841" y="807"/>
                </a:lnTo>
                <a:lnTo>
                  <a:pt x="2841" y="898"/>
                </a:lnTo>
                <a:lnTo>
                  <a:pt x="2839" y="907"/>
                </a:lnTo>
                <a:lnTo>
                  <a:pt x="2834" y="914"/>
                </a:lnTo>
                <a:lnTo>
                  <a:pt x="2827" y="919"/>
                </a:lnTo>
                <a:lnTo>
                  <a:pt x="2818" y="921"/>
                </a:lnTo>
                <a:lnTo>
                  <a:pt x="2512" y="921"/>
                </a:lnTo>
                <a:lnTo>
                  <a:pt x="2503" y="919"/>
                </a:lnTo>
                <a:lnTo>
                  <a:pt x="2496" y="914"/>
                </a:lnTo>
                <a:lnTo>
                  <a:pt x="2491" y="907"/>
                </a:lnTo>
                <a:lnTo>
                  <a:pt x="2489" y="898"/>
                </a:lnTo>
                <a:lnTo>
                  <a:pt x="2489" y="808"/>
                </a:lnTo>
                <a:lnTo>
                  <a:pt x="2491" y="799"/>
                </a:lnTo>
                <a:lnTo>
                  <a:pt x="2496" y="792"/>
                </a:lnTo>
                <a:lnTo>
                  <a:pt x="2503" y="787"/>
                </a:lnTo>
                <a:lnTo>
                  <a:pt x="2512" y="785"/>
                </a:lnTo>
                <a:close/>
                <a:moveTo>
                  <a:pt x="2043" y="784"/>
                </a:moveTo>
                <a:lnTo>
                  <a:pt x="2351" y="784"/>
                </a:lnTo>
                <a:lnTo>
                  <a:pt x="2360" y="786"/>
                </a:lnTo>
                <a:lnTo>
                  <a:pt x="2367" y="791"/>
                </a:lnTo>
                <a:lnTo>
                  <a:pt x="2372" y="798"/>
                </a:lnTo>
                <a:lnTo>
                  <a:pt x="2374" y="807"/>
                </a:lnTo>
                <a:lnTo>
                  <a:pt x="2374" y="898"/>
                </a:lnTo>
                <a:lnTo>
                  <a:pt x="2372" y="907"/>
                </a:lnTo>
                <a:lnTo>
                  <a:pt x="2367" y="914"/>
                </a:lnTo>
                <a:lnTo>
                  <a:pt x="2360" y="919"/>
                </a:lnTo>
                <a:lnTo>
                  <a:pt x="2351" y="921"/>
                </a:lnTo>
                <a:lnTo>
                  <a:pt x="2043" y="921"/>
                </a:lnTo>
                <a:lnTo>
                  <a:pt x="2034" y="919"/>
                </a:lnTo>
                <a:lnTo>
                  <a:pt x="2027" y="914"/>
                </a:lnTo>
                <a:lnTo>
                  <a:pt x="2022" y="907"/>
                </a:lnTo>
                <a:lnTo>
                  <a:pt x="2020" y="898"/>
                </a:lnTo>
                <a:lnTo>
                  <a:pt x="2020" y="807"/>
                </a:lnTo>
                <a:lnTo>
                  <a:pt x="2022" y="798"/>
                </a:lnTo>
                <a:lnTo>
                  <a:pt x="2027" y="791"/>
                </a:lnTo>
                <a:lnTo>
                  <a:pt x="2034" y="786"/>
                </a:lnTo>
                <a:lnTo>
                  <a:pt x="2043" y="784"/>
                </a:lnTo>
                <a:close/>
                <a:moveTo>
                  <a:pt x="597" y="684"/>
                </a:moveTo>
                <a:lnTo>
                  <a:pt x="625" y="687"/>
                </a:lnTo>
                <a:lnTo>
                  <a:pt x="651" y="695"/>
                </a:lnTo>
                <a:lnTo>
                  <a:pt x="675" y="708"/>
                </a:lnTo>
                <a:lnTo>
                  <a:pt x="697" y="725"/>
                </a:lnTo>
                <a:lnTo>
                  <a:pt x="714" y="746"/>
                </a:lnTo>
                <a:lnTo>
                  <a:pt x="727" y="769"/>
                </a:lnTo>
                <a:lnTo>
                  <a:pt x="735" y="796"/>
                </a:lnTo>
                <a:lnTo>
                  <a:pt x="738" y="824"/>
                </a:lnTo>
                <a:lnTo>
                  <a:pt x="735" y="852"/>
                </a:lnTo>
                <a:lnTo>
                  <a:pt x="727" y="878"/>
                </a:lnTo>
                <a:lnTo>
                  <a:pt x="714" y="902"/>
                </a:lnTo>
                <a:lnTo>
                  <a:pt x="697" y="922"/>
                </a:lnTo>
                <a:lnTo>
                  <a:pt x="675" y="939"/>
                </a:lnTo>
                <a:lnTo>
                  <a:pt x="651" y="952"/>
                </a:lnTo>
                <a:lnTo>
                  <a:pt x="625" y="961"/>
                </a:lnTo>
                <a:lnTo>
                  <a:pt x="597" y="963"/>
                </a:lnTo>
                <a:lnTo>
                  <a:pt x="569" y="961"/>
                </a:lnTo>
                <a:lnTo>
                  <a:pt x="543" y="952"/>
                </a:lnTo>
                <a:lnTo>
                  <a:pt x="519" y="939"/>
                </a:lnTo>
                <a:lnTo>
                  <a:pt x="498" y="922"/>
                </a:lnTo>
                <a:lnTo>
                  <a:pt x="481" y="902"/>
                </a:lnTo>
                <a:lnTo>
                  <a:pt x="468" y="878"/>
                </a:lnTo>
                <a:lnTo>
                  <a:pt x="460" y="852"/>
                </a:lnTo>
                <a:lnTo>
                  <a:pt x="457" y="824"/>
                </a:lnTo>
                <a:lnTo>
                  <a:pt x="460" y="796"/>
                </a:lnTo>
                <a:lnTo>
                  <a:pt x="468" y="769"/>
                </a:lnTo>
                <a:lnTo>
                  <a:pt x="481" y="746"/>
                </a:lnTo>
                <a:lnTo>
                  <a:pt x="498" y="725"/>
                </a:lnTo>
                <a:lnTo>
                  <a:pt x="519" y="708"/>
                </a:lnTo>
                <a:lnTo>
                  <a:pt x="543" y="695"/>
                </a:lnTo>
                <a:lnTo>
                  <a:pt x="569" y="687"/>
                </a:lnTo>
                <a:lnTo>
                  <a:pt x="597" y="684"/>
                </a:lnTo>
                <a:close/>
                <a:moveTo>
                  <a:pt x="2512" y="603"/>
                </a:moveTo>
                <a:lnTo>
                  <a:pt x="2818" y="603"/>
                </a:lnTo>
                <a:lnTo>
                  <a:pt x="2827" y="605"/>
                </a:lnTo>
                <a:lnTo>
                  <a:pt x="2834" y="610"/>
                </a:lnTo>
                <a:lnTo>
                  <a:pt x="2839" y="617"/>
                </a:lnTo>
                <a:lnTo>
                  <a:pt x="2841" y="626"/>
                </a:lnTo>
                <a:lnTo>
                  <a:pt x="2841" y="717"/>
                </a:lnTo>
                <a:lnTo>
                  <a:pt x="2839" y="726"/>
                </a:lnTo>
                <a:lnTo>
                  <a:pt x="2834" y="733"/>
                </a:lnTo>
                <a:lnTo>
                  <a:pt x="2827" y="738"/>
                </a:lnTo>
                <a:lnTo>
                  <a:pt x="2818" y="740"/>
                </a:lnTo>
                <a:lnTo>
                  <a:pt x="2512" y="740"/>
                </a:lnTo>
                <a:lnTo>
                  <a:pt x="2503" y="738"/>
                </a:lnTo>
                <a:lnTo>
                  <a:pt x="2496" y="733"/>
                </a:lnTo>
                <a:lnTo>
                  <a:pt x="2491" y="726"/>
                </a:lnTo>
                <a:lnTo>
                  <a:pt x="2489" y="717"/>
                </a:lnTo>
                <a:lnTo>
                  <a:pt x="2489" y="626"/>
                </a:lnTo>
                <a:lnTo>
                  <a:pt x="2491" y="617"/>
                </a:lnTo>
                <a:lnTo>
                  <a:pt x="2496" y="610"/>
                </a:lnTo>
                <a:lnTo>
                  <a:pt x="2503" y="605"/>
                </a:lnTo>
                <a:lnTo>
                  <a:pt x="2512" y="603"/>
                </a:lnTo>
                <a:close/>
                <a:moveTo>
                  <a:pt x="1315" y="479"/>
                </a:moveTo>
                <a:lnTo>
                  <a:pt x="1303" y="480"/>
                </a:lnTo>
                <a:lnTo>
                  <a:pt x="1295" y="483"/>
                </a:lnTo>
                <a:lnTo>
                  <a:pt x="1292" y="491"/>
                </a:lnTo>
                <a:lnTo>
                  <a:pt x="1291" y="503"/>
                </a:lnTo>
                <a:lnTo>
                  <a:pt x="1291" y="531"/>
                </a:lnTo>
                <a:lnTo>
                  <a:pt x="1290" y="542"/>
                </a:lnTo>
                <a:lnTo>
                  <a:pt x="1290" y="550"/>
                </a:lnTo>
                <a:lnTo>
                  <a:pt x="1287" y="555"/>
                </a:lnTo>
                <a:lnTo>
                  <a:pt x="1283" y="559"/>
                </a:lnTo>
                <a:lnTo>
                  <a:pt x="1275" y="563"/>
                </a:lnTo>
                <a:lnTo>
                  <a:pt x="1264" y="567"/>
                </a:lnTo>
                <a:lnTo>
                  <a:pt x="1238" y="578"/>
                </a:lnTo>
                <a:lnTo>
                  <a:pt x="1216" y="592"/>
                </a:lnTo>
                <a:lnTo>
                  <a:pt x="1197" y="608"/>
                </a:lnTo>
                <a:lnTo>
                  <a:pt x="1181" y="627"/>
                </a:lnTo>
                <a:lnTo>
                  <a:pt x="1169" y="649"/>
                </a:lnTo>
                <a:lnTo>
                  <a:pt x="1161" y="673"/>
                </a:lnTo>
                <a:lnTo>
                  <a:pt x="1157" y="701"/>
                </a:lnTo>
                <a:lnTo>
                  <a:pt x="1158" y="726"/>
                </a:lnTo>
                <a:lnTo>
                  <a:pt x="1162" y="749"/>
                </a:lnTo>
                <a:lnTo>
                  <a:pt x="1171" y="769"/>
                </a:lnTo>
                <a:lnTo>
                  <a:pt x="1182" y="788"/>
                </a:lnTo>
                <a:lnTo>
                  <a:pt x="1197" y="804"/>
                </a:lnTo>
                <a:lnTo>
                  <a:pt x="1215" y="819"/>
                </a:lnTo>
                <a:lnTo>
                  <a:pt x="1235" y="833"/>
                </a:lnTo>
                <a:lnTo>
                  <a:pt x="1267" y="849"/>
                </a:lnTo>
                <a:lnTo>
                  <a:pt x="1300" y="863"/>
                </a:lnTo>
                <a:lnTo>
                  <a:pt x="1333" y="877"/>
                </a:lnTo>
                <a:lnTo>
                  <a:pt x="1352" y="886"/>
                </a:lnTo>
                <a:lnTo>
                  <a:pt x="1368" y="898"/>
                </a:lnTo>
                <a:lnTo>
                  <a:pt x="1379" y="910"/>
                </a:lnTo>
                <a:lnTo>
                  <a:pt x="1386" y="923"/>
                </a:lnTo>
                <a:lnTo>
                  <a:pt x="1388" y="937"/>
                </a:lnTo>
                <a:lnTo>
                  <a:pt x="1387" y="951"/>
                </a:lnTo>
                <a:lnTo>
                  <a:pt x="1381" y="963"/>
                </a:lnTo>
                <a:lnTo>
                  <a:pt x="1371" y="974"/>
                </a:lnTo>
                <a:lnTo>
                  <a:pt x="1357" y="983"/>
                </a:lnTo>
                <a:lnTo>
                  <a:pt x="1337" y="990"/>
                </a:lnTo>
                <a:lnTo>
                  <a:pt x="1316" y="992"/>
                </a:lnTo>
                <a:lnTo>
                  <a:pt x="1295" y="991"/>
                </a:lnTo>
                <a:lnTo>
                  <a:pt x="1262" y="985"/>
                </a:lnTo>
                <a:lnTo>
                  <a:pt x="1229" y="976"/>
                </a:lnTo>
                <a:lnTo>
                  <a:pt x="1198" y="963"/>
                </a:lnTo>
                <a:lnTo>
                  <a:pt x="1189" y="959"/>
                </a:lnTo>
                <a:lnTo>
                  <a:pt x="1182" y="957"/>
                </a:lnTo>
                <a:lnTo>
                  <a:pt x="1177" y="960"/>
                </a:lnTo>
                <a:lnTo>
                  <a:pt x="1173" y="965"/>
                </a:lnTo>
                <a:lnTo>
                  <a:pt x="1170" y="975"/>
                </a:lnTo>
                <a:lnTo>
                  <a:pt x="1163" y="1000"/>
                </a:lnTo>
                <a:lnTo>
                  <a:pt x="1156" y="1024"/>
                </a:lnTo>
                <a:lnTo>
                  <a:pt x="1153" y="1036"/>
                </a:lnTo>
                <a:lnTo>
                  <a:pt x="1153" y="1044"/>
                </a:lnTo>
                <a:lnTo>
                  <a:pt x="1156" y="1051"/>
                </a:lnTo>
                <a:lnTo>
                  <a:pt x="1163" y="1056"/>
                </a:lnTo>
                <a:lnTo>
                  <a:pt x="1173" y="1062"/>
                </a:lnTo>
                <a:lnTo>
                  <a:pt x="1201" y="1073"/>
                </a:lnTo>
                <a:lnTo>
                  <a:pt x="1230" y="1081"/>
                </a:lnTo>
                <a:lnTo>
                  <a:pt x="1260" y="1086"/>
                </a:lnTo>
                <a:lnTo>
                  <a:pt x="1271" y="1088"/>
                </a:lnTo>
                <a:lnTo>
                  <a:pt x="1278" y="1091"/>
                </a:lnTo>
                <a:lnTo>
                  <a:pt x="1282" y="1095"/>
                </a:lnTo>
                <a:lnTo>
                  <a:pt x="1284" y="1103"/>
                </a:lnTo>
                <a:lnTo>
                  <a:pt x="1285" y="1115"/>
                </a:lnTo>
                <a:lnTo>
                  <a:pt x="1285" y="1147"/>
                </a:lnTo>
                <a:lnTo>
                  <a:pt x="1286" y="1156"/>
                </a:lnTo>
                <a:lnTo>
                  <a:pt x="1290" y="1163"/>
                </a:lnTo>
                <a:lnTo>
                  <a:pt x="1296" y="1167"/>
                </a:lnTo>
                <a:lnTo>
                  <a:pt x="1305" y="1169"/>
                </a:lnTo>
                <a:lnTo>
                  <a:pt x="1353" y="1169"/>
                </a:lnTo>
                <a:lnTo>
                  <a:pt x="1362" y="1167"/>
                </a:lnTo>
                <a:lnTo>
                  <a:pt x="1368" y="1163"/>
                </a:lnTo>
                <a:lnTo>
                  <a:pt x="1372" y="1157"/>
                </a:lnTo>
                <a:lnTo>
                  <a:pt x="1373" y="1148"/>
                </a:lnTo>
                <a:lnTo>
                  <a:pt x="1373" y="1125"/>
                </a:lnTo>
                <a:lnTo>
                  <a:pt x="1373" y="1103"/>
                </a:lnTo>
                <a:lnTo>
                  <a:pt x="1374" y="1093"/>
                </a:lnTo>
                <a:lnTo>
                  <a:pt x="1377" y="1086"/>
                </a:lnTo>
                <a:lnTo>
                  <a:pt x="1384" y="1080"/>
                </a:lnTo>
                <a:lnTo>
                  <a:pt x="1393" y="1076"/>
                </a:lnTo>
                <a:lnTo>
                  <a:pt x="1417" y="1067"/>
                </a:lnTo>
                <a:lnTo>
                  <a:pt x="1440" y="1056"/>
                </a:lnTo>
                <a:lnTo>
                  <a:pt x="1460" y="1041"/>
                </a:lnTo>
                <a:lnTo>
                  <a:pt x="1478" y="1022"/>
                </a:lnTo>
                <a:lnTo>
                  <a:pt x="1493" y="999"/>
                </a:lnTo>
                <a:lnTo>
                  <a:pt x="1504" y="974"/>
                </a:lnTo>
                <a:lnTo>
                  <a:pt x="1510" y="949"/>
                </a:lnTo>
                <a:lnTo>
                  <a:pt x="1512" y="923"/>
                </a:lnTo>
                <a:lnTo>
                  <a:pt x="1508" y="897"/>
                </a:lnTo>
                <a:lnTo>
                  <a:pt x="1501" y="872"/>
                </a:lnTo>
                <a:lnTo>
                  <a:pt x="1489" y="849"/>
                </a:lnTo>
                <a:lnTo>
                  <a:pt x="1473" y="827"/>
                </a:lnTo>
                <a:lnTo>
                  <a:pt x="1453" y="808"/>
                </a:lnTo>
                <a:lnTo>
                  <a:pt x="1429" y="792"/>
                </a:lnTo>
                <a:lnTo>
                  <a:pt x="1401" y="778"/>
                </a:lnTo>
                <a:lnTo>
                  <a:pt x="1373" y="765"/>
                </a:lnTo>
                <a:lnTo>
                  <a:pt x="1345" y="753"/>
                </a:lnTo>
                <a:lnTo>
                  <a:pt x="1328" y="746"/>
                </a:lnTo>
                <a:lnTo>
                  <a:pt x="1313" y="737"/>
                </a:lnTo>
                <a:lnTo>
                  <a:pt x="1298" y="727"/>
                </a:lnTo>
                <a:lnTo>
                  <a:pt x="1287" y="715"/>
                </a:lnTo>
                <a:lnTo>
                  <a:pt x="1281" y="702"/>
                </a:lnTo>
                <a:lnTo>
                  <a:pt x="1281" y="688"/>
                </a:lnTo>
                <a:lnTo>
                  <a:pt x="1285" y="675"/>
                </a:lnTo>
                <a:lnTo>
                  <a:pt x="1294" y="664"/>
                </a:lnTo>
                <a:lnTo>
                  <a:pt x="1308" y="655"/>
                </a:lnTo>
                <a:lnTo>
                  <a:pt x="1322" y="651"/>
                </a:lnTo>
                <a:lnTo>
                  <a:pt x="1336" y="649"/>
                </a:lnTo>
                <a:lnTo>
                  <a:pt x="1373" y="650"/>
                </a:lnTo>
                <a:lnTo>
                  <a:pt x="1409" y="657"/>
                </a:lnTo>
                <a:lnTo>
                  <a:pt x="1443" y="670"/>
                </a:lnTo>
                <a:lnTo>
                  <a:pt x="1452" y="674"/>
                </a:lnTo>
                <a:lnTo>
                  <a:pt x="1459" y="675"/>
                </a:lnTo>
                <a:lnTo>
                  <a:pt x="1464" y="672"/>
                </a:lnTo>
                <a:lnTo>
                  <a:pt x="1468" y="667"/>
                </a:lnTo>
                <a:lnTo>
                  <a:pt x="1472" y="658"/>
                </a:lnTo>
                <a:lnTo>
                  <a:pt x="1480" y="630"/>
                </a:lnTo>
                <a:lnTo>
                  <a:pt x="1488" y="602"/>
                </a:lnTo>
                <a:lnTo>
                  <a:pt x="1489" y="593"/>
                </a:lnTo>
                <a:lnTo>
                  <a:pt x="1487" y="586"/>
                </a:lnTo>
                <a:lnTo>
                  <a:pt x="1483" y="580"/>
                </a:lnTo>
                <a:lnTo>
                  <a:pt x="1475" y="576"/>
                </a:lnTo>
                <a:lnTo>
                  <a:pt x="1442" y="564"/>
                </a:lnTo>
                <a:lnTo>
                  <a:pt x="1407" y="556"/>
                </a:lnTo>
                <a:lnTo>
                  <a:pt x="1395" y="553"/>
                </a:lnTo>
                <a:lnTo>
                  <a:pt x="1386" y="551"/>
                </a:lnTo>
                <a:lnTo>
                  <a:pt x="1381" y="548"/>
                </a:lnTo>
                <a:lnTo>
                  <a:pt x="1378" y="542"/>
                </a:lnTo>
                <a:lnTo>
                  <a:pt x="1377" y="533"/>
                </a:lnTo>
                <a:lnTo>
                  <a:pt x="1377" y="520"/>
                </a:lnTo>
                <a:lnTo>
                  <a:pt x="1377" y="502"/>
                </a:lnTo>
                <a:lnTo>
                  <a:pt x="1375" y="491"/>
                </a:lnTo>
                <a:lnTo>
                  <a:pt x="1372" y="484"/>
                </a:lnTo>
                <a:lnTo>
                  <a:pt x="1364" y="480"/>
                </a:lnTo>
                <a:lnTo>
                  <a:pt x="1352" y="479"/>
                </a:lnTo>
                <a:lnTo>
                  <a:pt x="1334" y="479"/>
                </a:lnTo>
                <a:lnTo>
                  <a:pt x="1315" y="479"/>
                </a:lnTo>
                <a:close/>
                <a:moveTo>
                  <a:pt x="2512" y="423"/>
                </a:moveTo>
                <a:lnTo>
                  <a:pt x="2818" y="423"/>
                </a:lnTo>
                <a:lnTo>
                  <a:pt x="2827" y="424"/>
                </a:lnTo>
                <a:lnTo>
                  <a:pt x="2834" y="429"/>
                </a:lnTo>
                <a:lnTo>
                  <a:pt x="2839" y="437"/>
                </a:lnTo>
                <a:lnTo>
                  <a:pt x="2841" y="446"/>
                </a:lnTo>
                <a:lnTo>
                  <a:pt x="2841" y="536"/>
                </a:lnTo>
                <a:lnTo>
                  <a:pt x="2839" y="545"/>
                </a:lnTo>
                <a:lnTo>
                  <a:pt x="2834" y="552"/>
                </a:lnTo>
                <a:lnTo>
                  <a:pt x="2827" y="557"/>
                </a:lnTo>
                <a:lnTo>
                  <a:pt x="2818" y="559"/>
                </a:lnTo>
                <a:lnTo>
                  <a:pt x="2512" y="559"/>
                </a:lnTo>
                <a:lnTo>
                  <a:pt x="2503" y="557"/>
                </a:lnTo>
                <a:lnTo>
                  <a:pt x="2496" y="552"/>
                </a:lnTo>
                <a:lnTo>
                  <a:pt x="2491" y="545"/>
                </a:lnTo>
                <a:lnTo>
                  <a:pt x="2489" y="536"/>
                </a:lnTo>
                <a:lnTo>
                  <a:pt x="2489" y="446"/>
                </a:lnTo>
                <a:lnTo>
                  <a:pt x="2491" y="437"/>
                </a:lnTo>
                <a:lnTo>
                  <a:pt x="2496" y="429"/>
                </a:lnTo>
                <a:lnTo>
                  <a:pt x="2503" y="424"/>
                </a:lnTo>
                <a:lnTo>
                  <a:pt x="2512" y="423"/>
                </a:lnTo>
                <a:close/>
                <a:moveTo>
                  <a:pt x="1333" y="318"/>
                </a:moveTo>
                <a:lnTo>
                  <a:pt x="1388" y="321"/>
                </a:lnTo>
                <a:lnTo>
                  <a:pt x="1441" y="330"/>
                </a:lnTo>
                <a:lnTo>
                  <a:pt x="1492" y="344"/>
                </a:lnTo>
                <a:lnTo>
                  <a:pt x="1542" y="363"/>
                </a:lnTo>
                <a:lnTo>
                  <a:pt x="1588" y="387"/>
                </a:lnTo>
                <a:lnTo>
                  <a:pt x="1632" y="416"/>
                </a:lnTo>
                <a:lnTo>
                  <a:pt x="1672" y="449"/>
                </a:lnTo>
                <a:lnTo>
                  <a:pt x="1708" y="486"/>
                </a:lnTo>
                <a:lnTo>
                  <a:pt x="1741" y="526"/>
                </a:lnTo>
                <a:lnTo>
                  <a:pt x="1770" y="569"/>
                </a:lnTo>
                <a:lnTo>
                  <a:pt x="1795" y="615"/>
                </a:lnTo>
                <a:lnTo>
                  <a:pt x="1814" y="664"/>
                </a:lnTo>
                <a:lnTo>
                  <a:pt x="1828" y="715"/>
                </a:lnTo>
                <a:lnTo>
                  <a:pt x="1837" y="769"/>
                </a:lnTo>
                <a:lnTo>
                  <a:pt x="1839" y="824"/>
                </a:lnTo>
                <a:lnTo>
                  <a:pt x="1837" y="879"/>
                </a:lnTo>
                <a:lnTo>
                  <a:pt x="1828" y="932"/>
                </a:lnTo>
                <a:lnTo>
                  <a:pt x="1814" y="983"/>
                </a:lnTo>
                <a:lnTo>
                  <a:pt x="1795" y="1032"/>
                </a:lnTo>
                <a:lnTo>
                  <a:pt x="1770" y="1078"/>
                </a:lnTo>
                <a:lnTo>
                  <a:pt x="1741" y="1121"/>
                </a:lnTo>
                <a:lnTo>
                  <a:pt x="1709" y="1161"/>
                </a:lnTo>
                <a:lnTo>
                  <a:pt x="1672" y="1198"/>
                </a:lnTo>
                <a:lnTo>
                  <a:pt x="1632" y="1231"/>
                </a:lnTo>
                <a:lnTo>
                  <a:pt x="1589" y="1260"/>
                </a:lnTo>
                <a:lnTo>
                  <a:pt x="1543" y="1284"/>
                </a:lnTo>
                <a:lnTo>
                  <a:pt x="1493" y="1303"/>
                </a:lnTo>
                <a:lnTo>
                  <a:pt x="1441" y="1317"/>
                </a:lnTo>
                <a:lnTo>
                  <a:pt x="1388" y="1326"/>
                </a:lnTo>
                <a:lnTo>
                  <a:pt x="1333" y="1329"/>
                </a:lnTo>
                <a:lnTo>
                  <a:pt x="1278" y="1326"/>
                </a:lnTo>
                <a:lnTo>
                  <a:pt x="1224" y="1317"/>
                </a:lnTo>
                <a:lnTo>
                  <a:pt x="1173" y="1303"/>
                </a:lnTo>
                <a:lnTo>
                  <a:pt x="1124" y="1284"/>
                </a:lnTo>
                <a:lnTo>
                  <a:pt x="1077" y="1260"/>
                </a:lnTo>
                <a:lnTo>
                  <a:pt x="1034" y="1231"/>
                </a:lnTo>
                <a:lnTo>
                  <a:pt x="994" y="1198"/>
                </a:lnTo>
                <a:lnTo>
                  <a:pt x="957" y="1162"/>
                </a:lnTo>
                <a:lnTo>
                  <a:pt x="924" y="1122"/>
                </a:lnTo>
                <a:lnTo>
                  <a:pt x="896" y="1078"/>
                </a:lnTo>
                <a:lnTo>
                  <a:pt x="872" y="1032"/>
                </a:lnTo>
                <a:lnTo>
                  <a:pt x="852" y="983"/>
                </a:lnTo>
                <a:lnTo>
                  <a:pt x="838" y="932"/>
                </a:lnTo>
                <a:lnTo>
                  <a:pt x="830" y="879"/>
                </a:lnTo>
                <a:lnTo>
                  <a:pt x="827" y="824"/>
                </a:lnTo>
                <a:lnTo>
                  <a:pt x="830" y="769"/>
                </a:lnTo>
                <a:lnTo>
                  <a:pt x="838" y="716"/>
                </a:lnTo>
                <a:lnTo>
                  <a:pt x="852" y="664"/>
                </a:lnTo>
                <a:lnTo>
                  <a:pt x="872" y="615"/>
                </a:lnTo>
                <a:lnTo>
                  <a:pt x="896" y="569"/>
                </a:lnTo>
                <a:lnTo>
                  <a:pt x="924" y="526"/>
                </a:lnTo>
                <a:lnTo>
                  <a:pt x="957" y="486"/>
                </a:lnTo>
                <a:lnTo>
                  <a:pt x="994" y="449"/>
                </a:lnTo>
                <a:lnTo>
                  <a:pt x="1034" y="417"/>
                </a:lnTo>
                <a:lnTo>
                  <a:pt x="1077" y="387"/>
                </a:lnTo>
                <a:lnTo>
                  <a:pt x="1124" y="363"/>
                </a:lnTo>
                <a:lnTo>
                  <a:pt x="1173" y="344"/>
                </a:lnTo>
                <a:lnTo>
                  <a:pt x="1224" y="330"/>
                </a:lnTo>
                <a:lnTo>
                  <a:pt x="1278" y="321"/>
                </a:lnTo>
                <a:lnTo>
                  <a:pt x="1333" y="318"/>
                </a:lnTo>
                <a:close/>
                <a:moveTo>
                  <a:pt x="231" y="0"/>
                </a:moveTo>
                <a:lnTo>
                  <a:pt x="2435" y="0"/>
                </a:lnTo>
                <a:lnTo>
                  <a:pt x="2472" y="3"/>
                </a:lnTo>
                <a:lnTo>
                  <a:pt x="2508" y="12"/>
                </a:lnTo>
                <a:lnTo>
                  <a:pt x="2541" y="26"/>
                </a:lnTo>
                <a:lnTo>
                  <a:pt x="2571" y="45"/>
                </a:lnTo>
                <a:lnTo>
                  <a:pt x="2598" y="68"/>
                </a:lnTo>
                <a:lnTo>
                  <a:pt x="2621" y="95"/>
                </a:lnTo>
                <a:lnTo>
                  <a:pt x="2640" y="125"/>
                </a:lnTo>
                <a:lnTo>
                  <a:pt x="2654" y="158"/>
                </a:lnTo>
                <a:lnTo>
                  <a:pt x="2663" y="193"/>
                </a:lnTo>
                <a:lnTo>
                  <a:pt x="2666" y="230"/>
                </a:lnTo>
                <a:lnTo>
                  <a:pt x="2666" y="300"/>
                </a:lnTo>
                <a:lnTo>
                  <a:pt x="2513" y="300"/>
                </a:lnTo>
                <a:lnTo>
                  <a:pt x="2484" y="303"/>
                </a:lnTo>
                <a:lnTo>
                  <a:pt x="2457" y="311"/>
                </a:lnTo>
                <a:lnTo>
                  <a:pt x="2432" y="325"/>
                </a:lnTo>
                <a:lnTo>
                  <a:pt x="2411" y="342"/>
                </a:lnTo>
                <a:lnTo>
                  <a:pt x="2393" y="364"/>
                </a:lnTo>
                <a:lnTo>
                  <a:pt x="2380" y="388"/>
                </a:lnTo>
                <a:lnTo>
                  <a:pt x="2372" y="416"/>
                </a:lnTo>
                <a:lnTo>
                  <a:pt x="2369" y="445"/>
                </a:lnTo>
                <a:lnTo>
                  <a:pt x="2369" y="483"/>
                </a:lnTo>
                <a:lnTo>
                  <a:pt x="2333" y="474"/>
                </a:lnTo>
                <a:lnTo>
                  <a:pt x="2300" y="459"/>
                </a:lnTo>
                <a:lnTo>
                  <a:pt x="2270" y="440"/>
                </a:lnTo>
                <a:lnTo>
                  <a:pt x="2244" y="417"/>
                </a:lnTo>
                <a:lnTo>
                  <a:pt x="2221" y="389"/>
                </a:lnTo>
                <a:lnTo>
                  <a:pt x="2203" y="359"/>
                </a:lnTo>
                <a:lnTo>
                  <a:pt x="2189" y="326"/>
                </a:lnTo>
                <a:lnTo>
                  <a:pt x="2180" y="291"/>
                </a:lnTo>
                <a:lnTo>
                  <a:pt x="2177" y="253"/>
                </a:lnTo>
                <a:lnTo>
                  <a:pt x="2179" y="225"/>
                </a:lnTo>
                <a:lnTo>
                  <a:pt x="2184" y="197"/>
                </a:lnTo>
                <a:lnTo>
                  <a:pt x="469" y="197"/>
                </a:lnTo>
                <a:lnTo>
                  <a:pt x="472" y="218"/>
                </a:lnTo>
                <a:lnTo>
                  <a:pt x="473" y="239"/>
                </a:lnTo>
                <a:lnTo>
                  <a:pt x="470" y="277"/>
                </a:lnTo>
                <a:lnTo>
                  <a:pt x="461" y="313"/>
                </a:lnTo>
                <a:lnTo>
                  <a:pt x="447" y="346"/>
                </a:lnTo>
                <a:lnTo>
                  <a:pt x="428" y="377"/>
                </a:lnTo>
                <a:lnTo>
                  <a:pt x="403" y="404"/>
                </a:lnTo>
                <a:lnTo>
                  <a:pt x="376" y="428"/>
                </a:lnTo>
                <a:lnTo>
                  <a:pt x="346" y="447"/>
                </a:lnTo>
                <a:lnTo>
                  <a:pt x="312" y="461"/>
                </a:lnTo>
                <a:lnTo>
                  <a:pt x="276" y="470"/>
                </a:lnTo>
                <a:lnTo>
                  <a:pt x="239" y="473"/>
                </a:lnTo>
                <a:lnTo>
                  <a:pt x="218" y="472"/>
                </a:lnTo>
                <a:lnTo>
                  <a:pt x="197" y="470"/>
                </a:lnTo>
                <a:lnTo>
                  <a:pt x="197" y="1177"/>
                </a:lnTo>
                <a:lnTo>
                  <a:pt x="218" y="1175"/>
                </a:lnTo>
                <a:lnTo>
                  <a:pt x="239" y="1174"/>
                </a:lnTo>
                <a:lnTo>
                  <a:pt x="277" y="1177"/>
                </a:lnTo>
                <a:lnTo>
                  <a:pt x="312" y="1186"/>
                </a:lnTo>
                <a:lnTo>
                  <a:pt x="346" y="1200"/>
                </a:lnTo>
                <a:lnTo>
                  <a:pt x="376" y="1219"/>
                </a:lnTo>
                <a:lnTo>
                  <a:pt x="404" y="1243"/>
                </a:lnTo>
                <a:lnTo>
                  <a:pt x="428" y="1270"/>
                </a:lnTo>
                <a:lnTo>
                  <a:pt x="447" y="1301"/>
                </a:lnTo>
                <a:lnTo>
                  <a:pt x="461" y="1334"/>
                </a:lnTo>
                <a:lnTo>
                  <a:pt x="470" y="1370"/>
                </a:lnTo>
                <a:lnTo>
                  <a:pt x="473" y="1408"/>
                </a:lnTo>
                <a:lnTo>
                  <a:pt x="472" y="1430"/>
                </a:lnTo>
                <a:lnTo>
                  <a:pt x="469" y="1451"/>
                </a:lnTo>
                <a:lnTo>
                  <a:pt x="1905" y="1451"/>
                </a:lnTo>
                <a:lnTo>
                  <a:pt x="1904" y="1534"/>
                </a:lnTo>
                <a:lnTo>
                  <a:pt x="1904" y="1625"/>
                </a:lnTo>
                <a:lnTo>
                  <a:pt x="1905" y="1636"/>
                </a:lnTo>
                <a:lnTo>
                  <a:pt x="1906" y="1648"/>
                </a:lnTo>
                <a:lnTo>
                  <a:pt x="231" y="1648"/>
                </a:lnTo>
                <a:lnTo>
                  <a:pt x="194" y="1644"/>
                </a:lnTo>
                <a:lnTo>
                  <a:pt x="159" y="1636"/>
                </a:lnTo>
                <a:lnTo>
                  <a:pt x="125" y="1621"/>
                </a:lnTo>
                <a:lnTo>
                  <a:pt x="94" y="1603"/>
                </a:lnTo>
                <a:lnTo>
                  <a:pt x="68" y="1580"/>
                </a:lnTo>
                <a:lnTo>
                  <a:pt x="44" y="1553"/>
                </a:lnTo>
                <a:lnTo>
                  <a:pt x="26" y="1522"/>
                </a:lnTo>
                <a:lnTo>
                  <a:pt x="12" y="1489"/>
                </a:lnTo>
                <a:lnTo>
                  <a:pt x="3" y="1454"/>
                </a:lnTo>
                <a:lnTo>
                  <a:pt x="0" y="1417"/>
                </a:lnTo>
                <a:lnTo>
                  <a:pt x="0" y="230"/>
                </a:lnTo>
                <a:lnTo>
                  <a:pt x="3" y="193"/>
                </a:lnTo>
                <a:lnTo>
                  <a:pt x="12" y="158"/>
                </a:lnTo>
                <a:lnTo>
                  <a:pt x="26" y="125"/>
                </a:lnTo>
                <a:lnTo>
                  <a:pt x="44" y="95"/>
                </a:lnTo>
                <a:lnTo>
                  <a:pt x="68" y="68"/>
                </a:lnTo>
                <a:lnTo>
                  <a:pt x="94" y="45"/>
                </a:lnTo>
                <a:lnTo>
                  <a:pt x="125" y="26"/>
                </a:lnTo>
                <a:lnTo>
                  <a:pt x="159" y="12"/>
                </a:lnTo>
                <a:lnTo>
                  <a:pt x="194" y="3"/>
                </a:lnTo>
                <a:lnTo>
                  <a:pt x="2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0008997" y="5908675"/>
            <a:ext cx="584200" cy="290513"/>
          </a:xfrm>
          <a:custGeom>
            <a:avLst/>
            <a:gdLst>
              <a:gd name="T0" fmla="*/ 2372 w 3310"/>
              <a:gd name="T1" fmla="*/ 1634 h 1648"/>
              <a:gd name="T2" fmla="*/ 2020 w 3310"/>
              <a:gd name="T3" fmla="*/ 1625 h 1648"/>
              <a:gd name="T4" fmla="*/ 3296 w 3310"/>
              <a:gd name="T5" fmla="*/ 1513 h 1648"/>
              <a:gd name="T6" fmla="*/ 3287 w 3310"/>
              <a:gd name="T7" fmla="*/ 1647 h 1648"/>
              <a:gd name="T8" fmla="*/ 2964 w 3310"/>
              <a:gd name="T9" fmla="*/ 1517 h 1648"/>
              <a:gd name="T10" fmla="*/ 2841 w 3310"/>
              <a:gd name="T11" fmla="*/ 1534 h 1648"/>
              <a:gd name="T12" fmla="*/ 2496 w 3310"/>
              <a:gd name="T13" fmla="*/ 1640 h 1648"/>
              <a:gd name="T14" fmla="*/ 2980 w 3310"/>
              <a:gd name="T15" fmla="*/ 1330 h 1648"/>
              <a:gd name="T16" fmla="*/ 3303 w 3310"/>
              <a:gd name="T17" fmla="*/ 1459 h 1648"/>
              <a:gd name="T18" fmla="*/ 2958 w 3310"/>
              <a:gd name="T19" fmla="*/ 1353 h 1648"/>
              <a:gd name="T20" fmla="*/ 2834 w 3310"/>
              <a:gd name="T21" fmla="*/ 1336 h 1648"/>
              <a:gd name="T22" fmla="*/ 2512 w 3310"/>
              <a:gd name="T23" fmla="*/ 1466 h 1648"/>
              <a:gd name="T24" fmla="*/ 2503 w 3310"/>
              <a:gd name="T25" fmla="*/ 1331 h 1648"/>
              <a:gd name="T26" fmla="*/ 2374 w 3310"/>
              <a:gd name="T27" fmla="*/ 1443 h 1648"/>
              <a:gd name="T28" fmla="*/ 2022 w 3310"/>
              <a:gd name="T29" fmla="*/ 1452 h 1648"/>
              <a:gd name="T30" fmla="*/ 3287 w 3310"/>
              <a:gd name="T31" fmla="*/ 1147 h 1648"/>
              <a:gd name="T32" fmla="*/ 3296 w 3310"/>
              <a:gd name="T33" fmla="*/ 1283 h 1648"/>
              <a:gd name="T34" fmla="*/ 2959 w 3310"/>
              <a:gd name="T35" fmla="*/ 1161 h 1648"/>
              <a:gd name="T36" fmla="*/ 2839 w 3310"/>
              <a:gd name="T37" fmla="*/ 1161 h 1648"/>
              <a:gd name="T38" fmla="*/ 2503 w 3310"/>
              <a:gd name="T39" fmla="*/ 1283 h 1648"/>
              <a:gd name="T40" fmla="*/ 2512 w 3310"/>
              <a:gd name="T41" fmla="*/ 1147 h 1648"/>
              <a:gd name="T42" fmla="*/ 2372 w 3310"/>
              <a:gd name="T43" fmla="*/ 1270 h 1648"/>
              <a:gd name="T44" fmla="*/ 2020 w 3310"/>
              <a:gd name="T45" fmla="*/ 1261 h 1648"/>
              <a:gd name="T46" fmla="*/ 2827 w 3310"/>
              <a:gd name="T47" fmla="*/ 968 h 1648"/>
              <a:gd name="T48" fmla="*/ 2818 w 3310"/>
              <a:gd name="T49" fmla="*/ 1102 h 1648"/>
              <a:gd name="T50" fmla="*/ 2496 w 3310"/>
              <a:gd name="T51" fmla="*/ 973 h 1648"/>
              <a:gd name="T52" fmla="*/ 2374 w 3310"/>
              <a:gd name="T53" fmla="*/ 989 h 1648"/>
              <a:gd name="T54" fmla="*/ 2027 w 3310"/>
              <a:gd name="T55" fmla="*/ 1096 h 1648"/>
              <a:gd name="T56" fmla="*/ 2512 w 3310"/>
              <a:gd name="T57" fmla="*/ 784 h 1648"/>
              <a:gd name="T58" fmla="*/ 2834 w 3310"/>
              <a:gd name="T59" fmla="*/ 914 h 1648"/>
              <a:gd name="T60" fmla="*/ 2489 w 3310"/>
              <a:gd name="T61" fmla="*/ 807 h 1648"/>
              <a:gd name="T62" fmla="*/ 2367 w 3310"/>
              <a:gd name="T63" fmla="*/ 791 h 1648"/>
              <a:gd name="T64" fmla="*/ 2043 w 3310"/>
              <a:gd name="T65" fmla="*/ 921 h 1648"/>
              <a:gd name="T66" fmla="*/ 2034 w 3310"/>
              <a:gd name="T67" fmla="*/ 786 h 1648"/>
              <a:gd name="T68" fmla="*/ 727 w 3310"/>
              <a:gd name="T69" fmla="*/ 769 h 1648"/>
              <a:gd name="T70" fmla="*/ 651 w 3310"/>
              <a:gd name="T71" fmla="*/ 952 h 1648"/>
              <a:gd name="T72" fmla="*/ 468 w 3310"/>
              <a:gd name="T73" fmla="*/ 878 h 1648"/>
              <a:gd name="T74" fmla="*/ 542 w 3310"/>
              <a:gd name="T75" fmla="*/ 695 h 1648"/>
              <a:gd name="T76" fmla="*/ 1267 w 3310"/>
              <a:gd name="T77" fmla="*/ 1034 h 1648"/>
              <a:gd name="T78" fmla="*/ 2839 w 3310"/>
              <a:gd name="T79" fmla="*/ 617 h 1648"/>
              <a:gd name="T80" fmla="*/ 2503 w 3310"/>
              <a:gd name="T81" fmla="*/ 738 h 1648"/>
              <a:gd name="T82" fmla="*/ 2513 w 3310"/>
              <a:gd name="T83" fmla="*/ 603 h 1648"/>
              <a:gd name="T84" fmla="*/ 2839 w 3310"/>
              <a:gd name="T85" fmla="*/ 544 h 1648"/>
              <a:gd name="T86" fmla="*/ 2489 w 3310"/>
              <a:gd name="T87" fmla="*/ 535 h 1648"/>
              <a:gd name="T88" fmla="*/ 1441 w 3310"/>
              <a:gd name="T89" fmla="*/ 330 h 1648"/>
              <a:gd name="T90" fmla="*/ 1770 w 3310"/>
              <a:gd name="T91" fmla="*/ 569 h 1648"/>
              <a:gd name="T92" fmla="*/ 1814 w 3310"/>
              <a:gd name="T93" fmla="*/ 983 h 1648"/>
              <a:gd name="T94" fmla="*/ 1542 w 3310"/>
              <a:gd name="T95" fmla="*/ 1284 h 1648"/>
              <a:gd name="T96" fmla="*/ 1124 w 3310"/>
              <a:gd name="T97" fmla="*/ 1284 h 1648"/>
              <a:gd name="T98" fmla="*/ 852 w 3310"/>
              <a:gd name="T99" fmla="*/ 983 h 1648"/>
              <a:gd name="T100" fmla="*/ 896 w 3310"/>
              <a:gd name="T101" fmla="*/ 569 h 1648"/>
              <a:gd name="T102" fmla="*/ 1224 w 3310"/>
              <a:gd name="T103" fmla="*/ 330 h 1648"/>
              <a:gd name="T104" fmla="*/ 2571 w 3310"/>
              <a:gd name="T105" fmla="*/ 45 h 1648"/>
              <a:gd name="T106" fmla="*/ 2513 w 3310"/>
              <a:gd name="T107" fmla="*/ 300 h 1648"/>
              <a:gd name="T108" fmla="*/ 2369 w 3310"/>
              <a:gd name="T109" fmla="*/ 445 h 1648"/>
              <a:gd name="T110" fmla="*/ 2189 w 3310"/>
              <a:gd name="T111" fmla="*/ 326 h 1648"/>
              <a:gd name="T112" fmla="*/ 470 w 3310"/>
              <a:gd name="T113" fmla="*/ 277 h 1648"/>
              <a:gd name="T114" fmla="*/ 276 w 3310"/>
              <a:gd name="T115" fmla="*/ 470 h 1648"/>
              <a:gd name="T116" fmla="*/ 312 w 3310"/>
              <a:gd name="T117" fmla="*/ 1186 h 1648"/>
              <a:gd name="T118" fmla="*/ 473 w 3310"/>
              <a:gd name="T119" fmla="*/ 1408 h 1648"/>
              <a:gd name="T120" fmla="*/ 231 w 3310"/>
              <a:gd name="T121" fmla="*/ 1648 h 1648"/>
              <a:gd name="T122" fmla="*/ 12 w 3310"/>
              <a:gd name="T123" fmla="*/ 1489 h 1648"/>
              <a:gd name="T124" fmla="*/ 68 w 3310"/>
              <a:gd name="T125" fmla="*/ 6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0" h="1648">
                <a:moveTo>
                  <a:pt x="2043" y="1511"/>
                </a:moveTo>
                <a:lnTo>
                  <a:pt x="2351" y="1511"/>
                </a:lnTo>
                <a:lnTo>
                  <a:pt x="2360" y="1513"/>
                </a:lnTo>
                <a:lnTo>
                  <a:pt x="2367" y="1518"/>
                </a:lnTo>
                <a:lnTo>
                  <a:pt x="2372" y="1525"/>
                </a:lnTo>
                <a:lnTo>
                  <a:pt x="2374" y="1534"/>
                </a:lnTo>
                <a:lnTo>
                  <a:pt x="2374" y="1625"/>
                </a:lnTo>
                <a:lnTo>
                  <a:pt x="2372" y="1634"/>
                </a:lnTo>
                <a:lnTo>
                  <a:pt x="2367" y="1641"/>
                </a:lnTo>
                <a:lnTo>
                  <a:pt x="2360" y="1646"/>
                </a:lnTo>
                <a:lnTo>
                  <a:pt x="2351" y="1648"/>
                </a:lnTo>
                <a:lnTo>
                  <a:pt x="2043" y="1648"/>
                </a:lnTo>
                <a:lnTo>
                  <a:pt x="2034" y="1646"/>
                </a:lnTo>
                <a:lnTo>
                  <a:pt x="2027" y="1641"/>
                </a:lnTo>
                <a:lnTo>
                  <a:pt x="2022" y="1634"/>
                </a:lnTo>
                <a:lnTo>
                  <a:pt x="2020" y="1625"/>
                </a:lnTo>
                <a:lnTo>
                  <a:pt x="2020" y="1534"/>
                </a:lnTo>
                <a:lnTo>
                  <a:pt x="2022" y="1525"/>
                </a:lnTo>
                <a:lnTo>
                  <a:pt x="2027" y="1518"/>
                </a:lnTo>
                <a:lnTo>
                  <a:pt x="2034" y="1513"/>
                </a:lnTo>
                <a:lnTo>
                  <a:pt x="2043" y="1511"/>
                </a:lnTo>
                <a:close/>
                <a:moveTo>
                  <a:pt x="2980" y="1511"/>
                </a:moveTo>
                <a:lnTo>
                  <a:pt x="3287" y="1511"/>
                </a:lnTo>
                <a:lnTo>
                  <a:pt x="3296" y="1513"/>
                </a:lnTo>
                <a:lnTo>
                  <a:pt x="3303" y="1518"/>
                </a:lnTo>
                <a:lnTo>
                  <a:pt x="3308" y="1525"/>
                </a:lnTo>
                <a:lnTo>
                  <a:pt x="3310" y="1534"/>
                </a:lnTo>
                <a:lnTo>
                  <a:pt x="3310" y="1624"/>
                </a:lnTo>
                <a:lnTo>
                  <a:pt x="3308" y="1633"/>
                </a:lnTo>
                <a:lnTo>
                  <a:pt x="3303" y="1640"/>
                </a:lnTo>
                <a:lnTo>
                  <a:pt x="3296" y="1645"/>
                </a:lnTo>
                <a:lnTo>
                  <a:pt x="3287" y="1647"/>
                </a:lnTo>
                <a:lnTo>
                  <a:pt x="2980" y="1647"/>
                </a:lnTo>
                <a:lnTo>
                  <a:pt x="2971" y="1645"/>
                </a:lnTo>
                <a:lnTo>
                  <a:pt x="2964" y="1640"/>
                </a:lnTo>
                <a:lnTo>
                  <a:pt x="2959" y="1633"/>
                </a:lnTo>
                <a:lnTo>
                  <a:pt x="2958" y="1624"/>
                </a:lnTo>
                <a:lnTo>
                  <a:pt x="2958" y="1534"/>
                </a:lnTo>
                <a:lnTo>
                  <a:pt x="2959" y="1525"/>
                </a:lnTo>
                <a:lnTo>
                  <a:pt x="2964" y="1517"/>
                </a:lnTo>
                <a:lnTo>
                  <a:pt x="2971" y="1512"/>
                </a:lnTo>
                <a:lnTo>
                  <a:pt x="2980" y="1511"/>
                </a:lnTo>
                <a:close/>
                <a:moveTo>
                  <a:pt x="2512" y="1511"/>
                </a:moveTo>
                <a:lnTo>
                  <a:pt x="2818" y="1511"/>
                </a:lnTo>
                <a:lnTo>
                  <a:pt x="2827" y="1513"/>
                </a:lnTo>
                <a:lnTo>
                  <a:pt x="2834" y="1518"/>
                </a:lnTo>
                <a:lnTo>
                  <a:pt x="2839" y="1525"/>
                </a:lnTo>
                <a:lnTo>
                  <a:pt x="2841" y="1534"/>
                </a:lnTo>
                <a:lnTo>
                  <a:pt x="2841" y="1624"/>
                </a:lnTo>
                <a:lnTo>
                  <a:pt x="2839" y="1633"/>
                </a:lnTo>
                <a:lnTo>
                  <a:pt x="2834" y="1640"/>
                </a:lnTo>
                <a:lnTo>
                  <a:pt x="2827" y="1645"/>
                </a:lnTo>
                <a:lnTo>
                  <a:pt x="2818" y="1647"/>
                </a:lnTo>
                <a:lnTo>
                  <a:pt x="2512" y="1647"/>
                </a:lnTo>
                <a:lnTo>
                  <a:pt x="2503" y="1645"/>
                </a:lnTo>
                <a:lnTo>
                  <a:pt x="2496" y="1640"/>
                </a:lnTo>
                <a:lnTo>
                  <a:pt x="2491" y="1633"/>
                </a:lnTo>
                <a:lnTo>
                  <a:pt x="2489" y="1624"/>
                </a:lnTo>
                <a:lnTo>
                  <a:pt x="2489" y="1534"/>
                </a:lnTo>
                <a:lnTo>
                  <a:pt x="2491" y="1525"/>
                </a:lnTo>
                <a:lnTo>
                  <a:pt x="2496" y="1517"/>
                </a:lnTo>
                <a:lnTo>
                  <a:pt x="2503" y="1512"/>
                </a:lnTo>
                <a:lnTo>
                  <a:pt x="2512" y="1511"/>
                </a:lnTo>
                <a:close/>
                <a:moveTo>
                  <a:pt x="2980" y="1330"/>
                </a:moveTo>
                <a:lnTo>
                  <a:pt x="3287" y="1330"/>
                </a:lnTo>
                <a:lnTo>
                  <a:pt x="3296" y="1331"/>
                </a:lnTo>
                <a:lnTo>
                  <a:pt x="3303" y="1336"/>
                </a:lnTo>
                <a:lnTo>
                  <a:pt x="3308" y="1344"/>
                </a:lnTo>
                <a:lnTo>
                  <a:pt x="3310" y="1353"/>
                </a:lnTo>
                <a:lnTo>
                  <a:pt x="3310" y="1443"/>
                </a:lnTo>
                <a:lnTo>
                  <a:pt x="3308" y="1452"/>
                </a:lnTo>
                <a:lnTo>
                  <a:pt x="3303" y="1459"/>
                </a:lnTo>
                <a:lnTo>
                  <a:pt x="3296" y="1464"/>
                </a:lnTo>
                <a:lnTo>
                  <a:pt x="3287" y="1466"/>
                </a:lnTo>
                <a:lnTo>
                  <a:pt x="2980" y="1466"/>
                </a:lnTo>
                <a:lnTo>
                  <a:pt x="2971" y="1464"/>
                </a:lnTo>
                <a:lnTo>
                  <a:pt x="2964" y="1459"/>
                </a:lnTo>
                <a:lnTo>
                  <a:pt x="2959" y="1452"/>
                </a:lnTo>
                <a:lnTo>
                  <a:pt x="2958" y="1443"/>
                </a:lnTo>
                <a:lnTo>
                  <a:pt x="2958" y="1353"/>
                </a:lnTo>
                <a:lnTo>
                  <a:pt x="2959" y="1344"/>
                </a:lnTo>
                <a:lnTo>
                  <a:pt x="2964" y="1336"/>
                </a:lnTo>
                <a:lnTo>
                  <a:pt x="2971" y="1331"/>
                </a:lnTo>
                <a:lnTo>
                  <a:pt x="2980" y="1330"/>
                </a:lnTo>
                <a:close/>
                <a:moveTo>
                  <a:pt x="2512" y="1330"/>
                </a:moveTo>
                <a:lnTo>
                  <a:pt x="2818" y="1330"/>
                </a:lnTo>
                <a:lnTo>
                  <a:pt x="2827" y="1331"/>
                </a:lnTo>
                <a:lnTo>
                  <a:pt x="2834" y="1336"/>
                </a:lnTo>
                <a:lnTo>
                  <a:pt x="2839" y="1344"/>
                </a:lnTo>
                <a:lnTo>
                  <a:pt x="2841" y="1353"/>
                </a:lnTo>
                <a:lnTo>
                  <a:pt x="2841" y="1443"/>
                </a:lnTo>
                <a:lnTo>
                  <a:pt x="2839" y="1452"/>
                </a:lnTo>
                <a:lnTo>
                  <a:pt x="2834" y="1459"/>
                </a:lnTo>
                <a:lnTo>
                  <a:pt x="2827" y="1464"/>
                </a:lnTo>
                <a:lnTo>
                  <a:pt x="2818" y="1466"/>
                </a:lnTo>
                <a:lnTo>
                  <a:pt x="2512" y="1466"/>
                </a:lnTo>
                <a:lnTo>
                  <a:pt x="2503" y="1464"/>
                </a:lnTo>
                <a:lnTo>
                  <a:pt x="2496" y="1459"/>
                </a:lnTo>
                <a:lnTo>
                  <a:pt x="2491" y="1452"/>
                </a:lnTo>
                <a:lnTo>
                  <a:pt x="2489" y="1443"/>
                </a:lnTo>
                <a:lnTo>
                  <a:pt x="2489" y="1353"/>
                </a:lnTo>
                <a:lnTo>
                  <a:pt x="2491" y="1344"/>
                </a:lnTo>
                <a:lnTo>
                  <a:pt x="2496" y="1336"/>
                </a:lnTo>
                <a:lnTo>
                  <a:pt x="2503" y="1331"/>
                </a:lnTo>
                <a:lnTo>
                  <a:pt x="2512" y="1330"/>
                </a:lnTo>
                <a:close/>
                <a:moveTo>
                  <a:pt x="2043" y="1330"/>
                </a:moveTo>
                <a:lnTo>
                  <a:pt x="2351" y="1330"/>
                </a:lnTo>
                <a:lnTo>
                  <a:pt x="2360" y="1331"/>
                </a:lnTo>
                <a:lnTo>
                  <a:pt x="2367" y="1336"/>
                </a:lnTo>
                <a:lnTo>
                  <a:pt x="2372" y="1344"/>
                </a:lnTo>
                <a:lnTo>
                  <a:pt x="2374" y="1353"/>
                </a:lnTo>
                <a:lnTo>
                  <a:pt x="2374" y="1443"/>
                </a:lnTo>
                <a:lnTo>
                  <a:pt x="2372" y="1452"/>
                </a:lnTo>
                <a:lnTo>
                  <a:pt x="2367" y="1459"/>
                </a:lnTo>
                <a:lnTo>
                  <a:pt x="2360" y="1464"/>
                </a:lnTo>
                <a:lnTo>
                  <a:pt x="2351" y="1466"/>
                </a:lnTo>
                <a:lnTo>
                  <a:pt x="2043" y="1466"/>
                </a:lnTo>
                <a:lnTo>
                  <a:pt x="2034" y="1464"/>
                </a:lnTo>
                <a:lnTo>
                  <a:pt x="2027" y="1459"/>
                </a:lnTo>
                <a:lnTo>
                  <a:pt x="2022" y="1452"/>
                </a:lnTo>
                <a:lnTo>
                  <a:pt x="2020" y="1443"/>
                </a:lnTo>
                <a:lnTo>
                  <a:pt x="2020" y="1353"/>
                </a:lnTo>
                <a:lnTo>
                  <a:pt x="2022" y="1344"/>
                </a:lnTo>
                <a:lnTo>
                  <a:pt x="2027" y="1336"/>
                </a:lnTo>
                <a:lnTo>
                  <a:pt x="2034" y="1331"/>
                </a:lnTo>
                <a:lnTo>
                  <a:pt x="2043" y="1330"/>
                </a:lnTo>
                <a:close/>
                <a:moveTo>
                  <a:pt x="2980" y="1147"/>
                </a:moveTo>
                <a:lnTo>
                  <a:pt x="3287" y="1147"/>
                </a:lnTo>
                <a:lnTo>
                  <a:pt x="3296" y="1149"/>
                </a:lnTo>
                <a:lnTo>
                  <a:pt x="3303" y="1154"/>
                </a:lnTo>
                <a:lnTo>
                  <a:pt x="3308" y="1161"/>
                </a:lnTo>
                <a:lnTo>
                  <a:pt x="3310" y="1170"/>
                </a:lnTo>
                <a:lnTo>
                  <a:pt x="3310" y="1261"/>
                </a:lnTo>
                <a:lnTo>
                  <a:pt x="3308" y="1270"/>
                </a:lnTo>
                <a:lnTo>
                  <a:pt x="3303" y="1278"/>
                </a:lnTo>
                <a:lnTo>
                  <a:pt x="3296" y="1283"/>
                </a:lnTo>
                <a:lnTo>
                  <a:pt x="3287" y="1284"/>
                </a:lnTo>
                <a:lnTo>
                  <a:pt x="2980" y="1284"/>
                </a:lnTo>
                <a:lnTo>
                  <a:pt x="2971" y="1283"/>
                </a:lnTo>
                <a:lnTo>
                  <a:pt x="2964" y="1278"/>
                </a:lnTo>
                <a:lnTo>
                  <a:pt x="2959" y="1270"/>
                </a:lnTo>
                <a:lnTo>
                  <a:pt x="2958" y="1261"/>
                </a:lnTo>
                <a:lnTo>
                  <a:pt x="2958" y="1170"/>
                </a:lnTo>
                <a:lnTo>
                  <a:pt x="2959" y="1161"/>
                </a:lnTo>
                <a:lnTo>
                  <a:pt x="2964" y="1154"/>
                </a:lnTo>
                <a:lnTo>
                  <a:pt x="2971" y="1149"/>
                </a:lnTo>
                <a:lnTo>
                  <a:pt x="2980" y="1147"/>
                </a:lnTo>
                <a:close/>
                <a:moveTo>
                  <a:pt x="2512" y="1147"/>
                </a:moveTo>
                <a:lnTo>
                  <a:pt x="2818" y="1147"/>
                </a:lnTo>
                <a:lnTo>
                  <a:pt x="2827" y="1149"/>
                </a:lnTo>
                <a:lnTo>
                  <a:pt x="2834" y="1154"/>
                </a:lnTo>
                <a:lnTo>
                  <a:pt x="2839" y="1161"/>
                </a:lnTo>
                <a:lnTo>
                  <a:pt x="2841" y="1170"/>
                </a:lnTo>
                <a:lnTo>
                  <a:pt x="2841" y="1261"/>
                </a:lnTo>
                <a:lnTo>
                  <a:pt x="2839" y="1270"/>
                </a:lnTo>
                <a:lnTo>
                  <a:pt x="2834" y="1278"/>
                </a:lnTo>
                <a:lnTo>
                  <a:pt x="2827" y="1283"/>
                </a:lnTo>
                <a:lnTo>
                  <a:pt x="2818" y="1284"/>
                </a:lnTo>
                <a:lnTo>
                  <a:pt x="2512" y="1284"/>
                </a:lnTo>
                <a:lnTo>
                  <a:pt x="2503" y="1283"/>
                </a:lnTo>
                <a:lnTo>
                  <a:pt x="2496" y="1278"/>
                </a:lnTo>
                <a:lnTo>
                  <a:pt x="2491" y="1270"/>
                </a:lnTo>
                <a:lnTo>
                  <a:pt x="2489" y="1261"/>
                </a:lnTo>
                <a:lnTo>
                  <a:pt x="2489" y="1170"/>
                </a:lnTo>
                <a:lnTo>
                  <a:pt x="2491" y="1161"/>
                </a:lnTo>
                <a:lnTo>
                  <a:pt x="2496" y="1154"/>
                </a:lnTo>
                <a:lnTo>
                  <a:pt x="2503" y="1149"/>
                </a:lnTo>
                <a:lnTo>
                  <a:pt x="2512" y="1147"/>
                </a:lnTo>
                <a:close/>
                <a:moveTo>
                  <a:pt x="2043" y="1147"/>
                </a:moveTo>
                <a:lnTo>
                  <a:pt x="2351" y="1147"/>
                </a:lnTo>
                <a:lnTo>
                  <a:pt x="2360" y="1149"/>
                </a:lnTo>
                <a:lnTo>
                  <a:pt x="2367" y="1154"/>
                </a:lnTo>
                <a:lnTo>
                  <a:pt x="2372" y="1161"/>
                </a:lnTo>
                <a:lnTo>
                  <a:pt x="2374" y="1170"/>
                </a:lnTo>
                <a:lnTo>
                  <a:pt x="2374" y="1261"/>
                </a:lnTo>
                <a:lnTo>
                  <a:pt x="2372" y="1270"/>
                </a:lnTo>
                <a:lnTo>
                  <a:pt x="2367" y="1278"/>
                </a:lnTo>
                <a:lnTo>
                  <a:pt x="2360" y="1283"/>
                </a:lnTo>
                <a:lnTo>
                  <a:pt x="2351" y="1284"/>
                </a:lnTo>
                <a:lnTo>
                  <a:pt x="2043" y="1284"/>
                </a:lnTo>
                <a:lnTo>
                  <a:pt x="2034" y="1283"/>
                </a:lnTo>
                <a:lnTo>
                  <a:pt x="2027" y="1278"/>
                </a:lnTo>
                <a:lnTo>
                  <a:pt x="2022" y="1270"/>
                </a:lnTo>
                <a:lnTo>
                  <a:pt x="2020" y="1261"/>
                </a:lnTo>
                <a:lnTo>
                  <a:pt x="2020" y="1170"/>
                </a:lnTo>
                <a:lnTo>
                  <a:pt x="2022" y="1161"/>
                </a:lnTo>
                <a:lnTo>
                  <a:pt x="2027" y="1154"/>
                </a:lnTo>
                <a:lnTo>
                  <a:pt x="2034" y="1149"/>
                </a:lnTo>
                <a:lnTo>
                  <a:pt x="2043" y="1147"/>
                </a:lnTo>
                <a:close/>
                <a:moveTo>
                  <a:pt x="2512" y="966"/>
                </a:moveTo>
                <a:lnTo>
                  <a:pt x="2818" y="966"/>
                </a:lnTo>
                <a:lnTo>
                  <a:pt x="2827" y="968"/>
                </a:lnTo>
                <a:lnTo>
                  <a:pt x="2834" y="973"/>
                </a:lnTo>
                <a:lnTo>
                  <a:pt x="2839" y="980"/>
                </a:lnTo>
                <a:lnTo>
                  <a:pt x="2841" y="989"/>
                </a:lnTo>
                <a:lnTo>
                  <a:pt x="2841" y="1080"/>
                </a:lnTo>
                <a:lnTo>
                  <a:pt x="2839" y="1089"/>
                </a:lnTo>
                <a:lnTo>
                  <a:pt x="2834" y="1096"/>
                </a:lnTo>
                <a:lnTo>
                  <a:pt x="2827" y="1101"/>
                </a:lnTo>
                <a:lnTo>
                  <a:pt x="2818" y="1102"/>
                </a:lnTo>
                <a:lnTo>
                  <a:pt x="2512" y="1102"/>
                </a:lnTo>
                <a:lnTo>
                  <a:pt x="2503" y="1101"/>
                </a:lnTo>
                <a:lnTo>
                  <a:pt x="2496" y="1096"/>
                </a:lnTo>
                <a:lnTo>
                  <a:pt x="2491" y="1089"/>
                </a:lnTo>
                <a:lnTo>
                  <a:pt x="2489" y="1080"/>
                </a:lnTo>
                <a:lnTo>
                  <a:pt x="2489" y="989"/>
                </a:lnTo>
                <a:lnTo>
                  <a:pt x="2491" y="980"/>
                </a:lnTo>
                <a:lnTo>
                  <a:pt x="2496" y="973"/>
                </a:lnTo>
                <a:lnTo>
                  <a:pt x="2503" y="968"/>
                </a:lnTo>
                <a:lnTo>
                  <a:pt x="2512" y="966"/>
                </a:lnTo>
                <a:close/>
                <a:moveTo>
                  <a:pt x="2043" y="966"/>
                </a:moveTo>
                <a:lnTo>
                  <a:pt x="2351" y="966"/>
                </a:lnTo>
                <a:lnTo>
                  <a:pt x="2360" y="968"/>
                </a:lnTo>
                <a:lnTo>
                  <a:pt x="2367" y="973"/>
                </a:lnTo>
                <a:lnTo>
                  <a:pt x="2372" y="980"/>
                </a:lnTo>
                <a:lnTo>
                  <a:pt x="2374" y="989"/>
                </a:lnTo>
                <a:lnTo>
                  <a:pt x="2374" y="1080"/>
                </a:lnTo>
                <a:lnTo>
                  <a:pt x="2372" y="1089"/>
                </a:lnTo>
                <a:lnTo>
                  <a:pt x="2367" y="1096"/>
                </a:lnTo>
                <a:lnTo>
                  <a:pt x="2360" y="1101"/>
                </a:lnTo>
                <a:lnTo>
                  <a:pt x="2351" y="1102"/>
                </a:lnTo>
                <a:lnTo>
                  <a:pt x="2043" y="1102"/>
                </a:lnTo>
                <a:lnTo>
                  <a:pt x="2034" y="1101"/>
                </a:lnTo>
                <a:lnTo>
                  <a:pt x="2027" y="1096"/>
                </a:lnTo>
                <a:lnTo>
                  <a:pt x="2022" y="1089"/>
                </a:lnTo>
                <a:lnTo>
                  <a:pt x="2020" y="1080"/>
                </a:lnTo>
                <a:lnTo>
                  <a:pt x="2020" y="989"/>
                </a:lnTo>
                <a:lnTo>
                  <a:pt x="2022" y="980"/>
                </a:lnTo>
                <a:lnTo>
                  <a:pt x="2027" y="973"/>
                </a:lnTo>
                <a:lnTo>
                  <a:pt x="2034" y="968"/>
                </a:lnTo>
                <a:lnTo>
                  <a:pt x="2043" y="966"/>
                </a:lnTo>
                <a:close/>
                <a:moveTo>
                  <a:pt x="2512" y="784"/>
                </a:moveTo>
                <a:lnTo>
                  <a:pt x="2818" y="784"/>
                </a:lnTo>
                <a:lnTo>
                  <a:pt x="2827" y="787"/>
                </a:lnTo>
                <a:lnTo>
                  <a:pt x="2834" y="792"/>
                </a:lnTo>
                <a:lnTo>
                  <a:pt x="2839" y="799"/>
                </a:lnTo>
                <a:lnTo>
                  <a:pt x="2841" y="807"/>
                </a:lnTo>
                <a:lnTo>
                  <a:pt x="2841" y="898"/>
                </a:lnTo>
                <a:lnTo>
                  <a:pt x="2839" y="907"/>
                </a:lnTo>
                <a:lnTo>
                  <a:pt x="2834" y="914"/>
                </a:lnTo>
                <a:lnTo>
                  <a:pt x="2827" y="919"/>
                </a:lnTo>
                <a:lnTo>
                  <a:pt x="2818" y="921"/>
                </a:lnTo>
                <a:lnTo>
                  <a:pt x="2512" y="921"/>
                </a:lnTo>
                <a:lnTo>
                  <a:pt x="2503" y="919"/>
                </a:lnTo>
                <a:lnTo>
                  <a:pt x="2496" y="914"/>
                </a:lnTo>
                <a:lnTo>
                  <a:pt x="2491" y="907"/>
                </a:lnTo>
                <a:lnTo>
                  <a:pt x="2489" y="898"/>
                </a:lnTo>
                <a:lnTo>
                  <a:pt x="2489" y="807"/>
                </a:lnTo>
                <a:lnTo>
                  <a:pt x="2491" y="798"/>
                </a:lnTo>
                <a:lnTo>
                  <a:pt x="2496" y="791"/>
                </a:lnTo>
                <a:lnTo>
                  <a:pt x="2503" y="786"/>
                </a:lnTo>
                <a:lnTo>
                  <a:pt x="2512" y="784"/>
                </a:lnTo>
                <a:close/>
                <a:moveTo>
                  <a:pt x="2043" y="784"/>
                </a:moveTo>
                <a:lnTo>
                  <a:pt x="2351" y="784"/>
                </a:lnTo>
                <a:lnTo>
                  <a:pt x="2360" y="786"/>
                </a:lnTo>
                <a:lnTo>
                  <a:pt x="2367" y="791"/>
                </a:lnTo>
                <a:lnTo>
                  <a:pt x="2372" y="798"/>
                </a:lnTo>
                <a:lnTo>
                  <a:pt x="2374" y="807"/>
                </a:lnTo>
                <a:lnTo>
                  <a:pt x="2374" y="898"/>
                </a:lnTo>
                <a:lnTo>
                  <a:pt x="2372" y="907"/>
                </a:lnTo>
                <a:lnTo>
                  <a:pt x="2367" y="914"/>
                </a:lnTo>
                <a:lnTo>
                  <a:pt x="2360" y="919"/>
                </a:lnTo>
                <a:lnTo>
                  <a:pt x="2351" y="921"/>
                </a:lnTo>
                <a:lnTo>
                  <a:pt x="2043" y="921"/>
                </a:lnTo>
                <a:lnTo>
                  <a:pt x="2034" y="919"/>
                </a:lnTo>
                <a:lnTo>
                  <a:pt x="2027" y="914"/>
                </a:lnTo>
                <a:lnTo>
                  <a:pt x="2022" y="907"/>
                </a:lnTo>
                <a:lnTo>
                  <a:pt x="2020" y="898"/>
                </a:lnTo>
                <a:lnTo>
                  <a:pt x="2020" y="807"/>
                </a:lnTo>
                <a:lnTo>
                  <a:pt x="2022" y="798"/>
                </a:lnTo>
                <a:lnTo>
                  <a:pt x="2027" y="791"/>
                </a:lnTo>
                <a:lnTo>
                  <a:pt x="2034" y="786"/>
                </a:lnTo>
                <a:lnTo>
                  <a:pt x="2043" y="784"/>
                </a:lnTo>
                <a:close/>
                <a:moveTo>
                  <a:pt x="597" y="684"/>
                </a:moveTo>
                <a:lnTo>
                  <a:pt x="625" y="687"/>
                </a:lnTo>
                <a:lnTo>
                  <a:pt x="651" y="695"/>
                </a:lnTo>
                <a:lnTo>
                  <a:pt x="675" y="708"/>
                </a:lnTo>
                <a:lnTo>
                  <a:pt x="697" y="725"/>
                </a:lnTo>
                <a:lnTo>
                  <a:pt x="714" y="746"/>
                </a:lnTo>
                <a:lnTo>
                  <a:pt x="727" y="769"/>
                </a:lnTo>
                <a:lnTo>
                  <a:pt x="735" y="796"/>
                </a:lnTo>
                <a:lnTo>
                  <a:pt x="738" y="824"/>
                </a:lnTo>
                <a:lnTo>
                  <a:pt x="735" y="852"/>
                </a:lnTo>
                <a:lnTo>
                  <a:pt x="727" y="878"/>
                </a:lnTo>
                <a:lnTo>
                  <a:pt x="714" y="902"/>
                </a:lnTo>
                <a:lnTo>
                  <a:pt x="697" y="922"/>
                </a:lnTo>
                <a:lnTo>
                  <a:pt x="675" y="939"/>
                </a:lnTo>
                <a:lnTo>
                  <a:pt x="651" y="952"/>
                </a:lnTo>
                <a:lnTo>
                  <a:pt x="625" y="961"/>
                </a:lnTo>
                <a:lnTo>
                  <a:pt x="597" y="963"/>
                </a:lnTo>
                <a:lnTo>
                  <a:pt x="569" y="961"/>
                </a:lnTo>
                <a:lnTo>
                  <a:pt x="543" y="952"/>
                </a:lnTo>
                <a:lnTo>
                  <a:pt x="519" y="939"/>
                </a:lnTo>
                <a:lnTo>
                  <a:pt x="498" y="922"/>
                </a:lnTo>
                <a:lnTo>
                  <a:pt x="481" y="902"/>
                </a:lnTo>
                <a:lnTo>
                  <a:pt x="468" y="878"/>
                </a:lnTo>
                <a:lnTo>
                  <a:pt x="460" y="852"/>
                </a:lnTo>
                <a:lnTo>
                  <a:pt x="457" y="824"/>
                </a:lnTo>
                <a:lnTo>
                  <a:pt x="460" y="796"/>
                </a:lnTo>
                <a:lnTo>
                  <a:pt x="468" y="769"/>
                </a:lnTo>
                <a:lnTo>
                  <a:pt x="481" y="746"/>
                </a:lnTo>
                <a:lnTo>
                  <a:pt x="498" y="725"/>
                </a:lnTo>
                <a:lnTo>
                  <a:pt x="519" y="708"/>
                </a:lnTo>
                <a:lnTo>
                  <a:pt x="542" y="695"/>
                </a:lnTo>
                <a:lnTo>
                  <a:pt x="569" y="687"/>
                </a:lnTo>
                <a:lnTo>
                  <a:pt x="597" y="684"/>
                </a:lnTo>
                <a:close/>
                <a:moveTo>
                  <a:pt x="1493" y="613"/>
                </a:moveTo>
                <a:lnTo>
                  <a:pt x="1268" y="837"/>
                </a:lnTo>
                <a:lnTo>
                  <a:pt x="1172" y="743"/>
                </a:lnTo>
                <a:lnTo>
                  <a:pt x="1073" y="840"/>
                </a:lnTo>
                <a:lnTo>
                  <a:pt x="1168" y="935"/>
                </a:lnTo>
                <a:lnTo>
                  <a:pt x="1267" y="1034"/>
                </a:lnTo>
                <a:lnTo>
                  <a:pt x="1366" y="936"/>
                </a:lnTo>
                <a:lnTo>
                  <a:pt x="1592" y="712"/>
                </a:lnTo>
                <a:lnTo>
                  <a:pt x="1493" y="613"/>
                </a:lnTo>
                <a:close/>
                <a:moveTo>
                  <a:pt x="2513" y="603"/>
                </a:moveTo>
                <a:lnTo>
                  <a:pt x="2819" y="603"/>
                </a:lnTo>
                <a:lnTo>
                  <a:pt x="2827" y="605"/>
                </a:lnTo>
                <a:lnTo>
                  <a:pt x="2834" y="610"/>
                </a:lnTo>
                <a:lnTo>
                  <a:pt x="2839" y="617"/>
                </a:lnTo>
                <a:lnTo>
                  <a:pt x="2841" y="626"/>
                </a:lnTo>
                <a:lnTo>
                  <a:pt x="2841" y="717"/>
                </a:lnTo>
                <a:lnTo>
                  <a:pt x="2839" y="726"/>
                </a:lnTo>
                <a:lnTo>
                  <a:pt x="2834" y="733"/>
                </a:lnTo>
                <a:lnTo>
                  <a:pt x="2827" y="738"/>
                </a:lnTo>
                <a:lnTo>
                  <a:pt x="2818" y="740"/>
                </a:lnTo>
                <a:lnTo>
                  <a:pt x="2512" y="740"/>
                </a:lnTo>
                <a:lnTo>
                  <a:pt x="2503" y="738"/>
                </a:lnTo>
                <a:lnTo>
                  <a:pt x="2496" y="733"/>
                </a:lnTo>
                <a:lnTo>
                  <a:pt x="2491" y="726"/>
                </a:lnTo>
                <a:lnTo>
                  <a:pt x="2490" y="717"/>
                </a:lnTo>
                <a:lnTo>
                  <a:pt x="2490" y="626"/>
                </a:lnTo>
                <a:lnTo>
                  <a:pt x="2491" y="617"/>
                </a:lnTo>
                <a:lnTo>
                  <a:pt x="2496" y="610"/>
                </a:lnTo>
                <a:lnTo>
                  <a:pt x="2504" y="605"/>
                </a:lnTo>
                <a:lnTo>
                  <a:pt x="2513" y="603"/>
                </a:lnTo>
                <a:close/>
                <a:moveTo>
                  <a:pt x="2512" y="423"/>
                </a:moveTo>
                <a:lnTo>
                  <a:pt x="2818" y="423"/>
                </a:lnTo>
                <a:lnTo>
                  <a:pt x="2827" y="424"/>
                </a:lnTo>
                <a:lnTo>
                  <a:pt x="2834" y="429"/>
                </a:lnTo>
                <a:lnTo>
                  <a:pt x="2839" y="436"/>
                </a:lnTo>
                <a:lnTo>
                  <a:pt x="2841" y="445"/>
                </a:lnTo>
                <a:lnTo>
                  <a:pt x="2841" y="535"/>
                </a:lnTo>
                <a:lnTo>
                  <a:pt x="2839" y="544"/>
                </a:lnTo>
                <a:lnTo>
                  <a:pt x="2834" y="552"/>
                </a:lnTo>
                <a:lnTo>
                  <a:pt x="2827" y="556"/>
                </a:lnTo>
                <a:lnTo>
                  <a:pt x="2818" y="558"/>
                </a:lnTo>
                <a:lnTo>
                  <a:pt x="2512" y="558"/>
                </a:lnTo>
                <a:lnTo>
                  <a:pt x="2503" y="556"/>
                </a:lnTo>
                <a:lnTo>
                  <a:pt x="2496" y="552"/>
                </a:lnTo>
                <a:lnTo>
                  <a:pt x="2491" y="544"/>
                </a:lnTo>
                <a:lnTo>
                  <a:pt x="2489" y="535"/>
                </a:lnTo>
                <a:lnTo>
                  <a:pt x="2489" y="446"/>
                </a:lnTo>
                <a:lnTo>
                  <a:pt x="2491" y="437"/>
                </a:lnTo>
                <a:lnTo>
                  <a:pt x="2496" y="429"/>
                </a:lnTo>
                <a:lnTo>
                  <a:pt x="2503" y="424"/>
                </a:lnTo>
                <a:lnTo>
                  <a:pt x="2512" y="423"/>
                </a:lnTo>
                <a:close/>
                <a:moveTo>
                  <a:pt x="1333" y="318"/>
                </a:moveTo>
                <a:lnTo>
                  <a:pt x="1388" y="321"/>
                </a:lnTo>
                <a:lnTo>
                  <a:pt x="1441" y="330"/>
                </a:lnTo>
                <a:lnTo>
                  <a:pt x="1492" y="344"/>
                </a:lnTo>
                <a:lnTo>
                  <a:pt x="1542" y="363"/>
                </a:lnTo>
                <a:lnTo>
                  <a:pt x="1588" y="387"/>
                </a:lnTo>
                <a:lnTo>
                  <a:pt x="1632" y="417"/>
                </a:lnTo>
                <a:lnTo>
                  <a:pt x="1672" y="449"/>
                </a:lnTo>
                <a:lnTo>
                  <a:pt x="1708" y="486"/>
                </a:lnTo>
                <a:lnTo>
                  <a:pt x="1741" y="526"/>
                </a:lnTo>
                <a:lnTo>
                  <a:pt x="1770" y="569"/>
                </a:lnTo>
                <a:lnTo>
                  <a:pt x="1795" y="615"/>
                </a:lnTo>
                <a:lnTo>
                  <a:pt x="1814" y="664"/>
                </a:lnTo>
                <a:lnTo>
                  <a:pt x="1828" y="716"/>
                </a:lnTo>
                <a:lnTo>
                  <a:pt x="1837" y="769"/>
                </a:lnTo>
                <a:lnTo>
                  <a:pt x="1839" y="824"/>
                </a:lnTo>
                <a:lnTo>
                  <a:pt x="1837" y="879"/>
                </a:lnTo>
                <a:lnTo>
                  <a:pt x="1828" y="932"/>
                </a:lnTo>
                <a:lnTo>
                  <a:pt x="1814" y="983"/>
                </a:lnTo>
                <a:lnTo>
                  <a:pt x="1795" y="1032"/>
                </a:lnTo>
                <a:lnTo>
                  <a:pt x="1770" y="1078"/>
                </a:lnTo>
                <a:lnTo>
                  <a:pt x="1741" y="1121"/>
                </a:lnTo>
                <a:lnTo>
                  <a:pt x="1708" y="1161"/>
                </a:lnTo>
                <a:lnTo>
                  <a:pt x="1672" y="1198"/>
                </a:lnTo>
                <a:lnTo>
                  <a:pt x="1632" y="1231"/>
                </a:lnTo>
                <a:lnTo>
                  <a:pt x="1588" y="1260"/>
                </a:lnTo>
                <a:lnTo>
                  <a:pt x="1542" y="1284"/>
                </a:lnTo>
                <a:lnTo>
                  <a:pt x="1492" y="1303"/>
                </a:lnTo>
                <a:lnTo>
                  <a:pt x="1441" y="1317"/>
                </a:lnTo>
                <a:lnTo>
                  <a:pt x="1388" y="1326"/>
                </a:lnTo>
                <a:lnTo>
                  <a:pt x="1333" y="1329"/>
                </a:lnTo>
                <a:lnTo>
                  <a:pt x="1278" y="1326"/>
                </a:lnTo>
                <a:lnTo>
                  <a:pt x="1224" y="1317"/>
                </a:lnTo>
                <a:lnTo>
                  <a:pt x="1173" y="1303"/>
                </a:lnTo>
                <a:lnTo>
                  <a:pt x="1124" y="1284"/>
                </a:lnTo>
                <a:lnTo>
                  <a:pt x="1078" y="1260"/>
                </a:lnTo>
                <a:lnTo>
                  <a:pt x="1034" y="1231"/>
                </a:lnTo>
                <a:lnTo>
                  <a:pt x="994" y="1198"/>
                </a:lnTo>
                <a:lnTo>
                  <a:pt x="957" y="1161"/>
                </a:lnTo>
                <a:lnTo>
                  <a:pt x="924" y="1121"/>
                </a:lnTo>
                <a:lnTo>
                  <a:pt x="896" y="1078"/>
                </a:lnTo>
                <a:lnTo>
                  <a:pt x="872" y="1032"/>
                </a:lnTo>
                <a:lnTo>
                  <a:pt x="852" y="983"/>
                </a:lnTo>
                <a:lnTo>
                  <a:pt x="838" y="932"/>
                </a:lnTo>
                <a:lnTo>
                  <a:pt x="830" y="879"/>
                </a:lnTo>
                <a:lnTo>
                  <a:pt x="827" y="824"/>
                </a:lnTo>
                <a:lnTo>
                  <a:pt x="830" y="769"/>
                </a:lnTo>
                <a:lnTo>
                  <a:pt x="838" y="716"/>
                </a:lnTo>
                <a:lnTo>
                  <a:pt x="852" y="664"/>
                </a:lnTo>
                <a:lnTo>
                  <a:pt x="872" y="615"/>
                </a:lnTo>
                <a:lnTo>
                  <a:pt x="896" y="569"/>
                </a:lnTo>
                <a:lnTo>
                  <a:pt x="924" y="526"/>
                </a:lnTo>
                <a:lnTo>
                  <a:pt x="957" y="486"/>
                </a:lnTo>
                <a:lnTo>
                  <a:pt x="994" y="449"/>
                </a:lnTo>
                <a:lnTo>
                  <a:pt x="1034" y="417"/>
                </a:lnTo>
                <a:lnTo>
                  <a:pt x="1078" y="387"/>
                </a:lnTo>
                <a:lnTo>
                  <a:pt x="1124" y="363"/>
                </a:lnTo>
                <a:lnTo>
                  <a:pt x="1173" y="344"/>
                </a:lnTo>
                <a:lnTo>
                  <a:pt x="1224" y="330"/>
                </a:lnTo>
                <a:lnTo>
                  <a:pt x="1278" y="321"/>
                </a:lnTo>
                <a:lnTo>
                  <a:pt x="1333" y="318"/>
                </a:lnTo>
                <a:close/>
                <a:moveTo>
                  <a:pt x="231" y="0"/>
                </a:moveTo>
                <a:lnTo>
                  <a:pt x="2435" y="0"/>
                </a:lnTo>
                <a:lnTo>
                  <a:pt x="2472" y="3"/>
                </a:lnTo>
                <a:lnTo>
                  <a:pt x="2508" y="12"/>
                </a:lnTo>
                <a:lnTo>
                  <a:pt x="2541" y="26"/>
                </a:lnTo>
                <a:lnTo>
                  <a:pt x="2571" y="45"/>
                </a:lnTo>
                <a:lnTo>
                  <a:pt x="2598" y="68"/>
                </a:lnTo>
                <a:lnTo>
                  <a:pt x="2621" y="95"/>
                </a:lnTo>
                <a:lnTo>
                  <a:pt x="2640" y="125"/>
                </a:lnTo>
                <a:lnTo>
                  <a:pt x="2654" y="158"/>
                </a:lnTo>
                <a:lnTo>
                  <a:pt x="2663" y="193"/>
                </a:lnTo>
                <a:lnTo>
                  <a:pt x="2666" y="230"/>
                </a:lnTo>
                <a:lnTo>
                  <a:pt x="2666" y="300"/>
                </a:lnTo>
                <a:lnTo>
                  <a:pt x="2513" y="300"/>
                </a:lnTo>
                <a:lnTo>
                  <a:pt x="2484" y="303"/>
                </a:lnTo>
                <a:lnTo>
                  <a:pt x="2457" y="311"/>
                </a:lnTo>
                <a:lnTo>
                  <a:pt x="2432" y="325"/>
                </a:lnTo>
                <a:lnTo>
                  <a:pt x="2411" y="342"/>
                </a:lnTo>
                <a:lnTo>
                  <a:pt x="2393" y="364"/>
                </a:lnTo>
                <a:lnTo>
                  <a:pt x="2380" y="388"/>
                </a:lnTo>
                <a:lnTo>
                  <a:pt x="2372" y="416"/>
                </a:lnTo>
                <a:lnTo>
                  <a:pt x="2369" y="445"/>
                </a:lnTo>
                <a:lnTo>
                  <a:pt x="2369" y="483"/>
                </a:lnTo>
                <a:lnTo>
                  <a:pt x="2333" y="474"/>
                </a:lnTo>
                <a:lnTo>
                  <a:pt x="2300" y="459"/>
                </a:lnTo>
                <a:lnTo>
                  <a:pt x="2270" y="440"/>
                </a:lnTo>
                <a:lnTo>
                  <a:pt x="2244" y="417"/>
                </a:lnTo>
                <a:lnTo>
                  <a:pt x="2221" y="389"/>
                </a:lnTo>
                <a:lnTo>
                  <a:pt x="2203" y="359"/>
                </a:lnTo>
                <a:lnTo>
                  <a:pt x="2189" y="326"/>
                </a:lnTo>
                <a:lnTo>
                  <a:pt x="2180" y="291"/>
                </a:lnTo>
                <a:lnTo>
                  <a:pt x="2177" y="253"/>
                </a:lnTo>
                <a:lnTo>
                  <a:pt x="2179" y="225"/>
                </a:lnTo>
                <a:lnTo>
                  <a:pt x="2184" y="197"/>
                </a:lnTo>
                <a:lnTo>
                  <a:pt x="469" y="197"/>
                </a:lnTo>
                <a:lnTo>
                  <a:pt x="472" y="218"/>
                </a:lnTo>
                <a:lnTo>
                  <a:pt x="473" y="239"/>
                </a:lnTo>
                <a:lnTo>
                  <a:pt x="470" y="277"/>
                </a:lnTo>
                <a:lnTo>
                  <a:pt x="461" y="313"/>
                </a:lnTo>
                <a:lnTo>
                  <a:pt x="447" y="346"/>
                </a:lnTo>
                <a:lnTo>
                  <a:pt x="428" y="377"/>
                </a:lnTo>
                <a:lnTo>
                  <a:pt x="403" y="404"/>
                </a:lnTo>
                <a:lnTo>
                  <a:pt x="376" y="428"/>
                </a:lnTo>
                <a:lnTo>
                  <a:pt x="346" y="447"/>
                </a:lnTo>
                <a:lnTo>
                  <a:pt x="312" y="461"/>
                </a:lnTo>
                <a:lnTo>
                  <a:pt x="276" y="470"/>
                </a:lnTo>
                <a:lnTo>
                  <a:pt x="239" y="473"/>
                </a:lnTo>
                <a:lnTo>
                  <a:pt x="218" y="472"/>
                </a:lnTo>
                <a:lnTo>
                  <a:pt x="197" y="470"/>
                </a:lnTo>
                <a:lnTo>
                  <a:pt x="197" y="1177"/>
                </a:lnTo>
                <a:lnTo>
                  <a:pt x="218" y="1175"/>
                </a:lnTo>
                <a:lnTo>
                  <a:pt x="239" y="1174"/>
                </a:lnTo>
                <a:lnTo>
                  <a:pt x="277" y="1177"/>
                </a:lnTo>
                <a:lnTo>
                  <a:pt x="312" y="1186"/>
                </a:lnTo>
                <a:lnTo>
                  <a:pt x="346" y="1200"/>
                </a:lnTo>
                <a:lnTo>
                  <a:pt x="376" y="1219"/>
                </a:lnTo>
                <a:lnTo>
                  <a:pt x="404" y="1243"/>
                </a:lnTo>
                <a:lnTo>
                  <a:pt x="428" y="1270"/>
                </a:lnTo>
                <a:lnTo>
                  <a:pt x="447" y="1301"/>
                </a:lnTo>
                <a:lnTo>
                  <a:pt x="461" y="1334"/>
                </a:lnTo>
                <a:lnTo>
                  <a:pt x="470" y="1370"/>
                </a:lnTo>
                <a:lnTo>
                  <a:pt x="473" y="1408"/>
                </a:lnTo>
                <a:lnTo>
                  <a:pt x="472" y="1430"/>
                </a:lnTo>
                <a:lnTo>
                  <a:pt x="469" y="1451"/>
                </a:lnTo>
                <a:lnTo>
                  <a:pt x="1905" y="1451"/>
                </a:lnTo>
                <a:lnTo>
                  <a:pt x="1904" y="1534"/>
                </a:lnTo>
                <a:lnTo>
                  <a:pt x="1904" y="1625"/>
                </a:lnTo>
                <a:lnTo>
                  <a:pt x="1905" y="1636"/>
                </a:lnTo>
                <a:lnTo>
                  <a:pt x="1906" y="1648"/>
                </a:lnTo>
                <a:lnTo>
                  <a:pt x="231" y="1648"/>
                </a:lnTo>
                <a:lnTo>
                  <a:pt x="194" y="1644"/>
                </a:lnTo>
                <a:lnTo>
                  <a:pt x="159" y="1636"/>
                </a:lnTo>
                <a:lnTo>
                  <a:pt x="125" y="1621"/>
                </a:lnTo>
                <a:lnTo>
                  <a:pt x="94" y="1603"/>
                </a:lnTo>
                <a:lnTo>
                  <a:pt x="68" y="1580"/>
                </a:lnTo>
                <a:lnTo>
                  <a:pt x="44" y="1553"/>
                </a:lnTo>
                <a:lnTo>
                  <a:pt x="26" y="1522"/>
                </a:lnTo>
                <a:lnTo>
                  <a:pt x="12" y="1489"/>
                </a:lnTo>
                <a:lnTo>
                  <a:pt x="3" y="1454"/>
                </a:lnTo>
                <a:lnTo>
                  <a:pt x="0" y="1417"/>
                </a:lnTo>
                <a:lnTo>
                  <a:pt x="0" y="230"/>
                </a:lnTo>
                <a:lnTo>
                  <a:pt x="3" y="193"/>
                </a:lnTo>
                <a:lnTo>
                  <a:pt x="12" y="158"/>
                </a:lnTo>
                <a:lnTo>
                  <a:pt x="26" y="125"/>
                </a:lnTo>
                <a:lnTo>
                  <a:pt x="44" y="95"/>
                </a:lnTo>
                <a:lnTo>
                  <a:pt x="68" y="68"/>
                </a:lnTo>
                <a:lnTo>
                  <a:pt x="94" y="45"/>
                </a:lnTo>
                <a:lnTo>
                  <a:pt x="125" y="26"/>
                </a:lnTo>
                <a:lnTo>
                  <a:pt x="159" y="12"/>
                </a:lnTo>
                <a:lnTo>
                  <a:pt x="194" y="3"/>
                </a:lnTo>
                <a:lnTo>
                  <a:pt x="2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9073503" y="5908675"/>
            <a:ext cx="584200" cy="290513"/>
          </a:xfrm>
          <a:custGeom>
            <a:avLst/>
            <a:gdLst>
              <a:gd name="T0" fmla="*/ 3296 w 3310"/>
              <a:gd name="T1" fmla="*/ 1646 h 1648"/>
              <a:gd name="T2" fmla="*/ 2972 w 3310"/>
              <a:gd name="T3" fmla="*/ 1513 h 1648"/>
              <a:gd name="T4" fmla="*/ 2834 w 3310"/>
              <a:gd name="T5" fmla="*/ 1641 h 1648"/>
              <a:gd name="T6" fmla="*/ 2496 w 3310"/>
              <a:gd name="T7" fmla="*/ 1518 h 1648"/>
              <a:gd name="T8" fmla="*/ 2372 w 3310"/>
              <a:gd name="T9" fmla="*/ 1634 h 1648"/>
              <a:gd name="T10" fmla="*/ 2022 w 3310"/>
              <a:gd name="T11" fmla="*/ 1525 h 1648"/>
              <a:gd name="T12" fmla="*/ 3310 w 3310"/>
              <a:gd name="T13" fmla="*/ 1443 h 1648"/>
              <a:gd name="T14" fmla="*/ 2958 w 3310"/>
              <a:gd name="T15" fmla="*/ 1353 h 1648"/>
              <a:gd name="T16" fmla="*/ 2841 w 3310"/>
              <a:gd name="T17" fmla="*/ 1353 h 1648"/>
              <a:gd name="T18" fmla="*/ 2489 w 3310"/>
              <a:gd name="T19" fmla="*/ 1443 h 1648"/>
              <a:gd name="T20" fmla="*/ 2372 w 3310"/>
              <a:gd name="T21" fmla="*/ 1344 h 1648"/>
              <a:gd name="T22" fmla="*/ 2022 w 3310"/>
              <a:gd name="T23" fmla="*/ 1452 h 1648"/>
              <a:gd name="T24" fmla="*/ 3303 w 3310"/>
              <a:gd name="T25" fmla="*/ 1154 h 1648"/>
              <a:gd name="T26" fmla="*/ 2965 w 3310"/>
              <a:gd name="T27" fmla="*/ 1278 h 1648"/>
              <a:gd name="T28" fmla="*/ 2827 w 3310"/>
              <a:gd name="T29" fmla="*/ 1149 h 1648"/>
              <a:gd name="T30" fmla="*/ 2503 w 3310"/>
              <a:gd name="T31" fmla="*/ 1283 h 1648"/>
              <a:gd name="T32" fmla="*/ 2351 w 3310"/>
              <a:gd name="T33" fmla="*/ 1148 h 1648"/>
              <a:gd name="T34" fmla="*/ 2043 w 3310"/>
              <a:gd name="T35" fmla="*/ 1285 h 1648"/>
              <a:gd name="T36" fmla="*/ 1563 w 3310"/>
              <a:gd name="T37" fmla="*/ 1006 h 1648"/>
              <a:gd name="T38" fmla="*/ 1640 w 3310"/>
              <a:gd name="T39" fmla="*/ 1041 h 1648"/>
              <a:gd name="T40" fmla="*/ 1483 w 3310"/>
              <a:gd name="T41" fmla="*/ 1006 h 1648"/>
              <a:gd name="T42" fmla="*/ 1182 w 3310"/>
              <a:gd name="T43" fmla="*/ 1006 h 1648"/>
              <a:gd name="T44" fmla="*/ 1131 w 3310"/>
              <a:gd name="T45" fmla="*/ 1080 h 1648"/>
              <a:gd name="T46" fmla="*/ 2841 w 3310"/>
              <a:gd name="T47" fmla="*/ 1080 h 1648"/>
              <a:gd name="T48" fmla="*/ 2489 w 3310"/>
              <a:gd name="T49" fmla="*/ 989 h 1648"/>
              <a:gd name="T50" fmla="*/ 2374 w 3310"/>
              <a:gd name="T51" fmla="*/ 989 h 1648"/>
              <a:gd name="T52" fmla="*/ 2020 w 3310"/>
              <a:gd name="T53" fmla="*/ 1080 h 1648"/>
              <a:gd name="T54" fmla="*/ 2839 w 3310"/>
              <a:gd name="T55" fmla="*/ 799 h 1648"/>
              <a:gd name="T56" fmla="*/ 2491 w 3310"/>
              <a:gd name="T57" fmla="*/ 907 h 1648"/>
              <a:gd name="T58" fmla="*/ 2367 w 3310"/>
              <a:gd name="T59" fmla="*/ 791 h 1648"/>
              <a:gd name="T60" fmla="*/ 2027 w 3310"/>
              <a:gd name="T61" fmla="*/ 914 h 1648"/>
              <a:gd name="T62" fmla="*/ 1589 w 3310"/>
              <a:gd name="T63" fmla="*/ 787 h 1648"/>
              <a:gd name="T64" fmla="*/ 1703 w 3310"/>
              <a:gd name="T65" fmla="*/ 751 h 1648"/>
              <a:gd name="T66" fmla="*/ 1509 w 3310"/>
              <a:gd name="T67" fmla="*/ 751 h 1648"/>
              <a:gd name="T68" fmla="*/ 1295 w 3310"/>
              <a:gd name="T69" fmla="*/ 930 h 1648"/>
              <a:gd name="T70" fmla="*/ 1085 w 3310"/>
              <a:gd name="T71" fmla="*/ 930 h 1648"/>
              <a:gd name="T72" fmla="*/ 651 w 3310"/>
              <a:gd name="T73" fmla="*/ 695 h 1648"/>
              <a:gd name="T74" fmla="*/ 697 w 3310"/>
              <a:gd name="T75" fmla="*/ 922 h 1648"/>
              <a:gd name="T76" fmla="*/ 468 w 3310"/>
              <a:gd name="T77" fmla="*/ 878 h 1648"/>
              <a:gd name="T78" fmla="*/ 597 w 3310"/>
              <a:gd name="T79" fmla="*/ 684 h 1648"/>
              <a:gd name="T80" fmla="*/ 2827 w 3310"/>
              <a:gd name="T81" fmla="*/ 738 h 1648"/>
              <a:gd name="T82" fmla="*/ 2503 w 3310"/>
              <a:gd name="T83" fmla="*/ 605 h 1648"/>
              <a:gd name="T84" fmla="*/ 1586 w 3310"/>
              <a:gd name="T85" fmla="*/ 545 h 1648"/>
              <a:gd name="T86" fmla="*/ 1003 w 3310"/>
              <a:gd name="T87" fmla="*/ 641 h 1648"/>
              <a:gd name="T88" fmla="*/ 1467 w 3310"/>
              <a:gd name="T89" fmla="*/ 602 h 1648"/>
              <a:gd name="T90" fmla="*/ 1216 w 3310"/>
              <a:gd name="T91" fmla="*/ 567 h 1648"/>
              <a:gd name="T92" fmla="*/ 2841 w 3310"/>
              <a:gd name="T93" fmla="*/ 446 h 1648"/>
              <a:gd name="T94" fmla="*/ 2489 w 3310"/>
              <a:gd name="T95" fmla="*/ 536 h 1648"/>
              <a:gd name="T96" fmla="*/ 1542 w 3310"/>
              <a:gd name="T97" fmla="*/ 363 h 1648"/>
              <a:gd name="T98" fmla="*/ 1837 w 3310"/>
              <a:gd name="T99" fmla="*/ 769 h 1648"/>
              <a:gd name="T100" fmla="*/ 1632 w 3310"/>
              <a:gd name="T101" fmla="*/ 1231 h 1648"/>
              <a:gd name="T102" fmla="*/ 1124 w 3310"/>
              <a:gd name="T103" fmla="*/ 1284 h 1648"/>
              <a:gd name="T104" fmla="*/ 830 w 3310"/>
              <a:gd name="T105" fmla="*/ 879 h 1648"/>
              <a:gd name="T106" fmla="*/ 1034 w 3310"/>
              <a:gd name="T107" fmla="*/ 417 h 1648"/>
              <a:gd name="T108" fmla="*/ 2508 w 3310"/>
              <a:gd name="T109" fmla="*/ 12 h 1648"/>
              <a:gd name="T110" fmla="*/ 2513 w 3310"/>
              <a:gd name="T111" fmla="*/ 300 h 1648"/>
              <a:gd name="T112" fmla="*/ 2333 w 3310"/>
              <a:gd name="T113" fmla="*/ 474 h 1648"/>
              <a:gd name="T114" fmla="*/ 2184 w 3310"/>
              <a:gd name="T115" fmla="*/ 197 h 1648"/>
              <a:gd name="T116" fmla="*/ 346 w 3310"/>
              <a:gd name="T117" fmla="*/ 447 h 1648"/>
              <a:gd name="T118" fmla="*/ 312 w 3310"/>
              <a:gd name="T119" fmla="*/ 1186 h 1648"/>
              <a:gd name="T120" fmla="*/ 469 w 3310"/>
              <a:gd name="T121" fmla="*/ 1451 h 1648"/>
              <a:gd name="T122" fmla="*/ 94 w 3310"/>
              <a:gd name="T123" fmla="*/ 1603 h 1648"/>
              <a:gd name="T124" fmla="*/ 26 w 3310"/>
              <a:gd name="T125" fmla="*/ 125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0" h="1648">
                <a:moveTo>
                  <a:pt x="2981" y="1511"/>
                </a:moveTo>
                <a:lnTo>
                  <a:pt x="3287" y="1511"/>
                </a:lnTo>
                <a:lnTo>
                  <a:pt x="3296" y="1513"/>
                </a:lnTo>
                <a:lnTo>
                  <a:pt x="3303" y="1518"/>
                </a:lnTo>
                <a:lnTo>
                  <a:pt x="3308" y="1525"/>
                </a:lnTo>
                <a:lnTo>
                  <a:pt x="3310" y="1534"/>
                </a:lnTo>
                <a:lnTo>
                  <a:pt x="3310" y="1625"/>
                </a:lnTo>
                <a:lnTo>
                  <a:pt x="3309" y="1634"/>
                </a:lnTo>
                <a:lnTo>
                  <a:pt x="3304" y="1641"/>
                </a:lnTo>
                <a:lnTo>
                  <a:pt x="3296" y="1646"/>
                </a:lnTo>
                <a:lnTo>
                  <a:pt x="3287" y="1648"/>
                </a:lnTo>
                <a:lnTo>
                  <a:pt x="2981" y="1648"/>
                </a:lnTo>
                <a:lnTo>
                  <a:pt x="2972" y="1646"/>
                </a:lnTo>
                <a:lnTo>
                  <a:pt x="2965" y="1641"/>
                </a:lnTo>
                <a:lnTo>
                  <a:pt x="2960" y="1634"/>
                </a:lnTo>
                <a:lnTo>
                  <a:pt x="2958" y="1625"/>
                </a:lnTo>
                <a:lnTo>
                  <a:pt x="2958" y="1534"/>
                </a:lnTo>
                <a:lnTo>
                  <a:pt x="2960" y="1525"/>
                </a:lnTo>
                <a:lnTo>
                  <a:pt x="2965" y="1518"/>
                </a:lnTo>
                <a:lnTo>
                  <a:pt x="2972" y="1513"/>
                </a:lnTo>
                <a:lnTo>
                  <a:pt x="2981" y="1511"/>
                </a:lnTo>
                <a:close/>
                <a:moveTo>
                  <a:pt x="2512" y="1511"/>
                </a:moveTo>
                <a:lnTo>
                  <a:pt x="2818" y="1511"/>
                </a:lnTo>
                <a:lnTo>
                  <a:pt x="2827" y="1513"/>
                </a:lnTo>
                <a:lnTo>
                  <a:pt x="2834" y="1518"/>
                </a:lnTo>
                <a:lnTo>
                  <a:pt x="2839" y="1525"/>
                </a:lnTo>
                <a:lnTo>
                  <a:pt x="2841" y="1534"/>
                </a:lnTo>
                <a:lnTo>
                  <a:pt x="2841" y="1625"/>
                </a:lnTo>
                <a:lnTo>
                  <a:pt x="2839" y="1634"/>
                </a:lnTo>
                <a:lnTo>
                  <a:pt x="2834" y="1641"/>
                </a:lnTo>
                <a:lnTo>
                  <a:pt x="2827" y="1646"/>
                </a:lnTo>
                <a:lnTo>
                  <a:pt x="2818" y="1648"/>
                </a:lnTo>
                <a:lnTo>
                  <a:pt x="2512" y="1648"/>
                </a:lnTo>
                <a:lnTo>
                  <a:pt x="2503" y="1646"/>
                </a:lnTo>
                <a:lnTo>
                  <a:pt x="2496" y="1641"/>
                </a:lnTo>
                <a:lnTo>
                  <a:pt x="2491" y="1634"/>
                </a:lnTo>
                <a:lnTo>
                  <a:pt x="2489" y="1625"/>
                </a:lnTo>
                <a:lnTo>
                  <a:pt x="2489" y="1534"/>
                </a:lnTo>
                <a:lnTo>
                  <a:pt x="2491" y="1525"/>
                </a:lnTo>
                <a:lnTo>
                  <a:pt x="2496" y="1518"/>
                </a:lnTo>
                <a:lnTo>
                  <a:pt x="2503" y="1513"/>
                </a:lnTo>
                <a:lnTo>
                  <a:pt x="2512" y="1511"/>
                </a:lnTo>
                <a:close/>
                <a:moveTo>
                  <a:pt x="2043" y="1511"/>
                </a:moveTo>
                <a:lnTo>
                  <a:pt x="2351" y="1511"/>
                </a:lnTo>
                <a:lnTo>
                  <a:pt x="2360" y="1513"/>
                </a:lnTo>
                <a:lnTo>
                  <a:pt x="2367" y="1518"/>
                </a:lnTo>
                <a:lnTo>
                  <a:pt x="2372" y="1525"/>
                </a:lnTo>
                <a:lnTo>
                  <a:pt x="2374" y="1534"/>
                </a:lnTo>
                <a:lnTo>
                  <a:pt x="2374" y="1625"/>
                </a:lnTo>
                <a:lnTo>
                  <a:pt x="2372" y="1634"/>
                </a:lnTo>
                <a:lnTo>
                  <a:pt x="2367" y="1641"/>
                </a:lnTo>
                <a:lnTo>
                  <a:pt x="2360" y="1646"/>
                </a:lnTo>
                <a:lnTo>
                  <a:pt x="2351" y="1648"/>
                </a:lnTo>
                <a:lnTo>
                  <a:pt x="2043" y="1648"/>
                </a:lnTo>
                <a:lnTo>
                  <a:pt x="2034" y="1646"/>
                </a:lnTo>
                <a:lnTo>
                  <a:pt x="2027" y="1641"/>
                </a:lnTo>
                <a:lnTo>
                  <a:pt x="2022" y="1634"/>
                </a:lnTo>
                <a:lnTo>
                  <a:pt x="2020" y="1625"/>
                </a:lnTo>
                <a:lnTo>
                  <a:pt x="2020" y="1534"/>
                </a:lnTo>
                <a:lnTo>
                  <a:pt x="2022" y="1525"/>
                </a:lnTo>
                <a:lnTo>
                  <a:pt x="2027" y="1518"/>
                </a:lnTo>
                <a:lnTo>
                  <a:pt x="2034" y="1513"/>
                </a:lnTo>
                <a:lnTo>
                  <a:pt x="2043" y="1511"/>
                </a:lnTo>
                <a:close/>
                <a:moveTo>
                  <a:pt x="2981" y="1330"/>
                </a:moveTo>
                <a:lnTo>
                  <a:pt x="3287" y="1330"/>
                </a:lnTo>
                <a:lnTo>
                  <a:pt x="3296" y="1331"/>
                </a:lnTo>
                <a:lnTo>
                  <a:pt x="3303" y="1336"/>
                </a:lnTo>
                <a:lnTo>
                  <a:pt x="3308" y="1344"/>
                </a:lnTo>
                <a:lnTo>
                  <a:pt x="3310" y="1353"/>
                </a:lnTo>
                <a:lnTo>
                  <a:pt x="3310" y="1443"/>
                </a:lnTo>
                <a:lnTo>
                  <a:pt x="3309" y="1452"/>
                </a:lnTo>
                <a:lnTo>
                  <a:pt x="3304" y="1459"/>
                </a:lnTo>
                <a:lnTo>
                  <a:pt x="3296" y="1464"/>
                </a:lnTo>
                <a:lnTo>
                  <a:pt x="3287" y="1466"/>
                </a:lnTo>
                <a:lnTo>
                  <a:pt x="2981" y="1466"/>
                </a:lnTo>
                <a:lnTo>
                  <a:pt x="2972" y="1464"/>
                </a:lnTo>
                <a:lnTo>
                  <a:pt x="2965" y="1459"/>
                </a:lnTo>
                <a:lnTo>
                  <a:pt x="2960" y="1452"/>
                </a:lnTo>
                <a:lnTo>
                  <a:pt x="2958" y="1443"/>
                </a:lnTo>
                <a:lnTo>
                  <a:pt x="2958" y="1353"/>
                </a:lnTo>
                <a:lnTo>
                  <a:pt x="2960" y="1344"/>
                </a:lnTo>
                <a:lnTo>
                  <a:pt x="2965" y="1336"/>
                </a:lnTo>
                <a:lnTo>
                  <a:pt x="2972" y="1331"/>
                </a:lnTo>
                <a:lnTo>
                  <a:pt x="2981" y="1330"/>
                </a:lnTo>
                <a:close/>
                <a:moveTo>
                  <a:pt x="2512" y="1330"/>
                </a:moveTo>
                <a:lnTo>
                  <a:pt x="2818" y="1330"/>
                </a:lnTo>
                <a:lnTo>
                  <a:pt x="2827" y="1331"/>
                </a:lnTo>
                <a:lnTo>
                  <a:pt x="2834" y="1336"/>
                </a:lnTo>
                <a:lnTo>
                  <a:pt x="2839" y="1344"/>
                </a:lnTo>
                <a:lnTo>
                  <a:pt x="2841" y="1353"/>
                </a:lnTo>
                <a:lnTo>
                  <a:pt x="2841" y="1443"/>
                </a:lnTo>
                <a:lnTo>
                  <a:pt x="2839" y="1452"/>
                </a:lnTo>
                <a:lnTo>
                  <a:pt x="2834" y="1459"/>
                </a:lnTo>
                <a:lnTo>
                  <a:pt x="2827" y="1464"/>
                </a:lnTo>
                <a:lnTo>
                  <a:pt x="2818" y="1466"/>
                </a:lnTo>
                <a:lnTo>
                  <a:pt x="2512" y="1466"/>
                </a:lnTo>
                <a:lnTo>
                  <a:pt x="2503" y="1464"/>
                </a:lnTo>
                <a:lnTo>
                  <a:pt x="2496" y="1459"/>
                </a:lnTo>
                <a:lnTo>
                  <a:pt x="2491" y="1452"/>
                </a:lnTo>
                <a:lnTo>
                  <a:pt x="2489" y="1443"/>
                </a:lnTo>
                <a:lnTo>
                  <a:pt x="2489" y="1353"/>
                </a:lnTo>
                <a:lnTo>
                  <a:pt x="2491" y="1344"/>
                </a:lnTo>
                <a:lnTo>
                  <a:pt x="2496" y="1336"/>
                </a:lnTo>
                <a:lnTo>
                  <a:pt x="2503" y="1331"/>
                </a:lnTo>
                <a:lnTo>
                  <a:pt x="2512" y="1330"/>
                </a:lnTo>
                <a:close/>
                <a:moveTo>
                  <a:pt x="2043" y="1330"/>
                </a:moveTo>
                <a:lnTo>
                  <a:pt x="2351" y="1330"/>
                </a:lnTo>
                <a:lnTo>
                  <a:pt x="2360" y="1331"/>
                </a:lnTo>
                <a:lnTo>
                  <a:pt x="2367" y="1336"/>
                </a:lnTo>
                <a:lnTo>
                  <a:pt x="2372" y="1344"/>
                </a:lnTo>
                <a:lnTo>
                  <a:pt x="2374" y="1353"/>
                </a:lnTo>
                <a:lnTo>
                  <a:pt x="2374" y="1443"/>
                </a:lnTo>
                <a:lnTo>
                  <a:pt x="2372" y="1452"/>
                </a:lnTo>
                <a:lnTo>
                  <a:pt x="2367" y="1459"/>
                </a:lnTo>
                <a:lnTo>
                  <a:pt x="2360" y="1464"/>
                </a:lnTo>
                <a:lnTo>
                  <a:pt x="2351" y="1466"/>
                </a:lnTo>
                <a:lnTo>
                  <a:pt x="2043" y="1466"/>
                </a:lnTo>
                <a:lnTo>
                  <a:pt x="2034" y="1464"/>
                </a:lnTo>
                <a:lnTo>
                  <a:pt x="2027" y="1459"/>
                </a:lnTo>
                <a:lnTo>
                  <a:pt x="2022" y="1452"/>
                </a:lnTo>
                <a:lnTo>
                  <a:pt x="2020" y="1443"/>
                </a:lnTo>
                <a:lnTo>
                  <a:pt x="2020" y="1353"/>
                </a:lnTo>
                <a:lnTo>
                  <a:pt x="2022" y="1344"/>
                </a:lnTo>
                <a:lnTo>
                  <a:pt x="2027" y="1336"/>
                </a:lnTo>
                <a:lnTo>
                  <a:pt x="2034" y="1331"/>
                </a:lnTo>
                <a:lnTo>
                  <a:pt x="2043" y="1330"/>
                </a:lnTo>
                <a:close/>
                <a:moveTo>
                  <a:pt x="2981" y="1148"/>
                </a:moveTo>
                <a:lnTo>
                  <a:pt x="3287" y="1148"/>
                </a:lnTo>
                <a:lnTo>
                  <a:pt x="3296" y="1149"/>
                </a:lnTo>
                <a:lnTo>
                  <a:pt x="3303" y="1154"/>
                </a:lnTo>
                <a:lnTo>
                  <a:pt x="3308" y="1162"/>
                </a:lnTo>
                <a:lnTo>
                  <a:pt x="3310" y="1171"/>
                </a:lnTo>
                <a:lnTo>
                  <a:pt x="3310" y="1262"/>
                </a:lnTo>
                <a:lnTo>
                  <a:pt x="3309" y="1271"/>
                </a:lnTo>
                <a:lnTo>
                  <a:pt x="3304" y="1278"/>
                </a:lnTo>
                <a:lnTo>
                  <a:pt x="3296" y="1283"/>
                </a:lnTo>
                <a:lnTo>
                  <a:pt x="3287" y="1285"/>
                </a:lnTo>
                <a:lnTo>
                  <a:pt x="2981" y="1285"/>
                </a:lnTo>
                <a:lnTo>
                  <a:pt x="2972" y="1283"/>
                </a:lnTo>
                <a:lnTo>
                  <a:pt x="2965" y="1278"/>
                </a:lnTo>
                <a:lnTo>
                  <a:pt x="2960" y="1271"/>
                </a:lnTo>
                <a:lnTo>
                  <a:pt x="2958" y="1262"/>
                </a:lnTo>
                <a:lnTo>
                  <a:pt x="2958" y="1171"/>
                </a:lnTo>
                <a:lnTo>
                  <a:pt x="2960" y="1162"/>
                </a:lnTo>
                <a:lnTo>
                  <a:pt x="2965" y="1154"/>
                </a:lnTo>
                <a:lnTo>
                  <a:pt x="2972" y="1149"/>
                </a:lnTo>
                <a:lnTo>
                  <a:pt x="2981" y="1148"/>
                </a:lnTo>
                <a:close/>
                <a:moveTo>
                  <a:pt x="2512" y="1148"/>
                </a:moveTo>
                <a:lnTo>
                  <a:pt x="2818" y="1148"/>
                </a:lnTo>
                <a:lnTo>
                  <a:pt x="2827" y="1149"/>
                </a:lnTo>
                <a:lnTo>
                  <a:pt x="2834" y="1154"/>
                </a:lnTo>
                <a:lnTo>
                  <a:pt x="2839" y="1162"/>
                </a:lnTo>
                <a:lnTo>
                  <a:pt x="2841" y="1171"/>
                </a:lnTo>
                <a:lnTo>
                  <a:pt x="2841" y="1262"/>
                </a:lnTo>
                <a:lnTo>
                  <a:pt x="2839" y="1271"/>
                </a:lnTo>
                <a:lnTo>
                  <a:pt x="2834" y="1278"/>
                </a:lnTo>
                <a:lnTo>
                  <a:pt x="2827" y="1283"/>
                </a:lnTo>
                <a:lnTo>
                  <a:pt x="2818" y="1285"/>
                </a:lnTo>
                <a:lnTo>
                  <a:pt x="2512" y="1285"/>
                </a:lnTo>
                <a:lnTo>
                  <a:pt x="2503" y="1283"/>
                </a:lnTo>
                <a:lnTo>
                  <a:pt x="2496" y="1278"/>
                </a:lnTo>
                <a:lnTo>
                  <a:pt x="2491" y="1271"/>
                </a:lnTo>
                <a:lnTo>
                  <a:pt x="2489" y="1262"/>
                </a:lnTo>
                <a:lnTo>
                  <a:pt x="2489" y="1171"/>
                </a:lnTo>
                <a:lnTo>
                  <a:pt x="2491" y="1162"/>
                </a:lnTo>
                <a:lnTo>
                  <a:pt x="2496" y="1154"/>
                </a:lnTo>
                <a:lnTo>
                  <a:pt x="2503" y="1149"/>
                </a:lnTo>
                <a:lnTo>
                  <a:pt x="2512" y="1148"/>
                </a:lnTo>
                <a:close/>
                <a:moveTo>
                  <a:pt x="2043" y="1148"/>
                </a:moveTo>
                <a:lnTo>
                  <a:pt x="2351" y="1148"/>
                </a:lnTo>
                <a:lnTo>
                  <a:pt x="2360" y="1149"/>
                </a:lnTo>
                <a:lnTo>
                  <a:pt x="2367" y="1154"/>
                </a:lnTo>
                <a:lnTo>
                  <a:pt x="2372" y="1162"/>
                </a:lnTo>
                <a:lnTo>
                  <a:pt x="2374" y="1171"/>
                </a:lnTo>
                <a:lnTo>
                  <a:pt x="2374" y="1262"/>
                </a:lnTo>
                <a:lnTo>
                  <a:pt x="2372" y="1271"/>
                </a:lnTo>
                <a:lnTo>
                  <a:pt x="2367" y="1278"/>
                </a:lnTo>
                <a:lnTo>
                  <a:pt x="2360" y="1283"/>
                </a:lnTo>
                <a:lnTo>
                  <a:pt x="2351" y="1285"/>
                </a:lnTo>
                <a:lnTo>
                  <a:pt x="2043" y="1285"/>
                </a:lnTo>
                <a:lnTo>
                  <a:pt x="2034" y="1283"/>
                </a:lnTo>
                <a:lnTo>
                  <a:pt x="2027" y="1278"/>
                </a:lnTo>
                <a:lnTo>
                  <a:pt x="2022" y="1271"/>
                </a:lnTo>
                <a:lnTo>
                  <a:pt x="2020" y="1262"/>
                </a:lnTo>
                <a:lnTo>
                  <a:pt x="2020" y="1171"/>
                </a:lnTo>
                <a:lnTo>
                  <a:pt x="2022" y="1162"/>
                </a:lnTo>
                <a:lnTo>
                  <a:pt x="2027" y="1154"/>
                </a:lnTo>
                <a:lnTo>
                  <a:pt x="2034" y="1149"/>
                </a:lnTo>
                <a:lnTo>
                  <a:pt x="2043" y="1148"/>
                </a:lnTo>
                <a:close/>
                <a:moveTo>
                  <a:pt x="1563" y="1006"/>
                </a:moveTo>
                <a:lnTo>
                  <a:pt x="1550" y="1044"/>
                </a:lnTo>
                <a:lnTo>
                  <a:pt x="1535" y="1080"/>
                </a:lnTo>
                <a:lnTo>
                  <a:pt x="1517" y="1112"/>
                </a:lnTo>
                <a:lnTo>
                  <a:pt x="1499" y="1142"/>
                </a:lnTo>
                <a:lnTo>
                  <a:pt x="1481" y="1169"/>
                </a:lnTo>
                <a:lnTo>
                  <a:pt x="1519" y="1150"/>
                </a:lnTo>
                <a:lnTo>
                  <a:pt x="1554" y="1128"/>
                </a:lnTo>
                <a:lnTo>
                  <a:pt x="1586" y="1102"/>
                </a:lnTo>
                <a:lnTo>
                  <a:pt x="1615" y="1073"/>
                </a:lnTo>
                <a:lnTo>
                  <a:pt x="1640" y="1041"/>
                </a:lnTo>
                <a:lnTo>
                  <a:pt x="1662" y="1006"/>
                </a:lnTo>
                <a:lnTo>
                  <a:pt x="1563" y="1006"/>
                </a:lnTo>
                <a:close/>
                <a:moveTo>
                  <a:pt x="1371" y="1006"/>
                </a:moveTo>
                <a:lnTo>
                  <a:pt x="1371" y="1183"/>
                </a:lnTo>
                <a:lnTo>
                  <a:pt x="1390" y="1163"/>
                </a:lnTo>
                <a:lnTo>
                  <a:pt x="1410" y="1140"/>
                </a:lnTo>
                <a:lnTo>
                  <a:pt x="1429" y="1112"/>
                </a:lnTo>
                <a:lnTo>
                  <a:pt x="1449" y="1080"/>
                </a:lnTo>
                <a:lnTo>
                  <a:pt x="1467" y="1045"/>
                </a:lnTo>
                <a:lnTo>
                  <a:pt x="1483" y="1006"/>
                </a:lnTo>
                <a:lnTo>
                  <a:pt x="1371" y="1006"/>
                </a:lnTo>
                <a:close/>
                <a:moveTo>
                  <a:pt x="1182" y="1006"/>
                </a:moveTo>
                <a:lnTo>
                  <a:pt x="1198" y="1045"/>
                </a:lnTo>
                <a:lnTo>
                  <a:pt x="1216" y="1080"/>
                </a:lnTo>
                <a:lnTo>
                  <a:pt x="1236" y="1112"/>
                </a:lnTo>
                <a:lnTo>
                  <a:pt x="1257" y="1139"/>
                </a:lnTo>
                <a:lnTo>
                  <a:pt x="1276" y="1163"/>
                </a:lnTo>
                <a:lnTo>
                  <a:pt x="1295" y="1183"/>
                </a:lnTo>
                <a:lnTo>
                  <a:pt x="1295" y="1006"/>
                </a:lnTo>
                <a:lnTo>
                  <a:pt x="1182" y="1006"/>
                </a:lnTo>
                <a:close/>
                <a:moveTo>
                  <a:pt x="1003" y="1006"/>
                </a:moveTo>
                <a:lnTo>
                  <a:pt x="1025" y="1041"/>
                </a:lnTo>
                <a:lnTo>
                  <a:pt x="1051" y="1073"/>
                </a:lnTo>
                <a:lnTo>
                  <a:pt x="1080" y="1102"/>
                </a:lnTo>
                <a:lnTo>
                  <a:pt x="1111" y="1128"/>
                </a:lnTo>
                <a:lnTo>
                  <a:pt x="1146" y="1150"/>
                </a:lnTo>
                <a:lnTo>
                  <a:pt x="1183" y="1169"/>
                </a:lnTo>
                <a:lnTo>
                  <a:pt x="1165" y="1142"/>
                </a:lnTo>
                <a:lnTo>
                  <a:pt x="1147" y="1112"/>
                </a:lnTo>
                <a:lnTo>
                  <a:pt x="1131" y="1080"/>
                </a:lnTo>
                <a:lnTo>
                  <a:pt x="1116" y="1044"/>
                </a:lnTo>
                <a:lnTo>
                  <a:pt x="1103" y="1006"/>
                </a:lnTo>
                <a:lnTo>
                  <a:pt x="1003" y="1006"/>
                </a:lnTo>
                <a:close/>
                <a:moveTo>
                  <a:pt x="2512" y="966"/>
                </a:moveTo>
                <a:lnTo>
                  <a:pt x="2818" y="966"/>
                </a:lnTo>
                <a:lnTo>
                  <a:pt x="2827" y="968"/>
                </a:lnTo>
                <a:lnTo>
                  <a:pt x="2834" y="973"/>
                </a:lnTo>
                <a:lnTo>
                  <a:pt x="2839" y="980"/>
                </a:lnTo>
                <a:lnTo>
                  <a:pt x="2841" y="989"/>
                </a:lnTo>
                <a:lnTo>
                  <a:pt x="2841" y="1080"/>
                </a:lnTo>
                <a:lnTo>
                  <a:pt x="2839" y="1089"/>
                </a:lnTo>
                <a:lnTo>
                  <a:pt x="2834" y="1096"/>
                </a:lnTo>
                <a:lnTo>
                  <a:pt x="2827" y="1101"/>
                </a:lnTo>
                <a:lnTo>
                  <a:pt x="2818" y="1102"/>
                </a:lnTo>
                <a:lnTo>
                  <a:pt x="2512" y="1102"/>
                </a:lnTo>
                <a:lnTo>
                  <a:pt x="2503" y="1101"/>
                </a:lnTo>
                <a:lnTo>
                  <a:pt x="2496" y="1096"/>
                </a:lnTo>
                <a:lnTo>
                  <a:pt x="2491" y="1089"/>
                </a:lnTo>
                <a:lnTo>
                  <a:pt x="2489" y="1080"/>
                </a:lnTo>
                <a:lnTo>
                  <a:pt x="2489" y="989"/>
                </a:lnTo>
                <a:lnTo>
                  <a:pt x="2491" y="980"/>
                </a:lnTo>
                <a:lnTo>
                  <a:pt x="2496" y="973"/>
                </a:lnTo>
                <a:lnTo>
                  <a:pt x="2503" y="968"/>
                </a:lnTo>
                <a:lnTo>
                  <a:pt x="2512" y="966"/>
                </a:lnTo>
                <a:close/>
                <a:moveTo>
                  <a:pt x="2043" y="966"/>
                </a:moveTo>
                <a:lnTo>
                  <a:pt x="2351" y="966"/>
                </a:lnTo>
                <a:lnTo>
                  <a:pt x="2360" y="968"/>
                </a:lnTo>
                <a:lnTo>
                  <a:pt x="2367" y="973"/>
                </a:lnTo>
                <a:lnTo>
                  <a:pt x="2372" y="980"/>
                </a:lnTo>
                <a:lnTo>
                  <a:pt x="2374" y="989"/>
                </a:lnTo>
                <a:lnTo>
                  <a:pt x="2374" y="1080"/>
                </a:lnTo>
                <a:lnTo>
                  <a:pt x="2372" y="1089"/>
                </a:lnTo>
                <a:lnTo>
                  <a:pt x="2367" y="1096"/>
                </a:lnTo>
                <a:lnTo>
                  <a:pt x="2360" y="1101"/>
                </a:lnTo>
                <a:lnTo>
                  <a:pt x="2351" y="1102"/>
                </a:lnTo>
                <a:lnTo>
                  <a:pt x="2043" y="1102"/>
                </a:lnTo>
                <a:lnTo>
                  <a:pt x="2034" y="1101"/>
                </a:lnTo>
                <a:lnTo>
                  <a:pt x="2027" y="1096"/>
                </a:lnTo>
                <a:lnTo>
                  <a:pt x="2022" y="1089"/>
                </a:lnTo>
                <a:lnTo>
                  <a:pt x="2020" y="1080"/>
                </a:lnTo>
                <a:lnTo>
                  <a:pt x="2020" y="989"/>
                </a:lnTo>
                <a:lnTo>
                  <a:pt x="2022" y="980"/>
                </a:lnTo>
                <a:lnTo>
                  <a:pt x="2027" y="973"/>
                </a:lnTo>
                <a:lnTo>
                  <a:pt x="2034" y="968"/>
                </a:lnTo>
                <a:lnTo>
                  <a:pt x="2043" y="966"/>
                </a:lnTo>
                <a:close/>
                <a:moveTo>
                  <a:pt x="2512" y="785"/>
                </a:moveTo>
                <a:lnTo>
                  <a:pt x="2818" y="785"/>
                </a:lnTo>
                <a:lnTo>
                  <a:pt x="2827" y="787"/>
                </a:lnTo>
                <a:lnTo>
                  <a:pt x="2834" y="792"/>
                </a:lnTo>
                <a:lnTo>
                  <a:pt x="2839" y="799"/>
                </a:lnTo>
                <a:lnTo>
                  <a:pt x="2841" y="807"/>
                </a:lnTo>
                <a:lnTo>
                  <a:pt x="2841" y="898"/>
                </a:lnTo>
                <a:lnTo>
                  <a:pt x="2839" y="907"/>
                </a:lnTo>
                <a:lnTo>
                  <a:pt x="2834" y="914"/>
                </a:lnTo>
                <a:lnTo>
                  <a:pt x="2827" y="919"/>
                </a:lnTo>
                <a:lnTo>
                  <a:pt x="2818" y="921"/>
                </a:lnTo>
                <a:lnTo>
                  <a:pt x="2512" y="921"/>
                </a:lnTo>
                <a:lnTo>
                  <a:pt x="2503" y="919"/>
                </a:lnTo>
                <a:lnTo>
                  <a:pt x="2496" y="914"/>
                </a:lnTo>
                <a:lnTo>
                  <a:pt x="2491" y="907"/>
                </a:lnTo>
                <a:lnTo>
                  <a:pt x="2489" y="898"/>
                </a:lnTo>
                <a:lnTo>
                  <a:pt x="2489" y="808"/>
                </a:lnTo>
                <a:lnTo>
                  <a:pt x="2491" y="799"/>
                </a:lnTo>
                <a:lnTo>
                  <a:pt x="2496" y="792"/>
                </a:lnTo>
                <a:lnTo>
                  <a:pt x="2503" y="787"/>
                </a:lnTo>
                <a:lnTo>
                  <a:pt x="2512" y="785"/>
                </a:lnTo>
                <a:close/>
                <a:moveTo>
                  <a:pt x="2043" y="784"/>
                </a:moveTo>
                <a:lnTo>
                  <a:pt x="2351" y="784"/>
                </a:lnTo>
                <a:lnTo>
                  <a:pt x="2360" y="786"/>
                </a:lnTo>
                <a:lnTo>
                  <a:pt x="2367" y="791"/>
                </a:lnTo>
                <a:lnTo>
                  <a:pt x="2372" y="798"/>
                </a:lnTo>
                <a:lnTo>
                  <a:pt x="2374" y="807"/>
                </a:lnTo>
                <a:lnTo>
                  <a:pt x="2374" y="898"/>
                </a:lnTo>
                <a:lnTo>
                  <a:pt x="2372" y="907"/>
                </a:lnTo>
                <a:lnTo>
                  <a:pt x="2367" y="914"/>
                </a:lnTo>
                <a:lnTo>
                  <a:pt x="2360" y="919"/>
                </a:lnTo>
                <a:lnTo>
                  <a:pt x="2351" y="921"/>
                </a:lnTo>
                <a:lnTo>
                  <a:pt x="2043" y="921"/>
                </a:lnTo>
                <a:lnTo>
                  <a:pt x="2034" y="919"/>
                </a:lnTo>
                <a:lnTo>
                  <a:pt x="2027" y="914"/>
                </a:lnTo>
                <a:lnTo>
                  <a:pt x="2022" y="907"/>
                </a:lnTo>
                <a:lnTo>
                  <a:pt x="2020" y="898"/>
                </a:lnTo>
                <a:lnTo>
                  <a:pt x="2020" y="807"/>
                </a:lnTo>
                <a:lnTo>
                  <a:pt x="2022" y="798"/>
                </a:lnTo>
                <a:lnTo>
                  <a:pt x="2027" y="791"/>
                </a:lnTo>
                <a:lnTo>
                  <a:pt x="2034" y="786"/>
                </a:lnTo>
                <a:lnTo>
                  <a:pt x="2043" y="784"/>
                </a:lnTo>
                <a:close/>
                <a:moveTo>
                  <a:pt x="1581" y="717"/>
                </a:moveTo>
                <a:lnTo>
                  <a:pt x="1586" y="751"/>
                </a:lnTo>
                <a:lnTo>
                  <a:pt x="1589" y="787"/>
                </a:lnTo>
                <a:lnTo>
                  <a:pt x="1590" y="824"/>
                </a:lnTo>
                <a:lnTo>
                  <a:pt x="1589" y="861"/>
                </a:lnTo>
                <a:lnTo>
                  <a:pt x="1586" y="896"/>
                </a:lnTo>
                <a:lnTo>
                  <a:pt x="1581" y="930"/>
                </a:lnTo>
                <a:lnTo>
                  <a:pt x="1695" y="930"/>
                </a:lnTo>
                <a:lnTo>
                  <a:pt x="1703" y="896"/>
                </a:lnTo>
                <a:lnTo>
                  <a:pt x="1708" y="860"/>
                </a:lnTo>
                <a:lnTo>
                  <a:pt x="1710" y="824"/>
                </a:lnTo>
                <a:lnTo>
                  <a:pt x="1708" y="787"/>
                </a:lnTo>
                <a:lnTo>
                  <a:pt x="1703" y="751"/>
                </a:lnTo>
                <a:lnTo>
                  <a:pt x="1695" y="717"/>
                </a:lnTo>
                <a:lnTo>
                  <a:pt x="1581" y="717"/>
                </a:lnTo>
                <a:close/>
                <a:moveTo>
                  <a:pt x="1372" y="717"/>
                </a:moveTo>
                <a:lnTo>
                  <a:pt x="1372" y="930"/>
                </a:lnTo>
                <a:lnTo>
                  <a:pt x="1504" y="930"/>
                </a:lnTo>
                <a:lnTo>
                  <a:pt x="1509" y="897"/>
                </a:lnTo>
                <a:lnTo>
                  <a:pt x="1513" y="861"/>
                </a:lnTo>
                <a:lnTo>
                  <a:pt x="1514" y="824"/>
                </a:lnTo>
                <a:lnTo>
                  <a:pt x="1513" y="786"/>
                </a:lnTo>
                <a:lnTo>
                  <a:pt x="1509" y="751"/>
                </a:lnTo>
                <a:lnTo>
                  <a:pt x="1504" y="717"/>
                </a:lnTo>
                <a:lnTo>
                  <a:pt x="1372" y="717"/>
                </a:lnTo>
                <a:close/>
                <a:moveTo>
                  <a:pt x="1161" y="717"/>
                </a:moveTo>
                <a:lnTo>
                  <a:pt x="1156" y="750"/>
                </a:lnTo>
                <a:lnTo>
                  <a:pt x="1152" y="786"/>
                </a:lnTo>
                <a:lnTo>
                  <a:pt x="1151" y="824"/>
                </a:lnTo>
                <a:lnTo>
                  <a:pt x="1152" y="861"/>
                </a:lnTo>
                <a:lnTo>
                  <a:pt x="1156" y="896"/>
                </a:lnTo>
                <a:lnTo>
                  <a:pt x="1161" y="930"/>
                </a:lnTo>
                <a:lnTo>
                  <a:pt x="1295" y="930"/>
                </a:lnTo>
                <a:lnTo>
                  <a:pt x="1295" y="717"/>
                </a:lnTo>
                <a:lnTo>
                  <a:pt x="1161" y="717"/>
                </a:lnTo>
                <a:close/>
                <a:moveTo>
                  <a:pt x="972" y="717"/>
                </a:moveTo>
                <a:lnTo>
                  <a:pt x="962" y="751"/>
                </a:lnTo>
                <a:lnTo>
                  <a:pt x="957" y="787"/>
                </a:lnTo>
                <a:lnTo>
                  <a:pt x="955" y="824"/>
                </a:lnTo>
                <a:lnTo>
                  <a:pt x="957" y="860"/>
                </a:lnTo>
                <a:lnTo>
                  <a:pt x="962" y="896"/>
                </a:lnTo>
                <a:lnTo>
                  <a:pt x="972" y="930"/>
                </a:lnTo>
                <a:lnTo>
                  <a:pt x="1085" y="930"/>
                </a:lnTo>
                <a:lnTo>
                  <a:pt x="1080" y="896"/>
                </a:lnTo>
                <a:lnTo>
                  <a:pt x="1077" y="861"/>
                </a:lnTo>
                <a:lnTo>
                  <a:pt x="1076" y="824"/>
                </a:lnTo>
                <a:lnTo>
                  <a:pt x="1077" y="787"/>
                </a:lnTo>
                <a:lnTo>
                  <a:pt x="1080" y="751"/>
                </a:lnTo>
                <a:lnTo>
                  <a:pt x="1085" y="717"/>
                </a:lnTo>
                <a:lnTo>
                  <a:pt x="972" y="717"/>
                </a:lnTo>
                <a:close/>
                <a:moveTo>
                  <a:pt x="597" y="684"/>
                </a:moveTo>
                <a:lnTo>
                  <a:pt x="625" y="687"/>
                </a:lnTo>
                <a:lnTo>
                  <a:pt x="651" y="695"/>
                </a:lnTo>
                <a:lnTo>
                  <a:pt x="675" y="708"/>
                </a:lnTo>
                <a:lnTo>
                  <a:pt x="697" y="725"/>
                </a:lnTo>
                <a:lnTo>
                  <a:pt x="714" y="746"/>
                </a:lnTo>
                <a:lnTo>
                  <a:pt x="727" y="769"/>
                </a:lnTo>
                <a:lnTo>
                  <a:pt x="735" y="796"/>
                </a:lnTo>
                <a:lnTo>
                  <a:pt x="738" y="824"/>
                </a:lnTo>
                <a:lnTo>
                  <a:pt x="735" y="852"/>
                </a:lnTo>
                <a:lnTo>
                  <a:pt x="727" y="878"/>
                </a:lnTo>
                <a:lnTo>
                  <a:pt x="714" y="902"/>
                </a:lnTo>
                <a:lnTo>
                  <a:pt x="697" y="922"/>
                </a:lnTo>
                <a:lnTo>
                  <a:pt x="675" y="939"/>
                </a:lnTo>
                <a:lnTo>
                  <a:pt x="651" y="952"/>
                </a:lnTo>
                <a:lnTo>
                  <a:pt x="625" y="961"/>
                </a:lnTo>
                <a:lnTo>
                  <a:pt x="597" y="963"/>
                </a:lnTo>
                <a:lnTo>
                  <a:pt x="569" y="961"/>
                </a:lnTo>
                <a:lnTo>
                  <a:pt x="543" y="952"/>
                </a:lnTo>
                <a:lnTo>
                  <a:pt x="519" y="939"/>
                </a:lnTo>
                <a:lnTo>
                  <a:pt x="498" y="922"/>
                </a:lnTo>
                <a:lnTo>
                  <a:pt x="481" y="902"/>
                </a:lnTo>
                <a:lnTo>
                  <a:pt x="468" y="878"/>
                </a:lnTo>
                <a:lnTo>
                  <a:pt x="460" y="852"/>
                </a:lnTo>
                <a:lnTo>
                  <a:pt x="457" y="824"/>
                </a:lnTo>
                <a:lnTo>
                  <a:pt x="460" y="796"/>
                </a:lnTo>
                <a:lnTo>
                  <a:pt x="468" y="769"/>
                </a:lnTo>
                <a:lnTo>
                  <a:pt x="481" y="746"/>
                </a:lnTo>
                <a:lnTo>
                  <a:pt x="498" y="725"/>
                </a:lnTo>
                <a:lnTo>
                  <a:pt x="519" y="708"/>
                </a:lnTo>
                <a:lnTo>
                  <a:pt x="543" y="695"/>
                </a:lnTo>
                <a:lnTo>
                  <a:pt x="569" y="687"/>
                </a:lnTo>
                <a:lnTo>
                  <a:pt x="597" y="684"/>
                </a:lnTo>
                <a:close/>
                <a:moveTo>
                  <a:pt x="2512" y="603"/>
                </a:moveTo>
                <a:lnTo>
                  <a:pt x="2818" y="603"/>
                </a:lnTo>
                <a:lnTo>
                  <a:pt x="2827" y="605"/>
                </a:lnTo>
                <a:lnTo>
                  <a:pt x="2834" y="610"/>
                </a:lnTo>
                <a:lnTo>
                  <a:pt x="2839" y="617"/>
                </a:lnTo>
                <a:lnTo>
                  <a:pt x="2841" y="626"/>
                </a:lnTo>
                <a:lnTo>
                  <a:pt x="2841" y="717"/>
                </a:lnTo>
                <a:lnTo>
                  <a:pt x="2839" y="726"/>
                </a:lnTo>
                <a:lnTo>
                  <a:pt x="2834" y="733"/>
                </a:lnTo>
                <a:lnTo>
                  <a:pt x="2827" y="738"/>
                </a:lnTo>
                <a:lnTo>
                  <a:pt x="2818" y="740"/>
                </a:lnTo>
                <a:lnTo>
                  <a:pt x="2512" y="740"/>
                </a:lnTo>
                <a:lnTo>
                  <a:pt x="2503" y="738"/>
                </a:lnTo>
                <a:lnTo>
                  <a:pt x="2496" y="733"/>
                </a:lnTo>
                <a:lnTo>
                  <a:pt x="2491" y="726"/>
                </a:lnTo>
                <a:lnTo>
                  <a:pt x="2489" y="717"/>
                </a:lnTo>
                <a:lnTo>
                  <a:pt x="2489" y="626"/>
                </a:lnTo>
                <a:lnTo>
                  <a:pt x="2491" y="617"/>
                </a:lnTo>
                <a:lnTo>
                  <a:pt x="2496" y="610"/>
                </a:lnTo>
                <a:lnTo>
                  <a:pt x="2503" y="605"/>
                </a:lnTo>
                <a:lnTo>
                  <a:pt x="2512" y="603"/>
                </a:lnTo>
                <a:close/>
                <a:moveTo>
                  <a:pt x="1482" y="479"/>
                </a:moveTo>
                <a:lnTo>
                  <a:pt x="1504" y="513"/>
                </a:lnTo>
                <a:lnTo>
                  <a:pt x="1527" y="551"/>
                </a:lnTo>
                <a:lnTo>
                  <a:pt x="1546" y="594"/>
                </a:lnTo>
                <a:lnTo>
                  <a:pt x="1564" y="641"/>
                </a:lnTo>
                <a:lnTo>
                  <a:pt x="1663" y="641"/>
                </a:lnTo>
                <a:lnTo>
                  <a:pt x="1641" y="606"/>
                </a:lnTo>
                <a:lnTo>
                  <a:pt x="1615" y="574"/>
                </a:lnTo>
                <a:lnTo>
                  <a:pt x="1586" y="545"/>
                </a:lnTo>
                <a:lnTo>
                  <a:pt x="1554" y="519"/>
                </a:lnTo>
                <a:lnTo>
                  <a:pt x="1520" y="497"/>
                </a:lnTo>
                <a:lnTo>
                  <a:pt x="1482" y="479"/>
                </a:lnTo>
                <a:close/>
                <a:moveTo>
                  <a:pt x="1183" y="479"/>
                </a:moveTo>
                <a:lnTo>
                  <a:pt x="1146" y="497"/>
                </a:lnTo>
                <a:lnTo>
                  <a:pt x="1111" y="519"/>
                </a:lnTo>
                <a:lnTo>
                  <a:pt x="1080" y="545"/>
                </a:lnTo>
                <a:lnTo>
                  <a:pt x="1051" y="574"/>
                </a:lnTo>
                <a:lnTo>
                  <a:pt x="1025" y="606"/>
                </a:lnTo>
                <a:lnTo>
                  <a:pt x="1003" y="641"/>
                </a:lnTo>
                <a:lnTo>
                  <a:pt x="1103" y="641"/>
                </a:lnTo>
                <a:lnTo>
                  <a:pt x="1116" y="603"/>
                </a:lnTo>
                <a:lnTo>
                  <a:pt x="1131" y="568"/>
                </a:lnTo>
                <a:lnTo>
                  <a:pt x="1147" y="535"/>
                </a:lnTo>
                <a:lnTo>
                  <a:pt x="1165" y="505"/>
                </a:lnTo>
                <a:lnTo>
                  <a:pt x="1183" y="479"/>
                </a:lnTo>
                <a:close/>
                <a:moveTo>
                  <a:pt x="1371" y="464"/>
                </a:moveTo>
                <a:lnTo>
                  <a:pt x="1371" y="641"/>
                </a:lnTo>
                <a:lnTo>
                  <a:pt x="1483" y="641"/>
                </a:lnTo>
                <a:lnTo>
                  <a:pt x="1467" y="602"/>
                </a:lnTo>
                <a:lnTo>
                  <a:pt x="1449" y="567"/>
                </a:lnTo>
                <a:lnTo>
                  <a:pt x="1429" y="536"/>
                </a:lnTo>
                <a:lnTo>
                  <a:pt x="1410" y="508"/>
                </a:lnTo>
                <a:lnTo>
                  <a:pt x="1390" y="484"/>
                </a:lnTo>
                <a:lnTo>
                  <a:pt x="1371" y="464"/>
                </a:lnTo>
                <a:close/>
                <a:moveTo>
                  <a:pt x="1295" y="464"/>
                </a:moveTo>
                <a:lnTo>
                  <a:pt x="1276" y="484"/>
                </a:lnTo>
                <a:lnTo>
                  <a:pt x="1257" y="508"/>
                </a:lnTo>
                <a:lnTo>
                  <a:pt x="1236" y="535"/>
                </a:lnTo>
                <a:lnTo>
                  <a:pt x="1216" y="567"/>
                </a:lnTo>
                <a:lnTo>
                  <a:pt x="1198" y="602"/>
                </a:lnTo>
                <a:lnTo>
                  <a:pt x="1182" y="641"/>
                </a:lnTo>
                <a:lnTo>
                  <a:pt x="1295" y="641"/>
                </a:lnTo>
                <a:lnTo>
                  <a:pt x="1295" y="464"/>
                </a:lnTo>
                <a:close/>
                <a:moveTo>
                  <a:pt x="2512" y="423"/>
                </a:moveTo>
                <a:lnTo>
                  <a:pt x="2818" y="423"/>
                </a:lnTo>
                <a:lnTo>
                  <a:pt x="2827" y="424"/>
                </a:lnTo>
                <a:lnTo>
                  <a:pt x="2834" y="429"/>
                </a:lnTo>
                <a:lnTo>
                  <a:pt x="2839" y="437"/>
                </a:lnTo>
                <a:lnTo>
                  <a:pt x="2841" y="446"/>
                </a:lnTo>
                <a:lnTo>
                  <a:pt x="2841" y="536"/>
                </a:lnTo>
                <a:lnTo>
                  <a:pt x="2839" y="545"/>
                </a:lnTo>
                <a:lnTo>
                  <a:pt x="2834" y="552"/>
                </a:lnTo>
                <a:lnTo>
                  <a:pt x="2827" y="557"/>
                </a:lnTo>
                <a:lnTo>
                  <a:pt x="2818" y="559"/>
                </a:lnTo>
                <a:lnTo>
                  <a:pt x="2512" y="559"/>
                </a:lnTo>
                <a:lnTo>
                  <a:pt x="2503" y="557"/>
                </a:lnTo>
                <a:lnTo>
                  <a:pt x="2496" y="552"/>
                </a:lnTo>
                <a:lnTo>
                  <a:pt x="2491" y="545"/>
                </a:lnTo>
                <a:lnTo>
                  <a:pt x="2489" y="536"/>
                </a:lnTo>
                <a:lnTo>
                  <a:pt x="2489" y="446"/>
                </a:lnTo>
                <a:lnTo>
                  <a:pt x="2491" y="437"/>
                </a:lnTo>
                <a:lnTo>
                  <a:pt x="2496" y="429"/>
                </a:lnTo>
                <a:lnTo>
                  <a:pt x="2503" y="424"/>
                </a:lnTo>
                <a:lnTo>
                  <a:pt x="2512" y="423"/>
                </a:lnTo>
                <a:close/>
                <a:moveTo>
                  <a:pt x="1333" y="318"/>
                </a:moveTo>
                <a:lnTo>
                  <a:pt x="1388" y="321"/>
                </a:lnTo>
                <a:lnTo>
                  <a:pt x="1441" y="330"/>
                </a:lnTo>
                <a:lnTo>
                  <a:pt x="1492" y="344"/>
                </a:lnTo>
                <a:lnTo>
                  <a:pt x="1542" y="363"/>
                </a:lnTo>
                <a:lnTo>
                  <a:pt x="1588" y="387"/>
                </a:lnTo>
                <a:lnTo>
                  <a:pt x="1632" y="417"/>
                </a:lnTo>
                <a:lnTo>
                  <a:pt x="1672" y="449"/>
                </a:lnTo>
                <a:lnTo>
                  <a:pt x="1708" y="486"/>
                </a:lnTo>
                <a:lnTo>
                  <a:pt x="1741" y="526"/>
                </a:lnTo>
                <a:lnTo>
                  <a:pt x="1770" y="569"/>
                </a:lnTo>
                <a:lnTo>
                  <a:pt x="1795" y="615"/>
                </a:lnTo>
                <a:lnTo>
                  <a:pt x="1814" y="664"/>
                </a:lnTo>
                <a:lnTo>
                  <a:pt x="1828" y="716"/>
                </a:lnTo>
                <a:lnTo>
                  <a:pt x="1837" y="769"/>
                </a:lnTo>
                <a:lnTo>
                  <a:pt x="1839" y="824"/>
                </a:lnTo>
                <a:lnTo>
                  <a:pt x="1837" y="879"/>
                </a:lnTo>
                <a:lnTo>
                  <a:pt x="1828" y="932"/>
                </a:lnTo>
                <a:lnTo>
                  <a:pt x="1814" y="983"/>
                </a:lnTo>
                <a:lnTo>
                  <a:pt x="1795" y="1032"/>
                </a:lnTo>
                <a:lnTo>
                  <a:pt x="1770" y="1078"/>
                </a:lnTo>
                <a:lnTo>
                  <a:pt x="1741" y="1121"/>
                </a:lnTo>
                <a:lnTo>
                  <a:pt x="1708" y="1161"/>
                </a:lnTo>
                <a:lnTo>
                  <a:pt x="1672" y="1198"/>
                </a:lnTo>
                <a:lnTo>
                  <a:pt x="1632" y="1231"/>
                </a:lnTo>
                <a:lnTo>
                  <a:pt x="1588" y="1260"/>
                </a:lnTo>
                <a:lnTo>
                  <a:pt x="1542" y="1284"/>
                </a:lnTo>
                <a:lnTo>
                  <a:pt x="1492" y="1303"/>
                </a:lnTo>
                <a:lnTo>
                  <a:pt x="1441" y="1317"/>
                </a:lnTo>
                <a:lnTo>
                  <a:pt x="1388" y="1326"/>
                </a:lnTo>
                <a:lnTo>
                  <a:pt x="1333" y="1329"/>
                </a:lnTo>
                <a:lnTo>
                  <a:pt x="1278" y="1326"/>
                </a:lnTo>
                <a:lnTo>
                  <a:pt x="1224" y="1317"/>
                </a:lnTo>
                <a:lnTo>
                  <a:pt x="1173" y="1303"/>
                </a:lnTo>
                <a:lnTo>
                  <a:pt x="1124" y="1284"/>
                </a:lnTo>
                <a:lnTo>
                  <a:pt x="1078" y="1260"/>
                </a:lnTo>
                <a:lnTo>
                  <a:pt x="1034" y="1231"/>
                </a:lnTo>
                <a:lnTo>
                  <a:pt x="994" y="1198"/>
                </a:lnTo>
                <a:lnTo>
                  <a:pt x="957" y="1161"/>
                </a:lnTo>
                <a:lnTo>
                  <a:pt x="924" y="1121"/>
                </a:lnTo>
                <a:lnTo>
                  <a:pt x="896" y="1078"/>
                </a:lnTo>
                <a:lnTo>
                  <a:pt x="872" y="1032"/>
                </a:lnTo>
                <a:lnTo>
                  <a:pt x="852" y="983"/>
                </a:lnTo>
                <a:lnTo>
                  <a:pt x="838" y="932"/>
                </a:lnTo>
                <a:lnTo>
                  <a:pt x="830" y="879"/>
                </a:lnTo>
                <a:lnTo>
                  <a:pt x="827" y="824"/>
                </a:lnTo>
                <a:lnTo>
                  <a:pt x="830" y="769"/>
                </a:lnTo>
                <a:lnTo>
                  <a:pt x="838" y="716"/>
                </a:lnTo>
                <a:lnTo>
                  <a:pt x="852" y="664"/>
                </a:lnTo>
                <a:lnTo>
                  <a:pt x="872" y="615"/>
                </a:lnTo>
                <a:lnTo>
                  <a:pt x="896" y="569"/>
                </a:lnTo>
                <a:lnTo>
                  <a:pt x="924" y="526"/>
                </a:lnTo>
                <a:lnTo>
                  <a:pt x="957" y="486"/>
                </a:lnTo>
                <a:lnTo>
                  <a:pt x="994" y="449"/>
                </a:lnTo>
                <a:lnTo>
                  <a:pt x="1034" y="417"/>
                </a:lnTo>
                <a:lnTo>
                  <a:pt x="1078" y="387"/>
                </a:lnTo>
                <a:lnTo>
                  <a:pt x="1124" y="363"/>
                </a:lnTo>
                <a:lnTo>
                  <a:pt x="1173" y="344"/>
                </a:lnTo>
                <a:lnTo>
                  <a:pt x="1224" y="330"/>
                </a:lnTo>
                <a:lnTo>
                  <a:pt x="1278" y="321"/>
                </a:lnTo>
                <a:lnTo>
                  <a:pt x="1333" y="318"/>
                </a:lnTo>
                <a:close/>
                <a:moveTo>
                  <a:pt x="231" y="0"/>
                </a:moveTo>
                <a:lnTo>
                  <a:pt x="2435" y="0"/>
                </a:lnTo>
                <a:lnTo>
                  <a:pt x="2472" y="3"/>
                </a:lnTo>
                <a:lnTo>
                  <a:pt x="2508" y="12"/>
                </a:lnTo>
                <a:lnTo>
                  <a:pt x="2541" y="26"/>
                </a:lnTo>
                <a:lnTo>
                  <a:pt x="2571" y="45"/>
                </a:lnTo>
                <a:lnTo>
                  <a:pt x="2598" y="68"/>
                </a:lnTo>
                <a:lnTo>
                  <a:pt x="2621" y="95"/>
                </a:lnTo>
                <a:lnTo>
                  <a:pt x="2640" y="125"/>
                </a:lnTo>
                <a:lnTo>
                  <a:pt x="2654" y="158"/>
                </a:lnTo>
                <a:lnTo>
                  <a:pt x="2663" y="193"/>
                </a:lnTo>
                <a:lnTo>
                  <a:pt x="2666" y="230"/>
                </a:lnTo>
                <a:lnTo>
                  <a:pt x="2666" y="300"/>
                </a:lnTo>
                <a:lnTo>
                  <a:pt x="2513" y="300"/>
                </a:lnTo>
                <a:lnTo>
                  <a:pt x="2484" y="303"/>
                </a:lnTo>
                <a:lnTo>
                  <a:pt x="2457" y="311"/>
                </a:lnTo>
                <a:lnTo>
                  <a:pt x="2432" y="325"/>
                </a:lnTo>
                <a:lnTo>
                  <a:pt x="2411" y="342"/>
                </a:lnTo>
                <a:lnTo>
                  <a:pt x="2393" y="364"/>
                </a:lnTo>
                <a:lnTo>
                  <a:pt x="2380" y="388"/>
                </a:lnTo>
                <a:lnTo>
                  <a:pt x="2372" y="416"/>
                </a:lnTo>
                <a:lnTo>
                  <a:pt x="2369" y="445"/>
                </a:lnTo>
                <a:lnTo>
                  <a:pt x="2369" y="483"/>
                </a:lnTo>
                <a:lnTo>
                  <a:pt x="2333" y="474"/>
                </a:lnTo>
                <a:lnTo>
                  <a:pt x="2300" y="459"/>
                </a:lnTo>
                <a:lnTo>
                  <a:pt x="2270" y="440"/>
                </a:lnTo>
                <a:lnTo>
                  <a:pt x="2244" y="417"/>
                </a:lnTo>
                <a:lnTo>
                  <a:pt x="2221" y="389"/>
                </a:lnTo>
                <a:lnTo>
                  <a:pt x="2203" y="359"/>
                </a:lnTo>
                <a:lnTo>
                  <a:pt x="2189" y="326"/>
                </a:lnTo>
                <a:lnTo>
                  <a:pt x="2180" y="291"/>
                </a:lnTo>
                <a:lnTo>
                  <a:pt x="2177" y="253"/>
                </a:lnTo>
                <a:lnTo>
                  <a:pt x="2179" y="225"/>
                </a:lnTo>
                <a:lnTo>
                  <a:pt x="2184" y="197"/>
                </a:lnTo>
                <a:lnTo>
                  <a:pt x="469" y="197"/>
                </a:lnTo>
                <a:lnTo>
                  <a:pt x="472" y="218"/>
                </a:lnTo>
                <a:lnTo>
                  <a:pt x="473" y="239"/>
                </a:lnTo>
                <a:lnTo>
                  <a:pt x="470" y="277"/>
                </a:lnTo>
                <a:lnTo>
                  <a:pt x="461" y="313"/>
                </a:lnTo>
                <a:lnTo>
                  <a:pt x="447" y="346"/>
                </a:lnTo>
                <a:lnTo>
                  <a:pt x="428" y="377"/>
                </a:lnTo>
                <a:lnTo>
                  <a:pt x="403" y="404"/>
                </a:lnTo>
                <a:lnTo>
                  <a:pt x="376" y="428"/>
                </a:lnTo>
                <a:lnTo>
                  <a:pt x="346" y="447"/>
                </a:lnTo>
                <a:lnTo>
                  <a:pt x="312" y="461"/>
                </a:lnTo>
                <a:lnTo>
                  <a:pt x="276" y="470"/>
                </a:lnTo>
                <a:lnTo>
                  <a:pt x="239" y="473"/>
                </a:lnTo>
                <a:lnTo>
                  <a:pt x="218" y="472"/>
                </a:lnTo>
                <a:lnTo>
                  <a:pt x="197" y="470"/>
                </a:lnTo>
                <a:lnTo>
                  <a:pt x="197" y="1177"/>
                </a:lnTo>
                <a:lnTo>
                  <a:pt x="218" y="1175"/>
                </a:lnTo>
                <a:lnTo>
                  <a:pt x="239" y="1174"/>
                </a:lnTo>
                <a:lnTo>
                  <a:pt x="277" y="1177"/>
                </a:lnTo>
                <a:lnTo>
                  <a:pt x="312" y="1186"/>
                </a:lnTo>
                <a:lnTo>
                  <a:pt x="346" y="1200"/>
                </a:lnTo>
                <a:lnTo>
                  <a:pt x="376" y="1219"/>
                </a:lnTo>
                <a:lnTo>
                  <a:pt x="404" y="1243"/>
                </a:lnTo>
                <a:lnTo>
                  <a:pt x="428" y="1270"/>
                </a:lnTo>
                <a:lnTo>
                  <a:pt x="447" y="1301"/>
                </a:lnTo>
                <a:lnTo>
                  <a:pt x="461" y="1334"/>
                </a:lnTo>
                <a:lnTo>
                  <a:pt x="470" y="1370"/>
                </a:lnTo>
                <a:lnTo>
                  <a:pt x="473" y="1408"/>
                </a:lnTo>
                <a:lnTo>
                  <a:pt x="472" y="1430"/>
                </a:lnTo>
                <a:lnTo>
                  <a:pt x="469" y="1451"/>
                </a:lnTo>
                <a:lnTo>
                  <a:pt x="1905" y="1451"/>
                </a:lnTo>
                <a:lnTo>
                  <a:pt x="1904" y="1534"/>
                </a:lnTo>
                <a:lnTo>
                  <a:pt x="1904" y="1625"/>
                </a:lnTo>
                <a:lnTo>
                  <a:pt x="1905" y="1636"/>
                </a:lnTo>
                <a:lnTo>
                  <a:pt x="1906" y="1648"/>
                </a:lnTo>
                <a:lnTo>
                  <a:pt x="231" y="1648"/>
                </a:lnTo>
                <a:lnTo>
                  <a:pt x="194" y="1644"/>
                </a:lnTo>
                <a:lnTo>
                  <a:pt x="159" y="1636"/>
                </a:lnTo>
                <a:lnTo>
                  <a:pt x="125" y="1621"/>
                </a:lnTo>
                <a:lnTo>
                  <a:pt x="94" y="1603"/>
                </a:lnTo>
                <a:lnTo>
                  <a:pt x="68" y="1580"/>
                </a:lnTo>
                <a:lnTo>
                  <a:pt x="44" y="1553"/>
                </a:lnTo>
                <a:lnTo>
                  <a:pt x="26" y="1522"/>
                </a:lnTo>
                <a:lnTo>
                  <a:pt x="12" y="1489"/>
                </a:lnTo>
                <a:lnTo>
                  <a:pt x="3" y="1454"/>
                </a:lnTo>
                <a:lnTo>
                  <a:pt x="0" y="1417"/>
                </a:lnTo>
                <a:lnTo>
                  <a:pt x="0" y="230"/>
                </a:lnTo>
                <a:lnTo>
                  <a:pt x="3" y="193"/>
                </a:lnTo>
                <a:lnTo>
                  <a:pt x="12" y="158"/>
                </a:lnTo>
                <a:lnTo>
                  <a:pt x="26" y="125"/>
                </a:lnTo>
                <a:lnTo>
                  <a:pt x="44" y="95"/>
                </a:lnTo>
                <a:lnTo>
                  <a:pt x="68" y="68"/>
                </a:lnTo>
                <a:lnTo>
                  <a:pt x="94" y="45"/>
                </a:lnTo>
                <a:lnTo>
                  <a:pt x="125" y="26"/>
                </a:lnTo>
                <a:lnTo>
                  <a:pt x="159" y="12"/>
                </a:lnTo>
                <a:lnTo>
                  <a:pt x="194" y="3"/>
                </a:lnTo>
                <a:lnTo>
                  <a:pt x="2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8138009" y="5908675"/>
            <a:ext cx="584200" cy="290513"/>
          </a:xfrm>
          <a:custGeom>
            <a:avLst/>
            <a:gdLst>
              <a:gd name="T0" fmla="*/ 3296 w 3310"/>
              <a:gd name="T1" fmla="*/ 1646 h 1648"/>
              <a:gd name="T2" fmla="*/ 2972 w 3310"/>
              <a:gd name="T3" fmla="*/ 1513 h 1648"/>
              <a:gd name="T4" fmla="*/ 2834 w 3310"/>
              <a:gd name="T5" fmla="*/ 1641 h 1648"/>
              <a:gd name="T6" fmla="*/ 2496 w 3310"/>
              <a:gd name="T7" fmla="*/ 1518 h 1648"/>
              <a:gd name="T8" fmla="*/ 2372 w 3310"/>
              <a:gd name="T9" fmla="*/ 1634 h 1648"/>
              <a:gd name="T10" fmla="*/ 2022 w 3310"/>
              <a:gd name="T11" fmla="*/ 1525 h 1648"/>
              <a:gd name="T12" fmla="*/ 3310 w 3310"/>
              <a:gd name="T13" fmla="*/ 1443 h 1648"/>
              <a:gd name="T14" fmla="*/ 2958 w 3310"/>
              <a:gd name="T15" fmla="*/ 1353 h 1648"/>
              <a:gd name="T16" fmla="*/ 2841 w 3310"/>
              <a:gd name="T17" fmla="*/ 1353 h 1648"/>
              <a:gd name="T18" fmla="*/ 2489 w 3310"/>
              <a:gd name="T19" fmla="*/ 1443 h 1648"/>
              <a:gd name="T20" fmla="*/ 2372 w 3310"/>
              <a:gd name="T21" fmla="*/ 1344 h 1648"/>
              <a:gd name="T22" fmla="*/ 2022 w 3310"/>
              <a:gd name="T23" fmla="*/ 1452 h 1648"/>
              <a:gd name="T24" fmla="*/ 3303 w 3310"/>
              <a:gd name="T25" fmla="*/ 1154 h 1648"/>
              <a:gd name="T26" fmla="*/ 2965 w 3310"/>
              <a:gd name="T27" fmla="*/ 1278 h 1648"/>
              <a:gd name="T28" fmla="*/ 2827 w 3310"/>
              <a:gd name="T29" fmla="*/ 1149 h 1648"/>
              <a:gd name="T30" fmla="*/ 2503 w 3310"/>
              <a:gd name="T31" fmla="*/ 1283 h 1648"/>
              <a:gd name="T32" fmla="*/ 2351 w 3310"/>
              <a:gd name="T33" fmla="*/ 1148 h 1648"/>
              <a:gd name="T34" fmla="*/ 2043 w 3310"/>
              <a:gd name="T35" fmla="*/ 1285 h 1648"/>
              <a:gd name="T36" fmla="*/ 2512 w 3310"/>
              <a:gd name="T37" fmla="*/ 966 h 1648"/>
              <a:gd name="T38" fmla="*/ 2818 w 3310"/>
              <a:gd name="T39" fmla="*/ 1102 h 1648"/>
              <a:gd name="T40" fmla="*/ 2512 w 3310"/>
              <a:gd name="T41" fmla="*/ 966 h 1648"/>
              <a:gd name="T42" fmla="*/ 2360 w 3310"/>
              <a:gd name="T43" fmla="*/ 1101 h 1648"/>
              <a:gd name="T44" fmla="*/ 2034 w 3310"/>
              <a:gd name="T45" fmla="*/ 968 h 1648"/>
              <a:gd name="T46" fmla="*/ 2834 w 3310"/>
              <a:gd name="T47" fmla="*/ 914 h 1648"/>
              <a:gd name="T48" fmla="*/ 2496 w 3310"/>
              <a:gd name="T49" fmla="*/ 792 h 1648"/>
              <a:gd name="T50" fmla="*/ 2372 w 3310"/>
              <a:gd name="T51" fmla="*/ 907 h 1648"/>
              <a:gd name="T52" fmla="*/ 2022 w 3310"/>
              <a:gd name="T53" fmla="*/ 798 h 1648"/>
              <a:gd name="T54" fmla="*/ 727 w 3310"/>
              <a:gd name="T55" fmla="*/ 769 h 1648"/>
              <a:gd name="T56" fmla="*/ 597 w 3310"/>
              <a:gd name="T57" fmla="*/ 963 h 1648"/>
              <a:gd name="T58" fmla="*/ 468 w 3310"/>
              <a:gd name="T59" fmla="*/ 769 h 1648"/>
              <a:gd name="T60" fmla="*/ 2834 w 3310"/>
              <a:gd name="T61" fmla="*/ 610 h 1648"/>
              <a:gd name="T62" fmla="*/ 2496 w 3310"/>
              <a:gd name="T63" fmla="*/ 733 h 1648"/>
              <a:gd name="T64" fmla="*/ 1312 w 3310"/>
              <a:gd name="T65" fmla="*/ 451 h 1648"/>
              <a:gd name="T66" fmla="*/ 1180 w 3310"/>
              <a:gd name="T67" fmla="*/ 600 h 1648"/>
              <a:gd name="T68" fmla="*/ 1218 w 3310"/>
              <a:gd name="T69" fmla="*/ 822 h 1648"/>
              <a:gd name="T70" fmla="*/ 1396 w 3310"/>
              <a:gd name="T71" fmla="*/ 977 h 1648"/>
              <a:gd name="T72" fmla="*/ 1268 w 3310"/>
              <a:gd name="T73" fmla="*/ 967 h 1648"/>
              <a:gd name="T74" fmla="*/ 1141 w 3310"/>
              <a:gd name="T75" fmla="*/ 1004 h 1648"/>
              <a:gd name="T76" fmla="*/ 1305 w 3310"/>
              <a:gd name="T77" fmla="*/ 1191 h 1648"/>
              <a:gd name="T78" fmla="*/ 1391 w 3310"/>
              <a:gd name="T79" fmla="*/ 1187 h 1648"/>
              <a:gd name="T80" fmla="*/ 1529 w 3310"/>
              <a:gd name="T81" fmla="*/ 987 h 1648"/>
              <a:gd name="T82" fmla="*/ 1352 w 3310"/>
              <a:gd name="T83" fmla="*/ 772 h 1648"/>
              <a:gd name="T84" fmla="*/ 1308 w 3310"/>
              <a:gd name="T85" fmla="*/ 640 h 1648"/>
              <a:gd name="T86" fmla="*/ 1409 w 3310"/>
              <a:gd name="T87" fmla="*/ 715 h 1648"/>
              <a:gd name="T88" fmla="*/ 1470 w 3310"/>
              <a:gd name="T89" fmla="*/ 574 h 1648"/>
              <a:gd name="T90" fmla="*/ 2512 w 3310"/>
              <a:gd name="T91" fmla="*/ 423 h 1648"/>
              <a:gd name="T92" fmla="*/ 2818 w 3310"/>
              <a:gd name="T93" fmla="*/ 559 h 1648"/>
              <a:gd name="T94" fmla="*/ 2512 w 3310"/>
              <a:gd name="T95" fmla="*/ 423 h 1648"/>
              <a:gd name="T96" fmla="*/ 1741 w 3310"/>
              <a:gd name="T97" fmla="*/ 526 h 1648"/>
              <a:gd name="T98" fmla="*/ 1795 w 3310"/>
              <a:gd name="T99" fmla="*/ 1032 h 1648"/>
              <a:gd name="T100" fmla="*/ 1388 w 3310"/>
              <a:gd name="T101" fmla="*/ 1326 h 1648"/>
              <a:gd name="T102" fmla="*/ 924 w 3310"/>
              <a:gd name="T103" fmla="*/ 1122 h 1648"/>
              <a:gd name="T104" fmla="*/ 872 w 3310"/>
              <a:gd name="T105" fmla="*/ 615 h 1648"/>
              <a:gd name="T106" fmla="*/ 1278 w 3310"/>
              <a:gd name="T107" fmla="*/ 321 h 1648"/>
              <a:gd name="T108" fmla="*/ 2640 w 3310"/>
              <a:gd name="T109" fmla="*/ 125 h 1648"/>
              <a:gd name="T110" fmla="*/ 2393 w 3310"/>
              <a:gd name="T111" fmla="*/ 364 h 1648"/>
              <a:gd name="T112" fmla="*/ 2203 w 3310"/>
              <a:gd name="T113" fmla="*/ 359 h 1648"/>
              <a:gd name="T114" fmla="*/ 461 w 3310"/>
              <a:gd name="T115" fmla="*/ 313 h 1648"/>
              <a:gd name="T116" fmla="*/ 197 w 3310"/>
              <a:gd name="T117" fmla="*/ 470 h 1648"/>
              <a:gd name="T118" fmla="*/ 447 w 3310"/>
              <a:gd name="T119" fmla="*/ 1301 h 1648"/>
              <a:gd name="T120" fmla="*/ 1906 w 3310"/>
              <a:gd name="T121" fmla="*/ 1648 h 1648"/>
              <a:gd name="T122" fmla="*/ 3 w 3310"/>
              <a:gd name="T123" fmla="*/ 1454 h 1648"/>
              <a:gd name="T124" fmla="*/ 159 w 3310"/>
              <a:gd name="T125" fmla="*/ 1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0" h="1648">
                <a:moveTo>
                  <a:pt x="2981" y="1511"/>
                </a:moveTo>
                <a:lnTo>
                  <a:pt x="3287" y="1511"/>
                </a:lnTo>
                <a:lnTo>
                  <a:pt x="3296" y="1513"/>
                </a:lnTo>
                <a:lnTo>
                  <a:pt x="3303" y="1518"/>
                </a:lnTo>
                <a:lnTo>
                  <a:pt x="3308" y="1525"/>
                </a:lnTo>
                <a:lnTo>
                  <a:pt x="3310" y="1534"/>
                </a:lnTo>
                <a:lnTo>
                  <a:pt x="3310" y="1625"/>
                </a:lnTo>
                <a:lnTo>
                  <a:pt x="3309" y="1634"/>
                </a:lnTo>
                <a:lnTo>
                  <a:pt x="3304" y="1641"/>
                </a:lnTo>
                <a:lnTo>
                  <a:pt x="3296" y="1646"/>
                </a:lnTo>
                <a:lnTo>
                  <a:pt x="3287" y="1648"/>
                </a:lnTo>
                <a:lnTo>
                  <a:pt x="2981" y="1648"/>
                </a:lnTo>
                <a:lnTo>
                  <a:pt x="2972" y="1646"/>
                </a:lnTo>
                <a:lnTo>
                  <a:pt x="2965" y="1641"/>
                </a:lnTo>
                <a:lnTo>
                  <a:pt x="2960" y="1634"/>
                </a:lnTo>
                <a:lnTo>
                  <a:pt x="2958" y="1625"/>
                </a:lnTo>
                <a:lnTo>
                  <a:pt x="2958" y="1534"/>
                </a:lnTo>
                <a:lnTo>
                  <a:pt x="2960" y="1525"/>
                </a:lnTo>
                <a:lnTo>
                  <a:pt x="2965" y="1518"/>
                </a:lnTo>
                <a:lnTo>
                  <a:pt x="2972" y="1513"/>
                </a:lnTo>
                <a:lnTo>
                  <a:pt x="2981" y="1511"/>
                </a:lnTo>
                <a:close/>
                <a:moveTo>
                  <a:pt x="2512" y="1511"/>
                </a:moveTo>
                <a:lnTo>
                  <a:pt x="2818" y="1511"/>
                </a:lnTo>
                <a:lnTo>
                  <a:pt x="2827" y="1513"/>
                </a:lnTo>
                <a:lnTo>
                  <a:pt x="2834" y="1518"/>
                </a:lnTo>
                <a:lnTo>
                  <a:pt x="2839" y="1525"/>
                </a:lnTo>
                <a:lnTo>
                  <a:pt x="2841" y="1534"/>
                </a:lnTo>
                <a:lnTo>
                  <a:pt x="2841" y="1625"/>
                </a:lnTo>
                <a:lnTo>
                  <a:pt x="2839" y="1634"/>
                </a:lnTo>
                <a:lnTo>
                  <a:pt x="2834" y="1641"/>
                </a:lnTo>
                <a:lnTo>
                  <a:pt x="2827" y="1646"/>
                </a:lnTo>
                <a:lnTo>
                  <a:pt x="2818" y="1648"/>
                </a:lnTo>
                <a:lnTo>
                  <a:pt x="2512" y="1648"/>
                </a:lnTo>
                <a:lnTo>
                  <a:pt x="2503" y="1646"/>
                </a:lnTo>
                <a:lnTo>
                  <a:pt x="2496" y="1641"/>
                </a:lnTo>
                <a:lnTo>
                  <a:pt x="2491" y="1634"/>
                </a:lnTo>
                <a:lnTo>
                  <a:pt x="2489" y="1625"/>
                </a:lnTo>
                <a:lnTo>
                  <a:pt x="2489" y="1534"/>
                </a:lnTo>
                <a:lnTo>
                  <a:pt x="2491" y="1525"/>
                </a:lnTo>
                <a:lnTo>
                  <a:pt x="2496" y="1518"/>
                </a:lnTo>
                <a:lnTo>
                  <a:pt x="2503" y="1513"/>
                </a:lnTo>
                <a:lnTo>
                  <a:pt x="2512" y="1511"/>
                </a:lnTo>
                <a:close/>
                <a:moveTo>
                  <a:pt x="2043" y="1511"/>
                </a:moveTo>
                <a:lnTo>
                  <a:pt x="2351" y="1511"/>
                </a:lnTo>
                <a:lnTo>
                  <a:pt x="2360" y="1513"/>
                </a:lnTo>
                <a:lnTo>
                  <a:pt x="2367" y="1518"/>
                </a:lnTo>
                <a:lnTo>
                  <a:pt x="2372" y="1525"/>
                </a:lnTo>
                <a:lnTo>
                  <a:pt x="2374" y="1534"/>
                </a:lnTo>
                <a:lnTo>
                  <a:pt x="2374" y="1625"/>
                </a:lnTo>
                <a:lnTo>
                  <a:pt x="2372" y="1634"/>
                </a:lnTo>
                <a:lnTo>
                  <a:pt x="2367" y="1641"/>
                </a:lnTo>
                <a:lnTo>
                  <a:pt x="2360" y="1646"/>
                </a:lnTo>
                <a:lnTo>
                  <a:pt x="2351" y="1648"/>
                </a:lnTo>
                <a:lnTo>
                  <a:pt x="2043" y="1648"/>
                </a:lnTo>
                <a:lnTo>
                  <a:pt x="2034" y="1646"/>
                </a:lnTo>
                <a:lnTo>
                  <a:pt x="2027" y="1641"/>
                </a:lnTo>
                <a:lnTo>
                  <a:pt x="2022" y="1634"/>
                </a:lnTo>
                <a:lnTo>
                  <a:pt x="2020" y="1625"/>
                </a:lnTo>
                <a:lnTo>
                  <a:pt x="2020" y="1534"/>
                </a:lnTo>
                <a:lnTo>
                  <a:pt x="2022" y="1525"/>
                </a:lnTo>
                <a:lnTo>
                  <a:pt x="2027" y="1518"/>
                </a:lnTo>
                <a:lnTo>
                  <a:pt x="2034" y="1513"/>
                </a:lnTo>
                <a:lnTo>
                  <a:pt x="2043" y="1511"/>
                </a:lnTo>
                <a:close/>
                <a:moveTo>
                  <a:pt x="2981" y="1330"/>
                </a:moveTo>
                <a:lnTo>
                  <a:pt x="3287" y="1330"/>
                </a:lnTo>
                <a:lnTo>
                  <a:pt x="3296" y="1331"/>
                </a:lnTo>
                <a:lnTo>
                  <a:pt x="3303" y="1336"/>
                </a:lnTo>
                <a:lnTo>
                  <a:pt x="3308" y="1344"/>
                </a:lnTo>
                <a:lnTo>
                  <a:pt x="3310" y="1353"/>
                </a:lnTo>
                <a:lnTo>
                  <a:pt x="3310" y="1443"/>
                </a:lnTo>
                <a:lnTo>
                  <a:pt x="3309" y="1452"/>
                </a:lnTo>
                <a:lnTo>
                  <a:pt x="3304" y="1459"/>
                </a:lnTo>
                <a:lnTo>
                  <a:pt x="3296" y="1464"/>
                </a:lnTo>
                <a:lnTo>
                  <a:pt x="3287" y="1466"/>
                </a:lnTo>
                <a:lnTo>
                  <a:pt x="2981" y="1466"/>
                </a:lnTo>
                <a:lnTo>
                  <a:pt x="2972" y="1464"/>
                </a:lnTo>
                <a:lnTo>
                  <a:pt x="2965" y="1459"/>
                </a:lnTo>
                <a:lnTo>
                  <a:pt x="2960" y="1452"/>
                </a:lnTo>
                <a:lnTo>
                  <a:pt x="2958" y="1443"/>
                </a:lnTo>
                <a:lnTo>
                  <a:pt x="2958" y="1353"/>
                </a:lnTo>
                <a:lnTo>
                  <a:pt x="2960" y="1344"/>
                </a:lnTo>
                <a:lnTo>
                  <a:pt x="2965" y="1336"/>
                </a:lnTo>
                <a:lnTo>
                  <a:pt x="2972" y="1331"/>
                </a:lnTo>
                <a:lnTo>
                  <a:pt x="2981" y="1330"/>
                </a:lnTo>
                <a:close/>
                <a:moveTo>
                  <a:pt x="2512" y="1330"/>
                </a:moveTo>
                <a:lnTo>
                  <a:pt x="2818" y="1330"/>
                </a:lnTo>
                <a:lnTo>
                  <a:pt x="2827" y="1331"/>
                </a:lnTo>
                <a:lnTo>
                  <a:pt x="2834" y="1336"/>
                </a:lnTo>
                <a:lnTo>
                  <a:pt x="2839" y="1344"/>
                </a:lnTo>
                <a:lnTo>
                  <a:pt x="2841" y="1353"/>
                </a:lnTo>
                <a:lnTo>
                  <a:pt x="2841" y="1443"/>
                </a:lnTo>
                <a:lnTo>
                  <a:pt x="2839" y="1452"/>
                </a:lnTo>
                <a:lnTo>
                  <a:pt x="2834" y="1459"/>
                </a:lnTo>
                <a:lnTo>
                  <a:pt x="2827" y="1464"/>
                </a:lnTo>
                <a:lnTo>
                  <a:pt x="2818" y="1466"/>
                </a:lnTo>
                <a:lnTo>
                  <a:pt x="2512" y="1466"/>
                </a:lnTo>
                <a:lnTo>
                  <a:pt x="2503" y="1464"/>
                </a:lnTo>
                <a:lnTo>
                  <a:pt x="2496" y="1459"/>
                </a:lnTo>
                <a:lnTo>
                  <a:pt x="2491" y="1452"/>
                </a:lnTo>
                <a:lnTo>
                  <a:pt x="2489" y="1443"/>
                </a:lnTo>
                <a:lnTo>
                  <a:pt x="2489" y="1353"/>
                </a:lnTo>
                <a:lnTo>
                  <a:pt x="2491" y="1344"/>
                </a:lnTo>
                <a:lnTo>
                  <a:pt x="2496" y="1336"/>
                </a:lnTo>
                <a:lnTo>
                  <a:pt x="2503" y="1331"/>
                </a:lnTo>
                <a:lnTo>
                  <a:pt x="2512" y="1330"/>
                </a:lnTo>
                <a:close/>
                <a:moveTo>
                  <a:pt x="2043" y="1330"/>
                </a:moveTo>
                <a:lnTo>
                  <a:pt x="2351" y="1330"/>
                </a:lnTo>
                <a:lnTo>
                  <a:pt x="2360" y="1331"/>
                </a:lnTo>
                <a:lnTo>
                  <a:pt x="2367" y="1336"/>
                </a:lnTo>
                <a:lnTo>
                  <a:pt x="2372" y="1344"/>
                </a:lnTo>
                <a:lnTo>
                  <a:pt x="2374" y="1353"/>
                </a:lnTo>
                <a:lnTo>
                  <a:pt x="2374" y="1443"/>
                </a:lnTo>
                <a:lnTo>
                  <a:pt x="2372" y="1452"/>
                </a:lnTo>
                <a:lnTo>
                  <a:pt x="2367" y="1459"/>
                </a:lnTo>
                <a:lnTo>
                  <a:pt x="2360" y="1464"/>
                </a:lnTo>
                <a:lnTo>
                  <a:pt x="2351" y="1466"/>
                </a:lnTo>
                <a:lnTo>
                  <a:pt x="2043" y="1466"/>
                </a:lnTo>
                <a:lnTo>
                  <a:pt x="2034" y="1464"/>
                </a:lnTo>
                <a:lnTo>
                  <a:pt x="2027" y="1459"/>
                </a:lnTo>
                <a:lnTo>
                  <a:pt x="2022" y="1452"/>
                </a:lnTo>
                <a:lnTo>
                  <a:pt x="2020" y="1443"/>
                </a:lnTo>
                <a:lnTo>
                  <a:pt x="2020" y="1353"/>
                </a:lnTo>
                <a:lnTo>
                  <a:pt x="2022" y="1344"/>
                </a:lnTo>
                <a:lnTo>
                  <a:pt x="2027" y="1336"/>
                </a:lnTo>
                <a:lnTo>
                  <a:pt x="2034" y="1331"/>
                </a:lnTo>
                <a:lnTo>
                  <a:pt x="2043" y="1330"/>
                </a:lnTo>
                <a:close/>
                <a:moveTo>
                  <a:pt x="2981" y="1148"/>
                </a:moveTo>
                <a:lnTo>
                  <a:pt x="3287" y="1148"/>
                </a:lnTo>
                <a:lnTo>
                  <a:pt x="3296" y="1149"/>
                </a:lnTo>
                <a:lnTo>
                  <a:pt x="3303" y="1154"/>
                </a:lnTo>
                <a:lnTo>
                  <a:pt x="3308" y="1162"/>
                </a:lnTo>
                <a:lnTo>
                  <a:pt x="3310" y="1171"/>
                </a:lnTo>
                <a:lnTo>
                  <a:pt x="3310" y="1262"/>
                </a:lnTo>
                <a:lnTo>
                  <a:pt x="3309" y="1271"/>
                </a:lnTo>
                <a:lnTo>
                  <a:pt x="3304" y="1278"/>
                </a:lnTo>
                <a:lnTo>
                  <a:pt x="3296" y="1283"/>
                </a:lnTo>
                <a:lnTo>
                  <a:pt x="3287" y="1285"/>
                </a:lnTo>
                <a:lnTo>
                  <a:pt x="2981" y="1285"/>
                </a:lnTo>
                <a:lnTo>
                  <a:pt x="2972" y="1283"/>
                </a:lnTo>
                <a:lnTo>
                  <a:pt x="2965" y="1278"/>
                </a:lnTo>
                <a:lnTo>
                  <a:pt x="2960" y="1271"/>
                </a:lnTo>
                <a:lnTo>
                  <a:pt x="2958" y="1262"/>
                </a:lnTo>
                <a:lnTo>
                  <a:pt x="2958" y="1171"/>
                </a:lnTo>
                <a:lnTo>
                  <a:pt x="2960" y="1162"/>
                </a:lnTo>
                <a:lnTo>
                  <a:pt x="2965" y="1154"/>
                </a:lnTo>
                <a:lnTo>
                  <a:pt x="2972" y="1149"/>
                </a:lnTo>
                <a:lnTo>
                  <a:pt x="2981" y="1148"/>
                </a:lnTo>
                <a:close/>
                <a:moveTo>
                  <a:pt x="2512" y="1148"/>
                </a:moveTo>
                <a:lnTo>
                  <a:pt x="2818" y="1148"/>
                </a:lnTo>
                <a:lnTo>
                  <a:pt x="2827" y="1149"/>
                </a:lnTo>
                <a:lnTo>
                  <a:pt x="2834" y="1154"/>
                </a:lnTo>
                <a:lnTo>
                  <a:pt x="2839" y="1162"/>
                </a:lnTo>
                <a:lnTo>
                  <a:pt x="2841" y="1171"/>
                </a:lnTo>
                <a:lnTo>
                  <a:pt x="2841" y="1262"/>
                </a:lnTo>
                <a:lnTo>
                  <a:pt x="2839" y="1271"/>
                </a:lnTo>
                <a:lnTo>
                  <a:pt x="2834" y="1278"/>
                </a:lnTo>
                <a:lnTo>
                  <a:pt x="2827" y="1283"/>
                </a:lnTo>
                <a:lnTo>
                  <a:pt x="2818" y="1285"/>
                </a:lnTo>
                <a:lnTo>
                  <a:pt x="2512" y="1285"/>
                </a:lnTo>
                <a:lnTo>
                  <a:pt x="2503" y="1283"/>
                </a:lnTo>
                <a:lnTo>
                  <a:pt x="2496" y="1278"/>
                </a:lnTo>
                <a:lnTo>
                  <a:pt x="2491" y="1271"/>
                </a:lnTo>
                <a:lnTo>
                  <a:pt x="2489" y="1262"/>
                </a:lnTo>
                <a:lnTo>
                  <a:pt x="2489" y="1171"/>
                </a:lnTo>
                <a:lnTo>
                  <a:pt x="2491" y="1162"/>
                </a:lnTo>
                <a:lnTo>
                  <a:pt x="2496" y="1154"/>
                </a:lnTo>
                <a:lnTo>
                  <a:pt x="2503" y="1149"/>
                </a:lnTo>
                <a:lnTo>
                  <a:pt x="2512" y="1148"/>
                </a:lnTo>
                <a:close/>
                <a:moveTo>
                  <a:pt x="2043" y="1148"/>
                </a:moveTo>
                <a:lnTo>
                  <a:pt x="2351" y="1148"/>
                </a:lnTo>
                <a:lnTo>
                  <a:pt x="2360" y="1149"/>
                </a:lnTo>
                <a:lnTo>
                  <a:pt x="2367" y="1154"/>
                </a:lnTo>
                <a:lnTo>
                  <a:pt x="2372" y="1162"/>
                </a:lnTo>
                <a:lnTo>
                  <a:pt x="2374" y="1171"/>
                </a:lnTo>
                <a:lnTo>
                  <a:pt x="2374" y="1262"/>
                </a:lnTo>
                <a:lnTo>
                  <a:pt x="2372" y="1271"/>
                </a:lnTo>
                <a:lnTo>
                  <a:pt x="2367" y="1278"/>
                </a:lnTo>
                <a:lnTo>
                  <a:pt x="2360" y="1283"/>
                </a:lnTo>
                <a:lnTo>
                  <a:pt x="2351" y="1285"/>
                </a:lnTo>
                <a:lnTo>
                  <a:pt x="2043" y="1285"/>
                </a:lnTo>
                <a:lnTo>
                  <a:pt x="2034" y="1283"/>
                </a:lnTo>
                <a:lnTo>
                  <a:pt x="2027" y="1278"/>
                </a:lnTo>
                <a:lnTo>
                  <a:pt x="2022" y="1271"/>
                </a:lnTo>
                <a:lnTo>
                  <a:pt x="2020" y="1262"/>
                </a:lnTo>
                <a:lnTo>
                  <a:pt x="2020" y="1171"/>
                </a:lnTo>
                <a:lnTo>
                  <a:pt x="2022" y="1162"/>
                </a:lnTo>
                <a:lnTo>
                  <a:pt x="2027" y="1154"/>
                </a:lnTo>
                <a:lnTo>
                  <a:pt x="2034" y="1149"/>
                </a:lnTo>
                <a:lnTo>
                  <a:pt x="2043" y="1148"/>
                </a:lnTo>
                <a:close/>
                <a:moveTo>
                  <a:pt x="2512" y="966"/>
                </a:moveTo>
                <a:lnTo>
                  <a:pt x="2818" y="966"/>
                </a:lnTo>
                <a:lnTo>
                  <a:pt x="2827" y="968"/>
                </a:lnTo>
                <a:lnTo>
                  <a:pt x="2834" y="973"/>
                </a:lnTo>
                <a:lnTo>
                  <a:pt x="2839" y="980"/>
                </a:lnTo>
                <a:lnTo>
                  <a:pt x="2841" y="989"/>
                </a:lnTo>
                <a:lnTo>
                  <a:pt x="2841" y="1080"/>
                </a:lnTo>
                <a:lnTo>
                  <a:pt x="2839" y="1089"/>
                </a:lnTo>
                <a:lnTo>
                  <a:pt x="2834" y="1096"/>
                </a:lnTo>
                <a:lnTo>
                  <a:pt x="2827" y="1101"/>
                </a:lnTo>
                <a:lnTo>
                  <a:pt x="2818" y="1102"/>
                </a:lnTo>
                <a:lnTo>
                  <a:pt x="2512" y="1102"/>
                </a:lnTo>
                <a:lnTo>
                  <a:pt x="2503" y="1101"/>
                </a:lnTo>
                <a:lnTo>
                  <a:pt x="2496" y="1096"/>
                </a:lnTo>
                <a:lnTo>
                  <a:pt x="2491" y="1089"/>
                </a:lnTo>
                <a:lnTo>
                  <a:pt x="2489" y="1080"/>
                </a:lnTo>
                <a:lnTo>
                  <a:pt x="2489" y="989"/>
                </a:lnTo>
                <a:lnTo>
                  <a:pt x="2491" y="980"/>
                </a:lnTo>
                <a:lnTo>
                  <a:pt x="2496" y="973"/>
                </a:lnTo>
                <a:lnTo>
                  <a:pt x="2503" y="968"/>
                </a:lnTo>
                <a:lnTo>
                  <a:pt x="2512" y="966"/>
                </a:lnTo>
                <a:close/>
                <a:moveTo>
                  <a:pt x="2043" y="966"/>
                </a:moveTo>
                <a:lnTo>
                  <a:pt x="2351" y="966"/>
                </a:lnTo>
                <a:lnTo>
                  <a:pt x="2360" y="968"/>
                </a:lnTo>
                <a:lnTo>
                  <a:pt x="2367" y="973"/>
                </a:lnTo>
                <a:lnTo>
                  <a:pt x="2372" y="980"/>
                </a:lnTo>
                <a:lnTo>
                  <a:pt x="2374" y="989"/>
                </a:lnTo>
                <a:lnTo>
                  <a:pt x="2374" y="1080"/>
                </a:lnTo>
                <a:lnTo>
                  <a:pt x="2372" y="1089"/>
                </a:lnTo>
                <a:lnTo>
                  <a:pt x="2367" y="1096"/>
                </a:lnTo>
                <a:lnTo>
                  <a:pt x="2360" y="1101"/>
                </a:lnTo>
                <a:lnTo>
                  <a:pt x="2351" y="1102"/>
                </a:lnTo>
                <a:lnTo>
                  <a:pt x="2043" y="1102"/>
                </a:lnTo>
                <a:lnTo>
                  <a:pt x="2034" y="1101"/>
                </a:lnTo>
                <a:lnTo>
                  <a:pt x="2027" y="1096"/>
                </a:lnTo>
                <a:lnTo>
                  <a:pt x="2022" y="1089"/>
                </a:lnTo>
                <a:lnTo>
                  <a:pt x="2020" y="1080"/>
                </a:lnTo>
                <a:lnTo>
                  <a:pt x="2020" y="989"/>
                </a:lnTo>
                <a:lnTo>
                  <a:pt x="2022" y="980"/>
                </a:lnTo>
                <a:lnTo>
                  <a:pt x="2027" y="973"/>
                </a:lnTo>
                <a:lnTo>
                  <a:pt x="2034" y="968"/>
                </a:lnTo>
                <a:lnTo>
                  <a:pt x="2043" y="966"/>
                </a:lnTo>
                <a:close/>
                <a:moveTo>
                  <a:pt x="2512" y="785"/>
                </a:moveTo>
                <a:lnTo>
                  <a:pt x="2818" y="785"/>
                </a:lnTo>
                <a:lnTo>
                  <a:pt x="2827" y="787"/>
                </a:lnTo>
                <a:lnTo>
                  <a:pt x="2834" y="792"/>
                </a:lnTo>
                <a:lnTo>
                  <a:pt x="2839" y="799"/>
                </a:lnTo>
                <a:lnTo>
                  <a:pt x="2841" y="807"/>
                </a:lnTo>
                <a:lnTo>
                  <a:pt x="2841" y="898"/>
                </a:lnTo>
                <a:lnTo>
                  <a:pt x="2839" y="907"/>
                </a:lnTo>
                <a:lnTo>
                  <a:pt x="2834" y="914"/>
                </a:lnTo>
                <a:lnTo>
                  <a:pt x="2827" y="919"/>
                </a:lnTo>
                <a:lnTo>
                  <a:pt x="2818" y="921"/>
                </a:lnTo>
                <a:lnTo>
                  <a:pt x="2512" y="921"/>
                </a:lnTo>
                <a:lnTo>
                  <a:pt x="2503" y="919"/>
                </a:lnTo>
                <a:lnTo>
                  <a:pt x="2496" y="914"/>
                </a:lnTo>
                <a:lnTo>
                  <a:pt x="2491" y="907"/>
                </a:lnTo>
                <a:lnTo>
                  <a:pt x="2489" y="898"/>
                </a:lnTo>
                <a:lnTo>
                  <a:pt x="2489" y="808"/>
                </a:lnTo>
                <a:lnTo>
                  <a:pt x="2491" y="799"/>
                </a:lnTo>
                <a:lnTo>
                  <a:pt x="2496" y="792"/>
                </a:lnTo>
                <a:lnTo>
                  <a:pt x="2503" y="787"/>
                </a:lnTo>
                <a:lnTo>
                  <a:pt x="2512" y="785"/>
                </a:lnTo>
                <a:close/>
                <a:moveTo>
                  <a:pt x="2043" y="784"/>
                </a:moveTo>
                <a:lnTo>
                  <a:pt x="2351" y="784"/>
                </a:lnTo>
                <a:lnTo>
                  <a:pt x="2360" y="786"/>
                </a:lnTo>
                <a:lnTo>
                  <a:pt x="2367" y="791"/>
                </a:lnTo>
                <a:lnTo>
                  <a:pt x="2372" y="798"/>
                </a:lnTo>
                <a:lnTo>
                  <a:pt x="2374" y="807"/>
                </a:lnTo>
                <a:lnTo>
                  <a:pt x="2374" y="898"/>
                </a:lnTo>
                <a:lnTo>
                  <a:pt x="2372" y="907"/>
                </a:lnTo>
                <a:lnTo>
                  <a:pt x="2367" y="914"/>
                </a:lnTo>
                <a:lnTo>
                  <a:pt x="2360" y="919"/>
                </a:lnTo>
                <a:lnTo>
                  <a:pt x="2351" y="921"/>
                </a:lnTo>
                <a:lnTo>
                  <a:pt x="2043" y="921"/>
                </a:lnTo>
                <a:lnTo>
                  <a:pt x="2034" y="919"/>
                </a:lnTo>
                <a:lnTo>
                  <a:pt x="2027" y="914"/>
                </a:lnTo>
                <a:lnTo>
                  <a:pt x="2022" y="907"/>
                </a:lnTo>
                <a:lnTo>
                  <a:pt x="2020" y="898"/>
                </a:lnTo>
                <a:lnTo>
                  <a:pt x="2020" y="807"/>
                </a:lnTo>
                <a:lnTo>
                  <a:pt x="2022" y="798"/>
                </a:lnTo>
                <a:lnTo>
                  <a:pt x="2027" y="791"/>
                </a:lnTo>
                <a:lnTo>
                  <a:pt x="2034" y="786"/>
                </a:lnTo>
                <a:lnTo>
                  <a:pt x="2043" y="784"/>
                </a:lnTo>
                <a:close/>
                <a:moveTo>
                  <a:pt x="597" y="684"/>
                </a:moveTo>
                <a:lnTo>
                  <a:pt x="625" y="687"/>
                </a:lnTo>
                <a:lnTo>
                  <a:pt x="651" y="695"/>
                </a:lnTo>
                <a:lnTo>
                  <a:pt x="675" y="708"/>
                </a:lnTo>
                <a:lnTo>
                  <a:pt x="697" y="725"/>
                </a:lnTo>
                <a:lnTo>
                  <a:pt x="714" y="746"/>
                </a:lnTo>
                <a:lnTo>
                  <a:pt x="727" y="769"/>
                </a:lnTo>
                <a:lnTo>
                  <a:pt x="735" y="796"/>
                </a:lnTo>
                <a:lnTo>
                  <a:pt x="738" y="824"/>
                </a:lnTo>
                <a:lnTo>
                  <a:pt x="735" y="852"/>
                </a:lnTo>
                <a:lnTo>
                  <a:pt x="727" y="878"/>
                </a:lnTo>
                <a:lnTo>
                  <a:pt x="714" y="902"/>
                </a:lnTo>
                <a:lnTo>
                  <a:pt x="697" y="922"/>
                </a:lnTo>
                <a:lnTo>
                  <a:pt x="675" y="939"/>
                </a:lnTo>
                <a:lnTo>
                  <a:pt x="651" y="952"/>
                </a:lnTo>
                <a:lnTo>
                  <a:pt x="625" y="961"/>
                </a:lnTo>
                <a:lnTo>
                  <a:pt x="597" y="963"/>
                </a:lnTo>
                <a:lnTo>
                  <a:pt x="569" y="961"/>
                </a:lnTo>
                <a:lnTo>
                  <a:pt x="543" y="952"/>
                </a:lnTo>
                <a:lnTo>
                  <a:pt x="519" y="939"/>
                </a:lnTo>
                <a:lnTo>
                  <a:pt x="498" y="922"/>
                </a:lnTo>
                <a:lnTo>
                  <a:pt x="481" y="902"/>
                </a:lnTo>
                <a:lnTo>
                  <a:pt x="468" y="878"/>
                </a:lnTo>
                <a:lnTo>
                  <a:pt x="460" y="852"/>
                </a:lnTo>
                <a:lnTo>
                  <a:pt x="457" y="824"/>
                </a:lnTo>
                <a:lnTo>
                  <a:pt x="460" y="796"/>
                </a:lnTo>
                <a:lnTo>
                  <a:pt x="468" y="769"/>
                </a:lnTo>
                <a:lnTo>
                  <a:pt x="481" y="746"/>
                </a:lnTo>
                <a:lnTo>
                  <a:pt x="498" y="725"/>
                </a:lnTo>
                <a:lnTo>
                  <a:pt x="519" y="708"/>
                </a:lnTo>
                <a:lnTo>
                  <a:pt x="543" y="695"/>
                </a:lnTo>
                <a:lnTo>
                  <a:pt x="569" y="687"/>
                </a:lnTo>
                <a:lnTo>
                  <a:pt x="597" y="684"/>
                </a:lnTo>
                <a:close/>
                <a:moveTo>
                  <a:pt x="2512" y="603"/>
                </a:moveTo>
                <a:lnTo>
                  <a:pt x="2818" y="603"/>
                </a:lnTo>
                <a:lnTo>
                  <a:pt x="2827" y="605"/>
                </a:lnTo>
                <a:lnTo>
                  <a:pt x="2834" y="610"/>
                </a:lnTo>
                <a:lnTo>
                  <a:pt x="2839" y="617"/>
                </a:lnTo>
                <a:lnTo>
                  <a:pt x="2840" y="626"/>
                </a:lnTo>
                <a:lnTo>
                  <a:pt x="2840" y="717"/>
                </a:lnTo>
                <a:lnTo>
                  <a:pt x="2839" y="726"/>
                </a:lnTo>
                <a:lnTo>
                  <a:pt x="2834" y="733"/>
                </a:lnTo>
                <a:lnTo>
                  <a:pt x="2826" y="738"/>
                </a:lnTo>
                <a:lnTo>
                  <a:pt x="2817" y="740"/>
                </a:lnTo>
                <a:lnTo>
                  <a:pt x="2511" y="740"/>
                </a:lnTo>
                <a:lnTo>
                  <a:pt x="2503" y="738"/>
                </a:lnTo>
                <a:lnTo>
                  <a:pt x="2496" y="733"/>
                </a:lnTo>
                <a:lnTo>
                  <a:pt x="2491" y="726"/>
                </a:lnTo>
                <a:lnTo>
                  <a:pt x="2489" y="717"/>
                </a:lnTo>
                <a:lnTo>
                  <a:pt x="2489" y="626"/>
                </a:lnTo>
                <a:lnTo>
                  <a:pt x="2491" y="617"/>
                </a:lnTo>
                <a:lnTo>
                  <a:pt x="2496" y="610"/>
                </a:lnTo>
                <a:lnTo>
                  <a:pt x="2503" y="605"/>
                </a:lnTo>
                <a:lnTo>
                  <a:pt x="2512" y="603"/>
                </a:lnTo>
                <a:close/>
                <a:moveTo>
                  <a:pt x="1320" y="449"/>
                </a:moveTo>
                <a:lnTo>
                  <a:pt x="1315" y="449"/>
                </a:lnTo>
                <a:lnTo>
                  <a:pt x="1312" y="451"/>
                </a:lnTo>
                <a:lnTo>
                  <a:pt x="1309" y="453"/>
                </a:lnTo>
                <a:lnTo>
                  <a:pt x="1306" y="456"/>
                </a:lnTo>
                <a:lnTo>
                  <a:pt x="1305" y="460"/>
                </a:lnTo>
                <a:lnTo>
                  <a:pt x="1304" y="464"/>
                </a:lnTo>
                <a:lnTo>
                  <a:pt x="1304" y="533"/>
                </a:lnTo>
                <a:lnTo>
                  <a:pt x="1273" y="540"/>
                </a:lnTo>
                <a:lnTo>
                  <a:pt x="1245" y="550"/>
                </a:lnTo>
                <a:lnTo>
                  <a:pt x="1219" y="564"/>
                </a:lnTo>
                <a:lnTo>
                  <a:pt x="1196" y="582"/>
                </a:lnTo>
                <a:lnTo>
                  <a:pt x="1180" y="600"/>
                </a:lnTo>
                <a:lnTo>
                  <a:pt x="1168" y="620"/>
                </a:lnTo>
                <a:lnTo>
                  <a:pt x="1159" y="642"/>
                </a:lnTo>
                <a:lnTo>
                  <a:pt x="1153" y="666"/>
                </a:lnTo>
                <a:lnTo>
                  <a:pt x="1151" y="692"/>
                </a:lnTo>
                <a:lnTo>
                  <a:pt x="1153" y="720"/>
                </a:lnTo>
                <a:lnTo>
                  <a:pt x="1158" y="745"/>
                </a:lnTo>
                <a:lnTo>
                  <a:pt x="1166" y="768"/>
                </a:lnTo>
                <a:lnTo>
                  <a:pt x="1178" y="787"/>
                </a:lnTo>
                <a:lnTo>
                  <a:pt x="1194" y="803"/>
                </a:lnTo>
                <a:lnTo>
                  <a:pt x="1218" y="822"/>
                </a:lnTo>
                <a:lnTo>
                  <a:pt x="1250" y="841"/>
                </a:lnTo>
                <a:lnTo>
                  <a:pt x="1287" y="860"/>
                </a:lnTo>
                <a:lnTo>
                  <a:pt x="1330" y="878"/>
                </a:lnTo>
                <a:lnTo>
                  <a:pt x="1353" y="889"/>
                </a:lnTo>
                <a:lnTo>
                  <a:pt x="1370" y="901"/>
                </a:lnTo>
                <a:lnTo>
                  <a:pt x="1383" y="912"/>
                </a:lnTo>
                <a:lnTo>
                  <a:pt x="1391" y="925"/>
                </a:lnTo>
                <a:lnTo>
                  <a:pt x="1396" y="941"/>
                </a:lnTo>
                <a:lnTo>
                  <a:pt x="1398" y="960"/>
                </a:lnTo>
                <a:lnTo>
                  <a:pt x="1396" y="977"/>
                </a:lnTo>
                <a:lnTo>
                  <a:pt x="1391" y="991"/>
                </a:lnTo>
                <a:lnTo>
                  <a:pt x="1383" y="1003"/>
                </a:lnTo>
                <a:lnTo>
                  <a:pt x="1372" y="1012"/>
                </a:lnTo>
                <a:lnTo>
                  <a:pt x="1357" y="1018"/>
                </a:lnTo>
                <a:lnTo>
                  <a:pt x="1340" y="1020"/>
                </a:lnTo>
                <a:lnTo>
                  <a:pt x="1319" y="1018"/>
                </a:lnTo>
                <a:lnTo>
                  <a:pt x="1300" y="1010"/>
                </a:lnTo>
                <a:lnTo>
                  <a:pt x="1285" y="998"/>
                </a:lnTo>
                <a:lnTo>
                  <a:pt x="1275" y="985"/>
                </a:lnTo>
                <a:lnTo>
                  <a:pt x="1268" y="967"/>
                </a:lnTo>
                <a:lnTo>
                  <a:pt x="1264" y="944"/>
                </a:lnTo>
                <a:lnTo>
                  <a:pt x="1261" y="936"/>
                </a:lnTo>
                <a:lnTo>
                  <a:pt x="1254" y="930"/>
                </a:lnTo>
                <a:lnTo>
                  <a:pt x="1245" y="928"/>
                </a:lnTo>
                <a:lnTo>
                  <a:pt x="1150" y="930"/>
                </a:lnTo>
                <a:lnTo>
                  <a:pt x="1140" y="933"/>
                </a:lnTo>
                <a:lnTo>
                  <a:pt x="1134" y="940"/>
                </a:lnTo>
                <a:lnTo>
                  <a:pt x="1132" y="949"/>
                </a:lnTo>
                <a:lnTo>
                  <a:pt x="1135" y="978"/>
                </a:lnTo>
                <a:lnTo>
                  <a:pt x="1141" y="1004"/>
                </a:lnTo>
                <a:lnTo>
                  <a:pt x="1151" y="1027"/>
                </a:lnTo>
                <a:lnTo>
                  <a:pt x="1164" y="1047"/>
                </a:lnTo>
                <a:lnTo>
                  <a:pt x="1180" y="1065"/>
                </a:lnTo>
                <a:lnTo>
                  <a:pt x="1206" y="1085"/>
                </a:lnTo>
                <a:lnTo>
                  <a:pt x="1235" y="1101"/>
                </a:lnTo>
                <a:lnTo>
                  <a:pt x="1268" y="1112"/>
                </a:lnTo>
                <a:lnTo>
                  <a:pt x="1303" y="1118"/>
                </a:lnTo>
                <a:lnTo>
                  <a:pt x="1303" y="1183"/>
                </a:lnTo>
                <a:lnTo>
                  <a:pt x="1303" y="1187"/>
                </a:lnTo>
                <a:lnTo>
                  <a:pt x="1305" y="1191"/>
                </a:lnTo>
                <a:lnTo>
                  <a:pt x="1307" y="1194"/>
                </a:lnTo>
                <a:lnTo>
                  <a:pt x="1311" y="1196"/>
                </a:lnTo>
                <a:lnTo>
                  <a:pt x="1314" y="1198"/>
                </a:lnTo>
                <a:lnTo>
                  <a:pt x="1318" y="1198"/>
                </a:lnTo>
                <a:lnTo>
                  <a:pt x="1376" y="1198"/>
                </a:lnTo>
                <a:lnTo>
                  <a:pt x="1380" y="1198"/>
                </a:lnTo>
                <a:lnTo>
                  <a:pt x="1384" y="1196"/>
                </a:lnTo>
                <a:lnTo>
                  <a:pt x="1387" y="1194"/>
                </a:lnTo>
                <a:lnTo>
                  <a:pt x="1389" y="1190"/>
                </a:lnTo>
                <a:lnTo>
                  <a:pt x="1391" y="1187"/>
                </a:lnTo>
                <a:lnTo>
                  <a:pt x="1391" y="1183"/>
                </a:lnTo>
                <a:lnTo>
                  <a:pt x="1391" y="1117"/>
                </a:lnTo>
                <a:lnTo>
                  <a:pt x="1419" y="1110"/>
                </a:lnTo>
                <a:lnTo>
                  <a:pt x="1444" y="1100"/>
                </a:lnTo>
                <a:lnTo>
                  <a:pt x="1466" y="1087"/>
                </a:lnTo>
                <a:lnTo>
                  <a:pt x="1486" y="1071"/>
                </a:lnTo>
                <a:lnTo>
                  <a:pt x="1502" y="1053"/>
                </a:lnTo>
                <a:lnTo>
                  <a:pt x="1514" y="1033"/>
                </a:lnTo>
                <a:lnTo>
                  <a:pt x="1524" y="1011"/>
                </a:lnTo>
                <a:lnTo>
                  <a:pt x="1529" y="987"/>
                </a:lnTo>
                <a:lnTo>
                  <a:pt x="1531" y="961"/>
                </a:lnTo>
                <a:lnTo>
                  <a:pt x="1529" y="933"/>
                </a:lnTo>
                <a:lnTo>
                  <a:pt x="1524" y="908"/>
                </a:lnTo>
                <a:lnTo>
                  <a:pt x="1514" y="886"/>
                </a:lnTo>
                <a:lnTo>
                  <a:pt x="1502" y="867"/>
                </a:lnTo>
                <a:lnTo>
                  <a:pt x="1486" y="850"/>
                </a:lnTo>
                <a:lnTo>
                  <a:pt x="1462" y="831"/>
                </a:lnTo>
                <a:lnTo>
                  <a:pt x="1431" y="811"/>
                </a:lnTo>
                <a:lnTo>
                  <a:pt x="1395" y="792"/>
                </a:lnTo>
                <a:lnTo>
                  <a:pt x="1352" y="772"/>
                </a:lnTo>
                <a:lnTo>
                  <a:pt x="1329" y="761"/>
                </a:lnTo>
                <a:lnTo>
                  <a:pt x="1311" y="749"/>
                </a:lnTo>
                <a:lnTo>
                  <a:pt x="1298" y="738"/>
                </a:lnTo>
                <a:lnTo>
                  <a:pt x="1290" y="725"/>
                </a:lnTo>
                <a:lnTo>
                  <a:pt x="1285" y="711"/>
                </a:lnTo>
                <a:lnTo>
                  <a:pt x="1284" y="694"/>
                </a:lnTo>
                <a:lnTo>
                  <a:pt x="1285" y="677"/>
                </a:lnTo>
                <a:lnTo>
                  <a:pt x="1290" y="663"/>
                </a:lnTo>
                <a:lnTo>
                  <a:pt x="1297" y="650"/>
                </a:lnTo>
                <a:lnTo>
                  <a:pt x="1308" y="640"/>
                </a:lnTo>
                <a:lnTo>
                  <a:pt x="1322" y="635"/>
                </a:lnTo>
                <a:lnTo>
                  <a:pt x="1339" y="633"/>
                </a:lnTo>
                <a:lnTo>
                  <a:pt x="1356" y="635"/>
                </a:lnTo>
                <a:lnTo>
                  <a:pt x="1370" y="642"/>
                </a:lnTo>
                <a:lnTo>
                  <a:pt x="1382" y="653"/>
                </a:lnTo>
                <a:lnTo>
                  <a:pt x="1390" y="666"/>
                </a:lnTo>
                <a:lnTo>
                  <a:pt x="1395" y="682"/>
                </a:lnTo>
                <a:lnTo>
                  <a:pt x="1399" y="701"/>
                </a:lnTo>
                <a:lnTo>
                  <a:pt x="1402" y="710"/>
                </a:lnTo>
                <a:lnTo>
                  <a:pt x="1409" y="715"/>
                </a:lnTo>
                <a:lnTo>
                  <a:pt x="1417" y="718"/>
                </a:lnTo>
                <a:lnTo>
                  <a:pt x="1512" y="716"/>
                </a:lnTo>
                <a:lnTo>
                  <a:pt x="1522" y="714"/>
                </a:lnTo>
                <a:lnTo>
                  <a:pt x="1529" y="707"/>
                </a:lnTo>
                <a:lnTo>
                  <a:pt x="1531" y="697"/>
                </a:lnTo>
                <a:lnTo>
                  <a:pt x="1527" y="668"/>
                </a:lnTo>
                <a:lnTo>
                  <a:pt x="1519" y="641"/>
                </a:lnTo>
                <a:lnTo>
                  <a:pt x="1507" y="616"/>
                </a:lnTo>
                <a:lnTo>
                  <a:pt x="1490" y="593"/>
                </a:lnTo>
                <a:lnTo>
                  <a:pt x="1470" y="574"/>
                </a:lnTo>
                <a:lnTo>
                  <a:pt x="1447" y="558"/>
                </a:lnTo>
                <a:lnTo>
                  <a:pt x="1421" y="546"/>
                </a:lnTo>
                <a:lnTo>
                  <a:pt x="1391" y="537"/>
                </a:lnTo>
                <a:lnTo>
                  <a:pt x="1391" y="466"/>
                </a:lnTo>
                <a:lnTo>
                  <a:pt x="1391" y="459"/>
                </a:lnTo>
                <a:lnTo>
                  <a:pt x="1388" y="454"/>
                </a:lnTo>
                <a:lnTo>
                  <a:pt x="1383" y="450"/>
                </a:lnTo>
                <a:lnTo>
                  <a:pt x="1377" y="449"/>
                </a:lnTo>
                <a:lnTo>
                  <a:pt x="1320" y="449"/>
                </a:lnTo>
                <a:close/>
                <a:moveTo>
                  <a:pt x="2512" y="423"/>
                </a:moveTo>
                <a:lnTo>
                  <a:pt x="2818" y="423"/>
                </a:lnTo>
                <a:lnTo>
                  <a:pt x="2827" y="424"/>
                </a:lnTo>
                <a:lnTo>
                  <a:pt x="2834" y="429"/>
                </a:lnTo>
                <a:lnTo>
                  <a:pt x="2839" y="437"/>
                </a:lnTo>
                <a:lnTo>
                  <a:pt x="2841" y="446"/>
                </a:lnTo>
                <a:lnTo>
                  <a:pt x="2841" y="536"/>
                </a:lnTo>
                <a:lnTo>
                  <a:pt x="2839" y="545"/>
                </a:lnTo>
                <a:lnTo>
                  <a:pt x="2834" y="552"/>
                </a:lnTo>
                <a:lnTo>
                  <a:pt x="2827" y="557"/>
                </a:lnTo>
                <a:lnTo>
                  <a:pt x="2818" y="559"/>
                </a:lnTo>
                <a:lnTo>
                  <a:pt x="2512" y="559"/>
                </a:lnTo>
                <a:lnTo>
                  <a:pt x="2503" y="557"/>
                </a:lnTo>
                <a:lnTo>
                  <a:pt x="2496" y="552"/>
                </a:lnTo>
                <a:lnTo>
                  <a:pt x="2491" y="545"/>
                </a:lnTo>
                <a:lnTo>
                  <a:pt x="2489" y="536"/>
                </a:lnTo>
                <a:lnTo>
                  <a:pt x="2489" y="446"/>
                </a:lnTo>
                <a:lnTo>
                  <a:pt x="2491" y="437"/>
                </a:lnTo>
                <a:lnTo>
                  <a:pt x="2496" y="429"/>
                </a:lnTo>
                <a:lnTo>
                  <a:pt x="2503" y="424"/>
                </a:lnTo>
                <a:lnTo>
                  <a:pt x="2512" y="423"/>
                </a:lnTo>
                <a:close/>
                <a:moveTo>
                  <a:pt x="1333" y="318"/>
                </a:moveTo>
                <a:lnTo>
                  <a:pt x="1388" y="321"/>
                </a:lnTo>
                <a:lnTo>
                  <a:pt x="1441" y="330"/>
                </a:lnTo>
                <a:lnTo>
                  <a:pt x="1492" y="344"/>
                </a:lnTo>
                <a:lnTo>
                  <a:pt x="1542" y="363"/>
                </a:lnTo>
                <a:lnTo>
                  <a:pt x="1588" y="387"/>
                </a:lnTo>
                <a:lnTo>
                  <a:pt x="1632" y="416"/>
                </a:lnTo>
                <a:lnTo>
                  <a:pt x="1672" y="449"/>
                </a:lnTo>
                <a:lnTo>
                  <a:pt x="1708" y="486"/>
                </a:lnTo>
                <a:lnTo>
                  <a:pt x="1741" y="526"/>
                </a:lnTo>
                <a:lnTo>
                  <a:pt x="1770" y="569"/>
                </a:lnTo>
                <a:lnTo>
                  <a:pt x="1795" y="615"/>
                </a:lnTo>
                <a:lnTo>
                  <a:pt x="1814" y="664"/>
                </a:lnTo>
                <a:lnTo>
                  <a:pt x="1828" y="715"/>
                </a:lnTo>
                <a:lnTo>
                  <a:pt x="1837" y="769"/>
                </a:lnTo>
                <a:lnTo>
                  <a:pt x="1839" y="824"/>
                </a:lnTo>
                <a:lnTo>
                  <a:pt x="1837" y="879"/>
                </a:lnTo>
                <a:lnTo>
                  <a:pt x="1828" y="932"/>
                </a:lnTo>
                <a:lnTo>
                  <a:pt x="1814" y="983"/>
                </a:lnTo>
                <a:lnTo>
                  <a:pt x="1795" y="1032"/>
                </a:lnTo>
                <a:lnTo>
                  <a:pt x="1770" y="1078"/>
                </a:lnTo>
                <a:lnTo>
                  <a:pt x="1741" y="1121"/>
                </a:lnTo>
                <a:lnTo>
                  <a:pt x="1709" y="1161"/>
                </a:lnTo>
                <a:lnTo>
                  <a:pt x="1672" y="1198"/>
                </a:lnTo>
                <a:lnTo>
                  <a:pt x="1632" y="1231"/>
                </a:lnTo>
                <a:lnTo>
                  <a:pt x="1589" y="1260"/>
                </a:lnTo>
                <a:lnTo>
                  <a:pt x="1543" y="1284"/>
                </a:lnTo>
                <a:lnTo>
                  <a:pt x="1493" y="1303"/>
                </a:lnTo>
                <a:lnTo>
                  <a:pt x="1441" y="1317"/>
                </a:lnTo>
                <a:lnTo>
                  <a:pt x="1388" y="1326"/>
                </a:lnTo>
                <a:lnTo>
                  <a:pt x="1333" y="1329"/>
                </a:lnTo>
                <a:lnTo>
                  <a:pt x="1278" y="1326"/>
                </a:lnTo>
                <a:lnTo>
                  <a:pt x="1224" y="1317"/>
                </a:lnTo>
                <a:lnTo>
                  <a:pt x="1173" y="1303"/>
                </a:lnTo>
                <a:lnTo>
                  <a:pt x="1124" y="1284"/>
                </a:lnTo>
                <a:lnTo>
                  <a:pt x="1077" y="1260"/>
                </a:lnTo>
                <a:lnTo>
                  <a:pt x="1034" y="1231"/>
                </a:lnTo>
                <a:lnTo>
                  <a:pt x="994" y="1198"/>
                </a:lnTo>
                <a:lnTo>
                  <a:pt x="957" y="1162"/>
                </a:lnTo>
                <a:lnTo>
                  <a:pt x="924" y="1122"/>
                </a:lnTo>
                <a:lnTo>
                  <a:pt x="896" y="1078"/>
                </a:lnTo>
                <a:lnTo>
                  <a:pt x="872" y="1032"/>
                </a:lnTo>
                <a:lnTo>
                  <a:pt x="852" y="983"/>
                </a:lnTo>
                <a:lnTo>
                  <a:pt x="838" y="932"/>
                </a:lnTo>
                <a:lnTo>
                  <a:pt x="830" y="879"/>
                </a:lnTo>
                <a:lnTo>
                  <a:pt x="827" y="824"/>
                </a:lnTo>
                <a:lnTo>
                  <a:pt x="830" y="769"/>
                </a:lnTo>
                <a:lnTo>
                  <a:pt x="838" y="716"/>
                </a:lnTo>
                <a:lnTo>
                  <a:pt x="852" y="664"/>
                </a:lnTo>
                <a:lnTo>
                  <a:pt x="872" y="615"/>
                </a:lnTo>
                <a:lnTo>
                  <a:pt x="896" y="569"/>
                </a:lnTo>
                <a:lnTo>
                  <a:pt x="924" y="526"/>
                </a:lnTo>
                <a:lnTo>
                  <a:pt x="957" y="486"/>
                </a:lnTo>
                <a:lnTo>
                  <a:pt x="994" y="449"/>
                </a:lnTo>
                <a:lnTo>
                  <a:pt x="1034" y="417"/>
                </a:lnTo>
                <a:lnTo>
                  <a:pt x="1077" y="387"/>
                </a:lnTo>
                <a:lnTo>
                  <a:pt x="1124" y="363"/>
                </a:lnTo>
                <a:lnTo>
                  <a:pt x="1173" y="344"/>
                </a:lnTo>
                <a:lnTo>
                  <a:pt x="1224" y="330"/>
                </a:lnTo>
                <a:lnTo>
                  <a:pt x="1278" y="321"/>
                </a:lnTo>
                <a:lnTo>
                  <a:pt x="1333" y="318"/>
                </a:lnTo>
                <a:close/>
                <a:moveTo>
                  <a:pt x="231" y="0"/>
                </a:moveTo>
                <a:lnTo>
                  <a:pt x="2435" y="0"/>
                </a:lnTo>
                <a:lnTo>
                  <a:pt x="2472" y="3"/>
                </a:lnTo>
                <a:lnTo>
                  <a:pt x="2508" y="12"/>
                </a:lnTo>
                <a:lnTo>
                  <a:pt x="2541" y="26"/>
                </a:lnTo>
                <a:lnTo>
                  <a:pt x="2571" y="45"/>
                </a:lnTo>
                <a:lnTo>
                  <a:pt x="2598" y="68"/>
                </a:lnTo>
                <a:lnTo>
                  <a:pt x="2621" y="95"/>
                </a:lnTo>
                <a:lnTo>
                  <a:pt x="2640" y="125"/>
                </a:lnTo>
                <a:lnTo>
                  <a:pt x="2654" y="158"/>
                </a:lnTo>
                <a:lnTo>
                  <a:pt x="2663" y="193"/>
                </a:lnTo>
                <a:lnTo>
                  <a:pt x="2666" y="230"/>
                </a:lnTo>
                <a:lnTo>
                  <a:pt x="2666" y="300"/>
                </a:lnTo>
                <a:lnTo>
                  <a:pt x="2513" y="300"/>
                </a:lnTo>
                <a:lnTo>
                  <a:pt x="2484" y="303"/>
                </a:lnTo>
                <a:lnTo>
                  <a:pt x="2457" y="311"/>
                </a:lnTo>
                <a:lnTo>
                  <a:pt x="2432" y="325"/>
                </a:lnTo>
                <a:lnTo>
                  <a:pt x="2411" y="342"/>
                </a:lnTo>
                <a:lnTo>
                  <a:pt x="2393" y="364"/>
                </a:lnTo>
                <a:lnTo>
                  <a:pt x="2380" y="388"/>
                </a:lnTo>
                <a:lnTo>
                  <a:pt x="2372" y="416"/>
                </a:lnTo>
                <a:lnTo>
                  <a:pt x="2369" y="445"/>
                </a:lnTo>
                <a:lnTo>
                  <a:pt x="2369" y="483"/>
                </a:lnTo>
                <a:lnTo>
                  <a:pt x="2333" y="474"/>
                </a:lnTo>
                <a:lnTo>
                  <a:pt x="2300" y="459"/>
                </a:lnTo>
                <a:lnTo>
                  <a:pt x="2270" y="440"/>
                </a:lnTo>
                <a:lnTo>
                  <a:pt x="2244" y="417"/>
                </a:lnTo>
                <a:lnTo>
                  <a:pt x="2221" y="389"/>
                </a:lnTo>
                <a:lnTo>
                  <a:pt x="2203" y="359"/>
                </a:lnTo>
                <a:lnTo>
                  <a:pt x="2189" y="326"/>
                </a:lnTo>
                <a:lnTo>
                  <a:pt x="2180" y="291"/>
                </a:lnTo>
                <a:lnTo>
                  <a:pt x="2177" y="253"/>
                </a:lnTo>
                <a:lnTo>
                  <a:pt x="2179" y="225"/>
                </a:lnTo>
                <a:lnTo>
                  <a:pt x="2184" y="197"/>
                </a:lnTo>
                <a:lnTo>
                  <a:pt x="469" y="197"/>
                </a:lnTo>
                <a:lnTo>
                  <a:pt x="472" y="218"/>
                </a:lnTo>
                <a:lnTo>
                  <a:pt x="473" y="239"/>
                </a:lnTo>
                <a:lnTo>
                  <a:pt x="470" y="277"/>
                </a:lnTo>
                <a:lnTo>
                  <a:pt x="461" y="313"/>
                </a:lnTo>
                <a:lnTo>
                  <a:pt x="447" y="346"/>
                </a:lnTo>
                <a:lnTo>
                  <a:pt x="428" y="377"/>
                </a:lnTo>
                <a:lnTo>
                  <a:pt x="403" y="404"/>
                </a:lnTo>
                <a:lnTo>
                  <a:pt x="376" y="428"/>
                </a:lnTo>
                <a:lnTo>
                  <a:pt x="346" y="447"/>
                </a:lnTo>
                <a:lnTo>
                  <a:pt x="312" y="461"/>
                </a:lnTo>
                <a:lnTo>
                  <a:pt x="276" y="470"/>
                </a:lnTo>
                <a:lnTo>
                  <a:pt x="239" y="473"/>
                </a:lnTo>
                <a:lnTo>
                  <a:pt x="218" y="472"/>
                </a:lnTo>
                <a:lnTo>
                  <a:pt x="197" y="470"/>
                </a:lnTo>
                <a:lnTo>
                  <a:pt x="197" y="1177"/>
                </a:lnTo>
                <a:lnTo>
                  <a:pt x="218" y="1175"/>
                </a:lnTo>
                <a:lnTo>
                  <a:pt x="239" y="1174"/>
                </a:lnTo>
                <a:lnTo>
                  <a:pt x="277" y="1177"/>
                </a:lnTo>
                <a:lnTo>
                  <a:pt x="312" y="1186"/>
                </a:lnTo>
                <a:lnTo>
                  <a:pt x="346" y="1200"/>
                </a:lnTo>
                <a:lnTo>
                  <a:pt x="376" y="1219"/>
                </a:lnTo>
                <a:lnTo>
                  <a:pt x="404" y="1243"/>
                </a:lnTo>
                <a:lnTo>
                  <a:pt x="428" y="1270"/>
                </a:lnTo>
                <a:lnTo>
                  <a:pt x="447" y="1301"/>
                </a:lnTo>
                <a:lnTo>
                  <a:pt x="461" y="1334"/>
                </a:lnTo>
                <a:lnTo>
                  <a:pt x="470" y="1370"/>
                </a:lnTo>
                <a:lnTo>
                  <a:pt x="473" y="1408"/>
                </a:lnTo>
                <a:lnTo>
                  <a:pt x="472" y="1430"/>
                </a:lnTo>
                <a:lnTo>
                  <a:pt x="469" y="1451"/>
                </a:lnTo>
                <a:lnTo>
                  <a:pt x="1905" y="1451"/>
                </a:lnTo>
                <a:lnTo>
                  <a:pt x="1904" y="1534"/>
                </a:lnTo>
                <a:lnTo>
                  <a:pt x="1904" y="1625"/>
                </a:lnTo>
                <a:lnTo>
                  <a:pt x="1905" y="1636"/>
                </a:lnTo>
                <a:lnTo>
                  <a:pt x="1906" y="1648"/>
                </a:lnTo>
                <a:lnTo>
                  <a:pt x="231" y="1648"/>
                </a:lnTo>
                <a:lnTo>
                  <a:pt x="194" y="1644"/>
                </a:lnTo>
                <a:lnTo>
                  <a:pt x="159" y="1636"/>
                </a:lnTo>
                <a:lnTo>
                  <a:pt x="125" y="1621"/>
                </a:lnTo>
                <a:lnTo>
                  <a:pt x="94" y="1603"/>
                </a:lnTo>
                <a:lnTo>
                  <a:pt x="68" y="1580"/>
                </a:lnTo>
                <a:lnTo>
                  <a:pt x="44" y="1553"/>
                </a:lnTo>
                <a:lnTo>
                  <a:pt x="26" y="1522"/>
                </a:lnTo>
                <a:lnTo>
                  <a:pt x="12" y="1489"/>
                </a:lnTo>
                <a:lnTo>
                  <a:pt x="3" y="1454"/>
                </a:lnTo>
                <a:lnTo>
                  <a:pt x="0" y="1417"/>
                </a:lnTo>
                <a:lnTo>
                  <a:pt x="0" y="230"/>
                </a:lnTo>
                <a:lnTo>
                  <a:pt x="3" y="193"/>
                </a:lnTo>
                <a:lnTo>
                  <a:pt x="12" y="158"/>
                </a:lnTo>
                <a:lnTo>
                  <a:pt x="26" y="125"/>
                </a:lnTo>
                <a:lnTo>
                  <a:pt x="44" y="95"/>
                </a:lnTo>
                <a:lnTo>
                  <a:pt x="68" y="68"/>
                </a:lnTo>
                <a:lnTo>
                  <a:pt x="94" y="45"/>
                </a:lnTo>
                <a:lnTo>
                  <a:pt x="125" y="26"/>
                </a:lnTo>
                <a:lnTo>
                  <a:pt x="159" y="12"/>
                </a:lnTo>
                <a:lnTo>
                  <a:pt x="194" y="3"/>
                </a:lnTo>
                <a:lnTo>
                  <a:pt x="2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26"/>
          <p:cNvSpPr>
            <a:spLocks noEditPoints="1"/>
          </p:cNvSpPr>
          <p:nvPr/>
        </p:nvSpPr>
        <p:spPr bwMode="auto">
          <a:xfrm>
            <a:off x="7202515" y="5776913"/>
            <a:ext cx="584200" cy="554038"/>
          </a:xfrm>
          <a:custGeom>
            <a:avLst/>
            <a:gdLst>
              <a:gd name="T0" fmla="*/ 2057 w 3309"/>
              <a:gd name="T1" fmla="*/ 2015 h 3141"/>
              <a:gd name="T2" fmla="*/ 1142 w 3309"/>
              <a:gd name="T3" fmla="*/ 1874 h 3141"/>
              <a:gd name="T4" fmla="*/ 2320 w 3309"/>
              <a:gd name="T5" fmla="*/ 1742 h 3141"/>
              <a:gd name="T6" fmla="*/ 880 w 3309"/>
              <a:gd name="T7" fmla="*/ 1616 h 3141"/>
              <a:gd name="T8" fmla="*/ 2597 w 3309"/>
              <a:gd name="T9" fmla="*/ 1465 h 3141"/>
              <a:gd name="T10" fmla="*/ 736 w 3309"/>
              <a:gd name="T11" fmla="*/ 1362 h 3141"/>
              <a:gd name="T12" fmla="*/ 586 w 3309"/>
              <a:gd name="T13" fmla="*/ 1369 h 3141"/>
              <a:gd name="T14" fmla="*/ 508 w 3309"/>
              <a:gd name="T15" fmla="*/ 1293 h 3141"/>
              <a:gd name="T16" fmla="*/ 2776 w 3309"/>
              <a:gd name="T17" fmla="*/ 1410 h 3141"/>
              <a:gd name="T18" fmla="*/ 2749 w 3309"/>
              <a:gd name="T19" fmla="*/ 1281 h 3141"/>
              <a:gd name="T20" fmla="*/ 383 w 3309"/>
              <a:gd name="T21" fmla="*/ 1121 h 3141"/>
              <a:gd name="T22" fmla="*/ 429 w 3309"/>
              <a:gd name="T23" fmla="*/ 1486 h 3141"/>
              <a:gd name="T24" fmla="*/ 337 w 3309"/>
              <a:gd name="T25" fmla="*/ 1175 h 3141"/>
              <a:gd name="T26" fmla="*/ 2943 w 3309"/>
              <a:gd name="T27" fmla="*/ 1425 h 3141"/>
              <a:gd name="T28" fmla="*/ 2872 w 3309"/>
              <a:gd name="T29" fmla="*/ 1367 h 3141"/>
              <a:gd name="T30" fmla="*/ 112 w 3309"/>
              <a:gd name="T31" fmla="*/ 960 h 3141"/>
              <a:gd name="T32" fmla="*/ 241 w 3309"/>
              <a:gd name="T33" fmla="*/ 1176 h 3141"/>
              <a:gd name="T34" fmla="*/ 316 w 3309"/>
              <a:gd name="T35" fmla="*/ 1713 h 3141"/>
              <a:gd name="T36" fmla="*/ 582 w 3309"/>
              <a:gd name="T37" fmla="*/ 2163 h 3141"/>
              <a:gd name="T38" fmla="*/ 714 w 3309"/>
              <a:gd name="T39" fmla="*/ 2281 h 3141"/>
              <a:gd name="T40" fmla="*/ 466 w 3309"/>
              <a:gd name="T41" fmla="*/ 1596 h 3141"/>
              <a:gd name="T42" fmla="*/ 1005 w 3309"/>
              <a:gd name="T43" fmla="*/ 2094 h 3141"/>
              <a:gd name="T44" fmla="*/ 1348 w 3309"/>
              <a:gd name="T45" fmla="*/ 2562 h 3141"/>
              <a:gd name="T46" fmla="*/ 1330 w 3309"/>
              <a:gd name="T47" fmla="*/ 3123 h 3141"/>
              <a:gd name="T48" fmla="*/ 173 w 3309"/>
              <a:gd name="T49" fmla="*/ 2159 h 3141"/>
              <a:gd name="T50" fmla="*/ 43 w 3309"/>
              <a:gd name="T51" fmla="*/ 986 h 3141"/>
              <a:gd name="T52" fmla="*/ 3307 w 3309"/>
              <a:gd name="T53" fmla="*/ 1054 h 3141"/>
              <a:gd name="T54" fmla="*/ 2578 w 3309"/>
              <a:gd name="T55" fmla="*/ 3093 h 3141"/>
              <a:gd name="T56" fmla="*/ 1949 w 3309"/>
              <a:gd name="T57" fmla="*/ 2731 h 3141"/>
              <a:gd name="T58" fmla="*/ 2006 w 3309"/>
              <a:gd name="T59" fmla="*/ 2432 h 3141"/>
              <a:gd name="T60" fmla="*/ 2372 w 3309"/>
              <a:gd name="T61" fmla="*/ 2026 h 3141"/>
              <a:gd name="T62" fmla="*/ 2900 w 3309"/>
              <a:gd name="T63" fmla="*/ 1671 h 3141"/>
              <a:gd name="T64" fmla="*/ 2639 w 3309"/>
              <a:gd name="T65" fmla="*/ 2286 h 3141"/>
              <a:gd name="T66" fmla="*/ 2806 w 3309"/>
              <a:gd name="T67" fmla="*/ 2044 h 3141"/>
              <a:gd name="T68" fmla="*/ 3028 w 3309"/>
              <a:gd name="T69" fmla="*/ 1577 h 3141"/>
              <a:gd name="T70" fmla="*/ 3083 w 3309"/>
              <a:gd name="T71" fmla="*/ 1101 h 3141"/>
              <a:gd name="T72" fmla="*/ 2265 w 3309"/>
              <a:gd name="T73" fmla="*/ 531 h 3141"/>
              <a:gd name="T74" fmla="*/ 2156 w 3309"/>
              <a:gd name="T75" fmla="*/ 705 h 3141"/>
              <a:gd name="T76" fmla="*/ 1109 w 3309"/>
              <a:gd name="T77" fmla="*/ 509 h 3141"/>
              <a:gd name="T78" fmla="*/ 1132 w 3309"/>
              <a:gd name="T79" fmla="*/ 712 h 3141"/>
              <a:gd name="T80" fmla="*/ 1063 w 3309"/>
              <a:gd name="T81" fmla="*/ 519 h 3141"/>
              <a:gd name="T82" fmla="*/ 1602 w 3309"/>
              <a:gd name="T83" fmla="*/ 420 h 3141"/>
              <a:gd name="T84" fmla="*/ 1605 w 3309"/>
              <a:gd name="T85" fmla="*/ 629 h 3141"/>
              <a:gd name="T86" fmla="*/ 1625 w 3309"/>
              <a:gd name="T87" fmla="*/ 735 h 3141"/>
              <a:gd name="T88" fmla="*/ 1557 w 3309"/>
              <a:gd name="T89" fmla="*/ 797 h 3141"/>
              <a:gd name="T90" fmla="*/ 1673 w 3309"/>
              <a:gd name="T91" fmla="*/ 868 h 3141"/>
              <a:gd name="T92" fmla="*/ 1760 w 3309"/>
              <a:gd name="T93" fmla="*/ 760 h 3141"/>
              <a:gd name="T94" fmla="*/ 1639 w 3309"/>
              <a:gd name="T95" fmla="*/ 549 h 3141"/>
              <a:gd name="T96" fmla="*/ 1744 w 3309"/>
              <a:gd name="T97" fmla="*/ 502 h 3141"/>
              <a:gd name="T98" fmla="*/ 1688 w 3309"/>
              <a:gd name="T99" fmla="*/ 405 h 3141"/>
              <a:gd name="T100" fmla="*/ 1832 w 3309"/>
              <a:gd name="T101" fmla="*/ 281 h 3141"/>
              <a:gd name="T102" fmla="*/ 1986 w 3309"/>
              <a:gd name="T103" fmla="*/ 789 h 3141"/>
              <a:gd name="T104" fmla="*/ 1478 w 3309"/>
              <a:gd name="T105" fmla="*/ 943 h 3141"/>
              <a:gd name="T106" fmla="*/ 1324 w 3309"/>
              <a:gd name="T107" fmla="*/ 436 h 3141"/>
              <a:gd name="T108" fmla="*/ 1013 w 3309"/>
              <a:gd name="T109" fmla="*/ 210 h 3141"/>
              <a:gd name="T110" fmla="*/ 873 w 3309"/>
              <a:gd name="T111" fmla="*/ 876 h 3141"/>
              <a:gd name="T112" fmla="*/ 2283 w 3309"/>
              <a:gd name="T113" fmla="*/ 1026 h 3141"/>
              <a:gd name="T114" fmla="*/ 2455 w 3309"/>
              <a:gd name="T115" fmla="*/ 362 h 3141"/>
              <a:gd name="T116" fmla="*/ 838 w 3309"/>
              <a:gd name="T117" fmla="*/ 0 h 3141"/>
              <a:gd name="T118" fmla="*/ 2633 w 3309"/>
              <a:gd name="T119" fmla="*/ 1113 h 3141"/>
              <a:gd name="T120" fmla="*/ 707 w 3309"/>
              <a:gd name="T121" fmla="*/ 1164 h 3141"/>
              <a:gd name="T122" fmla="*/ 807 w 3309"/>
              <a:gd name="T123" fmla="*/ 3 h 3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9" h="3141">
                <a:moveTo>
                  <a:pt x="1162" y="1871"/>
                </a:moveTo>
                <a:lnTo>
                  <a:pt x="2038" y="1871"/>
                </a:lnTo>
                <a:lnTo>
                  <a:pt x="2057" y="1874"/>
                </a:lnTo>
                <a:lnTo>
                  <a:pt x="2076" y="1881"/>
                </a:lnTo>
                <a:lnTo>
                  <a:pt x="2091" y="1893"/>
                </a:lnTo>
                <a:lnTo>
                  <a:pt x="2102" y="1907"/>
                </a:lnTo>
                <a:lnTo>
                  <a:pt x="2109" y="1925"/>
                </a:lnTo>
                <a:lnTo>
                  <a:pt x="2112" y="1944"/>
                </a:lnTo>
                <a:lnTo>
                  <a:pt x="2109" y="1964"/>
                </a:lnTo>
                <a:lnTo>
                  <a:pt x="2102" y="1981"/>
                </a:lnTo>
                <a:lnTo>
                  <a:pt x="2091" y="1996"/>
                </a:lnTo>
                <a:lnTo>
                  <a:pt x="2076" y="2007"/>
                </a:lnTo>
                <a:lnTo>
                  <a:pt x="2057" y="2015"/>
                </a:lnTo>
                <a:lnTo>
                  <a:pt x="2038" y="2017"/>
                </a:lnTo>
                <a:lnTo>
                  <a:pt x="1162" y="2017"/>
                </a:lnTo>
                <a:lnTo>
                  <a:pt x="1142" y="2015"/>
                </a:lnTo>
                <a:lnTo>
                  <a:pt x="1125" y="2007"/>
                </a:lnTo>
                <a:lnTo>
                  <a:pt x="1110" y="1996"/>
                </a:lnTo>
                <a:lnTo>
                  <a:pt x="1099" y="1981"/>
                </a:lnTo>
                <a:lnTo>
                  <a:pt x="1092" y="1964"/>
                </a:lnTo>
                <a:lnTo>
                  <a:pt x="1089" y="1944"/>
                </a:lnTo>
                <a:lnTo>
                  <a:pt x="1092" y="1925"/>
                </a:lnTo>
                <a:lnTo>
                  <a:pt x="1099" y="1907"/>
                </a:lnTo>
                <a:lnTo>
                  <a:pt x="1110" y="1893"/>
                </a:lnTo>
                <a:lnTo>
                  <a:pt x="1125" y="1881"/>
                </a:lnTo>
                <a:lnTo>
                  <a:pt x="1142" y="1874"/>
                </a:lnTo>
                <a:lnTo>
                  <a:pt x="1162" y="1871"/>
                </a:lnTo>
                <a:close/>
                <a:moveTo>
                  <a:pt x="917" y="1606"/>
                </a:moveTo>
                <a:lnTo>
                  <a:pt x="2283" y="1606"/>
                </a:lnTo>
                <a:lnTo>
                  <a:pt x="2303" y="1608"/>
                </a:lnTo>
                <a:lnTo>
                  <a:pt x="2320" y="1616"/>
                </a:lnTo>
                <a:lnTo>
                  <a:pt x="2335" y="1627"/>
                </a:lnTo>
                <a:lnTo>
                  <a:pt x="2347" y="1642"/>
                </a:lnTo>
                <a:lnTo>
                  <a:pt x="2355" y="1659"/>
                </a:lnTo>
                <a:lnTo>
                  <a:pt x="2357" y="1679"/>
                </a:lnTo>
                <a:lnTo>
                  <a:pt x="2355" y="1698"/>
                </a:lnTo>
                <a:lnTo>
                  <a:pt x="2347" y="1716"/>
                </a:lnTo>
                <a:lnTo>
                  <a:pt x="2335" y="1730"/>
                </a:lnTo>
                <a:lnTo>
                  <a:pt x="2320" y="1742"/>
                </a:lnTo>
                <a:lnTo>
                  <a:pt x="2303" y="1749"/>
                </a:lnTo>
                <a:lnTo>
                  <a:pt x="2283" y="1752"/>
                </a:lnTo>
                <a:lnTo>
                  <a:pt x="917" y="1752"/>
                </a:lnTo>
                <a:lnTo>
                  <a:pt x="898" y="1749"/>
                </a:lnTo>
                <a:lnTo>
                  <a:pt x="880" y="1742"/>
                </a:lnTo>
                <a:lnTo>
                  <a:pt x="866" y="1730"/>
                </a:lnTo>
                <a:lnTo>
                  <a:pt x="854" y="1716"/>
                </a:lnTo>
                <a:lnTo>
                  <a:pt x="847" y="1698"/>
                </a:lnTo>
                <a:lnTo>
                  <a:pt x="844" y="1679"/>
                </a:lnTo>
                <a:lnTo>
                  <a:pt x="847" y="1659"/>
                </a:lnTo>
                <a:lnTo>
                  <a:pt x="854" y="1642"/>
                </a:lnTo>
                <a:lnTo>
                  <a:pt x="866" y="1627"/>
                </a:lnTo>
                <a:lnTo>
                  <a:pt x="880" y="1616"/>
                </a:lnTo>
                <a:lnTo>
                  <a:pt x="898" y="1608"/>
                </a:lnTo>
                <a:lnTo>
                  <a:pt x="917" y="1606"/>
                </a:lnTo>
                <a:close/>
                <a:moveTo>
                  <a:pt x="788" y="1341"/>
                </a:moveTo>
                <a:lnTo>
                  <a:pt x="2546" y="1341"/>
                </a:lnTo>
                <a:lnTo>
                  <a:pt x="2565" y="1343"/>
                </a:lnTo>
                <a:lnTo>
                  <a:pt x="2583" y="1351"/>
                </a:lnTo>
                <a:lnTo>
                  <a:pt x="2597" y="1362"/>
                </a:lnTo>
                <a:lnTo>
                  <a:pt x="2609" y="1377"/>
                </a:lnTo>
                <a:lnTo>
                  <a:pt x="2616" y="1394"/>
                </a:lnTo>
                <a:lnTo>
                  <a:pt x="2619" y="1414"/>
                </a:lnTo>
                <a:lnTo>
                  <a:pt x="2616" y="1433"/>
                </a:lnTo>
                <a:lnTo>
                  <a:pt x="2609" y="1451"/>
                </a:lnTo>
                <a:lnTo>
                  <a:pt x="2597" y="1465"/>
                </a:lnTo>
                <a:lnTo>
                  <a:pt x="2583" y="1477"/>
                </a:lnTo>
                <a:lnTo>
                  <a:pt x="2565" y="1484"/>
                </a:lnTo>
                <a:lnTo>
                  <a:pt x="2546" y="1487"/>
                </a:lnTo>
                <a:lnTo>
                  <a:pt x="788" y="1487"/>
                </a:lnTo>
                <a:lnTo>
                  <a:pt x="768" y="1484"/>
                </a:lnTo>
                <a:lnTo>
                  <a:pt x="751" y="1477"/>
                </a:lnTo>
                <a:lnTo>
                  <a:pt x="736" y="1465"/>
                </a:lnTo>
                <a:lnTo>
                  <a:pt x="725" y="1451"/>
                </a:lnTo>
                <a:lnTo>
                  <a:pt x="717" y="1433"/>
                </a:lnTo>
                <a:lnTo>
                  <a:pt x="715" y="1414"/>
                </a:lnTo>
                <a:lnTo>
                  <a:pt x="717" y="1394"/>
                </a:lnTo>
                <a:lnTo>
                  <a:pt x="725" y="1377"/>
                </a:lnTo>
                <a:lnTo>
                  <a:pt x="736" y="1362"/>
                </a:lnTo>
                <a:lnTo>
                  <a:pt x="751" y="1351"/>
                </a:lnTo>
                <a:lnTo>
                  <a:pt x="768" y="1343"/>
                </a:lnTo>
                <a:lnTo>
                  <a:pt x="788" y="1341"/>
                </a:lnTo>
                <a:close/>
                <a:moveTo>
                  <a:pt x="477" y="1173"/>
                </a:moveTo>
                <a:lnTo>
                  <a:pt x="500" y="1183"/>
                </a:lnTo>
                <a:lnTo>
                  <a:pt x="519" y="1197"/>
                </a:lnTo>
                <a:lnTo>
                  <a:pt x="534" y="1215"/>
                </a:lnTo>
                <a:lnTo>
                  <a:pt x="546" y="1236"/>
                </a:lnTo>
                <a:lnTo>
                  <a:pt x="555" y="1260"/>
                </a:lnTo>
                <a:lnTo>
                  <a:pt x="561" y="1282"/>
                </a:lnTo>
                <a:lnTo>
                  <a:pt x="569" y="1309"/>
                </a:lnTo>
                <a:lnTo>
                  <a:pt x="577" y="1338"/>
                </a:lnTo>
                <a:lnTo>
                  <a:pt x="586" y="1369"/>
                </a:lnTo>
                <a:lnTo>
                  <a:pt x="595" y="1400"/>
                </a:lnTo>
                <a:lnTo>
                  <a:pt x="603" y="1429"/>
                </a:lnTo>
                <a:lnTo>
                  <a:pt x="609" y="1456"/>
                </a:lnTo>
                <a:lnTo>
                  <a:pt x="614" y="1479"/>
                </a:lnTo>
                <a:lnTo>
                  <a:pt x="577" y="1469"/>
                </a:lnTo>
                <a:lnTo>
                  <a:pt x="540" y="1464"/>
                </a:lnTo>
                <a:lnTo>
                  <a:pt x="540" y="1458"/>
                </a:lnTo>
                <a:lnTo>
                  <a:pt x="539" y="1452"/>
                </a:lnTo>
                <a:lnTo>
                  <a:pt x="534" y="1411"/>
                </a:lnTo>
                <a:lnTo>
                  <a:pt x="530" y="1386"/>
                </a:lnTo>
                <a:lnTo>
                  <a:pt x="524" y="1357"/>
                </a:lnTo>
                <a:lnTo>
                  <a:pt x="516" y="1326"/>
                </a:lnTo>
                <a:lnTo>
                  <a:pt x="508" y="1293"/>
                </a:lnTo>
                <a:lnTo>
                  <a:pt x="499" y="1259"/>
                </a:lnTo>
                <a:lnTo>
                  <a:pt x="491" y="1228"/>
                </a:lnTo>
                <a:lnTo>
                  <a:pt x="483" y="1198"/>
                </a:lnTo>
                <a:lnTo>
                  <a:pt x="477" y="1173"/>
                </a:lnTo>
                <a:close/>
                <a:moveTo>
                  <a:pt x="2832" y="1172"/>
                </a:moveTo>
                <a:lnTo>
                  <a:pt x="2826" y="1198"/>
                </a:lnTo>
                <a:lnTo>
                  <a:pt x="2819" y="1227"/>
                </a:lnTo>
                <a:lnTo>
                  <a:pt x="2810" y="1259"/>
                </a:lnTo>
                <a:lnTo>
                  <a:pt x="2802" y="1293"/>
                </a:lnTo>
                <a:lnTo>
                  <a:pt x="2793" y="1325"/>
                </a:lnTo>
                <a:lnTo>
                  <a:pt x="2786" y="1357"/>
                </a:lnTo>
                <a:lnTo>
                  <a:pt x="2780" y="1385"/>
                </a:lnTo>
                <a:lnTo>
                  <a:pt x="2776" y="1410"/>
                </a:lnTo>
                <a:lnTo>
                  <a:pt x="2771" y="1451"/>
                </a:lnTo>
                <a:lnTo>
                  <a:pt x="2770" y="1457"/>
                </a:lnTo>
                <a:lnTo>
                  <a:pt x="2770" y="1463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8"/>
                </a:lnTo>
                <a:lnTo>
                  <a:pt x="2701" y="1455"/>
                </a:lnTo>
                <a:lnTo>
                  <a:pt x="2707" y="1428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7"/>
                </a:lnTo>
                <a:lnTo>
                  <a:pt x="2742" y="1308"/>
                </a:lnTo>
                <a:lnTo>
                  <a:pt x="2749" y="1281"/>
                </a:lnTo>
                <a:lnTo>
                  <a:pt x="2755" y="1259"/>
                </a:lnTo>
                <a:lnTo>
                  <a:pt x="2762" y="1239"/>
                </a:lnTo>
                <a:lnTo>
                  <a:pt x="2771" y="1221"/>
                </a:lnTo>
                <a:lnTo>
                  <a:pt x="2782" y="1205"/>
                </a:lnTo>
                <a:lnTo>
                  <a:pt x="2796" y="1192"/>
                </a:lnTo>
                <a:lnTo>
                  <a:pt x="2813" y="1181"/>
                </a:lnTo>
                <a:lnTo>
                  <a:pt x="2832" y="1172"/>
                </a:lnTo>
                <a:close/>
                <a:moveTo>
                  <a:pt x="312" y="1054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7"/>
                </a:lnTo>
                <a:lnTo>
                  <a:pt x="374" y="1103"/>
                </a:lnTo>
                <a:lnTo>
                  <a:pt x="383" y="1121"/>
                </a:lnTo>
                <a:lnTo>
                  <a:pt x="390" y="1141"/>
                </a:lnTo>
                <a:lnTo>
                  <a:pt x="398" y="1172"/>
                </a:lnTo>
                <a:lnTo>
                  <a:pt x="406" y="1207"/>
                </a:lnTo>
                <a:lnTo>
                  <a:pt x="415" y="1245"/>
                </a:lnTo>
                <a:lnTo>
                  <a:pt x="423" y="1286"/>
                </a:lnTo>
                <a:lnTo>
                  <a:pt x="431" y="1328"/>
                </a:lnTo>
                <a:lnTo>
                  <a:pt x="438" y="1368"/>
                </a:lnTo>
                <a:lnTo>
                  <a:pt x="445" y="1407"/>
                </a:lnTo>
                <a:lnTo>
                  <a:pt x="451" y="1443"/>
                </a:lnTo>
                <a:lnTo>
                  <a:pt x="455" y="1474"/>
                </a:lnTo>
                <a:lnTo>
                  <a:pt x="454" y="1475"/>
                </a:lnTo>
                <a:lnTo>
                  <a:pt x="453" y="1476"/>
                </a:lnTo>
                <a:lnTo>
                  <a:pt x="429" y="1486"/>
                </a:lnTo>
                <a:lnTo>
                  <a:pt x="405" y="1498"/>
                </a:lnTo>
                <a:lnTo>
                  <a:pt x="388" y="1510"/>
                </a:lnTo>
                <a:lnTo>
                  <a:pt x="372" y="1523"/>
                </a:lnTo>
                <a:lnTo>
                  <a:pt x="372" y="1509"/>
                </a:lnTo>
                <a:lnTo>
                  <a:pt x="372" y="1495"/>
                </a:lnTo>
                <a:lnTo>
                  <a:pt x="370" y="1463"/>
                </a:lnTo>
                <a:lnTo>
                  <a:pt x="368" y="1425"/>
                </a:lnTo>
                <a:lnTo>
                  <a:pt x="364" y="1385"/>
                </a:lnTo>
                <a:lnTo>
                  <a:pt x="359" y="1342"/>
                </a:lnTo>
                <a:lnTo>
                  <a:pt x="354" y="1299"/>
                </a:lnTo>
                <a:lnTo>
                  <a:pt x="348" y="1255"/>
                </a:lnTo>
                <a:lnTo>
                  <a:pt x="342" y="1213"/>
                </a:lnTo>
                <a:lnTo>
                  <a:pt x="337" y="1175"/>
                </a:lnTo>
                <a:lnTo>
                  <a:pt x="331" y="1141"/>
                </a:lnTo>
                <a:lnTo>
                  <a:pt x="323" y="1098"/>
                </a:lnTo>
                <a:lnTo>
                  <a:pt x="312" y="1054"/>
                </a:lnTo>
                <a:close/>
                <a:moveTo>
                  <a:pt x="2999" y="1053"/>
                </a:moveTo>
                <a:lnTo>
                  <a:pt x="2987" y="1098"/>
                </a:lnTo>
                <a:lnTo>
                  <a:pt x="2979" y="1141"/>
                </a:lnTo>
                <a:lnTo>
                  <a:pt x="2974" y="1174"/>
                </a:lnTo>
                <a:lnTo>
                  <a:pt x="2968" y="1213"/>
                </a:lnTo>
                <a:lnTo>
                  <a:pt x="2962" y="1254"/>
                </a:lnTo>
                <a:lnTo>
                  <a:pt x="2957" y="1298"/>
                </a:lnTo>
                <a:lnTo>
                  <a:pt x="2951" y="1341"/>
                </a:lnTo>
                <a:lnTo>
                  <a:pt x="2947" y="1384"/>
                </a:lnTo>
                <a:lnTo>
                  <a:pt x="2943" y="1425"/>
                </a:lnTo>
                <a:lnTo>
                  <a:pt x="2940" y="1462"/>
                </a:lnTo>
                <a:lnTo>
                  <a:pt x="2939" y="1495"/>
                </a:lnTo>
                <a:lnTo>
                  <a:pt x="2938" y="1509"/>
                </a:lnTo>
                <a:lnTo>
                  <a:pt x="2938" y="1522"/>
                </a:lnTo>
                <a:lnTo>
                  <a:pt x="2922" y="1510"/>
                </a:lnTo>
                <a:lnTo>
                  <a:pt x="2905" y="1497"/>
                </a:lnTo>
                <a:lnTo>
                  <a:pt x="2881" y="1485"/>
                </a:lnTo>
                <a:lnTo>
                  <a:pt x="2857" y="1475"/>
                </a:lnTo>
                <a:lnTo>
                  <a:pt x="2856" y="1474"/>
                </a:lnTo>
                <a:lnTo>
                  <a:pt x="2855" y="1472"/>
                </a:lnTo>
                <a:lnTo>
                  <a:pt x="2860" y="1441"/>
                </a:lnTo>
                <a:lnTo>
                  <a:pt x="2865" y="1406"/>
                </a:lnTo>
                <a:lnTo>
                  <a:pt x="2872" y="1367"/>
                </a:lnTo>
                <a:lnTo>
                  <a:pt x="2879" y="1326"/>
                </a:lnTo>
                <a:lnTo>
                  <a:pt x="2887" y="1284"/>
                </a:lnTo>
                <a:lnTo>
                  <a:pt x="2895" y="1244"/>
                </a:lnTo>
                <a:lnTo>
                  <a:pt x="2905" y="1206"/>
                </a:lnTo>
                <a:lnTo>
                  <a:pt x="2913" y="1170"/>
                </a:lnTo>
                <a:lnTo>
                  <a:pt x="2920" y="1140"/>
                </a:lnTo>
                <a:lnTo>
                  <a:pt x="2927" y="1120"/>
                </a:lnTo>
                <a:lnTo>
                  <a:pt x="2936" y="1102"/>
                </a:lnTo>
                <a:lnTo>
                  <a:pt x="2948" y="1086"/>
                </a:lnTo>
                <a:lnTo>
                  <a:pt x="2962" y="1073"/>
                </a:lnTo>
                <a:lnTo>
                  <a:pt x="2979" y="1062"/>
                </a:lnTo>
                <a:lnTo>
                  <a:pt x="2999" y="1053"/>
                </a:lnTo>
                <a:close/>
                <a:moveTo>
                  <a:pt x="112" y="960"/>
                </a:moveTo>
                <a:lnTo>
                  <a:pt x="132" y="962"/>
                </a:lnTo>
                <a:lnTo>
                  <a:pt x="152" y="968"/>
                </a:lnTo>
                <a:lnTo>
                  <a:pt x="170" y="979"/>
                </a:lnTo>
                <a:lnTo>
                  <a:pt x="188" y="995"/>
                </a:lnTo>
                <a:lnTo>
                  <a:pt x="198" y="1011"/>
                </a:lnTo>
                <a:lnTo>
                  <a:pt x="207" y="1030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1"/>
                </a:lnTo>
                <a:lnTo>
                  <a:pt x="232" y="1124"/>
                </a:lnTo>
                <a:lnTo>
                  <a:pt x="236" y="1146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9"/>
                </a:lnTo>
                <a:lnTo>
                  <a:pt x="263" y="1335"/>
                </a:lnTo>
                <a:lnTo>
                  <a:pt x="269" y="1392"/>
                </a:lnTo>
                <a:lnTo>
                  <a:pt x="274" y="1448"/>
                </a:lnTo>
                <a:lnTo>
                  <a:pt x="278" y="1501"/>
                </a:lnTo>
                <a:lnTo>
                  <a:pt x="280" y="1551"/>
                </a:lnTo>
                <a:lnTo>
                  <a:pt x="280" y="1563"/>
                </a:lnTo>
                <a:lnTo>
                  <a:pt x="281" y="1577"/>
                </a:lnTo>
                <a:lnTo>
                  <a:pt x="285" y="1612"/>
                </a:lnTo>
                <a:lnTo>
                  <a:pt x="292" y="1646"/>
                </a:lnTo>
                <a:lnTo>
                  <a:pt x="302" y="1680"/>
                </a:lnTo>
                <a:lnTo>
                  <a:pt x="316" y="1713"/>
                </a:lnTo>
                <a:lnTo>
                  <a:pt x="333" y="1750"/>
                </a:lnTo>
                <a:lnTo>
                  <a:pt x="352" y="1787"/>
                </a:lnTo>
                <a:lnTo>
                  <a:pt x="372" y="1824"/>
                </a:lnTo>
                <a:lnTo>
                  <a:pt x="393" y="1863"/>
                </a:lnTo>
                <a:lnTo>
                  <a:pt x="415" y="1901"/>
                </a:lnTo>
                <a:lnTo>
                  <a:pt x="437" y="1938"/>
                </a:lnTo>
                <a:lnTo>
                  <a:pt x="460" y="1974"/>
                </a:lnTo>
                <a:lnTo>
                  <a:pt x="482" y="2009"/>
                </a:lnTo>
                <a:lnTo>
                  <a:pt x="503" y="2044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6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8"/>
                </a:lnTo>
                <a:lnTo>
                  <a:pt x="626" y="2226"/>
                </a:lnTo>
                <a:lnTo>
                  <a:pt x="636" y="2240"/>
                </a:lnTo>
                <a:lnTo>
                  <a:pt x="643" y="2251"/>
                </a:lnTo>
                <a:lnTo>
                  <a:pt x="648" y="2257"/>
                </a:lnTo>
                <a:lnTo>
                  <a:pt x="650" y="2259"/>
                </a:lnTo>
                <a:lnTo>
                  <a:pt x="662" y="2278"/>
                </a:lnTo>
                <a:lnTo>
                  <a:pt x="670" y="2286"/>
                </a:lnTo>
                <a:lnTo>
                  <a:pt x="681" y="2291"/>
                </a:lnTo>
                <a:lnTo>
                  <a:pt x="694" y="2291"/>
                </a:lnTo>
                <a:lnTo>
                  <a:pt x="705" y="2288"/>
                </a:lnTo>
                <a:lnTo>
                  <a:pt x="714" y="2281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7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50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6"/>
                </a:lnTo>
                <a:lnTo>
                  <a:pt x="511" y="1580"/>
                </a:lnTo>
                <a:lnTo>
                  <a:pt x="535" y="1578"/>
                </a:lnTo>
                <a:lnTo>
                  <a:pt x="558" y="1581"/>
                </a:lnTo>
                <a:lnTo>
                  <a:pt x="580" y="1588"/>
                </a:lnTo>
                <a:lnTo>
                  <a:pt x="600" y="1599"/>
                </a:lnTo>
                <a:lnTo>
                  <a:pt x="617" y="1614"/>
                </a:lnTo>
                <a:lnTo>
                  <a:pt x="631" y="1632"/>
                </a:lnTo>
                <a:lnTo>
                  <a:pt x="937" y="2026"/>
                </a:lnTo>
                <a:lnTo>
                  <a:pt x="951" y="2043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8"/>
                </a:lnTo>
                <a:lnTo>
                  <a:pt x="1078" y="2151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7"/>
                </a:lnTo>
                <a:lnTo>
                  <a:pt x="1236" y="2317"/>
                </a:lnTo>
                <a:lnTo>
                  <a:pt x="1263" y="2357"/>
                </a:lnTo>
                <a:lnTo>
                  <a:pt x="1285" y="2395"/>
                </a:lnTo>
                <a:lnTo>
                  <a:pt x="1303" y="2432"/>
                </a:lnTo>
                <a:lnTo>
                  <a:pt x="1318" y="2468"/>
                </a:lnTo>
                <a:lnTo>
                  <a:pt x="1330" y="2502"/>
                </a:lnTo>
                <a:lnTo>
                  <a:pt x="1340" y="2533"/>
                </a:lnTo>
                <a:lnTo>
                  <a:pt x="1348" y="2562"/>
                </a:lnTo>
                <a:lnTo>
                  <a:pt x="1354" y="2588"/>
                </a:lnTo>
                <a:lnTo>
                  <a:pt x="1359" y="2611"/>
                </a:lnTo>
                <a:lnTo>
                  <a:pt x="1360" y="2615"/>
                </a:lnTo>
                <a:lnTo>
                  <a:pt x="1360" y="2623"/>
                </a:lnTo>
                <a:lnTo>
                  <a:pt x="1361" y="2635"/>
                </a:lnTo>
                <a:lnTo>
                  <a:pt x="1362" y="2650"/>
                </a:lnTo>
                <a:lnTo>
                  <a:pt x="1362" y="2669"/>
                </a:lnTo>
                <a:lnTo>
                  <a:pt x="1362" y="2698"/>
                </a:lnTo>
                <a:lnTo>
                  <a:pt x="1360" y="2732"/>
                </a:lnTo>
                <a:lnTo>
                  <a:pt x="1357" y="2766"/>
                </a:lnTo>
                <a:lnTo>
                  <a:pt x="1339" y="3097"/>
                </a:lnTo>
                <a:lnTo>
                  <a:pt x="1336" y="3111"/>
                </a:lnTo>
                <a:lnTo>
                  <a:pt x="1330" y="3123"/>
                </a:lnTo>
                <a:lnTo>
                  <a:pt x="1321" y="3133"/>
                </a:lnTo>
                <a:lnTo>
                  <a:pt x="1309" y="3139"/>
                </a:lnTo>
                <a:lnTo>
                  <a:pt x="1295" y="3141"/>
                </a:lnTo>
                <a:lnTo>
                  <a:pt x="775" y="3139"/>
                </a:lnTo>
                <a:lnTo>
                  <a:pt x="762" y="3136"/>
                </a:lnTo>
                <a:lnTo>
                  <a:pt x="749" y="3130"/>
                </a:lnTo>
                <a:lnTo>
                  <a:pt x="740" y="3121"/>
                </a:lnTo>
                <a:lnTo>
                  <a:pt x="734" y="3109"/>
                </a:lnTo>
                <a:lnTo>
                  <a:pt x="732" y="3095"/>
                </a:lnTo>
                <a:lnTo>
                  <a:pt x="722" y="2821"/>
                </a:lnTo>
                <a:lnTo>
                  <a:pt x="229" y="2228"/>
                </a:lnTo>
                <a:lnTo>
                  <a:pt x="200" y="2194"/>
                </a:lnTo>
                <a:lnTo>
                  <a:pt x="173" y="2159"/>
                </a:lnTo>
                <a:lnTo>
                  <a:pt x="150" y="2122"/>
                </a:lnTo>
                <a:lnTo>
                  <a:pt x="129" y="2084"/>
                </a:lnTo>
                <a:lnTo>
                  <a:pt x="112" y="2044"/>
                </a:lnTo>
                <a:lnTo>
                  <a:pt x="100" y="2003"/>
                </a:lnTo>
                <a:lnTo>
                  <a:pt x="91" y="1959"/>
                </a:lnTo>
                <a:lnTo>
                  <a:pt x="86" y="1929"/>
                </a:lnTo>
                <a:lnTo>
                  <a:pt x="1" y="1096"/>
                </a:lnTo>
                <a:lnTo>
                  <a:pt x="0" y="1075"/>
                </a:lnTo>
                <a:lnTo>
                  <a:pt x="3" y="1055"/>
                </a:lnTo>
                <a:lnTo>
                  <a:pt x="8" y="1036"/>
                </a:lnTo>
                <a:lnTo>
                  <a:pt x="17" y="1018"/>
                </a:lnTo>
                <a:lnTo>
                  <a:pt x="28" y="1000"/>
                </a:lnTo>
                <a:lnTo>
                  <a:pt x="43" y="986"/>
                </a:lnTo>
                <a:lnTo>
                  <a:pt x="58" y="976"/>
                </a:lnTo>
                <a:lnTo>
                  <a:pt x="75" y="967"/>
                </a:lnTo>
                <a:lnTo>
                  <a:pt x="93" y="962"/>
                </a:lnTo>
                <a:lnTo>
                  <a:pt x="112" y="960"/>
                </a:lnTo>
                <a:close/>
                <a:moveTo>
                  <a:pt x="3197" y="960"/>
                </a:moveTo>
                <a:lnTo>
                  <a:pt x="3216" y="962"/>
                </a:lnTo>
                <a:lnTo>
                  <a:pt x="3235" y="967"/>
                </a:lnTo>
                <a:lnTo>
                  <a:pt x="3252" y="975"/>
                </a:lnTo>
                <a:lnTo>
                  <a:pt x="3267" y="985"/>
                </a:lnTo>
                <a:lnTo>
                  <a:pt x="3282" y="999"/>
                </a:lnTo>
                <a:lnTo>
                  <a:pt x="3293" y="1016"/>
                </a:lnTo>
                <a:lnTo>
                  <a:pt x="3301" y="1034"/>
                </a:lnTo>
                <a:lnTo>
                  <a:pt x="3307" y="1054"/>
                </a:lnTo>
                <a:lnTo>
                  <a:pt x="3309" y="1074"/>
                </a:lnTo>
                <a:lnTo>
                  <a:pt x="3309" y="1095"/>
                </a:lnTo>
                <a:lnTo>
                  <a:pt x="3223" y="1927"/>
                </a:lnTo>
                <a:lnTo>
                  <a:pt x="3219" y="1958"/>
                </a:lnTo>
                <a:lnTo>
                  <a:pt x="3210" y="2001"/>
                </a:lnTo>
                <a:lnTo>
                  <a:pt x="3197" y="2043"/>
                </a:lnTo>
                <a:lnTo>
                  <a:pt x="3181" y="2082"/>
                </a:lnTo>
                <a:lnTo>
                  <a:pt x="3160" y="2120"/>
                </a:lnTo>
                <a:lnTo>
                  <a:pt x="3136" y="2158"/>
                </a:lnTo>
                <a:lnTo>
                  <a:pt x="3110" y="2193"/>
                </a:lnTo>
                <a:lnTo>
                  <a:pt x="3080" y="2226"/>
                </a:lnTo>
                <a:lnTo>
                  <a:pt x="2588" y="2820"/>
                </a:lnTo>
                <a:lnTo>
                  <a:pt x="2578" y="3093"/>
                </a:lnTo>
                <a:lnTo>
                  <a:pt x="2576" y="3107"/>
                </a:lnTo>
                <a:lnTo>
                  <a:pt x="2570" y="3119"/>
                </a:lnTo>
                <a:lnTo>
                  <a:pt x="2560" y="3129"/>
                </a:lnTo>
                <a:lnTo>
                  <a:pt x="2548" y="3135"/>
                </a:lnTo>
                <a:lnTo>
                  <a:pt x="2534" y="3137"/>
                </a:lnTo>
                <a:lnTo>
                  <a:pt x="2015" y="3140"/>
                </a:lnTo>
                <a:lnTo>
                  <a:pt x="2001" y="3138"/>
                </a:lnTo>
                <a:lnTo>
                  <a:pt x="1989" y="3132"/>
                </a:lnTo>
                <a:lnTo>
                  <a:pt x="1980" y="3122"/>
                </a:lnTo>
                <a:lnTo>
                  <a:pt x="1973" y="3110"/>
                </a:lnTo>
                <a:lnTo>
                  <a:pt x="1971" y="3096"/>
                </a:lnTo>
                <a:lnTo>
                  <a:pt x="1953" y="2765"/>
                </a:lnTo>
                <a:lnTo>
                  <a:pt x="1949" y="2731"/>
                </a:lnTo>
                <a:lnTo>
                  <a:pt x="1948" y="2697"/>
                </a:lnTo>
                <a:lnTo>
                  <a:pt x="1948" y="2667"/>
                </a:lnTo>
                <a:lnTo>
                  <a:pt x="1948" y="2649"/>
                </a:lnTo>
                <a:lnTo>
                  <a:pt x="1949" y="2633"/>
                </a:lnTo>
                <a:lnTo>
                  <a:pt x="1949" y="2622"/>
                </a:lnTo>
                <a:lnTo>
                  <a:pt x="1950" y="2614"/>
                </a:lnTo>
                <a:lnTo>
                  <a:pt x="1950" y="2611"/>
                </a:lnTo>
                <a:lnTo>
                  <a:pt x="1956" y="2588"/>
                </a:lnTo>
                <a:lnTo>
                  <a:pt x="1962" y="2562"/>
                </a:lnTo>
                <a:lnTo>
                  <a:pt x="1970" y="2533"/>
                </a:lnTo>
                <a:lnTo>
                  <a:pt x="1979" y="2502"/>
                </a:lnTo>
                <a:lnTo>
                  <a:pt x="1991" y="2468"/>
                </a:lnTo>
                <a:lnTo>
                  <a:pt x="2006" y="2432"/>
                </a:lnTo>
                <a:lnTo>
                  <a:pt x="2024" y="2395"/>
                </a:lnTo>
                <a:lnTo>
                  <a:pt x="2046" y="2357"/>
                </a:lnTo>
                <a:lnTo>
                  <a:pt x="2074" y="2317"/>
                </a:lnTo>
                <a:lnTo>
                  <a:pt x="2105" y="2277"/>
                </a:lnTo>
                <a:lnTo>
                  <a:pt x="2141" y="2235"/>
                </a:lnTo>
                <a:lnTo>
                  <a:pt x="2184" y="2193"/>
                </a:lnTo>
                <a:lnTo>
                  <a:pt x="2232" y="2151"/>
                </a:lnTo>
                <a:lnTo>
                  <a:pt x="2287" y="2108"/>
                </a:lnTo>
                <a:lnTo>
                  <a:pt x="2304" y="2094"/>
                </a:lnTo>
                <a:lnTo>
                  <a:pt x="2322" y="2078"/>
                </a:lnTo>
                <a:lnTo>
                  <a:pt x="2341" y="2060"/>
                </a:lnTo>
                <a:lnTo>
                  <a:pt x="2358" y="2043"/>
                </a:lnTo>
                <a:lnTo>
                  <a:pt x="2372" y="2026"/>
                </a:lnTo>
                <a:lnTo>
                  <a:pt x="2679" y="1632"/>
                </a:lnTo>
                <a:lnTo>
                  <a:pt x="2693" y="1614"/>
                </a:lnTo>
                <a:lnTo>
                  <a:pt x="2710" y="1599"/>
                </a:lnTo>
                <a:lnTo>
                  <a:pt x="2730" y="1588"/>
                </a:lnTo>
                <a:lnTo>
                  <a:pt x="2752" y="1581"/>
                </a:lnTo>
                <a:lnTo>
                  <a:pt x="2775" y="1578"/>
                </a:lnTo>
                <a:lnTo>
                  <a:pt x="2798" y="1580"/>
                </a:lnTo>
                <a:lnTo>
                  <a:pt x="2822" y="1586"/>
                </a:lnTo>
                <a:lnTo>
                  <a:pt x="2844" y="1596"/>
                </a:lnTo>
                <a:lnTo>
                  <a:pt x="2863" y="1611"/>
                </a:lnTo>
                <a:lnTo>
                  <a:pt x="2879" y="1629"/>
                </a:lnTo>
                <a:lnTo>
                  <a:pt x="2891" y="1650"/>
                </a:lnTo>
                <a:lnTo>
                  <a:pt x="2900" y="1671"/>
                </a:lnTo>
                <a:lnTo>
                  <a:pt x="2904" y="1694"/>
                </a:lnTo>
                <a:lnTo>
                  <a:pt x="2903" y="1717"/>
                </a:lnTo>
                <a:lnTo>
                  <a:pt x="2897" y="1739"/>
                </a:lnTo>
                <a:lnTo>
                  <a:pt x="2888" y="1760"/>
                </a:lnTo>
                <a:lnTo>
                  <a:pt x="2592" y="2242"/>
                </a:lnTo>
                <a:lnTo>
                  <a:pt x="2588" y="2252"/>
                </a:lnTo>
                <a:lnTo>
                  <a:pt x="2588" y="2262"/>
                </a:lnTo>
                <a:lnTo>
                  <a:pt x="2590" y="2272"/>
                </a:lnTo>
                <a:lnTo>
                  <a:pt x="2596" y="2281"/>
                </a:lnTo>
                <a:lnTo>
                  <a:pt x="2604" y="2288"/>
                </a:lnTo>
                <a:lnTo>
                  <a:pt x="2616" y="2291"/>
                </a:lnTo>
                <a:lnTo>
                  <a:pt x="2629" y="2291"/>
                </a:lnTo>
                <a:lnTo>
                  <a:pt x="2639" y="2286"/>
                </a:lnTo>
                <a:lnTo>
                  <a:pt x="2648" y="2278"/>
                </a:lnTo>
                <a:lnTo>
                  <a:pt x="2660" y="2259"/>
                </a:lnTo>
                <a:lnTo>
                  <a:pt x="2662" y="2257"/>
                </a:lnTo>
                <a:lnTo>
                  <a:pt x="2666" y="2251"/>
                </a:lnTo>
                <a:lnTo>
                  <a:pt x="2674" y="2240"/>
                </a:lnTo>
                <a:lnTo>
                  <a:pt x="2684" y="2226"/>
                </a:lnTo>
                <a:lnTo>
                  <a:pt x="2697" y="2208"/>
                </a:lnTo>
                <a:lnTo>
                  <a:pt x="2711" y="2187"/>
                </a:lnTo>
                <a:lnTo>
                  <a:pt x="2727" y="2163"/>
                </a:lnTo>
                <a:lnTo>
                  <a:pt x="2745" y="2136"/>
                </a:lnTo>
                <a:lnTo>
                  <a:pt x="2765" y="2107"/>
                </a:lnTo>
                <a:lnTo>
                  <a:pt x="2785" y="2076"/>
                </a:lnTo>
                <a:lnTo>
                  <a:pt x="2806" y="2044"/>
                </a:lnTo>
                <a:lnTo>
                  <a:pt x="2828" y="2009"/>
                </a:lnTo>
                <a:lnTo>
                  <a:pt x="2850" y="1974"/>
                </a:lnTo>
                <a:lnTo>
                  <a:pt x="2872" y="1938"/>
                </a:lnTo>
                <a:lnTo>
                  <a:pt x="2894" y="1901"/>
                </a:lnTo>
                <a:lnTo>
                  <a:pt x="2917" y="1863"/>
                </a:lnTo>
                <a:lnTo>
                  <a:pt x="2938" y="1824"/>
                </a:lnTo>
                <a:lnTo>
                  <a:pt x="2958" y="1787"/>
                </a:lnTo>
                <a:lnTo>
                  <a:pt x="2977" y="1750"/>
                </a:lnTo>
                <a:lnTo>
                  <a:pt x="2994" y="1713"/>
                </a:lnTo>
                <a:lnTo>
                  <a:pt x="3008" y="1680"/>
                </a:lnTo>
                <a:lnTo>
                  <a:pt x="3018" y="1646"/>
                </a:lnTo>
                <a:lnTo>
                  <a:pt x="3025" y="1612"/>
                </a:lnTo>
                <a:lnTo>
                  <a:pt x="3028" y="1577"/>
                </a:lnTo>
                <a:lnTo>
                  <a:pt x="3029" y="1563"/>
                </a:lnTo>
                <a:lnTo>
                  <a:pt x="3030" y="1551"/>
                </a:lnTo>
                <a:lnTo>
                  <a:pt x="3032" y="1501"/>
                </a:lnTo>
                <a:lnTo>
                  <a:pt x="3036" y="1448"/>
                </a:lnTo>
                <a:lnTo>
                  <a:pt x="3041" y="1392"/>
                </a:lnTo>
                <a:lnTo>
                  <a:pt x="3047" y="1335"/>
                </a:lnTo>
                <a:lnTo>
                  <a:pt x="3054" y="1279"/>
                </a:lnTo>
                <a:lnTo>
                  <a:pt x="3061" y="1225"/>
                </a:lnTo>
                <a:lnTo>
                  <a:pt x="3069" y="1176"/>
                </a:lnTo>
                <a:lnTo>
                  <a:pt x="3071" y="1163"/>
                </a:lnTo>
                <a:lnTo>
                  <a:pt x="3074" y="1146"/>
                </a:lnTo>
                <a:lnTo>
                  <a:pt x="3078" y="1124"/>
                </a:lnTo>
                <a:lnTo>
                  <a:pt x="3083" y="1101"/>
                </a:lnTo>
                <a:lnTo>
                  <a:pt x="3088" y="1076"/>
                </a:lnTo>
                <a:lnTo>
                  <a:pt x="3095" y="1052"/>
                </a:lnTo>
                <a:lnTo>
                  <a:pt x="3103" y="1030"/>
                </a:lnTo>
                <a:lnTo>
                  <a:pt x="3112" y="1011"/>
                </a:lnTo>
                <a:lnTo>
                  <a:pt x="3122" y="995"/>
                </a:lnTo>
                <a:lnTo>
                  <a:pt x="3139" y="979"/>
                </a:lnTo>
                <a:lnTo>
                  <a:pt x="3158" y="968"/>
                </a:lnTo>
                <a:lnTo>
                  <a:pt x="3178" y="961"/>
                </a:lnTo>
                <a:lnTo>
                  <a:pt x="3197" y="960"/>
                </a:lnTo>
                <a:close/>
                <a:moveTo>
                  <a:pt x="2201" y="509"/>
                </a:moveTo>
                <a:lnTo>
                  <a:pt x="2225" y="511"/>
                </a:lnTo>
                <a:lnTo>
                  <a:pt x="2246" y="519"/>
                </a:lnTo>
                <a:lnTo>
                  <a:pt x="2265" y="531"/>
                </a:lnTo>
                <a:lnTo>
                  <a:pt x="2282" y="547"/>
                </a:lnTo>
                <a:lnTo>
                  <a:pt x="2294" y="566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5"/>
                </a:lnTo>
                <a:lnTo>
                  <a:pt x="2294" y="657"/>
                </a:lnTo>
                <a:lnTo>
                  <a:pt x="2282" y="676"/>
                </a:lnTo>
                <a:lnTo>
                  <a:pt x="2265" y="692"/>
                </a:lnTo>
                <a:lnTo>
                  <a:pt x="2246" y="705"/>
                </a:lnTo>
                <a:lnTo>
                  <a:pt x="2225" y="712"/>
                </a:lnTo>
                <a:lnTo>
                  <a:pt x="2201" y="715"/>
                </a:lnTo>
                <a:lnTo>
                  <a:pt x="2177" y="712"/>
                </a:lnTo>
                <a:lnTo>
                  <a:pt x="2156" y="705"/>
                </a:lnTo>
                <a:lnTo>
                  <a:pt x="2137" y="693"/>
                </a:lnTo>
                <a:lnTo>
                  <a:pt x="2121" y="677"/>
                </a:lnTo>
                <a:lnTo>
                  <a:pt x="2108" y="657"/>
                </a:lnTo>
                <a:lnTo>
                  <a:pt x="2100" y="636"/>
                </a:lnTo>
                <a:lnTo>
                  <a:pt x="2098" y="612"/>
                </a:lnTo>
                <a:lnTo>
                  <a:pt x="2100" y="588"/>
                </a:lnTo>
                <a:lnTo>
                  <a:pt x="2108" y="567"/>
                </a:lnTo>
                <a:lnTo>
                  <a:pt x="2120" y="547"/>
                </a:lnTo>
                <a:lnTo>
                  <a:pt x="2136" y="531"/>
                </a:lnTo>
                <a:lnTo>
                  <a:pt x="2155" y="519"/>
                </a:lnTo>
                <a:lnTo>
                  <a:pt x="2177" y="511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1"/>
                </a:lnTo>
                <a:lnTo>
                  <a:pt x="1154" y="519"/>
                </a:lnTo>
                <a:lnTo>
                  <a:pt x="1174" y="531"/>
                </a:lnTo>
                <a:lnTo>
                  <a:pt x="1190" y="547"/>
                </a:lnTo>
                <a:lnTo>
                  <a:pt x="1202" y="566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5"/>
                </a:lnTo>
                <a:lnTo>
                  <a:pt x="1201" y="657"/>
                </a:lnTo>
                <a:lnTo>
                  <a:pt x="1189" y="676"/>
                </a:lnTo>
                <a:lnTo>
                  <a:pt x="1173" y="692"/>
                </a:lnTo>
                <a:lnTo>
                  <a:pt x="1154" y="705"/>
                </a:lnTo>
                <a:lnTo>
                  <a:pt x="1132" y="712"/>
                </a:lnTo>
                <a:lnTo>
                  <a:pt x="1109" y="715"/>
                </a:lnTo>
                <a:lnTo>
                  <a:pt x="1085" y="712"/>
                </a:lnTo>
                <a:lnTo>
                  <a:pt x="1063" y="705"/>
                </a:lnTo>
                <a:lnTo>
                  <a:pt x="1044" y="693"/>
                </a:lnTo>
                <a:lnTo>
                  <a:pt x="1028" y="677"/>
                </a:lnTo>
                <a:lnTo>
                  <a:pt x="1016" y="657"/>
                </a:lnTo>
                <a:lnTo>
                  <a:pt x="1008" y="636"/>
                </a:lnTo>
                <a:lnTo>
                  <a:pt x="1005" y="612"/>
                </a:lnTo>
                <a:lnTo>
                  <a:pt x="1008" y="588"/>
                </a:lnTo>
                <a:lnTo>
                  <a:pt x="1016" y="567"/>
                </a:lnTo>
                <a:lnTo>
                  <a:pt x="1028" y="547"/>
                </a:lnTo>
                <a:lnTo>
                  <a:pt x="1044" y="531"/>
                </a:lnTo>
                <a:lnTo>
                  <a:pt x="1063" y="519"/>
                </a:lnTo>
                <a:lnTo>
                  <a:pt x="1085" y="511"/>
                </a:lnTo>
                <a:lnTo>
                  <a:pt x="1109" y="509"/>
                </a:lnTo>
                <a:close/>
                <a:moveTo>
                  <a:pt x="1640" y="354"/>
                </a:moveTo>
                <a:lnTo>
                  <a:pt x="1631" y="355"/>
                </a:lnTo>
                <a:lnTo>
                  <a:pt x="1626" y="358"/>
                </a:lnTo>
                <a:lnTo>
                  <a:pt x="1623" y="363"/>
                </a:lnTo>
                <a:lnTo>
                  <a:pt x="1622" y="373"/>
                </a:lnTo>
                <a:lnTo>
                  <a:pt x="1622" y="393"/>
                </a:lnTo>
                <a:lnTo>
                  <a:pt x="1622" y="403"/>
                </a:lnTo>
                <a:lnTo>
                  <a:pt x="1620" y="409"/>
                </a:lnTo>
                <a:lnTo>
                  <a:pt x="1618" y="413"/>
                </a:lnTo>
                <a:lnTo>
                  <a:pt x="1612" y="416"/>
                </a:lnTo>
                <a:lnTo>
                  <a:pt x="1602" y="420"/>
                </a:lnTo>
                <a:lnTo>
                  <a:pt x="1580" y="431"/>
                </a:lnTo>
                <a:lnTo>
                  <a:pt x="1562" y="443"/>
                </a:lnTo>
                <a:lnTo>
                  <a:pt x="1547" y="458"/>
                </a:lnTo>
                <a:lnTo>
                  <a:pt x="1535" y="476"/>
                </a:lnTo>
                <a:lnTo>
                  <a:pt x="1527" y="496"/>
                </a:lnTo>
                <a:lnTo>
                  <a:pt x="1524" y="520"/>
                </a:lnTo>
                <a:lnTo>
                  <a:pt x="1525" y="541"/>
                </a:lnTo>
                <a:lnTo>
                  <a:pt x="1529" y="561"/>
                </a:lnTo>
                <a:lnTo>
                  <a:pt x="1538" y="578"/>
                </a:lnTo>
                <a:lnTo>
                  <a:pt x="1550" y="593"/>
                </a:lnTo>
                <a:lnTo>
                  <a:pt x="1564" y="606"/>
                </a:lnTo>
                <a:lnTo>
                  <a:pt x="1581" y="617"/>
                </a:lnTo>
                <a:lnTo>
                  <a:pt x="1605" y="629"/>
                </a:lnTo>
                <a:lnTo>
                  <a:pt x="1629" y="639"/>
                </a:lnTo>
                <a:lnTo>
                  <a:pt x="1653" y="650"/>
                </a:lnTo>
                <a:lnTo>
                  <a:pt x="1667" y="656"/>
                </a:lnTo>
                <a:lnTo>
                  <a:pt x="1680" y="665"/>
                </a:lnTo>
                <a:lnTo>
                  <a:pt x="1689" y="676"/>
                </a:lnTo>
                <a:lnTo>
                  <a:pt x="1694" y="687"/>
                </a:lnTo>
                <a:lnTo>
                  <a:pt x="1694" y="699"/>
                </a:lnTo>
                <a:lnTo>
                  <a:pt x="1691" y="711"/>
                </a:lnTo>
                <a:lnTo>
                  <a:pt x="1683" y="722"/>
                </a:lnTo>
                <a:lnTo>
                  <a:pt x="1671" y="729"/>
                </a:lnTo>
                <a:lnTo>
                  <a:pt x="1655" y="734"/>
                </a:lnTo>
                <a:lnTo>
                  <a:pt x="1641" y="736"/>
                </a:lnTo>
                <a:lnTo>
                  <a:pt x="1625" y="735"/>
                </a:lnTo>
                <a:lnTo>
                  <a:pt x="1601" y="731"/>
                </a:lnTo>
                <a:lnTo>
                  <a:pt x="1577" y="724"/>
                </a:lnTo>
                <a:lnTo>
                  <a:pt x="1555" y="713"/>
                </a:lnTo>
                <a:lnTo>
                  <a:pt x="1547" y="710"/>
                </a:lnTo>
                <a:lnTo>
                  <a:pt x="1541" y="710"/>
                </a:lnTo>
                <a:lnTo>
                  <a:pt x="1537" y="714"/>
                </a:lnTo>
                <a:lnTo>
                  <a:pt x="1534" y="724"/>
                </a:lnTo>
                <a:lnTo>
                  <a:pt x="1523" y="760"/>
                </a:lnTo>
                <a:lnTo>
                  <a:pt x="1521" y="770"/>
                </a:lnTo>
                <a:lnTo>
                  <a:pt x="1522" y="777"/>
                </a:lnTo>
                <a:lnTo>
                  <a:pt x="1527" y="783"/>
                </a:lnTo>
                <a:lnTo>
                  <a:pt x="1536" y="788"/>
                </a:lnTo>
                <a:lnTo>
                  <a:pt x="1557" y="797"/>
                </a:lnTo>
                <a:lnTo>
                  <a:pt x="1578" y="803"/>
                </a:lnTo>
                <a:lnTo>
                  <a:pt x="1599" y="807"/>
                </a:lnTo>
                <a:lnTo>
                  <a:pt x="1609" y="809"/>
                </a:lnTo>
                <a:lnTo>
                  <a:pt x="1615" y="812"/>
                </a:lnTo>
                <a:lnTo>
                  <a:pt x="1617" y="817"/>
                </a:lnTo>
                <a:lnTo>
                  <a:pt x="1617" y="828"/>
                </a:lnTo>
                <a:lnTo>
                  <a:pt x="1617" y="852"/>
                </a:lnTo>
                <a:lnTo>
                  <a:pt x="1618" y="859"/>
                </a:lnTo>
                <a:lnTo>
                  <a:pt x="1621" y="864"/>
                </a:lnTo>
                <a:lnTo>
                  <a:pt x="1626" y="867"/>
                </a:lnTo>
                <a:lnTo>
                  <a:pt x="1633" y="868"/>
                </a:lnTo>
                <a:lnTo>
                  <a:pt x="1668" y="868"/>
                </a:lnTo>
                <a:lnTo>
                  <a:pt x="1673" y="868"/>
                </a:lnTo>
                <a:lnTo>
                  <a:pt x="1676" y="866"/>
                </a:lnTo>
                <a:lnTo>
                  <a:pt x="1679" y="864"/>
                </a:lnTo>
                <a:lnTo>
                  <a:pt x="1681" y="861"/>
                </a:lnTo>
                <a:lnTo>
                  <a:pt x="1683" y="857"/>
                </a:lnTo>
                <a:lnTo>
                  <a:pt x="1683" y="853"/>
                </a:lnTo>
                <a:lnTo>
                  <a:pt x="1683" y="836"/>
                </a:lnTo>
                <a:lnTo>
                  <a:pt x="1683" y="819"/>
                </a:lnTo>
                <a:lnTo>
                  <a:pt x="1684" y="810"/>
                </a:lnTo>
                <a:lnTo>
                  <a:pt x="1689" y="804"/>
                </a:lnTo>
                <a:lnTo>
                  <a:pt x="1698" y="800"/>
                </a:lnTo>
                <a:lnTo>
                  <a:pt x="1722" y="791"/>
                </a:lnTo>
                <a:lnTo>
                  <a:pt x="1742" y="778"/>
                </a:lnTo>
                <a:lnTo>
                  <a:pt x="1760" y="760"/>
                </a:lnTo>
                <a:lnTo>
                  <a:pt x="1774" y="741"/>
                </a:lnTo>
                <a:lnTo>
                  <a:pt x="1782" y="721"/>
                </a:lnTo>
                <a:lnTo>
                  <a:pt x="1786" y="698"/>
                </a:lnTo>
                <a:lnTo>
                  <a:pt x="1786" y="677"/>
                </a:lnTo>
                <a:lnTo>
                  <a:pt x="1782" y="656"/>
                </a:lnTo>
                <a:lnTo>
                  <a:pt x="1774" y="636"/>
                </a:lnTo>
                <a:lnTo>
                  <a:pt x="1761" y="618"/>
                </a:lnTo>
                <a:lnTo>
                  <a:pt x="1745" y="602"/>
                </a:lnTo>
                <a:lnTo>
                  <a:pt x="1726" y="589"/>
                </a:lnTo>
                <a:lnTo>
                  <a:pt x="1695" y="574"/>
                </a:lnTo>
                <a:lnTo>
                  <a:pt x="1663" y="561"/>
                </a:lnTo>
                <a:lnTo>
                  <a:pt x="1651" y="555"/>
                </a:lnTo>
                <a:lnTo>
                  <a:pt x="1639" y="549"/>
                </a:lnTo>
                <a:lnTo>
                  <a:pt x="1628" y="541"/>
                </a:lnTo>
                <a:lnTo>
                  <a:pt x="1620" y="532"/>
                </a:lnTo>
                <a:lnTo>
                  <a:pt x="1616" y="522"/>
                </a:lnTo>
                <a:lnTo>
                  <a:pt x="1616" y="512"/>
                </a:lnTo>
                <a:lnTo>
                  <a:pt x="1619" y="503"/>
                </a:lnTo>
                <a:lnTo>
                  <a:pt x="1626" y="494"/>
                </a:lnTo>
                <a:lnTo>
                  <a:pt x="1636" y="488"/>
                </a:lnTo>
                <a:lnTo>
                  <a:pt x="1646" y="485"/>
                </a:lnTo>
                <a:lnTo>
                  <a:pt x="1657" y="484"/>
                </a:lnTo>
                <a:lnTo>
                  <a:pt x="1684" y="484"/>
                </a:lnTo>
                <a:lnTo>
                  <a:pt x="1710" y="489"/>
                </a:lnTo>
                <a:lnTo>
                  <a:pt x="1736" y="499"/>
                </a:lnTo>
                <a:lnTo>
                  <a:pt x="1744" y="502"/>
                </a:lnTo>
                <a:lnTo>
                  <a:pt x="1749" y="502"/>
                </a:lnTo>
                <a:lnTo>
                  <a:pt x="1754" y="498"/>
                </a:lnTo>
                <a:lnTo>
                  <a:pt x="1757" y="490"/>
                </a:lnTo>
                <a:lnTo>
                  <a:pt x="1763" y="470"/>
                </a:lnTo>
                <a:lnTo>
                  <a:pt x="1769" y="448"/>
                </a:lnTo>
                <a:lnTo>
                  <a:pt x="1770" y="440"/>
                </a:lnTo>
                <a:lnTo>
                  <a:pt x="1766" y="434"/>
                </a:lnTo>
                <a:lnTo>
                  <a:pt x="1759" y="428"/>
                </a:lnTo>
                <a:lnTo>
                  <a:pt x="1735" y="419"/>
                </a:lnTo>
                <a:lnTo>
                  <a:pt x="1710" y="413"/>
                </a:lnTo>
                <a:lnTo>
                  <a:pt x="1698" y="411"/>
                </a:lnTo>
                <a:lnTo>
                  <a:pt x="1692" y="409"/>
                </a:lnTo>
                <a:lnTo>
                  <a:pt x="1688" y="405"/>
                </a:lnTo>
                <a:lnTo>
                  <a:pt x="1687" y="398"/>
                </a:lnTo>
                <a:lnTo>
                  <a:pt x="1687" y="387"/>
                </a:lnTo>
                <a:lnTo>
                  <a:pt x="1686" y="371"/>
                </a:lnTo>
                <a:lnTo>
                  <a:pt x="1684" y="361"/>
                </a:lnTo>
                <a:lnTo>
                  <a:pt x="1680" y="356"/>
                </a:lnTo>
                <a:lnTo>
                  <a:pt x="1670" y="355"/>
                </a:lnTo>
                <a:lnTo>
                  <a:pt x="1654" y="354"/>
                </a:lnTo>
                <a:lnTo>
                  <a:pt x="1640" y="354"/>
                </a:lnTo>
                <a:close/>
                <a:moveTo>
                  <a:pt x="1655" y="237"/>
                </a:moveTo>
                <a:lnTo>
                  <a:pt x="1702" y="240"/>
                </a:lnTo>
                <a:lnTo>
                  <a:pt x="1747" y="248"/>
                </a:lnTo>
                <a:lnTo>
                  <a:pt x="1790" y="262"/>
                </a:lnTo>
                <a:lnTo>
                  <a:pt x="1832" y="281"/>
                </a:lnTo>
                <a:lnTo>
                  <a:pt x="1870" y="304"/>
                </a:lnTo>
                <a:lnTo>
                  <a:pt x="1904" y="331"/>
                </a:lnTo>
                <a:lnTo>
                  <a:pt x="1935" y="362"/>
                </a:lnTo>
                <a:lnTo>
                  <a:pt x="1963" y="397"/>
                </a:lnTo>
                <a:lnTo>
                  <a:pt x="1986" y="436"/>
                </a:lnTo>
                <a:lnTo>
                  <a:pt x="2005" y="477"/>
                </a:lnTo>
                <a:lnTo>
                  <a:pt x="2018" y="520"/>
                </a:lnTo>
                <a:lnTo>
                  <a:pt x="2027" y="565"/>
                </a:lnTo>
                <a:lnTo>
                  <a:pt x="2030" y="612"/>
                </a:lnTo>
                <a:lnTo>
                  <a:pt x="2027" y="659"/>
                </a:lnTo>
                <a:lnTo>
                  <a:pt x="2018" y="704"/>
                </a:lnTo>
                <a:lnTo>
                  <a:pt x="2005" y="748"/>
                </a:lnTo>
                <a:lnTo>
                  <a:pt x="1986" y="789"/>
                </a:lnTo>
                <a:lnTo>
                  <a:pt x="1963" y="827"/>
                </a:lnTo>
                <a:lnTo>
                  <a:pt x="1935" y="861"/>
                </a:lnTo>
                <a:lnTo>
                  <a:pt x="1904" y="893"/>
                </a:lnTo>
                <a:lnTo>
                  <a:pt x="1870" y="920"/>
                </a:lnTo>
                <a:lnTo>
                  <a:pt x="1832" y="943"/>
                </a:lnTo>
                <a:lnTo>
                  <a:pt x="1790" y="962"/>
                </a:lnTo>
                <a:lnTo>
                  <a:pt x="1747" y="976"/>
                </a:lnTo>
                <a:lnTo>
                  <a:pt x="1702" y="984"/>
                </a:lnTo>
                <a:lnTo>
                  <a:pt x="1655" y="987"/>
                </a:lnTo>
                <a:lnTo>
                  <a:pt x="1608" y="984"/>
                </a:lnTo>
                <a:lnTo>
                  <a:pt x="1563" y="976"/>
                </a:lnTo>
                <a:lnTo>
                  <a:pt x="1520" y="962"/>
                </a:lnTo>
                <a:lnTo>
                  <a:pt x="1478" y="943"/>
                </a:lnTo>
                <a:lnTo>
                  <a:pt x="1440" y="920"/>
                </a:lnTo>
                <a:lnTo>
                  <a:pt x="1405" y="893"/>
                </a:lnTo>
                <a:lnTo>
                  <a:pt x="1374" y="861"/>
                </a:lnTo>
                <a:lnTo>
                  <a:pt x="1347" y="827"/>
                </a:lnTo>
                <a:lnTo>
                  <a:pt x="1324" y="789"/>
                </a:lnTo>
                <a:lnTo>
                  <a:pt x="1305" y="748"/>
                </a:lnTo>
                <a:lnTo>
                  <a:pt x="1291" y="704"/>
                </a:lnTo>
                <a:lnTo>
                  <a:pt x="1283" y="659"/>
                </a:lnTo>
                <a:lnTo>
                  <a:pt x="1280" y="612"/>
                </a:lnTo>
                <a:lnTo>
                  <a:pt x="1283" y="565"/>
                </a:lnTo>
                <a:lnTo>
                  <a:pt x="1291" y="520"/>
                </a:lnTo>
                <a:lnTo>
                  <a:pt x="1305" y="477"/>
                </a:lnTo>
                <a:lnTo>
                  <a:pt x="1324" y="436"/>
                </a:lnTo>
                <a:lnTo>
                  <a:pt x="1347" y="397"/>
                </a:lnTo>
                <a:lnTo>
                  <a:pt x="1374" y="362"/>
                </a:lnTo>
                <a:lnTo>
                  <a:pt x="1405" y="331"/>
                </a:lnTo>
                <a:lnTo>
                  <a:pt x="1440" y="304"/>
                </a:lnTo>
                <a:lnTo>
                  <a:pt x="1478" y="281"/>
                </a:lnTo>
                <a:lnTo>
                  <a:pt x="1520" y="262"/>
                </a:lnTo>
                <a:lnTo>
                  <a:pt x="1563" y="248"/>
                </a:lnTo>
                <a:lnTo>
                  <a:pt x="1608" y="240"/>
                </a:lnTo>
                <a:lnTo>
                  <a:pt x="1655" y="237"/>
                </a:lnTo>
                <a:close/>
                <a:moveTo>
                  <a:pt x="1013" y="147"/>
                </a:moveTo>
                <a:lnTo>
                  <a:pt x="1016" y="163"/>
                </a:lnTo>
                <a:lnTo>
                  <a:pt x="1016" y="179"/>
                </a:lnTo>
                <a:lnTo>
                  <a:pt x="1013" y="210"/>
                </a:lnTo>
                <a:lnTo>
                  <a:pt x="1005" y="239"/>
                </a:lnTo>
                <a:lnTo>
                  <a:pt x="992" y="266"/>
                </a:lnTo>
                <a:lnTo>
                  <a:pt x="975" y="290"/>
                </a:lnTo>
                <a:lnTo>
                  <a:pt x="954" y="311"/>
                </a:lnTo>
                <a:lnTo>
                  <a:pt x="929" y="328"/>
                </a:lnTo>
                <a:lnTo>
                  <a:pt x="902" y="341"/>
                </a:lnTo>
                <a:lnTo>
                  <a:pt x="873" y="349"/>
                </a:lnTo>
                <a:lnTo>
                  <a:pt x="842" y="352"/>
                </a:lnTo>
                <a:lnTo>
                  <a:pt x="827" y="351"/>
                </a:lnTo>
                <a:lnTo>
                  <a:pt x="812" y="349"/>
                </a:lnTo>
                <a:lnTo>
                  <a:pt x="812" y="876"/>
                </a:lnTo>
                <a:lnTo>
                  <a:pt x="842" y="873"/>
                </a:lnTo>
                <a:lnTo>
                  <a:pt x="873" y="876"/>
                </a:lnTo>
                <a:lnTo>
                  <a:pt x="902" y="884"/>
                </a:lnTo>
                <a:lnTo>
                  <a:pt x="929" y="896"/>
                </a:lnTo>
                <a:lnTo>
                  <a:pt x="954" y="914"/>
                </a:lnTo>
                <a:lnTo>
                  <a:pt x="975" y="934"/>
                </a:lnTo>
                <a:lnTo>
                  <a:pt x="992" y="959"/>
                </a:lnTo>
                <a:lnTo>
                  <a:pt x="1005" y="985"/>
                </a:lnTo>
                <a:lnTo>
                  <a:pt x="1013" y="1016"/>
                </a:lnTo>
                <a:lnTo>
                  <a:pt x="1016" y="1047"/>
                </a:lnTo>
                <a:lnTo>
                  <a:pt x="1015" y="1063"/>
                </a:lnTo>
                <a:lnTo>
                  <a:pt x="1013" y="1078"/>
                </a:lnTo>
                <a:lnTo>
                  <a:pt x="2281" y="1078"/>
                </a:lnTo>
                <a:lnTo>
                  <a:pt x="2280" y="1057"/>
                </a:lnTo>
                <a:lnTo>
                  <a:pt x="2283" y="1026"/>
                </a:lnTo>
                <a:lnTo>
                  <a:pt x="2291" y="996"/>
                </a:lnTo>
                <a:lnTo>
                  <a:pt x="2304" y="969"/>
                </a:lnTo>
                <a:lnTo>
                  <a:pt x="2321" y="945"/>
                </a:lnTo>
                <a:lnTo>
                  <a:pt x="2342" y="924"/>
                </a:lnTo>
                <a:lnTo>
                  <a:pt x="2367" y="907"/>
                </a:lnTo>
                <a:lnTo>
                  <a:pt x="2394" y="894"/>
                </a:lnTo>
                <a:lnTo>
                  <a:pt x="2423" y="886"/>
                </a:lnTo>
                <a:lnTo>
                  <a:pt x="2454" y="883"/>
                </a:lnTo>
                <a:lnTo>
                  <a:pt x="2476" y="884"/>
                </a:lnTo>
                <a:lnTo>
                  <a:pt x="2496" y="888"/>
                </a:lnTo>
                <a:lnTo>
                  <a:pt x="2496" y="356"/>
                </a:lnTo>
                <a:lnTo>
                  <a:pt x="2476" y="360"/>
                </a:lnTo>
                <a:lnTo>
                  <a:pt x="2455" y="362"/>
                </a:lnTo>
                <a:lnTo>
                  <a:pt x="2424" y="359"/>
                </a:lnTo>
                <a:lnTo>
                  <a:pt x="2394" y="351"/>
                </a:lnTo>
                <a:lnTo>
                  <a:pt x="2367" y="338"/>
                </a:lnTo>
                <a:lnTo>
                  <a:pt x="2342" y="321"/>
                </a:lnTo>
                <a:lnTo>
                  <a:pt x="2321" y="300"/>
                </a:lnTo>
                <a:lnTo>
                  <a:pt x="2304" y="276"/>
                </a:lnTo>
                <a:lnTo>
                  <a:pt x="2292" y="249"/>
                </a:lnTo>
                <a:lnTo>
                  <a:pt x="2283" y="220"/>
                </a:lnTo>
                <a:lnTo>
                  <a:pt x="2281" y="189"/>
                </a:lnTo>
                <a:lnTo>
                  <a:pt x="2282" y="167"/>
                </a:lnTo>
                <a:lnTo>
                  <a:pt x="2286" y="147"/>
                </a:lnTo>
                <a:lnTo>
                  <a:pt x="1013" y="147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3"/>
                </a:lnTo>
                <a:lnTo>
                  <a:pt x="2532" y="11"/>
                </a:lnTo>
                <a:lnTo>
                  <a:pt x="2558" y="23"/>
                </a:lnTo>
                <a:lnTo>
                  <a:pt x="2582" y="40"/>
                </a:lnTo>
                <a:lnTo>
                  <a:pt x="2603" y="61"/>
                </a:lnTo>
                <a:lnTo>
                  <a:pt x="2620" y="85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2"/>
                </a:lnTo>
                <a:lnTo>
                  <a:pt x="2644" y="1053"/>
                </a:lnTo>
                <a:lnTo>
                  <a:pt x="2641" y="1084"/>
                </a:lnTo>
                <a:lnTo>
                  <a:pt x="2633" y="1113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4"/>
                </a:lnTo>
                <a:lnTo>
                  <a:pt x="2558" y="1201"/>
                </a:lnTo>
                <a:lnTo>
                  <a:pt x="2532" y="1214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2"/>
                </a:lnTo>
                <a:lnTo>
                  <a:pt x="778" y="1214"/>
                </a:lnTo>
                <a:lnTo>
                  <a:pt x="752" y="1201"/>
                </a:lnTo>
                <a:lnTo>
                  <a:pt x="728" y="1184"/>
                </a:lnTo>
                <a:lnTo>
                  <a:pt x="707" y="1164"/>
                </a:lnTo>
                <a:lnTo>
                  <a:pt x="689" y="1140"/>
                </a:lnTo>
                <a:lnTo>
                  <a:pt x="676" y="1113"/>
                </a:lnTo>
                <a:lnTo>
                  <a:pt x="668" y="1084"/>
                </a:lnTo>
                <a:lnTo>
                  <a:pt x="666" y="1053"/>
                </a:lnTo>
                <a:lnTo>
                  <a:pt x="666" y="172"/>
                </a:lnTo>
                <a:lnTo>
                  <a:pt x="668" y="140"/>
                </a:lnTo>
                <a:lnTo>
                  <a:pt x="676" y="112"/>
                </a:lnTo>
                <a:lnTo>
                  <a:pt x="689" y="85"/>
                </a:lnTo>
                <a:lnTo>
                  <a:pt x="707" y="61"/>
                </a:lnTo>
                <a:lnTo>
                  <a:pt x="727" y="41"/>
                </a:lnTo>
                <a:lnTo>
                  <a:pt x="751" y="24"/>
                </a:lnTo>
                <a:lnTo>
                  <a:pt x="778" y="11"/>
                </a:lnTo>
                <a:lnTo>
                  <a:pt x="807" y="3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31"/>
          <p:cNvSpPr>
            <a:spLocks noEditPoints="1"/>
          </p:cNvSpPr>
          <p:nvPr/>
        </p:nvSpPr>
        <p:spPr bwMode="auto">
          <a:xfrm>
            <a:off x="6267021" y="5776913"/>
            <a:ext cx="584200" cy="554038"/>
          </a:xfrm>
          <a:custGeom>
            <a:avLst/>
            <a:gdLst>
              <a:gd name="T0" fmla="*/ 2057 w 3309"/>
              <a:gd name="T1" fmla="*/ 2014 h 3139"/>
              <a:gd name="T2" fmla="*/ 1142 w 3309"/>
              <a:gd name="T3" fmla="*/ 1873 h 3139"/>
              <a:gd name="T4" fmla="*/ 2320 w 3309"/>
              <a:gd name="T5" fmla="*/ 1741 h 3139"/>
              <a:gd name="T6" fmla="*/ 880 w 3309"/>
              <a:gd name="T7" fmla="*/ 1615 h 3139"/>
              <a:gd name="T8" fmla="*/ 2597 w 3309"/>
              <a:gd name="T9" fmla="*/ 1465 h 3139"/>
              <a:gd name="T10" fmla="*/ 736 w 3309"/>
              <a:gd name="T11" fmla="*/ 1361 h 3139"/>
              <a:gd name="T12" fmla="*/ 577 w 3309"/>
              <a:gd name="T13" fmla="*/ 1337 h 3139"/>
              <a:gd name="T14" fmla="*/ 516 w 3309"/>
              <a:gd name="T15" fmla="*/ 1325 h 3139"/>
              <a:gd name="T16" fmla="*/ 2780 w 3309"/>
              <a:gd name="T17" fmla="*/ 1385 h 3139"/>
              <a:gd name="T18" fmla="*/ 2749 w 3309"/>
              <a:gd name="T19" fmla="*/ 1280 h 3139"/>
              <a:gd name="T20" fmla="*/ 2962 w 3309"/>
              <a:gd name="T21" fmla="*/ 1254 h 3139"/>
              <a:gd name="T22" fmla="*/ 2856 w 3309"/>
              <a:gd name="T23" fmla="*/ 1474 h 3139"/>
              <a:gd name="T24" fmla="*/ 2947 w 3309"/>
              <a:gd name="T25" fmla="*/ 1086 h 3139"/>
              <a:gd name="T26" fmla="*/ 415 w 3309"/>
              <a:gd name="T27" fmla="*/ 1244 h 3139"/>
              <a:gd name="T28" fmla="*/ 372 w 3309"/>
              <a:gd name="T29" fmla="*/ 1508 h 3139"/>
              <a:gd name="T30" fmla="*/ 112 w 3309"/>
              <a:gd name="T31" fmla="*/ 959 h 3139"/>
              <a:gd name="T32" fmla="*/ 241 w 3309"/>
              <a:gd name="T33" fmla="*/ 1176 h 3139"/>
              <a:gd name="T34" fmla="*/ 316 w 3309"/>
              <a:gd name="T35" fmla="*/ 1712 h 3139"/>
              <a:gd name="T36" fmla="*/ 582 w 3309"/>
              <a:gd name="T37" fmla="*/ 2163 h 3139"/>
              <a:gd name="T38" fmla="*/ 714 w 3309"/>
              <a:gd name="T39" fmla="*/ 2280 h 3139"/>
              <a:gd name="T40" fmla="*/ 466 w 3309"/>
              <a:gd name="T41" fmla="*/ 1596 h 3139"/>
              <a:gd name="T42" fmla="*/ 1005 w 3309"/>
              <a:gd name="T43" fmla="*/ 2094 h 3139"/>
              <a:gd name="T44" fmla="*/ 1348 w 3309"/>
              <a:gd name="T45" fmla="*/ 2561 h 3139"/>
              <a:gd name="T46" fmla="*/ 1330 w 3309"/>
              <a:gd name="T47" fmla="*/ 3121 h 3139"/>
              <a:gd name="T48" fmla="*/ 173 w 3309"/>
              <a:gd name="T49" fmla="*/ 2157 h 3139"/>
              <a:gd name="T50" fmla="*/ 43 w 3309"/>
              <a:gd name="T51" fmla="*/ 986 h 3139"/>
              <a:gd name="T52" fmla="*/ 3307 w 3309"/>
              <a:gd name="T53" fmla="*/ 1053 h 3139"/>
              <a:gd name="T54" fmla="*/ 2578 w 3309"/>
              <a:gd name="T55" fmla="*/ 3093 h 3139"/>
              <a:gd name="T56" fmla="*/ 1949 w 3309"/>
              <a:gd name="T57" fmla="*/ 2730 h 3139"/>
              <a:gd name="T58" fmla="*/ 2006 w 3309"/>
              <a:gd name="T59" fmla="*/ 2431 h 3139"/>
              <a:gd name="T60" fmla="*/ 2372 w 3309"/>
              <a:gd name="T61" fmla="*/ 2025 h 3139"/>
              <a:gd name="T62" fmla="*/ 2900 w 3309"/>
              <a:gd name="T63" fmla="*/ 1671 h 3139"/>
              <a:gd name="T64" fmla="*/ 2639 w 3309"/>
              <a:gd name="T65" fmla="*/ 2285 h 3139"/>
              <a:gd name="T66" fmla="*/ 2806 w 3309"/>
              <a:gd name="T67" fmla="*/ 2043 h 3139"/>
              <a:gd name="T68" fmla="*/ 3028 w 3309"/>
              <a:gd name="T69" fmla="*/ 1576 h 3139"/>
              <a:gd name="T70" fmla="*/ 3083 w 3309"/>
              <a:gd name="T71" fmla="*/ 1100 h 3139"/>
              <a:gd name="T72" fmla="*/ 2265 w 3309"/>
              <a:gd name="T73" fmla="*/ 531 h 3139"/>
              <a:gd name="T74" fmla="*/ 2155 w 3309"/>
              <a:gd name="T75" fmla="*/ 705 h 3139"/>
              <a:gd name="T76" fmla="*/ 1109 w 3309"/>
              <a:gd name="T77" fmla="*/ 509 h 3139"/>
              <a:gd name="T78" fmla="*/ 1132 w 3309"/>
              <a:gd name="T79" fmla="*/ 712 h 3139"/>
              <a:gd name="T80" fmla="*/ 1063 w 3309"/>
              <a:gd name="T81" fmla="*/ 519 h 3139"/>
              <a:gd name="T82" fmla="*/ 1492 w 3309"/>
              <a:gd name="T83" fmla="*/ 539 h 3139"/>
              <a:gd name="T84" fmla="*/ 1482 w 3309"/>
              <a:gd name="T85" fmla="*/ 594 h 3139"/>
              <a:gd name="T86" fmla="*/ 1444 w 3309"/>
              <a:gd name="T87" fmla="*/ 672 h 3139"/>
              <a:gd name="T88" fmla="*/ 1716 w 3309"/>
              <a:gd name="T89" fmla="*/ 821 h 3139"/>
              <a:gd name="T90" fmla="*/ 1716 w 3309"/>
              <a:gd name="T91" fmla="*/ 742 h 3139"/>
              <a:gd name="T92" fmla="*/ 1674 w 3309"/>
              <a:gd name="T93" fmla="*/ 663 h 3139"/>
              <a:gd name="T94" fmla="*/ 1673 w 3309"/>
              <a:gd name="T95" fmla="*/ 588 h 3139"/>
              <a:gd name="T96" fmla="*/ 1608 w 3309"/>
              <a:gd name="T97" fmla="*/ 494 h 3139"/>
              <a:gd name="T98" fmla="*/ 1792 w 3309"/>
              <a:gd name="T99" fmla="*/ 427 h 3139"/>
              <a:gd name="T100" fmla="*/ 1934 w 3309"/>
              <a:gd name="T101" fmla="*/ 362 h 3139"/>
              <a:gd name="T102" fmla="*/ 1903 w 3309"/>
              <a:gd name="T103" fmla="*/ 892 h 3139"/>
              <a:gd name="T104" fmla="*/ 1375 w 3309"/>
              <a:gd name="T105" fmla="*/ 861 h 3139"/>
              <a:gd name="T106" fmla="*/ 1406 w 3309"/>
              <a:gd name="T107" fmla="*/ 331 h 3139"/>
              <a:gd name="T108" fmla="*/ 975 w 3309"/>
              <a:gd name="T109" fmla="*/ 289 h 3139"/>
              <a:gd name="T110" fmla="*/ 930 w 3309"/>
              <a:gd name="T111" fmla="*/ 896 h 3139"/>
              <a:gd name="T112" fmla="*/ 2304 w 3309"/>
              <a:gd name="T113" fmla="*/ 968 h 3139"/>
              <a:gd name="T114" fmla="*/ 2394 w 3309"/>
              <a:gd name="T115" fmla="*/ 350 h 3139"/>
              <a:gd name="T116" fmla="*/ 2503 w 3309"/>
              <a:gd name="T117" fmla="*/ 2 h 3139"/>
              <a:gd name="T118" fmla="*/ 2603 w 3309"/>
              <a:gd name="T119" fmla="*/ 1163 h 3139"/>
              <a:gd name="T120" fmla="*/ 676 w 3309"/>
              <a:gd name="T121" fmla="*/ 1112 h 3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9" h="3139">
                <a:moveTo>
                  <a:pt x="1162" y="1871"/>
                </a:moveTo>
                <a:lnTo>
                  <a:pt x="2038" y="1871"/>
                </a:lnTo>
                <a:lnTo>
                  <a:pt x="2057" y="1873"/>
                </a:lnTo>
                <a:lnTo>
                  <a:pt x="2076" y="1881"/>
                </a:lnTo>
                <a:lnTo>
                  <a:pt x="2091" y="1892"/>
                </a:lnTo>
                <a:lnTo>
                  <a:pt x="2102" y="1907"/>
                </a:lnTo>
                <a:lnTo>
                  <a:pt x="2109" y="1924"/>
                </a:lnTo>
                <a:lnTo>
                  <a:pt x="2112" y="1944"/>
                </a:lnTo>
                <a:lnTo>
                  <a:pt x="2109" y="1963"/>
                </a:lnTo>
                <a:lnTo>
                  <a:pt x="2102" y="1981"/>
                </a:lnTo>
                <a:lnTo>
                  <a:pt x="2091" y="1995"/>
                </a:lnTo>
                <a:lnTo>
                  <a:pt x="2076" y="2007"/>
                </a:lnTo>
                <a:lnTo>
                  <a:pt x="2057" y="2014"/>
                </a:lnTo>
                <a:lnTo>
                  <a:pt x="2038" y="2017"/>
                </a:lnTo>
                <a:lnTo>
                  <a:pt x="1162" y="2017"/>
                </a:lnTo>
                <a:lnTo>
                  <a:pt x="1142" y="2014"/>
                </a:lnTo>
                <a:lnTo>
                  <a:pt x="1125" y="2007"/>
                </a:lnTo>
                <a:lnTo>
                  <a:pt x="1110" y="1995"/>
                </a:lnTo>
                <a:lnTo>
                  <a:pt x="1099" y="1981"/>
                </a:lnTo>
                <a:lnTo>
                  <a:pt x="1092" y="1963"/>
                </a:lnTo>
                <a:lnTo>
                  <a:pt x="1089" y="1944"/>
                </a:lnTo>
                <a:lnTo>
                  <a:pt x="1092" y="1924"/>
                </a:lnTo>
                <a:lnTo>
                  <a:pt x="1099" y="1907"/>
                </a:lnTo>
                <a:lnTo>
                  <a:pt x="1110" y="1892"/>
                </a:lnTo>
                <a:lnTo>
                  <a:pt x="1125" y="1881"/>
                </a:lnTo>
                <a:lnTo>
                  <a:pt x="1142" y="1873"/>
                </a:lnTo>
                <a:lnTo>
                  <a:pt x="1162" y="1871"/>
                </a:lnTo>
                <a:close/>
                <a:moveTo>
                  <a:pt x="917" y="1605"/>
                </a:moveTo>
                <a:lnTo>
                  <a:pt x="2283" y="1605"/>
                </a:lnTo>
                <a:lnTo>
                  <a:pt x="2303" y="1608"/>
                </a:lnTo>
                <a:lnTo>
                  <a:pt x="2320" y="1615"/>
                </a:lnTo>
                <a:lnTo>
                  <a:pt x="2335" y="1626"/>
                </a:lnTo>
                <a:lnTo>
                  <a:pt x="2347" y="1641"/>
                </a:lnTo>
                <a:lnTo>
                  <a:pt x="2355" y="1659"/>
                </a:lnTo>
                <a:lnTo>
                  <a:pt x="2357" y="1678"/>
                </a:lnTo>
                <a:lnTo>
                  <a:pt x="2355" y="1697"/>
                </a:lnTo>
                <a:lnTo>
                  <a:pt x="2347" y="1715"/>
                </a:lnTo>
                <a:lnTo>
                  <a:pt x="2335" y="1730"/>
                </a:lnTo>
                <a:lnTo>
                  <a:pt x="2320" y="1741"/>
                </a:lnTo>
                <a:lnTo>
                  <a:pt x="2303" y="1748"/>
                </a:lnTo>
                <a:lnTo>
                  <a:pt x="2283" y="1751"/>
                </a:lnTo>
                <a:lnTo>
                  <a:pt x="917" y="1751"/>
                </a:lnTo>
                <a:lnTo>
                  <a:pt x="898" y="1748"/>
                </a:lnTo>
                <a:lnTo>
                  <a:pt x="880" y="1741"/>
                </a:lnTo>
                <a:lnTo>
                  <a:pt x="866" y="1730"/>
                </a:lnTo>
                <a:lnTo>
                  <a:pt x="854" y="1715"/>
                </a:lnTo>
                <a:lnTo>
                  <a:pt x="847" y="1697"/>
                </a:lnTo>
                <a:lnTo>
                  <a:pt x="844" y="1678"/>
                </a:lnTo>
                <a:lnTo>
                  <a:pt x="847" y="1659"/>
                </a:lnTo>
                <a:lnTo>
                  <a:pt x="854" y="1641"/>
                </a:lnTo>
                <a:lnTo>
                  <a:pt x="866" y="1626"/>
                </a:lnTo>
                <a:lnTo>
                  <a:pt x="880" y="1615"/>
                </a:lnTo>
                <a:lnTo>
                  <a:pt x="898" y="1608"/>
                </a:lnTo>
                <a:lnTo>
                  <a:pt x="917" y="1605"/>
                </a:lnTo>
                <a:close/>
                <a:moveTo>
                  <a:pt x="788" y="1340"/>
                </a:moveTo>
                <a:lnTo>
                  <a:pt x="2546" y="1340"/>
                </a:lnTo>
                <a:lnTo>
                  <a:pt x="2565" y="1343"/>
                </a:lnTo>
                <a:lnTo>
                  <a:pt x="2583" y="1350"/>
                </a:lnTo>
                <a:lnTo>
                  <a:pt x="2597" y="1361"/>
                </a:lnTo>
                <a:lnTo>
                  <a:pt x="2609" y="1376"/>
                </a:lnTo>
                <a:lnTo>
                  <a:pt x="2616" y="1394"/>
                </a:lnTo>
                <a:lnTo>
                  <a:pt x="2619" y="1413"/>
                </a:lnTo>
                <a:lnTo>
                  <a:pt x="2616" y="1432"/>
                </a:lnTo>
                <a:lnTo>
                  <a:pt x="2609" y="1450"/>
                </a:lnTo>
                <a:lnTo>
                  <a:pt x="2597" y="1465"/>
                </a:lnTo>
                <a:lnTo>
                  <a:pt x="2583" y="1476"/>
                </a:lnTo>
                <a:lnTo>
                  <a:pt x="2565" y="1483"/>
                </a:lnTo>
                <a:lnTo>
                  <a:pt x="2546" y="1486"/>
                </a:lnTo>
                <a:lnTo>
                  <a:pt x="788" y="1486"/>
                </a:lnTo>
                <a:lnTo>
                  <a:pt x="768" y="1483"/>
                </a:lnTo>
                <a:lnTo>
                  <a:pt x="751" y="1476"/>
                </a:lnTo>
                <a:lnTo>
                  <a:pt x="736" y="1465"/>
                </a:lnTo>
                <a:lnTo>
                  <a:pt x="725" y="1450"/>
                </a:lnTo>
                <a:lnTo>
                  <a:pt x="717" y="1432"/>
                </a:lnTo>
                <a:lnTo>
                  <a:pt x="715" y="1413"/>
                </a:lnTo>
                <a:lnTo>
                  <a:pt x="717" y="1394"/>
                </a:lnTo>
                <a:lnTo>
                  <a:pt x="725" y="1376"/>
                </a:lnTo>
                <a:lnTo>
                  <a:pt x="736" y="1361"/>
                </a:lnTo>
                <a:lnTo>
                  <a:pt x="751" y="1350"/>
                </a:lnTo>
                <a:lnTo>
                  <a:pt x="768" y="1343"/>
                </a:lnTo>
                <a:lnTo>
                  <a:pt x="788" y="1340"/>
                </a:lnTo>
                <a:close/>
                <a:moveTo>
                  <a:pt x="477" y="1172"/>
                </a:moveTo>
                <a:lnTo>
                  <a:pt x="497" y="1181"/>
                </a:lnTo>
                <a:lnTo>
                  <a:pt x="513" y="1192"/>
                </a:lnTo>
                <a:lnTo>
                  <a:pt x="527" y="1205"/>
                </a:lnTo>
                <a:lnTo>
                  <a:pt x="539" y="1221"/>
                </a:lnTo>
                <a:lnTo>
                  <a:pt x="548" y="1239"/>
                </a:lnTo>
                <a:lnTo>
                  <a:pt x="554" y="1259"/>
                </a:lnTo>
                <a:lnTo>
                  <a:pt x="560" y="1281"/>
                </a:lnTo>
                <a:lnTo>
                  <a:pt x="568" y="1308"/>
                </a:lnTo>
                <a:lnTo>
                  <a:pt x="577" y="1337"/>
                </a:lnTo>
                <a:lnTo>
                  <a:pt x="586" y="1367"/>
                </a:lnTo>
                <a:lnTo>
                  <a:pt x="594" y="1398"/>
                </a:lnTo>
                <a:lnTo>
                  <a:pt x="602" y="1428"/>
                </a:lnTo>
                <a:lnTo>
                  <a:pt x="609" y="1455"/>
                </a:lnTo>
                <a:lnTo>
                  <a:pt x="613" y="1478"/>
                </a:lnTo>
                <a:lnTo>
                  <a:pt x="577" y="1467"/>
                </a:lnTo>
                <a:lnTo>
                  <a:pt x="539" y="1463"/>
                </a:lnTo>
                <a:lnTo>
                  <a:pt x="539" y="1457"/>
                </a:lnTo>
                <a:lnTo>
                  <a:pt x="539" y="1451"/>
                </a:lnTo>
                <a:lnTo>
                  <a:pt x="534" y="1410"/>
                </a:lnTo>
                <a:lnTo>
                  <a:pt x="530" y="1385"/>
                </a:lnTo>
                <a:lnTo>
                  <a:pt x="524" y="1356"/>
                </a:lnTo>
                <a:lnTo>
                  <a:pt x="516" y="1325"/>
                </a:lnTo>
                <a:lnTo>
                  <a:pt x="508" y="1292"/>
                </a:lnTo>
                <a:lnTo>
                  <a:pt x="499" y="1259"/>
                </a:lnTo>
                <a:lnTo>
                  <a:pt x="491" y="1227"/>
                </a:lnTo>
                <a:lnTo>
                  <a:pt x="483" y="1198"/>
                </a:lnTo>
                <a:lnTo>
                  <a:pt x="477" y="1172"/>
                </a:lnTo>
                <a:close/>
                <a:moveTo>
                  <a:pt x="2832" y="1172"/>
                </a:moveTo>
                <a:lnTo>
                  <a:pt x="2826" y="1197"/>
                </a:lnTo>
                <a:lnTo>
                  <a:pt x="2819" y="1227"/>
                </a:lnTo>
                <a:lnTo>
                  <a:pt x="2810" y="1258"/>
                </a:lnTo>
                <a:lnTo>
                  <a:pt x="2802" y="1292"/>
                </a:lnTo>
                <a:lnTo>
                  <a:pt x="2793" y="1325"/>
                </a:lnTo>
                <a:lnTo>
                  <a:pt x="2786" y="1356"/>
                </a:lnTo>
                <a:lnTo>
                  <a:pt x="2780" y="1385"/>
                </a:lnTo>
                <a:lnTo>
                  <a:pt x="2776" y="1410"/>
                </a:lnTo>
                <a:lnTo>
                  <a:pt x="2770" y="1451"/>
                </a:lnTo>
                <a:lnTo>
                  <a:pt x="2770" y="1462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7"/>
                </a:lnTo>
                <a:lnTo>
                  <a:pt x="2701" y="1454"/>
                </a:lnTo>
                <a:lnTo>
                  <a:pt x="2707" y="1427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6"/>
                </a:lnTo>
                <a:lnTo>
                  <a:pt x="2742" y="1307"/>
                </a:lnTo>
                <a:lnTo>
                  <a:pt x="2749" y="1280"/>
                </a:lnTo>
                <a:lnTo>
                  <a:pt x="2755" y="1258"/>
                </a:lnTo>
                <a:lnTo>
                  <a:pt x="2762" y="1238"/>
                </a:lnTo>
                <a:lnTo>
                  <a:pt x="2771" y="1220"/>
                </a:lnTo>
                <a:lnTo>
                  <a:pt x="2782" y="1204"/>
                </a:lnTo>
                <a:lnTo>
                  <a:pt x="2796" y="1191"/>
                </a:lnTo>
                <a:lnTo>
                  <a:pt x="2813" y="1180"/>
                </a:lnTo>
                <a:lnTo>
                  <a:pt x="2832" y="1172"/>
                </a:lnTo>
                <a:close/>
                <a:moveTo>
                  <a:pt x="2998" y="1053"/>
                </a:moveTo>
                <a:lnTo>
                  <a:pt x="2986" y="1098"/>
                </a:lnTo>
                <a:lnTo>
                  <a:pt x="2978" y="1141"/>
                </a:lnTo>
                <a:lnTo>
                  <a:pt x="2973" y="1174"/>
                </a:lnTo>
                <a:lnTo>
                  <a:pt x="2967" y="1213"/>
                </a:lnTo>
                <a:lnTo>
                  <a:pt x="2962" y="1254"/>
                </a:lnTo>
                <a:lnTo>
                  <a:pt x="2956" y="1298"/>
                </a:lnTo>
                <a:lnTo>
                  <a:pt x="2951" y="1341"/>
                </a:lnTo>
                <a:lnTo>
                  <a:pt x="2946" y="1384"/>
                </a:lnTo>
                <a:lnTo>
                  <a:pt x="2942" y="1425"/>
                </a:lnTo>
                <a:lnTo>
                  <a:pt x="2939" y="1462"/>
                </a:lnTo>
                <a:lnTo>
                  <a:pt x="2938" y="1495"/>
                </a:lnTo>
                <a:lnTo>
                  <a:pt x="2938" y="1509"/>
                </a:lnTo>
                <a:lnTo>
                  <a:pt x="2937" y="1522"/>
                </a:lnTo>
                <a:lnTo>
                  <a:pt x="2921" y="1509"/>
                </a:lnTo>
                <a:lnTo>
                  <a:pt x="2904" y="1497"/>
                </a:lnTo>
                <a:lnTo>
                  <a:pt x="2880" y="1485"/>
                </a:lnTo>
                <a:lnTo>
                  <a:pt x="2857" y="1475"/>
                </a:lnTo>
                <a:lnTo>
                  <a:pt x="2856" y="1474"/>
                </a:lnTo>
                <a:lnTo>
                  <a:pt x="2855" y="1472"/>
                </a:lnTo>
                <a:lnTo>
                  <a:pt x="2859" y="1441"/>
                </a:lnTo>
                <a:lnTo>
                  <a:pt x="2865" y="1406"/>
                </a:lnTo>
                <a:lnTo>
                  <a:pt x="2871" y="1367"/>
                </a:lnTo>
                <a:lnTo>
                  <a:pt x="2879" y="1326"/>
                </a:lnTo>
                <a:lnTo>
                  <a:pt x="2887" y="1284"/>
                </a:lnTo>
                <a:lnTo>
                  <a:pt x="2895" y="1244"/>
                </a:lnTo>
                <a:lnTo>
                  <a:pt x="2904" y="1206"/>
                </a:lnTo>
                <a:lnTo>
                  <a:pt x="2912" y="1170"/>
                </a:lnTo>
                <a:lnTo>
                  <a:pt x="2920" y="1140"/>
                </a:lnTo>
                <a:lnTo>
                  <a:pt x="2926" y="1120"/>
                </a:lnTo>
                <a:lnTo>
                  <a:pt x="2935" y="1102"/>
                </a:lnTo>
                <a:lnTo>
                  <a:pt x="2947" y="1086"/>
                </a:lnTo>
                <a:lnTo>
                  <a:pt x="2961" y="1073"/>
                </a:lnTo>
                <a:lnTo>
                  <a:pt x="2978" y="1062"/>
                </a:lnTo>
                <a:lnTo>
                  <a:pt x="2998" y="1053"/>
                </a:lnTo>
                <a:close/>
                <a:moveTo>
                  <a:pt x="312" y="1053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6"/>
                </a:lnTo>
                <a:lnTo>
                  <a:pt x="374" y="1102"/>
                </a:lnTo>
                <a:lnTo>
                  <a:pt x="383" y="1120"/>
                </a:lnTo>
                <a:lnTo>
                  <a:pt x="390" y="1140"/>
                </a:lnTo>
                <a:lnTo>
                  <a:pt x="398" y="1170"/>
                </a:lnTo>
                <a:lnTo>
                  <a:pt x="406" y="1206"/>
                </a:lnTo>
                <a:lnTo>
                  <a:pt x="415" y="1244"/>
                </a:lnTo>
                <a:lnTo>
                  <a:pt x="423" y="1284"/>
                </a:lnTo>
                <a:lnTo>
                  <a:pt x="431" y="1326"/>
                </a:lnTo>
                <a:lnTo>
                  <a:pt x="438" y="1367"/>
                </a:lnTo>
                <a:lnTo>
                  <a:pt x="445" y="1406"/>
                </a:lnTo>
                <a:lnTo>
                  <a:pt x="451" y="1441"/>
                </a:lnTo>
                <a:lnTo>
                  <a:pt x="455" y="1472"/>
                </a:lnTo>
                <a:lnTo>
                  <a:pt x="454" y="1474"/>
                </a:lnTo>
                <a:lnTo>
                  <a:pt x="453" y="1475"/>
                </a:lnTo>
                <a:lnTo>
                  <a:pt x="429" y="1484"/>
                </a:lnTo>
                <a:lnTo>
                  <a:pt x="405" y="1497"/>
                </a:lnTo>
                <a:lnTo>
                  <a:pt x="388" y="1509"/>
                </a:lnTo>
                <a:lnTo>
                  <a:pt x="372" y="1522"/>
                </a:lnTo>
                <a:lnTo>
                  <a:pt x="372" y="1508"/>
                </a:lnTo>
                <a:lnTo>
                  <a:pt x="372" y="1494"/>
                </a:lnTo>
                <a:lnTo>
                  <a:pt x="370" y="1461"/>
                </a:lnTo>
                <a:lnTo>
                  <a:pt x="368" y="1424"/>
                </a:lnTo>
                <a:lnTo>
                  <a:pt x="364" y="1384"/>
                </a:lnTo>
                <a:lnTo>
                  <a:pt x="359" y="1341"/>
                </a:lnTo>
                <a:lnTo>
                  <a:pt x="354" y="1298"/>
                </a:lnTo>
                <a:lnTo>
                  <a:pt x="348" y="1254"/>
                </a:lnTo>
                <a:lnTo>
                  <a:pt x="342" y="1213"/>
                </a:lnTo>
                <a:lnTo>
                  <a:pt x="337" y="1174"/>
                </a:lnTo>
                <a:lnTo>
                  <a:pt x="331" y="1141"/>
                </a:lnTo>
                <a:lnTo>
                  <a:pt x="323" y="1097"/>
                </a:lnTo>
                <a:lnTo>
                  <a:pt x="312" y="1053"/>
                </a:lnTo>
                <a:close/>
                <a:moveTo>
                  <a:pt x="112" y="959"/>
                </a:moveTo>
                <a:lnTo>
                  <a:pt x="132" y="961"/>
                </a:lnTo>
                <a:lnTo>
                  <a:pt x="152" y="967"/>
                </a:lnTo>
                <a:lnTo>
                  <a:pt x="170" y="978"/>
                </a:lnTo>
                <a:lnTo>
                  <a:pt x="188" y="994"/>
                </a:lnTo>
                <a:lnTo>
                  <a:pt x="198" y="1010"/>
                </a:lnTo>
                <a:lnTo>
                  <a:pt x="207" y="1029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0"/>
                </a:lnTo>
                <a:lnTo>
                  <a:pt x="232" y="1124"/>
                </a:lnTo>
                <a:lnTo>
                  <a:pt x="236" y="1145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8"/>
                </a:lnTo>
                <a:lnTo>
                  <a:pt x="263" y="1335"/>
                </a:lnTo>
                <a:lnTo>
                  <a:pt x="269" y="1391"/>
                </a:lnTo>
                <a:lnTo>
                  <a:pt x="274" y="1447"/>
                </a:lnTo>
                <a:lnTo>
                  <a:pt x="278" y="1501"/>
                </a:lnTo>
                <a:lnTo>
                  <a:pt x="280" y="1550"/>
                </a:lnTo>
                <a:lnTo>
                  <a:pt x="280" y="1563"/>
                </a:lnTo>
                <a:lnTo>
                  <a:pt x="281" y="1576"/>
                </a:lnTo>
                <a:lnTo>
                  <a:pt x="285" y="1611"/>
                </a:lnTo>
                <a:lnTo>
                  <a:pt x="292" y="1646"/>
                </a:lnTo>
                <a:lnTo>
                  <a:pt x="302" y="1679"/>
                </a:lnTo>
                <a:lnTo>
                  <a:pt x="316" y="1712"/>
                </a:lnTo>
                <a:lnTo>
                  <a:pt x="333" y="1749"/>
                </a:lnTo>
                <a:lnTo>
                  <a:pt x="352" y="1786"/>
                </a:lnTo>
                <a:lnTo>
                  <a:pt x="372" y="1824"/>
                </a:lnTo>
                <a:lnTo>
                  <a:pt x="393" y="1862"/>
                </a:lnTo>
                <a:lnTo>
                  <a:pt x="415" y="1900"/>
                </a:lnTo>
                <a:lnTo>
                  <a:pt x="437" y="1937"/>
                </a:lnTo>
                <a:lnTo>
                  <a:pt x="460" y="1973"/>
                </a:lnTo>
                <a:lnTo>
                  <a:pt x="482" y="2009"/>
                </a:lnTo>
                <a:lnTo>
                  <a:pt x="503" y="2043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5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7"/>
                </a:lnTo>
                <a:lnTo>
                  <a:pt x="626" y="2225"/>
                </a:lnTo>
                <a:lnTo>
                  <a:pt x="636" y="2239"/>
                </a:lnTo>
                <a:lnTo>
                  <a:pt x="643" y="2250"/>
                </a:lnTo>
                <a:lnTo>
                  <a:pt x="648" y="2256"/>
                </a:lnTo>
                <a:lnTo>
                  <a:pt x="650" y="2259"/>
                </a:lnTo>
                <a:lnTo>
                  <a:pt x="662" y="2277"/>
                </a:lnTo>
                <a:lnTo>
                  <a:pt x="670" y="2285"/>
                </a:lnTo>
                <a:lnTo>
                  <a:pt x="681" y="2290"/>
                </a:lnTo>
                <a:lnTo>
                  <a:pt x="694" y="2291"/>
                </a:lnTo>
                <a:lnTo>
                  <a:pt x="705" y="2287"/>
                </a:lnTo>
                <a:lnTo>
                  <a:pt x="714" y="2280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6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49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5"/>
                </a:lnTo>
                <a:lnTo>
                  <a:pt x="511" y="1579"/>
                </a:lnTo>
                <a:lnTo>
                  <a:pt x="535" y="1577"/>
                </a:lnTo>
                <a:lnTo>
                  <a:pt x="558" y="1580"/>
                </a:lnTo>
                <a:lnTo>
                  <a:pt x="580" y="1587"/>
                </a:lnTo>
                <a:lnTo>
                  <a:pt x="600" y="1598"/>
                </a:lnTo>
                <a:lnTo>
                  <a:pt x="617" y="1613"/>
                </a:lnTo>
                <a:lnTo>
                  <a:pt x="631" y="1631"/>
                </a:lnTo>
                <a:lnTo>
                  <a:pt x="937" y="2025"/>
                </a:lnTo>
                <a:lnTo>
                  <a:pt x="951" y="2042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7"/>
                </a:lnTo>
                <a:lnTo>
                  <a:pt x="1078" y="2150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6"/>
                </a:lnTo>
                <a:lnTo>
                  <a:pt x="1236" y="2317"/>
                </a:lnTo>
                <a:lnTo>
                  <a:pt x="1263" y="2356"/>
                </a:lnTo>
                <a:lnTo>
                  <a:pt x="1285" y="2395"/>
                </a:lnTo>
                <a:lnTo>
                  <a:pt x="1303" y="2431"/>
                </a:lnTo>
                <a:lnTo>
                  <a:pt x="1318" y="2468"/>
                </a:lnTo>
                <a:lnTo>
                  <a:pt x="1330" y="2501"/>
                </a:lnTo>
                <a:lnTo>
                  <a:pt x="1340" y="2532"/>
                </a:lnTo>
                <a:lnTo>
                  <a:pt x="1348" y="2561"/>
                </a:lnTo>
                <a:lnTo>
                  <a:pt x="1354" y="2587"/>
                </a:lnTo>
                <a:lnTo>
                  <a:pt x="1359" y="2611"/>
                </a:lnTo>
                <a:lnTo>
                  <a:pt x="1360" y="2613"/>
                </a:lnTo>
                <a:lnTo>
                  <a:pt x="1360" y="2621"/>
                </a:lnTo>
                <a:lnTo>
                  <a:pt x="1361" y="2633"/>
                </a:lnTo>
                <a:lnTo>
                  <a:pt x="1362" y="2648"/>
                </a:lnTo>
                <a:lnTo>
                  <a:pt x="1362" y="2667"/>
                </a:lnTo>
                <a:lnTo>
                  <a:pt x="1362" y="2696"/>
                </a:lnTo>
                <a:lnTo>
                  <a:pt x="1360" y="2730"/>
                </a:lnTo>
                <a:lnTo>
                  <a:pt x="1357" y="2764"/>
                </a:lnTo>
                <a:lnTo>
                  <a:pt x="1339" y="3095"/>
                </a:lnTo>
                <a:lnTo>
                  <a:pt x="1336" y="3109"/>
                </a:lnTo>
                <a:lnTo>
                  <a:pt x="1330" y="3121"/>
                </a:lnTo>
                <a:lnTo>
                  <a:pt x="1321" y="3131"/>
                </a:lnTo>
                <a:lnTo>
                  <a:pt x="1309" y="3137"/>
                </a:lnTo>
                <a:lnTo>
                  <a:pt x="1295" y="3139"/>
                </a:lnTo>
                <a:lnTo>
                  <a:pt x="775" y="3137"/>
                </a:lnTo>
                <a:lnTo>
                  <a:pt x="762" y="3134"/>
                </a:lnTo>
                <a:lnTo>
                  <a:pt x="749" y="3128"/>
                </a:lnTo>
                <a:lnTo>
                  <a:pt x="740" y="3119"/>
                </a:lnTo>
                <a:lnTo>
                  <a:pt x="734" y="3107"/>
                </a:lnTo>
                <a:lnTo>
                  <a:pt x="732" y="3093"/>
                </a:lnTo>
                <a:lnTo>
                  <a:pt x="722" y="2819"/>
                </a:lnTo>
                <a:lnTo>
                  <a:pt x="229" y="2226"/>
                </a:lnTo>
                <a:lnTo>
                  <a:pt x="200" y="2192"/>
                </a:lnTo>
                <a:lnTo>
                  <a:pt x="173" y="2157"/>
                </a:lnTo>
                <a:lnTo>
                  <a:pt x="150" y="2120"/>
                </a:lnTo>
                <a:lnTo>
                  <a:pt x="129" y="2082"/>
                </a:lnTo>
                <a:lnTo>
                  <a:pt x="112" y="2042"/>
                </a:lnTo>
                <a:lnTo>
                  <a:pt x="100" y="2001"/>
                </a:lnTo>
                <a:lnTo>
                  <a:pt x="91" y="1957"/>
                </a:lnTo>
                <a:lnTo>
                  <a:pt x="86" y="1928"/>
                </a:lnTo>
                <a:lnTo>
                  <a:pt x="1" y="1095"/>
                </a:lnTo>
                <a:lnTo>
                  <a:pt x="0" y="1075"/>
                </a:lnTo>
                <a:lnTo>
                  <a:pt x="3" y="1055"/>
                </a:lnTo>
                <a:lnTo>
                  <a:pt x="8" y="1035"/>
                </a:lnTo>
                <a:lnTo>
                  <a:pt x="17" y="1017"/>
                </a:lnTo>
                <a:lnTo>
                  <a:pt x="28" y="1001"/>
                </a:lnTo>
                <a:lnTo>
                  <a:pt x="43" y="986"/>
                </a:lnTo>
                <a:lnTo>
                  <a:pt x="58" y="975"/>
                </a:lnTo>
                <a:lnTo>
                  <a:pt x="75" y="967"/>
                </a:lnTo>
                <a:lnTo>
                  <a:pt x="93" y="961"/>
                </a:lnTo>
                <a:lnTo>
                  <a:pt x="112" y="959"/>
                </a:lnTo>
                <a:close/>
                <a:moveTo>
                  <a:pt x="3197" y="959"/>
                </a:moveTo>
                <a:lnTo>
                  <a:pt x="3216" y="961"/>
                </a:lnTo>
                <a:lnTo>
                  <a:pt x="3235" y="966"/>
                </a:lnTo>
                <a:lnTo>
                  <a:pt x="3252" y="974"/>
                </a:lnTo>
                <a:lnTo>
                  <a:pt x="3267" y="984"/>
                </a:lnTo>
                <a:lnTo>
                  <a:pt x="3282" y="998"/>
                </a:lnTo>
                <a:lnTo>
                  <a:pt x="3293" y="1016"/>
                </a:lnTo>
                <a:lnTo>
                  <a:pt x="3301" y="1034"/>
                </a:lnTo>
                <a:lnTo>
                  <a:pt x="3307" y="1053"/>
                </a:lnTo>
                <a:lnTo>
                  <a:pt x="3309" y="1073"/>
                </a:lnTo>
                <a:lnTo>
                  <a:pt x="3309" y="1094"/>
                </a:lnTo>
                <a:lnTo>
                  <a:pt x="3223" y="1927"/>
                </a:lnTo>
                <a:lnTo>
                  <a:pt x="3219" y="1957"/>
                </a:lnTo>
                <a:lnTo>
                  <a:pt x="3210" y="2001"/>
                </a:lnTo>
                <a:lnTo>
                  <a:pt x="3197" y="2042"/>
                </a:lnTo>
                <a:lnTo>
                  <a:pt x="3181" y="2082"/>
                </a:lnTo>
                <a:lnTo>
                  <a:pt x="3160" y="2120"/>
                </a:lnTo>
                <a:lnTo>
                  <a:pt x="3136" y="2157"/>
                </a:lnTo>
                <a:lnTo>
                  <a:pt x="3110" y="2192"/>
                </a:lnTo>
                <a:lnTo>
                  <a:pt x="3080" y="2226"/>
                </a:lnTo>
                <a:lnTo>
                  <a:pt x="2588" y="2819"/>
                </a:lnTo>
                <a:lnTo>
                  <a:pt x="2578" y="3093"/>
                </a:lnTo>
                <a:lnTo>
                  <a:pt x="2576" y="3107"/>
                </a:lnTo>
                <a:lnTo>
                  <a:pt x="2570" y="3119"/>
                </a:lnTo>
                <a:lnTo>
                  <a:pt x="2560" y="3128"/>
                </a:lnTo>
                <a:lnTo>
                  <a:pt x="2548" y="3134"/>
                </a:lnTo>
                <a:lnTo>
                  <a:pt x="2534" y="3137"/>
                </a:lnTo>
                <a:lnTo>
                  <a:pt x="2015" y="3139"/>
                </a:lnTo>
                <a:lnTo>
                  <a:pt x="2001" y="3137"/>
                </a:lnTo>
                <a:lnTo>
                  <a:pt x="1989" y="3131"/>
                </a:lnTo>
                <a:lnTo>
                  <a:pt x="1980" y="3121"/>
                </a:lnTo>
                <a:lnTo>
                  <a:pt x="1973" y="3109"/>
                </a:lnTo>
                <a:lnTo>
                  <a:pt x="1971" y="3095"/>
                </a:lnTo>
                <a:lnTo>
                  <a:pt x="1953" y="2764"/>
                </a:lnTo>
                <a:lnTo>
                  <a:pt x="1949" y="2730"/>
                </a:lnTo>
                <a:lnTo>
                  <a:pt x="1948" y="2696"/>
                </a:lnTo>
                <a:lnTo>
                  <a:pt x="1948" y="2667"/>
                </a:lnTo>
                <a:lnTo>
                  <a:pt x="1948" y="2648"/>
                </a:lnTo>
                <a:lnTo>
                  <a:pt x="1949" y="2633"/>
                </a:lnTo>
                <a:lnTo>
                  <a:pt x="1949" y="2621"/>
                </a:lnTo>
                <a:lnTo>
                  <a:pt x="1950" y="2613"/>
                </a:lnTo>
                <a:lnTo>
                  <a:pt x="1950" y="2611"/>
                </a:lnTo>
                <a:lnTo>
                  <a:pt x="1956" y="2587"/>
                </a:lnTo>
                <a:lnTo>
                  <a:pt x="1962" y="2561"/>
                </a:lnTo>
                <a:lnTo>
                  <a:pt x="1970" y="2532"/>
                </a:lnTo>
                <a:lnTo>
                  <a:pt x="1979" y="2501"/>
                </a:lnTo>
                <a:lnTo>
                  <a:pt x="1991" y="2468"/>
                </a:lnTo>
                <a:lnTo>
                  <a:pt x="2006" y="2431"/>
                </a:lnTo>
                <a:lnTo>
                  <a:pt x="2024" y="2395"/>
                </a:lnTo>
                <a:lnTo>
                  <a:pt x="2046" y="2356"/>
                </a:lnTo>
                <a:lnTo>
                  <a:pt x="2074" y="2317"/>
                </a:lnTo>
                <a:lnTo>
                  <a:pt x="2105" y="2276"/>
                </a:lnTo>
                <a:lnTo>
                  <a:pt x="2141" y="2235"/>
                </a:lnTo>
                <a:lnTo>
                  <a:pt x="2184" y="2193"/>
                </a:lnTo>
                <a:lnTo>
                  <a:pt x="2232" y="2150"/>
                </a:lnTo>
                <a:lnTo>
                  <a:pt x="2287" y="2107"/>
                </a:lnTo>
                <a:lnTo>
                  <a:pt x="2304" y="2094"/>
                </a:lnTo>
                <a:lnTo>
                  <a:pt x="2322" y="2078"/>
                </a:lnTo>
                <a:lnTo>
                  <a:pt x="2341" y="2060"/>
                </a:lnTo>
                <a:lnTo>
                  <a:pt x="2358" y="2042"/>
                </a:lnTo>
                <a:lnTo>
                  <a:pt x="2372" y="2025"/>
                </a:lnTo>
                <a:lnTo>
                  <a:pt x="2679" y="1631"/>
                </a:lnTo>
                <a:lnTo>
                  <a:pt x="2693" y="1613"/>
                </a:lnTo>
                <a:lnTo>
                  <a:pt x="2710" y="1598"/>
                </a:lnTo>
                <a:lnTo>
                  <a:pt x="2730" y="1587"/>
                </a:lnTo>
                <a:lnTo>
                  <a:pt x="2752" y="1580"/>
                </a:lnTo>
                <a:lnTo>
                  <a:pt x="2775" y="1577"/>
                </a:lnTo>
                <a:lnTo>
                  <a:pt x="2798" y="1579"/>
                </a:lnTo>
                <a:lnTo>
                  <a:pt x="2822" y="1585"/>
                </a:lnTo>
                <a:lnTo>
                  <a:pt x="2844" y="1596"/>
                </a:lnTo>
                <a:lnTo>
                  <a:pt x="2863" y="1611"/>
                </a:lnTo>
                <a:lnTo>
                  <a:pt x="2879" y="1629"/>
                </a:lnTo>
                <a:lnTo>
                  <a:pt x="2891" y="1649"/>
                </a:lnTo>
                <a:lnTo>
                  <a:pt x="2900" y="1671"/>
                </a:lnTo>
                <a:lnTo>
                  <a:pt x="2904" y="1694"/>
                </a:lnTo>
                <a:lnTo>
                  <a:pt x="2903" y="1716"/>
                </a:lnTo>
                <a:lnTo>
                  <a:pt x="2897" y="1739"/>
                </a:lnTo>
                <a:lnTo>
                  <a:pt x="2888" y="1760"/>
                </a:lnTo>
                <a:lnTo>
                  <a:pt x="2592" y="2242"/>
                </a:lnTo>
                <a:lnTo>
                  <a:pt x="2588" y="2252"/>
                </a:lnTo>
                <a:lnTo>
                  <a:pt x="2588" y="2262"/>
                </a:lnTo>
                <a:lnTo>
                  <a:pt x="2590" y="2272"/>
                </a:lnTo>
                <a:lnTo>
                  <a:pt x="2596" y="2280"/>
                </a:lnTo>
                <a:lnTo>
                  <a:pt x="2604" y="2287"/>
                </a:lnTo>
                <a:lnTo>
                  <a:pt x="2616" y="2291"/>
                </a:lnTo>
                <a:lnTo>
                  <a:pt x="2629" y="2290"/>
                </a:lnTo>
                <a:lnTo>
                  <a:pt x="2639" y="2285"/>
                </a:lnTo>
                <a:lnTo>
                  <a:pt x="2648" y="2277"/>
                </a:lnTo>
                <a:lnTo>
                  <a:pt x="2660" y="2259"/>
                </a:lnTo>
                <a:lnTo>
                  <a:pt x="2662" y="2256"/>
                </a:lnTo>
                <a:lnTo>
                  <a:pt x="2666" y="2250"/>
                </a:lnTo>
                <a:lnTo>
                  <a:pt x="2674" y="2239"/>
                </a:lnTo>
                <a:lnTo>
                  <a:pt x="2684" y="2225"/>
                </a:lnTo>
                <a:lnTo>
                  <a:pt x="2697" y="2207"/>
                </a:lnTo>
                <a:lnTo>
                  <a:pt x="2711" y="2187"/>
                </a:lnTo>
                <a:lnTo>
                  <a:pt x="2727" y="2163"/>
                </a:lnTo>
                <a:lnTo>
                  <a:pt x="2745" y="2135"/>
                </a:lnTo>
                <a:lnTo>
                  <a:pt x="2765" y="2107"/>
                </a:lnTo>
                <a:lnTo>
                  <a:pt x="2785" y="2076"/>
                </a:lnTo>
                <a:lnTo>
                  <a:pt x="2806" y="2043"/>
                </a:lnTo>
                <a:lnTo>
                  <a:pt x="2828" y="2009"/>
                </a:lnTo>
                <a:lnTo>
                  <a:pt x="2850" y="1973"/>
                </a:lnTo>
                <a:lnTo>
                  <a:pt x="2872" y="1937"/>
                </a:lnTo>
                <a:lnTo>
                  <a:pt x="2894" y="1900"/>
                </a:lnTo>
                <a:lnTo>
                  <a:pt x="2917" y="1862"/>
                </a:lnTo>
                <a:lnTo>
                  <a:pt x="2938" y="1824"/>
                </a:lnTo>
                <a:lnTo>
                  <a:pt x="2958" y="1786"/>
                </a:lnTo>
                <a:lnTo>
                  <a:pt x="2977" y="1749"/>
                </a:lnTo>
                <a:lnTo>
                  <a:pt x="2994" y="1712"/>
                </a:lnTo>
                <a:lnTo>
                  <a:pt x="3008" y="1679"/>
                </a:lnTo>
                <a:lnTo>
                  <a:pt x="3018" y="1646"/>
                </a:lnTo>
                <a:lnTo>
                  <a:pt x="3025" y="1611"/>
                </a:lnTo>
                <a:lnTo>
                  <a:pt x="3028" y="1576"/>
                </a:lnTo>
                <a:lnTo>
                  <a:pt x="3029" y="1563"/>
                </a:lnTo>
                <a:lnTo>
                  <a:pt x="3030" y="1550"/>
                </a:lnTo>
                <a:lnTo>
                  <a:pt x="3032" y="1501"/>
                </a:lnTo>
                <a:lnTo>
                  <a:pt x="3036" y="1447"/>
                </a:lnTo>
                <a:lnTo>
                  <a:pt x="3041" y="1391"/>
                </a:lnTo>
                <a:lnTo>
                  <a:pt x="3047" y="1335"/>
                </a:lnTo>
                <a:lnTo>
                  <a:pt x="3054" y="1278"/>
                </a:lnTo>
                <a:lnTo>
                  <a:pt x="3061" y="1225"/>
                </a:lnTo>
                <a:lnTo>
                  <a:pt x="3069" y="1176"/>
                </a:lnTo>
                <a:lnTo>
                  <a:pt x="3071" y="1163"/>
                </a:lnTo>
                <a:lnTo>
                  <a:pt x="3074" y="1145"/>
                </a:lnTo>
                <a:lnTo>
                  <a:pt x="3078" y="1124"/>
                </a:lnTo>
                <a:lnTo>
                  <a:pt x="3083" y="1100"/>
                </a:lnTo>
                <a:lnTo>
                  <a:pt x="3088" y="1076"/>
                </a:lnTo>
                <a:lnTo>
                  <a:pt x="3095" y="1052"/>
                </a:lnTo>
                <a:lnTo>
                  <a:pt x="3103" y="1029"/>
                </a:lnTo>
                <a:lnTo>
                  <a:pt x="3112" y="1010"/>
                </a:lnTo>
                <a:lnTo>
                  <a:pt x="3122" y="994"/>
                </a:lnTo>
                <a:lnTo>
                  <a:pt x="3139" y="978"/>
                </a:lnTo>
                <a:lnTo>
                  <a:pt x="3158" y="967"/>
                </a:lnTo>
                <a:lnTo>
                  <a:pt x="3178" y="961"/>
                </a:lnTo>
                <a:lnTo>
                  <a:pt x="3197" y="959"/>
                </a:lnTo>
                <a:close/>
                <a:moveTo>
                  <a:pt x="2201" y="509"/>
                </a:moveTo>
                <a:lnTo>
                  <a:pt x="2225" y="511"/>
                </a:lnTo>
                <a:lnTo>
                  <a:pt x="2246" y="519"/>
                </a:lnTo>
                <a:lnTo>
                  <a:pt x="2265" y="531"/>
                </a:lnTo>
                <a:lnTo>
                  <a:pt x="2282" y="547"/>
                </a:lnTo>
                <a:lnTo>
                  <a:pt x="2294" y="566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5"/>
                </a:lnTo>
                <a:lnTo>
                  <a:pt x="2294" y="657"/>
                </a:lnTo>
                <a:lnTo>
                  <a:pt x="2282" y="676"/>
                </a:lnTo>
                <a:lnTo>
                  <a:pt x="2266" y="692"/>
                </a:lnTo>
                <a:lnTo>
                  <a:pt x="2247" y="705"/>
                </a:lnTo>
                <a:lnTo>
                  <a:pt x="2225" y="712"/>
                </a:lnTo>
                <a:lnTo>
                  <a:pt x="2201" y="716"/>
                </a:lnTo>
                <a:lnTo>
                  <a:pt x="2177" y="712"/>
                </a:lnTo>
                <a:lnTo>
                  <a:pt x="2155" y="705"/>
                </a:lnTo>
                <a:lnTo>
                  <a:pt x="2136" y="692"/>
                </a:lnTo>
                <a:lnTo>
                  <a:pt x="2120" y="676"/>
                </a:lnTo>
                <a:lnTo>
                  <a:pt x="2108" y="657"/>
                </a:lnTo>
                <a:lnTo>
                  <a:pt x="2100" y="635"/>
                </a:lnTo>
                <a:lnTo>
                  <a:pt x="2098" y="612"/>
                </a:lnTo>
                <a:lnTo>
                  <a:pt x="2100" y="588"/>
                </a:lnTo>
                <a:lnTo>
                  <a:pt x="2108" y="567"/>
                </a:lnTo>
                <a:lnTo>
                  <a:pt x="2120" y="547"/>
                </a:lnTo>
                <a:lnTo>
                  <a:pt x="2136" y="531"/>
                </a:lnTo>
                <a:lnTo>
                  <a:pt x="2155" y="519"/>
                </a:lnTo>
                <a:lnTo>
                  <a:pt x="2177" y="511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1"/>
                </a:lnTo>
                <a:lnTo>
                  <a:pt x="1154" y="519"/>
                </a:lnTo>
                <a:lnTo>
                  <a:pt x="1173" y="531"/>
                </a:lnTo>
                <a:lnTo>
                  <a:pt x="1189" y="547"/>
                </a:lnTo>
                <a:lnTo>
                  <a:pt x="1201" y="566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5"/>
                </a:lnTo>
                <a:lnTo>
                  <a:pt x="1201" y="657"/>
                </a:lnTo>
                <a:lnTo>
                  <a:pt x="1189" y="676"/>
                </a:lnTo>
                <a:lnTo>
                  <a:pt x="1173" y="692"/>
                </a:lnTo>
                <a:lnTo>
                  <a:pt x="1154" y="705"/>
                </a:lnTo>
                <a:lnTo>
                  <a:pt x="1132" y="712"/>
                </a:lnTo>
                <a:lnTo>
                  <a:pt x="1109" y="716"/>
                </a:lnTo>
                <a:lnTo>
                  <a:pt x="1085" y="712"/>
                </a:lnTo>
                <a:lnTo>
                  <a:pt x="1063" y="705"/>
                </a:lnTo>
                <a:lnTo>
                  <a:pt x="1044" y="692"/>
                </a:lnTo>
                <a:lnTo>
                  <a:pt x="1028" y="676"/>
                </a:lnTo>
                <a:lnTo>
                  <a:pt x="1016" y="657"/>
                </a:lnTo>
                <a:lnTo>
                  <a:pt x="1008" y="635"/>
                </a:lnTo>
                <a:lnTo>
                  <a:pt x="1005" y="612"/>
                </a:lnTo>
                <a:lnTo>
                  <a:pt x="1008" y="588"/>
                </a:lnTo>
                <a:lnTo>
                  <a:pt x="1016" y="567"/>
                </a:lnTo>
                <a:lnTo>
                  <a:pt x="1028" y="547"/>
                </a:lnTo>
                <a:lnTo>
                  <a:pt x="1044" y="531"/>
                </a:lnTo>
                <a:lnTo>
                  <a:pt x="1063" y="519"/>
                </a:lnTo>
                <a:lnTo>
                  <a:pt x="1085" y="511"/>
                </a:lnTo>
                <a:lnTo>
                  <a:pt x="1109" y="509"/>
                </a:lnTo>
                <a:close/>
                <a:moveTo>
                  <a:pt x="1679" y="398"/>
                </a:moveTo>
                <a:lnTo>
                  <a:pt x="1645" y="401"/>
                </a:lnTo>
                <a:lnTo>
                  <a:pt x="1622" y="406"/>
                </a:lnTo>
                <a:lnTo>
                  <a:pt x="1600" y="413"/>
                </a:lnTo>
                <a:lnTo>
                  <a:pt x="1579" y="424"/>
                </a:lnTo>
                <a:lnTo>
                  <a:pt x="1559" y="438"/>
                </a:lnTo>
                <a:lnTo>
                  <a:pt x="1537" y="458"/>
                </a:lnTo>
                <a:lnTo>
                  <a:pt x="1519" y="481"/>
                </a:lnTo>
                <a:lnTo>
                  <a:pt x="1504" y="506"/>
                </a:lnTo>
                <a:lnTo>
                  <a:pt x="1493" y="534"/>
                </a:lnTo>
                <a:lnTo>
                  <a:pt x="1492" y="539"/>
                </a:lnTo>
                <a:lnTo>
                  <a:pt x="1447" y="539"/>
                </a:lnTo>
                <a:lnTo>
                  <a:pt x="1442" y="540"/>
                </a:lnTo>
                <a:lnTo>
                  <a:pt x="1439" y="542"/>
                </a:lnTo>
                <a:lnTo>
                  <a:pt x="1436" y="544"/>
                </a:lnTo>
                <a:lnTo>
                  <a:pt x="1434" y="548"/>
                </a:lnTo>
                <a:lnTo>
                  <a:pt x="1434" y="552"/>
                </a:lnTo>
                <a:lnTo>
                  <a:pt x="1434" y="581"/>
                </a:lnTo>
                <a:lnTo>
                  <a:pt x="1434" y="585"/>
                </a:lnTo>
                <a:lnTo>
                  <a:pt x="1436" y="589"/>
                </a:lnTo>
                <a:lnTo>
                  <a:pt x="1439" y="591"/>
                </a:lnTo>
                <a:lnTo>
                  <a:pt x="1443" y="593"/>
                </a:lnTo>
                <a:lnTo>
                  <a:pt x="1447" y="594"/>
                </a:lnTo>
                <a:lnTo>
                  <a:pt x="1482" y="594"/>
                </a:lnTo>
                <a:lnTo>
                  <a:pt x="1482" y="617"/>
                </a:lnTo>
                <a:lnTo>
                  <a:pt x="1447" y="617"/>
                </a:lnTo>
                <a:lnTo>
                  <a:pt x="1442" y="618"/>
                </a:lnTo>
                <a:lnTo>
                  <a:pt x="1439" y="620"/>
                </a:lnTo>
                <a:lnTo>
                  <a:pt x="1436" y="623"/>
                </a:lnTo>
                <a:lnTo>
                  <a:pt x="1434" y="626"/>
                </a:lnTo>
                <a:lnTo>
                  <a:pt x="1434" y="630"/>
                </a:lnTo>
                <a:lnTo>
                  <a:pt x="1434" y="660"/>
                </a:lnTo>
                <a:lnTo>
                  <a:pt x="1435" y="660"/>
                </a:lnTo>
                <a:lnTo>
                  <a:pt x="1436" y="664"/>
                </a:lnTo>
                <a:lnTo>
                  <a:pt x="1438" y="668"/>
                </a:lnTo>
                <a:lnTo>
                  <a:pt x="1440" y="670"/>
                </a:lnTo>
                <a:lnTo>
                  <a:pt x="1444" y="672"/>
                </a:lnTo>
                <a:lnTo>
                  <a:pt x="1448" y="673"/>
                </a:lnTo>
                <a:lnTo>
                  <a:pt x="1490" y="673"/>
                </a:lnTo>
                <a:lnTo>
                  <a:pt x="1495" y="688"/>
                </a:lnTo>
                <a:lnTo>
                  <a:pt x="1501" y="704"/>
                </a:lnTo>
                <a:lnTo>
                  <a:pt x="1513" y="730"/>
                </a:lnTo>
                <a:lnTo>
                  <a:pt x="1528" y="752"/>
                </a:lnTo>
                <a:lnTo>
                  <a:pt x="1546" y="772"/>
                </a:lnTo>
                <a:lnTo>
                  <a:pt x="1566" y="788"/>
                </a:lnTo>
                <a:lnTo>
                  <a:pt x="1588" y="802"/>
                </a:lnTo>
                <a:lnTo>
                  <a:pt x="1614" y="812"/>
                </a:lnTo>
                <a:lnTo>
                  <a:pt x="1648" y="820"/>
                </a:lnTo>
                <a:lnTo>
                  <a:pt x="1682" y="823"/>
                </a:lnTo>
                <a:lnTo>
                  <a:pt x="1716" y="821"/>
                </a:lnTo>
                <a:lnTo>
                  <a:pt x="1750" y="813"/>
                </a:lnTo>
                <a:lnTo>
                  <a:pt x="1768" y="808"/>
                </a:lnTo>
                <a:lnTo>
                  <a:pt x="1784" y="801"/>
                </a:lnTo>
                <a:lnTo>
                  <a:pt x="1791" y="796"/>
                </a:lnTo>
                <a:lnTo>
                  <a:pt x="1796" y="791"/>
                </a:lnTo>
                <a:lnTo>
                  <a:pt x="1797" y="784"/>
                </a:lnTo>
                <a:lnTo>
                  <a:pt x="1795" y="777"/>
                </a:lnTo>
                <a:lnTo>
                  <a:pt x="1779" y="743"/>
                </a:lnTo>
                <a:lnTo>
                  <a:pt x="1774" y="735"/>
                </a:lnTo>
                <a:lnTo>
                  <a:pt x="1767" y="731"/>
                </a:lnTo>
                <a:lnTo>
                  <a:pt x="1757" y="732"/>
                </a:lnTo>
                <a:lnTo>
                  <a:pt x="1737" y="737"/>
                </a:lnTo>
                <a:lnTo>
                  <a:pt x="1716" y="742"/>
                </a:lnTo>
                <a:lnTo>
                  <a:pt x="1688" y="746"/>
                </a:lnTo>
                <a:lnTo>
                  <a:pt x="1661" y="745"/>
                </a:lnTo>
                <a:lnTo>
                  <a:pt x="1634" y="740"/>
                </a:lnTo>
                <a:lnTo>
                  <a:pt x="1615" y="732"/>
                </a:lnTo>
                <a:lnTo>
                  <a:pt x="1601" y="721"/>
                </a:lnTo>
                <a:lnTo>
                  <a:pt x="1588" y="706"/>
                </a:lnTo>
                <a:lnTo>
                  <a:pt x="1579" y="690"/>
                </a:lnTo>
                <a:lnTo>
                  <a:pt x="1571" y="672"/>
                </a:lnTo>
                <a:lnTo>
                  <a:pt x="1662" y="672"/>
                </a:lnTo>
                <a:lnTo>
                  <a:pt x="1666" y="671"/>
                </a:lnTo>
                <a:lnTo>
                  <a:pt x="1670" y="669"/>
                </a:lnTo>
                <a:lnTo>
                  <a:pt x="1673" y="667"/>
                </a:lnTo>
                <a:lnTo>
                  <a:pt x="1674" y="663"/>
                </a:lnTo>
                <a:lnTo>
                  <a:pt x="1675" y="659"/>
                </a:lnTo>
                <a:lnTo>
                  <a:pt x="1675" y="630"/>
                </a:lnTo>
                <a:lnTo>
                  <a:pt x="1674" y="626"/>
                </a:lnTo>
                <a:lnTo>
                  <a:pt x="1673" y="622"/>
                </a:lnTo>
                <a:lnTo>
                  <a:pt x="1670" y="620"/>
                </a:lnTo>
                <a:lnTo>
                  <a:pt x="1666" y="618"/>
                </a:lnTo>
                <a:lnTo>
                  <a:pt x="1662" y="617"/>
                </a:lnTo>
                <a:lnTo>
                  <a:pt x="1562" y="617"/>
                </a:lnTo>
                <a:lnTo>
                  <a:pt x="1562" y="594"/>
                </a:lnTo>
                <a:lnTo>
                  <a:pt x="1662" y="594"/>
                </a:lnTo>
                <a:lnTo>
                  <a:pt x="1666" y="593"/>
                </a:lnTo>
                <a:lnTo>
                  <a:pt x="1670" y="591"/>
                </a:lnTo>
                <a:lnTo>
                  <a:pt x="1673" y="588"/>
                </a:lnTo>
                <a:lnTo>
                  <a:pt x="1674" y="585"/>
                </a:lnTo>
                <a:lnTo>
                  <a:pt x="1675" y="581"/>
                </a:lnTo>
                <a:lnTo>
                  <a:pt x="1675" y="552"/>
                </a:lnTo>
                <a:lnTo>
                  <a:pt x="1674" y="548"/>
                </a:lnTo>
                <a:lnTo>
                  <a:pt x="1673" y="544"/>
                </a:lnTo>
                <a:lnTo>
                  <a:pt x="1670" y="541"/>
                </a:lnTo>
                <a:lnTo>
                  <a:pt x="1666" y="540"/>
                </a:lnTo>
                <a:lnTo>
                  <a:pt x="1662" y="539"/>
                </a:lnTo>
                <a:lnTo>
                  <a:pt x="1574" y="539"/>
                </a:lnTo>
                <a:lnTo>
                  <a:pt x="1574" y="538"/>
                </a:lnTo>
                <a:lnTo>
                  <a:pt x="1583" y="521"/>
                </a:lnTo>
                <a:lnTo>
                  <a:pt x="1594" y="506"/>
                </a:lnTo>
                <a:lnTo>
                  <a:pt x="1608" y="494"/>
                </a:lnTo>
                <a:lnTo>
                  <a:pt x="1625" y="485"/>
                </a:lnTo>
                <a:lnTo>
                  <a:pt x="1647" y="478"/>
                </a:lnTo>
                <a:lnTo>
                  <a:pt x="1669" y="476"/>
                </a:lnTo>
                <a:lnTo>
                  <a:pt x="1692" y="476"/>
                </a:lnTo>
                <a:lnTo>
                  <a:pt x="1714" y="480"/>
                </a:lnTo>
                <a:lnTo>
                  <a:pt x="1736" y="485"/>
                </a:lnTo>
                <a:lnTo>
                  <a:pt x="1757" y="490"/>
                </a:lnTo>
                <a:lnTo>
                  <a:pt x="1766" y="491"/>
                </a:lnTo>
                <a:lnTo>
                  <a:pt x="1772" y="488"/>
                </a:lnTo>
                <a:lnTo>
                  <a:pt x="1778" y="480"/>
                </a:lnTo>
                <a:lnTo>
                  <a:pt x="1793" y="446"/>
                </a:lnTo>
                <a:lnTo>
                  <a:pt x="1796" y="436"/>
                </a:lnTo>
                <a:lnTo>
                  <a:pt x="1792" y="427"/>
                </a:lnTo>
                <a:lnTo>
                  <a:pt x="1784" y="421"/>
                </a:lnTo>
                <a:lnTo>
                  <a:pt x="1776" y="416"/>
                </a:lnTo>
                <a:lnTo>
                  <a:pt x="1744" y="406"/>
                </a:lnTo>
                <a:lnTo>
                  <a:pt x="1712" y="400"/>
                </a:lnTo>
                <a:lnTo>
                  <a:pt x="1679" y="398"/>
                </a:lnTo>
                <a:close/>
                <a:moveTo>
                  <a:pt x="1655" y="236"/>
                </a:moveTo>
                <a:lnTo>
                  <a:pt x="1702" y="239"/>
                </a:lnTo>
                <a:lnTo>
                  <a:pt x="1747" y="248"/>
                </a:lnTo>
                <a:lnTo>
                  <a:pt x="1790" y="261"/>
                </a:lnTo>
                <a:lnTo>
                  <a:pt x="1831" y="280"/>
                </a:lnTo>
                <a:lnTo>
                  <a:pt x="1869" y="303"/>
                </a:lnTo>
                <a:lnTo>
                  <a:pt x="1903" y="331"/>
                </a:lnTo>
                <a:lnTo>
                  <a:pt x="1934" y="362"/>
                </a:lnTo>
                <a:lnTo>
                  <a:pt x="1962" y="397"/>
                </a:lnTo>
                <a:lnTo>
                  <a:pt x="1985" y="435"/>
                </a:lnTo>
                <a:lnTo>
                  <a:pt x="2003" y="476"/>
                </a:lnTo>
                <a:lnTo>
                  <a:pt x="2017" y="519"/>
                </a:lnTo>
                <a:lnTo>
                  <a:pt x="2026" y="564"/>
                </a:lnTo>
                <a:lnTo>
                  <a:pt x="2029" y="611"/>
                </a:lnTo>
                <a:lnTo>
                  <a:pt x="2026" y="658"/>
                </a:lnTo>
                <a:lnTo>
                  <a:pt x="2017" y="703"/>
                </a:lnTo>
                <a:lnTo>
                  <a:pt x="2003" y="747"/>
                </a:lnTo>
                <a:lnTo>
                  <a:pt x="1985" y="788"/>
                </a:lnTo>
                <a:lnTo>
                  <a:pt x="1962" y="826"/>
                </a:lnTo>
                <a:lnTo>
                  <a:pt x="1934" y="861"/>
                </a:lnTo>
                <a:lnTo>
                  <a:pt x="1903" y="892"/>
                </a:lnTo>
                <a:lnTo>
                  <a:pt x="1869" y="919"/>
                </a:lnTo>
                <a:lnTo>
                  <a:pt x="1831" y="942"/>
                </a:lnTo>
                <a:lnTo>
                  <a:pt x="1790" y="961"/>
                </a:lnTo>
                <a:lnTo>
                  <a:pt x="1747" y="975"/>
                </a:lnTo>
                <a:lnTo>
                  <a:pt x="1702" y="983"/>
                </a:lnTo>
                <a:lnTo>
                  <a:pt x="1655" y="986"/>
                </a:lnTo>
                <a:lnTo>
                  <a:pt x="1608" y="983"/>
                </a:lnTo>
                <a:lnTo>
                  <a:pt x="1563" y="975"/>
                </a:lnTo>
                <a:lnTo>
                  <a:pt x="1520" y="961"/>
                </a:lnTo>
                <a:lnTo>
                  <a:pt x="1479" y="942"/>
                </a:lnTo>
                <a:lnTo>
                  <a:pt x="1441" y="919"/>
                </a:lnTo>
                <a:lnTo>
                  <a:pt x="1406" y="892"/>
                </a:lnTo>
                <a:lnTo>
                  <a:pt x="1375" y="861"/>
                </a:lnTo>
                <a:lnTo>
                  <a:pt x="1348" y="826"/>
                </a:lnTo>
                <a:lnTo>
                  <a:pt x="1325" y="788"/>
                </a:lnTo>
                <a:lnTo>
                  <a:pt x="1306" y="747"/>
                </a:lnTo>
                <a:lnTo>
                  <a:pt x="1292" y="703"/>
                </a:lnTo>
                <a:lnTo>
                  <a:pt x="1284" y="658"/>
                </a:lnTo>
                <a:lnTo>
                  <a:pt x="1281" y="611"/>
                </a:lnTo>
                <a:lnTo>
                  <a:pt x="1284" y="564"/>
                </a:lnTo>
                <a:lnTo>
                  <a:pt x="1292" y="519"/>
                </a:lnTo>
                <a:lnTo>
                  <a:pt x="1306" y="476"/>
                </a:lnTo>
                <a:lnTo>
                  <a:pt x="1325" y="435"/>
                </a:lnTo>
                <a:lnTo>
                  <a:pt x="1348" y="397"/>
                </a:lnTo>
                <a:lnTo>
                  <a:pt x="1375" y="362"/>
                </a:lnTo>
                <a:lnTo>
                  <a:pt x="1406" y="331"/>
                </a:lnTo>
                <a:lnTo>
                  <a:pt x="1441" y="303"/>
                </a:lnTo>
                <a:lnTo>
                  <a:pt x="1479" y="280"/>
                </a:lnTo>
                <a:lnTo>
                  <a:pt x="1520" y="261"/>
                </a:lnTo>
                <a:lnTo>
                  <a:pt x="1563" y="248"/>
                </a:lnTo>
                <a:lnTo>
                  <a:pt x="1608" y="239"/>
                </a:lnTo>
                <a:lnTo>
                  <a:pt x="1655" y="236"/>
                </a:lnTo>
                <a:close/>
                <a:moveTo>
                  <a:pt x="1013" y="146"/>
                </a:moveTo>
                <a:lnTo>
                  <a:pt x="1016" y="162"/>
                </a:lnTo>
                <a:lnTo>
                  <a:pt x="1016" y="178"/>
                </a:lnTo>
                <a:lnTo>
                  <a:pt x="1013" y="209"/>
                </a:lnTo>
                <a:lnTo>
                  <a:pt x="1005" y="238"/>
                </a:lnTo>
                <a:lnTo>
                  <a:pt x="992" y="265"/>
                </a:lnTo>
                <a:lnTo>
                  <a:pt x="975" y="289"/>
                </a:lnTo>
                <a:lnTo>
                  <a:pt x="954" y="310"/>
                </a:lnTo>
                <a:lnTo>
                  <a:pt x="929" y="327"/>
                </a:lnTo>
                <a:lnTo>
                  <a:pt x="902" y="340"/>
                </a:lnTo>
                <a:lnTo>
                  <a:pt x="873" y="348"/>
                </a:lnTo>
                <a:lnTo>
                  <a:pt x="842" y="351"/>
                </a:lnTo>
                <a:lnTo>
                  <a:pt x="827" y="350"/>
                </a:lnTo>
                <a:lnTo>
                  <a:pt x="812" y="348"/>
                </a:lnTo>
                <a:lnTo>
                  <a:pt x="812" y="875"/>
                </a:lnTo>
                <a:lnTo>
                  <a:pt x="813" y="875"/>
                </a:lnTo>
                <a:lnTo>
                  <a:pt x="843" y="872"/>
                </a:lnTo>
                <a:lnTo>
                  <a:pt x="874" y="875"/>
                </a:lnTo>
                <a:lnTo>
                  <a:pt x="903" y="883"/>
                </a:lnTo>
                <a:lnTo>
                  <a:pt x="930" y="896"/>
                </a:lnTo>
                <a:lnTo>
                  <a:pt x="954" y="913"/>
                </a:lnTo>
                <a:lnTo>
                  <a:pt x="976" y="934"/>
                </a:lnTo>
                <a:lnTo>
                  <a:pt x="993" y="958"/>
                </a:lnTo>
                <a:lnTo>
                  <a:pt x="1006" y="985"/>
                </a:lnTo>
                <a:lnTo>
                  <a:pt x="1014" y="1015"/>
                </a:lnTo>
                <a:lnTo>
                  <a:pt x="1017" y="1046"/>
                </a:lnTo>
                <a:lnTo>
                  <a:pt x="1016" y="1062"/>
                </a:lnTo>
                <a:lnTo>
                  <a:pt x="1014" y="1078"/>
                </a:lnTo>
                <a:lnTo>
                  <a:pt x="2282" y="1078"/>
                </a:lnTo>
                <a:lnTo>
                  <a:pt x="2281" y="1056"/>
                </a:lnTo>
                <a:lnTo>
                  <a:pt x="2283" y="1025"/>
                </a:lnTo>
                <a:lnTo>
                  <a:pt x="2292" y="995"/>
                </a:lnTo>
                <a:lnTo>
                  <a:pt x="2304" y="968"/>
                </a:lnTo>
                <a:lnTo>
                  <a:pt x="2321" y="944"/>
                </a:lnTo>
                <a:lnTo>
                  <a:pt x="2342" y="923"/>
                </a:lnTo>
                <a:lnTo>
                  <a:pt x="2367" y="906"/>
                </a:lnTo>
                <a:lnTo>
                  <a:pt x="2394" y="893"/>
                </a:lnTo>
                <a:lnTo>
                  <a:pt x="2424" y="885"/>
                </a:lnTo>
                <a:lnTo>
                  <a:pt x="2455" y="882"/>
                </a:lnTo>
                <a:lnTo>
                  <a:pt x="2476" y="884"/>
                </a:lnTo>
                <a:lnTo>
                  <a:pt x="2497" y="888"/>
                </a:lnTo>
                <a:lnTo>
                  <a:pt x="2497" y="356"/>
                </a:lnTo>
                <a:lnTo>
                  <a:pt x="2476" y="360"/>
                </a:lnTo>
                <a:lnTo>
                  <a:pt x="2455" y="361"/>
                </a:lnTo>
                <a:lnTo>
                  <a:pt x="2424" y="358"/>
                </a:lnTo>
                <a:lnTo>
                  <a:pt x="2394" y="350"/>
                </a:lnTo>
                <a:lnTo>
                  <a:pt x="2367" y="337"/>
                </a:lnTo>
                <a:lnTo>
                  <a:pt x="2342" y="320"/>
                </a:lnTo>
                <a:lnTo>
                  <a:pt x="2321" y="299"/>
                </a:lnTo>
                <a:lnTo>
                  <a:pt x="2304" y="275"/>
                </a:lnTo>
                <a:lnTo>
                  <a:pt x="2292" y="248"/>
                </a:lnTo>
                <a:lnTo>
                  <a:pt x="2283" y="219"/>
                </a:lnTo>
                <a:lnTo>
                  <a:pt x="2281" y="188"/>
                </a:lnTo>
                <a:lnTo>
                  <a:pt x="2282" y="167"/>
                </a:lnTo>
                <a:lnTo>
                  <a:pt x="2286" y="146"/>
                </a:lnTo>
                <a:lnTo>
                  <a:pt x="1013" y="146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2"/>
                </a:lnTo>
                <a:lnTo>
                  <a:pt x="2532" y="10"/>
                </a:lnTo>
                <a:lnTo>
                  <a:pt x="2558" y="23"/>
                </a:lnTo>
                <a:lnTo>
                  <a:pt x="2582" y="40"/>
                </a:lnTo>
                <a:lnTo>
                  <a:pt x="2603" y="60"/>
                </a:lnTo>
                <a:lnTo>
                  <a:pt x="2620" y="84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1"/>
                </a:lnTo>
                <a:lnTo>
                  <a:pt x="2644" y="1053"/>
                </a:lnTo>
                <a:lnTo>
                  <a:pt x="2641" y="1083"/>
                </a:lnTo>
                <a:lnTo>
                  <a:pt x="2633" y="1112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3"/>
                </a:lnTo>
                <a:lnTo>
                  <a:pt x="2558" y="1200"/>
                </a:lnTo>
                <a:lnTo>
                  <a:pt x="2532" y="1213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1"/>
                </a:lnTo>
                <a:lnTo>
                  <a:pt x="778" y="1213"/>
                </a:lnTo>
                <a:lnTo>
                  <a:pt x="752" y="1200"/>
                </a:lnTo>
                <a:lnTo>
                  <a:pt x="728" y="1183"/>
                </a:lnTo>
                <a:lnTo>
                  <a:pt x="707" y="1162"/>
                </a:lnTo>
                <a:lnTo>
                  <a:pt x="689" y="1139"/>
                </a:lnTo>
                <a:lnTo>
                  <a:pt x="676" y="1112"/>
                </a:lnTo>
                <a:lnTo>
                  <a:pt x="668" y="1083"/>
                </a:lnTo>
                <a:lnTo>
                  <a:pt x="666" y="1053"/>
                </a:lnTo>
                <a:lnTo>
                  <a:pt x="666" y="171"/>
                </a:lnTo>
                <a:lnTo>
                  <a:pt x="668" y="140"/>
                </a:lnTo>
                <a:lnTo>
                  <a:pt x="676" y="111"/>
                </a:lnTo>
                <a:lnTo>
                  <a:pt x="689" y="84"/>
                </a:lnTo>
                <a:lnTo>
                  <a:pt x="707" y="61"/>
                </a:lnTo>
                <a:lnTo>
                  <a:pt x="727" y="40"/>
                </a:lnTo>
                <a:lnTo>
                  <a:pt x="751" y="23"/>
                </a:lnTo>
                <a:lnTo>
                  <a:pt x="778" y="10"/>
                </a:lnTo>
                <a:lnTo>
                  <a:pt x="807" y="2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36"/>
          <p:cNvSpPr>
            <a:spLocks noEditPoints="1"/>
          </p:cNvSpPr>
          <p:nvPr/>
        </p:nvSpPr>
        <p:spPr bwMode="auto">
          <a:xfrm>
            <a:off x="5331527" y="5776913"/>
            <a:ext cx="584200" cy="554038"/>
          </a:xfrm>
          <a:custGeom>
            <a:avLst/>
            <a:gdLst>
              <a:gd name="T0" fmla="*/ 2057 w 3309"/>
              <a:gd name="T1" fmla="*/ 2014 h 3140"/>
              <a:gd name="T2" fmla="*/ 1142 w 3309"/>
              <a:gd name="T3" fmla="*/ 1874 h 3140"/>
              <a:gd name="T4" fmla="*/ 2320 w 3309"/>
              <a:gd name="T5" fmla="*/ 1741 h 3140"/>
              <a:gd name="T6" fmla="*/ 880 w 3309"/>
              <a:gd name="T7" fmla="*/ 1615 h 3140"/>
              <a:gd name="T8" fmla="*/ 2597 w 3309"/>
              <a:gd name="T9" fmla="*/ 1465 h 3140"/>
              <a:gd name="T10" fmla="*/ 736 w 3309"/>
              <a:gd name="T11" fmla="*/ 1362 h 3140"/>
              <a:gd name="T12" fmla="*/ 577 w 3309"/>
              <a:gd name="T13" fmla="*/ 1337 h 3140"/>
              <a:gd name="T14" fmla="*/ 516 w 3309"/>
              <a:gd name="T15" fmla="*/ 1325 h 3140"/>
              <a:gd name="T16" fmla="*/ 2780 w 3309"/>
              <a:gd name="T17" fmla="*/ 1385 h 3140"/>
              <a:gd name="T18" fmla="*/ 2749 w 3309"/>
              <a:gd name="T19" fmla="*/ 1280 h 3140"/>
              <a:gd name="T20" fmla="*/ 2962 w 3309"/>
              <a:gd name="T21" fmla="*/ 1254 h 3140"/>
              <a:gd name="T22" fmla="*/ 2856 w 3309"/>
              <a:gd name="T23" fmla="*/ 1474 h 3140"/>
              <a:gd name="T24" fmla="*/ 2947 w 3309"/>
              <a:gd name="T25" fmla="*/ 1087 h 3140"/>
              <a:gd name="T26" fmla="*/ 415 w 3309"/>
              <a:gd name="T27" fmla="*/ 1244 h 3140"/>
              <a:gd name="T28" fmla="*/ 372 w 3309"/>
              <a:gd name="T29" fmla="*/ 1508 h 3140"/>
              <a:gd name="T30" fmla="*/ 112 w 3309"/>
              <a:gd name="T31" fmla="*/ 959 h 3140"/>
              <a:gd name="T32" fmla="*/ 241 w 3309"/>
              <a:gd name="T33" fmla="*/ 1176 h 3140"/>
              <a:gd name="T34" fmla="*/ 316 w 3309"/>
              <a:gd name="T35" fmla="*/ 1713 h 3140"/>
              <a:gd name="T36" fmla="*/ 582 w 3309"/>
              <a:gd name="T37" fmla="*/ 2163 h 3140"/>
              <a:gd name="T38" fmla="*/ 714 w 3309"/>
              <a:gd name="T39" fmla="*/ 2281 h 3140"/>
              <a:gd name="T40" fmla="*/ 466 w 3309"/>
              <a:gd name="T41" fmla="*/ 1596 h 3140"/>
              <a:gd name="T42" fmla="*/ 1005 w 3309"/>
              <a:gd name="T43" fmla="*/ 2094 h 3140"/>
              <a:gd name="T44" fmla="*/ 1348 w 3309"/>
              <a:gd name="T45" fmla="*/ 2561 h 3140"/>
              <a:gd name="T46" fmla="*/ 1330 w 3309"/>
              <a:gd name="T47" fmla="*/ 3122 h 3140"/>
              <a:gd name="T48" fmla="*/ 173 w 3309"/>
              <a:gd name="T49" fmla="*/ 2157 h 3140"/>
              <a:gd name="T50" fmla="*/ 43 w 3309"/>
              <a:gd name="T51" fmla="*/ 986 h 3140"/>
              <a:gd name="T52" fmla="*/ 3307 w 3309"/>
              <a:gd name="T53" fmla="*/ 1054 h 3140"/>
              <a:gd name="T54" fmla="*/ 2578 w 3309"/>
              <a:gd name="T55" fmla="*/ 3094 h 3140"/>
              <a:gd name="T56" fmla="*/ 1949 w 3309"/>
              <a:gd name="T57" fmla="*/ 2731 h 3140"/>
              <a:gd name="T58" fmla="*/ 2006 w 3309"/>
              <a:gd name="T59" fmla="*/ 2432 h 3140"/>
              <a:gd name="T60" fmla="*/ 2372 w 3309"/>
              <a:gd name="T61" fmla="*/ 2026 h 3140"/>
              <a:gd name="T62" fmla="*/ 2900 w 3309"/>
              <a:gd name="T63" fmla="*/ 1671 h 3140"/>
              <a:gd name="T64" fmla="*/ 2639 w 3309"/>
              <a:gd name="T65" fmla="*/ 2285 h 3140"/>
              <a:gd name="T66" fmla="*/ 2806 w 3309"/>
              <a:gd name="T67" fmla="*/ 2043 h 3140"/>
              <a:gd name="T68" fmla="*/ 3028 w 3309"/>
              <a:gd name="T69" fmla="*/ 1576 h 3140"/>
              <a:gd name="T70" fmla="*/ 3083 w 3309"/>
              <a:gd name="T71" fmla="*/ 1100 h 3140"/>
              <a:gd name="T72" fmla="*/ 1783 w 3309"/>
              <a:gd name="T73" fmla="*/ 844 h 3140"/>
              <a:gd name="T74" fmla="*/ 1626 w 3309"/>
              <a:gd name="T75" fmla="*/ 880 h 3140"/>
              <a:gd name="T76" fmla="*/ 1409 w 3309"/>
              <a:gd name="T77" fmla="*/ 748 h 3140"/>
              <a:gd name="T78" fmla="*/ 1789 w 3309"/>
              <a:gd name="T79" fmla="*/ 612 h 3140"/>
              <a:gd name="T80" fmla="*/ 1465 w 3309"/>
              <a:gd name="T81" fmla="*/ 571 h 3140"/>
              <a:gd name="T82" fmla="*/ 1930 w 3309"/>
              <a:gd name="T83" fmla="*/ 558 h 3140"/>
              <a:gd name="T84" fmla="*/ 2246 w 3309"/>
              <a:gd name="T85" fmla="*/ 519 h 3140"/>
              <a:gd name="T86" fmla="*/ 2177 w 3309"/>
              <a:gd name="T87" fmla="*/ 713 h 3140"/>
              <a:gd name="T88" fmla="*/ 2201 w 3309"/>
              <a:gd name="T89" fmla="*/ 509 h 3140"/>
              <a:gd name="T90" fmla="*/ 1154 w 3309"/>
              <a:gd name="T91" fmla="*/ 705 h 3140"/>
              <a:gd name="T92" fmla="*/ 1044 w 3309"/>
              <a:gd name="T93" fmla="*/ 532 h 3140"/>
              <a:gd name="T94" fmla="*/ 1527 w 3309"/>
              <a:gd name="T95" fmla="*/ 380 h 3140"/>
              <a:gd name="T96" fmla="*/ 1683 w 3309"/>
              <a:gd name="T97" fmla="*/ 344 h 3140"/>
              <a:gd name="T98" fmla="*/ 1543 w 3309"/>
              <a:gd name="T99" fmla="*/ 477 h 3140"/>
              <a:gd name="T100" fmla="*/ 2005 w 3309"/>
              <a:gd name="T101" fmla="*/ 476 h 3140"/>
              <a:gd name="T102" fmla="*/ 1790 w 3309"/>
              <a:gd name="T103" fmla="*/ 962 h 3140"/>
              <a:gd name="T104" fmla="*/ 1304 w 3309"/>
              <a:gd name="T105" fmla="*/ 748 h 3140"/>
              <a:gd name="T106" fmla="*/ 1520 w 3309"/>
              <a:gd name="T107" fmla="*/ 261 h 3140"/>
              <a:gd name="T108" fmla="*/ 902 w 3309"/>
              <a:gd name="T109" fmla="*/ 340 h 3140"/>
              <a:gd name="T110" fmla="*/ 993 w 3309"/>
              <a:gd name="T111" fmla="*/ 958 h 3140"/>
              <a:gd name="T112" fmla="*/ 2367 w 3309"/>
              <a:gd name="T113" fmla="*/ 906 h 3140"/>
              <a:gd name="T114" fmla="*/ 2321 w 3309"/>
              <a:gd name="T115" fmla="*/ 300 h 3140"/>
              <a:gd name="T116" fmla="*/ 2582 w 3309"/>
              <a:gd name="T117" fmla="*/ 40 h 3140"/>
              <a:gd name="T118" fmla="*/ 2532 w 3309"/>
              <a:gd name="T119" fmla="*/ 1213 h 3140"/>
              <a:gd name="T120" fmla="*/ 666 w 3309"/>
              <a:gd name="T121" fmla="*/ 172 h 3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9" h="3140">
                <a:moveTo>
                  <a:pt x="1162" y="1871"/>
                </a:moveTo>
                <a:lnTo>
                  <a:pt x="2038" y="1871"/>
                </a:lnTo>
                <a:lnTo>
                  <a:pt x="2057" y="1874"/>
                </a:lnTo>
                <a:lnTo>
                  <a:pt x="2076" y="1881"/>
                </a:lnTo>
                <a:lnTo>
                  <a:pt x="2091" y="1892"/>
                </a:lnTo>
                <a:lnTo>
                  <a:pt x="2102" y="1907"/>
                </a:lnTo>
                <a:lnTo>
                  <a:pt x="2109" y="1925"/>
                </a:lnTo>
                <a:lnTo>
                  <a:pt x="2112" y="1944"/>
                </a:lnTo>
                <a:lnTo>
                  <a:pt x="2109" y="1963"/>
                </a:lnTo>
                <a:lnTo>
                  <a:pt x="2102" y="1981"/>
                </a:lnTo>
                <a:lnTo>
                  <a:pt x="2091" y="1996"/>
                </a:lnTo>
                <a:lnTo>
                  <a:pt x="2076" y="2007"/>
                </a:lnTo>
                <a:lnTo>
                  <a:pt x="2057" y="2014"/>
                </a:lnTo>
                <a:lnTo>
                  <a:pt x="2038" y="2017"/>
                </a:lnTo>
                <a:lnTo>
                  <a:pt x="1162" y="2017"/>
                </a:lnTo>
                <a:lnTo>
                  <a:pt x="1143" y="2014"/>
                </a:lnTo>
                <a:lnTo>
                  <a:pt x="1125" y="2007"/>
                </a:lnTo>
                <a:lnTo>
                  <a:pt x="1111" y="1996"/>
                </a:lnTo>
                <a:lnTo>
                  <a:pt x="1099" y="1981"/>
                </a:lnTo>
                <a:lnTo>
                  <a:pt x="1092" y="1963"/>
                </a:lnTo>
                <a:lnTo>
                  <a:pt x="1089" y="1944"/>
                </a:lnTo>
                <a:lnTo>
                  <a:pt x="1092" y="1925"/>
                </a:lnTo>
                <a:lnTo>
                  <a:pt x="1099" y="1907"/>
                </a:lnTo>
                <a:lnTo>
                  <a:pt x="1110" y="1892"/>
                </a:lnTo>
                <a:lnTo>
                  <a:pt x="1125" y="1881"/>
                </a:lnTo>
                <a:lnTo>
                  <a:pt x="1142" y="1874"/>
                </a:lnTo>
                <a:lnTo>
                  <a:pt x="1162" y="1871"/>
                </a:lnTo>
                <a:close/>
                <a:moveTo>
                  <a:pt x="917" y="1605"/>
                </a:moveTo>
                <a:lnTo>
                  <a:pt x="2283" y="1605"/>
                </a:lnTo>
                <a:lnTo>
                  <a:pt x="2303" y="1608"/>
                </a:lnTo>
                <a:lnTo>
                  <a:pt x="2320" y="1615"/>
                </a:lnTo>
                <a:lnTo>
                  <a:pt x="2335" y="1627"/>
                </a:lnTo>
                <a:lnTo>
                  <a:pt x="2347" y="1641"/>
                </a:lnTo>
                <a:lnTo>
                  <a:pt x="2355" y="1659"/>
                </a:lnTo>
                <a:lnTo>
                  <a:pt x="2357" y="1678"/>
                </a:lnTo>
                <a:lnTo>
                  <a:pt x="2355" y="1698"/>
                </a:lnTo>
                <a:lnTo>
                  <a:pt x="2347" y="1715"/>
                </a:lnTo>
                <a:lnTo>
                  <a:pt x="2335" y="1730"/>
                </a:lnTo>
                <a:lnTo>
                  <a:pt x="2320" y="1741"/>
                </a:lnTo>
                <a:lnTo>
                  <a:pt x="2303" y="1749"/>
                </a:lnTo>
                <a:lnTo>
                  <a:pt x="2283" y="1751"/>
                </a:lnTo>
                <a:lnTo>
                  <a:pt x="917" y="1751"/>
                </a:lnTo>
                <a:lnTo>
                  <a:pt x="898" y="1749"/>
                </a:lnTo>
                <a:lnTo>
                  <a:pt x="880" y="1741"/>
                </a:lnTo>
                <a:lnTo>
                  <a:pt x="866" y="1730"/>
                </a:lnTo>
                <a:lnTo>
                  <a:pt x="854" y="1715"/>
                </a:lnTo>
                <a:lnTo>
                  <a:pt x="847" y="1698"/>
                </a:lnTo>
                <a:lnTo>
                  <a:pt x="844" y="1678"/>
                </a:lnTo>
                <a:lnTo>
                  <a:pt x="847" y="1659"/>
                </a:lnTo>
                <a:lnTo>
                  <a:pt x="854" y="1641"/>
                </a:lnTo>
                <a:lnTo>
                  <a:pt x="866" y="1627"/>
                </a:lnTo>
                <a:lnTo>
                  <a:pt x="880" y="1615"/>
                </a:lnTo>
                <a:lnTo>
                  <a:pt x="898" y="1608"/>
                </a:lnTo>
                <a:lnTo>
                  <a:pt x="917" y="1605"/>
                </a:lnTo>
                <a:close/>
                <a:moveTo>
                  <a:pt x="788" y="1340"/>
                </a:moveTo>
                <a:lnTo>
                  <a:pt x="2546" y="1340"/>
                </a:lnTo>
                <a:lnTo>
                  <a:pt x="2565" y="1343"/>
                </a:lnTo>
                <a:lnTo>
                  <a:pt x="2583" y="1350"/>
                </a:lnTo>
                <a:lnTo>
                  <a:pt x="2597" y="1362"/>
                </a:lnTo>
                <a:lnTo>
                  <a:pt x="2609" y="1376"/>
                </a:lnTo>
                <a:lnTo>
                  <a:pt x="2616" y="1394"/>
                </a:lnTo>
                <a:lnTo>
                  <a:pt x="2619" y="1413"/>
                </a:lnTo>
                <a:lnTo>
                  <a:pt x="2616" y="1433"/>
                </a:lnTo>
                <a:lnTo>
                  <a:pt x="2609" y="1450"/>
                </a:lnTo>
                <a:lnTo>
                  <a:pt x="2597" y="1465"/>
                </a:lnTo>
                <a:lnTo>
                  <a:pt x="2583" y="1476"/>
                </a:lnTo>
                <a:lnTo>
                  <a:pt x="2565" y="1484"/>
                </a:lnTo>
                <a:lnTo>
                  <a:pt x="2546" y="1486"/>
                </a:lnTo>
                <a:lnTo>
                  <a:pt x="788" y="1486"/>
                </a:lnTo>
                <a:lnTo>
                  <a:pt x="768" y="1484"/>
                </a:lnTo>
                <a:lnTo>
                  <a:pt x="751" y="1476"/>
                </a:lnTo>
                <a:lnTo>
                  <a:pt x="736" y="1465"/>
                </a:lnTo>
                <a:lnTo>
                  <a:pt x="725" y="1450"/>
                </a:lnTo>
                <a:lnTo>
                  <a:pt x="717" y="1433"/>
                </a:lnTo>
                <a:lnTo>
                  <a:pt x="715" y="1413"/>
                </a:lnTo>
                <a:lnTo>
                  <a:pt x="717" y="1394"/>
                </a:lnTo>
                <a:lnTo>
                  <a:pt x="725" y="1376"/>
                </a:lnTo>
                <a:lnTo>
                  <a:pt x="736" y="1362"/>
                </a:lnTo>
                <a:lnTo>
                  <a:pt x="751" y="1350"/>
                </a:lnTo>
                <a:lnTo>
                  <a:pt x="768" y="1343"/>
                </a:lnTo>
                <a:lnTo>
                  <a:pt x="788" y="1340"/>
                </a:lnTo>
                <a:close/>
                <a:moveTo>
                  <a:pt x="477" y="1173"/>
                </a:moveTo>
                <a:lnTo>
                  <a:pt x="497" y="1181"/>
                </a:lnTo>
                <a:lnTo>
                  <a:pt x="513" y="1192"/>
                </a:lnTo>
                <a:lnTo>
                  <a:pt x="527" y="1205"/>
                </a:lnTo>
                <a:lnTo>
                  <a:pt x="539" y="1221"/>
                </a:lnTo>
                <a:lnTo>
                  <a:pt x="548" y="1239"/>
                </a:lnTo>
                <a:lnTo>
                  <a:pt x="554" y="1259"/>
                </a:lnTo>
                <a:lnTo>
                  <a:pt x="560" y="1281"/>
                </a:lnTo>
                <a:lnTo>
                  <a:pt x="568" y="1308"/>
                </a:lnTo>
                <a:lnTo>
                  <a:pt x="577" y="1337"/>
                </a:lnTo>
                <a:lnTo>
                  <a:pt x="586" y="1368"/>
                </a:lnTo>
                <a:lnTo>
                  <a:pt x="594" y="1399"/>
                </a:lnTo>
                <a:lnTo>
                  <a:pt x="602" y="1428"/>
                </a:lnTo>
                <a:lnTo>
                  <a:pt x="609" y="1455"/>
                </a:lnTo>
                <a:lnTo>
                  <a:pt x="613" y="1478"/>
                </a:lnTo>
                <a:lnTo>
                  <a:pt x="577" y="1468"/>
                </a:lnTo>
                <a:lnTo>
                  <a:pt x="539" y="1463"/>
                </a:lnTo>
                <a:lnTo>
                  <a:pt x="539" y="1457"/>
                </a:lnTo>
                <a:lnTo>
                  <a:pt x="539" y="1451"/>
                </a:lnTo>
                <a:lnTo>
                  <a:pt x="534" y="1411"/>
                </a:lnTo>
                <a:lnTo>
                  <a:pt x="530" y="1386"/>
                </a:lnTo>
                <a:lnTo>
                  <a:pt x="524" y="1357"/>
                </a:lnTo>
                <a:lnTo>
                  <a:pt x="516" y="1325"/>
                </a:lnTo>
                <a:lnTo>
                  <a:pt x="508" y="1293"/>
                </a:lnTo>
                <a:lnTo>
                  <a:pt x="499" y="1259"/>
                </a:lnTo>
                <a:lnTo>
                  <a:pt x="491" y="1227"/>
                </a:lnTo>
                <a:lnTo>
                  <a:pt x="483" y="1198"/>
                </a:lnTo>
                <a:lnTo>
                  <a:pt x="477" y="1173"/>
                </a:lnTo>
                <a:close/>
                <a:moveTo>
                  <a:pt x="2832" y="1172"/>
                </a:moveTo>
                <a:lnTo>
                  <a:pt x="2826" y="1198"/>
                </a:lnTo>
                <a:lnTo>
                  <a:pt x="2819" y="1227"/>
                </a:lnTo>
                <a:lnTo>
                  <a:pt x="2810" y="1259"/>
                </a:lnTo>
                <a:lnTo>
                  <a:pt x="2802" y="1292"/>
                </a:lnTo>
                <a:lnTo>
                  <a:pt x="2793" y="1325"/>
                </a:lnTo>
                <a:lnTo>
                  <a:pt x="2786" y="1356"/>
                </a:lnTo>
                <a:lnTo>
                  <a:pt x="2780" y="1385"/>
                </a:lnTo>
                <a:lnTo>
                  <a:pt x="2776" y="1410"/>
                </a:lnTo>
                <a:lnTo>
                  <a:pt x="2770" y="1451"/>
                </a:lnTo>
                <a:lnTo>
                  <a:pt x="2770" y="1463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7"/>
                </a:lnTo>
                <a:lnTo>
                  <a:pt x="2701" y="1454"/>
                </a:lnTo>
                <a:lnTo>
                  <a:pt x="2707" y="1427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7"/>
                </a:lnTo>
                <a:lnTo>
                  <a:pt x="2742" y="1308"/>
                </a:lnTo>
                <a:lnTo>
                  <a:pt x="2749" y="1280"/>
                </a:lnTo>
                <a:lnTo>
                  <a:pt x="2755" y="1258"/>
                </a:lnTo>
                <a:lnTo>
                  <a:pt x="2762" y="1238"/>
                </a:lnTo>
                <a:lnTo>
                  <a:pt x="2771" y="1221"/>
                </a:lnTo>
                <a:lnTo>
                  <a:pt x="2782" y="1205"/>
                </a:lnTo>
                <a:lnTo>
                  <a:pt x="2796" y="1191"/>
                </a:lnTo>
                <a:lnTo>
                  <a:pt x="2813" y="1180"/>
                </a:lnTo>
                <a:lnTo>
                  <a:pt x="2832" y="1172"/>
                </a:lnTo>
                <a:close/>
                <a:moveTo>
                  <a:pt x="2998" y="1054"/>
                </a:moveTo>
                <a:lnTo>
                  <a:pt x="2986" y="1098"/>
                </a:lnTo>
                <a:lnTo>
                  <a:pt x="2978" y="1141"/>
                </a:lnTo>
                <a:lnTo>
                  <a:pt x="2973" y="1175"/>
                </a:lnTo>
                <a:lnTo>
                  <a:pt x="2967" y="1213"/>
                </a:lnTo>
                <a:lnTo>
                  <a:pt x="2962" y="1254"/>
                </a:lnTo>
                <a:lnTo>
                  <a:pt x="2956" y="1298"/>
                </a:lnTo>
                <a:lnTo>
                  <a:pt x="2951" y="1342"/>
                </a:lnTo>
                <a:lnTo>
                  <a:pt x="2946" y="1384"/>
                </a:lnTo>
                <a:lnTo>
                  <a:pt x="2942" y="1425"/>
                </a:lnTo>
                <a:lnTo>
                  <a:pt x="2939" y="1462"/>
                </a:lnTo>
                <a:lnTo>
                  <a:pt x="2938" y="1495"/>
                </a:lnTo>
                <a:lnTo>
                  <a:pt x="2938" y="1509"/>
                </a:lnTo>
                <a:lnTo>
                  <a:pt x="2937" y="1523"/>
                </a:lnTo>
                <a:lnTo>
                  <a:pt x="2921" y="1509"/>
                </a:lnTo>
                <a:lnTo>
                  <a:pt x="2904" y="1498"/>
                </a:lnTo>
                <a:lnTo>
                  <a:pt x="2880" y="1485"/>
                </a:lnTo>
                <a:lnTo>
                  <a:pt x="2857" y="1475"/>
                </a:lnTo>
                <a:lnTo>
                  <a:pt x="2856" y="1474"/>
                </a:lnTo>
                <a:lnTo>
                  <a:pt x="2855" y="1473"/>
                </a:lnTo>
                <a:lnTo>
                  <a:pt x="2859" y="1442"/>
                </a:lnTo>
                <a:lnTo>
                  <a:pt x="2865" y="1406"/>
                </a:lnTo>
                <a:lnTo>
                  <a:pt x="2871" y="1367"/>
                </a:lnTo>
                <a:lnTo>
                  <a:pt x="2879" y="1327"/>
                </a:lnTo>
                <a:lnTo>
                  <a:pt x="2887" y="1285"/>
                </a:lnTo>
                <a:lnTo>
                  <a:pt x="2895" y="1244"/>
                </a:lnTo>
                <a:lnTo>
                  <a:pt x="2904" y="1206"/>
                </a:lnTo>
                <a:lnTo>
                  <a:pt x="2912" y="1171"/>
                </a:lnTo>
                <a:lnTo>
                  <a:pt x="2920" y="1140"/>
                </a:lnTo>
                <a:lnTo>
                  <a:pt x="2926" y="1120"/>
                </a:lnTo>
                <a:lnTo>
                  <a:pt x="2935" y="1102"/>
                </a:lnTo>
                <a:lnTo>
                  <a:pt x="2947" y="1087"/>
                </a:lnTo>
                <a:lnTo>
                  <a:pt x="2961" y="1073"/>
                </a:lnTo>
                <a:lnTo>
                  <a:pt x="2978" y="1062"/>
                </a:lnTo>
                <a:lnTo>
                  <a:pt x="2998" y="1054"/>
                </a:lnTo>
                <a:close/>
                <a:moveTo>
                  <a:pt x="312" y="1054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6"/>
                </a:lnTo>
                <a:lnTo>
                  <a:pt x="374" y="1102"/>
                </a:lnTo>
                <a:lnTo>
                  <a:pt x="383" y="1120"/>
                </a:lnTo>
                <a:lnTo>
                  <a:pt x="390" y="1140"/>
                </a:lnTo>
                <a:lnTo>
                  <a:pt x="398" y="1171"/>
                </a:lnTo>
                <a:lnTo>
                  <a:pt x="406" y="1206"/>
                </a:lnTo>
                <a:lnTo>
                  <a:pt x="415" y="1244"/>
                </a:lnTo>
                <a:lnTo>
                  <a:pt x="423" y="1285"/>
                </a:lnTo>
                <a:lnTo>
                  <a:pt x="431" y="1327"/>
                </a:lnTo>
                <a:lnTo>
                  <a:pt x="438" y="1367"/>
                </a:lnTo>
                <a:lnTo>
                  <a:pt x="445" y="1406"/>
                </a:lnTo>
                <a:lnTo>
                  <a:pt x="451" y="1442"/>
                </a:lnTo>
                <a:lnTo>
                  <a:pt x="455" y="1473"/>
                </a:lnTo>
                <a:lnTo>
                  <a:pt x="454" y="1474"/>
                </a:lnTo>
                <a:lnTo>
                  <a:pt x="453" y="1475"/>
                </a:lnTo>
                <a:lnTo>
                  <a:pt x="429" y="1485"/>
                </a:lnTo>
                <a:lnTo>
                  <a:pt x="405" y="1497"/>
                </a:lnTo>
                <a:lnTo>
                  <a:pt x="388" y="1509"/>
                </a:lnTo>
                <a:lnTo>
                  <a:pt x="372" y="1522"/>
                </a:lnTo>
                <a:lnTo>
                  <a:pt x="372" y="1508"/>
                </a:lnTo>
                <a:lnTo>
                  <a:pt x="372" y="1494"/>
                </a:lnTo>
                <a:lnTo>
                  <a:pt x="370" y="1462"/>
                </a:lnTo>
                <a:lnTo>
                  <a:pt x="368" y="1424"/>
                </a:lnTo>
                <a:lnTo>
                  <a:pt x="364" y="1384"/>
                </a:lnTo>
                <a:lnTo>
                  <a:pt x="359" y="1341"/>
                </a:lnTo>
                <a:lnTo>
                  <a:pt x="354" y="1298"/>
                </a:lnTo>
                <a:lnTo>
                  <a:pt x="348" y="1254"/>
                </a:lnTo>
                <a:lnTo>
                  <a:pt x="342" y="1213"/>
                </a:lnTo>
                <a:lnTo>
                  <a:pt x="337" y="1175"/>
                </a:lnTo>
                <a:lnTo>
                  <a:pt x="331" y="1141"/>
                </a:lnTo>
                <a:lnTo>
                  <a:pt x="323" y="1098"/>
                </a:lnTo>
                <a:lnTo>
                  <a:pt x="312" y="1054"/>
                </a:lnTo>
                <a:close/>
                <a:moveTo>
                  <a:pt x="112" y="959"/>
                </a:moveTo>
                <a:lnTo>
                  <a:pt x="132" y="961"/>
                </a:lnTo>
                <a:lnTo>
                  <a:pt x="152" y="967"/>
                </a:lnTo>
                <a:lnTo>
                  <a:pt x="170" y="978"/>
                </a:lnTo>
                <a:lnTo>
                  <a:pt x="188" y="995"/>
                </a:lnTo>
                <a:lnTo>
                  <a:pt x="198" y="1011"/>
                </a:lnTo>
                <a:lnTo>
                  <a:pt x="207" y="1030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0"/>
                </a:lnTo>
                <a:lnTo>
                  <a:pt x="232" y="1124"/>
                </a:lnTo>
                <a:lnTo>
                  <a:pt x="236" y="1145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8"/>
                </a:lnTo>
                <a:lnTo>
                  <a:pt x="263" y="1335"/>
                </a:lnTo>
                <a:lnTo>
                  <a:pt x="269" y="1392"/>
                </a:lnTo>
                <a:lnTo>
                  <a:pt x="274" y="1448"/>
                </a:lnTo>
                <a:lnTo>
                  <a:pt x="278" y="1501"/>
                </a:lnTo>
                <a:lnTo>
                  <a:pt x="280" y="1550"/>
                </a:lnTo>
                <a:lnTo>
                  <a:pt x="280" y="1563"/>
                </a:lnTo>
                <a:lnTo>
                  <a:pt x="281" y="1576"/>
                </a:lnTo>
                <a:lnTo>
                  <a:pt x="285" y="1612"/>
                </a:lnTo>
                <a:lnTo>
                  <a:pt x="292" y="1646"/>
                </a:lnTo>
                <a:lnTo>
                  <a:pt x="302" y="1680"/>
                </a:lnTo>
                <a:lnTo>
                  <a:pt x="316" y="1713"/>
                </a:lnTo>
                <a:lnTo>
                  <a:pt x="333" y="1749"/>
                </a:lnTo>
                <a:lnTo>
                  <a:pt x="352" y="1786"/>
                </a:lnTo>
                <a:lnTo>
                  <a:pt x="372" y="1824"/>
                </a:lnTo>
                <a:lnTo>
                  <a:pt x="393" y="1863"/>
                </a:lnTo>
                <a:lnTo>
                  <a:pt x="415" y="1900"/>
                </a:lnTo>
                <a:lnTo>
                  <a:pt x="437" y="1937"/>
                </a:lnTo>
                <a:lnTo>
                  <a:pt x="460" y="1974"/>
                </a:lnTo>
                <a:lnTo>
                  <a:pt x="482" y="2009"/>
                </a:lnTo>
                <a:lnTo>
                  <a:pt x="503" y="2043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6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8"/>
                </a:lnTo>
                <a:lnTo>
                  <a:pt x="626" y="2225"/>
                </a:lnTo>
                <a:lnTo>
                  <a:pt x="636" y="2240"/>
                </a:lnTo>
                <a:lnTo>
                  <a:pt x="643" y="2250"/>
                </a:lnTo>
                <a:lnTo>
                  <a:pt x="648" y="2257"/>
                </a:lnTo>
                <a:lnTo>
                  <a:pt x="650" y="2259"/>
                </a:lnTo>
                <a:lnTo>
                  <a:pt x="662" y="2277"/>
                </a:lnTo>
                <a:lnTo>
                  <a:pt x="670" y="2286"/>
                </a:lnTo>
                <a:lnTo>
                  <a:pt x="681" y="2290"/>
                </a:lnTo>
                <a:lnTo>
                  <a:pt x="694" y="2291"/>
                </a:lnTo>
                <a:lnTo>
                  <a:pt x="705" y="2287"/>
                </a:lnTo>
                <a:lnTo>
                  <a:pt x="714" y="2281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7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49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5"/>
                </a:lnTo>
                <a:lnTo>
                  <a:pt x="511" y="1579"/>
                </a:lnTo>
                <a:lnTo>
                  <a:pt x="535" y="1578"/>
                </a:lnTo>
                <a:lnTo>
                  <a:pt x="558" y="1581"/>
                </a:lnTo>
                <a:lnTo>
                  <a:pt x="580" y="1588"/>
                </a:lnTo>
                <a:lnTo>
                  <a:pt x="600" y="1599"/>
                </a:lnTo>
                <a:lnTo>
                  <a:pt x="617" y="1613"/>
                </a:lnTo>
                <a:lnTo>
                  <a:pt x="631" y="1632"/>
                </a:lnTo>
                <a:lnTo>
                  <a:pt x="937" y="2026"/>
                </a:lnTo>
                <a:lnTo>
                  <a:pt x="951" y="2042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7"/>
                </a:lnTo>
                <a:lnTo>
                  <a:pt x="1078" y="2151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6"/>
                </a:lnTo>
                <a:lnTo>
                  <a:pt x="1236" y="2317"/>
                </a:lnTo>
                <a:lnTo>
                  <a:pt x="1263" y="2357"/>
                </a:lnTo>
                <a:lnTo>
                  <a:pt x="1285" y="2395"/>
                </a:lnTo>
                <a:lnTo>
                  <a:pt x="1303" y="2432"/>
                </a:lnTo>
                <a:lnTo>
                  <a:pt x="1318" y="2468"/>
                </a:lnTo>
                <a:lnTo>
                  <a:pt x="1330" y="2501"/>
                </a:lnTo>
                <a:lnTo>
                  <a:pt x="1340" y="2533"/>
                </a:lnTo>
                <a:lnTo>
                  <a:pt x="1348" y="2561"/>
                </a:lnTo>
                <a:lnTo>
                  <a:pt x="1354" y="2588"/>
                </a:lnTo>
                <a:lnTo>
                  <a:pt x="1359" y="2611"/>
                </a:lnTo>
                <a:lnTo>
                  <a:pt x="1360" y="2614"/>
                </a:lnTo>
                <a:lnTo>
                  <a:pt x="1360" y="2621"/>
                </a:lnTo>
                <a:lnTo>
                  <a:pt x="1361" y="2633"/>
                </a:lnTo>
                <a:lnTo>
                  <a:pt x="1362" y="2649"/>
                </a:lnTo>
                <a:lnTo>
                  <a:pt x="1362" y="2667"/>
                </a:lnTo>
                <a:lnTo>
                  <a:pt x="1362" y="2697"/>
                </a:lnTo>
                <a:lnTo>
                  <a:pt x="1360" y="2730"/>
                </a:lnTo>
                <a:lnTo>
                  <a:pt x="1357" y="2765"/>
                </a:lnTo>
                <a:lnTo>
                  <a:pt x="1339" y="3096"/>
                </a:lnTo>
                <a:lnTo>
                  <a:pt x="1336" y="3110"/>
                </a:lnTo>
                <a:lnTo>
                  <a:pt x="1330" y="3122"/>
                </a:lnTo>
                <a:lnTo>
                  <a:pt x="1321" y="3131"/>
                </a:lnTo>
                <a:lnTo>
                  <a:pt x="1309" y="3137"/>
                </a:lnTo>
                <a:lnTo>
                  <a:pt x="1295" y="3140"/>
                </a:lnTo>
                <a:lnTo>
                  <a:pt x="775" y="3137"/>
                </a:lnTo>
                <a:lnTo>
                  <a:pt x="762" y="3135"/>
                </a:lnTo>
                <a:lnTo>
                  <a:pt x="749" y="3129"/>
                </a:lnTo>
                <a:lnTo>
                  <a:pt x="740" y="3119"/>
                </a:lnTo>
                <a:lnTo>
                  <a:pt x="734" y="3107"/>
                </a:lnTo>
                <a:lnTo>
                  <a:pt x="732" y="3093"/>
                </a:lnTo>
                <a:lnTo>
                  <a:pt x="722" y="2819"/>
                </a:lnTo>
                <a:lnTo>
                  <a:pt x="229" y="2226"/>
                </a:lnTo>
                <a:lnTo>
                  <a:pt x="200" y="2192"/>
                </a:lnTo>
                <a:lnTo>
                  <a:pt x="173" y="2157"/>
                </a:lnTo>
                <a:lnTo>
                  <a:pt x="150" y="2120"/>
                </a:lnTo>
                <a:lnTo>
                  <a:pt x="129" y="2082"/>
                </a:lnTo>
                <a:lnTo>
                  <a:pt x="112" y="2043"/>
                </a:lnTo>
                <a:lnTo>
                  <a:pt x="100" y="2001"/>
                </a:lnTo>
                <a:lnTo>
                  <a:pt x="91" y="1958"/>
                </a:lnTo>
                <a:lnTo>
                  <a:pt x="86" y="1928"/>
                </a:lnTo>
                <a:lnTo>
                  <a:pt x="1" y="1096"/>
                </a:lnTo>
                <a:lnTo>
                  <a:pt x="0" y="1075"/>
                </a:lnTo>
                <a:lnTo>
                  <a:pt x="3" y="1055"/>
                </a:lnTo>
                <a:lnTo>
                  <a:pt x="8" y="1035"/>
                </a:lnTo>
                <a:lnTo>
                  <a:pt x="17" y="1017"/>
                </a:lnTo>
                <a:lnTo>
                  <a:pt x="28" y="1000"/>
                </a:lnTo>
                <a:lnTo>
                  <a:pt x="43" y="986"/>
                </a:lnTo>
                <a:lnTo>
                  <a:pt x="58" y="975"/>
                </a:lnTo>
                <a:lnTo>
                  <a:pt x="75" y="967"/>
                </a:lnTo>
                <a:lnTo>
                  <a:pt x="93" y="962"/>
                </a:lnTo>
                <a:lnTo>
                  <a:pt x="112" y="959"/>
                </a:lnTo>
                <a:close/>
                <a:moveTo>
                  <a:pt x="3197" y="959"/>
                </a:moveTo>
                <a:lnTo>
                  <a:pt x="3216" y="961"/>
                </a:lnTo>
                <a:lnTo>
                  <a:pt x="3235" y="966"/>
                </a:lnTo>
                <a:lnTo>
                  <a:pt x="3252" y="975"/>
                </a:lnTo>
                <a:lnTo>
                  <a:pt x="3267" y="985"/>
                </a:lnTo>
                <a:lnTo>
                  <a:pt x="3282" y="999"/>
                </a:lnTo>
                <a:lnTo>
                  <a:pt x="3293" y="1017"/>
                </a:lnTo>
                <a:lnTo>
                  <a:pt x="3301" y="1035"/>
                </a:lnTo>
                <a:lnTo>
                  <a:pt x="3307" y="1054"/>
                </a:lnTo>
                <a:lnTo>
                  <a:pt x="3309" y="1074"/>
                </a:lnTo>
                <a:lnTo>
                  <a:pt x="3309" y="1095"/>
                </a:lnTo>
                <a:lnTo>
                  <a:pt x="3223" y="1928"/>
                </a:lnTo>
                <a:lnTo>
                  <a:pt x="3219" y="1958"/>
                </a:lnTo>
                <a:lnTo>
                  <a:pt x="3210" y="2002"/>
                </a:lnTo>
                <a:lnTo>
                  <a:pt x="3197" y="2043"/>
                </a:lnTo>
                <a:lnTo>
                  <a:pt x="3181" y="2083"/>
                </a:lnTo>
                <a:lnTo>
                  <a:pt x="3160" y="2121"/>
                </a:lnTo>
                <a:lnTo>
                  <a:pt x="3136" y="2158"/>
                </a:lnTo>
                <a:lnTo>
                  <a:pt x="3110" y="2193"/>
                </a:lnTo>
                <a:lnTo>
                  <a:pt x="3080" y="2227"/>
                </a:lnTo>
                <a:lnTo>
                  <a:pt x="2588" y="2820"/>
                </a:lnTo>
                <a:lnTo>
                  <a:pt x="2578" y="3094"/>
                </a:lnTo>
                <a:lnTo>
                  <a:pt x="2576" y="3108"/>
                </a:lnTo>
                <a:lnTo>
                  <a:pt x="2570" y="3120"/>
                </a:lnTo>
                <a:lnTo>
                  <a:pt x="2560" y="3129"/>
                </a:lnTo>
                <a:lnTo>
                  <a:pt x="2548" y="3135"/>
                </a:lnTo>
                <a:lnTo>
                  <a:pt x="2534" y="3138"/>
                </a:lnTo>
                <a:lnTo>
                  <a:pt x="2015" y="3140"/>
                </a:lnTo>
                <a:lnTo>
                  <a:pt x="2001" y="3138"/>
                </a:lnTo>
                <a:lnTo>
                  <a:pt x="1989" y="3132"/>
                </a:lnTo>
                <a:lnTo>
                  <a:pt x="1980" y="3122"/>
                </a:lnTo>
                <a:lnTo>
                  <a:pt x="1973" y="3110"/>
                </a:lnTo>
                <a:lnTo>
                  <a:pt x="1971" y="3097"/>
                </a:lnTo>
                <a:lnTo>
                  <a:pt x="1953" y="2765"/>
                </a:lnTo>
                <a:lnTo>
                  <a:pt x="1949" y="2731"/>
                </a:lnTo>
                <a:lnTo>
                  <a:pt x="1948" y="2697"/>
                </a:lnTo>
                <a:lnTo>
                  <a:pt x="1948" y="2668"/>
                </a:lnTo>
                <a:lnTo>
                  <a:pt x="1948" y="2649"/>
                </a:lnTo>
                <a:lnTo>
                  <a:pt x="1949" y="2634"/>
                </a:lnTo>
                <a:lnTo>
                  <a:pt x="1949" y="2622"/>
                </a:lnTo>
                <a:lnTo>
                  <a:pt x="1950" y="2614"/>
                </a:lnTo>
                <a:lnTo>
                  <a:pt x="1950" y="2612"/>
                </a:lnTo>
                <a:lnTo>
                  <a:pt x="1956" y="2588"/>
                </a:lnTo>
                <a:lnTo>
                  <a:pt x="1962" y="2562"/>
                </a:lnTo>
                <a:lnTo>
                  <a:pt x="1970" y="2533"/>
                </a:lnTo>
                <a:lnTo>
                  <a:pt x="1979" y="2502"/>
                </a:lnTo>
                <a:lnTo>
                  <a:pt x="1991" y="2469"/>
                </a:lnTo>
                <a:lnTo>
                  <a:pt x="2006" y="2432"/>
                </a:lnTo>
                <a:lnTo>
                  <a:pt x="2024" y="2396"/>
                </a:lnTo>
                <a:lnTo>
                  <a:pt x="2046" y="2357"/>
                </a:lnTo>
                <a:lnTo>
                  <a:pt x="2074" y="2318"/>
                </a:lnTo>
                <a:lnTo>
                  <a:pt x="2105" y="2277"/>
                </a:lnTo>
                <a:lnTo>
                  <a:pt x="2141" y="2236"/>
                </a:lnTo>
                <a:lnTo>
                  <a:pt x="2184" y="2194"/>
                </a:lnTo>
                <a:lnTo>
                  <a:pt x="2232" y="2151"/>
                </a:lnTo>
                <a:lnTo>
                  <a:pt x="2287" y="2108"/>
                </a:lnTo>
                <a:lnTo>
                  <a:pt x="2304" y="2095"/>
                </a:lnTo>
                <a:lnTo>
                  <a:pt x="2323" y="2078"/>
                </a:lnTo>
                <a:lnTo>
                  <a:pt x="2341" y="2061"/>
                </a:lnTo>
                <a:lnTo>
                  <a:pt x="2358" y="2043"/>
                </a:lnTo>
                <a:lnTo>
                  <a:pt x="2372" y="2026"/>
                </a:lnTo>
                <a:lnTo>
                  <a:pt x="2679" y="1632"/>
                </a:lnTo>
                <a:lnTo>
                  <a:pt x="2693" y="1613"/>
                </a:lnTo>
                <a:lnTo>
                  <a:pt x="2710" y="1599"/>
                </a:lnTo>
                <a:lnTo>
                  <a:pt x="2730" y="1588"/>
                </a:lnTo>
                <a:lnTo>
                  <a:pt x="2752" y="1581"/>
                </a:lnTo>
                <a:lnTo>
                  <a:pt x="2775" y="1578"/>
                </a:lnTo>
                <a:lnTo>
                  <a:pt x="2798" y="1579"/>
                </a:lnTo>
                <a:lnTo>
                  <a:pt x="2822" y="1585"/>
                </a:lnTo>
                <a:lnTo>
                  <a:pt x="2844" y="1596"/>
                </a:lnTo>
                <a:lnTo>
                  <a:pt x="2863" y="1611"/>
                </a:lnTo>
                <a:lnTo>
                  <a:pt x="2879" y="1629"/>
                </a:lnTo>
                <a:lnTo>
                  <a:pt x="2891" y="1649"/>
                </a:lnTo>
                <a:lnTo>
                  <a:pt x="2900" y="1671"/>
                </a:lnTo>
                <a:lnTo>
                  <a:pt x="2904" y="1694"/>
                </a:lnTo>
                <a:lnTo>
                  <a:pt x="2903" y="1717"/>
                </a:lnTo>
                <a:lnTo>
                  <a:pt x="2897" y="1739"/>
                </a:lnTo>
                <a:lnTo>
                  <a:pt x="2888" y="1760"/>
                </a:lnTo>
                <a:lnTo>
                  <a:pt x="2592" y="2241"/>
                </a:lnTo>
                <a:lnTo>
                  <a:pt x="2588" y="2251"/>
                </a:lnTo>
                <a:lnTo>
                  <a:pt x="2588" y="2262"/>
                </a:lnTo>
                <a:lnTo>
                  <a:pt x="2590" y="2271"/>
                </a:lnTo>
                <a:lnTo>
                  <a:pt x="2596" y="2280"/>
                </a:lnTo>
                <a:lnTo>
                  <a:pt x="2604" y="2287"/>
                </a:lnTo>
                <a:lnTo>
                  <a:pt x="2616" y="2290"/>
                </a:lnTo>
                <a:lnTo>
                  <a:pt x="2629" y="2290"/>
                </a:lnTo>
                <a:lnTo>
                  <a:pt x="2639" y="2285"/>
                </a:lnTo>
                <a:lnTo>
                  <a:pt x="2648" y="2277"/>
                </a:lnTo>
                <a:lnTo>
                  <a:pt x="2660" y="2258"/>
                </a:lnTo>
                <a:lnTo>
                  <a:pt x="2662" y="2256"/>
                </a:lnTo>
                <a:lnTo>
                  <a:pt x="2666" y="2250"/>
                </a:lnTo>
                <a:lnTo>
                  <a:pt x="2674" y="2239"/>
                </a:lnTo>
                <a:lnTo>
                  <a:pt x="2684" y="2225"/>
                </a:lnTo>
                <a:lnTo>
                  <a:pt x="2697" y="2207"/>
                </a:lnTo>
                <a:lnTo>
                  <a:pt x="2711" y="2186"/>
                </a:lnTo>
                <a:lnTo>
                  <a:pt x="2727" y="2162"/>
                </a:lnTo>
                <a:lnTo>
                  <a:pt x="2745" y="2135"/>
                </a:lnTo>
                <a:lnTo>
                  <a:pt x="2765" y="2106"/>
                </a:lnTo>
                <a:lnTo>
                  <a:pt x="2785" y="2075"/>
                </a:lnTo>
                <a:lnTo>
                  <a:pt x="2806" y="2043"/>
                </a:lnTo>
                <a:lnTo>
                  <a:pt x="2828" y="2008"/>
                </a:lnTo>
                <a:lnTo>
                  <a:pt x="2850" y="1973"/>
                </a:lnTo>
                <a:lnTo>
                  <a:pt x="2872" y="1937"/>
                </a:lnTo>
                <a:lnTo>
                  <a:pt x="2894" y="1900"/>
                </a:lnTo>
                <a:lnTo>
                  <a:pt x="2917" y="1862"/>
                </a:lnTo>
                <a:lnTo>
                  <a:pt x="2938" y="1823"/>
                </a:lnTo>
                <a:lnTo>
                  <a:pt x="2958" y="1786"/>
                </a:lnTo>
                <a:lnTo>
                  <a:pt x="2977" y="1749"/>
                </a:lnTo>
                <a:lnTo>
                  <a:pt x="2994" y="1712"/>
                </a:lnTo>
                <a:lnTo>
                  <a:pt x="3008" y="1679"/>
                </a:lnTo>
                <a:lnTo>
                  <a:pt x="3018" y="1645"/>
                </a:lnTo>
                <a:lnTo>
                  <a:pt x="3025" y="1611"/>
                </a:lnTo>
                <a:lnTo>
                  <a:pt x="3028" y="1576"/>
                </a:lnTo>
                <a:lnTo>
                  <a:pt x="3029" y="1562"/>
                </a:lnTo>
                <a:lnTo>
                  <a:pt x="3030" y="1550"/>
                </a:lnTo>
                <a:lnTo>
                  <a:pt x="3032" y="1500"/>
                </a:lnTo>
                <a:lnTo>
                  <a:pt x="3036" y="1447"/>
                </a:lnTo>
                <a:lnTo>
                  <a:pt x="3041" y="1391"/>
                </a:lnTo>
                <a:lnTo>
                  <a:pt x="3047" y="1334"/>
                </a:lnTo>
                <a:lnTo>
                  <a:pt x="3054" y="1278"/>
                </a:lnTo>
                <a:lnTo>
                  <a:pt x="3061" y="1225"/>
                </a:lnTo>
                <a:lnTo>
                  <a:pt x="3069" y="1175"/>
                </a:lnTo>
                <a:lnTo>
                  <a:pt x="3071" y="1162"/>
                </a:lnTo>
                <a:lnTo>
                  <a:pt x="3074" y="1145"/>
                </a:lnTo>
                <a:lnTo>
                  <a:pt x="3078" y="1123"/>
                </a:lnTo>
                <a:lnTo>
                  <a:pt x="3083" y="1100"/>
                </a:lnTo>
                <a:lnTo>
                  <a:pt x="3088" y="1075"/>
                </a:lnTo>
                <a:lnTo>
                  <a:pt x="3095" y="1051"/>
                </a:lnTo>
                <a:lnTo>
                  <a:pt x="3103" y="1029"/>
                </a:lnTo>
                <a:lnTo>
                  <a:pt x="3112" y="1010"/>
                </a:lnTo>
                <a:lnTo>
                  <a:pt x="3122" y="994"/>
                </a:lnTo>
                <a:lnTo>
                  <a:pt x="3139" y="978"/>
                </a:lnTo>
                <a:lnTo>
                  <a:pt x="3158" y="967"/>
                </a:lnTo>
                <a:lnTo>
                  <a:pt x="3178" y="961"/>
                </a:lnTo>
                <a:lnTo>
                  <a:pt x="3197" y="959"/>
                </a:lnTo>
                <a:close/>
                <a:moveTo>
                  <a:pt x="1827" y="748"/>
                </a:moveTo>
                <a:lnTo>
                  <a:pt x="1814" y="783"/>
                </a:lnTo>
                <a:lnTo>
                  <a:pt x="1800" y="815"/>
                </a:lnTo>
                <a:lnTo>
                  <a:pt x="1783" y="844"/>
                </a:lnTo>
                <a:lnTo>
                  <a:pt x="1766" y="869"/>
                </a:lnTo>
                <a:lnTo>
                  <a:pt x="1799" y="852"/>
                </a:lnTo>
                <a:lnTo>
                  <a:pt x="1829" y="831"/>
                </a:lnTo>
                <a:lnTo>
                  <a:pt x="1856" y="807"/>
                </a:lnTo>
                <a:lnTo>
                  <a:pt x="1880" y="779"/>
                </a:lnTo>
                <a:lnTo>
                  <a:pt x="1900" y="748"/>
                </a:lnTo>
                <a:lnTo>
                  <a:pt x="1827" y="748"/>
                </a:lnTo>
                <a:close/>
                <a:moveTo>
                  <a:pt x="1543" y="748"/>
                </a:moveTo>
                <a:lnTo>
                  <a:pt x="1558" y="783"/>
                </a:lnTo>
                <a:lnTo>
                  <a:pt x="1574" y="813"/>
                </a:lnTo>
                <a:lnTo>
                  <a:pt x="1592" y="839"/>
                </a:lnTo>
                <a:lnTo>
                  <a:pt x="1610" y="862"/>
                </a:lnTo>
                <a:lnTo>
                  <a:pt x="1626" y="880"/>
                </a:lnTo>
                <a:lnTo>
                  <a:pt x="1626" y="748"/>
                </a:lnTo>
                <a:lnTo>
                  <a:pt x="1543" y="748"/>
                </a:lnTo>
                <a:close/>
                <a:moveTo>
                  <a:pt x="1409" y="748"/>
                </a:moveTo>
                <a:lnTo>
                  <a:pt x="1430" y="779"/>
                </a:lnTo>
                <a:lnTo>
                  <a:pt x="1453" y="807"/>
                </a:lnTo>
                <a:lnTo>
                  <a:pt x="1480" y="831"/>
                </a:lnTo>
                <a:lnTo>
                  <a:pt x="1510" y="852"/>
                </a:lnTo>
                <a:lnTo>
                  <a:pt x="1544" y="869"/>
                </a:lnTo>
                <a:lnTo>
                  <a:pt x="1527" y="844"/>
                </a:lnTo>
                <a:lnTo>
                  <a:pt x="1510" y="815"/>
                </a:lnTo>
                <a:lnTo>
                  <a:pt x="1496" y="783"/>
                </a:lnTo>
                <a:lnTo>
                  <a:pt x="1483" y="748"/>
                </a:lnTo>
                <a:lnTo>
                  <a:pt x="1409" y="748"/>
                </a:lnTo>
                <a:close/>
                <a:moveTo>
                  <a:pt x="1683" y="748"/>
                </a:moveTo>
                <a:lnTo>
                  <a:pt x="1683" y="880"/>
                </a:lnTo>
                <a:lnTo>
                  <a:pt x="1700" y="862"/>
                </a:lnTo>
                <a:lnTo>
                  <a:pt x="1718" y="839"/>
                </a:lnTo>
                <a:lnTo>
                  <a:pt x="1735" y="813"/>
                </a:lnTo>
                <a:lnTo>
                  <a:pt x="1752" y="782"/>
                </a:lnTo>
                <a:lnTo>
                  <a:pt x="1766" y="748"/>
                </a:lnTo>
                <a:lnTo>
                  <a:pt x="1683" y="748"/>
                </a:lnTo>
                <a:close/>
                <a:moveTo>
                  <a:pt x="1683" y="533"/>
                </a:moveTo>
                <a:lnTo>
                  <a:pt x="1683" y="691"/>
                </a:lnTo>
                <a:lnTo>
                  <a:pt x="1782" y="691"/>
                </a:lnTo>
                <a:lnTo>
                  <a:pt x="1787" y="653"/>
                </a:lnTo>
                <a:lnTo>
                  <a:pt x="1789" y="612"/>
                </a:lnTo>
                <a:lnTo>
                  <a:pt x="1787" y="571"/>
                </a:lnTo>
                <a:lnTo>
                  <a:pt x="1782" y="533"/>
                </a:lnTo>
                <a:lnTo>
                  <a:pt x="1683" y="533"/>
                </a:lnTo>
                <a:close/>
                <a:moveTo>
                  <a:pt x="1386" y="533"/>
                </a:moveTo>
                <a:lnTo>
                  <a:pt x="1379" y="559"/>
                </a:lnTo>
                <a:lnTo>
                  <a:pt x="1376" y="585"/>
                </a:lnTo>
                <a:lnTo>
                  <a:pt x="1374" y="612"/>
                </a:lnTo>
                <a:lnTo>
                  <a:pt x="1377" y="652"/>
                </a:lnTo>
                <a:lnTo>
                  <a:pt x="1386" y="691"/>
                </a:lnTo>
                <a:lnTo>
                  <a:pt x="1470" y="691"/>
                </a:lnTo>
                <a:lnTo>
                  <a:pt x="1465" y="653"/>
                </a:lnTo>
                <a:lnTo>
                  <a:pt x="1463" y="612"/>
                </a:lnTo>
                <a:lnTo>
                  <a:pt x="1465" y="571"/>
                </a:lnTo>
                <a:lnTo>
                  <a:pt x="1470" y="533"/>
                </a:lnTo>
                <a:lnTo>
                  <a:pt x="1386" y="533"/>
                </a:lnTo>
                <a:close/>
                <a:moveTo>
                  <a:pt x="1839" y="533"/>
                </a:moveTo>
                <a:lnTo>
                  <a:pt x="1844" y="571"/>
                </a:lnTo>
                <a:lnTo>
                  <a:pt x="1846" y="612"/>
                </a:lnTo>
                <a:lnTo>
                  <a:pt x="1844" y="653"/>
                </a:lnTo>
                <a:lnTo>
                  <a:pt x="1839" y="691"/>
                </a:lnTo>
                <a:lnTo>
                  <a:pt x="1924" y="691"/>
                </a:lnTo>
                <a:lnTo>
                  <a:pt x="1930" y="665"/>
                </a:lnTo>
                <a:lnTo>
                  <a:pt x="1934" y="638"/>
                </a:lnTo>
                <a:lnTo>
                  <a:pt x="1935" y="612"/>
                </a:lnTo>
                <a:lnTo>
                  <a:pt x="1934" y="584"/>
                </a:lnTo>
                <a:lnTo>
                  <a:pt x="1930" y="558"/>
                </a:lnTo>
                <a:lnTo>
                  <a:pt x="1924" y="533"/>
                </a:lnTo>
                <a:lnTo>
                  <a:pt x="1839" y="533"/>
                </a:lnTo>
                <a:close/>
                <a:moveTo>
                  <a:pt x="1528" y="533"/>
                </a:moveTo>
                <a:lnTo>
                  <a:pt x="1522" y="571"/>
                </a:lnTo>
                <a:lnTo>
                  <a:pt x="1520" y="612"/>
                </a:lnTo>
                <a:lnTo>
                  <a:pt x="1522" y="653"/>
                </a:lnTo>
                <a:lnTo>
                  <a:pt x="1528" y="691"/>
                </a:lnTo>
                <a:lnTo>
                  <a:pt x="1626" y="691"/>
                </a:lnTo>
                <a:lnTo>
                  <a:pt x="1626" y="533"/>
                </a:lnTo>
                <a:lnTo>
                  <a:pt x="1528" y="533"/>
                </a:lnTo>
                <a:close/>
                <a:moveTo>
                  <a:pt x="2201" y="509"/>
                </a:moveTo>
                <a:lnTo>
                  <a:pt x="2225" y="512"/>
                </a:lnTo>
                <a:lnTo>
                  <a:pt x="2246" y="519"/>
                </a:lnTo>
                <a:lnTo>
                  <a:pt x="2265" y="532"/>
                </a:lnTo>
                <a:lnTo>
                  <a:pt x="2282" y="547"/>
                </a:lnTo>
                <a:lnTo>
                  <a:pt x="2294" y="567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6"/>
                </a:lnTo>
                <a:lnTo>
                  <a:pt x="2294" y="658"/>
                </a:lnTo>
                <a:lnTo>
                  <a:pt x="2282" y="677"/>
                </a:lnTo>
                <a:lnTo>
                  <a:pt x="2266" y="693"/>
                </a:lnTo>
                <a:lnTo>
                  <a:pt x="2247" y="705"/>
                </a:lnTo>
                <a:lnTo>
                  <a:pt x="2225" y="713"/>
                </a:lnTo>
                <a:lnTo>
                  <a:pt x="2201" y="717"/>
                </a:lnTo>
                <a:lnTo>
                  <a:pt x="2177" y="713"/>
                </a:lnTo>
                <a:lnTo>
                  <a:pt x="2155" y="705"/>
                </a:lnTo>
                <a:lnTo>
                  <a:pt x="2136" y="693"/>
                </a:lnTo>
                <a:lnTo>
                  <a:pt x="2120" y="677"/>
                </a:lnTo>
                <a:lnTo>
                  <a:pt x="2108" y="658"/>
                </a:lnTo>
                <a:lnTo>
                  <a:pt x="2100" y="636"/>
                </a:lnTo>
                <a:lnTo>
                  <a:pt x="2098" y="612"/>
                </a:lnTo>
                <a:lnTo>
                  <a:pt x="2100" y="589"/>
                </a:lnTo>
                <a:lnTo>
                  <a:pt x="2108" y="567"/>
                </a:lnTo>
                <a:lnTo>
                  <a:pt x="2120" y="548"/>
                </a:lnTo>
                <a:lnTo>
                  <a:pt x="2136" y="532"/>
                </a:lnTo>
                <a:lnTo>
                  <a:pt x="2155" y="519"/>
                </a:lnTo>
                <a:lnTo>
                  <a:pt x="2177" y="512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2"/>
                </a:lnTo>
                <a:lnTo>
                  <a:pt x="1154" y="519"/>
                </a:lnTo>
                <a:lnTo>
                  <a:pt x="1173" y="532"/>
                </a:lnTo>
                <a:lnTo>
                  <a:pt x="1189" y="547"/>
                </a:lnTo>
                <a:lnTo>
                  <a:pt x="1201" y="567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6"/>
                </a:lnTo>
                <a:lnTo>
                  <a:pt x="1201" y="658"/>
                </a:lnTo>
                <a:lnTo>
                  <a:pt x="1189" y="677"/>
                </a:lnTo>
                <a:lnTo>
                  <a:pt x="1173" y="693"/>
                </a:lnTo>
                <a:lnTo>
                  <a:pt x="1154" y="705"/>
                </a:lnTo>
                <a:lnTo>
                  <a:pt x="1132" y="713"/>
                </a:lnTo>
                <a:lnTo>
                  <a:pt x="1109" y="717"/>
                </a:lnTo>
                <a:lnTo>
                  <a:pt x="1085" y="713"/>
                </a:lnTo>
                <a:lnTo>
                  <a:pt x="1063" y="705"/>
                </a:lnTo>
                <a:lnTo>
                  <a:pt x="1044" y="693"/>
                </a:lnTo>
                <a:lnTo>
                  <a:pt x="1028" y="677"/>
                </a:lnTo>
                <a:lnTo>
                  <a:pt x="1016" y="658"/>
                </a:lnTo>
                <a:lnTo>
                  <a:pt x="1008" y="636"/>
                </a:lnTo>
                <a:lnTo>
                  <a:pt x="1005" y="612"/>
                </a:lnTo>
                <a:lnTo>
                  <a:pt x="1008" y="589"/>
                </a:lnTo>
                <a:lnTo>
                  <a:pt x="1016" y="567"/>
                </a:lnTo>
                <a:lnTo>
                  <a:pt x="1028" y="548"/>
                </a:lnTo>
                <a:lnTo>
                  <a:pt x="1044" y="532"/>
                </a:lnTo>
                <a:lnTo>
                  <a:pt x="1063" y="519"/>
                </a:lnTo>
                <a:lnTo>
                  <a:pt x="1085" y="512"/>
                </a:lnTo>
                <a:lnTo>
                  <a:pt x="1109" y="509"/>
                </a:lnTo>
                <a:close/>
                <a:moveTo>
                  <a:pt x="1544" y="355"/>
                </a:moveTo>
                <a:lnTo>
                  <a:pt x="1510" y="371"/>
                </a:lnTo>
                <a:lnTo>
                  <a:pt x="1480" y="392"/>
                </a:lnTo>
                <a:lnTo>
                  <a:pt x="1453" y="417"/>
                </a:lnTo>
                <a:lnTo>
                  <a:pt x="1430" y="446"/>
                </a:lnTo>
                <a:lnTo>
                  <a:pt x="1409" y="477"/>
                </a:lnTo>
                <a:lnTo>
                  <a:pt x="1483" y="477"/>
                </a:lnTo>
                <a:lnTo>
                  <a:pt x="1495" y="441"/>
                </a:lnTo>
                <a:lnTo>
                  <a:pt x="1510" y="409"/>
                </a:lnTo>
                <a:lnTo>
                  <a:pt x="1527" y="380"/>
                </a:lnTo>
                <a:lnTo>
                  <a:pt x="1544" y="355"/>
                </a:lnTo>
                <a:close/>
                <a:moveTo>
                  <a:pt x="1766" y="354"/>
                </a:moveTo>
                <a:lnTo>
                  <a:pt x="1782" y="379"/>
                </a:lnTo>
                <a:lnTo>
                  <a:pt x="1799" y="408"/>
                </a:lnTo>
                <a:lnTo>
                  <a:pt x="1814" y="441"/>
                </a:lnTo>
                <a:lnTo>
                  <a:pt x="1827" y="476"/>
                </a:lnTo>
                <a:lnTo>
                  <a:pt x="1900" y="476"/>
                </a:lnTo>
                <a:lnTo>
                  <a:pt x="1880" y="445"/>
                </a:lnTo>
                <a:lnTo>
                  <a:pt x="1856" y="416"/>
                </a:lnTo>
                <a:lnTo>
                  <a:pt x="1829" y="392"/>
                </a:lnTo>
                <a:lnTo>
                  <a:pt x="1799" y="371"/>
                </a:lnTo>
                <a:lnTo>
                  <a:pt x="1766" y="354"/>
                </a:lnTo>
                <a:close/>
                <a:moveTo>
                  <a:pt x="1683" y="344"/>
                </a:moveTo>
                <a:lnTo>
                  <a:pt x="1683" y="477"/>
                </a:lnTo>
                <a:lnTo>
                  <a:pt x="1766" y="477"/>
                </a:lnTo>
                <a:lnTo>
                  <a:pt x="1752" y="442"/>
                </a:lnTo>
                <a:lnTo>
                  <a:pt x="1735" y="411"/>
                </a:lnTo>
                <a:lnTo>
                  <a:pt x="1718" y="384"/>
                </a:lnTo>
                <a:lnTo>
                  <a:pt x="1700" y="362"/>
                </a:lnTo>
                <a:lnTo>
                  <a:pt x="1683" y="344"/>
                </a:lnTo>
                <a:close/>
                <a:moveTo>
                  <a:pt x="1626" y="343"/>
                </a:moveTo>
                <a:lnTo>
                  <a:pt x="1610" y="361"/>
                </a:lnTo>
                <a:lnTo>
                  <a:pt x="1592" y="384"/>
                </a:lnTo>
                <a:lnTo>
                  <a:pt x="1574" y="410"/>
                </a:lnTo>
                <a:lnTo>
                  <a:pt x="1558" y="442"/>
                </a:lnTo>
                <a:lnTo>
                  <a:pt x="1543" y="477"/>
                </a:lnTo>
                <a:lnTo>
                  <a:pt x="1626" y="477"/>
                </a:lnTo>
                <a:lnTo>
                  <a:pt x="1626" y="343"/>
                </a:lnTo>
                <a:close/>
                <a:moveTo>
                  <a:pt x="1655" y="236"/>
                </a:moveTo>
                <a:lnTo>
                  <a:pt x="1702" y="239"/>
                </a:lnTo>
                <a:lnTo>
                  <a:pt x="1747" y="247"/>
                </a:lnTo>
                <a:lnTo>
                  <a:pt x="1790" y="261"/>
                </a:lnTo>
                <a:lnTo>
                  <a:pt x="1832" y="280"/>
                </a:lnTo>
                <a:lnTo>
                  <a:pt x="1870" y="303"/>
                </a:lnTo>
                <a:lnTo>
                  <a:pt x="1905" y="331"/>
                </a:lnTo>
                <a:lnTo>
                  <a:pt x="1936" y="362"/>
                </a:lnTo>
                <a:lnTo>
                  <a:pt x="1963" y="397"/>
                </a:lnTo>
                <a:lnTo>
                  <a:pt x="1987" y="436"/>
                </a:lnTo>
                <a:lnTo>
                  <a:pt x="2005" y="476"/>
                </a:lnTo>
                <a:lnTo>
                  <a:pt x="2019" y="519"/>
                </a:lnTo>
                <a:lnTo>
                  <a:pt x="2028" y="565"/>
                </a:lnTo>
                <a:lnTo>
                  <a:pt x="2031" y="612"/>
                </a:lnTo>
                <a:lnTo>
                  <a:pt x="2028" y="658"/>
                </a:lnTo>
                <a:lnTo>
                  <a:pt x="2019" y="704"/>
                </a:lnTo>
                <a:lnTo>
                  <a:pt x="2005" y="748"/>
                </a:lnTo>
                <a:lnTo>
                  <a:pt x="1987" y="789"/>
                </a:lnTo>
                <a:lnTo>
                  <a:pt x="1963" y="826"/>
                </a:lnTo>
                <a:lnTo>
                  <a:pt x="1936" y="861"/>
                </a:lnTo>
                <a:lnTo>
                  <a:pt x="1905" y="893"/>
                </a:lnTo>
                <a:lnTo>
                  <a:pt x="1870" y="920"/>
                </a:lnTo>
                <a:lnTo>
                  <a:pt x="1832" y="943"/>
                </a:lnTo>
                <a:lnTo>
                  <a:pt x="1790" y="962"/>
                </a:lnTo>
                <a:lnTo>
                  <a:pt x="1747" y="976"/>
                </a:lnTo>
                <a:lnTo>
                  <a:pt x="1702" y="984"/>
                </a:lnTo>
                <a:lnTo>
                  <a:pt x="1655" y="987"/>
                </a:lnTo>
                <a:lnTo>
                  <a:pt x="1608" y="984"/>
                </a:lnTo>
                <a:lnTo>
                  <a:pt x="1563" y="976"/>
                </a:lnTo>
                <a:lnTo>
                  <a:pt x="1520" y="962"/>
                </a:lnTo>
                <a:lnTo>
                  <a:pt x="1478" y="943"/>
                </a:lnTo>
                <a:lnTo>
                  <a:pt x="1440" y="920"/>
                </a:lnTo>
                <a:lnTo>
                  <a:pt x="1405" y="893"/>
                </a:lnTo>
                <a:lnTo>
                  <a:pt x="1374" y="861"/>
                </a:lnTo>
                <a:lnTo>
                  <a:pt x="1346" y="826"/>
                </a:lnTo>
                <a:lnTo>
                  <a:pt x="1323" y="789"/>
                </a:lnTo>
                <a:lnTo>
                  <a:pt x="1304" y="748"/>
                </a:lnTo>
                <a:lnTo>
                  <a:pt x="1291" y="704"/>
                </a:lnTo>
                <a:lnTo>
                  <a:pt x="1282" y="658"/>
                </a:lnTo>
                <a:lnTo>
                  <a:pt x="1279" y="612"/>
                </a:lnTo>
                <a:lnTo>
                  <a:pt x="1282" y="565"/>
                </a:lnTo>
                <a:lnTo>
                  <a:pt x="1291" y="519"/>
                </a:lnTo>
                <a:lnTo>
                  <a:pt x="1304" y="476"/>
                </a:lnTo>
                <a:lnTo>
                  <a:pt x="1323" y="436"/>
                </a:lnTo>
                <a:lnTo>
                  <a:pt x="1346" y="397"/>
                </a:lnTo>
                <a:lnTo>
                  <a:pt x="1374" y="362"/>
                </a:lnTo>
                <a:lnTo>
                  <a:pt x="1405" y="331"/>
                </a:lnTo>
                <a:lnTo>
                  <a:pt x="1440" y="303"/>
                </a:lnTo>
                <a:lnTo>
                  <a:pt x="1478" y="280"/>
                </a:lnTo>
                <a:lnTo>
                  <a:pt x="1520" y="261"/>
                </a:lnTo>
                <a:lnTo>
                  <a:pt x="1563" y="247"/>
                </a:lnTo>
                <a:lnTo>
                  <a:pt x="1608" y="239"/>
                </a:lnTo>
                <a:lnTo>
                  <a:pt x="1655" y="236"/>
                </a:lnTo>
                <a:close/>
                <a:moveTo>
                  <a:pt x="1013" y="147"/>
                </a:moveTo>
                <a:lnTo>
                  <a:pt x="1016" y="162"/>
                </a:lnTo>
                <a:lnTo>
                  <a:pt x="1016" y="178"/>
                </a:lnTo>
                <a:lnTo>
                  <a:pt x="1013" y="209"/>
                </a:lnTo>
                <a:lnTo>
                  <a:pt x="1005" y="239"/>
                </a:lnTo>
                <a:lnTo>
                  <a:pt x="992" y="266"/>
                </a:lnTo>
                <a:lnTo>
                  <a:pt x="975" y="290"/>
                </a:lnTo>
                <a:lnTo>
                  <a:pt x="954" y="311"/>
                </a:lnTo>
                <a:lnTo>
                  <a:pt x="929" y="328"/>
                </a:lnTo>
                <a:lnTo>
                  <a:pt x="902" y="340"/>
                </a:lnTo>
                <a:lnTo>
                  <a:pt x="873" y="348"/>
                </a:lnTo>
                <a:lnTo>
                  <a:pt x="842" y="351"/>
                </a:lnTo>
                <a:lnTo>
                  <a:pt x="827" y="351"/>
                </a:lnTo>
                <a:lnTo>
                  <a:pt x="812" y="349"/>
                </a:lnTo>
                <a:lnTo>
                  <a:pt x="812" y="875"/>
                </a:lnTo>
                <a:lnTo>
                  <a:pt x="813" y="875"/>
                </a:lnTo>
                <a:lnTo>
                  <a:pt x="843" y="873"/>
                </a:lnTo>
                <a:lnTo>
                  <a:pt x="874" y="875"/>
                </a:lnTo>
                <a:lnTo>
                  <a:pt x="903" y="883"/>
                </a:lnTo>
                <a:lnTo>
                  <a:pt x="930" y="896"/>
                </a:lnTo>
                <a:lnTo>
                  <a:pt x="954" y="913"/>
                </a:lnTo>
                <a:lnTo>
                  <a:pt x="976" y="934"/>
                </a:lnTo>
                <a:lnTo>
                  <a:pt x="993" y="958"/>
                </a:lnTo>
                <a:lnTo>
                  <a:pt x="1006" y="985"/>
                </a:lnTo>
                <a:lnTo>
                  <a:pt x="1014" y="1015"/>
                </a:lnTo>
                <a:lnTo>
                  <a:pt x="1017" y="1046"/>
                </a:lnTo>
                <a:lnTo>
                  <a:pt x="1016" y="1062"/>
                </a:lnTo>
                <a:lnTo>
                  <a:pt x="1014" y="1078"/>
                </a:lnTo>
                <a:lnTo>
                  <a:pt x="2282" y="1078"/>
                </a:lnTo>
                <a:lnTo>
                  <a:pt x="2281" y="1056"/>
                </a:lnTo>
                <a:lnTo>
                  <a:pt x="2283" y="1025"/>
                </a:lnTo>
                <a:lnTo>
                  <a:pt x="2292" y="995"/>
                </a:lnTo>
                <a:lnTo>
                  <a:pt x="2304" y="968"/>
                </a:lnTo>
                <a:lnTo>
                  <a:pt x="2321" y="944"/>
                </a:lnTo>
                <a:lnTo>
                  <a:pt x="2342" y="923"/>
                </a:lnTo>
                <a:lnTo>
                  <a:pt x="2367" y="906"/>
                </a:lnTo>
                <a:lnTo>
                  <a:pt x="2394" y="893"/>
                </a:lnTo>
                <a:lnTo>
                  <a:pt x="2424" y="885"/>
                </a:lnTo>
                <a:lnTo>
                  <a:pt x="2455" y="883"/>
                </a:lnTo>
                <a:lnTo>
                  <a:pt x="2476" y="884"/>
                </a:lnTo>
                <a:lnTo>
                  <a:pt x="2497" y="888"/>
                </a:lnTo>
                <a:lnTo>
                  <a:pt x="2497" y="356"/>
                </a:lnTo>
                <a:lnTo>
                  <a:pt x="2476" y="360"/>
                </a:lnTo>
                <a:lnTo>
                  <a:pt x="2455" y="361"/>
                </a:lnTo>
                <a:lnTo>
                  <a:pt x="2424" y="359"/>
                </a:lnTo>
                <a:lnTo>
                  <a:pt x="2394" y="351"/>
                </a:lnTo>
                <a:lnTo>
                  <a:pt x="2367" y="338"/>
                </a:lnTo>
                <a:lnTo>
                  <a:pt x="2342" y="321"/>
                </a:lnTo>
                <a:lnTo>
                  <a:pt x="2321" y="300"/>
                </a:lnTo>
                <a:lnTo>
                  <a:pt x="2304" y="276"/>
                </a:lnTo>
                <a:lnTo>
                  <a:pt x="2292" y="249"/>
                </a:lnTo>
                <a:lnTo>
                  <a:pt x="2283" y="220"/>
                </a:lnTo>
                <a:lnTo>
                  <a:pt x="2281" y="189"/>
                </a:lnTo>
                <a:lnTo>
                  <a:pt x="2282" y="167"/>
                </a:lnTo>
                <a:lnTo>
                  <a:pt x="2286" y="147"/>
                </a:lnTo>
                <a:lnTo>
                  <a:pt x="1013" y="147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3"/>
                </a:lnTo>
                <a:lnTo>
                  <a:pt x="2532" y="11"/>
                </a:lnTo>
                <a:lnTo>
                  <a:pt x="2558" y="23"/>
                </a:lnTo>
                <a:lnTo>
                  <a:pt x="2582" y="40"/>
                </a:lnTo>
                <a:lnTo>
                  <a:pt x="2603" y="61"/>
                </a:lnTo>
                <a:lnTo>
                  <a:pt x="2620" y="84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2"/>
                </a:lnTo>
                <a:lnTo>
                  <a:pt x="2644" y="1053"/>
                </a:lnTo>
                <a:lnTo>
                  <a:pt x="2641" y="1084"/>
                </a:lnTo>
                <a:lnTo>
                  <a:pt x="2633" y="1113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4"/>
                </a:lnTo>
                <a:lnTo>
                  <a:pt x="2558" y="1201"/>
                </a:lnTo>
                <a:lnTo>
                  <a:pt x="2532" y="1213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1"/>
                </a:lnTo>
                <a:lnTo>
                  <a:pt x="778" y="1213"/>
                </a:lnTo>
                <a:lnTo>
                  <a:pt x="752" y="1200"/>
                </a:lnTo>
                <a:lnTo>
                  <a:pt x="728" y="1183"/>
                </a:lnTo>
                <a:lnTo>
                  <a:pt x="707" y="1163"/>
                </a:lnTo>
                <a:lnTo>
                  <a:pt x="689" y="1139"/>
                </a:lnTo>
                <a:lnTo>
                  <a:pt x="676" y="1112"/>
                </a:lnTo>
                <a:lnTo>
                  <a:pt x="668" y="1084"/>
                </a:lnTo>
                <a:lnTo>
                  <a:pt x="666" y="1053"/>
                </a:lnTo>
                <a:lnTo>
                  <a:pt x="666" y="172"/>
                </a:lnTo>
                <a:lnTo>
                  <a:pt x="668" y="140"/>
                </a:lnTo>
                <a:lnTo>
                  <a:pt x="676" y="111"/>
                </a:lnTo>
                <a:lnTo>
                  <a:pt x="689" y="85"/>
                </a:lnTo>
                <a:lnTo>
                  <a:pt x="707" y="61"/>
                </a:lnTo>
                <a:lnTo>
                  <a:pt x="727" y="40"/>
                </a:lnTo>
                <a:lnTo>
                  <a:pt x="751" y="23"/>
                </a:lnTo>
                <a:lnTo>
                  <a:pt x="778" y="11"/>
                </a:lnTo>
                <a:lnTo>
                  <a:pt x="807" y="3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41"/>
          <p:cNvSpPr>
            <a:spLocks noEditPoints="1"/>
          </p:cNvSpPr>
          <p:nvPr/>
        </p:nvSpPr>
        <p:spPr bwMode="auto">
          <a:xfrm>
            <a:off x="4396033" y="5776913"/>
            <a:ext cx="584200" cy="554038"/>
          </a:xfrm>
          <a:custGeom>
            <a:avLst/>
            <a:gdLst>
              <a:gd name="T0" fmla="*/ 2091 w 3309"/>
              <a:gd name="T1" fmla="*/ 1996 h 3141"/>
              <a:gd name="T2" fmla="*/ 1092 w 3309"/>
              <a:gd name="T3" fmla="*/ 1925 h 3141"/>
              <a:gd name="T4" fmla="*/ 2347 w 3309"/>
              <a:gd name="T5" fmla="*/ 1642 h 3141"/>
              <a:gd name="T6" fmla="*/ 880 w 3309"/>
              <a:gd name="T7" fmla="*/ 1742 h 3141"/>
              <a:gd name="T8" fmla="*/ 788 w 3309"/>
              <a:gd name="T9" fmla="*/ 1341 h 3141"/>
              <a:gd name="T10" fmla="*/ 2583 w 3309"/>
              <a:gd name="T11" fmla="*/ 1477 h 3141"/>
              <a:gd name="T12" fmla="*/ 725 w 3309"/>
              <a:gd name="T13" fmla="*/ 1377 h 3141"/>
              <a:gd name="T14" fmla="*/ 561 w 3309"/>
              <a:gd name="T15" fmla="*/ 1282 h 3141"/>
              <a:gd name="T16" fmla="*/ 539 w 3309"/>
              <a:gd name="T17" fmla="*/ 1452 h 3141"/>
              <a:gd name="T18" fmla="*/ 2826 w 3309"/>
              <a:gd name="T19" fmla="*/ 1198 h 3141"/>
              <a:gd name="T20" fmla="*/ 2745 w 3309"/>
              <a:gd name="T21" fmla="*/ 1465 h 3141"/>
              <a:gd name="T22" fmla="*/ 2762 w 3309"/>
              <a:gd name="T23" fmla="*/ 1239 h 3141"/>
              <a:gd name="T24" fmla="*/ 383 w 3309"/>
              <a:gd name="T25" fmla="*/ 1121 h 3141"/>
              <a:gd name="T26" fmla="*/ 454 w 3309"/>
              <a:gd name="T27" fmla="*/ 1475 h 3141"/>
              <a:gd name="T28" fmla="*/ 359 w 3309"/>
              <a:gd name="T29" fmla="*/ 1342 h 3141"/>
              <a:gd name="T30" fmla="*/ 2974 w 3309"/>
              <a:gd name="T31" fmla="*/ 1174 h 3141"/>
              <a:gd name="T32" fmla="*/ 2922 w 3309"/>
              <a:gd name="T33" fmla="*/ 1510 h 3141"/>
              <a:gd name="T34" fmla="*/ 2895 w 3309"/>
              <a:gd name="T35" fmla="*/ 1244 h 3141"/>
              <a:gd name="T36" fmla="*/ 132 w 3309"/>
              <a:gd name="T37" fmla="*/ 962 h 3141"/>
              <a:gd name="T38" fmla="*/ 239 w 3309"/>
              <a:gd name="T39" fmla="*/ 1163 h 3141"/>
              <a:gd name="T40" fmla="*/ 285 w 3309"/>
              <a:gd name="T41" fmla="*/ 1612 h 3141"/>
              <a:gd name="T42" fmla="*/ 482 w 3309"/>
              <a:gd name="T43" fmla="*/ 2009 h 3141"/>
              <a:gd name="T44" fmla="*/ 648 w 3309"/>
              <a:gd name="T45" fmla="*/ 2257 h 3141"/>
              <a:gd name="T46" fmla="*/ 717 w 3309"/>
              <a:gd name="T47" fmla="*/ 2242 h 3141"/>
              <a:gd name="T48" fmla="*/ 511 w 3309"/>
              <a:gd name="T49" fmla="*/ 1580 h 3141"/>
              <a:gd name="T50" fmla="*/ 1005 w 3309"/>
              <a:gd name="T51" fmla="*/ 2094 h 3141"/>
              <a:gd name="T52" fmla="*/ 1330 w 3309"/>
              <a:gd name="T53" fmla="*/ 2502 h 3141"/>
              <a:gd name="T54" fmla="*/ 1360 w 3309"/>
              <a:gd name="T55" fmla="*/ 2732 h 3141"/>
              <a:gd name="T56" fmla="*/ 740 w 3309"/>
              <a:gd name="T57" fmla="*/ 3121 h 3141"/>
              <a:gd name="T58" fmla="*/ 91 w 3309"/>
              <a:gd name="T59" fmla="*/ 1959 h 3141"/>
              <a:gd name="T60" fmla="*/ 93 w 3309"/>
              <a:gd name="T61" fmla="*/ 962 h 3141"/>
              <a:gd name="T62" fmla="*/ 3309 w 3309"/>
              <a:gd name="T63" fmla="*/ 1074 h 3141"/>
              <a:gd name="T64" fmla="*/ 2588 w 3309"/>
              <a:gd name="T65" fmla="*/ 2820 h 3141"/>
              <a:gd name="T66" fmla="*/ 1973 w 3309"/>
              <a:gd name="T67" fmla="*/ 3110 h 3141"/>
              <a:gd name="T68" fmla="*/ 1956 w 3309"/>
              <a:gd name="T69" fmla="*/ 2588 h 3141"/>
              <a:gd name="T70" fmla="*/ 2184 w 3309"/>
              <a:gd name="T71" fmla="*/ 2193 h 3141"/>
              <a:gd name="T72" fmla="*/ 2730 w 3309"/>
              <a:gd name="T73" fmla="*/ 1588 h 3141"/>
              <a:gd name="T74" fmla="*/ 2903 w 3309"/>
              <a:gd name="T75" fmla="*/ 1717 h 3141"/>
              <a:gd name="T76" fmla="*/ 2639 w 3309"/>
              <a:gd name="T77" fmla="*/ 2286 h 3141"/>
              <a:gd name="T78" fmla="*/ 2765 w 3309"/>
              <a:gd name="T79" fmla="*/ 2107 h 3141"/>
              <a:gd name="T80" fmla="*/ 2994 w 3309"/>
              <a:gd name="T81" fmla="*/ 1713 h 3141"/>
              <a:gd name="T82" fmla="*/ 3054 w 3309"/>
              <a:gd name="T83" fmla="*/ 1279 h 3141"/>
              <a:gd name="T84" fmla="*/ 3122 w 3309"/>
              <a:gd name="T85" fmla="*/ 995 h 3141"/>
              <a:gd name="T86" fmla="*/ 2302 w 3309"/>
              <a:gd name="T87" fmla="*/ 588 h 3141"/>
              <a:gd name="T88" fmla="*/ 2137 w 3309"/>
              <a:gd name="T89" fmla="*/ 693 h 3141"/>
              <a:gd name="T90" fmla="*/ 2201 w 3309"/>
              <a:gd name="T91" fmla="*/ 509 h 3141"/>
              <a:gd name="T92" fmla="*/ 1189 w 3309"/>
              <a:gd name="T93" fmla="*/ 676 h 3141"/>
              <a:gd name="T94" fmla="*/ 1005 w 3309"/>
              <a:gd name="T95" fmla="*/ 612 h 3141"/>
              <a:gd name="T96" fmla="*/ 1462 w 3309"/>
              <a:gd name="T97" fmla="*/ 624 h 3141"/>
              <a:gd name="T98" fmla="*/ 1869 w 3309"/>
              <a:gd name="T99" fmla="*/ 304 h 3141"/>
              <a:gd name="T100" fmla="*/ 2005 w 3309"/>
              <a:gd name="T101" fmla="*/ 748 h 3141"/>
              <a:gd name="T102" fmla="*/ 1608 w 3309"/>
              <a:gd name="T103" fmla="*/ 984 h 3141"/>
              <a:gd name="T104" fmla="*/ 1283 w 3309"/>
              <a:gd name="T105" fmla="*/ 659 h 3141"/>
              <a:gd name="T106" fmla="*/ 1520 w 3309"/>
              <a:gd name="T107" fmla="*/ 262 h 3141"/>
              <a:gd name="T108" fmla="*/ 954 w 3309"/>
              <a:gd name="T109" fmla="*/ 311 h 3141"/>
              <a:gd name="T110" fmla="*/ 929 w 3309"/>
              <a:gd name="T111" fmla="*/ 896 h 3141"/>
              <a:gd name="T112" fmla="*/ 2283 w 3309"/>
              <a:gd name="T113" fmla="*/ 1026 h 3141"/>
              <a:gd name="T114" fmla="*/ 2496 w 3309"/>
              <a:gd name="T115" fmla="*/ 356 h 3141"/>
              <a:gd name="T116" fmla="*/ 2281 w 3309"/>
              <a:gd name="T117" fmla="*/ 189 h 3141"/>
              <a:gd name="T118" fmla="*/ 2620 w 3309"/>
              <a:gd name="T119" fmla="*/ 85 h 3141"/>
              <a:gd name="T120" fmla="*/ 2532 w 3309"/>
              <a:gd name="T121" fmla="*/ 1214 h 3141"/>
              <a:gd name="T122" fmla="*/ 668 w 3309"/>
              <a:gd name="T123" fmla="*/ 1084 h 3141"/>
              <a:gd name="T124" fmla="*/ 838 w 3309"/>
              <a:gd name="T125" fmla="*/ 0 h 3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09" h="3141">
                <a:moveTo>
                  <a:pt x="1162" y="1871"/>
                </a:moveTo>
                <a:lnTo>
                  <a:pt x="2038" y="1871"/>
                </a:lnTo>
                <a:lnTo>
                  <a:pt x="2057" y="1874"/>
                </a:lnTo>
                <a:lnTo>
                  <a:pt x="2076" y="1881"/>
                </a:lnTo>
                <a:lnTo>
                  <a:pt x="2091" y="1893"/>
                </a:lnTo>
                <a:lnTo>
                  <a:pt x="2102" y="1907"/>
                </a:lnTo>
                <a:lnTo>
                  <a:pt x="2109" y="1925"/>
                </a:lnTo>
                <a:lnTo>
                  <a:pt x="2112" y="1944"/>
                </a:lnTo>
                <a:lnTo>
                  <a:pt x="2109" y="1964"/>
                </a:lnTo>
                <a:lnTo>
                  <a:pt x="2102" y="1981"/>
                </a:lnTo>
                <a:lnTo>
                  <a:pt x="2091" y="1996"/>
                </a:lnTo>
                <a:lnTo>
                  <a:pt x="2076" y="2007"/>
                </a:lnTo>
                <a:lnTo>
                  <a:pt x="2057" y="2015"/>
                </a:lnTo>
                <a:lnTo>
                  <a:pt x="2038" y="2017"/>
                </a:lnTo>
                <a:lnTo>
                  <a:pt x="1162" y="2017"/>
                </a:lnTo>
                <a:lnTo>
                  <a:pt x="1142" y="2015"/>
                </a:lnTo>
                <a:lnTo>
                  <a:pt x="1125" y="2007"/>
                </a:lnTo>
                <a:lnTo>
                  <a:pt x="1110" y="1996"/>
                </a:lnTo>
                <a:lnTo>
                  <a:pt x="1099" y="1981"/>
                </a:lnTo>
                <a:lnTo>
                  <a:pt x="1092" y="1964"/>
                </a:lnTo>
                <a:lnTo>
                  <a:pt x="1089" y="1944"/>
                </a:lnTo>
                <a:lnTo>
                  <a:pt x="1092" y="1925"/>
                </a:lnTo>
                <a:lnTo>
                  <a:pt x="1099" y="1907"/>
                </a:lnTo>
                <a:lnTo>
                  <a:pt x="1110" y="1893"/>
                </a:lnTo>
                <a:lnTo>
                  <a:pt x="1125" y="1881"/>
                </a:lnTo>
                <a:lnTo>
                  <a:pt x="1142" y="1874"/>
                </a:lnTo>
                <a:lnTo>
                  <a:pt x="1162" y="1871"/>
                </a:lnTo>
                <a:close/>
                <a:moveTo>
                  <a:pt x="917" y="1606"/>
                </a:moveTo>
                <a:lnTo>
                  <a:pt x="2283" y="1606"/>
                </a:lnTo>
                <a:lnTo>
                  <a:pt x="2303" y="1608"/>
                </a:lnTo>
                <a:lnTo>
                  <a:pt x="2320" y="1616"/>
                </a:lnTo>
                <a:lnTo>
                  <a:pt x="2335" y="1627"/>
                </a:lnTo>
                <a:lnTo>
                  <a:pt x="2347" y="1642"/>
                </a:lnTo>
                <a:lnTo>
                  <a:pt x="2355" y="1659"/>
                </a:lnTo>
                <a:lnTo>
                  <a:pt x="2357" y="1679"/>
                </a:lnTo>
                <a:lnTo>
                  <a:pt x="2355" y="1698"/>
                </a:lnTo>
                <a:lnTo>
                  <a:pt x="2347" y="1716"/>
                </a:lnTo>
                <a:lnTo>
                  <a:pt x="2335" y="1730"/>
                </a:lnTo>
                <a:lnTo>
                  <a:pt x="2320" y="1742"/>
                </a:lnTo>
                <a:lnTo>
                  <a:pt x="2303" y="1749"/>
                </a:lnTo>
                <a:lnTo>
                  <a:pt x="2283" y="1752"/>
                </a:lnTo>
                <a:lnTo>
                  <a:pt x="917" y="1752"/>
                </a:lnTo>
                <a:lnTo>
                  <a:pt x="898" y="1749"/>
                </a:lnTo>
                <a:lnTo>
                  <a:pt x="880" y="1742"/>
                </a:lnTo>
                <a:lnTo>
                  <a:pt x="866" y="1730"/>
                </a:lnTo>
                <a:lnTo>
                  <a:pt x="854" y="1716"/>
                </a:lnTo>
                <a:lnTo>
                  <a:pt x="847" y="1698"/>
                </a:lnTo>
                <a:lnTo>
                  <a:pt x="844" y="1679"/>
                </a:lnTo>
                <a:lnTo>
                  <a:pt x="847" y="1659"/>
                </a:lnTo>
                <a:lnTo>
                  <a:pt x="854" y="1642"/>
                </a:lnTo>
                <a:lnTo>
                  <a:pt x="866" y="1627"/>
                </a:lnTo>
                <a:lnTo>
                  <a:pt x="880" y="1616"/>
                </a:lnTo>
                <a:lnTo>
                  <a:pt x="898" y="1608"/>
                </a:lnTo>
                <a:lnTo>
                  <a:pt x="917" y="1606"/>
                </a:lnTo>
                <a:close/>
                <a:moveTo>
                  <a:pt x="788" y="1341"/>
                </a:moveTo>
                <a:lnTo>
                  <a:pt x="2546" y="1341"/>
                </a:lnTo>
                <a:lnTo>
                  <a:pt x="2565" y="1343"/>
                </a:lnTo>
                <a:lnTo>
                  <a:pt x="2583" y="1351"/>
                </a:lnTo>
                <a:lnTo>
                  <a:pt x="2597" y="1362"/>
                </a:lnTo>
                <a:lnTo>
                  <a:pt x="2609" y="1377"/>
                </a:lnTo>
                <a:lnTo>
                  <a:pt x="2616" y="1394"/>
                </a:lnTo>
                <a:lnTo>
                  <a:pt x="2619" y="1414"/>
                </a:lnTo>
                <a:lnTo>
                  <a:pt x="2616" y="1433"/>
                </a:lnTo>
                <a:lnTo>
                  <a:pt x="2609" y="1451"/>
                </a:lnTo>
                <a:lnTo>
                  <a:pt x="2597" y="1465"/>
                </a:lnTo>
                <a:lnTo>
                  <a:pt x="2583" y="1477"/>
                </a:lnTo>
                <a:lnTo>
                  <a:pt x="2565" y="1484"/>
                </a:lnTo>
                <a:lnTo>
                  <a:pt x="2546" y="1487"/>
                </a:lnTo>
                <a:lnTo>
                  <a:pt x="788" y="1487"/>
                </a:lnTo>
                <a:lnTo>
                  <a:pt x="768" y="1484"/>
                </a:lnTo>
                <a:lnTo>
                  <a:pt x="751" y="1477"/>
                </a:lnTo>
                <a:lnTo>
                  <a:pt x="736" y="1465"/>
                </a:lnTo>
                <a:lnTo>
                  <a:pt x="725" y="1451"/>
                </a:lnTo>
                <a:lnTo>
                  <a:pt x="717" y="1433"/>
                </a:lnTo>
                <a:lnTo>
                  <a:pt x="715" y="1414"/>
                </a:lnTo>
                <a:lnTo>
                  <a:pt x="717" y="1394"/>
                </a:lnTo>
                <a:lnTo>
                  <a:pt x="725" y="1377"/>
                </a:lnTo>
                <a:lnTo>
                  <a:pt x="736" y="1362"/>
                </a:lnTo>
                <a:lnTo>
                  <a:pt x="751" y="1351"/>
                </a:lnTo>
                <a:lnTo>
                  <a:pt x="768" y="1343"/>
                </a:lnTo>
                <a:lnTo>
                  <a:pt x="788" y="1341"/>
                </a:lnTo>
                <a:close/>
                <a:moveTo>
                  <a:pt x="477" y="1173"/>
                </a:moveTo>
                <a:lnTo>
                  <a:pt x="500" y="1183"/>
                </a:lnTo>
                <a:lnTo>
                  <a:pt x="519" y="1197"/>
                </a:lnTo>
                <a:lnTo>
                  <a:pt x="534" y="1215"/>
                </a:lnTo>
                <a:lnTo>
                  <a:pt x="546" y="1236"/>
                </a:lnTo>
                <a:lnTo>
                  <a:pt x="555" y="1260"/>
                </a:lnTo>
                <a:lnTo>
                  <a:pt x="561" y="1282"/>
                </a:lnTo>
                <a:lnTo>
                  <a:pt x="569" y="1309"/>
                </a:lnTo>
                <a:lnTo>
                  <a:pt x="577" y="1338"/>
                </a:lnTo>
                <a:lnTo>
                  <a:pt x="586" y="1369"/>
                </a:lnTo>
                <a:lnTo>
                  <a:pt x="595" y="1400"/>
                </a:lnTo>
                <a:lnTo>
                  <a:pt x="603" y="1429"/>
                </a:lnTo>
                <a:lnTo>
                  <a:pt x="609" y="1456"/>
                </a:lnTo>
                <a:lnTo>
                  <a:pt x="614" y="1479"/>
                </a:lnTo>
                <a:lnTo>
                  <a:pt x="577" y="1469"/>
                </a:lnTo>
                <a:lnTo>
                  <a:pt x="540" y="1464"/>
                </a:lnTo>
                <a:lnTo>
                  <a:pt x="540" y="1458"/>
                </a:lnTo>
                <a:lnTo>
                  <a:pt x="539" y="1452"/>
                </a:lnTo>
                <a:lnTo>
                  <a:pt x="534" y="1411"/>
                </a:lnTo>
                <a:lnTo>
                  <a:pt x="530" y="1386"/>
                </a:lnTo>
                <a:lnTo>
                  <a:pt x="524" y="1357"/>
                </a:lnTo>
                <a:lnTo>
                  <a:pt x="516" y="1326"/>
                </a:lnTo>
                <a:lnTo>
                  <a:pt x="508" y="1293"/>
                </a:lnTo>
                <a:lnTo>
                  <a:pt x="499" y="1259"/>
                </a:lnTo>
                <a:lnTo>
                  <a:pt x="491" y="1228"/>
                </a:lnTo>
                <a:lnTo>
                  <a:pt x="483" y="1198"/>
                </a:lnTo>
                <a:lnTo>
                  <a:pt x="477" y="1173"/>
                </a:lnTo>
                <a:close/>
                <a:moveTo>
                  <a:pt x="2832" y="1172"/>
                </a:moveTo>
                <a:lnTo>
                  <a:pt x="2826" y="1198"/>
                </a:lnTo>
                <a:lnTo>
                  <a:pt x="2819" y="1227"/>
                </a:lnTo>
                <a:lnTo>
                  <a:pt x="2810" y="1259"/>
                </a:lnTo>
                <a:lnTo>
                  <a:pt x="2802" y="1293"/>
                </a:lnTo>
                <a:lnTo>
                  <a:pt x="2793" y="1325"/>
                </a:lnTo>
                <a:lnTo>
                  <a:pt x="2786" y="1357"/>
                </a:lnTo>
                <a:lnTo>
                  <a:pt x="2780" y="1385"/>
                </a:lnTo>
                <a:lnTo>
                  <a:pt x="2776" y="1410"/>
                </a:lnTo>
                <a:lnTo>
                  <a:pt x="2771" y="1451"/>
                </a:lnTo>
                <a:lnTo>
                  <a:pt x="2770" y="1457"/>
                </a:lnTo>
                <a:lnTo>
                  <a:pt x="2770" y="1463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8"/>
                </a:lnTo>
                <a:lnTo>
                  <a:pt x="2701" y="1455"/>
                </a:lnTo>
                <a:lnTo>
                  <a:pt x="2707" y="1428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7"/>
                </a:lnTo>
                <a:lnTo>
                  <a:pt x="2742" y="1308"/>
                </a:lnTo>
                <a:lnTo>
                  <a:pt x="2749" y="1281"/>
                </a:lnTo>
                <a:lnTo>
                  <a:pt x="2755" y="1259"/>
                </a:lnTo>
                <a:lnTo>
                  <a:pt x="2762" y="1239"/>
                </a:lnTo>
                <a:lnTo>
                  <a:pt x="2771" y="1221"/>
                </a:lnTo>
                <a:lnTo>
                  <a:pt x="2782" y="1205"/>
                </a:lnTo>
                <a:lnTo>
                  <a:pt x="2796" y="1192"/>
                </a:lnTo>
                <a:lnTo>
                  <a:pt x="2813" y="1181"/>
                </a:lnTo>
                <a:lnTo>
                  <a:pt x="2832" y="1172"/>
                </a:lnTo>
                <a:close/>
                <a:moveTo>
                  <a:pt x="312" y="1054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7"/>
                </a:lnTo>
                <a:lnTo>
                  <a:pt x="374" y="1103"/>
                </a:lnTo>
                <a:lnTo>
                  <a:pt x="383" y="1121"/>
                </a:lnTo>
                <a:lnTo>
                  <a:pt x="390" y="1141"/>
                </a:lnTo>
                <a:lnTo>
                  <a:pt x="398" y="1172"/>
                </a:lnTo>
                <a:lnTo>
                  <a:pt x="406" y="1207"/>
                </a:lnTo>
                <a:lnTo>
                  <a:pt x="415" y="1245"/>
                </a:lnTo>
                <a:lnTo>
                  <a:pt x="423" y="1286"/>
                </a:lnTo>
                <a:lnTo>
                  <a:pt x="431" y="1328"/>
                </a:lnTo>
                <a:lnTo>
                  <a:pt x="438" y="1368"/>
                </a:lnTo>
                <a:lnTo>
                  <a:pt x="445" y="1407"/>
                </a:lnTo>
                <a:lnTo>
                  <a:pt x="451" y="1443"/>
                </a:lnTo>
                <a:lnTo>
                  <a:pt x="455" y="1474"/>
                </a:lnTo>
                <a:lnTo>
                  <a:pt x="454" y="1475"/>
                </a:lnTo>
                <a:lnTo>
                  <a:pt x="453" y="1476"/>
                </a:lnTo>
                <a:lnTo>
                  <a:pt x="429" y="1486"/>
                </a:lnTo>
                <a:lnTo>
                  <a:pt x="405" y="1498"/>
                </a:lnTo>
                <a:lnTo>
                  <a:pt x="388" y="1510"/>
                </a:lnTo>
                <a:lnTo>
                  <a:pt x="372" y="1523"/>
                </a:lnTo>
                <a:lnTo>
                  <a:pt x="372" y="1509"/>
                </a:lnTo>
                <a:lnTo>
                  <a:pt x="372" y="1495"/>
                </a:lnTo>
                <a:lnTo>
                  <a:pt x="370" y="1463"/>
                </a:lnTo>
                <a:lnTo>
                  <a:pt x="368" y="1425"/>
                </a:lnTo>
                <a:lnTo>
                  <a:pt x="364" y="1385"/>
                </a:lnTo>
                <a:lnTo>
                  <a:pt x="359" y="1342"/>
                </a:lnTo>
                <a:lnTo>
                  <a:pt x="354" y="1299"/>
                </a:lnTo>
                <a:lnTo>
                  <a:pt x="348" y="1255"/>
                </a:lnTo>
                <a:lnTo>
                  <a:pt x="342" y="1213"/>
                </a:lnTo>
                <a:lnTo>
                  <a:pt x="337" y="1175"/>
                </a:lnTo>
                <a:lnTo>
                  <a:pt x="331" y="1141"/>
                </a:lnTo>
                <a:lnTo>
                  <a:pt x="323" y="1098"/>
                </a:lnTo>
                <a:lnTo>
                  <a:pt x="312" y="1054"/>
                </a:lnTo>
                <a:close/>
                <a:moveTo>
                  <a:pt x="2999" y="1053"/>
                </a:moveTo>
                <a:lnTo>
                  <a:pt x="2987" y="1098"/>
                </a:lnTo>
                <a:lnTo>
                  <a:pt x="2979" y="1141"/>
                </a:lnTo>
                <a:lnTo>
                  <a:pt x="2974" y="1174"/>
                </a:lnTo>
                <a:lnTo>
                  <a:pt x="2968" y="1213"/>
                </a:lnTo>
                <a:lnTo>
                  <a:pt x="2962" y="1254"/>
                </a:lnTo>
                <a:lnTo>
                  <a:pt x="2957" y="1298"/>
                </a:lnTo>
                <a:lnTo>
                  <a:pt x="2951" y="1341"/>
                </a:lnTo>
                <a:lnTo>
                  <a:pt x="2947" y="1384"/>
                </a:lnTo>
                <a:lnTo>
                  <a:pt x="2943" y="1425"/>
                </a:lnTo>
                <a:lnTo>
                  <a:pt x="2940" y="1462"/>
                </a:lnTo>
                <a:lnTo>
                  <a:pt x="2939" y="1495"/>
                </a:lnTo>
                <a:lnTo>
                  <a:pt x="2938" y="1509"/>
                </a:lnTo>
                <a:lnTo>
                  <a:pt x="2938" y="1522"/>
                </a:lnTo>
                <a:lnTo>
                  <a:pt x="2922" y="1510"/>
                </a:lnTo>
                <a:lnTo>
                  <a:pt x="2905" y="1497"/>
                </a:lnTo>
                <a:lnTo>
                  <a:pt x="2881" y="1485"/>
                </a:lnTo>
                <a:lnTo>
                  <a:pt x="2857" y="1475"/>
                </a:lnTo>
                <a:lnTo>
                  <a:pt x="2856" y="1474"/>
                </a:lnTo>
                <a:lnTo>
                  <a:pt x="2855" y="1472"/>
                </a:lnTo>
                <a:lnTo>
                  <a:pt x="2860" y="1441"/>
                </a:lnTo>
                <a:lnTo>
                  <a:pt x="2865" y="1406"/>
                </a:lnTo>
                <a:lnTo>
                  <a:pt x="2872" y="1367"/>
                </a:lnTo>
                <a:lnTo>
                  <a:pt x="2879" y="1326"/>
                </a:lnTo>
                <a:lnTo>
                  <a:pt x="2887" y="1284"/>
                </a:lnTo>
                <a:lnTo>
                  <a:pt x="2895" y="1244"/>
                </a:lnTo>
                <a:lnTo>
                  <a:pt x="2905" y="1206"/>
                </a:lnTo>
                <a:lnTo>
                  <a:pt x="2913" y="1170"/>
                </a:lnTo>
                <a:lnTo>
                  <a:pt x="2920" y="1140"/>
                </a:lnTo>
                <a:lnTo>
                  <a:pt x="2927" y="1120"/>
                </a:lnTo>
                <a:lnTo>
                  <a:pt x="2936" y="1102"/>
                </a:lnTo>
                <a:lnTo>
                  <a:pt x="2948" y="1086"/>
                </a:lnTo>
                <a:lnTo>
                  <a:pt x="2962" y="1073"/>
                </a:lnTo>
                <a:lnTo>
                  <a:pt x="2979" y="1062"/>
                </a:lnTo>
                <a:lnTo>
                  <a:pt x="2999" y="1053"/>
                </a:lnTo>
                <a:close/>
                <a:moveTo>
                  <a:pt x="112" y="960"/>
                </a:moveTo>
                <a:lnTo>
                  <a:pt x="132" y="962"/>
                </a:lnTo>
                <a:lnTo>
                  <a:pt x="152" y="968"/>
                </a:lnTo>
                <a:lnTo>
                  <a:pt x="170" y="979"/>
                </a:lnTo>
                <a:lnTo>
                  <a:pt x="188" y="995"/>
                </a:lnTo>
                <a:lnTo>
                  <a:pt x="198" y="1011"/>
                </a:lnTo>
                <a:lnTo>
                  <a:pt x="207" y="1030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1"/>
                </a:lnTo>
                <a:lnTo>
                  <a:pt x="232" y="1124"/>
                </a:lnTo>
                <a:lnTo>
                  <a:pt x="236" y="1146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9"/>
                </a:lnTo>
                <a:lnTo>
                  <a:pt x="263" y="1335"/>
                </a:lnTo>
                <a:lnTo>
                  <a:pt x="269" y="1392"/>
                </a:lnTo>
                <a:lnTo>
                  <a:pt x="274" y="1448"/>
                </a:lnTo>
                <a:lnTo>
                  <a:pt x="278" y="1501"/>
                </a:lnTo>
                <a:lnTo>
                  <a:pt x="280" y="1551"/>
                </a:lnTo>
                <a:lnTo>
                  <a:pt x="280" y="1563"/>
                </a:lnTo>
                <a:lnTo>
                  <a:pt x="281" y="1577"/>
                </a:lnTo>
                <a:lnTo>
                  <a:pt x="285" y="1612"/>
                </a:lnTo>
                <a:lnTo>
                  <a:pt x="292" y="1646"/>
                </a:lnTo>
                <a:lnTo>
                  <a:pt x="302" y="1680"/>
                </a:lnTo>
                <a:lnTo>
                  <a:pt x="316" y="1713"/>
                </a:lnTo>
                <a:lnTo>
                  <a:pt x="333" y="1750"/>
                </a:lnTo>
                <a:lnTo>
                  <a:pt x="352" y="1787"/>
                </a:lnTo>
                <a:lnTo>
                  <a:pt x="372" y="1824"/>
                </a:lnTo>
                <a:lnTo>
                  <a:pt x="393" y="1863"/>
                </a:lnTo>
                <a:lnTo>
                  <a:pt x="415" y="1901"/>
                </a:lnTo>
                <a:lnTo>
                  <a:pt x="437" y="1938"/>
                </a:lnTo>
                <a:lnTo>
                  <a:pt x="460" y="1974"/>
                </a:lnTo>
                <a:lnTo>
                  <a:pt x="482" y="2009"/>
                </a:lnTo>
                <a:lnTo>
                  <a:pt x="503" y="2044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6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8"/>
                </a:lnTo>
                <a:lnTo>
                  <a:pt x="626" y="2226"/>
                </a:lnTo>
                <a:lnTo>
                  <a:pt x="636" y="2240"/>
                </a:lnTo>
                <a:lnTo>
                  <a:pt x="643" y="2251"/>
                </a:lnTo>
                <a:lnTo>
                  <a:pt x="648" y="2257"/>
                </a:lnTo>
                <a:lnTo>
                  <a:pt x="650" y="2259"/>
                </a:lnTo>
                <a:lnTo>
                  <a:pt x="662" y="2278"/>
                </a:lnTo>
                <a:lnTo>
                  <a:pt x="670" y="2286"/>
                </a:lnTo>
                <a:lnTo>
                  <a:pt x="681" y="2291"/>
                </a:lnTo>
                <a:lnTo>
                  <a:pt x="694" y="2291"/>
                </a:lnTo>
                <a:lnTo>
                  <a:pt x="705" y="2288"/>
                </a:lnTo>
                <a:lnTo>
                  <a:pt x="714" y="2281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7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50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6"/>
                </a:lnTo>
                <a:lnTo>
                  <a:pt x="511" y="1580"/>
                </a:lnTo>
                <a:lnTo>
                  <a:pt x="535" y="1578"/>
                </a:lnTo>
                <a:lnTo>
                  <a:pt x="558" y="1581"/>
                </a:lnTo>
                <a:lnTo>
                  <a:pt x="580" y="1588"/>
                </a:lnTo>
                <a:lnTo>
                  <a:pt x="600" y="1599"/>
                </a:lnTo>
                <a:lnTo>
                  <a:pt x="617" y="1614"/>
                </a:lnTo>
                <a:lnTo>
                  <a:pt x="631" y="1632"/>
                </a:lnTo>
                <a:lnTo>
                  <a:pt x="937" y="2026"/>
                </a:lnTo>
                <a:lnTo>
                  <a:pt x="951" y="2043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8"/>
                </a:lnTo>
                <a:lnTo>
                  <a:pt x="1078" y="2151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7"/>
                </a:lnTo>
                <a:lnTo>
                  <a:pt x="1236" y="2317"/>
                </a:lnTo>
                <a:lnTo>
                  <a:pt x="1263" y="2357"/>
                </a:lnTo>
                <a:lnTo>
                  <a:pt x="1285" y="2395"/>
                </a:lnTo>
                <a:lnTo>
                  <a:pt x="1303" y="2432"/>
                </a:lnTo>
                <a:lnTo>
                  <a:pt x="1318" y="2468"/>
                </a:lnTo>
                <a:lnTo>
                  <a:pt x="1330" y="2502"/>
                </a:lnTo>
                <a:lnTo>
                  <a:pt x="1340" y="2533"/>
                </a:lnTo>
                <a:lnTo>
                  <a:pt x="1348" y="2562"/>
                </a:lnTo>
                <a:lnTo>
                  <a:pt x="1354" y="2588"/>
                </a:lnTo>
                <a:lnTo>
                  <a:pt x="1359" y="2611"/>
                </a:lnTo>
                <a:lnTo>
                  <a:pt x="1360" y="2615"/>
                </a:lnTo>
                <a:lnTo>
                  <a:pt x="1360" y="2623"/>
                </a:lnTo>
                <a:lnTo>
                  <a:pt x="1361" y="2635"/>
                </a:lnTo>
                <a:lnTo>
                  <a:pt x="1362" y="2650"/>
                </a:lnTo>
                <a:lnTo>
                  <a:pt x="1362" y="2669"/>
                </a:lnTo>
                <a:lnTo>
                  <a:pt x="1362" y="2698"/>
                </a:lnTo>
                <a:lnTo>
                  <a:pt x="1360" y="2732"/>
                </a:lnTo>
                <a:lnTo>
                  <a:pt x="1357" y="2766"/>
                </a:lnTo>
                <a:lnTo>
                  <a:pt x="1339" y="3097"/>
                </a:lnTo>
                <a:lnTo>
                  <a:pt x="1336" y="3111"/>
                </a:lnTo>
                <a:lnTo>
                  <a:pt x="1330" y="3123"/>
                </a:lnTo>
                <a:lnTo>
                  <a:pt x="1321" y="3133"/>
                </a:lnTo>
                <a:lnTo>
                  <a:pt x="1309" y="3139"/>
                </a:lnTo>
                <a:lnTo>
                  <a:pt x="1295" y="3141"/>
                </a:lnTo>
                <a:lnTo>
                  <a:pt x="775" y="3139"/>
                </a:lnTo>
                <a:lnTo>
                  <a:pt x="762" y="3136"/>
                </a:lnTo>
                <a:lnTo>
                  <a:pt x="749" y="3130"/>
                </a:lnTo>
                <a:lnTo>
                  <a:pt x="740" y="3121"/>
                </a:lnTo>
                <a:lnTo>
                  <a:pt x="734" y="3109"/>
                </a:lnTo>
                <a:lnTo>
                  <a:pt x="732" y="3095"/>
                </a:lnTo>
                <a:lnTo>
                  <a:pt x="722" y="2821"/>
                </a:lnTo>
                <a:lnTo>
                  <a:pt x="229" y="2228"/>
                </a:lnTo>
                <a:lnTo>
                  <a:pt x="200" y="2194"/>
                </a:lnTo>
                <a:lnTo>
                  <a:pt x="173" y="2159"/>
                </a:lnTo>
                <a:lnTo>
                  <a:pt x="150" y="2122"/>
                </a:lnTo>
                <a:lnTo>
                  <a:pt x="129" y="2084"/>
                </a:lnTo>
                <a:lnTo>
                  <a:pt x="112" y="2044"/>
                </a:lnTo>
                <a:lnTo>
                  <a:pt x="100" y="2003"/>
                </a:lnTo>
                <a:lnTo>
                  <a:pt x="91" y="1959"/>
                </a:lnTo>
                <a:lnTo>
                  <a:pt x="86" y="1929"/>
                </a:lnTo>
                <a:lnTo>
                  <a:pt x="1" y="1096"/>
                </a:lnTo>
                <a:lnTo>
                  <a:pt x="0" y="1075"/>
                </a:lnTo>
                <a:lnTo>
                  <a:pt x="3" y="1055"/>
                </a:lnTo>
                <a:lnTo>
                  <a:pt x="8" y="1036"/>
                </a:lnTo>
                <a:lnTo>
                  <a:pt x="17" y="1018"/>
                </a:lnTo>
                <a:lnTo>
                  <a:pt x="28" y="1000"/>
                </a:lnTo>
                <a:lnTo>
                  <a:pt x="43" y="986"/>
                </a:lnTo>
                <a:lnTo>
                  <a:pt x="58" y="976"/>
                </a:lnTo>
                <a:lnTo>
                  <a:pt x="75" y="967"/>
                </a:lnTo>
                <a:lnTo>
                  <a:pt x="93" y="962"/>
                </a:lnTo>
                <a:lnTo>
                  <a:pt x="112" y="960"/>
                </a:lnTo>
                <a:close/>
                <a:moveTo>
                  <a:pt x="3197" y="960"/>
                </a:moveTo>
                <a:lnTo>
                  <a:pt x="3216" y="962"/>
                </a:lnTo>
                <a:lnTo>
                  <a:pt x="3235" y="967"/>
                </a:lnTo>
                <a:lnTo>
                  <a:pt x="3252" y="975"/>
                </a:lnTo>
                <a:lnTo>
                  <a:pt x="3267" y="985"/>
                </a:lnTo>
                <a:lnTo>
                  <a:pt x="3282" y="999"/>
                </a:lnTo>
                <a:lnTo>
                  <a:pt x="3293" y="1016"/>
                </a:lnTo>
                <a:lnTo>
                  <a:pt x="3301" y="1034"/>
                </a:lnTo>
                <a:lnTo>
                  <a:pt x="3307" y="1054"/>
                </a:lnTo>
                <a:lnTo>
                  <a:pt x="3309" y="1074"/>
                </a:lnTo>
                <a:lnTo>
                  <a:pt x="3309" y="1095"/>
                </a:lnTo>
                <a:lnTo>
                  <a:pt x="3223" y="1927"/>
                </a:lnTo>
                <a:lnTo>
                  <a:pt x="3219" y="1958"/>
                </a:lnTo>
                <a:lnTo>
                  <a:pt x="3210" y="2001"/>
                </a:lnTo>
                <a:lnTo>
                  <a:pt x="3197" y="2043"/>
                </a:lnTo>
                <a:lnTo>
                  <a:pt x="3181" y="2082"/>
                </a:lnTo>
                <a:lnTo>
                  <a:pt x="3160" y="2120"/>
                </a:lnTo>
                <a:lnTo>
                  <a:pt x="3136" y="2158"/>
                </a:lnTo>
                <a:lnTo>
                  <a:pt x="3110" y="2193"/>
                </a:lnTo>
                <a:lnTo>
                  <a:pt x="3080" y="2226"/>
                </a:lnTo>
                <a:lnTo>
                  <a:pt x="2588" y="2820"/>
                </a:lnTo>
                <a:lnTo>
                  <a:pt x="2578" y="3093"/>
                </a:lnTo>
                <a:lnTo>
                  <a:pt x="2576" y="3107"/>
                </a:lnTo>
                <a:lnTo>
                  <a:pt x="2570" y="3119"/>
                </a:lnTo>
                <a:lnTo>
                  <a:pt x="2560" y="3129"/>
                </a:lnTo>
                <a:lnTo>
                  <a:pt x="2548" y="3135"/>
                </a:lnTo>
                <a:lnTo>
                  <a:pt x="2534" y="3137"/>
                </a:lnTo>
                <a:lnTo>
                  <a:pt x="2015" y="3140"/>
                </a:lnTo>
                <a:lnTo>
                  <a:pt x="2001" y="3138"/>
                </a:lnTo>
                <a:lnTo>
                  <a:pt x="1989" y="3132"/>
                </a:lnTo>
                <a:lnTo>
                  <a:pt x="1980" y="3122"/>
                </a:lnTo>
                <a:lnTo>
                  <a:pt x="1973" y="3110"/>
                </a:lnTo>
                <a:lnTo>
                  <a:pt x="1971" y="3096"/>
                </a:lnTo>
                <a:lnTo>
                  <a:pt x="1953" y="2765"/>
                </a:lnTo>
                <a:lnTo>
                  <a:pt x="1949" y="2731"/>
                </a:lnTo>
                <a:lnTo>
                  <a:pt x="1948" y="2697"/>
                </a:lnTo>
                <a:lnTo>
                  <a:pt x="1948" y="2667"/>
                </a:lnTo>
                <a:lnTo>
                  <a:pt x="1948" y="2649"/>
                </a:lnTo>
                <a:lnTo>
                  <a:pt x="1949" y="2633"/>
                </a:lnTo>
                <a:lnTo>
                  <a:pt x="1949" y="2622"/>
                </a:lnTo>
                <a:lnTo>
                  <a:pt x="1950" y="2614"/>
                </a:lnTo>
                <a:lnTo>
                  <a:pt x="1950" y="2611"/>
                </a:lnTo>
                <a:lnTo>
                  <a:pt x="1956" y="2588"/>
                </a:lnTo>
                <a:lnTo>
                  <a:pt x="1962" y="2562"/>
                </a:lnTo>
                <a:lnTo>
                  <a:pt x="1970" y="2533"/>
                </a:lnTo>
                <a:lnTo>
                  <a:pt x="1979" y="2502"/>
                </a:lnTo>
                <a:lnTo>
                  <a:pt x="1991" y="2468"/>
                </a:lnTo>
                <a:lnTo>
                  <a:pt x="2006" y="2432"/>
                </a:lnTo>
                <a:lnTo>
                  <a:pt x="2024" y="2395"/>
                </a:lnTo>
                <a:lnTo>
                  <a:pt x="2046" y="2357"/>
                </a:lnTo>
                <a:lnTo>
                  <a:pt x="2074" y="2317"/>
                </a:lnTo>
                <a:lnTo>
                  <a:pt x="2105" y="2277"/>
                </a:lnTo>
                <a:lnTo>
                  <a:pt x="2141" y="2235"/>
                </a:lnTo>
                <a:lnTo>
                  <a:pt x="2184" y="2193"/>
                </a:lnTo>
                <a:lnTo>
                  <a:pt x="2232" y="2151"/>
                </a:lnTo>
                <a:lnTo>
                  <a:pt x="2287" y="2108"/>
                </a:lnTo>
                <a:lnTo>
                  <a:pt x="2304" y="2094"/>
                </a:lnTo>
                <a:lnTo>
                  <a:pt x="2322" y="2078"/>
                </a:lnTo>
                <a:lnTo>
                  <a:pt x="2341" y="2060"/>
                </a:lnTo>
                <a:lnTo>
                  <a:pt x="2358" y="2043"/>
                </a:lnTo>
                <a:lnTo>
                  <a:pt x="2372" y="2026"/>
                </a:lnTo>
                <a:lnTo>
                  <a:pt x="2679" y="1632"/>
                </a:lnTo>
                <a:lnTo>
                  <a:pt x="2693" y="1614"/>
                </a:lnTo>
                <a:lnTo>
                  <a:pt x="2710" y="1599"/>
                </a:lnTo>
                <a:lnTo>
                  <a:pt x="2730" y="1588"/>
                </a:lnTo>
                <a:lnTo>
                  <a:pt x="2752" y="1581"/>
                </a:lnTo>
                <a:lnTo>
                  <a:pt x="2775" y="1578"/>
                </a:lnTo>
                <a:lnTo>
                  <a:pt x="2798" y="1580"/>
                </a:lnTo>
                <a:lnTo>
                  <a:pt x="2822" y="1586"/>
                </a:lnTo>
                <a:lnTo>
                  <a:pt x="2844" y="1596"/>
                </a:lnTo>
                <a:lnTo>
                  <a:pt x="2863" y="1611"/>
                </a:lnTo>
                <a:lnTo>
                  <a:pt x="2879" y="1629"/>
                </a:lnTo>
                <a:lnTo>
                  <a:pt x="2891" y="1650"/>
                </a:lnTo>
                <a:lnTo>
                  <a:pt x="2900" y="1671"/>
                </a:lnTo>
                <a:lnTo>
                  <a:pt x="2904" y="1694"/>
                </a:lnTo>
                <a:lnTo>
                  <a:pt x="2903" y="1717"/>
                </a:lnTo>
                <a:lnTo>
                  <a:pt x="2897" y="1739"/>
                </a:lnTo>
                <a:lnTo>
                  <a:pt x="2888" y="1760"/>
                </a:lnTo>
                <a:lnTo>
                  <a:pt x="2592" y="2242"/>
                </a:lnTo>
                <a:lnTo>
                  <a:pt x="2588" y="2252"/>
                </a:lnTo>
                <a:lnTo>
                  <a:pt x="2588" y="2262"/>
                </a:lnTo>
                <a:lnTo>
                  <a:pt x="2590" y="2272"/>
                </a:lnTo>
                <a:lnTo>
                  <a:pt x="2596" y="2281"/>
                </a:lnTo>
                <a:lnTo>
                  <a:pt x="2604" y="2288"/>
                </a:lnTo>
                <a:lnTo>
                  <a:pt x="2616" y="2291"/>
                </a:lnTo>
                <a:lnTo>
                  <a:pt x="2629" y="2291"/>
                </a:lnTo>
                <a:lnTo>
                  <a:pt x="2639" y="2286"/>
                </a:lnTo>
                <a:lnTo>
                  <a:pt x="2648" y="2278"/>
                </a:lnTo>
                <a:lnTo>
                  <a:pt x="2660" y="2259"/>
                </a:lnTo>
                <a:lnTo>
                  <a:pt x="2662" y="2257"/>
                </a:lnTo>
                <a:lnTo>
                  <a:pt x="2666" y="2251"/>
                </a:lnTo>
                <a:lnTo>
                  <a:pt x="2674" y="2240"/>
                </a:lnTo>
                <a:lnTo>
                  <a:pt x="2684" y="2226"/>
                </a:lnTo>
                <a:lnTo>
                  <a:pt x="2697" y="2208"/>
                </a:lnTo>
                <a:lnTo>
                  <a:pt x="2711" y="2187"/>
                </a:lnTo>
                <a:lnTo>
                  <a:pt x="2727" y="2163"/>
                </a:lnTo>
                <a:lnTo>
                  <a:pt x="2745" y="2136"/>
                </a:lnTo>
                <a:lnTo>
                  <a:pt x="2765" y="2107"/>
                </a:lnTo>
                <a:lnTo>
                  <a:pt x="2785" y="2076"/>
                </a:lnTo>
                <a:lnTo>
                  <a:pt x="2806" y="2044"/>
                </a:lnTo>
                <a:lnTo>
                  <a:pt x="2828" y="2009"/>
                </a:lnTo>
                <a:lnTo>
                  <a:pt x="2850" y="1974"/>
                </a:lnTo>
                <a:lnTo>
                  <a:pt x="2872" y="1938"/>
                </a:lnTo>
                <a:lnTo>
                  <a:pt x="2894" y="1901"/>
                </a:lnTo>
                <a:lnTo>
                  <a:pt x="2917" y="1863"/>
                </a:lnTo>
                <a:lnTo>
                  <a:pt x="2938" y="1824"/>
                </a:lnTo>
                <a:lnTo>
                  <a:pt x="2958" y="1787"/>
                </a:lnTo>
                <a:lnTo>
                  <a:pt x="2977" y="1750"/>
                </a:lnTo>
                <a:lnTo>
                  <a:pt x="2994" y="1713"/>
                </a:lnTo>
                <a:lnTo>
                  <a:pt x="3008" y="1680"/>
                </a:lnTo>
                <a:lnTo>
                  <a:pt x="3018" y="1646"/>
                </a:lnTo>
                <a:lnTo>
                  <a:pt x="3025" y="1612"/>
                </a:lnTo>
                <a:lnTo>
                  <a:pt x="3028" y="1577"/>
                </a:lnTo>
                <a:lnTo>
                  <a:pt x="3029" y="1563"/>
                </a:lnTo>
                <a:lnTo>
                  <a:pt x="3030" y="1551"/>
                </a:lnTo>
                <a:lnTo>
                  <a:pt x="3032" y="1501"/>
                </a:lnTo>
                <a:lnTo>
                  <a:pt x="3036" y="1448"/>
                </a:lnTo>
                <a:lnTo>
                  <a:pt x="3041" y="1392"/>
                </a:lnTo>
                <a:lnTo>
                  <a:pt x="3047" y="1335"/>
                </a:lnTo>
                <a:lnTo>
                  <a:pt x="3054" y="1279"/>
                </a:lnTo>
                <a:lnTo>
                  <a:pt x="3061" y="1225"/>
                </a:lnTo>
                <a:lnTo>
                  <a:pt x="3069" y="1176"/>
                </a:lnTo>
                <a:lnTo>
                  <a:pt x="3071" y="1163"/>
                </a:lnTo>
                <a:lnTo>
                  <a:pt x="3074" y="1146"/>
                </a:lnTo>
                <a:lnTo>
                  <a:pt x="3078" y="1124"/>
                </a:lnTo>
                <a:lnTo>
                  <a:pt x="3083" y="1101"/>
                </a:lnTo>
                <a:lnTo>
                  <a:pt x="3088" y="1076"/>
                </a:lnTo>
                <a:lnTo>
                  <a:pt x="3095" y="1052"/>
                </a:lnTo>
                <a:lnTo>
                  <a:pt x="3103" y="1030"/>
                </a:lnTo>
                <a:lnTo>
                  <a:pt x="3112" y="1011"/>
                </a:lnTo>
                <a:lnTo>
                  <a:pt x="3122" y="995"/>
                </a:lnTo>
                <a:lnTo>
                  <a:pt x="3139" y="979"/>
                </a:lnTo>
                <a:lnTo>
                  <a:pt x="3158" y="968"/>
                </a:lnTo>
                <a:lnTo>
                  <a:pt x="3178" y="961"/>
                </a:lnTo>
                <a:lnTo>
                  <a:pt x="3197" y="960"/>
                </a:lnTo>
                <a:close/>
                <a:moveTo>
                  <a:pt x="2201" y="509"/>
                </a:moveTo>
                <a:lnTo>
                  <a:pt x="2225" y="511"/>
                </a:lnTo>
                <a:lnTo>
                  <a:pt x="2246" y="519"/>
                </a:lnTo>
                <a:lnTo>
                  <a:pt x="2265" y="531"/>
                </a:lnTo>
                <a:lnTo>
                  <a:pt x="2282" y="547"/>
                </a:lnTo>
                <a:lnTo>
                  <a:pt x="2294" y="566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5"/>
                </a:lnTo>
                <a:lnTo>
                  <a:pt x="2294" y="657"/>
                </a:lnTo>
                <a:lnTo>
                  <a:pt x="2282" y="676"/>
                </a:lnTo>
                <a:lnTo>
                  <a:pt x="2266" y="692"/>
                </a:lnTo>
                <a:lnTo>
                  <a:pt x="2247" y="705"/>
                </a:lnTo>
                <a:lnTo>
                  <a:pt x="2225" y="712"/>
                </a:lnTo>
                <a:lnTo>
                  <a:pt x="2201" y="715"/>
                </a:lnTo>
                <a:lnTo>
                  <a:pt x="2177" y="712"/>
                </a:lnTo>
                <a:lnTo>
                  <a:pt x="2156" y="705"/>
                </a:lnTo>
                <a:lnTo>
                  <a:pt x="2137" y="693"/>
                </a:lnTo>
                <a:lnTo>
                  <a:pt x="2121" y="677"/>
                </a:lnTo>
                <a:lnTo>
                  <a:pt x="2108" y="657"/>
                </a:lnTo>
                <a:lnTo>
                  <a:pt x="2100" y="636"/>
                </a:lnTo>
                <a:lnTo>
                  <a:pt x="2098" y="612"/>
                </a:lnTo>
                <a:lnTo>
                  <a:pt x="2100" y="588"/>
                </a:lnTo>
                <a:lnTo>
                  <a:pt x="2108" y="567"/>
                </a:lnTo>
                <a:lnTo>
                  <a:pt x="2120" y="547"/>
                </a:lnTo>
                <a:lnTo>
                  <a:pt x="2136" y="531"/>
                </a:lnTo>
                <a:lnTo>
                  <a:pt x="2155" y="519"/>
                </a:lnTo>
                <a:lnTo>
                  <a:pt x="2177" y="511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1"/>
                </a:lnTo>
                <a:lnTo>
                  <a:pt x="1154" y="519"/>
                </a:lnTo>
                <a:lnTo>
                  <a:pt x="1174" y="531"/>
                </a:lnTo>
                <a:lnTo>
                  <a:pt x="1190" y="547"/>
                </a:lnTo>
                <a:lnTo>
                  <a:pt x="1202" y="566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5"/>
                </a:lnTo>
                <a:lnTo>
                  <a:pt x="1201" y="657"/>
                </a:lnTo>
                <a:lnTo>
                  <a:pt x="1189" y="676"/>
                </a:lnTo>
                <a:lnTo>
                  <a:pt x="1173" y="692"/>
                </a:lnTo>
                <a:lnTo>
                  <a:pt x="1154" y="705"/>
                </a:lnTo>
                <a:lnTo>
                  <a:pt x="1132" y="712"/>
                </a:lnTo>
                <a:lnTo>
                  <a:pt x="1109" y="715"/>
                </a:lnTo>
                <a:lnTo>
                  <a:pt x="1085" y="712"/>
                </a:lnTo>
                <a:lnTo>
                  <a:pt x="1063" y="705"/>
                </a:lnTo>
                <a:lnTo>
                  <a:pt x="1044" y="693"/>
                </a:lnTo>
                <a:lnTo>
                  <a:pt x="1028" y="677"/>
                </a:lnTo>
                <a:lnTo>
                  <a:pt x="1016" y="657"/>
                </a:lnTo>
                <a:lnTo>
                  <a:pt x="1008" y="636"/>
                </a:lnTo>
                <a:lnTo>
                  <a:pt x="1005" y="612"/>
                </a:lnTo>
                <a:lnTo>
                  <a:pt x="1008" y="588"/>
                </a:lnTo>
                <a:lnTo>
                  <a:pt x="1016" y="567"/>
                </a:lnTo>
                <a:lnTo>
                  <a:pt x="1028" y="547"/>
                </a:lnTo>
                <a:lnTo>
                  <a:pt x="1044" y="531"/>
                </a:lnTo>
                <a:lnTo>
                  <a:pt x="1063" y="519"/>
                </a:lnTo>
                <a:lnTo>
                  <a:pt x="1085" y="511"/>
                </a:lnTo>
                <a:lnTo>
                  <a:pt x="1109" y="509"/>
                </a:lnTo>
                <a:close/>
                <a:moveTo>
                  <a:pt x="1774" y="456"/>
                </a:moveTo>
                <a:lnTo>
                  <a:pt x="1606" y="622"/>
                </a:lnTo>
                <a:lnTo>
                  <a:pt x="1536" y="552"/>
                </a:lnTo>
                <a:lnTo>
                  <a:pt x="1462" y="624"/>
                </a:lnTo>
                <a:lnTo>
                  <a:pt x="1533" y="694"/>
                </a:lnTo>
                <a:lnTo>
                  <a:pt x="1606" y="768"/>
                </a:lnTo>
                <a:lnTo>
                  <a:pt x="1678" y="695"/>
                </a:lnTo>
                <a:lnTo>
                  <a:pt x="1847" y="529"/>
                </a:lnTo>
                <a:lnTo>
                  <a:pt x="1774" y="456"/>
                </a:lnTo>
                <a:close/>
                <a:moveTo>
                  <a:pt x="1655" y="237"/>
                </a:moveTo>
                <a:lnTo>
                  <a:pt x="1702" y="240"/>
                </a:lnTo>
                <a:lnTo>
                  <a:pt x="1747" y="248"/>
                </a:lnTo>
                <a:lnTo>
                  <a:pt x="1790" y="262"/>
                </a:lnTo>
                <a:lnTo>
                  <a:pt x="1831" y="281"/>
                </a:lnTo>
                <a:lnTo>
                  <a:pt x="1869" y="304"/>
                </a:lnTo>
                <a:lnTo>
                  <a:pt x="1904" y="331"/>
                </a:lnTo>
                <a:lnTo>
                  <a:pt x="1935" y="363"/>
                </a:lnTo>
                <a:lnTo>
                  <a:pt x="1963" y="397"/>
                </a:lnTo>
                <a:lnTo>
                  <a:pt x="1986" y="436"/>
                </a:lnTo>
                <a:lnTo>
                  <a:pt x="2005" y="477"/>
                </a:lnTo>
                <a:lnTo>
                  <a:pt x="2018" y="520"/>
                </a:lnTo>
                <a:lnTo>
                  <a:pt x="2027" y="565"/>
                </a:lnTo>
                <a:lnTo>
                  <a:pt x="2030" y="612"/>
                </a:lnTo>
                <a:lnTo>
                  <a:pt x="2027" y="659"/>
                </a:lnTo>
                <a:lnTo>
                  <a:pt x="2018" y="704"/>
                </a:lnTo>
                <a:lnTo>
                  <a:pt x="2005" y="748"/>
                </a:lnTo>
                <a:lnTo>
                  <a:pt x="1986" y="788"/>
                </a:lnTo>
                <a:lnTo>
                  <a:pt x="1963" y="826"/>
                </a:lnTo>
                <a:lnTo>
                  <a:pt x="1935" y="861"/>
                </a:lnTo>
                <a:lnTo>
                  <a:pt x="1904" y="892"/>
                </a:lnTo>
                <a:lnTo>
                  <a:pt x="1870" y="920"/>
                </a:lnTo>
                <a:lnTo>
                  <a:pt x="1832" y="943"/>
                </a:lnTo>
                <a:lnTo>
                  <a:pt x="1790" y="962"/>
                </a:lnTo>
                <a:lnTo>
                  <a:pt x="1747" y="975"/>
                </a:lnTo>
                <a:lnTo>
                  <a:pt x="1702" y="984"/>
                </a:lnTo>
                <a:lnTo>
                  <a:pt x="1655" y="987"/>
                </a:lnTo>
                <a:lnTo>
                  <a:pt x="1608" y="984"/>
                </a:lnTo>
                <a:lnTo>
                  <a:pt x="1563" y="976"/>
                </a:lnTo>
                <a:lnTo>
                  <a:pt x="1520" y="962"/>
                </a:lnTo>
                <a:lnTo>
                  <a:pt x="1478" y="943"/>
                </a:lnTo>
                <a:lnTo>
                  <a:pt x="1440" y="920"/>
                </a:lnTo>
                <a:lnTo>
                  <a:pt x="1406" y="893"/>
                </a:lnTo>
                <a:lnTo>
                  <a:pt x="1374" y="861"/>
                </a:lnTo>
                <a:lnTo>
                  <a:pt x="1347" y="827"/>
                </a:lnTo>
                <a:lnTo>
                  <a:pt x="1324" y="789"/>
                </a:lnTo>
                <a:lnTo>
                  <a:pt x="1305" y="748"/>
                </a:lnTo>
                <a:lnTo>
                  <a:pt x="1291" y="704"/>
                </a:lnTo>
                <a:lnTo>
                  <a:pt x="1283" y="659"/>
                </a:lnTo>
                <a:lnTo>
                  <a:pt x="1280" y="612"/>
                </a:lnTo>
                <a:lnTo>
                  <a:pt x="1283" y="565"/>
                </a:lnTo>
                <a:lnTo>
                  <a:pt x="1291" y="520"/>
                </a:lnTo>
                <a:lnTo>
                  <a:pt x="1305" y="477"/>
                </a:lnTo>
                <a:lnTo>
                  <a:pt x="1324" y="436"/>
                </a:lnTo>
                <a:lnTo>
                  <a:pt x="1347" y="397"/>
                </a:lnTo>
                <a:lnTo>
                  <a:pt x="1374" y="363"/>
                </a:lnTo>
                <a:lnTo>
                  <a:pt x="1405" y="331"/>
                </a:lnTo>
                <a:lnTo>
                  <a:pt x="1440" y="304"/>
                </a:lnTo>
                <a:lnTo>
                  <a:pt x="1478" y="281"/>
                </a:lnTo>
                <a:lnTo>
                  <a:pt x="1520" y="262"/>
                </a:lnTo>
                <a:lnTo>
                  <a:pt x="1563" y="248"/>
                </a:lnTo>
                <a:lnTo>
                  <a:pt x="1608" y="240"/>
                </a:lnTo>
                <a:lnTo>
                  <a:pt x="1655" y="237"/>
                </a:lnTo>
                <a:close/>
                <a:moveTo>
                  <a:pt x="1013" y="147"/>
                </a:moveTo>
                <a:lnTo>
                  <a:pt x="1016" y="163"/>
                </a:lnTo>
                <a:lnTo>
                  <a:pt x="1016" y="179"/>
                </a:lnTo>
                <a:lnTo>
                  <a:pt x="1013" y="210"/>
                </a:lnTo>
                <a:lnTo>
                  <a:pt x="1005" y="239"/>
                </a:lnTo>
                <a:lnTo>
                  <a:pt x="992" y="266"/>
                </a:lnTo>
                <a:lnTo>
                  <a:pt x="975" y="290"/>
                </a:lnTo>
                <a:lnTo>
                  <a:pt x="954" y="311"/>
                </a:lnTo>
                <a:lnTo>
                  <a:pt x="929" y="328"/>
                </a:lnTo>
                <a:lnTo>
                  <a:pt x="902" y="341"/>
                </a:lnTo>
                <a:lnTo>
                  <a:pt x="873" y="349"/>
                </a:lnTo>
                <a:lnTo>
                  <a:pt x="842" y="352"/>
                </a:lnTo>
                <a:lnTo>
                  <a:pt x="827" y="351"/>
                </a:lnTo>
                <a:lnTo>
                  <a:pt x="812" y="349"/>
                </a:lnTo>
                <a:lnTo>
                  <a:pt x="812" y="876"/>
                </a:lnTo>
                <a:lnTo>
                  <a:pt x="842" y="873"/>
                </a:lnTo>
                <a:lnTo>
                  <a:pt x="873" y="876"/>
                </a:lnTo>
                <a:lnTo>
                  <a:pt x="902" y="884"/>
                </a:lnTo>
                <a:lnTo>
                  <a:pt x="929" y="896"/>
                </a:lnTo>
                <a:lnTo>
                  <a:pt x="954" y="914"/>
                </a:lnTo>
                <a:lnTo>
                  <a:pt x="975" y="934"/>
                </a:lnTo>
                <a:lnTo>
                  <a:pt x="992" y="959"/>
                </a:lnTo>
                <a:lnTo>
                  <a:pt x="1005" y="985"/>
                </a:lnTo>
                <a:lnTo>
                  <a:pt x="1013" y="1016"/>
                </a:lnTo>
                <a:lnTo>
                  <a:pt x="1016" y="1047"/>
                </a:lnTo>
                <a:lnTo>
                  <a:pt x="1015" y="1063"/>
                </a:lnTo>
                <a:lnTo>
                  <a:pt x="1013" y="1078"/>
                </a:lnTo>
                <a:lnTo>
                  <a:pt x="2281" y="1078"/>
                </a:lnTo>
                <a:lnTo>
                  <a:pt x="2280" y="1057"/>
                </a:lnTo>
                <a:lnTo>
                  <a:pt x="2283" y="1026"/>
                </a:lnTo>
                <a:lnTo>
                  <a:pt x="2291" y="996"/>
                </a:lnTo>
                <a:lnTo>
                  <a:pt x="2304" y="969"/>
                </a:lnTo>
                <a:lnTo>
                  <a:pt x="2321" y="945"/>
                </a:lnTo>
                <a:lnTo>
                  <a:pt x="2342" y="924"/>
                </a:lnTo>
                <a:lnTo>
                  <a:pt x="2367" y="907"/>
                </a:lnTo>
                <a:lnTo>
                  <a:pt x="2394" y="894"/>
                </a:lnTo>
                <a:lnTo>
                  <a:pt x="2423" y="886"/>
                </a:lnTo>
                <a:lnTo>
                  <a:pt x="2454" y="883"/>
                </a:lnTo>
                <a:lnTo>
                  <a:pt x="2476" y="884"/>
                </a:lnTo>
                <a:lnTo>
                  <a:pt x="2496" y="888"/>
                </a:lnTo>
                <a:lnTo>
                  <a:pt x="2496" y="356"/>
                </a:lnTo>
                <a:lnTo>
                  <a:pt x="2476" y="360"/>
                </a:lnTo>
                <a:lnTo>
                  <a:pt x="2455" y="362"/>
                </a:lnTo>
                <a:lnTo>
                  <a:pt x="2424" y="359"/>
                </a:lnTo>
                <a:lnTo>
                  <a:pt x="2394" y="351"/>
                </a:lnTo>
                <a:lnTo>
                  <a:pt x="2367" y="338"/>
                </a:lnTo>
                <a:lnTo>
                  <a:pt x="2342" y="321"/>
                </a:lnTo>
                <a:lnTo>
                  <a:pt x="2321" y="300"/>
                </a:lnTo>
                <a:lnTo>
                  <a:pt x="2304" y="276"/>
                </a:lnTo>
                <a:lnTo>
                  <a:pt x="2292" y="249"/>
                </a:lnTo>
                <a:lnTo>
                  <a:pt x="2283" y="220"/>
                </a:lnTo>
                <a:lnTo>
                  <a:pt x="2281" y="189"/>
                </a:lnTo>
                <a:lnTo>
                  <a:pt x="2282" y="167"/>
                </a:lnTo>
                <a:lnTo>
                  <a:pt x="2286" y="147"/>
                </a:lnTo>
                <a:lnTo>
                  <a:pt x="1013" y="147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3"/>
                </a:lnTo>
                <a:lnTo>
                  <a:pt x="2532" y="11"/>
                </a:lnTo>
                <a:lnTo>
                  <a:pt x="2558" y="23"/>
                </a:lnTo>
                <a:lnTo>
                  <a:pt x="2582" y="40"/>
                </a:lnTo>
                <a:lnTo>
                  <a:pt x="2603" y="61"/>
                </a:lnTo>
                <a:lnTo>
                  <a:pt x="2620" y="85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2"/>
                </a:lnTo>
                <a:lnTo>
                  <a:pt x="2644" y="1053"/>
                </a:lnTo>
                <a:lnTo>
                  <a:pt x="2641" y="1084"/>
                </a:lnTo>
                <a:lnTo>
                  <a:pt x="2633" y="1113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4"/>
                </a:lnTo>
                <a:lnTo>
                  <a:pt x="2558" y="1201"/>
                </a:lnTo>
                <a:lnTo>
                  <a:pt x="2532" y="1214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2"/>
                </a:lnTo>
                <a:lnTo>
                  <a:pt x="778" y="1214"/>
                </a:lnTo>
                <a:lnTo>
                  <a:pt x="752" y="1201"/>
                </a:lnTo>
                <a:lnTo>
                  <a:pt x="728" y="1184"/>
                </a:lnTo>
                <a:lnTo>
                  <a:pt x="707" y="1164"/>
                </a:lnTo>
                <a:lnTo>
                  <a:pt x="689" y="1140"/>
                </a:lnTo>
                <a:lnTo>
                  <a:pt x="676" y="1113"/>
                </a:lnTo>
                <a:lnTo>
                  <a:pt x="668" y="1084"/>
                </a:lnTo>
                <a:lnTo>
                  <a:pt x="666" y="1053"/>
                </a:lnTo>
                <a:lnTo>
                  <a:pt x="666" y="172"/>
                </a:lnTo>
                <a:lnTo>
                  <a:pt x="668" y="140"/>
                </a:lnTo>
                <a:lnTo>
                  <a:pt x="676" y="112"/>
                </a:lnTo>
                <a:lnTo>
                  <a:pt x="689" y="85"/>
                </a:lnTo>
                <a:lnTo>
                  <a:pt x="707" y="61"/>
                </a:lnTo>
                <a:lnTo>
                  <a:pt x="727" y="41"/>
                </a:lnTo>
                <a:lnTo>
                  <a:pt x="751" y="24"/>
                </a:lnTo>
                <a:lnTo>
                  <a:pt x="778" y="11"/>
                </a:lnTo>
                <a:lnTo>
                  <a:pt x="807" y="3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46"/>
          <p:cNvSpPr>
            <a:spLocks noEditPoints="1"/>
          </p:cNvSpPr>
          <p:nvPr/>
        </p:nvSpPr>
        <p:spPr bwMode="auto">
          <a:xfrm>
            <a:off x="3460539" y="5776913"/>
            <a:ext cx="584200" cy="554038"/>
          </a:xfrm>
          <a:custGeom>
            <a:avLst/>
            <a:gdLst>
              <a:gd name="T0" fmla="*/ 2076 w 3309"/>
              <a:gd name="T1" fmla="*/ 2007 h 3141"/>
              <a:gd name="T2" fmla="*/ 1110 w 3309"/>
              <a:gd name="T3" fmla="*/ 1893 h 3141"/>
              <a:gd name="T4" fmla="*/ 2355 w 3309"/>
              <a:gd name="T5" fmla="*/ 1698 h 3141"/>
              <a:gd name="T6" fmla="*/ 844 w 3309"/>
              <a:gd name="T7" fmla="*/ 1679 h 3141"/>
              <a:gd name="T8" fmla="*/ 2609 w 3309"/>
              <a:gd name="T9" fmla="*/ 1377 h 3141"/>
              <a:gd name="T10" fmla="*/ 736 w 3309"/>
              <a:gd name="T11" fmla="*/ 1465 h 3141"/>
              <a:gd name="T12" fmla="*/ 519 w 3309"/>
              <a:gd name="T13" fmla="*/ 1197 h 3141"/>
              <a:gd name="T14" fmla="*/ 577 w 3309"/>
              <a:gd name="T15" fmla="*/ 1469 h 3141"/>
              <a:gd name="T16" fmla="*/ 477 w 3309"/>
              <a:gd name="T17" fmla="*/ 1173 h 3141"/>
              <a:gd name="T18" fmla="*/ 2770 w 3309"/>
              <a:gd name="T19" fmla="*/ 1463 h 3141"/>
              <a:gd name="T20" fmla="*/ 2763 w 3309"/>
              <a:gd name="T21" fmla="*/ 1238 h 3141"/>
              <a:gd name="T22" fmla="*/ 390 w 3309"/>
              <a:gd name="T23" fmla="*/ 1141 h 3141"/>
              <a:gd name="T24" fmla="*/ 429 w 3309"/>
              <a:gd name="T25" fmla="*/ 1486 h 3141"/>
              <a:gd name="T26" fmla="*/ 342 w 3309"/>
              <a:gd name="T27" fmla="*/ 1213 h 3141"/>
              <a:gd name="T28" fmla="*/ 2951 w 3309"/>
              <a:gd name="T29" fmla="*/ 1341 h 3141"/>
              <a:gd name="T30" fmla="*/ 2855 w 3309"/>
              <a:gd name="T31" fmla="*/ 1473 h 3141"/>
              <a:gd name="T32" fmla="*/ 2948 w 3309"/>
              <a:gd name="T33" fmla="*/ 1086 h 3141"/>
              <a:gd name="T34" fmla="*/ 221 w 3309"/>
              <a:gd name="T35" fmla="*/ 1076 h 3141"/>
              <a:gd name="T36" fmla="*/ 280 w 3309"/>
              <a:gd name="T37" fmla="*/ 1551 h 3141"/>
              <a:gd name="T38" fmla="*/ 437 w 3309"/>
              <a:gd name="T39" fmla="*/ 1938 h 3141"/>
              <a:gd name="T40" fmla="*/ 643 w 3309"/>
              <a:gd name="T41" fmla="*/ 2251 h 3141"/>
              <a:gd name="T42" fmla="*/ 717 w 3309"/>
              <a:gd name="T43" fmla="*/ 2242 h 3141"/>
              <a:gd name="T44" fmla="*/ 535 w 3309"/>
              <a:gd name="T45" fmla="*/ 1578 h 3141"/>
              <a:gd name="T46" fmla="*/ 1078 w 3309"/>
              <a:gd name="T47" fmla="*/ 2151 h 3141"/>
              <a:gd name="T48" fmla="*/ 1354 w 3309"/>
              <a:gd name="T49" fmla="*/ 2588 h 3141"/>
              <a:gd name="T50" fmla="*/ 1330 w 3309"/>
              <a:gd name="T51" fmla="*/ 3123 h 3141"/>
              <a:gd name="T52" fmla="*/ 200 w 3309"/>
              <a:gd name="T53" fmla="*/ 2194 h 3141"/>
              <a:gd name="T54" fmla="*/ 17 w 3309"/>
              <a:gd name="T55" fmla="*/ 1018 h 3141"/>
              <a:gd name="T56" fmla="*/ 3282 w 3309"/>
              <a:gd name="T57" fmla="*/ 999 h 3141"/>
              <a:gd name="T58" fmla="*/ 3136 w 3309"/>
              <a:gd name="T59" fmla="*/ 2158 h 3141"/>
              <a:gd name="T60" fmla="*/ 1989 w 3309"/>
              <a:gd name="T61" fmla="*/ 3132 h 3141"/>
              <a:gd name="T62" fmla="*/ 1950 w 3309"/>
              <a:gd name="T63" fmla="*/ 2611 h 3141"/>
              <a:gd name="T64" fmla="*/ 2184 w 3309"/>
              <a:gd name="T65" fmla="*/ 2193 h 3141"/>
              <a:gd name="T66" fmla="*/ 2752 w 3309"/>
              <a:gd name="T67" fmla="*/ 1581 h 3141"/>
              <a:gd name="T68" fmla="*/ 2888 w 3309"/>
              <a:gd name="T69" fmla="*/ 1760 h 3141"/>
              <a:gd name="T70" fmla="*/ 2662 w 3309"/>
              <a:gd name="T71" fmla="*/ 2257 h 3141"/>
              <a:gd name="T72" fmla="*/ 2850 w 3309"/>
              <a:gd name="T73" fmla="*/ 1974 h 3141"/>
              <a:gd name="T74" fmla="*/ 3029 w 3309"/>
              <a:gd name="T75" fmla="*/ 1563 h 3141"/>
              <a:gd name="T76" fmla="*/ 3083 w 3309"/>
              <a:gd name="T77" fmla="*/ 1101 h 3141"/>
              <a:gd name="T78" fmla="*/ 2246 w 3309"/>
              <a:gd name="T79" fmla="*/ 519 h 3141"/>
              <a:gd name="T80" fmla="*/ 2201 w 3309"/>
              <a:gd name="T81" fmla="*/ 715 h 3141"/>
              <a:gd name="T82" fmla="*/ 2155 w 3309"/>
              <a:gd name="T83" fmla="*/ 519 h 3141"/>
              <a:gd name="T84" fmla="*/ 1201 w 3309"/>
              <a:gd name="T85" fmla="*/ 657 h 3141"/>
              <a:gd name="T86" fmla="*/ 1005 w 3309"/>
              <a:gd name="T87" fmla="*/ 612 h 3141"/>
              <a:gd name="T88" fmla="*/ 1761 w 3309"/>
              <a:gd name="T89" fmla="*/ 506 h 3141"/>
              <a:gd name="T90" fmla="*/ 1655 w 3309"/>
              <a:gd name="T91" fmla="*/ 764 h 3141"/>
              <a:gd name="T92" fmla="*/ 1548 w 3309"/>
              <a:gd name="T93" fmla="*/ 506 h 3141"/>
              <a:gd name="T94" fmla="*/ 1443 w 3309"/>
              <a:gd name="T95" fmla="*/ 475 h 3141"/>
              <a:gd name="T96" fmla="*/ 1549 w 3309"/>
              <a:gd name="T97" fmla="*/ 841 h 3141"/>
              <a:gd name="T98" fmla="*/ 1896 w 3309"/>
              <a:gd name="T99" fmla="*/ 684 h 3141"/>
              <a:gd name="T100" fmla="*/ 1692 w 3309"/>
              <a:gd name="T101" fmla="*/ 362 h 3141"/>
              <a:gd name="T102" fmla="*/ 2005 w 3309"/>
              <a:gd name="T103" fmla="*/ 477 h 3141"/>
              <a:gd name="T104" fmla="*/ 1832 w 3309"/>
              <a:gd name="T105" fmla="*/ 944 h 3141"/>
              <a:gd name="T106" fmla="*/ 1346 w 3309"/>
              <a:gd name="T107" fmla="*/ 827 h 3141"/>
              <a:gd name="T108" fmla="*/ 1405 w 3309"/>
              <a:gd name="T109" fmla="*/ 331 h 3141"/>
              <a:gd name="T110" fmla="*/ 992 w 3309"/>
              <a:gd name="T111" fmla="*/ 266 h 3141"/>
              <a:gd name="T112" fmla="*/ 902 w 3309"/>
              <a:gd name="T113" fmla="*/ 884 h 3141"/>
              <a:gd name="T114" fmla="*/ 2283 w 3309"/>
              <a:gd name="T115" fmla="*/ 1026 h 3141"/>
              <a:gd name="T116" fmla="*/ 2476 w 3309"/>
              <a:gd name="T117" fmla="*/ 360 h 3141"/>
              <a:gd name="T118" fmla="*/ 2286 w 3309"/>
              <a:gd name="T119" fmla="*/ 147 h 3141"/>
              <a:gd name="T120" fmla="*/ 2644 w 3309"/>
              <a:gd name="T121" fmla="*/ 172 h 3141"/>
              <a:gd name="T122" fmla="*/ 807 w 3309"/>
              <a:gd name="T123" fmla="*/ 1222 h 3141"/>
              <a:gd name="T124" fmla="*/ 689 w 3309"/>
              <a:gd name="T125" fmla="*/ 85 h 3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09" h="3141">
                <a:moveTo>
                  <a:pt x="1162" y="1871"/>
                </a:moveTo>
                <a:lnTo>
                  <a:pt x="2038" y="1871"/>
                </a:lnTo>
                <a:lnTo>
                  <a:pt x="2057" y="1874"/>
                </a:lnTo>
                <a:lnTo>
                  <a:pt x="2076" y="1881"/>
                </a:lnTo>
                <a:lnTo>
                  <a:pt x="2091" y="1893"/>
                </a:lnTo>
                <a:lnTo>
                  <a:pt x="2102" y="1907"/>
                </a:lnTo>
                <a:lnTo>
                  <a:pt x="2109" y="1925"/>
                </a:lnTo>
                <a:lnTo>
                  <a:pt x="2112" y="1944"/>
                </a:lnTo>
                <a:lnTo>
                  <a:pt x="2109" y="1964"/>
                </a:lnTo>
                <a:lnTo>
                  <a:pt x="2102" y="1981"/>
                </a:lnTo>
                <a:lnTo>
                  <a:pt x="2091" y="1996"/>
                </a:lnTo>
                <a:lnTo>
                  <a:pt x="2076" y="2007"/>
                </a:lnTo>
                <a:lnTo>
                  <a:pt x="2057" y="2015"/>
                </a:lnTo>
                <a:lnTo>
                  <a:pt x="2038" y="2017"/>
                </a:lnTo>
                <a:lnTo>
                  <a:pt x="1162" y="2017"/>
                </a:lnTo>
                <a:lnTo>
                  <a:pt x="1142" y="2015"/>
                </a:lnTo>
                <a:lnTo>
                  <a:pt x="1125" y="2007"/>
                </a:lnTo>
                <a:lnTo>
                  <a:pt x="1110" y="1996"/>
                </a:lnTo>
                <a:lnTo>
                  <a:pt x="1099" y="1981"/>
                </a:lnTo>
                <a:lnTo>
                  <a:pt x="1092" y="1964"/>
                </a:lnTo>
                <a:lnTo>
                  <a:pt x="1089" y="1944"/>
                </a:lnTo>
                <a:lnTo>
                  <a:pt x="1092" y="1925"/>
                </a:lnTo>
                <a:lnTo>
                  <a:pt x="1099" y="1907"/>
                </a:lnTo>
                <a:lnTo>
                  <a:pt x="1110" y="1893"/>
                </a:lnTo>
                <a:lnTo>
                  <a:pt x="1125" y="1881"/>
                </a:lnTo>
                <a:lnTo>
                  <a:pt x="1142" y="1874"/>
                </a:lnTo>
                <a:lnTo>
                  <a:pt x="1162" y="1871"/>
                </a:lnTo>
                <a:close/>
                <a:moveTo>
                  <a:pt x="917" y="1606"/>
                </a:moveTo>
                <a:lnTo>
                  <a:pt x="2283" y="1606"/>
                </a:lnTo>
                <a:lnTo>
                  <a:pt x="2303" y="1608"/>
                </a:lnTo>
                <a:lnTo>
                  <a:pt x="2320" y="1616"/>
                </a:lnTo>
                <a:lnTo>
                  <a:pt x="2335" y="1627"/>
                </a:lnTo>
                <a:lnTo>
                  <a:pt x="2347" y="1642"/>
                </a:lnTo>
                <a:lnTo>
                  <a:pt x="2355" y="1659"/>
                </a:lnTo>
                <a:lnTo>
                  <a:pt x="2357" y="1679"/>
                </a:lnTo>
                <a:lnTo>
                  <a:pt x="2355" y="1698"/>
                </a:lnTo>
                <a:lnTo>
                  <a:pt x="2347" y="1716"/>
                </a:lnTo>
                <a:lnTo>
                  <a:pt x="2335" y="1730"/>
                </a:lnTo>
                <a:lnTo>
                  <a:pt x="2320" y="1742"/>
                </a:lnTo>
                <a:lnTo>
                  <a:pt x="2303" y="1749"/>
                </a:lnTo>
                <a:lnTo>
                  <a:pt x="2283" y="1752"/>
                </a:lnTo>
                <a:lnTo>
                  <a:pt x="917" y="1752"/>
                </a:lnTo>
                <a:lnTo>
                  <a:pt x="898" y="1749"/>
                </a:lnTo>
                <a:lnTo>
                  <a:pt x="880" y="1742"/>
                </a:lnTo>
                <a:lnTo>
                  <a:pt x="866" y="1730"/>
                </a:lnTo>
                <a:lnTo>
                  <a:pt x="854" y="1716"/>
                </a:lnTo>
                <a:lnTo>
                  <a:pt x="847" y="1698"/>
                </a:lnTo>
                <a:lnTo>
                  <a:pt x="844" y="1679"/>
                </a:lnTo>
                <a:lnTo>
                  <a:pt x="847" y="1659"/>
                </a:lnTo>
                <a:lnTo>
                  <a:pt x="854" y="1642"/>
                </a:lnTo>
                <a:lnTo>
                  <a:pt x="866" y="1627"/>
                </a:lnTo>
                <a:lnTo>
                  <a:pt x="880" y="1616"/>
                </a:lnTo>
                <a:lnTo>
                  <a:pt x="898" y="1608"/>
                </a:lnTo>
                <a:lnTo>
                  <a:pt x="917" y="1606"/>
                </a:lnTo>
                <a:close/>
                <a:moveTo>
                  <a:pt x="788" y="1341"/>
                </a:moveTo>
                <a:lnTo>
                  <a:pt x="2546" y="1341"/>
                </a:lnTo>
                <a:lnTo>
                  <a:pt x="2565" y="1343"/>
                </a:lnTo>
                <a:lnTo>
                  <a:pt x="2583" y="1351"/>
                </a:lnTo>
                <a:lnTo>
                  <a:pt x="2597" y="1362"/>
                </a:lnTo>
                <a:lnTo>
                  <a:pt x="2609" y="1377"/>
                </a:lnTo>
                <a:lnTo>
                  <a:pt x="2616" y="1394"/>
                </a:lnTo>
                <a:lnTo>
                  <a:pt x="2619" y="1414"/>
                </a:lnTo>
                <a:lnTo>
                  <a:pt x="2616" y="1433"/>
                </a:lnTo>
                <a:lnTo>
                  <a:pt x="2609" y="1451"/>
                </a:lnTo>
                <a:lnTo>
                  <a:pt x="2597" y="1465"/>
                </a:lnTo>
                <a:lnTo>
                  <a:pt x="2583" y="1477"/>
                </a:lnTo>
                <a:lnTo>
                  <a:pt x="2565" y="1484"/>
                </a:lnTo>
                <a:lnTo>
                  <a:pt x="2546" y="1487"/>
                </a:lnTo>
                <a:lnTo>
                  <a:pt x="788" y="1487"/>
                </a:lnTo>
                <a:lnTo>
                  <a:pt x="768" y="1484"/>
                </a:lnTo>
                <a:lnTo>
                  <a:pt x="751" y="1477"/>
                </a:lnTo>
                <a:lnTo>
                  <a:pt x="736" y="1465"/>
                </a:lnTo>
                <a:lnTo>
                  <a:pt x="725" y="1451"/>
                </a:lnTo>
                <a:lnTo>
                  <a:pt x="717" y="1433"/>
                </a:lnTo>
                <a:lnTo>
                  <a:pt x="715" y="1414"/>
                </a:lnTo>
                <a:lnTo>
                  <a:pt x="717" y="1394"/>
                </a:lnTo>
                <a:lnTo>
                  <a:pt x="725" y="1377"/>
                </a:lnTo>
                <a:lnTo>
                  <a:pt x="736" y="1362"/>
                </a:lnTo>
                <a:lnTo>
                  <a:pt x="751" y="1351"/>
                </a:lnTo>
                <a:lnTo>
                  <a:pt x="768" y="1343"/>
                </a:lnTo>
                <a:lnTo>
                  <a:pt x="788" y="1341"/>
                </a:lnTo>
                <a:close/>
                <a:moveTo>
                  <a:pt x="477" y="1173"/>
                </a:moveTo>
                <a:lnTo>
                  <a:pt x="500" y="1183"/>
                </a:lnTo>
                <a:lnTo>
                  <a:pt x="519" y="1197"/>
                </a:lnTo>
                <a:lnTo>
                  <a:pt x="534" y="1215"/>
                </a:lnTo>
                <a:lnTo>
                  <a:pt x="546" y="1236"/>
                </a:lnTo>
                <a:lnTo>
                  <a:pt x="555" y="1260"/>
                </a:lnTo>
                <a:lnTo>
                  <a:pt x="561" y="1282"/>
                </a:lnTo>
                <a:lnTo>
                  <a:pt x="569" y="1309"/>
                </a:lnTo>
                <a:lnTo>
                  <a:pt x="577" y="1338"/>
                </a:lnTo>
                <a:lnTo>
                  <a:pt x="586" y="1369"/>
                </a:lnTo>
                <a:lnTo>
                  <a:pt x="595" y="1400"/>
                </a:lnTo>
                <a:lnTo>
                  <a:pt x="603" y="1429"/>
                </a:lnTo>
                <a:lnTo>
                  <a:pt x="609" y="1456"/>
                </a:lnTo>
                <a:lnTo>
                  <a:pt x="614" y="1479"/>
                </a:lnTo>
                <a:lnTo>
                  <a:pt x="577" y="1469"/>
                </a:lnTo>
                <a:lnTo>
                  <a:pt x="540" y="1464"/>
                </a:lnTo>
                <a:lnTo>
                  <a:pt x="540" y="1458"/>
                </a:lnTo>
                <a:lnTo>
                  <a:pt x="539" y="1452"/>
                </a:lnTo>
                <a:lnTo>
                  <a:pt x="534" y="1411"/>
                </a:lnTo>
                <a:lnTo>
                  <a:pt x="530" y="1386"/>
                </a:lnTo>
                <a:lnTo>
                  <a:pt x="524" y="1357"/>
                </a:lnTo>
                <a:lnTo>
                  <a:pt x="516" y="1326"/>
                </a:lnTo>
                <a:lnTo>
                  <a:pt x="508" y="1293"/>
                </a:lnTo>
                <a:lnTo>
                  <a:pt x="499" y="1259"/>
                </a:lnTo>
                <a:lnTo>
                  <a:pt x="491" y="1228"/>
                </a:lnTo>
                <a:lnTo>
                  <a:pt x="483" y="1198"/>
                </a:lnTo>
                <a:lnTo>
                  <a:pt x="477" y="1173"/>
                </a:lnTo>
                <a:close/>
                <a:moveTo>
                  <a:pt x="2833" y="1172"/>
                </a:moveTo>
                <a:lnTo>
                  <a:pt x="2827" y="1197"/>
                </a:lnTo>
                <a:lnTo>
                  <a:pt x="2819" y="1227"/>
                </a:lnTo>
                <a:lnTo>
                  <a:pt x="2811" y="1258"/>
                </a:lnTo>
                <a:lnTo>
                  <a:pt x="2802" y="1292"/>
                </a:lnTo>
                <a:lnTo>
                  <a:pt x="2794" y="1325"/>
                </a:lnTo>
                <a:lnTo>
                  <a:pt x="2787" y="1356"/>
                </a:lnTo>
                <a:lnTo>
                  <a:pt x="2780" y="1385"/>
                </a:lnTo>
                <a:lnTo>
                  <a:pt x="2776" y="1410"/>
                </a:lnTo>
                <a:lnTo>
                  <a:pt x="2771" y="1451"/>
                </a:lnTo>
                <a:lnTo>
                  <a:pt x="2770" y="1457"/>
                </a:lnTo>
                <a:lnTo>
                  <a:pt x="2770" y="1463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8"/>
                </a:lnTo>
                <a:lnTo>
                  <a:pt x="2701" y="1455"/>
                </a:lnTo>
                <a:lnTo>
                  <a:pt x="2707" y="1428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7"/>
                </a:lnTo>
                <a:lnTo>
                  <a:pt x="2742" y="1308"/>
                </a:lnTo>
                <a:lnTo>
                  <a:pt x="2750" y="1280"/>
                </a:lnTo>
                <a:lnTo>
                  <a:pt x="2756" y="1258"/>
                </a:lnTo>
                <a:lnTo>
                  <a:pt x="2763" y="1238"/>
                </a:lnTo>
                <a:lnTo>
                  <a:pt x="2771" y="1220"/>
                </a:lnTo>
                <a:lnTo>
                  <a:pt x="2783" y="1204"/>
                </a:lnTo>
                <a:lnTo>
                  <a:pt x="2797" y="1191"/>
                </a:lnTo>
                <a:lnTo>
                  <a:pt x="2813" y="1180"/>
                </a:lnTo>
                <a:lnTo>
                  <a:pt x="2833" y="1172"/>
                </a:lnTo>
                <a:close/>
                <a:moveTo>
                  <a:pt x="312" y="1054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7"/>
                </a:lnTo>
                <a:lnTo>
                  <a:pt x="374" y="1103"/>
                </a:lnTo>
                <a:lnTo>
                  <a:pt x="383" y="1121"/>
                </a:lnTo>
                <a:lnTo>
                  <a:pt x="390" y="1141"/>
                </a:lnTo>
                <a:lnTo>
                  <a:pt x="398" y="1172"/>
                </a:lnTo>
                <a:lnTo>
                  <a:pt x="406" y="1207"/>
                </a:lnTo>
                <a:lnTo>
                  <a:pt x="415" y="1245"/>
                </a:lnTo>
                <a:lnTo>
                  <a:pt x="423" y="1286"/>
                </a:lnTo>
                <a:lnTo>
                  <a:pt x="431" y="1328"/>
                </a:lnTo>
                <a:lnTo>
                  <a:pt x="438" y="1368"/>
                </a:lnTo>
                <a:lnTo>
                  <a:pt x="445" y="1407"/>
                </a:lnTo>
                <a:lnTo>
                  <a:pt x="451" y="1443"/>
                </a:lnTo>
                <a:lnTo>
                  <a:pt x="455" y="1474"/>
                </a:lnTo>
                <a:lnTo>
                  <a:pt x="454" y="1475"/>
                </a:lnTo>
                <a:lnTo>
                  <a:pt x="453" y="1476"/>
                </a:lnTo>
                <a:lnTo>
                  <a:pt x="429" y="1486"/>
                </a:lnTo>
                <a:lnTo>
                  <a:pt x="405" y="1498"/>
                </a:lnTo>
                <a:lnTo>
                  <a:pt x="388" y="1510"/>
                </a:lnTo>
                <a:lnTo>
                  <a:pt x="372" y="1523"/>
                </a:lnTo>
                <a:lnTo>
                  <a:pt x="372" y="1509"/>
                </a:lnTo>
                <a:lnTo>
                  <a:pt x="372" y="1495"/>
                </a:lnTo>
                <a:lnTo>
                  <a:pt x="370" y="1463"/>
                </a:lnTo>
                <a:lnTo>
                  <a:pt x="368" y="1425"/>
                </a:lnTo>
                <a:lnTo>
                  <a:pt x="364" y="1385"/>
                </a:lnTo>
                <a:lnTo>
                  <a:pt x="359" y="1342"/>
                </a:lnTo>
                <a:lnTo>
                  <a:pt x="354" y="1299"/>
                </a:lnTo>
                <a:lnTo>
                  <a:pt x="348" y="1255"/>
                </a:lnTo>
                <a:lnTo>
                  <a:pt x="342" y="1213"/>
                </a:lnTo>
                <a:lnTo>
                  <a:pt x="337" y="1175"/>
                </a:lnTo>
                <a:lnTo>
                  <a:pt x="331" y="1141"/>
                </a:lnTo>
                <a:lnTo>
                  <a:pt x="323" y="1098"/>
                </a:lnTo>
                <a:lnTo>
                  <a:pt x="312" y="1054"/>
                </a:lnTo>
                <a:close/>
                <a:moveTo>
                  <a:pt x="2999" y="1053"/>
                </a:moveTo>
                <a:lnTo>
                  <a:pt x="2987" y="1098"/>
                </a:lnTo>
                <a:lnTo>
                  <a:pt x="2979" y="1141"/>
                </a:lnTo>
                <a:lnTo>
                  <a:pt x="2974" y="1174"/>
                </a:lnTo>
                <a:lnTo>
                  <a:pt x="2968" y="1213"/>
                </a:lnTo>
                <a:lnTo>
                  <a:pt x="2962" y="1254"/>
                </a:lnTo>
                <a:lnTo>
                  <a:pt x="2957" y="1298"/>
                </a:lnTo>
                <a:lnTo>
                  <a:pt x="2951" y="1341"/>
                </a:lnTo>
                <a:lnTo>
                  <a:pt x="2947" y="1384"/>
                </a:lnTo>
                <a:lnTo>
                  <a:pt x="2943" y="1425"/>
                </a:lnTo>
                <a:lnTo>
                  <a:pt x="2940" y="1462"/>
                </a:lnTo>
                <a:lnTo>
                  <a:pt x="2939" y="1495"/>
                </a:lnTo>
                <a:lnTo>
                  <a:pt x="2938" y="1509"/>
                </a:lnTo>
                <a:lnTo>
                  <a:pt x="2938" y="1522"/>
                </a:lnTo>
                <a:lnTo>
                  <a:pt x="2922" y="1509"/>
                </a:lnTo>
                <a:lnTo>
                  <a:pt x="2905" y="1497"/>
                </a:lnTo>
                <a:lnTo>
                  <a:pt x="2881" y="1485"/>
                </a:lnTo>
                <a:lnTo>
                  <a:pt x="2857" y="1476"/>
                </a:lnTo>
                <a:lnTo>
                  <a:pt x="2856" y="1475"/>
                </a:lnTo>
                <a:lnTo>
                  <a:pt x="2855" y="1473"/>
                </a:lnTo>
                <a:lnTo>
                  <a:pt x="2860" y="1442"/>
                </a:lnTo>
                <a:lnTo>
                  <a:pt x="2865" y="1407"/>
                </a:lnTo>
                <a:lnTo>
                  <a:pt x="2872" y="1368"/>
                </a:lnTo>
                <a:lnTo>
                  <a:pt x="2879" y="1327"/>
                </a:lnTo>
                <a:lnTo>
                  <a:pt x="2887" y="1285"/>
                </a:lnTo>
                <a:lnTo>
                  <a:pt x="2895" y="1245"/>
                </a:lnTo>
                <a:lnTo>
                  <a:pt x="2904" y="1206"/>
                </a:lnTo>
                <a:lnTo>
                  <a:pt x="2913" y="1171"/>
                </a:lnTo>
                <a:lnTo>
                  <a:pt x="2920" y="1140"/>
                </a:lnTo>
                <a:lnTo>
                  <a:pt x="2927" y="1120"/>
                </a:lnTo>
                <a:lnTo>
                  <a:pt x="2936" y="1102"/>
                </a:lnTo>
                <a:lnTo>
                  <a:pt x="2948" y="1086"/>
                </a:lnTo>
                <a:lnTo>
                  <a:pt x="2962" y="1073"/>
                </a:lnTo>
                <a:lnTo>
                  <a:pt x="2979" y="1062"/>
                </a:lnTo>
                <a:lnTo>
                  <a:pt x="2999" y="1053"/>
                </a:lnTo>
                <a:close/>
                <a:moveTo>
                  <a:pt x="112" y="960"/>
                </a:moveTo>
                <a:lnTo>
                  <a:pt x="132" y="962"/>
                </a:lnTo>
                <a:lnTo>
                  <a:pt x="152" y="968"/>
                </a:lnTo>
                <a:lnTo>
                  <a:pt x="170" y="979"/>
                </a:lnTo>
                <a:lnTo>
                  <a:pt x="188" y="995"/>
                </a:lnTo>
                <a:lnTo>
                  <a:pt x="198" y="1011"/>
                </a:lnTo>
                <a:lnTo>
                  <a:pt x="207" y="1030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1"/>
                </a:lnTo>
                <a:lnTo>
                  <a:pt x="232" y="1124"/>
                </a:lnTo>
                <a:lnTo>
                  <a:pt x="236" y="1146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9"/>
                </a:lnTo>
                <a:lnTo>
                  <a:pt x="263" y="1335"/>
                </a:lnTo>
                <a:lnTo>
                  <a:pt x="269" y="1392"/>
                </a:lnTo>
                <a:lnTo>
                  <a:pt x="274" y="1448"/>
                </a:lnTo>
                <a:lnTo>
                  <a:pt x="278" y="1501"/>
                </a:lnTo>
                <a:lnTo>
                  <a:pt x="280" y="1551"/>
                </a:lnTo>
                <a:lnTo>
                  <a:pt x="280" y="1563"/>
                </a:lnTo>
                <a:lnTo>
                  <a:pt x="281" y="1577"/>
                </a:lnTo>
                <a:lnTo>
                  <a:pt x="285" y="1612"/>
                </a:lnTo>
                <a:lnTo>
                  <a:pt x="292" y="1646"/>
                </a:lnTo>
                <a:lnTo>
                  <a:pt x="302" y="1680"/>
                </a:lnTo>
                <a:lnTo>
                  <a:pt x="316" y="1713"/>
                </a:lnTo>
                <a:lnTo>
                  <a:pt x="333" y="1750"/>
                </a:lnTo>
                <a:lnTo>
                  <a:pt x="352" y="1787"/>
                </a:lnTo>
                <a:lnTo>
                  <a:pt x="372" y="1824"/>
                </a:lnTo>
                <a:lnTo>
                  <a:pt x="393" y="1863"/>
                </a:lnTo>
                <a:lnTo>
                  <a:pt x="415" y="1901"/>
                </a:lnTo>
                <a:lnTo>
                  <a:pt x="437" y="1938"/>
                </a:lnTo>
                <a:lnTo>
                  <a:pt x="460" y="1974"/>
                </a:lnTo>
                <a:lnTo>
                  <a:pt x="482" y="2009"/>
                </a:lnTo>
                <a:lnTo>
                  <a:pt x="503" y="2044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6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8"/>
                </a:lnTo>
                <a:lnTo>
                  <a:pt x="626" y="2226"/>
                </a:lnTo>
                <a:lnTo>
                  <a:pt x="636" y="2240"/>
                </a:lnTo>
                <a:lnTo>
                  <a:pt x="643" y="2251"/>
                </a:lnTo>
                <a:lnTo>
                  <a:pt x="648" y="2257"/>
                </a:lnTo>
                <a:lnTo>
                  <a:pt x="650" y="2259"/>
                </a:lnTo>
                <a:lnTo>
                  <a:pt x="662" y="2278"/>
                </a:lnTo>
                <a:lnTo>
                  <a:pt x="670" y="2286"/>
                </a:lnTo>
                <a:lnTo>
                  <a:pt x="681" y="2291"/>
                </a:lnTo>
                <a:lnTo>
                  <a:pt x="694" y="2291"/>
                </a:lnTo>
                <a:lnTo>
                  <a:pt x="705" y="2288"/>
                </a:lnTo>
                <a:lnTo>
                  <a:pt x="714" y="2281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7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50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6"/>
                </a:lnTo>
                <a:lnTo>
                  <a:pt x="511" y="1580"/>
                </a:lnTo>
                <a:lnTo>
                  <a:pt x="535" y="1578"/>
                </a:lnTo>
                <a:lnTo>
                  <a:pt x="558" y="1581"/>
                </a:lnTo>
                <a:lnTo>
                  <a:pt x="580" y="1588"/>
                </a:lnTo>
                <a:lnTo>
                  <a:pt x="600" y="1599"/>
                </a:lnTo>
                <a:lnTo>
                  <a:pt x="617" y="1614"/>
                </a:lnTo>
                <a:lnTo>
                  <a:pt x="631" y="1632"/>
                </a:lnTo>
                <a:lnTo>
                  <a:pt x="937" y="2026"/>
                </a:lnTo>
                <a:lnTo>
                  <a:pt x="951" y="2043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8"/>
                </a:lnTo>
                <a:lnTo>
                  <a:pt x="1078" y="2151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7"/>
                </a:lnTo>
                <a:lnTo>
                  <a:pt x="1236" y="2317"/>
                </a:lnTo>
                <a:lnTo>
                  <a:pt x="1263" y="2357"/>
                </a:lnTo>
                <a:lnTo>
                  <a:pt x="1285" y="2395"/>
                </a:lnTo>
                <a:lnTo>
                  <a:pt x="1303" y="2432"/>
                </a:lnTo>
                <a:lnTo>
                  <a:pt x="1318" y="2468"/>
                </a:lnTo>
                <a:lnTo>
                  <a:pt x="1330" y="2502"/>
                </a:lnTo>
                <a:lnTo>
                  <a:pt x="1340" y="2533"/>
                </a:lnTo>
                <a:lnTo>
                  <a:pt x="1348" y="2562"/>
                </a:lnTo>
                <a:lnTo>
                  <a:pt x="1354" y="2588"/>
                </a:lnTo>
                <a:lnTo>
                  <a:pt x="1359" y="2611"/>
                </a:lnTo>
                <a:lnTo>
                  <a:pt x="1360" y="2615"/>
                </a:lnTo>
                <a:lnTo>
                  <a:pt x="1360" y="2623"/>
                </a:lnTo>
                <a:lnTo>
                  <a:pt x="1361" y="2635"/>
                </a:lnTo>
                <a:lnTo>
                  <a:pt x="1362" y="2650"/>
                </a:lnTo>
                <a:lnTo>
                  <a:pt x="1362" y="2669"/>
                </a:lnTo>
                <a:lnTo>
                  <a:pt x="1362" y="2698"/>
                </a:lnTo>
                <a:lnTo>
                  <a:pt x="1360" y="2732"/>
                </a:lnTo>
                <a:lnTo>
                  <a:pt x="1357" y="2766"/>
                </a:lnTo>
                <a:lnTo>
                  <a:pt x="1339" y="3097"/>
                </a:lnTo>
                <a:lnTo>
                  <a:pt x="1336" y="3111"/>
                </a:lnTo>
                <a:lnTo>
                  <a:pt x="1330" y="3123"/>
                </a:lnTo>
                <a:lnTo>
                  <a:pt x="1321" y="3133"/>
                </a:lnTo>
                <a:lnTo>
                  <a:pt x="1309" y="3139"/>
                </a:lnTo>
                <a:lnTo>
                  <a:pt x="1295" y="3141"/>
                </a:lnTo>
                <a:lnTo>
                  <a:pt x="775" y="3139"/>
                </a:lnTo>
                <a:lnTo>
                  <a:pt x="762" y="3136"/>
                </a:lnTo>
                <a:lnTo>
                  <a:pt x="749" y="3130"/>
                </a:lnTo>
                <a:lnTo>
                  <a:pt x="740" y="3121"/>
                </a:lnTo>
                <a:lnTo>
                  <a:pt x="734" y="3109"/>
                </a:lnTo>
                <a:lnTo>
                  <a:pt x="732" y="3095"/>
                </a:lnTo>
                <a:lnTo>
                  <a:pt x="722" y="2821"/>
                </a:lnTo>
                <a:lnTo>
                  <a:pt x="229" y="2228"/>
                </a:lnTo>
                <a:lnTo>
                  <a:pt x="200" y="2194"/>
                </a:lnTo>
                <a:lnTo>
                  <a:pt x="173" y="2159"/>
                </a:lnTo>
                <a:lnTo>
                  <a:pt x="150" y="2122"/>
                </a:lnTo>
                <a:lnTo>
                  <a:pt x="129" y="2084"/>
                </a:lnTo>
                <a:lnTo>
                  <a:pt x="112" y="2044"/>
                </a:lnTo>
                <a:lnTo>
                  <a:pt x="100" y="2003"/>
                </a:lnTo>
                <a:lnTo>
                  <a:pt x="91" y="1959"/>
                </a:lnTo>
                <a:lnTo>
                  <a:pt x="86" y="1929"/>
                </a:lnTo>
                <a:lnTo>
                  <a:pt x="1" y="1096"/>
                </a:lnTo>
                <a:lnTo>
                  <a:pt x="0" y="1075"/>
                </a:lnTo>
                <a:lnTo>
                  <a:pt x="3" y="1055"/>
                </a:lnTo>
                <a:lnTo>
                  <a:pt x="8" y="1036"/>
                </a:lnTo>
                <a:lnTo>
                  <a:pt x="17" y="1018"/>
                </a:lnTo>
                <a:lnTo>
                  <a:pt x="28" y="1000"/>
                </a:lnTo>
                <a:lnTo>
                  <a:pt x="43" y="986"/>
                </a:lnTo>
                <a:lnTo>
                  <a:pt x="58" y="976"/>
                </a:lnTo>
                <a:lnTo>
                  <a:pt x="75" y="967"/>
                </a:lnTo>
                <a:lnTo>
                  <a:pt x="93" y="962"/>
                </a:lnTo>
                <a:lnTo>
                  <a:pt x="112" y="960"/>
                </a:lnTo>
                <a:close/>
                <a:moveTo>
                  <a:pt x="3197" y="960"/>
                </a:moveTo>
                <a:lnTo>
                  <a:pt x="3216" y="962"/>
                </a:lnTo>
                <a:lnTo>
                  <a:pt x="3235" y="967"/>
                </a:lnTo>
                <a:lnTo>
                  <a:pt x="3252" y="975"/>
                </a:lnTo>
                <a:lnTo>
                  <a:pt x="3267" y="985"/>
                </a:lnTo>
                <a:lnTo>
                  <a:pt x="3282" y="999"/>
                </a:lnTo>
                <a:lnTo>
                  <a:pt x="3293" y="1016"/>
                </a:lnTo>
                <a:lnTo>
                  <a:pt x="3301" y="1034"/>
                </a:lnTo>
                <a:lnTo>
                  <a:pt x="3307" y="1054"/>
                </a:lnTo>
                <a:lnTo>
                  <a:pt x="3309" y="1074"/>
                </a:lnTo>
                <a:lnTo>
                  <a:pt x="3309" y="1095"/>
                </a:lnTo>
                <a:lnTo>
                  <a:pt x="3223" y="1927"/>
                </a:lnTo>
                <a:lnTo>
                  <a:pt x="3219" y="1958"/>
                </a:lnTo>
                <a:lnTo>
                  <a:pt x="3210" y="2001"/>
                </a:lnTo>
                <a:lnTo>
                  <a:pt x="3197" y="2043"/>
                </a:lnTo>
                <a:lnTo>
                  <a:pt x="3181" y="2082"/>
                </a:lnTo>
                <a:lnTo>
                  <a:pt x="3160" y="2120"/>
                </a:lnTo>
                <a:lnTo>
                  <a:pt x="3136" y="2158"/>
                </a:lnTo>
                <a:lnTo>
                  <a:pt x="3110" y="2193"/>
                </a:lnTo>
                <a:lnTo>
                  <a:pt x="3080" y="2226"/>
                </a:lnTo>
                <a:lnTo>
                  <a:pt x="2588" y="2820"/>
                </a:lnTo>
                <a:lnTo>
                  <a:pt x="2578" y="3093"/>
                </a:lnTo>
                <a:lnTo>
                  <a:pt x="2576" y="3107"/>
                </a:lnTo>
                <a:lnTo>
                  <a:pt x="2570" y="3119"/>
                </a:lnTo>
                <a:lnTo>
                  <a:pt x="2560" y="3129"/>
                </a:lnTo>
                <a:lnTo>
                  <a:pt x="2548" y="3135"/>
                </a:lnTo>
                <a:lnTo>
                  <a:pt x="2534" y="3137"/>
                </a:lnTo>
                <a:lnTo>
                  <a:pt x="2015" y="3140"/>
                </a:lnTo>
                <a:lnTo>
                  <a:pt x="2001" y="3138"/>
                </a:lnTo>
                <a:lnTo>
                  <a:pt x="1989" y="3132"/>
                </a:lnTo>
                <a:lnTo>
                  <a:pt x="1980" y="3122"/>
                </a:lnTo>
                <a:lnTo>
                  <a:pt x="1973" y="3110"/>
                </a:lnTo>
                <a:lnTo>
                  <a:pt x="1971" y="3096"/>
                </a:lnTo>
                <a:lnTo>
                  <a:pt x="1953" y="2765"/>
                </a:lnTo>
                <a:lnTo>
                  <a:pt x="1949" y="2731"/>
                </a:lnTo>
                <a:lnTo>
                  <a:pt x="1948" y="2697"/>
                </a:lnTo>
                <a:lnTo>
                  <a:pt x="1948" y="2667"/>
                </a:lnTo>
                <a:lnTo>
                  <a:pt x="1948" y="2649"/>
                </a:lnTo>
                <a:lnTo>
                  <a:pt x="1949" y="2633"/>
                </a:lnTo>
                <a:lnTo>
                  <a:pt x="1949" y="2622"/>
                </a:lnTo>
                <a:lnTo>
                  <a:pt x="1950" y="2614"/>
                </a:lnTo>
                <a:lnTo>
                  <a:pt x="1950" y="2611"/>
                </a:lnTo>
                <a:lnTo>
                  <a:pt x="1956" y="2588"/>
                </a:lnTo>
                <a:lnTo>
                  <a:pt x="1962" y="2562"/>
                </a:lnTo>
                <a:lnTo>
                  <a:pt x="1970" y="2533"/>
                </a:lnTo>
                <a:lnTo>
                  <a:pt x="1979" y="2502"/>
                </a:lnTo>
                <a:lnTo>
                  <a:pt x="1991" y="2468"/>
                </a:lnTo>
                <a:lnTo>
                  <a:pt x="2006" y="2432"/>
                </a:lnTo>
                <a:lnTo>
                  <a:pt x="2024" y="2395"/>
                </a:lnTo>
                <a:lnTo>
                  <a:pt x="2046" y="2357"/>
                </a:lnTo>
                <a:lnTo>
                  <a:pt x="2074" y="2317"/>
                </a:lnTo>
                <a:lnTo>
                  <a:pt x="2105" y="2277"/>
                </a:lnTo>
                <a:lnTo>
                  <a:pt x="2141" y="2235"/>
                </a:lnTo>
                <a:lnTo>
                  <a:pt x="2184" y="2193"/>
                </a:lnTo>
                <a:lnTo>
                  <a:pt x="2232" y="2151"/>
                </a:lnTo>
                <a:lnTo>
                  <a:pt x="2287" y="2108"/>
                </a:lnTo>
                <a:lnTo>
                  <a:pt x="2304" y="2094"/>
                </a:lnTo>
                <a:lnTo>
                  <a:pt x="2322" y="2078"/>
                </a:lnTo>
                <a:lnTo>
                  <a:pt x="2341" y="2060"/>
                </a:lnTo>
                <a:lnTo>
                  <a:pt x="2358" y="2043"/>
                </a:lnTo>
                <a:lnTo>
                  <a:pt x="2372" y="2026"/>
                </a:lnTo>
                <a:lnTo>
                  <a:pt x="2679" y="1632"/>
                </a:lnTo>
                <a:lnTo>
                  <a:pt x="2693" y="1614"/>
                </a:lnTo>
                <a:lnTo>
                  <a:pt x="2710" y="1599"/>
                </a:lnTo>
                <a:lnTo>
                  <a:pt x="2730" y="1588"/>
                </a:lnTo>
                <a:lnTo>
                  <a:pt x="2752" y="1581"/>
                </a:lnTo>
                <a:lnTo>
                  <a:pt x="2775" y="1578"/>
                </a:lnTo>
                <a:lnTo>
                  <a:pt x="2798" y="1580"/>
                </a:lnTo>
                <a:lnTo>
                  <a:pt x="2822" y="1586"/>
                </a:lnTo>
                <a:lnTo>
                  <a:pt x="2844" y="1596"/>
                </a:lnTo>
                <a:lnTo>
                  <a:pt x="2863" y="1611"/>
                </a:lnTo>
                <a:lnTo>
                  <a:pt x="2879" y="1629"/>
                </a:lnTo>
                <a:lnTo>
                  <a:pt x="2891" y="1650"/>
                </a:lnTo>
                <a:lnTo>
                  <a:pt x="2900" y="1671"/>
                </a:lnTo>
                <a:lnTo>
                  <a:pt x="2904" y="1694"/>
                </a:lnTo>
                <a:lnTo>
                  <a:pt x="2903" y="1717"/>
                </a:lnTo>
                <a:lnTo>
                  <a:pt x="2897" y="1739"/>
                </a:lnTo>
                <a:lnTo>
                  <a:pt x="2888" y="1760"/>
                </a:lnTo>
                <a:lnTo>
                  <a:pt x="2592" y="2242"/>
                </a:lnTo>
                <a:lnTo>
                  <a:pt x="2588" y="2252"/>
                </a:lnTo>
                <a:lnTo>
                  <a:pt x="2588" y="2262"/>
                </a:lnTo>
                <a:lnTo>
                  <a:pt x="2590" y="2272"/>
                </a:lnTo>
                <a:lnTo>
                  <a:pt x="2596" y="2281"/>
                </a:lnTo>
                <a:lnTo>
                  <a:pt x="2604" y="2288"/>
                </a:lnTo>
                <a:lnTo>
                  <a:pt x="2616" y="2291"/>
                </a:lnTo>
                <a:lnTo>
                  <a:pt x="2629" y="2291"/>
                </a:lnTo>
                <a:lnTo>
                  <a:pt x="2639" y="2286"/>
                </a:lnTo>
                <a:lnTo>
                  <a:pt x="2648" y="2278"/>
                </a:lnTo>
                <a:lnTo>
                  <a:pt x="2660" y="2259"/>
                </a:lnTo>
                <a:lnTo>
                  <a:pt x="2662" y="2257"/>
                </a:lnTo>
                <a:lnTo>
                  <a:pt x="2666" y="2251"/>
                </a:lnTo>
                <a:lnTo>
                  <a:pt x="2674" y="2240"/>
                </a:lnTo>
                <a:lnTo>
                  <a:pt x="2684" y="2226"/>
                </a:lnTo>
                <a:lnTo>
                  <a:pt x="2697" y="2208"/>
                </a:lnTo>
                <a:lnTo>
                  <a:pt x="2711" y="2187"/>
                </a:lnTo>
                <a:lnTo>
                  <a:pt x="2727" y="2163"/>
                </a:lnTo>
                <a:lnTo>
                  <a:pt x="2745" y="2136"/>
                </a:lnTo>
                <a:lnTo>
                  <a:pt x="2765" y="2107"/>
                </a:lnTo>
                <a:lnTo>
                  <a:pt x="2785" y="2076"/>
                </a:lnTo>
                <a:lnTo>
                  <a:pt x="2806" y="2044"/>
                </a:lnTo>
                <a:lnTo>
                  <a:pt x="2828" y="2009"/>
                </a:lnTo>
                <a:lnTo>
                  <a:pt x="2850" y="1974"/>
                </a:lnTo>
                <a:lnTo>
                  <a:pt x="2872" y="1938"/>
                </a:lnTo>
                <a:lnTo>
                  <a:pt x="2894" y="1901"/>
                </a:lnTo>
                <a:lnTo>
                  <a:pt x="2917" y="1863"/>
                </a:lnTo>
                <a:lnTo>
                  <a:pt x="2938" y="1824"/>
                </a:lnTo>
                <a:lnTo>
                  <a:pt x="2958" y="1787"/>
                </a:lnTo>
                <a:lnTo>
                  <a:pt x="2977" y="1750"/>
                </a:lnTo>
                <a:lnTo>
                  <a:pt x="2994" y="1713"/>
                </a:lnTo>
                <a:lnTo>
                  <a:pt x="3008" y="1680"/>
                </a:lnTo>
                <a:lnTo>
                  <a:pt x="3018" y="1646"/>
                </a:lnTo>
                <a:lnTo>
                  <a:pt x="3025" y="1612"/>
                </a:lnTo>
                <a:lnTo>
                  <a:pt x="3028" y="1577"/>
                </a:lnTo>
                <a:lnTo>
                  <a:pt x="3029" y="1563"/>
                </a:lnTo>
                <a:lnTo>
                  <a:pt x="3030" y="1551"/>
                </a:lnTo>
                <a:lnTo>
                  <a:pt x="3032" y="1501"/>
                </a:lnTo>
                <a:lnTo>
                  <a:pt x="3036" y="1448"/>
                </a:lnTo>
                <a:lnTo>
                  <a:pt x="3041" y="1392"/>
                </a:lnTo>
                <a:lnTo>
                  <a:pt x="3047" y="1335"/>
                </a:lnTo>
                <a:lnTo>
                  <a:pt x="3054" y="1279"/>
                </a:lnTo>
                <a:lnTo>
                  <a:pt x="3061" y="1225"/>
                </a:lnTo>
                <a:lnTo>
                  <a:pt x="3069" y="1176"/>
                </a:lnTo>
                <a:lnTo>
                  <a:pt x="3071" y="1163"/>
                </a:lnTo>
                <a:lnTo>
                  <a:pt x="3074" y="1146"/>
                </a:lnTo>
                <a:lnTo>
                  <a:pt x="3078" y="1124"/>
                </a:lnTo>
                <a:lnTo>
                  <a:pt x="3083" y="1101"/>
                </a:lnTo>
                <a:lnTo>
                  <a:pt x="3088" y="1076"/>
                </a:lnTo>
                <a:lnTo>
                  <a:pt x="3095" y="1052"/>
                </a:lnTo>
                <a:lnTo>
                  <a:pt x="3103" y="1030"/>
                </a:lnTo>
                <a:lnTo>
                  <a:pt x="3112" y="1011"/>
                </a:lnTo>
                <a:lnTo>
                  <a:pt x="3122" y="995"/>
                </a:lnTo>
                <a:lnTo>
                  <a:pt x="3139" y="979"/>
                </a:lnTo>
                <a:lnTo>
                  <a:pt x="3158" y="968"/>
                </a:lnTo>
                <a:lnTo>
                  <a:pt x="3178" y="961"/>
                </a:lnTo>
                <a:lnTo>
                  <a:pt x="3197" y="960"/>
                </a:lnTo>
                <a:close/>
                <a:moveTo>
                  <a:pt x="2201" y="509"/>
                </a:moveTo>
                <a:lnTo>
                  <a:pt x="2225" y="511"/>
                </a:lnTo>
                <a:lnTo>
                  <a:pt x="2246" y="519"/>
                </a:lnTo>
                <a:lnTo>
                  <a:pt x="2265" y="531"/>
                </a:lnTo>
                <a:lnTo>
                  <a:pt x="2282" y="547"/>
                </a:lnTo>
                <a:lnTo>
                  <a:pt x="2294" y="566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5"/>
                </a:lnTo>
                <a:lnTo>
                  <a:pt x="2294" y="657"/>
                </a:lnTo>
                <a:lnTo>
                  <a:pt x="2282" y="676"/>
                </a:lnTo>
                <a:lnTo>
                  <a:pt x="2266" y="692"/>
                </a:lnTo>
                <a:lnTo>
                  <a:pt x="2247" y="705"/>
                </a:lnTo>
                <a:lnTo>
                  <a:pt x="2225" y="712"/>
                </a:lnTo>
                <a:lnTo>
                  <a:pt x="2201" y="715"/>
                </a:lnTo>
                <a:lnTo>
                  <a:pt x="2177" y="712"/>
                </a:lnTo>
                <a:lnTo>
                  <a:pt x="2156" y="705"/>
                </a:lnTo>
                <a:lnTo>
                  <a:pt x="2137" y="693"/>
                </a:lnTo>
                <a:lnTo>
                  <a:pt x="2121" y="677"/>
                </a:lnTo>
                <a:lnTo>
                  <a:pt x="2108" y="657"/>
                </a:lnTo>
                <a:lnTo>
                  <a:pt x="2100" y="636"/>
                </a:lnTo>
                <a:lnTo>
                  <a:pt x="2098" y="612"/>
                </a:lnTo>
                <a:lnTo>
                  <a:pt x="2100" y="588"/>
                </a:lnTo>
                <a:lnTo>
                  <a:pt x="2108" y="567"/>
                </a:lnTo>
                <a:lnTo>
                  <a:pt x="2120" y="547"/>
                </a:lnTo>
                <a:lnTo>
                  <a:pt x="2136" y="531"/>
                </a:lnTo>
                <a:lnTo>
                  <a:pt x="2155" y="519"/>
                </a:lnTo>
                <a:lnTo>
                  <a:pt x="2177" y="511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1"/>
                </a:lnTo>
                <a:lnTo>
                  <a:pt x="1154" y="519"/>
                </a:lnTo>
                <a:lnTo>
                  <a:pt x="1174" y="531"/>
                </a:lnTo>
                <a:lnTo>
                  <a:pt x="1190" y="547"/>
                </a:lnTo>
                <a:lnTo>
                  <a:pt x="1202" y="566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5"/>
                </a:lnTo>
                <a:lnTo>
                  <a:pt x="1201" y="657"/>
                </a:lnTo>
                <a:lnTo>
                  <a:pt x="1189" y="676"/>
                </a:lnTo>
                <a:lnTo>
                  <a:pt x="1173" y="692"/>
                </a:lnTo>
                <a:lnTo>
                  <a:pt x="1154" y="705"/>
                </a:lnTo>
                <a:lnTo>
                  <a:pt x="1132" y="712"/>
                </a:lnTo>
                <a:lnTo>
                  <a:pt x="1109" y="715"/>
                </a:lnTo>
                <a:lnTo>
                  <a:pt x="1085" y="712"/>
                </a:lnTo>
                <a:lnTo>
                  <a:pt x="1063" y="705"/>
                </a:lnTo>
                <a:lnTo>
                  <a:pt x="1044" y="693"/>
                </a:lnTo>
                <a:lnTo>
                  <a:pt x="1028" y="677"/>
                </a:lnTo>
                <a:lnTo>
                  <a:pt x="1016" y="657"/>
                </a:lnTo>
                <a:lnTo>
                  <a:pt x="1008" y="636"/>
                </a:lnTo>
                <a:lnTo>
                  <a:pt x="1005" y="612"/>
                </a:lnTo>
                <a:lnTo>
                  <a:pt x="1008" y="588"/>
                </a:lnTo>
                <a:lnTo>
                  <a:pt x="1016" y="567"/>
                </a:lnTo>
                <a:lnTo>
                  <a:pt x="1028" y="547"/>
                </a:lnTo>
                <a:lnTo>
                  <a:pt x="1044" y="531"/>
                </a:lnTo>
                <a:lnTo>
                  <a:pt x="1063" y="519"/>
                </a:lnTo>
                <a:lnTo>
                  <a:pt x="1085" y="511"/>
                </a:lnTo>
                <a:lnTo>
                  <a:pt x="1109" y="509"/>
                </a:lnTo>
                <a:close/>
                <a:moveTo>
                  <a:pt x="1655" y="462"/>
                </a:moveTo>
                <a:lnTo>
                  <a:pt x="1685" y="465"/>
                </a:lnTo>
                <a:lnTo>
                  <a:pt x="1713" y="474"/>
                </a:lnTo>
                <a:lnTo>
                  <a:pt x="1739" y="488"/>
                </a:lnTo>
                <a:lnTo>
                  <a:pt x="1761" y="506"/>
                </a:lnTo>
                <a:lnTo>
                  <a:pt x="1780" y="528"/>
                </a:lnTo>
                <a:lnTo>
                  <a:pt x="1795" y="554"/>
                </a:lnTo>
                <a:lnTo>
                  <a:pt x="1803" y="582"/>
                </a:lnTo>
                <a:lnTo>
                  <a:pt x="1806" y="613"/>
                </a:lnTo>
                <a:lnTo>
                  <a:pt x="1803" y="643"/>
                </a:lnTo>
                <a:lnTo>
                  <a:pt x="1795" y="671"/>
                </a:lnTo>
                <a:lnTo>
                  <a:pt x="1780" y="697"/>
                </a:lnTo>
                <a:lnTo>
                  <a:pt x="1761" y="720"/>
                </a:lnTo>
                <a:lnTo>
                  <a:pt x="1739" y="738"/>
                </a:lnTo>
                <a:lnTo>
                  <a:pt x="1713" y="752"/>
                </a:lnTo>
                <a:lnTo>
                  <a:pt x="1685" y="761"/>
                </a:lnTo>
                <a:lnTo>
                  <a:pt x="1655" y="764"/>
                </a:lnTo>
                <a:lnTo>
                  <a:pt x="1624" y="761"/>
                </a:lnTo>
                <a:lnTo>
                  <a:pt x="1596" y="752"/>
                </a:lnTo>
                <a:lnTo>
                  <a:pt x="1571" y="738"/>
                </a:lnTo>
                <a:lnTo>
                  <a:pt x="1548" y="720"/>
                </a:lnTo>
                <a:lnTo>
                  <a:pt x="1530" y="697"/>
                </a:lnTo>
                <a:lnTo>
                  <a:pt x="1515" y="671"/>
                </a:lnTo>
                <a:lnTo>
                  <a:pt x="1506" y="643"/>
                </a:lnTo>
                <a:lnTo>
                  <a:pt x="1503" y="613"/>
                </a:lnTo>
                <a:lnTo>
                  <a:pt x="1506" y="582"/>
                </a:lnTo>
                <a:lnTo>
                  <a:pt x="1515" y="554"/>
                </a:lnTo>
                <a:lnTo>
                  <a:pt x="1530" y="528"/>
                </a:lnTo>
                <a:lnTo>
                  <a:pt x="1548" y="506"/>
                </a:lnTo>
                <a:lnTo>
                  <a:pt x="1571" y="488"/>
                </a:lnTo>
                <a:lnTo>
                  <a:pt x="1596" y="474"/>
                </a:lnTo>
                <a:lnTo>
                  <a:pt x="1624" y="465"/>
                </a:lnTo>
                <a:lnTo>
                  <a:pt x="1655" y="462"/>
                </a:lnTo>
                <a:close/>
                <a:moveTo>
                  <a:pt x="1655" y="360"/>
                </a:moveTo>
                <a:lnTo>
                  <a:pt x="1618" y="362"/>
                </a:lnTo>
                <a:lnTo>
                  <a:pt x="1582" y="370"/>
                </a:lnTo>
                <a:lnTo>
                  <a:pt x="1549" y="383"/>
                </a:lnTo>
                <a:lnTo>
                  <a:pt x="1517" y="400"/>
                </a:lnTo>
                <a:lnTo>
                  <a:pt x="1489" y="421"/>
                </a:lnTo>
                <a:lnTo>
                  <a:pt x="1464" y="447"/>
                </a:lnTo>
                <a:lnTo>
                  <a:pt x="1443" y="475"/>
                </a:lnTo>
                <a:lnTo>
                  <a:pt x="1426" y="506"/>
                </a:lnTo>
                <a:lnTo>
                  <a:pt x="1413" y="539"/>
                </a:lnTo>
                <a:lnTo>
                  <a:pt x="1405" y="575"/>
                </a:lnTo>
                <a:lnTo>
                  <a:pt x="1403" y="612"/>
                </a:lnTo>
                <a:lnTo>
                  <a:pt x="1405" y="649"/>
                </a:lnTo>
                <a:lnTo>
                  <a:pt x="1413" y="684"/>
                </a:lnTo>
                <a:lnTo>
                  <a:pt x="1426" y="719"/>
                </a:lnTo>
                <a:lnTo>
                  <a:pt x="1443" y="750"/>
                </a:lnTo>
                <a:lnTo>
                  <a:pt x="1464" y="778"/>
                </a:lnTo>
                <a:lnTo>
                  <a:pt x="1489" y="802"/>
                </a:lnTo>
                <a:lnTo>
                  <a:pt x="1517" y="824"/>
                </a:lnTo>
                <a:lnTo>
                  <a:pt x="1549" y="841"/>
                </a:lnTo>
                <a:lnTo>
                  <a:pt x="1582" y="853"/>
                </a:lnTo>
                <a:lnTo>
                  <a:pt x="1618" y="861"/>
                </a:lnTo>
                <a:lnTo>
                  <a:pt x="1655" y="864"/>
                </a:lnTo>
                <a:lnTo>
                  <a:pt x="1692" y="861"/>
                </a:lnTo>
                <a:lnTo>
                  <a:pt x="1727" y="853"/>
                </a:lnTo>
                <a:lnTo>
                  <a:pt x="1761" y="841"/>
                </a:lnTo>
                <a:lnTo>
                  <a:pt x="1791" y="824"/>
                </a:lnTo>
                <a:lnTo>
                  <a:pt x="1820" y="802"/>
                </a:lnTo>
                <a:lnTo>
                  <a:pt x="1845" y="778"/>
                </a:lnTo>
                <a:lnTo>
                  <a:pt x="1866" y="750"/>
                </a:lnTo>
                <a:lnTo>
                  <a:pt x="1884" y="719"/>
                </a:lnTo>
                <a:lnTo>
                  <a:pt x="1896" y="684"/>
                </a:lnTo>
                <a:lnTo>
                  <a:pt x="1904" y="649"/>
                </a:lnTo>
                <a:lnTo>
                  <a:pt x="1907" y="612"/>
                </a:lnTo>
                <a:lnTo>
                  <a:pt x="1904" y="575"/>
                </a:lnTo>
                <a:lnTo>
                  <a:pt x="1896" y="539"/>
                </a:lnTo>
                <a:lnTo>
                  <a:pt x="1884" y="506"/>
                </a:lnTo>
                <a:lnTo>
                  <a:pt x="1866" y="475"/>
                </a:lnTo>
                <a:lnTo>
                  <a:pt x="1845" y="447"/>
                </a:lnTo>
                <a:lnTo>
                  <a:pt x="1820" y="421"/>
                </a:lnTo>
                <a:lnTo>
                  <a:pt x="1791" y="400"/>
                </a:lnTo>
                <a:lnTo>
                  <a:pt x="1761" y="383"/>
                </a:lnTo>
                <a:lnTo>
                  <a:pt x="1727" y="370"/>
                </a:lnTo>
                <a:lnTo>
                  <a:pt x="1692" y="362"/>
                </a:lnTo>
                <a:lnTo>
                  <a:pt x="1655" y="360"/>
                </a:lnTo>
                <a:close/>
                <a:moveTo>
                  <a:pt x="1655" y="236"/>
                </a:moveTo>
                <a:lnTo>
                  <a:pt x="1702" y="239"/>
                </a:lnTo>
                <a:lnTo>
                  <a:pt x="1747" y="248"/>
                </a:lnTo>
                <a:lnTo>
                  <a:pt x="1790" y="261"/>
                </a:lnTo>
                <a:lnTo>
                  <a:pt x="1832" y="280"/>
                </a:lnTo>
                <a:lnTo>
                  <a:pt x="1870" y="303"/>
                </a:lnTo>
                <a:lnTo>
                  <a:pt x="1905" y="331"/>
                </a:lnTo>
                <a:lnTo>
                  <a:pt x="1936" y="362"/>
                </a:lnTo>
                <a:lnTo>
                  <a:pt x="1964" y="397"/>
                </a:lnTo>
                <a:lnTo>
                  <a:pt x="1987" y="436"/>
                </a:lnTo>
                <a:lnTo>
                  <a:pt x="2005" y="477"/>
                </a:lnTo>
                <a:lnTo>
                  <a:pt x="2019" y="520"/>
                </a:lnTo>
                <a:lnTo>
                  <a:pt x="2028" y="565"/>
                </a:lnTo>
                <a:lnTo>
                  <a:pt x="2031" y="612"/>
                </a:lnTo>
                <a:lnTo>
                  <a:pt x="2028" y="659"/>
                </a:lnTo>
                <a:lnTo>
                  <a:pt x="2019" y="704"/>
                </a:lnTo>
                <a:lnTo>
                  <a:pt x="2005" y="748"/>
                </a:lnTo>
                <a:lnTo>
                  <a:pt x="1987" y="789"/>
                </a:lnTo>
                <a:lnTo>
                  <a:pt x="1964" y="827"/>
                </a:lnTo>
                <a:lnTo>
                  <a:pt x="1936" y="862"/>
                </a:lnTo>
                <a:lnTo>
                  <a:pt x="1905" y="893"/>
                </a:lnTo>
                <a:lnTo>
                  <a:pt x="1870" y="920"/>
                </a:lnTo>
                <a:lnTo>
                  <a:pt x="1832" y="944"/>
                </a:lnTo>
                <a:lnTo>
                  <a:pt x="1790" y="962"/>
                </a:lnTo>
                <a:lnTo>
                  <a:pt x="1747" y="976"/>
                </a:lnTo>
                <a:lnTo>
                  <a:pt x="1702" y="985"/>
                </a:lnTo>
                <a:lnTo>
                  <a:pt x="1655" y="988"/>
                </a:lnTo>
                <a:lnTo>
                  <a:pt x="1608" y="985"/>
                </a:lnTo>
                <a:lnTo>
                  <a:pt x="1562" y="976"/>
                </a:lnTo>
                <a:lnTo>
                  <a:pt x="1519" y="962"/>
                </a:lnTo>
                <a:lnTo>
                  <a:pt x="1478" y="944"/>
                </a:lnTo>
                <a:lnTo>
                  <a:pt x="1440" y="921"/>
                </a:lnTo>
                <a:lnTo>
                  <a:pt x="1405" y="893"/>
                </a:lnTo>
                <a:lnTo>
                  <a:pt x="1374" y="862"/>
                </a:lnTo>
                <a:lnTo>
                  <a:pt x="1346" y="827"/>
                </a:lnTo>
                <a:lnTo>
                  <a:pt x="1323" y="789"/>
                </a:lnTo>
                <a:lnTo>
                  <a:pt x="1304" y="748"/>
                </a:lnTo>
                <a:lnTo>
                  <a:pt x="1291" y="704"/>
                </a:lnTo>
                <a:lnTo>
                  <a:pt x="1282" y="659"/>
                </a:lnTo>
                <a:lnTo>
                  <a:pt x="1279" y="612"/>
                </a:lnTo>
                <a:lnTo>
                  <a:pt x="1282" y="565"/>
                </a:lnTo>
                <a:lnTo>
                  <a:pt x="1291" y="520"/>
                </a:lnTo>
                <a:lnTo>
                  <a:pt x="1304" y="477"/>
                </a:lnTo>
                <a:lnTo>
                  <a:pt x="1323" y="436"/>
                </a:lnTo>
                <a:lnTo>
                  <a:pt x="1346" y="397"/>
                </a:lnTo>
                <a:lnTo>
                  <a:pt x="1374" y="362"/>
                </a:lnTo>
                <a:lnTo>
                  <a:pt x="1405" y="331"/>
                </a:lnTo>
                <a:lnTo>
                  <a:pt x="1440" y="303"/>
                </a:lnTo>
                <a:lnTo>
                  <a:pt x="1478" y="280"/>
                </a:lnTo>
                <a:lnTo>
                  <a:pt x="1519" y="261"/>
                </a:lnTo>
                <a:lnTo>
                  <a:pt x="1562" y="248"/>
                </a:lnTo>
                <a:lnTo>
                  <a:pt x="1608" y="239"/>
                </a:lnTo>
                <a:lnTo>
                  <a:pt x="1655" y="236"/>
                </a:lnTo>
                <a:close/>
                <a:moveTo>
                  <a:pt x="1013" y="147"/>
                </a:moveTo>
                <a:lnTo>
                  <a:pt x="1016" y="163"/>
                </a:lnTo>
                <a:lnTo>
                  <a:pt x="1016" y="179"/>
                </a:lnTo>
                <a:lnTo>
                  <a:pt x="1013" y="210"/>
                </a:lnTo>
                <a:lnTo>
                  <a:pt x="1005" y="239"/>
                </a:lnTo>
                <a:lnTo>
                  <a:pt x="992" y="266"/>
                </a:lnTo>
                <a:lnTo>
                  <a:pt x="975" y="290"/>
                </a:lnTo>
                <a:lnTo>
                  <a:pt x="954" y="311"/>
                </a:lnTo>
                <a:lnTo>
                  <a:pt x="929" y="328"/>
                </a:lnTo>
                <a:lnTo>
                  <a:pt x="902" y="341"/>
                </a:lnTo>
                <a:lnTo>
                  <a:pt x="873" y="349"/>
                </a:lnTo>
                <a:lnTo>
                  <a:pt x="842" y="352"/>
                </a:lnTo>
                <a:lnTo>
                  <a:pt x="827" y="351"/>
                </a:lnTo>
                <a:lnTo>
                  <a:pt x="812" y="349"/>
                </a:lnTo>
                <a:lnTo>
                  <a:pt x="812" y="876"/>
                </a:lnTo>
                <a:lnTo>
                  <a:pt x="842" y="873"/>
                </a:lnTo>
                <a:lnTo>
                  <a:pt x="873" y="876"/>
                </a:lnTo>
                <a:lnTo>
                  <a:pt x="902" y="884"/>
                </a:lnTo>
                <a:lnTo>
                  <a:pt x="929" y="896"/>
                </a:lnTo>
                <a:lnTo>
                  <a:pt x="954" y="914"/>
                </a:lnTo>
                <a:lnTo>
                  <a:pt x="975" y="934"/>
                </a:lnTo>
                <a:lnTo>
                  <a:pt x="992" y="959"/>
                </a:lnTo>
                <a:lnTo>
                  <a:pt x="1005" y="985"/>
                </a:lnTo>
                <a:lnTo>
                  <a:pt x="1013" y="1016"/>
                </a:lnTo>
                <a:lnTo>
                  <a:pt x="1016" y="1047"/>
                </a:lnTo>
                <a:lnTo>
                  <a:pt x="1015" y="1063"/>
                </a:lnTo>
                <a:lnTo>
                  <a:pt x="1013" y="1078"/>
                </a:lnTo>
                <a:lnTo>
                  <a:pt x="2281" y="1078"/>
                </a:lnTo>
                <a:lnTo>
                  <a:pt x="2280" y="1057"/>
                </a:lnTo>
                <a:lnTo>
                  <a:pt x="2283" y="1026"/>
                </a:lnTo>
                <a:lnTo>
                  <a:pt x="2291" y="996"/>
                </a:lnTo>
                <a:lnTo>
                  <a:pt x="2304" y="969"/>
                </a:lnTo>
                <a:lnTo>
                  <a:pt x="2321" y="945"/>
                </a:lnTo>
                <a:lnTo>
                  <a:pt x="2342" y="924"/>
                </a:lnTo>
                <a:lnTo>
                  <a:pt x="2367" y="907"/>
                </a:lnTo>
                <a:lnTo>
                  <a:pt x="2394" y="894"/>
                </a:lnTo>
                <a:lnTo>
                  <a:pt x="2423" y="886"/>
                </a:lnTo>
                <a:lnTo>
                  <a:pt x="2454" y="883"/>
                </a:lnTo>
                <a:lnTo>
                  <a:pt x="2476" y="884"/>
                </a:lnTo>
                <a:lnTo>
                  <a:pt x="2496" y="888"/>
                </a:lnTo>
                <a:lnTo>
                  <a:pt x="2496" y="356"/>
                </a:lnTo>
                <a:lnTo>
                  <a:pt x="2476" y="360"/>
                </a:lnTo>
                <a:lnTo>
                  <a:pt x="2455" y="362"/>
                </a:lnTo>
                <a:lnTo>
                  <a:pt x="2424" y="359"/>
                </a:lnTo>
                <a:lnTo>
                  <a:pt x="2394" y="351"/>
                </a:lnTo>
                <a:lnTo>
                  <a:pt x="2367" y="338"/>
                </a:lnTo>
                <a:lnTo>
                  <a:pt x="2342" y="321"/>
                </a:lnTo>
                <a:lnTo>
                  <a:pt x="2321" y="300"/>
                </a:lnTo>
                <a:lnTo>
                  <a:pt x="2304" y="276"/>
                </a:lnTo>
                <a:lnTo>
                  <a:pt x="2292" y="249"/>
                </a:lnTo>
                <a:lnTo>
                  <a:pt x="2283" y="220"/>
                </a:lnTo>
                <a:lnTo>
                  <a:pt x="2281" y="189"/>
                </a:lnTo>
                <a:lnTo>
                  <a:pt x="2282" y="167"/>
                </a:lnTo>
                <a:lnTo>
                  <a:pt x="2286" y="147"/>
                </a:lnTo>
                <a:lnTo>
                  <a:pt x="1013" y="147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3"/>
                </a:lnTo>
                <a:lnTo>
                  <a:pt x="2532" y="11"/>
                </a:lnTo>
                <a:lnTo>
                  <a:pt x="2558" y="23"/>
                </a:lnTo>
                <a:lnTo>
                  <a:pt x="2582" y="40"/>
                </a:lnTo>
                <a:lnTo>
                  <a:pt x="2603" y="61"/>
                </a:lnTo>
                <a:lnTo>
                  <a:pt x="2620" y="85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2"/>
                </a:lnTo>
                <a:lnTo>
                  <a:pt x="2644" y="1053"/>
                </a:lnTo>
                <a:lnTo>
                  <a:pt x="2641" y="1084"/>
                </a:lnTo>
                <a:lnTo>
                  <a:pt x="2633" y="1113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4"/>
                </a:lnTo>
                <a:lnTo>
                  <a:pt x="2558" y="1201"/>
                </a:lnTo>
                <a:lnTo>
                  <a:pt x="2532" y="1214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2"/>
                </a:lnTo>
                <a:lnTo>
                  <a:pt x="778" y="1214"/>
                </a:lnTo>
                <a:lnTo>
                  <a:pt x="752" y="1201"/>
                </a:lnTo>
                <a:lnTo>
                  <a:pt x="728" y="1184"/>
                </a:lnTo>
                <a:lnTo>
                  <a:pt x="707" y="1164"/>
                </a:lnTo>
                <a:lnTo>
                  <a:pt x="689" y="1140"/>
                </a:lnTo>
                <a:lnTo>
                  <a:pt x="676" y="1113"/>
                </a:lnTo>
                <a:lnTo>
                  <a:pt x="668" y="1084"/>
                </a:lnTo>
                <a:lnTo>
                  <a:pt x="666" y="1053"/>
                </a:lnTo>
                <a:lnTo>
                  <a:pt x="666" y="172"/>
                </a:lnTo>
                <a:lnTo>
                  <a:pt x="668" y="140"/>
                </a:lnTo>
                <a:lnTo>
                  <a:pt x="676" y="112"/>
                </a:lnTo>
                <a:lnTo>
                  <a:pt x="689" y="85"/>
                </a:lnTo>
                <a:lnTo>
                  <a:pt x="707" y="61"/>
                </a:lnTo>
                <a:lnTo>
                  <a:pt x="727" y="41"/>
                </a:lnTo>
                <a:lnTo>
                  <a:pt x="751" y="24"/>
                </a:lnTo>
                <a:lnTo>
                  <a:pt x="778" y="11"/>
                </a:lnTo>
                <a:lnTo>
                  <a:pt x="807" y="3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51"/>
          <p:cNvSpPr>
            <a:spLocks noEditPoints="1"/>
          </p:cNvSpPr>
          <p:nvPr/>
        </p:nvSpPr>
        <p:spPr bwMode="auto">
          <a:xfrm>
            <a:off x="2525045" y="5776913"/>
            <a:ext cx="584200" cy="554038"/>
          </a:xfrm>
          <a:custGeom>
            <a:avLst/>
            <a:gdLst>
              <a:gd name="T0" fmla="*/ 2076 w 3309"/>
              <a:gd name="T1" fmla="*/ 2007 h 3139"/>
              <a:gd name="T2" fmla="*/ 1110 w 3309"/>
              <a:gd name="T3" fmla="*/ 1892 h 3139"/>
              <a:gd name="T4" fmla="*/ 2355 w 3309"/>
              <a:gd name="T5" fmla="*/ 1697 h 3139"/>
              <a:gd name="T6" fmla="*/ 844 w 3309"/>
              <a:gd name="T7" fmla="*/ 1678 h 3139"/>
              <a:gd name="T8" fmla="*/ 2609 w 3309"/>
              <a:gd name="T9" fmla="*/ 1376 h 3139"/>
              <a:gd name="T10" fmla="*/ 736 w 3309"/>
              <a:gd name="T11" fmla="*/ 1465 h 3139"/>
              <a:gd name="T12" fmla="*/ 513 w 3309"/>
              <a:gd name="T13" fmla="*/ 1192 h 3139"/>
              <a:gd name="T14" fmla="*/ 613 w 3309"/>
              <a:gd name="T15" fmla="*/ 1478 h 3139"/>
              <a:gd name="T16" fmla="*/ 483 w 3309"/>
              <a:gd name="T17" fmla="*/ 1198 h 3139"/>
              <a:gd name="T18" fmla="*/ 2770 w 3309"/>
              <a:gd name="T19" fmla="*/ 1462 h 3139"/>
              <a:gd name="T20" fmla="*/ 2762 w 3309"/>
              <a:gd name="T21" fmla="*/ 1238 h 3139"/>
              <a:gd name="T22" fmla="*/ 2956 w 3309"/>
              <a:gd name="T23" fmla="*/ 1298 h 3139"/>
              <a:gd name="T24" fmla="*/ 2856 w 3309"/>
              <a:gd name="T25" fmla="*/ 1474 h 3139"/>
              <a:gd name="T26" fmla="*/ 2935 w 3309"/>
              <a:gd name="T27" fmla="*/ 1102 h 3139"/>
              <a:gd name="T28" fmla="*/ 398 w 3309"/>
              <a:gd name="T29" fmla="*/ 1170 h 3139"/>
              <a:gd name="T30" fmla="*/ 405 w 3309"/>
              <a:gd name="T31" fmla="*/ 1497 h 3139"/>
              <a:gd name="T32" fmla="*/ 337 w 3309"/>
              <a:gd name="T33" fmla="*/ 1174 h 3139"/>
              <a:gd name="T34" fmla="*/ 221 w 3309"/>
              <a:gd name="T35" fmla="*/ 1076 h 3139"/>
              <a:gd name="T36" fmla="*/ 280 w 3309"/>
              <a:gd name="T37" fmla="*/ 1550 h 3139"/>
              <a:gd name="T38" fmla="*/ 437 w 3309"/>
              <a:gd name="T39" fmla="*/ 1937 h 3139"/>
              <a:gd name="T40" fmla="*/ 643 w 3309"/>
              <a:gd name="T41" fmla="*/ 2250 h 3139"/>
              <a:gd name="T42" fmla="*/ 717 w 3309"/>
              <a:gd name="T43" fmla="*/ 2242 h 3139"/>
              <a:gd name="T44" fmla="*/ 535 w 3309"/>
              <a:gd name="T45" fmla="*/ 1577 h 3139"/>
              <a:gd name="T46" fmla="*/ 1078 w 3309"/>
              <a:gd name="T47" fmla="*/ 2150 h 3139"/>
              <a:gd name="T48" fmla="*/ 1354 w 3309"/>
              <a:gd name="T49" fmla="*/ 2587 h 3139"/>
              <a:gd name="T50" fmla="*/ 1330 w 3309"/>
              <a:gd name="T51" fmla="*/ 3121 h 3139"/>
              <a:gd name="T52" fmla="*/ 200 w 3309"/>
              <a:gd name="T53" fmla="*/ 2192 h 3139"/>
              <a:gd name="T54" fmla="*/ 17 w 3309"/>
              <a:gd name="T55" fmla="*/ 1017 h 3139"/>
              <a:gd name="T56" fmla="*/ 3282 w 3309"/>
              <a:gd name="T57" fmla="*/ 998 h 3139"/>
              <a:gd name="T58" fmla="*/ 3136 w 3309"/>
              <a:gd name="T59" fmla="*/ 2157 h 3139"/>
              <a:gd name="T60" fmla="*/ 1989 w 3309"/>
              <a:gd name="T61" fmla="*/ 3131 h 3139"/>
              <a:gd name="T62" fmla="*/ 1950 w 3309"/>
              <a:gd name="T63" fmla="*/ 2611 h 3139"/>
              <a:gd name="T64" fmla="*/ 2184 w 3309"/>
              <a:gd name="T65" fmla="*/ 2193 h 3139"/>
              <a:gd name="T66" fmla="*/ 2752 w 3309"/>
              <a:gd name="T67" fmla="*/ 1580 h 3139"/>
              <a:gd name="T68" fmla="*/ 2888 w 3309"/>
              <a:gd name="T69" fmla="*/ 1760 h 3139"/>
              <a:gd name="T70" fmla="*/ 2662 w 3309"/>
              <a:gd name="T71" fmla="*/ 2256 h 3139"/>
              <a:gd name="T72" fmla="*/ 2850 w 3309"/>
              <a:gd name="T73" fmla="*/ 1973 h 3139"/>
              <a:gd name="T74" fmla="*/ 3029 w 3309"/>
              <a:gd name="T75" fmla="*/ 1563 h 3139"/>
              <a:gd name="T76" fmla="*/ 3083 w 3309"/>
              <a:gd name="T77" fmla="*/ 1100 h 3139"/>
              <a:gd name="T78" fmla="*/ 2246 w 3309"/>
              <a:gd name="T79" fmla="*/ 519 h 3139"/>
              <a:gd name="T80" fmla="*/ 2201 w 3309"/>
              <a:gd name="T81" fmla="*/ 716 h 3139"/>
              <a:gd name="T82" fmla="*/ 2155 w 3309"/>
              <a:gd name="T83" fmla="*/ 519 h 3139"/>
              <a:gd name="T84" fmla="*/ 1201 w 3309"/>
              <a:gd name="T85" fmla="*/ 657 h 3139"/>
              <a:gd name="T86" fmla="*/ 1005 w 3309"/>
              <a:gd name="T87" fmla="*/ 612 h 3139"/>
              <a:gd name="T88" fmla="*/ 1527 w 3309"/>
              <a:gd name="T89" fmla="*/ 436 h 3139"/>
              <a:gd name="T90" fmla="*/ 1527 w 3309"/>
              <a:gd name="T91" fmla="*/ 787 h 3139"/>
              <a:gd name="T92" fmla="*/ 1861 w 3309"/>
              <a:gd name="T93" fmla="*/ 680 h 3139"/>
              <a:gd name="T94" fmla="*/ 1655 w 3309"/>
              <a:gd name="T95" fmla="*/ 393 h 3139"/>
              <a:gd name="T96" fmla="*/ 2019 w 3309"/>
              <a:gd name="T97" fmla="*/ 519 h 3139"/>
              <a:gd name="T98" fmla="*/ 1790 w 3309"/>
              <a:gd name="T99" fmla="*/ 962 h 3139"/>
              <a:gd name="T100" fmla="*/ 1323 w 3309"/>
              <a:gd name="T101" fmla="*/ 789 h 3139"/>
              <a:gd name="T102" fmla="*/ 1440 w 3309"/>
              <a:gd name="T103" fmla="*/ 303 h 3139"/>
              <a:gd name="T104" fmla="*/ 975 w 3309"/>
              <a:gd name="T105" fmla="*/ 289 h 3139"/>
              <a:gd name="T106" fmla="*/ 903 w 3309"/>
              <a:gd name="T107" fmla="*/ 883 h 3139"/>
              <a:gd name="T108" fmla="*/ 2283 w 3309"/>
              <a:gd name="T109" fmla="*/ 1025 h 3139"/>
              <a:gd name="T110" fmla="*/ 2476 w 3309"/>
              <a:gd name="T111" fmla="*/ 360 h 3139"/>
              <a:gd name="T112" fmla="*/ 2286 w 3309"/>
              <a:gd name="T113" fmla="*/ 146 h 3139"/>
              <a:gd name="T114" fmla="*/ 2644 w 3309"/>
              <a:gd name="T115" fmla="*/ 171 h 3139"/>
              <a:gd name="T116" fmla="*/ 807 w 3309"/>
              <a:gd name="T117" fmla="*/ 1221 h 3139"/>
              <a:gd name="T118" fmla="*/ 689 w 3309"/>
              <a:gd name="T119" fmla="*/ 84 h 3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9" h="3139">
                <a:moveTo>
                  <a:pt x="1162" y="1871"/>
                </a:moveTo>
                <a:lnTo>
                  <a:pt x="2038" y="1871"/>
                </a:lnTo>
                <a:lnTo>
                  <a:pt x="2057" y="1873"/>
                </a:lnTo>
                <a:lnTo>
                  <a:pt x="2076" y="1881"/>
                </a:lnTo>
                <a:lnTo>
                  <a:pt x="2091" y="1892"/>
                </a:lnTo>
                <a:lnTo>
                  <a:pt x="2102" y="1907"/>
                </a:lnTo>
                <a:lnTo>
                  <a:pt x="2109" y="1924"/>
                </a:lnTo>
                <a:lnTo>
                  <a:pt x="2112" y="1944"/>
                </a:lnTo>
                <a:lnTo>
                  <a:pt x="2109" y="1963"/>
                </a:lnTo>
                <a:lnTo>
                  <a:pt x="2102" y="1981"/>
                </a:lnTo>
                <a:lnTo>
                  <a:pt x="2091" y="1995"/>
                </a:lnTo>
                <a:lnTo>
                  <a:pt x="2076" y="2007"/>
                </a:lnTo>
                <a:lnTo>
                  <a:pt x="2057" y="2014"/>
                </a:lnTo>
                <a:lnTo>
                  <a:pt x="2038" y="2017"/>
                </a:lnTo>
                <a:lnTo>
                  <a:pt x="1162" y="2017"/>
                </a:lnTo>
                <a:lnTo>
                  <a:pt x="1142" y="2014"/>
                </a:lnTo>
                <a:lnTo>
                  <a:pt x="1125" y="2007"/>
                </a:lnTo>
                <a:lnTo>
                  <a:pt x="1110" y="1995"/>
                </a:lnTo>
                <a:lnTo>
                  <a:pt x="1099" y="1981"/>
                </a:lnTo>
                <a:lnTo>
                  <a:pt x="1092" y="1963"/>
                </a:lnTo>
                <a:lnTo>
                  <a:pt x="1089" y="1944"/>
                </a:lnTo>
                <a:lnTo>
                  <a:pt x="1092" y="1924"/>
                </a:lnTo>
                <a:lnTo>
                  <a:pt x="1099" y="1907"/>
                </a:lnTo>
                <a:lnTo>
                  <a:pt x="1110" y="1892"/>
                </a:lnTo>
                <a:lnTo>
                  <a:pt x="1125" y="1881"/>
                </a:lnTo>
                <a:lnTo>
                  <a:pt x="1142" y="1873"/>
                </a:lnTo>
                <a:lnTo>
                  <a:pt x="1162" y="1871"/>
                </a:lnTo>
                <a:close/>
                <a:moveTo>
                  <a:pt x="917" y="1605"/>
                </a:moveTo>
                <a:lnTo>
                  <a:pt x="2283" y="1605"/>
                </a:lnTo>
                <a:lnTo>
                  <a:pt x="2303" y="1608"/>
                </a:lnTo>
                <a:lnTo>
                  <a:pt x="2320" y="1615"/>
                </a:lnTo>
                <a:lnTo>
                  <a:pt x="2335" y="1626"/>
                </a:lnTo>
                <a:lnTo>
                  <a:pt x="2347" y="1641"/>
                </a:lnTo>
                <a:lnTo>
                  <a:pt x="2355" y="1659"/>
                </a:lnTo>
                <a:lnTo>
                  <a:pt x="2357" y="1678"/>
                </a:lnTo>
                <a:lnTo>
                  <a:pt x="2355" y="1697"/>
                </a:lnTo>
                <a:lnTo>
                  <a:pt x="2347" y="1715"/>
                </a:lnTo>
                <a:lnTo>
                  <a:pt x="2335" y="1730"/>
                </a:lnTo>
                <a:lnTo>
                  <a:pt x="2320" y="1741"/>
                </a:lnTo>
                <a:lnTo>
                  <a:pt x="2303" y="1748"/>
                </a:lnTo>
                <a:lnTo>
                  <a:pt x="2283" y="1751"/>
                </a:lnTo>
                <a:lnTo>
                  <a:pt x="917" y="1751"/>
                </a:lnTo>
                <a:lnTo>
                  <a:pt x="898" y="1748"/>
                </a:lnTo>
                <a:lnTo>
                  <a:pt x="880" y="1741"/>
                </a:lnTo>
                <a:lnTo>
                  <a:pt x="866" y="1730"/>
                </a:lnTo>
                <a:lnTo>
                  <a:pt x="854" y="1715"/>
                </a:lnTo>
                <a:lnTo>
                  <a:pt x="847" y="1697"/>
                </a:lnTo>
                <a:lnTo>
                  <a:pt x="844" y="1678"/>
                </a:lnTo>
                <a:lnTo>
                  <a:pt x="847" y="1659"/>
                </a:lnTo>
                <a:lnTo>
                  <a:pt x="854" y="1641"/>
                </a:lnTo>
                <a:lnTo>
                  <a:pt x="866" y="1626"/>
                </a:lnTo>
                <a:lnTo>
                  <a:pt x="880" y="1615"/>
                </a:lnTo>
                <a:lnTo>
                  <a:pt x="898" y="1608"/>
                </a:lnTo>
                <a:lnTo>
                  <a:pt x="917" y="1605"/>
                </a:lnTo>
                <a:close/>
                <a:moveTo>
                  <a:pt x="788" y="1340"/>
                </a:moveTo>
                <a:lnTo>
                  <a:pt x="2546" y="1340"/>
                </a:lnTo>
                <a:lnTo>
                  <a:pt x="2565" y="1343"/>
                </a:lnTo>
                <a:lnTo>
                  <a:pt x="2583" y="1350"/>
                </a:lnTo>
                <a:lnTo>
                  <a:pt x="2597" y="1361"/>
                </a:lnTo>
                <a:lnTo>
                  <a:pt x="2609" y="1376"/>
                </a:lnTo>
                <a:lnTo>
                  <a:pt x="2616" y="1394"/>
                </a:lnTo>
                <a:lnTo>
                  <a:pt x="2619" y="1413"/>
                </a:lnTo>
                <a:lnTo>
                  <a:pt x="2616" y="1432"/>
                </a:lnTo>
                <a:lnTo>
                  <a:pt x="2609" y="1450"/>
                </a:lnTo>
                <a:lnTo>
                  <a:pt x="2597" y="1465"/>
                </a:lnTo>
                <a:lnTo>
                  <a:pt x="2583" y="1476"/>
                </a:lnTo>
                <a:lnTo>
                  <a:pt x="2565" y="1483"/>
                </a:lnTo>
                <a:lnTo>
                  <a:pt x="2546" y="1486"/>
                </a:lnTo>
                <a:lnTo>
                  <a:pt x="788" y="1486"/>
                </a:lnTo>
                <a:lnTo>
                  <a:pt x="768" y="1483"/>
                </a:lnTo>
                <a:lnTo>
                  <a:pt x="751" y="1476"/>
                </a:lnTo>
                <a:lnTo>
                  <a:pt x="736" y="1465"/>
                </a:lnTo>
                <a:lnTo>
                  <a:pt x="725" y="1450"/>
                </a:lnTo>
                <a:lnTo>
                  <a:pt x="717" y="1432"/>
                </a:lnTo>
                <a:lnTo>
                  <a:pt x="715" y="1413"/>
                </a:lnTo>
                <a:lnTo>
                  <a:pt x="717" y="1394"/>
                </a:lnTo>
                <a:lnTo>
                  <a:pt x="725" y="1376"/>
                </a:lnTo>
                <a:lnTo>
                  <a:pt x="736" y="1361"/>
                </a:lnTo>
                <a:lnTo>
                  <a:pt x="751" y="1350"/>
                </a:lnTo>
                <a:lnTo>
                  <a:pt x="768" y="1343"/>
                </a:lnTo>
                <a:lnTo>
                  <a:pt x="788" y="1340"/>
                </a:lnTo>
                <a:close/>
                <a:moveTo>
                  <a:pt x="477" y="1172"/>
                </a:moveTo>
                <a:lnTo>
                  <a:pt x="497" y="1181"/>
                </a:lnTo>
                <a:lnTo>
                  <a:pt x="513" y="1192"/>
                </a:lnTo>
                <a:lnTo>
                  <a:pt x="527" y="1205"/>
                </a:lnTo>
                <a:lnTo>
                  <a:pt x="539" y="1221"/>
                </a:lnTo>
                <a:lnTo>
                  <a:pt x="548" y="1239"/>
                </a:lnTo>
                <a:lnTo>
                  <a:pt x="554" y="1259"/>
                </a:lnTo>
                <a:lnTo>
                  <a:pt x="560" y="1281"/>
                </a:lnTo>
                <a:lnTo>
                  <a:pt x="568" y="1308"/>
                </a:lnTo>
                <a:lnTo>
                  <a:pt x="577" y="1337"/>
                </a:lnTo>
                <a:lnTo>
                  <a:pt x="586" y="1367"/>
                </a:lnTo>
                <a:lnTo>
                  <a:pt x="594" y="1398"/>
                </a:lnTo>
                <a:lnTo>
                  <a:pt x="602" y="1428"/>
                </a:lnTo>
                <a:lnTo>
                  <a:pt x="609" y="1455"/>
                </a:lnTo>
                <a:lnTo>
                  <a:pt x="613" y="1478"/>
                </a:lnTo>
                <a:lnTo>
                  <a:pt x="577" y="1467"/>
                </a:lnTo>
                <a:lnTo>
                  <a:pt x="539" y="1463"/>
                </a:lnTo>
                <a:lnTo>
                  <a:pt x="539" y="1457"/>
                </a:lnTo>
                <a:lnTo>
                  <a:pt x="539" y="1451"/>
                </a:lnTo>
                <a:lnTo>
                  <a:pt x="534" y="1410"/>
                </a:lnTo>
                <a:lnTo>
                  <a:pt x="530" y="1385"/>
                </a:lnTo>
                <a:lnTo>
                  <a:pt x="524" y="1356"/>
                </a:lnTo>
                <a:lnTo>
                  <a:pt x="516" y="1325"/>
                </a:lnTo>
                <a:lnTo>
                  <a:pt x="508" y="1292"/>
                </a:lnTo>
                <a:lnTo>
                  <a:pt x="499" y="1259"/>
                </a:lnTo>
                <a:lnTo>
                  <a:pt x="491" y="1227"/>
                </a:lnTo>
                <a:lnTo>
                  <a:pt x="483" y="1198"/>
                </a:lnTo>
                <a:lnTo>
                  <a:pt x="477" y="1172"/>
                </a:lnTo>
                <a:close/>
                <a:moveTo>
                  <a:pt x="2832" y="1172"/>
                </a:moveTo>
                <a:lnTo>
                  <a:pt x="2826" y="1197"/>
                </a:lnTo>
                <a:lnTo>
                  <a:pt x="2819" y="1227"/>
                </a:lnTo>
                <a:lnTo>
                  <a:pt x="2810" y="1258"/>
                </a:lnTo>
                <a:lnTo>
                  <a:pt x="2802" y="1292"/>
                </a:lnTo>
                <a:lnTo>
                  <a:pt x="2793" y="1325"/>
                </a:lnTo>
                <a:lnTo>
                  <a:pt x="2786" y="1356"/>
                </a:lnTo>
                <a:lnTo>
                  <a:pt x="2780" y="1385"/>
                </a:lnTo>
                <a:lnTo>
                  <a:pt x="2776" y="1410"/>
                </a:lnTo>
                <a:lnTo>
                  <a:pt x="2770" y="1451"/>
                </a:lnTo>
                <a:lnTo>
                  <a:pt x="2770" y="1462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7"/>
                </a:lnTo>
                <a:lnTo>
                  <a:pt x="2701" y="1454"/>
                </a:lnTo>
                <a:lnTo>
                  <a:pt x="2707" y="1427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6"/>
                </a:lnTo>
                <a:lnTo>
                  <a:pt x="2742" y="1307"/>
                </a:lnTo>
                <a:lnTo>
                  <a:pt x="2749" y="1280"/>
                </a:lnTo>
                <a:lnTo>
                  <a:pt x="2755" y="1258"/>
                </a:lnTo>
                <a:lnTo>
                  <a:pt x="2762" y="1238"/>
                </a:lnTo>
                <a:lnTo>
                  <a:pt x="2771" y="1220"/>
                </a:lnTo>
                <a:lnTo>
                  <a:pt x="2782" y="1204"/>
                </a:lnTo>
                <a:lnTo>
                  <a:pt x="2796" y="1191"/>
                </a:lnTo>
                <a:lnTo>
                  <a:pt x="2813" y="1180"/>
                </a:lnTo>
                <a:lnTo>
                  <a:pt x="2832" y="1172"/>
                </a:lnTo>
                <a:close/>
                <a:moveTo>
                  <a:pt x="2998" y="1053"/>
                </a:moveTo>
                <a:lnTo>
                  <a:pt x="2986" y="1098"/>
                </a:lnTo>
                <a:lnTo>
                  <a:pt x="2978" y="1141"/>
                </a:lnTo>
                <a:lnTo>
                  <a:pt x="2973" y="1174"/>
                </a:lnTo>
                <a:lnTo>
                  <a:pt x="2967" y="1213"/>
                </a:lnTo>
                <a:lnTo>
                  <a:pt x="2962" y="1254"/>
                </a:lnTo>
                <a:lnTo>
                  <a:pt x="2956" y="1298"/>
                </a:lnTo>
                <a:lnTo>
                  <a:pt x="2951" y="1341"/>
                </a:lnTo>
                <a:lnTo>
                  <a:pt x="2946" y="1384"/>
                </a:lnTo>
                <a:lnTo>
                  <a:pt x="2942" y="1425"/>
                </a:lnTo>
                <a:lnTo>
                  <a:pt x="2939" y="1462"/>
                </a:lnTo>
                <a:lnTo>
                  <a:pt x="2938" y="1495"/>
                </a:lnTo>
                <a:lnTo>
                  <a:pt x="2938" y="1509"/>
                </a:lnTo>
                <a:lnTo>
                  <a:pt x="2937" y="1522"/>
                </a:lnTo>
                <a:lnTo>
                  <a:pt x="2921" y="1509"/>
                </a:lnTo>
                <a:lnTo>
                  <a:pt x="2904" y="1497"/>
                </a:lnTo>
                <a:lnTo>
                  <a:pt x="2880" y="1485"/>
                </a:lnTo>
                <a:lnTo>
                  <a:pt x="2857" y="1475"/>
                </a:lnTo>
                <a:lnTo>
                  <a:pt x="2856" y="1474"/>
                </a:lnTo>
                <a:lnTo>
                  <a:pt x="2855" y="1472"/>
                </a:lnTo>
                <a:lnTo>
                  <a:pt x="2859" y="1441"/>
                </a:lnTo>
                <a:lnTo>
                  <a:pt x="2865" y="1406"/>
                </a:lnTo>
                <a:lnTo>
                  <a:pt x="2871" y="1367"/>
                </a:lnTo>
                <a:lnTo>
                  <a:pt x="2879" y="1326"/>
                </a:lnTo>
                <a:lnTo>
                  <a:pt x="2887" y="1284"/>
                </a:lnTo>
                <a:lnTo>
                  <a:pt x="2895" y="1244"/>
                </a:lnTo>
                <a:lnTo>
                  <a:pt x="2904" y="1206"/>
                </a:lnTo>
                <a:lnTo>
                  <a:pt x="2912" y="1170"/>
                </a:lnTo>
                <a:lnTo>
                  <a:pt x="2920" y="1140"/>
                </a:lnTo>
                <a:lnTo>
                  <a:pt x="2926" y="1120"/>
                </a:lnTo>
                <a:lnTo>
                  <a:pt x="2935" y="1102"/>
                </a:lnTo>
                <a:lnTo>
                  <a:pt x="2947" y="1086"/>
                </a:lnTo>
                <a:lnTo>
                  <a:pt x="2961" y="1073"/>
                </a:lnTo>
                <a:lnTo>
                  <a:pt x="2978" y="1062"/>
                </a:lnTo>
                <a:lnTo>
                  <a:pt x="2998" y="1053"/>
                </a:lnTo>
                <a:close/>
                <a:moveTo>
                  <a:pt x="312" y="1053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6"/>
                </a:lnTo>
                <a:lnTo>
                  <a:pt x="374" y="1102"/>
                </a:lnTo>
                <a:lnTo>
                  <a:pt x="383" y="1120"/>
                </a:lnTo>
                <a:lnTo>
                  <a:pt x="390" y="1140"/>
                </a:lnTo>
                <a:lnTo>
                  <a:pt x="398" y="1170"/>
                </a:lnTo>
                <a:lnTo>
                  <a:pt x="406" y="1206"/>
                </a:lnTo>
                <a:lnTo>
                  <a:pt x="415" y="1244"/>
                </a:lnTo>
                <a:lnTo>
                  <a:pt x="423" y="1284"/>
                </a:lnTo>
                <a:lnTo>
                  <a:pt x="431" y="1326"/>
                </a:lnTo>
                <a:lnTo>
                  <a:pt x="438" y="1367"/>
                </a:lnTo>
                <a:lnTo>
                  <a:pt x="445" y="1406"/>
                </a:lnTo>
                <a:lnTo>
                  <a:pt x="451" y="1441"/>
                </a:lnTo>
                <a:lnTo>
                  <a:pt x="455" y="1472"/>
                </a:lnTo>
                <a:lnTo>
                  <a:pt x="454" y="1474"/>
                </a:lnTo>
                <a:lnTo>
                  <a:pt x="453" y="1475"/>
                </a:lnTo>
                <a:lnTo>
                  <a:pt x="429" y="1484"/>
                </a:lnTo>
                <a:lnTo>
                  <a:pt x="405" y="1497"/>
                </a:lnTo>
                <a:lnTo>
                  <a:pt x="388" y="1509"/>
                </a:lnTo>
                <a:lnTo>
                  <a:pt x="372" y="1522"/>
                </a:lnTo>
                <a:lnTo>
                  <a:pt x="372" y="1508"/>
                </a:lnTo>
                <a:lnTo>
                  <a:pt x="372" y="1494"/>
                </a:lnTo>
                <a:lnTo>
                  <a:pt x="370" y="1461"/>
                </a:lnTo>
                <a:lnTo>
                  <a:pt x="368" y="1424"/>
                </a:lnTo>
                <a:lnTo>
                  <a:pt x="364" y="1384"/>
                </a:lnTo>
                <a:lnTo>
                  <a:pt x="359" y="1341"/>
                </a:lnTo>
                <a:lnTo>
                  <a:pt x="354" y="1298"/>
                </a:lnTo>
                <a:lnTo>
                  <a:pt x="348" y="1254"/>
                </a:lnTo>
                <a:lnTo>
                  <a:pt x="342" y="1213"/>
                </a:lnTo>
                <a:lnTo>
                  <a:pt x="337" y="1174"/>
                </a:lnTo>
                <a:lnTo>
                  <a:pt x="331" y="1141"/>
                </a:lnTo>
                <a:lnTo>
                  <a:pt x="323" y="1097"/>
                </a:lnTo>
                <a:lnTo>
                  <a:pt x="312" y="1053"/>
                </a:lnTo>
                <a:close/>
                <a:moveTo>
                  <a:pt x="112" y="959"/>
                </a:moveTo>
                <a:lnTo>
                  <a:pt x="132" y="961"/>
                </a:lnTo>
                <a:lnTo>
                  <a:pt x="152" y="967"/>
                </a:lnTo>
                <a:lnTo>
                  <a:pt x="170" y="978"/>
                </a:lnTo>
                <a:lnTo>
                  <a:pt x="188" y="994"/>
                </a:lnTo>
                <a:lnTo>
                  <a:pt x="198" y="1010"/>
                </a:lnTo>
                <a:lnTo>
                  <a:pt x="207" y="1029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0"/>
                </a:lnTo>
                <a:lnTo>
                  <a:pt x="232" y="1124"/>
                </a:lnTo>
                <a:lnTo>
                  <a:pt x="236" y="1145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8"/>
                </a:lnTo>
                <a:lnTo>
                  <a:pt x="263" y="1335"/>
                </a:lnTo>
                <a:lnTo>
                  <a:pt x="269" y="1391"/>
                </a:lnTo>
                <a:lnTo>
                  <a:pt x="274" y="1447"/>
                </a:lnTo>
                <a:lnTo>
                  <a:pt x="278" y="1501"/>
                </a:lnTo>
                <a:lnTo>
                  <a:pt x="280" y="1550"/>
                </a:lnTo>
                <a:lnTo>
                  <a:pt x="280" y="1563"/>
                </a:lnTo>
                <a:lnTo>
                  <a:pt x="281" y="1576"/>
                </a:lnTo>
                <a:lnTo>
                  <a:pt x="285" y="1611"/>
                </a:lnTo>
                <a:lnTo>
                  <a:pt x="292" y="1646"/>
                </a:lnTo>
                <a:lnTo>
                  <a:pt x="302" y="1679"/>
                </a:lnTo>
                <a:lnTo>
                  <a:pt x="316" y="1712"/>
                </a:lnTo>
                <a:lnTo>
                  <a:pt x="333" y="1749"/>
                </a:lnTo>
                <a:lnTo>
                  <a:pt x="352" y="1786"/>
                </a:lnTo>
                <a:lnTo>
                  <a:pt x="372" y="1824"/>
                </a:lnTo>
                <a:lnTo>
                  <a:pt x="393" y="1862"/>
                </a:lnTo>
                <a:lnTo>
                  <a:pt x="415" y="1900"/>
                </a:lnTo>
                <a:lnTo>
                  <a:pt x="437" y="1937"/>
                </a:lnTo>
                <a:lnTo>
                  <a:pt x="460" y="1973"/>
                </a:lnTo>
                <a:lnTo>
                  <a:pt x="482" y="2009"/>
                </a:lnTo>
                <a:lnTo>
                  <a:pt x="503" y="2043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5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7"/>
                </a:lnTo>
                <a:lnTo>
                  <a:pt x="626" y="2225"/>
                </a:lnTo>
                <a:lnTo>
                  <a:pt x="636" y="2239"/>
                </a:lnTo>
                <a:lnTo>
                  <a:pt x="643" y="2250"/>
                </a:lnTo>
                <a:lnTo>
                  <a:pt x="648" y="2256"/>
                </a:lnTo>
                <a:lnTo>
                  <a:pt x="650" y="2259"/>
                </a:lnTo>
                <a:lnTo>
                  <a:pt x="662" y="2277"/>
                </a:lnTo>
                <a:lnTo>
                  <a:pt x="670" y="2285"/>
                </a:lnTo>
                <a:lnTo>
                  <a:pt x="681" y="2290"/>
                </a:lnTo>
                <a:lnTo>
                  <a:pt x="694" y="2291"/>
                </a:lnTo>
                <a:lnTo>
                  <a:pt x="705" y="2287"/>
                </a:lnTo>
                <a:lnTo>
                  <a:pt x="714" y="2280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6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49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5"/>
                </a:lnTo>
                <a:lnTo>
                  <a:pt x="511" y="1579"/>
                </a:lnTo>
                <a:lnTo>
                  <a:pt x="535" y="1577"/>
                </a:lnTo>
                <a:lnTo>
                  <a:pt x="558" y="1580"/>
                </a:lnTo>
                <a:lnTo>
                  <a:pt x="580" y="1587"/>
                </a:lnTo>
                <a:lnTo>
                  <a:pt x="600" y="1598"/>
                </a:lnTo>
                <a:lnTo>
                  <a:pt x="617" y="1613"/>
                </a:lnTo>
                <a:lnTo>
                  <a:pt x="631" y="1631"/>
                </a:lnTo>
                <a:lnTo>
                  <a:pt x="937" y="2025"/>
                </a:lnTo>
                <a:lnTo>
                  <a:pt x="951" y="2042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7"/>
                </a:lnTo>
                <a:lnTo>
                  <a:pt x="1078" y="2150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6"/>
                </a:lnTo>
                <a:lnTo>
                  <a:pt x="1236" y="2317"/>
                </a:lnTo>
                <a:lnTo>
                  <a:pt x="1263" y="2356"/>
                </a:lnTo>
                <a:lnTo>
                  <a:pt x="1285" y="2395"/>
                </a:lnTo>
                <a:lnTo>
                  <a:pt x="1303" y="2431"/>
                </a:lnTo>
                <a:lnTo>
                  <a:pt x="1318" y="2468"/>
                </a:lnTo>
                <a:lnTo>
                  <a:pt x="1330" y="2501"/>
                </a:lnTo>
                <a:lnTo>
                  <a:pt x="1340" y="2532"/>
                </a:lnTo>
                <a:lnTo>
                  <a:pt x="1348" y="2561"/>
                </a:lnTo>
                <a:lnTo>
                  <a:pt x="1354" y="2587"/>
                </a:lnTo>
                <a:lnTo>
                  <a:pt x="1359" y="2611"/>
                </a:lnTo>
                <a:lnTo>
                  <a:pt x="1360" y="2613"/>
                </a:lnTo>
                <a:lnTo>
                  <a:pt x="1360" y="2621"/>
                </a:lnTo>
                <a:lnTo>
                  <a:pt x="1361" y="2633"/>
                </a:lnTo>
                <a:lnTo>
                  <a:pt x="1362" y="2648"/>
                </a:lnTo>
                <a:lnTo>
                  <a:pt x="1362" y="2667"/>
                </a:lnTo>
                <a:lnTo>
                  <a:pt x="1362" y="2696"/>
                </a:lnTo>
                <a:lnTo>
                  <a:pt x="1360" y="2730"/>
                </a:lnTo>
                <a:lnTo>
                  <a:pt x="1357" y="2764"/>
                </a:lnTo>
                <a:lnTo>
                  <a:pt x="1339" y="3095"/>
                </a:lnTo>
                <a:lnTo>
                  <a:pt x="1336" y="3109"/>
                </a:lnTo>
                <a:lnTo>
                  <a:pt x="1330" y="3121"/>
                </a:lnTo>
                <a:lnTo>
                  <a:pt x="1321" y="3131"/>
                </a:lnTo>
                <a:lnTo>
                  <a:pt x="1309" y="3137"/>
                </a:lnTo>
                <a:lnTo>
                  <a:pt x="1295" y="3139"/>
                </a:lnTo>
                <a:lnTo>
                  <a:pt x="775" y="3137"/>
                </a:lnTo>
                <a:lnTo>
                  <a:pt x="762" y="3134"/>
                </a:lnTo>
                <a:lnTo>
                  <a:pt x="749" y="3128"/>
                </a:lnTo>
                <a:lnTo>
                  <a:pt x="740" y="3119"/>
                </a:lnTo>
                <a:lnTo>
                  <a:pt x="734" y="3107"/>
                </a:lnTo>
                <a:lnTo>
                  <a:pt x="732" y="3093"/>
                </a:lnTo>
                <a:lnTo>
                  <a:pt x="722" y="2819"/>
                </a:lnTo>
                <a:lnTo>
                  <a:pt x="229" y="2226"/>
                </a:lnTo>
                <a:lnTo>
                  <a:pt x="200" y="2192"/>
                </a:lnTo>
                <a:lnTo>
                  <a:pt x="173" y="2157"/>
                </a:lnTo>
                <a:lnTo>
                  <a:pt x="150" y="2120"/>
                </a:lnTo>
                <a:lnTo>
                  <a:pt x="129" y="2082"/>
                </a:lnTo>
                <a:lnTo>
                  <a:pt x="112" y="2042"/>
                </a:lnTo>
                <a:lnTo>
                  <a:pt x="100" y="2001"/>
                </a:lnTo>
                <a:lnTo>
                  <a:pt x="91" y="1957"/>
                </a:lnTo>
                <a:lnTo>
                  <a:pt x="86" y="1928"/>
                </a:lnTo>
                <a:lnTo>
                  <a:pt x="1" y="1095"/>
                </a:lnTo>
                <a:lnTo>
                  <a:pt x="0" y="1075"/>
                </a:lnTo>
                <a:lnTo>
                  <a:pt x="3" y="1055"/>
                </a:lnTo>
                <a:lnTo>
                  <a:pt x="8" y="1035"/>
                </a:lnTo>
                <a:lnTo>
                  <a:pt x="17" y="1017"/>
                </a:lnTo>
                <a:lnTo>
                  <a:pt x="28" y="1001"/>
                </a:lnTo>
                <a:lnTo>
                  <a:pt x="43" y="986"/>
                </a:lnTo>
                <a:lnTo>
                  <a:pt x="58" y="975"/>
                </a:lnTo>
                <a:lnTo>
                  <a:pt x="75" y="967"/>
                </a:lnTo>
                <a:lnTo>
                  <a:pt x="93" y="961"/>
                </a:lnTo>
                <a:lnTo>
                  <a:pt x="112" y="959"/>
                </a:lnTo>
                <a:close/>
                <a:moveTo>
                  <a:pt x="3197" y="959"/>
                </a:moveTo>
                <a:lnTo>
                  <a:pt x="3216" y="961"/>
                </a:lnTo>
                <a:lnTo>
                  <a:pt x="3235" y="966"/>
                </a:lnTo>
                <a:lnTo>
                  <a:pt x="3252" y="974"/>
                </a:lnTo>
                <a:lnTo>
                  <a:pt x="3267" y="984"/>
                </a:lnTo>
                <a:lnTo>
                  <a:pt x="3282" y="998"/>
                </a:lnTo>
                <a:lnTo>
                  <a:pt x="3293" y="1016"/>
                </a:lnTo>
                <a:lnTo>
                  <a:pt x="3301" y="1034"/>
                </a:lnTo>
                <a:lnTo>
                  <a:pt x="3307" y="1053"/>
                </a:lnTo>
                <a:lnTo>
                  <a:pt x="3309" y="1073"/>
                </a:lnTo>
                <a:lnTo>
                  <a:pt x="3309" y="1094"/>
                </a:lnTo>
                <a:lnTo>
                  <a:pt x="3223" y="1927"/>
                </a:lnTo>
                <a:lnTo>
                  <a:pt x="3219" y="1957"/>
                </a:lnTo>
                <a:lnTo>
                  <a:pt x="3210" y="2001"/>
                </a:lnTo>
                <a:lnTo>
                  <a:pt x="3197" y="2042"/>
                </a:lnTo>
                <a:lnTo>
                  <a:pt x="3181" y="2082"/>
                </a:lnTo>
                <a:lnTo>
                  <a:pt x="3160" y="2120"/>
                </a:lnTo>
                <a:lnTo>
                  <a:pt x="3136" y="2157"/>
                </a:lnTo>
                <a:lnTo>
                  <a:pt x="3110" y="2192"/>
                </a:lnTo>
                <a:lnTo>
                  <a:pt x="3080" y="2226"/>
                </a:lnTo>
                <a:lnTo>
                  <a:pt x="2588" y="2819"/>
                </a:lnTo>
                <a:lnTo>
                  <a:pt x="2578" y="3093"/>
                </a:lnTo>
                <a:lnTo>
                  <a:pt x="2576" y="3107"/>
                </a:lnTo>
                <a:lnTo>
                  <a:pt x="2570" y="3119"/>
                </a:lnTo>
                <a:lnTo>
                  <a:pt x="2560" y="3128"/>
                </a:lnTo>
                <a:lnTo>
                  <a:pt x="2548" y="3134"/>
                </a:lnTo>
                <a:lnTo>
                  <a:pt x="2534" y="3137"/>
                </a:lnTo>
                <a:lnTo>
                  <a:pt x="2015" y="3139"/>
                </a:lnTo>
                <a:lnTo>
                  <a:pt x="2001" y="3137"/>
                </a:lnTo>
                <a:lnTo>
                  <a:pt x="1989" y="3131"/>
                </a:lnTo>
                <a:lnTo>
                  <a:pt x="1980" y="3121"/>
                </a:lnTo>
                <a:lnTo>
                  <a:pt x="1973" y="3109"/>
                </a:lnTo>
                <a:lnTo>
                  <a:pt x="1971" y="3095"/>
                </a:lnTo>
                <a:lnTo>
                  <a:pt x="1953" y="2764"/>
                </a:lnTo>
                <a:lnTo>
                  <a:pt x="1949" y="2730"/>
                </a:lnTo>
                <a:lnTo>
                  <a:pt x="1948" y="2696"/>
                </a:lnTo>
                <a:lnTo>
                  <a:pt x="1948" y="2667"/>
                </a:lnTo>
                <a:lnTo>
                  <a:pt x="1948" y="2648"/>
                </a:lnTo>
                <a:lnTo>
                  <a:pt x="1949" y="2633"/>
                </a:lnTo>
                <a:lnTo>
                  <a:pt x="1949" y="2621"/>
                </a:lnTo>
                <a:lnTo>
                  <a:pt x="1950" y="2613"/>
                </a:lnTo>
                <a:lnTo>
                  <a:pt x="1950" y="2611"/>
                </a:lnTo>
                <a:lnTo>
                  <a:pt x="1956" y="2587"/>
                </a:lnTo>
                <a:lnTo>
                  <a:pt x="1962" y="2561"/>
                </a:lnTo>
                <a:lnTo>
                  <a:pt x="1970" y="2532"/>
                </a:lnTo>
                <a:lnTo>
                  <a:pt x="1979" y="2501"/>
                </a:lnTo>
                <a:lnTo>
                  <a:pt x="1991" y="2468"/>
                </a:lnTo>
                <a:lnTo>
                  <a:pt x="2006" y="2431"/>
                </a:lnTo>
                <a:lnTo>
                  <a:pt x="2024" y="2395"/>
                </a:lnTo>
                <a:lnTo>
                  <a:pt x="2046" y="2356"/>
                </a:lnTo>
                <a:lnTo>
                  <a:pt x="2074" y="2317"/>
                </a:lnTo>
                <a:lnTo>
                  <a:pt x="2105" y="2276"/>
                </a:lnTo>
                <a:lnTo>
                  <a:pt x="2141" y="2235"/>
                </a:lnTo>
                <a:lnTo>
                  <a:pt x="2184" y="2193"/>
                </a:lnTo>
                <a:lnTo>
                  <a:pt x="2232" y="2150"/>
                </a:lnTo>
                <a:lnTo>
                  <a:pt x="2287" y="2107"/>
                </a:lnTo>
                <a:lnTo>
                  <a:pt x="2304" y="2094"/>
                </a:lnTo>
                <a:lnTo>
                  <a:pt x="2322" y="2078"/>
                </a:lnTo>
                <a:lnTo>
                  <a:pt x="2341" y="2060"/>
                </a:lnTo>
                <a:lnTo>
                  <a:pt x="2358" y="2042"/>
                </a:lnTo>
                <a:lnTo>
                  <a:pt x="2372" y="2025"/>
                </a:lnTo>
                <a:lnTo>
                  <a:pt x="2679" y="1631"/>
                </a:lnTo>
                <a:lnTo>
                  <a:pt x="2693" y="1613"/>
                </a:lnTo>
                <a:lnTo>
                  <a:pt x="2710" y="1598"/>
                </a:lnTo>
                <a:lnTo>
                  <a:pt x="2730" y="1587"/>
                </a:lnTo>
                <a:lnTo>
                  <a:pt x="2752" y="1580"/>
                </a:lnTo>
                <a:lnTo>
                  <a:pt x="2775" y="1577"/>
                </a:lnTo>
                <a:lnTo>
                  <a:pt x="2798" y="1579"/>
                </a:lnTo>
                <a:lnTo>
                  <a:pt x="2822" y="1585"/>
                </a:lnTo>
                <a:lnTo>
                  <a:pt x="2844" y="1596"/>
                </a:lnTo>
                <a:lnTo>
                  <a:pt x="2863" y="1611"/>
                </a:lnTo>
                <a:lnTo>
                  <a:pt x="2879" y="1629"/>
                </a:lnTo>
                <a:lnTo>
                  <a:pt x="2891" y="1649"/>
                </a:lnTo>
                <a:lnTo>
                  <a:pt x="2900" y="1671"/>
                </a:lnTo>
                <a:lnTo>
                  <a:pt x="2904" y="1694"/>
                </a:lnTo>
                <a:lnTo>
                  <a:pt x="2903" y="1716"/>
                </a:lnTo>
                <a:lnTo>
                  <a:pt x="2897" y="1739"/>
                </a:lnTo>
                <a:lnTo>
                  <a:pt x="2888" y="1760"/>
                </a:lnTo>
                <a:lnTo>
                  <a:pt x="2592" y="2242"/>
                </a:lnTo>
                <a:lnTo>
                  <a:pt x="2588" y="2252"/>
                </a:lnTo>
                <a:lnTo>
                  <a:pt x="2588" y="2262"/>
                </a:lnTo>
                <a:lnTo>
                  <a:pt x="2590" y="2272"/>
                </a:lnTo>
                <a:lnTo>
                  <a:pt x="2596" y="2280"/>
                </a:lnTo>
                <a:lnTo>
                  <a:pt x="2604" y="2287"/>
                </a:lnTo>
                <a:lnTo>
                  <a:pt x="2616" y="2291"/>
                </a:lnTo>
                <a:lnTo>
                  <a:pt x="2629" y="2290"/>
                </a:lnTo>
                <a:lnTo>
                  <a:pt x="2639" y="2285"/>
                </a:lnTo>
                <a:lnTo>
                  <a:pt x="2648" y="2277"/>
                </a:lnTo>
                <a:lnTo>
                  <a:pt x="2660" y="2259"/>
                </a:lnTo>
                <a:lnTo>
                  <a:pt x="2662" y="2256"/>
                </a:lnTo>
                <a:lnTo>
                  <a:pt x="2666" y="2250"/>
                </a:lnTo>
                <a:lnTo>
                  <a:pt x="2674" y="2239"/>
                </a:lnTo>
                <a:lnTo>
                  <a:pt x="2684" y="2225"/>
                </a:lnTo>
                <a:lnTo>
                  <a:pt x="2697" y="2207"/>
                </a:lnTo>
                <a:lnTo>
                  <a:pt x="2711" y="2187"/>
                </a:lnTo>
                <a:lnTo>
                  <a:pt x="2727" y="2163"/>
                </a:lnTo>
                <a:lnTo>
                  <a:pt x="2745" y="2135"/>
                </a:lnTo>
                <a:lnTo>
                  <a:pt x="2765" y="2107"/>
                </a:lnTo>
                <a:lnTo>
                  <a:pt x="2785" y="2076"/>
                </a:lnTo>
                <a:lnTo>
                  <a:pt x="2806" y="2043"/>
                </a:lnTo>
                <a:lnTo>
                  <a:pt x="2828" y="2009"/>
                </a:lnTo>
                <a:lnTo>
                  <a:pt x="2850" y="1973"/>
                </a:lnTo>
                <a:lnTo>
                  <a:pt x="2872" y="1937"/>
                </a:lnTo>
                <a:lnTo>
                  <a:pt x="2894" y="1900"/>
                </a:lnTo>
                <a:lnTo>
                  <a:pt x="2917" y="1862"/>
                </a:lnTo>
                <a:lnTo>
                  <a:pt x="2938" y="1824"/>
                </a:lnTo>
                <a:lnTo>
                  <a:pt x="2958" y="1786"/>
                </a:lnTo>
                <a:lnTo>
                  <a:pt x="2977" y="1749"/>
                </a:lnTo>
                <a:lnTo>
                  <a:pt x="2994" y="1712"/>
                </a:lnTo>
                <a:lnTo>
                  <a:pt x="3008" y="1679"/>
                </a:lnTo>
                <a:lnTo>
                  <a:pt x="3018" y="1646"/>
                </a:lnTo>
                <a:lnTo>
                  <a:pt x="3025" y="1611"/>
                </a:lnTo>
                <a:lnTo>
                  <a:pt x="3028" y="1576"/>
                </a:lnTo>
                <a:lnTo>
                  <a:pt x="3029" y="1563"/>
                </a:lnTo>
                <a:lnTo>
                  <a:pt x="3030" y="1550"/>
                </a:lnTo>
                <a:lnTo>
                  <a:pt x="3032" y="1501"/>
                </a:lnTo>
                <a:lnTo>
                  <a:pt x="3036" y="1447"/>
                </a:lnTo>
                <a:lnTo>
                  <a:pt x="3041" y="1391"/>
                </a:lnTo>
                <a:lnTo>
                  <a:pt x="3047" y="1335"/>
                </a:lnTo>
                <a:lnTo>
                  <a:pt x="3054" y="1278"/>
                </a:lnTo>
                <a:lnTo>
                  <a:pt x="3061" y="1225"/>
                </a:lnTo>
                <a:lnTo>
                  <a:pt x="3069" y="1176"/>
                </a:lnTo>
                <a:lnTo>
                  <a:pt x="3071" y="1163"/>
                </a:lnTo>
                <a:lnTo>
                  <a:pt x="3074" y="1145"/>
                </a:lnTo>
                <a:lnTo>
                  <a:pt x="3078" y="1124"/>
                </a:lnTo>
                <a:lnTo>
                  <a:pt x="3083" y="1100"/>
                </a:lnTo>
                <a:lnTo>
                  <a:pt x="3088" y="1076"/>
                </a:lnTo>
                <a:lnTo>
                  <a:pt x="3095" y="1052"/>
                </a:lnTo>
                <a:lnTo>
                  <a:pt x="3103" y="1029"/>
                </a:lnTo>
                <a:lnTo>
                  <a:pt x="3112" y="1010"/>
                </a:lnTo>
                <a:lnTo>
                  <a:pt x="3122" y="994"/>
                </a:lnTo>
                <a:lnTo>
                  <a:pt x="3139" y="978"/>
                </a:lnTo>
                <a:lnTo>
                  <a:pt x="3158" y="967"/>
                </a:lnTo>
                <a:lnTo>
                  <a:pt x="3178" y="961"/>
                </a:lnTo>
                <a:lnTo>
                  <a:pt x="3197" y="959"/>
                </a:lnTo>
                <a:close/>
                <a:moveTo>
                  <a:pt x="2201" y="509"/>
                </a:moveTo>
                <a:lnTo>
                  <a:pt x="2225" y="511"/>
                </a:lnTo>
                <a:lnTo>
                  <a:pt x="2246" y="519"/>
                </a:lnTo>
                <a:lnTo>
                  <a:pt x="2265" y="531"/>
                </a:lnTo>
                <a:lnTo>
                  <a:pt x="2282" y="547"/>
                </a:lnTo>
                <a:lnTo>
                  <a:pt x="2294" y="566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5"/>
                </a:lnTo>
                <a:lnTo>
                  <a:pt x="2294" y="657"/>
                </a:lnTo>
                <a:lnTo>
                  <a:pt x="2282" y="676"/>
                </a:lnTo>
                <a:lnTo>
                  <a:pt x="2266" y="692"/>
                </a:lnTo>
                <a:lnTo>
                  <a:pt x="2247" y="705"/>
                </a:lnTo>
                <a:lnTo>
                  <a:pt x="2225" y="712"/>
                </a:lnTo>
                <a:lnTo>
                  <a:pt x="2201" y="716"/>
                </a:lnTo>
                <a:lnTo>
                  <a:pt x="2177" y="712"/>
                </a:lnTo>
                <a:lnTo>
                  <a:pt x="2155" y="705"/>
                </a:lnTo>
                <a:lnTo>
                  <a:pt x="2136" y="692"/>
                </a:lnTo>
                <a:lnTo>
                  <a:pt x="2120" y="676"/>
                </a:lnTo>
                <a:lnTo>
                  <a:pt x="2108" y="657"/>
                </a:lnTo>
                <a:lnTo>
                  <a:pt x="2100" y="635"/>
                </a:lnTo>
                <a:lnTo>
                  <a:pt x="2098" y="612"/>
                </a:lnTo>
                <a:lnTo>
                  <a:pt x="2100" y="588"/>
                </a:lnTo>
                <a:lnTo>
                  <a:pt x="2108" y="567"/>
                </a:lnTo>
                <a:lnTo>
                  <a:pt x="2120" y="547"/>
                </a:lnTo>
                <a:lnTo>
                  <a:pt x="2136" y="531"/>
                </a:lnTo>
                <a:lnTo>
                  <a:pt x="2155" y="519"/>
                </a:lnTo>
                <a:lnTo>
                  <a:pt x="2177" y="511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1"/>
                </a:lnTo>
                <a:lnTo>
                  <a:pt x="1154" y="519"/>
                </a:lnTo>
                <a:lnTo>
                  <a:pt x="1173" y="531"/>
                </a:lnTo>
                <a:lnTo>
                  <a:pt x="1189" y="547"/>
                </a:lnTo>
                <a:lnTo>
                  <a:pt x="1201" y="566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5"/>
                </a:lnTo>
                <a:lnTo>
                  <a:pt x="1201" y="657"/>
                </a:lnTo>
                <a:lnTo>
                  <a:pt x="1189" y="676"/>
                </a:lnTo>
                <a:lnTo>
                  <a:pt x="1173" y="692"/>
                </a:lnTo>
                <a:lnTo>
                  <a:pt x="1154" y="705"/>
                </a:lnTo>
                <a:lnTo>
                  <a:pt x="1132" y="712"/>
                </a:lnTo>
                <a:lnTo>
                  <a:pt x="1109" y="716"/>
                </a:lnTo>
                <a:lnTo>
                  <a:pt x="1085" y="712"/>
                </a:lnTo>
                <a:lnTo>
                  <a:pt x="1063" y="705"/>
                </a:lnTo>
                <a:lnTo>
                  <a:pt x="1044" y="692"/>
                </a:lnTo>
                <a:lnTo>
                  <a:pt x="1028" y="676"/>
                </a:lnTo>
                <a:lnTo>
                  <a:pt x="1016" y="657"/>
                </a:lnTo>
                <a:lnTo>
                  <a:pt x="1008" y="635"/>
                </a:lnTo>
                <a:lnTo>
                  <a:pt x="1005" y="612"/>
                </a:lnTo>
                <a:lnTo>
                  <a:pt x="1008" y="588"/>
                </a:lnTo>
                <a:lnTo>
                  <a:pt x="1016" y="567"/>
                </a:lnTo>
                <a:lnTo>
                  <a:pt x="1028" y="547"/>
                </a:lnTo>
                <a:lnTo>
                  <a:pt x="1044" y="531"/>
                </a:lnTo>
                <a:lnTo>
                  <a:pt x="1063" y="519"/>
                </a:lnTo>
                <a:lnTo>
                  <a:pt x="1085" y="511"/>
                </a:lnTo>
                <a:lnTo>
                  <a:pt x="1109" y="509"/>
                </a:lnTo>
                <a:close/>
                <a:moveTo>
                  <a:pt x="1655" y="393"/>
                </a:moveTo>
                <a:lnTo>
                  <a:pt x="1620" y="396"/>
                </a:lnTo>
                <a:lnTo>
                  <a:pt x="1586" y="405"/>
                </a:lnTo>
                <a:lnTo>
                  <a:pt x="1555" y="418"/>
                </a:lnTo>
                <a:lnTo>
                  <a:pt x="1527" y="436"/>
                </a:lnTo>
                <a:lnTo>
                  <a:pt x="1501" y="458"/>
                </a:lnTo>
                <a:lnTo>
                  <a:pt x="1479" y="483"/>
                </a:lnTo>
                <a:lnTo>
                  <a:pt x="1461" y="512"/>
                </a:lnTo>
                <a:lnTo>
                  <a:pt x="1448" y="543"/>
                </a:lnTo>
                <a:lnTo>
                  <a:pt x="1440" y="576"/>
                </a:lnTo>
                <a:lnTo>
                  <a:pt x="1437" y="611"/>
                </a:lnTo>
                <a:lnTo>
                  <a:pt x="1440" y="646"/>
                </a:lnTo>
                <a:lnTo>
                  <a:pt x="1448" y="680"/>
                </a:lnTo>
                <a:lnTo>
                  <a:pt x="1461" y="711"/>
                </a:lnTo>
                <a:lnTo>
                  <a:pt x="1479" y="740"/>
                </a:lnTo>
                <a:lnTo>
                  <a:pt x="1501" y="765"/>
                </a:lnTo>
                <a:lnTo>
                  <a:pt x="1527" y="787"/>
                </a:lnTo>
                <a:lnTo>
                  <a:pt x="1555" y="805"/>
                </a:lnTo>
                <a:lnTo>
                  <a:pt x="1586" y="818"/>
                </a:lnTo>
                <a:lnTo>
                  <a:pt x="1620" y="826"/>
                </a:lnTo>
                <a:lnTo>
                  <a:pt x="1655" y="829"/>
                </a:lnTo>
                <a:lnTo>
                  <a:pt x="1690" y="826"/>
                </a:lnTo>
                <a:lnTo>
                  <a:pt x="1723" y="818"/>
                </a:lnTo>
                <a:lnTo>
                  <a:pt x="1754" y="805"/>
                </a:lnTo>
                <a:lnTo>
                  <a:pt x="1783" y="787"/>
                </a:lnTo>
                <a:lnTo>
                  <a:pt x="1809" y="765"/>
                </a:lnTo>
                <a:lnTo>
                  <a:pt x="1831" y="740"/>
                </a:lnTo>
                <a:lnTo>
                  <a:pt x="1848" y="711"/>
                </a:lnTo>
                <a:lnTo>
                  <a:pt x="1861" y="680"/>
                </a:lnTo>
                <a:lnTo>
                  <a:pt x="1870" y="646"/>
                </a:lnTo>
                <a:lnTo>
                  <a:pt x="1873" y="611"/>
                </a:lnTo>
                <a:lnTo>
                  <a:pt x="1870" y="576"/>
                </a:lnTo>
                <a:lnTo>
                  <a:pt x="1861" y="543"/>
                </a:lnTo>
                <a:lnTo>
                  <a:pt x="1848" y="512"/>
                </a:lnTo>
                <a:lnTo>
                  <a:pt x="1831" y="483"/>
                </a:lnTo>
                <a:lnTo>
                  <a:pt x="1809" y="458"/>
                </a:lnTo>
                <a:lnTo>
                  <a:pt x="1783" y="436"/>
                </a:lnTo>
                <a:lnTo>
                  <a:pt x="1754" y="418"/>
                </a:lnTo>
                <a:lnTo>
                  <a:pt x="1723" y="405"/>
                </a:lnTo>
                <a:lnTo>
                  <a:pt x="1690" y="396"/>
                </a:lnTo>
                <a:lnTo>
                  <a:pt x="1655" y="393"/>
                </a:lnTo>
                <a:close/>
                <a:moveTo>
                  <a:pt x="1655" y="236"/>
                </a:moveTo>
                <a:lnTo>
                  <a:pt x="1702" y="238"/>
                </a:lnTo>
                <a:lnTo>
                  <a:pt x="1747" y="247"/>
                </a:lnTo>
                <a:lnTo>
                  <a:pt x="1790" y="261"/>
                </a:lnTo>
                <a:lnTo>
                  <a:pt x="1832" y="279"/>
                </a:lnTo>
                <a:lnTo>
                  <a:pt x="1870" y="303"/>
                </a:lnTo>
                <a:lnTo>
                  <a:pt x="1905" y="330"/>
                </a:lnTo>
                <a:lnTo>
                  <a:pt x="1936" y="361"/>
                </a:lnTo>
                <a:lnTo>
                  <a:pt x="1964" y="396"/>
                </a:lnTo>
                <a:lnTo>
                  <a:pt x="1987" y="435"/>
                </a:lnTo>
                <a:lnTo>
                  <a:pt x="2005" y="476"/>
                </a:lnTo>
                <a:lnTo>
                  <a:pt x="2019" y="519"/>
                </a:lnTo>
                <a:lnTo>
                  <a:pt x="2028" y="564"/>
                </a:lnTo>
                <a:lnTo>
                  <a:pt x="2031" y="611"/>
                </a:lnTo>
                <a:lnTo>
                  <a:pt x="2028" y="658"/>
                </a:lnTo>
                <a:lnTo>
                  <a:pt x="2019" y="703"/>
                </a:lnTo>
                <a:lnTo>
                  <a:pt x="2005" y="748"/>
                </a:lnTo>
                <a:lnTo>
                  <a:pt x="1987" y="788"/>
                </a:lnTo>
                <a:lnTo>
                  <a:pt x="1964" y="826"/>
                </a:lnTo>
                <a:lnTo>
                  <a:pt x="1936" y="861"/>
                </a:lnTo>
                <a:lnTo>
                  <a:pt x="1905" y="892"/>
                </a:lnTo>
                <a:lnTo>
                  <a:pt x="1870" y="920"/>
                </a:lnTo>
                <a:lnTo>
                  <a:pt x="1832" y="943"/>
                </a:lnTo>
                <a:lnTo>
                  <a:pt x="1790" y="962"/>
                </a:lnTo>
                <a:lnTo>
                  <a:pt x="1747" y="976"/>
                </a:lnTo>
                <a:lnTo>
                  <a:pt x="1702" y="984"/>
                </a:lnTo>
                <a:lnTo>
                  <a:pt x="1655" y="987"/>
                </a:lnTo>
                <a:lnTo>
                  <a:pt x="1608" y="984"/>
                </a:lnTo>
                <a:lnTo>
                  <a:pt x="1562" y="976"/>
                </a:lnTo>
                <a:lnTo>
                  <a:pt x="1519" y="962"/>
                </a:lnTo>
                <a:lnTo>
                  <a:pt x="1478" y="943"/>
                </a:lnTo>
                <a:lnTo>
                  <a:pt x="1440" y="920"/>
                </a:lnTo>
                <a:lnTo>
                  <a:pt x="1405" y="893"/>
                </a:lnTo>
                <a:lnTo>
                  <a:pt x="1374" y="861"/>
                </a:lnTo>
                <a:lnTo>
                  <a:pt x="1346" y="826"/>
                </a:lnTo>
                <a:lnTo>
                  <a:pt x="1323" y="789"/>
                </a:lnTo>
                <a:lnTo>
                  <a:pt x="1304" y="748"/>
                </a:lnTo>
                <a:lnTo>
                  <a:pt x="1291" y="704"/>
                </a:lnTo>
                <a:lnTo>
                  <a:pt x="1282" y="658"/>
                </a:lnTo>
                <a:lnTo>
                  <a:pt x="1279" y="611"/>
                </a:lnTo>
                <a:lnTo>
                  <a:pt x="1282" y="564"/>
                </a:lnTo>
                <a:lnTo>
                  <a:pt x="1291" y="519"/>
                </a:lnTo>
                <a:lnTo>
                  <a:pt x="1304" y="476"/>
                </a:lnTo>
                <a:lnTo>
                  <a:pt x="1323" y="435"/>
                </a:lnTo>
                <a:lnTo>
                  <a:pt x="1346" y="396"/>
                </a:lnTo>
                <a:lnTo>
                  <a:pt x="1374" y="362"/>
                </a:lnTo>
                <a:lnTo>
                  <a:pt x="1405" y="330"/>
                </a:lnTo>
                <a:lnTo>
                  <a:pt x="1440" y="303"/>
                </a:lnTo>
                <a:lnTo>
                  <a:pt x="1478" y="279"/>
                </a:lnTo>
                <a:lnTo>
                  <a:pt x="1519" y="261"/>
                </a:lnTo>
                <a:lnTo>
                  <a:pt x="1562" y="247"/>
                </a:lnTo>
                <a:lnTo>
                  <a:pt x="1608" y="238"/>
                </a:lnTo>
                <a:lnTo>
                  <a:pt x="1655" y="236"/>
                </a:lnTo>
                <a:close/>
                <a:moveTo>
                  <a:pt x="1013" y="146"/>
                </a:moveTo>
                <a:lnTo>
                  <a:pt x="1016" y="162"/>
                </a:lnTo>
                <a:lnTo>
                  <a:pt x="1016" y="178"/>
                </a:lnTo>
                <a:lnTo>
                  <a:pt x="1013" y="209"/>
                </a:lnTo>
                <a:lnTo>
                  <a:pt x="1005" y="238"/>
                </a:lnTo>
                <a:lnTo>
                  <a:pt x="992" y="265"/>
                </a:lnTo>
                <a:lnTo>
                  <a:pt x="975" y="289"/>
                </a:lnTo>
                <a:lnTo>
                  <a:pt x="954" y="310"/>
                </a:lnTo>
                <a:lnTo>
                  <a:pt x="929" y="327"/>
                </a:lnTo>
                <a:lnTo>
                  <a:pt x="902" y="340"/>
                </a:lnTo>
                <a:lnTo>
                  <a:pt x="873" y="348"/>
                </a:lnTo>
                <a:lnTo>
                  <a:pt x="842" y="351"/>
                </a:lnTo>
                <a:lnTo>
                  <a:pt x="827" y="350"/>
                </a:lnTo>
                <a:lnTo>
                  <a:pt x="812" y="348"/>
                </a:lnTo>
                <a:lnTo>
                  <a:pt x="812" y="875"/>
                </a:lnTo>
                <a:lnTo>
                  <a:pt x="813" y="875"/>
                </a:lnTo>
                <a:lnTo>
                  <a:pt x="843" y="872"/>
                </a:lnTo>
                <a:lnTo>
                  <a:pt x="874" y="875"/>
                </a:lnTo>
                <a:lnTo>
                  <a:pt x="903" y="883"/>
                </a:lnTo>
                <a:lnTo>
                  <a:pt x="930" y="896"/>
                </a:lnTo>
                <a:lnTo>
                  <a:pt x="954" y="913"/>
                </a:lnTo>
                <a:lnTo>
                  <a:pt x="976" y="934"/>
                </a:lnTo>
                <a:lnTo>
                  <a:pt x="993" y="958"/>
                </a:lnTo>
                <a:lnTo>
                  <a:pt x="1006" y="985"/>
                </a:lnTo>
                <a:lnTo>
                  <a:pt x="1014" y="1015"/>
                </a:lnTo>
                <a:lnTo>
                  <a:pt x="1017" y="1046"/>
                </a:lnTo>
                <a:lnTo>
                  <a:pt x="1016" y="1062"/>
                </a:lnTo>
                <a:lnTo>
                  <a:pt x="1014" y="1078"/>
                </a:lnTo>
                <a:lnTo>
                  <a:pt x="2282" y="1078"/>
                </a:lnTo>
                <a:lnTo>
                  <a:pt x="2281" y="1056"/>
                </a:lnTo>
                <a:lnTo>
                  <a:pt x="2283" y="1025"/>
                </a:lnTo>
                <a:lnTo>
                  <a:pt x="2292" y="995"/>
                </a:lnTo>
                <a:lnTo>
                  <a:pt x="2304" y="968"/>
                </a:lnTo>
                <a:lnTo>
                  <a:pt x="2321" y="944"/>
                </a:lnTo>
                <a:lnTo>
                  <a:pt x="2342" y="923"/>
                </a:lnTo>
                <a:lnTo>
                  <a:pt x="2367" y="906"/>
                </a:lnTo>
                <a:lnTo>
                  <a:pt x="2394" y="893"/>
                </a:lnTo>
                <a:lnTo>
                  <a:pt x="2424" y="885"/>
                </a:lnTo>
                <a:lnTo>
                  <a:pt x="2455" y="882"/>
                </a:lnTo>
                <a:lnTo>
                  <a:pt x="2476" y="884"/>
                </a:lnTo>
                <a:lnTo>
                  <a:pt x="2497" y="888"/>
                </a:lnTo>
                <a:lnTo>
                  <a:pt x="2497" y="356"/>
                </a:lnTo>
                <a:lnTo>
                  <a:pt x="2476" y="360"/>
                </a:lnTo>
                <a:lnTo>
                  <a:pt x="2455" y="361"/>
                </a:lnTo>
                <a:lnTo>
                  <a:pt x="2424" y="358"/>
                </a:lnTo>
                <a:lnTo>
                  <a:pt x="2394" y="350"/>
                </a:lnTo>
                <a:lnTo>
                  <a:pt x="2367" y="337"/>
                </a:lnTo>
                <a:lnTo>
                  <a:pt x="2342" y="320"/>
                </a:lnTo>
                <a:lnTo>
                  <a:pt x="2321" y="299"/>
                </a:lnTo>
                <a:lnTo>
                  <a:pt x="2304" y="275"/>
                </a:lnTo>
                <a:lnTo>
                  <a:pt x="2292" y="248"/>
                </a:lnTo>
                <a:lnTo>
                  <a:pt x="2283" y="219"/>
                </a:lnTo>
                <a:lnTo>
                  <a:pt x="2281" y="188"/>
                </a:lnTo>
                <a:lnTo>
                  <a:pt x="2282" y="167"/>
                </a:lnTo>
                <a:lnTo>
                  <a:pt x="2286" y="146"/>
                </a:lnTo>
                <a:lnTo>
                  <a:pt x="1013" y="146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2"/>
                </a:lnTo>
                <a:lnTo>
                  <a:pt x="2532" y="10"/>
                </a:lnTo>
                <a:lnTo>
                  <a:pt x="2558" y="23"/>
                </a:lnTo>
                <a:lnTo>
                  <a:pt x="2582" y="40"/>
                </a:lnTo>
                <a:lnTo>
                  <a:pt x="2603" y="60"/>
                </a:lnTo>
                <a:lnTo>
                  <a:pt x="2620" y="84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1"/>
                </a:lnTo>
                <a:lnTo>
                  <a:pt x="2644" y="1053"/>
                </a:lnTo>
                <a:lnTo>
                  <a:pt x="2641" y="1083"/>
                </a:lnTo>
                <a:lnTo>
                  <a:pt x="2633" y="1112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3"/>
                </a:lnTo>
                <a:lnTo>
                  <a:pt x="2558" y="1200"/>
                </a:lnTo>
                <a:lnTo>
                  <a:pt x="2532" y="1213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1"/>
                </a:lnTo>
                <a:lnTo>
                  <a:pt x="778" y="1213"/>
                </a:lnTo>
                <a:lnTo>
                  <a:pt x="752" y="1200"/>
                </a:lnTo>
                <a:lnTo>
                  <a:pt x="728" y="1183"/>
                </a:lnTo>
                <a:lnTo>
                  <a:pt x="707" y="1162"/>
                </a:lnTo>
                <a:lnTo>
                  <a:pt x="689" y="1139"/>
                </a:lnTo>
                <a:lnTo>
                  <a:pt x="676" y="1112"/>
                </a:lnTo>
                <a:lnTo>
                  <a:pt x="668" y="1083"/>
                </a:lnTo>
                <a:lnTo>
                  <a:pt x="666" y="1053"/>
                </a:lnTo>
                <a:lnTo>
                  <a:pt x="666" y="171"/>
                </a:lnTo>
                <a:lnTo>
                  <a:pt x="668" y="140"/>
                </a:lnTo>
                <a:lnTo>
                  <a:pt x="676" y="111"/>
                </a:lnTo>
                <a:lnTo>
                  <a:pt x="689" y="84"/>
                </a:lnTo>
                <a:lnTo>
                  <a:pt x="707" y="61"/>
                </a:lnTo>
                <a:lnTo>
                  <a:pt x="727" y="40"/>
                </a:lnTo>
                <a:lnTo>
                  <a:pt x="751" y="23"/>
                </a:lnTo>
                <a:lnTo>
                  <a:pt x="778" y="10"/>
                </a:lnTo>
                <a:lnTo>
                  <a:pt x="807" y="2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56"/>
          <p:cNvSpPr>
            <a:spLocks noEditPoints="1"/>
          </p:cNvSpPr>
          <p:nvPr/>
        </p:nvSpPr>
        <p:spPr bwMode="auto">
          <a:xfrm>
            <a:off x="1589551" y="5776913"/>
            <a:ext cx="584200" cy="554038"/>
          </a:xfrm>
          <a:custGeom>
            <a:avLst/>
            <a:gdLst>
              <a:gd name="T0" fmla="*/ 2057 w 3309"/>
              <a:gd name="T1" fmla="*/ 2015 h 3141"/>
              <a:gd name="T2" fmla="*/ 1142 w 3309"/>
              <a:gd name="T3" fmla="*/ 1874 h 3141"/>
              <a:gd name="T4" fmla="*/ 2320 w 3309"/>
              <a:gd name="T5" fmla="*/ 1742 h 3141"/>
              <a:gd name="T6" fmla="*/ 880 w 3309"/>
              <a:gd name="T7" fmla="*/ 1616 h 3141"/>
              <a:gd name="T8" fmla="*/ 2597 w 3309"/>
              <a:gd name="T9" fmla="*/ 1465 h 3141"/>
              <a:gd name="T10" fmla="*/ 736 w 3309"/>
              <a:gd name="T11" fmla="*/ 1362 h 3141"/>
              <a:gd name="T12" fmla="*/ 586 w 3309"/>
              <a:gd name="T13" fmla="*/ 1369 h 3141"/>
              <a:gd name="T14" fmla="*/ 508 w 3309"/>
              <a:gd name="T15" fmla="*/ 1293 h 3141"/>
              <a:gd name="T16" fmla="*/ 2776 w 3309"/>
              <a:gd name="T17" fmla="*/ 1410 h 3141"/>
              <a:gd name="T18" fmla="*/ 2750 w 3309"/>
              <a:gd name="T19" fmla="*/ 1280 h 3141"/>
              <a:gd name="T20" fmla="*/ 383 w 3309"/>
              <a:gd name="T21" fmla="*/ 1121 h 3141"/>
              <a:gd name="T22" fmla="*/ 429 w 3309"/>
              <a:gd name="T23" fmla="*/ 1486 h 3141"/>
              <a:gd name="T24" fmla="*/ 337 w 3309"/>
              <a:gd name="T25" fmla="*/ 1175 h 3141"/>
              <a:gd name="T26" fmla="*/ 2943 w 3309"/>
              <a:gd name="T27" fmla="*/ 1425 h 3141"/>
              <a:gd name="T28" fmla="*/ 2872 w 3309"/>
              <a:gd name="T29" fmla="*/ 1368 h 3141"/>
              <a:gd name="T30" fmla="*/ 112 w 3309"/>
              <a:gd name="T31" fmla="*/ 960 h 3141"/>
              <a:gd name="T32" fmla="*/ 241 w 3309"/>
              <a:gd name="T33" fmla="*/ 1176 h 3141"/>
              <a:gd name="T34" fmla="*/ 316 w 3309"/>
              <a:gd name="T35" fmla="*/ 1713 h 3141"/>
              <a:gd name="T36" fmla="*/ 582 w 3309"/>
              <a:gd name="T37" fmla="*/ 2163 h 3141"/>
              <a:gd name="T38" fmla="*/ 714 w 3309"/>
              <a:gd name="T39" fmla="*/ 2281 h 3141"/>
              <a:gd name="T40" fmla="*/ 466 w 3309"/>
              <a:gd name="T41" fmla="*/ 1596 h 3141"/>
              <a:gd name="T42" fmla="*/ 1005 w 3309"/>
              <a:gd name="T43" fmla="*/ 2094 h 3141"/>
              <a:gd name="T44" fmla="*/ 1348 w 3309"/>
              <a:gd name="T45" fmla="*/ 2562 h 3141"/>
              <a:gd name="T46" fmla="*/ 1330 w 3309"/>
              <a:gd name="T47" fmla="*/ 3123 h 3141"/>
              <a:gd name="T48" fmla="*/ 173 w 3309"/>
              <a:gd name="T49" fmla="*/ 2159 h 3141"/>
              <a:gd name="T50" fmla="*/ 43 w 3309"/>
              <a:gd name="T51" fmla="*/ 986 h 3141"/>
              <a:gd name="T52" fmla="*/ 3306 w 3309"/>
              <a:gd name="T53" fmla="*/ 1055 h 3141"/>
              <a:gd name="T54" fmla="*/ 2577 w 3309"/>
              <a:gd name="T55" fmla="*/ 3094 h 3141"/>
              <a:gd name="T56" fmla="*/ 1949 w 3309"/>
              <a:gd name="T57" fmla="*/ 2731 h 3141"/>
              <a:gd name="T58" fmla="*/ 2006 w 3309"/>
              <a:gd name="T59" fmla="*/ 2433 h 3141"/>
              <a:gd name="T60" fmla="*/ 2372 w 3309"/>
              <a:gd name="T61" fmla="*/ 2027 h 3141"/>
              <a:gd name="T62" fmla="*/ 2899 w 3309"/>
              <a:gd name="T63" fmla="*/ 1672 h 3141"/>
              <a:gd name="T64" fmla="*/ 2639 w 3309"/>
              <a:gd name="T65" fmla="*/ 2286 h 3141"/>
              <a:gd name="T66" fmla="*/ 2806 w 3309"/>
              <a:gd name="T67" fmla="*/ 2044 h 3141"/>
              <a:gd name="T68" fmla="*/ 3028 w 3309"/>
              <a:gd name="T69" fmla="*/ 1577 h 3141"/>
              <a:gd name="T70" fmla="*/ 3083 w 3309"/>
              <a:gd name="T71" fmla="*/ 1101 h 3141"/>
              <a:gd name="T72" fmla="*/ 2265 w 3309"/>
              <a:gd name="T73" fmla="*/ 531 h 3141"/>
              <a:gd name="T74" fmla="*/ 2156 w 3309"/>
              <a:gd name="T75" fmla="*/ 705 h 3141"/>
              <a:gd name="T76" fmla="*/ 1109 w 3309"/>
              <a:gd name="T77" fmla="*/ 509 h 3141"/>
              <a:gd name="T78" fmla="*/ 1132 w 3309"/>
              <a:gd name="T79" fmla="*/ 712 h 3141"/>
              <a:gd name="T80" fmla="*/ 1063 w 3309"/>
              <a:gd name="T81" fmla="*/ 519 h 3141"/>
              <a:gd name="T82" fmla="*/ 1554 w 3309"/>
              <a:gd name="T83" fmla="*/ 434 h 3141"/>
              <a:gd name="T84" fmla="*/ 1670 w 3309"/>
              <a:gd name="T85" fmla="*/ 661 h 3141"/>
              <a:gd name="T86" fmla="*/ 1631 w 3309"/>
              <a:gd name="T87" fmla="*/ 752 h 3141"/>
              <a:gd name="T88" fmla="*/ 1508 w 3309"/>
              <a:gd name="T89" fmla="*/ 698 h 3141"/>
              <a:gd name="T90" fmla="*/ 1634 w 3309"/>
              <a:gd name="T91" fmla="*/ 887 h 3141"/>
              <a:gd name="T92" fmla="*/ 1753 w 3309"/>
              <a:gd name="T93" fmla="*/ 808 h 3141"/>
              <a:gd name="T94" fmla="*/ 1668 w 3309"/>
              <a:gd name="T95" fmla="*/ 573 h 3141"/>
              <a:gd name="T96" fmla="*/ 1684 w 3309"/>
              <a:gd name="T97" fmla="*/ 477 h 3141"/>
              <a:gd name="T98" fmla="*/ 1800 w 3309"/>
              <a:gd name="T99" fmla="*/ 526 h 3141"/>
              <a:gd name="T100" fmla="*/ 1696 w 3309"/>
              <a:gd name="T101" fmla="*/ 339 h 3141"/>
              <a:gd name="T102" fmla="*/ 1963 w 3309"/>
              <a:gd name="T103" fmla="*/ 398 h 3141"/>
              <a:gd name="T104" fmla="*/ 1870 w 3309"/>
              <a:gd name="T105" fmla="*/ 920 h 3141"/>
              <a:gd name="T106" fmla="*/ 1347 w 3309"/>
              <a:gd name="T107" fmla="*/ 827 h 3141"/>
              <a:gd name="T108" fmla="*/ 1440 w 3309"/>
              <a:gd name="T109" fmla="*/ 304 h 3141"/>
              <a:gd name="T110" fmla="*/ 954 w 3309"/>
              <a:gd name="T111" fmla="*/ 311 h 3141"/>
              <a:gd name="T112" fmla="*/ 975 w 3309"/>
              <a:gd name="T113" fmla="*/ 934 h 3141"/>
              <a:gd name="T114" fmla="*/ 2342 w 3309"/>
              <a:gd name="T115" fmla="*/ 924 h 3141"/>
              <a:gd name="T116" fmla="*/ 2342 w 3309"/>
              <a:gd name="T117" fmla="*/ 321 h 3141"/>
              <a:gd name="T118" fmla="*/ 2558 w 3309"/>
              <a:gd name="T119" fmla="*/ 23 h 3141"/>
              <a:gd name="T120" fmla="*/ 2558 w 3309"/>
              <a:gd name="T121" fmla="*/ 1201 h 3141"/>
              <a:gd name="T122" fmla="*/ 666 w 3309"/>
              <a:gd name="T123" fmla="*/ 1053 h 3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9" h="3141">
                <a:moveTo>
                  <a:pt x="1162" y="1871"/>
                </a:moveTo>
                <a:lnTo>
                  <a:pt x="2038" y="1871"/>
                </a:lnTo>
                <a:lnTo>
                  <a:pt x="2057" y="1874"/>
                </a:lnTo>
                <a:lnTo>
                  <a:pt x="2076" y="1881"/>
                </a:lnTo>
                <a:lnTo>
                  <a:pt x="2091" y="1893"/>
                </a:lnTo>
                <a:lnTo>
                  <a:pt x="2102" y="1907"/>
                </a:lnTo>
                <a:lnTo>
                  <a:pt x="2109" y="1925"/>
                </a:lnTo>
                <a:lnTo>
                  <a:pt x="2112" y="1944"/>
                </a:lnTo>
                <a:lnTo>
                  <a:pt x="2109" y="1964"/>
                </a:lnTo>
                <a:lnTo>
                  <a:pt x="2102" y="1981"/>
                </a:lnTo>
                <a:lnTo>
                  <a:pt x="2091" y="1996"/>
                </a:lnTo>
                <a:lnTo>
                  <a:pt x="2076" y="2007"/>
                </a:lnTo>
                <a:lnTo>
                  <a:pt x="2057" y="2015"/>
                </a:lnTo>
                <a:lnTo>
                  <a:pt x="2038" y="2017"/>
                </a:lnTo>
                <a:lnTo>
                  <a:pt x="1162" y="2017"/>
                </a:lnTo>
                <a:lnTo>
                  <a:pt x="1142" y="2015"/>
                </a:lnTo>
                <a:lnTo>
                  <a:pt x="1125" y="2007"/>
                </a:lnTo>
                <a:lnTo>
                  <a:pt x="1110" y="1996"/>
                </a:lnTo>
                <a:lnTo>
                  <a:pt x="1099" y="1981"/>
                </a:lnTo>
                <a:lnTo>
                  <a:pt x="1092" y="1964"/>
                </a:lnTo>
                <a:lnTo>
                  <a:pt x="1089" y="1944"/>
                </a:lnTo>
                <a:lnTo>
                  <a:pt x="1092" y="1925"/>
                </a:lnTo>
                <a:lnTo>
                  <a:pt x="1099" y="1907"/>
                </a:lnTo>
                <a:lnTo>
                  <a:pt x="1110" y="1893"/>
                </a:lnTo>
                <a:lnTo>
                  <a:pt x="1125" y="1881"/>
                </a:lnTo>
                <a:lnTo>
                  <a:pt x="1142" y="1874"/>
                </a:lnTo>
                <a:lnTo>
                  <a:pt x="1162" y="1871"/>
                </a:lnTo>
                <a:close/>
                <a:moveTo>
                  <a:pt x="917" y="1606"/>
                </a:moveTo>
                <a:lnTo>
                  <a:pt x="2283" y="1606"/>
                </a:lnTo>
                <a:lnTo>
                  <a:pt x="2303" y="1608"/>
                </a:lnTo>
                <a:lnTo>
                  <a:pt x="2320" y="1616"/>
                </a:lnTo>
                <a:lnTo>
                  <a:pt x="2335" y="1627"/>
                </a:lnTo>
                <a:lnTo>
                  <a:pt x="2347" y="1642"/>
                </a:lnTo>
                <a:lnTo>
                  <a:pt x="2355" y="1659"/>
                </a:lnTo>
                <a:lnTo>
                  <a:pt x="2357" y="1679"/>
                </a:lnTo>
                <a:lnTo>
                  <a:pt x="2355" y="1698"/>
                </a:lnTo>
                <a:lnTo>
                  <a:pt x="2347" y="1716"/>
                </a:lnTo>
                <a:lnTo>
                  <a:pt x="2335" y="1730"/>
                </a:lnTo>
                <a:lnTo>
                  <a:pt x="2320" y="1742"/>
                </a:lnTo>
                <a:lnTo>
                  <a:pt x="2303" y="1749"/>
                </a:lnTo>
                <a:lnTo>
                  <a:pt x="2283" y="1752"/>
                </a:lnTo>
                <a:lnTo>
                  <a:pt x="917" y="1752"/>
                </a:lnTo>
                <a:lnTo>
                  <a:pt x="898" y="1749"/>
                </a:lnTo>
                <a:lnTo>
                  <a:pt x="880" y="1742"/>
                </a:lnTo>
                <a:lnTo>
                  <a:pt x="866" y="1730"/>
                </a:lnTo>
                <a:lnTo>
                  <a:pt x="854" y="1716"/>
                </a:lnTo>
                <a:lnTo>
                  <a:pt x="847" y="1698"/>
                </a:lnTo>
                <a:lnTo>
                  <a:pt x="844" y="1679"/>
                </a:lnTo>
                <a:lnTo>
                  <a:pt x="847" y="1659"/>
                </a:lnTo>
                <a:lnTo>
                  <a:pt x="854" y="1642"/>
                </a:lnTo>
                <a:lnTo>
                  <a:pt x="866" y="1627"/>
                </a:lnTo>
                <a:lnTo>
                  <a:pt x="880" y="1616"/>
                </a:lnTo>
                <a:lnTo>
                  <a:pt x="898" y="1608"/>
                </a:lnTo>
                <a:lnTo>
                  <a:pt x="917" y="1606"/>
                </a:lnTo>
                <a:close/>
                <a:moveTo>
                  <a:pt x="788" y="1341"/>
                </a:moveTo>
                <a:lnTo>
                  <a:pt x="2546" y="1341"/>
                </a:lnTo>
                <a:lnTo>
                  <a:pt x="2565" y="1343"/>
                </a:lnTo>
                <a:lnTo>
                  <a:pt x="2583" y="1351"/>
                </a:lnTo>
                <a:lnTo>
                  <a:pt x="2597" y="1362"/>
                </a:lnTo>
                <a:lnTo>
                  <a:pt x="2609" y="1377"/>
                </a:lnTo>
                <a:lnTo>
                  <a:pt x="2616" y="1394"/>
                </a:lnTo>
                <a:lnTo>
                  <a:pt x="2619" y="1414"/>
                </a:lnTo>
                <a:lnTo>
                  <a:pt x="2616" y="1433"/>
                </a:lnTo>
                <a:lnTo>
                  <a:pt x="2609" y="1451"/>
                </a:lnTo>
                <a:lnTo>
                  <a:pt x="2597" y="1465"/>
                </a:lnTo>
                <a:lnTo>
                  <a:pt x="2583" y="1477"/>
                </a:lnTo>
                <a:lnTo>
                  <a:pt x="2565" y="1484"/>
                </a:lnTo>
                <a:lnTo>
                  <a:pt x="2546" y="1487"/>
                </a:lnTo>
                <a:lnTo>
                  <a:pt x="788" y="1487"/>
                </a:lnTo>
                <a:lnTo>
                  <a:pt x="768" y="1484"/>
                </a:lnTo>
                <a:lnTo>
                  <a:pt x="751" y="1477"/>
                </a:lnTo>
                <a:lnTo>
                  <a:pt x="736" y="1465"/>
                </a:lnTo>
                <a:lnTo>
                  <a:pt x="725" y="1451"/>
                </a:lnTo>
                <a:lnTo>
                  <a:pt x="717" y="1433"/>
                </a:lnTo>
                <a:lnTo>
                  <a:pt x="715" y="1414"/>
                </a:lnTo>
                <a:lnTo>
                  <a:pt x="717" y="1394"/>
                </a:lnTo>
                <a:lnTo>
                  <a:pt x="725" y="1377"/>
                </a:lnTo>
                <a:lnTo>
                  <a:pt x="736" y="1362"/>
                </a:lnTo>
                <a:lnTo>
                  <a:pt x="751" y="1351"/>
                </a:lnTo>
                <a:lnTo>
                  <a:pt x="768" y="1343"/>
                </a:lnTo>
                <a:lnTo>
                  <a:pt x="788" y="1341"/>
                </a:lnTo>
                <a:close/>
                <a:moveTo>
                  <a:pt x="477" y="1173"/>
                </a:moveTo>
                <a:lnTo>
                  <a:pt x="500" y="1183"/>
                </a:lnTo>
                <a:lnTo>
                  <a:pt x="519" y="1197"/>
                </a:lnTo>
                <a:lnTo>
                  <a:pt x="534" y="1215"/>
                </a:lnTo>
                <a:lnTo>
                  <a:pt x="546" y="1236"/>
                </a:lnTo>
                <a:lnTo>
                  <a:pt x="555" y="1260"/>
                </a:lnTo>
                <a:lnTo>
                  <a:pt x="561" y="1282"/>
                </a:lnTo>
                <a:lnTo>
                  <a:pt x="569" y="1309"/>
                </a:lnTo>
                <a:lnTo>
                  <a:pt x="577" y="1338"/>
                </a:lnTo>
                <a:lnTo>
                  <a:pt x="586" y="1369"/>
                </a:lnTo>
                <a:lnTo>
                  <a:pt x="595" y="1400"/>
                </a:lnTo>
                <a:lnTo>
                  <a:pt x="603" y="1429"/>
                </a:lnTo>
                <a:lnTo>
                  <a:pt x="609" y="1456"/>
                </a:lnTo>
                <a:lnTo>
                  <a:pt x="614" y="1479"/>
                </a:lnTo>
                <a:lnTo>
                  <a:pt x="577" y="1469"/>
                </a:lnTo>
                <a:lnTo>
                  <a:pt x="540" y="1464"/>
                </a:lnTo>
                <a:lnTo>
                  <a:pt x="540" y="1458"/>
                </a:lnTo>
                <a:lnTo>
                  <a:pt x="539" y="1452"/>
                </a:lnTo>
                <a:lnTo>
                  <a:pt x="534" y="1411"/>
                </a:lnTo>
                <a:lnTo>
                  <a:pt x="530" y="1386"/>
                </a:lnTo>
                <a:lnTo>
                  <a:pt x="524" y="1357"/>
                </a:lnTo>
                <a:lnTo>
                  <a:pt x="516" y="1326"/>
                </a:lnTo>
                <a:lnTo>
                  <a:pt x="508" y="1293"/>
                </a:lnTo>
                <a:lnTo>
                  <a:pt x="499" y="1259"/>
                </a:lnTo>
                <a:lnTo>
                  <a:pt x="491" y="1228"/>
                </a:lnTo>
                <a:lnTo>
                  <a:pt x="483" y="1198"/>
                </a:lnTo>
                <a:lnTo>
                  <a:pt x="477" y="1173"/>
                </a:lnTo>
                <a:close/>
                <a:moveTo>
                  <a:pt x="2833" y="1172"/>
                </a:moveTo>
                <a:lnTo>
                  <a:pt x="2827" y="1197"/>
                </a:lnTo>
                <a:lnTo>
                  <a:pt x="2819" y="1227"/>
                </a:lnTo>
                <a:lnTo>
                  <a:pt x="2811" y="1258"/>
                </a:lnTo>
                <a:lnTo>
                  <a:pt x="2802" y="1292"/>
                </a:lnTo>
                <a:lnTo>
                  <a:pt x="2794" y="1325"/>
                </a:lnTo>
                <a:lnTo>
                  <a:pt x="2787" y="1356"/>
                </a:lnTo>
                <a:lnTo>
                  <a:pt x="2780" y="1385"/>
                </a:lnTo>
                <a:lnTo>
                  <a:pt x="2776" y="1410"/>
                </a:lnTo>
                <a:lnTo>
                  <a:pt x="2771" y="1451"/>
                </a:lnTo>
                <a:lnTo>
                  <a:pt x="2770" y="1457"/>
                </a:lnTo>
                <a:lnTo>
                  <a:pt x="2770" y="1463"/>
                </a:lnTo>
                <a:lnTo>
                  <a:pt x="2745" y="1465"/>
                </a:lnTo>
                <a:lnTo>
                  <a:pt x="2721" y="1470"/>
                </a:lnTo>
                <a:lnTo>
                  <a:pt x="2697" y="1478"/>
                </a:lnTo>
                <a:lnTo>
                  <a:pt x="2701" y="1455"/>
                </a:lnTo>
                <a:lnTo>
                  <a:pt x="2707" y="1428"/>
                </a:lnTo>
                <a:lnTo>
                  <a:pt x="2715" y="1398"/>
                </a:lnTo>
                <a:lnTo>
                  <a:pt x="2724" y="1367"/>
                </a:lnTo>
                <a:lnTo>
                  <a:pt x="2733" y="1337"/>
                </a:lnTo>
                <a:lnTo>
                  <a:pt x="2742" y="1308"/>
                </a:lnTo>
                <a:lnTo>
                  <a:pt x="2750" y="1280"/>
                </a:lnTo>
                <a:lnTo>
                  <a:pt x="2756" y="1258"/>
                </a:lnTo>
                <a:lnTo>
                  <a:pt x="2763" y="1238"/>
                </a:lnTo>
                <a:lnTo>
                  <a:pt x="2771" y="1220"/>
                </a:lnTo>
                <a:lnTo>
                  <a:pt x="2783" y="1204"/>
                </a:lnTo>
                <a:lnTo>
                  <a:pt x="2797" y="1191"/>
                </a:lnTo>
                <a:lnTo>
                  <a:pt x="2813" y="1180"/>
                </a:lnTo>
                <a:lnTo>
                  <a:pt x="2833" y="1172"/>
                </a:lnTo>
                <a:close/>
                <a:moveTo>
                  <a:pt x="312" y="1054"/>
                </a:moveTo>
                <a:lnTo>
                  <a:pt x="331" y="1062"/>
                </a:lnTo>
                <a:lnTo>
                  <a:pt x="348" y="1073"/>
                </a:lnTo>
                <a:lnTo>
                  <a:pt x="362" y="1087"/>
                </a:lnTo>
                <a:lnTo>
                  <a:pt x="374" y="1103"/>
                </a:lnTo>
                <a:lnTo>
                  <a:pt x="383" y="1121"/>
                </a:lnTo>
                <a:lnTo>
                  <a:pt x="390" y="1141"/>
                </a:lnTo>
                <a:lnTo>
                  <a:pt x="398" y="1172"/>
                </a:lnTo>
                <a:lnTo>
                  <a:pt x="406" y="1207"/>
                </a:lnTo>
                <a:lnTo>
                  <a:pt x="415" y="1245"/>
                </a:lnTo>
                <a:lnTo>
                  <a:pt x="423" y="1286"/>
                </a:lnTo>
                <a:lnTo>
                  <a:pt x="431" y="1328"/>
                </a:lnTo>
                <a:lnTo>
                  <a:pt x="438" y="1368"/>
                </a:lnTo>
                <a:lnTo>
                  <a:pt x="445" y="1407"/>
                </a:lnTo>
                <a:lnTo>
                  <a:pt x="451" y="1443"/>
                </a:lnTo>
                <a:lnTo>
                  <a:pt x="455" y="1474"/>
                </a:lnTo>
                <a:lnTo>
                  <a:pt x="454" y="1475"/>
                </a:lnTo>
                <a:lnTo>
                  <a:pt x="453" y="1476"/>
                </a:lnTo>
                <a:lnTo>
                  <a:pt x="429" y="1486"/>
                </a:lnTo>
                <a:lnTo>
                  <a:pt x="405" y="1498"/>
                </a:lnTo>
                <a:lnTo>
                  <a:pt x="388" y="1510"/>
                </a:lnTo>
                <a:lnTo>
                  <a:pt x="372" y="1523"/>
                </a:lnTo>
                <a:lnTo>
                  <a:pt x="372" y="1509"/>
                </a:lnTo>
                <a:lnTo>
                  <a:pt x="372" y="1495"/>
                </a:lnTo>
                <a:lnTo>
                  <a:pt x="370" y="1463"/>
                </a:lnTo>
                <a:lnTo>
                  <a:pt x="368" y="1425"/>
                </a:lnTo>
                <a:lnTo>
                  <a:pt x="364" y="1385"/>
                </a:lnTo>
                <a:lnTo>
                  <a:pt x="359" y="1342"/>
                </a:lnTo>
                <a:lnTo>
                  <a:pt x="354" y="1299"/>
                </a:lnTo>
                <a:lnTo>
                  <a:pt x="348" y="1255"/>
                </a:lnTo>
                <a:lnTo>
                  <a:pt x="342" y="1213"/>
                </a:lnTo>
                <a:lnTo>
                  <a:pt x="337" y="1175"/>
                </a:lnTo>
                <a:lnTo>
                  <a:pt x="331" y="1141"/>
                </a:lnTo>
                <a:lnTo>
                  <a:pt x="323" y="1098"/>
                </a:lnTo>
                <a:lnTo>
                  <a:pt x="312" y="1054"/>
                </a:lnTo>
                <a:close/>
                <a:moveTo>
                  <a:pt x="2999" y="1053"/>
                </a:moveTo>
                <a:lnTo>
                  <a:pt x="2987" y="1098"/>
                </a:lnTo>
                <a:lnTo>
                  <a:pt x="2979" y="1141"/>
                </a:lnTo>
                <a:lnTo>
                  <a:pt x="2974" y="1174"/>
                </a:lnTo>
                <a:lnTo>
                  <a:pt x="2968" y="1213"/>
                </a:lnTo>
                <a:lnTo>
                  <a:pt x="2962" y="1254"/>
                </a:lnTo>
                <a:lnTo>
                  <a:pt x="2957" y="1298"/>
                </a:lnTo>
                <a:lnTo>
                  <a:pt x="2951" y="1341"/>
                </a:lnTo>
                <a:lnTo>
                  <a:pt x="2947" y="1384"/>
                </a:lnTo>
                <a:lnTo>
                  <a:pt x="2943" y="1425"/>
                </a:lnTo>
                <a:lnTo>
                  <a:pt x="2940" y="1462"/>
                </a:lnTo>
                <a:lnTo>
                  <a:pt x="2939" y="1495"/>
                </a:lnTo>
                <a:lnTo>
                  <a:pt x="2938" y="1509"/>
                </a:lnTo>
                <a:lnTo>
                  <a:pt x="2938" y="1522"/>
                </a:lnTo>
                <a:lnTo>
                  <a:pt x="2922" y="1509"/>
                </a:lnTo>
                <a:lnTo>
                  <a:pt x="2905" y="1497"/>
                </a:lnTo>
                <a:lnTo>
                  <a:pt x="2881" y="1485"/>
                </a:lnTo>
                <a:lnTo>
                  <a:pt x="2857" y="1476"/>
                </a:lnTo>
                <a:lnTo>
                  <a:pt x="2856" y="1475"/>
                </a:lnTo>
                <a:lnTo>
                  <a:pt x="2855" y="1473"/>
                </a:lnTo>
                <a:lnTo>
                  <a:pt x="2860" y="1442"/>
                </a:lnTo>
                <a:lnTo>
                  <a:pt x="2865" y="1407"/>
                </a:lnTo>
                <a:lnTo>
                  <a:pt x="2872" y="1368"/>
                </a:lnTo>
                <a:lnTo>
                  <a:pt x="2879" y="1327"/>
                </a:lnTo>
                <a:lnTo>
                  <a:pt x="2887" y="1285"/>
                </a:lnTo>
                <a:lnTo>
                  <a:pt x="2895" y="1245"/>
                </a:lnTo>
                <a:lnTo>
                  <a:pt x="2904" y="1206"/>
                </a:lnTo>
                <a:lnTo>
                  <a:pt x="2913" y="1171"/>
                </a:lnTo>
                <a:lnTo>
                  <a:pt x="2920" y="1140"/>
                </a:lnTo>
                <a:lnTo>
                  <a:pt x="2927" y="1120"/>
                </a:lnTo>
                <a:lnTo>
                  <a:pt x="2936" y="1102"/>
                </a:lnTo>
                <a:lnTo>
                  <a:pt x="2948" y="1086"/>
                </a:lnTo>
                <a:lnTo>
                  <a:pt x="2962" y="1073"/>
                </a:lnTo>
                <a:lnTo>
                  <a:pt x="2979" y="1062"/>
                </a:lnTo>
                <a:lnTo>
                  <a:pt x="2999" y="1053"/>
                </a:lnTo>
                <a:close/>
                <a:moveTo>
                  <a:pt x="112" y="960"/>
                </a:moveTo>
                <a:lnTo>
                  <a:pt x="132" y="962"/>
                </a:lnTo>
                <a:lnTo>
                  <a:pt x="152" y="968"/>
                </a:lnTo>
                <a:lnTo>
                  <a:pt x="170" y="979"/>
                </a:lnTo>
                <a:lnTo>
                  <a:pt x="188" y="995"/>
                </a:lnTo>
                <a:lnTo>
                  <a:pt x="198" y="1011"/>
                </a:lnTo>
                <a:lnTo>
                  <a:pt x="207" y="1030"/>
                </a:lnTo>
                <a:lnTo>
                  <a:pt x="215" y="1052"/>
                </a:lnTo>
                <a:lnTo>
                  <a:pt x="221" y="1076"/>
                </a:lnTo>
                <a:lnTo>
                  <a:pt x="227" y="1101"/>
                </a:lnTo>
                <a:lnTo>
                  <a:pt x="232" y="1124"/>
                </a:lnTo>
                <a:lnTo>
                  <a:pt x="236" y="1146"/>
                </a:lnTo>
                <a:lnTo>
                  <a:pt x="239" y="1163"/>
                </a:lnTo>
                <a:lnTo>
                  <a:pt x="241" y="1176"/>
                </a:lnTo>
                <a:lnTo>
                  <a:pt x="248" y="1225"/>
                </a:lnTo>
                <a:lnTo>
                  <a:pt x="256" y="1279"/>
                </a:lnTo>
                <a:lnTo>
                  <a:pt x="263" y="1335"/>
                </a:lnTo>
                <a:lnTo>
                  <a:pt x="269" y="1392"/>
                </a:lnTo>
                <a:lnTo>
                  <a:pt x="274" y="1448"/>
                </a:lnTo>
                <a:lnTo>
                  <a:pt x="278" y="1501"/>
                </a:lnTo>
                <a:lnTo>
                  <a:pt x="280" y="1551"/>
                </a:lnTo>
                <a:lnTo>
                  <a:pt x="280" y="1563"/>
                </a:lnTo>
                <a:lnTo>
                  <a:pt x="281" y="1577"/>
                </a:lnTo>
                <a:lnTo>
                  <a:pt x="285" y="1612"/>
                </a:lnTo>
                <a:lnTo>
                  <a:pt x="292" y="1646"/>
                </a:lnTo>
                <a:lnTo>
                  <a:pt x="302" y="1680"/>
                </a:lnTo>
                <a:lnTo>
                  <a:pt x="316" y="1713"/>
                </a:lnTo>
                <a:lnTo>
                  <a:pt x="333" y="1750"/>
                </a:lnTo>
                <a:lnTo>
                  <a:pt x="352" y="1787"/>
                </a:lnTo>
                <a:lnTo>
                  <a:pt x="372" y="1824"/>
                </a:lnTo>
                <a:lnTo>
                  <a:pt x="393" y="1863"/>
                </a:lnTo>
                <a:lnTo>
                  <a:pt x="415" y="1901"/>
                </a:lnTo>
                <a:lnTo>
                  <a:pt x="437" y="1938"/>
                </a:lnTo>
                <a:lnTo>
                  <a:pt x="460" y="1974"/>
                </a:lnTo>
                <a:lnTo>
                  <a:pt x="482" y="2009"/>
                </a:lnTo>
                <a:lnTo>
                  <a:pt x="503" y="2044"/>
                </a:lnTo>
                <a:lnTo>
                  <a:pt x="525" y="2076"/>
                </a:lnTo>
                <a:lnTo>
                  <a:pt x="545" y="2107"/>
                </a:lnTo>
                <a:lnTo>
                  <a:pt x="564" y="2136"/>
                </a:lnTo>
                <a:lnTo>
                  <a:pt x="582" y="2163"/>
                </a:lnTo>
                <a:lnTo>
                  <a:pt x="599" y="2187"/>
                </a:lnTo>
                <a:lnTo>
                  <a:pt x="613" y="2208"/>
                </a:lnTo>
                <a:lnTo>
                  <a:pt x="626" y="2226"/>
                </a:lnTo>
                <a:lnTo>
                  <a:pt x="636" y="2240"/>
                </a:lnTo>
                <a:lnTo>
                  <a:pt x="643" y="2251"/>
                </a:lnTo>
                <a:lnTo>
                  <a:pt x="648" y="2257"/>
                </a:lnTo>
                <a:lnTo>
                  <a:pt x="650" y="2259"/>
                </a:lnTo>
                <a:lnTo>
                  <a:pt x="662" y="2278"/>
                </a:lnTo>
                <a:lnTo>
                  <a:pt x="670" y="2286"/>
                </a:lnTo>
                <a:lnTo>
                  <a:pt x="681" y="2291"/>
                </a:lnTo>
                <a:lnTo>
                  <a:pt x="694" y="2291"/>
                </a:lnTo>
                <a:lnTo>
                  <a:pt x="705" y="2288"/>
                </a:lnTo>
                <a:lnTo>
                  <a:pt x="714" y="2281"/>
                </a:lnTo>
                <a:lnTo>
                  <a:pt x="719" y="2272"/>
                </a:lnTo>
                <a:lnTo>
                  <a:pt x="722" y="2262"/>
                </a:lnTo>
                <a:lnTo>
                  <a:pt x="721" y="2252"/>
                </a:lnTo>
                <a:lnTo>
                  <a:pt x="717" y="2242"/>
                </a:lnTo>
                <a:lnTo>
                  <a:pt x="422" y="1760"/>
                </a:lnTo>
                <a:lnTo>
                  <a:pt x="411" y="1739"/>
                </a:lnTo>
                <a:lnTo>
                  <a:pt x="406" y="1717"/>
                </a:lnTo>
                <a:lnTo>
                  <a:pt x="406" y="1694"/>
                </a:lnTo>
                <a:lnTo>
                  <a:pt x="409" y="1671"/>
                </a:lnTo>
                <a:lnTo>
                  <a:pt x="418" y="1650"/>
                </a:lnTo>
                <a:lnTo>
                  <a:pt x="430" y="1629"/>
                </a:lnTo>
                <a:lnTo>
                  <a:pt x="446" y="1611"/>
                </a:lnTo>
                <a:lnTo>
                  <a:pt x="466" y="1596"/>
                </a:lnTo>
                <a:lnTo>
                  <a:pt x="488" y="1586"/>
                </a:lnTo>
                <a:lnTo>
                  <a:pt x="511" y="1580"/>
                </a:lnTo>
                <a:lnTo>
                  <a:pt x="535" y="1578"/>
                </a:lnTo>
                <a:lnTo>
                  <a:pt x="558" y="1581"/>
                </a:lnTo>
                <a:lnTo>
                  <a:pt x="580" y="1588"/>
                </a:lnTo>
                <a:lnTo>
                  <a:pt x="600" y="1599"/>
                </a:lnTo>
                <a:lnTo>
                  <a:pt x="617" y="1614"/>
                </a:lnTo>
                <a:lnTo>
                  <a:pt x="631" y="1632"/>
                </a:lnTo>
                <a:lnTo>
                  <a:pt x="937" y="2026"/>
                </a:lnTo>
                <a:lnTo>
                  <a:pt x="951" y="2043"/>
                </a:lnTo>
                <a:lnTo>
                  <a:pt x="969" y="2060"/>
                </a:lnTo>
                <a:lnTo>
                  <a:pt x="987" y="2078"/>
                </a:lnTo>
                <a:lnTo>
                  <a:pt x="1005" y="2094"/>
                </a:lnTo>
                <a:lnTo>
                  <a:pt x="1022" y="2108"/>
                </a:lnTo>
                <a:lnTo>
                  <a:pt x="1078" y="2151"/>
                </a:lnTo>
                <a:lnTo>
                  <a:pt x="1126" y="2193"/>
                </a:lnTo>
                <a:lnTo>
                  <a:pt x="1168" y="2235"/>
                </a:lnTo>
                <a:lnTo>
                  <a:pt x="1205" y="2277"/>
                </a:lnTo>
                <a:lnTo>
                  <a:pt x="1236" y="2317"/>
                </a:lnTo>
                <a:lnTo>
                  <a:pt x="1263" y="2357"/>
                </a:lnTo>
                <a:lnTo>
                  <a:pt x="1285" y="2395"/>
                </a:lnTo>
                <a:lnTo>
                  <a:pt x="1303" y="2432"/>
                </a:lnTo>
                <a:lnTo>
                  <a:pt x="1318" y="2468"/>
                </a:lnTo>
                <a:lnTo>
                  <a:pt x="1330" y="2502"/>
                </a:lnTo>
                <a:lnTo>
                  <a:pt x="1340" y="2533"/>
                </a:lnTo>
                <a:lnTo>
                  <a:pt x="1348" y="2562"/>
                </a:lnTo>
                <a:lnTo>
                  <a:pt x="1354" y="2588"/>
                </a:lnTo>
                <a:lnTo>
                  <a:pt x="1359" y="2611"/>
                </a:lnTo>
                <a:lnTo>
                  <a:pt x="1360" y="2614"/>
                </a:lnTo>
                <a:lnTo>
                  <a:pt x="1360" y="2622"/>
                </a:lnTo>
                <a:lnTo>
                  <a:pt x="1361" y="2633"/>
                </a:lnTo>
                <a:lnTo>
                  <a:pt x="1362" y="2649"/>
                </a:lnTo>
                <a:lnTo>
                  <a:pt x="1362" y="2667"/>
                </a:lnTo>
                <a:lnTo>
                  <a:pt x="1362" y="2697"/>
                </a:lnTo>
                <a:lnTo>
                  <a:pt x="1360" y="2731"/>
                </a:lnTo>
                <a:lnTo>
                  <a:pt x="1357" y="2765"/>
                </a:lnTo>
                <a:lnTo>
                  <a:pt x="1339" y="3096"/>
                </a:lnTo>
                <a:lnTo>
                  <a:pt x="1336" y="3111"/>
                </a:lnTo>
                <a:lnTo>
                  <a:pt x="1330" y="3123"/>
                </a:lnTo>
                <a:lnTo>
                  <a:pt x="1321" y="3133"/>
                </a:lnTo>
                <a:lnTo>
                  <a:pt x="1309" y="3139"/>
                </a:lnTo>
                <a:lnTo>
                  <a:pt x="1295" y="3141"/>
                </a:lnTo>
                <a:lnTo>
                  <a:pt x="775" y="3139"/>
                </a:lnTo>
                <a:lnTo>
                  <a:pt x="762" y="3136"/>
                </a:lnTo>
                <a:lnTo>
                  <a:pt x="749" y="3130"/>
                </a:lnTo>
                <a:lnTo>
                  <a:pt x="740" y="3121"/>
                </a:lnTo>
                <a:lnTo>
                  <a:pt x="734" y="3109"/>
                </a:lnTo>
                <a:lnTo>
                  <a:pt x="732" y="3095"/>
                </a:lnTo>
                <a:lnTo>
                  <a:pt x="722" y="2821"/>
                </a:lnTo>
                <a:lnTo>
                  <a:pt x="229" y="2228"/>
                </a:lnTo>
                <a:lnTo>
                  <a:pt x="200" y="2194"/>
                </a:lnTo>
                <a:lnTo>
                  <a:pt x="173" y="2159"/>
                </a:lnTo>
                <a:lnTo>
                  <a:pt x="150" y="2122"/>
                </a:lnTo>
                <a:lnTo>
                  <a:pt x="129" y="2084"/>
                </a:lnTo>
                <a:lnTo>
                  <a:pt x="112" y="2044"/>
                </a:lnTo>
                <a:lnTo>
                  <a:pt x="100" y="2003"/>
                </a:lnTo>
                <a:lnTo>
                  <a:pt x="91" y="1959"/>
                </a:lnTo>
                <a:lnTo>
                  <a:pt x="86" y="1929"/>
                </a:lnTo>
                <a:lnTo>
                  <a:pt x="1" y="1096"/>
                </a:lnTo>
                <a:lnTo>
                  <a:pt x="0" y="1075"/>
                </a:lnTo>
                <a:lnTo>
                  <a:pt x="3" y="1055"/>
                </a:lnTo>
                <a:lnTo>
                  <a:pt x="8" y="1036"/>
                </a:lnTo>
                <a:lnTo>
                  <a:pt x="17" y="1018"/>
                </a:lnTo>
                <a:lnTo>
                  <a:pt x="28" y="1000"/>
                </a:lnTo>
                <a:lnTo>
                  <a:pt x="43" y="986"/>
                </a:lnTo>
                <a:lnTo>
                  <a:pt x="58" y="976"/>
                </a:lnTo>
                <a:lnTo>
                  <a:pt x="75" y="967"/>
                </a:lnTo>
                <a:lnTo>
                  <a:pt x="93" y="962"/>
                </a:lnTo>
                <a:lnTo>
                  <a:pt x="112" y="960"/>
                </a:lnTo>
                <a:close/>
                <a:moveTo>
                  <a:pt x="3197" y="960"/>
                </a:moveTo>
                <a:lnTo>
                  <a:pt x="3216" y="962"/>
                </a:lnTo>
                <a:lnTo>
                  <a:pt x="3234" y="967"/>
                </a:lnTo>
                <a:lnTo>
                  <a:pt x="3251" y="975"/>
                </a:lnTo>
                <a:lnTo>
                  <a:pt x="3266" y="986"/>
                </a:lnTo>
                <a:lnTo>
                  <a:pt x="3281" y="1000"/>
                </a:lnTo>
                <a:lnTo>
                  <a:pt x="3292" y="1017"/>
                </a:lnTo>
                <a:lnTo>
                  <a:pt x="3301" y="1035"/>
                </a:lnTo>
                <a:lnTo>
                  <a:pt x="3306" y="1055"/>
                </a:lnTo>
                <a:lnTo>
                  <a:pt x="3309" y="1075"/>
                </a:lnTo>
                <a:lnTo>
                  <a:pt x="3308" y="1095"/>
                </a:lnTo>
                <a:lnTo>
                  <a:pt x="3223" y="1928"/>
                </a:lnTo>
                <a:lnTo>
                  <a:pt x="3218" y="1958"/>
                </a:lnTo>
                <a:lnTo>
                  <a:pt x="3209" y="2002"/>
                </a:lnTo>
                <a:lnTo>
                  <a:pt x="3196" y="2044"/>
                </a:lnTo>
                <a:lnTo>
                  <a:pt x="3180" y="2083"/>
                </a:lnTo>
                <a:lnTo>
                  <a:pt x="3159" y="2121"/>
                </a:lnTo>
                <a:lnTo>
                  <a:pt x="3136" y="2158"/>
                </a:lnTo>
                <a:lnTo>
                  <a:pt x="3109" y="2193"/>
                </a:lnTo>
                <a:lnTo>
                  <a:pt x="3080" y="2227"/>
                </a:lnTo>
                <a:lnTo>
                  <a:pt x="2587" y="2820"/>
                </a:lnTo>
                <a:lnTo>
                  <a:pt x="2577" y="3094"/>
                </a:lnTo>
                <a:lnTo>
                  <a:pt x="2575" y="3108"/>
                </a:lnTo>
                <a:lnTo>
                  <a:pt x="2569" y="3120"/>
                </a:lnTo>
                <a:lnTo>
                  <a:pt x="2559" y="3130"/>
                </a:lnTo>
                <a:lnTo>
                  <a:pt x="2547" y="3136"/>
                </a:lnTo>
                <a:lnTo>
                  <a:pt x="2534" y="3138"/>
                </a:lnTo>
                <a:lnTo>
                  <a:pt x="2014" y="3141"/>
                </a:lnTo>
                <a:lnTo>
                  <a:pt x="2000" y="3138"/>
                </a:lnTo>
                <a:lnTo>
                  <a:pt x="1988" y="3132"/>
                </a:lnTo>
                <a:lnTo>
                  <a:pt x="1979" y="3123"/>
                </a:lnTo>
                <a:lnTo>
                  <a:pt x="1973" y="3111"/>
                </a:lnTo>
                <a:lnTo>
                  <a:pt x="1970" y="3097"/>
                </a:lnTo>
                <a:lnTo>
                  <a:pt x="1952" y="2766"/>
                </a:lnTo>
                <a:lnTo>
                  <a:pt x="1949" y="2731"/>
                </a:lnTo>
                <a:lnTo>
                  <a:pt x="1947" y="2698"/>
                </a:lnTo>
                <a:lnTo>
                  <a:pt x="1947" y="2668"/>
                </a:lnTo>
                <a:lnTo>
                  <a:pt x="1947" y="2650"/>
                </a:lnTo>
                <a:lnTo>
                  <a:pt x="1948" y="2634"/>
                </a:lnTo>
                <a:lnTo>
                  <a:pt x="1949" y="2622"/>
                </a:lnTo>
                <a:lnTo>
                  <a:pt x="1949" y="2615"/>
                </a:lnTo>
                <a:lnTo>
                  <a:pt x="1950" y="2612"/>
                </a:lnTo>
                <a:lnTo>
                  <a:pt x="1955" y="2589"/>
                </a:lnTo>
                <a:lnTo>
                  <a:pt x="1961" y="2562"/>
                </a:lnTo>
                <a:lnTo>
                  <a:pt x="1969" y="2533"/>
                </a:lnTo>
                <a:lnTo>
                  <a:pt x="1979" y="2502"/>
                </a:lnTo>
                <a:lnTo>
                  <a:pt x="1991" y="2469"/>
                </a:lnTo>
                <a:lnTo>
                  <a:pt x="2006" y="2433"/>
                </a:lnTo>
                <a:lnTo>
                  <a:pt x="2024" y="2396"/>
                </a:lnTo>
                <a:lnTo>
                  <a:pt x="2046" y="2358"/>
                </a:lnTo>
                <a:lnTo>
                  <a:pt x="2073" y="2318"/>
                </a:lnTo>
                <a:lnTo>
                  <a:pt x="2104" y="2277"/>
                </a:lnTo>
                <a:lnTo>
                  <a:pt x="2141" y="2236"/>
                </a:lnTo>
                <a:lnTo>
                  <a:pt x="2183" y="2194"/>
                </a:lnTo>
                <a:lnTo>
                  <a:pt x="2231" y="2152"/>
                </a:lnTo>
                <a:lnTo>
                  <a:pt x="2287" y="2108"/>
                </a:lnTo>
                <a:lnTo>
                  <a:pt x="2304" y="2095"/>
                </a:lnTo>
                <a:lnTo>
                  <a:pt x="2322" y="2079"/>
                </a:lnTo>
                <a:lnTo>
                  <a:pt x="2340" y="2061"/>
                </a:lnTo>
                <a:lnTo>
                  <a:pt x="2358" y="2043"/>
                </a:lnTo>
                <a:lnTo>
                  <a:pt x="2372" y="2027"/>
                </a:lnTo>
                <a:lnTo>
                  <a:pt x="2678" y="1633"/>
                </a:lnTo>
                <a:lnTo>
                  <a:pt x="2692" y="1614"/>
                </a:lnTo>
                <a:lnTo>
                  <a:pt x="2709" y="1600"/>
                </a:lnTo>
                <a:lnTo>
                  <a:pt x="2729" y="1589"/>
                </a:lnTo>
                <a:lnTo>
                  <a:pt x="2751" y="1582"/>
                </a:lnTo>
                <a:lnTo>
                  <a:pt x="2774" y="1579"/>
                </a:lnTo>
                <a:lnTo>
                  <a:pt x="2798" y="1580"/>
                </a:lnTo>
                <a:lnTo>
                  <a:pt x="2821" y="1586"/>
                </a:lnTo>
                <a:lnTo>
                  <a:pt x="2843" y="1597"/>
                </a:lnTo>
                <a:lnTo>
                  <a:pt x="2863" y="1612"/>
                </a:lnTo>
                <a:lnTo>
                  <a:pt x="2879" y="1630"/>
                </a:lnTo>
                <a:lnTo>
                  <a:pt x="2891" y="1650"/>
                </a:lnTo>
                <a:lnTo>
                  <a:pt x="2899" y="1672"/>
                </a:lnTo>
                <a:lnTo>
                  <a:pt x="2903" y="1695"/>
                </a:lnTo>
                <a:lnTo>
                  <a:pt x="2903" y="1718"/>
                </a:lnTo>
                <a:lnTo>
                  <a:pt x="2897" y="1740"/>
                </a:lnTo>
                <a:lnTo>
                  <a:pt x="2887" y="1761"/>
                </a:lnTo>
                <a:lnTo>
                  <a:pt x="2592" y="2242"/>
                </a:lnTo>
                <a:lnTo>
                  <a:pt x="2588" y="2252"/>
                </a:lnTo>
                <a:lnTo>
                  <a:pt x="2588" y="2262"/>
                </a:lnTo>
                <a:lnTo>
                  <a:pt x="2590" y="2272"/>
                </a:lnTo>
                <a:lnTo>
                  <a:pt x="2596" y="2281"/>
                </a:lnTo>
                <a:lnTo>
                  <a:pt x="2604" y="2288"/>
                </a:lnTo>
                <a:lnTo>
                  <a:pt x="2616" y="2291"/>
                </a:lnTo>
                <a:lnTo>
                  <a:pt x="2629" y="2291"/>
                </a:lnTo>
                <a:lnTo>
                  <a:pt x="2639" y="2286"/>
                </a:lnTo>
                <a:lnTo>
                  <a:pt x="2648" y="2278"/>
                </a:lnTo>
                <a:lnTo>
                  <a:pt x="2660" y="2259"/>
                </a:lnTo>
                <a:lnTo>
                  <a:pt x="2662" y="2257"/>
                </a:lnTo>
                <a:lnTo>
                  <a:pt x="2666" y="2251"/>
                </a:lnTo>
                <a:lnTo>
                  <a:pt x="2674" y="2240"/>
                </a:lnTo>
                <a:lnTo>
                  <a:pt x="2684" y="2226"/>
                </a:lnTo>
                <a:lnTo>
                  <a:pt x="2697" y="2208"/>
                </a:lnTo>
                <a:lnTo>
                  <a:pt x="2711" y="2187"/>
                </a:lnTo>
                <a:lnTo>
                  <a:pt x="2727" y="2163"/>
                </a:lnTo>
                <a:lnTo>
                  <a:pt x="2745" y="2136"/>
                </a:lnTo>
                <a:lnTo>
                  <a:pt x="2765" y="2107"/>
                </a:lnTo>
                <a:lnTo>
                  <a:pt x="2785" y="2076"/>
                </a:lnTo>
                <a:lnTo>
                  <a:pt x="2806" y="2044"/>
                </a:lnTo>
                <a:lnTo>
                  <a:pt x="2828" y="2009"/>
                </a:lnTo>
                <a:lnTo>
                  <a:pt x="2850" y="1974"/>
                </a:lnTo>
                <a:lnTo>
                  <a:pt x="2872" y="1938"/>
                </a:lnTo>
                <a:lnTo>
                  <a:pt x="2894" y="1901"/>
                </a:lnTo>
                <a:lnTo>
                  <a:pt x="2917" y="1863"/>
                </a:lnTo>
                <a:lnTo>
                  <a:pt x="2938" y="1824"/>
                </a:lnTo>
                <a:lnTo>
                  <a:pt x="2958" y="1787"/>
                </a:lnTo>
                <a:lnTo>
                  <a:pt x="2977" y="1750"/>
                </a:lnTo>
                <a:lnTo>
                  <a:pt x="2994" y="1713"/>
                </a:lnTo>
                <a:lnTo>
                  <a:pt x="3008" y="1680"/>
                </a:lnTo>
                <a:lnTo>
                  <a:pt x="3018" y="1646"/>
                </a:lnTo>
                <a:lnTo>
                  <a:pt x="3025" y="1612"/>
                </a:lnTo>
                <a:lnTo>
                  <a:pt x="3028" y="1577"/>
                </a:lnTo>
                <a:lnTo>
                  <a:pt x="3029" y="1563"/>
                </a:lnTo>
                <a:lnTo>
                  <a:pt x="3030" y="1551"/>
                </a:lnTo>
                <a:lnTo>
                  <a:pt x="3032" y="1501"/>
                </a:lnTo>
                <a:lnTo>
                  <a:pt x="3036" y="1448"/>
                </a:lnTo>
                <a:lnTo>
                  <a:pt x="3041" y="1392"/>
                </a:lnTo>
                <a:lnTo>
                  <a:pt x="3047" y="1335"/>
                </a:lnTo>
                <a:lnTo>
                  <a:pt x="3054" y="1279"/>
                </a:lnTo>
                <a:lnTo>
                  <a:pt x="3061" y="1225"/>
                </a:lnTo>
                <a:lnTo>
                  <a:pt x="3069" y="1176"/>
                </a:lnTo>
                <a:lnTo>
                  <a:pt x="3071" y="1163"/>
                </a:lnTo>
                <a:lnTo>
                  <a:pt x="3074" y="1146"/>
                </a:lnTo>
                <a:lnTo>
                  <a:pt x="3078" y="1124"/>
                </a:lnTo>
                <a:lnTo>
                  <a:pt x="3083" y="1101"/>
                </a:lnTo>
                <a:lnTo>
                  <a:pt x="3088" y="1076"/>
                </a:lnTo>
                <a:lnTo>
                  <a:pt x="3095" y="1052"/>
                </a:lnTo>
                <a:lnTo>
                  <a:pt x="3103" y="1030"/>
                </a:lnTo>
                <a:lnTo>
                  <a:pt x="3112" y="1011"/>
                </a:lnTo>
                <a:lnTo>
                  <a:pt x="3122" y="995"/>
                </a:lnTo>
                <a:lnTo>
                  <a:pt x="3139" y="979"/>
                </a:lnTo>
                <a:lnTo>
                  <a:pt x="3158" y="968"/>
                </a:lnTo>
                <a:lnTo>
                  <a:pt x="3178" y="962"/>
                </a:lnTo>
                <a:lnTo>
                  <a:pt x="3197" y="960"/>
                </a:lnTo>
                <a:close/>
                <a:moveTo>
                  <a:pt x="2201" y="509"/>
                </a:moveTo>
                <a:lnTo>
                  <a:pt x="2225" y="511"/>
                </a:lnTo>
                <a:lnTo>
                  <a:pt x="2246" y="519"/>
                </a:lnTo>
                <a:lnTo>
                  <a:pt x="2265" y="531"/>
                </a:lnTo>
                <a:lnTo>
                  <a:pt x="2282" y="547"/>
                </a:lnTo>
                <a:lnTo>
                  <a:pt x="2294" y="566"/>
                </a:lnTo>
                <a:lnTo>
                  <a:pt x="2302" y="588"/>
                </a:lnTo>
                <a:lnTo>
                  <a:pt x="2304" y="612"/>
                </a:lnTo>
                <a:lnTo>
                  <a:pt x="2302" y="635"/>
                </a:lnTo>
                <a:lnTo>
                  <a:pt x="2294" y="657"/>
                </a:lnTo>
                <a:lnTo>
                  <a:pt x="2282" y="676"/>
                </a:lnTo>
                <a:lnTo>
                  <a:pt x="2266" y="692"/>
                </a:lnTo>
                <a:lnTo>
                  <a:pt x="2247" y="705"/>
                </a:lnTo>
                <a:lnTo>
                  <a:pt x="2225" y="712"/>
                </a:lnTo>
                <a:lnTo>
                  <a:pt x="2201" y="715"/>
                </a:lnTo>
                <a:lnTo>
                  <a:pt x="2177" y="712"/>
                </a:lnTo>
                <a:lnTo>
                  <a:pt x="2156" y="705"/>
                </a:lnTo>
                <a:lnTo>
                  <a:pt x="2137" y="693"/>
                </a:lnTo>
                <a:lnTo>
                  <a:pt x="2121" y="677"/>
                </a:lnTo>
                <a:lnTo>
                  <a:pt x="2108" y="657"/>
                </a:lnTo>
                <a:lnTo>
                  <a:pt x="2100" y="636"/>
                </a:lnTo>
                <a:lnTo>
                  <a:pt x="2098" y="612"/>
                </a:lnTo>
                <a:lnTo>
                  <a:pt x="2100" y="588"/>
                </a:lnTo>
                <a:lnTo>
                  <a:pt x="2108" y="567"/>
                </a:lnTo>
                <a:lnTo>
                  <a:pt x="2120" y="547"/>
                </a:lnTo>
                <a:lnTo>
                  <a:pt x="2136" y="531"/>
                </a:lnTo>
                <a:lnTo>
                  <a:pt x="2155" y="519"/>
                </a:lnTo>
                <a:lnTo>
                  <a:pt x="2177" y="511"/>
                </a:lnTo>
                <a:lnTo>
                  <a:pt x="2201" y="509"/>
                </a:lnTo>
                <a:close/>
                <a:moveTo>
                  <a:pt x="1109" y="509"/>
                </a:moveTo>
                <a:lnTo>
                  <a:pt x="1132" y="511"/>
                </a:lnTo>
                <a:lnTo>
                  <a:pt x="1154" y="519"/>
                </a:lnTo>
                <a:lnTo>
                  <a:pt x="1174" y="531"/>
                </a:lnTo>
                <a:lnTo>
                  <a:pt x="1190" y="547"/>
                </a:lnTo>
                <a:lnTo>
                  <a:pt x="1202" y="566"/>
                </a:lnTo>
                <a:lnTo>
                  <a:pt x="1209" y="588"/>
                </a:lnTo>
                <a:lnTo>
                  <a:pt x="1212" y="612"/>
                </a:lnTo>
                <a:lnTo>
                  <a:pt x="1209" y="635"/>
                </a:lnTo>
                <a:lnTo>
                  <a:pt x="1201" y="657"/>
                </a:lnTo>
                <a:lnTo>
                  <a:pt x="1189" y="676"/>
                </a:lnTo>
                <a:lnTo>
                  <a:pt x="1173" y="692"/>
                </a:lnTo>
                <a:lnTo>
                  <a:pt x="1154" y="705"/>
                </a:lnTo>
                <a:lnTo>
                  <a:pt x="1132" y="712"/>
                </a:lnTo>
                <a:lnTo>
                  <a:pt x="1109" y="715"/>
                </a:lnTo>
                <a:lnTo>
                  <a:pt x="1085" y="712"/>
                </a:lnTo>
                <a:lnTo>
                  <a:pt x="1063" y="705"/>
                </a:lnTo>
                <a:lnTo>
                  <a:pt x="1044" y="693"/>
                </a:lnTo>
                <a:lnTo>
                  <a:pt x="1028" y="677"/>
                </a:lnTo>
                <a:lnTo>
                  <a:pt x="1016" y="657"/>
                </a:lnTo>
                <a:lnTo>
                  <a:pt x="1008" y="636"/>
                </a:lnTo>
                <a:lnTo>
                  <a:pt x="1005" y="612"/>
                </a:lnTo>
                <a:lnTo>
                  <a:pt x="1008" y="588"/>
                </a:lnTo>
                <a:lnTo>
                  <a:pt x="1016" y="567"/>
                </a:lnTo>
                <a:lnTo>
                  <a:pt x="1028" y="547"/>
                </a:lnTo>
                <a:lnTo>
                  <a:pt x="1044" y="531"/>
                </a:lnTo>
                <a:lnTo>
                  <a:pt x="1063" y="519"/>
                </a:lnTo>
                <a:lnTo>
                  <a:pt x="1085" y="511"/>
                </a:lnTo>
                <a:lnTo>
                  <a:pt x="1109" y="509"/>
                </a:lnTo>
                <a:close/>
                <a:moveTo>
                  <a:pt x="1644" y="334"/>
                </a:moveTo>
                <a:lnTo>
                  <a:pt x="1640" y="335"/>
                </a:lnTo>
                <a:lnTo>
                  <a:pt x="1637" y="336"/>
                </a:lnTo>
                <a:lnTo>
                  <a:pt x="1635" y="339"/>
                </a:lnTo>
                <a:lnTo>
                  <a:pt x="1633" y="342"/>
                </a:lnTo>
                <a:lnTo>
                  <a:pt x="1633" y="346"/>
                </a:lnTo>
                <a:lnTo>
                  <a:pt x="1633" y="397"/>
                </a:lnTo>
                <a:lnTo>
                  <a:pt x="1609" y="402"/>
                </a:lnTo>
                <a:lnTo>
                  <a:pt x="1588" y="409"/>
                </a:lnTo>
                <a:lnTo>
                  <a:pt x="1570" y="420"/>
                </a:lnTo>
                <a:lnTo>
                  <a:pt x="1554" y="434"/>
                </a:lnTo>
                <a:lnTo>
                  <a:pt x="1539" y="451"/>
                </a:lnTo>
                <a:lnTo>
                  <a:pt x="1529" y="470"/>
                </a:lnTo>
                <a:lnTo>
                  <a:pt x="1522" y="491"/>
                </a:lnTo>
                <a:lnTo>
                  <a:pt x="1520" y="515"/>
                </a:lnTo>
                <a:lnTo>
                  <a:pt x="1522" y="540"/>
                </a:lnTo>
                <a:lnTo>
                  <a:pt x="1528" y="563"/>
                </a:lnTo>
                <a:lnTo>
                  <a:pt x="1538" y="582"/>
                </a:lnTo>
                <a:lnTo>
                  <a:pt x="1552" y="598"/>
                </a:lnTo>
                <a:lnTo>
                  <a:pt x="1570" y="612"/>
                </a:lnTo>
                <a:lnTo>
                  <a:pt x="1593" y="626"/>
                </a:lnTo>
                <a:lnTo>
                  <a:pt x="1621" y="639"/>
                </a:lnTo>
                <a:lnTo>
                  <a:pt x="1653" y="653"/>
                </a:lnTo>
                <a:lnTo>
                  <a:pt x="1670" y="661"/>
                </a:lnTo>
                <a:lnTo>
                  <a:pt x="1683" y="669"/>
                </a:lnTo>
                <a:lnTo>
                  <a:pt x="1692" y="678"/>
                </a:lnTo>
                <a:lnTo>
                  <a:pt x="1698" y="688"/>
                </a:lnTo>
                <a:lnTo>
                  <a:pt x="1702" y="700"/>
                </a:lnTo>
                <a:lnTo>
                  <a:pt x="1703" y="714"/>
                </a:lnTo>
                <a:lnTo>
                  <a:pt x="1702" y="727"/>
                </a:lnTo>
                <a:lnTo>
                  <a:pt x="1698" y="738"/>
                </a:lnTo>
                <a:lnTo>
                  <a:pt x="1692" y="747"/>
                </a:lnTo>
                <a:lnTo>
                  <a:pt x="1684" y="754"/>
                </a:lnTo>
                <a:lnTo>
                  <a:pt x="1673" y="758"/>
                </a:lnTo>
                <a:lnTo>
                  <a:pt x="1660" y="759"/>
                </a:lnTo>
                <a:lnTo>
                  <a:pt x="1644" y="758"/>
                </a:lnTo>
                <a:lnTo>
                  <a:pt x="1631" y="752"/>
                </a:lnTo>
                <a:lnTo>
                  <a:pt x="1619" y="743"/>
                </a:lnTo>
                <a:lnTo>
                  <a:pt x="1612" y="733"/>
                </a:lnTo>
                <a:lnTo>
                  <a:pt x="1606" y="720"/>
                </a:lnTo>
                <a:lnTo>
                  <a:pt x="1604" y="702"/>
                </a:lnTo>
                <a:lnTo>
                  <a:pt x="1602" y="699"/>
                </a:lnTo>
                <a:lnTo>
                  <a:pt x="1600" y="695"/>
                </a:lnTo>
                <a:lnTo>
                  <a:pt x="1597" y="693"/>
                </a:lnTo>
                <a:lnTo>
                  <a:pt x="1594" y="691"/>
                </a:lnTo>
                <a:lnTo>
                  <a:pt x="1589" y="690"/>
                </a:lnTo>
                <a:lnTo>
                  <a:pt x="1520" y="692"/>
                </a:lnTo>
                <a:lnTo>
                  <a:pt x="1514" y="692"/>
                </a:lnTo>
                <a:lnTo>
                  <a:pt x="1511" y="694"/>
                </a:lnTo>
                <a:lnTo>
                  <a:pt x="1508" y="698"/>
                </a:lnTo>
                <a:lnTo>
                  <a:pt x="1506" y="701"/>
                </a:lnTo>
                <a:lnTo>
                  <a:pt x="1505" y="706"/>
                </a:lnTo>
                <a:lnTo>
                  <a:pt x="1509" y="733"/>
                </a:lnTo>
                <a:lnTo>
                  <a:pt x="1516" y="756"/>
                </a:lnTo>
                <a:lnTo>
                  <a:pt x="1527" y="776"/>
                </a:lnTo>
                <a:lnTo>
                  <a:pt x="1542" y="792"/>
                </a:lnTo>
                <a:lnTo>
                  <a:pt x="1561" y="807"/>
                </a:lnTo>
                <a:lnTo>
                  <a:pt x="1583" y="819"/>
                </a:lnTo>
                <a:lnTo>
                  <a:pt x="1606" y="827"/>
                </a:lnTo>
                <a:lnTo>
                  <a:pt x="1632" y="832"/>
                </a:lnTo>
                <a:lnTo>
                  <a:pt x="1632" y="880"/>
                </a:lnTo>
                <a:lnTo>
                  <a:pt x="1632" y="883"/>
                </a:lnTo>
                <a:lnTo>
                  <a:pt x="1634" y="887"/>
                </a:lnTo>
                <a:lnTo>
                  <a:pt x="1637" y="889"/>
                </a:lnTo>
                <a:lnTo>
                  <a:pt x="1640" y="891"/>
                </a:lnTo>
                <a:lnTo>
                  <a:pt x="1643" y="891"/>
                </a:lnTo>
                <a:lnTo>
                  <a:pt x="1686" y="891"/>
                </a:lnTo>
                <a:lnTo>
                  <a:pt x="1690" y="890"/>
                </a:lnTo>
                <a:lnTo>
                  <a:pt x="1693" y="889"/>
                </a:lnTo>
                <a:lnTo>
                  <a:pt x="1695" y="886"/>
                </a:lnTo>
                <a:lnTo>
                  <a:pt x="1697" y="883"/>
                </a:lnTo>
                <a:lnTo>
                  <a:pt x="1697" y="880"/>
                </a:lnTo>
                <a:lnTo>
                  <a:pt x="1697" y="830"/>
                </a:lnTo>
                <a:lnTo>
                  <a:pt x="1718" y="825"/>
                </a:lnTo>
                <a:lnTo>
                  <a:pt x="1737" y="818"/>
                </a:lnTo>
                <a:lnTo>
                  <a:pt x="1753" y="808"/>
                </a:lnTo>
                <a:lnTo>
                  <a:pt x="1768" y="796"/>
                </a:lnTo>
                <a:lnTo>
                  <a:pt x="1782" y="779"/>
                </a:lnTo>
                <a:lnTo>
                  <a:pt x="1792" y="760"/>
                </a:lnTo>
                <a:lnTo>
                  <a:pt x="1798" y="738"/>
                </a:lnTo>
                <a:lnTo>
                  <a:pt x="1800" y="713"/>
                </a:lnTo>
                <a:lnTo>
                  <a:pt x="1798" y="688"/>
                </a:lnTo>
                <a:lnTo>
                  <a:pt x="1791" y="666"/>
                </a:lnTo>
                <a:lnTo>
                  <a:pt x="1781" y="647"/>
                </a:lnTo>
                <a:lnTo>
                  <a:pt x="1768" y="631"/>
                </a:lnTo>
                <a:lnTo>
                  <a:pt x="1749" y="617"/>
                </a:lnTo>
                <a:lnTo>
                  <a:pt x="1727" y="602"/>
                </a:lnTo>
                <a:lnTo>
                  <a:pt x="1699" y="588"/>
                </a:lnTo>
                <a:lnTo>
                  <a:pt x="1668" y="573"/>
                </a:lnTo>
                <a:lnTo>
                  <a:pt x="1650" y="565"/>
                </a:lnTo>
                <a:lnTo>
                  <a:pt x="1637" y="556"/>
                </a:lnTo>
                <a:lnTo>
                  <a:pt x="1628" y="548"/>
                </a:lnTo>
                <a:lnTo>
                  <a:pt x="1622" y="533"/>
                </a:lnTo>
                <a:lnTo>
                  <a:pt x="1620" y="515"/>
                </a:lnTo>
                <a:lnTo>
                  <a:pt x="1621" y="503"/>
                </a:lnTo>
                <a:lnTo>
                  <a:pt x="1624" y="492"/>
                </a:lnTo>
                <a:lnTo>
                  <a:pt x="1630" y="483"/>
                </a:lnTo>
                <a:lnTo>
                  <a:pt x="1638" y="476"/>
                </a:lnTo>
                <a:lnTo>
                  <a:pt x="1648" y="471"/>
                </a:lnTo>
                <a:lnTo>
                  <a:pt x="1660" y="470"/>
                </a:lnTo>
                <a:lnTo>
                  <a:pt x="1673" y="472"/>
                </a:lnTo>
                <a:lnTo>
                  <a:pt x="1684" y="477"/>
                </a:lnTo>
                <a:lnTo>
                  <a:pt x="1693" y="486"/>
                </a:lnTo>
                <a:lnTo>
                  <a:pt x="1698" y="495"/>
                </a:lnTo>
                <a:lnTo>
                  <a:pt x="1702" y="507"/>
                </a:lnTo>
                <a:lnTo>
                  <a:pt x="1704" y="521"/>
                </a:lnTo>
                <a:lnTo>
                  <a:pt x="1705" y="525"/>
                </a:lnTo>
                <a:lnTo>
                  <a:pt x="1707" y="528"/>
                </a:lnTo>
                <a:lnTo>
                  <a:pt x="1710" y="531"/>
                </a:lnTo>
                <a:lnTo>
                  <a:pt x="1714" y="532"/>
                </a:lnTo>
                <a:lnTo>
                  <a:pt x="1718" y="533"/>
                </a:lnTo>
                <a:lnTo>
                  <a:pt x="1788" y="532"/>
                </a:lnTo>
                <a:lnTo>
                  <a:pt x="1792" y="531"/>
                </a:lnTo>
                <a:lnTo>
                  <a:pt x="1797" y="529"/>
                </a:lnTo>
                <a:lnTo>
                  <a:pt x="1800" y="526"/>
                </a:lnTo>
                <a:lnTo>
                  <a:pt x="1802" y="522"/>
                </a:lnTo>
                <a:lnTo>
                  <a:pt x="1802" y="517"/>
                </a:lnTo>
                <a:lnTo>
                  <a:pt x="1799" y="495"/>
                </a:lnTo>
                <a:lnTo>
                  <a:pt x="1793" y="475"/>
                </a:lnTo>
                <a:lnTo>
                  <a:pt x="1784" y="457"/>
                </a:lnTo>
                <a:lnTo>
                  <a:pt x="1772" y="440"/>
                </a:lnTo>
                <a:lnTo>
                  <a:pt x="1757" y="425"/>
                </a:lnTo>
                <a:lnTo>
                  <a:pt x="1739" y="413"/>
                </a:lnTo>
                <a:lnTo>
                  <a:pt x="1720" y="404"/>
                </a:lnTo>
                <a:lnTo>
                  <a:pt x="1698" y="398"/>
                </a:lnTo>
                <a:lnTo>
                  <a:pt x="1698" y="346"/>
                </a:lnTo>
                <a:lnTo>
                  <a:pt x="1697" y="342"/>
                </a:lnTo>
                <a:lnTo>
                  <a:pt x="1696" y="339"/>
                </a:lnTo>
                <a:lnTo>
                  <a:pt x="1693" y="336"/>
                </a:lnTo>
                <a:lnTo>
                  <a:pt x="1690" y="335"/>
                </a:lnTo>
                <a:lnTo>
                  <a:pt x="1687" y="334"/>
                </a:lnTo>
                <a:lnTo>
                  <a:pt x="1644" y="334"/>
                </a:lnTo>
                <a:close/>
                <a:moveTo>
                  <a:pt x="1655" y="237"/>
                </a:moveTo>
                <a:lnTo>
                  <a:pt x="1702" y="240"/>
                </a:lnTo>
                <a:lnTo>
                  <a:pt x="1747" y="249"/>
                </a:lnTo>
                <a:lnTo>
                  <a:pt x="1790" y="262"/>
                </a:lnTo>
                <a:lnTo>
                  <a:pt x="1832" y="281"/>
                </a:lnTo>
                <a:lnTo>
                  <a:pt x="1870" y="304"/>
                </a:lnTo>
                <a:lnTo>
                  <a:pt x="1904" y="332"/>
                </a:lnTo>
                <a:lnTo>
                  <a:pt x="1935" y="363"/>
                </a:lnTo>
                <a:lnTo>
                  <a:pt x="1963" y="398"/>
                </a:lnTo>
                <a:lnTo>
                  <a:pt x="1986" y="436"/>
                </a:lnTo>
                <a:lnTo>
                  <a:pt x="2005" y="477"/>
                </a:lnTo>
                <a:lnTo>
                  <a:pt x="2018" y="520"/>
                </a:lnTo>
                <a:lnTo>
                  <a:pt x="2027" y="565"/>
                </a:lnTo>
                <a:lnTo>
                  <a:pt x="2030" y="612"/>
                </a:lnTo>
                <a:lnTo>
                  <a:pt x="2027" y="659"/>
                </a:lnTo>
                <a:lnTo>
                  <a:pt x="2018" y="704"/>
                </a:lnTo>
                <a:lnTo>
                  <a:pt x="2005" y="748"/>
                </a:lnTo>
                <a:lnTo>
                  <a:pt x="1986" y="789"/>
                </a:lnTo>
                <a:lnTo>
                  <a:pt x="1963" y="827"/>
                </a:lnTo>
                <a:lnTo>
                  <a:pt x="1935" y="861"/>
                </a:lnTo>
                <a:lnTo>
                  <a:pt x="1904" y="893"/>
                </a:lnTo>
                <a:lnTo>
                  <a:pt x="1870" y="920"/>
                </a:lnTo>
                <a:lnTo>
                  <a:pt x="1832" y="943"/>
                </a:lnTo>
                <a:lnTo>
                  <a:pt x="1790" y="962"/>
                </a:lnTo>
                <a:lnTo>
                  <a:pt x="1747" y="976"/>
                </a:lnTo>
                <a:lnTo>
                  <a:pt x="1702" y="984"/>
                </a:lnTo>
                <a:lnTo>
                  <a:pt x="1655" y="987"/>
                </a:lnTo>
                <a:lnTo>
                  <a:pt x="1608" y="984"/>
                </a:lnTo>
                <a:lnTo>
                  <a:pt x="1563" y="976"/>
                </a:lnTo>
                <a:lnTo>
                  <a:pt x="1520" y="962"/>
                </a:lnTo>
                <a:lnTo>
                  <a:pt x="1478" y="943"/>
                </a:lnTo>
                <a:lnTo>
                  <a:pt x="1440" y="920"/>
                </a:lnTo>
                <a:lnTo>
                  <a:pt x="1405" y="893"/>
                </a:lnTo>
                <a:lnTo>
                  <a:pt x="1374" y="861"/>
                </a:lnTo>
                <a:lnTo>
                  <a:pt x="1347" y="827"/>
                </a:lnTo>
                <a:lnTo>
                  <a:pt x="1324" y="789"/>
                </a:lnTo>
                <a:lnTo>
                  <a:pt x="1305" y="748"/>
                </a:lnTo>
                <a:lnTo>
                  <a:pt x="1291" y="704"/>
                </a:lnTo>
                <a:lnTo>
                  <a:pt x="1283" y="659"/>
                </a:lnTo>
                <a:lnTo>
                  <a:pt x="1280" y="612"/>
                </a:lnTo>
                <a:lnTo>
                  <a:pt x="1283" y="565"/>
                </a:lnTo>
                <a:lnTo>
                  <a:pt x="1291" y="520"/>
                </a:lnTo>
                <a:lnTo>
                  <a:pt x="1305" y="477"/>
                </a:lnTo>
                <a:lnTo>
                  <a:pt x="1324" y="436"/>
                </a:lnTo>
                <a:lnTo>
                  <a:pt x="1347" y="397"/>
                </a:lnTo>
                <a:lnTo>
                  <a:pt x="1374" y="362"/>
                </a:lnTo>
                <a:lnTo>
                  <a:pt x="1405" y="331"/>
                </a:lnTo>
                <a:lnTo>
                  <a:pt x="1440" y="304"/>
                </a:lnTo>
                <a:lnTo>
                  <a:pt x="1478" y="281"/>
                </a:lnTo>
                <a:lnTo>
                  <a:pt x="1520" y="262"/>
                </a:lnTo>
                <a:lnTo>
                  <a:pt x="1563" y="248"/>
                </a:lnTo>
                <a:lnTo>
                  <a:pt x="1608" y="240"/>
                </a:lnTo>
                <a:lnTo>
                  <a:pt x="1655" y="237"/>
                </a:lnTo>
                <a:close/>
                <a:moveTo>
                  <a:pt x="1013" y="147"/>
                </a:moveTo>
                <a:lnTo>
                  <a:pt x="1016" y="163"/>
                </a:lnTo>
                <a:lnTo>
                  <a:pt x="1016" y="179"/>
                </a:lnTo>
                <a:lnTo>
                  <a:pt x="1013" y="210"/>
                </a:lnTo>
                <a:lnTo>
                  <a:pt x="1005" y="239"/>
                </a:lnTo>
                <a:lnTo>
                  <a:pt x="992" y="266"/>
                </a:lnTo>
                <a:lnTo>
                  <a:pt x="975" y="290"/>
                </a:lnTo>
                <a:lnTo>
                  <a:pt x="954" y="311"/>
                </a:lnTo>
                <a:lnTo>
                  <a:pt x="929" y="328"/>
                </a:lnTo>
                <a:lnTo>
                  <a:pt x="902" y="341"/>
                </a:lnTo>
                <a:lnTo>
                  <a:pt x="873" y="349"/>
                </a:lnTo>
                <a:lnTo>
                  <a:pt x="842" y="352"/>
                </a:lnTo>
                <a:lnTo>
                  <a:pt x="827" y="351"/>
                </a:lnTo>
                <a:lnTo>
                  <a:pt x="812" y="349"/>
                </a:lnTo>
                <a:lnTo>
                  <a:pt x="812" y="876"/>
                </a:lnTo>
                <a:lnTo>
                  <a:pt x="842" y="873"/>
                </a:lnTo>
                <a:lnTo>
                  <a:pt x="873" y="876"/>
                </a:lnTo>
                <a:lnTo>
                  <a:pt x="902" y="884"/>
                </a:lnTo>
                <a:lnTo>
                  <a:pt x="929" y="896"/>
                </a:lnTo>
                <a:lnTo>
                  <a:pt x="954" y="914"/>
                </a:lnTo>
                <a:lnTo>
                  <a:pt x="975" y="934"/>
                </a:lnTo>
                <a:lnTo>
                  <a:pt x="992" y="959"/>
                </a:lnTo>
                <a:lnTo>
                  <a:pt x="1005" y="985"/>
                </a:lnTo>
                <a:lnTo>
                  <a:pt x="1013" y="1016"/>
                </a:lnTo>
                <a:lnTo>
                  <a:pt x="1016" y="1047"/>
                </a:lnTo>
                <a:lnTo>
                  <a:pt x="1015" y="1063"/>
                </a:lnTo>
                <a:lnTo>
                  <a:pt x="1013" y="1078"/>
                </a:lnTo>
                <a:lnTo>
                  <a:pt x="2281" y="1078"/>
                </a:lnTo>
                <a:lnTo>
                  <a:pt x="2280" y="1057"/>
                </a:lnTo>
                <a:lnTo>
                  <a:pt x="2283" y="1026"/>
                </a:lnTo>
                <a:lnTo>
                  <a:pt x="2291" y="996"/>
                </a:lnTo>
                <a:lnTo>
                  <a:pt x="2304" y="969"/>
                </a:lnTo>
                <a:lnTo>
                  <a:pt x="2321" y="945"/>
                </a:lnTo>
                <a:lnTo>
                  <a:pt x="2342" y="924"/>
                </a:lnTo>
                <a:lnTo>
                  <a:pt x="2367" y="907"/>
                </a:lnTo>
                <a:lnTo>
                  <a:pt x="2394" y="894"/>
                </a:lnTo>
                <a:lnTo>
                  <a:pt x="2423" y="886"/>
                </a:lnTo>
                <a:lnTo>
                  <a:pt x="2454" y="883"/>
                </a:lnTo>
                <a:lnTo>
                  <a:pt x="2476" y="884"/>
                </a:lnTo>
                <a:lnTo>
                  <a:pt x="2496" y="888"/>
                </a:lnTo>
                <a:lnTo>
                  <a:pt x="2496" y="356"/>
                </a:lnTo>
                <a:lnTo>
                  <a:pt x="2476" y="360"/>
                </a:lnTo>
                <a:lnTo>
                  <a:pt x="2455" y="362"/>
                </a:lnTo>
                <a:lnTo>
                  <a:pt x="2424" y="359"/>
                </a:lnTo>
                <a:lnTo>
                  <a:pt x="2394" y="351"/>
                </a:lnTo>
                <a:lnTo>
                  <a:pt x="2367" y="338"/>
                </a:lnTo>
                <a:lnTo>
                  <a:pt x="2342" y="321"/>
                </a:lnTo>
                <a:lnTo>
                  <a:pt x="2321" y="300"/>
                </a:lnTo>
                <a:lnTo>
                  <a:pt x="2304" y="276"/>
                </a:lnTo>
                <a:lnTo>
                  <a:pt x="2292" y="249"/>
                </a:lnTo>
                <a:lnTo>
                  <a:pt x="2283" y="220"/>
                </a:lnTo>
                <a:lnTo>
                  <a:pt x="2281" y="189"/>
                </a:lnTo>
                <a:lnTo>
                  <a:pt x="2282" y="167"/>
                </a:lnTo>
                <a:lnTo>
                  <a:pt x="2286" y="147"/>
                </a:lnTo>
                <a:lnTo>
                  <a:pt x="1013" y="147"/>
                </a:lnTo>
                <a:close/>
                <a:moveTo>
                  <a:pt x="838" y="0"/>
                </a:moveTo>
                <a:lnTo>
                  <a:pt x="2472" y="0"/>
                </a:lnTo>
                <a:lnTo>
                  <a:pt x="2503" y="3"/>
                </a:lnTo>
                <a:lnTo>
                  <a:pt x="2532" y="11"/>
                </a:lnTo>
                <a:lnTo>
                  <a:pt x="2558" y="23"/>
                </a:lnTo>
                <a:lnTo>
                  <a:pt x="2582" y="40"/>
                </a:lnTo>
                <a:lnTo>
                  <a:pt x="2603" y="61"/>
                </a:lnTo>
                <a:lnTo>
                  <a:pt x="2620" y="85"/>
                </a:lnTo>
                <a:lnTo>
                  <a:pt x="2633" y="111"/>
                </a:lnTo>
                <a:lnTo>
                  <a:pt x="2641" y="140"/>
                </a:lnTo>
                <a:lnTo>
                  <a:pt x="2644" y="172"/>
                </a:lnTo>
                <a:lnTo>
                  <a:pt x="2644" y="1053"/>
                </a:lnTo>
                <a:lnTo>
                  <a:pt x="2641" y="1084"/>
                </a:lnTo>
                <a:lnTo>
                  <a:pt x="2633" y="1113"/>
                </a:lnTo>
                <a:lnTo>
                  <a:pt x="2620" y="1139"/>
                </a:lnTo>
                <a:lnTo>
                  <a:pt x="2603" y="1163"/>
                </a:lnTo>
                <a:lnTo>
                  <a:pt x="2582" y="1184"/>
                </a:lnTo>
                <a:lnTo>
                  <a:pt x="2558" y="1201"/>
                </a:lnTo>
                <a:lnTo>
                  <a:pt x="2532" y="1214"/>
                </a:lnTo>
                <a:lnTo>
                  <a:pt x="2503" y="1221"/>
                </a:lnTo>
                <a:lnTo>
                  <a:pt x="2472" y="1224"/>
                </a:lnTo>
                <a:lnTo>
                  <a:pt x="838" y="1224"/>
                </a:lnTo>
                <a:lnTo>
                  <a:pt x="807" y="1222"/>
                </a:lnTo>
                <a:lnTo>
                  <a:pt x="778" y="1214"/>
                </a:lnTo>
                <a:lnTo>
                  <a:pt x="752" y="1201"/>
                </a:lnTo>
                <a:lnTo>
                  <a:pt x="728" y="1184"/>
                </a:lnTo>
                <a:lnTo>
                  <a:pt x="707" y="1164"/>
                </a:lnTo>
                <a:lnTo>
                  <a:pt x="689" y="1140"/>
                </a:lnTo>
                <a:lnTo>
                  <a:pt x="676" y="1113"/>
                </a:lnTo>
                <a:lnTo>
                  <a:pt x="668" y="1084"/>
                </a:lnTo>
                <a:lnTo>
                  <a:pt x="666" y="1053"/>
                </a:lnTo>
                <a:lnTo>
                  <a:pt x="666" y="172"/>
                </a:lnTo>
                <a:lnTo>
                  <a:pt x="668" y="140"/>
                </a:lnTo>
                <a:lnTo>
                  <a:pt x="676" y="112"/>
                </a:lnTo>
                <a:lnTo>
                  <a:pt x="689" y="85"/>
                </a:lnTo>
                <a:lnTo>
                  <a:pt x="707" y="61"/>
                </a:lnTo>
                <a:lnTo>
                  <a:pt x="727" y="41"/>
                </a:lnTo>
                <a:lnTo>
                  <a:pt x="751" y="24"/>
                </a:lnTo>
                <a:lnTo>
                  <a:pt x="778" y="11"/>
                </a:lnTo>
                <a:lnTo>
                  <a:pt x="807" y="3"/>
                </a:lnTo>
                <a:lnTo>
                  <a:pt x="8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61"/>
          <p:cNvSpPr>
            <a:spLocks noEditPoints="1"/>
          </p:cNvSpPr>
          <p:nvPr/>
        </p:nvSpPr>
        <p:spPr bwMode="auto">
          <a:xfrm>
            <a:off x="658820" y="5761038"/>
            <a:ext cx="574675" cy="587375"/>
          </a:xfrm>
          <a:custGeom>
            <a:avLst/>
            <a:gdLst>
              <a:gd name="T0" fmla="*/ 3235 w 3255"/>
              <a:gd name="T1" fmla="*/ 3139 h 3328"/>
              <a:gd name="T2" fmla="*/ 3220 w 3255"/>
              <a:gd name="T3" fmla="*/ 3292 h 3328"/>
              <a:gd name="T4" fmla="*/ 78 w 3255"/>
              <a:gd name="T5" fmla="*/ 3318 h 3328"/>
              <a:gd name="T6" fmla="*/ 7 w 3255"/>
              <a:gd name="T7" fmla="*/ 3182 h 3328"/>
              <a:gd name="T8" fmla="*/ 125 w 3255"/>
              <a:gd name="T9" fmla="*/ 3086 h 3328"/>
              <a:gd name="T10" fmla="*/ 3235 w 3255"/>
              <a:gd name="T11" fmla="*/ 2701 h 3328"/>
              <a:gd name="T12" fmla="*/ 3220 w 3255"/>
              <a:gd name="T13" fmla="*/ 2854 h 3328"/>
              <a:gd name="T14" fmla="*/ 78 w 3255"/>
              <a:gd name="T15" fmla="*/ 2881 h 3328"/>
              <a:gd name="T16" fmla="*/ 7 w 3255"/>
              <a:gd name="T17" fmla="*/ 2745 h 3328"/>
              <a:gd name="T18" fmla="*/ 125 w 3255"/>
              <a:gd name="T19" fmla="*/ 2649 h 3328"/>
              <a:gd name="T20" fmla="*/ 3234 w 3255"/>
              <a:gd name="T21" fmla="*/ 2264 h 3328"/>
              <a:gd name="T22" fmla="*/ 3220 w 3255"/>
              <a:gd name="T23" fmla="*/ 2417 h 3328"/>
              <a:gd name="T24" fmla="*/ 78 w 3255"/>
              <a:gd name="T25" fmla="*/ 2442 h 3328"/>
              <a:gd name="T26" fmla="*/ 7 w 3255"/>
              <a:gd name="T27" fmla="*/ 2307 h 3328"/>
              <a:gd name="T28" fmla="*/ 125 w 3255"/>
              <a:gd name="T29" fmla="*/ 2211 h 3328"/>
              <a:gd name="T30" fmla="*/ 2674 w 3255"/>
              <a:gd name="T31" fmla="*/ 923 h 3328"/>
              <a:gd name="T32" fmla="*/ 2657 w 3255"/>
              <a:gd name="T33" fmla="*/ 1120 h 3328"/>
              <a:gd name="T34" fmla="*/ 2466 w 3255"/>
              <a:gd name="T35" fmla="*/ 1171 h 3328"/>
              <a:gd name="T36" fmla="*/ 2355 w 3255"/>
              <a:gd name="T37" fmla="*/ 1010 h 3328"/>
              <a:gd name="T38" fmla="*/ 2466 w 3255"/>
              <a:gd name="T39" fmla="*/ 849 h 3328"/>
              <a:gd name="T40" fmla="*/ 839 w 3255"/>
              <a:gd name="T41" fmla="*/ 879 h 3328"/>
              <a:gd name="T42" fmla="*/ 889 w 3255"/>
              <a:gd name="T43" fmla="*/ 1070 h 3328"/>
              <a:gd name="T44" fmla="*/ 729 w 3255"/>
              <a:gd name="T45" fmla="*/ 1182 h 3328"/>
              <a:gd name="T46" fmla="*/ 568 w 3255"/>
              <a:gd name="T47" fmla="*/ 1070 h 3328"/>
              <a:gd name="T48" fmla="*/ 618 w 3255"/>
              <a:gd name="T49" fmla="*/ 879 h 3328"/>
              <a:gd name="T50" fmla="*/ 1540 w 3255"/>
              <a:gd name="T51" fmla="*/ 663 h 3328"/>
              <a:gd name="T52" fmla="*/ 1312 w 3255"/>
              <a:gd name="T53" fmla="*/ 842 h 3328"/>
              <a:gd name="T54" fmla="*/ 1295 w 3255"/>
              <a:gd name="T55" fmla="*/ 1140 h 3328"/>
              <a:gd name="T56" fmla="*/ 1499 w 3255"/>
              <a:gd name="T57" fmla="*/ 1344 h 3328"/>
              <a:gd name="T58" fmla="*/ 1796 w 3255"/>
              <a:gd name="T59" fmla="*/ 1326 h 3328"/>
              <a:gd name="T60" fmla="*/ 1974 w 3255"/>
              <a:gd name="T61" fmla="*/ 1098 h 3328"/>
              <a:gd name="T62" fmla="*/ 1921 w 3255"/>
              <a:gd name="T63" fmla="*/ 806 h 3328"/>
              <a:gd name="T64" fmla="*/ 1672 w 3255"/>
              <a:gd name="T65" fmla="*/ 655 h 3328"/>
              <a:gd name="T66" fmla="*/ 1922 w 3255"/>
              <a:gd name="T67" fmla="*/ 466 h 3328"/>
              <a:gd name="T68" fmla="*/ 2197 w 3255"/>
              <a:gd name="T69" fmla="*/ 769 h 3328"/>
              <a:gd name="T70" fmla="*/ 2218 w 3255"/>
              <a:gd name="T71" fmla="*/ 1194 h 3328"/>
              <a:gd name="T72" fmla="*/ 1973 w 3255"/>
              <a:gd name="T73" fmla="*/ 1523 h 3328"/>
              <a:gd name="T74" fmla="*/ 1564 w 3255"/>
              <a:gd name="T75" fmla="*/ 1627 h 3328"/>
              <a:gd name="T76" fmla="*/ 1190 w 3255"/>
              <a:gd name="T77" fmla="*/ 1448 h 3328"/>
              <a:gd name="T78" fmla="*/ 1013 w 3255"/>
              <a:gd name="T79" fmla="*/ 1074 h 3328"/>
              <a:gd name="T80" fmla="*/ 1115 w 3255"/>
              <a:gd name="T81" fmla="*/ 664 h 3328"/>
              <a:gd name="T82" fmla="*/ 1444 w 3255"/>
              <a:gd name="T83" fmla="*/ 419 h 3328"/>
              <a:gd name="T84" fmla="*/ 574 w 3255"/>
              <a:gd name="T85" fmla="*/ 337 h 3328"/>
              <a:gd name="T86" fmla="*/ 411 w 3255"/>
              <a:gd name="T87" fmla="*/ 555 h 3328"/>
              <a:gd name="T88" fmla="*/ 266 w 3255"/>
              <a:gd name="T89" fmla="*/ 1441 h 3328"/>
              <a:gd name="T90" fmla="*/ 506 w 3255"/>
              <a:gd name="T91" fmla="*/ 1537 h 3328"/>
              <a:gd name="T92" fmla="*/ 572 w 3255"/>
              <a:gd name="T93" fmla="*/ 1778 h 3328"/>
              <a:gd name="T94" fmla="*/ 2728 w 3255"/>
              <a:gd name="T95" fmla="*/ 1556 h 3328"/>
              <a:gd name="T96" fmla="*/ 2980 w 3255"/>
              <a:gd name="T97" fmla="*/ 1460 h 3328"/>
              <a:gd name="T98" fmla="*/ 2861 w 3255"/>
              <a:gd name="T99" fmla="*/ 586 h 3328"/>
              <a:gd name="T100" fmla="*/ 2670 w 3255"/>
              <a:gd name="T101" fmla="*/ 395 h 3328"/>
              <a:gd name="T102" fmla="*/ 2973 w 3255"/>
              <a:gd name="T103" fmla="*/ 0 h 3328"/>
              <a:gd name="T104" fmla="*/ 3209 w 3255"/>
              <a:gd name="T105" fmla="*/ 130 h 3328"/>
              <a:gd name="T106" fmla="*/ 3243 w 3255"/>
              <a:gd name="T107" fmla="*/ 1818 h 3328"/>
              <a:gd name="T108" fmla="*/ 3054 w 3255"/>
              <a:gd name="T109" fmla="*/ 2007 h 3328"/>
              <a:gd name="T110" fmla="*/ 128 w 3255"/>
              <a:gd name="T111" fmla="*/ 1974 h 3328"/>
              <a:gd name="T112" fmla="*/ 0 w 3255"/>
              <a:gd name="T113" fmla="*/ 1737 h 3328"/>
              <a:gd name="T114" fmla="*/ 97 w 3255"/>
              <a:gd name="T115" fmla="*/ 7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55" h="3328">
                <a:moveTo>
                  <a:pt x="125" y="3086"/>
                </a:moveTo>
                <a:lnTo>
                  <a:pt x="3135" y="3086"/>
                </a:lnTo>
                <a:lnTo>
                  <a:pt x="3159" y="3088"/>
                </a:lnTo>
                <a:lnTo>
                  <a:pt x="3181" y="3095"/>
                </a:lnTo>
                <a:lnTo>
                  <a:pt x="3201" y="3106"/>
                </a:lnTo>
                <a:lnTo>
                  <a:pt x="3220" y="3121"/>
                </a:lnTo>
                <a:lnTo>
                  <a:pt x="3235" y="3139"/>
                </a:lnTo>
                <a:lnTo>
                  <a:pt x="3246" y="3160"/>
                </a:lnTo>
                <a:lnTo>
                  <a:pt x="3253" y="3182"/>
                </a:lnTo>
                <a:lnTo>
                  <a:pt x="3255" y="3206"/>
                </a:lnTo>
                <a:lnTo>
                  <a:pt x="3253" y="3231"/>
                </a:lnTo>
                <a:lnTo>
                  <a:pt x="3246" y="3254"/>
                </a:lnTo>
                <a:lnTo>
                  <a:pt x="3235" y="3274"/>
                </a:lnTo>
                <a:lnTo>
                  <a:pt x="3220" y="3292"/>
                </a:lnTo>
                <a:lnTo>
                  <a:pt x="3202" y="3307"/>
                </a:lnTo>
                <a:lnTo>
                  <a:pt x="3181" y="3318"/>
                </a:lnTo>
                <a:lnTo>
                  <a:pt x="3159" y="3325"/>
                </a:lnTo>
                <a:lnTo>
                  <a:pt x="3135" y="3328"/>
                </a:lnTo>
                <a:lnTo>
                  <a:pt x="125" y="3328"/>
                </a:lnTo>
                <a:lnTo>
                  <a:pt x="101" y="3325"/>
                </a:lnTo>
                <a:lnTo>
                  <a:pt x="78" y="3318"/>
                </a:lnTo>
                <a:lnTo>
                  <a:pt x="58" y="3307"/>
                </a:lnTo>
                <a:lnTo>
                  <a:pt x="39" y="3292"/>
                </a:lnTo>
                <a:lnTo>
                  <a:pt x="25" y="3274"/>
                </a:lnTo>
                <a:lnTo>
                  <a:pt x="14" y="3254"/>
                </a:lnTo>
                <a:lnTo>
                  <a:pt x="7" y="3231"/>
                </a:lnTo>
                <a:lnTo>
                  <a:pt x="4" y="3206"/>
                </a:lnTo>
                <a:lnTo>
                  <a:pt x="7" y="3182"/>
                </a:lnTo>
                <a:lnTo>
                  <a:pt x="14" y="3160"/>
                </a:lnTo>
                <a:lnTo>
                  <a:pt x="25" y="3140"/>
                </a:lnTo>
                <a:lnTo>
                  <a:pt x="39" y="3121"/>
                </a:lnTo>
                <a:lnTo>
                  <a:pt x="58" y="3107"/>
                </a:lnTo>
                <a:lnTo>
                  <a:pt x="78" y="3095"/>
                </a:lnTo>
                <a:lnTo>
                  <a:pt x="101" y="3089"/>
                </a:lnTo>
                <a:lnTo>
                  <a:pt x="125" y="3086"/>
                </a:lnTo>
                <a:close/>
                <a:moveTo>
                  <a:pt x="125" y="2649"/>
                </a:moveTo>
                <a:lnTo>
                  <a:pt x="3135" y="2649"/>
                </a:lnTo>
                <a:lnTo>
                  <a:pt x="3159" y="2651"/>
                </a:lnTo>
                <a:lnTo>
                  <a:pt x="3181" y="2658"/>
                </a:lnTo>
                <a:lnTo>
                  <a:pt x="3201" y="2669"/>
                </a:lnTo>
                <a:lnTo>
                  <a:pt x="3220" y="2684"/>
                </a:lnTo>
                <a:lnTo>
                  <a:pt x="3235" y="2701"/>
                </a:lnTo>
                <a:lnTo>
                  <a:pt x="3246" y="2723"/>
                </a:lnTo>
                <a:lnTo>
                  <a:pt x="3253" y="2745"/>
                </a:lnTo>
                <a:lnTo>
                  <a:pt x="3255" y="2769"/>
                </a:lnTo>
                <a:lnTo>
                  <a:pt x="3253" y="2794"/>
                </a:lnTo>
                <a:lnTo>
                  <a:pt x="3246" y="2817"/>
                </a:lnTo>
                <a:lnTo>
                  <a:pt x="3235" y="2837"/>
                </a:lnTo>
                <a:lnTo>
                  <a:pt x="3220" y="2854"/>
                </a:lnTo>
                <a:lnTo>
                  <a:pt x="3202" y="2869"/>
                </a:lnTo>
                <a:lnTo>
                  <a:pt x="3181" y="2881"/>
                </a:lnTo>
                <a:lnTo>
                  <a:pt x="3159" y="2888"/>
                </a:lnTo>
                <a:lnTo>
                  <a:pt x="3135" y="2890"/>
                </a:lnTo>
                <a:lnTo>
                  <a:pt x="125" y="2890"/>
                </a:lnTo>
                <a:lnTo>
                  <a:pt x="101" y="2888"/>
                </a:lnTo>
                <a:lnTo>
                  <a:pt x="78" y="2881"/>
                </a:lnTo>
                <a:lnTo>
                  <a:pt x="58" y="2869"/>
                </a:lnTo>
                <a:lnTo>
                  <a:pt x="39" y="2854"/>
                </a:lnTo>
                <a:lnTo>
                  <a:pt x="25" y="2837"/>
                </a:lnTo>
                <a:lnTo>
                  <a:pt x="14" y="2817"/>
                </a:lnTo>
                <a:lnTo>
                  <a:pt x="7" y="2794"/>
                </a:lnTo>
                <a:lnTo>
                  <a:pt x="4" y="2769"/>
                </a:lnTo>
                <a:lnTo>
                  <a:pt x="7" y="2745"/>
                </a:lnTo>
                <a:lnTo>
                  <a:pt x="14" y="2723"/>
                </a:lnTo>
                <a:lnTo>
                  <a:pt x="25" y="2702"/>
                </a:lnTo>
                <a:lnTo>
                  <a:pt x="39" y="2684"/>
                </a:lnTo>
                <a:lnTo>
                  <a:pt x="58" y="2669"/>
                </a:lnTo>
                <a:lnTo>
                  <a:pt x="78" y="2658"/>
                </a:lnTo>
                <a:lnTo>
                  <a:pt x="101" y="2651"/>
                </a:lnTo>
                <a:lnTo>
                  <a:pt x="125" y="2649"/>
                </a:lnTo>
                <a:close/>
                <a:moveTo>
                  <a:pt x="125" y="2211"/>
                </a:moveTo>
                <a:lnTo>
                  <a:pt x="3135" y="2211"/>
                </a:lnTo>
                <a:lnTo>
                  <a:pt x="3159" y="2214"/>
                </a:lnTo>
                <a:lnTo>
                  <a:pt x="3181" y="2221"/>
                </a:lnTo>
                <a:lnTo>
                  <a:pt x="3201" y="2232"/>
                </a:lnTo>
                <a:lnTo>
                  <a:pt x="3220" y="2246"/>
                </a:lnTo>
                <a:lnTo>
                  <a:pt x="3234" y="2264"/>
                </a:lnTo>
                <a:lnTo>
                  <a:pt x="3245" y="2284"/>
                </a:lnTo>
                <a:lnTo>
                  <a:pt x="3252" y="2307"/>
                </a:lnTo>
                <a:lnTo>
                  <a:pt x="3255" y="2331"/>
                </a:lnTo>
                <a:lnTo>
                  <a:pt x="3252" y="2355"/>
                </a:lnTo>
                <a:lnTo>
                  <a:pt x="3245" y="2379"/>
                </a:lnTo>
                <a:lnTo>
                  <a:pt x="3234" y="2399"/>
                </a:lnTo>
                <a:lnTo>
                  <a:pt x="3220" y="2417"/>
                </a:lnTo>
                <a:lnTo>
                  <a:pt x="3201" y="2431"/>
                </a:lnTo>
                <a:lnTo>
                  <a:pt x="3181" y="2442"/>
                </a:lnTo>
                <a:lnTo>
                  <a:pt x="3158" y="2449"/>
                </a:lnTo>
                <a:lnTo>
                  <a:pt x="3134" y="2452"/>
                </a:lnTo>
                <a:lnTo>
                  <a:pt x="125" y="2452"/>
                </a:lnTo>
                <a:lnTo>
                  <a:pt x="101" y="2449"/>
                </a:lnTo>
                <a:lnTo>
                  <a:pt x="78" y="2442"/>
                </a:lnTo>
                <a:lnTo>
                  <a:pt x="58" y="2431"/>
                </a:lnTo>
                <a:lnTo>
                  <a:pt x="39" y="2417"/>
                </a:lnTo>
                <a:lnTo>
                  <a:pt x="25" y="2399"/>
                </a:lnTo>
                <a:lnTo>
                  <a:pt x="14" y="2379"/>
                </a:lnTo>
                <a:lnTo>
                  <a:pt x="7" y="2355"/>
                </a:lnTo>
                <a:lnTo>
                  <a:pt x="4" y="2331"/>
                </a:lnTo>
                <a:lnTo>
                  <a:pt x="7" y="2307"/>
                </a:lnTo>
                <a:lnTo>
                  <a:pt x="14" y="2284"/>
                </a:lnTo>
                <a:lnTo>
                  <a:pt x="25" y="2264"/>
                </a:lnTo>
                <a:lnTo>
                  <a:pt x="39" y="2246"/>
                </a:lnTo>
                <a:lnTo>
                  <a:pt x="58" y="2231"/>
                </a:lnTo>
                <a:lnTo>
                  <a:pt x="78" y="2220"/>
                </a:lnTo>
                <a:lnTo>
                  <a:pt x="101" y="2213"/>
                </a:lnTo>
                <a:lnTo>
                  <a:pt x="125" y="2211"/>
                </a:lnTo>
                <a:close/>
                <a:moveTo>
                  <a:pt x="2526" y="839"/>
                </a:moveTo>
                <a:lnTo>
                  <a:pt x="2557" y="841"/>
                </a:lnTo>
                <a:lnTo>
                  <a:pt x="2586" y="849"/>
                </a:lnTo>
                <a:lnTo>
                  <a:pt x="2612" y="862"/>
                </a:lnTo>
                <a:lnTo>
                  <a:pt x="2637" y="879"/>
                </a:lnTo>
                <a:lnTo>
                  <a:pt x="2657" y="900"/>
                </a:lnTo>
                <a:lnTo>
                  <a:pt x="2674" y="923"/>
                </a:lnTo>
                <a:lnTo>
                  <a:pt x="2687" y="950"/>
                </a:lnTo>
                <a:lnTo>
                  <a:pt x="2694" y="980"/>
                </a:lnTo>
                <a:lnTo>
                  <a:pt x="2697" y="1010"/>
                </a:lnTo>
                <a:lnTo>
                  <a:pt x="2694" y="1042"/>
                </a:lnTo>
                <a:lnTo>
                  <a:pt x="2687" y="1070"/>
                </a:lnTo>
                <a:lnTo>
                  <a:pt x="2674" y="1097"/>
                </a:lnTo>
                <a:lnTo>
                  <a:pt x="2657" y="1120"/>
                </a:lnTo>
                <a:lnTo>
                  <a:pt x="2637" y="1142"/>
                </a:lnTo>
                <a:lnTo>
                  <a:pt x="2612" y="1158"/>
                </a:lnTo>
                <a:lnTo>
                  <a:pt x="2586" y="1171"/>
                </a:lnTo>
                <a:lnTo>
                  <a:pt x="2557" y="1179"/>
                </a:lnTo>
                <a:lnTo>
                  <a:pt x="2526" y="1182"/>
                </a:lnTo>
                <a:lnTo>
                  <a:pt x="2495" y="1179"/>
                </a:lnTo>
                <a:lnTo>
                  <a:pt x="2466" y="1171"/>
                </a:lnTo>
                <a:lnTo>
                  <a:pt x="2439" y="1158"/>
                </a:lnTo>
                <a:lnTo>
                  <a:pt x="2415" y="1142"/>
                </a:lnTo>
                <a:lnTo>
                  <a:pt x="2395" y="1120"/>
                </a:lnTo>
                <a:lnTo>
                  <a:pt x="2378" y="1097"/>
                </a:lnTo>
                <a:lnTo>
                  <a:pt x="2366" y="1070"/>
                </a:lnTo>
                <a:lnTo>
                  <a:pt x="2358" y="1042"/>
                </a:lnTo>
                <a:lnTo>
                  <a:pt x="2355" y="1010"/>
                </a:lnTo>
                <a:lnTo>
                  <a:pt x="2358" y="980"/>
                </a:lnTo>
                <a:lnTo>
                  <a:pt x="2366" y="950"/>
                </a:lnTo>
                <a:lnTo>
                  <a:pt x="2378" y="923"/>
                </a:lnTo>
                <a:lnTo>
                  <a:pt x="2395" y="900"/>
                </a:lnTo>
                <a:lnTo>
                  <a:pt x="2415" y="879"/>
                </a:lnTo>
                <a:lnTo>
                  <a:pt x="2439" y="862"/>
                </a:lnTo>
                <a:lnTo>
                  <a:pt x="2466" y="849"/>
                </a:lnTo>
                <a:lnTo>
                  <a:pt x="2495" y="841"/>
                </a:lnTo>
                <a:lnTo>
                  <a:pt x="2526" y="839"/>
                </a:lnTo>
                <a:close/>
                <a:moveTo>
                  <a:pt x="729" y="839"/>
                </a:moveTo>
                <a:lnTo>
                  <a:pt x="760" y="841"/>
                </a:lnTo>
                <a:lnTo>
                  <a:pt x="788" y="849"/>
                </a:lnTo>
                <a:lnTo>
                  <a:pt x="816" y="862"/>
                </a:lnTo>
                <a:lnTo>
                  <a:pt x="839" y="879"/>
                </a:lnTo>
                <a:lnTo>
                  <a:pt x="860" y="900"/>
                </a:lnTo>
                <a:lnTo>
                  <a:pt x="877" y="923"/>
                </a:lnTo>
                <a:lnTo>
                  <a:pt x="889" y="950"/>
                </a:lnTo>
                <a:lnTo>
                  <a:pt x="897" y="980"/>
                </a:lnTo>
                <a:lnTo>
                  <a:pt x="900" y="1010"/>
                </a:lnTo>
                <a:lnTo>
                  <a:pt x="897" y="1042"/>
                </a:lnTo>
                <a:lnTo>
                  <a:pt x="889" y="1070"/>
                </a:lnTo>
                <a:lnTo>
                  <a:pt x="877" y="1097"/>
                </a:lnTo>
                <a:lnTo>
                  <a:pt x="860" y="1120"/>
                </a:lnTo>
                <a:lnTo>
                  <a:pt x="840" y="1142"/>
                </a:lnTo>
                <a:lnTo>
                  <a:pt x="816" y="1158"/>
                </a:lnTo>
                <a:lnTo>
                  <a:pt x="789" y="1171"/>
                </a:lnTo>
                <a:lnTo>
                  <a:pt x="760" y="1179"/>
                </a:lnTo>
                <a:lnTo>
                  <a:pt x="729" y="1182"/>
                </a:lnTo>
                <a:lnTo>
                  <a:pt x="698" y="1179"/>
                </a:lnTo>
                <a:lnTo>
                  <a:pt x="669" y="1171"/>
                </a:lnTo>
                <a:lnTo>
                  <a:pt x="643" y="1158"/>
                </a:lnTo>
                <a:lnTo>
                  <a:pt x="618" y="1142"/>
                </a:lnTo>
                <a:lnTo>
                  <a:pt x="598" y="1120"/>
                </a:lnTo>
                <a:lnTo>
                  <a:pt x="581" y="1097"/>
                </a:lnTo>
                <a:lnTo>
                  <a:pt x="568" y="1070"/>
                </a:lnTo>
                <a:lnTo>
                  <a:pt x="561" y="1042"/>
                </a:lnTo>
                <a:lnTo>
                  <a:pt x="558" y="1010"/>
                </a:lnTo>
                <a:lnTo>
                  <a:pt x="561" y="980"/>
                </a:lnTo>
                <a:lnTo>
                  <a:pt x="568" y="950"/>
                </a:lnTo>
                <a:lnTo>
                  <a:pt x="581" y="923"/>
                </a:lnTo>
                <a:lnTo>
                  <a:pt x="598" y="900"/>
                </a:lnTo>
                <a:lnTo>
                  <a:pt x="618" y="879"/>
                </a:lnTo>
                <a:lnTo>
                  <a:pt x="643" y="862"/>
                </a:lnTo>
                <a:lnTo>
                  <a:pt x="669" y="849"/>
                </a:lnTo>
                <a:lnTo>
                  <a:pt x="698" y="841"/>
                </a:lnTo>
                <a:lnTo>
                  <a:pt x="729" y="839"/>
                </a:lnTo>
                <a:close/>
                <a:moveTo>
                  <a:pt x="1627" y="652"/>
                </a:moveTo>
                <a:lnTo>
                  <a:pt x="1583" y="655"/>
                </a:lnTo>
                <a:lnTo>
                  <a:pt x="1540" y="663"/>
                </a:lnTo>
                <a:lnTo>
                  <a:pt x="1499" y="676"/>
                </a:lnTo>
                <a:lnTo>
                  <a:pt x="1459" y="694"/>
                </a:lnTo>
                <a:lnTo>
                  <a:pt x="1424" y="717"/>
                </a:lnTo>
                <a:lnTo>
                  <a:pt x="1391" y="743"/>
                </a:lnTo>
                <a:lnTo>
                  <a:pt x="1360" y="772"/>
                </a:lnTo>
                <a:lnTo>
                  <a:pt x="1334" y="806"/>
                </a:lnTo>
                <a:lnTo>
                  <a:pt x="1312" y="842"/>
                </a:lnTo>
                <a:lnTo>
                  <a:pt x="1295" y="881"/>
                </a:lnTo>
                <a:lnTo>
                  <a:pt x="1281" y="922"/>
                </a:lnTo>
                <a:lnTo>
                  <a:pt x="1272" y="966"/>
                </a:lnTo>
                <a:lnTo>
                  <a:pt x="1270" y="1010"/>
                </a:lnTo>
                <a:lnTo>
                  <a:pt x="1272" y="1055"/>
                </a:lnTo>
                <a:lnTo>
                  <a:pt x="1281" y="1098"/>
                </a:lnTo>
                <a:lnTo>
                  <a:pt x="1295" y="1140"/>
                </a:lnTo>
                <a:lnTo>
                  <a:pt x="1312" y="1178"/>
                </a:lnTo>
                <a:lnTo>
                  <a:pt x="1334" y="1215"/>
                </a:lnTo>
                <a:lnTo>
                  <a:pt x="1360" y="1248"/>
                </a:lnTo>
                <a:lnTo>
                  <a:pt x="1391" y="1277"/>
                </a:lnTo>
                <a:lnTo>
                  <a:pt x="1424" y="1304"/>
                </a:lnTo>
                <a:lnTo>
                  <a:pt x="1459" y="1326"/>
                </a:lnTo>
                <a:lnTo>
                  <a:pt x="1499" y="1344"/>
                </a:lnTo>
                <a:lnTo>
                  <a:pt x="1540" y="1357"/>
                </a:lnTo>
                <a:lnTo>
                  <a:pt x="1583" y="1365"/>
                </a:lnTo>
                <a:lnTo>
                  <a:pt x="1627" y="1368"/>
                </a:lnTo>
                <a:lnTo>
                  <a:pt x="1672" y="1365"/>
                </a:lnTo>
                <a:lnTo>
                  <a:pt x="1715" y="1357"/>
                </a:lnTo>
                <a:lnTo>
                  <a:pt x="1756" y="1344"/>
                </a:lnTo>
                <a:lnTo>
                  <a:pt x="1796" y="1326"/>
                </a:lnTo>
                <a:lnTo>
                  <a:pt x="1831" y="1304"/>
                </a:lnTo>
                <a:lnTo>
                  <a:pt x="1864" y="1277"/>
                </a:lnTo>
                <a:lnTo>
                  <a:pt x="1895" y="1248"/>
                </a:lnTo>
                <a:lnTo>
                  <a:pt x="1921" y="1215"/>
                </a:lnTo>
                <a:lnTo>
                  <a:pt x="1943" y="1178"/>
                </a:lnTo>
                <a:lnTo>
                  <a:pt x="1960" y="1140"/>
                </a:lnTo>
                <a:lnTo>
                  <a:pt x="1974" y="1098"/>
                </a:lnTo>
                <a:lnTo>
                  <a:pt x="1983" y="1055"/>
                </a:lnTo>
                <a:lnTo>
                  <a:pt x="1985" y="1010"/>
                </a:lnTo>
                <a:lnTo>
                  <a:pt x="1983" y="966"/>
                </a:lnTo>
                <a:lnTo>
                  <a:pt x="1974" y="922"/>
                </a:lnTo>
                <a:lnTo>
                  <a:pt x="1960" y="881"/>
                </a:lnTo>
                <a:lnTo>
                  <a:pt x="1943" y="842"/>
                </a:lnTo>
                <a:lnTo>
                  <a:pt x="1921" y="806"/>
                </a:lnTo>
                <a:lnTo>
                  <a:pt x="1895" y="772"/>
                </a:lnTo>
                <a:lnTo>
                  <a:pt x="1864" y="743"/>
                </a:lnTo>
                <a:lnTo>
                  <a:pt x="1831" y="717"/>
                </a:lnTo>
                <a:lnTo>
                  <a:pt x="1796" y="694"/>
                </a:lnTo>
                <a:lnTo>
                  <a:pt x="1756" y="676"/>
                </a:lnTo>
                <a:lnTo>
                  <a:pt x="1715" y="663"/>
                </a:lnTo>
                <a:lnTo>
                  <a:pt x="1672" y="655"/>
                </a:lnTo>
                <a:lnTo>
                  <a:pt x="1627" y="652"/>
                </a:lnTo>
                <a:close/>
                <a:moveTo>
                  <a:pt x="1627" y="391"/>
                </a:moveTo>
                <a:lnTo>
                  <a:pt x="1691" y="394"/>
                </a:lnTo>
                <a:lnTo>
                  <a:pt x="1752" y="404"/>
                </a:lnTo>
                <a:lnTo>
                  <a:pt x="1811" y="419"/>
                </a:lnTo>
                <a:lnTo>
                  <a:pt x="1868" y="439"/>
                </a:lnTo>
                <a:lnTo>
                  <a:pt x="1922" y="466"/>
                </a:lnTo>
                <a:lnTo>
                  <a:pt x="1973" y="497"/>
                </a:lnTo>
                <a:lnTo>
                  <a:pt x="2021" y="532"/>
                </a:lnTo>
                <a:lnTo>
                  <a:pt x="2065" y="573"/>
                </a:lnTo>
                <a:lnTo>
                  <a:pt x="2105" y="616"/>
                </a:lnTo>
                <a:lnTo>
                  <a:pt x="2140" y="664"/>
                </a:lnTo>
                <a:lnTo>
                  <a:pt x="2171" y="716"/>
                </a:lnTo>
                <a:lnTo>
                  <a:pt x="2197" y="769"/>
                </a:lnTo>
                <a:lnTo>
                  <a:pt x="2218" y="826"/>
                </a:lnTo>
                <a:lnTo>
                  <a:pt x="2233" y="886"/>
                </a:lnTo>
                <a:lnTo>
                  <a:pt x="2242" y="947"/>
                </a:lnTo>
                <a:lnTo>
                  <a:pt x="2245" y="1010"/>
                </a:lnTo>
                <a:lnTo>
                  <a:pt x="2242" y="1074"/>
                </a:lnTo>
                <a:lnTo>
                  <a:pt x="2233" y="1135"/>
                </a:lnTo>
                <a:lnTo>
                  <a:pt x="2218" y="1194"/>
                </a:lnTo>
                <a:lnTo>
                  <a:pt x="2197" y="1251"/>
                </a:lnTo>
                <a:lnTo>
                  <a:pt x="2171" y="1306"/>
                </a:lnTo>
                <a:lnTo>
                  <a:pt x="2140" y="1356"/>
                </a:lnTo>
                <a:lnTo>
                  <a:pt x="2105" y="1404"/>
                </a:lnTo>
                <a:lnTo>
                  <a:pt x="2065" y="1448"/>
                </a:lnTo>
                <a:lnTo>
                  <a:pt x="2021" y="1488"/>
                </a:lnTo>
                <a:lnTo>
                  <a:pt x="1973" y="1523"/>
                </a:lnTo>
                <a:lnTo>
                  <a:pt x="1922" y="1555"/>
                </a:lnTo>
                <a:lnTo>
                  <a:pt x="1868" y="1581"/>
                </a:lnTo>
                <a:lnTo>
                  <a:pt x="1811" y="1601"/>
                </a:lnTo>
                <a:lnTo>
                  <a:pt x="1752" y="1616"/>
                </a:lnTo>
                <a:lnTo>
                  <a:pt x="1691" y="1627"/>
                </a:lnTo>
                <a:lnTo>
                  <a:pt x="1627" y="1630"/>
                </a:lnTo>
                <a:lnTo>
                  <a:pt x="1564" y="1627"/>
                </a:lnTo>
                <a:lnTo>
                  <a:pt x="1503" y="1616"/>
                </a:lnTo>
                <a:lnTo>
                  <a:pt x="1444" y="1601"/>
                </a:lnTo>
                <a:lnTo>
                  <a:pt x="1386" y="1581"/>
                </a:lnTo>
                <a:lnTo>
                  <a:pt x="1333" y="1555"/>
                </a:lnTo>
                <a:lnTo>
                  <a:pt x="1282" y="1523"/>
                </a:lnTo>
                <a:lnTo>
                  <a:pt x="1234" y="1488"/>
                </a:lnTo>
                <a:lnTo>
                  <a:pt x="1190" y="1448"/>
                </a:lnTo>
                <a:lnTo>
                  <a:pt x="1150" y="1404"/>
                </a:lnTo>
                <a:lnTo>
                  <a:pt x="1115" y="1356"/>
                </a:lnTo>
                <a:lnTo>
                  <a:pt x="1084" y="1306"/>
                </a:lnTo>
                <a:lnTo>
                  <a:pt x="1058" y="1251"/>
                </a:lnTo>
                <a:lnTo>
                  <a:pt x="1037" y="1194"/>
                </a:lnTo>
                <a:lnTo>
                  <a:pt x="1022" y="1135"/>
                </a:lnTo>
                <a:lnTo>
                  <a:pt x="1013" y="1074"/>
                </a:lnTo>
                <a:lnTo>
                  <a:pt x="1010" y="1010"/>
                </a:lnTo>
                <a:lnTo>
                  <a:pt x="1013" y="947"/>
                </a:lnTo>
                <a:lnTo>
                  <a:pt x="1022" y="886"/>
                </a:lnTo>
                <a:lnTo>
                  <a:pt x="1037" y="826"/>
                </a:lnTo>
                <a:lnTo>
                  <a:pt x="1058" y="769"/>
                </a:lnTo>
                <a:lnTo>
                  <a:pt x="1084" y="716"/>
                </a:lnTo>
                <a:lnTo>
                  <a:pt x="1115" y="664"/>
                </a:lnTo>
                <a:lnTo>
                  <a:pt x="1150" y="616"/>
                </a:lnTo>
                <a:lnTo>
                  <a:pt x="1190" y="573"/>
                </a:lnTo>
                <a:lnTo>
                  <a:pt x="1234" y="532"/>
                </a:lnTo>
                <a:lnTo>
                  <a:pt x="1282" y="497"/>
                </a:lnTo>
                <a:lnTo>
                  <a:pt x="1333" y="466"/>
                </a:lnTo>
                <a:lnTo>
                  <a:pt x="1386" y="439"/>
                </a:lnTo>
                <a:lnTo>
                  <a:pt x="1444" y="419"/>
                </a:lnTo>
                <a:lnTo>
                  <a:pt x="1503" y="404"/>
                </a:lnTo>
                <a:lnTo>
                  <a:pt x="1564" y="394"/>
                </a:lnTo>
                <a:lnTo>
                  <a:pt x="1627" y="391"/>
                </a:lnTo>
                <a:close/>
                <a:moveTo>
                  <a:pt x="572" y="242"/>
                </a:moveTo>
                <a:lnTo>
                  <a:pt x="575" y="268"/>
                </a:lnTo>
                <a:lnTo>
                  <a:pt x="577" y="295"/>
                </a:lnTo>
                <a:lnTo>
                  <a:pt x="574" y="337"/>
                </a:lnTo>
                <a:lnTo>
                  <a:pt x="565" y="378"/>
                </a:lnTo>
                <a:lnTo>
                  <a:pt x="550" y="415"/>
                </a:lnTo>
                <a:lnTo>
                  <a:pt x="531" y="450"/>
                </a:lnTo>
                <a:lnTo>
                  <a:pt x="506" y="483"/>
                </a:lnTo>
                <a:lnTo>
                  <a:pt x="478" y="511"/>
                </a:lnTo>
                <a:lnTo>
                  <a:pt x="447" y="534"/>
                </a:lnTo>
                <a:lnTo>
                  <a:pt x="411" y="555"/>
                </a:lnTo>
                <a:lnTo>
                  <a:pt x="373" y="569"/>
                </a:lnTo>
                <a:lnTo>
                  <a:pt x="333" y="578"/>
                </a:lnTo>
                <a:lnTo>
                  <a:pt x="291" y="581"/>
                </a:lnTo>
                <a:lnTo>
                  <a:pt x="266" y="580"/>
                </a:lnTo>
                <a:lnTo>
                  <a:pt x="241" y="576"/>
                </a:lnTo>
                <a:lnTo>
                  <a:pt x="241" y="1444"/>
                </a:lnTo>
                <a:lnTo>
                  <a:pt x="266" y="1441"/>
                </a:lnTo>
                <a:lnTo>
                  <a:pt x="291" y="1439"/>
                </a:lnTo>
                <a:lnTo>
                  <a:pt x="333" y="1442"/>
                </a:lnTo>
                <a:lnTo>
                  <a:pt x="373" y="1451"/>
                </a:lnTo>
                <a:lnTo>
                  <a:pt x="411" y="1467"/>
                </a:lnTo>
                <a:lnTo>
                  <a:pt x="447" y="1486"/>
                </a:lnTo>
                <a:lnTo>
                  <a:pt x="478" y="1510"/>
                </a:lnTo>
                <a:lnTo>
                  <a:pt x="506" y="1537"/>
                </a:lnTo>
                <a:lnTo>
                  <a:pt x="531" y="1570"/>
                </a:lnTo>
                <a:lnTo>
                  <a:pt x="550" y="1605"/>
                </a:lnTo>
                <a:lnTo>
                  <a:pt x="565" y="1643"/>
                </a:lnTo>
                <a:lnTo>
                  <a:pt x="574" y="1683"/>
                </a:lnTo>
                <a:lnTo>
                  <a:pt x="577" y="1726"/>
                </a:lnTo>
                <a:lnTo>
                  <a:pt x="575" y="1752"/>
                </a:lnTo>
                <a:lnTo>
                  <a:pt x="572" y="1778"/>
                </a:lnTo>
                <a:lnTo>
                  <a:pt x="2661" y="1778"/>
                </a:lnTo>
                <a:lnTo>
                  <a:pt x="2659" y="1743"/>
                </a:lnTo>
                <a:lnTo>
                  <a:pt x="2662" y="1701"/>
                </a:lnTo>
                <a:lnTo>
                  <a:pt x="2671" y="1661"/>
                </a:lnTo>
                <a:lnTo>
                  <a:pt x="2685" y="1622"/>
                </a:lnTo>
                <a:lnTo>
                  <a:pt x="2705" y="1587"/>
                </a:lnTo>
                <a:lnTo>
                  <a:pt x="2728" y="1556"/>
                </a:lnTo>
                <a:lnTo>
                  <a:pt x="2757" y="1527"/>
                </a:lnTo>
                <a:lnTo>
                  <a:pt x="2789" y="1503"/>
                </a:lnTo>
                <a:lnTo>
                  <a:pt x="2824" y="1484"/>
                </a:lnTo>
                <a:lnTo>
                  <a:pt x="2862" y="1470"/>
                </a:lnTo>
                <a:lnTo>
                  <a:pt x="2902" y="1461"/>
                </a:lnTo>
                <a:lnTo>
                  <a:pt x="2945" y="1458"/>
                </a:lnTo>
                <a:lnTo>
                  <a:pt x="2980" y="1460"/>
                </a:lnTo>
                <a:lnTo>
                  <a:pt x="3014" y="1466"/>
                </a:lnTo>
                <a:lnTo>
                  <a:pt x="3014" y="589"/>
                </a:lnTo>
                <a:lnTo>
                  <a:pt x="3014" y="589"/>
                </a:lnTo>
                <a:lnTo>
                  <a:pt x="2980" y="596"/>
                </a:lnTo>
                <a:lnTo>
                  <a:pt x="2944" y="598"/>
                </a:lnTo>
                <a:lnTo>
                  <a:pt x="2901" y="595"/>
                </a:lnTo>
                <a:lnTo>
                  <a:pt x="2861" y="586"/>
                </a:lnTo>
                <a:lnTo>
                  <a:pt x="2823" y="571"/>
                </a:lnTo>
                <a:lnTo>
                  <a:pt x="2788" y="552"/>
                </a:lnTo>
                <a:lnTo>
                  <a:pt x="2757" y="527"/>
                </a:lnTo>
                <a:lnTo>
                  <a:pt x="2728" y="499"/>
                </a:lnTo>
                <a:lnTo>
                  <a:pt x="2704" y="468"/>
                </a:lnTo>
                <a:lnTo>
                  <a:pt x="2685" y="432"/>
                </a:lnTo>
                <a:lnTo>
                  <a:pt x="2670" y="395"/>
                </a:lnTo>
                <a:lnTo>
                  <a:pt x="2661" y="354"/>
                </a:lnTo>
                <a:lnTo>
                  <a:pt x="2658" y="312"/>
                </a:lnTo>
                <a:lnTo>
                  <a:pt x="2661" y="276"/>
                </a:lnTo>
                <a:lnTo>
                  <a:pt x="2667" y="242"/>
                </a:lnTo>
                <a:lnTo>
                  <a:pt x="572" y="242"/>
                </a:lnTo>
                <a:close/>
                <a:moveTo>
                  <a:pt x="282" y="0"/>
                </a:moveTo>
                <a:lnTo>
                  <a:pt x="2973" y="0"/>
                </a:lnTo>
                <a:lnTo>
                  <a:pt x="3014" y="4"/>
                </a:lnTo>
                <a:lnTo>
                  <a:pt x="3054" y="12"/>
                </a:lnTo>
                <a:lnTo>
                  <a:pt x="3091" y="27"/>
                </a:lnTo>
                <a:lnTo>
                  <a:pt x="3127" y="47"/>
                </a:lnTo>
                <a:lnTo>
                  <a:pt x="3158" y="70"/>
                </a:lnTo>
                <a:lnTo>
                  <a:pt x="3185" y="98"/>
                </a:lnTo>
                <a:lnTo>
                  <a:pt x="3209" y="130"/>
                </a:lnTo>
                <a:lnTo>
                  <a:pt x="3229" y="164"/>
                </a:lnTo>
                <a:lnTo>
                  <a:pt x="3243" y="201"/>
                </a:lnTo>
                <a:lnTo>
                  <a:pt x="3252" y="242"/>
                </a:lnTo>
                <a:lnTo>
                  <a:pt x="3255" y="283"/>
                </a:lnTo>
                <a:lnTo>
                  <a:pt x="3255" y="1737"/>
                </a:lnTo>
                <a:lnTo>
                  <a:pt x="3252" y="1778"/>
                </a:lnTo>
                <a:lnTo>
                  <a:pt x="3243" y="1818"/>
                </a:lnTo>
                <a:lnTo>
                  <a:pt x="3229" y="1855"/>
                </a:lnTo>
                <a:lnTo>
                  <a:pt x="3209" y="1891"/>
                </a:lnTo>
                <a:lnTo>
                  <a:pt x="3185" y="1922"/>
                </a:lnTo>
                <a:lnTo>
                  <a:pt x="3157" y="1949"/>
                </a:lnTo>
                <a:lnTo>
                  <a:pt x="3126" y="1974"/>
                </a:lnTo>
                <a:lnTo>
                  <a:pt x="3091" y="1993"/>
                </a:lnTo>
                <a:lnTo>
                  <a:pt x="3054" y="2007"/>
                </a:lnTo>
                <a:lnTo>
                  <a:pt x="3013" y="2016"/>
                </a:lnTo>
                <a:lnTo>
                  <a:pt x="2972" y="2019"/>
                </a:lnTo>
                <a:lnTo>
                  <a:pt x="282" y="2019"/>
                </a:lnTo>
                <a:lnTo>
                  <a:pt x="241" y="2016"/>
                </a:lnTo>
                <a:lnTo>
                  <a:pt x="200" y="2007"/>
                </a:lnTo>
                <a:lnTo>
                  <a:pt x="163" y="1993"/>
                </a:lnTo>
                <a:lnTo>
                  <a:pt x="128" y="1974"/>
                </a:lnTo>
                <a:lnTo>
                  <a:pt x="97" y="1949"/>
                </a:lnTo>
                <a:lnTo>
                  <a:pt x="69" y="1922"/>
                </a:lnTo>
                <a:lnTo>
                  <a:pt x="45" y="1891"/>
                </a:lnTo>
                <a:lnTo>
                  <a:pt x="26" y="1855"/>
                </a:lnTo>
                <a:lnTo>
                  <a:pt x="12" y="1818"/>
                </a:lnTo>
                <a:lnTo>
                  <a:pt x="3" y="1778"/>
                </a:lnTo>
                <a:lnTo>
                  <a:pt x="0" y="1737"/>
                </a:lnTo>
                <a:lnTo>
                  <a:pt x="0" y="283"/>
                </a:lnTo>
                <a:lnTo>
                  <a:pt x="3" y="242"/>
                </a:lnTo>
                <a:lnTo>
                  <a:pt x="12" y="201"/>
                </a:lnTo>
                <a:lnTo>
                  <a:pt x="26" y="164"/>
                </a:lnTo>
                <a:lnTo>
                  <a:pt x="45" y="130"/>
                </a:lnTo>
                <a:lnTo>
                  <a:pt x="69" y="98"/>
                </a:lnTo>
                <a:lnTo>
                  <a:pt x="97" y="70"/>
                </a:lnTo>
                <a:lnTo>
                  <a:pt x="128" y="46"/>
                </a:lnTo>
                <a:lnTo>
                  <a:pt x="163" y="26"/>
                </a:lnTo>
                <a:lnTo>
                  <a:pt x="200" y="12"/>
                </a:lnTo>
                <a:lnTo>
                  <a:pt x="241" y="3"/>
                </a:lnTo>
                <a:lnTo>
                  <a:pt x="2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66"/>
          <p:cNvSpPr>
            <a:spLocks noEditPoints="1"/>
          </p:cNvSpPr>
          <p:nvPr/>
        </p:nvSpPr>
        <p:spPr bwMode="auto">
          <a:xfrm>
            <a:off x="653264" y="4992688"/>
            <a:ext cx="585787" cy="577850"/>
          </a:xfrm>
          <a:custGeom>
            <a:avLst/>
            <a:gdLst>
              <a:gd name="T0" fmla="*/ 1791 w 3320"/>
              <a:gd name="T1" fmla="*/ 2629 h 3273"/>
              <a:gd name="T2" fmla="*/ 1609 w 3320"/>
              <a:gd name="T3" fmla="*/ 2692 h 3273"/>
              <a:gd name="T4" fmla="*/ 1630 w 3320"/>
              <a:gd name="T5" fmla="*/ 2500 h 3273"/>
              <a:gd name="T6" fmla="*/ 596 w 3320"/>
              <a:gd name="T7" fmla="*/ 2577 h 3273"/>
              <a:gd name="T8" fmla="*/ 459 w 3320"/>
              <a:gd name="T9" fmla="*/ 2714 h 3273"/>
              <a:gd name="T10" fmla="*/ 396 w 3320"/>
              <a:gd name="T11" fmla="*/ 2532 h 3273"/>
              <a:gd name="T12" fmla="*/ 977 w 3320"/>
              <a:gd name="T13" fmla="*/ 2787 h 3273"/>
              <a:gd name="T14" fmla="*/ 1083 w 3320"/>
              <a:gd name="T15" fmla="*/ 2193 h 3273"/>
              <a:gd name="T16" fmla="*/ 1445 w 3320"/>
              <a:gd name="T17" fmla="*/ 2410 h 3273"/>
              <a:gd name="T18" fmla="*/ 1420 w 3320"/>
              <a:gd name="T19" fmla="*/ 2837 h 3273"/>
              <a:gd name="T20" fmla="*/ 1032 w 3320"/>
              <a:gd name="T21" fmla="*/ 3010 h 3273"/>
              <a:gd name="T22" fmla="*/ 699 w 3320"/>
              <a:gd name="T23" fmla="*/ 2751 h 3273"/>
              <a:gd name="T24" fmla="*/ 776 w 3320"/>
              <a:gd name="T25" fmla="*/ 2331 h 3273"/>
              <a:gd name="T26" fmla="*/ 383 w 3320"/>
              <a:gd name="T27" fmla="*/ 2110 h 3273"/>
              <a:gd name="T28" fmla="*/ 228 w 3320"/>
              <a:gd name="T29" fmla="*/ 2315 h 3273"/>
              <a:gd name="T30" fmla="*/ 290 w 3320"/>
              <a:gd name="T31" fmla="*/ 2915 h 3273"/>
              <a:gd name="T32" fmla="*/ 1770 w 3320"/>
              <a:gd name="T33" fmla="*/ 3114 h 3273"/>
              <a:gd name="T34" fmla="*/ 1924 w 3320"/>
              <a:gd name="T35" fmla="*/ 2904 h 3273"/>
              <a:gd name="T36" fmla="*/ 1891 w 3320"/>
              <a:gd name="T37" fmla="*/ 2317 h 3273"/>
              <a:gd name="T38" fmla="*/ 1774 w 3320"/>
              <a:gd name="T39" fmla="*/ 2093 h 3273"/>
              <a:gd name="T40" fmla="*/ 2140 w 3320"/>
              <a:gd name="T41" fmla="*/ 2026 h 3273"/>
              <a:gd name="T42" fmla="*/ 2098 w 3320"/>
              <a:gd name="T43" fmla="*/ 3229 h 3273"/>
              <a:gd name="T44" fmla="*/ 67 w 3320"/>
              <a:gd name="T45" fmla="*/ 3229 h 3273"/>
              <a:gd name="T46" fmla="*/ 26 w 3320"/>
              <a:gd name="T47" fmla="*/ 2026 h 3273"/>
              <a:gd name="T48" fmla="*/ 3075 w 3320"/>
              <a:gd name="T49" fmla="*/ 1528 h 3273"/>
              <a:gd name="T50" fmla="*/ 3161 w 3320"/>
              <a:gd name="T51" fmla="*/ 1987 h 3273"/>
              <a:gd name="T52" fmla="*/ 2995 w 3320"/>
              <a:gd name="T53" fmla="*/ 2608 h 3273"/>
              <a:gd name="T54" fmla="*/ 2352 w 3320"/>
              <a:gd name="T55" fmla="*/ 2528 h 3273"/>
              <a:gd name="T56" fmla="*/ 2923 w 3320"/>
              <a:gd name="T57" fmla="*/ 2359 h 3273"/>
              <a:gd name="T58" fmla="*/ 2793 w 3320"/>
              <a:gd name="T59" fmla="*/ 1961 h 3273"/>
              <a:gd name="T60" fmla="*/ 2885 w 3320"/>
              <a:gd name="T61" fmla="*/ 567 h 3273"/>
              <a:gd name="T62" fmla="*/ 2906 w 3320"/>
              <a:gd name="T63" fmla="*/ 758 h 3273"/>
              <a:gd name="T64" fmla="*/ 2724 w 3320"/>
              <a:gd name="T65" fmla="*/ 696 h 3273"/>
              <a:gd name="T66" fmla="*/ 1639 w 3320"/>
              <a:gd name="T67" fmla="*/ 555 h 3273"/>
              <a:gd name="T68" fmla="*/ 1742 w 3320"/>
              <a:gd name="T69" fmla="*/ 719 h 3273"/>
              <a:gd name="T70" fmla="*/ 1551 w 3320"/>
              <a:gd name="T71" fmla="*/ 740 h 3273"/>
              <a:gd name="T72" fmla="*/ 1613 w 3320"/>
              <a:gd name="T73" fmla="*/ 558 h 3273"/>
              <a:gd name="T74" fmla="*/ 503 w 3320"/>
              <a:gd name="T75" fmla="*/ 792 h 3273"/>
              <a:gd name="T76" fmla="*/ 497 w 3320"/>
              <a:gd name="T77" fmla="*/ 1285 h 3273"/>
              <a:gd name="T78" fmla="*/ 275 w 3320"/>
              <a:gd name="T79" fmla="*/ 1750 h 3273"/>
              <a:gd name="T80" fmla="*/ 11 w 3320"/>
              <a:gd name="T81" fmla="*/ 1292 h 3273"/>
              <a:gd name="T82" fmla="*/ 227 w 3320"/>
              <a:gd name="T83" fmla="*/ 784 h 3273"/>
              <a:gd name="T84" fmla="*/ 607 w 3320"/>
              <a:gd name="T85" fmla="*/ 537 h 3273"/>
              <a:gd name="T86" fmla="*/ 2447 w 3320"/>
              <a:gd name="T87" fmla="*/ 578 h 3273"/>
              <a:gd name="T88" fmla="*/ 2545 w 3320"/>
              <a:gd name="T89" fmla="*/ 397 h 3273"/>
              <a:gd name="T90" fmla="*/ 2622 w 3320"/>
              <a:gd name="T91" fmla="*/ 818 h 3273"/>
              <a:gd name="T92" fmla="*/ 2289 w 3320"/>
              <a:gd name="T93" fmla="*/ 1077 h 3273"/>
              <a:gd name="T94" fmla="*/ 1901 w 3320"/>
              <a:gd name="T95" fmla="*/ 904 h 3273"/>
              <a:gd name="T96" fmla="*/ 1876 w 3320"/>
              <a:gd name="T97" fmla="*/ 477 h 3273"/>
              <a:gd name="T98" fmla="*/ 2238 w 3320"/>
              <a:gd name="T99" fmla="*/ 259 h 3273"/>
              <a:gd name="T100" fmla="*/ 1445 w 3320"/>
              <a:gd name="T101" fmla="*/ 359 h 3273"/>
              <a:gd name="T102" fmla="*/ 1383 w 3320"/>
              <a:gd name="T103" fmla="*/ 960 h 3273"/>
              <a:gd name="T104" fmla="*/ 1538 w 3320"/>
              <a:gd name="T105" fmla="*/ 1164 h 3273"/>
              <a:gd name="T106" fmla="*/ 3017 w 3320"/>
              <a:gd name="T107" fmla="*/ 994 h 3273"/>
              <a:gd name="T108" fmla="*/ 3079 w 3320"/>
              <a:gd name="T109" fmla="*/ 392 h 3273"/>
              <a:gd name="T110" fmla="*/ 2924 w 3320"/>
              <a:gd name="T111" fmla="*/ 183 h 3273"/>
              <a:gd name="T112" fmla="*/ 3276 w 3320"/>
              <a:gd name="T113" fmla="*/ 66 h 3273"/>
              <a:gd name="T114" fmla="*/ 3276 w 3320"/>
              <a:gd name="T115" fmla="*/ 1272 h 3273"/>
              <a:gd name="T116" fmla="*/ 1248 w 3320"/>
              <a:gd name="T117" fmla="*/ 1314 h 3273"/>
              <a:gd name="T118" fmla="*/ 1167 w 3320"/>
              <a:gd name="T119" fmla="*/ 122 h 3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20" h="3273">
                <a:moveTo>
                  <a:pt x="1681" y="2489"/>
                </a:moveTo>
                <a:lnTo>
                  <a:pt x="1707" y="2492"/>
                </a:lnTo>
                <a:lnTo>
                  <a:pt x="1730" y="2500"/>
                </a:lnTo>
                <a:lnTo>
                  <a:pt x="1751" y="2514"/>
                </a:lnTo>
                <a:lnTo>
                  <a:pt x="1769" y="2532"/>
                </a:lnTo>
                <a:lnTo>
                  <a:pt x="1782" y="2553"/>
                </a:lnTo>
                <a:lnTo>
                  <a:pt x="1791" y="2577"/>
                </a:lnTo>
                <a:lnTo>
                  <a:pt x="1794" y="2603"/>
                </a:lnTo>
                <a:lnTo>
                  <a:pt x="1791" y="2629"/>
                </a:lnTo>
                <a:lnTo>
                  <a:pt x="1782" y="2653"/>
                </a:lnTo>
                <a:lnTo>
                  <a:pt x="1769" y="2674"/>
                </a:lnTo>
                <a:lnTo>
                  <a:pt x="1752" y="2692"/>
                </a:lnTo>
                <a:lnTo>
                  <a:pt x="1731" y="2705"/>
                </a:lnTo>
                <a:lnTo>
                  <a:pt x="1707" y="2714"/>
                </a:lnTo>
                <a:lnTo>
                  <a:pt x="1681" y="2717"/>
                </a:lnTo>
                <a:lnTo>
                  <a:pt x="1654" y="2714"/>
                </a:lnTo>
                <a:lnTo>
                  <a:pt x="1630" y="2705"/>
                </a:lnTo>
                <a:lnTo>
                  <a:pt x="1609" y="2692"/>
                </a:lnTo>
                <a:lnTo>
                  <a:pt x="1591" y="2674"/>
                </a:lnTo>
                <a:lnTo>
                  <a:pt x="1578" y="2653"/>
                </a:lnTo>
                <a:lnTo>
                  <a:pt x="1570" y="2629"/>
                </a:lnTo>
                <a:lnTo>
                  <a:pt x="1567" y="2603"/>
                </a:lnTo>
                <a:lnTo>
                  <a:pt x="1570" y="2577"/>
                </a:lnTo>
                <a:lnTo>
                  <a:pt x="1578" y="2553"/>
                </a:lnTo>
                <a:lnTo>
                  <a:pt x="1591" y="2532"/>
                </a:lnTo>
                <a:lnTo>
                  <a:pt x="1609" y="2514"/>
                </a:lnTo>
                <a:lnTo>
                  <a:pt x="1630" y="2500"/>
                </a:lnTo>
                <a:lnTo>
                  <a:pt x="1654" y="2492"/>
                </a:lnTo>
                <a:lnTo>
                  <a:pt x="1681" y="2489"/>
                </a:lnTo>
                <a:close/>
                <a:moveTo>
                  <a:pt x="485" y="2489"/>
                </a:moveTo>
                <a:lnTo>
                  <a:pt x="511" y="2492"/>
                </a:lnTo>
                <a:lnTo>
                  <a:pt x="535" y="2500"/>
                </a:lnTo>
                <a:lnTo>
                  <a:pt x="557" y="2514"/>
                </a:lnTo>
                <a:lnTo>
                  <a:pt x="574" y="2532"/>
                </a:lnTo>
                <a:lnTo>
                  <a:pt x="587" y="2553"/>
                </a:lnTo>
                <a:lnTo>
                  <a:pt x="596" y="2577"/>
                </a:lnTo>
                <a:lnTo>
                  <a:pt x="599" y="2603"/>
                </a:lnTo>
                <a:lnTo>
                  <a:pt x="596" y="2629"/>
                </a:lnTo>
                <a:lnTo>
                  <a:pt x="587" y="2653"/>
                </a:lnTo>
                <a:lnTo>
                  <a:pt x="574" y="2674"/>
                </a:lnTo>
                <a:lnTo>
                  <a:pt x="557" y="2692"/>
                </a:lnTo>
                <a:lnTo>
                  <a:pt x="535" y="2705"/>
                </a:lnTo>
                <a:lnTo>
                  <a:pt x="511" y="2714"/>
                </a:lnTo>
                <a:lnTo>
                  <a:pt x="485" y="2717"/>
                </a:lnTo>
                <a:lnTo>
                  <a:pt x="459" y="2714"/>
                </a:lnTo>
                <a:lnTo>
                  <a:pt x="435" y="2705"/>
                </a:lnTo>
                <a:lnTo>
                  <a:pt x="414" y="2692"/>
                </a:lnTo>
                <a:lnTo>
                  <a:pt x="396" y="2674"/>
                </a:lnTo>
                <a:lnTo>
                  <a:pt x="382" y="2653"/>
                </a:lnTo>
                <a:lnTo>
                  <a:pt x="374" y="2629"/>
                </a:lnTo>
                <a:lnTo>
                  <a:pt x="371" y="2603"/>
                </a:lnTo>
                <a:lnTo>
                  <a:pt x="374" y="2577"/>
                </a:lnTo>
                <a:lnTo>
                  <a:pt x="382" y="2553"/>
                </a:lnTo>
                <a:lnTo>
                  <a:pt x="396" y="2532"/>
                </a:lnTo>
                <a:lnTo>
                  <a:pt x="414" y="2514"/>
                </a:lnTo>
                <a:lnTo>
                  <a:pt x="435" y="2500"/>
                </a:lnTo>
                <a:lnTo>
                  <a:pt x="459" y="2492"/>
                </a:lnTo>
                <a:lnTo>
                  <a:pt x="485" y="2489"/>
                </a:lnTo>
                <a:close/>
                <a:moveTo>
                  <a:pt x="977" y="2419"/>
                </a:moveTo>
                <a:lnTo>
                  <a:pt x="899" y="2497"/>
                </a:lnTo>
                <a:lnTo>
                  <a:pt x="1003" y="2603"/>
                </a:lnTo>
                <a:lnTo>
                  <a:pt x="899" y="2708"/>
                </a:lnTo>
                <a:lnTo>
                  <a:pt x="977" y="2787"/>
                </a:lnTo>
                <a:lnTo>
                  <a:pt x="1083" y="2682"/>
                </a:lnTo>
                <a:lnTo>
                  <a:pt x="1188" y="2787"/>
                </a:lnTo>
                <a:lnTo>
                  <a:pt x="1267" y="2708"/>
                </a:lnTo>
                <a:lnTo>
                  <a:pt x="1162" y="2603"/>
                </a:lnTo>
                <a:lnTo>
                  <a:pt x="1267" y="2497"/>
                </a:lnTo>
                <a:lnTo>
                  <a:pt x="1188" y="2419"/>
                </a:lnTo>
                <a:lnTo>
                  <a:pt x="1083" y="2524"/>
                </a:lnTo>
                <a:lnTo>
                  <a:pt x="977" y="2419"/>
                </a:lnTo>
                <a:close/>
                <a:moveTo>
                  <a:pt x="1083" y="2193"/>
                </a:moveTo>
                <a:lnTo>
                  <a:pt x="1134" y="2196"/>
                </a:lnTo>
                <a:lnTo>
                  <a:pt x="1183" y="2205"/>
                </a:lnTo>
                <a:lnTo>
                  <a:pt x="1231" y="2220"/>
                </a:lnTo>
                <a:lnTo>
                  <a:pt x="1275" y="2240"/>
                </a:lnTo>
                <a:lnTo>
                  <a:pt x="1317" y="2266"/>
                </a:lnTo>
                <a:lnTo>
                  <a:pt x="1356" y="2296"/>
                </a:lnTo>
                <a:lnTo>
                  <a:pt x="1390" y="2331"/>
                </a:lnTo>
                <a:lnTo>
                  <a:pt x="1420" y="2369"/>
                </a:lnTo>
                <a:lnTo>
                  <a:pt x="1445" y="2410"/>
                </a:lnTo>
                <a:lnTo>
                  <a:pt x="1465" y="2454"/>
                </a:lnTo>
                <a:lnTo>
                  <a:pt x="1480" y="2501"/>
                </a:lnTo>
                <a:lnTo>
                  <a:pt x="1490" y="2552"/>
                </a:lnTo>
                <a:lnTo>
                  <a:pt x="1493" y="2603"/>
                </a:lnTo>
                <a:lnTo>
                  <a:pt x="1490" y="2654"/>
                </a:lnTo>
                <a:lnTo>
                  <a:pt x="1480" y="2704"/>
                </a:lnTo>
                <a:lnTo>
                  <a:pt x="1465" y="2751"/>
                </a:lnTo>
                <a:lnTo>
                  <a:pt x="1445" y="2795"/>
                </a:lnTo>
                <a:lnTo>
                  <a:pt x="1420" y="2837"/>
                </a:lnTo>
                <a:lnTo>
                  <a:pt x="1390" y="2876"/>
                </a:lnTo>
                <a:lnTo>
                  <a:pt x="1356" y="2910"/>
                </a:lnTo>
                <a:lnTo>
                  <a:pt x="1317" y="2940"/>
                </a:lnTo>
                <a:lnTo>
                  <a:pt x="1275" y="2965"/>
                </a:lnTo>
                <a:lnTo>
                  <a:pt x="1231" y="2985"/>
                </a:lnTo>
                <a:lnTo>
                  <a:pt x="1183" y="3000"/>
                </a:lnTo>
                <a:lnTo>
                  <a:pt x="1134" y="3010"/>
                </a:lnTo>
                <a:lnTo>
                  <a:pt x="1083" y="3013"/>
                </a:lnTo>
                <a:lnTo>
                  <a:pt x="1032" y="3010"/>
                </a:lnTo>
                <a:lnTo>
                  <a:pt x="981" y="3000"/>
                </a:lnTo>
                <a:lnTo>
                  <a:pt x="934" y="2985"/>
                </a:lnTo>
                <a:lnTo>
                  <a:pt x="890" y="2965"/>
                </a:lnTo>
                <a:lnTo>
                  <a:pt x="848" y="2940"/>
                </a:lnTo>
                <a:lnTo>
                  <a:pt x="810" y="2910"/>
                </a:lnTo>
                <a:lnTo>
                  <a:pt x="776" y="2876"/>
                </a:lnTo>
                <a:lnTo>
                  <a:pt x="746" y="2837"/>
                </a:lnTo>
                <a:lnTo>
                  <a:pt x="721" y="2795"/>
                </a:lnTo>
                <a:lnTo>
                  <a:pt x="699" y="2751"/>
                </a:lnTo>
                <a:lnTo>
                  <a:pt x="684" y="2704"/>
                </a:lnTo>
                <a:lnTo>
                  <a:pt x="675" y="2654"/>
                </a:lnTo>
                <a:lnTo>
                  <a:pt x="672" y="2603"/>
                </a:lnTo>
                <a:lnTo>
                  <a:pt x="675" y="2552"/>
                </a:lnTo>
                <a:lnTo>
                  <a:pt x="684" y="2501"/>
                </a:lnTo>
                <a:lnTo>
                  <a:pt x="699" y="2454"/>
                </a:lnTo>
                <a:lnTo>
                  <a:pt x="721" y="2410"/>
                </a:lnTo>
                <a:lnTo>
                  <a:pt x="746" y="2369"/>
                </a:lnTo>
                <a:lnTo>
                  <a:pt x="776" y="2331"/>
                </a:lnTo>
                <a:lnTo>
                  <a:pt x="810" y="2296"/>
                </a:lnTo>
                <a:lnTo>
                  <a:pt x="848" y="2266"/>
                </a:lnTo>
                <a:lnTo>
                  <a:pt x="890" y="2240"/>
                </a:lnTo>
                <a:lnTo>
                  <a:pt x="934" y="2220"/>
                </a:lnTo>
                <a:lnTo>
                  <a:pt x="981" y="2205"/>
                </a:lnTo>
                <a:lnTo>
                  <a:pt x="1032" y="2196"/>
                </a:lnTo>
                <a:lnTo>
                  <a:pt x="1083" y="2193"/>
                </a:lnTo>
                <a:close/>
                <a:moveTo>
                  <a:pt x="380" y="2093"/>
                </a:moveTo>
                <a:lnTo>
                  <a:pt x="383" y="2110"/>
                </a:lnTo>
                <a:lnTo>
                  <a:pt x="383" y="2128"/>
                </a:lnTo>
                <a:lnTo>
                  <a:pt x="380" y="2163"/>
                </a:lnTo>
                <a:lnTo>
                  <a:pt x="372" y="2195"/>
                </a:lnTo>
                <a:lnTo>
                  <a:pt x="358" y="2225"/>
                </a:lnTo>
                <a:lnTo>
                  <a:pt x="339" y="2251"/>
                </a:lnTo>
                <a:lnTo>
                  <a:pt x="316" y="2274"/>
                </a:lnTo>
                <a:lnTo>
                  <a:pt x="290" y="2292"/>
                </a:lnTo>
                <a:lnTo>
                  <a:pt x="261" y="2306"/>
                </a:lnTo>
                <a:lnTo>
                  <a:pt x="228" y="2315"/>
                </a:lnTo>
                <a:lnTo>
                  <a:pt x="194" y="2318"/>
                </a:lnTo>
                <a:lnTo>
                  <a:pt x="177" y="2317"/>
                </a:lnTo>
                <a:lnTo>
                  <a:pt x="161" y="2315"/>
                </a:lnTo>
                <a:lnTo>
                  <a:pt x="161" y="2892"/>
                </a:lnTo>
                <a:lnTo>
                  <a:pt x="177" y="2890"/>
                </a:lnTo>
                <a:lnTo>
                  <a:pt x="194" y="2890"/>
                </a:lnTo>
                <a:lnTo>
                  <a:pt x="228" y="2893"/>
                </a:lnTo>
                <a:lnTo>
                  <a:pt x="261" y="2901"/>
                </a:lnTo>
                <a:lnTo>
                  <a:pt x="290" y="2915"/>
                </a:lnTo>
                <a:lnTo>
                  <a:pt x="316" y="2934"/>
                </a:lnTo>
                <a:lnTo>
                  <a:pt x="339" y="2957"/>
                </a:lnTo>
                <a:lnTo>
                  <a:pt x="358" y="2983"/>
                </a:lnTo>
                <a:lnTo>
                  <a:pt x="372" y="3012"/>
                </a:lnTo>
                <a:lnTo>
                  <a:pt x="380" y="3045"/>
                </a:lnTo>
                <a:lnTo>
                  <a:pt x="383" y="3079"/>
                </a:lnTo>
                <a:lnTo>
                  <a:pt x="383" y="3097"/>
                </a:lnTo>
                <a:lnTo>
                  <a:pt x="380" y="3114"/>
                </a:lnTo>
                <a:lnTo>
                  <a:pt x="1770" y="3114"/>
                </a:lnTo>
                <a:lnTo>
                  <a:pt x="1768" y="3091"/>
                </a:lnTo>
                <a:lnTo>
                  <a:pt x="1771" y="3057"/>
                </a:lnTo>
                <a:lnTo>
                  <a:pt x="1780" y="3025"/>
                </a:lnTo>
                <a:lnTo>
                  <a:pt x="1794" y="2994"/>
                </a:lnTo>
                <a:lnTo>
                  <a:pt x="1813" y="2968"/>
                </a:lnTo>
                <a:lnTo>
                  <a:pt x="1836" y="2945"/>
                </a:lnTo>
                <a:lnTo>
                  <a:pt x="1863" y="2927"/>
                </a:lnTo>
                <a:lnTo>
                  <a:pt x="1892" y="2913"/>
                </a:lnTo>
                <a:lnTo>
                  <a:pt x="1924" y="2904"/>
                </a:lnTo>
                <a:lnTo>
                  <a:pt x="1958" y="2901"/>
                </a:lnTo>
                <a:lnTo>
                  <a:pt x="1983" y="2903"/>
                </a:lnTo>
                <a:lnTo>
                  <a:pt x="2005" y="2907"/>
                </a:lnTo>
                <a:lnTo>
                  <a:pt x="2005" y="2323"/>
                </a:lnTo>
                <a:lnTo>
                  <a:pt x="2005" y="2323"/>
                </a:lnTo>
                <a:lnTo>
                  <a:pt x="1982" y="2327"/>
                </a:lnTo>
                <a:lnTo>
                  <a:pt x="1957" y="2329"/>
                </a:lnTo>
                <a:lnTo>
                  <a:pt x="1923" y="2326"/>
                </a:lnTo>
                <a:lnTo>
                  <a:pt x="1891" y="2317"/>
                </a:lnTo>
                <a:lnTo>
                  <a:pt x="1862" y="2303"/>
                </a:lnTo>
                <a:lnTo>
                  <a:pt x="1836" y="2284"/>
                </a:lnTo>
                <a:lnTo>
                  <a:pt x="1812" y="2262"/>
                </a:lnTo>
                <a:lnTo>
                  <a:pt x="1793" y="2235"/>
                </a:lnTo>
                <a:lnTo>
                  <a:pt x="1779" y="2206"/>
                </a:lnTo>
                <a:lnTo>
                  <a:pt x="1771" y="2174"/>
                </a:lnTo>
                <a:lnTo>
                  <a:pt x="1768" y="2139"/>
                </a:lnTo>
                <a:lnTo>
                  <a:pt x="1769" y="2116"/>
                </a:lnTo>
                <a:lnTo>
                  <a:pt x="1774" y="2093"/>
                </a:lnTo>
                <a:lnTo>
                  <a:pt x="380" y="2093"/>
                </a:lnTo>
                <a:close/>
                <a:moveTo>
                  <a:pt x="188" y="1933"/>
                </a:moveTo>
                <a:lnTo>
                  <a:pt x="1978" y="1933"/>
                </a:lnTo>
                <a:lnTo>
                  <a:pt x="2011" y="1936"/>
                </a:lnTo>
                <a:lnTo>
                  <a:pt x="2043" y="1944"/>
                </a:lnTo>
                <a:lnTo>
                  <a:pt x="2072" y="1958"/>
                </a:lnTo>
                <a:lnTo>
                  <a:pt x="2098" y="1976"/>
                </a:lnTo>
                <a:lnTo>
                  <a:pt x="2120" y="2000"/>
                </a:lnTo>
                <a:lnTo>
                  <a:pt x="2140" y="2026"/>
                </a:lnTo>
                <a:lnTo>
                  <a:pt x="2154" y="2055"/>
                </a:lnTo>
                <a:lnTo>
                  <a:pt x="2162" y="2087"/>
                </a:lnTo>
                <a:lnTo>
                  <a:pt x="2165" y="2120"/>
                </a:lnTo>
                <a:lnTo>
                  <a:pt x="2165" y="3085"/>
                </a:lnTo>
                <a:lnTo>
                  <a:pt x="2162" y="3119"/>
                </a:lnTo>
                <a:lnTo>
                  <a:pt x="2154" y="3150"/>
                </a:lnTo>
                <a:lnTo>
                  <a:pt x="2140" y="3179"/>
                </a:lnTo>
                <a:lnTo>
                  <a:pt x="2120" y="3206"/>
                </a:lnTo>
                <a:lnTo>
                  <a:pt x="2098" y="3229"/>
                </a:lnTo>
                <a:lnTo>
                  <a:pt x="2072" y="3247"/>
                </a:lnTo>
                <a:lnTo>
                  <a:pt x="2043" y="3261"/>
                </a:lnTo>
                <a:lnTo>
                  <a:pt x="2011" y="3270"/>
                </a:lnTo>
                <a:lnTo>
                  <a:pt x="1978" y="3273"/>
                </a:lnTo>
                <a:lnTo>
                  <a:pt x="188" y="3273"/>
                </a:lnTo>
                <a:lnTo>
                  <a:pt x="154" y="3270"/>
                </a:lnTo>
                <a:lnTo>
                  <a:pt x="123" y="3261"/>
                </a:lnTo>
                <a:lnTo>
                  <a:pt x="94" y="3247"/>
                </a:lnTo>
                <a:lnTo>
                  <a:pt x="67" y="3229"/>
                </a:lnTo>
                <a:lnTo>
                  <a:pt x="44" y="3206"/>
                </a:lnTo>
                <a:lnTo>
                  <a:pt x="26" y="3179"/>
                </a:lnTo>
                <a:lnTo>
                  <a:pt x="12" y="3150"/>
                </a:lnTo>
                <a:lnTo>
                  <a:pt x="3" y="3119"/>
                </a:lnTo>
                <a:lnTo>
                  <a:pt x="0" y="3085"/>
                </a:lnTo>
                <a:lnTo>
                  <a:pt x="0" y="2120"/>
                </a:lnTo>
                <a:lnTo>
                  <a:pt x="3" y="2087"/>
                </a:lnTo>
                <a:lnTo>
                  <a:pt x="12" y="2055"/>
                </a:lnTo>
                <a:lnTo>
                  <a:pt x="26" y="2026"/>
                </a:lnTo>
                <a:lnTo>
                  <a:pt x="44" y="2000"/>
                </a:lnTo>
                <a:lnTo>
                  <a:pt x="67" y="1976"/>
                </a:lnTo>
                <a:lnTo>
                  <a:pt x="94" y="1958"/>
                </a:lnTo>
                <a:lnTo>
                  <a:pt x="123" y="1944"/>
                </a:lnTo>
                <a:lnTo>
                  <a:pt x="154" y="1936"/>
                </a:lnTo>
                <a:lnTo>
                  <a:pt x="188" y="1933"/>
                </a:lnTo>
                <a:close/>
                <a:moveTo>
                  <a:pt x="3056" y="1521"/>
                </a:moveTo>
                <a:lnTo>
                  <a:pt x="3066" y="1523"/>
                </a:lnTo>
                <a:lnTo>
                  <a:pt x="3075" y="1528"/>
                </a:lnTo>
                <a:lnTo>
                  <a:pt x="3083" y="1537"/>
                </a:lnTo>
                <a:lnTo>
                  <a:pt x="3316" y="1939"/>
                </a:lnTo>
                <a:lnTo>
                  <a:pt x="3320" y="1949"/>
                </a:lnTo>
                <a:lnTo>
                  <a:pt x="3320" y="1960"/>
                </a:lnTo>
                <a:lnTo>
                  <a:pt x="3316" y="1970"/>
                </a:lnTo>
                <a:lnTo>
                  <a:pt x="3309" y="1978"/>
                </a:lnTo>
                <a:lnTo>
                  <a:pt x="3300" y="1985"/>
                </a:lnTo>
                <a:lnTo>
                  <a:pt x="3289" y="1987"/>
                </a:lnTo>
                <a:lnTo>
                  <a:pt x="3161" y="1987"/>
                </a:lnTo>
                <a:lnTo>
                  <a:pt x="3161" y="2235"/>
                </a:lnTo>
                <a:lnTo>
                  <a:pt x="3158" y="2289"/>
                </a:lnTo>
                <a:lnTo>
                  <a:pt x="3150" y="2343"/>
                </a:lnTo>
                <a:lnTo>
                  <a:pt x="3136" y="2394"/>
                </a:lnTo>
                <a:lnTo>
                  <a:pt x="3117" y="2442"/>
                </a:lnTo>
                <a:lnTo>
                  <a:pt x="3093" y="2488"/>
                </a:lnTo>
                <a:lnTo>
                  <a:pt x="3064" y="2532"/>
                </a:lnTo>
                <a:lnTo>
                  <a:pt x="3031" y="2572"/>
                </a:lnTo>
                <a:lnTo>
                  <a:pt x="2995" y="2608"/>
                </a:lnTo>
                <a:lnTo>
                  <a:pt x="2956" y="2640"/>
                </a:lnTo>
                <a:lnTo>
                  <a:pt x="2912" y="2668"/>
                </a:lnTo>
                <a:lnTo>
                  <a:pt x="2866" y="2693"/>
                </a:lnTo>
                <a:lnTo>
                  <a:pt x="2817" y="2712"/>
                </a:lnTo>
                <a:lnTo>
                  <a:pt x="2766" y="2726"/>
                </a:lnTo>
                <a:lnTo>
                  <a:pt x="2713" y="2735"/>
                </a:lnTo>
                <a:lnTo>
                  <a:pt x="2659" y="2738"/>
                </a:lnTo>
                <a:lnTo>
                  <a:pt x="2352" y="2738"/>
                </a:lnTo>
                <a:lnTo>
                  <a:pt x="2352" y="2528"/>
                </a:lnTo>
                <a:lnTo>
                  <a:pt x="2659" y="2528"/>
                </a:lnTo>
                <a:lnTo>
                  <a:pt x="2702" y="2525"/>
                </a:lnTo>
                <a:lnTo>
                  <a:pt x="2742" y="2516"/>
                </a:lnTo>
                <a:lnTo>
                  <a:pt x="2782" y="2500"/>
                </a:lnTo>
                <a:lnTo>
                  <a:pt x="2818" y="2480"/>
                </a:lnTo>
                <a:lnTo>
                  <a:pt x="2850" y="2456"/>
                </a:lnTo>
                <a:lnTo>
                  <a:pt x="2879" y="2427"/>
                </a:lnTo>
                <a:lnTo>
                  <a:pt x="2903" y="2395"/>
                </a:lnTo>
                <a:lnTo>
                  <a:pt x="2923" y="2359"/>
                </a:lnTo>
                <a:lnTo>
                  <a:pt x="2939" y="2319"/>
                </a:lnTo>
                <a:lnTo>
                  <a:pt x="2948" y="2279"/>
                </a:lnTo>
                <a:lnTo>
                  <a:pt x="2951" y="2236"/>
                </a:lnTo>
                <a:lnTo>
                  <a:pt x="2951" y="1987"/>
                </a:lnTo>
                <a:lnTo>
                  <a:pt x="2823" y="1987"/>
                </a:lnTo>
                <a:lnTo>
                  <a:pt x="2812" y="1985"/>
                </a:lnTo>
                <a:lnTo>
                  <a:pt x="2803" y="1979"/>
                </a:lnTo>
                <a:lnTo>
                  <a:pt x="2796" y="1971"/>
                </a:lnTo>
                <a:lnTo>
                  <a:pt x="2793" y="1961"/>
                </a:lnTo>
                <a:lnTo>
                  <a:pt x="2792" y="1950"/>
                </a:lnTo>
                <a:lnTo>
                  <a:pt x="2796" y="1939"/>
                </a:lnTo>
                <a:lnTo>
                  <a:pt x="3028" y="1537"/>
                </a:lnTo>
                <a:lnTo>
                  <a:pt x="3036" y="1528"/>
                </a:lnTo>
                <a:lnTo>
                  <a:pt x="3045" y="1523"/>
                </a:lnTo>
                <a:lnTo>
                  <a:pt x="3056" y="1521"/>
                </a:lnTo>
                <a:close/>
                <a:moveTo>
                  <a:pt x="2835" y="555"/>
                </a:moveTo>
                <a:lnTo>
                  <a:pt x="2861" y="558"/>
                </a:lnTo>
                <a:lnTo>
                  <a:pt x="2885" y="567"/>
                </a:lnTo>
                <a:lnTo>
                  <a:pt x="2906" y="580"/>
                </a:lnTo>
                <a:lnTo>
                  <a:pt x="2924" y="598"/>
                </a:lnTo>
                <a:lnTo>
                  <a:pt x="2938" y="620"/>
                </a:lnTo>
                <a:lnTo>
                  <a:pt x="2947" y="644"/>
                </a:lnTo>
                <a:lnTo>
                  <a:pt x="2950" y="670"/>
                </a:lnTo>
                <a:lnTo>
                  <a:pt x="2947" y="696"/>
                </a:lnTo>
                <a:lnTo>
                  <a:pt x="2938" y="719"/>
                </a:lnTo>
                <a:lnTo>
                  <a:pt x="2924" y="740"/>
                </a:lnTo>
                <a:lnTo>
                  <a:pt x="2906" y="758"/>
                </a:lnTo>
                <a:lnTo>
                  <a:pt x="2885" y="771"/>
                </a:lnTo>
                <a:lnTo>
                  <a:pt x="2861" y="781"/>
                </a:lnTo>
                <a:lnTo>
                  <a:pt x="2835" y="784"/>
                </a:lnTo>
                <a:lnTo>
                  <a:pt x="2809" y="781"/>
                </a:lnTo>
                <a:lnTo>
                  <a:pt x="2786" y="771"/>
                </a:lnTo>
                <a:lnTo>
                  <a:pt x="2764" y="758"/>
                </a:lnTo>
                <a:lnTo>
                  <a:pt x="2746" y="740"/>
                </a:lnTo>
                <a:lnTo>
                  <a:pt x="2733" y="719"/>
                </a:lnTo>
                <a:lnTo>
                  <a:pt x="2724" y="696"/>
                </a:lnTo>
                <a:lnTo>
                  <a:pt x="2721" y="670"/>
                </a:lnTo>
                <a:lnTo>
                  <a:pt x="2724" y="644"/>
                </a:lnTo>
                <a:lnTo>
                  <a:pt x="2733" y="620"/>
                </a:lnTo>
                <a:lnTo>
                  <a:pt x="2746" y="598"/>
                </a:lnTo>
                <a:lnTo>
                  <a:pt x="2764" y="580"/>
                </a:lnTo>
                <a:lnTo>
                  <a:pt x="2786" y="567"/>
                </a:lnTo>
                <a:lnTo>
                  <a:pt x="2809" y="558"/>
                </a:lnTo>
                <a:lnTo>
                  <a:pt x="2835" y="555"/>
                </a:lnTo>
                <a:close/>
                <a:moveTo>
                  <a:pt x="1639" y="555"/>
                </a:moveTo>
                <a:lnTo>
                  <a:pt x="1666" y="558"/>
                </a:lnTo>
                <a:lnTo>
                  <a:pt x="1690" y="567"/>
                </a:lnTo>
                <a:lnTo>
                  <a:pt x="1711" y="580"/>
                </a:lnTo>
                <a:lnTo>
                  <a:pt x="1729" y="598"/>
                </a:lnTo>
                <a:lnTo>
                  <a:pt x="1742" y="620"/>
                </a:lnTo>
                <a:lnTo>
                  <a:pt x="1751" y="644"/>
                </a:lnTo>
                <a:lnTo>
                  <a:pt x="1754" y="670"/>
                </a:lnTo>
                <a:lnTo>
                  <a:pt x="1751" y="696"/>
                </a:lnTo>
                <a:lnTo>
                  <a:pt x="1742" y="719"/>
                </a:lnTo>
                <a:lnTo>
                  <a:pt x="1729" y="740"/>
                </a:lnTo>
                <a:lnTo>
                  <a:pt x="1711" y="758"/>
                </a:lnTo>
                <a:lnTo>
                  <a:pt x="1690" y="771"/>
                </a:lnTo>
                <a:lnTo>
                  <a:pt x="1666" y="781"/>
                </a:lnTo>
                <a:lnTo>
                  <a:pt x="1639" y="784"/>
                </a:lnTo>
                <a:lnTo>
                  <a:pt x="1613" y="781"/>
                </a:lnTo>
                <a:lnTo>
                  <a:pt x="1590" y="771"/>
                </a:lnTo>
                <a:lnTo>
                  <a:pt x="1569" y="758"/>
                </a:lnTo>
                <a:lnTo>
                  <a:pt x="1551" y="740"/>
                </a:lnTo>
                <a:lnTo>
                  <a:pt x="1538" y="719"/>
                </a:lnTo>
                <a:lnTo>
                  <a:pt x="1529" y="696"/>
                </a:lnTo>
                <a:lnTo>
                  <a:pt x="1526" y="670"/>
                </a:lnTo>
                <a:lnTo>
                  <a:pt x="1529" y="644"/>
                </a:lnTo>
                <a:lnTo>
                  <a:pt x="1538" y="620"/>
                </a:lnTo>
                <a:lnTo>
                  <a:pt x="1551" y="598"/>
                </a:lnTo>
                <a:lnTo>
                  <a:pt x="1569" y="580"/>
                </a:lnTo>
                <a:lnTo>
                  <a:pt x="1590" y="567"/>
                </a:lnTo>
                <a:lnTo>
                  <a:pt x="1613" y="558"/>
                </a:lnTo>
                <a:lnTo>
                  <a:pt x="1639" y="555"/>
                </a:lnTo>
                <a:close/>
                <a:moveTo>
                  <a:pt x="662" y="534"/>
                </a:moveTo>
                <a:lnTo>
                  <a:pt x="968" y="534"/>
                </a:lnTo>
                <a:lnTo>
                  <a:pt x="968" y="744"/>
                </a:lnTo>
                <a:lnTo>
                  <a:pt x="662" y="744"/>
                </a:lnTo>
                <a:lnTo>
                  <a:pt x="619" y="747"/>
                </a:lnTo>
                <a:lnTo>
                  <a:pt x="578" y="756"/>
                </a:lnTo>
                <a:lnTo>
                  <a:pt x="538" y="771"/>
                </a:lnTo>
                <a:lnTo>
                  <a:pt x="503" y="792"/>
                </a:lnTo>
                <a:lnTo>
                  <a:pt x="470" y="816"/>
                </a:lnTo>
                <a:lnTo>
                  <a:pt x="442" y="845"/>
                </a:lnTo>
                <a:lnTo>
                  <a:pt x="417" y="878"/>
                </a:lnTo>
                <a:lnTo>
                  <a:pt x="397" y="913"/>
                </a:lnTo>
                <a:lnTo>
                  <a:pt x="382" y="953"/>
                </a:lnTo>
                <a:lnTo>
                  <a:pt x="372" y="994"/>
                </a:lnTo>
                <a:lnTo>
                  <a:pt x="369" y="1037"/>
                </a:lnTo>
                <a:lnTo>
                  <a:pt x="369" y="1285"/>
                </a:lnTo>
                <a:lnTo>
                  <a:pt x="497" y="1285"/>
                </a:lnTo>
                <a:lnTo>
                  <a:pt x="508" y="1287"/>
                </a:lnTo>
                <a:lnTo>
                  <a:pt x="517" y="1292"/>
                </a:lnTo>
                <a:lnTo>
                  <a:pt x="524" y="1302"/>
                </a:lnTo>
                <a:lnTo>
                  <a:pt x="528" y="1311"/>
                </a:lnTo>
                <a:lnTo>
                  <a:pt x="528" y="1322"/>
                </a:lnTo>
                <a:lnTo>
                  <a:pt x="524" y="1333"/>
                </a:lnTo>
                <a:lnTo>
                  <a:pt x="292" y="1736"/>
                </a:lnTo>
                <a:lnTo>
                  <a:pt x="284" y="1744"/>
                </a:lnTo>
                <a:lnTo>
                  <a:pt x="275" y="1750"/>
                </a:lnTo>
                <a:lnTo>
                  <a:pt x="265" y="1751"/>
                </a:lnTo>
                <a:lnTo>
                  <a:pt x="254" y="1750"/>
                </a:lnTo>
                <a:lnTo>
                  <a:pt x="245" y="1744"/>
                </a:lnTo>
                <a:lnTo>
                  <a:pt x="236" y="1736"/>
                </a:lnTo>
                <a:lnTo>
                  <a:pt x="4" y="1333"/>
                </a:lnTo>
                <a:lnTo>
                  <a:pt x="0" y="1322"/>
                </a:lnTo>
                <a:lnTo>
                  <a:pt x="1" y="1311"/>
                </a:lnTo>
                <a:lnTo>
                  <a:pt x="4" y="1302"/>
                </a:lnTo>
                <a:lnTo>
                  <a:pt x="11" y="1292"/>
                </a:lnTo>
                <a:lnTo>
                  <a:pt x="20" y="1287"/>
                </a:lnTo>
                <a:lnTo>
                  <a:pt x="31" y="1285"/>
                </a:lnTo>
                <a:lnTo>
                  <a:pt x="159" y="1285"/>
                </a:lnTo>
                <a:lnTo>
                  <a:pt x="159" y="1037"/>
                </a:lnTo>
                <a:lnTo>
                  <a:pt x="162" y="982"/>
                </a:lnTo>
                <a:lnTo>
                  <a:pt x="170" y="929"/>
                </a:lnTo>
                <a:lnTo>
                  <a:pt x="184" y="878"/>
                </a:lnTo>
                <a:lnTo>
                  <a:pt x="203" y="829"/>
                </a:lnTo>
                <a:lnTo>
                  <a:pt x="227" y="784"/>
                </a:lnTo>
                <a:lnTo>
                  <a:pt x="256" y="740"/>
                </a:lnTo>
                <a:lnTo>
                  <a:pt x="289" y="700"/>
                </a:lnTo>
                <a:lnTo>
                  <a:pt x="325" y="664"/>
                </a:lnTo>
                <a:lnTo>
                  <a:pt x="365" y="631"/>
                </a:lnTo>
                <a:lnTo>
                  <a:pt x="409" y="603"/>
                </a:lnTo>
                <a:lnTo>
                  <a:pt x="454" y="578"/>
                </a:lnTo>
                <a:lnTo>
                  <a:pt x="503" y="559"/>
                </a:lnTo>
                <a:lnTo>
                  <a:pt x="555" y="545"/>
                </a:lnTo>
                <a:lnTo>
                  <a:pt x="607" y="537"/>
                </a:lnTo>
                <a:lnTo>
                  <a:pt x="662" y="534"/>
                </a:lnTo>
                <a:close/>
                <a:moveTo>
                  <a:pt x="2368" y="498"/>
                </a:moveTo>
                <a:lnTo>
                  <a:pt x="2185" y="681"/>
                </a:lnTo>
                <a:lnTo>
                  <a:pt x="2107" y="604"/>
                </a:lnTo>
                <a:lnTo>
                  <a:pt x="2028" y="684"/>
                </a:lnTo>
                <a:lnTo>
                  <a:pt x="2104" y="761"/>
                </a:lnTo>
                <a:lnTo>
                  <a:pt x="2184" y="841"/>
                </a:lnTo>
                <a:lnTo>
                  <a:pt x="2264" y="761"/>
                </a:lnTo>
                <a:lnTo>
                  <a:pt x="2447" y="578"/>
                </a:lnTo>
                <a:lnTo>
                  <a:pt x="2368" y="498"/>
                </a:lnTo>
                <a:close/>
                <a:moveTo>
                  <a:pt x="2238" y="259"/>
                </a:moveTo>
                <a:lnTo>
                  <a:pt x="2289" y="263"/>
                </a:lnTo>
                <a:lnTo>
                  <a:pt x="2339" y="272"/>
                </a:lnTo>
                <a:lnTo>
                  <a:pt x="2386" y="287"/>
                </a:lnTo>
                <a:lnTo>
                  <a:pt x="2431" y="307"/>
                </a:lnTo>
                <a:lnTo>
                  <a:pt x="2473" y="333"/>
                </a:lnTo>
                <a:lnTo>
                  <a:pt x="2511" y="363"/>
                </a:lnTo>
                <a:lnTo>
                  <a:pt x="2545" y="397"/>
                </a:lnTo>
                <a:lnTo>
                  <a:pt x="2575" y="436"/>
                </a:lnTo>
                <a:lnTo>
                  <a:pt x="2600" y="477"/>
                </a:lnTo>
                <a:lnTo>
                  <a:pt x="2622" y="521"/>
                </a:lnTo>
                <a:lnTo>
                  <a:pt x="2637" y="568"/>
                </a:lnTo>
                <a:lnTo>
                  <a:pt x="2646" y="619"/>
                </a:lnTo>
                <a:lnTo>
                  <a:pt x="2649" y="670"/>
                </a:lnTo>
                <a:lnTo>
                  <a:pt x="2646" y="721"/>
                </a:lnTo>
                <a:lnTo>
                  <a:pt x="2637" y="770"/>
                </a:lnTo>
                <a:lnTo>
                  <a:pt x="2622" y="818"/>
                </a:lnTo>
                <a:lnTo>
                  <a:pt x="2600" y="862"/>
                </a:lnTo>
                <a:lnTo>
                  <a:pt x="2575" y="904"/>
                </a:lnTo>
                <a:lnTo>
                  <a:pt x="2545" y="941"/>
                </a:lnTo>
                <a:lnTo>
                  <a:pt x="2511" y="977"/>
                </a:lnTo>
                <a:lnTo>
                  <a:pt x="2473" y="1006"/>
                </a:lnTo>
                <a:lnTo>
                  <a:pt x="2431" y="1032"/>
                </a:lnTo>
                <a:lnTo>
                  <a:pt x="2386" y="1052"/>
                </a:lnTo>
                <a:lnTo>
                  <a:pt x="2339" y="1067"/>
                </a:lnTo>
                <a:lnTo>
                  <a:pt x="2289" y="1077"/>
                </a:lnTo>
                <a:lnTo>
                  <a:pt x="2238" y="1080"/>
                </a:lnTo>
                <a:lnTo>
                  <a:pt x="2187" y="1077"/>
                </a:lnTo>
                <a:lnTo>
                  <a:pt x="2138" y="1067"/>
                </a:lnTo>
                <a:lnTo>
                  <a:pt x="2090" y="1052"/>
                </a:lnTo>
                <a:lnTo>
                  <a:pt x="2045" y="1032"/>
                </a:lnTo>
                <a:lnTo>
                  <a:pt x="2004" y="1006"/>
                </a:lnTo>
                <a:lnTo>
                  <a:pt x="1965" y="977"/>
                </a:lnTo>
                <a:lnTo>
                  <a:pt x="1931" y="941"/>
                </a:lnTo>
                <a:lnTo>
                  <a:pt x="1901" y="904"/>
                </a:lnTo>
                <a:lnTo>
                  <a:pt x="1876" y="862"/>
                </a:lnTo>
                <a:lnTo>
                  <a:pt x="1855" y="818"/>
                </a:lnTo>
                <a:lnTo>
                  <a:pt x="1840" y="770"/>
                </a:lnTo>
                <a:lnTo>
                  <a:pt x="1831" y="721"/>
                </a:lnTo>
                <a:lnTo>
                  <a:pt x="1828" y="670"/>
                </a:lnTo>
                <a:lnTo>
                  <a:pt x="1831" y="619"/>
                </a:lnTo>
                <a:lnTo>
                  <a:pt x="1840" y="568"/>
                </a:lnTo>
                <a:lnTo>
                  <a:pt x="1855" y="521"/>
                </a:lnTo>
                <a:lnTo>
                  <a:pt x="1876" y="477"/>
                </a:lnTo>
                <a:lnTo>
                  <a:pt x="1901" y="436"/>
                </a:lnTo>
                <a:lnTo>
                  <a:pt x="1931" y="397"/>
                </a:lnTo>
                <a:lnTo>
                  <a:pt x="1965" y="363"/>
                </a:lnTo>
                <a:lnTo>
                  <a:pt x="2004" y="333"/>
                </a:lnTo>
                <a:lnTo>
                  <a:pt x="2045" y="307"/>
                </a:lnTo>
                <a:lnTo>
                  <a:pt x="2090" y="287"/>
                </a:lnTo>
                <a:lnTo>
                  <a:pt x="2138" y="272"/>
                </a:lnTo>
                <a:lnTo>
                  <a:pt x="2187" y="263"/>
                </a:lnTo>
                <a:lnTo>
                  <a:pt x="2238" y="259"/>
                </a:lnTo>
                <a:close/>
                <a:moveTo>
                  <a:pt x="1536" y="160"/>
                </a:moveTo>
                <a:lnTo>
                  <a:pt x="1538" y="177"/>
                </a:lnTo>
                <a:lnTo>
                  <a:pt x="1539" y="195"/>
                </a:lnTo>
                <a:lnTo>
                  <a:pt x="1536" y="229"/>
                </a:lnTo>
                <a:lnTo>
                  <a:pt x="1527" y="262"/>
                </a:lnTo>
                <a:lnTo>
                  <a:pt x="1513" y="291"/>
                </a:lnTo>
                <a:lnTo>
                  <a:pt x="1494" y="318"/>
                </a:lnTo>
                <a:lnTo>
                  <a:pt x="1471" y="340"/>
                </a:lnTo>
                <a:lnTo>
                  <a:pt x="1445" y="359"/>
                </a:lnTo>
                <a:lnTo>
                  <a:pt x="1415" y="373"/>
                </a:lnTo>
                <a:lnTo>
                  <a:pt x="1383" y="382"/>
                </a:lnTo>
                <a:lnTo>
                  <a:pt x="1349" y="385"/>
                </a:lnTo>
                <a:lnTo>
                  <a:pt x="1332" y="384"/>
                </a:lnTo>
                <a:lnTo>
                  <a:pt x="1315" y="382"/>
                </a:lnTo>
                <a:lnTo>
                  <a:pt x="1315" y="959"/>
                </a:lnTo>
                <a:lnTo>
                  <a:pt x="1332" y="957"/>
                </a:lnTo>
                <a:lnTo>
                  <a:pt x="1349" y="956"/>
                </a:lnTo>
                <a:lnTo>
                  <a:pt x="1383" y="960"/>
                </a:lnTo>
                <a:lnTo>
                  <a:pt x="1415" y="968"/>
                </a:lnTo>
                <a:lnTo>
                  <a:pt x="1445" y="982"/>
                </a:lnTo>
                <a:lnTo>
                  <a:pt x="1471" y="1001"/>
                </a:lnTo>
                <a:lnTo>
                  <a:pt x="1494" y="1023"/>
                </a:lnTo>
                <a:lnTo>
                  <a:pt x="1513" y="1050"/>
                </a:lnTo>
                <a:lnTo>
                  <a:pt x="1527" y="1079"/>
                </a:lnTo>
                <a:lnTo>
                  <a:pt x="1536" y="1111"/>
                </a:lnTo>
                <a:lnTo>
                  <a:pt x="1539" y="1146"/>
                </a:lnTo>
                <a:lnTo>
                  <a:pt x="1538" y="1164"/>
                </a:lnTo>
                <a:lnTo>
                  <a:pt x="1536" y="1181"/>
                </a:lnTo>
                <a:lnTo>
                  <a:pt x="2924" y="1181"/>
                </a:lnTo>
                <a:lnTo>
                  <a:pt x="2923" y="1157"/>
                </a:lnTo>
                <a:lnTo>
                  <a:pt x="2927" y="1124"/>
                </a:lnTo>
                <a:lnTo>
                  <a:pt x="2936" y="1091"/>
                </a:lnTo>
                <a:lnTo>
                  <a:pt x="2950" y="1061"/>
                </a:lnTo>
                <a:lnTo>
                  <a:pt x="2968" y="1035"/>
                </a:lnTo>
                <a:lnTo>
                  <a:pt x="2991" y="1012"/>
                </a:lnTo>
                <a:lnTo>
                  <a:pt x="3017" y="994"/>
                </a:lnTo>
                <a:lnTo>
                  <a:pt x="3047" y="980"/>
                </a:lnTo>
                <a:lnTo>
                  <a:pt x="3079" y="971"/>
                </a:lnTo>
                <a:lnTo>
                  <a:pt x="3114" y="968"/>
                </a:lnTo>
                <a:lnTo>
                  <a:pt x="3137" y="969"/>
                </a:lnTo>
                <a:lnTo>
                  <a:pt x="3160" y="974"/>
                </a:lnTo>
                <a:lnTo>
                  <a:pt x="3160" y="389"/>
                </a:lnTo>
                <a:lnTo>
                  <a:pt x="3137" y="394"/>
                </a:lnTo>
                <a:lnTo>
                  <a:pt x="3114" y="396"/>
                </a:lnTo>
                <a:lnTo>
                  <a:pt x="3079" y="392"/>
                </a:lnTo>
                <a:lnTo>
                  <a:pt x="3047" y="384"/>
                </a:lnTo>
                <a:lnTo>
                  <a:pt x="3017" y="370"/>
                </a:lnTo>
                <a:lnTo>
                  <a:pt x="2991" y="351"/>
                </a:lnTo>
                <a:lnTo>
                  <a:pt x="2968" y="329"/>
                </a:lnTo>
                <a:lnTo>
                  <a:pt x="2950" y="302"/>
                </a:lnTo>
                <a:lnTo>
                  <a:pt x="2936" y="273"/>
                </a:lnTo>
                <a:lnTo>
                  <a:pt x="2927" y="240"/>
                </a:lnTo>
                <a:lnTo>
                  <a:pt x="2923" y="206"/>
                </a:lnTo>
                <a:lnTo>
                  <a:pt x="2924" y="183"/>
                </a:lnTo>
                <a:lnTo>
                  <a:pt x="2930" y="160"/>
                </a:lnTo>
                <a:lnTo>
                  <a:pt x="1536" y="160"/>
                </a:lnTo>
                <a:close/>
                <a:moveTo>
                  <a:pt x="1342" y="0"/>
                </a:moveTo>
                <a:lnTo>
                  <a:pt x="3132" y="0"/>
                </a:lnTo>
                <a:lnTo>
                  <a:pt x="3166" y="3"/>
                </a:lnTo>
                <a:lnTo>
                  <a:pt x="3197" y="11"/>
                </a:lnTo>
                <a:lnTo>
                  <a:pt x="3227" y="25"/>
                </a:lnTo>
                <a:lnTo>
                  <a:pt x="3254" y="43"/>
                </a:lnTo>
                <a:lnTo>
                  <a:pt x="3276" y="66"/>
                </a:lnTo>
                <a:lnTo>
                  <a:pt x="3294" y="93"/>
                </a:lnTo>
                <a:lnTo>
                  <a:pt x="3308" y="122"/>
                </a:lnTo>
                <a:lnTo>
                  <a:pt x="3317" y="154"/>
                </a:lnTo>
                <a:lnTo>
                  <a:pt x="3320" y="187"/>
                </a:lnTo>
                <a:lnTo>
                  <a:pt x="3320" y="1152"/>
                </a:lnTo>
                <a:lnTo>
                  <a:pt x="3317" y="1186"/>
                </a:lnTo>
                <a:lnTo>
                  <a:pt x="3308" y="1217"/>
                </a:lnTo>
                <a:lnTo>
                  <a:pt x="3294" y="1246"/>
                </a:lnTo>
                <a:lnTo>
                  <a:pt x="3276" y="1272"/>
                </a:lnTo>
                <a:lnTo>
                  <a:pt x="3254" y="1296"/>
                </a:lnTo>
                <a:lnTo>
                  <a:pt x="3227" y="1314"/>
                </a:lnTo>
                <a:lnTo>
                  <a:pt x="3197" y="1328"/>
                </a:lnTo>
                <a:lnTo>
                  <a:pt x="3166" y="1337"/>
                </a:lnTo>
                <a:lnTo>
                  <a:pt x="3132" y="1340"/>
                </a:lnTo>
                <a:lnTo>
                  <a:pt x="1342" y="1340"/>
                </a:lnTo>
                <a:lnTo>
                  <a:pt x="1309" y="1337"/>
                </a:lnTo>
                <a:lnTo>
                  <a:pt x="1277" y="1328"/>
                </a:lnTo>
                <a:lnTo>
                  <a:pt x="1248" y="1314"/>
                </a:lnTo>
                <a:lnTo>
                  <a:pt x="1222" y="1296"/>
                </a:lnTo>
                <a:lnTo>
                  <a:pt x="1200" y="1272"/>
                </a:lnTo>
                <a:lnTo>
                  <a:pt x="1180" y="1246"/>
                </a:lnTo>
                <a:lnTo>
                  <a:pt x="1167" y="1217"/>
                </a:lnTo>
                <a:lnTo>
                  <a:pt x="1158" y="1186"/>
                </a:lnTo>
                <a:lnTo>
                  <a:pt x="1155" y="1152"/>
                </a:lnTo>
                <a:lnTo>
                  <a:pt x="1155" y="187"/>
                </a:lnTo>
                <a:lnTo>
                  <a:pt x="1158" y="154"/>
                </a:lnTo>
                <a:lnTo>
                  <a:pt x="1167" y="122"/>
                </a:lnTo>
                <a:lnTo>
                  <a:pt x="1180" y="93"/>
                </a:lnTo>
                <a:lnTo>
                  <a:pt x="1200" y="66"/>
                </a:lnTo>
                <a:lnTo>
                  <a:pt x="1222" y="43"/>
                </a:lnTo>
                <a:lnTo>
                  <a:pt x="1248" y="25"/>
                </a:lnTo>
                <a:lnTo>
                  <a:pt x="1277" y="11"/>
                </a:lnTo>
                <a:lnTo>
                  <a:pt x="1309" y="3"/>
                </a:lnTo>
                <a:lnTo>
                  <a:pt x="1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71"/>
          <p:cNvSpPr>
            <a:spLocks noEditPoints="1"/>
          </p:cNvSpPr>
          <p:nvPr/>
        </p:nvSpPr>
        <p:spPr bwMode="auto">
          <a:xfrm>
            <a:off x="1590345" y="5041901"/>
            <a:ext cx="582613" cy="482600"/>
          </a:xfrm>
          <a:custGeom>
            <a:avLst/>
            <a:gdLst>
              <a:gd name="T0" fmla="*/ 1780 w 3303"/>
              <a:gd name="T1" fmla="*/ 2225 h 3041"/>
              <a:gd name="T2" fmla="*/ 1780 w 3303"/>
              <a:gd name="T3" fmla="*/ 2415 h 3041"/>
              <a:gd name="T4" fmla="*/ 1622 w 3303"/>
              <a:gd name="T5" fmla="*/ 2486 h 3041"/>
              <a:gd name="T6" fmla="*/ 1503 w 3303"/>
              <a:gd name="T7" fmla="*/ 2354 h 3041"/>
              <a:gd name="T8" fmla="*/ 1568 w 3303"/>
              <a:gd name="T9" fmla="*/ 2180 h 3041"/>
              <a:gd name="T10" fmla="*/ 1722 w 3303"/>
              <a:gd name="T11" fmla="*/ 1223 h 3041"/>
              <a:gd name="T12" fmla="*/ 1604 w 3303"/>
              <a:gd name="T13" fmla="*/ 1350 h 3041"/>
              <a:gd name="T14" fmla="*/ 1538 w 3303"/>
              <a:gd name="T15" fmla="*/ 1486 h 3041"/>
              <a:gd name="T16" fmla="*/ 1471 w 3303"/>
              <a:gd name="T17" fmla="*/ 1463 h 3041"/>
              <a:gd name="T18" fmla="*/ 1488 w 3303"/>
              <a:gd name="T19" fmla="*/ 1298 h 3041"/>
              <a:gd name="T20" fmla="*/ 1445 w 3303"/>
              <a:gd name="T21" fmla="*/ 1254 h 3041"/>
              <a:gd name="T22" fmla="*/ 1372 w 3303"/>
              <a:gd name="T23" fmla="*/ 1301 h 3041"/>
              <a:gd name="T24" fmla="*/ 1339 w 3303"/>
              <a:gd name="T25" fmla="*/ 1378 h 3041"/>
              <a:gd name="T26" fmla="*/ 1278 w 3303"/>
              <a:gd name="T27" fmla="*/ 1409 h 3041"/>
              <a:gd name="T28" fmla="*/ 1293 w 3303"/>
              <a:gd name="T29" fmla="*/ 1483 h 3041"/>
              <a:gd name="T30" fmla="*/ 1365 w 3303"/>
              <a:gd name="T31" fmla="*/ 1493 h 3041"/>
              <a:gd name="T32" fmla="*/ 1428 w 3303"/>
              <a:gd name="T33" fmla="*/ 1606 h 3041"/>
              <a:gd name="T34" fmla="*/ 1571 w 3303"/>
              <a:gd name="T35" fmla="*/ 1637 h 3041"/>
              <a:gd name="T36" fmla="*/ 1678 w 3303"/>
              <a:gd name="T37" fmla="*/ 1520 h 3041"/>
              <a:gd name="T38" fmla="*/ 1747 w 3303"/>
              <a:gd name="T39" fmla="*/ 1375 h 3041"/>
              <a:gd name="T40" fmla="*/ 1827 w 3303"/>
              <a:gd name="T41" fmla="*/ 1403 h 3041"/>
              <a:gd name="T42" fmla="*/ 1805 w 3303"/>
              <a:gd name="T43" fmla="*/ 1594 h 3041"/>
              <a:gd name="T44" fmla="*/ 1872 w 3303"/>
              <a:gd name="T45" fmla="*/ 1645 h 3041"/>
              <a:gd name="T46" fmla="*/ 1926 w 3303"/>
              <a:gd name="T47" fmla="*/ 1590 h 3041"/>
              <a:gd name="T48" fmla="*/ 1959 w 3303"/>
              <a:gd name="T49" fmla="*/ 1492 h 3041"/>
              <a:gd name="T50" fmla="*/ 2031 w 3303"/>
              <a:gd name="T51" fmla="*/ 1465 h 3041"/>
              <a:gd name="T52" fmla="*/ 1984 w 3303"/>
              <a:gd name="T53" fmla="*/ 1383 h 3041"/>
              <a:gd name="T54" fmla="*/ 1921 w 3303"/>
              <a:gd name="T55" fmla="*/ 1328 h 3041"/>
              <a:gd name="T56" fmla="*/ 1799 w 3303"/>
              <a:gd name="T57" fmla="*/ 1219 h 3041"/>
              <a:gd name="T58" fmla="*/ 1868 w 3303"/>
              <a:gd name="T59" fmla="*/ 870 h 3041"/>
              <a:gd name="T60" fmla="*/ 2110 w 3303"/>
              <a:gd name="T61" fmla="*/ 1091 h 3041"/>
              <a:gd name="T62" fmla="*/ 2204 w 3303"/>
              <a:gd name="T63" fmla="*/ 1432 h 3041"/>
              <a:gd name="T64" fmla="*/ 2110 w 3303"/>
              <a:gd name="T65" fmla="*/ 1774 h 3041"/>
              <a:gd name="T66" fmla="*/ 1868 w 3303"/>
              <a:gd name="T67" fmla="*/ 1994 h 3041"/>
              <a:gd name="T68" fmla="*/ 1542 w 3303"/>
              <a:gd name="T69" fmla="*/ 2030 h 3041"/>
              <a:gd name="T70" fmla="*/ 1264 w 3303"/>
              <a:gd name="T71" fmla="*/ 1863 h 3041"/>
              <a:gd name="T72" fmla="*/ 1114 w 3303"/>
              <a:gd name="T73" fmla="*/ 1555 h 3041"/>
              <a:gd name="T74" fmla="*/ 1146 w 3303"/>
              <a:gd name="T75" fmla="*/ 1195 h 3041"/>
              <a:gd name="T76" fmla="*/ 1346 w 3303"/>
              <a:gd name="T77" fmla="*/ 927 h 3041"/>
              <a:gd name="T78" fmla="*/ 1654 w 3303"/>
              <a:gd name="T79" fmla="*/ 822 h 3041"/>
              <a:gd name="T80" fmla="*/ 1052 w 3303"/>
              <a:gd name="T81" fmla="*/ 2475 h 3041"/>
              <a:gd name="T82" fmla="*/ 1228 w 3303"/>
              <a:gd name="T83" fmla="*/ 2600 h 3041"/>
              <a:gd name="T84" fmla="*/ 1265 w 3303"/>
              <a:gd name="T85" fmla="*/ 2803 h 3041"/>
              <a:gd name="T86" fmla="*/ 2058 w 3303"/>
              <a:gd name="T87" fmla="*/ 2635 h 3041"/>
              <a:gd name="T88" fmla="*/ 2215 w 3303"/>
              <a:gd name="T89" fmla="*/ 2484 h 3041"/>
              <a:gd name="T90" fmla="*/ 2549 w 3303"/>
              <a:gd name="T91" fmla="*/ 821 h 3041"/>
              <a:gd name="T92" fmla="*/ 2487 w 3303"/>
              <a:gd name="T93" fmla="*/ 2946 h 3041"/>
              <a:gd name="T94" fmla="*/ 2298 w 3303"/>
              <a:gd name="T95" fmla="*/ 3041 h 3041"/>
              <a:gd name="T96" fmla="*/ 839 w 3303"/>
              <a:gd name="T97" fmla="*/ 2972 h 3041"/>
              <a:gd name="T98" fmla="*/ 753 w 3303"/>
              <a:gd name="T99" fmla="*/ 2762 h 3041"/>
              <a:gd name="T100" fmla="*/ 3292 w 3303"/>
              <a:gd name="T101" fmla="*/ 1086 h 3041"/>
              <a:gd name="T102" fmla="*/ 3143 w 3303"/>
              <a:gd name="T103" fmla="*/ 1392 h 3041"/>
              <a:gd name="T104" fmla="*/ 2867 w 3303"/>
              <a:gd name="T105" fmla="*/ 1557 h 3041"/>
              <a:gd name="T106" fmla="*/ 489 w 3303"/>
              <a:gd name="T107" fmla="*/ 1566 h 3041"/>
              <a:gd name="T108" fmla="*/ 198 w 3303"/>
              <a:gd name="T109" fmla="*/ 1431 h 3041"/>
              <a:gd name="T110" fmla="*/ 25 w 3303"/>
              <a:gd name="T111" fmla="*/ 1144 h 3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3" h="3041">
                <a:moveTo>
                  <a:pt x="1654" y="2151"/>
                </a:moveTo>
                <a:lnTo>
                  <a:pt x="1685" y="2154"/>
                </a:lnTo>
                <a:lnTo>
                  <a:pt x="1713" y="2164"/>
                </a:lnTo>
                <a:lnTo>
                  <a:pt x="1739" y="2180"/>
                </a:lnTo>
                <a:lnTo>
                  <a:pt x="1762" y="2201"/>
                </a:lnTo>
                <a:lnTo>
                  <a:pt x="1780" y="2225"/>
                </a:lnTo>
                <a:lnTo>
                  <a:pt x="1795" y="2254"/>
                </a:lnTo>
                <a:lnTo>
                  <a:pt x="1803" y="2286"/>
                </a:lnTo>
                <a:lnTo>
                  <a:pt x="1807" y="2321"/>
                </a:lnTo>
                <a:lnTo>
                  <a:pt x="1803" y="2354"/>
                </a:lnTo>
                <a:lnTo>
                  <a:pt x="1795" y="2386"/>
                </a:lnTo>
                <a:lnTo>
                  <a:pt x="1780" y="2415"/>
                </a:lnTo>
                <a:lnTo>
                  <a:pt x="1762" y="2439"/>
                </a:lnTo>
                <a:lnTo>
                  <a:pt x="1739" y="2461"/>
                </a:lnTo>
                <a:lnTo>
                  <a:pt x="1713" y="2476"/>
                </a:lnTo>
                <a:lnTo>
                  <a:pt x="1685" y="2486"/>
                </a:lnTo>
                <a:lnTo>
                  <a:pt x="1654" y="2489"/>
                </a:lnTo>
                <a:lnTo>
                  <a:pt x="1622" y="2486"/>
                </a:lnTo>
                <a:lnTo>
                  <a:pt x="1594" y="2476"/>
                </a:lnTo>
                <a:lnTo>
                  <a:pt x="1568" y="2461"/>
                </a:lnTo>
                <a:lnTo>
                  <a:pt x="1545" y="2439"/>
                </a:lnTo>
                <a:lnTo>
                  <a:pt x="1526" y="2415"/>
                </a:lnTo>
                <a:lnTo>
                  <a:pt x="1512" y="2386"/>
                </a:lnTo>
                <a:lnTo>
                  <a:pt x="1503" y="2354"/>
                </a:lnTo>
                <a:lnTo>
                  <a:pt x="1500" y="2321"/>
                </a:lnTo>
                <a:lnTo>
                  <a:pt x="1503" y="2286"/>
                </a:lnTo>
                <a:lnTo>
                  <a:pt x="1512" y="2254"/>
                </a:lnTo>
                <a:lnTo>
                  <a:pt x="1526" y="2225"/>
                </a:lnTo>
                <a:lnTo>
                  <a:pt x="1545" y="2201"/>
                </a:lnTo>
                <a:lnTo>
                  <a:pt x="1568" y="2180"/>
                </a:lnTo>
                <a:lnTo>
                  <a:pt x="1594" y="2164"/>
                </a:lnTo>
                <a:lnTo>
                  <a:pt x="1622" y="2154"/>
                </a:lnTo>
                <a:lnTo>
                  <a:pt x="1654" y="2151"/>
                </a:lnTo>
                <a:close/>
                <a:moveTo>
                  <a:pt x="1773" y="1215"/>
                </a:moveTo>
                <a:lnTo>
                  <a:pt x="1747" y="1217"/>
                </a:lnTo>
                <a:lnTo>
                  <a:pt x="1722" y="1223"/>
                </a:lnTo>
                <a:lnTo>
                  <a:pt x="1698" y="1233"/>
                </a:lnTo>
                <a:lnTo>
                  <a:pt x="1675" y="1249"/>
                </a:lnTo>
                <a:lnTo>
                  <a:pt x="1654" y="1266"/>
                </a:lnTo>
                <a:lnTo>
                  <a:pt x="1635" y="1290"/>
                </a:lnTo>
                <a:lnTo>
                  <a:pt x="1619" y="1316"/>
                </a:lnTo>
                <a:lnTo>
                  <a:pt x="1604" y="1350"/>
                </a:lnTo>
                <a:lnTo>
                  <a:pt x="1590" y="1384"/>
                </a:lnTo>
                <a:lnTo>
                  <a:pt x="1578" y="1418"/>
                </a:lnTo>
                <a:lnTo>
                  <a:pt x="1570" y="1438"/>
                </a:lnTo>
                <a:lnTo>
                  <a:pt x="1560" y="1457"/>
                </a:lnTo>
                <a:lnTo>
                  <a:pt x="1549" y="1474"/>
                </a:lnTo>
                <a:lnTo>
                  <a:pt x="1538" y="1486"/>
                </a:lnTo>
                <a:lnTo>
                  <a:pt x="1526" y="1494"/>
                </a:lnTo>
                <a:lnTo>
                  <a:pt x="1513" y="1496"/>
                </a:lnTo>
                <a:lnTo>
                  <a:pt x="1500" y="1494"/>
                </a:lnTo>
                <a:lnTo>
                  <a:pt x="1489" y="1487"/>
                </a:lnTo>
                <a:lnTo>
                  <a:pt x="1479" y="1477"/>
                </a:lnTo>
                <a:lnTo>
                  <a:pt x="1471" y="1463"/>
                </a:lnTo>
                <a:lnTo>
                  <a:pt x="1467" y="1445"/>
                </a:lnTo>
                <a:lnTo>
                  <a:pt x="1465" y="1427"/>
                </a:lnTo>
                <a:lnTo>
                  <a:pt x="1465" y="1394"/>
                </a:lnTo>
                <a:lnTo>
                  <a:pt x="1469" y="1362"/>
                </a:lnTo>
                <a:lnTo>
                  <a:pt x="1477" y="1330"/>
                </a:lnTo>
                <a:lnTo>
                  <a:pt x="1488" y="1298"/>
                </a:lnTo>
                <a:lnTo>
                  <a:pt x="1492" y="1288"/>
                </a:lnTo>
                <a:lnTo>
                  <a:pt x="1493" y="1280"/>
                </a:lnTo>
                <a:lnTo>
                  <a:pt x="1490" y="1274"/>
                </a:lnTo>
                <a:lnTo>
                  <a:pt x="1485" y="1270"/>
                </a:lnTo>
                <a:lnTo>
                  <a:pt x="1475" y="1265"/>
                </a:lnTo>
                <a:lnTo>
                  <a:pt x="1445" y="1254"/>
                </a:lnTo>
                <a:lnTo>
                  <a:pt x="1414" y="1244"/>
                </a:lnTo>
                <a:lnTo>
                  <a:pt x="1405" y="1243"/>
                </a:lnTo>
                <a:lnTo>
                  <a:pt x="1397" y="1245"/>
                </a:lnTo>
                <a:lnTo>
                  <a:pt x="1390" y="1251"/>
                </a:lnTo>
                <a:lnTo>
                  <a:pt x="1385" y="1261"/>
                </a:lnTo>
                <a:lnTo>
                  <a:pt x="1372" y="1301"/>
                </a:lnTo>
                <a:lnTo>
                  <a:pt x="1364" y="1342"/>
                </a:lnTo>
                <a:lnTo>
                  <a:pt x="1361" y="1357"/>
                </a:lnTo>
                <a:lnTo>
                  <a:pt x="1359" y="1367"/>
                </a:lnTo>
                <a:lnTo>
                  <a:pt x="1355" y="1374"/>
                </a:lnTo>
                <a:lnTo>
                  <a:pt x="1349" y="1377"/>
                </a:lnTo>
                <a:lnTo>
                  <a:pt x="1339" y="1378"/>
                </a:lnTo>
                <a:lnTo>
                  <a:pt x="1325" y="1378"/>
                </a:lnTo>
                <a:lnTo>
                  <a:pt x="1305" y="1378"/>
                </a:lnTo>
                <a:lnTo>
                  <a:pt x="1292" y="1381"/>
                </a:lnTo>
                <a:lnTo>
                  <a:pt x="1284" y="1385"/>
                </a:lnTo>
                <a:lnTo>
                  <a:pt x="1279" y="1394"/>
                </a:lnTo>
                <a:lnTo>
                  <a:pt x="1278" y="1409"/>
                </a:lnTo>
                <a:lnTo>
                  <a:pt x="1278" y="1432"/>
                </a:lnTo>
                <a:lnTo>
                  <a:pt x="1278" y="1454"/>
                </a:lnTo>
                <a:lnTo>
                  <a:pt x="1278" y="1466"/>
                </a:lnTo>
                <a:lnTo>
                  <a:pt x="1281" y="1475"/>
                </a:lnTo>
                <a:lnTo>
                  <a:pt x="1286" y="1479"/>
                </a:lnTo>
                <a:lnTo>
                  <a:pt x="1293" y="1483"/>
                </a:lnTo>
                <a:lnTo>
                  <a:pt x="1304" y="1484"/>
                </a:lnTo>
                <a:lnTo>
                  <a:pt x="1334" y="1484"/>
                </a:lnTo>
                <a:lnTo>
                  <a:pt x="1346" y="1484"/>
                </a:lnTo>
                <a:lnTo>
                  <a:pt x="1355" y="1485"/>
                </a:lnTo>
                <a:lnTo>
                  <a:pt x="1361" y="1487"/>
                </a:lnTo>
                <a:lnTo>
                  <a:pt x="1365" y="1493"/>
                </a:lnTo>
                <a:lnTo>
                  <a:pt x="1369" y="1502"/>
                </a:lnTo>
                <a:lnTo>
                  <a:pt x="1373" y="1515"/>
                </a:lnTo>
                <a:lnTo>
                  <a:pt x="1384" y="1543"/>
                </a:lnTo>
                <a:lnTo>
                  <a:pt x="1396" y="1566"/>
                </a:lnTo>
                <a:lnTo>
                  <a:pt x="1411" y="1587"/>
                </a:lnTo>
                <a:lnTo>
                  <a:pt x="1428" y="1606"/>
                </a:lnTo>
                <a:lnTo>
                  <a:pt x="1447" y="1620"/>
                </a:lnTo>
                <a:lnTo>
                  <a:pt x="1469" y="1631"/>
                </a:lnTo>
                <a:lnTo>
                  <a:pt x="1493" y="1639"/>
                </a:lnTo>
                <a:lnTo>
                  <a:pt x="1520" y="1643"/>
                </a:lnTo>
                <a:lnTo>
                  <a:pt x="1547" y="1643"/>
                </a:lnTo>
                <a:lnTo>
                  <a:pt x="1571" y="1637"/>
                </a:lnTo>
                <a:lnTo>
                  <a:pt x="1594" y="1627"/>
                </a:lnTo>
                <a:lnTo>
                  <a:pt x="1614" y="1613"/>
                </a:lnTo>
                <a:lnTo>
                  <a:pt x="1632" y="1595"/>
                </a:lnTo>
                <a:lnTo>
                  <a:pt x="1648" y="1574"/>
                </a:lnTo>
                <a:lnTo>
                  <a:pt x="1664" y="1549"/>
                </a:lnTo>
                <a:lnTo>
                  <a:pt x="1678" y="1520"/>
                </a:lnTo>
                <a:lnTo>
                  <a:pt x="1690" y="1490"/>
                </a:lnTo>
                <a:lnTo>
                  <a:pt x="1700" y="1461"/>
                </a:lnTo>
                <a:lnTo>
                  <a:pt x="1712" y="1432"/>
                </a:lnTo>
                <a:lnTo>
                  <a:pt x="1721" y="1409"/>
                </a:lnTo>
                <a:lnTo>
                  <a:pt x="1734" y="1388"/>
                </a:lnTo>
                <a:lnTo>
                  <a:pt x="1747" y="1375"/>
                </a:lnTo>
                <a:lnTo>
                  <a:pt x="1761" y="1367"/>
                </a:lnTo>
                <a:lnTo>
                  <a:pt x="1777" y="1364"/>
                </a:lnTo>
                <a:lnTo>
                  <a:pt x="1792" y="1366"/>
                </a:lnTo>
                <a:lnTo>
                  <a:pt x="1806" y="1374"/>
                </a:lnTo>
                <a:lnTo>
                  <a:pt x="1818" y="1386"/>
                </a:lnTo>
                <a:lnTo>
                  <a:pt x="1827" y="1403"/>
                </a:lnTo>
                <a:lnTo>
                  <a:pt x="1834" y="1427"/>
                </a:lnTo>
                <a:lnTo>
                  <a:pt x="1837" y="1453"/>
                </a:lnTo>
                <a:lnTo>
                  <a:pt x="1836" y="1478"/>
                </a:lnTo>
                <a:lnTo>
                  <a:pt x="1829" y="1517"/>
                </a:lnTo>
                <a:lnTo>
                  <a:pt x="1819" y="1556"/>
                </a:lnTo>
                <a:lnTo>
                  <a:pt x="1805" y="1594"/>
                </a:lnTo>
                <a:lnTo>
                  <a:pt x="1800" y="1605"/>
                </a:lnTo>
                <a:lnTo>
                  <a:pt x="1799" y="1613"/>
                </a:lnTo>
                <a:lnTo>
                  <a:pt x="1801" y="1618"/>
                </a:lnTo>
                <a:lnTo>
                  <a:pt x="1808" y="1624"/>
                </a:lnTo>
                <a:lnTo>
                  <a:pt x="1818" y="1628"/>
                </a:lnTo>
                <a:lnTo>
                  <a:pt x="1872" y="1645"/>
                </a:lnTo>
                <a:lnTo>
                  <a:pt x="1885" y="1648"/>
                </a:lnTo>
                <a:lnTo>
                  <a:pt x="1894" y="1648"/>
                </a:lnTo>
                <a:lnTo>
                  <a:pt x="1901" y="1645"/>
                </a:lnTo>
                <a:lnTo>
                  <a:pt x="1907" y="1637"/>
                </a:lnTo>
                <a:lnTo>
                  <a:pt x="1914" y="1624"/>
                </a:lnTo>
                <a:lnTo>
                  <a:pt x="1926" y="1590"/>
                </a:lnTo>
                <a:lnTo>
                  <a:pt x="1934" y="1556"/>
                </a:lnTo>
                <a:lnTo>
                  <a:pt x="1940" y="1519"/>
                </a:lnTo>
                <a:lnTo>
                  <a:pt x="1943" y="1506"/>
                </a:lnTo>
                <a:lnTo>
                  <a:pt x="1946" y="1498"/>
                </a:lnTo>
                <a:lnTo>
                  <a:pt x="1951" y="1494"/>
                </a:lnTo>
                <a:lnTo>
                  <a:pt x="1959" y="1492"/>
                </a:lnTo>
                <a:lnTo>
                  <a:pt x="1971" y="1490"/>
                </a:lnTo>
                <a:lnTo>
                  <a:pt x="2007" y="1490"/>
                </a:lnTo>
                <a:lnTo>
                  <a:pt x="2016" y="1489"/>
                </a:lnTo>
                <a:lnTo>
                  <a:pt x="2024" y="1484"/>
                </a:lnTo>
                <a:lnTo>
                  <a:pt x="2029" y="1476"/>
                </a:lnTo>
                <a:lnTo>
                  <a:pt x="2031" y="1465"/>
                </a:lnTo>
                <a:lnTo>
                  <a:pt x="2031" y="1407"/>
                </a:lnTo>
                <a:lnTo>
                  <a:pt x="2029" y="1397"/>
                </a:lnTo>
                <a:lnTo>
                  <a:pt x="2024" y="1389"/>
                </a:lnTo>
                <a:lnTo>
                  <a:pt x="2018" y="1385"/>
                </a:lnTo>
                <a:lnTo>
                  <a:pt x="2008" y="1383"/>
                </a:lnTo>
                <a:lnTo>
                  <a:pt x="1984" y="1383"/>
                </a:lnTo>
                <a:lnTo>
                  <a:pt x="1959" y="1383"/>
                </a:lnTo>
                <a:lnTo>
                  <a:pt x="1948" y="1382"/>
                </a:lnTo>
                <a:lnTo>
                  <a:pt x="1940" y="1377"/>
                </a:lnTo>
                <a:lnTo>
                  <a:pt x="1934" y="1369"/>
                </a:lnTo>
                <a:lnTo>
                  <a:pt x="1930" y="1358"/>
                </a:lnTo>
                <a:lnTo>
                  <a:pt x="1921" y="1328"/>
                </a:lnTo>
                <a:lnTo>
                  <a:pt x="1908" y="1302"/>
                </a:lnTo>
                <a:lnTo>
                  <a:pt x="1891" y="1277"/>
                </a:lnTo>
                <a:lnTo>
                  <a:pt x="1871" y="1256"/>
                </a:lnTo>
                <a:lnTo>
                  <a:pt x="1848" y="1239"/>
                </a:lnTo>
                <a:lnTo>
                  <a:pt x="1824" y="1226"/>
                </a:lnTo>
                <a:lnTo>
                  <a:pt x="1799" y="1219"/>
                </a:lnTo>
                <a:lnTo>
                  <a:pt x="1773" y="1215"/>
                </a:lnTo>
                <a:close/>
                <a:moveTo>
                  <a:pt x="1654" y="822"/>
                </a:moveTo>
                <a:lnTo>
                  <a:pt x="1710" y="826"/>
                </a:lnTo>
                <a:lnTo>
                  <a:pt x="1765" y="835"/>
                </a:lnTo>
                <a:lnTo>
                  <a:pt x="1817" y="849"/>
                </a:lnTo>
                <a:lnTo>
                  <a:pt x="1868" y="870"/>
                </a:lnTo>
                <a:lnTo>
                  <a:pt x="1916" y="896"/>
                </a:lnTo>
                <a:lnTo>
                  <a:pt x="1961" y="927"/>
                </a:lnTo>
                <a:lnTo>
                  <a:pt x="2003" y="961"/>
                </a:lnTo>
                <a:lnTo>
                  <a:pt x="2042" y="1001"/>
                </a:lnTo>
                <a:lnTo>
                  <a:pt x="2078" y="1044"/>
                </a:lnTo>
                <a:lnTo>
                  <a:pt x="2110" y="1091"/>
                </a:lnTo>
                <a:lnTo>
                  <a:pt x="2137" y="1141"/>
                </a:lnTo>
                <a:lnTo>
                  <a:pt x="2160" y="1195"/>
                </a:lnTo>
                <a:lnTo>
                  <a:pt x="2179" y="1251"/>
                </a:lnTo>
                <a:lnTo>
                  <a:pt x="2192" y="1310"/>
                </a:lnTo>
                <a:lnTo>
                  <a:pt x="2201" y="1369"/>
                </a:lnTo>
                <a:lnTo>
                  <a:pt x="2204" y="1432"/>
                </a:lnTo>
                <a:lnTo>
                  <a:pt x="2201" y="1495"/>
                </a:lnTo>
                <a:lnTo>
                  <a:pt x="2192" y="1555"/>
                </a:lnTo>
                <a:lnTo>
                  <a:pt x="2179" y="1614"/>
                </a:lnTo>
                <a:lnTo>
                  <a:pt x="2160" y="1669"/>
                </a:lnTo>
                <a:lnTo>
                  <a:pt x="2137" y="1722"/>
                </a:lnTo>
                <a:lnTo>
                  <a:pt x="2110" y="1774"/>
                </a:lnTo>
                <a:lnTo>
                  <a:pt x="2078" y="1820"/>
                </a:lnTo>
                <a:lnTo>
                  <a:pt x="2043" y="1863"/>
                </a:lnTo>
                <a:lnTo>
                  <a:pt x="2004" y="1903"/>
                </a:lnTo>
                <a:lnTo>
                  <a:pt x="1961" y="1938"/>
                </a:lnTo>
                <a:lnTo>
                  <a:pt x="1916" y="1969"/>
                </a:lnTo>
                <a:lnTo>
                  <a:pt x="1868" y="1994"/>
                </a:lnTo>
                <a:lnTo>
                  <a:pt x="1817" y="2014"/>
                </a:lnTo>
                <a:lnTo>
                  <a:pt x="1765" y="2030"/>
                </a:lnTo>
                <a:lnTo>
                  <a:pt x="1710" y="2039"/>
                </a:lnTo>
                <a:lnTo>
                  <a:pt x="1654" y="2042"/>
                </a:lnTo>
                <a:lnTo>
                  <a:pt x="1597" y="2039"/>
                </a:lnTo>
                <a:lnTo>
                  <a:pt x="1542" y="2030"/>
                </a:lnTo>
                <a:lnTo>
                  <a:pt x="1489" y="2014"/>
                </a:lnTo>
                <a:lnTo>
                  <a:pt x="1439" y="1994"/>
                </a:lnTo>
                <a:lnTo>
                  <a:pt x="1391" y="1969"/>
                </a:lnTo>
                <a:lnTo>
                  <a:pt x="1345" y="1938"/>
                </a:lnTo>
                <a:lnTo>
                  <a:pt x="1303" y="1903"/>
                </a:lnTo>
                <a:lnTo>
                  <a:pt x="1264" y="1863"/>
                </a:lnTo>
                <a:lnTo>
                  <a:pt x="1229" y="1820"/>
                </a:lnTo>
                <a:lnTo>
                  <a:pt x="1197" y="1774"/>
                </a:lnTo>
                <a:lnTo>
                  <a:pt x="1169" y="1722"/>
                </a:lnTo>
                <a:lnTo>
                  <a:pt x="1146" y="1669"/>
                </a:lnTo>
                <a:lnTo>
                  <a:pt x="1128" y="1614"/>
                </a:lnTo>
                <a:lnTo>
                  <a:pt x="1114" y="1555"/>
                </a:lnTo>
                <a:lnTo>
                  <a:pt x="1106" y="1495"/>
                </a:lnTo>
                <a:lnTo>
                  <a:pt x="1103" y="1432"/>
                </a:lnTo>
                <a:lnTo>
                  <a:pt x="1106" y="1369"/>
                </a:lnTo>
                <a:lnTo>
                  <a:pt x="1114" y="1310"/>
                </a:lnTo>
                <a:lnTo>
                  <a:pt x="1128" y="1251"/>
                </a:lnTo>
                <a:lnTo>
                  <a:pt x="1146" y="1195"/>
                </a:lnTo>
                <a:lnTo>
                  <a:pt x="1170" y="1141"/>
                </a:lnTo>
                <a:lnTo>
                  <a:pt x="1197" y="1091"/>
                </a:lnTo>
                <a:lnTo>
                  <a:pt x="1229" y="1044"/>
                </a:lnTo>
                <a:lnTo>
                  <a:pt x="1264" y="1001"/>
                </a:lnTo>
                <a:lnTo>
                  <a:pt x="1303" y="961"/>
                </a:lnTo>
                <a:lnTo>
                  <a:pt x="1346" y="927"/>
                </a:lnTo>
                <a:lnTo>
                  <a:pt x="1391" y="896"/>
                </a:lnTo>
                <a:lnTo>
                  <a:pt x="1439" y="870"/>
                </a:lnTo>
                <a:lnTo>
                  <a:pt x="1489" y="849"/>
                </a:lnTo>
                <a:lnTo>
                  <a:pt x="1542" y="835"/>
                </a:lnTo>
                <a:lnTo>
                  <a:pt x="1597" y="826"/>
                </a:lnTo>
                <a:lnTo>
                  <a:pt x="1654" y="822"/>
                </a:lnTo>
                <a:close/>
                <a:moveTo>
                  <a:pt x="753" y="821"/>
                </a:moveTo>
                <a:lnTo>
                  <a:pt x="967" y="821"/>
                </a:lnTo>
                <a:lnTo>
                  <a:pt x="967" y="2476"/>
                </a:lnTo>
                <a:lnTo>
                  <a:pt x="990" y="2473"/>
                </a:lnTo>
                <a:lnTo>
                  <a:pt x="1014" y="2472"/>
                </a:lnTo>
                <a:lnTo>
                  <a:pt x="1052" y="2475"/>
                </a:lnTo>
                <a:lnTo>
                  <a:pt x="1088" y="2484"/>
                </a:lnTo>
                <a:lnTo>
                  <a:pt x="1122" y="2498"/>
                </a:lnTo>
                <a:lnTo>
                  <a:pt x="1153" y="2517"/>
                </a:lnTo>
                <a:lnTo>
                  <a:pt x="1181" y="2540"/>
                </a:lnTo>
                <a:lnTo>
                  <a:pt x="1206" y="2569"/>
                </a:lnTo>
                <a:lnTo>
                  <a:pt x="1228" y="2600"/>
                </a:lnTo>
                <a:lnTo>
                  <a:pt x="1245" y="2635"/>
                </a:lnTo>
                <a:lnTo>
                  <a:pt x="1258" y="2673"/>
                </a:lnTo>
                <a:lnTo>
                  <a:pt x="1266" y="2712"/>
                </a:lnTo>
                <a:lnTo>
                  <a:pt x="1269" y="2754"/>
                </a:lnTo>
                <a:lnTo>
                  <a:pt x="1268" y="2779"/>
                </a:lnTo>
                <a:lnTo>
                  <a:pt x="1265" y="2803"/>
                </a:lnTo>
                <a:lnTo>
                  <a:pt x="2038" y="2803"/>
                </a:lnTo>
                <a:lnTo>
                  <a:pt x="2035" y="2779"/>
                </a:lnTo>
                <a:lnTo>
                  <a:pt x="2034" y="2754"/>
                </a:lnTo>
                <a:lnTo>
                  <a:pt x="2037" y="2712"/>
                </a:lnTo>
                <a:lnTo>
                  <a:pt x="2045" y="2673"/>
                </a:lnTo>
                <a:lnTo>
                  <a:pt x="2058" y="2635"/>
                </a:lnTo>
                <a:lnTo>
                  <a:pt x="2075" y="2600"/>
                </a:lnTo>
                <a:lnTo>
                  <a:pt x="2096" y="2569"/>
                </a:lnTo>
                <a:lnTo>
                  <a:pt x="2121" y="2540"/>
                </a:lnTo>
                <a:lnTo>
                  <a:pt x="2150" y="2517"/>
                </a:lnTo>
                <a:lnTo>
                  <a:pt x="2181" y="2498"/>
                </a:lnTo>
                <a:lnTo>
                  <a:pt x="2215" y="2484"/>
                </a:lnTo>
                <a:lnTo>
                  <a:pt x="2251" y="2475"/>
                </a:lnTo>
                <a:lnTo>
                  <a:pt x="2288" y="2472"/>
                </a:lnTo>
                <a:lnTo>
                  <a:pt x="2312" y="2473"/>
                </a:lnTo>
                <a:lnTo>
                  <a:pt x="2335" y="2476"/>
                </a:lnTo>
                <a:lnTo>
                  <a:pt x="2335" y="821"/>
                </a:lnTo>
                <a:lnTo>
                  <a:pt x="2549" y="821"/>
                </a:lnTo>
                <a:lnTo>
                  <a:pt x="2549" y="2762"/>
                </a:lnTo>
                <a:lnTo>
                  <a:pt x="2546" y="2803"/>
                </a:lnTo>
                <a:lnTo>
                  <a:pt x="2538" y="2842"/>
                </a:lnTo>
                <a:lnTo>
                  <a:pt x="2526" y="2880"/>
                </a:lnTo>
                <a:lnTo>
                  <a:pt x="2509" y="2914"/>
                </a:lnTo>
                <a:lnTo>
                  <a:pt x="2487" y="2946"/>
                </a:lnTo>
                <a:lnTo>
                  <a:pt x="2463" y="2972"/>
                </a:lnTo>
                <a:lnTo>
                  <a:pt x="2435" y="2997"/>
                </a:lnTo>
                <a:lnTo>
                  <a:pt x="2404" y="3015"/>
                </a:lnTo>
                <a:lnTo>
                  <a:pt x="2370" y="3029"/>
                </a:lnTo>
                <a:lnTo>
                  <a:pt x="2335" y="3038"/>
                </a:lnTo>
                <a:lnTo>
                  <a:pt x="2298" y="3041"/>
                </a:lnTo>
                <a:lnTo>
                  <a:pt x="1004" y="3041"/>
                </a:lnTo>
                <a:lnTo>
                  <a:pt x="967" y="3038"/>
                </a:lnTo>
                <a:lnTo>
                  <a:pt x="932" y="3029"/>
                </a:lnTo>
                <a:lnTo>
                  <a:pt x="898" y="3015"/>
                </a:lnTo>
                <a:lnTo>
                  <a:pt x="867" y="2997"/>
                </a:lnTo>
                <a:lnTo>
                  <a:pt x="839" y="2972"/>
                </a:lnTo>
                <a:lnTo>
                  <a:pt x="815" y="2946"/>
                </a:lnTo>
                <a:lnTo>
                  <a:pt x="793" y="2914"/>
                </a:lnTo>
                <a:lnTo>
                  <a:pt x="776" y="2880"/>
                </a:lnTo>
                <a:lnTo>
                  <a:pt x="764" y="2842"/>
                </a:lnTo>
                <a:lnTo>
                  <a:pt x="756" y="2803"/>
                </a:lnTo>
                <a:lnTo>
                  <a:pt x="753" y="2762"/>
                </a:lnTo>
                <a:lnTo>
                  <a:pt x="753" y="821"/>
                </a:lnTo>
                <a:close/>
                <a:moveTo>
                  <a:pt x="0" y="0"/>
                </a:moveTo>
                <a:lnTo>
                  <a:pt x="3303" y="0"/>
                </a:lnTo>
                <a:lnTo>
                  <a:pt x="3303" y="964"/>
                </a:lnTo>
                <a:lnTo>
                  <a:pt x="3300" y="1027"/>
                </a:lnTo>
                <a:lnTo>
                  <a:pt x="3292" y="1086"/>
                </a:lnTo>
                <a:lnTo>
                  <a:pt x="3278" y="1144"/>
                </a:lnTo>
                <a:lnTo>
                  <a:pt x="3260" y="1200"/>
                </a:lnTo>
                <a:lnTo>
                  <a:pt x="3237" y="1253"/>
                </a:lnTo>
                <a:lnTo>
                  <a:pt x="3210" y="1303"/>
                </a:lnTo>
                <a:lnTo>
                  <a:pt x="3178" y="1350"/>
                </a:lnTo>
                <a:lnTo>
                  <a:pt x="3143" y="1392"/>
                </a:lnTo>
                <a:lnTo>
                  <a:pt x="3104" y="1432"/>
                </a:lnTo>
                <a:lnTo>
                  <a:pt x="3062" y="1466"/>
                </a:lnTo>
                <a:lnTo>
                  <a:pt x="3017" y="1496"/>
                </a:lnTo>
                <a:lnTo>
                  <a:pt x="2970" y="1522"/>
                </a:lnTo>
                <a:lnTo>
                  <a:pt x="2920" y="1542"/>
                </a:lnTo>
                <a:lnTo>
                  <a:pt x="2867" y="1557"/>
                </a:lnTo>
                <a:lnTo>
                  <a:pt x="2813" y="1566"/>
                </a:lnTo>
                <a:lnTo>
                  <a:pt x="2758" y="1569"/>
                </a:lnTo>
                <a:lnTo>
                  <a:pt x="2758" y="599"/>
                </a:lnTo>
                <a:lnTo>
                  <a:pt x="545" y="599"/>
                </a:lnTo>
                <a:lnTo>
                  <a:pt x="545" y="1569"/>
                </a:lnTo>
                <a:lnTo>
                  <a:pt x="489" y="1566"/>
                </a:lnTo>
                <a:lnTo>
                  <a:pt x="435" y="1557"/>
                </a:lnTo>
                <a:lnTo>
                  <a:pt x="383" y="1542"/>
                </a:lnTo>
                <a:lnTo>
                  <a:pt x="333" y="1522"/>
                </a:lnTo>
                <a:lnTo>
                  <a:pt x="285" y="1496"/>
                </a:lnTo>
                <a:lnTo>
                  <a:pt x="240" y="1466"/>
                </a:lnTo>
                <a:lnTo>
                  <a:pt x="198" y="1431"/>
                </a:lnTo>
                <a:lnTo>
                  <a:pt x="160" y="1392"/>
                </a:lnTo>
                <a:lnTo>
                  <a:pt x="125" y="1348"/>
                </a:lnTo>
                <a:lnTo>
                  <a:pt x="93" y="1303"/>
                </a:lnTo>
                <a:lnTo>
                  <a:pt x="66" y="1253"/>
                </a:lnTo>
                <a:lnTo>
                  <a:pt x="43" y="1200"/>
                </a:lnTo>
                <a:lnTo>
                  <a:pt x="25" y="1144"/>
                </a:lnTo>
                <a:lnTo>
                  <a:pt x="11" y="1086"/>
                </a:lnTo>
                <a:lnTo>
                  <a:pt x="3" y="1027"/>
                </a:lnTo>
                <a:lnTo>
                  <a:pt x="0" y="96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76"/>
          <p:cNvSpPr>
            <a:spLocks noEditPoints="1"/>
          </p:cNvSpPr>
          <p:nvPr/>
        </p:nvSpPr>
        <p:spPr bwMode="auto">
          <a:xfrm>
            <a:off x="2526633" y="5041901"/>
            <a:ext cx="581025" cy="482600"/>
          </a:xfrm>
          <a:custGeom>
            <a:avLst/>
            <a:gdLst>
              <a:gd name="T0" fmla="*/ 1735 w 3295"/>
              <a:gd name="T1" fmla="*/ 1962 h 2738"/>
              <a:gd name="T2" fmla="*/ 1799 w 3295"/>
              <a:gd name="T3" fmla="*/ 2058 h 2738"/>
              <a:gd name="T4" fmla="*/ 1776 w 3295"/>
              <a:gd name="T5" fmla="*/ 2174 h 2738"/>
              <a:gd name="T6" fmla="*/ 1680 w 3295"/>
              <a:gd name="T7" fmla="*/ 2238 h 2738"/>
              <a:gd name="T8" fmla="*/ 1564 w 3295"/>
              <a:gd name="T9" fmla="*/ 2215 h 2738"/>
              <a:gd name="T10" fmla="*/ 1499 w 3295"/>
              <a:gd name="T11" fmla="*/ 2119 h 2738"/>
              <a:gd name="T12" fmla="*/ 1522 w 3295"/>
              <a:gd name="T13" fmla="*/ 2004 h 2738"/>
              <a:gd name="T14" fmla="*/ 1618 w 3295"/>
              <a:gd name="T15" fmla="*/ 1940 h 2738"/>
              <a:gd name="T16" fmla="*/ 1473 w 3295"/>
              <a:gd name="T17" fmla="*/ 1202 h 2738"/>
              <a:gd name="T18" fmla="*/ 1683 w 3295"/>
              <a:gd name="T19" fmla="*/ 1411 h 2738"/>
              <a:gd name="T20" fmla="*/ 1704 w 3295"/>
              <a:gd name="T21" fmla="*/ 742 h 2738"/>
              <a:gd name="T22" fmla="*/ 1909 w 3295"/>
              <a:gd name="T23" fmla="*/ 806 h 2738"/>
              <a:gd name="T24" fmla="*/ 2071 w 3295"/>
              <a:gd name="T25" fmla="*/ 939 h 2738"/>
              <a:gd name="T26" fmla="*/ 2171 w 3295"/>
              <a:gd name="T27" fmla="*/ 1126 h 2738"/>
              <a:gd name="T28" fmla="*/ 2193 w 3295"/>
              <a:gd name="T29" fmla="*/ 1345 h 2738"/>
              <a:gd name="T30" fmla="*/ 2130 w 3295"/>
              <a:gd name="T31" fmla="*/ 1550 h 2738"/>
              <a:gd name="T32" fmla="*/ 1996 w 3295"/>
              <a:gd name="T33" fmla="*/ 1712 h 2738"/>
              <a:gd name="T34" fmla="*/ 1811 w 3295"/>
              <a:gd name="T35" fmla="*/ 1814 h 2738"/>
              <a:gd name="T36" fmla="*/ 1591 w 3295"/>
              <a:gd name="T37" fmla="*/ 1835 h 2738"/>
              <a:gd name="T38" fmla="*/ 1385 w 3295"/>
              <a:gd name="T39" fmla="*/ 1772 h 2738"/>
              <a:gd name="T40" fmla="*/ 1224 w 3295"/>
              <a:gd name="T41" fmla="*/ 1638 h 2738"/>
              <a:gd name="T42" fmla="*/ 1123 w 3295"/>
              <a:gd name="T43" fmla="*/ 1452 h 2738"/>
              <a:gd name="T44" fmla="*/ 1101 w 3295"/>
              <a:gd name="T45" fmla="*/ 1233 h 2738"/>
              <a:gd name="T46" fmla="*/ 1165 w 3295"/>
              <a:gd name="T47" fmla="*/ 1028 h 2738"/>
              <a:gd name="T48" fmla="*/ 1298 w 3295"/>
              <a:gd name="T49" fmla="*/ 865 h 2738"/>
              <a:gd name="T50" fmla="*/ 1484 w 3295"/>
              <a:gd name="T51" fmla="*/ 764 h 2738"/>
              <a:gd name="T52" fmla="*/ 751 w 3295"/>
              <a:gd name="T53" fmla="*/ 740 h 2738"/>
              <a:gd name="T54" fmla="*/ 1012 w 3295"/>
              <a:gd name="T55" fmla="*/ 2225 h 2738"/>
              <a:gd name="T56" fmla="*/ 1150 w 3295"/>
              <a:gd name="T57" fmla="*/ 2266 h 2738"/>
              <a:gd name="T58" fmla="*/ 1242 w 3295"/>
              <a:gd name="T59" fmla="*/ 2372 h 2738"/>
              <a:gd name="T60" fmla="*/ 1264 w 3295"/>
              <a:gd name="T61" fmla="*/ 2502 h 2738"/>
              <a:gd name="T62" fmla="*/ 2028 w 3295"/>
              <a:gd name="T63" fmla="*/ 2480 h 2738"/>
              <a:gd name="T64" fmla="*/ 2069 w 3295"/>
              <a:gd name="T65" fmla="*/ 2340 h 2738"/>
              <a:gd name="T66" fmla="*/ 2175 w 3295"/>
              <a:gd name="T67" fmla="*/ 2248 h 2738"/>
              <a:gd name="T68" fmla="*/ 2306 w 3295"/>
              <a:gd name="T69" fmla="*/ 2226 h 2738"/>
              <a:gd name="T70" fmla="*/ 2542 w 3295"/>
              <a:gd name="T71" fmla="*/ 2487 h 2738"/>
              <a:gd name="T72" fmla="*/ 2502 w 3295"/>
              <a:gd name="T73" fmla="*/ 2623 h 2738"/>
              <a:gd name="T74" fmla="*/ 2398 w 3295"/>
              <a:gd name="T75" fmla="*/ 2714 h 2738"/>
              <a:gd name="T76" fmla="*/ 1001 w 3295"/>
              <a:gd name="T77" fmla="*/ 2738 h 2738"/>
              <a:gd name="T78" fmla="*/ 865 w 3295"/>
              <a:gd name="T79" fmla="*/ 2697 h 2738"/>
              <a:gd name="T80" fmla="*/ 774 w 3295"/>
              <a:gd name="T81" fmla="*/ 2593 h 2738"/>
              <a:gd name="T82" fmla="*/ 751 w 3295"/>
              <a:gd name="T83" fmla="*/ 740 h 2738"/>
              <a:gd name="T84" fmla="*/ 3292 w 3295"/>
              <a:gd name="T85" fmla="*/ 924 h 2738"/>
              <a:gd name="T86" fmla="*/ 3229 w 3295"/>
              <a:gd name="T87" fmla="*/ 1129 h 2738"/>
              <a:gd name="T88" fmla="*/ 3097 w 3295"/>
              <a:gd name="T89" fmla="*/ 1289 h 2738"/>
              <a:gd name="T90" fmla="*/ 2913 w 3295"/>
              <a:gd name="T91" fmla="*/ 1388 h 2738"/>
              <a:gd name="T92" fmla="*/ 2750 w 3295"/>
              <a:gd name="T93" fmla="*/ 540 h 2738"/>
              <a:gd name="T94" fmla="*/ 427 w 3295"/>
              <a:gd name="T95" fmla="*/ 1400 h 2738"/>
              <a:gd name="T96" fmla="*/ 223 w 3295"/>
              <a:gd name="T97" fmla="*/ 1308 h 2738"/>
              <a:gd name="T98" fmla="*/ 74 w 3295"/>
              <a:gd name="T99" fmla="*/ 1143 h 2738"/>
              <a:gd name="T100" fmla="*/ 3 w 3295"/>
              <a:gd name="T101" fmla="*/ 927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95" h="2738">
                <a:moveTo>
                  <a:pt x="1649" y="1936"/>
                </a:moveTo>
                <a:lnTo>
                  <a:pt x="1680" y="1940"/>
                </a:lnTo>
                <a:lnTo>
                  <a:pt x="1709" y="1948"/>
                </a:lnTo>
                <a:lnTo>
                  <a:pt x="1735" y="1962"/>
                </a:lnTo>
                <a:lnTo>
                  <a:pt x="1757" y="1981"/>
                </a:lnTo>
                <a:lnTo>
                  <a:pt x="1776" y="2004"/>
                </a:lnTo>
                <a:lnTo>
                  <a:pt x="1790" y="2030"/>
                </a:lnTo>
                <a:lnTo>
                  <a:pt x="1799" y="2058"/>
                </a:lnTo>
                <a:lnTo>
                  <a:pt x="1802" y="2089"/>
                </a:lnTo>
                <a:lnTo>
                  <a:pt x="1799" y="2119"/>
                </a:lnTo>
                <a:lnTo>
                  <a:pt x="1790" y="2148"/>
                </a:lnTo>
                <a:lnTo>
                  <a:pt x="1776" y="2174"/>
                </a:lnTo>
                <a:lnTo>
                  <a:pt x="1757" y="2196"/>
                </a:lnTo>
                <a:lnTo>
                  <a:pt x="1735" y="2215"/>
                </a:lnTo>
                <a:lnTo>
                  <a:pt x="1709" y="2229"/>
                </a:lnTo>
                <a:lnTo>
                  <a:pt x="1680" y="2238"/>
                </a:lnTo>
                <a:lnTo>
                  <a:pt x="1649" y="2241"/>
                </a:lnTo>
                <a:lnTo>
                  <a:pt x="1618" y="2238"/>
                </a:lnTo>
                <a:lnTo>
                  <a:pt x="1589" y="2229"/>
                </a:lnTo>
                <a:lnTo>
                  <a:pt x="1564" y="2215"/>
                </a:lnTo>
                <a:lnTo>
                  <a:pt x="1541" y="2196"/>
                </a:lnTo>
                <a:lnTo>
                  <a:pt x="1522" y="2174"/>
                </a:lnTo>
                <a:lnTo>
                  <a:pt x="1508" y="2148"/>
                </a:lnTo>
                <a:lnTo>
                  <a:pt x="1499" y="2119"/>
                </a:lnTo>
                <a:lnTo>
                  <a:pt x="1496" y="2089"/>
                </a:lnTo>
                <a:lnTo>
                  <a:pt x="1499" y="2058"/>
                </a:lnTo>
                <a:lnTo>
                  <a:pt x="1508" y="2030"/>
                </a:lnTo>
                <a:lnTo>
                  <a:pt x="1522" y="2004"/>
                </a:lnTo>
                <a:lnTo>
                  <a:pt x="1541" y="1981"/>
                </a:lnTo>
                <a:lnTo>
                  <a:pt x="1564" y="1962"/>
                </a:lnTo>
                <a:lnTo>
                  <a:pt x="1589" y="1948"/>
                </a:lnTo>
                <a:lnTo>
                  <a:pt x="1618" y="1940"/>
                </a:lnTo>
                <a:lnTo>
                  <a:pt x="1649" y="1936"/>
                </a:lnTo>
                <a:close/>
                <a:moveTo>
                  <a:pt x="1822" y="1061"/>
                </a:moveTo>
                <a:lnTo>
                  <a:pt x="1576" y="1305"/>
                </a:lnTo>
                <a:lnTo>
                  <a:pt x="1473" y="1202"/>
                </a:lnTo>
                <a:lnTo>
                  <a:pt x="1366" y="1308"/>
                </a:lnTo>
                <a:lnTo>
                  <a:pt x="1469" y="1411"/>
                </a:lnTo>
                <a:lnTo>
                  <a:pt x="1575" y="1518"/>
                </a:lnTo>
                <a:lnTo>
                  <a:pt x="1683" y="1411"/>
                </a:lnTo>
                <a:lnTo>
                  <a:pt x="1928" y="1168"/>
                </a:lnTo>
                <a:lnTo>
                  <a:pt x="1822" y="1061"/>
                </a:lnTo>
                <a:close/>
                <a:moveTo>
                  <a:pt x="1647" y="740"/>
                </a:moveTo>
                <a:lnTo>
                  <a:pt x="1704" y="742"/>
                </a:lnTo>
                <a:lnTo>
                  <a:pt x="1758" y="751"/>
                </a:lnTo>
                <a:lnTo>
                  <a:pt x="1811" y="764"/>
                </a:lnTo>
                <a:lnTo>
                  <a:pt x="1861" y="783"/>
                </a:lnTo>
                <a:lnTo>
                  <a:pt x="1909" y="806"/>
                </a:lnTo>
                <a:lnTo>
                  <a:pt x="1954" y="833"/>
                </a:lnTo>
                <a:lnTo>
                  <a:pt x="1996" y="865"/>
                </a:lnTo>
                <a:lnTo>
                  <a:pt x="2035" y="900"/>
                </a:lnTo>
                <a:lnTo>
                  <a:pt x="2071" y="939"/>
                </a:lnTo>
                <a:lnTo>
                  <a:pt x="2102" y="981"/>
                </a:lnTo>
                <a:lnTo>
                  <a:pt x="2130" y="1028"/>
                </a:lnTo>
                <a:lnTo>
                  <a:pt x="2153" y="1076"/>
                </a:lnTo>
                <a:lnTo>
                  <a:pt x="2171" y="1126"/>
                </a:lnTo>
                <a:lnTo>
                  <a:pt x="2185" y="1179"/>
                </a:lnTo>
                <a:lnTo>
                  <a:pt x="2193" y="1233"/>
                </a:lnTo>
                <a:lnTo>
                  <a:pt x="2196" y="1289"/>
                </a:lnTo>
                <a:lnTo>
                  <a:pt x="2193" y="1345"/>
                </a:lnTo>
                <a:lnTo>
                  <a:pt x="2185" y="1399"/>
                </a:lnTo>
                <a:lnTo>
                  <a:pt x="2171" y="1452"/>
                </a:lnTo>
                <a:lnTo>
                  <a:pt x="2153" y="1502"/>
                </a:lnTo>
                <a:lnTo>
                  <a:pt x="2130" y="1550"/>
                </a:lnTo>
                <a:lnTo>
                  <a:pt x="2102" y="1595"/>
                </a:lnTo>
                <a:lnTo>
                  <a:pt x="2071" y="1638"/>
                </a:lnTo>
                <a:lnTo>
                  <a:pt x="2035" y="1677"/>
                </a:lnTo>
                <a:lnTo>
                  <a:pt x="1996" y="1712"/>
                </a:lnTo>
                <a:lnTo>
                  <a:pt x="1954" y="1745"/>
                </a:lnTo>
                <a:lnTo>
                  <a:pt x="1909" y="1772"/>
                </a:lnTo>
                <a:lnTo>
                  <a:pt x="1861" y="1795"/>
                </a:lnTo>
                <a:lnTo>
                  <a:pt x="1811" y="1814"/>
                </a:lnTo>
                <a:lnTo>
                  <a:pt x="1758" y="1827"/>
                </a:lnTo>
                <a:lnTo>
                  <a:pt x="1704" y="1835"/>
                </a:lnTo>
                <a:lnTo>
                  <a:pt x="1647" y="1838"/>
                </a:lnTo>
                <a:lnTo>
                  <a:pt x="1591" y="1835"/>
                </a:lnTo>
                <a:lnTo>
                  <a:pt x="1536" y="1827"/>
                </a:lnTo>
                <a:lnTo>
                  <a:pt x="1484" y="1814"/>
                </a:lnTo>
                <a:lnTo>
                  <a:pt x="1433" y="1795"/>
                </a:lnTo>
                <a:lnTo>
                  <a:pt x="1385" y="1772"/>
                </a:lnTo>
                <a:lnTo>
                  <a:pt x="1340" y="1745"/>
                </a:lnTo>
                <a:lnTo>
                  <a:pt x="1298" y="1712"/>
                </a:lnTo>
                <a:lnTo>
                  <a:pt x="1259" y="1677"/>
                </a:lnTo>
                <a:lnTo>
                  <a:pt x="1224" y="1638"/>
                </a:lnTo>
                <a:lnTo>
                  <a:pt x="1192" y="1595"/>
                </a:lnTo>
                <a:lnTo>
                  <a:pt x="1165" y="1550"/>
                </a:lnTo>
                <a:lnTo>
                  <a:pt x="1141" y="1502"/>
                </a:lnTo>
                <a:lnTo>
                  <a:pt x="1123" y="1452"/>
                </a:lnTo>
                <a:lnTo>
                  <a:pt x="1109" y="1399"/>
                </a:lnTo>
                <a:lnTo>
                  <a:pt x="1101" y="1345"/>
                </a:lnTo>
                <a:lnTo>
                  <a:pt x="1098" y="1289"/>
                </a:lnTo>
                <a:lnTo>
                  <a:pt x="1101" y="1233"/>
                </a:lnTo>
                <a:lnTo>
                  <a:pt x="1109" y="1179"/>
                </a:lnTo>
                <a:lnTo>
                  <a:pt x="1123" y="1126"/>
                </a:lnTo>
                <a:lnTo>
                  <a:pt x="1141" y="1076"/>
                </a:lnTo>
                <a:lnTo>
                  <a:pt x="1165" y="1028"/>
                </a:lnTo>
                <a:lnTo>
                  <a:pt x="1192" y="981"/>
                </a:lnTo>
                <a:lnTo>
                  <a:pt x="1224" y="939"/>
                </a:lnTo>
                <a:lnTo>
                  <a:pt x="1259" y="900"/>
                </a:lnTo>
                <a:lnTo>
                  <a:pt x="1298" y="865"/>
                </a:lnTo>
                <a:lnTo>
                  <a:pt x="1340" y="833"/>
                </a:lnTo>
                <a:lnTo>
                  <a:pt x="1385" y="806"/>
                </a:lnTo>
                <a:lnTo>
                  <a:pt x="1433" y="783"/>
                </a:lnTo>
                <a:lnTo>
                  <a:pt x="1484" y="764"/>
                </a:lnTo>
                <a:lnTo>
                  <a:pt x="1536" y="751"/>
                </a:lnTo>
                <a:lnTo>
                  <a:pt x="1591" y="742"/>
                </a:lnTo>
                <a:lnTo>
                  <a:pt x="1647" y="740"/>
                </a:lnTo>
                <a:close/>
                <a:moveTo>
                  <a:pt x="751" y="740"/>
                </a:moveTo>
                <a:lnTo>
                  <a:pt x="965" y="740"/>
                </a:lnTo>
                <a:lnTo>
                  <a:pt x="965" y="2229"/>
                </a:lnTo>
                <a:lnTo>
                  <a:pt x="988" y="2226"/>
                </a:lnTo>
                <a:lnTo>
                  <a:pt x="1012" y="2225"/>
                </a:lnTo>
                <a:lnTo>
                  <a:pt x="1049" y="2228"/>
                </a:lnTo>
                <a:lnTo>
                  <a:pt x="1085" y="2236"/>
                </a:lnTo>
                <a:lnTo>
                  <a:pt x="1119" y="2248"/>
                </a:lnTo>
                <a:lnTo>
                  <a:pt x="1150" y="2266"/>
                </a:lnTo>
                <a:lnTo>
                  <a:pt x="1178" y="2287"/>
                </a:lnTo>
                <a:lnTo>
                  <a:pt x="1203" y="2312"/>
                </a:lnTo>
                <a:lnTo>
                  <a:pt x="1225" y="2340"/>
                </a:lnTo>
                <a:lnTo>
                  <a:pt x="1242" y="2372"/>
                </a:lnTo>
                <a:lnTo>
                  <a:pt x="1255" y="2406"/>
                </a:lnTo>
                <a:lnTo>
                  <a:pt x="1263" y="2442"/>
                </a:lnTo>
                <a:lnTo>
                  <a:pt x="1266" y="2480"/>
                </a:lnTo>
                <a:lnTo>
                  <a:pt x="1264" y="2502"/>
                </a:lnTo>
                <a:lnTo>
                  <a:pt x="1261" y="2524"/>
                </a:lnTo>
                <a:lnTo>
                  <a:pt x="2032" y="2524"/>
                </a:lnTo>
                <a:lnTo>
                  <a:pt x="2029" y="2502"/>
                </a:lnTo>
                <a:lnTo>
                  <a:pt x="2028" y="2480"/>
                </a:lnTo>
                <a:lnTo>
                  <a:pt x="2031" y="2442"/>
                </a:lnTo>
                <a:lnTo>
                  <a:pt x="2039" y="2406"/>
                </a:lnTo>
                <a:lnTo>
                  <a:pt x="2052" y="2372"/>
                </a:lnTo>
                <a:lnTo>
                  <a:pt x="2069" y="2340"/>
                </a:lnTo>
                <a:lnTo>
                  <a:pt x="2090" y="2312"/>
                </a:lnTo>
                <a:lnTo>
                  <a:pt x="2115" y="2287"/>
                </a:lnTo>
                <a:lnTo>
                  <a:pt x="2144" y="2266"/>
                </a:lnTo>
                <a:lnTo>
                  <a:pt x="2175" y="2248"/>
                </a:lnTo>
                <a:lnTo>
                  <a:pt x="2209" y="2236"/>
                </a:lnTo>
                <a:lnTo>
                  <a:pt x="2244" y="2228"/>
                </a:lnTo>
                <a:lnTo>
                  <a:pt x="2282" y="2225"/>
                </a:lnTo>
                <a:lnTo>
                  <a:pt x="2306" y="2226"/>
                </a:lnTo>
                <a:lnTo>
                  <a:pt x="2329" y="2229"/>
                </a:lnTo>
                <a:lnTo>
                  <a:pt x="2329" y="740"/>
                </a:lnTo>
                <a:lnTo>
                  <a:pt x="2542" y="740"/>
                </a:lnTo>
                <a:lnTo>
                  <a:pt x="2542" y="2487"/>
                </a:lnTo>
                <a:lnTo>
                  <a:pt x="2540" y="2524"/>
                </a:lnTo>
                <a:lnTo>
                  <a:pt x="2532" y="2559"/>
                </a:lnTo>
                <a:lnTo>
                  <a:pt x="2519" y="2593"/>
                </a:lnTo>
                <a:lnTo>
                  <a:pt x="2502" y="2623"/>
                </a:lnTo>
                <a:lnTo>
                  <a:pt x="2481" y="2651"/>
                </a:lnTo>
                <a:lnTo>
                  <a:pt x="2456" y="2676"/>
                </a:lnTo>
                <a:lnTo>
                  <a:pt x="2428" y="2697"/>
                </a:lnTo>
                <a:lnTo>
                  <a:pt x="2398" y="2714"/>
                </a:lnTo>
                <a:lnTo>
                  <a:pt x="2364" y="2727"/>
                </a:lnTo>
                <a:lnTo>
                  <a:pt x="2329" y="2735"/>
                </a:lnTo>
                <a:lnTo>
                  <a:pt x="2292" y="2738"/>
                </a:lnTo>
                <a:lnTo>
                  <a:pt x="1001" y="2738"/>
                </a:lnTo>
                <a:lnTo>
                  <a:pt x="965" y="2735"/>
                </a:lnTo>
                <a:lnTo>
                  <a:pt x="929" y="2727"/>
                </a:lnTo>
                <a:lnTo>
                  <a:pt x="896" y="2714"/>
                </a:lnTo>
                <a:lnTo>
                  <a:pt x="865" y="2697"/>
                </a:lnTo>
                <a:lnTo>
                  <a:pt x="837" y="2676"/>
                </a:lnTo>
                <a:lnTo>
                  <a:pt x="813" y="2651"/>
                </a:lnTo>
                <a:lnTo>
                  <a:pt x="791" y="2623"/>
                </a:lnTo>
                <a:lnTo>
                  <a:pt x="774" y="2593"/>
                </a:lnTo>
                <a:lnTo>
                  <a:pt x="762" y="2559"/>
                </a:lnTo>
                <a:lnTo>
                  <a:pt x="754" y="2524"/>
                </a:lnTo>
                <a:lnTo>
                  <a:pt x="751" y="2487"/>
                </a:lnTo>
                <a:lnTo>
                  <a:pt x="751" y="740"/>
                </a:lnTo>
                <a:close/>
                <a:moveTo>
                  <a:pt x="0" y="0"/>
                </a:moveTo>
                <a:lnTo>
                  <a:pt x="3295" y="0"/>
                </a:lnTo>
                <a:lnTo>
                  <a:pt x="3295" y="868"/>
                </a:lnTo>
                <a:lnTo>
                  <a:pt x="3292" y="924"/>
                </a:lnTo>
                <a:lnTo>
                  <a:pt x="3284" y="978"/>
                </a:lnTo>
                <a:lnTo>
                  <a:pt x="3270" y="1031"/>
                </a:lnTo>
                <a:lnTo>
                  <a:pt x="3252" y="1081"/>
                </a:lnTo>
                <a:lnTo>
                  <a:pt x="3229" y="1129"/>
                </a:lnTo>
                <a:lnTo>
                  <a:pt x="3202" y="1173"/>
                </a:lnTo>
                <a:lnTo>
                  <a:pt x="3171" y="1215"/>
                </a:lnTo>
                <a:lnTo>
                  <a:pt x="3136" y="1254"/>
                </a:lnTo>
                <a:lnTo>
                  <a:pt x="3097" y="1289"/>
                </a:lnTo>
                <a:lnTo>
                  <a:pt x="3055" y="1320"/>
                </a:lnTo>
                <a:lnTo>
                  <a:pt x="3010" y="1347"/>
                </a:lnTo>
                <a:lnTo>
                  <a:pt x="2963" y="1370"/>
                </a:lnTo>
                <a:lnTo>
                  <a:pt x="2913" y="1388"/>
                </a:lnTo>
                <a:lnTo>
                  <a:pt x="2861" y="1402"/>
                </a:lnTo>
                <a:lnTo>
                  <a:pt x="2807" y="1410"/>
                </a:lnTo>
                <a:lnTo>
                  <a:pt x="2750" y="1413"/>
                </a:lnTo>
                <a:lnTo>
                  <a:pt x="2750" y="540"/>
                </a:lnTo>
                <a:lnTo>
                  <a:pt x="544" y="540"/>
                </a:lnTo>
                <a:lnTo>
                  <a:pt x="544" y="1413"/>
                </a:lnTo>
                <a:lnTo>
                  <a:pt x="484" y="1410"/>
                </a:lnTo>
                <a:lnTo>
                  <a:pt x="427" y="1400"/>
                </a:lnTo>
                <a:lnTo>
                  <a:pt x="372" y="1385"/>
                </a:lnTo>
                <a:lnTo>
                  <a:pt x="319" y="1364"/>
                </a:lnTo>
                <a:lnTo>
                  <a:pt x="269" y="1339"/>
                </a:lnTo>
                <a:lnTo>
                  <a:pt x="223" y="1308"/>
                </a:lnTo>
                <a:lnTo>
                  <a:pt x="180" y="1273"/>
                </a:lnTo>
                <a:lnTo>
                  <a:pt x="140" y="1233"/>
                </a:lnTo>
                <a:lnTo>
                  <a:pt x="105" y="1190"/>
                </a:lnTo>
                <a:lnTo>
                  <a:pt x="74" y="1143"/>
                </a:lnTo>
                <a:lnTo>
                  <a:pt x="48" y="1094"/>
                </a:lnTo>
                <a:lnTo>
                  <a:pt x="28" y="1041"/>
                </a:lnTo>
                <a:lnTo>
                  <a:pt x="13" y="985"/>
                </a:lnTo>
                <a:lnTo>
                  <a:pt x="3" y="927"/>
                </a:lnTo>
                <a:lnTo>
                  <a:pt x="0" y="86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81"/>
          <p:cNvSpPr>
            <a:spLocks noEditPoints="1"/>
          </p:cNvSpPr>
          <p:nvPr/>
        </p:nvSpPr>
        <p:spPr bwMode="auto">
          <a:xfrm>
            <a:off x="3462127" y="5041901"/>
            <a:ext cx="581025" cy="482600"/>
          </a:xfrm>
          <a:custGeom>
            <a:avLst/>
            <a:gdLst>
              <a:gd name="T0" fmla="*/ 1735 w 3295"/>
              <a:gd name="T1" fmla="*/ 1962 h 2738"/>
              <a:gd name="T2" fmla="*/ 1799 w 3295"/>
              <a:gd name="T3" fmla="*/ 2058 h 2738"/>
              <a:gd name="T4" fmla="*/ 1776 w 3295"/>
              <a:gd name="T5" fmla="*/ 2174 h 2738"/>
              <a:gd name="T6" fmla="*/ 1680 w 3295"/>
              <a:gd name="T7" fmla="*/ 2238 h 2738"/>
              <a:gd name="T8" fmla="*/ 1564 w 3295"/>
              <a:gd name="T9" fmla="*/ 2215 h 2738"/>
              <a:gd name="T10" fmla="*/ 1499 w 3295"/>
              <a:gd name="T11" fmla="*/ 2119 h 2738"/>
              <a:gd name="T12" fmla="*/ 1522 w 3295"/>
              <a:gd name="T13" fmla="*/ 2004 h 2738"/>
              <a:gd name="T14" fmla="*/ 1618 w 3295"/>
              <a:gd name="T15" fmla="*/ 1940 h 2738"/>
              <a:gd name="T16" fmla="*/ 1564 w 3295"/>
              <a:gd name="T17" fmla="*/ 982 h 2738"/>
              <a:gd name="T18" fmla="*/ 1424 w 3295"/>
              <a:gd name="T19" fmla="*/ 1064 h 2738"/>
              <a:gd name="T20" fmla="*/ 1342 w 3295"/>
              <a:gd name="T21" fmla="*/ 1205 h 2738"/>
              <a:gd name="T22" fmla="*/ 1342 w 3295"/>
              <a:gd name="T23" fmla="*/ 1373 h 2738"/>
              <a:gd name="T24" fmla="*/ 1424 w 3295"/>
              <a:gd name="T25" fmla="*/ 1513 h 2738"/>
              <a:gd name="T26" fmla="*/ 1564 w 3295"/>
              <a:gd name="T27" fmla="*/ 1595 h 2738"/>
              <a:gd name="T28" fmla="*/ 1734 w 3295"/>
              <a:gd name="T29" fmla="*/ 1595 h 2738"/>
              <a:gd name="T30" fmla="*/ 1874 w 3295"/>
              <a:gd name="T31" fmla="*/ 1513 h 2738"/>
              <a:gd name="T32" fmla="*/ 1956 w 3295"/>
              <a:gd name="T33" fmla="*/ 1373 h 2738"/>
              <a:gd name="T34" fmla="*/ 1956 w 3295"/>
              <a:gd name="T35" fmla="*/ 1205 h 2738"/>
              <a:gd name="T36" fmla="*/ 1874 w 3295"/>
              <a:gd name="T37" fmla="*/ 1064 h 2738"/>
              <a:gd name="T38" fmla="*/ 1734 w 3295"/>
              <a:gd name="T39" fmla="*/ 982 h 2738"/>
              <a:gd name="T40" fmla="*/ 1706 w 3295"/>
              <a:gd name="T41" fmla="*/ 743 h 2738"/>
              <a:gd name="T42" fmla="*/ 1911 w 3295"/>
              <a:gd name="T43" fmla="*/ 807 h 2738"/>
              <a:gd name="T44" fmla="*/ 2073 w 3295"/>
              <a:gd name="T45" fmla="*/ 940 h 2738"/>
              <a:gd name="T46" fmla="*/ 2173 w 3295"/>
              <a:gd name="T47" fmla="*/ 1127 h 2738"/>
              <a:gd name="T48" fmla="*/ 2195 w 3295"/>
              <a:gd name="T49" fmla="*/ 1346 h 2738"/>
              <a:gd name="T50" fmla="*/ 2132 w 3295"/>
              <a:gd name="T51" fmla="*/ 1551 h 2738"/>
              <a:gd name="T52" fmla="*/ 1999 w 3295"/>
              <a:gd name="T53" fmla="*/ 1713 h 2738"/>
              <a:gd name="T54" fmla="*/ 1813 w 3295"/>
              <a:gd name="T55" fmla="*/ 1814 h 2738"/>
              <a:gd name="T56" fmla="*/ 1592 w 3295"/>
              <a:gd name="T57" fmla="*/ 1836 h 2738"/>
              <a:gd name="T58" fmla="*/ 1387 w 3295"/>
              <a:gd name="T59" fmla="*/ 1773 h 2738"/>
              <a:gd name="T60" fmla="*/ 1225 w 3295"/>
              <a:gd name="T61" fmla="*/ 1638 h 2738"/>
              <a:gd name="T62" fmla="*/ 1125 w 3295"/>
              <a:gd name="T63" fmla="*/ 1453 h 2738"/>
              <a:gd name="T64" fmla="*/ 1103 w 3295"/>
              <a:gd name="T65" fmla="*/ 1234 h 2738"/>
              <a:gd name="T66" fmla="*/ 1167 w 3295"/>
              <a:gd name="T67" fmla="*/ 1028 h 2738"/>
              <a:gd name="T68" fmla="*/ 1300 w 3295"/>
              <a:gd name="T69" fmla="*/ 866 h 2738"/>
              <a:gd name="T70" fmla="*/ 1486 w 3295"/>
              <a:gd name="T71" fmla="*/ 765 h 2738"/>
              <a:gd name="T72" fmla="*/ 751 w 3295"/>
              <a:gd name="T73" fmla="*/ 740 h 2738"/>
              <a:gd name="T74" fmla="*/ 1012 w 3295"/>
              <a:gd name="T75" fmla="*/ 2225 h 2738"/>
              <a:gd name="T76" fmla="*/ 1150 w 3295"/>
              <a:gd name="T77" fmla="*/ 2266 h 2738"/>
              <a:gd name="T78" fmla="*/ 1242 w 3295"/>
              <a:gd name="T79" fmla="*/ 2372 h 2738"/>
              <a:gd name="T80" fmla="*/ 1264 w 3295"/>
              <a:gd name="T81" fmla="*/ 2502 h 2738"/>
              <a:gd name="T82" fmla="*/ 2029 w 3295"/>
              <a:gd name="T83" fmla="*/ 2480 h 2738"/>
              <a:gd name="T84" fmla="*/ 2070 w 3295"/>
              <a:gd name="T85" fmla="*/ 2340 h 2738"/>
              <a:gd name="T86" fmla="*/ 2176 w 3295"/>
              <a:gd name="T87" fmla="*/ 2248 h 2738"/>
              <a:gd name="T88" fmla="*/ 2306 w 3295"/>
              <a:gd name="T89" fmla="*/ 2226 h 2738"/>
              <a:gd name="T90" fmla="*/ 2542 w 3295"/>
              <a:gd name="T91" fmla="*/ 2487 h 2738"/>
              <a:gd name="T92" fmla="*/ 2502 w 3295"/>
              <a:gd name="T93" fmla="*/ 2623 h 2738"/>
              <a:gd name="T94" fmla="*/ 2398 w 3295"/>
              <a:gd name="T95" fmla="*/ 2714 h 2738"/>
              <a:gd name="T96" fmla="*/ 1001 w 3295"/>
              <a:gd name="T97" fmla="*/ 2738 h 2738"/>
              <a:gd name="T98" fmla="*/ 865 w 3295"/>
              <a:gd name="T99" fmla="*/ 2697 h 2738"/>
              <a:gd name="T100" fmla="*/ 774 w 3295"/>
              <a:gd name="T101" fmla="*/ 2593 h 2738"/>
              <a:gd name="T102" fmla="*/ 751 w 3295"/>
              <a:gd name="T103" fmla="*/ 740 h 2738"/>
              <a:gd name="T104" fmla="*/ 3292 w 3295"/>
              <a:gd name="T105" fmla="*/ 924 h 2738"/>
              <a:gd name="T106" fmla="*/ 3229 w 3295"/>
              <a:gd name="T107" fmla="*/ 1129 h 2738"/>
              <a:gd name="T108" fmla="*/ 3097 w 3295"/>
              <a:gd name="T109" fmla="*/ 1289 h 2738"/>
              <a:gd name="T110" fmla="*/ 2913 w 3295"/>
              <a:gd name="T111" fmla="*/ 1388 h 2738"/>
              <a:gd name="T112" fmla="*/ 2750 w 3295"/>
              <a:gd name="T113" fmla="*/ 540 h 2738"/>
              <a:gd name="T114" fmla="*/ 427 w 3295"/>
              <a:gd name="T115" fmla="*/ 1400 h 2738"/>
              <a:gd name="T116" fmla="*/ 223 w 3295"/>
              <a:gd name="T117" fmla="*/ 1308 h 2738"/>
              <a:gd name="T118" fmla="*/ 74 w 3295"/>
              <a:gd name="T119" fmla="*/ 1143 h 2738"/>
              <a:gd name="T120" fmla="*/ 3 w 3295"/>
              <a:gd name="T121" fmla="*/ 927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95" h="2738">
                <a:moveTo>
                  <a:pt x="1649" y="1936"/>
                </a:moveTo>
                <a:lnTo>
                  <a:pt x="1680" y="1940"/>
                </a:lnTo>
                <a:lnTo>
                  <a:pt x="1709" y="1948"/>
                </a:lnTo>
                <a:lnTo>
                  <a:pt x="1735" y="1962"/>
                </a:lnTo>
                <a:lnTo>
                  <a:pt x="1757" y="1981"/>
                </a:lnTo>
                <a:lnTo>
                  <a:pt x="1776" y="2004"/>
                </a:lnTo>
                <a:lnTo>
                  <a:pt x="1790" y="2030"/>
                </a:lnTo>
                <a:lnTo>
                  <a:pt x="1799" y="2058"/>
                </a:lnTo>
                <a:lnTo>
                  <a:pt x="1802" y="2089"/>
                </a:lnTo>
                <a:lnTo>
                  <a:pt x="1799" y="2119"/>
                </a:lnTo>
                <a:lnTo>
                  <a:pt x="1790" y="2148"/>
                </a:lnTo>
                <a:lnTo>
                  <a:pt x="1776" y="2174"/>
                </a:lnTo>
                <a:lnTo>
                  <a:pt x="1757" y="2196"/>
                </a:lnTo>
                <a:lnTo>
                  <a:pt x="1735" y="2215"/>
                </a:lnTo>
                <a:lnTo>
                  <a:pt x="1709" y="2229"/>
                </a:lnTo>
                <a:lnTo>
                  <a:pt x="1680" y="2238"/>
                </a:lnTo>
                <a:lnTo>
                  <a:pt x="1649" y="2241"/>
                </a:lnTo>
                <a:lnTo>
                  <a:pt x="1618" y="2238"/>
                </a:lnTo>
                <a:lnTo>
                  <a:pt x="1589" y="2229"/>
                </a:lnTo>
                <a:lnTo>
                  <a:pt x="1564" y="2215"/>
                </a:lnTo>
                <a:lnTo>
                  <a:pt x="1541" y="2196"/>
                </a:lnTo>
                <a:lnTo>
                  <a:pt x="1522" y="2174"/>
                </a:lnTo>
                <a:lnTo>
                  <a:pt x="1508" y="2148"/>
                </a:lnTo>
                <a:lnTo>
                  <a:pt x="1499" y="2119"/>
                </a:lnTo>
                <a:lnTo>
                  <a:pt x="1496" y="2089"/>
                </a:lnTo>
                <a:lnTo>
                  <a:pt x="1499" y="2058"/>
                </a:lnTo>
                <a:lnTo>
                  <a:pt x="1508" y="2030"/>
                </a:lnTo>
                <a:lnTo>
                  <a:pt x="1522" y="2004"/>
                </a:lnTo>
                <a:lnTo>
                  <a:pt x="1541" y="1981"/>
                </a:lnTo>
                <a:lnTo>
                  <a:pt x="1564" y="1962"/>
                </a:lnTo>
                <a:lnTo>
                  <a:pt x="1589" y="1948"/>
                </a:lnTo>
                <a:lnTo>
                  <a:pt x="1618" y="1940"/>
                </a:lnTo>
                <a:lnTo>
                  <a:pt x="1649" y="1936"/>
                </a:lnTo>
                <a:close/>
                <a:moveTo>
                  <a:pt x="1649" y="970"/>
                </a:moveTo>
                <a:lnTo>
                  <a:pt x="1606" y="973"/>
                </a:lnTo>
                <a:lnTo>
                  <a:pt x="1564" y="982"/>
                </a:lnTo>
                <a:lnTo>
                  <a:pt x="1525" y="995"/>
                </a:lnTo>
                <a:lnTo>
                  <a:pt x="1488" y="1014"/>
                </a:lnTo>
                <a:lnTo>
                  <a:pt x="1455" y="1038"/>
                </a:lnTo>
                <a:lnTo>
                  <a:pt x="1424" y="1064"/>
                </a:lnTo>
                <a:lnTo>
                  <a:pt x="1397" y="1095"/>
                </a:lnTo>
                <a:lnTo>
                  <a:pt x="1374" y="1129"/>
                </a:lnTo>
                <a:lnTo>
                  <a:pt x="1356" y="1165"/>
                </a:lnTo>
                <a:lnTo>
                  <a:pt x="1342" y="1205"/>
                </a:lnTo>
                <a:lnTo>
                  <a:pt x="1334" y="1246"/>
                </a:lnTo>
                <a:lnTo>
                  <a:pt x="1331" y="1289"/>
                </a:lnTo>
                <a:lnTo>
                  <a:pt x="1334" y="1332"/>
                </a:lnTo>
                <a:lnTo>
                  <a:pt x="1342" y="1373"/>
                </a:lnTo>
                <a:lnTo>
                  <a:pt x="1356" y="1413"/>
                </a:lnTo>
                <a:lnTo>
                  <a:pt x="1374" y="1449"/>
                </a:lnTo>
                <a:lnTo>
                  <a:pt x="1397" y="1483"/>
                </a:lnTo>
                <a:lnTo>
                  <a:pt x="1424" y="1513"/>
                </a:lnTo>
                <a:lnTo>
                  <a:pt x="1455" y="1540"/>
                </a:lnTo>
                <a:lnTo>
                  <a:pt x="1488" y="1563"/>
                </a:lnTo>
                <a:lnTo>
                  <a:pt x="1525" y="1581"/>
                </a:lnTo>
                <a:lnTo>
                  <a:pt x="1564" y="1595"/>
                </a:lnTo>
                <a:lnTo>
                  <a:pt x="1606" y="1604"/>
                </a:lnTo>
                <a:lnTo>
                  <a:pt x="1649" y="1606"/>
                </a:lnTo>
                <a:lnTo>
                  <a:pt x="1693" y="1604"/>
                </a:lnTo>
                <a:lnTo>
                  <a:pt x="1734" y="1595"/>
                </a:lnTo>
                <a:lnTo>
                  <a:pt x="1773" y="1581"/>
                </a:lnTo>
                <a:lnTo>
                  <a:pt x="1810" y="1563"/>
                </a:lnTo>
                <a:lnTo>
                  <a:pt x="1844" y="1540"/>
                </a:lnTo>
                <a:lnTo>
                  <a:pt x="1874" y="1513"/>
                </a:lnTo>
                <a:lnTo>
                  <a:pt x="1901" y="1483"/>
                </a:lnTo>
                <a:lnTo>
                  <a:pt x="1924" y="1449"/>
                </a:lnTo>
                <a:lnTo>
                  <a:pt x="1942" y="1413"/>
                </a:lnTo>
                <a:lnTo>
                  <a:pt x="1956" y="1373"/>
                </a:lnTo>
                <a:lnTo>
                  <a:pt x="1964" y="1332"/>
                </a:lnTo>
                <a:lnTo>
                  <a:pt x="1967" y="1289"/>
                </a:lnTo>
                <a:lnTo>
                  <a:pt x="1964" y="1246"/>
                </a:lnTo>
                <a:lnTo>
                  <a:pt x="1956" y="1205"/>
                </a:lnTo>
                <a:lnTo>
                  <a:pt x="1942" y="1165"/>
                </a:lnTo>
                <a:lnTo>
                  <a:pt x="1924" y="1129"/>
                </a:lnTo>
                <a:lnTo>
                  <a:pt x="1901" y="1095"/>
                </a:lnTo>
                <a:lnTo>
                  <a:pt x="1874" y="1064"/>
                </a:lnTo>
                <a:lnTo>
                  <a:pt x="1844" y="1038"/>
                </a:lnTo>
                <a:lnTo>
                  <a:pt x="1810" y="1014"/>
                </a:lnTo>
                <a:lnTo>
                  <a:pt x="1773" y="995"/>
                </a:lnTo>
                <a:lnTo>
                  <a:pt x="1734" y="982"/>
                </a:lnTo>
                <a:lnTo>
                  <a:pt x="1693" y="973"/>
                </a:lnTo>
                <a:lnTo>
                  <a:pt x="1649" y="970"/>
                </a:lnTo>
                <a:close/>
                <a:moveTo>
                  <a:pt x="1649" y="740"/>
                </a:moveTo>
                <a:lnTo>
                  <a:pt x="1706" y="743"/>
                </a:lnTo>
                <a:lnTo>
                  <a:pt x="1760" y="751"/>
                </a:lnTo>
                <a:lnTo>
                  <a:pt x="1813" y="765"/>
                </a:lnTo>
                <a:lnTo>
                  <a:pt x="1863" y="783"/>
                </a:lnTo>
                <a:lnTo>
                  <a:pt x="1911" y="807"/>
                </a:lnTo>
                <a:lnTo>
                  <a:pt x="1956" y="834"/>
                </a:lnTo>
                <a:lnTo>
                  <a:pt x="1999" y="866"/>
                </a:lnTo>
                <a:lnTo>
                  <a:pt x="2038" y="901"/>
                </a:lnTo>
                <a:lnTo>
                  <a:pt x="2073" y="940"/>
                </a:lnTo>
                <a:lnTo>
                  <a:pt x="2104" y="982"/>
                </a:lnTo>
                <a:lnTo>
                  <a:pt x="2132" y="1028"/>
                </a:lnTo>
                <a:lnTo>
                  <a:pt x="2155" y="1076"/>
                </a:lnTo>
                <a:lnTo>
                  <a:pt x="2173" y="1127"/>
                </a:lnTo>
                <a:lnTo>
                  <a:pt x="2187" y="1179"/>
                </a:lnTo>
                <a:lnTo>
                  <a:pt x="2195" y="1234"/>
                </a:lnTo>
                <a:lnTo>
                  <a:pt x="2198" y="1290"/>
                </a:lnTo>
                <a:lnTo>
                  <a:pt x="2195" y="1346"/>
                </a:lnTo>
                <a:lnTo>
                  <a:pt x="2187" y="1400"/>
                </a:lnTo>
                <a:lnTo>
                  <a:pt x="2173" y="1453"/>
                </a:lnTo>
                <a:lnTo>
                  <a:pt x="2155" y="1503"/>
                </a:lnTo>
                <a:lnTo>
                  <a:pt x="2132" y="1551"/>
                </a:lnTo>
                <a:lnTo>
                  <a:pt x="2104" y="1596"/>
                </a:lnTo>
                <a:lnTo>
                  <a:pt x="2073" y="1638"/>
                </a:lnTo>
                <a:lnTo>
                  <a:pt x="2038" y="1677"/>
                </a:lnTo>
                <a:lnTo>
                  <a:pt x="1999" y="1713"/>
                </a:lnTo>
                <a:lnTo>
                  <a:pt x="1956" y="1745"/>
                </a:lnTo>
                <a:lnTo>
                  <a:pt x="1911" y="1773"/>
                </a:lnTo>
                <a:lnTo>
                  <a:pt x="1863" y="1796"/>
                </a:lnTo>
                <a:lnTo>
                  <a:pt x="1813" y="1814"/>
                </a:lnTo>
                <a:lnTo>
                  <a:pt x="1760" y="1828"/>
                </a:lnTo>
                <a:lnTo>
                  <a:pt x="1706" y="1836"/>
                </a:lnTo>
                <a:lnTo>
                  <a:pt x="1649" y="1839"/>
                </a:lnTo>
                <a:lnTo>
                  <a:pt x="1592" y="1836"/>
                </a:lnTo>
                <a:lnTo>
                  <a:pt x="1538" y="1828"/>
                </a:lnTo>
                <a:lnTo>
                  <a:pt x="1485" y="1814"/>
                </a:lnTo>
                <a:lnTo>
                  <a:pt x="1435" y="1796"/>
                </a:lnTo>
                <a:lnTo>
                  <a:pt x="1387" y="1773"/>
                </a:lnTo>
                <a:lnTo>
                  <a:pt x="1342" y="1745"/>
                </a:lnTo>
                <a:lnTo>
                  <a:pt x="1300" y="1713"/>
                </a:lnTo>
                <a:lnTo>
                  <a:pt x="1261" y="1677"/>
                </a:lnTo>
                <a:lnTo>
                  <a:pt x="1225" y="1638"/>
                </a:lnTo>
                <a:lnTo>
                  <a:pt x="1194" y="1596"/>
                </a:lnTo>
                <a:lnTo>
                  <a:pt x="1166" y="1551"/>
                </a:lnTo>
                <a:lnTo>
                  <a:pt x="1143" y="1503"/>
                </a:lnTo>
                <a:lnTo>
                  <a:pt x="1125" y="1453"/>
                </a:lnTo>
                <a:lnTo>
                  <a:pt x="1111" y="1400"/>
                </a:lnTo>
                <a:lnTo>
                  <a:pt x="1103" y="1346"/>
                </a:lnTo>
                <a:lnTo>
                  <a:pt x="1100" y="1290"/>
                </a:lnTo>
                <a:lnTo>
                  <a:pt x="1103" y="1234"/>
                </a:lnTo>
                <a:lnTo>
                  <a:pt x="1111" y="1179"/>
                </a:lnTo>
                <a:lnTo>
                  <a:pt x="1125" y="1127"/>
                </a:lnTo>
                <a:lnTo>
                  <a:pt x="1143" y="1076"/>
                </a:lnTo>
                <a:lnTo>
                  <a:pt x="1167" y="1028"/>
                </a:lnTo>
                <a:lnTo>
                  <a:pt x="1194" y="982"/>
                </a:lnTo>
                <a:lnTo>
                  <a:pt x="1226" y="940"/>
                </a:lnTo>
                <a:lnTo>
                  <a:pt x="1261" y="901"/>
                </a:lnTo>
                <a:lnTo>
                  <a:pt x="1300" y="866"/>
                </a:lnTo>
                <a:lnTo>
                  <a:pt x="1342" y="834"/>
                </a:lnTo>
                <a:lnTo>
                  <a:pt x="1387" y="807"/>
                </a:lnTo>
                <a:lnTo>
                  <a:pt x="1435" y="783"/>
                </a:lnTo>
                <a:lnTo>
                  <a:pt x="1486" y="765"/>
                </a:lnTo>
                <a:lnTo>
                  <a:pt x="1538" y="751"/>
                </a:lnTo>
                <a:lnTo>
                  <a:pt x="1593" y="743"/>
                </a:lnTo>
                <a:lnTo>
                  <a:pt x="1649" y="740"/>
                </a:lnTo>
                <a:close/>
                <a:moveTo>
                  <a:pt x="751" y="740"/>
                </a:moveTo>
                <a:lnTo>
                  <a:pt x="965" y="740"/>
                </a:lnTo>
                <a:lnTo>
                  <a:pt x="965" y="2229"/>
                </a:lnTo>
                <a:lnTo>
                  <a:pt x="988" y="2226"/>
                </a:lnTo>
                <a:lnTo>
                  <a:pt x="1012" y="2225"/>
                </a:lnTo>
                <a:lnTo>
                  <a:pt x="1049" y="2228"/>
                </a:lnTo>
                <a:lnTo>
                  <a:pt x="1085" y="2236"/>
                </a:lnTo>
                <a:lnTo>
                  <a:pt x="1119" y="2248"/>
                </a:lnTo>
                <a:lnTo>
                  <a:pt x="1150" y="2266"/>
                </a:lnTo>
                <a:lnTo>
                  <a:pt x="1178" y="2287"/>
                </a:lnTo>
                <a:lnTo>
                  <a:pt x="1203" y="2312"/>
                </a:lnTo>
                <a:lnTo>
                  <a:pt x="1225" y="2340"/>
                </a:lnTo>
                <a:lnTo>
                  <a:pt x="1242" y="2372"/>
                </a:lnTo>
                <a:lnTo>
                  <a:pt x="1255" y="2406"/>
                </a:lnTo>
                <a:lnTo>
                  <a:pt x="1263" y="2442"/>
                </a:lnTo>
                <a:lnTo>
                  <a:pt x="1266" y="2480"/>
                </a:lnTo>
                <a:lnTo>
                  <a:pt x="1264" y="2502"/>
                </a:lnTo>
                <a:lnTo>
                  <a:pt x="1261" y="2524"/>
                </a:lnTo>
                <a:lnTo>
                  <a:pt x="2033" y="2524"/>
                </a:lnTo>
                <a:lnTo>
                  <a:pt x="2030" y="2502"/>
                </a:lnTo>
                <a:lnTo>
                  <a:pt x="2029" y="2480"/>
                </a:lnTo>
                <a:lnTo>
                  <a:pt x="2031" y="2442"/>
                </a:lnTo>
                <a:lnTo>
                  <a:pt x="2039" y="2406"/>
                </a:lnTo>
                <a:lnTo>
                  <a:pt x="2052" y="2372"/>
                </a:lnTo>
                <a:lnTo>
                  <a:pt x="2070" y="2340"/>
                </a:lnTo>
                <a:lnTo>
                  <a:pt x="2091" y="2312"/>
                </a:lnTo>
                <a:lnTo>
                  <a:pt x="2116" y="2287"/>
                </a:lnTo>
                <a:lnTo>
                  <a:pt x="2144" y="2266"/>
                </a:lnTo>
                <a:lnTo>
                  <a:pt x="2176" y="2248"/>
                </a:lnTo>
                <a:lnTo>
                  <a:pt x="2209" y="2236"/>
                </a:lnTo>
                <a:lnTo>
                  <a:pt x="2245" y="2228"/>
                </a:lnTo>
                <a:lnTo>
                  <a:pt x="2283" y="2225"/>
                </a:lnTo>
                <a:lnTo>
                  <a:pt x="2306" y="2226"/>
                </a:lnTo>
                <a:lnTo>
                  <a:pt x="2329" y="2229"/>
                </a:lnTo>
                <a:lnTo>
                  <a:pt x="2329" y="740"/>
                </a:lnTo>
                <a:lnTo>
                  <a:pt x="2542" y="740"/>
                </a:lnTo>
                <a:lnTo>
                  <a:pt x="2542" y="2487"/>
                </a:lnTo>
                <a:lnTo>
                  <a:pt x="2540" y="2524"/>
                </a:lnTo>
                <a:lnTo>
                  <a:pt x="2532" y="2559"/>
                </a:lnTo>
                <a:lnTo>
                  <a:pt x="2519" y="2593"/>
                </a:lnTo>
                <a:lnTo>
                  <a:pt x="2502" y="2623"/>
                </a:lnTo>
                <a:lnTo>
                  <a:pt x="2481" y="2651"/>
                </a:lnTo>
                <a:lnTo>
                  <a:pt x="2456" y="2676"/>
                </a:lnTo>
                <a:lnTo>
                  <a:pt x="2428" y="2697"/>
                </a:lnTo>
                <a:lnTo>
                  <a:pt x="2398" y="2714"/>
                </a:lnTo>
                <a:lnTo>
                  <a:pt x="2364" y="2727"/>
                </a:lnTo>
                <a:lnTo>
                  <a:pt x="2329" y="2735"/>
                </a:lnTo>
                <a:lnTo>
                  <a:pt x="2292" y="2738"/>
                </a:lnTo>
                <a:lnTo>
                  <a:pt x="1001" y="2738"/>
                </a:lnTo>
                <a:lnTo>
                  <a:pt x="965" y="2735"/>
                </a:lnTo>
                <a:lnTo>
                  <a:pt x="929" y="2727"/>
                </a:lnTo>
                <a:lnTo>
                  <a:pt x="896" y="2714"/>
                </a:lnTo>
                <a:lnTo>
                  <a:pt x="865" y="2697"/>
                </a:lnTo>
                <a:lnTo>
                  <a:pt x="837" y="2676"/>
                </a:lnTo>
                <a:lnTo>
                  <a:pt x="813" y="2651"/>
                </a:lnTo>
                <a:lnTo>
                  <a:pt x="791" y="2623"/>
                </a:lnTo>
                <a:lnTo>
                  <a:pt x="774" y="2593"/>
                </a:lnTo>
                <a:lnTo>
                  <a:pt x="762" y="2559"/>
                </a:lnTo>
                <a:lnTo>
                  <a:pt x="754" y="2524"/>
                </a:lnTo>
                <a:lnTo>
                  <a:pt x="751" y="2487"/>
                </a:lnTo>
                <a:lnTo>
                  <a:pt x="751" y="740"/>
                </a:lnTo>
                <a:close/>
                <a:moveTo>
                  <a:pt x="0" y="0"/>
                </a:moveTo>
                <a:lnTo>
                  <a:pt x="3295" y="0"/>
                </a:lnTo>
                <a:lnTo>
                  <a:pt x="3295" y="868"/>
                </a:lnTo>
                <a:lnTo>
                  <a:pt x="3292" y="924"/>
                </a:lnTo>
                <a:lnTo>
                  <a:pt x="3284" y="978"/>
                </a:lnTo>
                <a:lnTo>
                  <a:pt x="3270" y="1031"/>
                </a:lnTo>
                <a:lnTo>
                  <a:pt x="3252" y="1081"/>
                </a:lnTo>
                <a:lnTo>
                  <a:pt x="3229" y="1129"/>
                </a:lnTo>
                <a:lnTo>
                  <a:pt x="3202" y="1173"/>
                </a:lnTo>
                <a:lnTo>
                  <a:pt x="3171" y="1215"/>
                </a:lnTo>
                <a:lnTo>
                  <a:pt x="3136" y="1254"/>
                </a:lnTo>
                <a:lnTo>
                  <a:pt x="3097" y="1289"/>
                </a:lnTo>
                <a:lnTo>
                  <a:pt x="3055" y="1320"/>
                </a:lnTo>
                <a:lnTo>
                  <a:pt x="3010" y="1347"/>
                </a:lnTo>
                <a:lnTo>
                  <a:pt x="2963" y="1370"/>
                </a:lnTo>
                <a:lnTo>
                  <a:pt x="2913" y="1388"/>
                </a:lnTo>
                <a:lnTo>
                  <a:pt x="2861" y="1402"/>
                </a:lnTo>
                <a:lnTo>
                  <a:pt x="2807" y="1410"/>
                </a:lnTo>
                <a:lnTo>
                  <a:pt x="2750" y="1413"/>
                </a:lnTo>
                <a:lnTo>
                  <a:pt x="2750" y="540"/>
                </a:lnTo>
                <a:lnTo>
                  <a:pt x="544" y="540"/>
                </a:lnTo>
                <a:lnTo>
                  <a:pt x="544" y="1413"/>
                </a:lnTo>
                <a:lnTo>
                  <a:pt x="484" y="1410"/>
                </a:lnTo>
                <a:lnTo>
                  <a:pt x="427" y="1400"/>
                </a:lnTo>
                <a:lnTo>
                  <a:pt x="372" y="1385"/>
                </a:lnTo>
                <a:lnTo>
                  <a:pt x="319" y="1364"/>
                </a:lnTo>
                <a:lnTo>
                  <a:pt x="269" y="1339"/>
                </a:lnTo>
                <a:lnTo>
                  <a:pt x="223" y="1308"/>
                </a:lnTo>
                <a:lnTo>
                  <a:pt x="180" y="1273"/>
                </a:lnTo>
                <a:lnTo>
                  <a:pt x="140" y="1233"/>
                </a:lnTo>
                <a:lnTo>
                  <a:pt x="105" y="1190"/>
                </a:lnTo>
                <a:lnTo>
                  <a:pt x="74" y="1143"/>
                </a:lnTo>
                <a:lnTo>
                  <a:pt x="48" y="1094"/>
                </a:lnTo>
                <a:lnTo>
                  <a:pt x="28" y="1041"/>
                </a:lnTo>
                <a:lnTo>
                  <a:pt x="13" y="985"/>
                </a:lnTo>
                <a:lnTo>
                  <a:pt x="3" y="927"/>
                </a:lnTo>
                <a:lnTo>
                  <a:pt x="0" y="86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86"/>
          <p:cNvSpPr>
            <a:spLocks noEditPoints="1"/>
          </p:cNvSpPr>
          <p:nvPr/>
        </p:nvSpPr>
        <p:spPr bwMode="auto">
          <a:xfrm>
            <a:off x="4397621" y="5041901"/>
            <a:ext cx="581025" cy="482600"/>
          </a:xfrm>
          <a:custGeom>
            <a:avLst/>
            <a:gdLst>
              <a:gd name="T0" fmla="*/ 1735 w 3295"/>
              <a:gd name="T1" fmla="*/ 1962 h 2738"/>
              <a:gd name="T2" fmla="*/ 1799 w 3295"/>
              <a:gd name="T3" fmla="*/ 2058 h 2738"/>
              <a:gd name="T4" fmla="*/ 1776 w 3295"/>
              <a:gd name="T5" fmla="*/ 2174 h 2738"/>
              <a:gd name="T6" fmla="*/ 1680 w 3295"/>
              <a:gd name="T7" fmla="*/ 2238 h 2738"/>
              <a:gd name="T8" fmla="*/ 1564 w 3295"/>
              <a:gd name="T9" fmla="*/ 2215 h 2738"/>
              <a:gd name="T10" fmla="*/ 1499 w 3295"/>
              <a:gd name="T11" fmla="*/ 2119 h 2738"/>
              <a:gd name="T12" fmla="*/ 1522 w 3295"/>
              <a:gd name="T13" fmla="*/ 2004 h 2738"/>
              <a:gd name="T14" fmla="*/ 1618 w 3295"/>
              <a:gd name="T15" fmla="*/ 1940 h 2738"/>
              <a:gd name="T16" fmla="*/ 1543 w 3295"/>
              <a:gd name="T17" fmla="*/ 1289 h 2738"/>
              <a:gd name="T18" fmla="*/ 1790 w 3295"/>
              <a:gd name="T19" fmla="*/ 1535 h 2738"/>
              <a:gd name="T20" fmla="*/ 1790 w 3295"/>
              <a:gd name="T21" fmla="*/ 1043 h 2738"/>
              <a:gd name="T22" fmla="*/ 1706 w 3295"/>
              <a:gd name="T23" fmla="*/ 742 h 2738"/>
              <a:gd name="T24" fmla="*/ 1911 w 3295"/>
              <a:gd name="T25" fmla="*/ 806 h 2738"/>
              <a:gd name="T26" fmla="*/ 2073 w 3295"/>
              <a:gd name="T27" fmla="*/ 939 h 2738"/>
              <a:gd name="T28" fmla="*/ 2173 w 3295"/>
              <a:gd name="T29" fmla="*/ 1126 h 2738"/>
              <a:gd name="T30" fmla="*/ 2195 w 3295"/>
              <a:gd name="T31" fmla="*/ 1345 h 2738"/>
              <a:gd name="T32" fmla="*/ 2132 w 3295"/>
              <a:gd name="T33" fmla="*/ 1550 h 2738"/>
              <a:gd name="T34" fmla="*/ 1998 w 3295"/>
              <a:gd name="T35" fmla="*/ 1712 h 2738"/>
              <a:gd name="T36" fmla="*/ 1813 w 3295"/>
              <a:gd name="T37" fmla="*/ 1814 h 2738"/>
              <a:gd name="T38" fmla="*/ 1593 w 3295"/>
              <a:gd name="T39" fmla="*/ 1835 h 2738"/>
              <a:gd name="T40" fmla="*/ 1387 w 3295"/>
              <a:gd name="T41" fmla="*/ 1772 h 2738"/>
              <a:gd name="T42" fmla="*/ 1226 w 3295"/>
              <a:gd name="T43" fmla="*/ 1638 h 2738"/>
              <a:gd name="T44" fmla="*/ 1125 w 3295"/>
              <a:gd name="T45" fmla="*/ 1452 h 2738"/>
              <a:gd name="T46" fmla="*/ 1103 w 3295"/>
              <a:gd name="T47" fmla="*/ 1233 h 2738"/>
              <a:gd name="T48" fmla="*/ 1167 w 3295"/>
              <a:gd name="T49" fmla="*/ 1028 h 2738"/>
              <a:gd name="T50" fmla="*/ 1300 w 3295"/>
              <a:gd name="T51" fmla="*/ 865 h 2738"/>
              <a:gd name="T52" fmla="*/ 1486 w 3295"/>
              <a:gd name="T53" fmla="*/ 764 h 2738"/>
              <a:gd name="T54" fmla="*/ 751 w 3295"/>
              <a:gd name="T55" fmla="*/ 740 h 2738"/>
              <a:gd name="T56" fmla="*/ 1012 w 3295"/>
              <a:gd name="T57" fmla="*/ 2225 h 2738"/>
              <a:gd name="T58" fmla="*/ 1150 w 3295"/>
              <a:gd name="T59" fmla="*/ 2266 h 2738"/>
              <a:gd name="T60" fmla="*/ 1242 w 3295"/>
              <a:gd name="T61" fmla="*/ 2372 h 2738"/>
              <a:gd name="T62" fmla="*/ 1264 w 3295"/>
              <a:gd name="T63" fmla="*/ 2502 h 2738"/>
              <a:gd name="T64" fmla="*/ 2029 w 3295"/>
              <a:gd name="T65" fmla="*/ 2480 h 2738"/>
              <a:gd name="T66" fmla="*/ 2070 w 3295"/>
              <a:gd name="T67" fmla="*/ 2340 h 2738"/>
              <a:gd name="T68" fmla="*/ 2176 w 3295"/>
              <a:gd name="T69" fmla="*/ 2248 h 2738"/>
              <a:gd name="T70" fmla="*/ 2306 w 3295"/>
              <a:gd name="T71" fmla="*/ 2226 h 2738"/>
              <a:gd name="T72" fmla="*/ 2542 w 3295"/>
              <a:gd name="T73" fmla="*/ 2487 h 2738"/>
              <a:gd name="T74" fmla="*/ 2502 w 3295"/>
              <a:gd name="T75" fmla="*/ 2623 h 2738"/>
              <a:gd name="T76" fmla="*/ 2398 w 3295"/>
              <a:gd name="T77" fmla="*/ 2714 h 2738"/>
              <a:gd name="T78" fmla="*/ 1001 w 3295"/>
              <a:gd name="T79" fmla="*/ 2738 h 2738"/>
              <a:gd name="T80" fmla="*/ 865 w 3295"/>
              <a:gd name="T81" fmla="*/ 2697 h 2738"/>
              <a:gd name="T82" fmla="*/ 774 w 3295"/>
              <a:gd name="T83" fmla="*/ 2593 h 2738"/>
              <a:gd name="T84" fmla="*/ 751 w 3295"/>
              <a:gd name="T85" fmla="*/ 740 h 2738"/>
              <a:gd name="T86" fmla="*/ 3292 w 3295"/>
              <a:gd name="T87" fmla="*/ 924 h 2738"/>
              <a:gd name="T88" fmla="*/ 3229 w 3295"/>
              <a:gd name="T89" fmla="*/ 1129 h 2738"/>
              <a:gd name="T90" fmla="*/ 3097 w 3295"/>
              <a:gd name="T91" fmla="*/ 1289 h 2738"/>
              <a:gd name="T92" fmla="*/ 2913 w 3295"/>
              <a:gd name="T93" fmla="*/ 1388 h 2738"/>
              <a:gd name="T94" fmla="*/ 2750 w 3295"/>
              <a:gd name="T95" fmla="*/ 540 h 2738"/>
              <a:gd name="T96" fmla="*/ 427 w 3295"/>
              <a:gd name="T97" fmla="*/ 1400 h 2738"/>
              <a:gd name="T98" fmla="*/ 223 w 3295"/>
              <a:gd name="T99" fmla="*/ 1308 h 2738"/>
              <a:gd name="T100" fmla="*/ 74 w 3295"/>
              <a:gd name="T101" fmla="*/ 1143 h 2738"/>
              <a:gd name="T102" fmla="*/ 3 w 3295"/>
              <a:gd name="T103" fmla="*/ 927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95" h="2738">
                <a:moveTo>
                  <a:pt x="1649" y="1936"/>
                </a:moveTo>
                <a:lnTo>
                  <a:pt x="1680" y="1940"/>
                </a:lnTo>
                <a:lnTo>
                  <a:pt x="1709" y="1948"/>
                </a:lnTo>
                <a:lnTo>
                  <a:pt x="1735" y="1962"/>
                </a:lnTo>
                <a:lnTo>
                  <a:pt x="1757" y="1981"/>
                </a:lnTo>
                <a:lnTo>
                  <a:pt x="1776" y="2004"/>
                </a:lnTo>
                <a:lnTo>
                  <a:pt x="1790" y="2030"/>
                </a:lnTo>
                <a:lnTo>
                  <a:pt x="1799" y="2058"/>
                </a:lnTo>
                <a:lnTo>
                  <a:pt x="1802" y="2089"/>
                </a:lnTo>
                <a:lnTo>
                  <a:pt x="1799" y="2119"/>
                </a:lnTo>
                <a:lnTo>
                  <a:pt x="1790" y="2148"/>
                </a:lnTo>
                <a:lnTo>
                  <a:pt x="1776" y="2174"/>
                </a:lnTo>
                <a:lnTo>
                  <a:pt x="1757" y="2196"/>
                </a:lnTo>
                <a:lnTo>
                  <a:pt x="1735" y="2215"/>
                </a:lnTo>
                <a:lnTo>
                  <a:pt x="1709" y="2229"/>
                </a:lnTo>
                <a:lnTo>
                  <a:pt x="1680" y="2238"/>
                </a:lnTo>
                <a:lnTo>
                  <a:pt x="1649" y="2241"/>
                </a:lnTo>
                <a:lnTo>
                  <a:pt x="1618" y="2238"/>
                </a:lnTo>
                <a:lnTo>
                  <a:pt x="1589" y="2229"/>
                </a:lnTo>
                <a:lnTo>
                  <a:pt x="1564" y="2215"/>
                </a:lnTo>
                <a:lnTo>
                  <a:pt x="1541" y="2196"/>
                </a:lnTo>
                <a:lnTo>
                  <a:pt x="1522" y="2174"/>
                </a:lnTo>
                <a:lnTo>
                  <a:pt x="1508" y="2148"/>
                </a:lnTo>
                <a:lnTo>
                  <a:pt x="1499" y="2119"/>
                </a:lnTo>
                <a:lnTo>
                  <a:pt x="1496" y="2089"/>
                </a:lnTo>
                <a:lnTo>
                  <a:pt x="1499" y="2058"/>
                </a:lnTo>
                <a:lnTo>
                  <a:pt x="1508" y="2030"/>
                </a:lnTo>
                <a:lnTo>
                  <a:pt x="1522" y="2004"/>
                </a:lnTo>
                <a:lnTo>
                  <a:pt x="1541" y="1981"/>
                </a:lnTo>
                <a:lnTo>
                  <a:pt x="1564" y="1962"/>
                </a:lnTo>
                <a:lnTo>
                  <a:pt x="1589" y="1948"/>
                </a:lnTo>
                <a:lnTo>
                  <a:pt x="1618" y="1940"/>
                </a:lnTo>
                <a:lnTo>
                  <a:pt x="1649" y="1936"/>
                </a:lnTo>
                <a:close/>
                <a:moveTo>
                  <a:pt x="1509" y="1043"/>
                </a:moveTo>
                <a:lnTo>
                  <a:pt x="1403" y="1149"/>
                </a:lnTo>
                <a:lnTo>
                  <a:pt x="1543" y="1289"/>
                </a:lnTo>
                <a:lnTo>
                  <a:pt x="1403" y="1429"/>
                </a:lnTo>
                <a:lnTo>
                  <a:pt x="1509" y="1535"/>
                </a:lnTo>
                <a:lnTo>
                  <a:pt x="1649" y="1395"/>
                </a:lnTo>
                <a:lnTo>
                  <a:pt x="1790" y="1535"/>
                </a:lnTo>
                <a:lnTo>
                  <a:pt x="1895" y="1429"/>
                </a:lnTo>
                <a:lnTo>
                  <a:pt x="1755" y="1289"/>
                </a:lnTo>
                <a:lnTo>
                  <a:pt x="1895" y="1149"/>
                </a:lnTo>
                <a:lnTo>
                  <a:pt x="1790" y="1043"/>
                </a:lnTo>
                <a:lnTo>
                  <a:pt x="1649" y="1183"/>
                </a:lnTo>
                <a:lnTo>
                  <a:pt x="1509" y="1043"/>
                </a:lnTo>
                <a:close/>
                <a:moveTo>
                  <a:pt x="1649" y="740"/>
                </a:moveTo>
                <a:lnTo>
                  <a:pt x="1706" y="742"/>
                </a:lnTo>
                <a:lnTo>
                  <a:pt x="1760" y="751"/>
                </a:lnTo>
                <a:lnTo>
                  <a:pt x="1813" y="764"/>
                </a:lnTo>
                <a:lnTo>
                  <a:pt x="1863" y="783"/>
                </a:lnTo>
                <a:lnTo>
                  <a:pt x="1911" y="806"/>
                </a:lnTo>
                <a:lnTo>
                  <a:pt x="1956" y="833"/>
                </a:lnTo>
                <a:lnTo>
                  <a:pt x="1998" y="865"/>
                </a:lnTo>
                <a:lnTo>
                  <a:pt x="2037" y="900"/>
                </a:lnTo>
                <a:lnTo>
                  <a:pt x="2073" y="939"/>
                </a:lnTo>
                <a:lnTo>
                  <a:pt x="2104" y="981"/>
                </a:lnTo>
                <a:lnTo>
                  <a:pt x="2132" y="1028"/>
                </a:lnTo>
                <a:lnTo>
                  <a:pt x="2155" y="1076"/>
                </a:lnTo>
                <a:lnTo>
                  <a:pt x="2173" y="1126"/>
                </a:lnTo>
                <a:lnTo>
                  <a:pt x="2187" y="1179"/>
                </a:lnTo>
                <a:lnTo>
                  <a:pt x="2195" y="1233"/>
                </a:lnTo>
                <a:lnTo>
                  <a:pt x="2198" y="1289"/>
                </a:lnTo>
                <a:lnTo>
                  <a:pt x="2195" y="1345"/>
                </a:lnTo>
                <a:lnTo>
                  <a:pt x="2187" y="1399"/>
                </a:lnTo>
                <a:lnTo>
                  <a:pt x="2173" y="1452"/>
                </a:lnTo>
                <a:lnTo>
                  <a:pt x="2155" y="1502"/>
                </a:lnTo>
                <a:lnTo>
                  <a:pt x="2132" y="1550"/>
                </a:lnTo>
                <a:lnTo>
                  <a:pt x="2104" y="1595"/>
                </a:lnTo>
                <a:lnTo>
                  <a:pt x="2073" y="1638"/>
                </a:lnTo>
                <a:lnTo>
                  <a:pt x="2037" y="1677"/>
                </a:lnTo>
                <a:lnTo>
                  <a:pt x="1998" y="1712"/>
                </a:lnTo>
                <a:lnTo>
                  <a:pt x="1956" y="1745"/>
                </a:lnTo>
                <a:lnTo>
                  <a:pt x="1911" y="1772"/>
                </a:lnTo>
                <a:lnTo>
                  <a:pt x="1863" y="1795"/>
                </a:lnTo>
                <a:lnTo>
                  <a:pt x="1813" y="1814"/>
                </a:lnTo>
                <a:lnTo>
                  <a:pt x="1760" y="1827"/>
                </a:lnTo>
                <a:lnTo>
                  <a:pt x="1706" y="1835"/>
                </a:lnTo>
                <a:lnTo>
                  <a:pt x="1649" y="1838"/>
                </a:lnTo>
                <a:lnTo>
                  <a:pt x="1593" y="1835"/>
                </a:lnTo>
                <a:lnTo>
                  <a:pt x="1538" y="1827"/>
                </a:lnTo>
                <a:lnTo>
                  <a:pt x="1486" y="1814"/>
                </a:lnTo>
                <a:lnTo>
                  <a:pt x="1435" y="1795"/>
                </a:lnTo>
                <a:lnTo>
                  <a:pt x="1387" y="1772"/>
                </a:lnTo>
                <a:lnTo>
                  <a:pt x="1342" y="1745"/>
                </a:lnTo>
                <a:lnTo>
                  <a:pt x="1300" y="1712"/>
                </a:lnTo>
                <a:lnTo>
                  <a:pt x="1261" y="1677"/>
                </a:lnTo>
                <a:lnTo>
                  <a:pt x="1226" y="1638"/>
                </a:lnTo>
                <a:lnTo>
                  <a:pt x="1194" y="1595"/>
                </a:lnTo>
                <a:lnTo>
                  <a:pt x="1167" y="1550"/>
                </a:lnTo>
                <a:lnTo>
                  <a:pt x="1143" y="1502"/>
                </a:lnTo>
                <a:lnTo>
                  <a:pt x="1125" y="1452"/>
                </a:lnTo>
                <a:lnTo>
                  <a:pt x="1111" y="1399"/>
                </a:lnTo>
                <a:lnTo>
                  <a:pt x="1103" y="1345"/>
                </a:lnTo>
                <a:lnTo>
                  <a:pt x="1100" y="1289"/>
                </a:lnTo>
                <a:lnTo>
                  <a:pt x="1103" y="1233"/>
                </a:lnTo>
                <a:lnTo>
                  <a:pt x="1111" y="1179"/>
                </a:lnTo>
                <a:lnTo>
                  <a:pt x="1125" y="1126"/>
                </a:lnTo>
                <a:lnTo>
                  <a:pt x="1143" y="1076"/>
                </a:lnTo>
                <a:lnTo>
                  <a:pt x="1167" y="1028"/>
                </a:lnTo>
                <a:lnTo>
                  <a:pt x="1194" y="981"/>
                </a:lnTo>
                <a:lnTo>
                  <a:pt x="1226" y="939"/>
                </a:lnTo>
                <a:lnTo>
                  <a:pt x="1261" y="900"/>
                </a:lnTo>
                <a:lnTo>
                  <a:pt x="1300" y="865"/>
                </a:lnTo>
                <a:lnTo>
                  <a:pt x="1342" y="833"/>
                </a:lnTo>
                <a:lnTo>
                  <a:pt x="1387" y="806"/>
                </a:lnTo>
                <a:lnTo>
                  <a:pt x="1435" y="783"/>
                </a:lnTo>
                <a:lnTo>
                  <a:pt x="1486" y="764"/>
                </a:lnTo>
                <a:lnTo>
                  <a:pt x="1538" y="751"/>
                </a:lnTo>
                <a:lnTo>
                  <a:pt x="1593" y="742"/>
                </a:lnTo>
                <a:lnTo>
                  <a:pt x="1649" y="740"/>
                </a:lnTo>
                <a:close/>
                <a:moveTo>
                  <a:pt x="751" y="740"/>
                </a:moveTo>
                <a:lnTo>
                  <a:pt x="965" y="740"/>
                </a:lnTo>
                <a:lnTo>
                  <a:pt x="965" y="2229"/>
                </a:lnTo>
                <a:lnTo>
                  <a:pt x="988" y="2226"/>
                </a:lnTo>
                <a:lnTo>
                  <a:pt x="1012" y="2225"/>
                </a:lnTo>
                <a:lnTo>
                  <a:pt x="1049" y="2228"/>
                </a:lnTo>
                <a:lnTo>
                  <a:pt x="1085" y="2236"/>
                </a:lnTo>
                <a:lnTo>
                  <a:pt x="1119" y="2248"/>
                </a:lnTo>
                <a:lnTo>
                  <a:pt x="1150" y="2266"/>
                </a:lnTo>
                <a:lnTo>
                  <a:pt x="1178" y="2287"/>
                </a:lnTo>
                <a:lnTo>
                  <a:pt x="1203" y="2312"/>
                </a:lnTo>
                <a:lnTo>
                  <a:pt x="1225" y="2340"/>
                </a:lnTo>
                <a:lnTo>
                  <a:pt x="1242" y="2372"/>
                </a:lnTo>
                <a:lnTo>
                  <a:pt x="1255" y="2406"/>
                </a:lnTo>
                <a:lnTo>
                  <a:pt x="1263" y="2442"/>
                </a:lnTo>
                <a:lnTo>
                  <a:pt x="1266" y="2480"/>
                </a:lnTo>
                <a:lnTo>
                  <a:pt x="1264" y="2502"/>
                </a:lnTo>
                <a:lnTo>
                  <a:pt x="1261" y="2524"/>
                </a:lnTo>
                <a:lnTo>
                  <a:pt x="2033" y="2524"/>
                </a:lnTo>
                <a:lnTo>
                  <a:pt x="2030" y="2502"/>
                </a:lnTo>
                <a:lnTo>
                  <a:pt x="2029" y="2480"/>
                </a:lnTo>
                <a:lnTo>
                  <a:pt x="2031" y="2442"/>
                </a:lnTo>
                <a:lnTo>
                  <a:pt x="2039" y="2406"/>
                </a:lnTo>
                <a:lnTo>
                  <a:pt x="2052" y="2372"/>
                </a:lnTo>
                <a:lnTo>
                  <a:pt x="2070" y="2340"/>
                </a:lnTo>
                <a:lnTo>
                  <a:pt x="2091" y="2312"/>
                </a:lnTo>
                <a:lnTo>
                  <a:pt x="2116" y="2287"/>
                </a:lnTo>
                <a:lnTo>
                  <a:pt x="2144" y="2266"/>
                </a:lnTo>
                <a:lnTo>
                  <a:pt x="2176" y="2248"/>
                </a:lnTo>
                <a:lnTo>
                  <a:pt x="2209" y="2236"/>
                </a:lnTo>
                <a:lnTo>
                  <a:pt x="2245" y="2228"/>
                </a:lnTo>
                <a:lnTo>
                  <a:pt x="2283" y="2225"/>
                </a:lnTo>
                <a:lnTo>
                  <a:pt x="2306" y="2226"/>
                </a:lnTo>
                <a:lnTo>
                  <a:pt x="2329" y="2229"/>
                </a:lnTo>
                <a:lnTo>
                  <a:pt x="2329" y="740"/>
                </a:lnTo>
                <a:lnTo>
                  <a:pt x="2542" y="740"/>
                </a:lnTo>
                <a:lnTo>
                  <a:pt x="2542" y="2487"/>
                </a:lnTo>
                <a:lnTo>
                  <a:pt x="2540" y="2524"/>
                </a:lnTo>
                <a:lnTo>
                  <a:pt x="2532" y="2559"/>
                </a:lnTo>
                <a:lnTo>
                  <a:pt x="2519" y="2593"/>
                </a:lnTo>
                <a:lnTo>
                  <a:pt x="2502" y="2623"/>
                </a:lnTo>
                <a:lnTo>
                  <a:pt x="2481" y="2651"/>
                </a:lnTo>
                <a:lnTo>
                  <a:pt x="2456" y="2676"/>
                </a:lnTo>
                <a:lnTo>
                  <a:pt x="2428" y="2697"/>
                </a:lnTo>
                <a:lnTo>
                  <a:pt x="2398" y="2714"/>
                </a:lnTo>
                <a:lnTo>
                  <a:pt x="2364" y="2727"/>
                </a:lnTo>
                <a:lnTo>
                  <a:pt x="2329" y="2735"/>
                </a:lnTo>
                <a:lnTo>
                  <a:pt x="2292" y="2738"/>
                </a:lnTo>
                <a:lnTo>
                  <a:pt x="1001" y="2738"/>
                </a:lnTo>
                <a:lnTo>
                  <a:pt x="965" y="2735"/>
                </a:lnTo>
                <a:lnTo>
                  <a:pt x="929" y="2727"/>
                </a:lnTo>
                <a:lnTo>
                  <a:pt x="896" y="2714"/>
                </a:lnTo>
                <a:lnTo>
                  <a:pt x="865" y="2697"/>
                </a:lnTo>
                <a:lnTo>
                  <a:pt x="837" y="2676"/>
                </a:lnTo>
                <a:lnTo>
                  <a:pt x="813" y="2651"/>
                </a:lnTo>
                <a:lnTo>
                  <a:pt x="791" y="2623"/>
                </a:lnTo>
                <a:lnTo>
                  <a:pt x="774" y="2593"/>
                </a:lnTo>
                <a:lnTo>
                  <a:pt x="762" y="2559"/>
                </a:lnTo>
                <a:lnTo>
                  <a:pt x="754" y="2524"/>
                </a:lnTo>
                <a:lnTo>
                  <a:pt x="751" y="2487"/>
                </a:lnTo>
                <a:lnTo>
                  <a:pt x="751" y="740"/>
                </a:lnTo>
                <a:close/>
                <a:moveTo>
                  <a:pt x="0" y="0"/>
                </a:moveTo>
                <a:lnTo>
                  <a:pt x="3295" y="0"/>
                </a:lnTo>
                <a:lnTo>
                  <a:pt x="3295" y="868"/>
                </a:lnTo>
                <a:lnTo>
                  <a:pt x="3292" y="924"/>
                </a:lnTo>
                <a:lnTo>
                  <a:pt x="3284" y="978"/>
                </a:lnTo>
                <a:lnTo>
                  <a:pt x="3270" y="1031"/>
                </a:lnTo>
                <a:lnTo>
                  <a:pt x="3252" y="1081"/>
                </a:lnTo>
                <a:lnTo>
                  <a:pt x="3229" y="1129"/>
                </a:lnTo>
                <a:lnTo>
                  <a:pt x="3202" y="1173"/>
                </a:lnTo>
                <a:lnTo>
                  <a:pt x="3171" y="1215"/>
                </a:lnTo>
                <a:lnTo>
                  <a:pt x="3136" y="1254"/>
                </a:lnTo>
                <a:lnTo>
                  <a:pt x="3097" y="1289"/>
                </a:lnTo>
                <a:lnTo>
                  <a:pt x="3055" y="1320"/>
                </a:lnTo>
                <a:lnTo>
                  <a:pt x="3010" y="1347"/>
                </a:lnTo>
                <a:lnTo>
                  <a:pt x="2963" y="1370"/>
                </a:lnTo>
                <a:lnTo>
                  <a:pt x="2913" y="1388"/>
                </a:lnTo>
                <a:lnTo>
                  <a:pt x="2861" y="1402"/>
                </a:lnTo>
                <a:lnTo>
                  <a:pt x="2807" y="1410"/>
                </a:lnTo>
                <a:lnTo>
                  <a:pt x="2750" y="1413"/>
                </a:lnTo>
                <a:lnTo>
                  <a:pt x="2750" y="540"/>
                </a:lnTo>
                <a:lnTo>
                  <a:pt x="544" y="540"/>
                </a:lnTo>
                <a:lnTo>
                  <a:pt x="544" y="1413"/>
                </a:lnTo>
                <a:lnTo>
                  <a:pt x="484" y="1410"/>
                </a:lnTo>
                <a:lnTo>
                  <a:pt x="427" y="1400"/>
                </a:lnTo>
                <a:lnTo>
                  <a:pt x="372" y="1385"/>
                </a:lnTo>
                <a:lnTo>
                  <a:pt x="319" y="1364"/>
                </a:lnTo>
                <a:lnTo>
                  <a:pt x="269" y="1339"/>
                </a:lnTo>
                <a:lnTo>
                  <a:pt x="223" y="1308"/>
                </a:lnTo>
                <a:lnTo>
                  <a:pt x="180" y="1273"/>
                </a:lnTo>
                <a:lnTo>
                  <a:pt x="140" y="1233"/>
                </a:lnTo>
                <a:lnTo>
                  <a:pt x="105" y="1190"/>
                </a:lnTo>
                <a:lnTo>
                  <a:pt x="74" y="1143"/>
                </a:lnTo>
                <a:lnTo>
                  <a:pt x="48" y="1094"/>
                </a:lnTo>
                <a:lnTo>
                  <a:pt x="28" y="1041"/>
                </a:lnTo>
                <a:lnTo>
                  <a:pt x="13" y="985"/>
                </a:lnTo>
                <a:lnTo>
                  <a:pt x="3" y="927"/>
                </a:lnTo>
                <a:lnTo>
                  <a:pt x="0" y="86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91"/>
          <p:cNvSpPr>
            <a:spLocks noEditPoints="1"/>
          </p:cNvSpPr>
          <p:nvPr/>
        </p:nvSpPr>
        <p:spPr bwMode="auto">
          <a:xfrm>
            <a:off x="5337083" y="4989513"/>
            <a:ext cx="573088" cy="585788"/>
          </a:xfrm>
          <a:custGeom>
            <a:avLst/>
            <a:gdLst>
              <a:gd name="T0" fmla="*/ 3242 w 3252"/>
              <a:gd name="T1" fmla="*/ 3153 h 3321"/>
              <a:gd name="T2" fmla="*/ 3177 w 3252"/>
              <a:gd name="T3" fmla="*/ 3311 h 3321"/>
              <a:gd name="T4" fmla="*/ 24 w 3252"/>
              <a:gd name="T5" fmla="*/ 3267 h 3321"/>
              <a:gd name="T6" fmla="*/ 56 w 3252"/>
              <a:gd name="T7" fmla="*/ 3100 h 3321"/>
              <a:gd name="T8" fmla="*/ 3199 w 3252"/>
              <a:gd name="T9" fmla="*/ 2664 h 3321"/>
              <a:gd name="T10" fmla="*/ 3231 w 3252"/>
              <a:gd name="T11" fmla="*/ 2832 h 3321"/>
              <a:gd name="T12" fmla="*/ 77 w 3252"/>
              <a:gd name="T13" fmla="*/ 2875 h 3321"/>
              <a:gd name="T14" fmla="*/ 13 w 3252"/>
              <a:gd name="T15" fmla="*/ 2717 h 3321"/>
              <a:gd name="T16" fmla="*/ 3131 w 3252"/>
              <a:gd name="T17" fmla="*/ 2207 h 3321"/>
              <a:gd name="T18" fmla="*/ 3252 w 3252"/>
              <a:gd name="T19" fmla="*/ 2327 h 3321"/>
              <a:gd name="T20" fmla="*/ 3131 w 3252"/>
              <a:gd name="T21" fmla="*/ 2447 h 3321"/>
              <a:gd name="T22" fmla="*/ 6 w 3252"/>
              <a:gd name="T23" fmla="*/ 2351 h 3321"/>
              <a:gd name="T24" fmla="*/ 100 w 3252"/>
              <a:gd name="T25" fmla="*/ 2209 h 3321"/>
              <a:gd name="T26" fmla="*/ 2671 w 3252"/>
              <a:gd name="T27" fmla="*/ 920 h 3321"/>
              <a:gd name="T28" fmla="*/ 2634 w 3252"/>
              <a:gd name="T29" fmla="*/ 1138 h 3321"/>
              <a:gd name="T30" fmla="*/ 2413 w 3252"/>
              <a:gd name="T31" fmla="*/ 1138 h 3321"/>
              <a:gd name="T32" fmla="*/ 2376 w 3252"/>
              <a:gd name="T33" fmla="*/ 920 h 3321"/>
              <a:gd name="T34" fmla="*/ 758 w 3252"/>
              <a:gd name="T35" fmla="*/ 839 h 3321"/>
              <a:gd name="T36" fmla="*/ 898 w 3252"/>
              <a:gd name="T37" fmla="*/ 1007 h 3321"/>
              <a:gd name="T38" fmla="*/ 758 w 3252"/>
              <a:gd name="T39" fmla="*/ 1176 h 3321"/>
              <a:gd name="T40" fmla="*/ 568 w 3252"/>
              <a:gd name="T41" fmla="*/ 1067 h 3321"/>
              <a:gd name="T42" fmla="*/ 641 w 3252"/>
              <a:gd name="T43" fmla="*/ 860 h 3321"/>
              <a:gd name="T44" fmla="*/ 1576 w 3252"/>
              <a:gd name="T45" fmla="*/ 601 h 3321"/>
              <a:gd name="T46" fmla="*/ 1542 w 3252"/>
              <a:gd name="T47" fmla="*/ 692 h 3321"/>
              <a:gd name="T48" fmla="*/ 1413 w 3252"/>
              <a:gd name="T49" fmla="*/ 857 h 3321"/>
              <a:gd name="T50" fmla="*/ 1508 w 3252"/>
              <a:gd name="T51" fmla="*/ 1018 h 3321"/>
              <a:gd name="T52" fmla="*/ 1690 w 3252"/>
              <a:gd name="T53" fmla="*/ 1124 h 3321"/>
              <a:gd name="T54" fmla="*/ 1606 w 3252"/>
              <a:gd name="T55" fmla="*/ 1213 h 3321"/>
              <a:gd name="T56" fmla="*/ 1433 w 3252"/>
              <a:gd name="T57" fmla="*/ 1181 h 3321"/>
              <a:gd name="T58" fmla="*/ 1432 w 3252"/>
              <a:gd name="T59" fmla="*/ 1299 h 3321"/>
              <a:gd name="T60" fmla="*/ 1565 w 3252"/>
              <a:gd name="T61" fmla="*/ 1364 h 3321"/>
              <a:gd name="T62" fmla="*/ 1662 w 3252"/>
              <a:gd name="T63" fmla="*/ 1429 h 3321"/>
              <a:gd name="T64" fmla="*/ 1689 w 3252"/>
              <a:gd name="T65" fmla="*/ 1323 h 3321"/>
              <a:gd name="T66" fmla="*/ 1842 w 3252"/>
              <a:gd name="T67" fmla="*/ 1171 h 3321"/>
              <a:gd name="T68" fmla="*/ 1743 w 3252"/>
              <a:gd name="T69" fmla="*/ 969 h 3321"/>
              <a:gd name="T70" fmla="*/ 1564 w 3252"/>
              <a:gd name="T71" fmla="*/ 864 h 3321"/>
              <a:gd name="T72" fmla="*/ 1664 w 3252"/>
              <a:gd name="T73" fmla="*/ 795 h 3321"/>
              <a:gd name="T74" fmla="*/ 1795 w 3252"/>
              <a:gd name="T75" fmla="*/ 806 h 3321"/>
              <a:gd name="T76" fmla="*/ 1746 w 3252"/>
              <a:gd name="T77" fmla="*/ 686 h 3321"/>
              <a:gd name="T78" fmla="*/ 1680 w 3252"/>
              <a:gd name="T79" fmla="*/ 618 h 3321"/>
              <a:gd name="T80" fmla="*/ 1626 w 3252"/>
              <a:gd name="T81" fmla="*/ 390 h 3321"/>
              <a:gd name="T82" fmla="*/ 2062 w 3252"/>
              <a:gd name="T83" fmla="*/ 570 h 3321"/>
              <a:gd name="T84" fmla="*/ 2243 w 3252"/>
              <a:gd name="T85" fmla="*/ 1007 h 3321"/>
              <a:gd name="T86" fmla="*/ 2062 w 3252"/>
              <a:gd name="T87" fmla="*/ 1444 h 3321"/>
              <a:gd name="T88" fmla="*/ 1626 w 3252"/>
              <a:gd name="T89" fmla="*/ 1625 h 3321"/>
              <a:gd name="T90" fmla="*/ 1189 w 3252"/>
              <a:gd name="T91" fmla="*/ 1444 h 3321"/>
              <a:gd name="T92" fmla="*/ 1008 w 3252"/>
              <a:gd name="T93" fmla="*/ 1007 h 3321"/>
              <a:gd name="T94" fmla="*/ 1189 w 3252"/>
              <a:gd name="T95" fmla="*/ 570 h 3321"/>
              <a:gd name="T96" fmla="*/ 1626 w 3252"/>
              <a:gd name="T97" fmla="*/ 390 h 3321"/>
              <a:gd name="T98" fmla="*/ 505 w 3252"/>
              <a:gd name="T99" fmla="*/ 480 h 3321"/>
              <a:gd name="T100" fmla="*/ 240 w 3252"/>
              <a:gd name="T101" fmla="*/ 573 h 3321"/>
              <a:gd name="T102" fmla="*/ 478 w 3252"/>
              <a:gd name="T103" fmla="*/ 1506 h 3321"/>
              <a:gd name="T104" fmla="*/ 571 w 3252"/>
              <a:gd name="T105" fmla="*/ 1774 h 3321"/>
              <a:gd name="T106" fmla="*/ 2726 w 3252"/>
              <a:gd name="T107" fmla="*/ 1551 h 3321"/>
              <a:gd name="T108" fmla="*/ 3011 w 3252"/>
              <a:gd name="T109" fmla="*/ 1462 h 3321"/>
              <a:gd name="T110" fmla="*/ 2754 w 3252"/>
              <a:gd name="T111" fmla="*/ 526 h 3321"/>
              <a:gd name="T112" fmla="*/ 2664 w 3252"/>
              <a:gd name="T113" fmla="*/ 240 h 3321"/>
              <a:gd name="T114" fmla="*/ 3154 w 3252"/>
              <a:gd name="T115" fmla="*/ 69 h 3321"/>
              <a:gd name="T116" fmla="*/ 3249 w 3252"/>
              <a:gd name="T117" fmla="*/ 1775 h 3321"/>
              <a:gd name="T118" fmla="*/ 3051 w 3252"/>
              <a:gd name="T119" fmla="*/ 2004 h 3321"/>
              <a:gd name="T120" fmla="*/ 97 w 3252"/>
              <a:gd name="T121" fmla="*/ 1947 h 3321"/>
              <a:gd name="T122" fmla="*/ 3 w 3252"/>
              <a:gd name="T123" fmla="*/ 240 h 3321"/>
              <a:gd name="T124" fmla="*/ 200 w 3252"/>
              <a:gd name="T125" fmla="*/ 12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2" h="3321">
                <a:moveTo>
                  <a:pt x="124" y="3080"/>
                </a:moveTo>
                <a:lnTo>
                  <a:pt x="3131" y="3080"/>
                </a:lnTo>
                <a:lnTo>
                  <a:pt x="3155" y="3083"/>
                </a:lnTo>
                <a:lnTo>
                  <a:pt x="3178" y="3090"/>
                </a:lnTo>
                <a:lnTo>
                  <a:pt x="3199" y="3101"/>
                </a:lnTo>
                <a:lnTo>
                  <a:pt x="3217" y="3115"/>
                </a:lnTo>
                <a:lnTo>
                  <a:pt x="3231" y="3133"/>
                </a:lnTo>
                <a:lnTo>
                  <a:pt x="3242" y="3153"/>
                </a:lnTo>
                <a:lnTo>
                  <a:pt x="3249" y="3176"/>
                </a:lnTo>
                <a:lnTo>
                  <a:pt x="3251" y="3200"/>
                </a:lnTo>
                <a:lnTo>
                  <a:pt x="3249" y="3224"/>
                </a:lnTo>
                <a:lnTo>
                  <a:pt x="3242" y="3247"/>
                </a:lnTo>
                <a:lnTo>
                  <a:pt x="3231" y="3267"/>
                </a:lnTo>
                <a:lnTo>
                  <a:pt x="3216" y="3286"/>
                </a:lnTo>
                <a:lnTo>
                  <a:pt x="3198" y="3300"/>
                </a:lnTo>
                <a:lnTo>
                  <a:pt x="3177" y="3311"/>
                </a:lnTo>
                <a:lnTo>
                  <a:pt x="3155" y="3318"/>
                </a:lnTo>
                <a:lnTo>
                  <a:pt x="3131" y="3321"/>
                </a:lnTo>
                <a:lnTo>
                  <a:pt x="124" y="3321"/>
                </a:lnTo>
                <a:lnTo>
                  <a:pt x="100" y="3318"/>
                </a:lnTo>
                <a:lnTo>
                  <a:pt x="77" y="3311"/>
                </a:lnTo>
                <a:lnTo>
                  <a:pt x="56" y="3300"/>
                </a:lnTo>
                <a:lnTo>
                  <a:pt x="39" y="3286"/>
                </a:lnTo>
                <a:lnTo>
                  <a:pt x="24" y="3267"/>
                </a:lnTo>
                <a:lnTo>
                  <a:pt x="13" y="3247"/>
                </a:lnTo>
                <a:lnTo>
                  <a:pt x="6" y="3224"/>
                </a:lnTo>
                <a:lnTo>
                  <a:pt x="4" y="3200"/>
                </a:lnTo>
                <a:lnTo>
                  <a:pt x="6" y="3176"/>
                </a:lnTo>
                <a:lnTo>
                  <a:pt x="13" y="3153"/>
                </a:lnTo>
                <a:lnTo>
                  <a:pt x="24" y="3133"/>
                </a:lnTo>
                <a:lnTo>
                  <a:pt x="39" y="3115"/>
                </a:lnTo>
                <a:lnTo>
                  <a:pt x="56" y="3100"/>
                </a:lnTo>
                <a:lnTo>
                  <a:pt x="77" y="3090"/>
                </a:lnTo>
                <a:lnTo>
                  <a:pt x="100" y="3083"/>
                </a:lnTo>
                <a:lnTo>
                  <a:pt x="124" y="3080"/>
                </a:lnTo>
                <a:close/>
                <a:moveTo>
                  <a:pt x="124" y="2644"/>
                </a:moveTo>
                <a:lnTo>
                  <a:pt x="3131" y="2644"/>
                </a:lnTo>
                <a:lnTo>
                  <a:pt x="3155" y="2646"/>
                </a:lnTo>
                <a:lnTo>
                  <a:pt x="3178" y="2653"/>
                </a:lnTo>
                <a:lnTo>
                  <a:pt x="3199" y="2664"/>
                </a:lnTo>
                <a:lnTo>
                  <a:pt x="3217" y="2679"/>
                </a:lnTo>
                <a:lnTo>
                  <a:pt x="3231" y="2696"/>
                </a:lnTo>
                <a:lnTo>
                  <a:pt x="3242" y="2717"/>
                </a:lnTo>
                <a:lnTo>
                  <a:pt x="3249" y="2740"/>
                </a:lnTo>
                <a:lnTo>
                  <a:pt x="3251" y="2764"/>
                </a:lnTo>
                <a:lnTo>
                  <a:pt x="3249" y="2788"/>
                </a:lnTo>
                <a:lnTo>
                  <a:pt x="3242" y="2810"/>
                </a:lnTo>
                <a:lnTo>
                  <a:pt x="3231" y="2832"/>
                </a:lnTo>
                <a:lnTo>
                  <a:pt x="3216" y="2849"/>
                </a:lnTo>
                <a:lnTo>
                  <a:pt x="3198" y="2864"/>
                </a:lnTo>
                <a:lnTo>
                  <a:pt x="3177" y="2875"/>
                </a:lnTo>
                <a:lnTo>
                  <a:pt x="3155" y="2882"/>
                </a:lnTo>
                <a:lnTo>
                  <a:pt x="3131" y="2884"/>
                </a:lnTo>
                <a:lnTo>
                  <a:pt x="124" y="2884"/>
                </a:lnTo>
                <a:lnTo>
                  <a:pt x="100" y="2882"/>
                </a:lnTo>
                <a:lnTo>
                  <a:pt x="77" y="2875"/>
                </a:lnTo>
                <a:lnTo>
                  <a:pt x="56" y="2864"/>
                </a:lnTo>
                <a:lnTo>
                  <a:pt x="39" y="2849"/>
                </a:lnTo>
                <a:lnTo>
                  <a:pt x="24" y="2832"/>
                </a:lnTo>
                <a:lnTo>
                  <a:pt x="13" y="2810"/>
                </a:lnTo>
                <a:lnTo>
                  <a:pt x="6" y="2788"/>
                </a:lnTo>
                <a:lnTo>
                  <a:pt x="4" y="2764"/>
                </a:lnTo>
                <a:lnTo>
                  <a:pt x="6" y="2740"/>
                </a:lnTo>
                <a:lnTo>
                  <a:pt x="13" y="2717"/>
                </a:lnTo>
                <a:lnTo>
                  <a:pt x="24" y="2696"/>
                </a:lnTo>
                <a:lnTo>
                  <a:pt x="39" y="2679"/>
                </a:lnTo>
                <a:lnTo>
                  <a:pt x="56" y="2664"/>
                </a:lnTo>
                <a:lnTo>
                  <a:pt x="77" y="2653"/>
                </a:lnTo>
                <a:lnTo>
                  <a:pt x="100" y="2646"/>
                </a:lnTo>
                <a:lnTo>
                  <a:pt x="124" y="2644"/>
                </a:lnTo>
                <a:close/>
                <a:moveTo>
                  <a:pt x="124" y="2207"/>
                </a:moveTo>
                <a:lnTo>
                  <a:pt x="3131" y="2207"/>
                </a:lnTo>
                <a:lnTo>
                  <a:pt x="3155" y="2209"/>
                </a:lnTo>
                <a:lnTo>
                  <a:pt x="3178" y="2216"/>
                </a:lnTo>
                <a:lnTo>
                  <a:pt x="3199" y="2227"/>
                </a:lnTo>
                <a:lnTo>
                  <a:pt x="3217" y="2242"/>
                </a:lnTo>
                <a:lnTo>
                  <a:pt x="3231" y="2259"/>
                </a:lnTo>
                <a:lnTo>
                  <a:pt x="3242" y="2281"/>
                </a:lnTo>
                <a:lnTo>
                  <a:pt x="3249" y="2303"/>
                </a:lnTo>
                <a:lnTo>
                  <a:pt x="3252" y="2327"/>
                </a:lnTo>
                <a:lnTo>
                  <a:pt x="3249" y="2351"/>
                </a:lnTo>
                <a:lnTo>
                  <a:pt x="3242" y="2373"/>
                </a:lnTo>
                <a:lnTo>
                  <a:pt x="3231" y="2395"/>
                </a:lnTo>
                <a:lnTo>
                  <a:pt x="3217" y="2412"/>
                </a:lnTo>
                <a:lnTo>
                  <a:pt x="3199" y="2427"/>
                </a:lnTo>
                <a:lnTo>
                  <a:pt x="3178" y="2438"/>
                </a:lnTo>
                <a:lnTo>
                  <a:pt x="3155" y="2445"/>
                </a:lnTo>
                <a:lnTo>
                  <a:pt x="3131" y="2447"/>
                </a:lnTo>
                <a:lnTo>
                  <a:pt x="124" y="2447"/>
                </a:lnTo>
                <a:lnTo>
                  <a:pt x="100" y="2445"/>
                </a:lnTo>
                <a:lnTo>
                  <a:pt x="77" y="2438"/>
                </a:lnTo>
                <a:lnTo>
                  <a:pt x="56" y="2427"/>
                </a:lnTo>
                <a:lnTo>
                  <a:pt x="39" y="2412"/>
                </a:lnTo>
                <a:lnTo>
                  <a:pt x="24" y="2395"/>
                </a:lnTo>
                <a:lnTo>
                  <a:pt x="13" y="2373"/>
                </a:lnTo>
                <a:lnTo>
                  <a:pt x="6" y="2351"/>
                </a:lnTo>
                <a:lnTo>
                  <a:pt x="4" y="2327"/>
                </a:lnTo>
                <a:lnTo>
                  <a:pt x="6" y="2303"/>
                </a:lnTo>
                <a:lnTo>
                  <a:pt x="13" y="2281"/>
                </a:lnTo>
                <a:lnTo>
                  <a:pt x="24" y="2259"/>
                </a:lnTo>
                <a:lnTo>
                  <a:pt x="39" y="2242"/>
                </a:lnTo>
                <a:lnTo>
                  <a:pt x="56" y="2227"/>
                </a:lnTo>
                <a:lnTo>
                  <a:pt x="77" y="2216"/>
                </a:lnTo>
                <a:lnTo>
                  <a:pt x="100" y="2209"/>
                </a:lnTo>
                <a:lnTo>
                  <a:pt x="124" y="2207"/>
                </a:lnTo>
                <a:close/>
                <a:moveTo>
                  <a:pt x="2524" y="836"/>
                </a:moveTo>
                <a:lnTo>
                  <a:pt x="2554" y="839"/>
                </a:lnTo>
                <a:lnTo>
                  <a:pt x="2584" y="847"/>
                </a:lnTo>
                <a:lnTo>
                  <a:pt x="2610" y="860"/>
                </a:lnTo>
                <a:lnTo>
                  <a:pt x="2634" y="876"/>
                </a:lnTo>
                <a:lnTo>
                  <a:pt x="2654" y="897"/>
                </a:lnTo>
                <a:lnTo>
                  <a:pt x="2671" y="920"/>
                </a:lnTo>
                <a:lnTo>
                  <a:pt x="2684" y="948"/>
                </a:lnTo>
                <a:lnTo>
                  <a:pt x="2692" y="977"/>
                </a:lnTo>
                <a:lnTo>
                  <a:pt x="2695" y="1007"/>
                </a:lnTo>
                <a:lnTo>
                  <a:pt x="2692" y="1038"/>
                </a:lnTo>
                <a:lnTo>
                  <a:pt x="2684" y="1067"/>
                </a:lnTo>
                <a:lnTo>
                  <a:pt x="2671" y="1094"/>
                </a:lnTo>
                <a:lnTo>
                  <a:pt x="2654" y="1117"/>
                </a:lnTo>
                <a:lnTo>
                  <a:pt x="2634" y="1138"/>
                </a:lnTo>
                <a:lnTo>
                  <a:pt x="2610" y="1155"/>
                </a:lnTo>
                <a:lnTo>
                  <a:pt x="2584" y="1168"/>
                </a:lnTo>
                <a:lnTo>
                  <a:pt x="2554" y="1176"/>
                </a:lnTo>
                <a:lnTo>
                  <a:pt x="2524" y="1179"/>
                </a:lnTo>
                <a:lnTo>
                  <a:pt x="2493" y="1176"/>
                </a:lnTo>
                <a:lnTo>
                  <a:pt x="2464" y="1168"/>
                </a:lnTo>
                <a:lnTo>
                  <a:pt x="2437" y="1155"/>
                </a:lnTo>
                <a:lnTo>
                  <a:pt x="2413" y="1138"/>
                </a:lnTo>
                <a:lnTo>
                  <a:pt x="2393" y="1117"/>
                </a:lnTo>
                <a:lnTo>
                  <a:pt x="2376" y="1094"/>
                </a:lnTo>
                <a:lnTo>
                  <a:pt x="2364" y="1067"/>
                </a:lnTo>
                <a:lnTo>
                  <a:pt x="2356" y="1038"/>
                </a:lnTo>
                <a:lnTo>
                  <a:pt x="2353" y="1007"/>
                </a:lnTo>
                <a:lnTo>
                  <a:pt x="2356" y="977"/>
                </a:lnTo>
                <a:lnTo>
                  <a:pt x="2364" y="948"/>
                </a:lnTo>
                <a:lnTo>
                  <a:pt x="2376" y="920"/>
                </a:lnTo>
                <a:lnTo>
                  <a:pt x="2393" y="897"/>
                </a:lnTo>
                <a:lnTo>
                  <a:pt x="2413" y="876"/>
                </a:lnTo>
                <a:lnTo>
                  <a:pt x="2437" y="860"/>
                </a:lnTo>
                <a:lnTo>
                  <a:pt x="2464" y="847"/>
                </a:lnTo>
                <a:lnTo>
                  <a:pt x="2493" y="839"/>
                </a:lnTo>
                <a:lnTo>
                  <a:pt x="2524" y="836"/>
                </a:lnTo>
                <a:close/>
                <a:moveTo>
                  <a:pt x="728" y="836"/>
                </a:moveTo>
                <a:lnTo>
                  <a:pt x="758" y="839"/>
                </a:lnTo>
                <a:lnTo>
                  <a:pt x="787" y="847"/>
                </a:lnTo>
                <a:lnTo>
                  <a:pt x="813" y="860"/>
                </a:lnTo>
                <a:lnTo>
                  <a:pt x="838" y="876"/>
                </a:lnTo>
                <a:lnTo>
                  <a:pt x="858" y="897"/>
                </a:lnTo>
                <a:lnTo>
                  <a:pt x="875" y="920"/>
                </a:lnTo>
                <a:lnTo>
                  <a:pt x="888" y="948"/>
                </a:lnTo>
                <a:lnTo>
                  <a:pt x="896" y="977"/>
                </a:lnTo>
                <a:lnTo>
                  <a:pt x="898" y="1007"/>
                </a:lnTo>
                <a:lnTo>
                  <a:pt x="896" y="1038"/>
                </a:lnTo>
                <a:lnTo>
                  <a:pt x="888" y="1067"/>
                </a:lnTo>
                <a:lnTo>
                  <a:pt x="875" y="1094"/>
                </a:lnTo>
                <a:lnTo>
                  <a:pt x="858" y="1117"/>
                </a:lnTo>
                <a:lnTo>
                  <a:pt x="838" y="1138"/>
                </a:lnTo>
                <a:lnTo>
                  <a:pt x="813" y="1155"/>
                </a:lnTo>
                <a:lnTo>
                  <a:pt x="787" y="1168"/>
                </a:lnTo>
                <a:lnTo>
                  <a:pt x="758" y="1176"/>
                </a:lnTo>
                <a:lnTo>
                  <a:pt x="728" y="1179"/>
                </a:lnTo>
                <a:lnTo>
                  <a:pt x="697" y="1176"/>
                </a:lnTo>
                <a:lnTo>
                  <a:pt x="667" y="1168"/>
                </a:lnTo>
                <a:lnTo>
                  <a:pt x="641" y="1155"/>
                </a:lnTo>
                <a:lnTo>
                  <a:pt x="617" y="1138"/>
                </a:lnTo>
                <a:lnTo>
                  <a:pt x="597" y="1117"/>
                </a:lnTo>
                <a:lnTo>
                  <a:pt x="580" y="1094"/>
                </a:lnTo>
                <a:lnTo>
                  <a:pt x="568" y="1067"/>
                </a:lnTo>
                <a:lnTo>
                  <a:pt x="559" y="1038"/>
                </a:lnTo>
                <a:lnTo>
                  <a:pt x="556" y="1007"/>
                </a:lnTo>
                <a:lnTo>
                  <a:pt x="559" y="977"/>
                </a:lnTo>
                <a:lnTo>
                  <a:pt x="568" y="948"/>
                </a:lnTo>
                <a:lnTo>
                  <a:pt x="580" y="920"/>
                </a:lnTo>
                <a:lnTo>
                  <a:pt x="597" y="897"/>
                </a:lnTo>
                <a:lnTo>
                  <a:pt x="617" y="876"/>
                </a:lnTo>
                <a:lnTo>
                  <a:pt x="641" y="860"/>
                </a:lnTo>
                <a:lnTo>
                  <a:pt x="667" y="847"/>
                </a:lnTo>
                <a:lnTo>
                  <a:pt x="697" y="839"/>
                </a:lnTo>
                <a:lnTo>
                  <a:pt x="728" y="836"/>
                </a:lnTo>
                <a:close/>
                <a:moveTo>
                  <a:pt x="1605" y="584"/>
                </a:moveTo>
                <a:lnTo>
                  <a:pt x="1592" y="585"/>
                </a:lnTo>
                <a:lnTo>
                  <a:pt x="1584" y="588"/>
                </a:lnTo>
                <a:lnTo>
                  <a:pt x="1579" y="593"/>
                </a:lnTo>
                <a:lnTo>
                  <a:pt x="1576" y="601"/>
                </a:lnTo>
                <a:lnTo>
                  <a:pt x="1575" y="615"/>
                </a:lnTo>
                <a:lnTo>
                  <a:pt x="1575" y="649"/>
                </a:lnTo>
                <a:lnTo>
                  <a:pt x="1575" y="662"/>
                </a:lnTo>
                <a:lnTo>
                  <a:pt x="1574" y="672"/>
                </a:lnTo>
                <a:lnTo>
                  <a:pt x="1571" y="678"/>
                </a:lnTo>
                <a:lnTo>
                  <a:pt x="1564" y="683"/>
                </a:lnTo>
                <a:lnTo>
                  <a:pt x="1556" y="687"/>
                </a:lnTo>
                <a:lnTo>
                  <a:pt x="1542" y="692"/>
                </a:lnTo>
                <a:lnTo>
                  <a:pt x="1515" y="704"/>
                </a:lnTo>
                <a:lnTo>
                  <a:pt x="1491" y="718"/>
                </a:lnTo>
                <a:lnTo>
                  <a:pt x="1470" y="735"/>
                </a:lnTo>
                <a:lnTo>
                  <a:pt x="1452" y="754"/>
                </a:lnTo>
                <a:lnTo>
                  <a:pt x="1436" y="775"/>
                </a:lnTo>
                <a:lnTo>
                  <a:pt x="1425" y="799"/>
                </a:lnTo>
                <a:lnTo>
                  <a:pt x="1417" y="826"/>
                </a:lnTo>
                <a:lnTo>
                  <a:pt x="1413" y="857"/>
                </a:lnTo>
                <a:lnTo>
                  <a:pt x="1413" y="884"/>
                </a:lnTo>
                <a:lnTo>
                  <a:pt x="1417" y="908"/>
                </a:lnTo>
                <a:lnTo>
                  <a:pt x="1425" y="930"/>
                </a:lnTo>
                <a:lnTo>
                  <a:pt x="1435" y="952"/>
                </a:lnTo>
                <a:lnTo>
                  <a:pt x="1450" y="971"/>
                </a:lnTo>
                <a:lnTo>
                  <a:pt x="1467" y="988"/>
                </a:lnTo>
                <a:lnTo>
                  <a:pt x="1486" y="1004"/>
                </a:lnTo>
                <a:lnTo>
                  <a:pt x="1508" y="1018"/>
                </a:lnTo>
                <a:lnTo>
                  <a:pt x="1537" y="1033"/>
                </a:lnTo>
                <a:lnTo>
                  <a:pt x="1567" y="1046"/>
                </a:lnTo>
                <a:lnTo>
                  <a:pt x="1597" y="1060"/>
                </a:lnTo>
                <a:lnTo>
                  <a:pt x="1627" y="1072"/>
                </a:lnTo>
                <a:lnTo>
                  <a:pt x="1650" y="1083"/>
                </a:lnTo>
                <a:lnTo>
                  <a:pt x="1670" y="1098"/>
                </a:lnTo>
                <a:lnTo>
                  <a:pt x="1682" y="1110"/>
                </a:lnTo>
                <a:lnTo>
                  <a:pt x="1690" y="1124"/>
                </a:lnTo>
                <a:lnTo>
                  <a:pt x="1695" y="1139"/>
                </a:lnTo>
                <a:lnTo>
                  <a:pt x="1695" y="1153"/>
                </a:lnTo>
                <a:lnTo>
                  <a:pt x="1690" y="1169"/>
                </a:lnTo>
                <a:lnTo>
                  <a:pt x="1682" y="1182"/>
                </a:lnTo>
                <a:lnTo>
                  <a:pt x="1671" y="1193"/>
                </a:lnTo>
                <a:lnTo>
                  <a:pt x="1656" y="1202"/>
                </a:lnTo>
                <a:lnTo>
                  <a:pt x="1631" y="1210"/>
                </a:lnTo>
                <a:lnTo>
                  <a:pt x="1606" y="1213"/>
                </a:lnTo>
                <a:lnTo>
                  <a:pt x="1580" y="1212"/>
                </a:lnTo>
                <a:lnTo>
                  <a:pt x="1540" y="1205"/>
                </a:lnTo>
                <a:lnTo>
                  <a:pt x="1501" y="1194"/>
                </a:lnTo>
                <a:lnTo>
                  <a:pt x="1464" y="1177"/>
                </a:lnTo>
                <a:lnTo>
                  <a:pt x="1453" y="1173"/>
                </a:lnTo>
                <a:lnTo>
                  <a:pt x="1445" y="1171"/>
                </a:lnTo>
                <a:lnTo>
                  <a:pt x="1438" y="1174"/>
                </a:lnTo>
                <a:lnTo>
                  <a:pt x="1433" y="1181"/>
                </a:lnTo>
                <a:lnTo>
                  <a:pt x="1428" y="1192"/>
                </a:lnTo>
                <a:lnTo>
                  <a:pt x="1420" y="1222"/>
                </a:lnTo>
                <a:lnTo>
                  <a:pt x="1411" y="1252"/>
                </a:lnTo>
                <a:lnTo>
                  <a:pt x="1408" y="1266"/>
                </a:lnTo>
                <a:lnTo>
                  <a:pt x="1408" y="1277"/>
                </a:lnTo>
                <a:lnTo>
                  <a:pt x="1411" y="1285"/>
                </a:lnTo>
                <a:lnTo>
                  <a:pt x="1419" y="1292"/>
                </a:lnTo>
                <a:lnTo>
                  <a:pt x="1432" y="1299"/>
                </a:lnTo>
                <a:lnTo>
                  <a:pt x="1466" y="1313"/>
                </a:lnTo>
                <a:lnTo>
                  <a:pt x="1501" y="1322"/>
                </a:lnTo>
                <a:lnTo>
                  <a:pt x="1536" y="1329"/>
                </a:lnTo>
                <a:lnTo>
                  <a:pt x="1550" y="1331"/>
                </a:lnTo>
                <a:lnTo>
                  <a:pt x="1559" y="1334"/>
                </a:lnTo>
                <a:lnTo>
                  <a:pt x="1563" y="1340"/>
                </a:lnTo>
                <a:lnTo>
                  <a:pt x="1565" y="1349"/>
                </a:lnTo>
                <a:lnTo>
                  <a:pt x="1565" y="1364"/>
                </a:lnTo>
                <a:lnTo>
                  <a:pt x="1565" y="1384"/>
                </a:lnTo>
                <a:lnTo>
                  <a:pt x="1567" y="1404"/>
                </a:lnTo>
                <a:lnTo>
                  <a:pt x="1569" y="1416"/>
                </a:lnTo>
                <a:lnTo>
                  <a:pt x="1573" y="1424"/>
                </a:lnTo>
                <a:lnTo>
                  <a:pt x="1581" y="1429"/>
                </a:lnTo>
                <a:lnTo>
                  <a:pt x="1593" y="1431"/>
                </a:lnTo>
                <a:lnTo>
                  <a:pt x="1651" y="1431"/>
                </a:lnTo>
                <a:lnTo>
                  <a:pt x="1662" y="1429"/>
                </a:lnTo>
                <a:lnTo>
                  <a:pt x="1669" y="1425"/>
                </a:lnTo>
                <a:lnTo>
                  <a:pt x="1674" y="1417"/>
                </a:lnTo>
                <a:lnTo>
                  <a:pt x="1675" y="1406"/>
                </a:lnTo>
                <a:lnTo>
                  <a:pt x="1676" y="1378"/>
                </a:lnTo>
                <a:lnTo>
                  <a:pt x="1675" y="1351"/>
                </a:lnTo>
                <a:lnTo>
                  <a:pt x="1677" y="1339"/>
                </a:lnTo>
                <a:lnTo>
                  <a:pt x="1681" y="1330"/>
                </a:lnTo>
                <a:lnTo>
                  <a:pt x="1689" y="1323"/>
                </a:lnTo>
                <a:lnTo>
                  <a:pt x="1701" y="1319"/>
                </a:lnTo>
                <a:lnTo>
                  <a:pt x="1731" y="1308"/>
                </a:lnTo>
                <a:lnTo>
                  <a:pt x="1758" y="1294"/>
                </a:lnTo>
                <a:lnTo>
                  <a:pt x="1782" y="1274"/>
                </a:lnTo>
                <a:lnTo>
                  <a:pt x="1804" y="1252"/>
                </a:lnTo>
                <a:lnTo>
                  <a:pt x="1822" y="1226"/>
                </a:lnTo>
                <a:lnTo>
                  <a:pt x="1835" y="1199"/>
                </a:lnTo>
                <a:lnTo>
                  <a:pt x="1842" y="1171"/>
                </a:lnTo>
                <a:lnTo>
                  <a:pt x="1845" y="1141"/>
                </a:lnTo>
                <a:lnTo>
                  <a:pt x="1844" y="1113"/>
                </a:lnTo>
                <a:lnTo>
                  <a:pt x="1838" y="1084"/>
                </a:lnTo>
                <a:lnTo>
                  <a:pt x="1827" y="1057"/>
                </a:lnTo>
                <a:lnTo>
                  <a:pt x="1811" y="1031"/>
                </a:lnTo>
                <a:lnTo>
                  <a:pt x="1793" y="1007"/>
                </a:lnTo>
                <a:lnTo>
                  <a:pt x="1770" y="986"/>
                </a:lnTo>
                <a:lnTo>
                  <a:pt x="1743" y="969"/>
                </a:lnTo>
                <a:lnTo>
                  <a:pt x="1710" y="952"/>
                </a:lnTo>
                <a:lnTo>
                  <a:pt x="1674" y="936"/>
                </a:lnTo>
                <a:lnTo>
                  <a:pt x="1640" y="921"/>
                </a:lnTo>
                <a:lnTo>
                  <a:pt x="1620" y="912"/>
                </a:lnTo>
                <a:lnTo>
                  <a:pt x="1601" y="902"/>
                </a:lnTo>
                <a:lnTo>
                  <a:pt x="1584" y="890"/>
                </a:lnTo>
                <a:lnTo>
                  <a:pt x="1572" y="877"/>
                </a:lnTo>
                <a:lnTo>
                  <a:pt x="1564" y="864"/>
                </a:lnTo>
                <a:lnTo>
                  <a:pt x="1561" y="849"/>
                </a:lnTo>
                <a:lnTo>
                  <a:pt x="1563" y="835"/>
                </a:lnTo>
                <a:lnTo>
                  <a:pt x="1571" y="822"/>
                </a:lnTo>
                <a:lnTo>
                  <a:pt x="1581" y="810"/>
                </a:lnTo>
                <a:lnTo>
                  <a:pt x="1596" y="802"/>
                </a:lnTo>
                <a:lnTo>
                  <a:pt x="1613" y="797"/>
                </a:lnTo>
                <a:lnTo>
                  <a:pt x="1630" y="795"/>
                </a:lnTo>
                <a:lnTo>
                  <a:pt x="1664" y="795"/>
                </a:lnTo>
                <a:lnTo>
                  <a:pt x="1698" y="799"/>
                </a:lnTo>
                <a:lnTo>
                  <a:pt x="1729" y="808"/>
                </a:lnTo>
                <a:lnTo>
                  <a:pt x="1761" y="821"/>
                </a:lnTo>
                <a:lnTo>
                  <a:pt x="1771" y="825"/>
                </a:lnTo>
                <a:lnTo>
                  <a:pt x="1779" y="826"/>
                </a:lnTo>
                <a:lnTo>
                  <a:pt x="1786" y="823"/>
                </a:lnTo>
                <a:lnTo>
                  <a:pt x="1791" y="817"/>
                </a:lnTo>
                <a:lnTo>
                  <a:pt x="1795" y="806"/>
                </a:lnTo>
                <a:lnTo>
                  <a:pt x="1805" y="772"/>
                </a:lnTo>
                <a:lnTo>
                  <a:pt x="1815" y="738"/>
                </a:lnTo>
                <a:lnTo>
                  <a:pt x="1818" y="727"/>
                </a:lnTo>
                <a:lnTo>
                  <a:pt x="1815" y="717"/>
                </a:lnTo>
                <a:lnTo>
                  <a:pt x="1809" y="710"/>
                </a:lnTo>
                <a:lnTo>
                  <a:pt x="1800" y="705"/>
                </a:lnTo>
                <a:lnTo>
                  <a:pt x="1773" y="695"/>
                </a:lnTo>
                <a:lnTo>
                  <a:pt x="1746" y="686"/>
                </a:lnTo>
                <a:lnTo>
                  <a:pt x="1718" y="681"/>
                </a:lnTo>
                <a:lnTo>
                  <a:pt x="1703" y="678"/>
                </a:lnTo>
                <a:lnTo>
                  <a:pt x="1691" y="675"/>
                </a:lnTo>
                <a:lnTo>
                  <a:pt x="1685" y="671"/>
                </a:lnTo>
                <a:lnTo>
                  <a:pt x="1682" y="664"/>
                </a:lnTo>
                <a:lnTo>
                  <a:pt x="1680" y="653"/>
                </a:lnTo>
                <a:lnTo>
                  <a:pt x="1680" y="638"/>
                </a:lnTo>
                <a:lnTo>
                  <a:pt x="1680" y="618"/>
                </a:lnTo>
                <a:lnTo>
                  <a:pt x="1679" y="603"/>
                </a:lnTo>
                <a:lnTo>
                  <a:pt x="1676" y="594"/>
                </a:lnTo>
                <a:lnTo>
                  <a:pt x="1670" y="588"/>
                </a:lnTo>
                <a:lnTo>
                  <a:pt x="1661" y="585"/>
                </a:lnTo>
                <a:lnTo>
                  <a:pt x="1647" y="584"/>
                </a:lnTo>
                <a:lnTo>
                  <a:pt x="1628" y="584"/>
                </a:lnTo>
                <a:lnTo>
                  <a:pt x="1605" y="584"/>
                </a:lnTo>
                <a:close/>
                <a:moveTo>
                  <a:pt x="1626" y="390"/>
                </a:moveTo>
                <a:lnTo>
                  <a:pt x="1688" y="393"/>
                </a:lnTo>
                <a:lnTo>
                  <a:pt x="1750" y="402"/>
                </a:lnTo>
                <a:lnTo>
                  <a:pt x="1809" y="417"/>
                </a:lnTo>
                <a:lnTo>
                  <a:pt x="1866" y="438"/>
                </a:lnTo>
                <a:lnTo>
                  <a:pt x="1919" y="464"/>
                </a:lnTo>
                <a:lnTo>
                  <a:pt x="1971" y="494"/>
                </a:lnTo>
                <a:lnTo>
                  <a:pt x="2018" y="531"/>
                </a:lnTo>
                <a:lnTo>
                  <a:pt x="2062" y="570"/>
                </a:lnTo>
                <a:lnTo>
                  <a:pt x="2102" y="615"/>
                </a:lnTo>
                <a:lnTo>
                  <a:pt x="2137" y="662"/>
                </a:lnTo>
                <a:lnTo>
                  <a:pt x="2168" y="712"/>
                </a:lnTo>
                <a:lnTo>
                  <a:pt x="2195" y="767"/>
                </a:lnTo>
                <a:lnTo>
                  <a:pt x="2215" y="823"/>
                </a:lnTo>
                <a:lnTo>
                  <a:pt x="2230" y="883"/>
                </a:lnTo>
                <a:lnTo>
                  <a:pt x="2240" y="944"/>
                </a:lnTo>
                <a:lnTo>
                  <a:pt x="2243" y="1007"/>
                </a:lnTo>
                <a:lnTo>
                  <a:pt x="2240" y="1071"/>
                </a:lnTo>
                <a:lnTo>
                  <a:pt x="2230" y="1131"/>
                </a:lnTo>
                <a:lnTo>
                  <a:pt x="2215" y="1191"/>
                </a:lnTo>
                <a:lnTo>
                  <a:pt x="2195" y="1247"/>
                </a:lnTo>
                <a:lnTo>
                  <a:pt x="2168" y="1302"/>
                </a:lnTo>
                <a:lnTo>
                  <a:pt x="2137" y="1352"/>
                </a:lnTo>
                <a:lnTo>
                  <a:pt x="2102" y="1400"/>
                </a:lnTo>
                <a:lnTo>
                  <a:pt x="2062" y="1444"/>
                </a:lnTo>
                <a:lnTo>
                  <a:pt x="2018" y="1483"/>
                </a:lnTo>
                <a:lnTo>
                  <a:pt x="1971" y="1520"/>
                </a:lnTo>
                <a:lnTo>
                  <a:pt x="1919" y="1550"/>
                </a:lnTo>
                <a:lnTo>
                  <a:pt x="1866" y="1576"/>
                </a:lnTo>
                <a:lnTo>
                  <a:pt x="1809" y="1597"/>
                </a:lnTo>
                <a:lnTo>
                  <a:pt x="1750" y="1613"/>
                </a:lnTo>
                <a:lnTo>
                  <a:pt x="1688" y="1622"/>
                </a:lnTo>
                <a:lnTo>
                  <a:pt x="1626" y="1625"/>
                </a:lnTo>
                <a:lnTo>
                  <a:pt x="1562" y="1622"/>
                </a:lnTo>
                <a:lnTo>
                  <a:pt x="1501" y="1613"/>
                </a:lnTo>
                <a:lnTo>
                  <a:pt x="1443" y="1597"/>
                </a:lnTo>
                <a:lnTo>
                  <a:pt x="1385" y="1576"/>
                </a:lnTo>
                <a:lnTo>
                  <a:pt x="1332" y="1550"/>
                </a:lnTo>
                <a:lnTo>
                  <a:pt x="1280" y="1520"/>
                </a:lnTo>
                <a:lnTo>
                  <a:pt x="1233" y="1483"/>
                </a:lnTo>
                <a:lnTo>
                  <a:pt x="1189" y="1444"/>
                </a:lnTo>
                <a:lnTo>
                  <a:pt x="1149" y="1400"/>
                </a:lnTo>
                <a:lnTo>
                  <a:pt x="1114" y="1352"/>
                </a:lnTo>
                <a:lnTo>
                  <a:pt x="1083" y="1302"/>
                </a:lnTo>
                <a:lnTo>
                  <a:pt x="1057" y="1247"/>
                </a:lnTo>
                <a:lnTo>
                  <a:pt x="1036" y="1191"/>
                </a:lnTo>
                <a:lnTo>
                  <a:pt x="1021" y="1131"/>
                </a:lnTo>
                <a:lnTo>
                  <a:pt x="1012" y="1071"/>
                </a:lnTo>
                <a:lnTo>
                  <a:pt x="1008" y="1007"/>
                </a:lnTo>
                <a:lnTo>
                  <a:pt x="1012" y="944"/>
                </a:lnTo>
                <a:lnTo>
                  <a:pt x="1021" y="883"/>
                </a:lnTo>
                <a:lnTo>
                  <a:pt x="1036" y="823"/>
                </a:lnTo>
                <a:lnTo>
                  <a:pt x="1057" y="767"/>
                </a:lnTo>
                <a:lnTo>
                  <a:pt x="1083" y="712"/>
                </a:lnTo>
                <a:lnTo>
                  <a:pt x="1114" y="662"/>
                </a:lnTo>
                <a:lnTo>
                  <a:pt x="1149" y="615"/>
                </a:lnTo>
                <a:lnTo>
                  <a:pt x="1189" y="570"/>
                </a:lnTo>
                <a:lnTo>
                  <a:pt x="1233" y="531"/>
                </a:lnTo>
                <a:lnTo>
                  <a:pt x="1280" y="494"/>
                </a:lnTo>
                <a:lnTo>
                  <a:pt x="1332" y="464"/>
                </a:lnTo>
                <a:lnTo>
                  <a:pt x="1385" y="438"/>
                </a:lnTo>
                <a:lnTo>
                  <a:pt x="1443" y="417"/>
                </a:lnTo>
                <a:lnTo>
                  <a:pt x="1501" y="402"/>
                </a:lnTo>
                <a:lnTo>
                  <a:pt x="1562" y="393"/>
                </a:lnTo>
                <a:lnTo>
                  <a:pt x="1626" y="390"/>
                </a:lnTo>
                <a:close/>
                <a:moveTo>
                  <a:pt x="571" y="240"/>
                </a:moveTo>
                <a:lnTo>
                  <a:pt x="575" y="266"/>
                </a:lnTo>
                <a:lnTo>
                  <a:pt x="576" y="293"/>
                </a:lnTo>
                <a:lnTo>
                  <a:pt x="573" y="335"/>
                </a:lnTo>
                <a:lnTo>
                  <a:pt x="563" y="375"/>
                </a:lnTo>
                <a:lnTo>
                  <a:pt x="548" y="414"/>
                </a:lnTo>
                <a:lnTo>
                  <a:pt x="529" y="448"/>
                </a:lnTo>
                <a:lnTo>
                  <a:pt x="505" y="480"/>
                </a:lnTo>
                <a:lnTo>
                  <a:pt x="478" y="509"/>
                </a:lnTo>
                <a:lnTo>
                  <a:pt x="446" y="533"/>
                </a:lnTo>
                <a:lnTo>
                  <a:pt x="410" y="552"/>
                </a:lnTo>
                <a:lnTo>
                  <a:pt x="373" y="566"/>
                </a:lnTo>
                <a:lnTo>
                  <a:pt x="333" y="575"/>
                </a:lnTo>
                <a:lnTo>
                  <a:pt x="290" y="578"/>
                </a:lnTo>
                <a:lnTo>
                  <a:pt x="265" y="577"/>
                </a:lnTo>
                <a:lnTo>
                  <a:pt x="240" y="573"/>
                </a:lnTo>
                <a:lnTo>
                  <a:pt x="240" y="1441"/>
                </a:lnTo>
                <a:lnTo>
                  <a:pt x="265" y="1437"/>
                </a:lnTo>
                <a:lnTo>
                  <a:pt x="290" y="1436"/>
                </a:lnTo>
                <a:lnTo>
                  <a:pt x="333" y="1439"/>
                </a:lnTo>
                <a:lnTo>
                  <a:pt x="373" y="1448"/>
                </a:lnTo>
                <a:lnTo>
                  <a:pt x="410" y="1462"/>
                </a:lnTo>
                <a:lnTo>
                  <a:pt x="446" y="1482"/>
                </a:lnTo>
                <a:lnTo>
                  <a:pt x="478" y="1506"/>
                </a:lnTo>
                <a:lnTo>
                  <a:pt x="505" y="1534"/>
                </a:lnTo>
                <a:lnTo>
                  <a:pt x="529" y="1566"/>
                </a:lnTo>
                <a:lnTo>
                  <a:pt x="548" y="1601"/>
                </a:lnTo>
                <a:lnTo>
                  <a:pt x="563" y="1639"/>
                </a:lnTo>
                <a:lnTo>
                  <a:pt x="573" y="1679"/>
                </a:lnTo>
                <a:lnTo>
                  <a:pt x="576" y="1722"/>
                </a:lnTo>
                <a:lnTo>
                  <a:pt x="574" y="1748"/>
                </a:lnTo>
                <a:lnTo>
                  <a:pt x="571" y="1774"/>
                </a:lnTo>
                <a:lnTo>
                  <a:pt x="2657" y="1774"/>
                </a:lnTo>
                <a:lnTo>
                  <a:pt x="2656" y="1757"/>
                </a:lnTo>
                <a:lnTo>
                  <a:pt x="2655" y="1739"/>
                </a:lnTo>
                <a:lnTo>
                  <a:pt x="2658" y="1696"/>
                </a:lnTo>
                <a:lnTo>
                  <a:pt x="2667" y="1656"/>
                </a:lnTo>
                <a:lnTo>
                  <a:pt x="2682" y="1618"/>
                </a:lnTo>
                <a:lnTo>
                  <a:pt x="2702" y="1583"/>
                </a:lnTo>
                <a:lnTo>
                  <a:pt x="2726" y="1551"/>
                </a:lnTo>
                <a:lnTo>
                  <a:pt x="2754" y="1523"/>
                </a:lnTo>
                <a:lnTo>
                  <a:pt x="2785" y="1499"/>
                </a:lnTo>
                <a:lnTo>
                  <a:pt x="2821" y="1479"/>
                </a:lnTo>
                <a:lnTo>
                  <a:pt x="2858" y="1465"/>
                </a:lnTo>
                <a:lnTo>
                  <a:pt x="2898" y="1456"/>
                </a:lnTo>
                <a:lnTo>
                  <a:pt x="2940" y="1453"/>
                </a:lnTo>
                <a:lnTo>
                  <a:pt x="2977" y="1455"/>
                </a:lnTo>
                <a:lnTo>
                  <a:pt x="3011" y="1462"/>
                </a:lnTo>
                <a:lnTo>
                  <a:pt x="3011" y="586"/>
                </a:lnTo>
                <a:lnTo>
                  <a:pt x="2977" y="593"/>
                </a:lnTo>
                <a:lnTo>
                  <a:pt x="2940" y="595"/>
                </a:lnTo>
                <a:lnTo>
                  <a:pt x="2898" y="592"/>
                </a:lnTo>
                <a:lnTo>
                  <a:pt x="2858" y="583"/>
                </a:lnTo>
                <a:lnTo>
                  <a:pt x="2821" y="569"/>
                </a:lnTo>
                <a:lnTo>
                  <a:pt x="2785" y="549"/>
                </a:lnTo>
                <a:lnTo>
                  <a:pt x="2754" y="526"/>
                </a:lnTo>
                <a:lnTo>
                  <a:pt x="2726" y="497"/>
                </a:lnTo>
                <a:lnTo>
                  <a:pt x="2702" y="465"/>
                </a:lnTo>
                <a:lnTo>
                  <a:pt x="2682" y="430"/>
                </a:lnTo>
                <a:lnTo>
                  <a:pt x="2667" y="393"/>
                </a:lnTo>
                <a:lnTo>
                  <a:pt x="2658" y="352"/>
                </a:lnTo>
                <a:lnTo>
                  <a:pt x="2655" y="310"/>
                </a:lnTo>
                <a:lnTo>
                  <a:pt x="2658" y="274"/>
                </a:lnTo>
                <a:lnTo>
                  <a:pt x="2664" y="240"/>
                </a:lnTo>
                <a:lnTo>
                  <a:pt x="571" y="240"/>
                </a:lnTo>
                <a:close/>
                <a:moveTo>
                  <a:pt x="281" y="0"/>
                </a:moveTo>
                <a:lnTo>
                  <a:pt x="2970" y="0"/>
                </a:lnTo>
                <a:lnTo>
                  <a:pt x="3011" y="3"/>
                </a:lnTo>
                <a:lnTo>
                  <a:pt x="3051" y="12"/>
                </a:lnTo>
                <a:lnTo>
                  <a:pt x="3089" y="26"/>
                </a:lnTo>
                <a:lnTo>
                  <a:pt x="3123" y="45"/>
                </a:lnTo>
                <a:lnTo>
                  <a:pt x="3154" y="69"/>
                </a:lnTo>
                <a:lnTo>
                  <a:pt x="3182" y="97"/>
                </a:lnTo>
                <a:lnTo>
                  <a:pt x="3207" y="128"/>
                </a:lnTo>
                <a:lnTo>
                  <a:pt x="3226" y="163"/>
                </a:lnTo>
                <a:lnTo>
                  <a:pt x="3240" y="201"/>
                </a:lnTo>
                <a:lnTo>
                  <a:pt x="3249" y="240"/>
                </a:lnTo>
                <a:lnTo>
                  <a:pt x="3252" y="282"/>
                </a:lnTo>
                <a:lnTo>
                  <a:pt x="3252" y="1734"/>
                </a:lnTo>
                <a:lnTo>
                  <a:pt x="3249" y="1775"/>
                </a:lnTo>
                <a:lnTo>
                  <a:pt x="3240" y="1815"/>
                </a:lnTo>
                <a:lnTo>
                  <a:pt x="3226" y="1853"/>
                </a:lnTo>
                <a:lnTo>
                  <a:pt x="3207" y="1887"/>
                </a:lnTo>
                <a:lnTo>
                  <a:pt x="3182" y="1918"/>
                </a:lnTo>
                <a:lnTo>
                  <a:pt x="3154" y="1947"/>
                </a:lnTo>
                <a:lnTo>
                  <a:pt x="3123" y="1970"/>
                </a:lnTo>
                <a:lnTo>
                  <a:pt x="3089" y="1990"/>
                </a:lnTo>
                <a:lnTo>
                  <a:pt x="3051" y="2004"/>
                </a:lnTo>
                <a:lnTo>
                  <a:pt x="3011" y="2012"/>
                </a:lnTo>
                <a:lnTo>
                  <a:pt x="2970" y="2016"/>
                </a:lnTo>
                <a:lnTo>
                  <a:pt x="281" y="2016"/>
                </a:lnTo>
                <a:lnTo>
                  <a:pt x="240" y="2012"/>
                </a:lnTo>
                <a:lnTo>
                  <a:pt x="200" y="2004"/>
                </a:lnTo>
                <a:lnTo>
                  <a:pt x="162" y="1990"/>
                </a:lnTo>
                <a:lnTo>
                  <a:pt x="128" y="1970"/>
                </a:lnTo>
                <a:lnTo>
                  <a:pt x="97" y="1947"/>
                </a:lnTo>
                <a:lnTo>
                  <a:pt x="69" y="1918"/>
                </a:lnTo>
                <a:lnTo>
                  <a:pt x="45" y="1887"/>
                </a:lnTo>
                <a:lnTo>
                  <a:pt x="26" y="1853"/>
                </a:lnTo>
                <a:lnTo>
                  <a:pt x="12" y="1815"/>
                </a:lnTo>
                <a:lnTo>
                  <a:pt x="3" y="1775"/>
                </a:lnTo>
                <a:lnTo>
                  <a:pt x="0" y="1734"/>
                </a:lnTo>
                <a:lnTo>
                  <a:pt x="0" y="282"/>
                </a:lnTo>
                <a:lnTo>
                  <a:pt x="3" y="240"/>
                </a:lnTo>
                <a:lnTo>
                  <a:pt x="12" y="201"/>
                </a:lnTo>
                <a:lnTo>
                  <a:pt x="26" y="163"/>
                </a:lnTo>
                <a:lnTo>
                  <a:pt x="45" y="128"/>
                </a:lnTo>
                <a:lnTo>
                  <a:pt x="69" y="97"/>
                </a:lnTo>
                <a:lnTo>
                  <a:pt x="97" y="70"/>
                </a:lnTo>
                <a:lnTo>
                  <a:pt x="128" y="45"/>
                </a:lnTo>
                <a:lnTo>
                  <a:pt x="162" y="26"/>
                </a:lnTo>
                <a:lnTo>
                  <a:pt x="200" y="12"/>
                </a:lnTo>
                <a:lnTo>
                  <a:pt x="240" y="3"/>
                </a:lnTo>
                <a:lnTo>
                  <a:pt x="2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01"/>
          <p:cNvSpPr>
            <a:spLocks noEditPoints="1"/>
          </p:cNvSpPr>
          <p:nvPr/>
        </p:nvSpPr>
        <p:spPr bwMode="auto">
          <a:xfrm>
            <a:off x="7208071" y="4989513"/>
            <a:ext cx="573088" cy="585788"/>
          </a:xfrm>
          <a:custGeom>
            <a:avLst/>
            <a:gdLst>
              <a:gd name="T0" fmla="*/ 3217 w 3252"/>
              <a:gd name="T1" fmla="*/ 3115 h 3321"/>
              <a:gd name="T2" fmla="*/ 3242 w 3252"/>
              <a:gd name="T3" fmla="*/ 3247 h 3321"/>
              <a:gd name="T4" fmla="*/ 3131 w 3252"/>
              <a:gd name="T5" fmla="*/ 3321 h 3321"/>
              <a:gd name="T6" fmla="*/ 24 w 3252"/>
              <a:gd name="T7" fmla="*/ 3267 h 3321"/>
              <a:gd name="T8" fmla="*/ 24 w 3252"/>
              <a:gd name="T9" fmla="*/ 3133 h 3321"/>
              <a:gd name="T10" fmla="*/ 124 w 3252"/>
              <a:gd name="T11" fmla="*/ 2644 h 3321"/>
              <a:gd name="T12" fmla="*/ 3231 w 3252"/>
              <a:gd name="T13" fmla="*/ 2696 h 3321"/>
              <a:gd name="T14" fmla="*/ 3231 w 3252"/>
              <a:gd name="T15" fmla="*/ 2832 h 3321"/>
              <a:gd name="T16" fmla="*/ 124 w 3252"/>
              <a:gd name="T17" fmla="*/ 2884 h 3321"/>
              <a:gd name="T18" fmla="*/ 13 w 3252"/>
              <a:gd name="T19" fmla="*/ 2810 h 3321"/>
              <a:gd name="T20" fmla="*/ 39 w 3252"/>
              <a:gd name="T21" fmla="*/ 2679 h 3321"/>
              <a:gd name="T22" fmla="*/ 3131 w 3252"/>
              <a:gd name="T23" fmla="*/ 2207 h 3321"/>
              <a:gd name="T24" fmla="*/ 3242 w 3252"/>
              <a:gd name="T25" fmla="*/ 2281 h 3321"/>
              <a:gd name="T26" fmla="*/ 3217 w 3252"/>
              <a:gd name="T27" fmla="*/ 2412 h 3321"/>
              <a:gd name="T28" fmla="*/ 100 w 3252"/>
              <a:gd name="T29" fmla="*/ 2445 h 3321"/>
              <a:gd name="T30" fmla="*/ 6 w 3252"/>
              <a:gd name="T31" fmla="*/ 2351 h 3321"/>
              <a:gd name="T32" fmla="*/ 56 w 3252"/>
              <a:gd name="T33" fmla="*/ 2227 h 3321"/>
              <a:gd name="T34" fmla="*/ 2584 w 3252"/>
              <a:gd name="T35" fmla="*/ 847 h 3321"/>
              <a:gd name="T36" fmla="*/ 2692 w 3252"/>
              <a:gd name="T37" fmla="*/ 977 h 3321"/>
              <a:gd name="T38" fmla="*/ 2634 w 3252"/>
              <a:gd name="T39" fmla="*/ 1138 h 3321"/>
              <a:gd name="T40" fmla="*/ 2464 w 3252"/>
              <a:gd name="T41" fmla="*/ 1168 h 3321"/>
              <a:gd name="T42" fmla="*/ 2356 w 3252"/>
              <a:gd name="T43" fmla="*/ 1038 h 3321"/>
              <a:gd name="T44" fmla="*/ 2413 w 3252"/>
              <a:gd name="T45" fmla="*/ 876 h 3321"/>
              <a:gd name="T46" fmla="*/ 758 w 3252"/>
              <a:gd name="T47" fmla="*/ 839 h 3321"/>
              <a:gd name="T48" fmla="*/ 888 w 3252"/>
              <a:gd name="T49" fmla="*/ 948 h 3321"/>
              <a:gd name="T50" fmla="*/ 858 w 3252"/>
              <a:gd name="T51" fmla="*/ 1117 h 3321"/>
              <a:gd name="T52" fmla="*/ 697 w 3252"/>
              <a:gd name="T53" fmla="*/ 1176 h 3321"/>
              <a:gd name="T54" fmla="*/ 568 w 3252"/>
              <a:gd name="T55" fmla="*/ 1067 h 3321"/>
              <a:gd name="T56" fmla="*/ 597 w 3252"/>
              <a:gd name="T57" fmla="*/ 897 h 3321"/>
              <a:gd name="T58" fmla="*/ 1471 w 3252"/>
              <a:gd name="T59" fmla="*/ 732 h 3321"/>
              <a:gd name="T60" fmla="*/ 1786 w 3252"/>
              <a:gd name="T61" fmla="*/ 1285 h 3321"/>
              <a:gd name="T62" fmla="*/ 1471 w 3252"/>
              <a:gd name="T63" fmla="*/ 732 h 3321"/>
              <a:gd name="T64" fmla="*/ 1921 w 3252"/>
              <a:gd name="T65" fmla="*/ 464 h 3321"/>
              <a:gd name="T66" fmla="*/ 2170 w 3252"/>
              <a:gd name="T67" fmla="*/ 713 h 3321"/>
              <a:gd name="T68" fmla="*/ 2242 w 3252"/>
              <a:gd name="T69" fmla="*/ 1071 h 3321"/>
              <a:gd name="T70" fmla="*/ 2104 w 3252"/>
              <a:gd name="T71" fmla="*/ 1400 h 3321"/>
              <a:gd name="T72" fmla="*/ 1810 w 3252"/>
              <a:gd name="T73" fmla="*/ 1597 h 3321"/>
              <a:gd name="T74" fmla="*/ 1445 w 3252"/>
              <a:gd name="T75" fmla="*/ 1597 h 3321"/>
              <a:gd name="T76" fmla="*/ 1151 w 3252"/>
              <a:gd name="T77" fmla="*/ 1400 h 3321"/>
              <a:gd name="T78" fmla="*/ 1014 w 3252"/>
              <a:gd name="T79" fmla="*/ 1071 h 3321"/>
              <a:gd name="T80" fmla="*/ 1086 w 3252"/>
              <a:gd name="T81" fmla="*/ 713 h 3321"/>
              <a:gd name="T82" fmla="*/ 1334 w 3252"/>
              <a:gd name="T83" fmla="*/ 464 h 3321"/>
              <a:gd name="T84" fmla="*/ 571 w 3252"/>
              <a:gd name="T85" fmla="*/ 240 h 3321"/>
              <a:gd name="T86" fmla="*/ 529 w 3252"/>
              <a:gd name="T87" fmla="*/ 448 h 3321"/>
              <a:gd name="T88" fmla="*/ 333 w 3252"/>
              <a:gd name="T89" fmla="*/ 575 h 3321"/>
              <a:gd name="T90" fmla="*/ 290 w 3252"/>
              <a:gd name="T91" fmla="*/ 1436 h 3321"/>
              <a:gd name="T92" fmla="*/ 505 w 3252"/>
              <a:gd name="T93" fmla="*/ 1534 h 3321"/>
              <a:gd name="T94" fmla="*/ 574 w 3252"/>
              <a:gd name="T95" fmla="*/ 1748 h 3321"/>
              <a:gd name="T96" fmla="*/ 2667 w 3252"/>
              <a:gd name="T97" fmla="*/ 1656 h 3321"/>
              <a:gd name="T98" fmla="*/ 2821 w 3252"/>
              <a:gd name="T99" fmla="*/ 1479 h 3321"/>
              <a:gd name="T100" fmla="*/ 3011 w 3252"/>
              <a:gd name="T101" fmla="*/ 586 h 3321"/>
              <a:gd name="T102" fmla="*/ 2785 w 3252"/>
              <a:gd name="T103" fmla="*/ 549 h 3321"/>
              <a:gd name="T104" fmla="*/ 2658 w 3252"/>
              <a:gd name="T105" fmla="*/ 352 h 3321"/>
              <a:gd name="T106" fmla="*/ 2970 w 3252"/>
              <a:gd name="T107" fmla="*/ 0 h 3321"/>
              <a:gd name="T108" fmla="*/ 3182 w 3252"/>
              <a:gd name="T109" fmla="*/ 97 h 3321"/>
              <a:gd name="T110" fmla="*/ 3252 w 3252"/>
              <a:gd name="T111" fmla="*/ 1734 h 3321"/>
              <a:gd name="T112" fmla="*/ 3154 w 3252"/>
              <a:gd name="T113" fmla="*/ 1947 h 3321"/>
              <a:gd name="T114" fmla="*/ 281 w 3252"/>
              <a:gd name="T115" fmla="*/ 2016 h 3321"/>
              <a:gd name="T116" fmla="*/ 69 w 3252"/>
              <a:gd name="T117" fmla="*/ 1918 h 3321"/>
              <a:gd name="T118" fmla="*/ 0 w 3252"/>
              <a:gd name="T119" fmla="*/ 282 h 3321"/>
              <a:gd name="T120" fmla="*/ 97 w 3252"/>
              <a:gd name="T121" fmla="*/ 7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52" h="3321">
                <a:moveTo>
                  <a:pt x="124" y="3080"/>
                </a:moveTo>
                <a:lnTo>
                  <a:pt x="3131" y="3080"/>
                </a:lnTo>
                <a:lnTo>
                  <a:pt x="3155" y="3083"/>
                </a:lnTo>
                <a:lnTo>
                  <a:pt x="3178" y="3090"/>
                </a:lnTo>
                <a:lnTo>
                  <a:pt x="3199" y="3101"/>
                </a:lnTo>
                <a:lnTo>
                  <a:pt x="3217" y="3115"/>
                </a:lnTo>
                <a:lnTo>
                  <a:pt x="3231" y="3133"/>
                </a:lnTo>
                <a:lnTo>
                  <a:pt x="3242" y="3153"/>
                </a:lnTo>
                <a:lnTo>
                  <a:pt x="3249" y="3176"/>
                </a:lnTo>
                <a:lnTo>
                  <a:pt x="3251" y="3200"/>
                </a:lnTo>
                <a:lnTo>
                  <a:pt x="3249" y="3224"/>
                </a:lnTo>
                <a:lnTo>
                  <a:pt x="3242" y="3247"/>
                </a:lnTo>
                <a:lnTo>
                  <a:pt x="3231" y="3267"/>
                </a:lnTo>
                <a:lnTo>
                  <a:pt x="3216" y="3286"/>
                </a:lnTo>
                <a:lnTo>
                  <a:pt x="3198" y="3300"/>
                </a:lnTo>
                <a:lnTo>
                  <a:pt x="3177" y="3311"/>
                </a:lnTo>
                <a:lnTo>
                  <a:pt x="3155" y="3318"/>
                </a:lnTo>
                <a:lnTo>
                  <a:pt x="3131" y="3321"/>
                </a:lnTo>
                <a:lnTo>
                  <a:pt x="124" y="3321"/>
                </a:lnTo>
                <a:lnTo>
                  <a:pt x="100" y="3318"/>
                </a:lnTo>
                <a:lnTo>
                  <a:pt x="77" y="3311"/>
                </a:lnTo>
                <a:lnTo>
                  <a:pt x="56" y="3300"/>
                </a:lnTo>
                <a:lnTo>
                  <a:pt x="39" y="3286"/>
                </a:lnTo>
                <a:lnTo>
                  <a:pt x="24" y="3267"/>
                </a:lnTo>
                <a:lnTo>
                  <a:pt x="13" y="3247"/>
                </a:lnTo>
                <a:lnTo>
                  <a:pt x="6" y="3224"/>
                </a:lnTo>
                <a:lnTo>
                  <a:pt x="4" y="3200"/>
                </a:lnTo>
                <a:lnTo>
                  <a:pt x="6" y="3176"/>
                </a:lnTo>
                <a:lnTo>
                  <a:pt x="13" y="3153"/>
                </a:lnTo>
                <a:lnTo>
                  <a:pt x="24" y="3133"/>
                </a:lnTo>
                <a:lnTo>
                  <a:pt x="39" y="3115"/>
                </a:lnTo>
                <a:lnTo>
                  <a:pt x="56" y="3100"/>
                </a:lnTo>
                <a:lnTo>
                  <a:pt x="77" y="3090"/>
                </a:lnTo>
                <a:lnTo>
                  <a:pt x="100" y="3083"/>
                </a:lnTo>
                <a:lnTo>
                  <a:pt x="124" y="3080"/>
                </a:lnTo>
                <a:close/>
                <a:moveTo>
                  <a:pt x="124" y="2644"/>
                </a:moveTo>
                <a:lnTo>
                  <a:pt x="3131" y="2644"/>
                </a:lnTo>
                <a:lnTo>
                  <a:pt x="3155" y="2646"/>
                </a:lnTo>
                <a:lnTo>
                  <a:pt x="3178" y="2653"/>
                </a:lnTo>
                <a:lnTo>
                  <a:pt x="3199" y="2664"/>
                </a:lnTo>
                <a:lnTo>
                  <a:pt x="3217" y="2679"/>
                </a:lnTo>
                <a:lnTo>
                  <a:pt x="3231" y="2696"/>
                </a:lnTo>
                <a:lnTo>
                  <a:pt x="3242" y="2717"/>
                </a:lnTo>
                <a:lnTo>
                  <a:pt x="3249" y="2740"/>
                </a:lnTo>
                <a:lnTo>
                  <a:pt x="3251" y="2764"/>
                </a:lnTo>
                <a:lnTo>
                  <a:pt x="3249" y="2788"/>
                </a:lnTo>
                <a:lnTo>
                  <a:pt x="3242" y="2810"/>
                </a:lnTo>
                <a:lnTo>
                  <a:pt x="3231" y="2832"/>
                </a:lnTo>
                <a:lnTo>
                  <a:pt x="3216" y="2849"/>
                </a:lnTo>
                <a:lnTo>
                  <a:pt x="3198" y="2864"/>
                </a:lnTo>
                <a:lnTo>
                  <a:pt x="3177" y="2875"/>
                </a:lnTo>
                <a:lnTo>
                  <a:pt x="3155" y="2882"/>
                </a:lnTo>
                <a:lnTo>
                  <a:pt x="3131" y="2884"/>
                </a:lnTo>
                <a:lnTo>
                  <a:pt x="124" y="2884"/>
                </a:lnTo>
                <a:lnTo>
                  <a:pt x="100" y="2882"/>
                </a:lnTo>
                <a:lnTo>
                  <a:pt x="77" y="2875"/>
                </a:lnTo>
                <a:lnTo>
                  <a:pt x="56" y="2864"/>
                </a:lnTo>
                <a:lnTo>
                  <a:pt x="39" y="2849"/>
                </a:lnTo>
                <a:lnTo>
                  <a:pt x="24" y="2832"/>
                </a:lnTo>
                <a:lnTo>
                  <a:pt x="13" y="2810"/>
                </a:lnTo>
                <a:lnTo>
                  <a:pt x="6" y="2788"/>
                </a:lnTo>
                <a:lnTo>
                  <a:pt x="4" y="2764"/>
                </a:lnTo>
                <a:lnTo>
                  <a:pt x="6" y="2740"/>
                </a:lnTo>
                <a:lnTo>
                  <a:pt x="13" y="2717"/>
                </a:lnTo>
                <a:lnTo>
                  <a:pt x="24" y="2696"/>
                </a:lnTo>
                <a:lnTo>
                  <a:pt x="39" y="2679"/>
                </a:lnTo>
                <a:lnTo>
                  <a:pt x="56" y="2664"/>
                </a:lnTo>
                <a:lnTo>
                  <a:pt x="77" y="2653"/>
                </a:lnTo>
                <a:lnTo>
                  <a:pt x="100" y="2646"/>
                </a:lnTo>
                <a:lnTo>
                  <a:pt x="124" y="2644"/>
                </a:lnTo>
                <a:close/>
                <a:moveTo>
                  <a:pt x="124" y="2207"/>
                </a:moveTo>
                <a:lnTo>
                  <a:pt x="3131" y="2207"/>
                </a:lnTo>
                <a:lnTo>
                  <a:pt x="3155" y="2209"/>
                </a:lnTo>
                <a:lnTo>
                  <a:pt x="3178" y="2216"/>
                </a:lnTo>
                <a:lnTo>
                  <a:pt x="3199" y="2227"/>
                </a:lnTo>
                <a:lnTo>
                  <a:pt x="3217" y="2242"/>
                </a:lnTo>
                <a:lnTo>
                  <a:pt x="3231" y="2259"/>
                </a:lnTo>
                <a:lnTo>
                  <a:pt x="3242" y="2281"/>
                </a:lnTo>
                <a:lnTo>
                  <a:pt x="3249" y="2303"/>
                </a:lnTo>
                <a:lnTo>
                  <a:pt x="3252" y="2327"/>
                </a:lnTo>
                <a:lnTo>
                  <a:pt x="3249" y="2351"/>
                </a:lnTo>
                <a:lnTo>
                  <a:pt x="3242" y="2373"/>
                </a:lnTo>
                <a:lnTo>
                  <a:pt x="3231" y="2395"/>
                </a:lnTo>
                <a:lnTo>
                  <a:pt x="3217" y="2412"/>
                </a:lnTo>
                <a:lnTo>
                  <a:pt x="3199" y="2427"/>
                </a:lnTo>
                <a:lnTo>
                  <a:pt x="3178" y="2438"/>
                </a:lnTo>
                <a:lnTo>
                  <a:pt x="3155" y="2445"/>
                </a:lnTo>
                <a:lnTo>
                  <a:pt x="3131" y="2447"/>
                </a:lnTo>
                <a:lnTo>
                  <a:pt x="124" y="2447"/>
                </a:lnTo>
                <a:lnTo>
                  <a:pt x="100" y="2445"/>
                </a:lnTo>
                <a:lnTo>
                  <a:pt x="77" y="2438"/>
                </a:lnTo>
                <a:lnTo>
                  <a:pt x="56" y="2427"/>
                </a:lnTo>
                <a:lnTo>
                  <a:pt x="39" y="2412"/>
                </a:lnTo>
                <a:lnTo>
                  <a:pt x="24" y="2395"/>
                </a:lnTo>
                <a:lnTo>
                  <a:pt x="13" y="2373"/>
                </a:lnTo>
                <a:lnTo>
                  <a:pt x="6" y="2351"/>
                </a:lnTo>
                <a:lnTo>
                  <a:pt x="4" y="2327"/>
                </a:lnTo>
                <a:lnTo>
                  <a:pt x="6" y="2303"/>
                </a:lnTo>
                <a:lnTo>
                  <a:pt x="13" y="2281"/>
                </a:lnTo>
                <a:lnTo>
                  <a:pt x="24" y="2259"/>
                </a:lnTo>
                <a:lnTo>
                  <a:pt x="39" y="2242"/>
                </a:lnTo>
                <a:lnTo>
                  <a:pt x="56" y="2227"/>
                </a:lnTo>
                <a:lnTo>
                  <a:pt x="77" y="2216"/>
                </a:lnTo>
                <a:lnTo>
                  <a:pt x="100" y="2209"/>
                </a:lnTo>
                <a:lnTo>
                  <a:pt x="124" y="2207"/>
                </a:lnTo>
                <a:close/>
                <a:moveTo>
                  <a:pt x="2524" y="836"/>
                </a:moveTo>
                <a:lnTo>
                  <a:pt x="2554" y="839"/>
                </a:lnTo>
                <a:lnTo>
                  <a:pt x="2584" y="847"/>
                </a:lnTo>
                <a:lnTo>
                  <a:pt x="2610" y="860"/>
                </a:lnTo>
                <a:lnTo>
                  <a:pt x="2634" y="876"/>
                </a:lnTo>
                <a:lnTo>
                  <a:pt x="2654" y="897"/>
                </a:lnTo>
                <a:lnTo>
                  <a:pt x="2671" y="920"/>
                </a:lnTo>
                <a:lnTo>
                  <a:pt x="2684" y="948"/>
                </a:lnTo>
                <a:lnTo>
                  <a:pt x="2692" y="977"/>
                </a:lnTo>
                <a:lnTo>
                  <a:pt x="2695" y="1007"/>
                </a:lnTo>
                <a:lnTo>
                  <a:pt x="2692" y="1038"/>
                </a:lnTo>
                <a:lnTo>
                  <a:pt x="2684" y="1067"/>
                </a:lnTo>
                <a:lnTo>
                  <a:pt x="2671" y="1094"/>
                </a:lnTo>
                <a:lnTo>
                  <a:pt x="2654" y="1117"/>
                </a:lnTo>
                <a:lnTo>
                  <a:pt x="2634" y="1138"/>
                </a:lnTo>
                <a:lnTo>
                  <a:pt x="2610" y="1155"/>
                </a:lnTo>
                <a:lnTo>
                  <a:pt x="2584" y="1168"/>
                </a:lnTo>
                <a:lnTo>
                  <a:pt x="2554" y="1176"/>
                </a:lnTo>
                <a:lnTo>
                  <a:pt x="2524" y="1179"/>
                </a:lnTo>
                <a:lnTo>
                  <a:pt x="2493" y="1176"/>
                </a:lnTo>
                <a:lnTo>
                  <a:pt x="2464" y="1168"/>
                </a:lnTo>
                <a:lnTo>
                  <a:pt x="2437" y="1155"/>
                </a:lnTo>
                <a:lnTo>
                  <a:pt x="2413" y="1138"/>
                </a:lnTo>
                <a:lnTo>
                  <a:pt x="2393" y="1117"/>
                </a:lnTo>
                <a:lnTo>
                  <a:pt x="2376" y="1094"/>
                </a:lnTo>
                <a:lnTo>
                  <a:pt x="2364" y="1067"/>
                </a:lnTo>
                <a:lnTo>
                  <a:pt x="2356" y="1038"/>
                </a:lnTo>
                <a:lnTo>
                  <a:pt x="2353" y="1007"/>
                </a:lnTo>
                <a:lnTo>
                  <a:pt x="2356" y="977"/>
                </a:lnTo>
                <a:lnTo>
                  <a:pt x="2364" y="948"/>
                </a:lnTo>
                <a:lnTo>
                  <a:pt x="2376" y="920"/>
                </a:lnTo>
                <a:lnTo>
                  <a:pt x="2393" y="897"/>
                </a:lnTo>
                <a:lnTo>
                  <a:pt x="2413" y="876"/>
                </a:lnTo>
                <a:lnTo>
                  <a:pt x="2437" y="860"/>
                </a:lnTo>
                <a:lnTo>
                  <a:pt x="2464" y="847"/>
                </a:lnTo>
                <a:lnTo>
                  <a:pt x="2493" y="839"/>
                </a:lnTo>
                <a:lnTo>
                  <a:pt x="2524" y="836"/>
                </a:lnTo>
                <a:close/>
                <a:moveTo>
                  <a:pt x="728" y="836"/>
                </a:moveTo>
                <a:lnTo>
                  <a:pt x="758" y="839"/>
                </a:lnTo>
                <a:lnTo>
                  <a:pt x="787" y="847"/>
                </a:lnTo>
                <a:lnTo>
                  <a:pt x="813" y="860"/>
                </a:lnTo>
                <a:lnTo>
                  <a:pt x="838" y="876"/>
                </a:lnTo>
                <a:lnTo>
                  <a:pt x="858" y="897"/>
                </a:lnTo>
                <a:lnTo>
                  <a:pt x="875" y="920"/>
                </a:lnTo>
                <a:lnTo>
                  <a:pt x="888" y="948"/>
                </a:lnTo>
                <a:lnTo>
                  <a:pt x="896" y="977"/>
                </a:lnTo>
                <a:lnTo>
                  <a:pt x="898" y="1007"/>
                </a:lnTo>
                <a:lnTo>
                  <a:pt x="896" y="1038"/>
                </a:lnTo>
                <a:lnTo>
                  <a:pt x="888" y="1067"/>
                </a:lnTo>
                <a:lnTo>
                  <a:pt x="875" y="1094"/>
                </a:lnTo>
                <a:lnTo>
                  <a:pt x="858" y="1117"/>
                </a:lnTo>
                <a:lnTo>
                  <a:pt x="838" y="1138"/>
                </a:lnTo>
                <a:lnTo>
                  <a:pt x="813" y="1155"/>
                </a:lnTo>
                <a:lnTo>
                  <a:pt x="787" y="1168"/>
                </a:lnTo>
                <a:lnTo>
                  <a:pt x="758" y="1176"/>
                </a:lnTo>
                <a:lnTo>
                  <a:pt x="728" y="1179"/>
                </a:lnTo>
                <a:lnTo>
                  <a:pt x="697" y="1176"/>
                </a:lnTo>
                <a:lnTo>
                  <a:pt x="667" y="1168"/>
                </a:lnTo>
                <a:lnTo>
                  <a:pt x="641" y="1155"/>
                </a:lnTo>
                <a:lnTo>
                  <a:pt x="617" y="1138"/>
                </a:lnTo>
                <a:lnTo>
                  <a:pt x="597" y="1117"/>
                </a:lnTo>
                <a:lnTo>
                  <a:pt x="580" y="1094"/>
                </a:lnTo>
                <a:lnTo>
                  <a:pt x="568" y="1067"/>
                </a:lnTo>
                <a:lnTo>
                  <a:pt x="559" y="1038"/>
                </a:lnTo>
                <a:lnTo>
                  <a:pt x="556" y="1007"/>
                </a:lnTo>
                <a:lnTo>
                  <a:pt x="559" y="977"/>
                </a:lnTo>
                <a:lnTo>
                  <a:pt x="568" y="948"/>
                </a:lnTo>
                <a:lnTo>
                  <a:pt x="580" y="920"/>
                </a:lnTo>
                <a:lnTo>
                  <a:pt x="597" y="897"/>
                </a:lnTo>
                <a:lnTo>
                  <a:pt x="617" y="876"/>
                </a:lnTo>
                <a:lnTo>
                  <a:pt x="641" y="860"/>
                </a:lnTo>
                <a:lnTo>
                  <a:pt x="667" y="847"/>
                </a:lnTo>
                <a:lnTo>
                  <a:pt x="697" y="839"/>
                </a:lnTo>
                <a:lnTo>
                  <a:pt x="728" y="836"/>
                </a:lnTo>
                <a:close/>
                <a:moveTo>
                  <a:pt x="1471" y="732"/>
                </a:moveTo>
                <a:lnTo>
                  <a:pt x="1352" y="851"/>
                </a:lnTo>
                <a:lnTo>
                  <a:pt x="1509" y="1008"/>
                </a:lnTo>
                <a:lnTo>
                  <a:pt x="1352" y="1166"/>
                </a:lnTo>
                <a:lnTo>
                  <a:pt x="1471" y="1285"/>
                </a:lnTo>
                <a:lnTo>
                  <a:pt x="1628" y="1127"/>
                </a:lnTo>
                <a:lnTo>
                  <a:pt x="1786" y="1285"/>
                </a:lnTo>
                <a:lnTo>
                  <a:pt x="1904" y="1166"/>
                </a:lnTo>
                <a:lnTo>
                  <a:pt x="1747" y="1008"/>
                </a:lnTo>
                <a:lnTo>
                  <a:pt x="1904" y="851"/>
                </a:lnTo>
                <a:lnTo>
                  <a:pt x="1786" y="732"/>
                </a:lnTo>
                <a:lnTo>
                  <a:pt x="1628" y="889"/>
                </a:lnTo>
                <a:lnTo>
                  <a:pt x="1471" y="732"/>
                </a:lnTo>
                <a:close/>
                <a:moveTo>
                  <a:pt x="1628" y="390"/>
                </a:moveTo>
                <a:lnTo>
                  <a:pt x="1690" y="393"/>
                </a:lnTo>
                <a:lnTo>
                  <a:pt x="1752" y="402"/>
                </a:lnTo>
                <a:lnTo>
                  <a:pt x="1810" y="417"/>
                </a:lnTo>
                <a:lnTo>
                  <a:pt x="1868" y="438"/>
                </a:lnTo>
                <a:lnTo>
                  <a:pt x="1921" y="464"/>
                </a:lnTo>
                <a:lnTo>
                  <a:pt x="1973" y="495"/>
                </a:lnTo>
                <a:lnTo>
                  <a:pt x="2020" y="531"/>
                </a:lnTo>
                <a:lnTo>
                  <a:pt x="2063" y="570"/>
                </a:lnTo>
                <a:lnTo>
                  <a:pt x="2104" y="615"/>
                </a:lnTo>
                <a:lnTo>
                  <a:pt x="2139" y="662"/>
                </a:lnTo>
                <a:lnTo>
                  <a:pt x="2170" y="713"/>
                </a:lnTo>
                <a:lnTo>
                  <a:pt x="2197" y="767"/>
                </a:lnTo>
                <a:lnTo>
                  <a:pt x="2217" y="823"/>
                </a:lnTo>
                <a:lnTo>
                  <a:pt x="2232" y="883"/>
                </a:lnTo>
                <a:lnTo>
                  <a:pt x="2242" y="945"/>
                </a:lnTo>
                <a:lnTo>
                  <a:pt x="2245" y="1007"/>
                </a:lnTo>
                <a:lnTo>
                  <a:pt x="2242" y="1071"/>
                </a:lnTo>
                <a:lnTo>
                  <a:pt x="2232" y="1131"/>
                </a:lnTo>
                <a:lnTo>
                  <a:pt x="2217" y="1191"/>
                </a:lnTo>
                <a:lnTo>
                  <a:pt x="2197" y="1247"/>
                </a:lnTo>
                <a:lnTo>
                  <a:pt x="2170" y="1302"/>
                </a:lnTo>
                <a:lnTo>
                  <a:pt x="2139" y="1352"/>
                </a:lnTo>
                <a:lnTo>
                  <a:pt x="2104" y="1400"/>
                </a:lnTo>
                <a:lnTo>
                  <a:pt x="2063" y="1444"/>
                </a:lnTo>
                <a:lnTo>
                  <a:pt x="2020" y="1483"/>
                </a:lnTo>
                <a:lnTo>
                  <a:pt x="1973" y="1520"/>
                </a:lnTo>
                <a:lnTo>
                  <a:pt x="1921" y="1550"/>
                </a:lnTo>
                <a:lnTo>
                  <a:pt x="1868" y="1576"/>
                </a:lnTo>
                <a:lnTo>
                  <a:pt x="1810" y="1597"/>
                </a:lnTo>
                <a:lnTo>
                  <a:pt x="1752" y="1613"/>
                </a:lnTo>
                <a:lnTo>
                  <a:pt x="1690" y="1622"/>
                </a:lnTo>
                <a:lnTo>
                  <a:pt x="1628" y="1625"/>
                </a:lnTo>
                <a:lnTo>
                  <a:pt x="1564" y="1622"/>
                </a:lnTo>
                <a:lnTo>
                  <a:pt x="1503" y="1613"/>
                </a:lnTo>
                <a:lnTo>
                  <a:pt x="1445" y="1597"/>
                </a:lnTo>
                <a:lnTo>
                  <a:pt x="1388" y="1576"/>
                </a:lnTo>
                <a:lnTo>
                  <a:pt x="1334" y="1550"/>
                </a:lnTo>
                <a:lnTo>
                  <a:pt x="1283" y="1520"/>
                </a:lnTo>
                <a:lnTo>
                  <a:pt x="1236" y="1483"/>
                </a:lnTo>
                <a:lnTo>
                  <a:pt x="1192" y="1444"/>
                </a:lnTo>
                <a:lnTo>
                  <a:pt x="1151" y="1400"/>
                </a:lnTo>
                <a:lnTo>
                  <a:pt x="1116" y="1352"/>
                </a:lnTo>
                <a:lnTo>
                  <a:pt x="1086" y="1302"/>
                </a:lnTo>
                <a:lnTo>
                  <a:pt x="1059" y="1247"/>
                </a:lnTo>
                <a:lnTo>
                  <a:pt x="1038" y="1191"/>
                </a:lnTo>
                <a:lnTo>
                  <a:pt x="1023" y="1131"/>
                </a:lnTo>
                <a:lnTo>
                  <a:pt x="1014" y="1071"/>
                </a:lnTo>
                <a:lnTo>
                  <a:pt x="1010" y="1007"/>
                </a:lnTo>
                <a:lnTo>
                  <a:pt x="1014" y="945"/>
                </a:lnTo>
                <a:lnTo>
                  <a:pt x="1023" y="883"/>
                </a:lnTo>
                <a:lnTo>
                  <a:pt x="1038" y="823"/>
                </a:lnTo>
                <a:lnTo>
                  <a:pt x="1059" y="767"/>
                </a:lnTo>
                <a:lnTo>
                  <a:pt x="1086" y="713"/>
                </a:lnTo>
                <a:lnTo>
                  <a:pt x="1116" y="662"/>
                </a:lnTo>
                <a:lnTo>
                  <a:pt x="1151" y="615"/>
                </a:lnTo>
                <a:lnTo>
                  <a:pt x="1192" y="570"/>
                </a:lnTo>
                <a:lnTo>
                  <a:pt x="1236" y="531"/>
                </a:lnTo>
                <a:lnTo>
                  <a:pt x="1283" y="495"/>
                </a:lnTo>
                <a:lnTo>
                  <a:pt x="1334" y="464"/>
                </a:lnTo>
                <a:lnTo>
                  <a:pt x="1388" y="438"/>
                </a:lnTo>
                <a:lnTo>
                  <a:pt x="1445" y="417"/>
                </a:lnTo>
                <a:lnTo>
                  <a:pt x="1503" y="402"/>
                </a:lnTo>
                <a:lnTo>
                  <a:pt x="1564" y="393"/>
                </a:lnTo>
                <a:lnTo>
                  <a:pt x="1628" y="390"/>
                </a:lnTo>
                <a:close/>
                <a:moveTo>
                  <a:pt x="571" y="240"/>
                </a:moveTo>
                <a:lnTo>
                  <a:pt x="575" y="266"/>
                </a:lnTo>
                <a:lnTo>
                  <a:pt x="576" y="293"/>
                </a:lnTo>
                <a:lnTo>
                  <a:pt x="573" y="335"/>
                </a:lnTo>
                <a:lnTo>
                  <a:pt x="563" y="375"/>
                </a:lnTo>
                <a:lnTo>
                  <a:pt x="548" y="414"/>
                </a:lnTo>
                <a:lnTo>
                  <a:pt x="529" y="448"/>
                </a:lnTo>
                <a:lnTo>
                  <a:pt x="505" y="480"/>
                </a:lnTo>
                <a:lnTo>
                  <a:pt x="478" y="509"/>
                </a:lnTo>
                <a:lnTo>
                  <a:pt x="446" y="533"/>
                </a:lnTo>
                <a:lnTo>
                  <a:pt x="410" y="552"/>
                </a:lnTo>
                <a:lnTo>
                  <a:pt x="373" y="566"/>
                </a:lnTo>
                <a:lnTo>
                  <a:pt x="333" y="575"/>
                </a:lnTo>
                <a:lnTo>
                  <a:pt x="290" y="578"/>
                </a:lnTo>
                <a:lnTo>
                  <a:pt x="265" y="577"/>
                </a:lnTo>
                <a:lnTo>
                  <a:pt x="240" y="573"/>
                </a:lnTo>
                <a:lnTo>
                  <a:pt x="240" y="1441"/>
                </a:lnTo>
                <a:lnTo>
                  <a:pt x="265" y="1437"/>
                </a:lnTo>
                <a:lnTo>
                  <a:pt x="290" y="1436"/>
                </a:lnTo>
                <a:lnTo>
                  <a:pt x="333" y="1439"/>
                </a:lnTo>
                <a:lnTo>
                  <a:pt x="373" y="1448"/>
                </a:lnTo>
                <a:lnTo>
                  <a:pt x="410" y="1462"/>
                </a:lnTo>
                <a:lnTo>
                  <a:pt x="446" y="1482"/>
                </a:lnTo>
                <a:lnTo>
                  <a:pt x="478" y="1506"/>
                </a:lnTo>
                <a:lnTo>
                  <a:pt x="505" y="1534"/>
                </a:lnTo>
                <a:lnTo>
                  <a:pt x="529" y="1566"/>
                </a:lnTo>
                <a:lnTo>
                  <a:pt x="548" y="1601"/>
                </a:lnTo>
                <a:lnTo>
                  <a:pt x="563" y="1639"/>
                </a:lnTo>
                <a:lnTo>
                  <a:pt x="573" y="1679"/>
                </a:lnTo>
                <a:lnTo>
                  <a:pt x="576" y="1722"/>
                </a:lnTo>
                <a:lnTo>
                  <a:pt x="574" y="1748"/>
                </a:lnTo>
                <a:lnTo>
                  <a:pt x="571" y="1774"/>
                </a:lnTo>
                <a:lnTo>
                  <a:pt x="2657" y="1774"/>
                </a:lnTo>
                <a:lnTo>
                  <a:pt x="2656" y="1757"/>
                </a:lnTo>
                <a:lnTo>
                  <a:pt x="2655" y="1739"/>
                </a:lnTo>
                <a:lnTo>
                  <a:pt x="2658" y="1696"/>
                </a:lnTo>
                <a:lnTo>
                  <a:pt x="2667" y="1656"/>
                </a:lnTo>
                <a:lnTo>
                  <a:pt x="2682" y="1618"/>
                </a:lnTo>
                <a:lnTo>
                  <a:pt x="2702" y="1583"/>
                </a:lnTo>
                <a:lnTo>
                  <a:pt x="2726" y="1551"/>
                </a:lnTo>
                <a:lnTo>
                  <a:pt x="2754" y="1523"/>
                </a:lnTo>
                <a:lnTo>
                  <a:pt x="2785" y="1499"/>
                </a:lnTo>
                <a:lnTo>
                  <a:pt x="2821" y="1479"/>
                </a:lnTo>
                <a:lnTo>
                  <a:pt x="2858" y="1465"/>
                </a:lnTo>
                <a:lnTo>
                  <a:pt x="2898" y="1456"/>
                </a:lnTo>
                <a:lnTo>
                  <a:pt x="2940" y="1453"/>
                </a:lnTo>
                <a:lnTo>
                  <a:pt x="2977" y="1455"/>
                </a:lnTo>
                <a:lnTo>
                  <a:pt x="3011" y="1462"/>
                </a:lnTo>
                <a:lnTo>
                  <a:pt x="3011" y="586"/>
                </a:lnTo>
                <a:lnTo>
                  <a:pt x="2977" y="593"/>
                </a:lnTo>
                <a:lnTo>
                  <a:pt x="2940" y="595"/>
                </a:lnTo>
                <a:lnTo>
                  <a:pt x="2898" y="592"/>
                </a:lnTo>
                <a:lnTo>
                  <a:pt x="2858" y="583"/>
                </a:lnTo>
                <a:lnTo>
                  <a:pt x="2821" y="569"/>
                </a:lnTo>
                <a:lnTo>
                  <a:pt x="2785" y="549"/>
                </a:lnTo>
                <a:lnTo>
                  <a:pt x="2754" y="526"/>
                </a:lnTo>
                <a:lnTo>
                  <a:pt x="2726" y="497"/>
                </a:lnTo>
                <a:lnTo>
                  <a:pt x="2702" y="465"/>
                </a:lnTo>
                <a:lnTo>
                  <a:pt x="2682" y="430"/>
                </a:lnTo>
                <a:lnTo>
                  <a:pt x="2667" y="393"/>
                </a:lnTo>
                <a:lnTo>
                  <a:pt x="2658" y="352"/>
                </a:lnTo>
                <a:lnTo>
                  <a:pt x="2655" y="310"/>
                </a:lnTo>
                <a:lnTo>
                  <a:pt x="2658" y="274"/>
                </a:lnTo>
                <a:lnTo>
                  <a:pt x="2664" y="240"/>
                </a:lnTo>
                <a:lnTo>
                  <a:pt x="571" y="240"/>
                </a:lnTo>
                <a:close/>
                <a:moveTo>
                  <a:pt x="281" y="0"/>
                </a:moveTo>
                <a:lnTo>
                  <a:pt x="2970" y="0"/>
                </a:lnTo>
                <a:lnTo>
                  <a:pt x="3011" y="3"/>
                </a:lnTo>
                <a:lnTo>
                  <a:pt x="3051" y="12"/>
                </a:lnTo>
                <a:lnTo>
                  <a:pt x="3089" y="26"/>
                </a:lnTo>
                <a:lnTo>
                  <a:pt x="3123" y="45"/>
                </a:lnTo>
                <a:lnTo>
                  <a:pt x="3154" y="69"/>
                </a:lnTo>
                <a:lnTo>
                  <a:pt x="3182" y="97"/>
                </a:lnTo>
                <a:lnTo>
                  <a:pt x="3207" y="128"/>
                </a:lnTo>
                <a:lnTo>
                  <a:pt x="3226" y="163"/>
                </a:lnTo>
                <a:lnTo>
                  <a:pt x="3240" y="201"/>
                </a:lnTo>
                <a:lnTo>
                  <a:pt x="3249" y="240"/>
                </a:lnTo>
                <a:lnTo>
                  <a:pt x="3252" y="282"/>
                </a:lnTo>
                <a:lnTo>
                  <a:pt x="3252" y="1734"/>
                </a:lnTo>
                <a:lnTo>
                  <a:pt x="3249" y="1775"/>
                </a:lnTo>
                <a:lnTo>
                  <a:pt x="3240" y="1815"/>
                </a:lnTo>
                <a:lnTo>
                  <a:pt x="3226" y="1853"/>
                </a:lnTo>
                <a:lnTo>
                  <a:pt x="3207" y="1887"/>
                </a:lnTo>
                <a:lnTo>
                  <a:pt x="3182" y="1918"/>
                </a:lnTo>
                <a:lnTo>
                  <a:pt x="3154" y="1947"/>
                </a:lnTo>
                <a:lnTo>
                  <a:pt x="3123" y="1970"/>
                </a:lnTo>
                <a:lnTo>
                  <a:pt x="3089" y="1990"/>
                </a:lnTo>
                <a:lnTo>
                  <a:pt x="3051" y="2004"/>
                </a:lnTo>
                <a:lnTo>
                  <a:pt x="3011" y="2012"/>
                </a:lnTo>
                <a:lnTo>
                  <a:pt x="2970" y="2016"/>
                </a:lnTo>
                <a:lnTo>
                  <a:pt x="281" y="2016"/>
                </a:lnTo>
                <a:lnTo>
                  <a:pt x="240" y="2012"/>
                </a:lnTo>
                <a:lnTo>
                  <a:pt x="200" y="2004"/>
                </a:lnTo>
                <a:lnTo>
                  <a:pt x="162" y="1990"/>
                </a:lnTo>
                <a:lnTo>
                  <a:pt x="128" y="1970"/>
                </a:lnTo>
                <a:lnTo>
                  <a:pt x="97" y="1947"/>
                </a:lnTo>
                <a:lnTo>
                  <a:pt x="69" y="1918"/>
                </a:lnTo>
                <a:lnTo>
                  <a:pt x="45" y="1887"/>
                </a:lnTo>
                <a:lnTo>
                  <a:pt x="26" y="1853"/>
                </a:lnTo>
                <a:lnTo>
                  <a:pt x="12" y="1815"/>
                </a:lnTo>
                <a:lnTo>
                  <a:pt x="3" y="1775"/>
                </a:lnTo>
                <a:lnTo>
                  <a:pt x="0" y="1734"/>
                </a:lnTo>
                <a:lnTo>
                  <a:pt x="0" y="282"/>
                </a:lnTo>
                <a:lnTo>
                  <a:pt x="3" y="240"/>
                </a:lnTo>
                <a:lnTo>
                  <a:pt x="12" y="201"/>
                </a:lnTo>
                <a:lnTo>
                  <a:pt x="26" y="163"/>
                </a:lnTo>
                <a:lnTo>
                  <a:pt x="45" y="128"/>
                </a:lnTo>
                <a:lnTo>
                  <a:pt x="69" y="97"/>
                </a:lnTo>
                <a:lnTo>
                  <a:pt x="97" y="70"/>
                </a:lnTo>
                <a:lnTo>
                  <a:pt x="128" y="45"/>
                </a:lnTo>
                <a:lnTo>
                  <a:pt x="162" y="26"/>
                </a:lnTo>
                <a:lnTo>
                  <a:pt x="200" y="12"/>
                </a:lnTo>
                <a:lnTo>
                  <a:pt x="240" y="3"/>
                </a:lnTo>
                <a:lnTo>
                  <a:pt x="2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06"/>
          <p:cNvSpPr>
            <a:spLocks noEditPoints="1"/>
          </p:cNvSpPr>
          <p:nvPr/>
        </p:nvSpPr>
        <p:spPr bwMode="auto">
          <a:xfrm>
            <a:off x="8143565" y="4989513"/>
            <a:ext cx="573088" cy="585788"/>
          </a:xfrm>
          <a:custGeom>
            <a:avLst/>
            <a:gdLst>
              <a:gd name="T0" fmla="*/ 3242 w 3252"/>
              <a:gd name="T1" fmla="*/ 3153 h 3321"/>
              <a:gd name="T2" fmla="*/ 3177 w 3252"/>
              <a:gd name="T3" fmla="*/ 3311 h 3321"/>
              <a:gd name="T4" fmla="*/ 24 w 3252"/>
              <a:gd name="T5" fmla="*/ 3267 h 3321"/>
              <a:gd name="T6" fmla="*/ 56 w 3252"/>
              <a:gd name="T7" fmla="*/ 3100 h 3321"/>
              <a:gd name="T8" fmla="*/ 3199 w 3252"/>
              <a:gd name="T9" fmla="*/ 2664 h 3321"/>
              <a:gd name="T10" fmla="*/ 3231 w 3252"/>
              <a:gd name="T11" fmla="*/ 2832 h 3321"/>
              <a:gd name="T12" fmla="*/ 77 w 3252"/>
              <a:gd name="T13" fmla="*/ 2875 h 3321"/>
              <a:gd name="T14" fmla="*/ 13 w 3252"/>
              <a:gd name="T15" fmla="*/ 2717 h 3321"/>
              <a:gd name="T16" fmla="*/ 3131 w 3252"/>
              <a:gd name="T17" fmla="*/ 2207 h 3321"/>
              <a:gd name="T18" fmla="*/ 3252 w 3252"/>
              <a:gd name="T19" fmla="*/ 2327 h 3321"/>
              <a:gd name="T20" fmla="*/ 3131 w 3252"/>
              <a:gd name="T21" fmla="*/ 2447 h 3321"/>
              <a:gd name="T22" fmla="*/ 6 w 3252"/>
              <a:gd name="T23" fmla="*/ 2351 h 3321"/>
              <a:gd name="T24" fmla="*/ 100 w 3252"/>
              <a:gd name="T25" fmla="*/ 2209 h 3321"/>
              <a:gd name="T26" fmla="*/ 2671 w 3252"/>
              <a:gd name="T27" fmla="*/ 920 h 3321"/>
              <a:gd name="T28" fmla="*/ 2634 w 3252"/>
              <a:gd name="T29" fmla="*/ 1138 h 3321"/>
              <a:gd name="T30" fmla="*/ 2413 w 3252"/>
              <a:gd name="T31" fmla="*/ 1138 h 3321"/>
              <a:gd name="T32" fmla="*/ 2376 w 3252"/>
              <a:gd name="T33" fmla="*/ 920 h 3321"/>
              <a:gd name="T34" fmla="*/ 758 w 3252"/>
              <a:gd name="T35" fmla="*/ 839 h 3321"/>
              <a:gd name="T36" fmla="*/ 898 w 3252"/>
              <a:gd name="T37" fmla="*/ 1007 h 3321"/>
              <a:gd name="T38" fmla="*/ 758 w 3252"/>
              <a:gd name="T39" fmla="*/ 1176 h 3321"/>
              <a:gd name="T40" fmla="*/ 568 w 3252"/>
              <a:gd name="T41" fmla="*/ 1067 h 3321"/>
              <a:gd name="T42" fmla="*/ 641 w 3252"/>
              <a:gd name="T43" fmla="*/ 860 h 3321"/>
              <a:gd name="T44" fmla="*/ 1762 w 3252"/>
              <a:gd name="T45" fmla="*/ 800 h 3321"/>
              <a:gd name="T46" fmla="*/ 1872 w 3252"/>
              <a:gd name="T47" fmla="*/ 1044 h 3321"/>
              <a:gd name="T48" fmla="*/ 1699 w 3252"/>
              <a:gd name="T49" fmla="*/ 1245 h 3321"/>
              <a:gd name="T50" fmla="*/ 1442 w 3252"/>
              <a:gd name="T51" fmla="*/ 1171 h 3321"/>
              <a:gd name="T52" fmla="*/ 1403 w 3252"/>
              <a:gd name="T53" fmla="*/ 903 h 3321"/>
              <a:gd name="T54" fmla="*/ 1628 w 3252"/>
              <a:gd name="T55" fmla="*/ 761 h 3321"/>
              <a:gd name="T56" fmla="*/ 1321 w 3252"/>
              <a:gd name="T57" fmla="*/ 734 h 3321"/>
              <a:gd name="T58" fmla="*/ 1229 w 3252"/>
              <a:gd name="T59" fmla="*/ 1108 h 3321"/>
              <a:gd name="T60" fmla="*/ 1480 w 3252"/>
              <a:gd name="T61" fmla="*/ 1392 h 3321"/>
              <a:gd name="T62" fmla="*/ 1849 w 3252"/>
              <a:gd name="T63" fmla="*/ 1355 h 3321"/>
              <a:gd name="T64" fmla="*/ 2037 w 3252"/>
              <a:gd name="T65" fmla="*/ 1056 h 3321"/>
              <a:gd name="T66" fmla="*/ 1919 w 3252"/>
              <a:gd name="T67" fmla="*/ 715 h 3321"/>
              <a:gd name="T68" fmla="*/ 1628 w 3252"/>
              <a:gd name="T69" fmla="*/ 392 h 3321"/>
              <a:gd name="T70" fmla="*/ 2062 w 3252"/>
              <a:gd name="T71" fmla="*/ 572 h 3321"/>
              <a:gd name="T72" fmla="*/ 2243 w 3252"/>
              <a:gd name="T73" fmla="*/ 1007 h 3321"/>
              <a:gd name="T74" fmla="*/ 2062 w 3252"/>
              <a:gd name="T75" fmla="*/ 1442 h 3321"/>
              <a:gd name="T76" fmla="*/ 1628 w 3252"/>
              <a:gd name="T77" fmla="*/ 1623 h 3321"/>
              <a:gd name="T78" fmla="*/ 1193 w 3252"/>
              <a:gd name="T79" fmla="*/ 1442 h 3321"/>
              <a:gd name="T80" fmla="*/ 1012 w 3252"/>
              <a:gd name="T81" fmla="*/ 1007 h 3321"/>
              <a:gd name="T82" fmla="*/ 1193 w 3252"/>
              <a:gd name="T83" fmla="*/ 572 h 3321"/>
              <a:gd name="T84" fmla="*/ 1628 w 3252"/>
              <a:gd name="T85" fmla="*/ 392 h 3321"/>
              <a:gd name="T86" fmla="*/ 505 w 3252"/>
              <a:gd name="T87" fmla="*/ 480 h 3321"/>
              <a:gd name="T88" fmla="*/ 240 w 3252"/>
              <a:gd name="T89" fmla="*/ 573 h 3321"/>
              <a:gd name="T90" fmla="*/ 478 w 3252"/>
              <a:gd name="T91" fmla="*/ 1506 h 3321"/>
              <a:gd name="T92" fmla="*/ 571 w 3252"/>
              <a:gd name="T93" fmla="*/ 1774 h 3321"/>
              <a:gd name="T94" fmla="*/ 2726 w 3252"/>
              <a:gd name="T95" fmla="*/ 1551 h 3321"/>
              <a:gd name="T96" fmla="*/ 3011 w 3252"/>
              <a:gd name="T97" fmla="*/ 1462 h 3321"/>
              <a:gd name="T98" fmla="*/ 2754 w 3252"/>
              <a:gd name="T99" fmla="*/ 526 h 3321"/>
              <a:gd name="T100" fmla="*/ 2664 w 3252"/>
              <a:gd name="T101" fmla="*/ 240 h 3321"/>
              <a:gd name="T102" fmla="*/ 3154 w 3252"/>
              <a:gd name="T103" fmla="*/ 69 h 3321"/>
              <a:gd name="T104" fmla="*/ 3249 w 3252"/>
              <a:gd name="T105" fmla="*/ 1775 h 3321"/>
              <a:gd name="T106" fmla="*/ 3051 w 3252"/>
              <a:gd name="T107" fmla="*/ 2004 h 3321"/>
              <a:gd name="T108" fmla="*/ 97 w 3252"/>
              <a:gd name="T109" fmla="*/ 1947 h 3321"/>
              <a:gd name="T110" fmla="*/ 3 w 3252"/>
              <a:gd name="T111" fmla="*/ 240 h 3321"/>
              <a:gd name="T112" fmla="*/ 200 w 3252"/>
              <a:gd name="T113" fmla="*/ 12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52" h="3321">
                <a:moveTo>
                  <a:pt x="124" y="3080"/>
                </a:moveTo>
                <a:lnTo>
                  <a:pt x="3131" y="3080"/>
                </a:lnTo>
                <a:lnTo>
                  <a:pt x="3155" y="3083"/>
                </a:lnTo>
                <a:lnTo>
                  <a:pt x="3178" y="3090"/>
                </a:lnTo>
                <a:lnTo>
                  <a:pt x="3199" y="3101"/>
                </a:lnTo>
                <a:lnTo>
                  <a:pt x="3217" y="3115"/>
                </a:lnTo>
                <a:lnTo>
                  <a:pt x="3231" y="3133"/>
                </a:lnTo>
                <a:lnTo>
                  <a:pt x="3242" y="3153"/>
                </a:lnTo>
                <a:lnTo>
                  <a:pt x="3249" y="3176"/>
                </a:lnTo>
                <a:lnTo>
                  <a:pt x="3251" y="3200"/>
                </a:lnTo>
                <a:lnTo>
                  <a:pt x="3249" y="3224"/>
                </a:lnTo>
                <a:lnTo>
                  <a:pt x="3242" y="3247"/>
                </a:lnTo>
                <a:lnTo>
                  <a:pt x="3231" y="3267"/>
                </a:lnTo>
                <a:lnTo>
                  <a:pt x="3216" y="3286"/>
                </a:lnTo>
                <a:lnTo>
                  <a:pt x="3198" y="3300"/>
                </a:lnTo>
                <a:lnTo>
                  <a:pt x="3177" y="3311"/>
                </a:lnTo>
                <a:lnTo>
                  <a:pt x="3155" y="3318"/>
                </a:lnTo>
                <a:lnTo>
                  <a:pt x="3131" y="3321"/>
                </a:lnTo>
                <a:lnTo>
                  <a:pt x="124" y="3321"/>
                </a:lnTo>
                <a:lnTo>
                  <a:pt x="100" y="3318"/>
                </a:lnTo>
                <a:lnTo>
                  <a:pt x="77" y="3311"/>
                </a:lnTo>
                <a:lnTo>
                  <a:pt x="56" y="3300"/>
                </a:lnTo>
                <a:lnTo>
                  <a:pt x="39" y="3286"/>
                </a:lnTo>
                <a:lnTo>
                  <a:pt x="24" y="3267"/>
                </a:lnTo>
                <a:lnTo>
                  <a:pt x="13" y="3247"/>
                </a:lnTo>
                <a:lnTo>
                  <a:pt x="6" y="3224"/>
                </a:lnTo>
                <a:lnTo>
                  <a:pt x="4" y="3200"/>
                </a:lnTo>
                <a:lnTo>
                  <a:pt x="6" y="3176"/>
                </a:lnTo>
                <a:lnTo>
                  <a:pt x="13" y="3153"/>
                </a:lnTo>
                <a:lnTo>
                  <a:pt x="24" y="3133"/>
                </a:lnTo>
                <a:lnTo>
                  <a:pt x="39" y="3115"/>
                </a:lnTo>
                <a:lnTo>
                  <a:pt x="56" y="3100"/>
                </a:lnTo>
                <a:lnTo>
                  <a:pt x="77" y="3090"/>
                </a:lnTo>
                <a:lnTo>
                  <a:pt x="100" y="3083"/>
                </a:lnTo>
                <a:lnTo>
                  <a:pt x="124" y="3080"/>
                </a:lnTo>
                <a:close/>
                <a:moveTo>
                  <a:pt x="124" y="2644"/>
                </a:moveTo>
                <a:lnTo>
                  <a:pt x="3131" y="2644"/>
                </a:lnTo>
                <a:lnTo>
                  <a:pt x="3155" y="2646"/>
                </a:lnTo>
                <a:lnTo>
                  <a:pt x="3178" y="2653"/>
                </a:lnTo>
                <a:lnTo>
                  <a:pt x="3199" y="2664"/>
                </a:lnTo>
                <a:lnTo>
                  <a:pt x="3216" y="2679"/>
                </a:lnTo>
                <a:lnTo>
                  <a:pt x="3231" y="2696"/>
                </a:lnTo>
                <a:lnTo>
                  <a:pt x="3242" y="2717"/>
                </a:lnTo>
                <a:lnTo>
                  <a:pt x="3249" y="2740"/>
                </a:lnTo>
                <a:lnTo>
                  <a:pt x="3251" y="2764"/>
                </a:lnTo>
                <a:lnTo>
                  <a:pt x="3249" y="2788"/>
                </a:lnTo>
                <a:lnTo>
                  <a:pt x="3242" y="2810"/>
                </a:lnTo>
                <a:lnTo>
                  <a:pt x="3231" y="2832"/>
                </a:lnTo>
                <a:lnTo>
                  <a:pt x="3216" y="2849"/>
                </a:lnTo>
                <a:lnTo>
                  <a:pt x="3198" y="2864"/>
                </a:lnTo>
                <a:lnTo>
                  <a:pt x="3177" y="2875"/>
                </a:lnTo>
                <a:lnTo>
                  <a:pt x="3155" y="2882"/>
                </a:lnTo>
                <a:lnTo>
                  <a:pt x="3131" y="2884"/>
                </a:lnTo>
                <a:lnTo>
                  <a:pt x="124" y="2884"/>
                </a:lnTo>
                <a:lnTo>
                  <a:pt x="100" y="2882"/>
                </a:lnTo>
                <a:lnTo>
                  <a:pt x="77" y="2875"/>
                </a:lnTo>
                <a:lnTo>
                  <a:pt x="56" y="2864"/>
                </a:lnTo>
                <a:lnTo>
                  <a:pt x="39" y="2849"/>
                </a:lnTo>
                <a:lnTo>
                  <a:pt x="24" y="2832"/>
                </a:lnTo>
                <a:lnTo>
                  <a:pt x="13" y="2810"/>
                </a:lnTo>
                <a:lnTo>
                  <a:pt x="6" y="2788"/>
                </a:lnTo>
                <a:lnTo>
                  <a:pt x="4" y="2764"/>
                </a:lnTo>
                <a:lnTo>
                  <a:pt x="6" y="2740"/>
                </a:lnTo>
                <a:lnTo>
                  <a:pt x="13" y="2717"/>
                </a:lnTo>
                <a:lnTo>
                  <a:pt x="24" y="2696"/>
                </a:lnTo>
                <a:lnTo>
                  <a:pt x="39" y="2679"/>
                </a:lnTo>
                <a:lnTo>
                  <a:pt x="56" y="2664"/>
                </a:lnTo>
                <a:lnTo>
                  <a:pt x="77" y="2653"/>
                </a:lnTo>
                <a:lnTo>
                  <a:pt x="100" y="2646"/>
                </a:lnTo>
                <a:lnTo>
                  <a:pt x="124" y="2644"/>
                </a:lnTo>
                <a:close/>
                <a:moveTo>
                  <a:pt x="124" y="2207"/>
                </a:moveTo>
                <a:lnTo>
                  <a:pt x="3131" y="2207"/>
                </a:lnTo>
                <a:lnTo>
                  <a:pt x="3155" y="2209"/>
                </a:lnTo>
                <a:lnTo>
                  <a:pt x="3178" y="2216"/>
                </a:lnTo>
                <a:lnTo>
                  <a:pt x="3199" y="2227"/>
                </a:lnTo>
                <a:lnTo>
                  <a:pt x="3217" y="2242"/>
                </a:lnTo>
                <a:lnTo>
                  <a:pt x="3231" y="2259"/>
                </a:lnTo>
                <a:lnTo>
                  <a:pt x="3242" y="2281"/>
                </a:lnTo>
                <a:lnTo>
                  <a:pt x="3249" y="2303"/>
                </a:lnTo>
                <a:lnTo>
                  <a:pt x="3252" y="2327"/>
                </a:lnTo>
                <a:lnTo>
                  <a:pt x="3249" y="2351"/>
                </a:lnTo>
                <a:lnTo>
                  <a:pt x="3242" y="2373"/>
                </a:lnTo>
                <a:lnTo>
                  <a:pt x="3231" y="2395"/>
                </a:lnTo>
                <a:lnTo>
                  <a:pt x="3217" y="2412"/>
                </a:lnTo>
                <a:lnTo>
                  <a:pt x="3199" y="2427"/>
                </a:lnTo>
                <a:lnTo>
                  <a:pt x="3178" y="2438"/>
                </a:lnTo>
                <a:lnTo>
                  <a:pt x="3155" y="2445"/>
                </a:lnTo>
                <a:lnTo>
                  <a:pt x="3131" y="2447"/>
                </a:lnTo>
                <a:lnTo>
                  <a:pt x="124" y="2447"/>
                </a:lnTo>
                <a:lnTo>
                  <a:pt x="100" y="2445"/>
                </a:lnTo>
                <a:lnTo>
                  <a:pt x="77" y="2438"/>
                </a:lnTo>
                <a:lnTo>
                  <a:pt x="56" y="2427"/>
                </a:lnTo>
                <a:lnTo>
                  <a:pt x="39" y="2412"/>
                </a:lnTo>
                <a:lnTo>
                  <a:pt x="24" y="2395"/>
                </a:lnTo>
                <a:lnTo>
                  <a:pt x="13" y="2373"/>
                </a:lnTo>
                <a:lnTo>
                  <a:pt x="6" y="2351"/>
                </a:lnTo>
                <a:lnTo>
                  <a:pt x="4" y="2327"/>
                </a:lnTo>
                <a:lnTo>
                  <a:pt x="6" y="2303"/>
                </a:lnTo>
                <a:lnTo>
                  <a:pt x="13" y="2281"/>
                </a:lnTo>
                <a:lnTo>
                  <a:pt x="24" y="2259"/>
                </a:lnTo>
                <a:lnTo>
                  <a:pt x="39" y="2242"/>
                </a:lnTo>
                <a:lnTo>
                  <a:pt x="56" y="2227"/>
                </a:lnTo>
                <a:lnTo>
                  <a:pt x="77" y="2216"/>
                </a:lnTo>
                <a:lnTo>
                  <a:pt x="100" y="2209"/>
                </a:lnTo>
                <a:lnTo>
                  <a:pt x="124" y="2207"/>
                </a:lnTo>
                <a:close/>
                <a:moveTo>
                  <a:pt x="2524" y="836"/>
                </a:moveTo>
                <a:lnTo>
                  <a:pt x="2554" y="839"/>
                </a:lnTo>
                <a:lnTo>
                  <a:pt x="2584" y="847"/>
                </a:lnTo>
                <a:lnTo>
                  <a:pt x="2610" y="860"/>
                </a:lnTo>
                <a:lnTo>
                  <a:pt x="2634" y="876"/>
                </a:lnTo>
                <a:lnTo>
                  <a:pt x="2654" y="897"/>
                </a:lnTo>
                <a:lnTo>
                  <a:pt x="2671" y="920"/>
                </a:lnTo>
                <a:lnTo>
                  <a:pt x="2684" y="948"/>
                </a:lnTo>
                <a:lnTo>
                  <a:pt x="2692" y="977"/>
                </a:lnTo>
                <a:lnTo>
                  <a:pt x="2695" y="1007"/>
                </a:lnTo>
                <a:lnTo>
                  <a:pt x="2692" y="1038"/>
                </a:lnTo>
                <a:lnTo>
                  <a:pt x="2684" y="1067"/>
                </a:lnTo>
                <a:lnTo>
                  <a:pt x="2671" y="1094"/>
                </a:lnTo>
                <a:lnTo>
                  <a:pt x="2654" y="1117"/>
                </a:lnTo>
                <a:lnTo>
                  <a:pt x="2634" y="1138"/>
                </a:lnTo>
                <a:lnTo>
                  <a:pt x="2610" y="1155"/>
                </a:lnTo>
                <a:lnTo>
                  <a:pt x="2584" y="1168"/>
                </a:lnTo>
                <a:lnTo>
                  <a:pt x="2554" y="1176"/>
                </a:lnTo>
                <a:lnTo>
                  <a:pt x="2524" y="1179"/>
                </a:lnTo>
                <a:lnTo>
                  <a:pt x="2493" y="1176"/>
                </a:lnTo>
                <a:lnTo>
                  <a:pt x="2464" y="1168"/>
                </a:lnTo>
                <a:lnTo>
                  <a:pt x="2437" y="1155"/>
                </a:lnTo>
                <a:lnTo>
                  <a:pt x="2413" y="1138"/>
                </a:lnTo>
                <a:lnTo>
                  <a:pt x="2393" y="1117"/>
                </a:lnTo>
                <a:lnTo>
                  <a:pt x="2376" y="1094"/>
                </a:lnTo>
                <a:lnTo>
                  <a:pt x="2364" y="1067"/>
                </a:lnTo>
                <a:lnTo>
                  <a:pt x="2356" y="1038"/>
                </a:lnTo>
                <a:lnTo>
                  <a:pt x="2353" y="1007"/>
                </a:lnTo>
                <a:lnTo>
                  <a:pt x="2356" y="977"/>
                </a:lnTo>
                <a:lnTo>
                  <a:pt x="2364" y="948"/>
                </a:lnTo>
                <a:lnTo>
                  <a:pt x="2376" y="920"/>
                </a:lnTo>
                <a:lnTo>
                  <a:pt x="2393" y="897"/>
                </a:lnTo>
                <a:lnTo>
                  <a:pt x="2413" y="876"/>
                </a:lnTo>
                <a:lnTo>
                  <a:pt x="2437" y="860"/>
                </a:lnTo>
                <a:lnTo>
                  <a:pt x="2464" y="847"/>
                </a:lnTo>
                <a:lnTo>
                  <a:pt x="2493" y="839"/>
                </a:lnTo>
                <a:lnTo>
                  <a:pt x="2524" y="836"/>
                </a:lnTo>
                <a:close/>
                <a:moveTo>
                  <a:pt x="728" y="836"/>
                </a:moveTo>
                <a:lnTo>
                  <a:pt x="758" y="839"/>
                </a:lnTo>
                <a:lnTo>
                  <a:pt x="787" y="847"/>
                </a:lnTo>
                <a:lnTo>
                  <a:pt x="813" y="860"/>
                </a:lnTo>
                <a:lnTo>
                  <a:pt x="838" y="876"/>
                </a:lnTo>
                <a:lnTo>
                  <a:pt x="858" y="897"/>
                </a:lnTo>
                <a:lnTo>
                  <a:pt x="875" y="920"/>
                </a:lnTo>
                <a:lnTo>
                  <a:pt x="888" y="948"/>
                </a:lnTo>
                <a:lnTo>
                  <a:pt x="896" y="977"/>
                </a:lnTo>
                <a:lnTo>
                  <a:pt x="898" y="1007"/>
                </a:lnTo>
                <a:lnTo>
                  <a:pt x="896" y="1038"/>
                </a:lnTo>
                <a:lnTo>
                  <a:pt x="888" y="1067"/>
                </a:lnTo>
                <a:lnTo>
                  <a:pt x="875" y="1094"/>
                </a:lnTo>
                <a:lnTo>
                  <a:pt x="858" y="1117"/>
                </a:lnTo>
                <a:lnTo>
                  <a:pt x="838" y="1138"/>
                </a:lnTo>
                <a:lnTo>
                  <a:pt x="813" y="1155"/>
                </a:lnTo>
                <a:lnTo>
                  <a:pt x="787" y="1168"/>
                </a:lnTo>
                <a:lnTo>
                  <a:pt x="758" y="1176"/>
                </a:lnTo>
                <a:lnTo>
                  <a:pt x="728" y="1179"/>
                </a:lnTo>
                <a:lnTo>
                  <a:pt x="697" y="1176"/>
                </a:lnTo>
                <a:lnTo>
                  <a:pt x="667" y="1168"/>
                </a:lnTo>
                <a:lnTo>
                  <a:pt x="641" y="1155"/>
                </a:lnTo>
                <a:lnTo>
                  <a:pt x="617" y="1138"/>
                </a:lnTo>
                <a:lnTo>
                  <a:pt x="597" y="1117"/>
                </a:lnTo>
                <a:lnTo>
                  <a:pt x="580" y="1094"/>
                </a:lnTo>
                <a:lnTo>
                  <a:pt x="568" y="1067"/>
                </a:lnTo>
                <a:lnTo>
                  <a:pt x="559" y="1038"/>
                </a:lnTo>
                <a:lnTo>
                  <a:pt x="556" y="1007"/>
                </a:lnTo>
                <a:lnTo>
                  <a:pt x="559" y="977"/>
                </a:lnTo>
                <a:lnTo>
                  <a:pt x="568" y="948"/>
                </a:lnTo>
                <a:lnTo>
                  <a:pt x="580" y="920"/>
                </a:lnTo>
                <a:lnTo>
                  <a:pt x="597" y="897"/>
                </a:lnTo>
                <a:lnTo>
                  <a:pt x="617" y="876"/>
                </a:lnTo>
                <a:lnTo>
                  <a:pt x="641" y="860"/>
                </a:lnTo>
                <a:lnTo>
                  <a:pt x="667" y="847"/>
                </a:lnTo>
                <a:lnTo>
                  <a:pt x="697" y="839"/>
                </a:lnTo>
                <a:lnTo>
                  <a:pt x="728" y="836"/>
                </a:lnTo>
                <a:close/>
                <a:moveTo>
                  <a:pt x="1628" y="761"/>
                </a:moveTo>
                <a:lnTo>
                  <a:pt x="1664" y="763"/>
                </a:lnTo>
                <a:lnTo>
                  <a:pt x="1699" y="771"/>
                </a:lnTo>
                <a:lnTo>
                  <a:pt x="1732" y="783"/>
                </a:lnTo>
                <a:lnTo>
                  <a:pt x="1762" y="800"/>
                </a:lnTo>
                <a:lnTo>
                  <a:pt x="1789" y="821"/>
                </a:lnTo>
                <a:lnTo>
                  <a:pt x="1814" y="846"/>
                </a:lnTo>
                <a:lnTo>
                  <a:pt x="1835" y="873"/>
                </a:lnTo>
                <a:lnTo>
                  <a:pt x="1852" y="903"/>
                </a:lnTo>
                <a:lnTo>
                  <a:pt x="1864" y="936"/>
                </a:lnTo>
                <a:lnTo>
                  <a:pt x="1872" y="972"/>
                </a:lnTo>
                <a:lnTo>
                  <a:pt x="1875" y="1008"/>
                </a:lnTo>
                <a:lnTo>
                  <a:pt x="1872" y="1044"/>
                </a:lnTo>
                <a:lnTo>
                  <a:pt x="1864" y="1080"/>
                </a:lnTo>
                <a:lnTo>
                  <a:pt x="1852" y="1112"/>
                </a:lnTo>
                <a:lnTo>
                  <a:pt x="1835" y="1142"/>
                </a:lnTo>
                <a:lnTo>
                  <a:pt x="1813" y="1171"/>
                </a:lnTo>
                <a:lnTo>
                  <a:pt x="1789" y="1195"/>
                </a:lnTo>
                <a:lnTo>
                  <a:pt x="1762" y="1215"/>
                </a:lnTo>
                <a:lnTo>
                  <a:pt x="1732" y="1232"/>
                </a:lnTo>
                <a:lnTo>
                  <a:pt x="1699" y="1245"/>
                </a:lnTo>
                <a:lnTo>
                  <a:pt x="1664" y="1252"/>
                </a:lnTo>
                <a:lnTo>
                  <a:pt x="1628" y="1255"/>
                </a:lnTo>
                <a:lnTo>
                  <a:pt x="1591" y="1252"/>
                </a:lnTo>
                <a:lnTo>
                  <a:pt x="1556" y="1245"/>
                </a:lnTo>
                <a:lnTo>
                  <a:pt x="1523" y="1232"/>
                </a:lnTo>
                <a:lnTo>
                  <a:pt x="1493" y="1215"/>
                </a:lnTo>
                <a:lnTo>
                  <a:pt x="1466" y="1195"/>
                </a:lnTo>
                <a:lnTo>
                  <a:pt x="1442" y="1171"/>
                </a:lnTo>
                <a:lnTo>
                  <a:pt x="1420" y="1142"/>
                </a:lnTo>
                <a:lnTo>
                  <a:pt x="1403" y="1112"/>
                </a:lnTo>
                <a:lnTo>
                  <a:pt x="1391" y="1080"/>
                </a:lnTo>
                <a:lnTo>
                  <a:pt x="1383" y="1044"/>
                </a:lnTo>
                <a:lnTo>
                  <a:pt x="1381" y="1008"/>
                </a:lnTo>
                <a:lnTo>
                  <a:pt x="1383" y="972"/>
                </a:lnTo>
                <a:lnTo>
                  <a:pt x="1391" y="936"/>
                </a:lnTo>
                <a:lnTo>
                  <a:pt x="1403" y="903"/>
                </a:lnTo>
                <a:lnTo>
                  <a:pt x="1420" y="873"/>
                </a:lnTo>
                <a:lnTo>
                  <a:pt x="1442" y="846"/>
                </a:lnTo>
                <a:lnTo>
                  <a:pt x="1466" y="821"/>
                </a:lnTo>
                <a:lnTo>
                  <a:pt x="1493" y="800"/>
                </a:lnTo>
                <a:lnTo>
                  <a:pt x="1524" y="783"/>
                </a:lnTo>
                <a:lnTo>
                  <a:pt x="1556" y="771"/>
                </a:lnTo>
                <a:lnTo>
                  <a:pt x="1592" y="763"/>
                </a:lnTo>
                <a:lnTo>
                  <a:pt x="1628" y="761"/>
                </a:lnTo>
                <a:close/>
                <a:moveTo>
                  <a:pt x="1628" y="594"/>
                </a:moveTo>
                <a:lnTo>
                  <a:pt x="1577" y="597"/>
                </a:lnTo>
                <a:lnTo>
                  <a:pt x="1527" y="607"/>
                </a:lnTo>
                <a:lnTo>
                  <a:pt x="1480" y="623"/>
                </a:lnTo>
                <a:lnTo>
                  <a:pt x="1435" y="643"/>
                </a:lnTo>
                <a:lnTo>
                  <a:pt x="1393" y="669"/>
                </a:lnTo>
                <a:lnTo>
                  <a:pt x="1355" y="699"/>
                </a:lnTo>
                <a:lnTo>
                  <a:pt x="1321" y="734"/>
                </a:lnTo>
                <a:lnTo>
                  <a:pt x="1290" y="772"/>
                </a:lnTo>
                <a:lnTo>
                  <a:pt x="1265" y="813"/>
                </a:lnTo>
                <a:lnTo>
                  <a:pt x="1244" y="859"/>
                </a:lnTo>
                <a:lnTo>
                  <a:pt x="1229" y="906"/>
                </a:lnTo>
                <a:lnTo>
                  <a:pt x="1220" y="956"/>
                </a:lnTo>
                <a:lnTo>
                  <a:pt x="1217" y="1007"/>
                </a:lnTo>
                <a:lnTo>
                  <a:pt x="1220" y="1059"/>
                </a:lnTo>
                <a:lnTo>
                  <a:pt x="1229" y="1108"/>
                </a:lnTo>
                <a:lnTo>
                  <a:pt x="1244" y="1155"/>
                </a:lnTo>
                <a:lnTo>
                  <a:pt x="1265" y="1201"/>
                </a:lnTo>
                <a:lnTo>
                  <a:pt x="1290" y="1242"/>
                </a:lnTo>
                <a:lnTo>
                  <a:pt x="1321" y="1281"/>
                </a:lnTo>
                <a:lnTo>
                  <a:pt x="1355" y="1315"/>
                </a:lnTo>
                <a:lnTo>
                  <a:pt x="1393" y="1345"/>
                </a:lnTo>
                <a:lnTo>
                  <a:pt x="1435" y="1371"/>
                </a:lnTo>
                <a:lnTo>
                  <a:pt x="1480" y="1392"/>
                </a:lnTo>
                <a:lnTo>
                  <a:pt x="1527" y="1407"/>
                </a:lnTo>
                <a:lnTo>
                  <a:pt x="1577" y="1417"/>
                </a:lnTo>
                <a:lnTo>
                  <a:pt x="1628" y="1420"/>
                </a:lnTo>
                <a:lnTo>
                  <a:pt x="1676" y="1417"/>
                </a:lnTo>
                <a:lnTo>
                  <a:pt x="1723" y="1409"/>
                </a:lnTo>
                <a:lnTo>
                  <a:pt x="1767" y="1396"/>
                </a:lnTo>
                <a:lnTo>
                  <a:pt x="1809" y="1377"/>
                </a:lnTo>
                <a:lnTo>
                  <a:pt x="1849" y="1355"/>
                </a:lnTo>
                <a:lnTo>
                  <a:pt x="1886" y="1329"/>
                </a:lnTo>
                <a:lnTo>
                  <a:pt x="1919" y="1299"/>
                </a:lnTo>
                <a:lnTo>
                  <a:pt x="1950" y="1265"/>
                </a:lnTo>
                <a:lnTo>
                  <a:pt x="1976" y="1228"/>
                </a:lnTo>
                <a:lnTo>
                  <a:pt x="1998" y="1189"/>
                </a:lnTo>
                <a:lnTo>
                  <a:pt x="2016" y="1146"/>
                </a:lnTo>
                <a:lnTo>
                  <a:pt x="2029" y="1102"/>
                </a:lnTo>
                <a:lnTo>
                  <a:pt x="2037" y="1056"/>
                </a:lnTo>
                <a:lnTo>
                  <a:pt x="2040" y="1007"/>
                </a:lnTo>
                <a:lnTo>
                  <a:pt x="2037" y="959"/>
                </a:lnTo>
                <a:lnTo>
                  <a:pt x="2029" y="912"/>
                </a:lnTo>
                <a:lnTo>
                  <a:pt x="2016" y="868"/>
                </a:lnTo>
                <a:lnTo>
                  <a:pt x="1998" y="825"/>
                </a:lnTo>
                <a:lnTo>
                  <a:pt x="1976" y="786"/>
                </a:lnTo>
                <a:lnTo>
                  <a:pt x="1950" y="749"/>
                </a:lnTo>
                <a:lnTo>
                  <a:pt x="1919" y="715"/>
                </a:lnTo>
                <a:lnTo>
                  <a:pt x="1886" y="685"/>
                </a:lnTo>
                <a:lnTo>
                  <a:pt x="1849" y="659"/>
                </a:lnTo>
                <a:lnTo>
                  <a:pt x="1809" y="637"/>
                </a:lnTo>
                <a:lnTo>
                  <a:pt x="1767" y="619"/>
                </a:lnTo>
                <a:lnTo>
                  <a:pt x="1723" y="605"/>
                </a:lnTo>
                <a:lnTo>
                  <a:pt x="1676" y="597"/>
                </a:lnTo>
                <a:lnTo>
                  <a:pt x="1628" y="594"/>
                </a:lnTo>
                <a:close/>
                <a:moveTo>
                  <a:pt x="1628" y="392"/>
                </a:moveTo>
                <a:lnTo>
                  <a:pt x="1690" y="395"/>
                </a:lnTo>
                <a:lnTo>
                  <a:pt x="1752" y="404"/>
                </a:lnTo>
                <a:lnTo>
                  <a:pt x="1810" y="419"/>
                </a:lnTo>
                <a:lnTo>
                  <a:pt x="1867" y="440"/>
                </a:lnTo>
                <a:lnTo>
                  <a:pt x="1920" y="466"/>
                </a:lnTo>
                <a:lnTo>
                  <a:pt x="1972" y="496"/>
                </a:lnTo>
                <a:lnTo>
                  <a:pt x="2019" y="532"/>
                </a:lnTo>
                <a:lnTo>
                  <a:pt x="2062" y="572"/>
                </a:lnTo>
                <a:lnTo>
                  <a:pt x="2102" y="616"/>
                </a:lnTo>
                <a:lnTo>
                  <a:pt x="2138" y="663"/>
                </a:lnTo>
                <a:lnTo>
                  <a:pt x="2168" y="713"/>
                </a:lnTo>
                <a:lnTo>
                  <a:pt x="2195" y="768"/>
                </a:lnTo>
                <a:lnTo>
                  <a:pt x="2215" y="824"/>
                </a:lnTo>
                <a:lnTo>
                  <a:pt x="2230" y="883"/>
                </a:lnTo>
                <a:lnTo>
                  <a:pt x="2240" y="945"/>
                </a:lnTo>
                <a:lnTo>
                  <a:pt x="2243" y="1007"/>
                </a:lnTo>
                <a:lnTo>
                  <a:pt x="2240" y="1070"/>
                </a:lnTo>
                <a:lnTo>
                  <a:pt x="2230" y="1131"/>
                </a:lnTo>
                <a:lnTo>
                  <a:pt x="2215" y="1190"/>
                </a:lnTo>
                <a:lnTo>
                  <a:pt x="2195" y="1246"/>
                </a:lnTo>
                <a:lnTo>
                  <a:pt x="2168" y="1301"/>
                </a:lnTo>
                <a:lnTo>
                  <a:pt x="2138" y="1351"/>
                </a:lnTo>
                <a:lnTo>
                  <a:pt x="2102" y="1399"/>
                </a:lnTo>
                <a:lnTo>
                  <a:pt x="2062" y="1442"/>
                </a:lnTo>
                <a:lnTo>
                  <a:pt x="2019" y="1482"/>
                </a:lnTo>
                <a:lnTo>
                  <a:pt x="1972" y="1518"/>
                </a:lnTo>
                <a:lnTo>
                  <a:pt x="1920" y="1549"/>
                </a:lnTo>
                <a:lnTo>
                  <a:pt x="1867" y="1574"/>
                </a:lnTo>
                <a:lnTo>
                  <a:pt x="1810" y="1595"/>
                </a:lnTo>
                <a:lnTo>
                  <a:pt x="1752" y="1611"/>
                </a:lnTo>
                <a:lnTo>
                  <a:pt x="1690" y="1620"/>
                </a:lnTo>
                <a:lnTo>
                  <a:pt x="1628" y="1623"/>
                </a:lnTo>
                <a:lnTo>
                  <a:pt x="1564" y="1620"/>
                </a:lnTo>
                <a:lnTo>
                  <a:pt x="1504" y="1611"/>
                </a:lnTo>
                <a:lnTo>
                  <a:pt x="1445" y="1595"/>
                </a:lnTo>
                <a:lnTo>
                  <a:pt x="1388" y="1574"/>
                </a:lnTo>
                <a:lnTo>
                  <a:pt x="1335" y="1549"/>
                </a:lnTo>
                <a:lnTo>
                  <a:pt x="1284" y="1518"/>
                </a:lnTo>
                <a:lnTo>
                  <a:pt x="1237" y="1482"/>
                </a:lnTo>
                <a:lnTo>
                  <a:pt x="1193" y="1442"/>
                </a:lnTo>
                <a:lnTo>
                  <a:pt x="1153" y="1399"/>
                </a:lnTo>
                <a:lnTo>
                  <a:pt x="1118" y="1351"/>
                </a:lnTo>
                <a:lnTo>
                  <a:pt x="1087" y="1301"/>
                </a:lnTo>
                <a:lnTo>
                  <a:pt x="1060" y="1246"/>
                </a:lnTo>
                <a:lnTo>
                  <a:pt x="1040" y="1190"/>
                </a:lnTo>
                <a:lnTo>
                  <a:pt x="1025" y="1131"/>
                </a:lnTo>
                <a:lnTo>
                  <a:pt x="1016" y="1070"/>
                </a:lnTo>
                <a:lnTo>
                  <a:pt x="1012" y="1007"/>
                </a:lnTo>
                <a:lnTo>
                  <a:pt x="1016" y="945"/>
                </a:lnTo>
                <a:lnTo>
                  <a:pt x="1025" y="883"/>
                </a:lnTo>
                <a:lnTo>
                  <a:pt x="1040" y="824"/>
                </a:lnTo>
                <a:lnTo>
                  <a:pt x="1060" y="768"/>
                </a:lnTo>
                <a:lnTo>
                  <a:pt x="1087" y="713"/>
                </a:lnTo>
                <a:lnTo>
                  <a:pt x="1118" y="663"/>
                </a:lnTo>
                <a:lnTo>
                  <a:pt x="1153" y="616"/>
                </a:lnTo>
                <a:lnTo>
                  <a:pt x="1193" y="572"/>
                </a:lnTo>
                <a:lnTo>
                  <a:pt x="1237" y="532"/>
                </a:lnTo>
                <a:lnTo>
                  <a:pt x="1284" y="496"/>
                </a:lnTo>
                <a:lnTo>
                  <a:pt x="1335" y="466"/>
                </a:lnTo>
                <a:lnTo>
                  <a:pt x="1388" y="440"/>
                </a:lnTo>
                <a:lnTo>
                  <a:pt x="1445" y="419"/>
                </a:lnTo>
                <a:lnTo>
                  <a:pt x="1504" y="404"/>
                </a:lnTo>
                <a:lnTo>
                  <a:pt x="1564" y="395"/>
                </a:lnTo>
                <a:lnTo>
                  <a:pt x="1628" y="392"/>
                </a:lnTo>
                <a:close/>
                <a:moveTo>
                  <a:pt x="571" y="240"/>
                </a:moveTo>
                <a:lnTo>
                  <a:pt x="575" y="266"/>
                </a:lnTo>
                <a:lnTo>
                  <a:pt x="576" y="293"/>
                </a:lnTo>
                <a:lnTo>
                  <a:pt x="573" y="335"/>
                </a:lnTo>
                <a:lnTo>
                  <a:pt x="563" y="375"/>
                </a:lnTo>
                <a:lnTo>
                  <a:pt x="548" y="414"/>
                </a:lnTo>
                <a:lnTo>
                  <a:pt x="529" y="448"/>
                </a:lnTo>
                <a:lnTo>
                  <a:pt x="505" y="480"/>
                </a:lnTo>
                <a:lnTo>
                  <a:pt x="478" y="509"/>
                </a:lnTo>
                <a:lnTo>
                  <a:pt x="446" y="533"/>
                </a:lnTo>
                <a:lnTo>
                  <a:pt x="410" y="552"/>
                </a:lnTo>
                <a:lnTo>
                  <a:pt x="373" y="566"/>
                </a:lnTo>
                <a:lnTo>
                  <a:pt x="333" y="575"/>
                </a:lnTo>
                <a:lnTo>
                  <a:pt x="290" y="578"/>
                </a:lnTo>
                <a:lnTo>
                  <a:pt x="265" y="577"/>
                </a:lnTo>
                <a:lnTo>
                  <a:pt x="240" y="573"/>
                </a:lnTo>
                <a:lnTo>
                  <a:pt x="240" y="1441"/>
                </a:lnTo>
                <a:lnTo>
                  <a:pt x="265" y="1437"/>
                </a:lnTo>
                <a:lnTo>
                  <a:pt x="290" y="1436"/>
                </a:lnTo>
                <a:lnTo>
                  <a:pt x="333" y="1439"/>
                </a:lnTo>
                <a:lnTo>
                  <a:pt x="373" y="1448"/>
                </a:lnTo>
                <a:lnTo>
                  <a:pt x="410" y="1462"/>
                </a:lnTo>
                <a:lnTo>
                  <a:pt x="446" y="1482"/>
                </a:lnTo>
                <a:lnTo>
                  <a:pt x="478" y="1506"/>
                </a:lnTo>
                <a:lnTo>
                  <a:pt x="505" y="1534"/>
                </a:lnTo>
                <a:lnTo>
                  <a:pt x="529" y="1566"/>
                </a:lnTo>
                <a:lnTo>
                  <a:pt x="548" y="1601"/>
                </a:lnTo>
                <a:lnTo>
                  <a:pt x="563" y="1639"/>
                </a:lnTo>
                <a:lnTo>
                  <a:pt x="573" y="1679"/>
                </a:lnTo>
                <a:lnTo>
                  <a:pt x="576" y="1722"/>
                </a:lnTo>
                <a:lnTo>
                  <a:pt x="574" y="1748"/>
                </a:lnTo>
                <a:lnTo>
                  <a:pt x="571" y="1774"/>
                </a:lnTo>
                <a:lnTo>
                  <a:pt x="2657" y="1774"/>
                </a:lnTo>
                <a:lnTo>
                  <a:pt x="2656" y="1757"/>
                </a:lnTo>
                <a:lnTo>
                  <a:pt x="2655" y="1739"/>
                </a:lnTo>
                <a:lnTo>
                  <a:pt x="2658" y="1696"/>
                </a:lnTo>
                <a:lnTo>
                  <a:pt x="2667" y="1656"/>
                </a:lnTo>
                <a:lnTo>
                  <a:pt x="2682" y="1618"/>
                </a:lnTo>
                <a:lnTo>
                  <a:pt x="2702" y="1583"/>
                </a:lnTo>
                <a:lnTo>
                  <a:pt x="2726" y="1551"/>
                </a:lnTo>
                <a:lnTo>
                  <a:pt x="2754" y="1523"/>
                </a:lnTo>
                <a:lnTo>
                  <a:pt x="2785" y="1499"/>
                </a:lnTo>
                <a:lnTo>
                  <a:pt x="2821" y="1479"/>
                </a:lnTo>
                <a:lnTo>
                  <a:pt x="2858" y="1465"/>
                </a:lnTo>
                <a:lnTo>
                  <a:pt x="2898" y="1456"/>
                </a:lnTo>
                <a:lnTo>
                  <a:pt x="2940" y="1453"/>
                </a:lnTo>
                <a:lnTo>
                  <a:pt x="2977" y="1455"/>
                </a:lnTo>
                <a:lnTo>
                  <a:pt x="3011" y="1462"/>
                </a:lnTo>
                <a:lnTo>
                  <a:pt x="3011" y="586"/>
                </a:lnTo>
                <a:lnTo>
                  <a:pt x="2977" y="593"/>
                </a:lnTo>
                <a:lnTo>
                  <a:pt x="2940" y="595"/>
                </a:lnTo>
                <a:lnTo>
                  <a:pt x="2898" y="592"/>
                </a:lnTo>
                <a:lnTo>
                  <a:pt x="2858" y="583"/>
                </a:lnTo>
                <a:lnTo>
                  <a:pt x="2821" y="569"/>
                </a:lnTo>
                <a:lnTo>
                  <a:pt x="2785" y="549"/>
                </a:lnTo>
                <a:lnTo>
                  <a:pt x="2754" y="526"/>
                </a:lnTo>
                <a:lnTo>
                  <a:pt x="2726" y="497"/>
                </a:lnTo>
                <a:lnTo>
                  <a:pt x="2702" y="465"/>
                </a:lnTo>
                <a:lnTo>
                  <a:pt x="2682" y="430"/>
                </a:lnTo>
                <a:lnTo>
                  <a:pt x="2667" y="393"/>
                </a:lnTo>
                <a:lnTo>
                  <a:pt x="2658" y="352"/>
                </a:lnTo>
                <a:lnTo>
                  <a:pt x="2655" y="310"/>
                </a:lnTo>
                <a:lnTo>
                  <a:pt x="2658" y="274"/>
                </a:lnTo>
                <a:lnTo>
                  <a:pt x="2664" y="240"/>
                </a:lnTo>
                <a:lnTo>
                  <a:pt x="571" y="240"/>
                </a:lnTo>
                <a:close/>
                <a:moveTo>
                  <a:pt x="281" y="0"/>
                </a:moveTo>
                <a:lnTo>
                  <a:pt x="2970" y="0"/>
                </a:lnTo>
                <a:lnTo>
                  <a:pt x="3011" y="3"/>
                </a:lnTo>
                <a:lnTo>
                  <a:pt x="3051" y="12"/>
                </a:lnTo>
                <a:lnTo>
                  <a:pt x="3089" y="26"/>
                </a:lnTo>
                <a:lnTo>
                  <a:pt x="3123" y="45"/>
                </a:lnTo>
                <a:lnTo>
                  <a:pt x="3154" y="69"/>
                </a:lnTo>
                <a:lnTo>
                  <a:pt x="3182" y="97"/>
                </a:lnTo>
                <a:lnTo>
                  <a:pt x="3207" y="128"/>
                </a:lnTo>
                <a:lnTo>
                  <a:pt x="3226" y="163"/>
                </a:lnTo>
                <a:lnTo>
                  <a:pt x="3240" y="201"/>
                </a:lnTo>
                <a:lnTo>
                  <a:pt x="3249" y="240"/>
                </a:lnTo>
                <a:lnTo>
                  <a:pt x="3252" y="282"/>
                </a:lnTo>
                <a:lnTo>
                  <a:pt x="3252" y="1734"/>
                </a:lnTo>
                <a:lnTo>
                  <a:pt x="3249" y="1775"/>
                </a:lnTo>
                <a:lnTo>
                  <a:pt x="3240" y="1815"/>
                </a:lnTo>
                <a:lnTo>
                  <a:pt x="3226" y="1853"/>
                </a:lnTo>
                <a:lnTo>
                  <a:pt x="3207" y="1887"/>
                </a:lnTo>
                <a:lnTo>
                  <a:pt x="3182" y="1918"/>
                </a:lnTo>
                <a:lnTo>
                  <a:pt x="3154" y="1947"/>
                </a:lnTo>
                <a:lnTo>
                  <a:pt x="3123" y="1970"/>
                </a:lnTo>
                <a:lnTo>
                  <a:pt x="3089" y="1990"/>
                </a:lnTo>
                <a:lnTo>
                  <a:pt x="3051" y="2004"/>
                </a:lnTo>
                <a:lnTo>
                  <a:pt x="3011" y="2012"/>
                </a:lnTo>
                <a:lnTo>
                  <a:pt x="2970" y="2016"/>
                </a:lnTo>
                <a:lnTo>
                  <a:pt x="281" y="2016"/>
                </a:lnTo>
                <a:lnTo>
                  <a:pt x="240" y="2012"/>
                </a:lnTo>
                <a:lnTo>
                  <a:pt x="200" y="2004"/>
                </a:lnTo>
                <a:lnTo>
                  <a:pt x="162" y="1990"/>
                </a:lnTo>
                <a:lnTo>
                  <a:pt x="128" y="1970"/>
                </a:lnTo>
                <a:lnTo>
                  <a:pt x="97" y="1947"/>
                </a:lnTo>
                <a:lnTo>
                  <a:pt x="69" y="1918"/>
                </a:lnTo>
                <a:lnTo>
                  <a:pt x="45" y="1887"/>
                </a:lnTo>
                <a:lnTo>
                  <a:pt x="26" y="1853"/>
                </a:lnTo>
                <a:lnTo>
                  <a:pt x="12" y="1815"/>
                </a:lnTo>
                <a:lnTo>
                  <a:pt x="3" y="1775"/>
                </a:lnTo>
                <a:lnTo>
                  <a:pt x="0" y="1734"/>
                </a:lnTo>
                <a:lnTo>
                  <a:pt x="0" y="282"/>
                </a:lnTo>
                <a:lnTo>
                  <a:pt x="3" y="240"/>
                </a:lnTo>
                <a:lnTo>
                  <a:pt x="12" y="201"/>
                </a:lnTo>
                <a:lnTo>
                  <a:pt x="26" y="163"/>
                </a:lnTo>
                <a:lnTo>
                  <a:pt x="45" y="128"/>
                </a:lnTo>
                <a:lnTo>
                  <a:pt x="69" y="97"/>
                </a:lnTo>
                <a:lnTo>
                  <a:pt x="97" y="70"/>
                </a:lnTo>
                <a:lnTo>
                  <a:pt x="128" y="45"/>
                </a:lnTo>
                <a:lnTo>
                  <a:pt x="162" y="26"/>
                </a:lnTo>
                <a:lnTo>
                  <a:pt x="200" y="12"/>
                </a:lnTo>
                <a:lnTo>
                  <a:pt x="240" y="3"/>
                </a:lnTo>
                <a:lnTo>
                  <a:pt x="2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11"/>
          <p:cNvSpPr>
            <a:spLocks noEditPoints="1"/>
          </p:cNvSpPr>
          <p:nvPr/>
        </p:nvSpPr>
        <p:spPr bwMode="auto">
          <a:xfrm>
            <a:off x="9078266" y="4987925"/>
            <a:ext cx="574675" cy="587375"/>
          </a:xfrm>
          <a:custGeom>
            <a:avLst/>
            <a:gdLst>
              <a:gd name="T0" fmla="*/ 3246 w 3255"/>
              <a:gd name="T1" fmla="*/ 3160 h 3328"/>
              <a:gd name="T2" fmla="*/ 3181 w 3255"/>
              <a:gd name="T3" fmla="*/ 3318 h 3328"/>
              <a:gd name="T4" fmla="*/ 25 w 3255"/>
              <a:gd name="T5" fmla="*/ 3274 h 3328"/>
              <a:gd name="T6" fmla="*/ 58 w 3255"/>
              <a:gd name="T7" fmla="*/ 3107 h 3328"/>
              <a:gd name="T8" fmla="*/ 3201 w 3255"/>
              <a:gd name="T9" fmla="*/ 2669 h 3328"/>
              <a:gd name="T10" fmla="*/ 3235 w 3255"/>
              <a:gd name="T11" fmla="*/ 2837 h 3328"/>
              <a:gd name="T12" fmla="*/ 78 w 3255"/>
              <a:gd name="T13" fmla="*/ 2881 h 3328"/>
              <a:gd name="T14" fmla="*/ 14 w 3255"/>
              <a:gd name="T15" fmla="*/ 2723 h 3328"/>
              <a:gd name="T16" fmla="*/ 3135 w 3255"/>
              <a:gd name="T17" fmla="*/ 2211 h 3328"/>
              <a:gd name="T18" fmla="*/ 3255 w 3255"/>
              <a:gd name="T19" fmla="*/ 2331 h 3328"/>
              <a:gd name="T20" fmla="*/ 3134 w 3255"/>
              <a:gd name="T21" fmla="*/ 2452 h 3328"/>
              <a:gd name="T22" fmla="*/ 7 w 3255"/>
              <a:gd name="T23" fmla="*/ 2355 h 3328"/>
              <a:gd name="T24" fmla="*/ 101 w 3255"/>
              <a:gd name="T25" fmla="*/ 2213 h 3328"/>
              <a:gd name="T26" fmla="*/ 2674 w 3255"/>
              <a:gd name="T27" fmla="*/ 923 h 3328"/>
              <a:gd name="T28" fmla="*/ 2637 w 3255"/>
              <a:gd name="T29" fmla="*/ 1142 h 3328"/>
              <a:gd name="T30" fmla="*/ 2415 w 3255"/>
              <a:gd name="T31" fmla="*/ 1142 h 3328"/>
              <a:gd name="T32" fmla="*/ 2378 w 3255"/>
              <a:gd name="T33" fmla="*/ 923 h 3328"/>
              <a:gd name="T34" fmla="*/ 760 w 3255"/>
              <a:gd name="T35" fmla="*/ 841 h 3328"/>
              <a:gd name="T36" fmla="*/ 900 w 3255"/>
              <a:gd name="T37" fmla="*/ 1010 h 3328"/>
              <a:gd name="T38" fmla="*/ 760 w 3255"/>
              <a:gd name="T39" fmla="*/ 1179 h 3328"/>
              <a:gd name="T40" fmla="*/ 568 w 3255"/>
              <a:gd name="T41" fmla="*/ 1070 h 3328"/>
              <a:gd name="T42" fmla="*/ 643 w 3255"/>
              <a:gd name="T43" fmla="*/ 862 h 3328"/>
              <a:gd name="T44" fmla="*/ 1593 w 3255"/>
              <a:gd name="T45" fmla="*/ 654 h 3328"/>
              <a:gd name="T46" fmla="*/ 1416 w 3255"/>
              <a:gd name="T47" fmla="*/ 787 h 3328"/>
              <a:gd name="T48" fmla="*/ 1482 w 3255"/>
              <a:gd name="T49" fmla="*/ 1004 h 3328"/>
              <a:gd name="T50" fmla="*/ 1700 w 3255"/>
              <a:gd name="T51" fmla="*/ 1136 h 3328"/>
              <a:gd name="T52" fmla="*/ 1654 w 3255"/>
              <a:gd name="T53" fmla="*/ 1250 h 3328"/>
              <a:gd name="T54" fmla="*/ 1548 w 3255"/>
              <a:gd name="T55" fmla="*/ 1180 h 3328"/>
              <a:gd name="T56" fmla="*/ 1391 w 3255"/>
              <a:gd name="T57" fmla="*/ 1149 h 3328"/>
              <a:gd name="T58" fmla="*/ 1469 w 3255"/>
              <a:gd name="T59" fmla="*/ 1327 h 3328"/>
              <a:gd name="T60" fmla="*/ 1613 w 3255"/>
              <a:gd name="T61" fmla="*/ 1471 h 3328"/>
              <a:gd name="T62" fmla="*/ 1794 w 3255"/>
              <a:gd name="T63" fmla="*/ 1333 h 3328"/>
              <a:gd name="T64" fmla="*/ 1862 w 3255"/>
              <a:gd name="T65" fmla="*/ 1112 h 3328"/>
              <a:gd name="T66" fmla="*/ 1625 w 3255"/>
              <a:gd name="T67" fmla="*/ 931 h 3328"/>
              <a:gd name="T68" fmla="*/ 1587 w 3255"/>
              <a:gd name="T69" fmla="*/ 796 h 3328"/>
              <a:gd name="T70" fmla="*/ 1691 w 3255"/>
              <a:gd name="T71" fmla="*/ 800 h 3328"/>
              <a:gd name="T72" fmla="*/ 1849 w 3255"/>
              <a:gd name="T73" fmla="*/ 876 h 3328"/>
              <a:gd name="T74" fmla="*/ 1839 w 3255"/>
              <a:gd name="T75" fmla="*/ 746 h 3328"/>
              <a:gd name="T76" fmla="*/ 1700 w 3255"/>
              <a:gd name="T77" fmla="*/ 560 h 3328"/>
              <a:gd name="T78" fmla="*/ 1868 w 3255"/>
              <a:gd name="T79" fmla="*/ 439 h 3328"/>
              <a:gd name="T80" fmla="*/ 2197 w 3255"/>
              <a:gd name="T81" fmla="*/ 769 h 3328"/>
              <a:gd name="T82" fmla="*/ 2197 w 3255"/>
              <a:gd name="T83" fmla="*/ 1251 h 3328"/>
              <a:gd name="T84" fmla="*/ 1868 w 3255"/>
              <a:gd name="T85" fmla="*/ 1581 h 3328"/>
              <a:gd name="T86" fmla="*/ 1386 w 3255"/>
              <a:gd name="T87" fmla="*/ 1581 h 3328"/>
              <a:gd name="T88" fmla="*/ 1058 w 3255"/>
              <a:gd name="T89" fmla="*/ 1251 h 3328"/>
              <a:gd name="T90" fmla="*/ 1058 w 3255"/>
              <a:gd name="T91" fmla="*/ 769 h 3328"/>
              <a:gd name="T92" fmla="*/ 1386 w 3255"/>
              <a:gd name="T93" fmla="*/ 439 h 3328"/>
              <a:gd name="T94" fmla="*/ 574 w 3255"/>
              <a:gd name="T95" fmla="*/ 337 h 3328"/>
              <a:gd name="T96" fmla="*/ 373 w 3255"/>
              <a:gd name="T97" fmla="*/ 569 h 3328"/>
              <a:gd name="T98" fmla="*/ 333 w 3255"/>
              <a:gd name="T99" fmla="*/ 1442 h 3328"/>
              <a:gd name="T100" fmla="*/ 565 w 3255"/>
              <a:gd name="T101" fmla="*/ 1643 h 3328"/>
              <a:gd name="T102" fmla="*/ 2671 w 3255"/>
              <a:gd name="T103" fmla="*/ 1661 h 3328"/>
              <a:gd name="T104" fmla="*/ 2902 w 3255"/>
              <a:gd name="T105" fmla="*/ 1461 h 3328"/>
              <a:gd name="T106" fmla="*/ 2901 w 3255"/>
              <a:gd name="T107" fmla="*/ 595 h 3328"/>
              <a:gd name="T108" fmla="*/ 2670 w 3255"/>
              <a:gd name="T109" fmla="*/ 395 h 3328"/>
              <a:gd name="T110" fmla="*/ 3014 w 3255"/>
              <a:gd name="T111" fmla="*/ 4 h 3328"/>
              <a:gd name="T112" fmla="*/ 3243 w 3255"/>
              <a:gd name="T113" fmla="*/ 201 h 3328"/>
              <a:gd name="T114" fmla="*/ 3185 w 3255"/>
              <a:gd name="T115" fmla="*/ 1922 h 3328"/>
              <a:gd name="T116" fmla="*/ 241 w 3255"/>
              <a:gd name="T117" fmla="*/ 2016 h 3328"/>
              <a:gd name="T118" fmla="*/ 12 w 3255"/>
              <a:gd name="T119" fmla="*/ 1818 h 3328"/>
              <a:gd name="T120" fmla="*/ 69 w 3255"/>
              <a:gd name="T121" fmla="*/ 98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55" h="3328">
                <a:moveTo>
                  <a:pt x="125" y="3086"/>
                </a:moveTo>
                <a:lnTo>
                  <a:pt x="3135" y="3086"/>
                </a:lnTo>
                <a:lnTo>
                  <a:pt x="3159" y="3088"/>
                </a:lnTo>
                <a:lnTo>
                  <a:pt x="3181" y="3095"/>
                </a:lnTo>
                <a:lnTo>
                  <a:pt x="3201" y="3106"/>
                </a:lnTo>
                <a:lnTo>
                  <a:pt x="3220" y="3121"/>
                </a:lnTo>
                <a:lnTo>
                  <a:pt x="3235" y="3139"/>
                </a:lnTo>
                <a:lnTo>
                  <a:pt x="3246" y="3160"/>
                </a:lnTo>
                <a:lnTo>
                  <a:pt x="3253" y="3182"/>
                </a:lnTo>
                <a:lnTo>
                  <a:pt x="3255" y="3206"/>
                </a:lnTo>
                <a:lnTo>
                  <a:pt x="3253" y="3231"/>
                </a:lnTo>
                <a:lnTo>
                  <a:pt x="3246" y="3254"/>
                </a:lnTo>
                <a:lnTo>
                  <a:pt x="3235" y="3274"/>
                </a:lnTo>
                <a:lnTo>
                  <a:pt x="3220" y="3292"/>
                </a:lnTo>
                <a:lnTo>
                  <a:pt x="3202" y="3307"/>
                </a:lnTo>
                <a:lnTo>
                  <a:pt x="3181" y="3318"/>
                </a:lnTo>
                <a:lnTo>
                  <a:pt x="3159" y="3325"/>
                </a:lnTo>
                <a:lnTo>
                  <a:pt x="3135" y="3328"/>
                </a:lnTo>
                <a:lnTo>
                  <a:pt x="125" y="3328"/>
                </a:lnTo>
                <a:lnTo>
                  <a:pt x="101" y="3325"/>
                </a:lnTo>
                <a:lnTo>
                  <a:pt x="78" y="3318"/>
                </a:lnTo>
                <a:lnTo>
                  <a:pt x="58" y="3307"/>
                </a:lnTo>
                <a:lnTo>
                  <a:pt x="39" y="3292"/>
                </a:lnTo>
                <a:lnTo>
                  <a:pt x="25" y="3274"/>
                </a:lnTo>
                <a:lnTo>
                  <a:pt x="14" y="3254"/>
                </a:lnTo>
                <a:lnTo>
                  <a:pt x="7" y="3231"/>
                </a:lnTo>
                <a:lnTo>
                  <a:pt x="4" y="3206"/>
                </a:lnTo>
                <a:lnTo>
                  <a:pt x="7" y="3182"/>
                </a:lnTo>
                <a:lnTo>
                  <a:pt x="14" y="3160"/>
                </a:lnTo>
                <a:lnTo>
                  <a:pt x="25" y="3140"/>
                </a:lnTo>
                <a:lnTo>
                  <a:pt x="39" y="3121"/>
                </a:lnTo>
                <a:lnTo>
                  <a:pt x="58" y="3107"/>
                </a:lnTo>
                <a:lnTo>
                  <a:pt x="78" y="3095"/>
                </a:lnTo>
                <a:lnTo>
                  <a:pt x="101" y="3089"/>
                </a:lnTo>
                <a:lnTo>
                  <a:pt x="125" y="3086"/>
                </a:lnTo>
                <a:close/>
                <a:moveTo>
                  <a:pt x="125" y="2649"/>
                </a:moveTo>
                <a:lnTo>
                  <a:pt x="3135" y="2649"/>
                </a:lnTo>
                <a:lnTo>
                  <a:pt x="3159" y="2651"/>
                </a:lnTo>
                <a:lnTo>
                  <a:pt x="3181" y="2658"/>
                </a:lnTo>
                <a:lnTo>
                  <a:pt x="3201" y="2669"/>
                </a:lnTo>
                <a:lnTo>
                  <a:pt x="3220" y="2684"/>
                </a:lnTo>
                <a:lnTo>
                  <a:pt x="3235" y="2701"/>
                </a:lnTo>
                <a:lnTo>
                  <a:pt x="3246" y="2723"/>
                </a:lnTo>
                <a:lnTo>
                  <a:pt x="3253" y="2745"/>
                </a:lnTo>
                <a:lnTo>
                  <a:pt x="3255" y="2769"/>
                </a:lnTo>
                <a:lnTo>
                  <a:pt x="3253" y="2794"/>
                </a:lnTo>
                <a:lnTo>
                  <a:pt x="3246" y="2817"/>
                </a:lnTo>
                <a:lnTo>
                  <a:pt x="3235" y="2837"/>
                </a:lnTo>
                <a:lnTo>
                  <a:pt x="3220" y="2854"/>
                </a:lnTo>
                <a:lnTo>
                  <a:pt x="3202" y="2869"/>
                </a:lnTo>
                <a:lnTo>
                  <a:pt x="3181" y="2881"/>
                </a:lnTo>
                <a:lnTo>
                  <a:pt x="3159" y="2888"/>
                </a:lnTo>
                <a:lnTo>
                  <a:pt x="3135" y="2890"/>
                </a:lnTo>
                <a:lnTo>
                  <a:pt x="125" y="2890"/>
                </a:lnTo>
                <a:lnTo>
                  <a:pt x="101" y="2888"/>
                </a:lnTo>
                <a:lnTo>
                  <a:pt x="78" y="2881"/>
                </a:lnTo>
                <a:lnTo>
                  <a:pt x="58" y="2869"/>
                </a:lnTo>
                <a:lnTo>
                  <a:pt x="39" y="2854"/>
                </a:lnTo>
                <a:lnTo>
                  <a:pt x="25" y="2837"/>
                </a:lnTo>
                <a:lnTo>
                  <a:pt x="14" y="2817"/>
                </a:lnTo>
                <a:lnTo>
                  <a:pt x="7" y="2794"/>
                </a:lnTo>
                <a:lnTo>
                  <a:pt x="4" y="2769"/>
                </a:lnTo>
                <a:lnTo>
                  <a:pt x="7" y="2745"/>
                </a:lnTo>
                <a:lnTo>
                  <a:pt x="14" y="2723"/>
                </a:lnTo>
                <a:lnTo>
                  <a:pt x="25" y="2702"/>
                </a:lnTo>
                <a:lnTo>
                  <a:pt x="39" y="2684"/>
                </a:lnTo>
                <a:lnTo>
                  <a:pt x="58" y="2669"/>
                </a:lnTo>
                <a:lnTo>
                  <a:pt x="78" y="2658"/>
                </a:lnTo>
                <a:lnTo>
                  <a:pt x="101" y="2651"/>
                </a:lnTo>
                <a:lnTo>
                  <a:pt x="125" y="2649"/>
                </a:lnTo>
                <a:close/>
                <a:moveTo>
                  <a:pt x="125" y="2211"/>
                </a:moveTo>
                <a:lnTo>
                  <a:pt x="3135" y="2211"/>
                </a:lnTo>
                <a:lnTo>
                  <a:pt x="3159" y="2214"/>
                </a:lnTo>
                <a:lnTo>
                  <a:pt x="3181" y="2221"/>
                </a:lnTo>
                <a:lnTo>
                  <a:pt x="3201" y="2232"/>
                </a:lnTo>
                <a:lnTo>
                  <a:pt x="3220" y="2246"/>
                </a:lnTo>
                <a:lnTo>
                  <a:pt x="3234" y="2264"/>
                </a:lnTo>
                <a:lnTo>
                  <a:pt x="3245" y="2284"/>
                </a:lnTo>
                <a:lnTo>
                  <a:pt x="3252" y="2307"/>
                </a:lnTo>
                <a:lnTo>
                  <a:pt x="3255" y="2331"/>
                </a:lnTo>
                <a:lnTo>
                  <a:pt x="3252" y="2355"/>
                </a:lnTo>
                <a:lnTo>
                  <a:pt x="3245" y="2379"/>
                </a:lnTo>
                <a:lnTo>
                  <a:pt x="3234" y="2399"/>
                </a:lnTo>
                <a:lnTo>
                  <a:pt x="3220" y="2417"/>
                </a:lnTo>
                <a:lnTo>
                  <a:pt x="3201" y="2431"/>
                </a:lnTo>
                <a:lnTo>
                  <a:pt x="3181" y="2442"/>
                </a:lnTo>
                <a:lnTo>
                  <a:pt x="3158" y="2449"/>
                </a:lnTo>
                <a:lnTo>
                  <a:pt x="3134" y="2452"/>
                </a:lnTo>
                <a:lnTo>
                  <a:pt x="125" y="2452"/>
                </a:lnTo>
                <a:lnTo>
                  <a:pt x="101" y="2449"/>
                </a:lnTo>
                <a:lnTo>
                  <a:pt x="78" y="2442"/>
                </a:lnTo>
                <a:lnTo>
                  <a:pt x="58" y="2431"/>
                </a:lnTo>
                <a:lnTo>
                  <a:pt x="39" y="2417"/>
                </a:lnTo>
                <a:lnTo>
                  <a:pt x="25" y="2399"/>
                </a:lnTo>
                <a:lnTo>
                  <a:pt x="14" y="2379"/>
                </a:lnTo>
                <a:lnTo>
                  <a:pt x="7" y="2355"/>
                </a:lnTo>
                <a:lnTo>
                  <a:pt x="4" y="2331"/>
                </a:lnTo>
                <a:lnTo>
                  <a:pt x="7" y="2307"/>
                </a:lnTo>
                <a:lnTo>
                  <a:pt x="14" y="2284"/>
                </a:lnTo>
                <a:lnTo>
                  <a:pt x="25" y="2264"/>
                </a:lnTo>
                <a:lnTo>
                  <a:pt x="39" y="2246"/>
                </a:lnTo>
                <a:lnTo>
                  <a:pt x="58" y="2231"/>
                </a:lnTo>
                <a:lnTo>
                  <a:pt x="78" y="2220"/>
                </a:lnTo>
                <a:lnTo>
                  <a:pt x="101" y="2213"/>
                </a:lnTo>
                <a:lnTo>
                  <a:pt x="125" y="2211"/>
                </a:lnTo>
                <a:close/>
                <a:moveTo>
                  <a:pt x="2526" y="839"/>
                </a:moveTo>
                <a:lnTo>
                  <a:pt x="2557" y="841"/>
                </a:lnTo>
                <a:lnTo>
                  <a:pt x="2586" y="849"/>
                </a:lnTo>
                <a:lnTo>
                  <a:pt x="2612" y="862"/>
                </a:lnTo>
                <a:lnTo>
                  <a:pt x="2637" y="879"/>
                </a:lnTo>
                <a:lnTo>
                  <a:pt x="2657" y="900"/>
                </a:lnTo>
                <a:lnTo>
                  <a:pt x="2674" y="923"/>
                </a:lnTo>
                <a:lnTo>
                  <a:pt x="2687" y="950"/>
                </a:lnTo>
                <a:lnTo>
                  <a:pt x="2694" y="980"/>
                </a:lnTo>
                <a:lnTo>
                  <a:pt x="2697" y="1010"/>
                </a:lnTo>
                <a:lnTo>
                  <a:pt x="2694" y="1042"/>
                </a:lnTo>
                <a:lnTo>
                  <a:pt x="2687" y="1070"/>
                </a:lnTo>
                <a:lnTo>
                  <a:pt x="2674" y="1097"/>
                </a:lnTo>
                <a:lnTo>
                  <a:pt x="2657" y="1120"/>
                </a:lnTo>
                <a:lnTo>
                  <a:pt x="2637" y="1142"/>
                </a:lnTo>
                <a:lnTo>
                  <a:pt x="2612" y="1158"/>
                </a:lnTo>
                <a:lnTo>
                  <a:pt x="2586" y="1171"/>
                </a:lnTo>
                <a:lnTo>
                  <a:pt x="2557" y="1179"/>
                </a:lnTo>
                <a:lnTo>
                  <a:pt x="2526" y="1182"/>
                </a:lnTo>
                <a:lnTo>
                  <a:pt x="2495" y="1179"/>
                </a:lnTo>
                <a:lnTo>
                  <a:pt x="2466" y="1171"/>
                </a:lnTo>
                <a:lnTo>
                  <a:pt x="2439" y="1158"/>
                </a:lnTo>
                <a:lnTo>
                  <a:pt x="2415" y="1142"/>
                </a:lnTo>
                <a:lnTo>
                  <a:pt x="2395" y="1120"/>
                </a:lnTo>
                <a:lnTo>
                  <a:pt x="2378" y="1097"/>
                </a:lnTo>
                <a:lnTo>
                  <a:pt x="2366" y="1070"/>
                </a:lnTo>
                <a:lnTo>
                  <a:pt x="2358" y="1042"/>
                </a:lnTo>
                <a:lnTo>
                  <a:pt x="2355" y="1010"/>
                </a:lnTo>
                <a:lnTo>
                  <a:pt x="2358" y="980"/>
                </a:lnTo>
                <a:lnTo>
                  <a:pt x="2366" y="950"/>
                </a:lnTo>
                <a:lnTo>
                  <a:pt x="2378" y="923"/>
                </a:lnTo>
                <a:lnTo>
                  <a:pt x="2395" y="900"/>
                </a:lnTo>
                <a:lnTo>
                  <a:pt x="2415" y="879"/>
                </a:lnTo>
                <a:lnTo>
                  <a:pt x="2439" y="862"/>
                </a:lnTo>
                <a:lnTo>
                  <a:pt x="2466" y="849"/>
                </a:lnTo>
                <a:lnTo>
                  <a:pt x="2495" y="841"/>
                </a:lnTo>
                <a:lnTo>
                  <a:pt x="2526" y="839"/>
                </a:lnTo>
                <a:close/>
                <a:moveTo>
                  <a:pt x="729" y="839"/>
                </a:moveTo>
                <a:lnTo>
                  <a:pt x="760" y="841"/>
                </a:lnTo>
                <a:lnTo>
                  <a:pt x="788" y="849"/>
                </a:lnTo>
                <a:lnTo>
                  <a:pt x="816" y="862"/>
                </a:lnTo>
                <a:lnTo>
                  <a:pt x="839" y="879"/>
                </a:lnTo>
                <a:lnTo>
                  <a:pt x="860" y="900"/>
                </a:lnTo>
                <a:lnTo>
                  <a:pt x="877" y="923"/>
                </a:lnTo>
                <a:lnTo>
                  <a:pt x="889" y="950"/>
                </a:lnTo>
                <a:lnTo>
                  <a:pt x="897" y="980"/>
                </a:lnTo>
                <a:lnTo>
                  <a:pt x="900" y="1010"/>
                </a:lnTo>
                <a:lnTo>
                  <a:pt x="897" y="1042"/>
                </a:lnTo>
                <a:lnTo>
                  <a:pt x="889" y="1070"/>
                </a:lnTo>
                <a:lnTo>
                  <a:pt x="877" y="1097"/>
                </a:lnTo>
                <a:lnTo>
                  <a:pt x="860" y="1120"/>
                </a:lnTo>
                <a:lnTo>
                  <a:pt x="840" y="1142"/>
                </a:lnTo>
                <a:lnTo>
                  <a:pt x="816" y="1158"/>
                </a:lnTo>
                <a:lnTo>
                  <a:pt x="789" y="1171"/>
                </a:lnTo>
                <a:lnTo>
                  <a:pt x="760" y="1179"/>
                </a:lnTo>
                <a:lnTo>
                  <a:pt x="729" y="1182"/>
                </a:lnTo>
                <a:lnTo>
                  <a:pt x="698" y="1179"/>
                </a:lnTo>
                <a:lnTo>
                  <a:pt x="669" y="1171"/>
                </a:lnTo>
                <a:lnTo>
                  <a:pt x="643" y="1158"/>
                </a:lnTo>
                <a:lnTo>
                  <a:pt x="618" y="1142"/>
                </a:lnTo>
                <a:lnTo>
                  <a:pt x="598" y="1120"/>
                </a:lnTo>
                <a:lnTo>
                  <a:pt x="581" y="1097"/>
                </a:lnTo>
                <a:lnTo>
                  <a:pt x="568" y="1070"/>
                </a:lnTo>
                <a:lnTo>
                  <a:pt x="561" y="1042"/>
                </a:lnTo>
                <a:lnTo>
                  <a:pt x="558" y="1010"/>
                </a:lnTo>
                <a:lnTo>
                  <a:pt x="561" y="980"/>
                </a:lnTo>
                <a:lnTo>
                  <a:pt x="568" y="950"/>
                </a:lnTo>
                <a:lnTo>
                  <a:pt x="581" y="923"/>
                </a:lnTo>
                <a:lnTo>
                  <a:pt x="598" y="900"/>
                </a:lnTo>
                <a:lnTo>
                  <a:pt x="618" y="879"/>
                </a:lnTo>
                <a:lnTo>
                  <a:pt x="643" y="862"/>
                </a:lnTo>
                <a:lnTo>
                  <a:pt x="669" y="849"/>
                </a:lnTo>
                <a:lnTo>
                  <a:pt x="698" y="841"/>
                </a:lnTo>
                <a:lnTo>
                  <a:pt x="729" y="839"/>
                </a:lnTo>
                <a:close/>
                <a:moveTo>
                  <a:pt x="1612" y="550"/>
                </a:moveTo>
                <a:lnTo>
                  <a:pt x="1602" y="553"/>
                </a:lnTo>
                <a:lnTo>
                  <a:pt x="1595" y="560"/>
                </a:lnTo>
                <a:lnTo>
                  <a:pt x="1593" y="570"/>
                </a:lnTo>
                <a:lnTo>
                  <a:pt x="1593" y="654"/>
                </a:lnTo>
                <a:lnTo>
                  <a:pt x="1561" y="660"/>
                </a:lnTo>
                <a:lnTo>
                  <a:pt x="1533" y="669"/>
                </a:lnTo>
                <a:lnTo>
                  <a:pt x="1507" y="681"/>
                </a:lnTo>
                <a:lnTo>
                  <a:pt x="1483" y="696"/>
                </a:lnTo>
                <a:lnTo>
                  <a:pt x="1461" y="714"/>
                </a:lnTo>
                <a:lnTo>
                  <a:pt x="1442" y="736"/>
                </a:lnTo>
                <a:lnTo>
                  <a:pt x="1427" y="761"/>
                </a:lnTo>
                <a:lnTo>
                  <a:pt x="1416" y="787"/>
                </a:lnTo>
                <a:lnTo>
                  <a:pt x="1409" y="817"/>
                </a:lnTo>
                <a:lnTo>
                  <a:pt x="1407" y="849"/>
                </a:lnTo>
                <a:lnTo>
                  <a:pt x="1409" y="884"/>
                </a:lnTo>
                <a:lnTo>
                  <a:pt x="1415" y="914"/>
                </a:lnTo>
                <a:lnTo>
                  <a:pt x="1426" y="941"/>
                </a:lnTo>
                <a:lnTo>
                  <a:pt x="1440" y="966"/>
                </a:lnTo>
                <a:lnTo>
                  <a:pt x="1459" y="986"/>
                </a:lnTo>
                <a:lnTo>
                  <a:pt x="1482" y="1004"/>
                </a:lnTo>
                <a:lnTo>
                  <a:pt x="1511" y="1023"/>
                </a:lnTo>
                <a:lnTo>
                  <a:pt x="1543" y="1042"/>
                </a:lnTo>
                <a:lnTo>
                  <a:pt x="1582" y="1060"/>
                </a:lnTo>
                <a:lnTo>
                  <a:pt x="1625" y="1078"/>
                </a:lnTo>
                <a:lnTo>
                  <a:pt x="1653" y="1091"/>
                </a:lnTo>
                <a:lnTo>
                  <a:pt x="1674" y="1105"/>
                </a:lnTo>
                <a:lnTo>
                  <a:pt x="1690" y="1119"/>
                </a:lnTo>
                <a:lnTo>
                  <a:pt x="1700" y="1136"/>
                </a:lnTo>
                <a:lnTo>
                  <a:pt x="1706" y="1155"/>
                </a:lnTo>
                <a:lnTo>
                  <a:pt x="1708" y="1178"/>
                </a:lnTo>
                <a:lnTo>
                  <a:pt x="1706" y="1198"/>
                </a:lnTo>
                <a:lnTo>
                  <a:pt x="1700" y="1217"/>
                </a:lnTo>
                <a:lnTo>
                  <a:pt x="1691" y="1231"/>
                </a:lnTo>
                <a:lnTo>
                  <a:pt x="1681" y="1240"/>
                </a:lnTo>
                <a:lnTo>
                  <a:pt x="1668" y="1247"/>
                </a:lnTo>
                <a:lnTo>
                  <a:pt x="1654" y="1250"/>
                </a:lnTo>
                <a:lnTo>
                  <a:pt x="1638" y="1252"/>
                </a:lnTo>
                <a:lnTo>
                  <a:pt x="1618" y="1250"/>
                </a:lnTo>
                <a:lnTo>
                  <a:pt x="1600" y="1245"/>
                </a:lnTo>
                <a:lnTo>
                  <a:pt x="1584" y="1237"/>
                </a:lnTo>
                <a:lnTo>
                  <a:pt x="1570" y="1225"/>
                </a:lnTo>
                <a:lnTo>
                  <a:pt x="1560" y="1213"/>
                </a:lnTo>
                <a:lnTo>
                  <a:pt x="1553" y="1197"/>
                </a:lnTo>
                <a:lnTo>
                  <a:pt x="1548" y="1180"/>
                </a:lnTo>
                <a:lnTo>
                  <a:pt x="1545" y="1159"/>
                </a:lnTo>
                <a:lnTo>
                  <a:pt x="1543" y="1152"/>
                </a:lnTo>
                <a:lnTo>
                  <a:pt x="1537" y="1145"/>
                </a:lnTo>
                <a:lnTo>
                  <a:pt x="1530" y="1141"/>
                </a:lnTo>
                <a:lnTo>
                  <a:pt x="1522" y="1140"/>
                </a:lnTo>
                <a:lnTo>
                  <a:pt x="1407" y="1142"/>
                </a:lnTo>
                <a:lnTo>
                  <a:pt x="1398" y="1144"/>
                </a:lnTo>
                <a:lnTo>
                  <a:pt x="1391" y="1149"/>
                </a:lnTo>
                <a:lnTo>
                  <a:pt x="1385" y="1156"/>
                </a:lnTo>
                <a:lnTo>
                  <a:pt x="1384" y="1165"/>
                </a:lnTo>
                <a:lnTo>
                  <a:pt x="1388" y="1199"/>
                </a:lnTo>
                <a:lnTo>
                  <a:pt x="1396" y="1232"/>
                </a:lnTo>
                <a:lnTo>
                  <a:pt x="1408" y="1260"/>
                </a:lnTo>
                <a:lnTo>
                  <a:pt x="1424" y="1285"/>
                </a:lnTo>
                <a:lnTo>
                  <a:pt x="1444" y="1308"/>
                </a:lnTo>
                <a:lnTo>
                  <a:pt x="1469" y="1327"/>
                </a:lnTo>
                <a:lnTo>
                  <a:pt x="1497" y="1343"/>
                </a:lnTo>
                <a:lnTo>
                  <a:pt x="1526" y="1356"/>
                </a:lnTo>
                <a:lnTo>
                  <a:pt x="1558" y="1365"/>
                </a:lnTo>
                <a:lnTo>
                  <a:pt x="1593" y="1371"/>
                </a:lnTo>
                <a:lnTo>
                  <a:pt x="1593" y="1451"/>
                </a:lnTo>
                <a:lnTo>
                  <a:pt x="1596" y="1461"/>
                </a:lnTo>
                <a:lnTo>
                  <a:pt x="1603" y="1468"/>
                </a:lnTo>
                <a:lnTo>
                  <a:pt x="1613" y="1471"/>
                </a:lnTo>
                <a:lnTo>
                  <a:pt x="1682" y="1471"/>
                </a:lnTo>
                <a:lnTo>
                  <a:pt x="1692" y="1468"/>
                </a:lnTo>
                <a:lnTo>
                  <a:pt x="1699" y="1461"/>
                </a:lnTo>
                <a:lnTo>
                  <a:pt x="1702" y="1451"/>
                </a:lnTo>
                <a:lnTo>
                  <a:pt x="1702" y="1369"/>
                </a:lnTo>
                <a:lnTo>
                  <a:pt x="1735" y="1361"/>
                </a:lnTo>
                <a:lnTo>
                  <a:pt x="1766" y="1349"/>
                </a:lnTo>
                <a:lnTo>
                  <a:pt x="1794" y="1333"/>
                </a:lnTo>
                <a:lnTo>
                  <a:pt x="1818" y="1313"/>
                </a:lnTo>
                <a:lnTo>
                  <a:pt x="1837" y="1291"/>
                </a:lnTo>
                <a:lnTo>
                  <a:pt x="1851" y="1266"/>
                </a:lnTo>
                <a:lnTo>
                  <a:pt x="1862" y="1239"/>
                </a:lnTo>
                <a:lnTo>
                  <a:pt x="1868" y="1210"/>
                </a:lnTo>
                <a:lnTo>
                  <a:pt x="1871" y="1177"/>
                </a:lnTo>
                <a:lnTo>
                  <a:pt x="1868" y="1144"/>
                </a:lnTo>
                <a:lnTo>
                  <a:pt x="1862" y="1112"/>
                </a:lnTo>
                <a:lnTo>
                  <a:pt x="1851" y="1085"/>
                </a:lnTo>
                <a:lnTo>
                  <a:pt x="1837" y="1062"/>
                </a:lnTo>
                <a:lnTo>
                  <a:pt x="1818" y="1041"/>
                </a:lnTo>
                <a:lnTo>
                  <a:pt x="1788" y="1017"/>
                </a:lnTo>
                <a:lnTo>
                  <a:pt x="1750" y="993"/>
                </a:lnTo>
                <a:lnTo>
                  <a:pt x="1706" y="969"/>
                </a:lnTo>
                <a:lnTo>
                  <a:pt x="1653" y="945"/>
                </a:lnTo>
                <a:lnTo>
                  <a:pt x="1625" y="931"/>
                </a:lnTo>
                <a:lnTo>
                  <a:pt x="1603" y="917"/>
                </a:lnTo>
                <a:lnTo>
                  <a:pt x="1588" y="903"/>
                </a:lnTo>
                <a:lnTo>
                  <a:pt x="1577" y="888"/>
                </a:lnTo>
                <a:lnTo>
                  <a:pt x="1571" y="870"/>
                </a:lnTo>
                <a:lnTo>
                  <a:pt x="1570" y="849"/>
                </a:lnTo>
                <a:lnTo>
                  <a:pt x="1571" y="829"/>
                </a:lnTo>
                <a:lnTo>
                  <a:pt x="1577" y="811"/>
                </a:lnTo>
                <a:lnTo>
                  <a:pt x="1587" y="796"/>
                </a:lnTo>
                <a:lnTo>
                  <a:pt x="1596" y="785"/>
                </a:lnTo>
                <a:lnTo>
                  <a:pt x="1607" y="779"/>
                </a:lnTo>
                <a:lnTo>
                  <a:pt x="1621" y="775"/>
                </a:lnTo>
                <a:lnTo>
                  <a:pt x="1637" y="774"/>
                </a:lnTo>
                <a:lnTo>
                  <a:pt x="1653" y="776"/>
                </a:lnTo>
                <a:lnTo>
                  <a:pt x="1667" y="780"/>
                </a:lnTo>
                <a:lnTo>
                  <a:pt x="1681" y="788"/>
                </a:lnTo>
                <a:lnTo>
                  <a:pt x="1691" y="800"/>
                </a:lnTo>
                <a:lnTo>
                  <a:pt x="1701" y="816"/>
                </a:lnTo>
                <a:lnTo>
                  <a:pt x="1707" y="835"/>
                </a:lnTo>
                <a:lnTo>
                  <a:pt x="1711" y="858"/>
                </a:lnTo>
                <a:lnTo>
                  <a:pt x="1713" y="866"/>
                </a:lnTo>
                <a:lnTo>
                  <a:pt x="1718" y="873"/>
                </a:lnTo>
                <a:lnTo>
                  <a:pt x="1725" y="877"/>
                </a:lnTo>
                <a:lnTo>
                  <a:pt x="1734" y="878"/>
                </a:lnTo>
                <a:lnTo>
                  <a:pt x="1849" y="876"/>
                </a:lnTo>
                <a:lnTo>
                  <a:pt x="1858" y="875"/>
                </a:lnTo>
                <a:lnTo>
                  <a:pt x="1865" y="868"/>
                </a:lnTo>
                <a:lnTo>
                  <a:pt x="1871" y="861"/>
                </a:lnTo>
                <a:lnTo>
                  <a:pt x="1872" y="852"/>
                </a:lnTo>
                <a:lnTo>
                  <a:pt x="1868" y="823"/>
                </a:lnTo>
                <a:lnTo>
                  <a:pt x="1861" y="796"/>
                </a:lnTo>
                <a:lnTo>
                  <a:pt x="1852" y="770"/>
                </a:lnTo>
                <a:lnTo>
                  <a:pt x="1839" y="746"/>
                </a:lnTo>
                <a:lnTo>
                  <a:pt x="1823" y="725"/>
                </a:lnTo>
                <a:lnTo>
                  <a:pt x="1804" y="705"/>
                </a:lnTo>
                <a:lnTo>
                  <a:pt x="1782" y="688"/>
                </a:lnTo>
                <a:lnTo>
                  <a:pt x="1757" y="674"/>
                </a:lnTo>
                <a:lnTo>
                  <a:pt x="1731" y="664"/>
                </a:lnTo>
                <a:lnTo>
                  <a:pt x="1702" y="656"/>
                </a:lnTo>
                <a:lnTo>
                  <a:pt x="1702" y="570"/>
                </a:lnTo>
                <a:lnTo>
                  <a:pt x="1700" y="560"/>
                </a:lnTo>
                <a:lnTo>
                  <a:pt x="1693" y="553"/>
                </a:lnTo>
                <a:lnTo>
                  <a:pt x="1683" y="550"/>
                </a:lnTo>
                <a:lnTo>
                  <a:pt x="1612" y="550"/>
                </a:lnTo>
                <a:close/>
                <a:moveTo>
                  <a:pt x="1627" y="391"/>
                </a:moveTo>
                <a:lnTo>
                  <a:pt x="1691" y="394"/>
                </a:lnTo>
                <a:lnTo>
                  <a:pt x="1752" y="404"/>
                </a:lnTo>
                <a:lnTo>
                  <a:pt x="1811" y="419"/>
                </a:lnTo>
                <a:lnTo>
                  <a:pt x="1868" y="439"/>
                </a:lnTo>
                <a:lnTo>
                  <a:pt x="1922" y="466"/>
                </a:lnTo>
                <a:lnTo>
                  <a:pt x="1973" y="497"/>
                </a:lnTo>
                <a:lnTo>
                  <a:pt x="2021" y="532"/>
                </a:lnTo>
                <a:lnTo>
                  <a:pt x="2065" y="573"/>
                </a:lnTo>
                <a:lnTo>
                  <a:pt x="2105" y="616"/>
                </a:lnTo>
                <a:lnTo>
                  <a:pt x="2140" y="664"/>
                </a:lnTo>
                <a:lnTo>
                  <a:pt x="2171" y="716"/>
                </a:lnTo>
                <a:lnTo>
                  <a:pt x="2197" y="769"/>
                </a:lnTo>
                <a:lnTo>
                  <a:pt x="2218" y="826"/>
                </a:lnTo>
                <a:lnTo>
                  <a:pt x="2233" y="886"/>
                </a:lnTo>
                <a:lnTo>
                  <a:pt x="2242" y="947"/>
                </a:lnTo>
                <a:lnTo>
                  <a:pt x="2245" y="1010"/>
                </a:lnTo>
                <a:lnTo>
                  <a:pt x="2242" y="1074"/>
                </a:lnTo>
                <a:lnTo>
                  <a:pt x="2233" y="1135"/>
                </a:lnTo>
                <a:lnTo>
                  <a:pt x="2218" y="1194"/>
                </a:lnTo>
                <a:lnTo>
                  <a:pt x="2197" y="1251"/>
                </a:lnTo>
                <a:lnTo>
                  <a:pt x="2171" y="1306"/>
                </a:lnTo>
                <a:lnTo>
                  <a:pt x="2140" y="1356"/>
                </a:lnTo>
                <a:lnTo>
                  <a:pt x="2105" y="1404"/>
                </a:lnTo>
                <a:lnTo>
                  <a:pt x="2065" y="1448"/>
                </a:lnTo>
                <a:lnTo>
                  <a:pt x="2021" y="1488"/>
                </a:lnTo>
                <a:lnTo>
                  <a:pt x="1973" y="1523"/>
                </a:lnTo>
                <a:lnTo>
                  <a:pt x="1922" y="1555"/>
                </a:lnTo>
                <a:lnTo>
                  <a:pt x="1868" y="1581"/>
                </a:lnTo>
                <a:lnTo>
                  <a:pt x="1811" y="1601"/>
                </a:lnTo>
                <a:lnTo>
                  <a:pt x="1752" y="1616"/>
                </a:lnTo>
                <a:lnTo>
                  <a:pt x="1691" y="1627"/>
                </a:lnTo>
                <a:lnTo>
                  <a:pt x="1627" y="1630"/>
                </a:lnTo>
                <a:lnTo>
                  <a:pt x="1564" y="1627"/>
                </a:lnTo>
                <a:lnTo>
                  <a:pt x="1503" y="1616"/>
                </a:lnTo>
                <a:lnTo>
                  <a:pt x="1444" y="1601"/>
                </a:lnTo>
                <a:lnTo>
                  <a:pt x="1386" y="1581"/>
                </a:lnTo>
                <a:lnTo>
                  <a:pt x="1333" y="1555"/>
                </a:lnTo>
                <a:lnTo>
                  <a:pt x="1282" y="1523"/>
                </a:lnTo>
                <a:lnTo>
                  <a:pt x="1234" y="1488"/>
                </a:lnTo>
                <a:lnTo>
                  <a:pt x="1190" y="1448"/>
                </a:lnTo>
                <a:lnTo>
                  <a:pt x="1150" y="1404"/>
                </a:lnTo>
                <a:lnTo>
                  <a:pt x="1115" y="1356"/>
                </a:lnTo>
                <a:lnTo>
                  <a:pt x="1084" y="1306"/>
                </a:lnTo>
                <a:lnTo>
                  <a:pt x="1058" y="1251"/>
                </a:lnTo>
                <a:lnTo>
                  <a:pt x="1037" y="1194"/>
                </a:lnTo>
                <a:lnTo>
                  <a:pt x="1022" y="1135"/>
                </a:lnTo>
                <a:lnTo>
                  <a:pt x="1013" y="1074"/>
                </a:lnTo>
                <a:lnTo>
                  <a:pt x="1010" y="1010"/>
                </a:lnTo>
                <a:lnTo>
                  <a:pt x="1013" y="947"/>
                </a:lnTo>
                <a:lnTo>
                  <a:pt x="1022" y="886"/>
                </a:lnTo>
                <a:lnTo>
                  <a:pt x="1037" y="826"/>
                </a:lnTo>
                <a:lnTo>
                  <a:pt x="1058" y="769"/>
                </a:lnTo>
                <a:lnTo>
                  <a:pt x="1084" y="716"/>
                </a:lnTo>
                <a:lnTo>
                  <a:pt x="1115" y="664"/>
                </a:lnTo>
                <a:lnTo>
                  <a:pt x="1150" y="616"/>
                </a:lnTo>
                <a:lnTo>
                  <a:pt x="1190" y="573"/>
                </a:lnTo>
                <a:lnTo>
                  <a:pt x="1234" y="532"/>
                </a:lnTo>
                <a:lnTo>
                  <a:pt x="1282" y="497"/>
                </a:lnTo>
                <a:lnTo>
                  <a:pt x="1333" y="466"/>
                </a:lnTo>
                <a:lnTo>
                  <a:pt x="1386" y="439"/>
                </a:lnTo>
                <a:lnTo>
                  <a:pt x="1444" y="419"/>
                </a:lnTo>
                <a:lnTo>
                  <a:pt x="1503" y="404"/>
                </a:lnTo>
                <a:lnTo>
                  <a:pt x="1564" y="394"/>
                </a:lnTo>
                <a:lnTo>
                  <a:pt x="1627" y="391"/>
                </a:lnTo>
                <a:close/>
                <a:moveTo>
                  <a:pt x="572" y="242"/>
                </a:moveTo>
                <a:lnTo>
                  <a:pt x="575" y="268"/>
                </a:lnTo>
                <a:lnTo>
                  <a:pt x="577" y="295"/>
                </a:lnTo>
                <a:lnTo>
                  <a:pt x="574" y="337"/>
                </a:lnTo>
                <a:lnTo>
                  <a:pt x="565" y="378"/>
                </a:lnTo>
                <a:lnTo>
                  <a:pt x="550" y="415"/>
                </a:lnTo>
                <a:lnTo>
                  <a:pt x="531" y="450"/>
                </a:lnTo>
                <a:lnTo>
                  <a:pt x="506" y="483"/>
                </a:lnTo>
                <a:lnTo>
                  <a:pt x="478" y="511"/>
                </a:lnTo>
                <a:lnTo>
                  <a:pt x="447" y="534"/>
                </a:lnTo>
                <a:lnTo>
                  <a:pt x="411" y="555"/>
                </a:lnTo>
                <a:lnTo>
                  <a:pt x="373" y="569"/>
                </a:lnTo>
                <a:lnTo>
                  <a:pt x="333" y="578"/>
                </a:lnTo>
                <a:lnTo>
                  <a:pt x="291" y="581"/>
                </a:lnTo>
                <a:lnTo>
                  <a:pt x="266" y="580"/>
                </a:lnTo>
                <a:lnTo>
                  <a:pt x="241" y="576"/>
                </a:lnTo>
                <a:lnTo>
                  <a:pt x="241" y="1444"/>
                </a:lnTo>
                <a:lnTo>
                  <a:pt x="266" y="1441"/>
                </a:lnTo>
                <a:lnTo>
                  <a:pt x="291" y="1439"/>
                </a:lnTo>
                <a:lnTo>
                  <a:pt x="333" y="1442"/>
                </a:lnTo>
                <a:lnTo>
                  <a:pt x="373" y="1451"/>
                </a:lnTo>
                <a:lnTo>
                  <a:pt x="411" y="1467"/>
                </a:lnTo>
                <a:lnTo>
                  <a:pt x="447" y="1486"/>
                </a:lnTo>
                <a:lnTo>
                  <a:pt x="478" y="1510"/>
                </a:lnTo>
                <a:lnTo>
                  <a:pt x="506" y="1537"/>
                </a:lnTo>
                <a:lnTo>
                  <a:pt x="531" y="1570"/>
                </a:lnTo>
                <a:lnTo>
                  <a:pt x="550" y="1605"/>
                </a:lnTo>
                <a:lnTo>
                  <a:pt x="565" y="1643"/>
                </a:lnTo>
                <a:lnTo>
                  <a:pt x="574" y="1683"/>
                </a:lnTo>
                <a:lnTo>
                  <a:pt x="577" y="1726"/>
                </a:lnTo>
                <a:lnTo>
                  <a:pt x="575" y="1752"/>
                </a:lnTo>
                <a:lnTo>
                  <a:pt x="572" y="1778"/>
                </a:lnTo>
                <a:lnTo>
                  <a:pt x="2661" y="1778"/>
                </a:lnTo>
                <a:lnTo>
                  <a:pt x="2659" y="1743"/>
                </a:lnTo>
                <a:lnTo>
                  <a:pt x="2662" y="1701"/>
                </a:lnTo>
                <a:lnTo>
                  <a:pt x="2671" y="1661"/>
                </a:lnTo>
                <a:lnTo>
                  <a:pt x="2685" y="1622"/>
                </a:lnTo>
                <a:lnTo>
                  <a:pt x="2705" y="1587"/>
                </a:lnTo>
                <a:lnTo>
                  <a:pt x="2728" y="1556"/>
                </a:lnTo>
                <a:lnTo>
                  <a:pt x="2757" y="1527"/>
                </a:lnTo>
                <a:lnTo>
                  <a:pt x="2789" y="1503"/>
                </a:lnTo>
                <a:lnTo>
                  <a:pt x="2824" y="1484"/>
                </a:lnTo>
                <a:lnTo>
                  <a:pt x="2862" y="1470"/>
                </a:lnTo>
                <a:lnTo>
                  <a:pt x="2902" y="1461"/>
                </a:lnTo>
                <a:lnTo>
                  <a:pt x="2945" y="1458"/>
                </a:lnTo>
                <a:lnTo>
                  <a:pt x="2980" y="1460"/>
                </a:lnTo>
                <a:lnTo>
                  <a:pt x="3014" y="1466"/>
                </a:lnTo>
                <a:lnTo>
                  <a:pt x="3014" y="589"/>
                </a:lnTo>
                <a:lnTo>
                  <a:pt x="3014" y="589"/>
                </a:lnTo>
                <a:lnTo>
                  <a:pt x="2980" y="596"/>
                </a:lnTo>
                <a:lnTo>
                  <a:pt x="2944" y="598"/>
                </a:lnTo>
                <a:lnTo>
                  <a:pt x="2901" y="595"/>
                </a:lnTo>
                <a:lnTo>
                  <a:pt x="2861" y="586"/>
                </a:lnTo>
                <a:lnTo>
                  <a:pt x="2823" y="571"/>
                </a:lnTo>
                <a:lnTo>
                  <a:pt x="2788" y="552"/>
                </a:lnTo>
                <a:lnTo>
                  <a:pt x="2757" y="527"/>
                </a:lnTo>
                <a:lnTo>
                  <a:pt x="2728" y="499"/>
                </a:lnTo>
                <a:lnTo>
                  <a:pt x="2704" y="468"/>
                </a:lnTo>
                <a:lnTo>
                  <a:pt x="2685" y="432"/>
                </a:lnTo>
                <a:lnTo>
                  <a:pt x="2670" y="395"/>
                </a:lnTo>
                <a:lnTo>
                  <a:pt x="2661" y="354"/>
                </a:lnTo>
                <a:lnTo>
                  <a:pt x="2658" y="312"/>
                </a:lnTo>
                <a:lnTo>
                  <a:pt x="2661" y="276"/>
                </a:lnTo>
                <a:lnTo>
                  <a:pt x="2667" y="242"/>
                </a:lnTo>
                <a:lnTo>
                  <a:pt x="572" y="242"/>
                </a:lnTo>
                <a:close/>
                <a:moveTo>
                  <a:pt x="282" y="0"/>
                </a:moveTo>
                <a:lnTo>
                  <a:pt x="2973" y="0"/>
                </a:lnTo>
                <a:lnTo>
                  <a:pt x="3014" y="4"/>
                </a:lnTo>
                <a:lnTo>
                  <a:pt x="3054" y="12"/>
                </a:lnTo>
                <a:lnTo>
                  <a:pt x="3091" y="27"/>
                </a:lnTo>
                <a:lnTo>
                  <a:pt x="3127" y="47"/>
                </a:lnTo>
                <a:lnTo>
                  <a:pt x="3158" y="70"/>
                </a:lnTo>
                <a:lnTo>
                  <a:pt x="3185" y="98"/>
                </a:lnTo>
                <a:lnTo>
                  <a:pt x="3209" y="130"/>
                </a:lnTo>
                <a:lnTo>
                  <a:pt x="3229" y="164"/>
                </a:lnTo>
                <a:lnTo>
                  <a:pt x="3243" y="201"/>
                </a:lnTo>
                <a:lnTo>
                  <a:pt x="3252" y="242"/>
                </a:lnTo>
                <a:lnTo>
                  <a:pt x="3255" y="283"/>
                </a:lnTo>
                <a:lnTo>
                  <a:pt x="3255" y="1737"/>
                </a:lnTo>
                <a:lnTo>
                  <a:pt x="3252" y="1778"/>
                </a:lnTo>
                <a:lnTo>
                  <a:pt x="3243" y="1818"/>
                </a:lnTo>
                <a:lnTo>
                  <a:pt x="3229" y="1855"/>
                </a:lnTo>
                <a:lnTo>
                  <a:pt x="3209" y="1891"/>
                </a:lnTo>
                <a:lnTo>
                  <a:pt x="3185" y="1922"/>
                </a:lnTo>
                <a:lnTo>
                  <a:pt x="3157" y="1949"/>
                </a:lnTo>
                <a:lnTo>
                  <a:pt x="3126" y="1974"/>
                </a:lnTo>
                <a:lnTo>
                  <a:pt x="3091" y="1993"/>
                </a:lnTo>
                <a:lnTo>
                  <a:pt x="3054" y="2007"/>
                </a:lnTo>
                <a:lnTo>
                  <a:pt x="3013" y="2016"/>
                </a:lnTo>
                <a:lnTo>
                  <a:pt x="2972" y="2019"/>
                </a:lnTo>
                <a:lnTo>
                  <a:pt x="282" y="2019"/>
                </a:lnTo>
                <a:lnTo>
                  <a:pt x="241" y="2016"/>
                </a:lnTo>
                <a:lnTo>
                  <a:pt x="200" y="2007"/>
                </a:lnTo>
                <a:lnTo>
                  <a:pt x="163" y="1993"/>
                </a:lnTo>
                <a:lnTo>
                  <a:pt x="128" y="1974"/>
                </a:lnTo>
                <a:lnTo>
                  <a:pt x="97" y="1949"/>
                </a:lnTo>
                <a:lnTo>
                  <a:pt x="69" y="1922"/>
                </a:lnTo>
                <a:lnTo>
                  <a:pt x="45" y="1891"/>
                </a:lnTo>
                <a:lnTo>
                  <a:pt x="26" y="1855"/>
                </a:lnTo>
                <a:lnTo>
                  <a:pt x="12" y="1818"/>
                </a:lnTo>
                <a:lnTo>
                  <a:pt x="3" y="1778"/>
                </a:lnTo>
                <a:lnTo>
                  <a:pt x="0" y="1737"/>
                </a:lnTo>
                <a:lnTo>
                  <a:pt x="0" y="283"/>
                </a:lnTo>
                <a:lnTo>
                  <a:pt x="3" y="242"/>
                </a:lnTo>
                <a:lnTo>
                  <a:pt x="12" y="201"/>
                </a:lnTo>
                <a:lnTo>
                  <a:pt x="26" y="164"/>
                </a:lnTo>
                <a:lnTo>
                  <a:pt x="45" y="130"/>
                </a:lnTo>
                <a:lnTo>
                  <a:pt x="69" y="98"/>
                </a:lnTo>
                <a:lnTo>
                  <a:pt x="97" y="70"/>
                </a:lnTo>
                <a:lnTo>
                  <a:pt x="128" y="46"/>
                </a:lnTo>
                <a:lnTo>
                  <a:pt x="163" y="26"/>
                </a:lnTo>
                <a:lnTo>
                  <a:pt x="200" y="12"/>
                </a:lnTo>
                <a:lnTo>
                  <a:pt x="241" y="3"/>
                </a:lnTo>
                <a:lnTo>
                  <a:pt x="2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16"/>
          <p:cNvSpPr>
            <a:spLocks noEditPoints="1"/>
          </p:cNvSpPr>
          <p:nvPr/>
        </p:nvSpPr>
        <p:spPr bwMode="auto">
          <a:xfrm>
            <a:off x="10012966" y="4987925"/>
            <a:ext cx="576262" cy="587375"/>
          </a:xfrm>
          <a:custGeom>
            <a:avLst/>
            <a:gdLst>
              <a:gd name="T0" fmla="*/ 3255 w 3264"/>
              <a:gd name="T1" fmla="*/ 3160 h 3328"/>
              <a:gd name="T2" fmla="*/ 3190 w 3264"/>
              <a:gd name="T3" fmla="*/ 3318 h 3328"/>
              <a:gd name="T4" fmla="*/ 25 w 3264"/>
              <a:gd name="T5" fmla="*/ 3274 h 3328"/>
              <a:gd name="T6" fmla="*/ 58 w 3264"/>
              <a:gd name="T7" fmla="*/ 3107 h 3328"/>
              <a:gd name="T8" fmla="*/ 3210 w 3264"/>
              <a:gd name="T9" fmla="*/ 2669 h 3328"/>
              <a:gd name="T10" fmla="*/ 3244 w 3264"/>
              <a:gd name="T11" fmla="*/ 2837 h 3328"/>
              <a:gd name="T12" fmla="*/ 78 w 3264"/>
              <a:gd name="T13" fmla="*/ 2881 h 3328"/>
              <a:gd name="T14" fmla="*/ 14 w 3264"/>
              <a:gd name="T15" fmla="*/ 2723 h 3328"/>
              <a:gd name="T16" fmla="*/ 3143 w 3264"/>
              <a:gd name="T17" fmla="*/ 2211 h 3328"/>
              <a:gd name="T18" fmla="*/ 3264 w 3264"/>
              <a:gd name="T19" fmla="*/ 2331 h 3328"/>
              <a:gd name="T20" fmla="*/ 3142 w 3264"/>
              <a:gd name="T21" fmla="*/ 2452 h 3328"/>
              <a:gd name="T22" fmla="*/ 7 w 3264"/>
              <a:gd name="T23" fmla="*/ 2355 h 3328"/>
              <a:gd name="T24" fmla="*/ 101 w 3264"/>
              <a:gd name="T25" fmla="*/ 2213 h 3328"/>
              <a:gd name="T26" fmla="*/ 2681 w 3264"/>
              <a:gd name="T27" fmla="*/ 923 h 3328"/>
              <a:gd name="T28" fmla="*/ 2644 w 3264"/>
              <a:gd name="T29" fmla="*/ 1142 h 3328"/>
              <a:gd name="T30" fmla="*/ 2422 w 3264"/>
              <a:gd name="T31" fmla="*/ 1142 h 3328"/>
              <a:gd name="T32" fmla="*/ 2384 w 3264"/>
              <a:gd name="T33" fmla="*/ 923 h 3328"/>
              <a:gd name="T34" fmla="*/ 762 w 3264"/>
              <a:gd name="T35" fmla="*/ 841 h 3328"/>
              <a:gd name="T36" fmla="*/ 903 w 3264"/>
              <a:gd name="T37" fmla="*/ 1010 h 3328"/>
              <a:gd name="T38" fmla="*/ 762 w 3264"/>
              <a:gd name="T39" fmla="*/ 1179 h 3328"/>
              <a:gd name="T40" fmla="*/ 569 w 3264"/>
              <a:gd name="T41" fmla="*/ 1070 h 3328"/>
              <a:gd name="T42" fmla="*/ 644 w 3264"/>
              <a:gd name="T43" fmla="*/ 862 h 3328"/>
              <a:gd name="T44" fmla="*/ 1509 w 3264"/>
              <a:gd name="T45" fmla="*/ 701 h 3328"/>
              <a:gd name="T46" fmla="*/ 1290 w 3264"/>
              <a:gd name="T47" fmla="*/ 891 h 3328"/>
              <a:gd name="T48" fmla="*/ 1282 w 3264"/>
              <a:gd name="T49" fmla="*/ 981 h 3328"/>
              <a:gd name="T50" fmla="*/ 1269 w 3264"/>
              <a:gd name="T51" fmla="*/ 1043 h 3328"/>
              <a:gd name="T52" fmla="*/ 1378 w 3264"/>
              <a:gd name="T53" fmla="*/ 1165 h 3328"/>
              <a:gd name="T54" fmla="*/ 1609 w 3264"/>
              <a:gd name="T55" fmla="*/ 1354 h 3328"/>
              <a:gd name="T56" fmla="*/ 1865 w 3264"/>
              <a:gd name="T57" fmla="*/ 1308 h 3328"/>
              <a:gd name="T58" fmla="*/ 1803 w 3264"/>
              <a:gd name="T59" fmla="*/ 1210 h 3328"/>
              <a:gd name="T60" fmla="*/ 1555 w 3264"/>
              <a:gd name="T61" fmla="*/ 1202 h 3328"/>
              <a:gd name="T62" fmla="*/ 1661 w 3264"/>
              <a:gd name="T63" fmla="*/ 1106 h 3328"/>
              <a:gd name="T64" fmla="*/ 1479 w 3264"/>
              <a:gd name="T65" fmla="*/ 1021 h 3328"/>
              <a:gd name="T66" fmla="*/ 1666 w 3264"/>
              <a:gd name="T67" fmla="*/ 904 h 3328"/>
              <a:gd name="T68" fmla="*/ 1542 w 3264"/>
              <a:gd name="T69" fmla="*/ 828 h 3328"/>
              <a:gd name="T70" fmla="*/ 1803 w 3264"/>
              <a:gd name="T71" fmla="*/ 810 h 3328"/>
              <a:gd name="T72" fmla="*/ 1865 w 3264"/>
              <a:gd name="T73" fmla="*/ 714 h 3328"/>
              <a:gd name="T74" fmla="*/ 1664 w 3264"/>
              <a:gd name="T75" fmla="*/ 660 h 3328"/>
              <a:gd name="T76" fmla="*/ 2025 w 3264"/>
              <a:gd name="T77" fmla="*/ 532 h 3328"/>
              <a:gd name="T78" fmla="*/ 2246 w 3264"/>
              <a:gd name="T79" fmla="*/ 947 h 3328"/>
              <a:gd name="T80" fmla="*/ 2108 w 3264"/>
              <a:gd name="T81" fmla="*/ 1404 h 3328"/>
              <a:gd name="T82" fmla="*/ 1695 w 3264"/>
              <a:gd name="T83" fmla="*/ 1626 h 3328"/>
              <a:gd name="T84" fmla="*/ 1239 w 3264"/>
              <a:gd name="T85" fmla="*/ 1488 h 3328"/>
              <a:gd name="T86" fmla="*/ 1018 w 3264"/>
              <a:gd name="T87" fmla="*/ 1074 h 3328"/>
              <a:gd name="T88" fmla="*/ 1156 w 3264"/>
              <a:gd name="T89" fmla="*/ 616 h 3328"/>
              <a:gd name="T90" fmla="*/ 1569 w 3264"/>
              <a:gd name="T91" fmla="*/ 395 h 3328"/>
              <a:gd name="T92" fmla="*/ 532 w 3264"/>
              <a:gd name="T93" fmla="*/ 450 h 3328"/>
              <a:gd name="T94" fmla="*/ 267 w 3264"/>
              <a:gd name="T95" fmla="*/ 580 h 3328"/>
              <a:gd name="T96" fmla="*/ 448 w 3264"/>
              <a:gd name="T97" fmla="*/ 1486 h 3328"/>
              <a:gd name="T98" fmla="*/ 577 w 3264"/>
              <a:gd name="T99" fmla="*/ 1752 h 3328"/>
              <a:gd name="T100" fmla="*/ 2736 w 3264"/>
              <a:gd name="T101" fmla="*/ 1556 h 3328"/>
              <a:gd name="T102" fmla="*/ 3023 w 3264"/>
              <a:gd name="T103" fmla="*/ 1466 h 3328"/>
              <a:gd name="T104" fmla="*/ 2796 w 3264"/>
              <a:gd name="T105" fmla="*/ 552 h 3328"/>
              <a:gd name="T106" fmla="*/ 2668 w 3264"/>
              <a:gd name="T107" fmla="*/ 276 h 3328"/>
              <a:gd name="T108" fmla="*/ 3135 w 3264"/>
              <a:gd name="T109" fmla="*/ 47 h 3328"/>
              <a:gd name="T110" fmla="*/ 3264 w 3264"/>
              <a:gd name="T111" fmla="*/ 1737 h 3328"/>
              <a:gd name="T112" fmla="*/ 3100 w 3264"/>
              <a:gd name="T113" fmla="*/ 1993 h 3328"/>
              <a:gd name="T114" fmla="*/ 129 w 3264"/>
              <a:gd name="T115" fmla="*/ 1974 h 3328"/>
              <a:gd name="T116" fmla="*/ 0 w 3264"/>
              <a:gd name="T117" fmla="*/ 283 h 3328"/>
              <a:gd name="T118" fmla="*/ 163 w 3264"/>
              <a:gd name="T119" fmla="*/ 26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4" h="3328">
                <a:moveTo>
                  <a:pt x="126" y="3086"/>
                </a:moveTo>
                <a:lnTo>
                  <a:pt x="3143" y="3086"/>
                </a:lnTo>
                <a:lnTo>
                  <a:pt x="3168" y="3088"/>
                </a:lnTo>
                <a:lnTo>
                  <a:pt x="3190" y="3095"/>
                </a:lnTo>
                <a:lnTo>
                  <a:pt x="3210" y="3106"/>
                </a:lnTo>
                <a:lnTo>
                  <a:pt x="3228" y="3121"/>
                </a:lnTo>
                <a:lnTo>
                  <a:pt x="3244" y="3139"/>
                </a:lnTo>
                <a:lnTo>
                  <a:pt x="3255" y="3160"/>
                </a:lnTo>
                <a:lnTo>
                  <a:pt x="3262" y="3182"/>
                </a:lnTo>
                <a:lnTo>
                  <a:pt x="3264" y="3206"/>
                </a:lnTo>
                <a:lnTo>
                  <a:pt x="3262" y="3231"/>
                </a:lnTo>
                <a:lnTo>
                  <a:pt x="3255" y="3254"/>
                </a:lnTo>
                <a:lnTo>
                  <a:pt x="3244" y="3274"/>
                </a:lnTo>
                <a:lnTo>
                  <a:pt x="3228" y="3292"/>
                </a:lnTo>
                <a:lnTo>
                  <a:pt x="3211" y="3307"/>
                </a:lnTo>
                <a:lnTo>
                  <a:pt x="3190" y="3318"/>
                </a:lnTo>
                <a:lnTo>
                  <a:pt x="3168" y="3325"/>
                </a:lnTo>
                <a:lnTo>
                  <a:pt x="3143" y="3328"/>
                </a:lnTo>
                <a:lnTo>
                  <a:pt x="126" y="3328"/>
                </a:lnTo>
                <a:lnTo>
                  <a:pt x="101" y="3325"/>
                </a:lnTo>
                <a:lnTo>
                  <a:pt x="78" y="3318"/>
                </a:lnTo>
                <a:lnTo>
                  <a:pt x="58" y="3307"/>
                </a:lnTo>
                <a:lnTo>
                  <a:pt x="40" y="3292"/>
                </a:lnTo>
                <a:lnTo>
                  <a:pt x="25" y="3274"/>
                </a:lnTo>
                <a:lnTo>
                  <a:pt x="14" y="3254"/>
                </a:lnTo>
                <a:lnTo>
                  <a:pt x="7" y="3231"/>
                </a:lnTo>
                <a:lnTo>
                  <a:pt x="4" y="3206"/>
                </a:lnTo>
                <a:lnTo>
                  <a:pt x="7" y="3182"/>
                </a:lnTo>
                <a:lnTo>
                  <a:pt x="14" y="3160"/>
                </a:lnTo>
                <a:lnTo>
                  <a:pt x="25" y="3140"/>
                </a:lnTo>
                <a:lnTo>
                  <a:pt x="40" y="3121"/>
                </a:lnTo>
                <a:lnTo>
                  <a:pt x="58" y="3107"/>
                </a:lnTo>
                <a:lnTo>
                  <a:pt x="78" y="3095"/>
                </a:lnTo>
                <a:lnTo>
                  <a:pt x="101" y="3089"/>
                </a:lnTo>
                <a:lnTo>
                  <a:pt x="126" y="3086"/>
                </a:lnTo>
                <a:close/>
                <a:moveTo>
                  <a:pt x="126" y="2649"/>
                </a:moveTo>
                <a:lnTo>
                  <a:pt x="3143" y="2649"/>
                </a:lnTo>
                <a:lnTo>
                  <a:pt x="3168" y="2651"/>
                </a:lnTo>
                <a:lnTo>
                  <a:pt x="3190" y="2658"/>
                </a:lnTo>
                <a:lnTo>
                  <a:pt x="3210" y="2669"/>
                </a:lnTo>
                <a:lnTo>
                  <a:pt x="3228" y="2684"/>
                </a:lnTo>
                <a:lnTo>
                  <a:pt x="3244" y="2701"/>
                </a:lnTo>
                <a:lnTo>
                  <a:pt x="3255" y="2723"/>
                </a:lnTo>
                <a:lnTo>
                  <a:pt x="3262" y="2745"/>
                </a:lnTo>
                <a:lnTo>
                  <a:pt x="3264" y="2769"/>
                </a:lnTo>
                <a:lnTo>
                  <a:pt x="3262" y="2794"/>
                </a:lnTo>
                <a:lnTo>
                  <a:pt x="3255" y="2817"/>
                </a:lnTo>
                <a:lnTo>
                  <a:pt x="3244" y="2837"/>
                </a:lnTo>
                <a:lnTo>
                  <a:pt x="3228" y="2854"/>
                </a:lnTo>
                <a:lnTo>
                  <a:pt x="3211" y="2869"/>
                </a:lnTo>
                <a:lnTo>
                  <a:pt x="3190" y="2881"/>
                </a:lnTo>
                <a:lnTo>
                  <a:pt x="3168" y="2888"/>
                </a:lnTo>
                <a:lnTo>
                  <a:pt x="3143" y="2890"/>
                </a:lnTo>
                <a:lnTo>
                  <a:pt x="126" y="2890"/>
                </a:lnTo>
                <a:lnTo>
                  <a:pt x="101" y="2888"/>
                </a:lnTo>
                <a:lnTo>
                  <a:pt x="78" y="2881"/>
                </a:lnTo>
                <a:lnTo>
                  <a:pt x="58" y="2869"/>
                </a:lnTo>
                <a:lnTo>
                  <a:pt x="40" y="2854"/>
                </a:lnTo>
                <a:lnTo>
                  <a:pt x="25" y="2837"/>
                </a:lnTo>
                <a:lnTo>
                  <a:pt x="14" y="2817"/>
                </a:lnTo>
                <a:lnTo>
                  <a:pt x="7" y="2794"/>
                </a:lnTo>
                <a:lnTo>
                  <a:pt x="4" y="2769"/>
                </a:lnTo>
                <a:lnTo>
                  <a:pt x="7" y="2745"/>
                </a:lnTo>
                <a:lnTo>
                  <a:pt x="14" y="2723"/>
                </a:lnTo>
                <a:lnTo>
                  <a:pt x="25" y="2702"/>
                </a:lnTo>
                <a:lnTo>
                  <a:pt x="40" y="2684"/>
                </a:lnTo>
                <a:lnTo>
                  <a:pt x="58" y="2669"/>
                </a:lnTo>
                <a:lnTo>
                  <a:pt x="78" y="2658"/>
                </a:lnTo>
                <a:lnTo>
                  <a:pt x="101" y="2651"/>
                </a:lnTo>
                <a:lnTo>
                  <a:pt x="126" y="2649"/>
                </a:lnTo>
                <a:close/>
                <a:moveTo>
                  <a:pt x="126" y="2211"/>
                </a:moveTo>
                <a:lnTo>
                  <a:pt x="3143" y="2211"/>
                </a:lnTo>
                <a:lnTo>
                  <a:pt x="3168" y="2214"/>
                </a:lnTo>
                <a:lnTo>
                  <a:pt x="3190" y="2221"/>
                </a:lnTo>
                <a:lnTo>
                  <a:pt x="3210" y="2232"/>
                </a:lnTo>
                <a:lnTo>
                  <a:pt x="3228" y="2246"/>
                </a:lnTo>
                <a:lnTo>
                  <a:pt x="3243" y="2264"/>
                </a:lnTo>
                <a:lnTo>
                  <a:pt x="3254" y="2284"/>
                </a:lnTo>
                <a:lnTo>
                  <a:pt x="3261" y="2307"/>
                </a:lnTo>
                <a:lnTo>
                  <a:pt x="3264" y="2331"/>
                </a:lnTo>
                <a:lnTo>
                  <a:pt x="3261" y="2355"/>
                </a:lnTo>
                <a:lnTo>
                  <a:pt x="3254" y="2379"/>
                </a:lnTo>
                <a:lnTo>
                  <a:pt x="3243" y="2399"/>
                </a:lnTo>
                <a:lnTo>
                  <a:pt x="3228" y="2417"/>
                </a:lnTo>
                <a:lnTo>
                  <a:pt x="3210" y="2431"/>
                </a:lnTo>
                <a:lnTo>
                  <a:pt x="3190" y="2442"/>
                </a:lnTo>
                <a:lnTo>
                  <a:pt x="3167" y="2449"/>
                </a:lnTo>
                <a:lnTo>
                  <a:pt x="3142" y="2452"/>
                </a:lnTo>
                <a:lnTo>
                  <a:pt x="126" y="2452"/>
                </a:lnTo>
                <a:lnTo>
                  <a:pt x="101" y="2449"/>
                </a:lnTo>
                <a:lnTo>
                  <a:pt x="78" y="2442"/>
                </a:lnTo>
                <a:lnTo>
                  <a:pt x="58" y="2431"/>
                </a:lnTo>
                <a:lnTo>
                  <a:pt x="40" y="2417"/>
                </a:lnTo>
                <a:lnTo>
                  <a:pt x="25" y="2399"/>
                </a:lnTo>
                <a:lnTo>
                  <a:pt x="14" y="2379"/>
                </a:lnTo>
                <a:lnTo>
                  <a:pt x="7" y="2355"/>
                </a:lnTo>
                <a:lnTo>
                  <a:pt x="4" y="2331"/>
                </a:lnTo>
                <a:lnTo>
                  <a:pt x="7" y="2307"/>
                </a:lnTo>
                <a:lnTo>
                  <a:pt x="14" y="2284"/>
                </a:lnTo>
                <a:lnTo>
                  <a:pt x="25" y="2264"/>
                </a:lnTo>
                <a:lnTo>
                  <a:pt x="40" y="2246"/>
                </a:lnTo>
                <a:lnTo>
                  <a:pt x="58" y="2231"/>
                </a:lnTo>
                <a:lnTo>
                  <a:pt x="78" y="2220"/>
                </a:lnTo>
                <a:lnTo>
                  <a:pt x="101" y="2213"/>
                </a:lnTo>
                <a:lnTo>
                  <a:pt x="126" y="2211"/>
                </a:lnTo>
                <a:close/>
                <a:moveTo>
                  <a:pt x="2533" y="839"/>
                </a:moveTo>
                <a:lnTo>
                  <a:pt x="2564" y="841"/>
                </a:lnTo>
                <a:lnTo>
                  <a:pt x="2593" y="849"/>
                </a:lnTo>
                <a:lnTo>
                  <a:pt x="2619" y="862"/>
                </a:lnTo>
                <a:lnTo>
                  <a:pt x="2644" y="879"/>
                </a:lnTo>
                <a:lnTo>
                  <a:pt x="2664" y="900"/>
                </a:lnTo>
                <a:lnTo>
                  <a:pt x="2681" y="923"/>
                </a:lnTo>
                <a:lnTo>
                  <a:pt x="2694" y="950"/>
                </a:lnTo>
                <a:lnTo>
                  <a:pt x="2702" y="980"/>
                </a:lnTo>
                <a:lnTo>
                  <a:pt x="2705" y="1010"/>
                </a:lnTo>
                <a:lnTo>
                  <a:pt x="2702" y="1042"/>
                </a:lnTo>
                <a:lnTo>
                  <a:pt x="2694" y="1070"/>
                </a:lnTo>
                <a:lnTo>
                  <a:pt x="2681" y="1097"/>
                </a:lnTo>
                <a:lnTo>
                  <a:pt x="2664" y="1120"/>
                </a:lnTo>
                <a:lnTo>
                  <a:pt x="2644" y="1142"/>
                </a:lnTo>
                <a:lnTo>
                  <a:pt x="2619" y="1158"/>
                </a:lnTo>
                <a:lnTo>
                  <a:pt x="2593" y="1171"/>
                </a:lnTo>
                <a:lnTo>
                  <a:pt x="2564" y="1179"/>
                </a:lnTo>
                <a:lnTo>
                  <a:pt x="2533" y="1182"/>
                </a:lnTo>
                <a:lnTo>
                  <a:pt x="2502" y="1179"/>
                </a:lnTo>
                <a:lnTo>
                  <a:pt x="2473" y="1171"/>
                </a:lnTo>
                <a:lnTo>
                  <a:pt x="2446" y="1158"/>
                </a:lnTo>
                <a:lnTo>
                  <a:pt x="2422" y="1142"/>
                </a:lnTo>
                <a:lnTo>
                  <a:pt x="2402" y="1120"/>
                </a:lnTo>
                <a:lnTo>
                  <a:pt x="2384" y="1097"/>
                </a:lnTo>
                <a:lnTo>
                  <a:pt x="2372" y="1070"/>
                </a:lnTo>
                <a:lnTo>
                  <a:pt x="2364" y="1042"/>
                </a:lnTo>
                <a:lnTo>
                  <a:pt x="2361" y="1010"/>
                </a:lnTo>
                <a:lnTo>
                  <a:pt x="2364" y="980"/>
                </a:lnTo>
                <a:lnTo>
                  <a:pt x="2372" y="950"/>
                </a:lnTo>
                <a:lnTo>
                  <a:pt x="2384" y="923"/>
                </a:lnTo>
                <a:lnTo>
                  <a:pt x="2402" y="900"/>
                </a:lnTo>
                <a:lnTo>
                  <a:pt x="2422" y="879"/>
                </a:lnTo>
                <a:lnTo>
                  <a:pt x="2446" y="862"/>
                </a:lnTo>
                <a:lnTo>
                  <a:pt x="2473" y="849"/>
                </a:lnTo>
                <a:lnTo>
                  <a:pt x="2502" y="841"/>
                </a:lnTo>
                <a:lnTo>
                  <a:pt x="2533" y="839"/>
                </a:lnTo>
                <a:close/>
                <a:moveTo>
                  <a:pt x="731" y="839"/>
                </a:moveTo>
                <a:lnTo>
                  <a:pt x="762" y="841"/>
                </a:lnTo>
                <a:lnTo>
                  <a:pt x="790" y="849"/>
                </a:lnTo>
                <a:lnTo>
                  <a:pt x="818" y="862"/>
                </a:lnTo>
                <a:lnTo>
                  <a:pt x="841" y="879"/>
                </a:lnTo>
                <a:lnTo>
                  <a:pt x="862" y="900"/>
                </a:lnTo>
                <a:lnTo>
                  <a:pt x="880" y="923"/>
                </a:lnTo>
                <a:lnTo>
                  <a:pt x="892" y="950"/>
                </a:lnTo>
                <a:lnTo>
                  <a:pt x="900" y="980"/>
                </a:lnTo>
                <a:lnTo>
                  <a:pt x="903" y="1010"/>
                </a:lnTo>
                <a:lnTo>
                  <a:pt x="900" y="1042"/>
                </a:lnTo>
                <a:lnTo>
                  <a:pt x="892" y="1070"/>
                </a:lnTo>
                <a:lnTo>
                  <a:pt x="880" y="1097"/>
                </a:lnTo>
                <a:lnTo>
                  <a:pt x="862" y="1120"/>
                </a:lnTo>
                <a:lnTo>
                  <a:pt x="842" y="1142"/>
                </a:lnTo>
                <a:lnTo>
                  <a:pt x="818" y="1158"/>
                </a:lnTo>
                <a:lnTo>
                  <a:pt x="791" y="1171"/>
                </a:lnTo>
                <a:lnTo>
                  <a:pt x="762" y="1179"/>
                </a:lnTo>
                <a:lnTo>
                  <a:pt x="731" y="1182"/>
                </a:lnTo>
                <a:lnTo>
                  <a:pt x="700" y="1179"/>
                </a:lnTo>
                <a:lnTo>
                  <a:pt x="671" y="1171"/>
                </a:lnTo>
                <a:lnTo>
                  <a:pt x="644" y="1158"/>
                </a:lnTo>
                <a:lnTo>
                  <a:pt x="620" y="1142"/>
                </a:lnTo>
                <a:lnTo>
                  <a:pt x="600" y="1120"/>
                </a:lnTo>
                <a:lnTo>
                  <a:pt x="583" y="1097"/>
                </a:lnTo>
                <a:lnTo>
                  <a:pt x="569" y="1070"/>
                </a:lnTo>
                <a:lnTo>
                  <a:pt x="562" y="1042"/>
                </a:lnTo>
                <a:lnTo>
                  <a:pt x="559" y="1010"/>
                </a:lnTo>
                <a:lnTo>
                  <a:pt x="562" y="980"/>
                </a:lnTo>
                <a:lnTo>
                  <a:pt x="569" y="950"/>
                </a:lnTo>
                <a:lnTo>
                  <a:pt x="583" y="923"/>
                </a:lnTo>
                <a:lnTo>
                  <a:pt x="600" y="900"/>
                </a:lnTo>
                <a:lnTo>
                  <a:pt x="620" y="879"/>
                </a:lnTo>
                <a:lnTo>
                  <a:pt x="644" y="862"/>
                </a:lnTo>
                <a:lnTo>
                  <a:pt x="671" y="849"/>
                </a:lnTo>
                <a:lnTo>
                  <a:pt x="700" y="841"/>
                </a:lnTo>
                <a:lnTo>
                  <a:pt x="731" y="839"/>
                </a:lnTo>
                <a:close/>
                <a:moveTo>
                  <a:pt x="1664" y="660"/>
                </a:moveTo>
                <a:lnTo>
                  <a:pt x="1619" y="664"/>
                </a:lnTo>
                <a:lnTo>
                  <a:pt x="1581" y="672"/>
                </a:lnTo>
                <a:lnTo>
                  <a:pt x="1543" y="684"/>
                </a:lnTo>
                <a:lnTo>
                  <a:pt x="1509" y="701"/>
                </a:lnTo>
                <a:lnTo>
                  <a:pt x="1475" y="724"/>
                </a:lnTo>
                <a:lnTo>
                  <a:pt x="1446" y="750"/>
                </a:lnTo>
                <a:lnTo>
                  <a:pt x="1421" y="779"/>
                </a:lnTo>
                <a:lnTo>
                  <a:pt x="1399" y="811"/>
                </a:lnTo>
                <a:lnTo>
                  <a:pt x="1382" y="846"/>
                </a:lnTo>
                <a:lnTo>
                  <a:pt x="1368" y="884"/>
                </a:lnTo>
                <a:lnTo>
                  <a:pt x="1365" y="891"/>
                </a:lnTo>
                <a:lnTo>
                  <a:pt x="1290" y="891"/>
                </a:lnTo>
                <a:lnTo>
                  <a:pt x="1282" y="893"/>
                </a:lnTo>
                <a:lnTo>
                  <a:pt x="1275" y="897"/>
                </a:lnTo>
                <a:lnTo>
                  <a:pt x="1271" y="904"/>
                </a:lnTo>
                <a:lnTo>
                  <a:pt x="1269" y="913"/>
                </a:lnTo>
                <a:lnTo>
                  <a:pt x="1269" y="961"/>
                </a:lnTo>
                <a:lnTo>
                  <a:pt x="1271" y="969"/>
                </a:lnTo>
                <a:lnTo>
                  <a:pt x="1275" y="976"/>
                </a:lnTo>
                <a:lnTo>
                  <a:pt x="1282" y="981"/>
                </a:lnTo>
                <a:lnTo>
                  <a:pt x="1290" y="983"/>
                </a:lnTo>
                <a:lnTo>
                  <a:pt x="1350" y="983"/>
                </a:lnTo>
                <a:lnTo>
                  <a:pt x="1350" y="1021"/>
                </a:lnTo>
                <a:lnTo>
                  <a:pt x="1290" y="1021"/>
                </a:lnTo>
                <a:lnTo>
                  <a:pt x="1282" y="1022"/>
                </a:lnTo>
                <a:lnTo>
                  <a:pt x="1275" y="1027"/>
                </a:lnTo>
                <a:lnTo>
                  <a:pt x="1271" y="1034"/>
                </a:lnTo>
                <a:lnTo>
                  <a:pt x="1269" y="1043"/>
                </a:lnTo>
                <a:lnTo>
                  <a:pt x="1269" y="1091"/>
                </a:lnTo>
                <a:lnTo>
                  <a:pt x="1271" y="1099"/>
                </a:lnTo>
                <a:lnTo>
                  <a:pt x="1275" y="1106"/>
                </a:lnTo>
                <a:lnTo>
                  <a:pt x="1282" y="1110"/>
                </a:lnTo>
                <a:lnTo>
                  <a:pt x="1290" y="1112"/>
                </a:lnTo>
                <a:lnTo>
                  <a:pt x="1361" y="1112"/>
                </a:lnTo>
                <a:lnTo>
                  <a:pt x="1369" y="1139"/>
                </a:lnTo>
                <a:lnTo>
                  <a:pt x="1378" y="1165"/>
                </a:lnTo>
                <a:lnTo>
                  <a:pt x="1395" y="1200"/>
                </a:lnTo>
                <a:lnTo>
                  <a:pt x="1415" y="1233"/>
                </a:lnTo>
                <a:lnTo>
                  <a:pt x="1438" y="1262"/>
                </a:lnTo>
                <a:lnTo>
                  <a:pt x="1464" y="1287"/>
                </a:lnTo>
                <a:lnTo>
                  <a:pt x="1494" y="1310"/>
                </a:lnTo>
                <a:lnTo>
                  <a:pt x="1527" y="1328"/>
                </a:lnTo>
                <a:lnTo>
                  <a:pt x="1564" y="1342"/>
                </a:lnTo>
                <a:lnTo>
                  <a:pt x="1609" y="1354"/>
                </a:lnTo>
                <a:lnTo>
                  <a:pt x="1654" y="1360"/>
                </a:lnTo>
                <a:lnTo>
                  <a:pt x="1699" y="1360"/>
                </a:lnTo>
                <a:lnTo>
                  <a:pt x="1744" y="1355"/>
                </a:lnTo>
                <a:lnTo>
                  <a:pt x="1790" y="1345"/>
                </a:lnTo>
                <a:lnTo>
                  <a:pt x="1819" y="1336"/>
                </a:lnTo>
                <a:lnTo>
                  <a:pt x="1847" y="1324"/>
                </a:lnTo>
                <a:lnTo>
                  <a:pt x="1858" y="1317"/>
                </a:lnTo>
                <a:lnTo>
                  <a:pt x="1865" y="1308"/>
                </a:lnTo>
                <a:lnTo>
                  <a:pt x="1866" y="1297"/>
                </a:lnTo>
                <a:lnTo>
                  <a:pt x="1863" y="1284"/>
                </a:lnTo>
                <a:lnTo>
                  <a:pt x="1851" y="1255"/>
                </a:lnTo>
                <a:lnTo>
                  <a:pt x="1838" y="1227"/>
                </a:lnTo>
                <a:lnTo>
                  <a:pt x="1832" y="1217"/>
                </a:lnTo>
                <a:lnTo>
                  <a:pt x="1824" y="1211"/>
                </a:lnTo>
                <a:lnTo>
                  <a:pt x="1815" y="1209"/>
                </a:lnTo>
                <a:lnTo>
                  <a:pt x="1803" y="1210"/>
                </a:lnTo>
                <a:lnTo>
                  <a:pt x="1767" y="1219"/>
                </a:lnTo>
                <a:lnTo>
                  <a:pt x="1733" y="1227"/>
                </a:lnTo>
                <a:lnTo>
                  <a:pt x="1698" y="1233"/>
                </a:lnTo>
                <a:lnTo>
                  <a:pt x="1665" y="1234"/>
                </a:lnTo>
                <a:lnTo>
                  <a:pt x="1630" y="1231"/>
                </a:lnTo>
                <a:lnTo>
                  <a:pt x="1597" y="1223"/>
                </a:lnTo>
                <a:lnTo>
                  <a:pt x="1575" y="1215"/>
                </a:lnTo>
                <a:lnTo>
                  <a:pt x="1555" y="1202"/>
                </a:lnTo>
                <a:lnTo>
                  <a:pt x="1539" y="1188"/>
                </a:lnTo>
                <a:lnTo>
                  <a:pt x="1524" y="1172"/>
                </a:lnTo>
                <a:lnTo>
                  <a:pt x="1512" y="1154"/>
                </a:lnTo>
                <a:lnTo>
                  <a:pt x="1502" y="1135"/>
                </a:lnTo>
                <a:lnTo>
                  <a:pt x="1494" y="1112"/>
                </a:lnTo>
                <a:lnTo>
                  <a:pt x="1646" y="1112"/>
                </a:lnTo>
                <a:lnTo>
                  <a:pt x="1654" y="1111"/>
                </a:lnTo>
                <a:lnTo>
                  <a:pt x="1661" y="1106"/>
                </a:lnTo>
                <a:lnTo>
                  <a:pt x="1666" y="1099"/>
                </a:lnTo>
                <a:lnTo>
                  <a:pt x="1667" y="1091"/>
                </a:lnTo>
                <a:lnTo>
                  <a:pt x="1667" y="1043"/>
                </a:lnTo>
                <a:lnTo>
                  <a:pt x="1666" y="1034"/>
                </a:lnTo>
                <a:lnTo>
                  <a:pt x="1661" y="1027"/>
                </a:lnTo>
                <a:lnTo>
                  <a:pt x="1654" y="1022"/>
                </a:lnTo>
                <a:lnTo>
                  <a:pt x="1646" y="1021"/>
                </a:lnTo>
                <a:lnTo>
                  <a:pt x="1479" y="1021"/>
                </a:lnTo>
                <a:lnTo>
                  <a:pt x="1479" y="983"/>
                </a:lnTo>
                <a:lnTo>
                  <a:pt x="1646" y="983"/>
                </a:lnTo>
                <a:lnTo>
                  <a:pt x="1654" y="981"/>
                </a:lnTo>
                <a:lnTo>
                  <a:pt x="1661" y="976"/>
                </a:lnTo>
                <a:lnTo>
                  <a:pt x="1666" y="970"/>
                </a:lnTo>
                <a:lnTo>
                  <a:pt x="1667" y="961"/>
                </a:lnTo>
                <a:lnTo>
                  <a:pt x="1667" y="913"/>
                </a:lnTo>
                <a:lnTo>
                  <a:pt x="1666" y="904"/>
                </a:lnTo>
                <a:lnTo>
                  <a:pt x="1661" y="897"/>
                </a:lnTo>
                <a:lnTo>
                  <a:pt x="1654" y="893"/>
                </a:lnTo>
                <a:lnTo>
                  <a:pt x="1646" y="891"/>
                </a:lnTo>
                <a:lnTo>
                  <a:pt x="1501" y="891"/>
                </a:lnTo>
                <a:lnTo>
                  <a:pt x="1501" y="890"/>
                </a:lnTo>
                <a:lnTo>
                  <a:pt x="1512" y="866"/>
                </a:lnTo>
                <a:lnTo>
                  <a:pt x="1526" y="846"/>
                </a:lnTo>
                <a:lnTo>
                  <a:pt x="1542" y="828"/>
                </a:lnTo>
                <a:lnTo>
                  <a:pt x="1562" y="813"/>
                </a:lnTo>
                <a:lnTo>
                  <a:pt x="1585" y="802"/>
                </a:lnTo>
                <a:lnTo>
                  <a:pt x="1620" y="791"/>
                </a:lnTo>
                <a:lnTo>
                  <a:pt x="1658" y="786"/>
                </a:lnTo>
                <a:lnTo>
                  <a:pt x="1695" y="786"/>
                </a:lnTo>
                <a:lnTo>
                  <a:pt x="1733" y="793"/>
                </a:lnTo>
                <a:lnTo>
                  <a:pt x="1768" y="801"/>
                </a:lnTo>
                <a:lnTo>
                  <a:pt x="1803" y="810"/>
                </a:lnTo>
                <a:lnTo>
                  <a:pt x="1815" y="812"/>
                </a:lnTo>
                <a:lnTo>
                  <a:pt x="1824" y="809"/>
                </a:lnTo>
                <a:lnTo>
                  <a:pt x="1831" y="803"/>
                </a:lnTo>
                <a:lnTo>
                  <a:pt x="1838" y="794"/>
                </a:lnTo>
                <a:lnTo>
                  <a:pt x="1850" y="765"/>
                </a:lnTo>
                <a:lnTo>
                  <a:pt x="1863" y="737"/>
                </a:lnTo>
                <a:lnTo>
                  <a:pt x="1866" y="725"/>
                </a:lnTo>
                <a:lnTo>
                  <a:pt x="1865" y="714"/>
                </a:lnTo>
                <a:lnTo>
                  <a:pt x="1858" y="704"/>
                </a:lnTo>
                <a:lnTo>
                  <a:pt x="1848" y="696"/>
                </a:lnTo>
                <a:lnTo>
                  <a:pt x="1842" y="692"/>
                </a:lnTo>
                <a:lnTo>
                  <a:pt x="1836" y="690"/>
                </a:lnTo>
                <a:lnTo>
                  <a:pt x="1794" y="676"/>
                </a:lnTo>
                <a:lnTo>
                  <a:pt x="1751" y="666"/>
                </a:lnTo>
                <a:lnTo>
                  <a:pt x="1707" y="661"/>
                </a:lnTo>
                <a:lnTo>
                  <a:pt x="1664" y="660"/>
                </a:lnTo>
                <a:close/>
                <a:moveTo>
                  <a:pt x="1631" y="392"/>
                </a:moveTo>
                <a:lnTo>
                  <a:pt x="1695" y="395"/>
                </a:lnTo>
                <a:lnTo>
                  <a:pt x="1756" y="404"/>
                </a:lnTo>
                <a:lnTo>
                  <a:pt x="1816" y="419"/>
                </a:lnTo>
                <a:lnTo>
                  <a:pt x="1873" y="440"/>
                </a:lnTo>
                <a:lnTo>
                  <a:pt x="1926" y="467"/>
                </a:lnTo>
                <a:lnTo>
                  <a:pt x="1977" y="497"/>
                </a:lnTo>
                <a:lnTo>
                  <a:pt x="2025" y="532"/>
                </a:lnTo>
                <a:lnTo>
                  <a:pt x="2068" y="573"/>
                </a:lnTo>
                <a:lnTo>
                  <a:pt x="2108" y="616"/>
                </a:lnTo>
                <a:lnTo>
                  <a:pt x="2144" y="664"/>
                </a:lnTo>
                <a:lnTo>
                  <a:pt x="2175" y="716"/>
                </a:lnTo>
                <a:lnTo>
                  <a:pt x="2201" y="769"/>
                </a:lnTo>
                <a:lnTo>
                  <a:pt x="2221" y="826"/>
                </a:lnTo>
                <a:lnTo>
                  <a:pt x="2236" y="886"/>
                </a:lnTo>
                <a:lnTo>
                  <a:pt x="2246" y="947"/>
                </a:lnTo>
                <a:lnTo>
                  <a:pt x="2250" y="1010"/>
                </a:lnTo>
                <a:lnTo>
                  <a:pt x="2246" y="1074"/>
                </a:lnTo>
                <a:lnTo>
                  <a:pt x="2236" y="1135"/>
                </a:lnTo>
                <a:lnTo>
                  <a:pt x="2221" y="1194"/>
                </a:lnTo>
                <a:lnTo>
                  <a:pt x="2201" y="1251"/>
                </a:lnTo>
                <a:lnTo>
                  <a:pt x="2175" y="1305"/>
                </a:lnTo>
                <a:lnTo>
                  <a:pt x="2144" y="1356"/>
                </a:lnTo>
                <a:lnTo>
                  <a:pt x="2108" y="1404"/>
                </a:lnTo>
                <a:lnTo>
                  <a:pt x="2068" y="1447"/>
                </a:lnTo>
                <a:lnTo>
                  <a:pt x="2025" y="1488"/>
                </a:lnTo>
                <a:lnTo>
                  <a:pt x="1977" y="1523"/>
                </a:lnTo>
                <a:lnTo>
                  <a:pt x="1926" y="1554"/>
                </a:lnTo>
                <a:lnTo>
                  <a:pt x="1873" y="1580"/>
                </a:lnTo>
                <a:lnTo>
                  <a:pt x="1816" y="1601"/>
                </a:lnTo>
                <a:lnTo>
                  <a:pt x="1756" y="1616"/>
                </a:lnTo>
                <a:lnTo>
                  <a:pt x="1695" y="1626"/>
                </a:lnTo>
                <a:lnTo>
                  <a:pt x="1631" y="1629"/>
                </a:lnTo>
                <a:lnTo>
                  <a:pt x="1569" y="1626"/>
                </a:lnTo>
                <a:lnTo>
                  <a:pt x="1508" y="1616"/>
                </a:lnTo>
                <a:lnTo>
                  <a:pt x="1448" y="1601"/>
                </a:lnTo>
                <a:lnTo>
                  <a:pt x="1391" y="1580"/>
                </a:lnTo>
                <a:lnTo>
                  <a:pt x="1338" y="1554"/>
                </a:lnTo>
                <a:lnTo>
                  <a:pt x="1287" y="1523"/>
                </a:lnTo>
                <a:lnTo>
                  <a:pt x="1239" y="1488"/>
                </a:lnTo>
                <a:lnTo>
                  <a:pt x="1196" y="1447"/>
                </a:lnTo>
                <a:lnTo>
                  <a:pt x="1156" y="1404"/>
                </a:lnTo>
                <a:lnTo>
                  <a:pt x="1120" y="1356"/>
                </a:lnTo>
                <a:lnTo>
                  <a:pt x="1089" y="1305"/>
                </a:lnTo>
                <a:lnTo>
                  <a:pt x="1063" y="1251"/>
                </a:lnTo>
                <a:lnTo>
                  <a:pt x="1043" y="1194"/>
                </a:lnTo>
                <a:lnTo>
                  <a:pt x="1028" y="1135"/>
                </a:lnTo>
                <a:lnTo>
                  <a:pt x="1018" y="1074"/>
                </a:lnTo>
                <a:lnTo>
                  <a:pt x="1014" y="1010"/>
                </a:lnTo>
                <a:lnTo>
                  <a:pt x="1018" y="947"/>
                </a:lnTo>
                <a:lnTo>
                  <a:pt x="1028" y="886"/>
                </a:lnTo>
                <a:lnTo>
                  <a:pt x="1043" y="826"/>
                </a:lnTo>
                <a:lnTo>
                  <a:pt x="1063" y="769"/>
                </a:lnTo>
                <a:lnTo>
                  <a:pt x="1089" y="716"/>
                </a:lnTo>
                <a:lnTo>
                  <a:pt x="1120" y="664"/>
                </a:lnTo>
                <a:lnTo>
                  <a:pt x="1156" y="616"/>
                </a:lnTo>
                <a:lnTo>
                  <a:pt x="1196" y="573"/>
                </a:lnTo>
                <a:lnTo>
                  <a:pt x="1239" y="532"/>
                </a:lnTo>
                <a:lnTo>
                  <a:pt x="1287" y="497"/>
                </a:lnTo>
                <a:lnTo>
                  <a:pt x="1338" y="467"/>
                </a:lnTo>
                <a:lnTo>
                  <a:pt x="1391" y="440"/>
                </a:lnTo>
                <a:lnTo>
                  <a:pt x="1448" y="419"/>
                </a:lnTo>
                <a:lnTo>
                  <a:pt x="1508" y="404"/>
                </a:lnTo>
                <a:lnTo>
                  <a:pt x="1569" y="395"/>
                </a:lnTo>
                <a:lnTo>
                  <a:pt x="1631" y="392"/>
                </a:lnTo>
                <a:close/>
                <a:moveTo>
                  <a:pt x="574" y="242"/>
                </a:moveTo>
                <a:lnTo>
                  <a:pt x="577" y="268"/>
                </a:lnTo>
                <a:lnTo>
                  <a:pt x="579" y="295"/>
                </a:lnTo>
                <a:lnTo>
                  <a:pt x="576" y="337"/>
                </a:lnTo>
                <a:lnTo>
                  <a:pt x="566" y="378"/>
                </a:lnTo>
                <a:lnTo>
                  <a:pt x="551" y="415"/>
                </a:lnTo>
                <a:lnTo>
                  <a:pt x="532" y="450"/>
                </a:lnTo>
                <a:lnTo>
                  <a:pt x="508" y="483"/>
                </a:lnTo>
                <a:lnTo>
                  <a:pt x="479" y="511"/>
                </a:lnTo>
                <a:lnTo>
                  <a:pt x="448" y="534"/>
                </a:lnTo>
                <a:lnTo>
                  <a:pt x="412" y="555"/>
                </a:lnTo>
                <a:lnTo>
                  <a:pt x="374" y="569"/>
                </a:lnTo>
                <a:lnTo>
                  <a:pt x="334" y="578"/>
                </a:lnTo>
                <a:lnTo>
                  <a:pt x="292" y="581"/>
                </a:lnTo>
                <a:lnTo>
                  <a:pt x="267" y="580"/>
                </a:lnTo>
                <a:lnTo>
                  <a:pt x="241" y="576"/>
                </a:lnTo>
                <a:lnTo>
                  <a:pt x="241" y="1444"/>
                </a:lnTo>
                <a:lnTo>
                  <a:pt x="267" y="1441"/>
                </a:lnTo>
                <a:lnTo>
                  <a:pt x="292" y="1439"/>
                </a:lnTo>
                <a:lnTo>
                  <a:pt x="334" y="1442"/>
                </a:lnTo>
                <a:lnTo>
                  <a:pt x="374" y="1451"/>
                </a:lnTo>
                <a:lnTo>
                  <a:pt x="412" y="1467"/>
                </a:lnTo>
                <a:lnTo>
                  <a:pt x="448" y="1486"/>
                </a:lnTo>
                <a:lnTo>
                  <a:pt x="479" y="1510"/>
                </a:lnTo>
                <a:lnTo>
                  <a:pt x="508" y="1537"/>
                </a:lnTo>
                <a:lnTo>
                  <a:pt x="532" y="1570"/>
                </a:lnTo>
                <a:lnTo>
                  <a:pt x="551" y="1605"/>
                </a:lnTo>
                <a:lnTo>
                  <a:pt x="566" y="1643"/>
                </a:lnTo>
                <a:lnTo>
                  <a:pt x="576" y="1683"/>
                </a:lnTo>
                <a:lnTo>
                  <a:pt x="579" y="1726"/>
                </a:lnTo>
                <a:lnTo>
                  <a:pt x="577" y="1752"/>
                </a:lnTo>
                <a:lnTo>
                  <a:pt x="574" y="1778"/>
                </a:lnTo>
                <a:lnTo>
                  <a:pt x="2668" y="1778"/>
                </a:lnTo>
                <a:lnTo>
                  <a:pt x="2666" y="1743"/>
                </a:lnTo>
                <a:lnTo>
                  <a:pt x="2669" y="1701"/>
                </a:lnTo>
                <a:lnTo>
                  <a:pt x="2678" y="1661"/>
                </a:lnTo>
                <a:lnTo>
                  <a:pt x="2692" y="1622"/>
                </a:lnTo>
                <a:lnTo>
                  <a:pt x="2713" y="1587"/>
                </a:lnTo>
                <a:lnTo>
                  <a:pt x="2736" y="1556"/>
                </a:lnTo>
                <a:lnTo>
                  <a:pt x="2764" y="1527"/>
                </a:lnTo>
                <a:lnTo>
                  <a:pt x="2797" y="1503"/>
                </a:lnTo>
                <a:lnTo>
                  <a:pt x="2832" y="1484"/>
                </a:lnTo>
                <a:lnTo>
                  <a:pt x="2870" y="1470"/>
                </a:lnTo>
                <a:lnTo>
                  <a:pt x="2910" y="1461"/>
                </a:lnTo>
                <a:lnTo>
                  <a:pt x="2953" y="1458"/>
                </a:lnTo>
                <a:lnTo>
                  <a:pt x="2988" y="1460"/>
                </a:lnTo>
                <a:lnTo>
                  <a:pt x="3023" y="1466"/>
                </a:lnTo>
                <a:lnTo>
                  <a:pt x="3023" y="589"/>
                </a:lnTo>
                <a:lnTo>
                  <a:pt x="3023" y="589"/>
                </a:lnTo>
                <a:lnTo>
                  <a:pt x="2988" y="596"/>
                </a:lnTo>
                <a:lnTo>
                  <a:pt x="2952" y="598"/>
                </a:lnTo>
                <a:lnTo>
                  <a:pt x="2909" y="595"/>
                </a:lnTo>
                <a:lnTo>
                  <a:pt x="2869" y="586"/>
                </a:lnTo>
                <a:lnTo>
                  <a:pt x="2831" y="571"/>
                </a:lnTo>
                <a:lnTo>
                  <a:pt x="2796" y="552"/>
                </a:lnTo>
                <a:lnTo>
                  <a:pt x="2764" y="527"/>
                </a:lnTo>
                <a:lnTo>
                  <a:pt x="2736" y="499"/>
                </a:lnTo>
                <a:lnTo>
                  <a:pt x="2712" y="468"/>
                </a:lnTo>
                <a:lnTo>
                  <a:pt x="2692" y="432"/>
                </a:lnTo>
                <a:lnTo>
                  <a:pt x="2677" y="395"/>
                </a:lnTo>
                <a:lnTo>
                  <a:pt x="2668" y="354"/>
                </a:lnTo>
                <a:lnTo>
                  <a:pt x="2665" y="312"/>
                </a:lnTo>
                <a:lnTo>
                  <a:pt x="2668" y="276"/>
                </a:lnTo>
                <a:lnTo>
                  <a:pt x="2674" y="242"/>
                </a:lnTo>
                <a:lnTo>
                  <a:pt x="574" y="242"/>
                </a:lnTo>
                <a:close/>
                <a:moveTo>
                  <a:pt x="283" y="0"/>
                </a:moveTo>
                <a:lnTo>
                  <a:pt x="2981" y="0"/>
                </a:lnTo>
                <a:lnTo>
                  <a:pt x="3023" y="4"/>
                </a:lnTo>
                <a:lnTo>
                  <a:pt x="3062" y="12"/>
                </a:lnTo>
                <a:lnTo>
                  <a:pt x="3100" y="27"/>
                </a:lnTo>
                <a:lnTo>
                  <a:pt x="3135" y="47"/>
                </a:lnTo>
                <a:lnTo>
                  <a:pt x="3167" y="70"/>
                </a:lnTo>
                <a:lnTo>
                  <a:pt x="3194" y="98"/>
                </a:lnTo>
                <a:lnTo>
                  <a:pt x="3218" y="130"/>
                </a:lnTo>
                <a:lnTo>
                  <a:pt x="3238" y="164"/>
                </a:lnTo>
                <a:lnTo>
                  <a:pt x="3252" y="201"/>
                </a:lnTo>
                <a:lnTo>
                  <a:pt x="3261" y="242"/>
                </a:lnTo>
                <a:lnTo>
                  <a:pt x="3264" y="283"/>
                </a:lnTo>
                <a:lnTo>
                  <a:pt x="3264" y="1737"/>
                </a:lnTo>
                <a:lnTo>
                  <a:pt x="3261" y="1778"/>
                </a:lnTo>
                <a:lnTo>
                  <a:pt x="3252" y="1818"/>
                </a:lnTo>
                <a:lnTo>
                  <a:pt x="3238" y="1855"/>
                </a:lnTo>
                <a:lnTo>
                  <a:pt x="3218" y="1891"/>
                </a:lnTo>
                <a:lnTo>
                  <a:pt x="3194" y="1922"/>
                </a:lnTo>
                <a:lnTo>
                  <a:pt x="3166" y="1949"/>
                </a:lnTo>
                <a:lnTo>
                  <a:pt x="3134" y="1974"/>
                </a:lnTo>
                <a:lnTo>
                  <a:pt x="3100" y="1993"/>
                </a:lnTo>
                <a:lnTo>
                  <a:pt x="3062" y="2007"/>
                </a:lnTo>
                <a:lnTo>
                  <a:pt x="3022" y="2016"/>
                </a:lnTo>
                <a:lnTo>
                  <a:pt x="2980" y="2019"/>
                </a:lnTo>
                <a:lnTo>
                  <a:pt x="283" y="2019"/>
                </a:lnTo>
                <a:lnTo>
                  <a:pt x="241" y="2016"/>
                </a:lnTo>
                <a:lnTo>
                  <a:pt x="201" y="2007"/>
                </a:lnTo>
                <a:lnTo>
                  <a:pt x="163" y="1993"/>
                </a:lnTo>
                <a:lnTo>
                  <a:pt x="129" y="1974"/>
                </a:lnTo>
                <a:lnTo>
                  <a:pt x="97" y="1949"/>
                </a:lnTo>
                <a:lnTo>
                  <a:pt x="69" y="1922"/>
                </a:lnTo>
                <a:lnTo>
                  <a:pt x="46" y="1891"/>
                </a:lnTo>
                <a:lnTo>
                  <a:pt x="26" y="1855"/>
                </a:lnTo>
                <a:lnTo>
                  <a:pt x="12" y="1818"/>
                </a:lnTo>
                <a:lnTo>
                  <a:pt x="3" y="1778"/>
                </a:lnTo>
                <a:lnTo>
                  <a:pt x="0" y="1737"/>
                </a:lnTo>
                <a:lnTo>
                  <a:pt x="0" y="283"/>
                </a:lnTo>
                <a:lnTo>
                  <a:pt x="3" y="242"/>
                </a:lnTo>
                <a:lnTo>
                  <a:pt x="12" y="201"/>
                </a:lnTo>
                <a:lnTo>
                  <a:pt x="26" y="164"/>
                </a:lnTo>
                <a:lnTo>
                  <a:pt x="46" y="130"/>
                </a:lnTo>
                <a:lnTo>
                  <a:pt x="69" y="98"/>
                </a:lnTo>
                <a:lnTo>
                  <a:pt x="97" y="70"/>
                </a:lnTo>
                <a:lnTo>
                  <a:pt x="129" y="46"/>
                </a:lnTo>
                <a:lnTo>
                  <a:pt x="163" y="26"/>
                </a:lnTo>
                <a:lnTo>
                  <a:pt x="201" y="12"/>
                </a:lnTo>
                <a:lnTo>
                  <a:pt x="241" y="3"/>
                </a:lnTo>
                <a:lnTo>
                  <a:pt x="2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21"/>
          <p:cNvSpPr>
            <a:spLocks noEditPoints="1"/>
          </p:cNvSpPr>
          <p:nvPr/>
        </p:nvSpPr>
        <p:spPr bwMode="auto">
          <a:xfrm>
            <a:off x="10949259" y="4987925"/>
            <a:ext cx="574675" cy="587375"/>
          </a:xfrm>
          <a:custGeom>
            <a:avLst/>
            <a:gdLst>
              <a:gd name="T0" fmla="*/ 3246 w 3255"/>
              <a:gd name="T1" fmla="*/ 3160 h 3328"/>
              <a:gd name="T2" fmla="*/ 3181 w 3255"/>
              <a:gd name="T3" fmla="*/ 3318 h 3328"/>
              <a:gd name="T4" fmla="*/ 25 w 3255"/>
              <a:gd name="T5" fmla="*/ 3274 h 3328"/>
              <a:gd name="T6" fmla="*/ 58 w 3255"/>
              <a:gd name="T7" fmla="*/ 3107 h 3328"/>
              <a:gd name="T8" fmla="*/ 3202 w 3255"/>
              <a:gd name="T9" fmla="*/ 2669 h 3328"/>
              <a:gd name="T10" fmla="*/ 3235 w 3255"/>
              <a:gd name="T11" fmla="*/ 2837 h 3328"/>
              <a:gd name="T12" fmla="*/ 78 w 3255"/>
              <a:gd name="T13" fmla="*/ 2881 h 3328"/>
              <a:gd name="T14" fmla="*/ 14 w 3255"/>
              <a:gd name="T15" fmla="*/ 2723 h 3328"/>
              <a:gd name="T16" fmla="*/ 3135 w 3255"/>
              <a:gd name="T17" fmla="*/ 2211 h 3328"/>
              <a:gd name="T18" fmla="*/ 3255 w 3255"/>
              <a:gd name="T19" fmla="*/ 2331 h 3328"/>
              <a:gd name="T20" fmla="*/ 3134 w 3255"/>
              <a:gd name="T21" fmla="*/ 2452 h 3328"/>
              <a:gd name="T22" fmla="*/ 7 w 3255"/>
              <a:gd name="T23" fmla="*/ 2355 h 3328"/>
              <a:gd name="T24" fmla="*/ 101 w 3255"/>
              <a:gd name="T25" fmla="*/ 2213 h 3328"/>
              <a:gd name="T26" fmla="*/ 1855 w 3255"/>
              <a:gd name="T27" fmla="*/ 1411 h 3328"/>
              <a:gd name="T28" fmla="*/ 1673 w 3255"/>
              <a:gd name="T29" fmla="*/ 1451 h 3328"/>
              <a:gd name="T30" fmla="*/ 1673 w 3255"/>
              <a:gd name="T31" fmla="*/ 1234 h 3328"/>
              <a:gd name="T32" fmla="*/ 1582 w 3255"/>
              <a:gd name="T33" fmla="*/ 1451 h 3328"/>
              <a:gd name="T34" fmla="*/ 1400 w 3255"/>
              <a:gd name="T35" fmla="*/ 1411 h 3328"/>
              <a:gd name="T36" fmla="*/ 1930 w 3255"/>
              <a:gd name="T37" fmla="*/ 880 h 3328"/>
              <a:gd name="T38" fmla="*/ 2080 w 3255"/>
              <a:gd name="T39" fmla="*/ 1099 h 3328"/>
              <a:gd name="T40" fmla="*/ 1673 w 3255"/>
              <a:gd name="T41" fmla="*/ 1141 h 3328"/>
              <a:gd name="T42" fmla="*/ 1673 w 3255"/>
              <a:gd name="T43" fmla="*/ 880 h 3328"/>
              <a:gd name="T44" fmla="*/ 1582 w 3255"/>
              <a:gd name="T45" fmla="*/ 1141 h 3328"/>
              <a:gd name="T46" fmla="*/ 1175 w 3255"/>
              <a:gd name="T47" fmla="*/ 1099 h 3328"/>
              <a:gd name="T48" fmla="*/ 1325 w 3255"/>
              <a:gd name="T49" fmla="*/ 880 h 3328"/>
              <a:gd name="T50" fmla="*/ 2674 w 3255"/>
              <a:gd name="T51" fmla="*/ 923 h 3328"/>
              <a:gd name="T52" fmla="*/ 2637 w 3255"/>
              <a:gd name="T53" fmla="*/ 1142 h 3328"/>
              <a:gd name="T54" fmla="*/ 2415 w 3255"/>
              <a:gd name="T55" fmla="*/ 1142 h 3328"/>
              <a:gd name="T56" fmla="*/ 2378 w 3255"/>
              <a:gd name="T57" fmla="*/ 923 h 3328"/>
              <a:gd name="T58" fmla="*/ 760 w 3255"/>
              <a:gd name="T59" fmla="*/ 841 h 3328"/>
              <a:gd name="T60" fmla="*/ 900 w 3255"/>
              <a:gd name="T61" fmla="*/ 1010 h 3328"/>
              <a:gd name="T62" fmla="*/ 760 w 3255"/>
              <a:gd name="T63" fmla="*/ 1179 h 3328"/>
              <a:gd name="T64" fmla="*/ 568 w 3255"/>
              <a:gd name="T65" fmla="*/ 1070 h 3328"/>
              <a:gd name="T66" fmla="*/ 643 w 3255"/>
              <a:gd name="T67" fmla="*/ 862 h 3328"/>
              <a:gd name="T68" fmla="*/ 1892 w 3255"/>
              <a:gd name="T69" fmla="*/ 739 h 3328"/>
              <a:gd name="T70" fmla="*/ 1810 w 3255"/>
              <a:gd name="T71" fmla="*/ 586 h 3328"/>
              <a:gd name="T72" fmla="*/ 1346 w 3255"/>
              <a:gd name="T73" fmla="*/ 786 h 3328"/>
              <a:gd name="T74" fmla="*/ 1810 w 3255"/>
              <a:gd name="T75" fmla="*/ 786 h 3328"/>
              <a:gd name="T76" fmla="*/ 1582 w 3255"/>
              <a:gd name="T77" fmla="*/ 568 h 3328"/>
              <a:gd name="T78" fmla="*/ 1582 w 3255"/>
              <a:gd name="T79" fmla="*/ 786 h 3328"/>
              <a:gd name="T80" fmla="*/ 1973 w 3255"/>
              <a:gd name="T81" fmla="*/ 497 h 3328"/>
              <a:gd name="T82" fmla="*/ 2233 w 3255"/>
              <a:gd name="T83" fmla="*/ 886 h 3328"/>
              <a:gd name="T84" fmla="*/ 2140 w 3255"/>
              <a:gd name="T85" fmla="*/ 1356 h 3328"/>
              <a:gd name="T86" fmla="*/ 1752 w 3255"/>
              <a:gd name="T87" fmla="*/ 1616 h 3328"/>
              <a:gd name="T88" fmla="*/ 1282 w 3255"/>
              <a:gd name="T89" fmla="*/ 1523 h 3328"/>
              <a:gd name="T90" fmla="*/ 1022 w 3255"/>
              <a:gd name="T91" fmla="*/ 1135 h 3328"/>
              <a:gd name="T92" fmla="*/ 1115 w 3255"/>
              <a:gd name="T93" fmla="*/ 664 h 3328"/>
              <a:gd name="T94" fmla="*/ 1503 w 3255"/>
              <a:gd name="T95" fmla="*/ 404 h 3328"/>
              <a:gd name="T96" fmla="*/ 550 w 3255"/>
              <a:gd name="T97" fmla="*/ 415 h 3328"/>
              <a:gd name="T98" fmla="*/ 291 w 3255"/>
              <a:gd name="T99" fmla="*/ 581 h 3328"/>
              <a:gd name="T100" fmla="*/ 411 w 3255"/>
              <a:gd name="T101" fmla="*/ 1467 h 3328"/>
              <a:gd name="T102" fmla="*/ 577 w 3255"/>
              <a:gd name="T103" fmla="*/ 1726 h 3328"/>
              <a:gd name="T104" fmla="*/ 2705 w 3255"/>
              <a:gd name="T105" fmla="*/ 1587 h 3328"/>
              <a:gd name="T106" fmla="*/ 2980 w 3255"/>
              <a:gd name="T107" fmla="*/ 1460 h 3328"/>
              <a:gd name="T108" fmla="*/ 2823 w 3255"/>
              <a:gd name="T109" fmla="*/ 571 h 3328"/>
              <a:gd name="T110" fmla="*/ 2658 w 3255"/>
              <a:gd name="T111" fmla="*/ 312 h 3328"/>
              <a:gd name="T112" fmla="*/ 3091 w 3255"/>
              <a:gd name="T113" fmla="*/ 27 h 3328"/>
              <a:gd name="T114" fmla="*/ 3255 w 3255"/>
              <a:gd name="T115" fmla="*/ 283 h 3328"/>
              <a:gd name="T116" fmla="*/ 3126 w 3255"/>
              <a:gd name="T117" fmla="*/ 1974 h 3328"/>
              <a:gd name="T118" fmla="*/ 163 w 3255"/>
              <a:gd name="T119" fmla="*/ 1993 h 3328"/>
              <a:gd name="T120" fmla="*/ 0 w 3255"/>
              <a:gd name="T121" fmla="*/ 1737 h 3328"/>
              <a:gd name="T122" fmla="*/ 128 w 3255"/>
              <a:gd name="T123" fmla="*/ 46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55" h="3328">
                <a:moveTo>
                  <a:pt x="125" y="3086"/>
                </a:moveTo>
                <a:lnTo>
                  <a:pt x="3135" y="3086"/>
                </a:lnTo>
                <a:lnTo>
                  <a:pt x="3159" y="3089"/>
                </a:lnTo>
                <a:lnTo>
                  <a:pt x="3181" y="3095"/>
                </a:lnTo>
                <a:lnTo>
                  <a:pt x="3202" y="3107"/>
                </a:lnTo>
                <a:lnTo>
                  <a:pt x="3220" y="3121"/>
                </a:lnTo>
                <a:lnTo>
                  <a:pt x="3235" y="3140"/>
                </a:lnTo>
                <a:lnTo>
                  <a:pt x="3246" y="3160"/>
                </a:lnTo>
                <a:lnTo>
                  <a:pt x="3253" y="3182"/>
                </a:lnTo>
                <a:lnTo>
                  <a:pt x="3255" y="3206"/>
                </a:lnTo>
                <a:lnTo>
                  <a:pt x="3253" y="3231"/>
                </a:lnTo>
                <a:lnTo>
                  <a:pt x="3246" y="3254"/>
                </a:lnTo>
                <a:lnTo>
                  <a:pt x="3235" y="3274"/>
                </a:lnTo>
                <a:lnTo>
                  <a:pt x="3220" y="3292"/>
                </a:lnTo>
                <a:lnTo>
                  <a:pt x="3202" y="3307"/>
                </a:lnTo>
                <a:lnTo>
                  <a:pt x="3181" y="3318"/>
                </a:lnTo>
                <a:lnTo>
                  <a:pt x="3159" y="3325"/>
                </a:lnTo>
                <a:lnTo>
                  <a:pt x="3135" y="3328"/>
                </a:lnTo>
                <a:lnTo>
                  <a:pt x="125" y="3328"/>
                </a:lnTo>
                <a:lnTo>
                  <a:pt x="101" y="3325"/>
                </a:lnTo>
                <a:lnTo>
                  <a:pt x="78" y="3318"/>
                </a:lnTo>
                <a:lnTo>
                  <a:pt x="58" y="3307"/>
                </a:lnTo>
                <a:lnTo>
                  <a:pt x="39" y="3292"/>
                </a:lnTo>
                <a:lnTo>
                  <a:pt x="25" y="3274"/>
                </a:lnTo>
                <a:lnTo>
                  <a:pt x="14" y="3254"/>
                </a:lnTo>
                <a:lnTo>
                  <a:pt x="7" y="3231"/>
                </a:lnTo>
                <a:lnTo>
                  <a:pt x="4" y="3206"/>
                </a:lnTo>
                <a:lnTo>
                  <a:pt x="7" y="3182"/>
                </a:lnTo>
                <a:lnTo>
                  <a:pt x="14" y="3160"/>
                </a:lnTo>
                <a:lnTo>
                  <a:pt x="25" y="3140"/>
                </a:lnTo>
                <a:lnTo>
                  <a:pt x="39" y="3121"/>
                </a:lnTo>
                <a:lnTo>
                  <a:pt x="58" y="3107"/>
                </a:lnTo>
                <a:lnTo>
                  <a:pt x="78" y="3095"/>
                </a:lnTo>
                <a:lnTo>
                  <a:pt x="101" y="3089"/>
                </a:lnTo>
                <a:lnTo>
                  <a:pt x="125" y="3086"/>
                </a:lnTo>
                <a:close/>
                <a:moveTo>
                  <a:pt x="125" y="2649"/>
                </a:moveTo>
                <a:lnTo>
                  <a:pt x="3135" y="2649"/>
                </a:lnTo>
                <a:lnTo>
                  <a:pt x="3159" y="2651"/>
                </a:lnTo>
                <a:lnTo>
                  <a:pt x="3181" y="2658"/>
                </a:lnTo>
                <a:lnTo>
                  <a:pt x="3202" y="2669"/>
                </a:lnTo>
                <a:lnTo>
                  <a:pt x="3220" y="2684"/>
                </a:lnTo>
                <a:lnTo>
                  <a:pt x="3235" y="2702"/>
                </a:lnTo>
                <a:lnTo>
                  <a:pt x="3246" y="2723"/>
                </a:lnTo>
                <a:lnTo>
                  <a:pt x="3253" y="2745"/>
                </a:lnTo>
                <a:lnTo>
                  <a:pt x="3255" y="2769"/>
                </a:lnTo>
                <a:lnTo>
                  <a:pt x="3253" y="2794"/>
                </a:lnTo>
                <a:lnTo>
                  <a:pt x="3246" y="2817"/>
                </a:lnTo>
                <a:lnTo>
                  <a:pt x="3235" y="2837"/>
                </a:lnTo>
                <a:lnTo>
                  <a:pt x="3220" y="2854"/>
                </a:lnTo>
                <a:lnTo>
                  <a:pt x="3202" y="2869"/>
                </a:lnTo>
                <a:lnTo>
                  <a:pt x="3181" y="2881"/>
                </a:lnTo>
                <a:lnTo>
                  <a:pt x="3159" y="2888"/>
                </a:lnTo>
                <a:lnTo>
                  <a:pt x="3135" y="2890"/>
                </a:lnTo>
                <a:lnTo>
                  <a:pt x="125" y="2890"/>
                </a:lnTo>
                <a:lnTo>
                  <a:pt x="101" y="2888"/>
                </a:lnTo>
                <a:lnTo>
                  <a:pt x="78" y="2881"/>
                </a:lnTo>
                <a:lnTo>
                  <a:pt x="58" y="2869"/>
                </a:lnTo>
                <a:lnTo>
                  <a:pt x="39" y="2854"/>
                </a:lnTo>
                <a:lnTo>
                  <a:pt x="25" y="2837"/>
                </a:lnTo>
                <a:lnTo>
                  <a:pt x="14" y="2817"/>
                </a:lnTo>
                <a:lnTo>
                  <a:pt x="7" y="2794"/>
                </a:lnTo>
                <a:lnTo>
                  <a:pt x="4" y="2769"/>
                </a:lnTo>
                <a:lnTo>
                  <a:pt x="7" y="2745"/>
                </a:lnTo>
                <a:lnTo>
                  <a:pt x="14" y="2723"/>
                </a:lnTo>
                <a:lnTo>
                  <a:pt x="25" y="2702"/>
                </a:lnTo>
                <a:lnTo>
                  <a:pt x="39" y="2684"/>
                </a:lnTo>
                <a:lnTo>
                  <a:pt x="58" y="2669"/>
                </a:lnTo>
                <a:lnTo>
                  <a:pt x="78" y="2658"/>
                </a:lnTo>
                <a:lnTo>
                  <a:pt x="101" y="2651"/>
                </a:lnTo>
                <a:lnTo>
                  <a:pt x="125" y="2649"/>
                </a:lnTo>
                <a:close/>
                <a:moveTo>
                  <a:pt x="125" y="2211"/>
                </a:moveTo>
                <a:lnTo>
                  <a:pt x="3135" y="2211"/>
                </a:lnTo>
                <a:lnTo>
                  <a:pt x="3159" y="2214"/>
                </a:lnTo>
                <a:lnTo>
                  <a:pt x="3181" y="2221"/>
                </a:lnTo>
                <a:lnTo>
                  <a:pt x="3201" y="2232"/>
                </a:lnTo>
                <a:lnTo>
                  <a:pt x="3220" y="2246"/>
                </a:lnTo>
                <a:lnTo>
                  <a:pt x="3234" y="2264"/>
                </a:lnTo>
                <a:lnTo>
                  <a:pt x="3245" y="2284"/>
                </a:lnTo>
                <a:lnTo>
                  <a:pt x="3252" y="2307"/>
                </a:lnTo>
                <a:lnTo>
                  <a:pt x="3255" y="2331"/>
                </a:lnTo>
                <a:lnTo>
                  <a:pt x="3252" y="2355"/>
                </a:lnTo>
                <a:lnTo>
                  <a:pt x="3245" y="2379"/>
                </a:lnTo>
                <a:lnTo>
                  <a:pt x="3234" y="2399"/>
                </a:lnTo>
                <a:lnTo>
                  <a:pt x="3220" y="2417"/>
                </a:lnTo>
                <a:lnTo>
                  <a:pt x="3201" y="2431"/>
                </a:lnTo>
                <a:lnTo>
                  <a:pt x="3181" y="2442"/>
                </a:lnTo>
                <a:lnTo>
                  <a:pt x="3158" y="2449"/>
                </a:lnTo>
                <a:lnTo>
                  <a:pt x="3134" y="2452"/>
                </a:lnTo>
                <a:lnTo>
                  <a:pt x="125" y="2452"/>
                </a:lnTo>
                <a:lnTo>
                  <a:pt x="101" y="2449"/>
                </a:lnTo>
                <a:lnTo>
                  <a:pt x="78" y="2442"/>
                </a:lnTo>
                <a:lnTo>
                  <a:pt x="58" y="2431"/>
                </a:lnTo>
                <a:lnTo>
                  <a:pt x="39" y="2417"/>
                </a:lnTo>
                <a:lnTo>
                  <a:pt x="25" y="2399"/>
                </a:lnTo>
                <a:lnTo>
                  <a:pt x="14" y="2379"/>
                </a:lnTo>
                <a:lnTo>
                  <a:pt x="7" y="2355"/>
                </a:lnTo>
                <a:lnTo>
                  <a:pt x="4" y="2331"/>
                </a:lnTo>
                <a:lnTo>
                  <a:pt x="7" y="2307"/>
                </a:lnTo>
                <a:lnTo>
                  <a:pt x="14" y="2284"/>
                </a:lnTo>
                <a:lnTo>
                  <a:pt x="25" y="2264"/>
                </a:lnTo>
                <a:lnTo>
                  <a:pt x="39" y="2246"/>
                </a:lnTo>
                <a:lnTo>
                  <a:pt x="58" y="2231"/>
                </a:lnTo>
                <a:lnTo>
                  <a:pt x="78" y="2220"/>
                </a:lnTo>
                <a:lnTo>
                  <a:pt x="101" y="2213"/>
                </a:lnTo>
                <a:lnTo>
                  <a:pt x="125" y="2211"/>
                </a:lnTo>
                <a:close/>
                <a:moveTo>
                  <a:pt x="1909" y="1234"/>
                </a:moveTo>
                <a:lnTo>
                  <a:pt x="1893" y="1280"/>
                </a:lnTo>
                <a:lnTo>
                  <a:pt x="1875" y="1324"/>
                </a:lnTo>
                <a:lnTo>
                  <a:pt x="1854" y="1363"/>
                </a:lnTo>
                <a:lnTo>
                  <a:pt x="1833" y="1401"/>
                </a:lnTo>
                <a:lnTo>
                  <a:pt x="1810" y="1433"/>
                </a:lnTo>
                <a:lnTo>
                  <a:pt x="1855" y="1411"/>
                </a:lnTo>
                <a:lnTo>
                  <a:pt x="1898" y="1384"/>
                </a:lnTo>
                <a:lnTo>
                  <a:pt x="1936" y="1351"/>
                </a:lnTo>
                <a:lnTo>
                  <a:pt x="1972" y="1316"/>
                </a:lnTo>
                <a:lnTo>
                  <a:pt x="2003" y="1276"/>
                </a:lnTo>
                <a:lnTo>
                  <a:pt x="2030" y="1234"/>
                </a:lnTo>
                <a:lnTo>
                  <a:pt x="1909" y="1234"/>
                </a:lnTo>
                <a:close/>
                <a:moveTo>
                  <a:pt x="1673" y="1234"/>
                </a:moveTo>
                <a:lnTo>
                  <a:pt x="1673" y="1451"/>
                </a:lnTo>
                <a:lnTo>
                  <a:pt x="1694" y="1431"/>
                </a:lnTo>
                <a:lnTo>
                  <a:pt x="1714" y="1407"/>
                </a:lnTo>
                <a:lnTo>
                  <a:pt x="1735" y="1379"/>
                </a:lnTo>
                <a:lnTo>
                  <a:pt x="1755" y="1348"/>
                </a:lnTo>
                <a:lnTo>
                  <a:pt x="1776" y="1314"/>
                </a:lnTo>
                <a:lnTo>
                  <a:pt x="1794" y="1275"/>
                </a:lnTo>
                <a:lnTo>
                  <a:pt x="1811" y="1234"/>
                </a:lnTo>
                <a:lnTo>
                  <a:pt x="1673" y="1234"/>
                </a:lnTo>
                <a:close/>
                <a:moveTo>
                  <a:pt x="1445" y="1234"/>
                </a:moveTo>
                <a:lnTo>
                  <a:pt x="1461" y="1275"/>
                </a:lnTo>
                <a:lnTo>
                  <a:pt x="1479" y="1313"/>
                </a:lnTo>
                <a:lnTo>
                  <a:pt x="1500" y="1347"/>
                </a:lnTo>
                <a:lnTo>
                  <a:pt x="1520" y="1379"/>
                </a:lnTo>
                <a:lnTo>
                  <a:pt x="1541" y="1406"/>
                </a:lnTo>
                <a:lnTo>
                  <a:pt x="1561" y="1430"/>
                </a:lnTo>
                <a:lnTo>
                  <a:pt x="1582" y="1451"/>
                </a:lnTo>
                <a:lnTo>
                  <a:pt x="1582" y="1234"/>
                </a:lnTo>
                <a:lnTo>
                  <a:pt x="1445" y="1234"/>
                </a:lnTo>
                <a:close/>
                <a:moveTo>
                  <a:pt x="1225" y="1234"/>
                </a:moveTo>
                <a:lnTo>
                  <a:pt x="1252" y="1276"/>
                </a:lnTo>
                <a:lnTo>
                  <a:pt x="1283" y="1316"/>
                </a:lnTo>
                <a:lnTo>
                  <a:pt x="1319" y="1351"/>
                </a:lnTo>
                <a:lnTo>
                  <a:pt x="1357" y="1384"/>
                </a:lnTo>
                <a:lnTo>
                  <a:pt x="1400" y="1411"/>
                </a:lnTo>
                <a:lnTo>
                  <a:pt x="1445" y="1433"/>
                </a:lnTo>
                <a:lnTo>
                  <a:pt x="1423" y="1401"/>
                </a:lnTo>
                <a:lnTo>
                  <a:pt x="1402" y="1363"/>
                </a:lnTo>
                <a:lnTo>
                  <a:pt x="1381" y="1324"/>
                </a:lnTo>
                <a:lnTo>
                  <a:pt x="1363" y="1280"/>
                </a:lnTo>
                <a:lnTo>
                  <a:pt x="1346" y="1234"/>
                </a:lnTo>
                <a:lnTo>
                  <a:pt x="1225" y="1234"/>
                </a:lnTo>
                <a:close/>
                <a:moveTo>
                  <a:pt x="1930" y="880"/>
                </a:moveTo>
                <a:lnTo>
                  <a:pt x="1936" y="921"/>
                </a:lnTo>
                <a:lnTo>
                  <a:pt x="1939" y="965"/>
                </a:lnTo>
                <a:lnTo>
                  <a:pt x="1941" y="1010"/>
                </a:lnTo>
                <a:lnTo>
                  <a:pt x="1939" y="1056"/>
                </a:lnTo>
                <a:lnTo>
                  <a:pt x="1936" y="1099"/>
                </a:lnTo>
                <a:lnTo>
                  <a:pt x="1930" y="1141"/>
                </a:lnTo>
                <a:lnTo>
                  <a:pt x="2069" y="1141"/>
                </a:lnTo>
                <a:lnTo>
                  <a:pt x="2080" y="1099"/>
                </a:lnTo>
                <a:lnTo>
                  <a:pt x="2086" y="1055"/>
                </a:lnTo>
                <a:lnTo>
                  <a:pt x="2088" y="1010"/>
                </a:lnTo>
                <a:lnTo>
                  <a:pt x="2086" y="966"/>
                </a:lnTo>
                <a:lnTo>
                  <a:pt x="2080" y="921"/>
                </a:lnTo>
                <a:lnTo>
                  <a:pt x="2069" y="880"/>
                </a:lnTo>
                <a:lnTo>
                  <a:pt x="1930" y="880"/>
                </a:lnTo>
                <a:close/>
                <a:moveTo>
                  <a:pt x="1673" y="880"/>
                </a:moveTo>
                <a:lnTo>
                  <a:pt x="1673" y="1141"/>
                </a:lnTo>
                <a:lnTo>
                  <a:pt x="1836" y="1141"/>
                </a:lnTo>
                <a:lnTo>
                  <a:pt x="1842" y="1100"/>
                </a:lnTo>
                <a:lnTo>
                  <a:pt x="1846" y="1057"/>
                </a:lnTo>
                <a:lnTo>
                  <a:pt x="1848" y="1010"/>
                </a:lnTo>
                <a:lnTo>
                  <a:pt x="1846" y="964"/>
                </a:lnTo>
                <a:lnTo>
                  <a:pt x="1842" y="920"/>
                </a:lnTo>
                <a:lnTo>
                  <a:pt x="1836" y="880"/>
                </a:lnTo>
                <a:lnTo>
                  <a:pt x="1673" y="880"/>
                </a:lnTo>
                <a:close/>
                <a:moveTo>
                  <a:pt x="1419" y="880"/>
                </a:moveTo>
                <a:lnTo>
                  <a:pt x="1413" y="920"/>
                </a:lnTo>
                <a:lnTo>
                  <a:pt x="1409" y="964"/>
                </a:lnTo>
                <a:lnTo>
                  <a:pt x="1407" y="1010"/>
                </a:lnTo>
                <a:lnTo>
                  <a:pt x="1409" y="1057"/>
                </a:lnTo>
                <a:lnTo>
                  <a:pt x="1413" y="1100"/>
                </a:lnTo>
                <a:lnTo>
                  <a:pt x="1419" y="1141"/>
                </a:lnTo>
                <a:lnTo>
                  <a:pt x="1582" y="1141"/>
                </a:lnTo>
                <a:lnTo>
                  <a:pt x="1582" y="880"/>
                </a:lnTo>
                <a:lnTo>
                  <a:pt x="1419" y="880"/>
                </a:lnTo>
                <a:close/>
                <a:moveTo>
                  <a:pt x="1186" y="880"/>
                </a:moveTo>
                <a:lnTo>
                  <a:pt x="1175" y="921"/>
                </a:lnTo>
                <a:lnTo>
                  <a:pt x="1169" y="966"/>
                </a:lnTo>
                <a:lnTo>
                  <a:pt x="1167" y="1010"/>
                </a:lnTo>
                <a:lnTo>
                  <a:pt x="1169" y="1055"/>
                </a:lnTo>
                <a:lnTo>
                  <a:pt x="1175" y="1099"/>
                </a:lnTo>
                <a:lnTo>
                  <a:pt x="1186" y="1141"/>
                </a:lnTo>
                <a:lnTo>
                  <a:pt x="1325" y="1141"/>
                </a:lnTo>
                <a:lnTo>
                  <a:pt x="1319" y="1099"/>
                </a:lnTo>
                <a:lnTo>
                  <a:pt x="1316" y="1056"/>
                </a:lnTo>
                <a:lnTo>
                  <a:pt x="1314" y="1010"/>
                </a:lnTo>
                <a:lnTo>
                  <a:pt x="1316" y="965"/>
                </a:lnTo>
                <a:lnTo>
                  <a:pt x="1319" y="921"/>
                </a:lnTo>
                <a:lnTo>
                  <a:pt x="1325" y="880"/>
                </a:lnTo>
                <a:lnTo>
                  <a:pt x="1186" y="880"/>
                </a:lnTo>
                <a:close/>
                <a:moveTo>
                  <a:pt x="2526" y="839"/>
                </a:moveTo>
                <a:lnTo>
                  <a:pt x="2557" y="841"/>
                </a:lnTo>
                <a:lnTo>
                  <a:pt x="2586" y="849"/>
                </a:lnTo>
                <a:lnTo>
                  <a:pt x="2612" y="862"/>
                </a:lnTo>
                <a:lnTo>
                  <a:pt x="2637" y="879"/>
                </a:lnTo>
                <a:lnTo>
                  <a:pt x="2657" y="900"/>
                </a:lnTo>
                <a:lnTo>
                  <a:pt x="2674" y="923"/>
                </a:lnTo>
                <a:lnTo>
                  <a:pt x="2687" y="950"/>
                </a:lnTo>
                <a:lnTo>
                  <a:pt x="2694" y="980"/>
                </a:lnTo>
                <a:lnTo>
                  <a:pt x="2697" y="1010"/>
                </a:lnTo>
                <a:lnTo>
                  <a:pt x="2694" y="1042"/>
                </a:lnTo>
                <a:lnTo>
                  <a:pt x="2687" y="1070"/>
                </a:lnTo>
                <a:lnTo>
                  <a:pt x="2674" y="1097"/>
                </a:lnTo>
                <a:lnTo>
                  <a:pt x="2657" y="1120"/>
                </a:lnTo>
                <a:lnTo>
                  <a:pt x="2637" y="1142"/>
                </a:lnTo>
                <a:lnTo>
                  <a:pt x="2612" y="1158"/>
                </a:lnTo>
                <a:lnTo>
                  <a:pt x="2586" y="1171"/>
                </a:lnTo>
                <a:lnTo>
                  <a:pt x="2557" y="1179"/>
                </a:lnTo>
                <a:lnTo>
                  <a:pt x="2526" y="1182"/>
                </a:lnTo>
                <a:lnTo>
                  <a:pt x="2495" y="1179"/>
                </a:lnTo>
                <a:lnTo>
                  <a:pt x="2466" y="1171"/>
                </a:lnTo>
                <a:lnTo>
                  <a:pt x="2439" y="1158"/>
                </a:lnTo>
                <a:lnTo>
                  <a:pt x="2415" y="1142"/>
                </a:lnTo>
                <a:lnTo>
                  <a:pt x="2395" y="1120"/>
                </a:lnTo>
                <a:lnTo>
                  <a:pt x="2378" y="1097"/>
                </a:lnTo>
                <a:lnTo>
                  <a:pt x="2366" y="1070"/>
                </a:lnTo>
                <a:lnTo>
                  <a:pt x="2358" y="1042"/>
                </a:lnTo>
                <a:lnTo>
                  <a:pt x="2355" y="1010"/>
                </a:lnTo>
                <a:lnTo>
                  <a:pt x="2358" y="980"/>
                </a:lnTo>
                <a:lnTo>
                  <a:pt x="2366" y="950"/>
                </a:lnTo>
                <a:lnTo>
                  <a:pt x="2378" y="923"/>
                </a:lnTo>
                <a:lnTo>
                  <a:pt x="2395" y="900"/>
                </a:lnTo>
                <a:lnTo>
                  <a:pt x="2415" y="879"/>
                </a:lnTo>
                <a:lnTo>
                  <a:pt x="2439" y="862"/>
                </a:lnTo>
                <a:lnTo>
                  <a:pt x="2466" y="849"/>
                </a:lnTo>
                <a:lnTo>
                  <a:pt x="2495" y="841"/>
                </a:lnTo>
                <a:lnTo>
                  <a:pt x="2526" y="839"/>
                </a:lnTo>
                <a:close/>
                <a:moveTo>
                  <a:pt x="729" y="839"/>
                </a:moveTo>
                <a:lnTo>
                  <a:pt x="760" y="841"/>
                </a:lnTo>
                <a:lnTo>
                  <a:pt x="788" y="849"/>
                </a:lnTo>
                <a:lnTo>
                  <a:pt x="816" y="862"/>
                </a:lnTo>
                <a:lnTo>
                  <a:pt x="839" y="879"/>
                </a:lnTo>
                <a:lnTo>
                  <a:pt x="860" y="900"/>
                </a:lnTo>
                <a:lnTo>
                  <a:pt x="877" y="923"/>
                </a:lnTo>
                <a:lnTo>
                  <a:pt x="889" y="950"/>
                </a:lnTo>
                <a:lnTo>
                  <a:pt x="897" y="980"/>
                </a:lnTo>
                <a:lnTo>
                  <a:pt x="900" y="1010"/>
                </a:lnTo>
                <a:lnTo>
                  <a:pt x="897" y="1042"/>
                </a:lnTo>
                <a:lnTo>
                  <a:pt x="889" y="1070"/>
                </a:lnTo>
                <a:lnTo>
                  <a:pt x="877" y="1097"/>
                </a:lnTo>
                <a:lnTo>
                  <a:pt x="860" y="1120"/>
                </a:lnTo>
                <a:lnTo>
                  <a:pt x="840" y="1142"/>
                </a:lnTo>
                <a:lnTo>
                  <a:pt x="816" y="1158"/>
                </a:lnTo>
                <a:lnTo>
                  <a:pt x="789" y="1171"/>
                </a:lnTo>
                <a:lnTo>
                  <a:pt x="760" y="1179"/>
                </a:lnTo>
                <a:lnTo>
                  <a:pt x="729" y="1182"/>
                </a:lnTo>
                <a:lnTo>
                  <a:pt x="698" y="1179"/>
                </a:lnTo>
                <a:lnTo>
                  <a:pt x="669" y="1171"/>
                </a:lnTo>
                <a:lnTo>
                  <a:pt x="643" y="1158"/>
                </a:lnTo>
                <a:lnTo>
                  <a:pt x="618" y="1142"/>
                </a:lnTo>
                <a:lnTo>
                  <a:pt x="598" y="1120"/>
                </a:lnTo>
                <a:lnTo>
                  <a:pt x="581" y="1097"/>
                </a:lnTo>
                <a:lnTo>
                  <a:pt x="568" y="1070"/>
                </a:lnTo>
                <a:lnTo>
                  <a:pt x="561" y="1042"/>
                </a:lnTo>
                <a:lnTo>
                  <a:pt x="558" y="1010"/>
                </a:lnTo>
                <a:lnTo>
                  <a:pt x="561" y="980"/>
                </a:lnTo>
                <a:lnTo>
                  <a:pt x="568" y="950"/>
                </a:lnTo>
                <a:lnTo>
                  <a:pt x="581" y="923"/>
                </a:lnTo>
                <a:lnTo>
                  <a:pt x="598" y="900"/>
                </a:lnTo>
                <a:lnTo>
                  <a:pt x="618" y="879"/>
                </a:lnTo>
                <a:lnTo>
                  <a:pt x="643" y="862"/>
                </a:lnTo>
                <a:lnTo>
                  <a:pt x="669" y="849"/>
                </a:lnTo>
                <a:lnTo>
                  <a:pt x="698" y="841"/>
                </a:lnTo>
                <a:lnTo>
                  <a:pt x="729" y="839"/>
                </a:lnTo>
                <a:close/>
                <a:moveTo>
                  <a:pt x="1810" y="586"/>
                </a:moveTo>
                <a:lnTo>
                  <a:pt x="1832" y="619"/>
                </a:lnTo>
                <a:lnTo>
                  <a:pt x="1853" y="656"/>
                </a:lnTo>
                <a:lnTo>
                  <a:pt x="1874" y="695"/>
                </a:lnTo>
                <a:lnTo>
                  <a:pt x="1892" y="739"/>
                </a:lnTo>
                <a:lnTo>
                  <a:pt x="1909" y="786"/>
                </a:lnTo>
                <a:lnTo>
                  <a:pt x="2030" y="786"/>
                </a:lnTo>
                <a:lnTo>
                  <a:pt x="2003" y="744"/>
                </a:lnTo>
                <a:lnTo>
                  <a:pt x="1972" y="704"/>
                </a:lnTo>
                <a:lnTo>
                  <a:pt x="1936" y="669"/>
                </a:lnTo>
                <a:lnTo>
                  <a:pt x="1898" y="637"/>
                </a:lnTo>
                <a:lnTo>
                  <a:pt x="1855" y="609"/>
                </a:lnTo>
                <a:lnTo>
                  <a:pt x="1810" y="586"/>
                </a:lnTo>
                <a:close/>
                <a:moveTo>
                  <a:pt x="1445" y="586"/>
                </a:moveTo>
                <a:lnTo>
                  <a:pt x="1400" y="609"/>
                </a:lnTo>
                <a:lnTo>
                  <a:pt x="1357" y="637"/>
                </a:lnTo>
                <a:lnTo>
                  <a:pt x="1319" y="669"/>
                </a:lnTo>
                <a:lnTo>
                  <a:pt x="1283" y="704"/>
                </a:lnTo>
                <a:lnTo>
                  <a:pt x="1252" y="744"/>
                </a:lnTo>
                <a:lnTo>
                  <a:pt x="1225" y="786"/>
                </a:lnTo>
                <a:lnTo>
                  <a:pt x="1346" y="786"/>
                </a:lnTo>
                <a:lnTo>
                  <a:pt x="1362" y="739"/>
                </a:lnTo>
                <a:lnTo>
                  <a:pt x="1380" y="695"/>
                </a:lnTo>
                <a:lnTo>
                  <a:pt x="1401" y="656"/>
                </a:lnTo>
                <a:lnTo>
                  <a:pt x="1422" y="619"/>
                </a:lnTo>
                <a:lnTo>
                  <a:pt x="1445" y="586"/>
                </a:lnTo>
                <a:close/>
                <a:moveTo>
                  <a:pt x="1673" y="569"/>
                </a:moveTo>
                <a:lnTo>
                  <a:pt x="1673" y="786"/>
                </a:lnTo>
                <a:lnTo>
                  <a:pt x="1810" y="786"/>
                </a:lnTo>
                <a:lnTo>
                  <a:pt x="1794" y="745"/>
                </a:lnTo>
                <a:lnTo>
                  <a:pt x="1775" y="707"/>
                </a:lnTo>
                <a:lnTo>
                  <a:pt x="1755" y="673"/>
                </a:lnTo>
                <a:lnTo>
                  <a:pt x="1735" y="642"/>
                </a:lnTo>
                <a:lnTo>
                  <a:pt x="1714" y="614"/>
                </a:lnTo>
                <a:lnTo>
                  <a:pt x="1694" y="590"/>
                </a:lnTo>
                <a:lnTo>
                  <a:pt x="1673" y="569"/>
                </a:lnTo>
                <a:close/>
                <a:moveTo>
                  <a:pt x="1582" y="568"/>
                </a:moveTo>
                <a:lnTo>
                  <a:pt x="1561" y="589"/>
                </a:lnTo>
                <a:lnTo>
                  <a:pt x="1541" y="613"/>
                </a:lnTo>
                <a:lnTo>
                  <a:pt x="1520" y="641"/>
                </a:lnTo>
                <a:lnTo>
                  <a:pt x="1500" y="672"/>
                </a:lnTo>
                <a:lnTo>
                  <a:pt x="1479" y="707"/>
                </a:lnTo>
                <a:lnTo>
                  <a:pt x="1461" y="745"/>
                </a:lnTo>
                <a:lnTo>
                  <a:pt x="1444" y="786"/>
                </a:lnTo>
                <a:lnTo>
                  <a:pt x="1582" y="786"/>
                </a:lnTo>
                <a:lnTo>
                  <a:pt x="1582" y="568"/>
                </a:lnTo>
                <a:close/>
                <a:moveTo>
                  <a:pt x="1627" y="391"/>
                </a:moveTo>
                <a:lnTo>
                  <a:pt x="1691" y="394"/>
                </a:lnTo>
                <a:lnTo>
                  <a:pt x="1752" y="404"/>
                </a:lnTo>
                <a:lnTo>
                  <a:pt x="1811" y="419"/>
                </a:lnTo>
                <a:lnTo>
                  <a:pt x="1867" y="439"/>
                </a:lnTo>
                <a:lnTo>
                  <a:pt x="1922" y="466"/>
                </a:lnTo>
                <a:lnTo>
                  <a:pt x="1973" y="497"/>
                </a:lnTo>
                <a:lnTo>
                  <a:pt x="2020" y="532"/>
                </a:lnTo>
                <a:lnTo>
                  <a:pt x="2065" y="573"/>
                </a:lnTo>
                <a:lnTo>
                  <a:pt x="2104" y="616"/>
                </a:lnTo>
                <a:lnTo>
                  <a:pt x="2140" y="664"/>
                </a:lnTo>
                <a:lnTo>
                  <a:pt x="2171" y="716"/>
                </a:lnTo>
                <a:lnTo>
                  <a:pt x="2197" y="769"/>
                </a:lnTo>
                <a:lnTo>
                  <a:pt x="2218" y="826"/>
                </a:lnTo>
                <a:lnTo>
                  <a:pt x="2233" y="886"/>
                </a:lnTo>
                <a:lnTo>
                  <a:pt x="2242" y="947"/>
                </a:lnTo>
                <a:lnTo>
                  <a:pt x="2245" y="1010"/>
                </a:lnTo>
                <a:lnTo>
                  <a:pt x="2242" y="1073"/>
                </a:lnTo>
                <a:lnTo>
                  <a:pt x="2233" y="1135"/>
                </a:lnTo>
                <a:lnTo>
                  <a:pt x="2218" y="1194"/>
                </a:lnTo>
                <a:lnTo>
                  <a:pt x="2197" y="1251"/>
                </a:lnTo>
                <a:lnTo>
                  <a:pt x="2171" y="1305"/>
                </a:lnTo>
                <a:lnTo>
                  <a:pt x="2140" y="1356"/>
                </a:lnTo>
                <a:lnTo>
                  <a:pt x="2105" y="1404"/>
                </a:lnTo>
                <a:lnTo>
                  <a:pt x="2065" y="1447"/>
                </a:lnTo>
                <a:lnTo>
                  <a:pt x="2021" y="1488"/>
                </a:lnTo>
                <a:lnTo>
                  <a:pt x="1973" y="1523"/>
                </a:lnTo>
                <a:lnTo>
                  <a:pt x="1922" y="1555"/>
                </a:lnTo>
                <a:lnTo>
                  <a:pt x="1868" y="1581"/>
                </a:lnTo>
                <a:lnTo>
                  <a:pt x="1811" y="1601"/>
                </a:lnTo>
                <a:lnTo>
                  <a:pt x="1752" y="1616"/>
                </a:lnTo>
                <a:lnTo>
                  <a:pt x="1691" y="1627"/>
                </a:lnTo>
                <a:lnTo>
                  <a:pt x="1627" y="1630"/>
                </a:lnTo>
                <a:lnTo>
                  <a:pt x="1564" y="1627"/>
                </a:lnTo>
                <a:lnTo>
                  <a:pt x="1503" y="1616"/>
                </a:lnTo>
                <a:lnTo>
                  <a:pt x="1444" y="1601"/>
                </a:lnTo>
                <a:lnTo>
                  <a:pt x="1387" y="1581"/>
                </a:lnTo>
                <a:lnTo>
                  <a:pt x="1333" y="1555"/>
                </a:lnTo>
                <a:lnTo>
                  <a:pt x="1282" y="1523"/>
                </a:lnTo>
                <a:lnTo>
                  <a:pt x="1235" y="1488"/>
                </a:lnTo>
                <a:lnTo>
                  <a:pt x="1190" y="1448"/>
                </a:lnTo>
                <a:lnTo>
                  <a:pt x="1151" y="1404"/>
                </a:lnTo>
                <a:lnTo>
                  <a:pt x="1115" y="1356"/>
                </a:lnTo>
                <a:lnTo>
                  <a:pt x="1084" y="1306"/>
                </a:lnTo>
                <a:lnTo>
                  <a:pt x="1058" y="1251"/>
                </a:lnTo>
                <a:lnTo>
                  <a:pt x="1037" y="1194"/>
                </a:lnTo>
                <a:lnTo>
                  <a:pt x="1022" y="1135"/>
                </a:lnTo>
                <a:lnTo>
                  <a:pt x="1013" y="1074"/>
                </a:lnTo>
                <a:lnTo>
                  <a:pt x="1010" y="1010"/>
                </a:lnTo>
                <a:lnTo>
                  <a:pt x="1013" y="947"/>
                </a:lnTo>
                <a:lnTo>
                  <a:pt x="1022" y="886"/>
                </a:lnTo>
                <a:lnTo>
                  <a:pt x="1037" y="826"/>
                </a:lnTo>
                <a:lnTo>
                  <a:pt x="1058" y="769"/>
                </a:lnTo>
                <a:lnTo>
                  <a:pt x="1084" y="716"/>
                </a:lnTo>
                <a:lnTo>
                  <a:pt x="1115" y="664"/>
                </a:lnTo>
                <a:lnTo>
                  <a:pt x="1150" y="616"/>
                </a:lnTo>
                <a:lnTo>
                  <a:pt x="1190" y="573"/>
                </a:lnTo>
                <a:lnTo>
                  <a:pt x="1234" y="532"/>
                </a:lnTo>
                <a:lnTo>
                  <a:pt x="1282" y="497"/>
                </a:lnTo>
                <a:lnTo>
                  <a:pt x="1333" y="466"/>
                </a:lnTo>
                <a:lnTo>
                  <a:pt x="1386" y="439"/>
                </a:lnTo>
                <a:lnTo>
                  <a:pt x="1444" y="419"/>
                </a:lnTo>
                <a:lnTo>
                  <a:pt x="1503" y="404"/>
                </a:lnTo>
                <a:lnTo>
                  <a:pt x="1564" y="394"/>
                </a:lnTo>
                <a:lnTo>
                  <a:pt x="1627" y="391"/>
                </a:lnTo>
                <a:close/>
                <a:moveTo>
                  <a:pt x="572" y="242"/>
                </a:moveTo>
                <a:lnTo>
                  <a:pt x="575" y="268"/>
                </a:lnTo>
                <a:lnTo>
                  <a:pt x="577" y="295"/>
                </a:lnTo>
                <a:lnTo>
                  <a:pt x="574" y="337"/>
                </a:lnTo>
                <a:lnTo>
                  <a:pt x="565" y="378"/>
                </a:lnTo>
                <a:lnTo>
                  <a:pt x="550" y="415"/>
                </a:lnTo>
                <a:lnTo>
                  <a:pt x="531" y="450"/>
                </a:lnTo>
                <a:lnTo>
                  <a:pt x="506" y="483"/>
                </a:lnTo>
                <a:lnTo>
                  <a:pt x="478" y="511"/>
                </a:lnTo>
                <a:lnTo>
                  <a:pt x="447" y="534"/>
                </a:lnTo>
                <a:lnTo>
                  <a:pt x="411" y="555"/>
                </a:lnTo>
                <a:lnTo>
                  <a:pt x="373" y="569"/>
                </a:lnTo>
                <a:lnTo>
                  <a:pt x="333" y="578"/>
                </a:lnTo>
                <a:lnTo>
                  <a:pt x="291" y="581"/>
                </a:lnTo>
                <a:lnTo>
                  <a:pt x="266" y="580"/>
                </a:lnTo>
                <a:lnTo>
                  <a:pt x="241" y="576"/>
                </a:lnTo>
                <a:lnTo>
                  <a:pt x="241" y="1444"/>
                </a:lnTo>
                <a:lnTo>
                  <a:pt x="266" y="1441"/>
                </a:lnTo>
                <a:lnTo>
                  <a:pt x="291" y="1439"/>
                </a:lnTo>
                <a:lnTo>
                  <a:pt x="333" y="1442"/>
                </a:lnTo>
                <a:lnTo>
                  <a:pt x="373" y="1451"/>
                </a:lnTo>
                <a:lnTo>
                  <a:pt x="411" y="1467"/>
                </a:lnTo>
                <a:lnTo>
                  <a:pt x="447" y="1486"/>
                </a:lnTo>
                <a:lnTo>
                  <a:pt x="478" y="1510"/>
                </a:lnTo>
                <a:lnTo>
                  <a:pt x="506" y="1537"/>
                </a:lnTo>
                <a:lnTo>
                  <a:pt x="531" y="1570"/>
                </a:lnTo>
                <a:lnTo>
                  <a:pt x="550" y="1605"/>
                </a:lnTo>
                <a:lnTo>
                  <a:pt x="565" y="1643"/>
                </a:lnTo>
                <a:lnTo>
                  <a:pt x="574" y="1683"/>
                </a:lnTo>
                <a:lnTo>
                  <a:pt x="577" y="1726"/>
                </a:lnTo>
                <a:lnTo>
                  <a:pt x="575" y="1752"/>
                </a:lnTo>
                <a:lnTo>
                  <a:pt x="572" y="1778"/>
                </a:lnTo>
                <a:lnTo>
                  <a:pt x="2661" y="1778"/>
                </a:lnTo>
                <a:lnTo>
                  <a:pt x="2659" y="1743"/>
                </a:lnTo>
                <a:lnTo>
                  <a:pt x="2662" y="1701"/>
                </a:lnTo>
                <a:lnTo>
                  <a:pt x="2671" y="1661"/>
                </a:lnTo>
                <a:lnTo>
                  <a:pt x="2685" y="1622"/>
                </a:lnTo>
                <a:lnTo>
                  <a:pt x="2705" y="1587"/>
                </a:lnTo>
                <a:lnTo>
                  <a:pt x="2728" y="1556"/>
                </a:lnTo>
                <a:lnTo>
                  <a:pt x="2757" y="1527"/>
                </a:lnTo>
                <a:lnTo>
                  <a:pt x="2789" y="1503"/>
                </a:lnTo>
                <a:lnTo>
                  <a:pt x="2824" y="1484"/>
                </a:lnTo>
                <a:lnTo>
                  <a:pt x="2862" y="1470"/>
                </a:lnTo>
                <a:lnTo>
                  <a:pt x="2902" y="1461"/>
                </a:lnTo>
                <a:lnTo>
                  <a:pt x="2945" y="1458"/>
                </a:lnTo>
                <a:lnTo>
                  <a:pt x="2980" y="1460"/>
                </a:lnTo>
                <a:lnTo>
                  <a:pt x="3014" y="1466"/>
                </a:lnTo>
                <a:lnTo>
                  <a:pt x="3014" y="589"/>
                </a:lnTo>
                <a:lnTo>
                  <a:pt x="3014" y="589"/>
                </a:lnTo>
                <a:lnTo>
                  <a:pt x="2980" y="596"/>
                </a:lnTo>
                <a:lnTo>
                  <a:pt x="2944" y="598"/>
                </a:lnTo>
                <a:lnTo>
                  <a:pt x="2901" y="595"/>
                </a:lnTo>
                <a:lnTo>
                  <a:pt x="2861" y="586"/>
                </a:lnTo>
                <a:lnTo>
                  <a:pt x="2823" y="571"/>
                </a:lnTo>
                <a:lnTo>
                  <a:pt x="2788" y="552"/>
                </a:lnTo>
                <a:lnTo>
                  <a:pt x="2757" y="527"/>
                </a:lnTo>
                <a:lnTo>
                  <a:pt x="2728" y="499"/>
                </a:lnTo>
                <a:lnTo>
                  <a:pt x="2704" y="468"/>
                </a:lnTo>
                <a:lnTo>
                  <a:pt x="2685" y="432"/>
                </a:lnTo>
                <a:lnTo>
                  <a:pt x="2670" y="395"/>
                </a:lnTo>
                <a:lnTo>
                  <a:pt x="2661" y="354"/>
                </a:lnTo>
                <a:lnTo>
                  <a:pt x="2658" y="312"/>
                </a:lnTo>
                <a:lnTo>
                  <a:pt x="2661" y="276"/>
                </a:lnTo>
                <a:lnTo>
                  <a:pt x="2667" y="242"/>
                </a:lnTo>
                <a:lnTo>
                  <a:pt x="572" y="242"/>
                </a:lnTo>
                <a:close/>
                <a:moveTo>
                  <a:pt x="282" y="0"/>
                </a:moveTo>
                <a:lnTo>
                  <a:pt x="2973" y="0"/>
                </a:lnTo>
                <a:lnTo>
                  <a:pt x="3014" y="4"/>
                </a:lnTo>
                <a:lnTo>
                  <a:pt x="3054" y="12"/>
                </a:lnTo>
                <a:lnTo>
                  <a:pt x="3091" y="27"/>
                </a:lnTo>
                <a:lnTo>
                  <a:pt x="3127" y="47"/>
                </a:lnTo>
                <a:lnTo>
                  <a:pt x="3158" y="70"/>
                </a:lnTo>
                <a:lnTo>
                  <a:pt x="3185" y="98"/>
                </a:lnTo>
                <a:lnTo>
                  <a:pt x="3209" y="130"/>
                </a:lnTo>
                <a:lnTo>
                  <a:pt x="3229" y="164"/>
                </a:lnTo>
                <a:lnTo>
                  <a:pt x="3243" y="201"/>
                </a:lnTo>
                <a:lnTo>
                  <a:pt x="3252" y="242"/>
                </a:lnTo>
                <a:lnTo>
                  <a:pt x="3255" y="283"/>
                </a:lnTo>
                <a:lnTo>
                  <a:pt x="3255" y="1737"/>
                </a:lnTo>
                <a:lnTo>
                  <a:pt x="3252" y="1778"/>
                </a:lnTo>
                <a:lnTo>
                  <a:pt x="3243" y="1818"/>
                </a:lnTo>
                <a:lnTo>
                  <a:pt x="3229" y="1855"/>
                </a:lnTo>
                <a:lnTo>
                  <a:pt x="3209" y="1891"/>
                </a:lnTo>
                <a:lnTo>
                  <a:pt x="3185" y="1922"/>
                </a:lnTo>
                <a:lnTo>
                  <a:pt x="3157" y="1949"/>
                </a:lnTo>
                <a:lnTo>
                  <a:pt x="3126" y="1974"/>
                </a:lnTo>
                <a:lnTo>
                  <a:pt x="3091" y="1993"/>
                </a:lnTo>
                <a:lnTo>
                  <a:pt x="3054" y="2007"/>
                </a:lnTo>
                <a:lnTo>
                  <a:pt x="3013" y="2016"/>
                </a:lnTo>
                <a:lnTo>
                  <a:pt x="2972" y="2019"/>
                </a:lnTo>
                <a:lnTo>
                  <a:pt x="282" y="2019"/>
                </a:lnTo>
                <a:lnTo>
                  <a:pt x="241" y="2016"/>
                </a:lnTo>
                <a:lnTo>
                  <a:pt x="200" y="2007"/>
                </a:lnTo>
                <a:lnTo>
                  <a:pt x="163" y="1993"/>
                </a:lnTo>
                <a:lnTo>
                  <a:pt x="128" y="1974"/>
                </a:lnTo>
                <a:lnTo>
                  <a:pt x="97" y="1949"/>
                </a:lnTo>
                <a:lnTo>
                  <a:pt x="69" y="1922"/>
                </a:lnTo>
                <a:lnTo>
                  <a:pt x="45" y="1891"/>
                </a:lnTo>
                <a:lnTo>
                  <a:pt x="26" y="1855"/>
                </a:lnTo>
                <a:lnTo>
                  <a:pt x="12" y="1818"/>
                </a:lnTo>
                <a:lnTo>
                  <a:pt x="3" y="1778"/>
                </a:lnTo>
                <a:lnTo>
                  <a:pt x="0" y="1737"/>
                </a:lnTo>
                <a:lnTo>
                  <a:pt x="0" y="283"/>
                </a:lnTo>
                <a:lnTo>
                  <a:pt x="3" y="242"/>
                </a:lnTo>
                <a:lnTo>
                  <a:pt x="12" y="201"/>
                </a:lnTo>
                <a:lnTo>
                  <a:pt x="26" y="164"/>
                </a:lnTo>
                <a:lnTo>
                  <a:pt x="45" y="130"/>
                </a:lnTo>
                <a:lnTo>
                  <a:pt x="69" y="98"/>
                </a:lnTo>
                <a:lnTo>
                  <a:pt x="97" y="70"/>
                </a:lnTo>
                <a:lnTo>
                  <a:pt x="128" y="46"/>
                </a:lnTo>
                <a:lnTo>
                  <a:pt x="163" y="26"/>
                </a:lnTo>
                <a:lnTo>
                  <a:pt x="200" y="12"/>
                </a:lnTo>
                <a:lnTo>
                  <a:pt x="241" y="3"/>
                </a:lnTo>
                <a:lnTo>
                  <a:pt x="2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96"/>
          <p:cNvSpPr>
            <a:spLocks noEditPoints="1"/>
          </p:cNvSpPr>
          <p:nvPr/>
        </p:nvSpPr>
        <p:spPr bwMode="auto">
          <a:xfrm>
            <a:off x="6272577" y="4989513"/>
            <a:ext cx="573088" cy="585788"/>
          </a:xfrm>
          <a:custGeom>
            <a:avLst/>
            <a:gdLst>
              <a:gd name="T0" fmla="*/ 3217 w 3252"/>
              <a:gd name="T1" fmla="*/ 3115 h 3321"/>
              <a:gd name="T2" fmla="*/ 3242 w 3252"/>
              <a:gd name="T3" fmla="*/ 3247 h 3321"/>
              <a:gd name="T4" fmla="*/ 3131 w 3252"/>
              <a:gd name="T5" fmla="*/ 3321 h 3321"/>
              <a:gd name="T6" fmla="*/ 24 w 3252"/>
              <a:gd name="T7" fmla="*/ 3267 h 3321"/>
              <a:gd name="T8" fmla="*/ 24 w 3252"/>
              <a:gd name="T9" fmla="*/ 3133 h 3321"/>
              <a:gd name="T10" fmla="*/ 124 w 3252"/>
              <a:gd name="T11" fmla="*/ 2644 h 3321"/>
              <a:gd name="T12" fmla="*/ 3231 w 3252"/>
              <a:gd name="T13" fmla="*/ 2696 h 3321"/>
              <a:gd name="T14" fmla="*/ 3231 w 3252"/>
              <a:gd name="T15" fmla="*/ 2832 h 3321"/>
              <a:gd name="T16" fmla="*/ 124 w 3252"/>
              <a:gd name="T17" fmla="*/ 2884 h 3321"/>
              <a:gd name="T18" fmla="*/ 13 w 3252"/>
              <a:gd name="T19" fmla="*/ 2810 h 3321"/>
              <a:gd name="T20" fmla="*/ 39 w 3252"/>
              <a:gd name="T21" fmla="*/ 2679 h 3321"/>
              <a:gd name="T22" fmla="*/ 3131 w 3252"/>
              <a:gd name="T23" fmla="*/ 2207 h 3321"/>
              <a:gd name="T24" fmla="*/ 3242 w 3252"/>
              <a:gd name="T25" fmla="*/ 2281 h 3321"/>
              <a:gd name="T26" fmla="*/ 3217 w 3252"/>
              <a:gd name="T27" fmla="*/ 2412 h 3321"/>
              <a:gd name="T28" fmla="*/ 100 w 3252"/>
              <a:gd name="T29" fmla="*/ 2445 h 3321"/>
              <a:gd name="T30" fmla="*/ 6 w 3252"/>
              <a:gd name="T31" fmla="*/ 2351 h 3321"/>
              <a:gd name="T32" fmla="*/ 56 w 3252"/>
              <a:gd name="T33" fmla="*/ 2227 h 3321"/>
              <a:gd name="T34" fmla="*/ 2584 w 3252"/>
              <a:gd name="T35" fmla="*/ 847 h 3321"/>
              <a:gd name="T36" fmla="*/ 2692 w 3252"/>
              <a:gd name="T37" fmla="*/ 977 h 3321"/>
              <a:gd name="T38" fmla="*/ 2634 w 3252"/>
              <a:gd name="T39" fmla="*/ 1138 h 3321"/>
              <a:gd name="T40" fmla="*/ 2464 w 3252"/>
              <a:gd name="T41" fmla="*/ 1168 h 3321"/>
              <a:gd name="T42" fmla="*/ 2356 w 3252"/>
              <a:gd name="T43" fmla="*/ 1038 h 3321"/>
              <a:gd name="T44" fmla="*/ 2413 w 3252"/>
              <a:gd name="T45" fmla="*/ 876 h 3321"/>
              <a:gd name="T46" fmla="*/ 758 w 3252"/>
              <a:gd name="T47" fmla="*/ 839 h 3321"/>
              <a:gd name="T48" fmla="*/ 888 w 3252"/>
              <a:gd name="T49" fmla="*/ 948 h 3321"/>
              <a:gd name="T50" fmla="*/ 858 w 3252"/>
              <a:gd name="T51" fmla="*/ 1117 h 3321"/>
              <a:gd name="T52" fmla="*/ 697 w 3252"/>
              <a:gd name="T53" fmla="*/ 1176 h 3321"/>
              <a:gd name="T54" fmla="*/ 568 w 3252"/>
              <a:gd name="T55" fmla="*/ 1067 h 3321"/>
              <a:gd name="T56" fmla="*/ 597 w 3252"/>
              <a:gd name="T57" fmla="*/ 897 h 3321"/>
              <a:gd name="T58" fmla="*/ 1824 w 3252"/>
              <a:gd name="T59" fmla="*/ 750 h 3321"/>
              <a:gd name="T60" fmla="*/ 1667 w 3252"/>
              <a:gd name="T61" fmla="*/ 1145 h 3321"/>
              <a:gd name="T62" fmla="*/ 1810 w 3252"/>
              <a:gd name="T63" fmla="*/ 417 h 3321"/>
              <a:gd name="T64" fmla="*/ 2104 w 3252"/>
              <a:gd name="T65" fmla="*/ 615 h 3321"/>
              <a:gd name="T66" fmla="*/ 2242 w 3252"/>
              <a:gd name="T67" fmla="*/ 945 h 3321"/>
              <a:gd name="T68" fmla="*/ 2170 w 3252"/>
              <a:gd name="T69" fmla="*/ 1302 h 3321"/>
              <a:gd name="T70" fmla="*/ 1921 w 3252"/>
              <a:gd name="T71" fmla="*/ 1550 h 3321"/>
              <a:gd name="T72" fmla="*/ 1564 w 3252"/>
              <a:gd name="T73" fmla="*/ 1622 h 3321"/>
              <a:gd name="T74" fmla="*/ 1236 w 3252"/>
              <a:gd name="T75" fmla="*/ 1483 h 3321"/>
              <a:gd name="T76" fmla="*/ 1038 w 3252"/>
              <a:gd name="T77" fmla="*/ 1191 h 3321"/>
              <a:gd name="T78" fmla="*/ 1038 w 3252"/>
              <a:gd name="T79" fmla="*/ 823 h 3321"/>
              <a:gd name="T80" fmla="*/ 1236 w 3252"/>
              <a:gd name="T81" fmla="*/ 531 h 3321"/>
              <a:gd name="T82" fmla="*/ 1564 w 3252"/>
              <a:gd name="T83" fmla="*/ 393 h 3321"/>
              <a:gd name="T84" fmla="*/ 563 w 3252"/>
              <a:gd name="T85" fmla="*/ 375 h 3321"/>
              <a:gd name="T86" fmla="*/ 410 w 3252"/>
              <a:gd name="T87" fmla="*/ 552 h 3321"/>
              <a:gd name="T88" fmla="*/ 240 w 3252"/>
              <a:gd name="T89" fmla="*/ 1441 h 3321"/>
              <a:gd name="T90" fmla="*/ 446 w 3252"/>
              <a:gd name="T91" fmla="*/ 1482 h 3321"/>
              <a:gd name="T92" fmla="*/ 573 w 3252"/>
              <a:gd name="T93" fmla="*/ 1679 h 3321"/>
              <a:gd name="T94" fmla="*/ 2658 w 3252"/>
              <a:gd name="T95" fmla="*/ 1696 h 3321"/>
              <a:gd name="T96" fmla="*/ 2785 w 3252"/>
              <a:gd name="T97" fmla="*/ 1499 h 3321"/>
              <a:gd name="T98" fmla="*/ 3011 w 3252"/>
              <a:gd name="T99" fmla="*/ 1462 h 3321"/>
              <a:gd name="T100" fmla="*/ 2821 w 3252"/>
              <a:gd name="T101" fmla="*/ 569 h 3321"/>
              <a:gd name="T102" fmla="*/ 2667 w 3252"/>
              <a:gd name="T103" fmla="*/ 393 h 3321"/>
              <a:gd name="T104" fmla="*/ 281 w 3252"/>
              <a:gd name="T105" fmla="*/ 0 h 3321"/>
              <a:gd name="T106" fmla="*/ 3154 w 3252"/>
              <a:gd name="T107" fmla="*/ 70 h 3321"/>
              <a:gd name="T108" fmla="*/ 3252 w 3252"/>
              <a:gd name="T109" fmla="*/ 282 h 3321"/>
              <a:gd name="T110" fmla="*/ 3182 w 3252"/>
              <a:gd name="T111" fmla="*/ 1918 h 3321"/>
              <a:gd name="T112" fmla="*/ 2970 w 3252"/>
              <a:gd name="T113" fmla="*/ 2016 h 3321"/>
              <a:gd name="T114" fmla="*/ 97 w 3252"/>
              <a:gd name="T115" fmla="*/ 1946 h 3321"/>
              <a:gd name="T116" fmla="*/ 0 w 3252"/>
              <a:gd name="T117" fmla="*/ 1733 h 3321"/>
              <a:gd name="T118" fmla="*/ 69 w 3252"/>
              <a:gd name="T119" fmla="*/ 97 h 3321"/>
              <a:gd name="T120" fmla="*/ 281 w 3252"/>
              <a:gd name="T121" fmla="*/ 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52" h="3321">
                <a:moveTo>
                  <a:pt x="124" y="3080"/>
                </a:moveTo>
                <a:lnTo>
                  <a:pt x="3131" y="3080"/>
                </a:lnTo>
                <a:lnTo>
                  <a:pt x="3155" y="3083"/>
                </a:lnTo>
                <a:lnTo>
                  <a:pt x="3178" y="3090"/>
                </a:lnTo>
                <a:lnTo>
                  <a:pt x="3199" y="3101"/>
                </a:lnTo>
                <a:lnTo>
                  <a:pt x="3217" y="3115"/>
                </a:lnTo>
                <a:lnTo>
                  <a:pt x="3231" y="3133"/>
                </a:lnTo>
                <a:lnTo>
                  <a:pt x="3242" y="3153"/>
                </a:lnTo>
                <a:lnTo>
                  <a:pt x="3249" y="3176"/>
                </a:lnTo>
                <a:lnTo>
                  <a:pt x="3251" y="3200"/>
                </a:lnTo>
                <a:lnTo>
                  <a:pt x="3249" y="3224"/>
                </a:lnTo>
                <a:lnTo>
                  <a:pt x="3242" y="3247"/>
                </a:lnTo>
                <a:lnTo>
                  <a:pt x="3231" y="3267"/>
                </a:lnTo>
                <a:lnTo>
                  <a:pt x="3216" y="3286"/>
                </a:lnTo>
                <a:lnTo>
                  <a:pt x="3198" y="3300"/>
                </a:lnTo>
                <a:lnTo>
                  <a:pt x="3177" y="3311"/>
                </a:lnTo>
                <a:lnTo>
                  <a:pt x="3155" y="3318"/>
                </a:lnTo>
                <a:lnTo>
                  <a:pt x="3131" y="3321"/>
                </a:lnTo>
                <a:lnTo>
                  <a:pt x="124" y="3321"/>
                </a:lnTo>
                <a:lnTo>
                  <a:pt x="100" y="3318"/>
                </a:lnTo>
                <a:lnTo>
                  <a:pt x="77" y="3311"/>
                </a:lnTo>
                <a:lnTo>
                  <a:pt x="56" y="3300"/>
                </a:lnTo>
                <a:lnTo>
                  <a:pt x="39" y="3286"/>
                </a:lnTo>
                <a:lnTo>
                  <a:pt x="24" y="3267"/>
                </a:lnTo>
                <a:lnTo>
                  <a:pt x="13" y="3247"/>
                </a:lnTo>
                <a:lnTo>
                  <a:pt x="6" y="3224"/>
                </a:lnTo>
                <a:lnTo>
                  <a:pt x="4" y="3200"/>
                </a:lnTo>
                <a:lnTo>
                  <a:pt x="6" y="3176"/>
                </a:lnTo>
                <a:lnTo>
                  <a:pt x="13" y="3153"/>
                </a:lnTo>
                <a:lnTo>
                  <a:pt x="24" y="3133"/>
                </a:lnTo>
                <a:lnTo>
                  <a:pt x="39" y="3115"/>
                </a:lnTo>
                <a:lnTo>
                  <a:pt x="56" y="3100"/>
                </a:lnTo>
                <a:lnTo>
                  <a:pt x="77" y="3090"/>
                </a:lnTo>
                <a:lnTo>
                  <a:pt x="100" y="3083"/>
                </a:lnTo>
                <a:lnTo>
                  <a:pt x="124" y="3080"/>
                </a:lnTo>
                <a:close/>
                <a:moveTo>
                  <a:pt x="124" y="2644"/>
                </a:moveTo>
                <a:lnTo>
                  <a:pt x="3131" y="2644"/>
                </a:lnTo>
                <a:lnTo>
                  <a:pt x="3155" y="2646"/>
                </a:lnTo>
                <a:lnTo>
                  <a:pt x="3178" y="2653"/>
                </a:lnTo>
                <a:lnTo>
                  <a:pt x="3199" y="2664"/>
                </a:lnTo>
                <a:lnTo>
                  <a:pt x="3217" y="2679"/>
                </a:lnTo>
                <a:lnTo>
                  <a:pt x="3231" y="2696"/>
                </a:lnTo>
                <a:lnTo>
                  <a:pt x="3242" y="2717"/>
                </a:lnTo>
                <a:lnTo>
                  <a:pt x="3249" y="2740"/>
                </a:lnTo>
                <a:lnTo>
                  <a:pt x="3251" y="2764"/>
                </a:lnTo>
                <a:lnTo>
                  <a:pt x="3249" y="2788"/>
                </a:lnTo>
                <a:lnTo>
                  <a:pt x="3242" y="2810"/>
                </a:lnTo>
                <a:lnTo>
                  <a:pt x="3231" y="2832"/>
                </a:lnTo>
                <a:lnTo>
                  <a:pt x="3216" y="2849"/>
                </a:lnTo>
                <a:lnTo>
                  <a:pt x="3198" y="2864"/>
                </a:lnTo>
                <a:lnTo>
                  <a:pt x="3177" y="2875"/>
                </a:lnTo>
                <a:lnTo>
                  <a:pt x="3155" y="2882"/>
                </a:lnTo>
                <a:lnTo>
                  <a:pt x="3131" y="2884"/>
                </a:lnTo>
                <a:lnTo>
                  <a:pt x="124" y="2884"/>
                </a:lnTo>
                <a:lnTo>
                  <a:pt x="100" y="2882"/>
                </a:lnTo>
                <a:lnTo>
                  <a:pt x="77" y="2875"/>
                </a:lnTo>
                <a:lnTo>
                  <a:pt x="56" y="2864"/>
                </a:lnTo>
                <a:lnTo>
                  <a:pt x="39" y="2849"/>
                </a:lnTo>
                <a:lnTo>
                  <a:pt x="24" y="2832"/>
                </a:lnTo>
                <a:lnTo>
                  <a:pt x="13" y="2810"/>
                </a:lnTo>
                <a:lnTo>
                  <a:pt x="6" y="2788"/>
                </a:lnTo>
                <a:lnTo>
                  <a:pt x="4" y="2764"/>
                </a:lnTo>
                <a:lnTo>
                  <a:pt x="6" y="2740"/>
                </a:lnTo>
                <a:lnTo>
                  <a:pt x="13" y="2717"/>
                </a:lnTo>
                <a:lnTo>
                  <a:pt x="24" y="2696"/>
                </a:lnTo>
                <a:lnTo>
                  <a:pt x="39" y="2679"/>
                </a:lnTo>
                <a:lnTo>
                  <a:pt x="56" y="2664"/>
                </a:lnTo>
                <a:lnTo>
                  <a:pt x="77" y="2653"/>
                </a:lnTo>
                <a:lnTo>
                  <a:pt x="100" y="2646"/>
                </a:lnTo>
                <a:lnTo>
                  <a:pt x="124" y="2644"/>
                </a:lnTo>
                <a:close/>
                <a:moveTo>
                  <a:pt x="124" y="2207"/>
                </a:moveTo>
                <a:lnTo>
                  <a:pt x="3131" y="2207"/>
                </a:lnTo>
                <a:lnTo>
                  <a:pt x="3155" y="2209"/>
                </a:lnTo>
                <a:lnTo>
                  <a:pt x="3178" y="2216"/>
                </a:lnTo>
                <a:lnTo>
                  <a:pt x="3199" y="2227"/>
                </a:lnTo>
                <a:lnTo>
                  <a:pt x="3217" y="2242"/>
                </a:lnTo>
                <a:lnTo>
                  <a:pt x="3231" y="2259"/>
                </a:lnTo>
                <a:lnTo>
                  <a:pt x="3242" y="2281"/>
                </a:lnTo>
                <a:lnTo>
                  <a:pt x="3249" y="2303"/>
                </a:lnTo>
                <a:lnTo>
                  <a:pt x="3252" y="2327"/>
                </a:lnTo>
                <a:lnTo>
                  <a:pt x="3249" y="2351"/>
                </a:lnTo>
                <a:lnTo>
                  <a:pt x="3242" y="2373"/>
                </a:lnTo>
                <a:lnTo>
                  <a:pt x="3231" y="2395"/>
                </a:lnTo>
                <a:lnTo>
                  <a:pt x="3217" y="2412"/>
                </a:lnTo>
                <a:lnTo>
                  <a:pt x="3199" y="2427"/>
                </a:lnTo>
                <a:lnTo>
                  <a:pt x="3178" y="2438"/>
                </a:lnTo>
                <a:lnTo>
                  <a:pt x="3155" y="2445"/>
                </a:lnTo>
                <a:lnTo>
                  <a:pt x="3131" y="2447"/>
                </a:lnTo>
                <a:lnTo>
                  <a:pt x="124" y="2447"/>
                </a:lnTo>
                <a:lnTo>
                  <a:pt x="100" y="2445"/>
                </a:lnTo>
                <a:lnTo>
                  <a:pt x="77" y="2438"/>
                </a:lnTo>
                <a:lnTo>
                  <a:pt x="56" y="2427"/>
                </a:lnTo>
                <a:lnTo>
                  <a:pt x="39" y="2412"/>
                </a:lnTo>
                <a:lnTo>
                  <a:pt x="24" y="2395"/>
                </a:lnTo>
                <a:lnTo>
                  <a:pt x="13" y="2373"/>
                </a:lnTo>
                <a:lnTo>
                  <a:pt x="6" y="2351"/>
                </a:lnTo>
                <a:lnTo>
                  <a:pt x="4" y="2327"/>
                </a:lnTo>
                <a:lnTo>
                  <a:pt x="6" y="2303"/>
                </a:lnTo>
                <a:lnTo>
                  <a:pt x="13" y="2281"/>
                </a:lnTo>
                <a:lnTo>
                  <a:pt x="24" y="2259"/>
                </a:lnTo>
                <a:lnTo>
                  <a:pt x="39" y="2242"/>
                </a:lnTo>
                <a:lnTo>
                  <a:pt x="56" y="2227"/>
                </a:lnTo>
                <a:lnTo>
                  <a:pt x="77" y="2216"/>
                </a:lnTo>
                <a:lnTo>
                  <a:pt x="100" y="2209"/>
                </a:lnTo>
                <a:lnTo>
                  <a:pt x="124" y="2207"/>
                </a:lnTo>
                <a:close/>
                <a:moveTo>
                  <a:pt x="2524" y="836"/>
                </a:moveTo>
                <a:lnTo>
                  <a:pt x="2554" y="839"/>
                </a:lnTo>
                <a:lnTo>
                  <a:pt x="2584" y="847"/>
                </a:lnTo>
                <a:lnTo>
                  <a:pt x="2610" y="860"/>
                </a:lnTo>
                <a:lnTo>
                  <a:pt x="2634" y="876"/>
                </a:lnTo>
                <a:lnTo>
                  <a:pt x="2654" y="897"/>
                </a:lnTo>
                <a:lnTo>
                  <a:pt x="2671" y="920"/>
                </a:lnTo>
                <a:lnTo>
                  <a:pt x="2684" y="948"/>
                </a:lnTo>
                <a:lnTo>
                  <a:pt x="2692" y="977"/>
                </a:lnTo>
                <a:lnTo>
                  <a:pt x="2695" y="1007"/>
                </a:lnTo>
                <a:lnTo>
                  <a:pt x="2692" y="1038"/>
                </a:lnTo>
                <a:lnTo>
                  <a:pt x="2684" y="1067"/>
                </a:lnTo>
                <a:lnTo>
                  <a:pt x="2671" y="1094"/>
                </a:lnTo>
                <a:lnTo>
                  <a:pt x="2654" y="1117"/>
                </a:lnTo>
                <a:lnTo>
                  <a:pt x="2634" y="1138"/>
                </a:lnTo>
                <a:lnTo>
                  <a:pt x="2610" y="1155"/>
                </a:lnTo>
                <a:lnTo>
                  <a:pt x="2584" y="1168"/>
                </a:lnTo>
                <a:lnTo>
                  <a:pt x="2554" y="1176"/>
                </a:lnTo>
                <a:lnTo>
                  <a:pt x="2524" y="1179"/>
                </a:lnTo>
                <a:lnTo>
                  <a:pt x="2493" y="1176"/>
                </a:lnTo>
                <a:lnTo>
                  <a:pt x="2464" y="1168"/>
                </a:lnTo>
                <a:lnTo>
                  <a:pt x="2437" y="1155"/>
                </a:lnTo>
                <a:lnTo>
                  <a:pt x="2413" y="1138"/>
                </a:lnTo>
                <a:lnTo>
                  <a:pt x="2393" y="1117"/>
                </a:lnTo>
                <a:lnTo>
                  <a:pt x="2376" y="1094"/>
                </a:lnTo>
                <a:lnTo>
                  <a:pt x="2364" y="1067"/>
                </a:lnTo>
                <a:lnTo>
                  <a:pt x="2356" y="1038"/>
                </a:lnTo>
                <a:lnTo>
                  <a:pt x="2353" y="1007"/>
                </a:lnTo>
                <a:lnTo>
                  <a:pt x="2356" y="977"/>
                </a:lnTo>
                <a:lnTo>
                  <a:pt x="2364" y="948"/>
                </a:lnTo>
                <a:lnTo>
                  <a:pt x="2376" y="920"/>
                </a:lnTo>
                <a:lnTo>
                  <a:pt x="2393" y="897"/>
                </a:lnTo>
                <a:lnTo>
                  <a:pt x="2413" y="876"/>
                </a:lnTo>
                <a:lnTo>
                  <a:pt x="2437" y="860"/>
                </a:lnTo>
                <a:lnTo>
                  <a:pt x="2464" y="847"/>
                </a:lnTo>
                <a:lnTo>
                  <a:pt x="2493" y="839"/>
                </a:lnTo>
                <a:lnTo>
                  <a:pt x="2524" y="836"/>
                </a:lnTo>
                <a:close/>
                <a:moveTo>
                  <a:pt x="728" y="836"/>
                </a:moveTo>
                <a:lnTo>
                  <a:pt x="758" y="839"/>
                </a:lnTo>
                <a:lnTo>
                  <a:pt x="787" y="847"/>
                </a:lnTo>
                <a:lnTo>
                  <a:pt x="813" y="860"/>
                </a:lnTo>
                <a:lnTo>
                  <a:pt x="838" y="876"/>
                </a:lnTo>
                <a:lnTo>
                  <a:pt x="858" y="897"/>
                </a:lnTo>
                <a:lnTo>
                  <a:pt x="875" y="920"/>
                </a:lnTo>
                <a:lnTo>
                  <a:pt x="888" y="948"/>
                </a:lnTo>
                <a:lnTo>
                  <a:pt x="896" y="977"/>
                </a:lnTo>
                <a:lnTo>
                  <a:pt x="898" y="1007"/>
                </a:lnTo>
                <a:lnTo>
                  <a:pt x="896" y="1038"/>
                </a:lnTo>
                <a:lnTo>
                  <a:pt x="888" y="1067"/>
                </a:lnTo>
                <a:lnTo>
                  <a:pt x="875" y="1094"/>
                </a:lnTo>
                <a:lnTo>
                  <a:pt x="858" y="1117"/>
                </a:lnTo>
                <a:lnTo>
                  <a:pt x="838" y="1138"/>
                </a:lnTo>
                <a:lnTo>
                  <a:pt x="813" y="1155"/>
                </a:lnTo>
                <a:lnTo>
                  <a:pt x="787" y="1168"/>
                </a:lnTo>
                <a:lnTo>
                  <a:pt x="758" y="1176"/>
                </a:lnTo>
                <a:lnTo>
                  <a:pt x="728" y="1179"/>
                </a:lnTo>
                <a:lnTo>
                  <a:pt x="697" y="1176"/>
                </a:lnTo>
                <a:lnTo>
                  <a:pt x="667" y="1168"/>
                </a:lnTo>
                <a:lnTo>
                  <a:pt x="641" y="1155"/>
                </a:lnTo>
                <a:lnTo>
                  <a:pt x="617" y="1138"/>
                </a:lnTo>
                <a:lnTo>
                  <a:pt x="597" y="1117"/>
                </a:lnTo>
                <a:lnTo>
                  <a:pt x="580" y="1094"/>
                </a:lnTo>
                <a:lnTo>
                  <a:pt x="568" y="1067"/>
                </a:lnTo>
                <a:lnTo>
                  <a:pt x="559" y="1038"/>
                </a:lnTo>
                <a:lnTo>
                  <a:pt x="556" y="1007"/>
                </a:lnTo>
                <a:lnTo>
                  <a:pt x="559" y="977"/>
                </a:lnTo>
                <a:lnTo>
                  <a:pt x="568" y="948"/>
                </a:lnTo>
                <a:lnTo>
                  <a:pt x="580" y="920"/>
                </a:lnTo>
                <a:lnTo>
                  <a:pt x="597" y="897"/>
                </a:lnTo>
                <a:lnTo>
                  <a:pt x="617" y="876"/>
                </a:lnTo>
                <a:lnTo>
                  <a:pt x="641" y="860"/>
                </a:lnTo>
                <a:lnTo>
                  <a:pt x="667" y="847"/>
                </a:lnTo>
                <a:lnTo>
                  <a:pt x="697" y="839"/>
                </a:lnTo>
                <a:lnTo>
                  <a:pt x="728" y="836"/>
                </a:lnTo>
                <a:close/>
                <a:moveTo>
                  <a:pt x="1824" y="750"/>
                </a:moveTo>
                <a:lnTo>
                  <a:pt x="1548" y="1024"/>
                </a:lnTo>
                <a:lnTo>
                  <a:pt x="1432" y="908"/>
                </a:lnTo>
                <a:lnTo>
                  <a:pt x="1311" y="1028"/>
                </a:lnTo>
                <a:lnTo>
                  <a:pt x="1427" y="1144"/>
                </a:lnTo>
                <a:lnTo>
                  <a:pt x="1547" y="1264"/>
                </a:lnTo>
                <a:lnTo>
                  <a:pt x="1667" y="1145"/>
                </a:lnTo>
                <a:lnTo>
                  <a:pt x="1943" y="871"/>
                </a:lnTo>
                <a:lnTo>
                  <a:pt x="1824" y="750"/>
                </a:lnTo>
                <a:close/>
                <a:moveTo>
                  <a:pt x="1628" y="390"/>
                </a:moveTo>
                <a:lnTo>
                  <a:pt x="1690" y="393"/>
                </a:lnTo>
                <a:lnTo>
                  <a:pt x="1752" y="402"/>
                </a:lnTo>
                <a:lnTo>
                  <a:pt x="1810" y="417"/>
                </a:lnTo>
                <a:lnTo>
                  <a:pt x="1868" y="438"/>
                </a:lnTo>
                <a:lnTo>
                  <a:pt x="1921" y="464"/>
                </a:lnTo>
                <a:lnTo>
                  <a:pt x="1973" y="495"/>
                </a:lnTo>
                <a:lnTo>
                  <a:pt x="2020" y="531"/>
                </a:lnTo>
                <a:lnTo>
                  <a:pt x="2063" y="570"/>
                </a:lnTo>
                <a:lnTo>
                  <a:pt x="2104" y="615"/>
                </a:lnTo>
                <a:lnTo>
                  <a:pt x="2139" y="662"/>
                </a:lnTo>
                <a:lnTo>
                  <a:pt x="2170" y="713"/>
                </a:lnTo>
                <a:lnTo>
                  <a:pt x="2197" y="767"/>
                </a:lnTo>
                <a:lnTo>
                  <a:pt x="2217" y="823"/>
                </a:lnTo>
                <a:lnTo>
                  <a:pt x="2232" y="883"/>
                </a:lnTo>
                <a:lnTo>
                  <a:pt x="2242" y="945"/>
                </a:lnTo>
                <a:lnTo>
                  <a:pt x="2245" y="1007"/>
                </a:lnTo>
                <a:lnTo>
                  <a:pt x="2242" y="1071"/>
                </a:lnTo>
                <a:lnTo>
                  <a:pt x="2232" y="1131"/>
                </a:lnTo>
                <a:lnTo>
                  <a:pt x="2217" y="1191"/>
                </a:lnTo>
                <a:lnTo>
                  <a:pt x="2197" y="1247"/>
                </a:lnTo>
                <a:lnTo>
                  <a:pt x="2170" y="1302"/>
                </a:lnTo>
                <a:lnTo>
                  <a:pt x="2139" y="1352"/>
                </a:lnTo>
                <a:lnTo>
                  <a:pt x="2104" y="1400"/>
                </a:lnTo>
                <a:lnTo>
                  <a:pt x="2063" y="1444"/>
                </a:lnTo>
                <a:lnTo>
                  <a:pt x="2020" y="1483"/>
                </a:lnTo>
                <a:lnTo>
                  <a:pt x="1973" y="1520"/>
                </a:lnTo>
                <a:lnTo>
                  <a:pt x="1921" y="1550"/>
                </a:lnTo>
                <a:lnTo>
                  <a:pt x="1868" y="1576"/>
                </a:lnTo>
                <a:lnTo>
                  <a:pt x="1810" y="1597"/>
                </a:lnTo>
                <a:lnTo>
                  <a:pt x="1752" y="1613"/>
                </a:lnTo>
                <a:lnTo>
                  <a:pt x="1690" y="1622"/>
                </a:lnTo>
                <a:lnTo>
                  <a:pt x="1628" y="1625"/>
                </a:lnTo>
                <a:lnTo>
                  <a:pt x="1564" y="1622"/>
                </a:lnTo>
                <a:lnTo>
                  <a:pt x="1503" y="1613"/>
                </a:lnTo>
                <a:lnTo>
                  <a:pt x="1445" y="1597"/>
                </a:lnTo>
                <a:lnTo>
                  <a:pt x="1388" y="1576"/>
                </a:lnTo>
                <a:lnTo>
                  <a:pt x="1334" y="1550"/>
                </a:lnTo>
                <a:lnTo>
                  <a:pt x="1283" y="1520"/>
                </a:lnTo>
                <a:lnTo>
                  <a:pt x="1236" y="1483"/>
                </a:lnTo>
                <a:lnTo>
                  <a:pt x="1192" y="1444"/>
                </a:lnTo>
                <a:lnTo>
                  <a:pt x="1151" y="1400"/>
                </a:lnTo>
                <a:lnTo>
                  <a:pt x="1116" y="1352"/>
                </a:lnTo>
                <a:lnTo>
                  <a:pt x="1086" y="1302"/>
                </a:lnTo>
                <a:lnTo>
                  <a:pt x="1059" y="1247"/>
                </a:lnTo>
                <a:lnTo>
                  <a:pt x="1038" y="1191"/>
                </a:lnTo>
                <a:lnTo>
                  <a:pt x="1023" y="1131"/>
                </a:lnTo>
                <a:lnTo>
                  <a:pt x="1014" y="1071"/>
                </a:lnTo>
                <a:lnTo>
                  <a:pt x="1010" y="1007"/>
                </a:lnTo>
                <a:lnTo>
                  <a:pt x="1014" y="945"/>
                </a:lnTo>
                <a:lnTo>
                  <a:pt x="1023" y="883"/>
                </a:lnTo>
                <a:lnTo>
                  <a:pt x="1038" y="823"/>
                </a:lnTo>
                <a:lnTo>
                  <a:pt x="1059" y="767"/>
                </a:lnTo>
                <a:lnTo>
                  <a:pt x="1086" y="713"/>
                </a:lnTo>
                <a:lnTo>
                  <a:pt x="1116" y="662"/>
                </a:lnTo>
                <a:lnTo>
                  <a:pt x="1151" y="615"/>
                </a:lnTo>
                <a:lnTo>
                  <a:pt x="1192" y="570"/>
                </a:lnTo>
                <a:lnTo>
                  <a:pt x="1236" y="531"/>
                </a:lnTo>
                <a:lnTo>
                  <a:pt x="1283" y="495"/>
                </a:lnTo>
                <a:lnTo>
                  <a:pt x="1334" y="464"/>
                </a:lnTo>
                <a:lnTo>
                  <a:pt x="1388" y="438"/>
                </a:lnTo>
                <a:lnTo>
                  <a:pt x="1445" y="417"/>
                </a:lnTo>
                <a:lnTo>
                  <a:pt x="1503" y="402"/>
                </a:lnTo>
                <a:lnTo>
                  <a:pt x="1564" y="393"/>
                </a:lnTo>
                <a:lnTo>
                  <a:pt x="1628" y="390"/>
                </a:lnTo>
                <a:close/>
                <a:moveTo>
                  <a:pt x="571" y="240"/>
                </a:moveTo>
                <a:lnTo>
                  <a:pt x="575" y="266"/>
                </a:lnTo>
                <a:lnTo>
                  <a:pt x="576" y="293"/>
                </a:lnTo>
                <a:lnTo>
                  <a:pt x="573" y="335"/>
                </a:lnTo>
                <a:lnTo>
                  <a:pt x="563" y="375"/>
                </a:lnTo>
                <a:lnTo>
                  <a:pt x="548" y="414"/>
                </a:lnTo>
                <a:lnTo>
                  <a:pt x="529" y="448"/>
                </a:lnTo>
                <a:lnTo>
                  <a:pt x="505" y="480"/>
                </a:lnTo>
                <a:lnTo>
                  <a:pt x="478" y="509"/>
                </a:lnTo>
                <a:lnTo>
                  <a:pt x="446" y="533"/>
                </a:lnTo>
                <a:lnTo>
                  <a:pt x="410" y="552"/>
                </a:lnTo>
                <a:lnTo>
                  <a:pt x="373" y="566"/>
                </a:lnTo>
                <a:lnTo>
                  <a:pt x="333" y="575"/>
                </a:lnTo>
                <a:lnTo>
                  <a:pt x="290" y="578"/>
                </a:lnTo>
                <a:lnTo>
                  <a:pt x="265" y="577"/>
                </a:lnTo>
                <a:lnTo>
                  <a:pt x="240" y="573"/>
                </a:lnTo>
                <a:lnTo>
                  <a:pt x="240" y="1441"/>
                </a:lnTo>
                <a:lnTo>
                  <a:pt x="265" y="1437"/>
                </a:lnTo>
                <a:lnTo>
                  <a:pt x="290" y="1436"/>
                </a:lnTo>
                <a:lnTo>
                  <a:pt x="333" y="1439"/>
                </a:lnTo>
                <a:lnTo>
                  <a:pt x="373" y="1448"/>
                </a:lnTo>
                <a:lnTo>
                  <a:pt x="410" y="1462"/>
                </a:lnTo>
                <a:lnTo>
                  <a:pt x="446" y="1482"/>
                </a:lnTo>
                <a:lnTo>
                  <a:pt x="478" y="1506"/>
                </a:lnTo>
                <a:lnTo>
                  <a:pt x="505" y="1534"/>
                </a:lnTo>
                <a:lnTo>
                  <a:pt x="529" y="1566"/>
                </a:lnTo>
                <a:lnTo>
                  <a:pt x="548" y="1601"/>
                </a:lnTo>
                <a:lnTo>
                  <a:pt x="563" y="1639"/>
                </a:lnTo>
                <a:lnTo>
                  <a:pt x="573" y="1679"/>
                </a:lnTo>
                <a:lnTo>
                  <a:pt x="576" y="1722"/>
                </a:lnTo>
                <a:lnTo>
                  <a:pt x="574" y="1748"/>
                </a:lnTo>
                <a:lnTo>
                  <a:pt x="571" y="1774"/>
                </a:lnTo>
                <a:lnTo>
                  <a:pt x="2657" y="1774"/>
                </a:lnTo>
                <a:lnTo>
                  <a:pt x="2655" y="1739"/>
                </a:lnTo>
                <a:lnTo>
                  <a:pt x="2658" y="1696"/>
                </a:lnTo>
                <a:lnTo>
                  <a:pt x="2667" y="1656"/>
                </a:lnTo>
                <a:lnTo>
                  <a:pt x="2682" y="1618"/>
                </a:lnTo>
                <a:lnTo>
                  <a:pt x="2702" y="1583"/>
                </a:lnTo>
                <a:lnTo>
                  <a:pt x="2726" y="1551"/>
                </a:lnTo>
                <a:lnTo>
                  <a:pt x="2754" y="1523"/>
                </a:lnTo>
                <a:lnTo>
                  <a:pt x="2785" y="1499"/>
                </a:lnTo>
                <a:lnTo>
                  <a:pt x="2821" y="1479"/>
                </a:lnTo>
                <a:lnTo>
                  <a:pt x="2858" y="1465"/>
                </a:lnTo>
                <a:lnTo>
                  <a:pt x="2898" y="1456"/>
                </a:lnTo>
                <a:lnTo>
                  <a:pt x="2940" y="1453"/>
                </a:lnTo>
                <a:lnTo>
                  <a:pt x="2977" y="1455"/>
                </a:lnTo>
                <a:lnTo>
                  <a:pt x="3011" y="1462"/>
                </a:lnTo>
                <a:lnTo>
                  <a:pt x="3011" y="586"/>
                </a:lnTo>
                <a:lnTo>
                  <a:pt x="2977" y="593"/>
                </a:lnTo>
                <a:lnTo>
                  <a:pt x="2940" y="595"/>
                </a:lnTo>
                <a:lnTo>
                  <a:pt x="2898" y="592"/>
                </a:lnTo>
                <a:lnTo>
                  <a:pt x="2858" y="583"/>
                </a:lnTo>
                <a:lnTo>
                  <a:pt x="2821" y="569"/>
                </a:lnTo>
                <a:lnTo>
                  <a:pt x="2785" y="549"/>
                </a:lnTo>
                <a:lnTo>
                  <a:pt x="2754" y="526"/>
                </a:lnTo>
                <a:lnTo>
                  <a:pt x="2726" y="497"/>
                </a:lnTo>
                <a:lnTo>
                  <a:pt x="2702" y="465"/>
                </a:lnTo>
                <a:lnTo>
                  <a:pt x="2682" y="430"/>
                </a:lnTo>
                <a:lnTo>
                  <a:pt x="2667" y="393"/>
                </a:lnTo>
                <a:lnTo>
                  <a:pt x="2658" y="352"/>
                </a:lnTo>
                <a:lnTo>
                  <a:pt x="2655" y="310"/>
                </a:lnTo>
                <a:lnTo>
                  <a:pt x="2658" y="274"/>
                </a:lnTo>
                <a:lnTo>
                  <a:pt x="2664" y="240"/>
                </a:lnTo>
                <a:lnTo>
                  <a:pt x="571" y="240"/>
                </a:lnTo>
                <a:close/>
                <a:moveTo>
                  <a:pt x="281" y="0"/>
                </a:moveTo>
                <a:lnTo>
                  <a:pt x="2970" y="0"/>
                </a:lnTo>
                <a:lnTo>
                  <a:pt x="3011" y="3"/>
                </a:lnTo>
                <a:lnTo>
                  <a:pt x="3051" y="12"/>
                </a:lnTo>
                <a:lnTo>
                  <a:pt x="3089" y="26"/>
                </a:lnTo>
                <a:lnTo>
                  <a:pt x="3123" y="45"/>
                </a:lnTo>
                <a:lnTo>
                  <a:pt x="3154" y="70"/>
                </a:lnTo>
                <a:lnTo>
                  <a:pt x="3182" y="97"/>
                </a:lnTo>
                <a:lnTo>
                  <a:pt x="3207" y="128"/>
                </a:lnTo>
                <a:lnTo>
                  <a:pt x="3226" y="163"/>
                </a:lnTo>
                <a:lnTo>
                  <a:pt x="3240" y="201"/>
                </a:lnTo>
                <a:lnTo>
                  <a:pt x="3249" y="240"/>
                </a:lnTo>
                <a:lnTo>
                  <a:pt x="3252" y="282"/>
                </a:lnTo>
                <a:lnTo>
                  <a:pt x="3252" y="1734"/>
                </a:lnTo>
                <a:lnTo>
                  <a:pt x="3249" y="1775"/>
                </a:lnTo>
                <a:lnTo>
                  <a:pt x="3240" y="1815"/>
                </a:lnTo>
                <a:lnTo>
                  <a:pt x="3226" y="1853"/>
                </a:lnTo>
                <a:lnTo>
                  <a:pt x="3207" y="1887"/>
                </a:lnTo>
                <a:lnTo>
                  <a:pt x="3182" y="1918"/>
                </a:lnTo>
                <a:lnTo>
                  <a:pt x="3154" y="1947"/>
                </a:lnTo>
                <a:lnTo>
                  <a:pt x="3123" y="1970"/>
                </a:lnTo>
                <a:lnTo>
                  <a:pt x="3089" y="1990"/>
                </a:lnTo>
                <a:lnTo>
                  <a:pt x="3051" y="2004"/>
                </a:lnTo>
                <a:lnTo>
                  <a:pt x="3011" y="2012"/>
                </a:lnTo>
                <a:lnTo>
                  <a:pt x="2970" y="2016"/>
                </a:lnTo>
                <a:lnTo>
                  <a:pt x="281" y="2016"/>
                </a:lnTo>
                <a:lnTo>
                  <a:pt x="240" y="2012"/>
                </a:lnTo>
                <a:lnTo>
                  <a:pt x="200" y="2003"/>
                </a:lnTo>
                <a:lnTo>
                  <a:pt x="162" y="1989"/>
                </a:lnTo>
                <a:lnTo>
                  <a:pt x="128" y="1970"/>
                </a:lnTo>
                <a:lnTo>
                  <a:pt x="97" y="1946"/>
                </a:lnTo>
                <a:lnTo>
                  <a:pt x="69" y="1918"/>
                </a:lnTo>
                <a:lnTo>
                  <a:pt x="45" y="1887"/>
                </a:lnTo>
                <a:lnTo>
                  <a:pt x="26" y="1852"/>
                </a:lnTo>
                <a:lnTo>
                  <a:pt x="12" y="1814"/>
                </a:lnTo>
                <a:lnTo>
                  <a:pt x="3" y="1775"/>
                </a:lnTo>
                <a:lnTo>
                  <a:pt x="0" y="1733"/>
                </a:lnTo>
                <a:lnTo>
                  <a:pt x="0" y="282"/>
                </a:lnTo>
                <a:lnTo>
                  <a:pt x="3" y="240"/>
                </a:lnTo>
                <a:lnTo>
                  <a:pt x="12" y="201"/>
                </a:lnTo>
                <a:lnTo>
                  <a:pt x="26" y="163"/>
                </a:lnTo>
                <a:lnTo>
                  <a:pt x="45" y="128"/>
                </a:lnTo>
                <a:lnTo>
                  <a:pt x="69" y="97"/>
                </a:lnTo>
                <a:lnTo>
                  <a:pt x="97" y="70"/>
                </a:lnTo>
                <a:lnTo>
                  <a:pt x="128" y="45"/>
                </a:lnTo>
                <a:lnTo>
                  <a:pt x="162" y="26"/>
                </a:lnTo>
                <a:lnTo>
                  <a:pt x="200" y="12"/>
                </a:lnTo>
                <a:lnTo>
                  <a:pt x="240" y="3"/>
                </a:lnTo>
                <a:lnTo>
                  <a:pt x="2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26"/>
          <p:cNvSpPr>
            <a:spLocks noEditPoints="1"/>
          </p:cNvSpPr>
          <p:nvPr/>
        </p:nvSpPr>
        <p:spPr bwMode="auto">
          <a:xfrm>
            <a:off x="653263" y="4346428"/>
            <a:ext cx="585788" cy="328612"/>
          </a:xfrm>
          <a:custGeom>
            <a:avLst/>
            <a:gdLst>
              <a:gd name="T0" fmla="*/ 3013 w 3323"/>
              <a:gd name="T1" fmla="*/ 1833 h 1866"/>
              <a:gd name="T2" fmla="*/ 2156 w 3323"/>
              <a:gd name="T3" fmla="*/ 1856 h 1866"/>
              <a:gd name="T4" fmla="*/ 2180 w 3323"/>
              <a:gd name="T5" fmla="*/ 1678 h 1866"/>
              <a:gd name="T6" fmla="*/ 3169 w 3323"/>
              <a:gd name="T7" fmla="*/ 1570 h 1866"/>
              <a:gd name="T8" fmla="*/ 2312 w 3323"/>
              <a:gd name="T9" fmla="*/ 1593 h 1866"/>
              <a:gd name="T10" fmla="*/ 2335 w 3323"/>
              <a:gd name="T11" fmla="*/ 1416 h 1866"/>
              <a:gd name="T12" fmla="*/ 3323 w 3323"/>
              <a:gd name="T13" fmla="*/ 1308 h 1866"/>
              <a:gd name="T14" fmla="*/ 2466 w 3323"/>
              <a:gd name="T15" fmla="*/ 1331 h 1866"/>
              <a:gd name="T16" fmla="*/ 2489 w 3323"/>
              <a:gd name="T17" fmla="*/ 1153 h 1866"/>
              <a:gd name="T18" fmla="*/ 2475 w 3323"/>
              <a:gd name="T19" fmla="*/ 853 h 1866"/>
              <a:gd name="T20" fmla="*/ 2460 w 3323"/>
              <a:gd name="T21" fmla="*/ 1035 h 1866"/>
              <a:gd name="T22" fmla="*/ 2284 w 3323"/>
              <a:gd name="T23" fmla="*/ 1082 h 1866"/>
              <a:gd name="T24" fmla="*/ 2180 w 3323"/>
              <a:gd name="T25" fmla="*/ 932 h 1866"/>
              <a:gd name="T26" fmla="*/ 2284 w 3323"/>
              <a:gd name="T27" fmla="*/ 784 h 1866"/>
              <a:gd name="T28" fmla="*/ 777 w 3323"/>
              <a:gd name="T29" fmla="*/ 811 h 1866"/>
              <a:gd name="T30" fmla="*/ 823 w 3323"/>
              <a:gd name="T31" fmla="*/ 988 h 1866"/>
              <a:gd name="T32" fmla="*/ 674 w 3323"/>
              <a:gd name="T33" fmla="*/ 1092 h 1866"/>
              <a:gd name="T34" fmla="*/ 526 w 3323"/>
              <a:gd name="T35" fmla="*/ 988 h 1866"/>
              <a:gd name="T36" fmla="*/ 572 w 3323"/>
              <a:gd name="T37" fmla="*/ 811 h 1866"/>
              <a:gd name="T38" fmla="*/ 1457 w 3323"/>
              <a:gd name="T39" fmla="*/ 624 h 1866"/>
              <a:gd name="T40" fmla="*/ 1273 w 3323"/>
              <a:gd name="T41" fmla="*/ 784 h 1866"/>
              <a:gd name="T42" fmla="*/ 1170 w 3323"/>
              <a:gd name="T43" fmla="*/ 889 h 1866"/>
              <a:gd name="T44" fmla="*/ 1180 w 3323"/>
              <a:gd name="T45" fmla="*/ 948 h 1866"/>
              <a:gd name="T46" fmla="*/ 1255 w 3323"/>
              <a:gd name="T47" fmla="*/ 1028 h 1866"/>
              <a:gd name="T48" fmla="*/ 1378 w 3323"/>
              <a:gd name="T49" fmla="*/ 1211 h 1866"/>
              <a:gd name="T50" fmla="*/ 1652 w 3323"/>
              <a:gd name="T51" fmla="*/ 1244 h 1866"/>
              <a:gd name="T52" fmla="*/ 1698 w 3323"/>
              <a:gd name="T53" fmla="*/ 1134 h 1866"/>
              <a:gd name="T54" fmla="*/ 1569 w 3323"/>
              <a:gd name="T55" fmla="*/ 1139 h 1866"/>
              <a:gd name="T56" fmla="*/ 1401 w 3323"/>
              <a:gd name="T57" fmla="*/ 1073 h 1866"/>
              <a:gd name="T58" fmla="*/ 1539 w 3323"/>
              <a:gd name="T59" fmla="*/ 965 h 1866"/>
              <a:gd name="T60" fmla="*/ 1529 w 3323"/>
              <a:gd name="T61" fmla="*/ 906 h 1866"/>
              <a:gd name="T62" fmla="*/ 1384 w 3323"/>
              <a:gd name="T63" fmla="*/ 826 h 1866"/>
              <a:gd name="T64" fmla="*/ 1496 w 3323"/>
              <a:gd name="T65" fmla="*/ 733 h 1866"/>
              <a:gd name="T66" fmla="*/ 1684 w 3323"/>
              <a:gd name="T67" fmla="*/ 750 h 1866"/>
              <a:gd name="T68" fmla="*/ 1715 w 3323"/>
              <a:gd name="T69" fmla="*/ 653 h 1866"/>
              <a:gd name="T70" fmla="*/ 1507 w 3323"/>
              <a:gd name="T71" fmla="*/ 359 h 1866"/>
              <a:gd name="T72" fmla="*/ 1870 w 3323"/>
              <a:gd name="T73" fmla="*/ 490 h 1866"/>
              <a:gd name="T74" fmla="*/ 2067 w 3323"/>
              <a:gd name="T75" fmla="*/ 817 h 1866"/>
              <a:gd name="T76" fmla="*/ 2009 w 3323"/>
              <a:gd name="T77" fmla="*/ 1206 h 1866"/>
              <a:gd name="T78" fmla="*/ 1729 w 3323"/>
              <a:gd name="T79" fmla="*/ 1461 h 1866"/>
              <a:gd name="T80" fmla="*/ 1336 w 3323"/>
              <a:gd name="T81" fmla="*/ 1480 h 1866"/>
              <a:gd name="T82" fmla="*/ 1032 w 3323"/>
              <a:gd name="T83" fmla="*/ 1253 h 1866"/>
              <a:gd name="T84" fmla="*/ 937 w 3323"/>
              <a:gd name="T85" fmla="*/ 874 h 1866"/>
              <a:gd name="T86" fmla="*/ 1102 w 3323"/>
              <a:gd name="T87" fmla="*/ 528 h 1866"/>
              <a:gd name="T88" fmla="*/ 1448 w 3323"/>
              <a:gd name="T89" fmla="*/ 362 h 1866"/>
              <a:gd name="T90" fmla="*/ 2893 w 3323"/>
              <a:gd name="T91" fmla="*/ 42 h 1866"/>
              <a:gd name="T92" fmla="*/ 3012 w 3323"/>
              <a:gd name="T93" fmla="*/ 261 h 1866"/>
              <a:gd name="T94" fmla="*/ 2648 w 3323"/>
              <a:gd name="T95" fmla="*/ 540 h 1866"/>
              <a:gd name="T96" fmla="*/ 2471 w 3323"/>
              <a:gd name="T97" fmla="*/ 363 h 1866"/>
              <a:gd name="T98" fmla="*/ 534 w 3323"/>
              <a:gd name="T99" fmla="*/ 272 h 1866"/>
              <a:gd name="T100" fmla="*/ 413 w 3323"/>
              <a:gd name="T101" fmla="*/ 493 h 1866"/>
              <a:gd name="T102" fmla="*/ 223 w 3323"/>
              <a:gd name="T103" fmla="*/ 1334 h 1866"/>
              <a:gd name="T104" fmla="*/ 442 w 3323"/>
              <a:gd name="T105" fmla="*/ 1395 h 1866"/>
              <a:gd name="T106" fmla="*/ 533 w 3323"/>
              <a:gd name="T107" fmla="*/ 1619 h 1866"/>
              <a:gd name="T108" fmla="*/ 151 w 3323"/>
              <a:gd name="T109" fmla="*/ 1842 h 1866"/>
              <a:gd name="T110" fmla="*/ 3 w 3323"/>
              <a:gd name="T111" fmla="*/ 1643 h 1866"/>
              <a:gd name="T112" fmla="*/ 65 w 3323"/>
              <a:gd name="T113" fmla="*/ 90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3" h="1866">
                <a:moveTo>
                  <a:pt x="2180" y="1678"/>
                </a:moveTo>
                <a:lnTo>
                  <a:pt x="2980" y="1678"/>
                </a:lnTo>
                <a:lnTo>
                  <a:pt x="2993" y="1681"/>
                </a:lnTo>
                <a:lnTo>
                  <a:pt x="3003" y="1688"/>
                </a:lnTo>
                <a:lnTo>
                  <a:pt x="3010" y="1698"/>
                </a:lnTo>
                <a:lnTo>
                  <a:pt x="3013" y="1712"/>
                </a:lnTo>
                <a:lnTo>
                  <a:pt x="3013" y="1833"/>
                </a:lnTo>
                <a:lnTo>
                  <a:pt x="3010" y="1846"/>
                </a:lnTo>
                <a:lnTo>
                  <a:pt x="3003" y="1856"/>
                </a:lnTo>
                <a:lnTo>
                  <a:pt x="2993" y="1863"/>
                </a:lnTo>
                <a:lnTo>
                  <a:pt x="2980" y="1866"/>
                </a:lnTo>
                <a:lnTo>
                  <a:pt x="2180" y="1866"/>
                </a:lnTo>
                <a:lnTo>
                  <a:pt x="2168" y="1863"/>
                </a:lnTo>
                <a:lnTo>
                  <a:pt x="2156" y="1856"/>
                </a:lnTo>
                <a:lnTo>
                  <a:pt x="2149" y="1846"/>
                </a:lnTo>
                <a:lnTo>
                  <a:pt x="2146" y="1833"/>
                </a:lnTo>
                <a:lnTo>
                  <a:pt x="2146" y="1712"/>
                </a:lnTo>
                <a:lnTo>
                  <a:pt x="2149" y="1698"/>
                </a:lnTo>
                <a:lnTo>
                  <a:pt x="2156" y="1688"/>
                </a:lnTo>
                <a:lnTo>
                  <a:pt x="2168" y="1681"/>
                </a:lnTo>
                <a:lnTo>
                  <a:pt x="2180" y="1678"/>
                </a:lnTo>
                <a:close/>
                <a:moveTo>
                  <a:pt x="2335" y="1416"/>
                </a:moveTo>
                <a:lnTo>
                  <a:pt x="3135" y="1416"/>
                </a:lnTo>
                <a:lnTo>
                  <a:pt x="3148" y="1419"/>
                </a:lnTo>
                <a:lnTo>
                  <a:pt x="3158" y="1426"/>
                </a:lnTo>
                <a:lnTo>
                  <a:pt x="3166" y="1436"/>
                </a:lnTo>
                <a:lnTo>
                  <a:pt x="3169" y="1449"/>
                </a:lnTo>
                <a:lnTo>
                  <a:pt x="3169" y="1570"/>
                </a:lnTo>
                <a:lnTo>
                  <a:pt x="3166" y="1583"/>
                </a:lnTo>
                <a:lnTo>
                  <a:pt x="3158" y="1593"/>
                </a:lnTo>
                <a:lnTo>
                  <a:pt x="3148" y="1601"/>
                </a:lnTo>
                <a:lnTo>
                  <a:pt x="3135" y="1604"/>
                </a:lnTo>
                <a:lnTo>
                  <a:pt x="2335" y="1604"/>
                </a:lnTo>
                <a:lnTo>
                  <a:pt x="2322" y="1601"/>
                </a:lnTo>
                <a:lnTo>
                  <a:pt x="2312" y="1593"/>
                </a:lnTo>
                <a:lnTo>
                  <a:pt x="2305" y="1583"/>
                </a:lnTo>
                <a:lnTo>
                  <a:pt x="2302" y="1570"/>
                </a:lnTo>
                <a:lnTo>
                  <a:pt x="2302" y="1449"/>
                </a:lnTo>
                <a:lnTo>
                  <a:pt x="2305" y="1436"/>
                </a:lnTo>
                <a:lnTo>
                  <a:pt x="2312" y="1426"/>
                </a:lnTo>
                <a:lnTo>
                  <a:pt x="2322" y="1419"/>
                </a:lnTo>
                <a:lnTo>
                  <a:pt x="2335" y="1416"/>
                </a:lnTo>
                <a:close/>
                <a:moveTo>
                  <a:pt x="2489" y="1153"/>
                </a:moveTo>
                <a:lnTo>
                  <a:pt x="3290" y="1153"/>
                </a:lnTo>
                <a:lnTo>
                  <a:pt x="3303" y="1157"/>
                </a:lnTo>
                <a:lnTo>
                  <a:pt x="3313" y="1164"/>
                </a:lnTo>
                <a:lnTo>
                  <a:pt x="3320" y="1174"/>
                </a:lnTo>
                <a:lnTo>
                  <a:pt x="3323" y="1187"/>
                </a:lnTo>
                <a:lnTo>
                  <a:pt x="3323" y="1308"/>
                </a:lnTo>
                <a:lnTo>
                  <a:pt x="3320" y="1321"/>
                </a:lnTo>
                <a:lnTo>
                  <a:pt x="3313" y="1331"/>
                </a:lnTo>
                <a:lnTo>
                  <a:pt x="3303" y="1338"/>
                </a:lnTo>
                <a:lnTo>
                  <a:pt x="3290" y="1341"/>
                </a:lnTo>
                <a:lnTo>
                  <a:pt x="2489" y="1341"/>
                </a:lnTo>
                <a:lnTo>
                  <a:pt x="2477" y="1338"/>
                </a:lnTo>
                <a:lnTo>
                  <a:pt x="2466" y="1331"/>
                </a:lnTo>
                <a:lnTo>
                  <a:pt x="2459" y="1321"/>
                </a:lnTo>
                <a:lnTo>
                  <a:pt x="2456" y="1308"/>
                </a:lnTo>
                <a:lnTo>
                  <a:pt x="2456" y="1187"/>
                </a:lnTo>
                <a:lnTo>
                  <a:pt x="2459" y="1174"/>
                </a:lnTo>
                <a:lnTo>
                  <a:pt x="2466" y="1164"/>
                </a:lnTo>
                <a:lnTo>
                  <a:pt x="2477" y="1157"/>
                </a:lnTo>
                <a:lnTo>
                  <a:pt x="2489" y="1153"/>
                </a:lnTo>
                <a:close/>
                <a:moveTo>
                  <a:pt x="2339" y="774"/>
                </a:moveTo>
                <a:lnTo>
                  <a:pt x="2367" y="777"/>
                </a:lnTo>
                <a:lnTo>
                  <a:pt x="2394" y="784"/>
                </a:lnTo>
                <a:lnTo>
                  <a:pt x="2419" y="796"/>
                </a:lnTo>
                <a:lnTo>
                  <a:pt x="2441" y="811"/>
                </a:lnTo>
                <a:lnTo>
                  <a:pt x="2460" y="831"/>
                </a:lnTo>
                <a:lnTo>
                  <a:pt x="2475" y="853"/>
                </a:lnTo>
                <a:lnTo>
                  <a:pt x="2487" y="878"/>
                </a:lnTo>
                <a:lnTo>
                  <a:pt x="2494" y="904"/>
                </a:lnTo>
                <a:lnTo>
                  <a:pt x="2498" y="932"/>
                </a:lnTo>
                <a:lnTo>
                  <a:pt x="2494" y="962"/>
                </a:lnTo>
                <a:lnTo>
                  <a:pt x="2487" y="988"/>
                </a:lnTo>
                <a:lnTo>
                  <a:pt x="2475" y="1013"/>
                </a:lnTo>
                <a:lnTo>
                  <a:pt x="2460" y="1035"/>
                </a:lnTo>
                <a:lnTo>
                  <a:pt x="2441" y="1054"/>
                </a:lnTo>
                <a:lnTo>
                  <a:pt x="2419" y="1070"/>
                </a:lnTo>
                <a:lnTo>
                  <a:pt x="2394" y="1082"/>
                </a:lnTo>
                <a:lnTo>
                  <a:pt x="2367" y="1089"/>
                </a:lnTo>
                <a:lnTo>
                  <a:pt x="2339" y="1092"/>
                </a:lnTo>
                <a:lnTo>
                  <a:pt x="2310" y="1089"/>
                </a:lnTo>
                <a:lnTo>
                  <a:pt x="2284" y="1082"/>
                </a:lnTo>
                <a:lnTo>
                  <a:pt x="2258" y="1070"/>
                </a:lnTo>
                <a:lnTo>
                  <a:pt x="2236" y="1054"/>
                </a:lnTo>
                <a:lnTo>
                  <a:pt x="2217" y="1035"/>
                </a:lnTo>
                <a:lnTo>
                  <a:pt x="2202" y="1013"/>
                </a:lnTo>
                <a:lnTo>
                  <a:pt x="2190" y="988"/>
                </a:lnTo>
                <a:lnTo>
                  <a:pt x="2183" y="962"/>
                </a:lnTo>
                <a:lnTo>
                  <a:pt x="2180" y="932"/>
                </a:lnTo>
                <a:lnTo>
                  <a:pt x="2183" y="904"/>
                </a:lnTo>
                <a:lnTo>
                  <a:pt x="2190" y="878"/>
                </a:lnTo>
                <a:lnTo>
                  <a:pt x="2202" y="853"/>
                </a:lnTo>
                <a:lnTo>
                  <a:pt x="2217" y="831"/>
                </a:lnTo>
                <a:lnTo>
                  <a:pt x="2236" y="811"/>
                </a:lnTo>
                <a:lnTo>
                  <a:pt x="2258" y="796"/>
                </a:lnTo>
                <a:lnTo>
                  <a:pt x="2284" y="784"/>
                </a:lnTo>
                <a:lnTo>
                  <a:pt x="2310" y="777"/>
                </a:lnTo>
                <a:lnTo>
                  <a:pt x="2339" y="774"/>
                </a:lnTo>
                <a:close/>
                <a:moveTo>
                  <a:pt x="674" y="774"/>
                </a:moveTo>
                <a:lnTo>
                  <a:pt x="703" y="777"/>
                </a:lnTo>
                <a:lnTo>
                  <a:pt x="730" y="784"/>
                </a:lnTo>
                <a:lnTo>
                  <a:pt x="755" y="796"/>
                </a:lnTo>
                <a:lnTo>
                  <a:pt x="777" y="811"/>
                </a:lnTo>
                <a:lnTo>
                  <a:pt x="796" y="831"/>
                </a:lnTo>
                <a:lnTo>
                  <a:pt x="811" y="853"/>
                </a:lnTo>
                <a:lnTo>
                  <a:pt x="823" y="878"/>
                </a:lnTo>
                <a:lnTo>
                  <a:pt x="830" y="904"/>
                </a:lnTo>
                <a:lnTo>
                  <a:pt x="834" y="932"/>
                </a:lnTo>
                <a:lnTo>
                  <a:pt x="830" y="962"/>
                </a:lnTo>
                <a:lnTo>
                  <a:pt x="823" y="988"/>
                </a:lnTo>
                <a:lnTo>
                  <a:pt x="811" y="1013"/>
                </a:lnTo>
                <a:lnTo>
                  <a:pt x="796" y="1035"/>
                </a:lnTo>
                <a:lnTo>
                  <a:pt x="777" y="1054"/>
                </a:lnTo>
                <a:lnTo>
                  <a:pt x="755" y="1070"/>
                </a:lnTo>
                <a:lnTo>
                  <a:pt x="730" y="1082"/>
                </a:lnTo>
                <a:lnTo>
                  <a:pt x="703" y="1089"/>
                </a:lnTo>
                <a:lnTo>
                  <a:pt x="674" y="1092"/>
                </a:lnTo>
                <a:lnTo>
                  <a:pt x="646" y="1089"/>
                </a:lnTo>
                <a:lnTo>
                  <a:pt x="620" y="1082"/>
                </a:lnTo>
                <a:lnTo>
                  <a:pt x="594" y="1070"/>
                </a:lnTo>
                <a:lnTo>
                  <a:pt x="572" y="1054"/>
                </a:lnTo>
                <a:lnTo>
                  <a:pt x="553" y="1035"/>
                </a:lnTo>
                <a:lnTo>
                  <a:pt x="538" y="1013"/>
                </a:lnTo>
                <a:lnTo>
                  <a:pt x="526" y="988"/>
                </a:lnTo>
                <a:lnTo>
                  <a:pt x="519" y="962"/>
                </a:lnTo>
                <a:lnTo>
                  <a:pt x="516" y="932"/>
                </a:lnTo>
                <a:lnTo>
                  <a:pt x="519" y="904"/>
                </a:lnTo>
                <a:lnTo>
                  <a:pt x="526" y="878"/>
                </a:lnTo>
                <a:lnTo>
                  <a:pt x="538" y="853"/>
                </a:lnTo>
                <a:lnTo>
                  <a:pt x="553" y="831"/>
                </a:lnTo>
                <a:lnTo>
                  <a:pt x="572" y="811"/>
                </a:lnTo>
                <a:lnTo>
                  <a:pt x="594" y="796"/>
                </a:lnTo>
                <a:lnTo>
                  <a:pt x="620" y="784"/>
                </a:lnTo>
                <a:lnTo>
                  <a:pt x="646" y="777"/>
                </a:lnTo>
                <a:lnTo>
                  <a:pt x="674" y="774"/>
                </a:lnTo>
                <a:close/>
                <a:moveTo>
                  <a:pt x="1535" y="612"/>
                </a:moveTo>
                <a:lnTo>
                  <a:pt x="1493" y="616"/>
                </a:lnTo>
                <a:lnTo>
                  <a:pt x="1457" y="624"/>
                </a:lnTo>
                <a:lnTo>
                  <a:pt x="1424" y="635"/>
                </a:lnTo>
                <a:lnTo>
                  <a:pt x="1391" y="650"/>
                </a:lnTo>
                <a:lnTo>
                  <a:pt x="1360" y="670"/>
                </a:lnTo>
                <a:lnTo>
                  <a:pt x="1333" y="695"/>
                </a:lnTo>
                <a:lnTo>
                  <a:pt x="1309" y="723"/>
                </a:lnTo>
                <a:lnTo>
                  <a:pt x="1290" y="752"/>
                </a:lnTo>
                <a:lnTo>
                  <a:pt x="1273" y="784"/>
                </a:lnTo>
                <a:lnTo>
                  <a:pt x="1260" y="818"/>
                </a:lnTo>
                <a:lnTo>
                  <a:pt x="1258" y="826"/>
                </a:lnTo>
                <a:lnTo>
                  <a:pt x="1190" y="826"/>
                </a:lnTo>
                <a:lnTo>
                  <a:pt x="1180" y="829"/>
                </a:lnTo>
                <a:lnTo>
                  <a:pt x="1173" y="836"/>
                </a:lnTo>
                <a:lnTo>
                  <a:pt x="1170" y="846"/>
                </a:lnTo>
                <a:lnTo>
                  <a:pt x="1170" y="889"/>
                </a:lnTo>
                <a:lnTo>
                  <a:pt x="1173" y="899"/>
                </a:lnTo>
                <a:lnTo>
                  <a:pt x="1180" y="906"/>
                </a:lnTo>
                <a:lnTo>
                  <a:pt x="1190" y="909"/>
                </a:lnTo>
                <a:lnTo>
                  <a:pt x="1244" y="909"/>
                </a:lnTo>
                <a:lnTo>
                  <a:pt x="1244" y="945"/>
                </a:lnTo>
                <a:lnTo>
                  <a:pt x="1190" y="945"/>
                </a:lnTo>
                <a:lnTo>
                  <a:pt x="1180" y="948"/>
                </a:lnTo>
                <a:lnTo>
                  <a:pt x="1173" y="955"/>
                </a:lnTo>
                <a:lnTo>
                  <a:pt x="1170" y="965"/>
                </a:lnTo>
                <a:lnTo>
                  <a:pt x="1170" y="1009"/>
                </a:lnTo>
                <a:lnTo>
                  <a:pt x="1173" y="1018"/>
                </a:lnTo>
                <a:lnTo>
                  <a:pt x="1180" y="1025"/>
                </a:lnTo>
                <a:lnTo>
                  <a:pt x="1190" y="1028"/>
                </a:lnTo>
                <a:lnTo>
                  <a:pt x="1255" y="1028"/>
                </a:lnTo>
                <a:lnTo>
                  <a:pt x="1262" y="1053"/>
                </a:lnTo>
                <a:lnTo>
                  <a:pt x="1271" y="1077"/>
                </a:lnTo>
                <a:lnTo>
                  <a:pt x="1287" y="1109"/>
                </a:lnTo>
                <a:lnTo>
                  <a:pt x="1305" y="1139"/>
                </a:lnTo>
                <a:lnTo>
                  <a:pt x="1327" y="1167"/>
                </a:lnTo>
                <a:lnTo>
                  <a:pt x="1351" y="1190"/>
                </a:lnTo>
                <a:lnTo>
                  <a:pt x="1378" y="1211"/>
                </a:lnTo>
                <a:lnTo>
                  <a:pt x="1409" y="1228"/>
                </a:lnTo>
                <a:lnTo>
                  <a:pt x="1443" y="1241"/>
                </a:lnTo>
                <a:lnTo>
                  <a:pt x="1484" y="1252"/>
                </a:lnTo>
                <a:lnTo>
                  <a:pt x="1527" y="1257"/>
                </a:lnTo>
                <a:lnTo>
                  <a:pt x="1568" y="1257"/>
                </a:lnTo>
                <a:lnTo>
                  <a:pt x="1611" y="1253"/>
                </a:lnTo>
                <a:lnTo>
                  <a:pt x="1652" y="1244"/>
                </a:lnTo>
                <a:lnTo>
                  <a:pt x="1679" y="1235"/>
                </a:lnTo>
                <a:lnTo>
                  <a:pt x="1705" y="1224"/>
                </a:lnTo>
                <a:lnTo>
                  <a:pt x="1715" y="1217"/>
                </a:lnTo>
                <a:lnTo>
                  <a:pt x="1722" y="1209"/>
                </a:lnTo>
                <a:lnTo>
                  <a:pt x="1724" y="1199"/>
                </a:lnTo>
                <a:lnTo>
                  <a:pt x="1721" y="1187"/>
                </a:lnTo>
                <a:lnTo>
                  <a:pt x="1698" y="1134"/>
                </a:lnTo>
                <a:lnTo>
                  <a:pt x="1692" y="1124"/>
                </a:lnTo>
                <a:lnTo>
                  <a:pt x="1685" y="1118"/>
                </a:lnTo>
                <a:lnTo>
                  <a:pt x="1676" y="1116"/>
                </a:lnTo>
                <a:lnTo>
                  <a:pt x="1664" y="1118"/>
                </a:lnTo>
                <a:lnTo>
                  <a:pt x="1633" y="1126"/>
                </a:lnTo>
                <a:lnTo>
                  <a:pt x="1600" y="1134"/>
                </a:lnTo>
                <a:lnTo>
                  <a:pt x="1569" y="1139"/>
                </a:lnTo>
                <a:lnTo>
                  <a:pt x="1538" y="1140"/>
                </a:lnTo>
                <a:lnTo>
                  <a:pt x="1507" y="1138"/>
                </a:lnTo>
                <a:lnTo>
                  <a:pt x="1475" y="1130"/>
                </a:lnTo>
                <a:lnTo>
                  <a:pt x="1452" y="1121"/>
                </a:lnTo>
                <a:lnTo>
                  <a:pt x="1432" y="1108"/>
                </a:lnTo>
                <a:lnTo>
                  <a:pt x="1415" y="1092"/>
                </a:lnTo>
                <a:lnTo>
                  <a:pt x="1401" y="1073"/>
                </a:lnTo>
                <a:lnTo>
                  <a:pt x="1389" y="1052"/>
                </a:lnTo>
                <a:lnTo>
                  <a:pt x="1379" y="1028"/>
                </a:lnTo>
                <a:lnTo>
                  <a:pt x="1519" y="1028"/>
                </a:lnTo>
                <a:lnTo>
                  <a:pt x="1529" y="1025"/>
                </a:lnTo>
                <a:lnTo>
                  <a:pt x="1536" y="1018"/>
                </a:lnTo>
                <a:lnTo>
                  <a:pt x="1539" y="1009"/>
                </a:lnTo>
                <a:lnTo>
                  <a:pt x="1539" y="965"/>
                </a:lnTo>
                <a:lnTo>
                  <a:pt x="1536" y="955"/>
                </a:lnTo>
                <a:lnTo>
                  <a:pt x="1529" y="948"/>
                </a:lnTo>
                <a:lnTo>
                  <a:pt x="1519" y="945"/>
                </a:lnTo>
                <a:lnTo>
                  <a:pt x="1365" y="945"/>
                </a:lnTo>
                <a:lnTo>
                  <a:pt x="1365" y="909"/>
                </a:lnTo>
                <a:lnTo>
                  <a:pt x="1519" y="909"/>
                </a:lnTo>
                <a:lnTo>
                  <a:pt x="1529" y="906"/>
                </a:lnTo>
                <a:lnTo>
                  <a:pt x="1536" y="899"/>
                </a:lnTo>
                <a:lnTo>
                  <a:pt x="1539" y="889"/>
                </a:lnTo>
                <a:lnTo>
                  <a:pt x="1539" y="846"/>
                </a:lnTo>
                <a:lnTo>
                  <a:pt x="1536" y="836"/>
                </a:lnTo>
                <a:lnTo>
                  <a:pt x="1529" y="829"/>
                </a:lnTo>
                <a:lnTo>
                  <a:pt x="1519" y="826"/>
                </a:lnTo>
                <a:lnTo>
                  <a:pt x="1384" y="826"/>
                </a:lnTo>
                <a:lnTo>
                  <a:pt x="1384" y="825"/>
                </a:lnTo>
                <a:lnTo>
                  <a:pt x="1396" y="803"/>
                </a:lnTo>
                <a:lnTo>
                  <a:pt x="1409" y="784"/>
                </a:lnTo>
                <a:lnTo>
                  <a:pt x="1424" y="768"/>
                </a:lnTo>
                <a:lnTo>
                  <a:pt x="1442" y="754"/>
                </a:lnTo>
                <a:lnTo>
                  <a:pt x="1463" y="743"/>
                </a:lnTo>
                <a:lnTo>
                  <a:pt x="1496" y="733"/>
                </a:lnTo>
                <a:lnTo>
                  <a:pt x="1531" y="729"/>
                </a:lnTo>
                <a:lnTo>
                  <a:pt x="1565" y="730"/>
                </a:lnTo>
                <a:lnTo>
                  <a:pt x="1599" y="735"/>
                </a:lnTo>
                <a:lnTo>
                  <a:pt x="1633" y="743"/>
                </a:lnTo>
                <a:lnTo>
                  <a:pt x="1664" y="751"/>
                </a:lnTo>
                <a:lnTo>
                  <a:pt x="1676" y="752"/>
                </a:lnTo>
                <a:lnTo>
                  <a:pt x="1684" y="750"/>
                </a:lnTo>
                <a:lnTo>
                  <a:pt x="1691" y="744"/>
                </a:lnTo>
                <a:lnTo>
                  <a:pt x="1696" y="735"/>
                </a:lnTo>
                <a:lnTo>
                  <a:pt x="1708" y="709"/>
                </a:lnTo>
                <a:lnTo>
                  <a:pt x="1719" y="682"/>
                </a:lnTo>
                <a:lnTo>
                  <a:pt x="1723" y="671"/>
                </a:lnTo>
                <a:lnTo>
                  <a:pt x="1721" y="661"/>
                </a:lnTo>
                <a:lnTo>
                  <a:pt x="1715" y="653"/>
                </a:lnTo>
                <a:lnTo>
                  <a:pt x="1706" y="646"/>
                </a:lnTo>
                <a:lnTo>
                  <a:pt x="1694" y="639"/>
                </a:lnTo>
                <a:lnTo>
                  <a:pt x="1655" y="626"/>
                </a:lnTo>
                <a:lnTo>
                  <a:pt x="1616" y="617"/>
                </a:lnTo>
                <a:lnTo>
                  <a:pt x="1575" y="612"/>
                </a:lnTo>
                <a:lnTo>
                  <a:pt x="1535" y="612"/>
                </a:lnTo>
                <a:close/>
                <a:moveTo>
                  <a:pt x="1507" y="359"/>
                </a:moveTo>
                <a:lnTo>
                  <a:pt x="1565" y="362"/>
                </a:lnTo>
                <a:lnTo>
                  <a:pt x="1622" y="371"/>
                </a:lnTo>
                <a:lnTo>
                  <a:pt x="1676" y="386"/>
                </a:lnTo>
                <a:lnTo>
                  <a:pt x="1729" y="405"/>
                </a:lnTo>
                <a:lnTo>
                  <a:pt x="1779" y="429"/>
                </a:lnTo>
                <a:lnTo>
                  <a:pt x="1826" y="457"/>
                </a:lnTo>
                <a:lnTo>
                  <a:pt x="1870" y="490"/>
                </a:lnTo>
                <a:lnTo>
                  <a:pt x="1911" y="528"/>
                </a:lnTo>
                <a:lnTo>
                  <a:pt x="1948" y="568"/>
                </a:lnTo>
                <a:lnTo>
                  <a:pt x="1981" y="613"/>
                </a:lnTo>
                <a:lnTo>
                  <a:pt x="2009" y="659"/>
                </a:lnTo>
                <a:lnTo>
                  <a:pt x="2033" y="709"/>
                </a:lnTo>
                <a:lnTo>
                  <a:pt x="2052" y="762"/>
                </a:lnTo>
                <a:lnTo>
                  <a:pt x="2067" y="817"/>
                </a:lnTo>
                <a:lnTo>
                  <a:pt x="2076" y="874"/>
                </a:lnTo>
                <a:lnTo>
                  <a:pt x="2079" y="932"/>
                </a:lnTo>
                <a:lnTo>
                  <a:pt x="2076" y="991"/>
                </a:lnTo>
                <a:lnTo>
                  <a:pt x="2067" y="1049"/>
                </a:lnTo>
                <a:lnTo>
                  <a:pt x="2052" y="1103"/>
                </a:lnTo>
                <a:lnTo>
                  <a:pt x="2033" y="1156"/>
                </a:lnTo>
                <a:lnTo>
                  <a:pt x="2009" y="1206"/>
                </a:lnTo>
                <a:lnTo>
                  <a:pt x="1981" y="1253"/>
                </a:lnTo>
                <a:lnTo>
                  <a:pt x="1948" y="1298"/>
                </a:lnTo>
                <a:lnTo>
                  <a:pt x="1911" y="1338"/>
                </a:lnTo>
                <a:lnTo>
                  <a:pt x="1870" y="1375"/>
                </a:lnTo>
                <a:lnTo>
                  <a:pt x="1826" y="1409"/>
                </a:lnTo>
                <a:lnTo>
                  <a:pt x="1779" y="1437"/>
                </a:lnTo>
                <a:lnTo>
                  <a:pt x="1729" y="1461"/>
                </a:lnTo>
                <a:lnTo>
                  <a:pt x="1676" y="1480"/>
                </a:lnTo>
                <a:lnTo>
                  <a:pt x="1622" y="1495"/>
                </a:lnTo>
                <a:lnTo>
                  <a:pt x="1565" y="1504"/>
                </a:lnTo>
                <a:lnTo>
                  <a:pt x="1507" y="1507"/>
                </a:lnTo>
                <a:lnTo>
                  <a:pt x="1448" y="1504"/>
                </a:lnTo>
                <a:lnTo>
                  <a:pt x="1391" y="1495"/>
                </a:lnTo>
                <a:lnTo>
                  <a:pt x="1336" y="1480"/>
                </a:lnTo>
                <a:lnTo>
                  <a:pt x="1284" y="1461"/>
                </a:lnTo>
                <a:lnTo>
                  <a:pt x="1233" y="1437"/>
                </a:lnTo>
                <a:lnTo>
                  <a:pt x="1187" y="1409"/>
                </a:lnTo>
                <a:lnTo>
                  <a:pt x="1142" y="1375"/>
                </a:lnTo>
                <a:lnTo>
                  <a:pt x="1102" y="1338"/>
                </a:lnTo>
                <a:lnTo>
                  <a:pt x="1065" y="1298"/>
                </a:lnTo>
                <a:lnTo>
                  <a:pt x="1032" y="1253"/>
                </a:lnTo>
                <a:lnTo>
                  <a:pt x="1003" y="1206"/>
                </a:lnTo>
                <a:lnTo>
                  <a:pt x="979" y="1156"/>
                </a:lnTo>
                <a:lnTo>
                  <a:pt x="960" y="1103"/>
                </a:lnTo>
                <a:lnTo>
                  <a:pt x="946" y="1049"/>
                </a:lnTo>
                <a:lnTo>
                  <a:pt x="937" y="991"/>
                </a:lnTo>
                <a:lnTo>
                  <a:pt x="934" y="932"/>
                </a:lnTo>
                <a:lnTo>
                  <a:pt x="937" y="874"/>
                </a:lnTo>
                <a:lnTo>
                  <a:pt x="946" y="817"/>
                </a:lnTo>
                <a:lnTo>
                  <a:pt x="960" y="762"/>
                </a:lnTo>
                <a:lnTo>
                  <a:pt x="979" y="709"/>
                </a:lnTo>
                <a:lnTo>
                  <a:pt x="1003" y="659"/>
                </a:lnTo>
                <a:lnTo>
                  <a:pt x="1032" y="613"/>
                </a:lnTo>
                <a:lnTo>
                  <a:pt x="1065" y="568"/>
                </a:lnTo>
                <a:lnTo>
                  <a:pt x="1102" y="528"/>
                </a:lnTo>
                <a:lnTo>
                  <a:pt x="1142" y="490"/>
                </a:lnTo>
                <a:lnTo>
                  <a:pt x="1187" y="457"/>
                </a:lnTo>
                <a:lnTo>
                  <a:pt x="1233" y="429"/>
                </a:lnTo>
                <a:lnTo>
                  <a:pt x="1284" y="405"/>
                </a:lnTo>
                <a:lnTo>
                  <a:pt x="1336" y="386"/>
                </a:lnTo>
                <a:lnTo>
                  <a:pt x="1391" y="371"/>
                </a:lnTo>
                <a:lnTo>
                  <a:pt x="1448" y="362"/>
                </a:lnTo>
                <a:lnTo>
                  <a:pt x="1507" y="359"/>
                </a:lnTo>
                <a:close/>
                <a:moveTo>
                  <a:pt x="261" y="0"/>
                </a:moveTo>
                <a:lnTo>
                  <a:pt x="2752" y="0"/>
                </a:lnTo>
                <a:lnTo>
                  <a:pt x="2790" y="3"/>
                </a:lnTo>
                <a:lnTo>
                  <a:pt x="2826" y="11"/>
                </a:lnTo>
                <a:lnTo>
                  <a:pt x="2862" y="24"/>
                </a:lnTo>
                <a:lnTo>
                  <a:pt x="2893" y="42"/>
                </a:lnTo>
                <a:lnTo>
                  <a:pt x="2922" y="65"/>
                </a:lnTo>
                <a:lnTo>
                  <a:pt x="2949" y="90"/>
                </a:lnTo>
                <a:lnTo>
                  <a:pt x="2971" y="119"/>
                </a:lnTo>
                <a:lnTo>
                  <a:pt x="2988" y="151"/>
                </a:lnTo>
                <a:lnTo>
                  <a:pt x="3001" y="186"/>
                </a:lnTo>
                <a:lnTo>
                  <a:pt x="3009" y="223"/>
                </a:lnTo>
                <a:lnTo>
                  <a:pt x="3012" y="261"/>
                </a:lnTo>
                <a:lnTo>
                  <a:pt x="3012" y="1085"/>
                </a:lnTo>
                <a:lnTo>
                  <a:pt x="2789" y="1085"/>
                </a:lnTo>
                <a:lnTo>
                  <a:pt x="2789" y="543"/>
                </a:lnTo>
                <a:lnTo>
                  <a:pt x="2758" y="549"/>
                </a:lnTo>
                <a:lnTo>
                  <a:pt x="2725" y="551"/>
                </a:lnTo>
                <a:lnTo>
                  <a:pt x="2685" y="548"/>
                </a:lnTo>
                <a:lnTo>
                  <a:pt x="2648" y="540"/>
                </a:lnTo>
                <a:lnTo>
                  <a:pt x="2613" y="527"/>
                </a:lnTo>
                <a:lnTo>
                  <a:pt x="2580" y="509"/>
                </a:lnTo>
                <a:lnTo>
                  <a:pt x="2551" y="486"/>
                </a:lnTo>
                <a:lnTo>
                  <a:pt x="2525" y="460"/>
                </a:lnTo>
                <a:lnTo>
                  <a:pt x="2503" y="431"/>
                </a:lnTo>
                <a:lnTo>
                  <a:pt x="2484" y="398"/>
                </a:lnTo>
                <a:lnTo>
                  <a:pt x="2471" y="363"/>
                </a:lnTo>
                <a:lnTo>
                  <a:pt x="2463" y="326"/>
                </a:lnTo>
                <a:lnTo>
                  <a:pt x="2460" y="287"/>
                </a:lnTo>
                <a:lnTo>
                  <a:pt x="2462" y="253"/>
                </a:lnTo>
                <a:lnTo>
                  <a:pt x="2468" y="222"/>
                </a:lnTo>
                <a:lnTo>
                  <a:pt x="529" y="222"/>
                </a:lnTo>
                <a:lnTo>
                  <a:pt x="533" y="246"/>
                </a:lnTo>
                <a:lnTo>
                  <a:pt x="534" y="272"/>
                </a:lnTo>
                <a:lnTo>
                  <a:pt x="531" y="310"/>
                </a:lnTo>
                <a:lnTo>
                  <a:pt x="523" y="347"/>
                </a:lnTo>
                <a:lnTo>
                  <a:pt x="509" y="383"/>
                </a:lnTo>
                <a:lnTo>
                  <a:pt x="490" y="415"/>
                </a:lnTo>
                <a:lnTo>
                  <a:pt x="468" y="444"/>
                </a:lnTo>
                <a:lnTo>
                  <a:pt x="442" y="470"/>
                </a:lnTo>
                <a:lnTo>
                  <a:pt x="413" y="493"/>
                </a:lnTo>
                <a:lnTo>
                  <a:pt x="380" y="511"/>
                </a:lnTo>
                <a:lnTo>
                  <a:pt x="345" y="525"/>
                </a:lnTo>
                <a:lnTo>
                  <a:pt x="308" y="533"/>
                </a:lnTo>
                <a:lnTo>
                  <a:pt x="269" y="536"/>
                </a:lnTo>
                <a:lnTo>
                  <a:pt x="246" y="535"/>
                </a:lnTo>
                <a:lnTo>
                  <a:pt x="223" y="532"/>
                </a:lnTo>
                <a:lnTo>
                  <a:pt x="223" y="1334"/>
                </a:lnTo>
                <a:lnTo>
                  <a:pt x="246" y="1331"/>
                </a:lnTo>
                <a:lnTo>
                  <a:pt x="269" y="1330"/>
                </a:lnTo>
                <a:lnTo>
                  <a:pt x="308" y="1333"/>
                </a:lnTo>
                <a:lnTo>
                  <a:pt x="345" y="1341"/>
                </a:lnTo>
                <a:lnTo>
                  <a:pt x="380" y="1354"/>
                </a:lnTo>
                <a:lnTo>
                  <a:pt x="413" y="1372"/>
                </a:lnTo>
                <a:lnTo>
                  <a:pt x="442" y="1395"/>
                </a:lnTo>
                <a:lnTo>
                  <a:pt x="468" y="1421"/>
                </a:lnTo>
                <a:lnTo>
                  <a:pt x="490" y="1450"/>
                </a:lnTo>
                <a:lnTo>
                  <a:pt x="509" y="1483"/>
                </a:lnTo>
                <a:lnTo>
                  <a:pt x="523" y="1518"/>
                </a:lnTo>
                <a:lnTo>
                  <a:pt x="531" y="1555"/>
                </a:lnTo>
                <a:lnTo>
                  <a:pt x="534" y="1594"/>
                </a:lnTo>
                <a:lnTo>
                  <a:pt x="533" y="1619"/>
                </a:lnTo>
                <a:lnTo>
                  <a:pt x="530" y="1643"/>
                </a:lnTo>
                <a:lnTo>
                  <a:pt x="2078" y="1643"/>
                </a:lnTo>
                <a:lnTo>
                  <a:pt x="2078" y="1866"/>
                </a:lnTo>
                <a:lnTo>
                  <a:pt x="261" y="1866"/>
                </a:lnTo>
                <a:lnTo>
                  <a:pt x="223" y="1863"/>
                </a:lnTo>
                <a:lnTo>
                  <a:pt x="186" y="1855"/>
                </a:lnTo>
                <a:lnTo>
                  <a:pt x="151" y="1842"/>
                </a:lnTo>
                <a:lnTo>
                  <a:pt x="119" y="1824"/>
                </a:lnTo>
                <a:lnTo>
                  <a:pt x="90" y="1801"/>
                </a:lnTo>
                <a:lnTo>
                  <a:pt x="65" y="1776"/>
                </a:lnTo>
                <a:lnTo>
                  <a:pt x="42" y="1747"/>
                </a:lnTo>
                <a:lnTo>
                  <a:pt x="24" y="1715"/>
                </a:lnTo>
                <a:lnTo>
                  <a:pt x="11" y="1680"/>
                </a:lnTo>
                <a:lnTo>
                  <a:pt x="3" y="1643"/>
                </a:lnTo>
                <a:lnTo>
                  <a:pt x="0" y="1605"/>
                </a:lnTo>
                <a:lnTo>
                  <a:pt x="0" y="261"/>
                </a:lnTo>
                <a:lnTo>
                  <a:pt x="3" y="223"/>
                </a:lnTo>
                <a:lnTo>
                  <a:pt x="11" y="186"/>
                </a:lnTo>
                <a:lnTo>
                  <a:pt x="24" y="151"/>
                </a:lnTo>
                <a:lnTo>
                  <a:pt x="42" y="119"/>
                </a:lnTo>
                <a:lnTo>
                  <a:pt x="65" y="90"/>
                </a:lnTo>
                <a:lnTo>
                  <a:pt x="90" y="65"/>
                </a:lnTo>
                <a:lnTo>
                  <a:pt x="119" y="42"/>
                </a:lnTo>
                <a:lnTo>
                  <a:pt x="151" y="24"/>
                </a:lnTo>
                <a:lnTo>
                  <a:pt x="186" y="11"/>
                </a:lnTo>
                <a:lnTo>
                  <a:pt x="223" y="3"/>
                </a:lnTo>
                <a:lnTo>
                  <a:pt x="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31"/>
          <p:cNvSpPr>
            <a:spLocks noEditPoints="1"/>
          </p:cNvSpPr>
          <p:nvPr/>
        </p:nvSpPr>
        <p:spPr bwMode="auto">
          <a:xfrm>
            <a:off x="1588757" y="4346428"/>
            <a:ext cx="585788" cy="328612"/>
          </a:xfrm>
          <a:custGeom>
            <a:avLst/>
            <a:gdLst>
              <a:gd name="T0" fmla="*/ 3013 w 3323"/>
              <a:gd name="T1" fmla="*/ 1833 h 1867"/>
              <a:gd name="T2" fmla="*/ 2156 w 3323"/>
              <a:gd name="T3" fmla="*/ 1856 h 1867"/>
              <a:gd name="T4" fmla="*/ 2180 w 3323"/>
              <a:gd name="T5" fmla="*/ 1679 h 1867"/>
              <a:gd name="T6" fmla="*/ 3169 w 3323"/>
              <a:gd name="T7" fmla="*/ 1570 h 1867"/>
              <a:gd name="T8" fmla="*/ 2312 w 3323"/>
              <a:gd name="T9" fmla="*/ 1593 h 1867"/>
              <a:gd name="T10" fmla="*/ 2335 w 3323"/>
              <a:gd name="T11" fmla="*/ 1417 h 1867"/>
              <a:gd name="T12" fmla="*/ 3323 w 3323"/>
              <a:gd name="T13" fmla="*/ 1308 h 1867"/>
              <a:gd name="T14" fmla="*/ 2466 w 3323"/>
              <a:gd name="T15" fmla="*/ 1331 h 1867"/>
              <a:gd name="T16" fmla="*/ 2489 w 3323"/>
              <a:gd name="T17" fmla="*/ 1154 h 1867"/>
              <a:gd name="T18" fmla="*/ 2475 w 3323"/>
              <a:gd name="T19" fmla="*/ 853 h 1867"/>
              <a:gd name="T20" fmla="*/ 2460 w 3323"/>
              <a:gd name="T21" fmla="*/ 1035 h 1867"/>
              <a:gd name="T22" fmla="*/ 2284 w 3323"/>
              <a:gd name="T23" fmla="*/ 1082 h 1867"/>
              <a:gd name="T24" fmla="*/ 2180 w 3323"/>
              <a:gd name="T25" fmla="*/ 933 h 1867"/>
              <a:gd name="T26" fmla="*/ 2284 w 3323"/>
              <a:gd name="T27" fmla="*/ 784 h 1867"/>
              <a:gd name="T28" fmla="*/ 777 w 3323"/>
              <a:gd name="T29" fmla="*/ 811 h 1867"/>
              <a:gd name="T30" fmla="*/ 823 w 3323"/>
              <a:gd name="T31" fmla="*/ 988 h 1867"/>
              <a:gd name="T32" fmla="*/ 674 w 3323"/>
              <a:gd name="T33" fmla="*/ 1092 h 1867"/>
              <a:gd name="T34" fmla="*/ 526 w 3323"/>
              <a:gd name="T35" fmla="*/ 988 h 1867"/>
              <a:gd name="T36" fmla="*/ 572 w 3323"/>
              <a:gd name="T37" fmla="*/ 811 h 1867"/>
              <a:gd name="T38" fmla="*/ 1485 w 3323"/>
              <a:gd name="T39" fmla="*/ 543 h 1867"/>
              <a:gd name="T40" fmla="*/ 1458 w 3323"/>
              <a:gd name="T41" fmla="*/ 616 h 1867"/>
              <a:gd name="T42" fmla="*/ 1380 w 3323"/>
              <a:gd name="T43" fmla="*/ 667 h 1867"/>
              <a:gd name="T44" fmla="*/ 1309 w 3323"/>
              <a:gd name="T45" fmla="*/ 823 h 1867"/>
              <a:gd name="T46" fmla="*/ 1424 w 3323"/>
              <a:gd name="T47" fmla="*/ 959 h 1867"/>
              <a:gd name="T48" fmla="*/ 1567 w 3323"/>
              <a:gd name="T49" fmla="*/ 1046 h 1867"/>
              <a:gd name="T50" fmla="*/ 1487 w 3323"/>
              <a:gd name="T51" fmla="*/ 1124 h 1867"/>
              <a:gd name="T52" fmla="*/ 1332 w 3323"/>
              <a:gd name="T53" fmla="*/ 1087 h 1867"/>
              <a:gd name="T54" fmla="*/ 1307 w 3323"/>
              <a:gd name="T55" fmla="*/ 1191 h 1867"/>
              <a:gd name="T56" fmla="*/ 1444 w 3323"/>
              <a:gd name="T57" fmla="*/ 1237 h 1867"/>
              <a:gd name="T58" fmla="*/ 1464 w 3323"/>
              <a:gd name="T59" fmla="*/ 1325 h 1867"/>
              <a:gd name="T60" fmla="*/ 1551 w 3323"/>
              <a:gd name="T61" fmla="*/ 1303 h 1867"/>
              <a:gd name="T62" fmla="*/ 1601 w 3323"/>
              <a:gd name="T63" fmla="*/ 1212 h 1867"/>
              <a:gd name="T64" fmla="*/ 1708 w 3323"/>
              <a:gd name="T65" fmla="*/ 1059 h 1867"/>
              <a:gd name="T66" fmla="*/ 1614 w 3323"/>
              <a:gd name="T67" fmla="*/ 898 h 1867"/>
              <a:gd name="T68" fmla="*/ 1455 w 3323"/>
              <a:gd name="T69" fmla="*/ 813 h 1867"/>
              <a:gd name="T70" fmla="*/ 1494 w 3323"/>
              <a:gd name="T71" fmla="*/ 739 h 1867"/>
              <a:gd name="T72" fmla="*/ 1649 w 3323"/>
              <a:gd name="T73" fmla="*/ 766 h 1867"/>
              <a:gd name="T74" fmla="*/ 1682 w 3323"/>
              <a:gd name="T75" fmla="*/ 666 h 1867"/>
              <a:gd name="T76" fmla="*/ 1567 w 3323"/>
              <a:gd name="T77" fmla="*/ 626 h 1867"/>
              <a:gd name="T78" fmla="*/ 1553 w 3323"/>
              <a:gd name="T79" fmla="*/ 551 h 1867"/>
              <a:gd name="T80" fmla="*/ 1677 w 3323"/>
              <a:gd name="T81" fmla="*/ 387 h 1867"/>
              <a:gd name="T82" fmla="*/ 1981 w 3323"/>
              <a:gd name="T83" fmla="*/ 614 h 1867"/>
              <a:gd name="T84" fmla="*/ 2076 w 3323"/>
              <a:gd name="T85" fmla="*/ 992 h 1867"/>
              <a:gd name="T86" fmla="*/ 1911 w 3323"/>
              <a:gd name="T87" fmla="*/ 1338 h 1867"/>
              <a:gd name="T88" fmla="*/ 1565 w 3323"/>
              <a:gd name="T89" fmla="*/ 1503 h 1867"/>
              <a:gd name="T90" fmla="*/ 1187 w 3323"/>
              <a:gd name="T91" fmla="*/ 1408 h 1867"/>
              <a:gd name="T92" fmla="*/ 961 w 3323"/>
              <a:gd name="T93" fmla="*/ 1103 h 1867"/>
              <a:gd name="T94" fmla="*/ 980 w 3323"/>
              <a:gd name="T95" fmla="*/ 710 h 1867"/>
              <a:gd name="T96" fmla="*/ 1234 w 3323"/>
              <a:gd name="T97" fmla="*/ 430 h 1867"/>
              <a:gd name="T98" fmla="*/ 2752 w 3323"/>
              <a:gd name="T99" fmla="*/ 0 h 1867"/>
              <a:gd name="T100" fmla="*/ 2971 w 3323"/>
              <a:gd name="T101" fmla="*/ 119 h 1867"/>
              <a:gd name="T102" fmla="*/ 2790 w 3323"/>
              <a:gd name="T103" fmla="*/ 543 h 1867"/>
              <a:gd name="T104" fmla="*/ 2552 w 3323"/>
              <a:gd name="T105" fmla="*/ 486 h 1867"/>
              <a:gd name="T106" fmla="*/ 2462 w 3323"/>
              <a:gd name="T107" fmla="*/ 254 h 1867"/>
              <a:gd name="T108" fmla="*/ 510 w 3323"/>
              <a:gd name="T109" fmla="*/ 383 h 1867"/>
              <a:gd name="T110" fmla="*/ 309 w 3323"/>
              <a:gd name="T111" fmla="*/ 533 h 1867"/>
              <a:gd name="T112" fmla="*/ 309 w 3323"/>
              <a:gd name="T113" fmla="*/ 1333 h 1867"/>
              <a:gd name="T114" fmla="*/ 510 w 3323"/>
              <a:gd name="T115" fmla="*/ 1483 h 1867"/>
              <a:gd name="T116" fmla="*/ 2079 w 3323"/>
              <a:gd name="T117" fmla="*/ 1867 h 1867"/>
              <a:gd name="T118" fmla="*/ 65 w 3323"/>
              <a:gd name="T119" fmla="*/ 1776 h 1867"/>
              <a:gd name="T120" fmla="*/ 3 w 3323"/>
              <a:gd name="T121" fmla="*/ 223 h 1867"/>
              <a:gd name="T122" fmla="*/ 151 w 3323"/>
              <a:gd name="T123" fmla="*/ 24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23" h="1867">
                <a:moveTo>
                  <a:pt x="2180" y="1679"/>
                </a:moveTo>
                <a:lnTo>
                  <a:pt x="2980" y="1679"/>
                </a:lnTo>
                <a:lnTo>
                  <a:pt x="2993" y="1681"/>
                </a:lnTo>
                <a:lnTo>
                  <a:pt x="3003" y="1688"/>
                </a:lnTo>
                <a:lnTo>
                  <a:pt x="3010" y="1699"/>
                </a:lnTo>
                <a:lnTo>
                  <a:pt x="3013" y="1713"/>
                </a:lnTo>
                <a:lnTo>
                  <a:pt x="3013" y="1833"/>
                </a:lnTo>
                <a:lnTo>
                  <a:pt x="3010" y="1846"/>
                </a:lnTo>
                <a:lnTo>
                  <a:pt x="3003" y="1856"/>
                </a:lnTo>
                <a:lnTo>
                  <a:pt x="2993" y="1863"/>
                </a:lnTo>
                <a:lnTo>
                  <a:pt x="2980" y="1866"/>
                </a:lnTo>
                <a:lnTo>
                  <a:pt x="2180" y="1866"/>
                </a:lnTo>
                <a:lnTo>
                  <a:pt x="2168" y="1863"/>
                </a:lnTo>
                <a:lnTo>
                  <a:pt x="2156" y="1856"/>
                </a:lnTo>
                <a:lnTo>
                  <a:pt x="2149" y="1846"/>
                </a:lnTo>
                <a:lnTo>
                  <a:pt x="2146" y="1833"/>
                </a:lnTo>
                <a:lnTo>
                  <a:pt x="2146" y="1713"/>
                </a:lnTo>
                <a:lnTo>
                  <a:pt x="2149" y="1699"/>
                </a:lnTo>
                <a:lnTo>
                  <a:pt x="2156" y="1688"/>
                </a:lnTo>
                <a:lnTo>
                  <a:pt x="2168" y="1681"/>
                </a:lnTo>
                <a:lnTo>
                  <a:pt x="2180" y="1679"/>
                </a:lnTo>
                <a:close/>
                <a:moveTo>
                  <a:pt x="2335" y="1417"/>
                </a:moveTo>
                <a:lnTo>
                  <a:pt x="3135" y="1417"/>
                </a:lnTo>
                <a:lnTo>
                  <a:pt x="3148" y="1419"/>
                </a:lnTo>
                <a:lnTo>
                  <a:pt x="3158" y="1426"/>
                </a:lnTo>
                <a:lnTo>
                  <a:pt x="3166" y="1437"/>
                </a:lnTo>
                <a:lnTo>
                  <a:pt x="3169" y="1450"/>
                </a:lnTo>
                <a:lnTo>
                  <a:pt x="3169" y="1570"/>
                </a:lnTo>
                <a:lnTo>
                  <a:pt x="3166" y="1583"/>
                </a:lnTo>
                <a:lnTo>
                  <a:pt x="3158" y="1593"/>
                </a:lnTo>
                <a:lnTo>
                  <a:pt x="3148" y="1601"/>
                </a:lnTo>
                <a:lnTo>
                  <a:pt x="3135" y="1604"/>
                </a:lnTo>
                <a:lnTo>
                  <a:pt x="2335" y="1604"/>
                </a:lnTo>
                <a:lnTo>
                  <a:pt x="2322" y="1601"/>
                </a:lnTo>
                <a:lnTo>
                  <a:pt x="2312" y="1593"/>
                </a:lnTo>
                <a:lnTo>
                  <a:pt x="2305" y="1583"/>
                </a:lnTo>
                <a:lnTo>
                  <a:pt x="2302" y="1570"/>
                </a:lnTo>
                <a:lnTo>
                  <a:pt x="2302" y="1450"/>
                </a:lnTo>
                <a:lnTo>
                  <a:pt x="2305" y="1437"/>
                </a:lnTo>
                <a:lnTo>
                  <a:pt x="2312" y="1426"/>
                </a:lnTo>
                <a:lnTo>
                  <a:pt x="2322" y="1419"/>
                </a:lnTo>
                <a:lnTo>
                  <a:pt x="2335" y="1417"/>
                </a:lnTo>
                <a:close/>
                <a:moveTo>
                  <a:pt x="2489" y="1154"/>
                </a:moveTo>
                <a:lnTo>
                  <a:pt x="3290" y="1154"/>
                </a:lnTo>
                <a:lnTo>
                  <a:pt x="3303" y="1157"/>
                </a:lnTo>
                <a:lnTo>
                  <a:pt x="3313" y="1164"/>
                </a:lnTo>
                <a:lnTo>
                  <a:pt x="3320" y="1175"/>
                </a:lnTo>
                <a:lnTo>
                  <a:pt x="3323" y="1188"/>
                </a:lnTo>
                <a:lnTo>
                  <a:pt x="3323" y="1308"/>
                </a:lnTo>
                <a:lnTo>
                  <a:pt x="3320" y="1321"/>
                </a:lnTo>
                <a:lnTo>
                  <a:pt x="3313" y="1331"/>
                </a:lnTo>
                <a:lnTo>
                  <a:pt x="3303" y="1338"/>
                </a:lnTo>
                <a:lnTo>
                  <a:pt x="3290" y="1341"/>
                </a:lnTo>
                <a:lnTo>
                  <a:pt x="2489" y="1341"/>
                </a:lnTo>
                <a:lnTo>
                  <a:pt x="2477" y="1338"/>
                </a:lnTo>
                <a:lnTo>
                  <a:pt x="2466" y="1331"/>
                </a:lnTo>
                <a:lnTo>
                  <a:pt x="2459" y="1321"/>
                </a:lnTo>
                <a:lnTo>
                  <a:pt x="2456" y="1308"/>
                </a:lnTo>
                <a:lnTo>
                  <a:pt x="2456" y="1188"/>
                </a:lnTo>
                <a:lnTo>
                  <a:pt x="2459" y="1175"/>
                </a:lnTo>
                <a:lnTo>
                  <a:pt x="2466" y="1164"/>
                </a:lnTo>
                <a:lnTo>
                  <a:pt x="2477" y="1157"/>
                </a:lnTo>
                <a:lnTo>
                  <a:pt x="2489" y="1154"/>
                </a:lnTo>
                <a:close/>
                <a:moveTo>
                  <a:pt x="2339" y="774"/>
                </a:moveTo>
                <a:lnTo>
                  <a:pt x="2367" y="777"/>
                </a:lnTo>
                <a:lnTo>
                  <a:pt x="2394" y="784"/>
                </a:lnTo>
                <a:lnTo>
                  <a:pt x="2419" y="796"/>
                </a:lnTo>
                <a:lnTo>
                  <a:pt x="2441" y="811"/>
                </a:lnTo>
                <a:lnTo>
                  <a:pt x="2460" y="831"/>
                </a:lnTo>
                <a:lnTo>
                  <a:pt x="2475" y="853"/>
                </a:lnTo>
                <a:lnTo>
                  <a:pt x="2487" y="878"/>
                </a:lnTo>
                <a:lnTo>
                  <a:pt x="2494" y="904"/>
                </a:lnTo>
                <a:lnTo>
                  <a:pt x="2498" y="933"/>
                </a:lnTo>
                <a:lnTo>
                  <a:pt x="2494" y="962"/>
                </a:lnTo>
                <a:lnTo>
                  <a:pt x="2487" y="988"/>
                </a:lnTo>
                <a:lnTo>
                  <a:pt x="2475" y="1013"/>
                </a:lnTo>
                <a:lnTo>
                  <a:pt x="2460" y="1035"/>
                </a:lnTo>
                <a:lnTo>
                  <a:pt x="2441" y="1055"/>
                </a:lnTo>
                <a:lnTo>
                  <a:pt x="2419" y="1070"/>
                </a:lnTo>
                <a:lnTo>
                  <a:pt x="2394" y="1082"/>
                </a:lnTo>
                <a:lnTo>
                  <a:pt x="2367" y="1089"/>
                </a:lnTo>
                <a:lnTo>
                  <a:pt x="2339" y="1092"/>
                </a:lnTo>
                <a:lnTo>
                  <a:pt x="2310" y="1089"/>
                </a:lnTo>
                <a:lnTo>
                  <a:pt x="2284" y="1082"/>
                </a:lnTo>
                <a:lnTo>
                  <a:pt x="2258" y="1070"/>
                </a:lnTo>
                <a:lnTo>
                  <a:pt x="2236" y="1055"/>
                </a:lnTo>
                <a:lnTo>
                  <a:pt x="2217" y="1035"/>
                </a:lnTo>
                <a:lnTo>
                  <a:pt x="2202" y="1013"/>
                </a:lnTo>
                <a:lnTo>
                  <a:pt x="2190" y="988"/>
                </a:lnTo>
                <a:lnTo>
                  <a:pt x="2183" y="962"/>
                </a:lnTo>
                <a:lnTo>
                  <a:pt x="2180" y="933"/>
                </a:lnTo>
                <a:lnTo>
                  <a:pt x="2183" y="904"/>
                </a:lnTo>
                <a:lnTo>
                  <a:pt x="2190" y="878"/>
                </a:lnTo>
                <a:lnTo>
                  <a:pt x="2202" y="853"/>
                </a:lnTo>
                <a:lnTo>
                  <a:pt x="2217" y="831"/>
                </a:lnTo>
                <a:lnTo>
                  <a:pt x="2236" y="811"/>
                </a:lnTo>
                <a:lnTo>
                  <a:pt x="2258" y="796"/>
                </a:lnTo>
                <a:lnTo>
                  <a:pt x="2284" y="784"/>
                </a:lnTo>
                <a:lnTo>
                  <a:pt x="2310" y="777"/>
                </a:lnTo>
                <a:lnTo>
                  <a:pt x="2339" y="774"/>
                </a:lnTo>
                <a:close/>
                <a:moveTo>
                  <a:pt x="674" y="774"/>
                </a:moveTo>
                <a:lnTo>
                  <a:pt x="703" y="777"/>
                </a:lnTo>
                <a:lnTo>
                  <a:pt x="730" y="784"/>
                </a:lnTo>
                <a:lnTo>
                  <a:pt x="755" y="796"/>
                </a:lnTo>
                <a:lnTo>
                  <a:pt x="777" y="811"/>
                </a:lnTo>
                <a:lnTo>
                  <a:pt x="796" y="831"/>
                </a:lnTo>
                <a:lnTo>
                  <a:pt x="811" y="853"/>
                </a:lnTo>
                <a:lnTo>
                  <a:pt x="823" y="878"/>
                </a:lnTo>
                <a:lnTo>
                  <a:pt x="830" y="904"/>
                </a:lnTo>
                <a:lnTo>
                  <a:pt x="834" y="933"/>
                </a:lnTo>
                <a:lnTo>
                  <a:pt x="830" y="962"/>
                </a:lnTo>
                <a:lnTo>
                  <a:pt x="823" y="988"/>
                </a:lnTo>
                <a:lnTo>
                  <a:pt x="811" y="1013"/>
                </a:lnTo>
                <a:lnTo>
                  <a:pt x="796" y="1035"/>
                </a:lnTo>
                <a:lnTo>
                  <a:pt x="777" y="1055"/>
                </a:lnTo>
                <a:lnTo>
                  <a:pt x="755" y="1070"/>
                </a:lnTo>
                <a:lnTo>
                  <a:pt x="730" y="1082"/>
                </a:lnTo>
                <a:lnTo>
                  <a:pt x="703" y="1089"/>
                </a:lnTo>
                <a:lnTo>
                  <a:pt x="674" y="1092"/>
                </a:lnTo>
                <a:lnTo>
                  <a:pt x="646" y="1089"/>
                </a:lnTo>
                <a:lnTo>
                  <a:pt x="620" y="1082"/>
                </a:lnTo>
                <a:lnTo>
                  <a:pt x="594" y="1070"/>
                </a:lnTo>
                <a:lnTo>
                  <a:pt x="572" y="1055"/>
                </a:lnTo>
                <a:lnTo>
                  <a:pt x="553" y="1035"/>
                </a:lnTo>
                <a:lnTo>
                  <a:pt x="538" y="1013"/>
                </a:lnTo>
                <a:lnTo>
                  <a:pt x="526" y="988"/>
                </a:lnTo>
                <a:lnTo>
                  <a:pt x="519" y="962"/>
                </a:lnTo>
                <a:lnTo>
                  <a:pt x="516" y="933"/>
                </a:lnTo>
                <a:lnTo>
                  <a:pt x="519" y="904"/>
                </a:lnTo>
                <a:lnTo>
                  <a:pt x="526" y="878"/>
                </a:lnTo>
                <a:lnTo>
                  <a:pt x="538" y="853"/>
                </a:lnTo>
                <a:lnTo>
                  <a:pt x="553" y="831"/>
                </a:lnTo>
                <a:lnTo>
                  <a:pt x="572" y="811"/>
                </a:lnTo>
                <a:lnTo>
                  <a:pt x="594" y="796"/>
                </a:lnTo>
                <a:lnTo>
                  <a:pt x="620" y="784"/>
                </a:lnTo>
                <a:lnTo>
                  <a:pt x="646" y="777"/>
                </a:lnTo>
                <a:lnTo>
                  <a:pt x="674" y="774"/>
                </a:lnTo>
                <a:close/>
                <a:moveTo>
                  <a:pt x="1526" y="543"/>
                </a:moveTo>
                <a:lnTo>
                  <a:pt x="1508" y="543"/>
                </a:lnTo>
                <a:lnTo>
                  <a:pt x="1485" y="543"/>
                </a:lnTo>
                <a:lnTo>
                  <a:pt x="1474" y="544"/>
                </a:lnTo>
                <a:lnTo>
                  <a:pt x="1466" y="547"/>
                </a:lnTo>
                <a:lnTo>
                  <a:pt x="1461" y="552"/>
                </a:lnTo>
                <a:lnTo>
                  <a:pt x="1459" y="559"/>
                </a:lnTo>
                <a:lnTo>
                  <a:pt x="1458" y="571"/>
                </a:lnTo>
                <a:lnTo>
                  <a:pt x="1458" y="602"/>
                </a:lnTo>
                <a:lnTo>
                  <a:pt x="1458" y="616"/>
                </a:lnTo>
                <a:lnTo>
                  <a:pt x="1457" y="624"/>
                </a:lnTo>
                <a:lnTo>
                  <a:pt x="1454" y="630"/>
                </a:lnTo>
                <a:lnTo>
                  <a:pt x="1449" y="635"/>
                </a:lnTo>
                <a:lnTo>
                  <a:pt x="1441" y="639"/>
                </a:lnTo>
                <a:lnTo>
                  <a:pt x="1428" y="643"/>
                </a:lnTo>
                <a:lnTo>
                  <a:pt x="1403" y="654"/>
                </a:lnTo>
                <a:lnTo>
                  <a:pt x="1380" y="667"/>
                </a:lnTo>
                <a:lnTo>
                  <a:pt x="1360" y="682"/>
                </a:lnTo>
                <a:lnTo>
                  <a:pt x="1343" y="699"/>
                </a:lnTo>
                <a:lnTo>
                  <a:pt x="1330" y="720"/>
                </a:lnTo>
                <a:lnTo>
                  <a:pt x="1319" y="742"/>
                </a:lnTo>
                <a:lnTo>
                  <a:pt x="1312" y="767"/>
                </a:lnTo>
                <a:lnTo>
                  <a:pt x="1308" y="795"/>
                </a:lnTo>
                <a:lnTo>
                  <a:pt x="1309" y="823"/>
                </a:lnTo>
                <a:lnTo>
                  <a:pt x="1314" y="849"/>
                </a:lnTo>
                <a:lnTo>
                  <a:pt x="1324" y="872"/>
                </a:lnTo>
                <a:lnTo>
                  <a:pt x="1337" y="893"/>
                </a:lnTo>
                <a:lnTo>
                  <a:pt x="1353" y="911"/>
                </a:lnTo>
                <a:lnTo>
                  <a:pt x="1373" y="928"/>
                </a:lnTo>
                <a:lnTo>
                  <a:pt x="1397" y="944"/>
                </a:lnTo>
                <a:lnTo>
                  <a:pt x="1424" y="959"/>
                </a:lnTo>
                <a:lnTo>
                  <a:pt x="1451" y="971"/>
                </a:lnTo>
                <a:lnTo>
                  <a:pt x="1479" y="982"/>
                </a:lnTo>
                <a:lnTo>
                  <a:pt x="1507" y="993"/>
                </a:lnTo>
                <a:lnTo>
                  <a:pt x="1528" y="1004"/>
                </a:lnTo>
                <a:lnTo>
                  <a:pt x="1547" y="1017"/>
                </a:lnTo>
                <a:lnTo>
                  <a:pt x="1560" y="1030"/>
                </a:lnTo>
                <a:lnTo>
                  <a:pt x="1567" y="1046"/>
                </a:lnTo>
                <a:lnTo>
                  <a:pt x="1570" y="1062"/>
                </a:lnTo>
                <a:lnTo>
                  <a:pt x="1568" y="1077"/>
                </a:lnTo>
                <a:lnTo>
                  <a:pt x="1561" y="1092"/>
                </a:lnTo>
                <a:lnTo>
                  <a:pt x="1550" y="1104"/>
                </a:lnTo>
                <a:lnTo>
                  <a:pt x="1534" y="1113"/>
                </a:lnTo>
                <a:lnTo>
                  <a:pt x="1512" y="1121"/>
                </a:lnTo>
                <a:lnTo>
                  <a:pt x="1487" y="1124"/>
                </a:lnTo>
                <a:lnTo>
                  <a:pt x="1463" y="1123"/>
                </a:lnTo>
                <a:lnTo>
                  <a:pt x="1426" y="1116"/>
                </a:lnTo>
                <a:lnTo>
                  <a:pt x="1391" y="1106"/>
                </a:lnTo>
                <a:lnTo>
                  <a:pt x="1356" y="1091"/>
                </a:lnTo>
                <a:lnTo>
                  <a:pt x="1345" y="1086"/>
                </a:lnTo>
                <a:lnTo>
                  <a:pt x="1338" y="1085"/>
                </a:lnTo>
                <a:lnTo>
                  <a:pt x="1332" y="1087"/>
                </a:lnTo>
                <a:lnTo>
                  <a:pt x="1327" y="1094"/>
                </a:lnTo>
                <a:lnTo>
                  <a:pt x="1323" y="1105"/>
                </a:lnTo>
                <a:lnTo>
                  <a:pt x="1315" y="1132"/>
                </a:lnTo>
                <a:lnTo>
                  <a:pt x="1307" y="1161"/>
                </a:lnTo>
                <a:lnTo>
                  <a:pt x="1304" y="1174"/>
                </a:lnTo>
                <a:lnTo>
                  <a:pt x="1304" y="1184"/>
                </a:lnTo>
                <a:lnTo>
                  <a:pt x="1307" y="1191"/>
                </a:lnTo>
                <a:lnTo>
                  <a:pt x="1315" y="1197"/>
                </a:lnTo>
                <a:lnTo>
                  <a:pt x="1327" y="1204"/>
                </a:lnTo>
                <a:lnTo>
                  <a:pt x="1358" y="1216"/>
                </a:lnTo>
                <a:lnTo>
                  <a:pt x="1391" y="1225"/>
                </a:lnTo>
                <a:lnTo>
                  <a:pt x="1424" y="1231"/>
                </a:lnTo>
                <a:lnTo>
                  <a:pt x="1436" y="1234"/>
                </a:lnTo>
                <a:lnTo>
                  <a:pt x="1444" y="1237"/>
                </a:lnTo>
                <a:lnTo>
                  <a:pt x="1448" y="1242"/>
                </a:lnTo>
                <a:lnTo>
                  <a:pt x="1450" y="1250"/>
                </a:lnTo>
                <a:lnTo>
                  <a:pt x="1451" y="1263"/>
                </a:lnTo>
                <a:lnTo>
                  <a:pt x="1451" y="1301"/>
                </a:lnTo>
                <a:lnTo>
                  <a:pt x="1452" y="1312"/>
                </a:lnTo>
                <a:lnTo>
                  <a:pt x="1456" y="1320"/>
                </a:lnTo>
                <a:lnTo>
                  <a:pt x="1464" y="1325"/>
                </a:lnTo>
                <a:lnTo>
                  <a:pt x="1474" y="1326"/>
                </a:lnTo>
                <a:lnTo>
                  <a:pt x="1502" y="1327"/>
                </a:lnTo>
                <a:lnTo>
                  <a:pt x="1529" y="1326"/>
                </a:lnTo>
                <a:lnTo>
                  <a:pt x="1538" y="1324"/>
                </a:lnTo>
                <a:lnTo>
                  <a:pt x="1545" y="1320"/>
                </a:lnTo>
                <a:lnTo>
                  <a:pt x="1550" y="1313"/>
                </a:lnTo>
                <a:lnTo>
                  <a:pt x="1551" y="1303"/>
                </a:lnTo>
                <a:lnTo>
                  <a:pt x="1551" y="1278"/>
                </a:lnTo>
                <a:lnTo>
                  <a:pt x="1551" y="1251"/>
                </a:lnTo>
                <a:lnTo>
                  <a:pt x="1552" y="1240"/>
                </a:lnTo>
                <a:lnTo>
                  <a:pt x="1556" y="1231"/>
                </a:lnTo>
                <a:lnTo>
                  <a:pt x="1563" y="1225"/>
                </a:lnTo>
                <a:lnTo>
                  <a:pt x="1574" y="1221"/>
                </a:lnTo>
                <a:lnTo>
                  <a:pt x="1601" y="1212"/>
                </a:lnTo>
                <a:lnTo>
                  <a:pt x="1627" y="1198"/>
                </a:lnTo>
                <a:lnTo>
                  <a:pt x="1650" y="1181"/>
                </a:lnTo>
                <a:lnTo>
                  <a:pt x="1670" y="1161"/>
                </a:lnTo>
                <a:lnTo>
                  <a:pt x="1686" y="1136"/>
                </a:lnTo>
                <a:lnTo>
                  <a:pt x="1698" y="1111"/>
                </a:lnTo>
                <a:lnTo>
                  <a:pt x="1705" y="1085"/>
                </a:lnTo>
                <a:lnTo>
                  <a:pt x="1708" y="1059"/>
                </a:lnTo>
                <a:lnTo>
                  <a:pt x="1706" y="1031"/>
                </a:lnTo>
                <a:lnTo>
                  <a:pt x="1701" y="1005"/>
                </a:lnTo>
                <a:lnTo>
                  <a:pt x="1691" y="980"/>
                </a:lnTo>
                <a:lnTo>
                  <a:pt x="1678" y="956"/>
                </a:lnTo>
                <a:lnTo>
                  <a:pt x="1660" y="933"/>
                </a:lnTo>
                <a:lnTo>
                  <a:pt x="1639" y="915"/>
                </a:lnTo>
                <a:lnTo>
                  <a:pt x="1614" y="898"/>
                </a:lnTo>
                <a:lnTo>
                  <a:pt x="1583" y="883"/>
                </a:lnTo>
                <a:lnTo>
                  <a:pt x="1551" y="869"/>
                </a:lnTo>
                <a:lnTo>
                  <a:pt x="1519" y="855"/>
                </a:lnTo>
                <a:lnTo>
                  <a:pt x="1501" y="847"/>
                </a:lnTo>
                <a:lnTo>
                  <a:pt x="1482" y="837"/>
                </a:lnTo>
                <a:lnTo>
                  <a:pt x="1466" y="826"/>
                </a:lnTo>
                <a:lnTo>
                  <a:pt x="1455" y="813"/>
                </a:lnTo>
                <a:lnTo>
                  <a:pt x="1448" y="801"/>
                </a:lnTo>
                <a:lnTo>
                  <a:pt x="1446" y="788"/>
                </a:lnTo>
                <a:lnTo>
                  <a:pt x="1448" y="775"/>
                </a:lnTo>
                <a:lnTo>
                  <a:pt x="1454" y="763"/>
                </a:lnTo>
                <a:lnTo>
                  <a:pt x="1464" y="752"/>
                </a:lnTo>
                <a:lnTo>
                  <a:pt x="1477" y="744"/>
                </a:lnTo>
                <a:lnTo>
                  <a:pt x="1494" y="739"/>
                </a:lnTo>
                <a:lnTo>
                  <a:pt x="1511" y="738"/>
                </a:lnTo>
                <a:lnTo>
                  <a:pt x="1542" y="738"/>
                </a:lnTo>
                <a:lnTo>
                  <a:pt x="1572" y="741"/>
                </a:lnTo>
                <a:lnTo>
                  <a:pt x="1602" y="749"/>
                </a:lnTo>
                <a:lnTo>
                  <a:pt x="1632" y="761"/>
                </a:lnTo>
                <a:lnTo>
                  <a:pt x="1642" y="765"/>
                </a:lnTo>
                <a:lnTo>
                  <a:pt x="1649" y="766"/>
                </a:lnTo>
                <a:lnTo>
                  <a:pt x="1655" y="763"/>
                </a:lnTo>
                <a:lnTo>
                  <a:pt x="1660" y="757"/>
                </a:lnTo>
                <a:lnTo>
                  <a:pt x="1663" y="748"/>
                </a:lnTo>
                <a:lnTo>
                  <a:pt x="1673" y="716"/>
                </a:lnTo>
                <a:lnTo>
                  <a:pt x="1682" y="683"/>
                </a:lnTo>
                <a:lnTo>
                  <a:pt x="1684" y="674"/>
                </a:lnTo>
                <a:lnTo>
                  <a:pt x="1682" y="666"/>
                </a:lnTo>
                <a:lnTo>
                  <a:pt x="1677" y="659"/>
                </a:lnTo>
                <a:lnTo>
                  <a:pt x="1668" y="654"/>
                </a:lnTo>
                <a:lnTo>
                  <a:pt x="1643" y="644"/>
                </a:lnTo>
                <a:lnTo>
                  <a:pt x="1618" y="636"/>
                </a:lnTo>
                <a:lnTo>
                  <a:pt x="1591" y="631"/>
                </a:lnTo>
                <a:lnTo>
                  <a:pt x="1577" y="629"/>
                </a:lnTo>
                <a:lnTo>
                  <a:pt x="1567" y="626"/>
                </a:lnTo>
                <a:lnTo>
                  <a:pt x="1561" y="622"/>
                </a:lnTo>
                <a:lnTo>
                  <a:pt x="1558" y="616"/>
                </a:lnTo>
                <a:lnTo>
                  <a:pt x="1557" y="606"/>
                </a:lnTo>
                <a:lnTo>
                  <a:pt x="1557" y="590"/>
                </a:lnTo>
                <a:lnTo>
                  <a:pt x="1557" y="572"/>
                </a:lnTo>
                <a:lnTo>
                  <a:pt x="1555" y="559"/>
                </a:lnTo>
                <a:lnTo>
                  <a:pt x="1553" y="551"/>
                </a:lnTo>
                <a:lnTo>
                  <a:pt x="1547" y="546"/>
                </a:lnTo>
                <a:lnTo>
                  <a:pt x="1539" y="543"/>
                </a:lnTo>
                <a:lnTo>
                  <a:pt x="1526" y="543"/>
                </a:lnTo>
                <a:close/>
                <a:moveTo>
                  <a:pt x="1507" y="361"/>
                </a:moveTo>
                <a:lnTo>
                  <a:pt x="1565" y="364"/>
                </a:lnTo>
                <a:lnTo>
                  <a:pt x="1623" y="372"/>
                </a:lnTo>
                <a:lnTo>
                  <a:pt x="1677" y="387"/>
                </a:lnTo>
                <a:lnTo>
                  <a:pt x="1730" y="406"/>
                </a:lnTo>
                <a:lnTo>
                  <a:pt x="1780" y="430"/>
                </a:lnTo>
                <a:lnTo>
                  <a:pt x="1826" y="459"/>
                </a:lnTo>
                <a:lnTo>
                  <a:pt x="1871" y="491"/>
                </a:lnTo>
                <a:lnTo>
                  <a:pt x="1911" y="529"/>
                </a:lnTo>
                <a:lnTo>
                  <a:pt x="1949" y="569"/>
                </a:lnTo>
                <a:lnTo>
                  <a:pt x="1981" y="614"/>
                </a:lnTo>
                <a:lnTo>
                  <a:pt x="2010" y="660"/>
                </a:lnTo>
                <a:lnTo>
                  <a:pt x="2034" y="710"/>
                </a:lnTo>
                <a:lnTo>
                  <a:pt x="2054" y="763"/>
                </a:lnTo>
                <a:lnTo>
                  <a:pt x="2068" y="817"/>
                </a:lnTo>
                <a:lnTo>
                  <a:pt x="2076" y="875"/>
                </a:lnTo>
                <a:lnTo>
                  <a:pt x="2079" y="933"/>
                </a:lnTo>
                <a:lnTo>
                  <a:pt x="2076" y="992"/>
                </a:lnTo>
                <a:lnTo>
                  <a:pt x="2068" y="1049"/>
                </a:lnTo>
                <a:lnTo>
                  <a:pt x="2054" y="1103"/>
                </a:lnTo>
                <a:lnTo>
                  <a:pt x="2034" y="1155"/>
                </a:lnTo>
                <a:lnTo>
                  <a:pt x="2010" y="1206"/>
                </a:lnTo>
                <a:lnTo>
                  <a:pt x="1981" y="1253"/>
                </a:lnTo>
                <a:lnTo>
                  <a:pt x="1949" y="1297"/>
                </a:lnTo>
                <a:lnTo>
                  <a:pt x="1911" y="1338"/>
                </a:lnTo>
                <a:lnTo>
                  <a:pt x="1871" y="1374"/>
                </a:lnTo>
                <a:lnTo>
                  <a:pt x="1826" y="1408"/>
                </a:lnTo>
                <a:lnTo>
                  <a:pt x="1780" y="1436"/>
                </a:lnTo>
                <a:lnTo>
                  <a:pt x="1730" y="1460"/>
                </a:lnTo>
                <a:lnTo>
                  <a:pt x="1677" y="1479"/>
                </a:lnTo>
                <a:lnTo>
                  <a:pt x="1623" y="1494"/>
                </a:lnTo>
                <a:lnTo>
                  <a:pt x="1565" y="1503"/>
                </a:lnTo>
                <a:lnTo>
                  <a:pt x="1507" y="1506"/>
                </a:lnTo>
                <a:lnTo>
                  <a:pt x="1448" y="1503"/>
                </a:lnTo>
                <a:lnTo>
                  <a:pt x="1392" y="1494"/>
                </a:lnTo>
                <a:lnTo>
                  <a:pt x="1337" y="1479"/>
                </a:lnTo>
                <a:lnTo>
                  <a:pt x="1285" y="1460"/>
                </a:lnTo>
                <a:lnTo>
                  <a:pt x="1234" y="1436"/>
                </a:lnTo>
                <a:lnTo>
                  <a:pt x="1187" y="1408"/>
                </a:lnTo>
                <a:lnTo>
                  <a:pt x="1143" y="1374"/>
                </a:lnTo>
                <a:lnTo>
                  <a:pt x="1102" y="1338"/>
                </a:lnTo>
                <a:lnTo>
                  <a:pt x="1066" y="1297"/>
                </a:lnTo>
                <a:lnTo>
                  <a:pt x="1032" y="1253"/>
                </a:lnTo>
                <a:lnTo>
                  <a:pt x="1004" y="1206"/>
                </a:lnTo>
                <a:lnTo>
                  <a:pt x="980" y="1155"/>
                </a:lnTo>
                <a:lnTo>
                  <a:pt x="961" y="1103"/>
                </a:lnTo>
                <a:lnTo>
                  <a:pt x="947" y="1049"/>
                </a:lnTo>
                <a:lnTo>
                  <a:pt x="937" y="992"/>
                </a:lnTo>
                <a:lnTo>
                  <a:pt x="934" y="933"/>
                </a:lnTo>
                <a:lnTo>
                  <a:pt x="937" y="875"/>
                </a:lnTo>
                <a:lnTo>
                  <a:pt x="947" y="817"/>
                </a:lnTo>
                <a:lnTo>
                  <a:pt x="961" y="763"/>
                </a:lnTo>
                <a:lnTo>
                  <a:pt x="980" y="710"/>
                </a:lnTo>
                <a:lnTo>
                  <a:pt x="1004" y="660"/>
                </a:lnTo>
                <a:lnTo>
                  <a:pt x="1032" y="614"/>
                </a:lnTo>
                <a:lnTo>
                  <a:pt x="1066" y="569"/>
                </a:lnTo>
                <a:lnTo>
                  <a:pt x="1102" y="529"/>
                </a:lnTo>
                <a:lnTo>
                  <a:pt x="1143" y="491"/>
                </a:lnTo>
                <a:lnTo>
                  <a:pt x="1187" y="459"/>
                </a:lnTo>
                <a:lnTo>
                  <a:pt x="1234" y="430"/>
                </a:lnTo>
                <a:lnTo>
                  <a:pt x="1285" y="406"/>
                </a:lnTo>
                <a:lnTo>
                  <a:pt x="1337" y="387"/>
                </a:lnTo>
                <a:lnTo>
                  <a:pt x="1392" y="372"/>
                </a:lnTo>
                <a:lnTo>
                  <a:pt x="1448" y="364"/>
                </a:lnTo>
                <a:lnTo>
                  <a:pt x="1507" y="361"/>
                </a:lnTo>
                <a:close/>
                <a:moveTo>
                  <a:pt x="261" y="0"/>
                </a:moveTo>
                <a:lnTo>
                  <a:pt x="2752" y="0"/>
                </a:lnTo>
                <a:lnTo>
                  <a:pt x="2790" y="3"/>
                </a:lnTo>
                <a:lnTo>
                  <a:pt x="2827" y="11"/>
                </a:lnTo>
                <a:lnTo>
                  <a:pt x="2862" y="24"/>
                </a:lnTo>
                <a:lnTo>
                  <a:pt x="2894" y="42"/>
                </a:lnTo>
                <a:lnTo>
                  <a:pt x="2923" y="65"/>
                </a:lnTo>
                <a:lnTo>
                  <a:pt x="2949" y="90"/>
                </a:lnTo>
                <a:lnTo>
                  <a:pt x="2971" y="119"/>
                </a:lnTo>
                <a:lnTo>
                  <a:pt x="2989" y="151"/>
                </a:lnTo>
                <a:lnTo>
                  <a:pt x="3002" y="186"/>
                </a:lnTo>
                <a:lnTo>
                  <a:pt x="3010" y="223"/>
                </a:lnTo>
                <a:lnTo>
                  <a:pt x="3013" y="261"/>
                </a:lnTo>
                <a:lnTo>
                  <a:pt x="3013" y="1085"/>
                </a:lnTo>
                <a:lnTo>
                  <a:pt x="2790" y="1085"/>
                </a:lnTo>
                <a:lnTo>
                  <a:pt x="2790" y="543"/>
                </a:lnTo>
                <a:lnTo>
                  <a:pt x="2758" y="549"/>
                </a:lnTo>
                <a:lnTo>
                  <a:pt x="2725" y="551"/>
                </a:lnTo>
                <a:lnTo>
                  <a:pt x="2686" y="549"/>
                </a:lnTo>
                <a:lnTo>
                  <a:pt x="2649" y="540"/>
                </a:lnTo>
                <a:lnTo>
                  <a:pt x="2614" y="527"/>
                </a:lnTo>
                <a:lnTo>
                  <a:pt x="2581" y="509"/>
                </a:lnTo>
                <a:lnTo>
                  <a:pt x="2552" y="486"/>
                </a:lnTo>
                <a:lnTo>
                  <a:pt x="2526" y="460"/>
                </a:lnTo>
                <a:lnTo>
                  <a:pt x="2504" y="431"/>
                </a:lnTo>
                <a:lnTo>
                  <a:pt x="2485" y="399"/>
                </a:lnTo>
                <a:lnTo>
                  <a:pt x="2472" y="363"/>
                </a:lnTo>
                <a:lnTo>
                  <a:pt x="2463" y="326"/>
                </a:lnTo>
                <a:lnTo>
                  <a:pt x="2460" y="287"/>
                </a:lnTo>
                <a:lnTo>
                  <a:pt x="2462" y="254"/>
                </a:lnTo>
                <a:lnTo>
                  <a:pt x="2469" y="223"/>
                </a:lnTo>
                <a:lnTo>
                  <a:pt x="530" y="223"/>
                </a:lnTo>
                <a:lnTo>
                  <a:pt x="533" y="246"/>
                </a:lnTo>
                <a:lnTo>
                  <a:pt x="534" y="272"/>
                </a:lnTo>
                <a:lnTo>
                  <a:pt x="531" y="311"/>
                </a:lnTo>
                <a:lnTo>
                  <a:pt x="523" y="348"/>
                </a:lnTo>
                <a:lnTo>
                  <a:pt x="510" y="383"/>
                </a:lnTo>
                <a:lnTo>
                  <a:pt x="491" y="416"/>
                </a:lnTo>
                <a:lnTo>
                  <a:pt x="469" y="445"/>
                </a:lnTo>
                <a:lnTo>
                  <a:pt x="443" y="471"/>
                </a:lnTo>
                <a:lnTo>
                  <a:pt x="414" y="494"/>
                </a:lnTo>
                <a:lnTo>
                  <a:pt x="381" y="512"/>
                </a:lnTo>
                <a:lnTo>
                  <a:pt x="346" y="525"/>
                </a:lnTo>
                <a:lnTo>
                  <a:pt x="309" y="533"/>
                </a:lnTo>
                <a:lnTo>
                  <a:pt x="269" y="536"/>
                </a:lnTo>
                <a:lnTo>
                  <a:pt x="246" y="535"/>
                </a:lnTo>
                <a:lnTo>
                  <a:pt x="224" y="532"/>
                </a:lnTo>
                <a:lnTo>
                  <a:pt x="224" y="1334"/>
                </a:lnTo>
                <a:lnTo>
                  <a:pt x="246" y="1331"/>
                </a:lnTo>
                <a:lnTo>
                  <a:pt x="269" y="1330"/>
                </a:lnTo>
                <a:lnTo>
                  <a:pt x="309" y="1333"/>
                </a:lnTo>
                <a:lnTo>
                  <a:pt x="346" y="1341"/>
                </a:lnTo>
                <a:lnTo>
                  <a:pt x="381" y="1355"/>
                </a:lnTo>
                <a:lnTo>
                  <a:pt x="414" y="1373"/>
                </a:lnTo>
                <a:lnTo>
                  <a:pt x="443" y="1396"/>
                </a:lnTo>
                <a:lnTo>
                  <a:pt x="469" y="1422"/>
                </a:lnTo>
                <a:lnTo>
                  <a:pt x="491" y="1451"/>
                </a:lnTo>
                <a:lnTo>
                  <a:pt x="510" y="1483"/>
                </a:lnTo>
                <a:lnTo>
                  <a:pt x="523" y="1519"/>
                </a:lnTo>
                <a:lnTo>
                  <a:pt x="531" y="1556"/>
                </a:lnTo>
                <a:lnTo>
                  <a:pt x="534" y="1594"/>
                </a:lnTo>
                <a:lnTo>
                  <a:pt x="533" y="1620"/>
                </a:lnTo>
                <a:lnTo>
                  <a:pt x="530" y="1644"/>
                </a:lnTo>
                <a:lnTo>
                  <a:pt x="2079" y="1644"/>
                </a:lnTo>
                <a:lnTo>
                  <a:pt x="2079" y="1867"/>
                </a:lnTo>
                <a:lnTo>
                  <a:pt x="261" y="1867"/>
                </a:lnTo>
                <a:lnTo>
                  <a:pt x="223" y="1864"/>
                </a:lnTo>
                <a:lnTo>
                  <a:pt x="186" y="1855"/>
                </a:lnTo>
                <a:lnTo>
                  <a:pt x="151" y="1842"/>
                </a:lnTo>
                <a:lnTo>
                  <a:pt x="119" y="1824"/>
                </a:lnTo>
                <a:lnTo>
                  <a:pt x="90" y="1802"/>
                </a:lnTo>
                <a:lnTo>
                  <a:pt x="65" y="1776"/>
                </a:lnTo>
                <a:lnTo>
                  <a:pt x="42" y="1747"/>
                </a:lnTo>
                <a:lnTo>
                  <a:pt x="24" y="1715"/>
                </a:lnTo>
                <a:lnTo>
                  <a:pt x="11" y="1680"/>
                </a:lnTo>
                <a:lnTo>
                  <a:pt x="3" y="1643"/>
                </a:lnTo>
                <a:lnTo>
                  <a:pt x="0" y="1605"/>
                </a:lnTo>
                <a:lnTo>
                  <a:pt x="0" y="261"/>
                </a:lnTo>
                <a:lnTo>
                  <a:pt x="3" y="223"/>
                </a:lnTo>
                <a:lnTo>
                  <a:pt x="11" y="186"/>
                </a:lnTo>
                <a:lnTo>
                  <a:pt x="24" y="151"/>
                </a:lnTo>
                <a:lnTo>
                  <a:pt x="42" y="119"/>
                </a:lnTo>
                <a:lnTo>
                  <a:pt x="65" y="90"/>
                </a:lnTo>
                <a:lnTo>
                  <a:pt x="90" y="65"/>
                </a:lnTo>
                <a:lnTo>
                  <a:pt x="119" y="42"/>
                </a:lnTo>
                <a:lnTo>
                  <a:pt x="151" y="24"/>
                </a:lnTo>
                <a:lnTo>
                  <a:pt x="186" y="11"/>
                </a:lnTo>
                <a:lnTo>
                  <a:pt x="223" y="3"/>
                </a:lnTo>
                <a:lnTo>
                  <a:pt x="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136"/>
          <p:cNvSpPr>
            <a:spLocks noEditPoints="1"/>
          </p:cNvSpPr>
          <p:nvPr/>
        </p:nvSpPr>
        <p:spPr bwMode="auto">
          <a:xfrm>
            <a:off x="2524251" y="4346428"/>
            <a:ext cx="585788" cy="328612"/>
          </a:xfrm>
          <a:custGeom>
            <a:avLst/>
            <a:gdLst>
              <a:gd name="T0" fmla="*/ 3003 w 3323"/>
              <a:gd name="T1" fmla="*/ 1856 h 1866"/>
              <a:gd name="T2" fmla="*/ 2149 w 3323"/>
              <a:gd name="T3" fmla="*/ 1698 h 1866"/>
              <a:gd name="T4" fmla="*/ 3169 w 3323"/>
              <a:gd name="T5" fmla="*/ 1449 h 1866"/>
              <a:gd name="T6" fmla="*/ 2305 w 3323"/>
              <a:gd name="T7" fmla="*/ 1583 h 1866"/>
              <a:gd name="T8" fmla="*/ 3303 w 3323"/>
              <a:gd name="T9" fmla="*/ 1157 h 1866"/>
              <a:gd name="T10" fmla="*/ 2489 w 3323"/>
              <a:gd name="T11" fmla="*/ 1341 h 1866"/>
              <a:gd name="T12" fmla="*/ 2489 w 3323"/>
              <a:gd name="T13" fmla="*/ 1153 h 1866"/>
              <a:gd name="T14" fmla="*/ 2494 w 3323"/>
              <a:gd name="T15" fmla="*/ 904 h 1866"/>
              <a:gd name="T16" fmla="*/ 2367 w 3323"/>
              <a:gd name="T17" fmla="*/ 1089 h 1866"/>
              <a:gd name="T18" fmla="*/ 2183 w 3323"/>
              <a:gd name="T19" fmla="*/ 962 h 1866"/>
              <a:gd name="T20" fmla="*/ 2310 w 3323"/>
              <a:gd name="T21" fmla="*/ 777 h 1866"/>
              <a:gd name="T22" fmla="*/ 823 w 3323"/>
              <a:gd name="T23" fmla="*/ 878 h 1866"/>
              <a:gd name="T24" fmla="*/ 730 w 3323"/>
              <a:gd name="T25" fmla="*/ 1082 h 1866"/>
              <a:gd name="T26" fmla="*/ 526 w 3323"/>
              <a:gd name="T27" fmla="*/ 988 h 1866"/>
              <a:gd name="T28" fmla="*/ 620 w 3323"/>
              <a:gd name="T29" fmla="*/ 784 h 1866"/>
              <a:gd name="T30" fmla="*/ 1477 w 3323"/>
              <a:gd name="T31" fmla="*/ 585 h 1866"/>
              <a:gd name="T32" fmla="*/ 1333 w 3323"/>
              <a:gd name="T33" fmla="*/ 780 h 1866"/>
              <a:gd name="T34" fmla="*/ 1461 w 3323"/>
              <a:gd name="T35" fmla="*/ 967 h 1866"/>
              <a:gd name="T36" fmla="*/ 1562 w 3323"/>
              <a:gd name="T37" fmla="*/ 1094 h 1866"/>
              <a:gd name="T38" fmla="*/ 1443 w 3323"/>
              <a:gd name="T39" fmla="*/ 1071 h 1866"/>
              <a:gd name="T40" fmla="*/ 1316 w 3323"/>
              <a:gd name="T41" fmla="*/ 1081 h 1866"/>
              <a:gd name="T42" fmla="*/ 1477 w 3323"/>
              <a:gd name="T43" fmla="*/ 1279 h 1866"/>
              <a:gd name="T44" fmla="*/ 1556 w 3323"/>
              <a:gd name="T45" fmla="*/ 1292 h 1866"/>
              <a:gd name="T46" fmla="*/ 1655 w 3323"/>
              <a:gd name="T47" fmla="*/ 1170 h 1866"/>
              <a:gd name="T48" fmla="*/ 1670 w 3323"/>
              <a:gd name="T49" fmla="*/ 972 h 1866"/>
              <a:gd name="T50" fmla="*/ 1466 w 3323"/>
              <a:gd name="T51" fmla="*/ 836 h 1866"/>
              <a:gd name="T52" fmla="*/ 1529 w 3323"/>
              <a:gd name="T53" fmla="*/ 748 h 1866"/>
              <a:gd name="T54" fmla="*/ 1680 w 3323"/>
              <a:gd name="T55" fmla="*/ 826 h 1866"/>
              <a:gd name="T56" fmla="*/ 1641 w 3323"/>
              <a:gd name="T57" fmla="*/ 690 h 1866"/>
              <a:gd name="T58" fmla="*/ 1553 w 3323"/>
              <a:gd name="T59" fmla="*/ 571 h 1866"/>
              <a:gd name="T60" fmla="*/ 1608 w 3323"/>
              <a:gd name="T61" fmla="*/ 427 h 1866"/>
              <a:gd name="T62" fmla="*/ 1773 w 3323"/>
              <a:gd name="T63" fmla="*/ 430 h 1866"/>
              <a:gd name="T64" fmla="*/ 1897 w 3323"/>
              <a:gd name="T65" fmla="*/ 545 h 1866"/>
              <a:gd name="T66" fmla="*/ 1963 w 3323"/>
              <a:gd name="T67" fmla="*/ 680 h 1866"/>
              <a:gd name="T68" fmla="*/ 2067 w 3323"/>
              <a:gd name="T69" fmla="*/ 810 h 1866"/>
              <a:gd name="T70" fmla="*/ 2037 w 3323"/>
              <a:gd name="T71" fmla="*/ 973 h 1866"/>
              <a:gd name="T72" fmla="*/ 2004 w 3323"/>
              <a:gd name="T73" fmla="*/ 1120 h 1866"/>
              <a:gd name="T74" fmla="*/ 1963 w 3323"/>
              <a:gd name="T75" fmla="*/ 1280 h 1866"/>
              <a:gd name="T76" fmla="*/ 1814 w 3323"/>
              <a:gd name="T77" fmla="*/ 1355 h 1866"/>
              <a:gd name="T78" fmla="*/ 1698 w 3323"/>
              <a:gd name="T79" fmla="*/ 1451 h 1866"/>
              <a:gd name="T80" fmla="*/ 1538 w 3323"/>
              <a:gd name="T81" fmla="*/ 1503 h 1866"/>
              <a:gd name="T82" fmla="*/ 1388 w 3323"/>
              <a:gd name="T83" fmla="*/ 1436 h 1866"/>
              <a:gd name="T84" fmla="*/ 1230 w 3323"/>
              <a:gd name="T85" fmla="*/ 1423 h 1866"/>
              <a:gd name="T86" fmla="*/ 1099 w 3323"/>
              <a:gd name="T87" fmla="*/ 1319 h 1866"/>
              <a:gd name="T88" fmla="*/ 1048 w 3323"/>
              <a:gd name="T89" fmla="*/ 1169 h 1866"/>
              <a:gd name="T90" fmla="*/ 949 w 3323"/>
              <a:gd name="T91" fmla="*/ 1039 h 1866"/>
              <a:gd name="T92" fmla="*/ 960 w 3323"/>
              <a:gd name="T93" fmla="*/ 871 h 1866"/>
              <a:gd name="T94" fmla="*/ 1025 w 3323"/>
              <a:gd name="T95" fmla="*/ 736 h 1866"/>
              <a:gd name="T96" fmla="*/ 1063 w 3323"/>
              <a:gd name="T97" fmla="*/ 573 h 1866"/>
              <a:gd name="T98" fmla="*/ 1208 w 3323"/>
              <a:gd name="T99" fmla="*/ 495 h 1866"/>
              <a:gd name="T100" fmla="*/ 1343 w 3323"/>
              <a:gd name="T101" fmla="*/ 428 h 1866"/>
              <a:gd name="T102" fmla="*/ 1493 w 3323"/>
              <a:gd name="T103" fmla="*/ 360 h 1866"/>
              <a:gd name="T104" fmla="*/ 2949 w 3323"/>
              <a:gd name="T105" fmla="*/ 90 h 1866"/>
              <a:gd name="T106" fmla="*/ 2758 w 3323"/>
              <a:gd name="T107" fmla="*/ 549 h 1866"/>
              <a:gd name="T108" fmla="*/ 2484 w 3323"/>
              <a:gd name="T109" fmla="*/ 398 h 1866"/>
              <a:gd name="T110" fmla="*/ 531 w 3323"/>
              <a:gd name="T111" fmla="*/ 310 h 1866"/>
              <a:gd name="T112" fmla="*/ 308 w 3323"/>
              <a:gd name="T113" fmla="*/ 533 h 1866"/>
              <a:gd name="T114" fmla="*/ 380 w 3323"/>
              <a:gd name="T115" fmla="*/ 1354 h 1866"/>
              <a:gd name="T116" fmla="*/ 533 w 3323"/>
              <a:gd name="T117" fmla="*/ 1619 h 1866"/>
              <a:gd name="T118" fmla="*/ 90 w 3323"/>
              <a:gd name="T119" fmla="*/ 1801 h 1866"/>
              <a:gd name="T120" fmla="*/ 11 w 3323"/>
              <a:gd name="T121" fmla="*/ 186 h 1866"/>
              <a:gd name="T122" fmla="*/ 261 w 3323"/>
              <a:gd name="T123" fmla="*/ 0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23" h="1866">
                <a:moveTo>
                  <a:pt x="2180" y="1678"/>
                </a:moveTo>
                <a:lnTo>
                  <a:pt x="2980" y="1678"/>
                </a:lnTo>
                <a:lnTo>
                  <a:pt x="2993" y="1681"/>
                </a:lnTo>
                <a:lnTo>
                  <a:pt x="3003" y="1688"/>
                </a:lnTo>
                <a:lnTo>
                  <a:pt x="3010" y="1698"/>
                </a:lnTo>
                <a:lnTo>
                  <a:pt x="3013" y="1712"/>
                </a:lnTo>
                <a:lnTo>
                  <a:pt x="3013" y="1833"/>
                </a:lnTo>
                <a:lnTo>
                  <a:pt x="3010" y="1846"/>
                </a:lnTo>
                <a:lnTo>
                  <a:pt x="3003" y="1856"/>
                </a:lnTo>
                <a:lnTo>
                  <a:pt x="2993" y="1863"/>
                </a:lnTo>
                <a:lnTo>
                  <a:pt x="2980" y="1866"/>
                </a:lnTo>
                <a:lnTo>
                  <a:pt x="2180" y="1866"/>
                </a:lnTo>
                <a:lnTo>
                  <a:pt x="2168" y="1863"/>
                </a:lnTo>
                <a:lnTo>
                  <a:pt x="2156" y="1856"/>
                </a:lnTo>
                <a:lnTo>
                  <a:pt x="2149" y="1846"/>
                </a:lnTo>
                <a:lnTo>
                  <a:pt x="2146" y="1833"/>
                </a:lnTo>
                <a:lnTo>
                  <a:pt x="2146" y="1712"/>
                </a:lnTo>
                <a:lnTo>
                  <a:pt x="2149" y="1698"/>
                </a:lnTo>
                <a:lnTo>
                  <a:pt x="2156" y="1688"/>
                </a:lnTo>
                <a:lnTo>
                  <a:pt x="2168" y="1681"/>
                </a:lnTo>
                <a:lnTo>
                  <a:pt x="2180" y="1678"/>
                </a:lnTo>
                <a:close/>
                <a:moveTo>
                  <a:pt x="2335" y="1416"/>
                </a:moveTo>
                <a:lnTo>
                  <a:pt x="3135" y="1416"/>
                </a:lnTo>
                <a:lnTo>
                  <a:pt x="3148" y="1419"/>
                </a:lnTo>
                <a:lnTo>
                  <a:pt x="3158" y="1426"/>
                </a:lnTo>
                <a:lnTo>
                  <a:pt x="3166" y="1436"/>
                </a:lnTo>
                <a:lnTo>
                  <a:pt x="3169" y="1449"/>
                </a:lnTo>
                <a:lnTo>
                  <a:pt x="3169" y="1570"/>
                </a:lnTo>
                <a:lnTo>
                  <a:pt x="3166" y="1583"/>
                </a:lnTo>
                <a:lnTo>
                  <a:pt x="3158" y="1593"/>
                </a:lnTo>
                <a:lnTo>
                  <a:pt x="3148" y="1601"/>
                </a:lnTo>
                <a:lnTo>
                  <a:pt x="3135" y="1604"/>
                </a:lnTo>
                <a:lnTo>
                  <a:pt x="2335" y="1604"/>
                </a:lnTo>
                <a:lnTo>
                  <a:pt x="2322" y="1601"/>
                </a:lnTo>
                <a:lnTo>
                  <a:pt x="2312" y="1593"/>
                </a:lnTo>
                <a:lnTo>
                  <a:pt x="2305" y="1583"/>
                </a:lnTo>
                <a:lnTo>
                  <a:pt x="2302" y="1570"/>
                </a:lnTo>
                <a:lnTo>
                  <a:pt x="2302" y="1449"/>
                </a:lnTo>
                <a:lnTo>
                  <a:pt x="2305" y="1436"/>
                </a:lnTo>
                <a:lnTo>
                  <a:pt x="2312" y="1426"/>
                </a:lnTo>
                <a:lnTo>
                  <a:pt x="2322" y="1419"/>
                </a:lnTo>
                <a:lnTo>
                  <a:pt x="2335" y="1416"/>
                </a:lnTo>
                <a:close/>
                <a:moveTo>
                  <a:pt x="2489" y="1153"/>
                </a:moveTo>
                <a:lnTo>
                  <a:pt x="3290" y="1153"/>
                </a:lnTo>
                <a:lnTo>
                  <a:pt x="3303" y="1157"/>
                </a:lnTo>
                <a:lnTo>
                  <a:pt x="3313" y="1164"/>
                </a:lnTo>
                <a:lnTo>
                  <a:pt x="3320" y="1174"/>
                </a:lnTo>
                <a:lnTo>
                  <a:pt x="3323" y="1187"/>
                </a:lnTo>
                <a:lnTo>
                  <a:pt x="3323" y="1308"/>
                </a:lnTo>
                <a:lnTo>
                  <a:pt x="3320" y="1321"/>
                </a:lnTo>
                <a:lnTo>
                  <a:pt x="3313" y="1331"/>
                </a:lnTo>
                <a:lnTo>
                  <a:pt x="3303" y="1338"/>
                </a:lnTo>
                <a:lnTo>
                  <a:pt x="3290" y="1341"/>
                </a:lnTo>
                <a:lnTo>
                  <a:pt x="2489" y="1341"/>
                </a:lnTo>
                <a:lnTo>
                  <a:pt x="2477" y="1338"/>
                </a:lnTo>
                <a:lnTo>
                  <a:pt x="2466" y="1331"/>
                </a:lnTo>
                <a:lnTo>
                  <a:pt x="2459" y="1321"/>
                </a:lnTo>
                <a:lnTo>
                  <a:pt x="2456" y="1308"/>
                </a:lnTo>
                <a:lnTo>
                  <a:pt x="2456" y="1187"/>
                </a:lnTo>
                <a:lnTo>
                  <a:pt x="2459" y="1174"/>
                </a:lnTo>
                <a:lnTo>
                  <a:pt x="2466" y="1164"/>
                </a:lnTo>
                <a:lnTo>
                  <a:pt x="2477" y="1157"/>
                </a:lnTo>
                <a:lnTo>
                  <a:pt x="2489" y="1153"/>
                </a:lnTo>
                <a:close/>
                <a:moveTo>
                  <a:pt x="2339" y="774"/>
                </a:moveTo>
                <a:lnTo>
                  <a:pt x="2367" y="777"/>
                </a:lnTo>
                <a:lnTo>
                  <a:pt x="2394" y="784"/>
                </a:lnTo>
                <a:lnTo>
                  <a:pt x="2419" y="796"/>
                </a:lnTo>
                <a:lnTo>
                  <a:pt x="2441" y="811"/>
                </a:lnTo>
                <a:lnTo>
                  <a:pt x="2460" y="831"/>
                </a:lnTo>
                <a:lnTo>
                  <a:pt x="2475" y="853"/>
                </a:lnTo>
                <a:lnTo>
                  <a:pt x="2487" y="878"/>
                </a:lnTo>
                <a:lnTo>
                  <a:pt x="2494" y="904"/>
                </a:lnTo>
                <a:lnTo>
                  <a:pt x="2498" y="932"/>
                </a:lnTo>
                <a:lnTo>
                  <a:pt x="2494" y="962"/>
                </a:lnTo>
                <a:lnTo>
                  <a:pt x="2487" y="988"/>
                </a:lnTo>
                <a:lnTo>
                  <a:pt x="2475" y="1013"/>
                </a:lnTo>
                <a:lnTo>
                  <a:pt x="2460" y="1035"/>
                </a:lnTo>
                <a:lnTo>
                  <a:pt x="2441" y="1054"/>
                </a:lnTo>
                <a:lnTo>
                  <a:pt x="2419" y="1070"/>
                </a:lnTo>
                <a:lnTo>
                  <a:pt x="2394" y="1082"/>
                </a:lnTo>
                <a:lnTo>
                  <a:pt x="2367" y="1089"/>
                </a:lnTo>
                <a:lnTo>
                  <a:pt x="2339" y="1092"/>
                </a:lnTo>
                <a:lnTo>
                  <a:pt x="2310" y="1089"/>
                </a:lnTo>
                <a:lnTo>
                  <a:pt x="2284" y="1082"/>
                </a:lnTo>
                <a:lnTo>
                  <a:pt x="2258" y="1070"/>
                </a:lnTo>
                <a:lnTo>
                  <a:pt x="2236" y="1054"/>
                </a:lnTo>
                <a:lnTo>
                  <a:pt x="2217" y="1035"/>
                </a:lnTo>
                <a:lnTo>
                  <a:pt x="2202" y="1013"/>
                </a:lnTo>
                <a:lnTo>
                  <a:pt x="2190" y="988"/>
                </a:lnTo>
                <a:lnTo>
                  <a:pt x="2183" y="962"/>
                </a:lnTo>
                <a:lnTo>
                  <a:pt x="2180" y="932"/>
                </a:lnTo>
                <a:lnTo>
                  <a:pt x="2183" y="904"/>
                </a:lnTo>
                <a:lnTo>
                  <a:pt x="2190" y="878"/>
                </a:lnTo>
                <a:lnTo>
                  <a:pt x="2202" y="853"/>
                </a:lnTo>
                <a:lnTo>
                  <a:pt x="2217" y="831"/>
                </a:lnTo>
                <a:lnTo>
                  <a:pt x="2236" y="811"/>
                </a:lnTo>
                <a:lnTo>
                  <a:pt x="2258" y="796"/>
                </a:lnTo>
                <a:lnTo>
                  <a:pt x="2284" y="784"/>
                </a:lnTo>
                <a:lnTo>
                  <a:pt x="2310" y="777"/>
                </a:lnTo>
                <a:lnTo>
                  <a:pt x="2339" y="774"/>
                </a:lnTo>
                <a:close/>
                <a:moveTo>
                  <a:pt x="674" y="774"/>
                </a:moveTo>
                <a:lnTo>
                  <a:pt x="703" y="777"/>
                </a:lnTo>
                <a:lnTo>
                  <a:pt x="730" y="784"/>
                </a:lnTo>
                <a:lnTo>
                  <a:pt x="755" y="796"/>
                </a:lnTo>
                <a:lnTo>
                  <a:pt x="777" y="811"/>
                </a:lnTo>
                <a:lnTo>
                  <a:pt x="796" y="831"/>
                </a:lnTo>
                <a:lnTo>
                  <a:pt x="811" y="853"/>
                </a:lnTo>
                <a:lnTo>
                  <a:pt x="823" y="878"/>
                </a:lnTo>
                <a:lnTo>
                  <a:pt x="830" y="904"/>
                </a:lnTo>
                <a:lnTo>
                  <a:pt x="834" y="932"/>
                </a:lnTo>
                <a:lnTo>
                  <a:pt x="830" y="962"/>
                </a:lnTo>
                <a:lnTo>
                  <a:pt x="823" y="988"/>
                </a:lnTo>
                <a:lnTo>
                  <a:pt x="811" y="1013"/>
                </a:lnTo>
                <a:lnTo>
                  <a:pt x="796" y="1035"/>
                </a:lnTo>
                <a:lnTo>
                  <a:pt x="777" y="1054"/>
                </a:lnTo>
                <a:lnTo>
                  <a:pt x="755" y="1070"/>
                </a:lnTo>
                <a:lnTo>
                  <a:pt x="730" y="1082"/>
                </a:lnTo>
                <a:lnTo>
                  <a:pt x="703" y="1089"/>
                </a:lnTo>
                <a:lnTo>
                  <a:pt x="674" y="1092"/>
                </a:lnTo>
                <a:lnTo>
                  <a:pt x="646" y="1089"/>
                </a:lnTo>
                <a:lnTo>
                  <a:pt x="620" y="1082"/>
                </a:lnTo>
                <a:lnTo>
                  <a:pt x="594" y="1070"/>
                </a:lnTo>
                <a:lnTo>
                  <a:pt x="572" y="1054"/>
                </a:lnTo>
                <a:lnTo>
                  <a:pt x="553" y="1035"/>
                </a:lnTo>
                <a:lnTo>
                  <a:pt x="538" y="1013"/>
                </a:lnTo>
                <a:lnTo>
                  <a:pt x="526" y="988"/>
                </a:lnTo>
                <a:lnTo>
                  <a:pt x="519" y="962"/>
                </a:lnTo>
                <a:lnTo>
                  <a:pt x="516" y="932"/>
                </a:lnTo>
                <a:lnTo>
                  <a:pt x="519" y="904"/>
                </a:lnTo>
                <a:lnTo>
                  <a:pt x="526" y="878"/>
                </a:lnTo>
                <a:lnTo>
                  <a:pt x="538" y="853"/>
                </a:lnTo>
                <a:lnTo>
                  <a:pt x="553" y="831"/>
                </a:lnTo>
                <a:lnTo>
                  <a:pt x="572" y="811"/>
                </a:lnTo>
                <a:lnTo>
                  <a:pt x="594" y="796"/>
                </a:lnTo>
                <a:lnTo>
                  <a:pt x="620" y="784"/>
                </a:lnTo>
                <a:lnTo>
                  <a:pt x="646" y="777"/>
                </a:lnTo>
                <a:lnTo>
                  <a:pt x="674" y="774"/>
                </a:lnTo>
                <a:close/>
                <a:moveTo>
                  <a:pt x="1493" y="570"/>
                </a:moveTo>
                <a:lnTo>
                  <a:pt x="1489" y="570"/>
                </a:lnTo>
                <a:lnTo>
                  <a:pt x="1485" y="572"/>
                </a:lnTo>
                <a:lnTo>
                  <a:pt x="1482" y="574"/>
                </a:lnTo>
                <a:lnTo>
                  <a:pt x="1480" y="577"/>
                </a:lnTo>
                <a:lnTo>
                  <a:pt x="1478" y="581"/>
                </a:lnTo>
                <a:lnTo>
                  <a:pt x="1477" y="585"/>
                </a:lnTo>
                <a:lnTo>
                  <a:pt x="1477" y="652"/>
                </a:lnTo>
                <a:lnTo>
                  <a:pt x="1448" y="659"/>
                </a:lnTo>
                <a:lnTo>
                  <a:pt x="1421" y="668"/>
                </a:lnTo>
                <a:lnTo>
                  <a:pt x="1396" y="682"/>
                </a:lnTo>
                <a:lnTo>
                  <a:pt x="1374" y="699"/>
                </a:lnTo>
                <a:lnTo>
                  <a:pt x="1359" y="717"/>
                </a:lnTo>
                <a:lnTo>
                  <a:pt x="1347" y="736"/>
                </a:lnTo>
                <a:lnTo>
                  <a:pt x="1338" y="757"/>
                </a:lnTo>
                <a:lnTo>
                  <a:pt x="1333" y="780"/>
                </a:lnTo>
                <a:lnTo>
                  <a:pt x="1331" y="804"/>
                </a:lnTo>
                <a:lnTo>
                  <a:pt x="1333" y="832"/>
                </a:lnTo>
                <a:lnTo>
                  <a:pt x="1338" y="856"/>
                </a:lnTo>
                <a:lnTo>
                  <a:pt x="1346" y="878"/>
                </a:lnTo>
                <a:lnTo>
                  <a:pt x="1357" y="896"/>
                </a:lnTo>
                <a:lnTo>
                  <a:pt x="1372" y="912"/>
                </a:lnTo>
                <a:lnTo>
                  <a:pt x="1396" y="930"/>
                </a:lnTo>
                <a:lnTo>
                  <a:pt x="1425" y="949"/>
                </a:lnTo>
                <a:lnTo>
                  <a:pt x="1461" y="967"/>
                </a:lnTo>
                <a:lnTo>
                  <a:pt x="1503" y="985"/>
                </a:lnTo>
                <a:lnTo>
                  <a:pt x="1525" y="996"/>
                </a:lnTo>
                <a:lnTo>
                  <a:pt x="1542" y="1007"/>
                </a:lnTo>
                <a:lnTo>
                  <a:pt x="1554" y="1017"/>
                </a:lnTo>
                <a:lnTo>
                  <a:pt x="1562" y="1030"/>
                </a:lnTo>
                <a:lnTo>
                  <a:pt x="1567" y="1046"/>
                </a:lnTo>
                <a:lnTo>
                  <a:pt x="1568" y="1065"/>
                </a:lnTo>
                <a:lnTo>
                  <a:pt x="1567" y="1081"/>
                </a:lnTo>
                <a:lnTo>
                  <a:pt x="1562" y="1094"/>
                </a:lnTo>
                <a:lnTo>
                  <a:pt x="1554" y="1106"/>
                </a:lnTo>
                <a:lnTo>
                  <a:pt x="1544" y="1115"/>
                </a:lnTo>
                <a:lnTo>
                  <a:pt x="1530" y="1121"/>
                </a:lnTo>
                <a:lnTo>
                  <a:pt x="1513" y="1122"/>
                </a:lnTo>
                <a:lnTo>
                  <a:pt x="1492" y="1120"/>
                </a:lnTo>
                <a:lnTo>
                  <a:pt x="1475" y="1113"/>
                </a:lnTo>
                <a:lnTo>
                  <a:pt x="1459" y="1102"/>
                </a:lnTo>
                <a:lnTo>
                  <a:pt x="1450" y="1088"/>
                </a:lnTo>
                <a:lnTo>
                  <a:pt x="1443" y="1071"/>
                </a:lnTo>
                <a:lnTo>
                  <a:pt x="1440" y="1050"/>
                </a:lnTo>
                <a:lnTo>
                  <a:pt x="1437" y="1041"/>
                </a:lnTo>
                <a:lnTo>
                  <a:pt x="1430" y="1035"/>
                </a:lnTo>
                <a:lnTo>
                  <a:pt x="1422" y="1033"/>
                </a:lnTo>
                <a:lnTo>
                  <a:pt x="1331" y="1035"/>
                </a:lnTo>
                <a:lnTo>
                  <a:pt x="1321" y="1037"/>
                </a:lnTo>
                <a:lnTo>
                  <a:pt x="1315" y="1045"/>
                </a:lnTo>
                <a:lnTo>
                  <a:pt x="1313" y="1054"/>
                </a:lnTo>
                <a:lnTo>
                  <a:pt x="1316" y="1081"/>
                </a:lnTo>
                <a:lnTo>
                  <a:pt x="1322" y="1106"/>
                </a:lnTo>
                <a:lnTo>
                  <a:pt x="1331" y="1128"/>
                </a:lnTo>
                <a:lnTo>
                  <a:pt x="1344" y="1148"/>
                </a:lnTo>
                <a:lnTo>
                  <a:pt x="1360" y="1166"/>
                </a:lnTo>
                <a:lnTo>
                  <a:pt x="1384" y="1185"/>
                </a:lnTo>
                <a:lnTo>
                  <a:pt x="1413" y="1199"/>
                </a:lnTo>
                <a:lnTo>
                  <a:pt x="1443" y="1210"/>
                </a:lnTo>
                <a:lnTo>
                  <a:pt x="1477" y="1216"/>
                </a:lnTo>
                <a:lnTo>
                  <a:pt x="1477" y="1279"/>
                </a:lnTo>
                <a:lnTo>
                  <a:pt x="1477" y="1283"/>
                </a:lnTo>
                <a:lnTo>
                  <a:pt x="1479" y="1287"/>
                </a:lnTo>
                <a:lnTo>
                  <a:pt x="1481" y="1290"/>
                </a:lnTo>
                <a:lnTo>
                  <a:pt x="1484" y="1292"/>
                </a:lnTo>
                <a:lnTo>
                  <a:pt x="1488" y="1294"/>
                </a:lnTo>
                <a:lnTo>
                  <a:pt x="1492" y="1294"/>
                </a:lnTo>
                <a:lnTo>
                  <a:pt x="1548" y="1294"/>
                </a:lnTo>
                <a:lnTo>
                  <a:pt x="1552" y="1294"/>
                </a:lnTo>
                <a:lnTo>
                  <a:pt x="1556" y="1292"/>
                </a:lnTo>
                <a:lnTo>
                  <a:pt x="1559" y="1290"/>
                </a:lnTo>
                <a:lnTo>
                  <a:pt x="1562" y="1287"/>
                </a:lnTo>
                <a:lnTo>
                  <a:pt x="1563" y="1283"/>
                </a:lnTo>
                <a:lnTo>
                  <a:pt x="1564" y="1279"/>
                </a:lnTo>
                <a:lnTo>
                  <a:pt x="1564" y="1214"/>
                </a:lnTo>
                <a:lnTo>
                  <a:pt x="1590" y="1208"/>
                </a:lnTo>
                <a:lnTo>
                  <a:pt x="1615" y="1198"/>
                </a:lnTo>
                <a:lnTo>
                  <a:pt x="1637" y="1185"/>
                </a:lnTo>
                <a:lnTo>
                  <a:pt x="1655" y="1170"/>
                </a:lnTo>
                <a:lnTo>
                  <a:pt x="1670" y="1152"/>
                </a:lnTo>
                <a:lnTo>
                  <a:pt x="1682" y="1133"/>
                </a:lnTo>
                <a:lnTo>
                  <a:pt x="1690" y="1112"/>
                </a:lnTo>
                <a:lnTo>
                  <a:pt x="1695" y="1088"/>
                </a:lnTo>
                <a:lnTo>
                  <a:pt x="1696" y="1063"/>
                </a:lnTo>
                <a:lnTo>
                  <a:pt x="1695" y="1036"/>
                </a:lnTo>
                <a:lnTo>
                  <a:pt x="1690" y="1012"/>
                </a:lnTo>
                <a:lnTo>
                  <a:pt x="1682" y="991"/>
                </a:lnTo>
                <a:lnTo>
                  <a:pt x="1670" y="972"/>
                </a:lnTo>
                <a:lnTo>
                  <a:pt x="1655" y="956"/>
                </a:lnTo>
                <a:lnTo>
                  <a:pt x="1632" y="938"/>
                </a:lnTo>
                <a:lnTo>
                  <a:pt x="1602" y="918"/>
                </a:lnTo>
                <a:lnTo>
                  <a:pt x="1567" y="899"/>
                </a:lnTo>
                <a:lnTo>
                  <a:pt x="1526" y="881"/>
                </a:lnTo>
                <a:lnTo>
                  <a:pt x="1504" y="870"/>
                </a:lnTo>
                <a:lnTo>
                  <a:pt x="1485" y="859"/>
                </a:lnTo>
                <a:lnTo>
                  <a:pt x="1473" y="848"/>
                </a:lnTo>
                <a:lnTo>
                  <a:pt x="1466" y="836"/>
                </a:lnTo>
                <a:lnTo>
                  <a:pt x="1461" y="821"/>
                </a:lnTo>
                <a:lnTo>
                  <a:pt x="1459" y="804"/>
                </a:lnTo>
                <a:lnTo>
                  <a:pt x="1461" y="788"/>
                </a:lnTo>
                <a:lnTo>
                  <a:pt x="1465" y="774"/>
                </a:lnTo>
                <a:lnTo>
                  <a:pt x="1472" y="762"/>
                </a:lnTo>
                <a:lnTo>
                  <a:pt x="1482" y="753"/>
                </a:lnTo>
                <a:lnTo>
                  <a:pt x="1495" y="747"/>
                </a:lnTo>
                <a:lnTo>
                  <a:pt x="1513" y="745"/>
                </a:lnTo>
                <a:lnTo>
                  <a:pt x="1529" y="748"/>
                </a:lnTo>
                <a:lnTo>
                  <a:pt x="1543" y="754"/>
                </a:lnTo>
                <a:lnTo>
                  <a:pt x="1555" y="765"/>
                </a:lnTo>
                <a:lnTo>
                  <a:pt x="1562" y="778"/>
                </a:lnTo>
                <a:lnTo>
                  <a:pt x="1567" y="793"/>
                </a:lnTo>
                <a:lnTo>
                  <a:pt x="1570" y="811"/>
                </a:lnTo>
                <a:lnTo>
                  <a:pt x="1573" y="819"/>
                </a:lnTo>
                <a:lnTo>
                  <a:pt x="1580" y="825"/>
                </a:lnTo>
                <a:lnTo>
                  <a:pt x="1589" y="828"/>
                </a:lnTo>
                <a:lnTo>
                  <a:pt x="1680" y="826"/>
                </a:lnTo>
                <a:lnTo>
                  <a:pt x="1688" y="826"/>
                </a:lnTo>
                <a:lnTo>
                  <a:pt x="1694" y="821"/>
                </a:lnTo>
                <a:lnTo>
                  <a:pt x="1697" y="816"/>
                </a:lnTo>
                <a:lnTo>
                  <a:pt x="1698" y="809"/>
                </a:lnTo>
                <a:lnTo>
                  <a:pt x="1695" y="781"/>
                </a:lnTo>
                <a:lnTo>
                  <a:pt x="1687" y="755"/>
                </a:lnTo>
                <a:lnTo>
                  <a:pt x="1676" y="731"/>
                </a:lnTo>
                <a:lnTo>
                  <a:pt x="1660" y="709"/>
                </a:lnTo>
                <a:lnTo>
                  <a:pt x="1641" y="690"/>
                </a:lnTo>
                <a:lnTo>
                  <a:pt x="1618" y="674"/>
                </a:lnTo>
                <a:lnTo>
                  <a:pt x="1592" y="663"/>
                </a:lnTo>
                <a:lnTo>
                  <a:pt x="1564" y="655"/>
                </a:lnTo>
                <a:lnTo>
                  <a:pt x="1564" y="585"/>
                </a:lnTo>
                <a:lnTo>
                  <a:pt x="1564" y="581"/>
                </a:lnTo>
                <a:lnTo>
                  <a:pt x="1562" y="578"/>
                </a:lnTo>
                <a:lnTo>
                  <a:pt x="1560" y="575"/>
                </a:lnTo>
                <a:lnTo>
                  <a:pt x="1557" y="572"/>
                </a:lnTo>
                <a:lnTo>
                  <a:pt x="1553" y="571"/>
                </a:lnTo>
                <a:lnTo>
                  <a:pt x="1549" y="570"/>
                </a:lnTo>
                <a:lnTo>
                  <a:pt x="1493" y="570"/>
                </a:lnTo>
                <a:close/>
                <a:moveTo>
                  <a:pt x="1511" y="359"/>
                </a:moveTo>
                <a:lnTo>
                  <a:pt x="1529" y="363"/>
                </a:lnTo>
                <a:lnTo>
                  <a:pt x="1544" y="372"/>
                </a:lnTo>
                <a:lnTo>
                  <a:pt x="1558" y="385"/>
                </a:lnTo>
                <a:lnTo>
                  <a:pt x="1578" y="406"/>
                </a:lnTo>
                <a:lnTo>
                  <a:pt x="1592" y="419"/>
                </a:lnTo>
                <a:lnTo>
                  <a:pt x="1608" y="427"/>
                </a:lnTo>
                <a:lnTo>
                  <a:pt x="1627" y="431"/>
                </a:lnTo>
                <a:lnTo>
                  <a:pt x="1645" y="430"/>
                </a:lnTo>
                <a:lnTo>
                  <a:pt x="1663" y="425"/>
                </a:lnTo>
                <a:lnTo>
                  <a:pt x="1690" y="414"/>
                </a:lnTo>
                <a:lnTo>
                  <a:pt x="1708" y="409"/>
                </a:lnTo>
                <a:lnTo>
                  <a:pt x="1727" y="408"/>
                </a:lnTo>
                <a:lnTo>
                  <a:pt x="1744" y="412"/>
                </a:lnTo>
                <a:lnTo>
                  <a:pt x="1760" y="419"/>
                </a:lnTo>
                <a:lnTo>
                  <a:pt x="1773" y="430"/>
                </a:lnTo>
                <a:lnTo>
                  <a:pt x="1784" y="444"/>
                </a:lnTo>
                <a:lnTo>
                  <a:pt x="1791" y="461"/>
                </a:lnTo>
                <a:lnTo>
                  <a:pt x="1799" y="490"/>
                </a:lnTo>
                <a:lnTo>
                  <a:pt x="1807" y="508"/>
                </a:lnTo>
                <a:lnTo>
                  <a:pt x="1818" y="522"/>
                </a:lnTo>
                <a:lnTo>
                  <a:pt x="1833" y="533"/>
                </a:lnTo>
                <a:lnTo>
                  <a:pt x="1850" y="541"/>
                </a:lnTo>
                <a:lnTo>
                  <a:pt x="1868" y="544"/>
                </a:lnTo>
                <a:lnTo>
                  <a:pt x="1897" y="545"/>
                </a:lnTo>
                <a:lnTo>
                  <a:pt x="1915" y="548"/>
                </a:lnTo>
                <a:lnTo>
                  <a:pt x="1932" y="555"/>
                </a:lnTo>
                <a:lnTo>
                  <a:pt x="1947" y="566"/>
                </a:lnTo>
                <a:lnTo>
                  <a:pt x="1958" y="580"/>
                </a:lnTo>
                <a:lnTo>
                  <a:pt x="1965" y="595"/>
                </a:lnTo>
                <a:lnTo>
                  <a:pt x="1969" y="614"/>
                </a:lnTo>
                <a:lnTo>
                  <a:pt x="1968" y="632"/>
                </a:lnTo>
                <a:lnTo>
                  <a:pt x="1963" y="661"/>
                </a:lnTo>
                <a:lnTo>
                  <a:pt x="1963" y="680"/>
                </a:lnTo>
                <a:lnTo>
                  <a:pt x="1966" y="698"/>
                </a:lnTo>
                <a:lnTo>
                  <a:pt x="1974" y="715"/>
                </a:lnTo>
                <a:lnTo>
                  <a:pt x="1986" y="729"/>
                </a:lnTo>
                <a:lnTo>
                  <a:pt x="2002" y="739"/>
                </a:lnTo>
                <a:lnTo>
                  <a:pt x="2027" y="753"/>
                </a:lnTo>
                <a:lnTo>
                  <a:pt x="2042" y="763"/>
                </a:lnTo>
                <a:lnTo>
                  <a:pt x="2055" y="777"/>
                </a:lnTo>
                <a:lnTo>
                  <a:pt x="2063" y="793"/>
                </a:lnTo>
                <a:lnTo>
                  <a:pt x="2067" y="810"/>
                </a:lnTo>
                <a:lnTo>
                  <a:pt x="2067" y="828"/>
                </a:lnTo>
                <a:lnTo>
                  <a:pt x="2062" y="845"/>
                </a:lnTo>
                <a:lnTo>
                  <a:pt x="2054" y="862"/>
                </a:lnTo>
                <a:lnTo>
                  <a:pt x="2036" y="885"/>
                </a:lnTo>
                <a:lnTo>
                  <a:pt x="2027" y="902"/>
                </a:lnTo>
                <a:lnTo>
                  <a:pt x="2023" y="920"/>
                </a:lnTo>
                <a:lnTo>
                  <a:pt x="2023" y="939"/>
                </a:lnTo>
                <a:lnTo>
                  <a:pt x="2028" y="956"/>
                </a:lnTo>
                <a:lnTo>
                  <a:pt x="2037" y="973"/>
                </a:lnTo>
                <a:lnTo>
                  <a:pt x="2055" y="996"/>
                </a:lnTo>
                <a:lnTo>
                  <a:pt x="2064" y="1013"/>
                </a:lnTo>
                <a:lnTo>
                  <a:pt x="2069" y="1030"/>
                </a:lnTo>
                <a:lnTo>
                  <a:pt x="2069" y="1049"/>
                </a:lnTo>
                <a:lnTo>
                  <a:pt x="2065" y="1065"/>
                </a:lnTo>
                <a:lnTo>
                  <a:pt x="2057" y="1081"/>
                </a:lnTo>
                <a:lnTo>
                  <a:pt x="2045" y="1095"/>
                </a:lnTo>
                <a:lnTo>
                  <a:pt x="2030" y="1106"/>
                </a:lnTo>
                <a:lnTo>
                  <a:pt x="2004" y="1120"/>
                </a:lnTo>
                <a:lnTo>
                  <a:pt x="1989" y="1131"/>
                </a:lnTo>
                <a:lnTo>
                  <a:pt x="1978" y="1145"/>
                </a:lnTo>
                <a:lnTo>
                  <a:pt x="1970" y="1162"/>
                </a:lnTo>
                <a:lnTo>
                  <a:pt x="1967" y="1180"/>
                </a:lnTo>
                <a:lnTo>
                  <a:pt x="1967" y="1199"/>
                </a:lnTo>
                <a:lnTo>
                  <a:pt x="1973" y="1228"/>
                </a:lnTo>
                <a:lnTo>
                  <a:pt x="1974" y="1246"/>
                </a:lnTo>
                <a:lnTo>
                  <a:pt x="1971" y="1263"/>
                </a:lnTo>
                <a:lnTo>
                  <a:pt x="1963" y="1280"/>
                </a:lnTo>
                <a:lnTo>
                  <a:pt x="1952" y="1294"/>
                </a:lnTo>
                <a:lnTo>
                  <a:pt x="1938" y="1305"/>
                </a:lnTo>
                <a:lnTo>
                  <a:pt x="1921" y="1312"/>
                </a:lnTo>
                <a:lnTo>
                  <a:pt x="1903" y="1316"/>
                </a:lnTo>
                <a:lnTo>
                  <a:pt x="1874" y="1318"/>
                </a:lnTo>
                <a:lnTo>
                  <a:pt x="1856" y="1321"/>
                </a:lnTo>
                <a:lnTo>
                  <a:pt x="1840" y="1329"/>
                </a:lnTo>
                <a:lnTo>
                  <a:pt x="1825" y="1340"/>
                </a:lnTo>
                <a:lnTo>
                  <a:pt x="1814" y="1355"/>
                </a:lnTo>
                <a:lnTo>
                  <a:pt x="1806" y="1372"/>
                </a:lnTo>
                <a:lnTo>
                  <a:pt x="1799" y="1402"/>
                </a:lnTo>
                <a:lnTo>
                  <a:pt x="1792" y="1419"/>
                </a:lnTo>
                <a:lnTo>
                  <a:pt x="1781" y="1433"/>
                </a:lnTo>
                <a:lnTo>
                  <a:pt x="1768" y="1444"/>
                </a:lnTo>
                <a:lnTo>
                  <a:pt x="1752" y="1452"/>
                </a:lnTo>
                <a:lnTo>
                  <a:pt x="1735" y="1456"/>
                </a:lnTo>
                <a:lnTo>
                  <a:pt x="1716" y="1455"/>
                </a:lnTo>
                <a:lnTo>
                  <a:pt x="1698" y="1451"/>
                </a:lnTo>
                <a:lnTo>
                  <a:pt x="1672" y="1439"/>
                </a:lnTo>
                <a:lnTo>
                  <a:pt x="1653" y="1434"/>
                </a:lnTo>
                <a:lnTo>
                  <a:pt x="1635" y="1434"/>
                </a:lnTo>
                <a:lnTo>
                  <a:pt x="1618" y="1438"/>
                </a:lnTo>
                <a:lnTo>
                  <a:pt x="1600" y="1447"/>
                </a:lnTo>
                <a:lnTo>
                  <a:pt x="1587" y="1459"/>
                </a:lnTo>
                <a:lnTo>
                  <a:pt x="1568" y="1481"/>
                </a:lnTo>
                <a:lnTo>
                  <a:pt x="1554" y="1495"/>
                </a:lnTo>
                <a:lnTo>
                  <a:pt x="1538" y="1503"/>
                </a:lnTo>
                <a:lnTo>
                  <a:pt x="1521" y="1507"/>
                </a:lnTo>
                <a:lnTo>
                  <a:pt x="1504" y="1508"/>
                </a:lnTo>
                <a:lnTo>
                  <a:pt x="1486" y="1504"/>
                </a:lnTo>
                <a:lnTo>
                  <a:pt x="1470" y="1495"/>
                </a:lnTo>
                <a:lnTo>
                  <a:pt x="1456" y="1482"/>
                </a:lnTo>
                <a:lnTo>
                  <a:pt x="1436" y="1461"/>
                </a:lnTo>
                <a:lnTo>
                  <a:pt x="1422" y="1448"/>
                </a:lnTo>
                <a:lnTo>
                  <a:pt x="1406" y="1440"/>
                </a:lnTo>
                <a:lnTo>
                  <a:pt x="1388" y="1436"/>
                </a:lnTo>
                <a:lnTo>
                  <a:pt x="1369" y="1437"/>
                </a:lnTo>
                <a:lnTo>
                  <a:pt x="1351" y="1442"/>
                </a:lnTo>
                <a:lnTo>
                  <a:pt x="1324" y="1453"/>
                </a:lnTo>
                <a:lnTo>
                  <a:pt x="1306" y="1458"/>
                </a:lnTo>
                <a:lnTo>
                  <a:pt x="1288" y="1459"/>
                </a:lnTo>
                <a:lnTo>
                  <a:pt x="1270" y="1455"/>
                </a:lnTo>
                <a:lnTo>
                  <a:pt x="1254" y="1448"/>
                </a:lnTo>
                <a:lnTo>
                  <a:pt x="1241" y="1437"/>
                </a:lnTo>
                <a:lnTo>
                  <a:pt x="1230" y="1423"/>
                </a:lnTo>
                <a:lnTo>
                  <a:pt x="1223" y="1406"/>
                </a:lnTo>
                <a:lnTo>
                  <a:pt x="1215" y="1377"/>
                </a:lnTo>
                <a:lnTo>
                  <a:pt x="1207" y="1359"/>
                </a:lnTo>
                <a:lnTo>
                  <a:pt x="1196" y="1345"/>
                </a:lnTo>
                <a:lnTo>
                  <a:pt x="1182" y="1334"/>
                </a:lnTo>
                <a:lnTo>
                  <a:pt x="1164" y="1326"/>
                </a:lnTo>
                <a:lnTo>
                  <a:pt x="1146" y="1323"/>
                </a:lnTo>
                <a:lnTo>
                  <a:pt x="1117" y="1322"/>
                </a:lnTo>
                <a:lnTo>
                  <a:pt x="1099" y="1319"/>
                </a:lnTo>
                <a:lnTo>
                  <a:pt x="1083" y="1312"/>
                </a:lnTo>
                <a:lnTo>
                  <a:pt x="1069" y="1301"/>
                </a:lnTo>
                <a:lnTo>
                  <a:pt x="1058" y="1287"/>
                </a:lnTo>
                <a:lnTo>
                  <a:pt x="1049" y="1272"/>
                </a:lnTo>
                <a:lnTo>
                  <a:pt x="1045" y="1253"/>
                </a:lnTo>
                <a:lnTo>
                  <a:pt x="1046" y="1235"/>
                </a:lnTo>
                <a:lnTo>
                  <a:pt x="1051" y="1206"/>
                </a:lnTo>
                <a:lnTo>
                  <a:pt x="1052" y="1187"/>
                </a:lnTo>
                <a:lnTo>
                  <a:pt x="1048" y="1169"/>
                </a:lnTo>
                <a:lnTo>
                  <a:pt x="1040" y="1152"/>
                </a:lnTo>
                <a:lnTo>
                  <a:pt x="1028" y="1138"/>
                </a:lnTo>
                <a:lnTo>
                  <a:pt x="1013" y="1128"/>
                </a:lnTo>
                <a:lnTo>
                  <a:pt x="987" y="1114"/>
                </a:lnTo>
                <a:lnTo>
                  <a:pt x="972" y="1104"/>
                </a:lnTo>
                <a:lnTo>
                  <a:pt x="961" y="1090"/>
                </a:lnTo>
                <a:lnTo>
                  <a:pt x="953" y="1074"/>
                </a:lnTo>
                <a:lnTo>
                  <a:pt x="949" y="1057"/>
                </a:lnTo>
                <a:lnTo>
                  <a:pt x="949" y="1039"/>
                </a:lnTo>
                <a:lnTo>
                  <a:pt x="953" y="1022"/>
                </a:lnTo>
                <a:lnTo>
                  <a:pt x="962" y="1005"/>
                </a:lnTo>
                <a:lnTo>
                  <a:pt x="978" y="982"/>
                </a:lnTo>
                <a:lnTo>
                  <a:pt x="987" y="965"/>
                </a:lnTo>
                <a:lnTo>
                  <a:pt x="991" y="947"/>
                </a:lnTo>
                <a:lnTo>
                  <a:pt x="991" y="928"/>
                </a:lnTo>
                <a:lnTo>
                  <a:pt x="987" y="911"/>
                </a:lnTo>
                <a:lnTo>
                  <a:pt x="978" y="894"/>
                </a:lnTo>
                <a:lnTo>
                  <a:pt x="960" y="871"/>
                </a:lnTo>
                <a:lnTo>
                  <a:pt x="951" y="854"/>
                </a:lnTo>
                <a:lnTo>
                  <a:pt x="947" y="837"/>
                </a:lnTo>
                <a:lnTo>
                  <a:pt x="946" y="818"/>
                </a:lnTo>
                <a:lnTo>
                  <a:pt x="950" y="802"/>
                </a:lnTo>
                <a:lnTo>
                  <a:pt x="958" y="786"/>
                </a:lnTo>
                <a:lnTo>
                  <a:pt x="969" y="772"/>
                </a:lnTo>
                <a:lnTo>
                  <a:pt x="984" y="761"/>
                </a:lnTo>
                <a:lnTo>
                  <a:pt x="1010" y="747"/>
                </a:lnTo>
                <a:lnTo>
                  <a:pt x="1025" y="736"/>
                </a:lnTo>
                <a:lnTo>
                  <a:pt x="1036" y="722"/>
                </a:lnTo>
                <a:lnTo>
                  <a:pt x="1044" y="705"/>
                </a:lnTo>
                <a:lnTo>
                  <a:pt x="1048" y="687"/>
                </a:lnTo>
                <a:lnTo>
                  <a:pt x="1047" y="668"/>
                </a:lnTo>
                <a:lnTo>
                  <a:pt x="1041" y="639"/>
                </a:lnTo>
                <a:lnTo>
                  <a:pt x="1040" y="621"/>
                </a:lnTo>
                <a:lnTo>
                  <a:pt x="1044" y="604"/>
                </a:lnTo>
                <a:lnTo>
                  <a:pt x="1051" y="587"/>
                </a:lnTo>
                <a:lnTo>
                  <a:pt x="1063" y="573"/>
                </a:lnTo>
                <a:lnTo>
                  <a:pt x="1077" y="562"/>
                </a:lnTo>
                <a:lnTo>
                  <a:pt x="1093" y="555"/>
                </a:lnTo>
                <a:lnTo>
                  <a:pt x="1111" y="551"/>
                </a:lnTo>
                <a:lnTo>
                  <a:pt x="1140" y="549"/>
                </a:lnTo>
                <a:lnTo>
                  <a:pt x="1158" y="546"/>
                </a:lnTo>
                <a:lnTo>
                  <a:pt x="1176" y="538"/>
                </a:lnTo>
                <a:lnTo>
                  <a:pt x="1190" y="527"/>
                </a:lnTo>
                <a:lnTo>
                  <a:pt x="1201" y="512"/>
                </a:lnTo>
                <a:lnTo>
                  <a:pt x="1208" y="495"/>
                </a:lnTo>
                <a:lnTo>
                  <a:pt x="1215" y="465"/>
                </a:lnTo>
                <a:lnTo>
                  <a:pt x="1222" y="448"/>
                </a:lnTo>
                <a:lnTo>
                  <a:pt x="1233" y="434"/>
                </a:lnTo>
                <a:lnTo>
                  <a:pt x="1246" y="423"/>
                </a:lnTo>
                <a:lnTo>
                  <a:pt x="1262" y="415"/>
                </a:lnTo>
                <a:lnTo>
                  <a:pt x="1280" y="411"/>
                </a:lnTo>
                <a:lnTo>
                  <a:pt x="1298" y="412"/>
                </a:lnTo>
                <a:lnTo>
                  <a:pt x="1316" y="416"/>
                </a:lnTo>
                <a:lnTo>
                  <a:pt x="1343" y="428"/>
                </a:lnTo>
                <a:lnTo>
                  <a:pt x="1361" y="433"/>
                </a:lnTo>
                <a:lnTo>
                  <a:pt x="1379" y="433"/>
                </a:lnTo>
                <a:lnTo>
                  <a:pt x="1398" y="429"/>
                </a:lnTo>
                <a:lnTo>
                  <a:pt x="1414" y="420"/>
                </a:lnTo>
                <a:lnTo>
                  <a:pt x="1428" y="408"/>
                </a:lnTo>
                <a:lnTo>
                  <a:pt x="1447" y="386"/>
                </a:lnTo>
                <a:lnTo>
                  <a:pt x="1460" y="372"/>
                </a:lnTo>
                <a:lnTo>
                  <a:pt x="1476" y="364"/>
                </a:lnTo>
                <a:lnTo>
                  <a:pt x="1493" y="360"/>
                </a:lnTo>
                <a:lnTo>
                  <a:pt x="1511" y="359"/>
                </a:lnTo>
                <a:close/>
                <a:moveTo>
                  <a:pt x="261" y="0"/>
                </a:moveTo>
                <a:lnTo>
                  <a:pt x="2752" y="0"/>
                </a:lnTo>
                <a:lnTo>
                  <a:pt x="2790" y="3"/>
                </a:lnTo>
                <a:lnTo>
                  <a:pt x="2826" y="11"/>
                </a:lnTo>
                <a:lnTo>
                  <a:pt x="2862" y="24"/>
                </a:lnTo>
                <a:lnTo>
                  <a:pt x="2893" y="42"/>
                </a:lnTo>
                <a:lnTo>
                  <a:pt x="2922" y="65"/>
                </a:lnTo>
                <a:lnTo>
                  <a:pt x="2949" y="90"/>
                </a:lnTo>
                <a:lnTo>
                  <a:pt x="2971" y="119"/>
                </a:lnTo>
                <a:lnTo>
                  <a:pt x="2988" y="151"/>
                </a:lnTo>
                <a:lnTo>
                  <a:pt x="3001" y="186"/>
                </a:lnTo>
                <a:lnTo>
                  <a:pt x="3009" y="223"/>
                </a:lnTo>
                <a:lnTo>
                  <a:pt x="3012" y="261"/>
                </a:lnTo>
                <a:lnTo>
                  <a:pt x="3012" y="1085"/>
                </a:lnTo>
                <a:lnTo>
                  <a:pt x="2789" y="1085"/>
                </a:lnTo>
                <a:lnTo>
                  <a:pt x="2789" y="543"/>
                </a:lnTo>
                <a:lnTo>
                  <a:pt x="2758" y="549"/>
                </a:lnTo>
                <a:lnTo>
                  <a:pt x="2725" y="551"/>
                </a:lnTo>
                <a:lnTo>
                  <a:pt x="2685" y="548"/>
                </a:lnTo>
                <a:lnTo>
                  <a:pt x="2648" y="540"/>
                </a:lnTo>
                <a:lnTo>
                  <a:pt x="2613" y="527"/>
                </a:lnTo>
                <a:lnTo>
                  <a:pt x="2580" y="509"/>
                </a:lnTo>
                <a:lnTo>
                  <a:pt x="2551" y="486"/>
                </a:lnTo>
                <a:lnTo>
                  <a:pt x="2525" y="460"/>
                </a:lnTo>
                <a:lnTo>
                  <a:pt x="2503" y="431"/>
                </a:lnTo>
                <a:lnTo>
                  <a:pt x="2484" y="398"/>
                </a:lnTo>
                <a:lnTo>
                  <a:pt x="2471" y="363"/>
                </a:lnTo>
                <a:lnTo>
                  <a:pt x="2463" y="326"/>
                </a:lnTo>
                <a:lnTo>
                  <a:pt x="2460" y="287"/>
                </a:lnTo>
                <a:lnTo>
                  <a:pt x="2462" y="253"/>
                </a:lnTo>
                <a:lnTo>
                  <a:pt x="2468" y="222"/>
                </a:lnTo>
                <a:lnTo>
                  <a:pt x="529" y="222"/>
                </a:lnTo>
                <a:lnTo>
                  <a:pt x="533" y="246"/>
                </a:lnTo>
                <a:lnTo>
                  <a:pt x="534" y="272"/>
                </a:lnTo>
                <a:lnTo>
                  <a:pt x="531" y="310"/>
                </a:lnTo>
                <a:lnTo>
                  <a:pt x="523" y="347"/>
                </a:lnTo>
                <a:lnTo>
                  <a:pt x="509" y="383"/>
                </a:lnTo>
                <a:lnTo>
                  <a:pt x="490" y="415"/>
                </a:lnTo>
                <a:lnTo>
                  <a:pt x="468" y="444"/>
                </a:lnTo>
                <a:lnTo>
                  <a:pt x="442" y="470"/>
                </a:lnTo>
                <a:lnTo>
                  <a:pt x="413" y="493"/>
                </a:lnTo>
                <a:lnTo>
                  <a:pt x="380" y="511"/>
                </a:lnTo>
                <a:lnTo>
                  <a:pt x="345" y="525"/>
                </a:lnTo>
                <a:lnTo>
                  <a:pt x="308" y="533"/>
                </a:lnTo>
                <a:lnTo>
                  <a:pt x="269" y="536"/>
                </a:lnTo>
                <a:lnTo>
                  <a:pt x="246" y="535"/>
                </a:lnTo>
                <a:lnTo>
                  <a:pt x="223" y="532"/>
                </a:lnTo>
                <a:lnTo>
                  <a:pt x="223" y="1334"/>
                </a:lnTo>
                <a:lnTo>
                  <a:pt x="246" y="1331"/>
                </a:lnTo>
                <a:lnTo>
                  <a:pt x="269" y="1330"/>
                </a:lnTo>
                <a:lnTo>
                  <a:pt x="308" y="1333"/>
                </a:lnTo>
                <a:lnTo>
                  <a:pt x="345" y="1341"/>
                </a:lnTo>
                <a:lnTo>
                  <a:pt x="380" y="1354"/>
                </a:lnTo>
                <a:lnTo>
                  <a:pt x="413" y="1372"/>
                </a:lnTo>
                <a:lnTo>
                  <a:pt x="442" y="1395"/>
                </a:lnTo>
                <a:lnTo>
                  <a:pt x="468" y="1421"/>
                </a:lnTo>
                <a:lnTo>
                  <a:pt x="490" y="1450"/>
                </a:lnTo>
                <a:lnTo>
                  <a:pt x="509" y="1483"/>
                </a:lnTo>
                <a:lnTo>
                  <a:pt x="523" y="1518"/>
                </a:lnTo>
                <a:lnTo>
                  <a:pt x="531" y="1555"/>
                </a:lnTo>
                <a:lnTo>
                  <a:pt x="534" y="1594"/>
                </a:lnTo>
                <a:lnTo>
                  <a:pt x="533" y="1619"/>
                </a:lnTo>
                <a:lnTo>
                  <a:pt x="530" y="1643"/>
                </a:lnTo>
                <a:lnTo>
                  <a:pt x="2078" y="1643"/>
                </a:lnTo>
                <a:lnTo>
                  <a:pt x="2078" y="1866"/>
                </a:lnTo>
                <a:lnTo>
                  <a:pt x="261" y="1866"/>
                </a:lnTo>
                <a:lnTo>
                  <a:pt x="223" y="1863"/>
                </a:lnTo>
                <a:lnTo>
                  <a:pt x="186" y="1855"/>
                </a:lnTo>
                <a:lnTo>
                  <a:pt x="151" y="1842"/>
                </a:lnTo>
                <a:lnTo>
                  <a:pt x="119" y="1824"/>
                </a:lnTo>
                <a:lnTo>
                  <a:pt x="90" y="1801"/>
                </a:lnTo>
                <a:lnTo>
                  <a:pt x="65" y="1776"/>
                </a:lnTo>
                <a:lnTo>
                  <a:pt x="42" y="1747"/>
                </a:lnTo>
                <a:lnTo>
                  <a:pt x="24" y="1715"/>
                </a:lnTo>
                <a:lnTo>
                  <a:pt x="11" y="1680"/>
                </a:lnTo>
                <a:lnTo>
                  <a:pt x="3" y="1643"/>
                </a:lnTo>
                <a:lnTo>
                  <a:pt x="0" y="1605"/>
                </a:lnTo>
                <a:lnTo>
                  <a:pt x="0" y="261"/>
                </a:lnTo>
                <a:lnTo>
                  <a:pt x="3" y="223"/>
                </a:lnTo>
                <a:lnTo>
                  <a:pt x="11" y="186"/>
                </a:lnTo>
                <a:lnTo>
                  <a:pt x="24" y="151"/>
                </a:lnTo>
                <a:lnTo>
                  <a:pt x="42" y="119"/>
                </a:lnTo>
                <a:lnTo>
                  <a:pt x="65" y="90"/>
                </a:lnTo>
                <a:lnTo>
                  <a:pt x="90" y="65"/>
                </a:lnTo>
                <a:lnTo>
                  <a:pt x="119" y="42"/>
                </a:lnTo>
                <a:lnTo>
                  <a:pt x="151" y="24"/>
                </a:lnTo>
                <a:lnTo>
                  <a:pt x="186" y="11"/>
                </a:lnTo>
                <a:lnTo>
                  <a:pt x="223" y="3"/>
                </a:lnTo>
                <a:lnTo>
                  <a:pt x="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141"/>
          <p:cNvSpPr>
            <a:spLocks noEditPoints="1"/>
          </p:cNvSpPr>
          <p:nvPr/>
        </p:nvSpPr>
        <p:spPr bwMode="auto">
          <a:xfrm>
            <a:off x="3461333" y="4303565"/>
            <a:ext cx="582613" cy="414338"/>
          </a:xfrm>
          <a:custGeom>
            <a:avLst/>
            <a:gdLst>
              <a:gd name="T0" fmla="*/ 2097 w 3305"/>
              <a:gd name="T1" fmla="*/ 1531 h 2350"/>
              <a:gd name="T2" fmla="*/ 1993 w 3305"/>
              <a:gd name="T3" fmla="*/ 1689 h 2350"/>
              <a:gd name="T4" fmla="*/ 1835 w 3305"/>
              <a:gd name="T5" fmla="*/ 1585 h 2350"/>
              <a:gd name="T6" fmla="*/ 1939 w 3305"/>
              <a:gd name="T7" fmla="*/ 1426 h 2350"/>
              <a:gd name="T8" fmla="*/ 689 w 3305"/>
              <a:gd name="T9" fmla="*/ 1506 h 2350"/>
              <a:gd name="T10" fmla="*/ 618 w 3305"/>
              <a:gd name="T11" fmla="*/ 1681 h 2350"/>
              <a:gd name="T12" fmla="*/ 444 w 3305"/>
              <a:gd name="T13" fmla="*/ 1610 h 2350"/>
              <a:gd name="T14" fmla="*/ 515 w 3305"/>
              <a:gd name="T15" fmla="*/ 1434 h 2350"/>
              <a:gd name="T16" fmla="*/ 1238 w 3305"/>
              <a:gd name="T17" fmla="*/ 1215 h 2350"/>
              <a:gd name="T18" fmla="*/ 1101 w 3305"/>
              <a:gd name="T19" fmla="*/ 1385 h 2350"/>
              <a:gd name="T20" fmla="*/ 1157 w 3305"/>
              <a:gd name="T21" fmla="*/ 1557 h 2350"/>
              <a:gd name="T22" fmla="*/ 1327 w 3305"/>
              <a:gd name="T23" fmla="*/ 1671 h 2350"/>
              <a:gd name="T24" fmla="*/ 1254 w 3305"/>
              <a:gd name="T25" fmla="*/ 1744 h 2350"/>
              <a:gd name="T26" fmla="*/ 1184 w 3305"/>
              <a:gd name="T27" fmla="*/ 1658 h 2350"/>
              <a:gd name="T28" fmla="*/ 1107 w 3305"/>
              <a:gd name="T29" fmla="*/ 1772 h 2350"/>
              <a:gd name="T30" fmla="*/ 1240 w 3305"/>
              <a:gd name="T31" fmla="*/ 1909 h 2350"/>
              <a:gd name="T32" fmla="*/ 1322 w 3305"/>
              <a:gd name="T33" fmla="*/ 1905 h 2350"/>
              <a:gd name="T34" fmla="*/ 1440 w 3305"/>
              <a:gd name="T35" fmla="*/ 1757 h 2350"/>
              <a:gd name="T36" fmla="*/ 1414 w 3305"/>
              <a:gd name="T37" fmla="*/ 1581 h 2350"/>
              <a:gd name="T38" fmla="*/ 1227 w 3305"/>
              <a:gd name="T39" fmla="*/ 1462 h 2350"/>
              <a:gd name="T40" fmla="*/ 1274 w 3305"/>
              <a:gd name="T41" fmla="*/ 1374 h 2350"/>
              <a:gd name="T42" fmla="*/ 1340 w 3305"/>
              <a:gd name="T43" fmla="*/ 1453 h 2350"/>
              <a:gd name="T44" fmla="*/ 1433 w 3305"/>
              <a:gd name="T45" fmla="*/ 1358 h 2350"/>
              <a:gd name="T46" fmla="*/ 1320 w 3305"/>
              <a:gd name="T47" fmla="*/ 1207 h 2350"/>
              <a:gd name="T48" fmla="*/ 1418 w 3305"/>
              <a:gd name="T49" fmla="*/ 1101 h 2350"/>
              <a:gd name="T50" fmla="*/ 1705 w 3305"/>
              <a:gd name="T51" fmla="*/ 1359 h 2350"/>
              <a:gd name="T52" fmla="*/ 1705 w 3305"/>
              <a:gd name="T53" fmla="*/ 1757 h 2350"/>
              <a:gd name="T54" fmla="*/ 1418 w 3305"/>
              <a:gd name="T55" fmla="*/ 2015 h 2350"/>
              <a:gd name="T56" fmla="*/ 1024 w 3305"/>
              <a:gd name="T57" fmla="*/ 1974 h 2350"/>
              <a:gd name="T58" fmla="*/ 797 w 3305"/>
              <a:gd name="T59" fmla="*/ 1661 h 2350"/>
              <a:gd name="T60" fmla="*/ 878 w 3305"/>
              <a:gd name="T61" fmla="*/ 1273 h 2350"/>
              <a:gd name="T62" fmla="*/ 1214 w 3305"/>
              <a:gd name="T63" fmla="*/ 1078 h 2350"/>
              <a:gd name="T64" fmla="*/ 424 w 3305"/>
              <a:gd name="T65" fmla="*/ 1144 h 2350"/>
              <a:gd name="T66" fmla="*/ 188 w 3305"/>
              <a:gd name="T67" fmla="*/ 1229 h 2350"/>
              <a:gd name="T68" fmla="*/ 401 w 3305"/>
              <a:gd name="T69" fmla="*/ 1975 h 2350"/>
              <a:gd name="T70" fmla="*/ 2098 w 3305"/>
              <a:gd name="T71" fmla="*/ 2141 h 2350"/>
              <a:gd name="T72" fmla="*/ 2218 w 3305"/>
              <a:gd name="T73" fmla="*/ 1921 h 2350"/>
              <a:gd name="T74" fmla="*/ 2321 w 3305"/>
              <a:gd name="T75" fmla="*/ 1223 h 2350"/>
              <a:gd name="T76" fmla="*/ 2109 w 3305"/>
              <a:gd name="T77" fmla="*/ 1069 h 2350"/>
              <a:gd name="T78" fmla="*/ 2419 w 3305"/>
              <a:gd name="T79" fmla="*/ 772 h 2350"/>
              <a:gd name="T80" fmla="*/ 2548 w 3305"/>
              <a:gd name="T81" fmla="*/ 928 h 2350"/>
              <a:gd name="T82" fmla="*/ 2446 w 3305"/>
              <a:gd name="T83" fmla="*/ 2340 h 2350"/>
              <a:gd name="T84" fmla="*/ 37 w 3305"/>
              <a:gd name="T85" fmla="*/ 2294 h 2350"/>
              <a:gd name="T86" fmla="*/ 21 w 3305"/>
              <a:gd name="T87" fmla="*/ 847 h 2350"/>
              <a:gd name="T88" fmla="*/ 2706 w 3305"/>
              <a:gd name="T89" fmla="*/ 385 h 2350"/>
              <a:gd name="T90" fmla="*/ 2915 w 3305"/>
              <a:gd name="T91" fmla="*/ 536 h 2350"/>
              <a:gd name="T92" fmla="*/ 2884 w 3305"/>
              <a:gd name="T93" fmla="*/ 1853 h 2350"/>
              <a:gd name="T94" fmla="*/ 2756 w 3305"/>
              <a:gd name="T95" fmla="*/ 1832 h 2350"/>
              <a:gd name="T96" fmla="*/ 2700 w 3305"/>
              <a:gd name="T97" fmla="*/ 596 h 2350"/>
              <a:gd name="T98" fmla="*/ 496 w 3305"/>
              <a:gd name="T99" fmla="*/ 543 h 2350"/>
              <a:gd name="T100" fmla="*/ 500 w 3305"/>
              <a:gd name="T101" fmla="*/ 413 h 2350"/>
              <a:gd name="T102" fmla="*/ 3121 w 3305"/>
              <a:gd name="T103" fmla="*/ 3 h 2350"/>
              <a:gd name="T104" fmla="*/ 3302 w 3305"/>
              <a:gd name="T105" fmla="*/ 184 h 2350"/>
              <a:gd name="T106" fmla="*/ 3248 w 3305"/>
              <a:gd name="T107" fmla="*/ 1478 h 2350"/>
              <a:gd name="T108" fmla="*/ 3125 w 3305"/>
              <a:gd name="T109" fmla="*/ 1432 h 2350"/>
              <a:gd name="T110" fmla="*/ 3060 w 3305"/>
              <a:gd name="T111" fmla="*/ 199 h 2350"/>
              <a:gd name="T112" fmla="*/ 864 w 3305"/>
              <a:gd name="T113" fmla="*/ 144 h 2350"/>
              <a:gd name="T114" fmla="*/ 894 w 3305"/>
              <a:gd name="T115" fmla="*/ 17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05" h="2350">
                <a:moveTo>
                  <a:pt x="1966" y="1424"/>
                </a:moveTo>
                <a:lnTo>
                  <a:pt x="1993" y="1426"/>
                </a:lnTo>
                <a:lnTo>
                  <a:pt x="2018" y="1434"/>
                </a:lnTo>
                <a:lnTo>
                  <a:pt x="2040" y="1446"/>
                </a:lnTo>
                <a:lnTo>
                  <a:pt x="2060" y="1463"/>
                </a:lnTo>
                <a:lnTo>
                  <a:pt x="2077" y="1483"/>
                </a:lnTo>
                <a:lnTo>
                  <a:pt x="2089" y="1506"/>
                </a:lnTo>
                <a:lnTo>
                  <a:pt x="2097" y="1531"/>
                </a:lnTo>
                <a:lnTo>
                  <a:pt x="2100" y="1558"/>
                </a:lnTo>
                <a:lnTo>
                  <a:pt x="2097" y="1585"/>
                </a:lnTo>
                <a:lnTo>
                  <a:pt x="2089" y="1610"/>
                </a:lnTo>
                <a:lnTo>
                  <a:pt x="2077" y="1632"/>
                </a:lnTo>
                <a:lnTo>
                  <a:pt x="2060" y="1652"/>
                </a:lnTo>
                <a:lnTo>
                  <a:pt x="2040" y="1668"/>
                </a:lnTo>
                <a:lnTo>
                  <a:pt x="2018" y="1681"/>
                </a:lnTo>
                <a:lnTo>
                  <a:pt x="1993" y="1689"/>
                </a:lnTo>
                <a:lnTo>
                  <a:pt x="1966" y="1692"/>
                </a:lnTo>
                <a:lnTo>
                  <a:pt x="1939" y="1689"/>
                </a:lnTo>
                <a:lnTo>
                  <a:pt x="1914" y="1681"/>
                </a:lnTo>
                <a:lnTo>
                  <a:pt x="1891" y="1668"/>
                </a:lnTo>
                <a:lnTo>
                  <a:pt x="1872" y="1652"/>
                </a:lnTo>
                <a:lnTo>
                  <a:pt x="1855" y="1632"/>
                </a:lnTo>
                <a:lnTo>
                  <a:pt x="1843" y="1610"/>
                </a:lnTo>
                <a:lnTo>
                  <a:pt x="1835" y="1585"/>
                </a:lnTo>
                <a:lnTo>
                  <a:pt x="1833" y="1558"/>
                </a:lnTo>
                <a:lnTo>
                  <a:pt x="1835" y="1531"/>
                </a:lnTo>
                <a:lnTo>
                  <a:pt x="1843" y="1506"/>
                </a:lnTo>
                <a:lnTo>
                  <a:pt x="1855" y="1483"/>
                </a:lnTo>
                <a:lnTo>
                  <a:pt x="1872" y="1463"/>
                </a:lnTo>
                <a:lnTo>
                  <a:pt x="1891" y="1446"/>
                </a:lnTo>
                <a:lnTo>
                  <a:pt x="1914" y="1434"/>
                </a:lnTo>
                <a:lnTo>
                  <a:pt x="1939" y="1426"/>
                </a:lnTo>
                <a:lnTo>
                  <a:pt x="1966" y="1424"/>
                </a:lnTo>
                <a:close/>
                <a:moveTo>
                  <a:pt x="566" y="1424"/>
                </a:moveTo>
                <a:lnTo>
                  <a:pt x="593" y="1426"/>
                </a:lnTo>
                <a:lnTo>
                  <a:pt x="618" y="1434"/>
                </a:lnTo>
                <a:lnTo>
                  <a:pt x="641" y="1446"/>
                </a:lnTo>
                <a:lnTo>
                  <a:pt x="661" y="1463"/>
                </a:lnTo>
                <a:lnTo>
                  <a:pt x="677" y="1483"/>
                </a:lnTo>
                <a:lnTo>
                  <a:pt x="689" y="1506"/>
                </a:lnTo>
                <a:lnTo>
                  <a:pt x="698" y="1531"/>
                </a:lnTo>
                <a:lnTo>
                  <a:pt x="700" y="1558"/>
                </a:lnTo>
                <a:lnTo>
                  <a:pt x="698" y="1585"/>
                </a:lnTo>
                <a:lnTo>
                  <a:pt x="689" y="1610"/>
                </a:lnTo>
                <a:lnTo>
                  <a:pt x="677" y="1632"/>
                </a:lnTo>
                <a:lnTo>
                  <a:pt x="661" y="1652"/>
                </a:lnTo>
                <a:lnTo>
                  <a:pt x="641" y="1668"/>
                </a:lnTo>
                <a:lnTo>
                  <a:pt x="618" y="1681"/>
                </a:lnTo>
                <a:lnTo>
                  <a:pt x="593" y="1689"/>
                </a:lnTo>
                <a:lnTo>
                  <a:pt x="566" y="1692"/>
                </a:lnTo>
                <a:lnTo>
                  <a:pt x="540" y="1689"/>
                </a:lnTo>
                <a:lnTo>
                  <a:pt x="515" y="1681"/>
                </a:lnTo>
                <a:lnTo>
                  <a:pt x="492" y="1668"/>
                </a:lnTo>
                <a:lnTo>
                  <a:pt x="472" y="1652"/>
                </a:lnTo>
                <a:lnTo>
                  <a:pt x="456" y="1632"/>
                </a:lnTo>
                <a:lnTo>
                  <a:pt x="444" y="1610"/>
                </a:lnTo>
                <a:lnTo>
                  <a:pt x="436" y="1585"/>
                </a:lnTo>
                <a:lnTo>
                  <a:pt x="433" y="1558"/>
                </a:lnTo>
                <a:lnTo>
                  <a:pt x="436" y="1531"/>
                </a:lnTo>
                <a:lnTo>
                  <a:pt x="444" y="1506"/>
                </a:lnTo>
                <a:lnTo>
                  <a:pt x="456" y="1483"/>
                </a:lnTo>
                <a:lnTo>
                  <a:pt x="472" y="1463"/>
                </a:lnTo>
                <a:lnTo>
                  <a:pt x="492" y="1446"/>
                </a:lnTo>
                <a:lnTo>
                  <a:pt x="515" y="1434"/>
                </a:lnTo>
                <a:lnTo>
                  <a:pt x="540" y="1426"/>
                </a:lnTo>
                <a:lnTo>
                  <a:pt x="566" y="1424"/>
                </a:lnTo>
                <a:close/>
                <a:moveTo>
                  <a:pt x="1253" y="1201"/>
                </a:moveTo>
                <a:lnTo>
                  <a:pt x="1249" y="1201"/>
                </a:lnTo>
                <a:lnTo>
                  <a:pt x="1245" y="1204"/>
                </a:lnTo>
                <a:lnTo>
                  <a:pt x="1240" y="1207"/>
                </a:lnTo>
                <a:lnTo>
                  <a:pt x="1238" y="1211"/>
                </a:lnTo>
                <a:lnTo>
                  <a:pt x="1238" y="1215"/>
                </a:lnTo>
                <a:lnTo>
                  <a:pt x="1238" y="1282"/>
                </a:lnTo>
                <a:lnTo>
                  <a:pt x="1208" y="1288"/>
                </a:lnTo>
                <a:lnTo>
                  <a:pt x="1181" y="1298"/>
                </a:lnTo>
                <a:lnTo>
                  <a:pt x="1157" y="1311"/>
                </a:lnTo>
                <a:lnTo>
                  <a:pt x="1136" y="1328"/>
                </a:lnTo>
                <a:lnTo>
                  <a:pt x="1121" y="1345"/>
                </a:lnTo>
                <a:lnTo>
                  <a:pt x="1109" y="1364"/>
                </a:lnTo>
                <a:lnTo>
                  <a:pt x="1101" y="1385"/>
                </a:lnTo>
                <a:lnTo>
                  <a:pt x="1095" y="1408"/>
                </a:lnTo>
                <a:lnTo>
                  <a:pt x="1094" y="1432"/>
                </a:lnTo>
                <a:lnTo>
                  <a:pt x="1095" y="1458"/>
                </a:lnTo>
                <a:lnTo>
                  <a:pt x="1100" y="1483"/>
                </a:lnTo>
                <a:lnTo>
                  <a:pt x="1108" y="1505"/>
                </a:lnTo>
                <a:lnTo>
                  <a:pt x="1120" y="1523"/>
                </a:lnTo>
                <a:lnTo>
                  <a:pt x="1134" y="1539"/>
                </a:lnTo>
                <a:lnTo>
                  <a:pt x="1157" y="1557"/>
                </a:lnTo>
                <a:lnTo>
                  <a:pt x="1187" y="1575"/>
                </a:lnTo>
                <a:lnTo>
                  <a:pt x="1222" y="1593"/>
                </a:lnTo>
                <a:lnTo>
                  <a:pt x="1264" y="1610"/>
                </a:lnTo>
                <a:lnTo>
                  <a:pt x="1286" y="1621"/>
                </a:lnTo>
                <a:lnTo>
                  <a:pt x="1303" y="1632"/>
                </a:lnTo>
                <a:lnTo>
                  <a:pt x="1315" y="1642"/>
                </a:lnTo>
                <a:lnTo>
                  <a:pt x="1323" y="1655"/>
                </a:lnTo>
                <a:lnTo>
                  <a:pt x="1327" y="1671"/>
                </a:lnTo>
                <a:lnTo>
                  <a:pt x="1329" y="1689"/>
                </a:lnTo>
                <a:lnTo>
                  <a:pt x="1327" y="1705"/>
                </a:lnTo>
                <a:lnTo>
                  <a:pt x="1323" y="1719"/>
                </a:lnTo>
                <a:lnTo>
                  <a:pt x="1315" y="1730"/>
                </a:lnTo>
                <a:lnTo>
                  <a:pt x="1304" y="1739"/>
                </a:lnTo>
                <a:lnTo>
                  <a:pt x="1291" y="1744"/>
                </a:lnTo>
                <a:lnTo>
                  <a:pt x="1274" y="1746"/>
                </a:lnTo>
                <a:lnTo>
                  <a:pt x="1254" y="1744"/>
                </a:lnTo>
                <a:lnTo>
                  <a:pt x="1236" y="1737"/>
                </a:lnTo>
                <a:lnTo>
                  <a:pt x="1221" y="1726"/>
                </a:lnTo>
                <a:lnTo>
                  <a:pt x="1211" y="1712"/>
                </a:lnTo>
                <a:lnTo>
                  <a:pt x="1205" y="1695"/>
                </a:lnTo>
                <a:lnTo>
                  <a:pt x="1201" y="1674"/>
                </a:lnTo>
                <a:lnTo>
                  <a:pt x="1198" y="1665"/>
                </a:lnTo>
                <a:lnTo>
                  <a:pt x="1192" y="1660"/>
                </a:lnTo>
                <a:lnTo>
                  <a:pt x="1184" y="1658"/>
                </a:lnTo>
                <a:lnTo>
                  <a:pt x="1094" y="1659"/>
                </a:lnTo>
                <a:lnTo>
                  <a:pt x="1085" y="1662"/>
                </a:lnTo>
                <a:lnTo>
                  <a:pt x="1079" y="1668"/>
                </a:lnTo>
                <a:lnTo>
                  <a:pt x="1076" y="1678"/>
                </a:lnTo>
                <a:lnTo>
                  <a:pt x="1079" y="1705"/>
                </a:lnTo>
                <a:lnTo>
                  <a:pt x="1085" y="1730"/>
                </a:lnTo>
                <a:lnTo>
                  <a:pt x="1094" y="1752"/>
                </a:lnTo>
                <a:lnTo>
                  <a:pt x="1107" y="1772"/>
                </a:lnTo>
                <a:lnTo>
                  <a:pt x="1122" y="1788"/>
                </a:lnTo>
                <a:lnTo>
                  <a:pt x="1147" y="1807"/>
                </a:lnTo>
                <a:lnTo>
                  <a:pt x="1174" y="1822"/>
                </a:lnTo>
                <a:lnTo>
                  <a:pt x="1205" y="1832"/>
                </a:lnTo>
                <a:lnTo>
                  <a:pt x="1238" y="1838"/>
                </a:lnTo>
                <a:lnTo>
                  <a:pt x="1238" y="1901"/>
                </a:lnTo>
                <a:lnTo>
                  <a:pt x="1238" y="1905"/>
                </a:lnTo>
                <a:lnTo>
                  <a:pt x="1240" y="1909"/>
                </a:lnTo>
                <a:lnTo>
                  <a:pt x="1245" y="1913"/>
                </a:lnTo>
                <a:lnTo>
                  <a:pt x="1249" y="1915"/>
                </a:lnTo>
                <a:lnTo>
                  <a:pt x="1253" y="1916"/>
                </a:lnTo>
                <a:lnTo>
                  <a:pt x="1308" y="1916"/>
                </a:lnTo>
                <a:lnTo>
                  <a:pt x="1313" y="1915"/>
                </a:lnTo>
                <a:lnTo>
                  <a:pt x="1317" y="1913"/>
                </a:lnTo>
                <a:lnTo>
                  <a:pt x="1320" y="1909"/>
                </a:lnTo>
                <a:lnTo>
                  <a:pt x="1322" y="1905"/>
                </a:lnTo>
                <a:lnTo>
                  <a:pt x="1323" y="1901"/>
                </a:lnTo>
                <a:lnTo>
                  <a:pt x="1323" y="1836"/>
                </a:lnTo>
                <a:lnTo>
                  <a:pt x="1349" y="1830"/>
                </a:lnTo>
                <a:lnTo>
                  <a:pt x="1373" y="1820"/>
                </a:lnTo>
                <a:lnTo>
                  <a:pt x="1395" y="1808"/>
                </a:lnTo>
                <a:lnTo>
                  <a:pt x="1413" y="1792"/>
                </a:lnTo>
                <a:lnTo>
                  <a:pt x="1428" y="1776"/>
                </a:lnTo>
                <a:lnTo>
                  <a:pt x="1440" y="1757"/>
                </a:lnTo>
                <a:lnTo>
                  <a:pt x="1448" y="1736"/>
                </a:lnTo>
                <a:lnTo>
                  <a:pt x="1453" y="1713"/>
                </a:lnTo>
                <a:lnTo>
                  <a:pt x="1455" y="1688"/>
                </a:lnTo>
                <a:lnTo>
                  <a:pt x="1453" y="1660"/>
                </a:lnTo>
                <a:lnTo>
                  <a:pt x="1448" y="1637"/>
                </a:lnTo>
                <a:lnTo>
                  <a:pt x="1440" y="1616"/>
                </a:lnTo>
                <a:lnTo>
                  <a:pt x="1429" y="1597"/>
                </a:lnTo>
                <a:lnTo>
                  <a:pt x="1414" y="1581"/>
                </a:lnTo>
                <a:lnTo>
                  <a:pt x="1391" y="1563"/>
                </a:lnTo>
                <a:lnTo>
                  <a:pt x="1362" y="1545"/>
                </a:lnTo>
                <a:lnTo>
                  <a:pt x="1327" y="1526"/>
                </a:lnTo>
                <a:lnTo>
                  <a:pt x="1287" y="1507"/>
                </a:lnTo>
                <a:lnTo>
                  <a:pt x="1264" y="1496"/>
                </a:lnTo>
                <a:lnTo>
                  <a:pt x="1247" y="1486"/>
                </a:lnTo>
                <a:lnTo>
                  <a:pt x="1234" y="1475"/>
                </a:lnTo>
                <a:lnTo>
                  <a:pt x="1227" y="1462"/>
                </a:lnTo>
                <a:lnTo>
                  <a:pt x="1222" y="1448"/>
                </a:lnTo>
                <a:lnTo>
                  <a:pt x="1221" y="1433"/>
                </a:lnTo>
                <a:lnTo>
                  <a:pt x="1222" y="1417"/>
                </a:lnTo>
                <a:lnTo>
                  <a:pt x="1226" y="1403"/>
                </a:lnTo>
                <a:lnTo>
                  <a:pt x="1234" y="1391"/>
                </a:lnTo>
                <a:lnTo>
                  <a:pt x="1245" y="1382"/>
                </a:lnTo>
                <a:lnTo>
                  <a:pt x="1258" y="1376"/>
                </a:lnTo>
                <a:lnTo>
                  <a:pt x="1274" y="1374"/>
                </a:lnTo>
                <a:lnTo>
                  <a:pt x="1290" y="1377"/>
                </a:lnTo>
                <a:lnTo>
                  <a:pt x="1304" y="1383"/>
                </a:lnTo>
                <a:lnTo>
                  <a:pt x="1316" y="1395"/>
                </a:lnTo>
                <a:lnTo>
                  <a:pt x="1323" y="1407"/>
                </a:lnTo>
                <a:lnTo>
                  <a:pt x="1328" y="1422"/>
                </a:lnTo>
                <a:lnTo>
                  <a:pt x="1330" y="1440"/>
                </a:lnTo>
                <a:lnTo>
                  <a:pt x="1333" y="1448"/>
                </a:lnTo>
                <a:lnTo>
                  <a:pt x="1340" y="1453"/>
                </a:lnTo>
                <a:lnTo>
                  <a:pt x="1348" y="1455"/>
                </a:lnTo>
                <a:lnTo>
                  <a:pt x="1438" y="1454"/>
                </a:lnTo>
                <a:lnTo>
                  <a:pt x="1447" y="1452"/>
                </a:lnTo>
                <a:lnTo>
                  <a:pt x="1453" y="1445"/>
                </a:lnTo>
                <a:lnTo>
                  <a:pt x="1455" y="1436"/>
                </a:lnTo>
                <a:lnTo>
                  <a:pt x="1451" y="1408"/>
                </a:lnTo>
                <a:lnTo>
                  <a:pt x="1444" y="1382"/>
                </a:lnTo>
                <a:lnTo>
                  <a:pt x="1433" y="1358"/>
                </a:lnTo>
                <a:lnTo>
                  <a:pt x="1417" y="1337"/>
                </a:lnTo>
                <a:lnTo>
                  <a:pt x="1398" y="1318"/>
                </a:lnTo>
                <a:lnTo>
                  <a:pt x="1376" y="1303"/>
                </a:lnTo>
                <a:lnTo>
                  <a:pt x="1351" y="1292"/>
                </a:lnTo>
                <a:lnTo>
                  <a:pt x="1323" y="1284"/>
                </a:lnTo>
                <a:lnTo>
                  <a:pt x="1323" y="1215"/>
                </a:lnTo>
                <a:lnTo>
                  <a:pt x="1322" y="1211"/>
                </a:lnTo>
                <a:lnTo>
                  <a:pt x="1320" y="1207"/>
                </a:lnTo>
                <a:lnTo>
                  <a:pt x="1317" y="1204"/>
                </a:lnTo>
                <a:lnTo>
                  <a:pt x="1313" y="1201"/>
                </a:lnTo>
                <a:lnTo>
                  <a:pt x="1308" y="1201"/>
                </a:lnTo>
                <a:lnTo>
                  <a:pt x="1253" y="1201"/>
                </a:lnTo>
                <a:close/>
                <a:moveTo>
                  <a:pt x="1267" y="1075"/>
                </a:moveTo>
                <a:lnTo>
                  <a:pt x="1319" y="1078"/>
                </a:lnTo>
                <a:lnTo>
                  <a:pt x="1370" y="1087"/>
                </a:lnTo>
                <a:lnTo>
                  <a:pt x="1418" y="1101"/>
                </a:lnTo>
                <a:lnTo>
                  <a:pt x="1465" y="1119"/>
                </a:lnTo>
                <a:lnTo>
                  <a:pt x="1509" y="1142"/>
                </a:lnTo>
                <a:lnTo>
                  <a:pt x="1551" y="1169"/>
                </a:lnTo>
                <a:lnTo>
                  <a:pt x="1589" y="1200"/>
                </a:lnTo>
                <a:lnTo>
                  <a:pt x="1624" y="1235"/>
                </a:lnTo>
                <a:lnTo>
                  <a:pt x="1655" y="1273"/>
                </a:lnTo>
                <a:lnTo>
                  <a:pt x="1682" y="1315"/>
                </a:lnTo>
                <a:lnTo>
                  <a:pt x="1705" y="1359"/>
                </a:lnTo>
                <a:lnTo>
                  <a:pt x="1723" y="1405"/>
                </a:lnTo>
                <a:lnTo>
                  <a:pt x="1736" y="1454"/>
                </a:lnTo>
                <a:lnTo>
                  <a:pt x="1745" y="1506"/>
                </a:lnTo>
                <a:lnTo>
                  <a:pt x="1747" y="1558"/>
                </a:lnTo>
                <a:lnTo>
                  <a:pt x="1745" y="1610"/>
                </a:lnTo>
                <a:lnTo>
                  <a:pt x="1736" y="1661"/>
                </a:lnTo>
                <a:lnTo>
                  <a:pt x="1723" y="1710"/>
                </a:lnTo>
                <a:lnTo>
                  <a:pt x="1705" y="1757"/>
                </a:lnTo>
                <a:lnTo>
                  <a:pt x="1682" y="1801"/>
                </a:lnTo>
                <a:lnTo>
                  <a:pt x="1655" y="1842"/>
                </a:lnTo>
                <a:lnTo>
                  <a:pt x="1624" y="1881"/>
                </a:lnTo>
                <a:lnTo>
                  <a:pt x="1589" y="1916"/>
                </a:lnTo>
                <a:lnTo>
                  <a:pt x="1551" y="1947"/>
                </a:lnTo>
                <a:lnTo>
                  <a:pt x="1509" y="1974"/>
                </a:lnTo>
                <a:lnTo>
                  <a:pt x="1465" y="1996"/>
                </a:lnTo>
                <a:lnTo>
                  <a:pt x="1418" y="2015"/>
                </a:lnTo>
                <a:lnTo>
                  <a:pt x="1370" y="2028"/>
                </a:lnTo>
                <a:lnTo>
                  <a:pt x="1319" y="2036"/>
                </a:lnTo>
                <a:lnTo>
                  <a:pt x="1267" y="2039"/>
                </a:lnTo>
                <a:lnTo>
                  <a:pt x="1214" y="2036"/>
                </a:lnTo>
                <a:lnTo>
                  <a:pt x="1163" y="2028"/>
                </a:lnTo>
                <a:lnTo>
                  <a:pt x="1114" y="2015"/>
                </a:lnTo>
                <a:lnTo>
                  <a:pt x="1068" y="1996"/>
                </a:lnTo>
                <a:lnTo>
                  <a:pt x="1024" y="1974"/>
                </a:lnTo>
                <a:lnTo>
                  <a:pt x="983" y="1947"/>
                </a:lnTo>
                <a:lnTo>
                  <a:pt x="944" y="1916"/>
                </a:lnTo>
                <a:lnTo>
                  <a:pt x="909" y="1881"/>
                </a:lnTo>
                <a:lnTo>
                  <a:pt x="878" y="1842"/>
                </a:lnTo>
                <a:lnTo>
                  <a:pt x="851" y="1801"/>
                </a:lnTo>
                <a:lnTo>
                  <a:pt x="828" y="1757"/>
                </a:lnTo>
                <a:lnTo>
                  <a:pt x="810" y="1710"/>
                </a:lnTo>
                <a:lnTo>
                  <a:pt x="797" y="1661"/>
                </a:lnTo>
                <a:lnTo>
                  <a:pt x="788" y="1610"/>
                </a:lnTo>
                <a:lnTo>
                  <a:pt x="786" y="1558"/>
                </a:lnTo>
                <a:lnTo>
                  <a:pt x="788" y="1506"/>
                </a:lnTo>
                <a:lnTo>
                  <a:pt x="797" y="1454"/>
                </a:lnTo>
                <a:lnTo>
                  <a:pt x="810" y="1405"/>
                </a:lnTo>
                <a:lnTo>
                  <a:pt x="828" y="1359"/>
                </a:lnTo>
                <a:lnTo>
                  <a:pt x="851" y="1315"/>
                </a:lnTo>
                <a:lnTo>
                  <a:pt x="878" y="1273"/>
                </a:lnTo>
                <a:lnTo>
                  <a:pt x="909" y="1235"/>
                </a:lnTo>
                <a:lnTo>
                  <a:pt x="944" y="1200"/>
                </a:lnTo>
                <a:lnTo>
                  <a:pt x="983" y="1169"/>
                </a:lnTo>
                <a:lnTo>
                  <a:pt x="1024" y="1142"/>
                </a:lnTo>
                <a:lnTo>
                  <a:pt x="1068" y="1119"/>
                </a:lnTo>
                <a:lnTo>
                  <a:pt x="1114" y="1101"/>
                </a:lnTo>
                <a:lnTo>
                  <a:pt x="1163" y="1087"/>
                </a:lnTo>
                <a:lnTo>
                  <a:pt x="1214" y="1078"/>
                </a:lnTo>
                <a:lnTo>
                  <a:pt x="1267" y="1075"/>
                </a:lnTo>
                <a:close/>
                <a:moveTo>
                  <a:pt x="460" y="958"/>
                </a:moveTo>
                <a:lnTo>
                  <a:pt x="465" y="985"/>
                </a:lnTo>
                <a:lnTo>
                  <a:pt x="467" y="1012"/>
                </a:lnTo>
                <a:lnTo>
                  <a:pt x="464" y="1048"/>
                </a:lnTo>
                <a:lnTo>
                  <a:pt x="456" y="1083"/>
                </a:lnTo>
                <a:lnTo>
                  <a:pt x="442" y="1115"/>
                </a:lnTo>
                <a:lnTo>
                  <a:pt x="424" y="1144"/>
                </a:lnTo>
                <a:lnTo>
                  <a:pt x="401" y="1170"/>
                </a:lnTo>
                <a:lnTo>
                  <a:pt x="375" y="1193"/>
                </a:lnTo>
                <a:lnTo>
                  <a:pt x="346" y="1211"/>
                </a:lnTo>
                <a:lnTo>
                  <a:pt x="314" y="1224"/>
                </a:lnTo>
                <a:lnTo>
                  <a:pt x="279" y="1233"/>
                </a:lnTo>
                <a:lnTo>
                  <a:pt x="243" y="1236"/>
                </a:lnTo>
                <a:lnTo>
                  <a:pt x="215" y="1234"/>
                </a:lnTo>
                <a:lnTo>
                  <a:pt x="188" y="1229"/>
                </a:lnTo>
                <a:lnTo>
                  <a:pt x="188" y="1916"/>
                </a:lnTo>
                <a:lnTo>
                  <a:pt x="215" y="1911"/>
                </a:lnTo>
                <a:lnTo>
                  <a:pt x="243" y="1909"/>
                </a:lnTo>
                <a:lnTo>
                  <a:pt x="279" y="1912"/>
                </a:lnTo>
                <a:lnTo>
                  <a:pt x="314" y="1921"/>
                </a:lnTo>
                <a:lnTo>
                  <a:pt x="346" y="1934"/>
                </a:lnTo>
                <a:lnTo>
                  <a:pt x="375" y="1953"/>
                </a:lnTo>
                <a:lnTo>
                  <a:pt x="401" y="1975"/>
                </a:lnTo>
                <a:lnTo>
                  <a:pt x="424" y="2001"/>
                </a:lnTo>
                <a:lnTo>
                  <a:pt x="442" y="2030"/>
                </a:lnTo>
                <a:lnTo>
                  <a:pt x="456" y="2062"/>
                </a:lnTo>
                <a:lnTo>
                  <a:pt x="464" y="2097"/>
                </a:lnTo>
                <a:lnTo>
                  <a:pt x="467" y="2133"/>
                </a:lnTo>
                <a:lnTo>
                  <a:pt x="465" y="2161"/>
                </a:lnTo>
                <a:lnTo>
                  <a:pt x="2101" y="2161"/>
                </a:lnTo>
                <a:lnTo>
                  <a:pt x="2098" y="2141"/>
                </a:lnTo>
                <a:lnTo>
                  <a:pt x="2097" y="2120"/>
                </a:lnTo>
                <a:lnTo>
                  <a:pt x="2100" y="2084"/>
                </a:lnTo>
                <a:lnTo>
                  <a:pt x="2108" y="2048"/>
                </a:lnTo>
                <a:lnTo>
                  <a:pt x="2122" y="2017"/>
                </a:lnTo>
                <a:lnTo>
                  <a:pt x="2140" y="1987"/>
                </a:lnTo>
                <a:lnTo>
                  <a:pt x="2162" y="1961"/>
                </a:lnTo>
                <a:lnTo>
                  <a:pt x="2188" y="1939"/>
                </a:lnTo>
                <a:lnTo>
                  <a:pt x="2218" y="1921"/>
                </a:lnTo>
                <a:lnTo>
                  <a:pt x="2250" y="1907"/>
                </a:lnTo>
                <a:lnTo>
                  <a:pt x="2284" y="1899"/>
                </a:lnTo>
                <a:lnTo>
                  <a:pt x="2320" y="1896"/>
                </a:lnTo>
                <a:lnTo>
                  <a:pt x="2340" y="1897"/>
                </a:lnTo>
                <a:lnTo>
                  <a:pt x="2360" y="1899"/>
                </a:lnTo>
                <a:lnTo>
                  <a:pt x="2360" y="1220"/>
                </a:lnTo>
                <a:lnTo>
                  <a:pt x="2340" y="1222"/>
                </a:lnTo>
                <a:lnTo>
                  <a:pt x="2321" y="1223"/>
                </a:lnTo>
                <a:lnTo>
                  <a:pt x="2284" y="1220"/>
                </a:lnTo>
                <a:lnTo>
                  <a:pt x="2250" y="1212"/>
                </a:lnTo>
                <a:lnTo>
                  <a:pt x="2218" y="1198"/>
                </a:lnTo>
                <a:lnTo>
                  <a:pt x="2189" y="1180"/>
                </a:lnTo>
                <a:lnTo>
                  <a:pt x="2163" y="1158"/>
                </a:lnTo>
                <a:lnTo>
                  <a:pt x="2141" y="1132"/>
                </a:lnTo>
                <a:lnTo>
                  <a:pt x="2123" y="1102"/>
                </a:lnTo>
                <a:lnTo>
                  <a:pt x="2109" y="1069"/>
                </a:lnTo>
                <a:lnTo>
                  <a:pt x="2101" y="1035"/>
                </a:lnTo>
                <a:lnTo>
                  <a:pt x="2098" y="999"/>
                </a:lnTo>
                <a:lnTo>
                  <a:pt x="2099" y="978"/>
                </a:lnTo>
                <a:lnTo>
                  <a:pt x="2102" y="958"/>
                </a:lnTo>
                <a:lnTo>
                  <a:pt x="460" y="958"/>
                </a:lnTo>
                <a:close/>
                <a:moveTo>
                  <a:pt x="158" y="769"/>
                </a:moveTo>
                <a:lnTo>
                  <a:pt x="2391" y="769"/>
                </a:lnTo>
                <a:lnTo>
                  <a:pt x="2419" y="772"/>
                </a:lnTo>
                <a:lnTo>
                  <a:pt x="2446" y="779"/>
                </a:lnTo>
                <a:lnTo>
                  <a:pt x="2470" y="791"/>
                </a:lnTo>
                <a:lnTo>
                  <a:pt x="2492" y="806"/>
                </a:lnTo>
                <a:lnTo>
                  <a:pt x="2511" y="825"/>
                </a:lnTo>
                <a:lnTo>
                  <a:pt x="2527" y="847"/>
                </a:lnTo>
                <a:lnTo>
                  <a:pt x="2538" y="872"/>
                </a:lnTo>
                <a:lnTo>
                  <a:pt x="2546" y="899"/>
                </a:lnTo>
                <a:lnTo>
                  <a:pt x="2548" y="928"/>
                </a:lnTo>
                <a:lnTo>
                  <a:pt x="2548" y="2191"/>
                </a:lnTo>
                <a:lnTo>
                  <a:pt x="2546" y="2220"/>
                </a:lnTo>
                <a:lnTo>
                  <a:pt x="2539" y="2246"/>
                </a:lnTo>
                <a:lnTo>
                  <a:pt x="2527" y="2272"/>
                </a:lnTo>
                <a:lnTo>
                  <a:pt x="2511" y="2294"/>
                </a:lnTo>
                <a:lnTo>
                  <a:pt x="2493" y="2313"/>
                </a:lnTo>
                <a:lnTo>
                  <a:pt x="2471" y="2328"/>
                </a:lnTo>
                <a:lnTo>
                  <a:pt x="2446" y="2340"/>
                </a:lnTo>
                <a:lnTo>
                  <a:pt x="2419" y="2347"/>
                </a:lnTo>
                <a:lnTo>
                  <a:pt x="2391" y="2350"/>
                </a:lnTo>
                <a:lnTo>
                  <a:pt x="158" y="2350"/>
                </a:lnTo>
                <a:lnTo>
                  <a:pt x="129" y="2347"/>
                </a:lnTo>
                <a:lnTo>
                  <a:pt x="102" y="2340"/>
                </a:lnTo>
                <a:lnTo>
                  <a:pt x="78" y="2328"/>
                </a:lnTo>
                <a:lnTo>
                  <a:pt x="56" y="2313"/>
                </a:lnTo>
                <a:lnTo>
                  <a:pt x="37" y="2294"/>
                </a:lnTo>
                <a:lnTo>
                  <a:pt x="21" y="2272"/>
                </a:lnTo>
                <a:lnTo>
                  <a:pt x="10" y="2246"/>
                </a:lnTo>
                <a:lnTo>
                  <a:pt x="3" y="2220"/>
                </a:lnTo>
                <a:lnTo>
                  <a:pt x="0" y="2191"/>
                </a:lnTo>
                <a:lnTo>
                  <a:pt x="0" y="928"/>
                </a:lnTo>
                <a:lnTo>
                  <a:pt x="3" y="899"/>
                </a:lnTo>
                <a:lnTo>
                  <a:pt x="10" y="872"/>
                </a:lnTo>
                <a:lnTo>
                  <a:pt x="21" y="847"/>
                </a:lnTo>
                <a:lnTo>
                  <a:pt x="37" y="825"/>
                </a:lnTo>
                <a:lnTo>
                  <a:pt x="56" y="806"/>
                </a:lnTo>
                <a:lnTo>
                  <a:pt x="78" y="791"/>
                </a:lnTo>
                <a:lnTo>
                  <a:pt x="102" y="779"/>
                </a:lnTo>
                <a:lnTo>
                  <a:pt x="129" y="772"/>
                </a:lnTo>
                <a:lnTo>
                  <a:pt x="158" y="769"/>
                </a:lnTo>
                <a:close/>
                <a:moveTo>
                  <a:pt x="596" y="385"/>
                </a:moveTo>
                <a:lnTo>
                  <a:pt x="2706" y="385"/>
                </a:lnTo>
                <a:lnTo>
                  <a:pt x="2742" y="388"/>
                </a:lnTo>
                <a:lnTo>
                  <a:pt x="2775" y="396"/>
                </a:lnTo>
                <a:lnTo>
                  <a:pt x="2807" y="409"/>
                </a:lnTo>
                <a:lnTo>
                  <a:pt x="2835" y="427"/>
                </a:lnTo>
                <a:lnTo>
                  <a:pt x="2861" y="449"/>
                </a:lnTo>
                <a:lnTo>
                  <a:pt x="2883" y="475"/>
                </a:lnTo>
                <a:lnTo>
                  <a:pt x="2902" y="504"/>
                </a:lnTo>
                <a:lnTo>
                  <a:pt x="2915" y="536"/>
                </a:lnTo>
                <a:lnTo>
                  <a:pt x="2923" y="569"/>
                </a:lnTo>
                <a:lnTo>
                  <a:pt x="2926" y="605"/>
                </a:lnTo>
                <a:lnTo>
                  <a:pt x="2926" y="1745"/>
                </a:lnTo>
                <a:lnTo>
                  <a:pt x="2924" y="1776"/>
                </a:lnTo>
                <a:lnTo>
                  <a:pt x="2918" y="1806"/>
                </a:lnTo>
                <a:lnTo>
                  <a:pt x="2910" y="1825"/>
                </a:lnTo>
                <a:lnTo>
                  <a:pt x="2899" y="1841"/>
                </a:lnTo>
                <a:lnTo>
                  <a:pt x="2884" y="1853"/>
                </a:lnTo>
                <a:lnTo>
                  <a:pt x="2869" y="1862"/>
                </a:lnTo>
                <a:lnTo>
                  <a:pt x="2852" y="1868"/>
                </a:lnTo>
                <a:lnTo>
                  <a:pt x="2834" y="1870"/>
                </a:lnTo>
                <a:lnTo>
                  <a:pt x="2816" y="1869"/>
                </a:lnTo>
                <a:lnTo>
                  <a:pt x="2799" y="1863"/>
                </a:lnTo>
                <a:lnTo>
                  <a:pt x="2783" y="1856"/>
                </a:lnTo>
                <a:lnTo>
                  <a:pt x="2768" y="1846"/>
                </a:lnTo>
                <a:lnTo>
                  <a:pt x="2756" y="1832"/>
                </a:lnTo>
                <a:lnTo>
                  <a:pt x="2746" y="1816"/>
                </a:lnTo>
                <a:lnTo>
                  <a:pt x="2740" y="1798"/>
                </a:lnTo>
                <a:lnTo>
                  <a:pt x="2738" y="1777"/>
                </a:lnTo>
                <a:lnTo>
                  <a:pt x="2738" y="674"/>
                </a:lnTo>
                <a:lnTo>
                  <a:pt x="2735" y="651"/>
                </a:lnTo>
                <a:lnTo>
                  <a:pt x="2728" y="630"/>
                </a:lnTo>
                <a:lnTo>
                  <a:pt x="2716" y="612"/>
                </a:lnTo>
                <a:lnTo>
                  <a:pt x="2700" y="596"/>
                </a:lnTo>
                <a:lnTo>
                  <a:pt x="2681" y="584"/>
                </a:lnTo>
                <a:lnTo>
                  <a:pt x="2660" y="576"/>
                </a:lnTo>
                <a:lnTo>
                  <a:pt x="2637" y="574"/>
                </a:lnTo>
                <a:lnTo>
                  <a:pt x="564" y="574"/>
                </a:lnTo>
                <a:lnTo>
                  <a:pt x="543" y="572"/>
                </a:lnTo>
                <a:lnTo>
                  <a:pt x="525" y="565"/>
                </a:lnTo>
                <a:lnTo>
                  <a:pt x="509" y="556"/>
                </a:lnTo>
                <a:lnTo>
                  <a:pt x="496" y="543"/>
                </a:lnTo>
                <a:lnTo>
                  <a:pt x="485" y="529"/>
                </a:lnTo>
                <a:lnTo>
                  <a:pt x="478" y="512"/>
                </a:lnTo>
                <a:lnTo>
                  <a:pt x="473" y="495"/>
                </a:lnTo>
                <a:lnTo>
                  <a:pt x="472" y="476"/>
                </a:lnTo>
                <a:lnTo>
                  <a:pt x="474" y="459"/>
                </a:lnTo>
                <a:lnTo>
                  <a:pt x="479" y="442"/>
                </a:lnTo>
                <a:lnTo>
                  <a:pt x="488" y="426"/>
                </a:lnTo>
                <a:lnTo>
                  <a:pt x="500" y="413"/>
                </a:lnTo>
                <a:lnTo>
                  <a:pt x="516" y="402"/>
                </a:lnTo>
                <a:lnTo>
                  <a:pt x="535" y="394"/>
                </a:lnTo>
                <a:lnTo>
                  <a:pt x="555" y="389"/>
                </a:lnTo>
                <a:lnTo>
                  <a:pt x="575" y="386"/>
                </a:lnTo>
                <a:lnTo>
                  <a:pt x="596" y="385"/>
                </a:lnTo>
                <a:close/>
                <a:moveTo>
                  <a:pt x="976" y="0"/>
                </a:moveTo>
                <a:lnTo>
                  <a:pt x="3085" y="0"/>
                </a:lnTo>
                <a:lnTo>
                  <a:pt x="3121" y="3"/>
                </a:lnTo>
                <a:lnTo>
                  <a:pt x="3154" y="11"/>
                </a:lnTo>
                <a:lnTo>
                  <a:pt x="3187" y="25"/>
                </a:lnTo>
                <a:lnTo>
                  <a:pt x="3215" y="42"/>
                </a:lnTo>
                <a:lnTo>
                  <a:pt x="3241" y="64"/>
                </a:lnTo>
                <a:lnTo>
                  <a:pt x="3263" y="90"/>
                </a:lnTo>
                <a:lnTo>
                  <a:pt x="3280" y="119"/>
                </a:lnTo>
                <a:lnTo>
                  <a:pt x="3294" y="151"/>
                </a:lnTo>
                <a:lnTo>
                  <a:pt x="3302" y="184"/>
                </a:lnTo>
                <a:lnTo>
                  <a:pt x="3305" y="220"/>
                </a:lnTo>
                <a:lnTo>
                  <a:pt x="3305" y="1360"/>
                </a:lnTo>
                <a:lnTo>
                  <a:pt x="3303" y="1391"/>
                </a:lnTo>
                <a:lnTo>
                  <a:pt x="3296" y="1421"/>
                </a:lnTo>
                <a:lnTo>
                  <a:pt x="3288" y="1441"/>
                </a:lnTo>
                <a:lnTo>
                  <a:pt x="3277" y="1456"/>
                </a:lnTo>
                <a:lnTo>
                  <a:pt x="3263" y="1469"/>
                </a:lnTo>
                <a:lnTo>
                  <a:pt x="3248" y="1478"/>
                </a:lnTo>
                <a:lnTo>
                  <a:pt x="3231" y="1483"/>
                </a:lnTo>
                <a:lnTo>
                  <a:pt x="3214" y="1485"/>
                </a:lnTo>
                <a:lnTo>
                  <a:pt x="3196" y="1484"/>
                </a:lnTo>
                <a:lnTo>
                  <a:pt x="3178" y="1480"/>
                </a:lnTo>
                <a:lnTo>
                  <a:pt x="3161" y="1471"/>
                </a:lnTo>
                <a:lnTo>
                  <a:pt x="3147" y="1461"/>
                </a:lnTo>
                <a:lnTo>
                  <a:pt x="3134" y="1448"/>
                </a:lnTo>
                <a:lnTo>
                  <a:pt x="3125" y="1432"/>
                </a:lnTo>
                <a:lnTo>
                  <a:pt x="3118" y="1413"/>
                </a:lnTo>
                <a:lnTo>
                  <a:pt x="3116" y="1392"/>
                </a:lnTo>
                <a:lnTo>
                  <a:pt x="3116" y="289"/>
                </a:lnTo>
                <a:lnTo>
                  <a:pt x="3114" y="266"/>
                </a:lnTo>
                <a:lnTo>
                  <a:pt x="3106" y="245"/>
                </a:lnTo>
                <a:lnTo>
                  <a:pt x="3094" y="227"/>
                </a:lnTo>
                <a:lnTo>
                  <a:pt x="3078" y="211"/>
                </a:lnTo>
                <a:lnTo>
                  <a:pt x="3060" y="199"/>
                </a:lnTo>
                <a:lnTo>
                  <a:pt x="3039" y="192"/>
                </a:lnTo>
                <a:lnTo>
                  <a:pt x="3016" y="189"/>
                </a:lnTo>
                <a:lnTo>
                  <a:pt x="943" y="189"/>
                </a:lnTo>
                <a:lnTo>
                  <a:pt x="922" y="187"/>
                </a:lnTo>
                <a:lnTo>
                  <a:pt x="903" y="180"/>
                </a:lnTo>
                <a:lnTo>
                  <a:pt x="887" y="171"/>
                </a:lnTo>
                <a:lnTo>
                  <a:pt x="874" y="158"/>
                </a:lnTo>
                <a:lnTo>
                  <a:pt x="864" y="144"/>
                </a:lnTo>
                <a:lnTo>
                  <a:pt x="856" y="128"/>
                </a:lnTo>
                <a:lnTo>
                  <a:pt x="852" y="110"/>
                </a:lnTo>
                <a:lnTo>
                  <a:pt x="851" y="92"/>
                </a:lnTo>
                <a:lnTo>
                  <a:pt x="852" y="74"/>
                </a:lnTo>
                <a:lnTo>
                  <a:pt x="858" y="57"/>
                </a:lnTo>
                <a:lnTo>
                  <a:pt x="866" y="42"/>
                </a:lnTo>
                <a:lnTo>
                  <a:pt x="879" y="28"/>
                </a:lnTo>
                <a:lnTo>
                  <a:pt x="894" y="17"/>
                </a:lnTo>
                <a:lnTo>
                  <a:pt x="914" y="9"/>
                </a:lnTo>
                <a:lnTo>
                  <a:pt x="933" y="4"/>
                </a:lnTo>
                <a:lnTo>
                  <a:pt x="954" y="1"/>
                </a:lnTo>
                <a:lnTo>
                  <a:pt x="9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146"/>
          <p:cNvSpPr>
            <a:spLocks noEditPoints="1"/>
          </p:cNvSpPr>
          <p:nvPr/>
        </p:nvSpPr>
        <p:spPr bwMode="auto">
          <a:xfrm>
            <a:off x="4396827" y="4303565"/>
            <a:ext cx="582613" cy="414338"/>
          </a:xfrm>
          <a:custGeom>
            <a:avLst/>
            <a:gdLst>
              <a:gd name="T0" fmla="*/ 2077 w 3305"/>
              <a:gd name="T1" fmla="*/ 1483 h 2350"/>
              <a:gd name="T2" fmla="*/ 2077 w 3305"/>
              <a:gd name="T3" fmla="*/ 1632 h 2350"/>
              <a:gd name="T4" fmla="*/ 1939 w 3305"/>
              <a:gd name="T5" fmla="*/ 1689 h 2350"/>
              <a:gd name="T6" fmla="*/ 1835 w 3305"/>
              <a:gd name="T7" fmla="*/ 1585 h 2350"/>
              <a:gd name="T8" fmla="*/ 1891 w 3305"/>
              <a:gd name="T9" fmla="*/ 1446 h 2350"/>
              <a:gd name="T10" fmla="*/ 618 w 3305"/>
              <a:gd name="T11" fmla="*/ 1434 h 2350"/>
              <a:gd name="T12" fmla="*/ 700 w 3305"/>
              <a:gd name="T13" fmla="*/ 1558 h 2350"/>
              <a:gd name="T14" fmla="*/ 618 w 3305"/>
              <a:gd name="T15" fmla="*/ 1681 h 2350"/>
              <a:gd name="T16" fmla="*/ 472 w 3305"/>
              <a:gd name="T17" fmla="*/ 1652 h 2350"/>
              <a:gd name="T18" fmla="*/ 444 w 3305"/>
              <a:gd name="T19" fmla="*/ 1506 h 2350"/>
              <a:gd name="T20" fmla="*/ 566 w 3305"/>
              <a:gd name="T21" fmla="*/ 1424 h 2350"/>
              <a:gd name="T22" fmla="*/ 1084 w 3305"/>
              <a:gd name="T23" fmla="*/ 1347 h 2350"/>
              <a:gd name="T24" fmla="*/ 988 w 3305"/>
              <a:gd name="T25" fmla="*/ 1558 h 2350"/>
              <a:gd name="T26" fmla="*/ 1084 w 3305"/>
              <a:gd name="T27" fmla="*/ 1768 h 2350"/>
              <a:gd name="T28" fmla="*/ 1308 w 3305"/>
              <a:gd name="T29" fmla="*/ 1833 h 2350"/>
              <a:gd name="T30" fmla="*/ 1500 w 3305"/>
              <a:gd name="T31" fmla="*/ 1710 h 2350"/>
              <a:gd name="T32" fmla="*/ 1534 w 3305"/>
              <a:gd name="T33" fmla="*/ 1478 h 2350"/>
              <a:gd name="T34" fmla="*/ 1384 w 3305"/>
              <a:gd name="T35" fmla="*/ 1305 h 2350"/>
              <a:gd name="T36" fmla="*/ 1370 w 3305"/>
              <a:gd name="T37" fmla="*/ 1087 h 2350"/>
              <a:gd name="T38" fmla="*/ 1624 w 3305"/>
              <a:gd name="T39" fmla="*/ 1235 h 2350"/>
              <a:gd name="T40" fmla="*/ 1745 w 3305"/>
              <a:gd name="T41" fmla="*/ 1506 h 2350"/>
              <a:gd name="T42" fmla="*/ 1682 w 3305"/>
              <a:gd name="T43" fmla="*/ 1801 h 2350"/>
              <a:gd name="T44" fmla="*/ 1465 w 3305"/>
              <a:gd name="T45" fmla="*/ 1996 h 2350"/>
              <a:gd name="T46" fmla="*/ 1163 w 3305"/>
              <a:gd name="T47" fmla="*/ 2028 h 2350"/>
              <a:gd name="T48" fmla="*/ 909 w 3305"/>
              <a:gd name="T49" fmla="*/ 1881 h 2350"/>
              <a:gd name="T50" fmla="*/ 788 w 3305"/>
              <a:gd name="T51" fmla="*/ 1610 h 2350"/>
              <a:gd name="T52" fmla="*/ 851 w 3305"/>
              <a:gd name="T53" fmla="*/ 1315 h 2350"/>
              <a:gd name="T54" fmla="*/ 1068 w 3305"/>
              <a:gd name="T55" fmla="*/ 1119 h 2350"/>
              <a:gd name="T56" fmla="*/ 466 w 3305"/>
              <a:gd name="T57" fmla="*/ 984 h 2350"/>
              <a:gd name="T58" fmla="*/ 402 w 3305"/>
              <a:gd name="T59" fmla="*/ 1170 h 2350"/>
              <a:gd name="T60" fmla="*/ 216 w 3305"/>
              <a:gd name="T61" fmla="*/ 1234 h 2350"/>
              <a:gd name="T62" fmla="*/ 314 w 3305"/>
              <a:gd name="T63" fmla="*/ 1921 h 2350"/>
              <a:gd name="T64" fmla="*/ 456 w 3305"/>
              <a:gd name="T65" fmla="*/ 2062 h 2350"/>
              <a:gd name="T66" fmla="*/ 2099 w 3305"/>
              <a:gd name="T67" fmla="*/ 2141 h 2350"/>
              <a:gd name="T68" fmla="*/ 2163 w 3305"/>
              <a:gd name="T69" fmla="*/ 1961 h 2350"/>
              <a:gd name="T70" fmla="*/ 2340 w 3305"/>
              <a:gd name="T71" fmla="*/ 1897 h 2350"/>
              <a:gd name="T72" fmla="*/ 2250 w 3305"/>
              <a:gd name="T73" fmla="*/ 1212 h 2350"/>
              <a:gd name="T74" fmla="*/ 2109 w 3305"/>
              <a:gd name="T75" fmla="*/ 1069 h 2350"/>
              <a:gd name="T76" fmla="*/ 158 w 3305"/>
              <a:gd name="T77" fmla="*/ 769 h 2350"/>
              <a:gd name="T78" fmla="*/ 2511 w 3305"/>
              <a:gd name="T79" fmla="*/ 825 h 2350"/>
              <a:gd name="T80" fmla="*/ 2546 w 3305"/>
              <a:gd name="T81" fmla="*/ 2220 h 2350"/>
              <a:gd name="T82" fmla="*/ 2446 w 3305"/>
              <a:gd name="T83" fmla="*/ 2340 h 2350"/>
              <a:gd name="T84" fmla="*/ 78 w 3305"/>
              <a:gd name="T85" fmla="*/ 2328 h 2350"/>
              <a:gd name="T86" fmla="*/ 0 w 3305"/>
              <a:gd name="T87" fmla="*/ 2191 h 2350"/>
              <a:gd name="T88" fmla="*/ 56 w 3305"/>
              <a:gd name="T89" fmla="*/ 806 h 2350"/>
              <a:gd name="T90" fmla="*/ 2705 w 3305"/>
              <a:gd name="T91" fmla="*/ 386 h 2350"/>
              <a:gd name="T92" fmla="*/ 2883 w 3305"/>
              <a:gd name="T93" fmla="*/ 475 h 2350"/>
              <a:gd name="T94" fmla="*/ 2924 w 3305"/>
              <a:gd name="T95" fmla="*/ 1777 h 2350"/>
              <a:gd name="T96" fmla="*/ 2851 w 3305"/>
              <a:gd name="T97" fmla="*/ 1869 h 2350"/>
              <a:gd name="T98" fmla="*/ 2755 w 3305"/>
              <a:gd name="T99" fmla="*/ 1833 h 2350"/>
              <a:gd name="T100" fmla="*/ 2727 w 3305"/>
              <a:gd name="T101" fmla="*/ 631 h 2350"/>
              <a:gd name="T102" fmla="*/ 564 w 3305"/>
              <a:gd name="T103" fmla="*/ 574 h 2350"/>
              <a:gd name="T104" fmla="*/ 477 w 3305"/>
              <a:gd name="T105" fmla="*/ 513 h 2350"/>
              <a:gd name="T106" fmla="*/ 499 w 3305"/>
              <a:gd name="T107" fmla="*/ 414 h 2350"/>
              <a:gd name="T108" fmla="*/ 3084 w 3305"/>
              <a:gd name="T109" fmla="*/ 0 h 2350"/>
              <a:gd name="T110" fmla="*/ 3263 w 3305"/>
              <a:gd name="T111" fmla="*/ 90 h 2350"/>
              <a:gd name="T112" fmla="*/ 3303 w 3305"/>
              <a:gd name="T113" fmla="*/ 1392 h 2350"/>
              <a:gd name="T114" fmla="*/ 3231 w 3305"/>
              <a:gd name="T115" fmla="*/ 1484 h 2350"/>
              <a:gd name="T116" fmla="*/ 3134 w 3305"/>
              <a:gd name="T117" fmla="*/ 1448 h 2350"/>
              <a:gd name="T118" fmla="*/ 3106 w 3305"/>
              <a:gd name="T119" fmla="*/ 245 h 2350"/>
              <a:gd name="T120" fmla="*/ 942 w 3305"/>
              <a:gd name="T121" fmla="*/ 189 h 2350"/>
              <a:gd name="T122" fmla="*/ 856 w 3305"/>
              <a:gd name="T123" fmla="*/ 128 h 2350"/>
              <a:gd name="T124" fmla="*/ 878 w 3305"/>
              <a:gd name="T125" fmla="*/ 28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05" h="2350">
                <a:moveTo>
                  <a:pt x="1966" y="1424"/>
                </a:moveTo>
                <a:lnTo>
                  <a:pt x="1993" y="1426"/>
                </a:lnTo>
                <a:lnTo>
                  <a:pt x="2018" y="1434"/>
                </a:lnTo>
                <a:lnTo>
                  <a:pt x="2040" y="1446"/>
                </a:lnTo>
                <a:lnTo>
                  <a:pt x="2060" y="1463"/>
                </a:lnTo>
                <a:lnTo>
                  <a:pt x="2077" y="1483"/>
                </a:lnTo>
                <a:lnTo>
                  <a:pt x="2089" y="1506"/>
                </a:lnTo>
                <a:lnTo>
                  <a:pt x="2097" y="1531"/>
                </a:lnTo>
                <a:lnTo>
                  <a:pt x="2100" y="1558"/>
                </a:lnTo>
                <a:lnTo>
                  <a:pt x="2097" y="1585"/>
                </a:lnTo>
                <a:lnTo>
                  <a:pt x="2089" y="1610"/>
                </a:lnTo>
                <a:lnTo>
                  <a:pt x="2077" y="1632"/>
                </a:lnTo>
                <a:lnTo>
                  <a:pt x="2060" y="1652"/>
                </a:lnTo>
                <a:lnTo>
                  <a:pt x="2040" y="1668"/>
                </a:lnTo>
                <a:lnTo>
                  <a:pt x="2018" y="1681"/>
                </a:lnTo>
                <a:lnTo>
                  <a:pt x="1993" y="1689"/>
                </a:lnTo>
                <a:lnTo>
                  <a:pt x="1966" y="1692"/>
                </a:lnTo>
                <a:lnTo>
                  <a:pt x="1939" y="1689"/>
                </a:lnTo>
                <a:lnTo>
                  <a:pt x="1914" y="1681"/>
                </a:lnTo>
                <a:lnTo>
                  <a:pt x="1891" y="1668"/>
                </a:lnTo>
                <a:lnTo>
                  <a:pt x="1872" y="1652"/>
                </a:lnTo>
                <a:lnTo>
                  <a:pt x="1855" y="1632"/>
                </a:lnTo>
                <a:lnTo>
                  <a:pt x="1843" y="1610"/>
                </a:lnTo>
                <a:lnTo>
                  <a:pt x="1835" y="1585"/>
                </a:lnTo>
                <a:lnTo>
                  <a:pt x="1833" y="1558"/>
                </a:lnTo>
                <a:lnTo>
                  <a:pt x="1835" y="1531"/>
                </a:lnTo>
                <a:lnTo>
                  <a:pt x="1843" y="1506"/>
                </a:lnTo>
                <a:lnTo>
                  <a:pt x="1855" y="1483"/>
                </a:lnTo>
                <a:lnTo>
                  <a:pt x="1872" y="1463"/>
                </a:lnTo>
                <a:lnTo>
                  <a:pt x="1891" y="1446"/>
                </a:lnTo>
                <a:lnTo>
                  <a:pt x="1914" y="1434"/>
                </a:lnTo>
                <a:lnTo>
                  <a:pt x="1939" y="1426"/>
                </a:lnTo>
                <a:lnTo>
                  <a:pt x="1966" y="1424"/>
                </a:lnTo>
                <a:close/>
                <a:moveTo>
                  <a:pt x="566" y="1424"/>
                </a:moveTo>
                <a:lnTo>
                  <a:pt x="593" y="1426"/>
                </a:lnTo>
                <a:lnTo>
                  <a:pt x="618" y="1434"/>
                </a:lnTo>
                <a:lnTo>
                  <a:pt x="641" y="1446"/>
                </a:lnTo>
                <a:lnTo>
                  <a:pt x="661" y="1463"/>
                </a:lnTo>
                <a:lnTo>
                  <a:pt x="677" y="1483"/>
                </a:lnTo>
                <a:lnTo>
                  <a:pt x="689" y="1506"/>
                </a:lnTo>
                <a:lnTo>
                  <a:pt x="698" y="1531"/>
                </a:lnTo>
                <a:lnTo>
                  <a:pt x="700" y="1558"/>
                </a:lnTo>
                <a:lnTo>
                  <a:pt x="698" y="1585"/>
                </a:lnTo>
                <a:lnTo>
                  <a:pt x="689" y="1610"/>
                </a:lnTo>
                <a:lnTo>
                  <a:pt x="677" y="1632"/>
                </a:lnTo>
                <a:lnTo>
                  <a:pt x="661" y="1652"/>
                </a:lnTo>
                <a:lnTo>
                  <a:pt x="641" y="1668"/>
                </a:lnTo>
                <a:lnTo>
                  <a:pt x="618" y="1681"/>
                </a:lnTo>
                <a:lnTo>
                  <a:pt x="593" y="1689"/>
                </a:lnTo>
                <a:lnTo>
                  <a:pt x="566" y="1692"/>
                </a:lnTo>
                <a:lnTo>
                  <a:pt x="540" y="1689"/>
                </a:lnTo>
                <a:lnTo>
                  <a:pt x="515" y="1681"/>
                </a:lnTo>
                <a:lnTo>
                  <a:pt x="492" y="1668"/>
                </a:lnTo>
                <a:lnTo>
                  <a:pt x="472" y="1652"/>
                </a:lnTo>
                <a:lnTo>
                  <a:pt x="456" y="1632"/>
                </a:lnTo>
                <a:lnTo>
                  <a:pt x="444" y="1610"/>
                </a:lnTo>
                <a:lnTo>
                  <a:pt x="436" y="1585"/>
                </a:lnTo>
                <a:lnTo>
                  <a:pt x="433" y="1558"/>
                </a:lnTo>
                <a:lnTo>
                  <a:pt x="436" y="1531"/>
                </a:lnTo>
                <a:lnTo>
                  <a:pt x="444" y="1506"/>
                </a:lnTo>
                <a:lnTo>
                  <a:pt x="456" y="1483"/>
                </a:lnTo>
                <a:lnTo>
                  <a:pt x="472" y="1463"/>
                </a:lnTo>
                <a:lnTo>
                  <a:pt x="492" y="1446"/>
                </a:lnTo>
                <a:lnTo>
                  <a:pt x="515" y="1434"/>
                </a:lnTo>
                <a:lnTo>
                  <a:pt x="540" y="1426"/>
                </a:lnTo>
                <a:lnTo>
                  <a:pt x="566" y="1424"/>
                </a:lnTo>
                <a:close/>
                <a:moveTo>
                  <a:pt x="1267" y="1279"/>
                </a:moveTo>
                <a:lnTo>
                  <a:pt x="1225" y="1282"/>
                </a:lnTo>
                <a:lnTo>
                  <a:pt x="1186" y="1291"/>
                </a:lnTo>
                <a:lnTo>
                  <a:pt x="1149" y="1305"/>
                </a:lnTo>
                <a:lnTo>
                  <a:pt x="1115" y="1324"/>
                </a:lnTo>
                <a:lnTo>
                  <a:pt x="1084" y="1347"/>
                </a:lnTo>
                <a:lnTo>
                  <a:pt x="1056" y="1375"/>
                </a:lnTo>
                <a:lnTo>
                  <a:pt x="1033" y="1406"/>
                </a:lnTo>
                <a:lnTo>
                  <a:pt x="1014" y="1440"/>
                </a:lnTo>
                <a:lnTo>
                  <a:pt x="1000" y="1478"/>
                </a:lnTo>
                <a:lnTo>
                  <a:pt x="991" y="1517"/>
                </a:lnTo>
                <a:lnTo>
                  <a:pt x="988" y="1558"/>
                </a:lnTo>
                <a:lnTo>
                  <a:pt x="991" y="1599"/>
                </a:lnTo>
                <a:lnTo>
                  <a:pt x="1000" y="1638"/>
                </a:lnTo>
                <a:lnTo>
                  <a:pt x="1014" y="1676"/>
                </a:lnTo>
                <a:lnTo>
                  <a:pt x="1033" y="1710"/>
                </a:lnTo>
                <a:lnTo>
                  <a:pt x="1056" y="1741"/>
                </a:lnTo>
                <a:lnTo>
                  <a:pt x="1084" y="1768"/>
                </a:lnTo>
                <a:lnTo>
                  <a:pt x="1115" y="1792"/>
                </a:lnTo>
                <a:lnTo>
                  <a:pt x="1149" y="1810"/>
                </a:lnTo>
                <a:lnTo>
                  <a:pt x="1186" y="1825"/>
                </a:lnTo>
                <a:lnTo>
                  <a:pt x="1225" y="1833"/>
                </a:lnTo>
                <a:lnTo>
                  <a:pt x="1267" y="1836"/>
                </a:lnTo>
                <a:lnTo>
                  <a:pt x="1308" y="1833"/>
                </a:lnTo>
                <a:lnTo>
                  <a:pt x="1347" y="1825"/>
                </a:lnTo>
                <a:lnTo>
                  <a:pt x="1384" y="1810"/>
                </a:lnTo>
                <a:lnTo>
                  <a:pt x="1418" y="1792"/>
                </a:lnTo>
                <a:lnTo>
                  <a:pt x="1449" y="1768"/>
                </a:lnTo>
                <a:lnTo>
                  <a:pt x="1476" y="1741"/>
                </a:lnTo>
                <a:lnTo>
                  <a:pt x="1500" y="1710"/>
                </a:lnTo>
                <a:lnTo>
                  <a:pt x="1520" y="1676"/>
                </a:lnTo>
                <a:lnTo>
                  <a:pt x="1534" y="1638"/>
                </a:lnTo>
                <a:lnTo>
                  <a:pt x="1542" y="1599"/>
                </a:lnTo>
                <a:lnTo>
                  <a:pt x="1545" y="1558"/>
                </a:lnTo>
                <a:lnTo>
                  <a:pt x="1542" y="1517"/>
                </a:lnTo>
                <a:lnTo>
                  <a:pt x="1534" y="1478"/>
                </a:lnTo>
                <a:lnTo>
                  <a:pt x="1520" y="1440"/>
                </a:lnTo>
                <a:lnTo>
                  <a:pt x="1500" y="1406"/>
                </a:lnTo>
                <a:lnTo>
                  <a:pt x="1476" y="1375"/>
                </a:lnTo>
                <a:lnTo>
                  <a:pt x="1449" y="1347"/>
                </a:lnTo>
                <a:lnTo>
                  <a:pt x="1418" y="1324"/>
                </a:lnTo>
                <a:lnTo>
                  <a:pt x="1384" y="1305"/>
                </a:lnTo>
                <a:lnTo>
                  <a:pt x="1347" y="1291"/>
                </a:lnTo>
                <a:lnTo>
                  <a:pt x="1308" y="1282"/>
                </a:lnTo>
                <a:lnTo>
                  <a:pt x="1267" y="1279"/>
                </a:lnTo>
                <a:close/>
                <a:moveTo>
                  <a:pt x="1267" y="1075"/>
                </a:moveTo>
                <a:lnTo>
                  <a:pt x="1319" y="1078"/>
                </a:lnTo>
                <a:lnTo>
                  <a:pt x="1370" y="1087"/>
                </a:lnTo>
                <a:lnTo>
                  <a:pt x="1418" y="1101"/>
                </a:lnTo>
                <a:lnTo>
                  <a:pt x="1465" y="1119"/>
                </a:lnTo>
                <a:lnTo>
                  <a:pt x="1509" y="1142"/>
                </a:lnTo>
                <a:lnTo>
                  <a:pt x="1551" y="1169"/>
                </a:lnTo>
                <a:lnTo>
                  <a:pt x="1589" y="1200"/>
                </a:lnTo>
                <a:lnTo>
                  <a:pt x="1624" y="1235"/>
                </a:lnTo>
                <a:lnTo>
                  <a:pt x="1655" y="1273"/>
                </a:lnTo>
                <a:lnTo>
                  <a:pt x="1682" y="1315"/>
                </a:lnTo>
                <a:lnTo>
                  <a:pt x="1705" y="1359"/>
                </a:lnTo>
                <a:lnTo>
                  <a:pt x="1723" y="1405"/>
                </a:lnTo>
                <a:lnTo>
                  <a:pt x="1736" y="1454"/>
                </a:lnTo>
                <a:lnTo>
                  <a:pt x="1745" y="1506"/>
                </a:lnTo>
                <a:lnTo>
                  <a:pt x="1747" y="1558"/>
                </a:lnTo>
                <a:lnTo>
                  <a:pt x="1745" y="1610"/>
                </a:lnTo>
                <a:lnTo>
                  <a:pt x="1736" y="1661"/>
                </a:lnTo>
                <a:lnTo>
                  <a:pt x="1723" y="1710"/>
                </a:lnTo>
                <a:lnTo>
                  <a:pt x="1705" y="1757"/>
                </a:lnTo>
                <a:lnTo>
                  <a:pt x="1682" y="1801"/>
                </a:lnTo>
                <a:lnTo>
                  <a:pt x="1655" y="1842"/>
                </a:lnTo>
                <a:lnTo>
                  <a:pt x="1624" y="1881"/>
                </a:lnTo>
                <a:lnTo>
                  <a:pt x="1589" y="1916"/>
                </a:lnTo>
                <a:lnTo>
                  <a:pt x="1551" y="1947"/>
                </a:lnTo>
                <a:lnTo>
                  <a:pt x="1509" y="1974"/>
                </a:lnTo>
                <a:lnTo>
                  <a:pt x="1465" y="1996"/>
                </a:lnTo>
                <a:lnTo>
                  <a:pt x="1418" y="2015"/>
                </a:lnTo>
                <a:lnTo>
                  <a:pt x="1370" y="2028"/>
                </a:lnTo>
                <a:lnTo>
                  <a:pt x="1319" y="2036"/>
                </a:lnTo>
                <a:lnTo>
                  <a:pt x="1267" y="2039"/>
                </a:lnTo>
                <a:lnTo>
                  <a:pt x="1214" y="2036"/>
                </a:lnTo>
                <a:lnTo>
                  <a:pt x="1163" y="2028"/>
                </a:lnTo>
                <a:lnTo>
                  <a:pt x="1114" y="2015"/>
                </a:lnTo>
                <a:lnTo>
                  <a:pt x="1068" y="1996"/>
                </a:lnTo>
                <a:lnTo>
                  <a:pt x="1024" y="1974"/>
                </a:lnTo>
                <a:lnTo>
                  <a:pt x="983" y="1947"/>
                </a:lnTo>
                <a:lnTo>
                  <a:pt x="944" y="1916"/>
                </a:lnTo>
                <a:lnTo>
                  <a:pt x="909" y="1881"/>
                </a:lnTo>
                <a:lnTo>
                  <a:pt x="878" y="1842"/>
                </a:lnTo>
                <a:lnTo>
                  <a:pt x="851" y="1801"/>
                </a:lnTo>
                <a:lnTo>
                  <a:pt x="828" y="1757"/>
                </a:lnTo>
                <a:lnTo>
                  <a:pt x="810" y="1710"/>
                </a:lnTo>
                <a:lnTo>
                  <a:pt x="797" y="1661"/>
                </a:lnTo>
                <a:lnTo>
                  <a:pt x="788" y="1610"/>
                </a:lnTo>
                <a:lnTo>
                  <a:pt x="786" y="1558"/>
                </a:lnTo>
                <a:lnTo>
                  <a:pt x="788" y="1506"/>
                </a:lnTo>
                <a:lnTo>
                  <a:pt x="797" y="1454"/>
                </a:lnTo>
                <a:lnTo>
                  <a:pt x="810" y="1405"/>
                </a:lnTo>
                <a:lnTo>
                  <a:pt x="828" y="1359"/>
                </a:lnTo>
                <a:lnTo>
                  <a:pt x="851" y="1315"/>
                </a:lnTo>
                <a:lnTo>
                  <a:pt x="878" y="1273"/>
                </a:lnTo>
                <a:lnTo>
                  <a:pt x="909" y="1235"/>
                </a:lnTo>
                <a:lnTo>
                  <a:pt x="944" y="1200"/>
                </a:lnTo>
                <a:lnTo>
                  <a:pt x="983" y="1169"/>
                </a:lnTo>
                <a:lnTo>
                  <a:pt x="1024" y="1142"/>
                </a:lnTo>
                <a:lnTo>
                  <a:pt x="1068" y="1119"/>
                </a:lnTo>
                <a:lnTo>
                  <a:pt x="1114" y="1101"/>
                </a:lnTo>
                <a:lnTo>
                  <a:pt x="1163" y="1087"/>
                </a:lnTo>
                <a:lnTo>
                  <a:pt x="1214" y="1078"/>
                </a:lnTo>
                <a:lnTo>
                  <a:pt x="1267" y="1075"/>
                </a:lnTo>
                <a:close/>
                <a:moveTo>
                  <a:pt x="461" y="958"/>
                </a:moveTo>
                <a:lnTo>
                  <a:pt x="466" y="984"/>
                </a:lnTo>
                <a:lnTo>
                  <a:pt x="468" y="1012"/>
                </a:lnTo>
                <a:lnTo>
                  <a:pt x="465" y="1048"/>
                </a:lnTo>
                <a:lnTo>
                  <a:pt x="456" y="1083"/>
                </a:lnTo>
                <a:lnTo>
                  <a:pt x="443" y="1115"/>
                </a:lnTo>
                <a:lnTo>
                  <a:pt x="425" y="1144"/>
                </a:lnTo>
                <a:lnTo>
                  <a:pt x="402" y="1170"/>
                </a:lnTo>
                <a:lnTo>
                  <a:pt x="376" y="1193"/>
                </a:lnTo>
                <a:lnTo>
                  <a:pt x="346" y="1211"/>
                </a:lnTo>
                <a:lnTo>
                  <a:pt x="314" y="1224"/>
                </a:lnTo>
                <a:lnTo>
                  <a:pt x="280" y="1233"/>
                </a:lnTo>
                <a:lnTo>
                  <a:pt x="244" y="1236"/>
                </a:lnTo>
                <a:lnTo>
                  <a:pt x="216" y="1234"/>
                </a:lnTo>
                <a:lnTo>
                  <a:pt x="189" y="1229"/>
                </a:lnTo>
                <a:lnTo>
                  <a:pt x="189" y="1916"/>
                </a:lnTo>
                <a:lnTo>
                  <a:pt x="216" y="1911"/>
                </a:lnTo>
                <a:lnTo>
                  <a:pt x="244" y="1909"/>
                </a:lnTo>
                <a:lnTo>
                  <a:pt x="280" y="1912"/>
                </a:lnTo>
                <a:lnTo>
                  <a:pt x="314" y="1921"/>
                </a:lnTo>
                <a:lnTo>
                  <a:pt x="346" y="1934"/>
                </a:lnTo>
                <a:lnTo>
                  <a:pt x="376" y="1953"/>
                </a:lnTo>
                <a:lnTo>
                  <a:pt x="402" y="1975"/>
                </a:lnTo>
                <a:lnTo>
                  <a:pt x="425" y="2001"/>
                </a:lnTo>
                <a:lnTo>
                  <a:pt x="443" y="2030"/>
                </a:lnTo>
                <a:lnTo>
                  <a:pt x="456" y="2062"/>
                </a:lnTo>
                <a:lnTo>
                  <a:pt x="465" y="2097"/>
                </a:lnTo>
                <a:lnTo>
                  <a:pt x="468" y="2133"/>
                </a:lnTo>
                <a:lnTo>
                  <a:pt x="467" y="2147"/>
                </a:lnTo>
                <a:lnTo>
                  <a:pt x="466" y="2161"/>
                </a:lnTo>
                <a:lnTo>
                  <a:pt x="2102" y="2161"/>
                </a:lnTo>
                <a:lnTo>
                  <a:pt x="2099" y="2141"/>
                </a:lnTo>
                <a:lnTo>
                  <a:pt x="2098" y="2120"/>
                </a:lnTo>
                <a:lnTo>
                  <a:pt x="2101" y="2084"/>
                </a:lnTo>
                <a:lnTo>
                  <a:pt x="2109" y="2048"/>
                </a:lnTo>
                <a:lnTo>
                  <a:pt x="2123" y="2017"/>
                </a:lnTo>
                <a:lnTo>
                  <a:pt x="2141" y="1987"/>
                </a:lnTo>
                <a:lnTo>
                  <a:pt x="2163" y="1961"/>
                </a:lnTo>
                <a:lnTo>
                  <a:pt x="2189" y="1939"/>
                </a:lnTo>
                <a:lnTo>
                  <a:pt x="2218" y="1921"/>
                </a:lnTo>
                <a:lnTo>
                  <a:pt x="2250" y="1907"/>
                </a:lnTo>
                <a:lnTo>
                  <a:pt x="2284" y="1899"/>
                </a:lnTo>
                <a:lnTo>
                  <a:pt x="2321" y="1896"/>
                </a:lnTo>
                <a:lnTo>
                  <a:pt x="2340" y="1897"/>
                </a:lnTo>
                <a:lnTo>
                  <a:pt x="2361" y="1899"/>
                </a:lnTo>
                <a:lnTo>
                  <a:pt x="2361" y="1220"/>
                </a:lnTo>
                <a:lnTo>
                  <a:pt x="2340" y="1222"/>
                </a:lnTo>
                <a:lnTo>
                  <a:pt x="2321" y="1223"/>
                </a:lnTo>
                <a:lnTo>
                  <a:pt x="2284" y="1220"/>
                </a:lnTo>
                <a:lnTo>
                  <a:pt x="2250" y="1212"/>
                </a:lnTo>
                <a:lnTo>
                  <a:pt x="2218" y="1198"/>
                </a:lnTo>
                <a:lnTo>
                  <a:pt x="2189" y="1180"/>
                </a:lnTo>
                <a:lnTo>
                  <a:pt x="2163" y="1158"/>
                </a:lnTo>
                <a:lnTo>
                  <a:pt x="2141" y="1132"/>
                </a:lnTo>
                <a:lnTo>
                  <a:pt x="2123" y="1102"/>
                </a:lnTo>
                <a:lnTo>
                  <a:pt x="2109" y="1069"/>
                </a:lnTo>
                <a:lnTo>
                  <a:pt x="2101" y="1035"/>
                </a:lnTo>
                <a:lnTo>
                  <a:pt x="2098" y="999"/>
                </a:lnTo>
                <a:lnTo>
                  <a:pt x="2099" y="978"/>
                </a:lnTo>
                <a:lnTo>
                  <a:pt x="2102" y="958"/>
                </a:lnTo>
                <a:lnTo>
                  <a:pt x="461" y="958"/>
                </a:lnTo>
                <a:close/>
                <a:moveTo>
                  <a:pt x="158" y="769"/>
                </a:moveTo>
                <a:lnTo>
                  <a:pt x="2391" y="769"/>
                </a:lnTo>
                <a:lnTo>
                  <a:pt x="2419" y="772"/>
                </a:lnTo>
                <a:lnTo>
                  <a:pt x="2446" y="779"/>
                </a:lnTo>
                <a:lnTo>
                  <a:pt x="2470" y="791"/>
                </a:lnTo>
                <a:lnTo>
                  <a:pt x="2492" y="806"/>
                </a:lnTo>
                <a:lnTo>
                  <a:pt x="2511" y="825"/>
                </a:lnTo>
                <a:lnTo>
                  <a:pt x="2527" y="847"/>
                </a:lnTo>
                <a:lnTo>
                  <a:pt x="2538" y="872"/>
                </a:lnTo>
                <a:lnTo>
                  <a:pt x="2546" y="899"/>
                </a:lnTo>
                <a:lnTo>
                  <a:pt x="2548" y="928"/>
                </a:lnTo>
                <a:lnTo>
                  <a:pt x="2548" y="2191"/>
                </a:lnTo>
                <a:lnTo>
                  <a:pt x="2546" y="2220"/>
                </a:lnTo>
                <a:lnTo>
                  <a:pt x="2539" y="2246"/>
                </a:lnTo>
                <a:lnTo>
                  <a:pt x="2527" y="2272"/>
                </a:lnTo>
                <a:lnTo>
                  <a:pt x="2511" y="2294"/>
                </a:lnTo>
                <a:lnTo>
                  <a:pt x="2493" y="2313"/>
                </a:lnTo>
                <a:lnTo>
                  <a:pt x="2471" y="2328"/>
                </a:lnTo>
                <a:lnTo>
                  <a:pt x="2446" y="2340"/>
                </a:lnTo>
                <a:lnTo>
                  <a:pt x="2419" y="2347"/>
                </a:lnTo>
                <a:lnTo>
                  <a:pt x="2391" y="2350"/>
                </a:lnTo>
                <a:lnTo>
                  <a:pt x="158" y="2350"/>
                </a:lnTo>
                <a:lnTo>
                  <a:pt x="129" y="2347"/>
                </a:lnTo>
                <a:lnTo>
                  <a:pt x="102" y="2340"/>
                </a:lnTo>
                <a:lnTo>
                  <a:pt x="78" y="2328"/>
                </a:lnTo>
                <a:lnTo>
                  <a:pt x="56" y="2313"/>
                </a:lnTo>
                <a:lnTo>
                  <a:pt x="37" y="2294"/>
                </a:lnTo>
                <a:lnTo>
                  <a:pt x="21" y="2272"/>
                </a:lnTo>
                <a:lnTo>
                  <a:pt x="10" y="2246"/>
                </a:lnTo>
                <a:lnTo>
                  <a:pt x="3" y="2220"/>
                </a:lnTo>
                <a:lnTo>
                  <a:pt x="0" y="2191"/>
                </a:lnTo>
                <a:lnTo>
                  <a:pt x="0" y="928"/>
                </a:lnTo>
                <a:lnTo>
                  <a:pt x="3" y="899"/>
                </a:lnTo>
                <a:lnTo>
                  <a:pt x="10" y="872"/>
                </a:lnTo>
                <a:lnTo>
                  <a:pt x="21" y="847"/>
                </a:lnTo>
                <a:lnTo>
                  <a:pt x="37" y="825"/>
                </a:lnTo>
                <a:lnTo>
                  <a:pt x="56" y="806"/>
                </a:lnTo>
                <a:lnTo>
                  <a:pt x="78" y="791"/>
                </a:lnTo>
                <a:lnTo>
                  <a:pt x="102" y="779"/>
                </a:lnTo>
                <a:lnTo>
                  <a:pt x="129" y="772"/>
                </a:lnTo>
                <a:lnTo>
                  <a:pt x="158" y="769"/>
                </a:lnTo>
                <a:close/>
                <a:moveTo>
                  <a:pt x="595" y="386"/>
                </a:moveTo>
                <a:lnTo>
                  <a:pt x="2705" y="386"/>
                </a:lnTo>
                <a:lnTo>
                  <a:pt x="2741" y="388"/>
                </a:lnTo>
                <a:lnTo>
                  <a:pt x="2775" y="397"/>
                </a:lnTo>
                <a:lnTo>
                  <a:pt x="2806" y="410"/>
                </a:lnTo>
                <a:lnTo>
                  <a:pt x="2835" y="427"/>
                </a:lnTo>
                <a:lnTo>
                  <a:pt x="2861" y="449"/>
                </a:lnTo>
                <a:lnTo>
                  <a:pt x="2883" y="475"/>
                </a:lnTo>
                <a:lnTo>
                  <a:pt x="2901" y="504"/>
                </a:lnTo>
                <a:lnTo>
                  <a:pt x="2915" y="536"/>
                </a:lnTo>
                <a:lnTo>
                  <a:pt x="2923" y="569"/>
                </a:lnTo>
                <a:lnTo>
                  <a:pt x="2926" y="605"/>
                </a:lnTo>
                <a:lnTo>
                  <a:pt x="2926" y="1746"/>
                </a:lnTo>
                <a:lnTo>
                  <a:pt x="2924" y="1777"/>
                </a:lnTo>
                <a:lnTo>
                  <a:pt x="2917" y="1807"/>
                </a:lnTo>
                <a:lnTo>
                  <a:pt x="2909" y="1826"/>
                </a:lnTo>
                <a:lnTo>
                  <a:pt x="2897" y="1842"/>
                </a:lnTo>
                <a:lnTo>
                  <a:pt x="2883" y="1854"/>
                </a:lnTo>
                <a:lnTo>
                  <a:pt x="2868" y="1863"/>
                </a:lnTo>
                <a:lnTo>
                  <a:pt x="2851" y="1869"/>
                </a:lnTo>
                <a:lnTo>
                  <a:pt x="2833" y="1871"/>
                </a:lnTo>
                <a:lnTo>
                  <a:pt x="2816" y="1870"/>
                </a:lnTo>
                <a:lnTo>
                  <a:pt x="2798" y="1864"/>
                </a:lnTo>
                <a:lnTo>
                  <a:pt x="2782" y="1857"/>
                </a:lnTo>
                <a:lnTo>
                  <a:pt x="2767" y="1846"/>
                </a:lnTo>
                <a:lnTo>
                  <a:pt x="2755" y="1833"/>
                </a:lnTo>
                <a:lnTo>
                  <a:pt x="2745" y="1817"/>
                </a:lnTo>
                <a:lnTo>
                  <a:pt x="2739" y="1799"/>
                </a:lnTo>
                <a:lnTo>
                  <a:pt x="2737" y="1778"/>
                </a:lnTo>
                <a:lnTo>
                  <a:pt x="2737" y="675"/>
                </a:lnTo>
                <a:lnTo>
                  <a:pt x="2734" y="652"/>
                </a:lnTo>
                <a:lnTo>
                  <a:pt x="2727" y="631"/>
                </a:lnTo>
                <a:lnTo>
                  <a:pt x="2715" y="612"/>
                </a:lnTo>
                <a:lnTo>
                  <a:pt x="2699" y="597"/>
                </a:lnTo>
                <a:lnTo>
                  <a:pt x="2681" y="585"/>
                </a:lnTo>
                <a:lnTo>
                  <a:pt x="2660" y="577"/>
                </a:lnTo>
                <a:lnTo>
                  <a:pt x="2636" y="574"/>
                </a:lnTo>
                <a:lnTo>
                  <a:pt x="564" y="574"/>
                </a:lnTo>
                <a:lnTo>
                  <a:pt x="543" y="572"/>
                </a:lnTo>
                <a:lnTo>
                  <a:pt x="524" y="566"/>
                </a:lnTo>
                <a:lnTo>
                  <a:pt x="508" y="556"/>
                </a:lnTo>
                <a:lnTo>
                  <a:pt x="495" y="544"/>
                </a:lnTo>
                <a:lnTo>
                  <a:pt x="485" y="529"/>
                </a:lnTo>
                <a:lnTo>
                  <a:pt x="477" y="513"/>
                </a:lnTo>
                <a:lnTo>
                  <a:pt x="473" y="496"/>
                </a:lnTo>
                <a:lnTo>
                  <a:pt x="471" y="477"/>
                </a:lnTo>
                <a:lnTo>
                  <a:pt x="473" y="460"/>
                </a:lnTo>
                <a:lnTo>
                  <a:pt x="479" y="443"/>
                </a:lnTo>
                <a:lnTo>
                  <a:pt x="487" y="427"/>
                </a:lnTo>
                <a:lnTo>
                  <a:pt x="499" y="414"/>
                </a:lnTo>
                <a:lnTo>
                  <a:pt x="515" y="402"/>
                </a:lnTo>
                <a:lnTo>
                  <a:pt x="535" y="394"/>
                </a:lnTo>
                <a:lnTo>
                  <a:pt x="565" y="388"/>
                </a:lnTo>
                <a:lnTo>
                  <a:pt x="595" y="386"/>
                </a:lnTo>
                <a:close/>
                <a:moveTo>
                  <a:pt x="975" y="0"/>
                </a:moveTo>
                <a:lnTo>
                  <a:pt x="3084" y="0"/>
                </a:lnTo>
                <a:lnTo>
                  <a:pt x="3120" y="3"/>
                </a:lnTo>
                <a:lnTo>
                  <a:pt x="3154" y="11"/>
                </a:lnTo>
                <a:lnTo>
                  <a:pt x="3186" y="25"/>
                </a:lnTo>
                <a:lnTo>
                  <a:pt x="3215" y="42"/>
                </a:lnTo>
                <a:lnTo>
                  <a:pt x="3241" y="64"/>
                </a:lnTo>
                <a:lnTo>
                  <a:pt x="3263" y="90"/>
                </a:lnTo>
                <a:lnTo>
                  <a:pt x="3280" y="119"/>
                </a:lnTo>
                <a:lnTo>
                  <a:pt x="3294" y="151"/>
                </a:lnTo>
                <a:lnTo>
                  <a:pt x="3302" y="184"/>
                </a:lnTo>
                <a:lnTo>
                  <a:pt x="3305" y="220"/>
                </a:lnTo>
                <a:lnTo>
                  <a:pt x="3305" y="1361"/>
                </a:lnTo>
                <a:lnTo>
                  <a:pt x="3303" y="1392"/>
                </a:lnTo>
                <a:lnTo>
                  <a:pt x="3296" y="1422"/>
                </a:lnTo>
                <a:lnTo>
                  <a:pt x="3288" y="1441"/>
                </a:lnTo>
                <a:lnTo>
                  <a:pt x="3277" y="1457"/>
                </a:lnTo>
                <a:lnTo>
                  <a:pt x="3263" y="1469"/>
                </a:lnTo>
                <a:lnTo>
                  <a:pt x="3248" y="1479"/>
                </a:lnTo>
                <a:lnTo>
                  <a:pt x="3231" y="1484"/>
                </a:lnTo>
                <a:lnTo>
                  <a:pt x="3214" y="1486"/>
                </a:lnTo>
                <a:lnTo>
                  <a:pt x="3196" y="1485"/>
                </a:lnTo>
                <a:lnTo>
                  <a:pt x="3178" y="1480"/>
                </a:lnTo>
                <a:lnTo>
                  <a:pt x="3161" y="1472"/>
                </a:lnTo>
                <a:lnTo>
                  <a:pt x="3147" y="1461"/>
                </a:lnTo>
                <a:lnTo>
                  <a:pt x="3134" y="1448"/>
                </a:lnTo>
                <a:lnTo>
                  <a:pt x="3125" y="1432"/>
                </a:lnTo>
                <a:lnTo>
                  <a:pt x="3118" y="1414"/>
                </a:lnTo>
                <a:lnTo>
                  <a:pt x="3116" y="1393"/>
                </a:lnTo>
                <a:lnTo>
                  <a:pt x="3116" y="289"/>
                </a:lnTo>
                <a:lnTo>
                  <a:pt x="3114" y="266"/>
                </a:lnTo>
                <a:lnTo>
                  <a:pt x="3106" y="245"/>
                </a:lnTo>
                <a:lnTo>
                  <a:pt x="3094" y="227"/>
                </a:lnTo>
                <a:lnTo>
                  <a:pt x="3078" y="211"/>
                </a:lnTo>
                <a:lnTo>
                  <a:pt x="3060" y="199"/>
                </a:lnTo>
                <a:lnTo>
                  <a:pt x="3039" y="192"/>
                </a:lnTo>
                <a:lnTo>
                  <a:pt x="3016" y="189"/>
                </a:lnTo>
                <a:lnTo>
                  <a:pt x="942" y="189"/>
                </a:lnTo>
                <a:lnTo>
                  <a:pt x="921" y="187"/>
                </a:lnTo>
                <a:lnTo>
                  <a:pt x="903" y="180"/>
                </a:lnTo>
                <a:lnTo>
                  <a:pt x="887" y="171"/>
                </a:lnTo>
                <a:lnTo>
                  <a:pt x="873" y="158"/>
                </a:lnTo>
                <a:lnTo>
                  <a:pt x="863" y="144"/>
                </a:lnTo>
                <a:lnTo>
                  <a:pt x="856" y="128"/>
                </a:lnTo>
                <a:lnTo>
                  <a:pt x="851" y="110"/>
                </a:lnTo>
                <a:lnTo>
                  <a:pt x="850" y="92"/>
                </a:lnTo>
                <a:lnTo>
                  <a:pt x="852" y="74"/>
                </a:lnTo>
                <a:lnTo>
                  <a:pt x="857" y="57"/>
                </a:lnTo>
                <a:lnTo>
                  <a:pt x="866" y="42"/>
                </a:lnTo>
                <a:lnTo>
                  <a:pt x="878" y="28"/>
                </a:lnTo>
                <a:lnTo>
                  <a:pt x="894" y="17"/>
                </a:lnTo>
                <a:lnTo>
                  <a:pt x="913" y="9"/>
                </a:lnTo>
                <a:lnTo>
                  <a:pt x="943" y="3"/>
                </a:lnTo>
                <a:lnTo>
                  <a:pt x="9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51"/>
          <p:cNvSpPr>
            <a:spLocks noEditPoints="1"/>
          </p:cNvSpPr>
          <p:nvPr/>
        </p:nvSpPr>
        <p:spPr bwMode="auto">
          <a:xfrm>
            <a:off x="5332321" y="4303565"/>
            <a:ext cx="582613" cy="414338"/>
          </a:xfrm>
          <a:custGeom>
            <a:avLst/>
            <a:gdLst>
              <a:gd name="T0" fmla="*/ 2077 w 3305"/>
              <a:gd name="T1" fmla="*/ 1483 h 2350"/>
              <a:gd name="T2" fmla="*/ 2077 w 3305"/>
              <a:gd name="T3" fmla="*/ 1632 h 2350"/>
              <a:gd name="T4" fmla="*/ 1939 w 3305"/>
              <a:gd name="T5" fmla="*/ 1689 h 2350"/>
              <a:gd name="T6" fmla="*/ 1835 w 3305"/>
              <a:gd name="T7" fmla="*/ 1585 h 2350"/>
              <a:gd name="T8" fmla="*/ 1891 w 3305"/>
              <a:gd name="T9" fmla="*/ 1446 h 2350"/>
              <a:gd name="T10" fmla="*/ 618 w 3305"/>
              <a:gd name="T11" fmla="*/ 1434 h 2350"/>
              <a:gd name="T12" fmla="*/ 700 w 3305"/>
              <a:gd name="T13" fmla="*/ 1558 h 2350"/>
              <a:gd name="T14" fmla="*/ 618 w 3305"/>
              <a:gd name="T15" fmla="*/ 1681 h 2350"/>
              <a:gd name="T16" fmla="*/ 472 w 3305"/>
              <a:gd name="T17" fmla="*/ 1652 h 2350"/>
              <a:gd name="T18" fmla="*/ 444 w 3305"/>
              <a:gd name="T19" fmla="*/ 1506 h 2350"/>
              <a:gd name="T20" fmla="*/ 566 w 3305"/>
              <a:gd name="T21" fmla="*/ 1424 h 2350"/>
              <a:gd name="T22" fmla="*/ 1203 w 3305"/>
              <a:gd name="T23" fmla="*/ 1759 h 2350"/>
              <a:gd name="T24" fmla="*/ 1370 w 3305"/>
              <a:gd name="T25" fmla="*/ 1087 h 2350"/>
              <a:gd name="T26" fmla="*/ 1624 w 3305"/>
              <a:gd name="T27" fmla="*/ 1235 h 2350"/>
              <a:gd name="T28" fmla="*/ 1744 w 3305"/>
              <a:gd name="T29" fmla="*/ 1506 h 2350"/>
              <a:gd name="T30" fmla="*/ 1682 w 3305"/>
              <a:gd name="T31" fmla="*/ 1801 h 2350"/>
              <a:gd name="T32" fmla="*/ 1465 w 3305"/>
              <a:gd name="T33" fmla="*/ 1996 h 2350"/>
              <a:gd name="T34" fmla="*/ 1163 w 3305"/>
              <a:gd name="T35" fmla="*/ 2028 h 2350"/>
              <a:gd name="T36" fmla="*/ 909 w 3305"/>
              <a:gd name="T37" fmla="*/ 1881 h 2350"/>
              <a:gd name="T38" fmla="*/ 788 w 3305"/>
              <a:gd name="T39" fmla="*/ 1610 h 2350"/>
              <a:gd name="T40" fmla="*/ 851 w 3305"/>
              <a:gd name="T41" fmla="*/ 1315 h 2350"/>
              <a:gd name="T42" fmla="*/ 1068 w 3305"/>
              <a:gd name="T43" fmla="*/ 1119 h 2350"/>
              <a:gd name="T44" fmla="*/ 466 w 3305"/>
              <a:gd name="T45" fmla="*/ 984 h 2350"/>
              <a:gd name="T46" fmla="*/ 402 w 3305"/>
              <a:gd name="T47" fmla="*/ 1170 h 2350"/>
              <a:gd name="T48" fmla="*/ 216 w 3305"/>
              <a:gd name="T49" fmla="*/ 1234 h 2350"/>
              <a:gd name="T50" fmla="*/ 314 w 3305"/>
              <a:gd name="T51" fmla="*/ 1921 h 2350"/>
              <a:gd name="T52" fmla="*/ 456 w 3305"/>
              <a:gd name="T53" fmla="*/ 2062 h 2350"/>
              <a:gd name="T54" fmla="*/ 2099 w 3305"/>
              <a:gd name="T55" fmla="*/ 2141 h 2350"/>
              <a:gd name="T56" fmla="*/ 2163 w 3305"/>
              <a:gd name="T57" fmla="*/ 1961 h 2350"/>
              <a:gd name="T58" fmla="*/ 2340 w 3305"/>
              <a:gd name="T59" fmla="*/ 1897 h 2350"/>
              <a:gd name="T60" fmla="*/ 2250 w 3305"/>
              <a:gd name="T61" fmla="*/ 1212 h 2350"/>
              <a:gd name="T62" fmla="*/ 2109 w 3305"/>
              <a:gd name="T63" fmla="*/ 1069 h 2350"/>
              <a:gd name="T64" fmla="*/ 158 w 3305"/>
              <a:gd name="T65" fmla="*/ 769 h 2350"/>
              <a:gd name="T66" fmla="*/ 2511 w 3305"/>
              <a:gd name="T67" fmla="*/ 825 h 2350"/>
              <a:gd name="T68" fmla="*/ 2546 w 3305"/>
              <a:gd name="T69" fmla="*/ 2220 h 2350"/>
              <a:gd name="T70" fmla="*/ 2446 w 3305"/>
              <a:gd name="T71" fmla="*/ 2340 h 2350"/>
              <a:gd name="T72" fmla="*/ 78 w 3305"/>
              <a:gd name="T73" fmla="*/ 2328 h 2350"/>
              <a:gd name="T74" fmla="*/ 0 w 3305"/>
              <a:gd name="T75" fmla="*/ 2191 h 2350"/>
              <a:gd name="T76" fmla="*/ 56 w 3305"/>
              <a:gd name="T77" fmla="*/ 806 h 2350"/>
              <a:gd name="T78" fmla="*/ 2705 w 3305"/>
              <a:gd name="T79" fmla="*/ 386 h 2350"/>
              <a:gd name="T80" fmla="*/ 2883 w 3305"/>
              <a:gd name="T81" fmla="*/ 475 h 2350"/>
              <a:gd name="T82" fmla="*/ 2924 w 3305"/>
              <a:gd name="T83" fmla="*/ 1777 h 2350"/>
              <a:gd name="T84" fmla="*/ 2851 w 3305"/>
              <a:gd name="T85" fmla="*/ 1869 h 2350"/>
              <a:gd name="T86" fmla="*/ 2755 w 3305"/>
              <a:gd name="T87" fmla="*/ 1833 h 2350"/>
              <a:gd name="T88" fmla="*/ 2727 w 3305"/>
              <a:gd name="T89" fmla="*/ 631 h 2350"/>
              <a:gd name="T90" fmla="*/ 564 w 3305"/>
              <a:gd name="T91" fmla="*/ 574 h 2350"/>
              <a:gd name="T92" fmla="*/ 477 w 3305"/>
              <a:gd name="T93" fmla="*/ 513 h 2350"/>
              <a:gd name="T94" fmla="*/ 499 w 3305"/>
              <a:gd name="T95" fmla="*/ 414 h 2350"/>
              <a:gd name="T96" fmla="*/ 3084 w 3305"/>
              <a:gd name="T97" fmla="*/ 0 h 2350"/>
              <a:gd name="T98" fmla="*/ 3263 w 3305"/>
              <a:gd name="T99" fmla="*/ 90 h 2350"/>
              <a:gd name="T100" fmla="*/ 3303 w 3305"/>
              <a:gd name="T101" fmla="*/ 1392 h 2350"/>
              <a:gd name="T102" fmla="*/ 3231 w 3305"/>
              <a:gd name="T103" fmla="*/ 1484 h 2350"/>
              <a:gd name="T104" fmla="*/ 3134 w 3305"/>
              <a:gd name="T105" fmla="*/ 1448 h 2350"/>
              <a:gd name="T106" fmla="*/ 3106 w 3305"/>
              <a:gd name="T107" fmla="*/ 245 h 2350"/>
              <a:gd name="T108" fmla="*/ 942 w 3305"/>
              <a:gd name="T109" fmla="*/ 189 h 2350"/>
              <a:gd name="T110" fmla="*/ 856 w 3305"/>
              <a:gd name="T111" fmla="*/ 128 h 2350"/>
              <a:gd name="T112" fmla="*/ 878 w 3305"/>
              <a:gd name="T113" fmla="*/ 28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5" h="2350">
                <a:moveTo>
                  <a:pt x="1966" y="1424"/>
                </a:moveTo>
                <a:lnTo>
                  <a:pt x="1993" y="1426"/>
                </a:lnTo>
                <a:lnTo>
                  <a:pt x="2018" y="1434"/>
                </a:lnTo>
                <a:lnTo>
                  <a:pt x="2040" y="1446"/>
                </a:lnTo>
                <a:lnTo>
                  <a:pt x="2060" y="1463"/>
                </a:lnTo>
                <a:lnTo>
                  <a:pt x="2077" y="1483"/>
                </a:lnTo>
                <a:lnTo>
                  <a:pt x="2089" y="1506"/>
                </a:lnTo>
                <a:lnTo>
                  <a:pt x="2097" y="1531"/>
                </a:lnTo>
                <a:lnTo>
                  <a:pt x="2100" y="1558"/>
                </a:lnTo>
                <a:lnTo>
                  <a:pt x="2097" y="1585"/>
                </a:lnTo>
                <a:lnTo>
                  <a:pt x="2089" y="1610"/>
                </a:lnTo>
                <a:lnTo>
                  <a:pt x="2077" y="1632"/>
                </a:lnTo>
                <a:lnTo>
                  <a:pt x="2060" y="1652"/>
                </a:lnTo>
                <a:lnTo>
                  <a:pt x="2040" y="1668"/>
                </a:lnTo>
                <a:lnTo>
                  <a:pt x="2018" y="1681"/>
                </a:lnTo>
                <a:lnTo>
                  <a:pt x="1993" y="1689"/>
                </a:lnTo>
                <a:lnTo>
                  <a:pt x="1966" y="1692"/>
                </a:lnTo>
                <a:lnTo>
                  <a:pt x="1939" y="1689"/>
                </a:lnTo>
                <a:lnTo>
                  <a:pt x="1914" y="1681"/>
                </a:lnTo>
                <a:lnTo>
                  <a:pt x="1891" y="1668"/>
                </a:lnTo>
                <a:lnTo>
                  <a:pt x="1872" y="1652"/>
                </a:lnTo>
                <a:lnTo>
                  <a:pt x="1855" y="1632"/>
                </a:lnTo>
                <a:lnTo>
                  <a:pt x="1843" y="1610"/>
                </a:lnTo>
                <a:lnTo>
                  <a:pt x="1835" y="1585"/>
                </a:lnTo>
                <a:lnTo>
                  <a:pt x="1833" y="1558"/>
                </a:lnTo>
                <a:lnTo>
                  <a:pt x="1835" y="1531"/>
                </a:lnTo>
                <a:lnTo>
                  <a:pt x="1843" y="1506"/>
                </a:lnTo>
                <a:lnTo>
                  <a:pt x="1855" y="1483"/>
                </a:lnTo>
                <a:lnTo>
                  <a:pt x="1872" y="1463"/>
                </a:lnTo>
                <a:lnTo>
                  <a:pt x="1891" y="1446"/>
                </a:lnTo>
                <a:lnTo>
                  <a:pt x="1914" y="1434"/>
                </a:lnTo>
                <a:lnTo>
                  <a:pt x="1939" y="1426"/>
                </a:lnTo>
                <a:lnTo>
                  <a:pt x="1966" y="1424"/>
                </a:lnTo>
                <a:close/>
                <a:moveTo>
                  <a:pt x="566" y="1424"/>
                </a:moveTo>
                <a:lnTo>
                  <a:pt x="593" y="1426"/>
                </a:lnTo>
                <a:lnTo>
                  <a:pt x="618" y="1434"/>
                </a:lnTo>
                <a:lnTo>
                  <a:pt x="641" y="1446"/>
                </a:lnTo>
                <a:lnTo>
                  <a:pt x="661" y="1463"/>
                </a:lnTo>
                <a:lnTo>
                  <a:pt x="677" y="1483"/>
                </a:lnTo>
                <a:lnTo>
                  <a:pt x="689" y="1506"/>
                </a:lnTo>
                <a:lnTo>
                  <a:pt x="698" y="1531"/>
                </a:lnTo>
                <a:lnTo>
                  <a:pt x="700" y="1558"/>
                </a:lnTo>
                <a:lnTo>
                  <a:pt x="698" y="1585"/>
                </a:lnTo>
                <a:lnTo>
                  <a:pt x="689" y="1610"/>
                </a:lnTo>
                <a:lnTo>
                  <a:pt x="677" y="1632"/>
                </a:lnTo>
                <a:lnTo>
                  <a:pt x="661" y="1652"/>
                </a:lnTo>
                <a:lnTo>
                  <a:pt x="641" y="1668"/>
                </a:lnTo>
                <a:lnTo>
                  <a:pt x="618" y="1681"/>
                </a:lnTo>
                <a:lnTo>
                  <a:pt x="593" y="1689"/>
                </a:lnTo>
                <a:lnTo>
                  <a:pt x="566" y="1692"/>
                </a:lnTo>
                <a:lnTo>
                  <a:pt x="540" y="1689"/>
                </a:lnTo>
                <a:lnTo>
                  <a:pt x="515" y="1681"/>
                </a:lnTo>
                <a:lnTo>
                  <a:pt x="492" y="1668"/>
                </a:lnTo>
                <a:lnTo>
                  <a:pt x="472" y="1652"/>
                </a:lnTo>
                <a:lnTo>
                  <a:pt x="456" y="1632"/>
                </a:lnTo>
                <a:lnTo>
                  <a:pt x="444" y="1610"/>
                </a:lnTo>
                <a:lnTo>
                  <a:pt x="436" y="1585"/>
                </a:lnTo>
                <a:lnTo>
                  <a:pt x="433" y="1558"/>
                </a:lnTo>
                <a:lnTo>
                  <a:pt x="436" y="1531"/>
                </a:lnTo>
                <a:lnTo>
                  <a:pt x="444" y="1506"/>
                </a:lnTo>
                <a:lnTo>
                  <a:pt x="456" y="1483"/>
                </a:lnTo>
                <a:lnTo>
                  <a:pt x="472" y="1463"/>
                </a:lnTo>
                <a:lnTo>
                  <a:pt x="492" y="1446"/>
                </a:lnTo>
                <a:lnTo>
                  <a:pt x="515" y="1434"/>
                </a:lnTo>
                <a:lnTo>
                  <a:pt x="540" y="1426"/>
                </a:lnTo>
                <a:lnTo>
                  <a:pt x="566" y="1424"/>
                </a:lnTo>
                <a:close/>
                <a:moveTo>
                  <a:pt x="1419" y="1356"/>
                </a:moveTo>
                <a:lnTo>
                  <a:pt x="1204" y="1571"/>
                </a:lnTo>
                <a:lnTo>
                  <a:pt x="1114" y="1481"/>
                </a:lnTo>
                <a:lnTo>
                  <a:pt x="1020" y="1574"/>
                </a:lnTo>
                <a:lnTo>
                  <a:pt x="1110" y="1664"/>
                </a:lnTo>
                <a:lnTo>
                  <a:pt x="1203" y="1759"/>
                </a:lnTo>
                <a:lnTo>
                  <a:pt x="1298" y="1664"/>
                </a:lnTo>
                <a:lnTo>
                  <a:pt x="1512" y="1450"/>
                </a:lnTo>
                <a:lnTo>
                  <a:pt x="1419" y="1356"/>
                </a:lnTo>
                <a:close/>
                <a:moveTo>
                  <a:pt x="1267" y="1075"/>
                </a:moveTo>
                <a:lnTo>
                  <a:pt x="1319" y="1078"/>
                </a:lnTo>
                <a:lnTo>
                  <a:pt x="1370" y="1087"/>
                </a:lnTo>
                <a:lnTo>
                  <a:pt x="1418" y="1101"/>
                </a:lnTo>
                <a:lnTo>
                  <a:pt x="1465" y="1119"/>
                </a:lnTo>
                <a:lnTo>
                  <a:pt x="1509" y="1142"/>
                </a:lnTo>
                <a:lnTo>
                  <a:pt x="1551" y="1169"/>
                </a:lnTo>
                <a:lnTo>
                  <a:pt x="1589" y="1200"/>
                </a:lnTo>
                <a:lnTo>
                  <a:pt x="1624" y="1235"/>
                </a:lnTo>
                <a:lnTo>
                  <a:pt x="1655" y="1273"/>
                </a:lnTo>
                <a:lnTo>
                  <a:pt x="1682" y="1315"/>
                </a:lnTo>
                <a:lnTo>
                  <a:pt x="1705" y="1359"/>
                </a:lnTo>
                <a:lnTo>
                  <a:pt x="1723" y="1406"/>
                </a:lnTo>
                <a:lnTo>
                  <a:pt x="1736" y="1454"/>
                </a:lnTo>
                <a:lnTo>
                  <a:pt x="1744" y="1506"/>
                </a:lnTo>
                <a:lnTo>
                  <a:pt x="1747" y="1558"/>
                </a:lnTo>
                <a:lnTo>
                  <a:pt x="1744" y="1610"/>
                </a:lnTo>
                <a:lnTo>
                  <a:pt x="1736" y="1661"/>
                </a:lnTo>
                <a:lnTo>
                  <a:pt x="1723" y="1710"/>
                </a:lnTo>
                <a:lnTo>
                  <a:pt x="1705" y="1757"/>
                </a:lnTo>
                <a:lnTo>
                  <a:pt x="1682" y="1801"/>
                </a:lnTo>
                <a:lnTo>
                  <a:pt x="1655" y="1842"/>
                </a:lnTo>
                <a:lnTo>
                  <a:pt x="1624" y="1881"/>
                </a:lnTo>
                <a:lnTo>
                  <a:pt x="1589" y="1916"/>
                </a:lnTo>
                <a:lnTo>
                  <a:pt x="1551" y="1947"/>
                </a:lnTo>
                <a:lnTo>
                  <a:pt x="1509" y="1974"/>
                </a:lnTo>
                <a:lnTo>
                  <a:pt x="1465" y="1996"/>
                </a:lnTo>
                <a:lnTo>
                  <a:pt x="1418" y="2015"/>
                </a:lnTo>
                <a:lnTo>
                  <a:pt x="1370" y="2028"/>
                </a:lnTo>
                <a:lnTo>
                  <a:pt x="1319" y="2036"/>
                </a:lnTo>
                <a:lnTo>
                  <a:pt x="1267" y="2039"/>
                </a:lnTo>
                <a:lnTo>
                  <a:pt x="1214" y="2036"/>
                </a:lnTo>
                <a:lnTo>
                  <a:pt x="1163" y="2028"/>
                </a:lnTo>
                <a:lnTo>
                  <a:pt x="1114" y="2015"/>
                </a:lnTo>
                <a:lnTo>
                  <a:pt x="1068" y="1996"/>
                </a:lnTo>
                <a:lnTo>
                  <a:pt x="1024" y="1974"/>
                </a:lnTo>
                <a:lnTo>
                  <a:pt x="983" y="1946"/>
                </a:lnTo>
                <a:lnTo>
                  <a:pt x="944" y="1915"/>
                </a:lnTo>
                <a:lnTo>
                  <a:pt x="909" y="1881"/>
                </a:lnTo>
                <a:lnTo>
                  <a:pt x="878" y="1842"/>
                </a:lnTo>
                <a:lnTo>
                  <a:pt x="851" y="1800"/>
                </a:lnTo>
                <a:lnTo>
                  <a:pt x="828" y="1756"/>
                </a:lnTo>
                <a:lnTo>
                  <a:pt x="810" y="1710"/>
                </a:lnTo>
                <a:lnTo>
                  <a:pt x="797" y="1660"/>
                </a:lnTo>
                <a:lnTo>
                  <a:pt x="788" y="1610"/>
                </a:lnTo>
                <a:lnTo>
                  <a:pt x="786" y="1558"/>
                </a:lnTo>
                <a:lnTo>
                  <a:pt x="788" y="1506"/>
                </a:lnTo>
                <a:lnTo>
                  <a:pt x="797" y="1454"/>
                </a:lnTo>
                <a:lnTo>
                  <a:pt x="810" y="1405"/>
                </a:lnTo>
                <a:lnTo>
                  <a:pt x="828" y="1359"/>
                </a:lnTo>
                <a:lnTo>
                  <a:pt x="851" y="1315"/>
                </a:lnTo>
                <a:lnTo>
                  <a:pt x="878" y="1273"/>
                </a:lnTo>
                <a:lnTo>
                  <a:pt x="909" y="1235"/>
                </a:lnTo>
                <a:lnTo>
                  <a:pt x="944" y="1200"/>
                </a:lnTo>
                <a:lnTo>
                  <a:pt x="983" y="1169"/>
                </a:lnTo>
                <a:lnTo>
                  <a:pt x="1024" y="1142"/>
                </a:lnTo>
                <a:lnTo>
                  <a:pt x="1068" y="1119"/>
                </a:lnTo>
                <a:lnTo>
                  <a:pt x="1115" y="1101"/>
                </a:lnTo>
                <a:lnTo>
                  <a:pt x="1163" y="1087"/>
                </a:lnTo>
                <a:lnTo>
                  <a:pt x="1214" y="1078"/>
                </a:lnTo>
                <a:lnTo>
                  <a:pt x="1267" y="1075"/>
                </a:lnTo>
                <a:close/>
                <a:moveTo>
                  <a:pt x="461" y="958"/>
                </a:moveTo>
                <a:lnTo>
                  <a:pt x="466" y="984"/>
                </a:lnTo>
                <a:lnTo>
                  <a:pt x="468" y="1012"/>
                </a:lnTo>
                <a:lnTo>
                  <a:pt x="465" y="1048"/>
                </a:lnTo>
                <a:lnTo>
                  <a:pt x="456" y="1083"/>
                </a:lnTo>
                <a:lnTo>
                  <a:pt x="443" y="1115"/>
                </a:lnTo>
                <a:lnTo>
                  <a:pt x="425" y="1144"/>
                </a:lnTo>
                <a:lnTo>
                  <a:pt x="402" y="1170"/>
                </a:lnTo>
                <a:lnTo>
                  <a:pt x="376" y="1193"/>
                </a:lnTo>
                <a:lnTo>
                  <a:pt x="346" y="1211"/>
                </a:lnTo>
                <a:lnTo>
                  <a:pt x="314" y="1224"/>
                </a:lnTo>
                <a:lnTo>
                  <a:pt x="280" y="1233"/>
                </a:lnTo>
                <a:lnTo>
                  <a:pt x="244" y="1236"/>
                </a:lnTo>
                <a:lnTo>
                  <a:pt x="216" y="1234"/>
                </a:lnTo>
                <a:lnTo>
                  <a:pt x="189" y="1229"/>
                </a:lnTo>
                <a:lnTo>
                  <a:pt x="189" y="1916"/>
                </a:lnTo>
                <a:lnTo>
                  <a:pt x="216" y="1911"/>
                </a:lnTo>
                <a:lnTo>
                  <a:pt x="244" y="1909"/>
                </a:lnTo>
                <a:lnTo>
                  <a:pt x="280" y="1912"/>
                </a:lnTo>
                <a:lnTo>
                  <a:pt x="314" y="1921"/>
                </a:lnTo>
                <a:lnTo>
                  <a:pt x="346" y="1934"/>
                </a:lnTo>
                <a:lnTo>
                  <a:pt x="376" y="1953"/>
                </a:lnTo>
                <a:lnTo>
                  <a:pt x="402" y="1975"/>
                </a:lnTo>
                <a:lnTo>
                  <a:pt x="425" y="2001"/>
                </a:lnTo>
                <a:lnTo>
                  <a:pt x="443" y="2030"/>
                </a:lnTo>
                <a:lnTo>
                  <a:pt x="456" y="2062"/>
                </a:lnTo>
                <a:lnTo>
                  <a:pt x="465" y="2097"/>
                </a:lnTo>
                <a:lnTo>
                  <a:pt x="468" y="2133"/>
                </a:lnTo>
                <a:lnTo>
                  <a:pt x="467" y="2147"/>
                </a:lnTo>
                <a:lnTo>
                  <a:pt x="466" y="2161"/>
                </a:lnTo>
                <a:lnTo>
                  <a:pt x="2102" y="2161"/>
                </a:lnTo>
                <a:lnTo>
                  <a:pt x="2099" y="2141"/>
                </a:lnTo>
                <a:lnTo>
                  <a:pt x="2098" y="2120"/>
                </a:lnTo>
                <a:lnTo>
                  <a:pt x="2101" y="2084"/>
                </a:lnTo>
                <a:lnTo>
                  <a:pt x="2109" y="2048"/>
                </a:lnTo>
                <a:lnTo>
                  <a:pt x="2123" y="2017"/>
                </a:lnTo>
                <a:lnTo>
                  <a:pt x="2141" y="1987"/>
                </a:lnTo>
                <a:lnTo>
                  <a:pt x="2163" y="1961"/>
                </a:lnTo>
                <a:lnTo>
                  <a:pt x="2189" y="1939"/>
                </a:lnTo>
                <a:lnTo>
                  <a:pt x="2218" y="1921"/>
                </a:lnTo>
                <a:lnTo>
                  <a:pt x="2250" y="1907"/>
                </a:lnTo>
                <a:lnTo>
                  <a:pt x="2284" y="1899"/>
                </a:lnTo>
                <a:lnTo>
                  <a:pt x="2321" y="1896"/>
                </a:lnTo>
                <a:lnTo>
                  <a:pt x="2340" y="1897"/>
                </a:lnTo>
                <a:lnTo>
                  <a:pt x="2361" y="1899"/>
                </a:lnTo>
                <a:lnTo>
                  <a:pt x="2361" y="1220"/>
                </a:lnTo>
                <a:lnTo>
                  <a:pt x="2340" y="1222"/>
                </a:lnTo>
                <a:lnTo>
                  <a:pt x="2321" y="1223"/>
                </a:lnTo>
                <a:lnTo>
                  <a:pt x="2284" y="1220"/>
                </a:lnTo>
                <a:lnTo>
                  <a:pt x="2250" y="1212"/>
                </a:lnTo>
                <a:lnTo>
                  <a:pt x="2218" y="1198"/>
                </a:lnTo>
                <a:lnTo>
                  <a:pt x="2189" y="1180"/>
                </a:lnTo>
                <a:lnTo>
                  <a:pt x="2163" y="1158"/>
                </a:lnTo>
                <a:lnTo>
                  <a:pt x="2141" y="1132"/>
                </a:lnTo>
                <a:lnTo>
                  <a:pt x="2123" y="1102"/>
                </a:lnTo>
                <a:lnTo>
                  <a:pt x="2109" y="1069"/>
                </a:lnTo>
                <a:lnTo>
                  <a:pt x="2101" y="1035"/>
                </a:lnTo>
                <a:lnTo>
                  <a:pt x="2098" y="999"/>
                </a:lnTo>
                <a:lnTo>
                  <a:pt x="2099" y="978"/>
                </a:lnTo>
                <a:lnTo>
                  <a:pt x="2102" y="958"/>
                </a:lnTo>
                <a:lnTo>
                  <a:pt x="461" y="958"/>
                </a:lnTo>
                <a:close/>
                <a:moveTo>
                  <a:pt x="158" y="769"/>
                </a:moveTo>
                <a:lnTo>
                  <a:pt x="2391" y="769"/>
                </a:lnTo>
                <a:lnTo>
                  <a:pt x="2419" y="772"/>
                </a:lnTo>
                <a:lnTo>
                  <a:pt x="2446" y="779"/>
                </a:lnTo>
                <a:lnTo>
                  <a:pt x="2470" y="791"/>
                </a:lnTo>
                <a:lnTo>
                  <a:pt x="2492" y="806"/>
                </a:lnTo>
                <a:lnTo>
                  <a:pt x="2511" y="825"/>
                </a:lnTo>
                <a:lnTo>
                  <a:pt x="2527" y="847"/>
                </a:lnTo>
                <a:lnTo>
                  <a:pt x="2538" y="872"/>
                </a:lnTo>
                <a:lnTo>
                  <a:pt x="2546" y="899"/>
                </a:lnTo>
                <a:lnTo>
                  <a:pt x="2548" y="928"/>
                </a:lnTo>
                <a:lnTo>
                  <a:pt x="2548" y="2191"/>
                </a:lnTo>
                <a:lnTo>
                  <a:pt x="2546" y="2220"/>
                </a:lnTo>
                <a:lnTo>
                  <a:pt x="2539" y="2246"/>
                </a:lnTo>
                <a:lnTo>
                  <a:pt x="2527" y="2272"/>
                </a:lnTo>
                <a:lnTo>
                  <a:pt x="2511" y="2294"/>
                </a:lnTo>
                <a:lnTo>
                  <a:pt x="2493" y="2313"/>
                </a:lnTo>
                <a:lnTo>
                  <a:pt x="2471" y="2328"/>
                </a:lnTo>
                <a:lnTo>
                  <a:pt x="2446" y="2340"/>
                </a:lnTo>
                <a:lnTo>
                  <a:pt x="2419" y="2347"/>
                </a:lnTo>
                <a:lnTo>
                  <a:pt x="2391" y="2350"/>
                </a:lnTo>
                <a:lnTo>
                  <a:pt x="158" y="2350"/>
                </a:lnTo>
                <a:lnTo>
                  <a:pt x="129" y="2347"/>
                </a:lnTo>
                <a:lnTo>
                  <a:pt x="102" y="2340"/>
                </a:lnTo>
                <a:lnTo>
                  <a:pt x="78" y="2328"/>
                </a:lnTo>
                <a:lnTo>
                  <a:pt x="56" y="2313"/>
                </a:lnTo>
                <a:lnTo>
                  <a:pt x="37" y="2294"/>
                </a:lnTo>
                <a:lnTo>
                  <a:pt x="21" y="2272"/>
                </a:lnTo>
                <a:lnTo>
                  <a:pt x="10" y="2246"/>
                </a:lnTo>
                <a:lnTo>
                  <a:pt x="3" y="2220"/>
                </a:lnTo>
                <a:lnTo>
                  <a:pt x="0" y="2191"/>
                </a:lnTo>
                <a:lnTo>
                  <a:pt x="0" y="928"/>
                </a:lnTo>
                <a:lnTo>
                  <a:pt x="3" y="899"/>
                </a:lnTo>
                <a:lnTo>
                  <a:pt x="10" y="872"/>
                </a:lnTo>
                <a:lnTo>
                  <a:pt x="21" y="847"/>
                </a:lnTo>
                <a:lnTo>
                  <a:pt x="37" y="825"/>
                </a:lnTo>
                <a:lnTo>
                  <a:pt x="56" y="806"/>
                </a:lnTo>
                <a:lnTo>
                  <a:pt x="78" y="791"/>
                </a:lnTo>
                <a:lnTo>
                  <a:pt x="102" y="779"/>
                </a:lnTo>
                <a:lnTo>
                  <a:pt x="129" y="772"/>
                </a:lnTo>
                <a:lnTo>
                  <a:pt x="158" y="769"/>
                </a:lnTo>
                <a:close/>
                <a:moveTo>
                  <a:pt x="595" y="386"/>
                </a:moveTo>
                <a:lnTo>
                  <a:pt x="2705" y="386"/>
                </a:lnTo>
                <a:lnTo>
                  <a:pt x="2741" y="388"/>
                </a:lnTo>
                <a:lnTo>
                  <a:pt x="2775" y="397"/>
                </a:lnTo>
                <a:lnTo>
                  <a:pt x="2806" y="410"/>
                </a:lnTo>
                <a:lnTo>
                  <a:pt x="2835" y="427"/>
                </a:lnTo>
                <a:lnTo>
                  <a:pt x="2861" y="449"/>
                </a:lnTo>
                <a:lnTo>
                  <a:pt x="2883" y="475"/>
                </a:lnTo>
                <a:lnTo>
                  <a:pt x="2901" y="504"/>
                </a:lnTo>
                <a:lnTo>
                  <a:pt x="2915" y="536"/>
                </a:lnTo>
                <a:lnTo>
                  <a:pt x="2923" y="569"/>
                </a:lnTo>
                <a:lnTo>
                  <a:pt x="2926" y="605"/>
                </a:lnTo>
                <a:lnTo>
                  <a:pt x="2926" y="1746"/>
                </a:lnTo>
                <a:lnTo>
                  <a:pt x="2924" y="1777"/>
                </a:lnTo>
                <a:lnTo>
                  <a:pt x="2917" y="1807"/>
                </a:lnTo>
                <a:lnTo>
                  <a:pt x="2909" y="1826"/>
                </a:lnTo>
                <a:lnTo>
                  <a:pt x="2897" y="1842"/>
                </a:lnTo>
                <a:lnTo>
                  <a:pt x="2883" y="1854"/>
                </a:lnTo>
                <a:lnTo>
                  <a:pt x="2868" y="1863"/>
                </a:lnTo>
                <a:lnTo>
                  <a:pt x="2851" y="1869"/>
                </a:lnTo>
                <a:lnTo>
                  <a:pt x="2833" y="1871"/>
                </a:lnTo>
                <a:lnTo>
                  <a:pt x="2816" y="1870"/>
                </a:lnTo>
                <a:lnTo>
                  <a:pt x="2798" y="1864"/>
                </a:lnTo>
                <a:lnTo>
                  <a:pt x="2782" y="1857"/>
                </a:lnTo>
                <a:lnTo>
                  <a:pt x="2767" y="1846"/>
                </a:lnTo>
                <a:lnTo>
                  <a:pt x="2755" y="1833"/>
                </a:lnTo>
                <a:lnTo>
                  <a:pt x="2745" y="1817"/>
                </a:lnTo>
                <a:lnTo>
                  <a:pt x="2739" y="1799"/>
                </a:lnTo>
                <a:lnTo>
                  <a:pt x="2737" y="1778"/>
                </a:lnTo>
                <a:lnTo>
                  <a:pt x="2737" y="675"/>
                </a:lnTo>
                <a:lnTo>
                  <a:pt x="2734" y="652"/>
                </a:lnTo>
                <a:lnTo>
                  <a:pt x="2727" y="631"/>
                </a:lnTo>
                <a:lnTo>
                  <a:pt x="2715" y="612"/>
                </a:lnTo>
                <a:lnTo>
                  <a:pt x="2699" y="597"/>
                </a:lnTo>
                <a:lnTo>
                  <a:pt x="2681" y="585"/>
                </a:lnTo>
                <a:lnTo>
                  <a:pt x="2660" y="577"/>
                </a:lnTo>
                <a:lnTo>
                  <a:pt x="2636" y="574"/>
                </a:lnTo>
                <a:lnTo>
                  <a:pt x="564" y="574"/>
                </a:lnTo>
                <a:lnTo>
                  <a:pt x="543" y="572"/>
                </a:lnTo>
                <a:lnTo>
                  <a:pt x="524" y="566"/>
                </a:lnTo>
                <a:lnTo>
                  <a:pt x="508" y="556"/>
                </a:lnTo>
                <a:lnTo>
                  <a:pt x="495" y="544"/>
                </a:lnTo>
                <a:lnTo>
                  <a:pt x="485" y="529"/>
                </a:lnTo>
                <a:lnTo>
                  <a:pt x="477" y="513"/>
                </a:lnTo>
                <a:lnTo>
                  <a:pt x="473" y="496"/>
                </a:lnTo>
                <a:lnTo>
                  <a:pt x="471" y="477"/>
                </a:lnTo>
                <a:lnTo>
                  <a:pt x="473" y="460"/>
                </a:lnTo>
                <a:lnTo>
                  <a:pt x="479" y="443"/>
                </a:lnTo>
                <a:lnTo>
                  <a:pt x="487" y="427"/>
                </a:lnTo>
                <a:lnTo>
                  <a:pt x="499" y="414"/>
                </a:lnTo>
                <a:lnTo>
                  <a:pt x="515" y="402"/>
                </a:lnTo>
                <a:lnTo>
                  <a:pt x="535" y="394"/>
                </a:lnTo>
                <a:lnTo>
                  <a:pt x="565" y="388"/>
                </a:lnTo>
                <a:lnTo>
                  <a:pt x="595" y="386"/>
                </a:lnTo>
                <a:close/>
                <a:moveTo>
                  <a:pt x="975" y="0"/>
                </a:moveTo>
                <a:lnTo>
                  <a:pt x="3084" y="0"/>
                </a:lnTo>
                <a:lnTo>
                  <a:pt x="3120" y="3"/>
                </a:lnTo>
                <a:lnTo>
                  <a:pt x="3154" y="11"/>
                </a:lnTo>
                <a:lnTo>
                  <a:pt x="3186" y="25"/>
                </a:lnTo>
                <a:lnTo>
                  <a:pt x="3215" y="42"/>
                </a:lnTo>
                <a:lnTo>
                  <a:pt x="3241" y="64"/>
                </a:lnTo>
                <a:lnTo>
                  <a:pt x="3263" y="90"/>
                </a:lnTo>
                <a:lnTo>
                  <a:pt x="3280" y="119"/>
                </a:lnTo>
                <a:lnTo>
                  <a:pt x="3294" y="151"/>
                </a:lnTo>
                <a:lnTo>
                  <a:pt x="3302" y="184"/>
                </a:lnTo>
                <a:lnTo>
                  <a:pt x="3305" y="220"/>
                </a:lnTo>
                <a:lnTo>
                  <a:pt x="3305" y="1361"/>
                </a:lnTo>
                <a:lnTo>
                  <a:pt x="3303" y="1392"/>
                </a:lnTo>
                <a:lnTo>
                  <a:pt x="3296" y="1422"/>
                </a:lnTo>
                <a:lnTo>
                  <a:pt x="3288" y="1441"/>
                </a:lnTo>
                <a:lnTo>
                  <a:pt x="3277" y="1457"/>
                </a:lnTo>
                <a:lnTo>
                  <a:pt x="3263" y="1469"/>
                </a:lnTo>
                <a:lnTo>
                  <a:pt x="3248" y="1479"/>
                </a:lnTo>
                <a:lnTo>
                  <a:pt x="3231" y="1484"/>
                </a:lnTo>
                <a:lnTo>
                  <a:pt x="3214" y="1486"/>
                </a:lnTo>
                <a:lnTo>
                  <a:pt x="3196" y="1485"/>
                </a:lnTo>
                <a:lnTo>
                  <a:pt x="3178" y="1480"/>
                </a:lnTo>
                <a:lnTo>
                  <a:pt x="3161" y="1472"/>
                </a:lnTo>
                <a:lnTo>
                  <a:pt x="3147" y="1461"/>
                </a:lnTo>
                <a:lnTo>
                  <a:pt x="3134" y="1448"/>
                </a:lnTo>
                <a:lnTo>
                  <a:pt x="3125" y="1432"/>
                </a:lnTo>
                <a:lnTo>
                  <a:pt x="3118" y="1414"/>
                </a:lnTo>
                <a:lnTo>
                  <a:pt x="3116" y="1393"/>
                </a:lnTo>
                <a:lnTo>
                  <a:pt x="3116" y="289"/>
                </a:lnTo>
                <a:lnTo>
                  <a:pt x="3114" y="266"/>
                </a:lnTo>
                <a:lnTo>
                  <a:pt x="3106" y="245"/>
                </a:lnTo>
                <a:lnTo>
                  <a:pt x="3094" y="227"/>
                </a:lnTo>
                <a:lnTo>
                  <a:pt x="3078" y="211"/>
                </a:lnTo>
                <a:lnTo>
                  <a:pt x="3060" y="199"/>
                </a:lnTo>
                <a:lnTo>
                  <a:pt x="3039" y="192"/>
                </a:lnTo>
                <a:lnTo>
                  <a:pt x="3016" y="189"/>
                </a:lnTo>
                <a:lnTo>
                  <a:pt x="942" y="189"/>
                </a:lnTo>
                <a:lnTo>
                  <a:pt x="921" y="187"/>
                </a:lnTo>
                <a:lnTo>
                  <a:pt x="903" y="180"/>
                </a:lnTo>
                <a:lnTo>
                  <a:pt x="887" y="171"/>
                </a:lnTo>
                <a:lnTo>
                  <a:pt x="873" y="158"/>
                </a:lnTo>
                <a:lnTo>
                  <a:pt x="863" y="144"/>
                </a:lnTo>
                <a:lnTo>
                  <a:pt x="856" y="128"/>
                </a:lnTo>
                <a:lnTo>
                  <a:pt x="851" y="110"/>
                </a:lnTo>
                <a:lnTo>
                  <a:pt x="850" y="92"/>
                </a:lnTo>
                <a:lnTo>
                  <a:pt x="852" y="74"/>
                </a:lnTo>
                <a:lnTo>
                  <a:pt x="857" y="57"/>
                </a:lnTo>
                <a:lnTo>
                  <a:pt x="866" y="42"/>
                </a:lnTo>
                <a:lnTo>
                  <a:pt x="878" y="28"/>
                </a:lnTo>
                <a:lnTo>
                  <a:pt x="894" y="17"/>
                </a:lnTo>
                <a:lnTo>
                  <a:pt x="913" y="9"/>
                </a:lnTo>
                <a:lnTo>
                  <a:pt x="943" y="3"/>
                </a:lnTo>
                <a:lnTo>
                  <a:pt x="9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156"/>
          <p:cNvSpPr>
            <a:spLocks noEditPoints="1"/>
          </p:cNvSpPr>
          <p:nvPr/>
        </p:nvSpPr>
        <p:spPr bwMode="auto">
          <a:xfrm>
            <a:off x="6267815" y="4303565"/>
            <a:ext cx="582613" cy="414338"/>
          </a:xfrm>
          <a:custGeom>
            <a:avLst/>
            <a:gdLst>
              <a:gd name="T0" fmla="*/ 2097 w 3305"/>
              <a:gd name="T1" fmla="*/ 1532 h 2350"/>
              <a:gd name="T2" fmla="*/ 1993 w 3305"/>
              <a:gd name="T3" fmla="*/ 1690 h 2350"/>
              <a:gd name="T4" fmla="*/ 1835 w 3305"/>
              <a:gd name="T5" fmla="*/ 1586 h 2350"/>
              <a:gd name="T6" fmla="*/ 1939 w 3305"/>
              <a:gd name="T7" fmla="*/ 1428 h 2350"/>
              <a:gd name="T8" fmla="*/ 689 w 3305"/>
              <a:gd name="T9" fmla="*/ 1508 h 2350"/>
              <a:gd name="T10" fmla="*/ 618 w 3305"/>
              <a:gd name="T11" fmla="*/ 1683 h 2350"/>
              <a:gd name="T12" fmla="*/ 444 w 3305"/>
              <a:gd name="T13" fmla="*/ 1611 h 2350"/>
              <a:gd name="T14" fmla="*/ 515 w 3305"/>
              <a:gd name="T15" fmla="*/ 1436 h 2350"/>
              <a:gd name="T16" fmla="*/ 1067 w 3305"/>
              <a:gd name="T17" fmla="*/ 1303 h 2350"/>
              <a:gd name="T18" fmla="*/ 943 w 3305"/>
              <a:gd name="T19" fmla="*/ 1599 h 2350"/>
              <a:gd name="T20" fmla="*/ 1091 w 3305"/>
              <a:gd name="T21" fmla="*/ 1722 h 2350"/>
              <a:gd name="T22" fmla="*/ 1169 w 3305"/>
              <a:gd name="T23" fmla="*/ 1676 h 2350"/>
              <a:gd name="T24" fmla="*/ 1130 w 3305"/>
              <a:gd name="T25" fmla="*/ 1550 h 2350"/>
              <a:gd name="T26" fmla="*/ 1135 w 3305"/>
              <a:gd name="T27" fmla="*/ 1483 h 2350"/>
              <a:gd name="T28" fmla="*/ 1169 w 3305"/>
              <a:gd name="T29" fmla="*/ 1355 h 2350"/>
              <a:gd name="T30" fmla="*/ 1273 w 3305"/>
              <a:gd name="T31" fmla="*/ 1307 h 2350"/>
              <a:gd name="T32" fmla="*/ 1365 w 3305"/>
              <a:gd name="T33" fmla="*/ 1352 h 2350"/>
              <a:gd name="T34" fmla="*/ 1397 w 3305"/>
              <a:gd name="T35" fmla="*/ 1377 h 2350"/>
              <a:gd name="T36" fmla="*/ 1409 w 3305"/>
              <a:gd name="T37" fmla="*/ 1498 h 2350"/>
              <a:gd name="T38" fmla="*/ 1385 w 3305"/>
              <a:gd name="T39" fmla="*/ 1581 h 2350"/>
              <a:gd name="T40" fmla="*/ 1362 w 3305"/>
              <a:gd name="T41" fmla="*/ 1678 h 2350"/>
              <a:gd name="T42" fmla="*/ 1463 w 3305"/>
              <a:gd name="T43" fmla="*/ 1737 h 2350"/>
              <a:gd name="T44" fmla="*/ 1590 w 3305"/>
              <a:gd name="T45" fmla="*/ 1560 h 2350"/>
              <a:gd name="T46" fmla="*/ 1429 w 3305"/>
              <a:gd name="T47" fmla="*/ 1280 h 2350"/>
              <a:gd name="T48" fmla="*/ 1420 w 3305"/>
              <a:gd name="T49" fmla="*/ 1098 h 2350"/>
              <a:gd name="T50" fmla="*/ 1708 w 3305"/>
              <a:gd name="T51" fmla="*/ 1359 h 2350"/>
              <a:gd name="T52" fmla="*/ 1708 w 3305"/>
              <a:gd name="T53" fmla="*/ 1760 h 2350"/>
              <a:gd name="T54" fmla="*/ 1420 w 3305"/>
              <a:gd name="T55" fmla="*/ 2020 h 2350"/>
              <a:gd name="T56" fmla="*/ 1022 w 3305"/>
              <a:gd name="T57" fmla="*/ 1978 h 2350"/>
              <a:gd name="T58" fmla="*/ 793 w 3305"/>
              <a:gd name="T59" fmla="*/ 1663 h 2350"/>
              <a:gd name="T60" fmla="*/ 875 w 3305"/>
              <a:gd name="T61" fmla="*/ 1272 h 2350"/>
              <a:gd name="T62" fmla="*/ 1213 w 3305"/>
              <a:gd name="T63" fmla="*/ 1076 h 2350"/>
              <a:gd name="T64" fmla="*/ 425 w 3305"/>
              <a:gd name="T65" fmla="*/ 1144 h 2350"/>
              <a:gd name="T66" fmla="*/ 189 w 3305"/>
              <a:gd name="T67" fmla="*/ 1229 h 2350"/>
              <a:gd name="T68" fmla="*/ 402 w 3305"/>
              <a:gd name="T69" fmla="*/ 1975 h 2350"/>
              <a:gd name="T70" fmla="*/ 2102 w 3305"/>
              <a:gd name="T71" fmla="*/ 2161 h 2350"/>
              <a:gd name="T72" fmla="*/ 2189 w 3305"/>
              <a:gd name="T73" fmla="*/ 1939 h 2350"/>
              <a:gd name="T74" fmla="*/ 2340 w 3305"/>
              <a:gd name="T75" fmla="*/ 1222 h 2350"/>
              <a:gd name="T76" fmla="*/ 2123 w 3305"/>
              <a:gd name="T77" fmla="*/ 1102 h 2350"/>
              <a:gd name="T78" fmla="*/ 2391 w 3305"/>
              <a:gd name="T79" fmla="*/ 769 h 2350"/>
              <a:gd name="T80" fmla="*/ 2546 w 3305"/>
              <a:gd name="T81" fmla="*/ 899 h 2350"/>
              <a:gd name="T82" fmla="*/ 2471 w 3305"/>
              <a:gd name="T83" fmla="*/ 2328 h 2350"/>
              <a:gd name="T84" fmla="*/ 56 w 3305"/>
              <a:gd name="T85" fmla="*/ 2313 h 2350"/>
              <a:gd name="T86" fmla="*/ 10 w 3305"/>
              <a:gd name="T87" fmla="*/ 872 h 2350"/>
              <a:gd name="T88" fmla="*/ 595 w 3305"/>
              <a:gd name="T89" fmla="*/ 386 h 2350"/>
              <a:gd name="T90" fmla="*/ 2901 w 3305"/>
              <a:gd name="T91" fmla="*/ 504 h 2350"/>
              <a:gd name="T92" fmla="*/ 2897 w 3305"/>
              <a:gd name="T93" fmla="*/ 1842 h 2350"/>
              <a:gd name="T94" fmla="*/ 2767 w 3305"/>
              <a:gd name="T95" fmla="*/ 1846 h 2350"/>
              <a:gd name="T96" fmla="*/ 2715 w 3305"/>
              <a:gd name="T97" fmla="*/ 612 h 2350"/>
              <a:gd name="T98" fmla="*/ 508 w 3305"/>
              <a:gd name="T99" fmla="*/ 556 h 2350"/>
              <a:gd name="T100" fmla="*/ 487 w 3305"/>
              <a:gd name="T101" fmla="*/ 427 h 2350"/>
              <a:gd name="T102" fmla="*/ 3120 w 3305"/>
              <a:gd name="T103" fmla="*/ 3 h 2350"/>
              <a:gd name="T104" fmla="*/ 3302 w 3305"/>
              <a:gd name="T105" fmla="*/ 184 h 2350"/>
              <a:gd name="T106" fmla="*/ 3248 w 3305"/>
              <a:gd name="T107" fmla="*/ 1479 h 2350"/>
              <a:gd name="T108" fmla="*/ 3125 w 3305"/>
              <a:gd name="T109" fmla="*/ 1432 h 2350"/>
              <a:gd name="T110" fmla="*/ 3060 w 3305"/>
              <a:gd name="T111" fmla="*/ 199 h 2350"/>
              <a:gd name="T112" fmla="*/ 863 w 3305"/>
              <a:gd name="T113" fmla="*/ 144 h 2350"/>
              <a:gd name="T114" fmla="*/ 894 w 3305"/>
              <a:gd name="T115" fmla="*/ 17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05" h="2350">
                <a:moveTo>
                  <a:pt x="1966" y="1425"/>
                </a:moveTo>
                <a:lnTo>
                  <a:pt x="1993" y="1428"/>
                </a:lnTo>
                <a:lnTo>
                  <a:pt x="2018" y="1436"/>
                </a:lnTo>
                <a:lnTo>
                  <a:pt x="2040" y="1448"/>
                </a:lnTo>
                <a:lnTo>
                  <a:pt x="2060" y="1465"/>
                </a:lnTo>
                <a:lnTo>
                  <a:pt x="2077" y="1485"/>
                </a:lnTo>
                <a:lnTo>
                  <a:pt x="2089" y="1508"/>
                </a:lnTo>
                <a:lnTo>
                  <a:pt x="2097" y="1532"/>
                </a:lnTo>
                <a:lnTo>
                  <a:pt x="2100" y="1559"/>
                </a:lnTo>
                <a:lnTo>
                  <a:pt x="2097" y="1586"/>
                </a:lnTo>
                <a:lnTo>
                  <a:pt x="2089" y="1611"/>
                </a:lnTo>
                <a:lnTo>
                  <a:pt x="2077" y="1634"/>
                </a:lnTo>
                <a:lnTo>
                  <a:pt x="2060" y="1653"/>
                </a:lnTo>
                <a:lnTo>
                  <a:pt x="2040" y="1669"/>
                </a:lnTo>
                <a:lnTo>
                  <a:pt x="2018" y="1683"/>
                </a:lnTo>
                <a:lnTo>
                  <a:pt x="1993" y="1690"/>
                </a:lnTo>
                <a:lnTo>
                  <a:pt x="1966" y="1693"/>
                </a:lnTo>
                <a:lnTo>
                  <a:pt x="1939" y="1690"/>
                </a:lnTo>
                <a:lnTo>
                  <a:pt x="1914" y="1683"/>
                </a:lnTo>
                <a:lnTo>
                  <a:pt x="1891" y="1669"/>
                </a:lnTo>
                <a:lnTo>
                  <a:pt x="1872" y="1653"/>
                </a:lnTo>
                <a:lnTo>
                  <a:pt x="1855" y="1634"/>
                </a:lnTo>
                <a:lnTo>
                  <a:pt x="1843" y="1611"/>
                </a:lnTo>
                <a:lnTo>
                  <a:pt x="1835" y="1586"/>
                </a:lnTo>
                <a:lnTo>
                  <a:pt x="1833" y="1559"/>
                </a:lnTo>
                <a:lnTo>
                  <a:pt x="1835" y="1532"/>
                </a:lnTo>
                <a:lnTo>
                  <a:pt x="1843" y="1507"/>
                </a:lnTo>
                <a:lnTo>
                  <a:pt x="1855" y="1485"/>
                </a:lnTo>
                <a:lnTo>
                  <a:pt x="1872" y="1464"/>
                </a:lnTo>
                <a:lnTo>
                  <a:pt x="1891" y="1448"/>
                </a:lnTo>
                <a:lnTo>
                  <a:pt x="1914" y="1436"/>
                </a:lnTo>
                <a:lnTo>
                  <a:pt x="1939" y="1428"/>
                </a:lnTo>
                <a:lnTo>
                  <a:pt x="1966" y="1425"/>
                </a:lnTo>
                <a:close/>
                <a:moveTo>
                  <a:pt x="566" y="1425"/>
                </a:moveTo>
                <a:lnTo>
                  <a:pt x="593" y="1428"/>
                </a:lnTo>
                <a:lnTo>
                  <a:pt x="618" y="1436"/>
                </a:lnTo>
                <a:lnTo>
                  <a:pt x="641" y="1448"/>
                </a:lnTo>
                <a:lnTo>
                  <a:pt x="661" y="1465"/>
                </a:lnTo>
                <a:lnTo>
                  <a:pt x="677" y="1485"/>
                </a:lnTo>
                <a:lnTo>
                  <a:pt x="689" y="1508"/>
                </a:lnTo>
                <a:lnTo>
                  <a:pt x="698" y="1532"/>
                </a:lnTo>
                <a:lnTo>
                  <a:pt x="700" y="1559"/>
                </a:lnTo>
                <a:lnTo>
                  <a:pt x="698" y="1586"/>
                </a:lnTo>
                <a:lnTo>
                  <a:pt x="689" y="1611"/>
                </a:lnTo>
                <a:lnTo>
                  <a:pt x="677" y="1634"/>
                </a:lnTo>
                <a:lnTo>
                  <a:pt x="661" y="1653"/>
                </a:lnTo>
                <a:lnTo>
                  <a:pt x="641" y="1669"/>
                </a:lnTo>
                <a:lnTo>
                  <a:pt x="618" y="1683"/>
                </a:lnTo>
                <a:lnTo>
                  <a:pt x="593" y="1690"/>
                </a:lnTo>
                <a:lnTo>
                  <a:pt x="566" y="1693"/>
                </a:lnTo>
                <a:lnTo>
                  <a:pt x="540" y="1690"/>
                </a:lnTo>
                <a:lnTo>
                  <a:pt x="515" y="1683"/>
                </a:lnTo>
                <a:lnTo>
                  <a:pt x="492" y="1669"/>
                </a:lnTo>
                <a:lnTo>
                  <a:pt x="472" y="1653"/>
                </a:lnTo>
                <a:lnTo>
                  <a:pt x="456" y="1634"/>
                </a:lnTo>
                <a:lnTo>
                  <a:pt x="444" y="1611"/>
                </a:lnTo>
                <a:lnTo>
                  <a:pt x="436" y="1586"/>
                </a:lnTo>
                <a:lnTo>
                  <a:pt x="433" y="1559"/>
                </a:lnTo>
                <a:lnTo>
                  <a:pt x="436" y="1532"/>
                </a:lnTo>
                <a:lnTo>
                  <a:pt x="444" y="1507"/>
                </a:lnTo>
                <a:lnTo>
                  <a:pt x="456" y="1485"/>
                </a:lnTo>
                <a:lnTo>
                  <a:pt x="472" y="1464"/>
                </a:lnTo>
                <a:lnTo>
                  <a:pt x="492" y="1448"/>
                </a:lnTo>
                <a:lnTo>
                  <a:pt x="515" y="1436"/>
                </a:lnTo>
                <a:lnTo>
                  <a:pt x="540" y="1428"/>
                </a:lnTo>
                <a:lnTo>
                  <a:pt x="566" y="1425"/>
                </a:lnTo>
                <a:close/>
                <a:moveTo>
                  <a:pt x="1266" y="1234"/>
                </a:moveTo>
                <a:lnTo>
                  <a:pt x="1221" y="1237"/>
                </a:lnTo>
                <a:lnTo>
                  <a:pt x="1179" y="1246"/>
                </a:lnTo>
                <a:lnTo>
                  <a:pt x="1139" y="1260"/>
                </a:lnTo>
                <a:lnTo>
                  <a:pt x="1101" y="1280"/>
                </a:lnTo>
                <a:lnTo>
                  <a:pt x="1067" y="1303"/>
                </a:lnTo>
                <a:lnTo>
                  <a:pt x="1036" y="1330"/>
                </a:lnTo>
                <a:lnTo>
                  <a:pt x="1009" y="1361"/>
                </a:lnTo>
                <a:lnTo>
                  <a:pt x="985" y="1396"/>
                </a:lnTo>
                <a:lnTo>
                  <a:pt x="967" y="1433"/>
                </a:lnTo>
                <a:lnTo>
                  <a:pt x="952" y="1473"/>
                </a:lnTo>
                <a:lnTo>
                  <a:pt x="943" y="1516"/>
                </a:lnTo>
                <a:lnTo>
                  <a:pt x="940" y="1560"/>
                </a:lnTo>
                <a:lnTo>
                  <a:pt x="943" y="1599"/>
                </a:lnTo>
                <a:lnTo>
                  <a:pt x="950" y="1637"/>
                </a:lnTo>
                <a:lnTo>
                  <a:pt x="961" y="1675"/>
                </a:lnTo>
                <a:lnTo>
                  <a:pt x="978" y="1709"/>
                </a:lnTo>
                <a:lnTo>
                  <a:pt x="997" y="1742"/>
                </a:lnTo>
                <a:lnTo>
                  <a:pt x="1019" y="1771"/>
                </a:lnTo>
                <a:lnTo>
                  <a:pt x="1044" y="1753"/>
                </a:lnTo>
                <a:lnTo>
                  <a:pt x="1069" y="1737"/>
                </a:lnTo>
                <a:lnTo>
                  <a:pt x="1091" y="1722"/>
                </a:lnTo>
                <a:lnTo>
                  <a:pt x="1112" y="1710"/>
                </a:lnTo>
                <a:lnTo>
                  <a:pt x="1131" y="1699"/>
                </a:lnTo>
                <a:lnTo>
                  <a:pt x="1147" y="1691"/>
                </a:lnTo>
                <a:lnTo>
                  <a:pt x="1158" y="1685"/>
                </a:lnTo>
                <a:lnTo>
                  <a:pt x="1166" y="1681"/>
                </a:lnTo>
                <a:lnTo>
                  <a:pt x="1167" y="1680"/>
                </a:lnTo>
                <a:lnTo>
                  <a:pt x="1168" y="1678"/>
                </a:lnTo>
                <a:lnTo>
                  <a:pt x="1169" y="1676"/>
                </a:lnTo>
                <a:lnTo>
                  <a:pt x="1169" y="1633"/>
                </a:lnTo>
                <a:lnTo>
                  <a:pt x="1159" y="1614"/>
                </a:lnTo>
                <a:lnTo>
                  <a:pt x="1153" y="1594"/>
                </a:lnTo>
                <a:lnTo>
                  <a:pt x="1149" y="1575"/>
                </a:lnTo>
                <a:lnTo>
                  <a:pt x="1145" y="1574"/>
                </a:lnTo>
                <a:lnTo>
                  <a:pt x="1140" y="1570"/>
                </a:lnTo>
                <a:lnTo>
                  <a:pt x="1136" y="1562"/>
                </a:lnTo>
                <a:lnTo>
                  <a:pt x="1130" y="1550"/>
                </a:lnTo>
                <a:lnTo>
                  <a:pt x="1125" y="1533"/>
                </a:lnTo>
                <a:lnTo>
                  <a:pt x="1121" y="1518"/>
                </a:lnTo>
                <a:lnTo>
                  <a:pt x="1120" y="1505"/>
                </a:lnTo>
                <a:lnTo>
                  <a:pt x="1121" y="1496"/>
                </a:lnTo>
                <a:lnTo>
                  <a:pt x="1123" y="1490"/>
                </a:lnTo>
                <a:lnTo>
                  <a:pt x="1126" y="1486"/>
                </a:lnTo>
                <a:lnTo>
                  <a:pt x="1130" y="1484"/>
                </a:lnTo>
                <a:lnTo>
                  <a:pt x="1135" y="1483"/>
                </a:lnTo>
                <a:lnTo>
                  <a:pt x="1137" y="1483"/>
                </a:lnTo>
                <a:lnTo>
                  <a:pt x="1131" y="1459"/>
                </a:lnTo>
                <a:lnTo>
                  <a:pt x="1131" y="1437"/>
                </a:lnTo>
                <a:lnTo>
                  <a:pt x="1134" y="1415"/>
                </a:lnTo>
                <a:lnTo>
                  <a:pt x="1140" y="1397"/>
                </a:lnTo>
                <a:lnTo>
                  <a:pt x="1148" y="1381"/>
                </a:lnTo>
                <a:lnTo>
                  <a:pt x="1158" y="1367"/>
                </a:lnTo>
                <a:lnTo>
                  <a:pt x="1169" y="1355"/>
                </a:lnTo>
                <a:lnTo>
                  <a:pt x="1184" y="1341"/>
                </a:lnTo>
                <a:lnTo>
                  <a:pt x="1200" y="1329"/>
                </a:lnTo>
                <a:lnTo>
                  <a:pt x="1215" y="1320"/>
                </a:lnTo>
                <a:lnTo>
                  <a:pt x="1232" y="1313"/>
                </a:lnTo>
                <a:lnTo>
                  <a:pt x="1246" y="1310"/>
                </a:lnTo>
                <a:lnTo>
                  <a:pt x="1261" y="1308"/>
                </a:lnTo>
                <a:lnTo>
                  <a:pt x="1267" y="1307"/>
                </a:lnTo>
                <a:lnTo>
                  <a:pt x="1273" y="1307"/>
                </a:lnTo>
                <a:lnTo>
                  <a:pt x="1291" y="1308"/>
                </a:lnTo>
                <a:lnTo>
                  <a:pt x="1306" y="1311"/>
                </a:lnTo>
                <a:lnTo>
                  <a:pt x="1320" y="1316"/>
                </a:lnTo>
                <a:lnTo>
                  <a:pt x="1332" y="1322"/>
                </a:lnTo>
                <a:lnTo>
                  <a:pt x="1345" y="1331"/>
                </a:lnTo>
                <a:lnTo>
                  <a:pt x="1355" y="1339"/>
                </a:lnTo>
                <a:lnTo>
                  <a:pt x="1361" y="1347"/>
                </a:lnTo>
                <a:lnTo>
                  <a:pt x="1365" y="1352"/>
                </a:lnTo>
                <a:lnTo>
                  <a:pt x="1366" y="1354"/>
                </a:lnTo>
                <a:lnTo>
                  <a:pt x="1367" y="1354"/>
                </a:lnTo>
                <a:lnTo>
                  <a:pt x="1370" y="1355"/>
                </a:lnTo>
                <a:lnTo>
                  <a:pt x="1374" y="1356"/>
                </a:lnTo>
                <a:lnTo>
                  <a:pt x="1380" y="1359"/>
                </a:lnTo>
                <a:lnTo>
                  <a:pt x="1385" y="1363"/>
                </a:lnTo>
                <a:lnTo>
                  <a:pt x="1391" y="1369"/>
                </a:lnTo>
                <a:lnTo>
                  <a:pt x="1397" y="1377"/>
                </a:lnTo>
                <a:lnTo>
                  <a:pt x="1402" y="1388"/>
                </a:lnTo>
                <a:lnTo>
                  <a:pt x="1406" y="1401"/>
                </a:lnTo>
                <a:lnTo>
                  <a:pt x="1408" y="1418"/>
                </a:lnTo>
                <a:lnTo>
                  <a:pt x="1408" y="1438"/>
                </a:lnTo>
                <a:lnTo>
                  <a:pt x="1406" y="1462"/>
                </a:lnTo>
                <a:lnTo>
                  <a:pt x="1401" y="1491"/>
                </a:lnTo>
                <a:lnTo>
                  <a:pt x="1405" y="1493"/>
                </a:lnTo>
                <a:lnTo>
                  <a:pt x="1409" y="1498"/>
                </a:lnTo>
                <a:lnTo>
                  <a:pt x="1411" y="1504"/>
                </a:lnTo>
                <a:lnTo>
                  <a:pt x="1411" y="1513"/>
                </a:lnTo>
                <a:lnTo>
                  <a:pt x="1410" y="1525"/>
                </a:lnTo>
                <a:lnTo>
                  <a:pt x="1406" y="1540"/>
                </a:lnTo>
                <a:lnTo>
                  <a:pt x="1400" y="1557"/>
                </a:lnTo>
                <a:lnTo>
                  <a:pt x="1395" y="1569"/>
                </a:lnTo>
                <a:lnTo>
                  <a:pt x="1390" y="1577"/>
                </a:lnTo>
                <a:lnTo>
                  <a:pt x="1385" y="1581"/>
                </a:lnTo>
                <a:lnTo>
                  <a:pt x="1381" y="1582"/>
                </a:lnTo>
                <a:lnTo>
                  <a:pt x="1379" y="1582"/>
                </a:lnTo>
                <a:lnTo>
                  <a:pt x="1378" y="1581"/>
                </a:lnTo>
                <a:lnTo>
                  <a:pt x="1376" y="1581"/>
                </a:lnTo>
                <a:lnTo>
                  <a:pt x="1371" y="1604"/>
                </a:lnTo>
                <a:lnTo>
                  <a:pt x="1362" y="1627"/>
                </a:lnTo>
                <a:lnTo>
                  <a:pt x="1362" y="1676"/>
                </a:lnTo>
                <a:lnTo>
                  <a:pt x="1362" y="1678"/>
                </a:lnTo>
                <a:lnTo>
                  <a:pt x="1363" y="1680"/>
                </a:lnTo>
                <a:lnTo>
                  <a:pt x="1365" y="1681"/>
                </a:lnTo>
                <a:lnTo>
                  <a:pt x="1373" y="1685"/>
                </a:lnTo>
                <a:lnTo>
                  <a:pt x="1385" y="1691"/>
                </a:lnTo>
                <a:lnTo>
                  <a:pt x="1400" y="1699"/>
                </a:lnTo>
                <a:lnTo>
                  <a:pt x="1419" y="1710"/>
                </a:lnTo>
                <a:lnTo>
                  <a:pt x="1440" y="1722"/>
                </a:lnTo>
                <a:lnTo>
                  <a:pt x="1463" y="1737"/>
                </a:lnTo>
                <a:lnTo>
                  <a:pt x="1487" y="1753"/>
                </a:lnTo>
                <a:lnTo>
                  <a:pt x="1511" y="1771"/>
                </a:lnTo>
                <a:lnTo>
                  <a:pt x="1535" y="1742"/>
                </a:lnTo>
                <a:lnTo>
                  <a:pt x="1555" y="1709"/>
                </a:lnTo>
                <a:lnTo>
                  <a:pt x="1570" y="1675"/>
                </a:lnTo>
                <a:lnTo>
                  <a:pt x="1581" y="1637"/>
                </a:lnTo>
                <a:lnTo>
                  <a:pt x="1588" y="1599"/>
                </a:lnTo>
                <a:lnTo>
                  <a:pt x="1590" y="1560"/>
                </a:lnTo>
                <a:lnTo>
                  <a:pt x="1587" y="1516"/>
                </a:lnTo>
                <a:lnTo>
                  <a:pt x="1578" y="1473"/>
                </a:lnTo>
                <a:lnTo>
                  <a:pt x="1565" y="1433"/>
                </a:lnTo>
                <a:lnTo>
                  <a:pt x="1546" y="1396"/>
                </a:lnTo>
                <a:lnTo>
                  <a:pt x="1522" y="1361"/>
                </a:lnTo>
                <a:lnTo>
                  <a:pt x="1494" y="1330"/>
                </a:lnTo>
                <a:lnTo>
                  <a:pt x="1463" y="1303"/>
                </a:lnTo>
                <a:lnTo>
                  <a:pt x="1429" y="1280"/>
                </a:lnTo>
                <a:lnTo>
                  <a:pt x="1391" y="1260"/>
                </a:lnTo>
                <a:lnTo>
                  <a:pt x="1351" y="1246"/>
                </a:lnTo>
                <a:lnTo>
                  <a:pt x="1309" y="1237"/>
                </a:lnTo>
                <a:lnTo>
                  <a:pt x="1266" y="1234"/>
                </a:lnTo>
                <a:close/>
                <a:moveTo>
                  <a:pt x="1267" y="1073"/>
                </a:moveTo>
                <a:lnTo>
                  <a:pt x="1320" y="1076"/>
                </a:lnTo>
                <a:lnTo>
                  <a:pt x="1371" y="1085"/>
                </a:lnTo>
                <a:lnTo>
                  <a:pt x="1420" y="1098"/>
                </a:lnTo>
                <a:lnTo>
                  <a:pt x="1466" y="1117"/>
                </a:lnTo>
                <a:lnTo>
                  <a:pt x="1511" y="1140"/>
                </a:lnTo>
                <a:lnTo>
                  <a:pt x="1553" y="1167"/>
                </a:lnTo>
                <a:lnTo>
                  <a:pt x="1592" y="1198"/>
                </a:lnTo>
                <a:lnTo>
                  <a:pt x="1627" y="1233"/>
                </a:lnTo>
                <a:lnTo>
                  <a:pt x="1658" y="1272"/>
                </a:lnTo>
                <a:lnTo>
                  <a:pt x="1685" y="1314"/>
                </a:lnTo>
                <a:lnTo>
                  <a:pt x="1708" y="1359"/>
                </a:lnTo>
                <a:lnTo>
                  <a:pt x="1727" y="1405"/>
                </a:lnTo>
                <a:lnTo>
                  <a:pt x="1740" y="1454"/>
                </a:lnTo>
                <a:lnTo>
                  <a:pt x="1749" y="1506"/>
                </a:lnTo>
                <a:lnTo>
                  <a:pt x="1751" y="1559"/>
                </a:lnTo>
                <a:lnTo>
                  <a:pt x="1749" y="1612"/>
                </a:lnTo>
                <a:lnTo>
                  <a:pt x="1740" y="1663"/>
                </a:lnTo>
                <a:lnTo>
                  <a:pt x="1727" y="1713"/>
                </a:lnTo>
                <a:lnTo>
                  <a:pt x="1708" y="1760"/>
                </a:lnTo>
                <a:lnTo>
                  <a:pt x="1685" y="1804"/>
                </a:lnTo>
                <a:lnTo>
                  <a:pt x="1658" y="1845"/>
                </a:lnTo>
                <a:lnTo>
                  <a:pt x="1627" y="1885"/>
                </a:lnTo>
                <a:lnTo>
                  <a:pt x="1592" y="1920"/>
                </a:lnTo>
                <a:lnTo>
                  <a:pt x="1553" y="1951"/>
                </a:lnTo>
                <a:lnTo>
                  <a:pt x="1511" y="1978"/>
                </a:lnTo>
                <a:lnTo>
                  <a:pt x="1466" y="2001"/>
                </a:lnTo>
                <a:lnTo>
                  <a:pt x="1420" y="2020"/>
                </a:lnTo>
                <a:lnTo>
                  <a:pt x="1371" y="2033"/>
                </a:lnTo>
                <a:lnTo>
                  <a:pt x="1320" y="2042"/>
                </a:lnTo>
                <a:lnTo>
                  <a:pt x="1267" y="2045"/>
                </a:lnTo>
                <a:lnTo>
                  <a:pt x="1213" y="2042"/>
                </a:lnTo>
                <a:lnTo>
                  <a:pt x="1162" y="2033"/>
                </a:lnTo>
                <a:lnTo>
                  <a:pt x="1113" y="2020"/>
                </a:lnTo>
                <a:lnTo>
                  <a:pt x="1066" y="2001"/>
                </a:lnTo>
                <a:lnTo>
                  <a:pt x="1022" y="1978"/>
                </a:lnTo>
                <a:lnTo>
                  <a:pt x="981" y="1951"/>
                </a:lnTo>
                <a:lnTo>
                  <a:pt x="941" y="1920"/>
                </a:lnTo>
                <a:lnTo>
                  <a:pt x="906" y="1885"/>
                </a:lnTo>
                <a:lnTo>
                  <a:pt x="875" y="1845"/>
                </a:lnTo>
                <a:lnTo>
                  <a:pt x="848" y="1804"/>
                </a:lnTo>
                <a:lnTo>
                  <a:pt x="825" y="1760"/>
                </a:lnTo>
                <a:lnTo>
                  <a:pt x="806" y="1713"/>
                </a:lnTo>
                <a:lnTo>
                  <a:pt x="793" y="1663"/>
                </a:lnTo>
                <a:lnTo>
                  <a:pt x="784" y="1612"/>
                </a:lnTo>
                <a:lnTo>
                  <a:pt x="781" y="1559"/>
                </a:lnTo>
                <a:lnTo>
                  <a:pt x="784" y="1506"/>
                </a:lnTo>
                <a:lnTo>
                  <a:pt x="793" y="1454"/>
                </a:lnTo>
                <a:lnTo>
                  <a:pt x="806" y="1405"/>
                </a:lnTo>
                <a:lnTo>
                  <a:pt x="825" y="1359"/>
                </a:lnTo>
                <a:lnTo>
                  <a:pt x="848" y="1314"/>
                </a:lnTo>
                <a:lnTo>
                  <a:pt x="875" y="1272"/>
                </a:lnTo>
                <a:lnTo>
                  <a:pt x="906" y="1233"/>
                </a:lnTo>
                <a:lnTo>
                  <a:pt x="941" y="1198"/>
                </a:lnTo>
                <a:lnTo>
                  <a:pt x="981" y="1167"/>
                </a:lnTo>
                <a:lnTo>
                  <a:pt x="1022" y="1140"/>
                </a:lnTo>
                <a:lnTo>
                  <a:pt x="1066" y="1117"/>
                </a:lnTo>
                <a:lnTo>
                  <a:pt x="1113" y="1098"/>
                </a:lnTo>
                <a:lnTo>
                  <a:pt x="1162" y="1085"/>
                </a:lnTo>
                <a:lnTo>
                  <a:pt x="1213" y="1076"/>
                </a:lnTo>
                <a:lnTo>
                  <a:pt x="1267" y="1073"/>
                </a:lnTo>
                <a:close/>
                <a:moveTo>
                  <a:pt x="461" y="958"/>
                </a:moveTo>
                <a:lnTo>
                  <a:pt x="466" y="984"/>
                </a:lnTo>
                <a:lnTo>
                  <a:pt x="468" y="1012"/>
                </a:lnTo>
                <a:lnTo>
                  <a:pt x="465" y="1048"/>
                </a:lnTo>
                <a:lnTo>
                  <a:pt x="456" y="1083"/>
                </a:lnTo>
                <a:lnTo>
                  <a:pt x="443" y="1115"/>
                </a:lnTo>
                <a:lnTo>
                  <a:pt x="425" y="1144"/>
                </a:lnTo>
                <a:lnTo>
                  <a:pt x="402" y="1170"/>
                </a:lnTo>
                <a:lnTo>
                  <a:pt x="376" y="1193"/>
                </a:lnTo>
                <a:lnTo>
                  <a:pt x="346" y="1211"/>
                </a:lnTo>
                <a:lnTo>
                  <a:pt x="314" y="1224"/>
                </a:lnTo>
                <a:lnTo>
                  <a:pt x="280" y="1233"/>
                </a:lnTo>
                <a:lnTo>
                  <a:pt x="244" y="1236"/>
                </a:lnTo>
                <a:lnTo>
                  <a:pt x="216" y="1234"/>
                </a:lnTo>
                <a:lnTo>
                  <a:pt x="189" y="1229"/>
                </a:lnTo>
                <a:lnTo>
                  <a:pt x="189" y="1916"/>
                </a:lnTo>
                <a:lnTo>
                  <a:pt x="216" y="1911"/>
                </a:lnTo>
                <a:lnTo>
                  <a:pt x="244" y="1909"/>
                </a:lnTo>
                <a:lnTo>
                  <a:pt x="280" y="1912"/>
                </a:lnTo>
                <a:lnTo>
                  <a:pt x="314" y="1921"/>
                </a:lnTo>
                <a:lnTo>
                  <a:pt x="346" y="1934"/>
                </a:lnTo>
                <a:lnTo>
                  <a:pt x="376" y="1953"/>
                </a:lnTo>
                <a:lnTo>
                  <a:pt x="402" y="1975"/>
                </a:lnTo>
                <a:lnTo>
                  <a:pt x="425" y="2001"/>
                </a:lnTo>
                <a:lnTo>
                  <a:pt x="443" y="2030"/>
                </a:lnTo>
                <a:lnTo>
                  <a:pt x="456" y="2062"/>
                </a:lnTo>
                <a:lnTo>
                  <a:pt x="465" y="2097"/>
                </a:lnTo>
                <a:lnTo>
                  <a:pt x="468" y="2133"/>
                </a:lnTo>
                <a:lnTo>
                  <a:pt x="467" y="2147"/>
                </a:lnTo>
                <a:lnTo>
                  <a:pt x="466" y="2161"/>
                </a:lnTo>
                <a:lnTo>
                  <a:pt x="2102" y="2161"/>
                </a:lnTo>
                <a:lnTo>
                  <a:pt x="2099" y="2141"/>
                </a:lnTo>
                <a:lnTo>
                  <a:pt x="2098" y="2120"/>
                </a:lnTo>
                <a:lnTo>
                  <a:pt x="2101" y="2084"/>
                </a:lnTo>
                <a:lnTo>
                  <a:pt x="2109" y="2048"/>
                </a:lnTo>
                <a:lnTo>
                  <a:pt x="2123" y="2017"/>
                </a:lnTo>
                <a:lnTo>
                  <a:pt x="2141" y="1987"/>
                </a:lnTo>
                <a:lnTo>
                  <a:pt x="2163" y="1961"/>
                </a:lnTo>
                <a:lnTo>
                  <a:pt x="2189" y="1939"/>
                </a:lnTo>
                <a:lnTo>
                  <a:pt x="2218" y="1921"/>
                </a:lnTo>
                <a:lnTo>
                  <a:pt x="2250" y="1907"/>
                </a:lnTo>
                <a:lnTo>
                  <a:pt x="2284" y="1899"/>
                </a:lnTo>
                <a:lnTo>
                  <a:pt x="2321" y="1896"/>
                </a:lnTo>
                <a:lnTo>
                  <a:pt x="2340" y="1897"/>
                </a:lnTo>
                <a:lnTo>
                  <a:pt x="2361" y="1899"/>
                </a:lnTo>
                <a:lnTo>
                  <a:pt x="2361" y="1220"/>
                </a:lnTo>
                <a:lnTo>
                  <a:pt x="2340" y="1222"/>
                </a:lnTo>
                <a:lnTo>
                  <a:pt x="2321" y="1223"/>
                </a:lnTo>
                <a:lnTo>
                  <a:pt x="2284" y="1220"/>
                </a:lnTo>
                <a:lnTo>
                  <a:pt x="2250" y="1212"/>
                </a:lnTo>
                <a:lnTo>
                  <a:pt x="2218" y="1198"/>
                </a:lnTo>
                <a:lnTo>
                  <a:pt x="2189" y="1180"/>
                </a:lnTo>
                <a:lnTo>
                  <a:pt x="2163" y="1158"/>
                </a:lnTo>
                <a:lnTo>
                  <a:pt x="2141" y="1132"/>
                </a:lnTo>
                <a:lnTo>
                  <a:pt x="2123" y="1102"/>
                </a:lnTo>
                <a:lnTo>
                  <a:pt x="2109" y="1069"/>
                </a:lnTo>
                <a:lnTo>
                  <a:pt x="2101" y="1035"/>
                </a:lnTo>
                <a:lnTo>
                  <a:pt x="2098" y="999"/>
                </a:lnTo>
                <a:lnTo>
                  <a:pt x="2099" y="978"/>
                </a:lnTo>
                <a:lnTo>
                  <a:pt x="2102" y="958"/>
                </a:lnTo>
                <a:lnTo>
                  <a:pt x="461" y="958"/>
                </a:lnTo>
                <a:close/>
                <a:moveTo>
                  <a:pt x="158" y="769"/>
                </a:moveTo>
                <a:lnTo>
                  <a:pt x="2391" y="769"/>
                </a:lnTo>
                <a:lnTo>
                  <a:pt x="2419" y="772"/>
                </a:lnTo>
                <a:lnTo>
                  <a:pt x="2446" y="779"/>
                </a:lnTo>
                <a:lnTo>
                  <a:pt x="2470" y="791"/>
                </a:lnTo>
                <a:lnTo>
                  <a:pt x="2492" y="806"/>
                </a:lnTo>
                <a:lnTo>
                  <a:pt x="2511" y="825"/>
                </a:lnTo>
                <a:lnTo>
                  <a:pt x="2527" y="847"/>
                </a:lnTo>
                <a:lnTo>
                  <a:pt x="2538" y="872"/>
                </a:lnTo>
                <a:lnTo>
                  <a:pt x="2546" y="899"/>
                </a:lnTo>
                <a:lnTo>
                  <a:pt x="2548" y="928"/>
                </a:lnTo>
                <a:lnTo>
                  <a:pt x="2548" y="2191"/>
                </a:lnTo>
                <a:lnTo>
                  <a:pt x="2546" y="2220"/>
                </a:lnTo>
                <a:lnTo>
                  <a:pt x="2539" y="2246"/>
                </a:lnTo>
                <a:lnTo>
                  <a:pt x="2527" y="2272"/>
                </a:lnTo>
                <a:lnTo>
                  <a:pt x="2511" y="2294"/>
                </a:lnTo>
                <a:lnTo>
                  <a:pt x="2493" y="2313"/>
                </a:lnTo>
                <a:lnTo>
                  <a:pt x="2471" y="2328"/>
                </a:lnTo>
                <a:lnTo>
                  <a:pt x="2446" y="2340"/>
                </a:lnTo>
                <a:lnTo>
                  <a:pt x="2419" y="2347"/>
                </a:lnTo>
                <a:lnTo>
                  <a:pt x="2391" y="2350"/>
                </a:lnTo>
                <a:lnTo>
                  <a:pt x="158" y="2350"/>
                </a:lnTo>
                <a:lnTo>
                  <a:pt x="129" y="2347"/>
                </a:lnTo>
                <a:lnTo>
                  <a:pt x="102" y="2340"/>
                </a:lnTo>
                <a:lnTo>
                  <a:pt x="78" y="2328"/>
                </a:lnTo>
                <a:lnTo>
                  <a:pt x="56" y="2313"/>
                </a:lnTo>
                <a:lnTo>
                  <a:pt x="37" y="2294"/>
                </a:lnTo>
                <a:lnTo>
                  <a:pt x="21" y="2272"/>
                </a:lnTo>
                <a:lnTo>
                  <a:pt x="10" y="2246"/>
                </a:lnTo>
                <a:lnTo>
                  <a:pt x="3" y="2220"/>
                </a:lnTo>
                <a:lnTo>
                  <a:pt x="0" y="2191"/>
                </a:lnTo>
                <a:lnTo>
                  <a:pt x="0" y="928"/>
                </a:lnTo>
                <a:lnTo>
                  <a:pt x="3" y="899"/>
                </a:lnTo>
                <a:lnTo>
                  <a:pt x="10" y="872"/>
                </a:lnTo>
                <a:lnTo>
                  <a:pt x="21" y="847"/>
                </a:lnTo>
                <a:lnTo>
                  <a:pt x="37" y="825"/>
                </a:lnTo>
                <a:lnTo>
                  <a:pt x="56" y="806"/>
                </a:lnTo>
                <a:lnTo>
                  <a:pt x="78" y="791"/>
                </a:lnTo>
                <a:lnTo>
                  <a:pt x="102" y="779"/>
                </a:lnTo>
                <a:lnTo>
                  <a:pt x="129" y="772"/>
                </a:lnTo>
                <a:lnTo>
                  <a:pt x="158" y="769"/>
                </a:lnTo>
                <a:close/>
                <a:moveTo>
                  <a:pt x="595" y="386"/>
                </a:moveTo>
                <a:lnTo>
                  <a:pt x="2705" y="386"/>
                </a:lnTo>
                <a:lnTo>
                  <a:pt x="2741" y="388"/>
                </a:lnTo>
                <a:lnTo>
                  <a:pt x="2775" y="397"/>
                </a:lnTo>
                <a:lnTo>
                  <a:pt x="2806" y="410"/>
                </a:lnTo>
                <a:lnTo>
                  <a:pt x="2835" y="427"/>
                </a:lnTo>
                <a:lnTo>
                  <a:pt x="2861" y="449"/>
                </a:lnTo>
                <a:lnTo>
                  <a:pt x="2883" y="475"/>
                </a:lnTo>
                <a:lnTo>
                  <a:pt x="2901" y="504"/>
                </a:lnTo>
                <a:lnTo>
                  <a:pt x="2915" y="536"/>
                </a:lnTo>
                <a:lnTo>
                  <a:pt x="2923" y="569"/>
                </a:lnTo>
                <a:lnTo>
                  <a:pt x="2926" y="605"/>
                </a:lnTo>
                <a:lnTo>
                  <a:pt x="2926" y="1746"/>
                </a:lnTo>
                <a:lnTo>
                  <a:pt x="2924" y="1777"/>
                </a:lnTo>
                <a:lnTo>
                  <a:pt x="2917" y="1807"/>
                </a:lnTo>
                <a:lnTo>
                  <a:pt x="2909" y="1826"/>
                </a:lnTo>
                <a:lnTo>
                  <a:pt x="2897" y="1842"/>
                </a:lnTo>
                <a:lnTo>
                  <a:pt x="2883" y="1854"/>
                </a:lnTo>
                <a:lnTo>
                  <a:pt x="2868" y="1863"/>
                </a:lnTo>
                <a:lnTo>
                  <a:pt x="2851" y="1869"/>
                </a:lnTo>
                <a:lnTo>
                  <a:pt x="2833" y="1871"/>
                </a:lnTo>
                <a:lnTo>
                  <a:pt x="2816" y="1870"/>
                </a:lnTo>
                <a:lnTo>
                  <a:pt x="2798" y="1864"/>
                </a:lnTo>
                <a:lnTo>
                  <a:pt x="2782" y="1857"/>
                </a:lnTo>
                <a:lnTo>
                  <a:pt x="2767" y="1846"/>
                </a:lnTo>
                <a:lnTo>
                  <a:pt x="2755" y="1833"/>
                </a:lnTo>
                <a:lnTo>
                  <a:pt x="2745" y="1817"/>
                </a:lnTo>
                <a:lnTo>
                  <a:pt x="2739" y="1799"/>
                </a:lnTo>
                <a:lnTo>
                  <a:pt x="2737" y="1778"/>
                </a:lnTo>
                <a:lnTo>
                  <a:pt x="2737" y="675"/>
                </a:lnTo>
                <a:lnTo>
                  <a:pt x="2734" y="652"/>
                </a:lnTo>
                <a:lnTo>
                  <a:pt x="2727" y="631"/>
                </a:lnTo>
                <a:lnTo>
                  <a:pt x="2715" y="612"/>
                </a:lnTo>
                <a:lnTo>
                  <a:pt x="2699" y="597"/>
                </a:lnTo>
                <a:lnTo>
                  <a:pt x="2681" y="585"/>
                </a:lnTo>
                <a:lnTo>
                  <a:pt x="2660" y="577"/>
                </a:lnTo>
                <a:lnTo>
                  <a:pt x="2636" y="574"/>
                </a:lnTo>
                <a:lnTo>
                  <a:pt x="564" y="574"/>
                </a:lnTo>
                <a:lnTo>
                  <a:pt x="543" y="572"/>
                </a:lnTo>
                <a:lnTo>
                  <a:pt x="524" y="566"/>
                </a:lnTo>
                <a:lnTo>
                  <a:pt x="508" y="556"/>
                </a:lnTo>
                <a:lnTo>
                  <a:pt x="495" y="544"/>
                </a:lnTo>
                <a:lnTo>
                  <a:pt x="485" y="529"/>
                </a:lnTo>
                <a:lnTo>
                  <a:pt x="477" y="513"/>
                </a:lnTo>
                <a:lnTo>
                  <a:pt x="473" y="496"/>
                </a:lnTo>
                <a:lnTo>
                  <a:pt x="471" y="477"/>
                </a:lnTo>
                <a:lnTo>
                  <a:pt x="473" y="460"/>
                </a:lnTo>
                <a:lnTo>
                  <a:pt x="479" y="443"/>
                </a:lnTo>
                <a:lnTo>
                  <a:pt x="487" y="427"/>
                </a:lnTo>
                <a:lnTo>
                  <a:pt x="499" y="414"/>
                </a:lnTo>
                <a:lnTo>
                  <a:pt x="515" y="402"/>
                </a:lnTo>
                <a:lnTo>
                  <a:pt x="535" y="394"/>
                </a:lnTo>
                <a:lnTo>
                  <a:pt x="565" y="388"/>
                </a:lnTo>
                <a:lnTo>
                  <a:pt x="595" y="386"/>
                </a:lnTo>
                <a:close/>
                <a:moveTo>
                  <a:pt x="975" y="0"/>
                </a:moveTo>
                <a:lnTo>
                  <a:pt x="3084" y="0"/>
                </a:lnTo>
                <a:lnTo>
                  <a:pt x="3120" y="3"/>
                </a:lnTo>
                <a:lnTo>
                  <a:pt x="3154" y="11"/>
                </a:lnTo>
                <a:lnTo>
                  <a:pt x="3186" y="25"/>
                </a:lnTo>
                <a:lnTo>
                  <a:pt x="3215" y="42"/>
                </a:lnTo>
                <a:lnTo>
                  <a:pt x="3241" y="64"/>
                </a:lnTo>
                <a:lnTo>
                  <a:pt x="3263" y="90"/>
                </a:lnTo>
                <a:lnTo>
                  <a:pt x="3280" y="119"/>
                </a:lnTo>
                <a:lnTo>
                  <a:pt x="3294" y="151"/>
                </a:lnTo>
                <a:lnTo>
                  <a:pt x="3302" y="184"/>
                </a:lnTo>
                <a:lnTo>
                  <a:pt x="3305" y="220"/>
                </a:lnTo>
                <a:lnTo>
                  <a:pt x="3305" y="1361"/>
                </a:lnTo>
                <a:lnTo>
                  <a:pt x="3303" y="1392"/>
                </a:lnTo>
                <a:lnTo>
                  <a:pt x="3296" y="1422"/>
                </a:lnTo>
                <a:lnTo>
                  <a:pt x="3288" y="1441"/>
                </a:lnTo>
                <a:lnTo>
                  <a:pt x="3277" y="1457"/>
                </a:lnTo>
                <a:lnTo>
                  <a:pt x="3263" y="1469"/>
                </a:lnTo>
                <a:lnTo>
                  <a:pt x="3248" y="1479"/>
                </a:lnTo>
                <a:lnTo>
                  <a:pt x="3231" y="1484"/>
                </a:lnTo>
                <a:lnTo>
                  <a:pt x="3214" y="1486"/>
                </a:lnTo>
                <a:lnTo>
                  <a:pt x="3196" y="1485"/>
                </a:lnTo>
                <a:lnTo>
                  <a:pt x="3178" y="1480"/>
                </a:lnTo>
                <a:lnTo>
                  <a:pt x="3161" y="1472"/>
                </a:lnTo>
                <a:lnTo>
                  <a:pt x="3147" y="1461"/>
                </a:lnTo>
                <a:lnTo>
                  <a:pt x="3134" y="1448"/>
                </a:lnTo>
                <a:lnTo>
                  <a:pt x="3125" y="1432"/>
                </a:lnTo>
                <a:lnTo>
                  <a:pt x="3118" y="1414"/>
                </a:lnTo>
                <a:lnTo>
                  <a:pt x="3116" y="1393"/>
                </a:lnTo>
                <a:lnTo>
                  <a:pt x="3116" y="289"/>
                </a:lnTo>
                <a:lnTo>
                  <a:pt x="3114" y="266"/>
                </a:lnTo>
                <a:lnTo>
                  <a:pt x="3106" y="245"/>
                </a:lnTo>
                <a:lnTo>
                  <a:pt x="3094" y="227"/>
                </a:lnTo>
                <a:lnTo>
                  <a:pt x="3078" y="211"/>
                </a:lnTo>
                <a:lnTo>
                  <a:pt x="3060" y="199"/>
                </a:lnTo>
                <a:lnTo>
                  <a:pt x="3039" y="192"/>
                </a:lnTo>
                <a:lnTo>
                  <a:pt x="3016" y="189"/>
                </a:lnTo>
                <a:lnTo>
                  <a:pt x="942" y="189"/>
                </a:lnTo>
                <a:lnTo>
                  <a:pt x="921" y="187"/>
                </a:lnTo>
                <a:lnTo>
                  <a:pt x="903" y="180"/>
                </a:lnTo>
                <a:lnTo>
                  <a:pt x="887" y="171"/>
                </a:lnTo>
                <a:lnTo>
                  <a:pt x="873" y="158"/>
                </a:lnTo>
                <a:lnTo>
                  <a:pt x="863" y="144"/>
                </a:lnTo>
                <a:lnTo>
                  <a:pt x="856" y="128"/>
                </a:lnTo>
                <a:lnTo>
                  <a:pt x="851" y="110"/>
                </a:lnTo>
                <a:lnTo>
                  <a:pt x="850" y="92"/>
                </a:lnTo>
                <a:lnTo>
                  <a:pt x="852" y="74"/>
                </a:lnTo>
                <a:lnTo>
                  <a:pt x="857" y="57"/>
                </a:lnTo>
                <a:lnTo>
                  <a:pt x="866" y="42"/>
                </a:lnTo>
                <a:lnTo>
                  <a:pt x="878" y="28"/>
                </a:lnTo>
                <a:lnTo>
                  <a:pt x="894" y="17"/>
                </a:lnTo>
                <a:lnTo>
                  <a:pt x="913" y="9"/>
                </a:lnTo>
                <a:lnTo>
                  <a:pt x="943" y="3"/>
                </a:lnTo>
                <a:lnTo>
                  <a:pt x="9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Freeform 161"/>
          <p:cNvSpPr>
            <a:spLocks noEditPoints="1"/>
          </p:cNvSpPr>
          <p:nvPr/>
        </p:nvSpPr>
        <p:spPr bwMode="auto">
          <a:xfrm>
            <a:off x="7203309" y="4303565"/>
            <a:ext cx="582613" cy="414338"/>
          </a:xfrm>
          <a:custGeom>
            <a:avLst/>
            <a:gdLst>
              <a:gd name="T0" fmla="*/ 1478 w 3305"/>
              <a:gd name="T1" fmla="*/ 1852 h 2350"/>
              <a:gd name="T2" fmla="*/ 1321 w 3305"/>
              <a:gd name="T3" fmla="*/ 1887 h 2350"/>
              <a:gd name="T4" fmla="*/ 1137 w 3305"/>
              <a:gd name="T5" fmla="*/ 1773 h 2350"/>
              <a:gd name="T6" fmla="*/ 950 w 3305"/>
              <a:gd name="T7" fmla="*/ 1735 h 2350"/>
              <a:gd name="T8" fmla="*/ 1081 w 3305"/>
              <a:gd name="T9" fmla="*/ 1822 h 2350"/>
              <a:gd name="T10" fmla="*/ 1094 w 3305"/>
              <a:gd name="T11" fmla="*/ 1596 h 2350"/>
              <a:gd name="T12" fmla="*/ 906 w 3305"/>
              <a:gd name="T13" fmla="*/ 1525 h 2350"/>
              <a:gd name="T14" fmla="*/ 1021 w 3305"/>
              <a:gd name="T15" fmla="*/ 1560 h 2350"/>
              <a:gd name="T16" fmla="*/ 1512 w 3305"/>
              <a:gd name="T17" fmla="*/ 1559 h 2350"/>
              <a:gd name="T18" fmla="*/ 1627 w 3305"/>
              <a:gd name="T19" fmla="*/ 1524 h 2350"/>
              <a:gd name="T20" fmla="*/ 1438 w 3305"/>
              <a:gd name="T21" fmla="*/ 1595 h 2350"/>
              <a:gd name="T22" fmla="*/ 2018 w 3305"/>
              <a:gd name="T23" fmla="*/ 1436 h 2350"/>
              <a:gd name="T24" fmla="*/ 2089 w 3305"/>
              <a:gd name="T25" fmla="*/ 1611 h 2350"/>
              <a:gd name="T26" fmla="*/ 1914 w 3305"/>
              <a:gd name="T27" fmla="*/ 1683 h 2350"/>
              <a:gd name="T28" fmla="*/ 1843 w 3305"/>
              <a:gd name="T29" fmla="*/ 1507 h 2350"/>
              <a:gd name="T30" fmla="*/ 593 w 3305"/>
              <a:gd name="T31" fmla="*/ 1428 h 2350"/>
              <a:gd name="T32" fmla="*/ 698 w 3305"/>
              <a:gd name="T33" fmla="*/ 1586 h 2350"/>
              <a:gd name="T34" fmla="*/ 540 w 3305"/>
              <a:gd name="T35" fmla="*/ 1690 h 2350"/>
              <a:gd name="T36" fmla="*/ 436 w 3305"/>
              <a:gd name="T37" fmla="*/ 1532 h 2350"/>
              <a:gd name="T38" fmla="*/ 1409 w 3305"/>
              <a:gd name="T39" fmla="*/ 1226 h 2350"/>
              <a:gd name="T40" fmla="*/ 1509 w 3305"/>
              <a:gd name="T41" fmla="*/ 1291 h 2350"/>
              <a:gd name="T42" fmla="*/ 996 w 3305"/>
              <a:gd name="T43" fmla="*/ 1319 h 2350"/>
              <a:gd name="T44" fmla="*/ 1123 w 3305"/>
              <a:gd name="T45" fmla="*/ 1226 h 2350"/>
              <a:gd name="T46" fmla="*/ 1321 w 3305"/>
              <a:gd name="T47" fmla="*/ 1232 h 2350"/>
              <a:gd name="T48" fmla="*/ 1122 w 3305"/>
              <a:gd name="T49" fmla="*/ 1384 h 2350"/>
              <a:gd name="T50" fmla="*/ 1511 w 3305"/>
              <a:gd name="T51" fmla="*/ 1140 h 2350"/>
              <a:gd name="T52" fmla="*/ 1740 w 3305"/>
              <a:gd name="T53" fmla="*/ 1454 h 2350"/>
              <a:gd name="T54" fmla="*/ 1658 w 3305"/>
              <a:gd name="T55" fmla="*/ 1845 h 2350"/>
              <a:gd name="T56" fmla="*/ 1320 w 3305"/>
              <a:gd name="T57" fmla="*/ 2042 h 2350"/>
              <a:gd name="T58" fmla="*/ 941 w 3305"/>
              <a:gd name="T59" fmla="*/ 1920 h 2350"/>
              <a:gd name="T60" fmla="*/ 781 w 3305"/>
              <a:gd name="T61" fmla="*/ 1559 h 2350"/>
              <a:gd name="T62" fmla="*/ 941 w 3305"/>
              <a:gd name="T63" fmla="*/ 1198 h 2350"/>
              <a:gd name="T64" fmla="*/ 461 w 3305"/>
              <a:gd name="T65" fmla="*/ 958 h 2350"/>
              <a:gd name="T66" fmla="*/ 376 w 3305"/>
              <a:gd name="T67" fmla="*/ 1193 h 2350"/>
              <a:gd name="T68" fmla="*/ 216 w 3305"/>
              <a:gd name="T69" fmla="*/ 1911 h 2350"/>
              <a:gd name="T70" fmla="*/ 443 w 3305"/>
              <a:gd name="T71" fmla="*/ 2030 h 2350"/>
              <a:gd name="T72" fmla="*/ 2098 w 3305"/>
              <a:gd name="T73" fmla="*/ 2120 h 2350"/>
              <a:gd name="T74" fmla="*/ 2250 w 3305"/>
              <a:gd name="T75" fmla="*/ 1907 h 2350"/>
              <a:gd name="T76" fmla="*/ 2284 w 3305"/>
              <a:gd name="T77" fmla="*/ 1220 h 2350"/>
              <a:gd name="T78" fmla="*/ 2101 w 3305"/>
              <a:gd name="T79" fmla="*/ 1035 h 2350"/>
              <a:gd name="T80" fmla="*/ 2446 w 3305"/>
              <a:gd name="T81" fmla="*/ 779 h 2350"/>
              <a:gd name="T82" fmla="*/ 2548 w 3305"/>
              <a:gd name="T83" fmla="*/ 2191 h 2350"/>
              <a:gd name="T84" fmla="*/ 2419 w 3305"/>
              <a:gd name="T85" fmla="*/ 2347 h 2350"/>
              <a:gd name="T86" fmla="*/ 21 w 3305"/>
              <a:gd name="T87" fmla="*/ 2272 h 2350"/>
              <a:gd name="T88" fmla="*/ 37 w 3305"/>
              <a:gd name="T89" fmla="*/ 825 h 2350"/>
              <a:gd name="T90" fmla="*/ 2741 w 3305"/>
              <a:gd name="T91" fmla="*/ 388 h 2350"/>
              <a:gd name="T92" fmla="*/ 2923 w 3305"/>
              <a:gd name="T93" fmla="*/ 569 h 2350"/>
              <a:gd name="T94" fmla="*/ 2868 w 3305"/>
              <a:gd name="T95" fmla="*/ 1863 h 2350"/>
              <a:gd name="T96" fmla="*/ 2745 w 3305"/>
              <a:gd name="T97" fmla="*/ 1817 h 2350"/>
              <a:gd name="T98" fmla="*/ 2681 w 3305"/>
              <a:gd name="T99" fmla="*/ 585 h 2350"/>
              <a:gd name="T100" fmla="*/ 485 w 3305"/>
              <a:gd name="T101" fmla="*/ 529 h 2350"/>
              <a:gd name="T102" fmla="*/ 515 w 3305"/>
              <a:gd name="T103" fmla="*/ 402 h 2350"/>
              <a:gd name="T104" fmla="*/ 3186 w 3305"/>
              <a:gd name="T105" fmla="*/ 25 h 2350"/>
              <a:gd name="T106" fmla="*/ 3305 w 3305"/>
              <a:gd name="T107" fmla="*/ 1361 h 2350"/>
              <a:gd name="T108" fmla="*/ 3214 w 3305"/>
              <a:gd name="T109" fmla="*/ 1486 h 2350"/>
              <a:gd name="T110" fmla="*/ 3116 w 3305"/>
              <a:gd name="T111" fmla="*/ 1393 h 2350"/>
              <a:gd name="T112" fmla="*/ 3016 w 3305"/>
              <a:gd name="T113" fmla="*/ 189 h 2350"/>
              <a:gd name="T114" fmla="*/ 851 w 3305"/>
              <a:gd name="T115" fmla="*/ 110 h 2350"/>
              <a:gd name="T116" fmla="*/ 943 w 3305"/>
              <a:gd name="T117" fmla="*/ 3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05" h="2350">
                <a:moveTo>
                  <a:pt x="1487" y="1735"/>
                </a:moveTo>
                <a:lnTo>
                  <a:pt x="1474" y="1772"/>
                </a:lnTo>
                <a:lnTo>
                  <a:pt x="1460" y="1806"/>
                </a:lnTo>
                <a:lnTo>
                  <a:pt x="1444" y="1837"/>
                </a:lnTo>
                <a:lnTo>
                  <a:pt x="1427" y="1866"/>
                </a:lnTo>
                <a:lnTo>
                  <a:pt x="1409" y="1893"/>
                </a:lnTo>
                <a:lnTo>
                  <a:pt x="1445" y="1875"/>
                </a:lnTo>
                <a:lnTo>
                  <a:pt x="1478" y="1852"/>
                </a:lnTo>
                <a:lnTo>
                  <a:pt x="1509" y="1827"/>
                </a:lnTo>
                <a:lnTo>
                  <a:pt x="1538" y="1799"/>
                </a:lnTo>
                <a:lnTo>
                  <a:pt x="1562" y="1769"/>
                </a:lnTo>
                <a:lnTo>
                  <a:pt x="1583" y="1735"/>
                </a:lnTo>
                <a:lnTo>
                  <a:pt x="1487" y="1735"/>
                </a:lnTo>
                <a:close/>
                <a:moveTo>
                  <a:pt x="1303" y="1735"/>
                </a:moveTo>
                <a:lnTo>
                  <a:pt x="1303" y="1907"/>
                </a:lnTo>
                <a:lnTo>
                  <a:pt x="1321" y="1887"/>
                </a:lnTo>
                <a:lnTo>
                  <a:pt x="1340" y="1864"/>
                </a:lnTo>
                <a:lnTo>
                  <a:pt x="1359" y="1837"/>
                </a:lnTo>
                <a:lnTo>
                  <a:pt x="1377" y="1807"/>
                </a:lnTo>
                <a:lnTo>
                  <a:pt x="1395" y="1773"/>
                </a:lnTo>
                <a:lnTo>
                  <a:pt x="1410" y="1735"/>
                </a:lnTo>
                <a:lnTo>
                  <a:pt x="1303" y="1735"/>
                </a:lnTo>
                <a:close/>
                <a:moveTo>
                  <a:pt x="1122" y="1735"/>
                </a:moveTo>
                <a:lnTo>
                  <a:pt x="1137" y="1773"/>
                </a:lnTo>
                <a:lnTo>
                  <a:pt x="1155" y="1806"/>
                </a:lnTo>
                <a:lnTo>
                  <a:pt x="1173" y="1837"/>
                </a:lnTo>
                <a:lnTo>
                  <a:pt x="1192" y="1863"/>
                </a:lnTo>
                <a:lnTo>
                  <a:pt x="1211" y="1887"/>
                </a:lnTo>
                <a:lnTo>
                  <a:pt x="1229" y="1906"/>
                </a:lnTo>
                <a:lnTo>
                  <a:pt x="1229" y="1735"/>
                </a:lnTo>
                <a:lnTo>
                  <a:pt x="1122" y="1735"/>
                </a:lnTo>
                <a:close/>
                <a:moveTo>
                  <a:pt x="950" y="1735"/>
                </a:moveTo>
                <a:lnTo>
                  <a:pt x="972" y="1769"/>
                </a:lnTo>
                <a:lnTo>
                  <a:pt x="996" y="1799"/>
                </a:lnTo>
                <a:lnTo>
                  <a:pt x="1024" y="1827"/>
                </a:lnTo>
                <a:lnTo>
                  <a:pt x="1055" y="1852"/>
                </a:lnTo>
                <a:lnTo>
                  <a:pt x="1088" y="1875"/>
                </a:lnTo>
                <a:lnTo>
                  <a:pt x="1123" y="1893"/>
                </a:lnTo>
                <a:lnTo>
                  <a:pt x="1102" y="1859"/>
                </a:lnTo>
                <a:lnTo>
                  <a:pt x="1081" y="1822"/>
                </a:lnTo>
                <a:lnTo>
                  <a:pt x="1062" y="1780"/>
                </a:lnTo>
                <a:lnTo>
                  <a:pt x="1046" y="1735"/>
                </a:lnTo>
                <a:lnTo>
                  <a:pt x="950" y="1735"/>
                </a:lnTo>
                <a:close/>
                <a:moveTo>
                  <a:pt x="1103" y="1457"/>
                </a:moveTo>
                <a:lnTo>
                  <a:pt x="1097" y="1490"/>
                </a:lnTo>
                <a:lnTo>
                  <a:pt x="1094" y="1524"/>
                </a:lnTo>
                <a:lnTo>
                  <a:pt x="1093" y="1560"/>
                </a:lnTo>
                <a:lnTo>
                  <a:pt x="1094" y="1596"/>
                </a:lnTo>
                <a:lnTo>
                  <a:pt x="1097" y="1630"/>
                </a:lnTo>
                <a:lnTo>
                  <a:pt x="1103" y="1662"/>
                </a:lnTo>
                <a:lnTo>
                  <a:pt x="1230" y="1662"/>
                </a:lnTo>
                <a:lnTo>
                  <a:pt x="1230" y="1457"/>
                </a:lnTo>
                <a:lnTo>
                  <a:pt x="1103" y="1457"/>
                </a:lnTo>
                <a:close/>
                <a:moveTo>
                  <a:pt x="919" y="1457"/>
                </a:moveTo>
                <a:lnTo>
                  <a:pt x="911" y="1491"/>
                </a:lnTo>
                <a:lnTo>
                  <a:pt x="906" y="1525"/>
                </a:lnTo>
                <a:lnTo>
                  <a:pt x="904" y="1560"/>
                </a:lnTo>
                <a:lnTo>
                  <a:pt x="906" y="1595"/>
                </a:lnTo>
                <a:lnTo>
                  <a:pt x="911" y="1629"/>
                </a:lnTo>
                <a:lnTo>
                  <a:pt x="919" y="1662"/>
                </a:lnTo>
                <a:lnTo>
                  <a:pt x="1029" y="1662"/>
                </a:lnTo>
                <a:lnTo>
                  <a:pt x="1025" y="1629"/>
                </a:lnTo>
                <a:lnTo>
                  <a:pt x="1022" y="1595"/>
                </a:lnTo>
                <a:lnTo>
                  <a:pt x="1021" y="1560"/>
                </a:lnTo>
                <a:lnTo>
                  <a:pt x="1022" y="1524"/>
                </a:lnTo>
                <a:lnTo>
                  <a:pt x="1024" y="1490"/>
                </a:lnTo>
                <a:lnTo>
                  <a:pt x="1029" y="1457"/>
                </a:lnTo>
                <a:lnTo>
                  <a:pt x="919" y="1457"/>
                </a:lnTo>
                <a:close/>
                <a:moveTo>
                  <a:pt x="1504" y="1456"/>
                </a:moveTo>
                <a:lnTo>
                  <a:pt x="1508" y="1490"/>
                </a:lnTo>
                <a:lnTo>
                  <a:pt x="1511" y="1524"/>
                </a:lnTo>
                <a:lnTo>
                  <a:pt x="1512" y="1559"/>
                </a:lnTo>
                <a:lnTo>
                  <a:pt x="1511" y="1595"/>
                </a:lnTo>
                <a:lnTo>
                  <a:pt x="1508" y="1629"/>
                </a:lnTo>
                <a:lnTo>
                  <a:pt x="1504" y="1661"/>
                </a:lnTo>
                <a:lnTo>
                  <a:pt x="1614" y="1661"/>
                </a:lnTo>
                <a:lnTo>
                  <a:pt x="1622" y="1628"/>
                </a:lnTo>
                <a:lnTo>
                  <a:pt x="1627" y="1594"/>
                </a:lnTo>
                <a:lnTo>
                  <a:pt x="1628" y="1559"/>
                </a:lnTo>
                <a:lnTo>
                  <a:pt x="1627" y="1524"/>
                </a:lnTo>
                <a:lnTo>
                  <a:pt x="1622" y="1490"/>
                </a:lnTo>
                <a:lnTo>
                  <a:pt x="1614" y="1456"/>
                </a:lnTo>
                <a:lnTo>
                  <a:pt x="1504" y="1456"/>
                </a:lnTo>
                <a:close/>
                <a:moveTo>
                  <a:pt x="1302" y="1456"/>
                </a:moveTo>
                <a:lnTo>
                  <a:pt x="1302" y="1661"/>
                </a:lnTo>
                <a:lnTo>
                  <a:pt x="1430" y="1661"/>
                </a:lnTo>
                <a:lnTo>
                  <a:pt x="1435" y="1629"/>
                </a:lnTo>
                <a:lnTo>
                  <a:pt x="1438" y="1595"/>
                </a:lnTo>
                <a:lnTo>
                  <a:pt x="1439" y="1559"/>
                </a:lnTo>
                <a:lnTo>
                  <a:pt x="1438" y="1523"/>
                </a:lnTo>
                <a:lnTo>
                  <a:pt x="1435" y="1489"/>
                </a:lnTo>
                <a:lnTo>
                  <a:pt x="1430" y="1456"/>
                </a:lnTo>
                <a:lnTo>
                  <a:pt x="1302" y="1456"/>
                </a:lnTo>
                <a:close/>
                <a:moveTo>
                  <a:pt x="1966" y="1425"/>
                </a:moveTo>
                <a:lnTo>
                  <a:pt x="1993" y="1428"/>
                </a:lnTo>
                <a:lnTo>
                  <a:pt x="2018" y="1436"/>
                </a:lnTo>
                <a:lnTo>
                  <a:pt x="2040" y="1448"/>
                </a:lnTo>
                <a:lnTo>
                  <a:pt x="2060" y="1465"/>
                </a:lnTo>
                <a:lnTo>
                  <a:pt x="2077" y="1485"/>
                </a:lnTo>
                <a:lnTo>
                  <a:pt x="2089" y="1508"/>
                </a:lnTo>
                <a:lnTo>
                  <a:pt x="2097" y="1532"/>
                </a:lnTo>
                <a:lnTo>
                  <a:pt x="2100" y="1559"/>
                </a:lnTo>
                <a:lnTo>
                  <a:pt x="2097" y="1586"/>
                </a:lnTo>
                <a:lnTo>
                  <a:pt x="2089" y="1611"/>
                </a:lnTo>
                <a:lnTo>
                  <a:pt x="2077" y="1634"/>
                </a:lnTo>
                <a:lnTo>
                  <a:pt x="2060" y="1653"/>
                </a:lnTo>
                <a:lnTo>
                  <a:pt x="2040" y="1669"/>
                </a:lnTo>
                <a:lnTo>
                  <a:pt x="2018" y="1683"/>
                </a:lnTo>
                <a:lnTo>
                  <a:pt x="1993" y="1690"/>
                </a:lnTo>
                <a:lnTo>
                  <a:pt x="1966" y="1693"/>
                </a:lnTo>
                <a:lnTo>
                  <a:pt x="1939" y="1690"/>
                </a:lnTo>
                <a:lnTo>
                  <a:pt x="1914" y="1683"/>
                </a:lnTo>
                <a:lnTo>
                  <a:pt x="1891" y="1669"/>
                </a:lnTo>
                <a:lnTo>
                  <a:pt x="1872" y="1653"/>
                </a:lnTo>
                <a:lnTo>
                  <a:pt x="1855" y="1634"/>
                </a:lnTo>
                <a:lnTo>
                  <a:pt x="1843" y="1611"/>
                </a:lnTo>
                <a:lnTo>
                  <a:pt x="1835" y="1586"/>
                </a:lnTo>
                <a:lnTo>
                  <a:pt x="1833" y="1559"/>
                </a:lnTo>
                <a:lnTo>
                  <a:pt x="1835" y="1532"/>
                </a:lnTo>
                <a:lnTo>
                  <a:pt x="1843" y="1507"/>
                </a:lnTo>
                <a:lnTo>
                  <a:pt x="1855" y="1485"/>
                </a:lnTo>
                <a:lnTo>
                  <a:pt x="1872" y="1464"/>
                </a:lnTo>
                <a:lnTo>
                  <a:pt x="1891" y="1448"/>
                </a:lnTo>
                <a:lnTo>
                  <a:pt x="1914" y="1436"/>
                </a:lnTo>
                <a:lnTo>
                  <a:pt x="1939" y="1428"/>
                </a:lnTo>
                <a:lnTo>
                  <a:pt x="1966" y="1425"/>
                </a:lnTo>
                <a:close/>
                <a:moveTo>
                  <a:pt x="566" y="1425"/>
                </a:moveTo>
                <a:lnTo>
                  <a:pt x="593" y="1428"/>
                </a:lnTo>
                <a:lnTo>
                  <a:pt x="618" y="1436"/>
                </a:lnTo>
                <a:lnTo>
                  <a:pt x="641" y="1448"/>
                </a:lnTo>
                <a:lnTo>
                  <a:pt x="661" y="1465"/>
                </a:lnTo>
                <a:lnTo>
                  <a:pt x="677" y="1485"/>
                </a:lnTo>
                <a:lnTo>
                  <a:pt x="689" y="1508"/>
                </a:lnTo>
                <a:lnTo>
                  <a:pt x="698" y="1532"/>
                </a:lnTo>
                <a:lnTo>
                  <a:pt x="700" y="1559"/>
                </a:lnTo>
                <a:lnTo>
                  <a:pt x="698" y="1586"/>
                </a:lnTo>
                <a:lnTo>
                  <a:pt x="689" y="1611"/>
                </a:lnTo>
                <a:lnTo>
                  <a:pt x="677" y="1634"/>
                </a:lnTo>
                <a:lnTo>
                  <a:pt x="661" y="1653"/>
                </a:lnTo>
                <a:lnTo>
                  <a:pt x="641" y="1669"/>
                </a:lnTo>
                <a:lnTo>
                  <a:pt x="618" y="1683"/>
                </a:lnTo>
                <a:lnTo>
                  <a:pt x="593" y="1690"/>
                </a:lnTo>
                <a:lnTo>
                  <a:pt x="566" y="1693"/>
                </a:lnTo>
                <a:lnTo>
                  <a:pt x="540" y="1690"/>
                </a:lnTo>
                <a:lnTo>
                  <a:pt x="515" y="1683"/>
                </a:lnTo>
                <a:lnTo>
                  <a:pt x="492" y="1669"/>
                </a:lnTo>
                <a:lnTo>
                  <a:pt x="472" y="1653"/>
                </a:lnTo>
                <a:lnTo>
                  <a:pt x="456" y="1634"/>
                </a:lnTo>
                <a:lnTo>
                  <a:pt x="444" y="1611"/>
                </a:lnTo>
                <a:lnTo>
                  <a:pt x="436" y="1586"/>
                </a:lnTo>
                <a:lnTo>
                  <a:pt x="433" y="1559"/>
                </a:lnTo>
                <a:lnTo>
                  <a:pt x="436" y="1532"/>
                </a:lnTo>
                <a:lnTo>
                  <a:pt x="444" y="1507"/>
                </a:lnTo>
                <a:lnTo>
                  <a:pt x="456" y="1485"/>
                </a:lnTo>
                <a:lnTo>
                  <a:pt x="472" y="1464"/>
                </a:lnTo>
                <a:lnTo>
                  <a:pt x="492" y="1448"/>
                </a:lnTo>
                <a:lnTo>
                  <a:pt x="515" y="1436"/>
                </a:lnTo>
                <a:lnTo>
                  <a:pt x="540" y="1428"/>
                </a:lnTo>
                <a:lnTo>
                  <a:pt x="566" y="1425"/>
                </a:lnTo>
                <a:close/>
                <a:moveTo>
                  <a:pt x="1409" y="1226"/>
                </a:moveTo>
                <a:lnTo>
                  <a:pt x="1431" y="1259"/>
                </a:lnTo>
                <a:lnTo>
                  <a:pt x="1452" y="1297"/>
                </a:lnTo>
                <a:lnTo>
                  <a:pt x="1471" y="1338"/>
                </a:lnTo>
                <a:lnTo>
                  <a:pt x="1487" y="1384"/>
                </a:lnTo>
                <a:lnTo>
                  <a:pt x="1583" y="1384"/>
                </a:lnTo>
                <a:lnTo>
                  <a:pt x="1562" y="1350"/>
                </a:lnTo>
                <a:lnTo>
                  <a:pt x="1538" y="1319"/>
                </a:lnTo>
                <a:lnTo>
                  <a:pt x="1509" y="1291"/>
                </a:lnTo>
                <a:lnTo>
                  <a:pt x="1478" y="1266"/>
                </a:lnTo>
                <a:lnTo>
                  <a:pt x="1445" y="1244"/>
                </a:lnTo>
                <a:lnTo>
                  <a:pt x="1409" y="1226"/>
                </a:lnTo>
                <a:close/>
                <a:moveTo>
                  <a:pt x="1123" y="1226"/>
                </a:moveTo>
                <a:lnTo>
                  <a:pt x="1087" y="1244"/>
                </a:lnTo>
                <a:lnTo>
                  <a:pt x="1054" y="1266"/>
                </a:lnTo>
                <a:lnTo>
                  <a:pt x="1024" y="1291"/>
                </a:lnTo>
                <a:lnTo>
                  <a:pt x="996" y="1319"/>
                </a:lnTo>
                <a:lnTo>
                  <a:pt x="971" y="1350"/>
                </a:lnTo>
                <a:lnTo>
                  <a:pt x="949" y="1384"/>
                </a:lnTo>
                <a:lnTo>
                  <a:pt x="1045" y="1384"/>
                </a:lnTo>
                <a:lnTo>
                  <a:pt x="1058" y="1347"/>
                </a:lnTo>
                <a:lnTo>
                  <a:pt x="1072" y="1313"/>
                </a:lnTo>
                <a:lnTo>
                  <a:pt x="1088" y="1282"/>
                </a:lnTo>
                <a:lnTo>
                  <a:pt x="1105" y="1252"/>
                </a:lnTo>
                <a:lnTo>
                  <a:pt x="1123" y="1226"/>
                </a:lnTo>
                <a:close/>
                <a:moveTo>
                  <a:pt x="1303" y="1213"/>
                </a:moveTo>
                <a:lnTo>
                  <a:pt x="1303" y="1384"/>
                </a:lnTo>
                <a:lnTo>
                  <a:pt x="1410" y="1384"/>
                </a:lnTo>
                <a:lnTo>
                  <a:pt x="1395" y="1346"/>
                </a:lnTo>
                <a:lnTo>
                  <a:pt x="1377" y="1312"/>
                </a:lnTo>
                <a:lnTo>
                  <a:pt x="1359" y="1282"/>
                </a:lnTo>
                <a:lnTo>
                  <a:pt x="1340" y="1255"/>
                </a:lnTo>
                <a:lnTo>
                  <a:pt x="1321" y="1232"/>
                </a:lnTo>
                <a:lnTo>
                  <a:pt x="1303" y="1213"/>
                </a:lnTo>
                <a:close/>
                <a:moveTo>
                  <a:pt x="1229" y="1212"/>
                </a:moveTo>
                <a:lnTo>
                  <a:pt x="1211" y="1231"/>
                </a:lnTo>
                <a:lnTo>
                  <a:pt x="1192" y="1254"/>
                </a:lnTo>
                <a:lnTo>
                  <a:pt x="1173" y="1282"/>
                </a:lnTo>
                <a:lnTo>
                  <a:pt x="1155" y="1312"/>
                </a:lnTo>
                <a:lnTo>
                  <a:pt x="1137" y="1346"/>
                </a:lnTo>
                <a:lnTo>
                  <a:pt x="1122" y="1384"/>
                </a:lnTo>
                <a:lnTo>
                  <a:pt x="1229" y="1384"/>
                </a:lnTo>
                <a:lnTo>
                  <a:pt x="1229" y="1212"/>
                </a:lnTo>
                <a:close/>
                <a:moveTo>
                  <a:pt x="1267" y="1073"/>
                </a:moveTo>
                <a:lnTo>
                  <a:pt x="1320" y="1076"/>
                </a:lnTo>
                <a:lnTo>
                  <a:pt x="1371" y="1085"/>
                </a:lnTo>
                <a:lnTo>
                  <a:pt x="1420" y="1098"/>
                </a:lnTo>
                <a:lnTo>
                  <a:pt x="1466" y="1117"/>
                </a:lnTo>
                <a:lnTo>
                  <a:pt x="1511" y="1140"/>
                </a:lnTo>
                <a:lnTo>
                  <a:pt x="1553" y="1167"/>
                </a:lnTo>
                <a:lnTo>
                  <a:pt x="1592" y="1198"/>
                </a:lnTo>
                <a:lnTo>
                  <a:pt x="1627" y="1233"/>
                </a:lnTo>
                <a:lnTo>
                  <a:pt x="1658" y="1272"/>
                </a:lnTo>
                <a:lnTo>
                  <a:pt x="1685" y="1314"/>
                </a:lnTo>
                <a:lnTo>
                  <a:pt x="1708" y="1359"/>
                </a:lnTo>
                <a:lnTo>
                  <a:pt x="1727" y="1405"/>
                </a:lnTo>
                <a:lnTo>
                  <a:pt x="1740" y="1454"/>
                </a:lnTo>
                <a:lnTo>
                  <a:pt x="1749" y="1506"/>
                </a:lnTo>
                <a:lnTo>
                  <a:pt x="1751" y="1559"/>
                </a:lnTo>
                <a:lnTo>
                  <a:pt x="1749" y="1612"/>
                </a:lnTo>
                <a:lnTo>
                  <a:pt x="1740" y="1663"/>
                </a:lnTo>
                <a:lnTo>
                  <a:pt x="1727" y="1713"/>
                </a:lnTo>
                <a:lnTo>
                  <a:pt x="1708" y="1760"/>
                </a:lnTo>
                <a:lnTo>
                  <a:pt x="1685" y="1804"/>
                </a:lnTo>
                <a:lnTo>
                  <a:pt x="1658" y="1845"/>
                </a:lnTo>
                <a:lnTo>
                  <a:pt x="1627" y="1885"/>
                </a:lnTo>
                <a:lnTo>
                  <a:pt x="1592" y="1920"/>
                </a:lnTo>
                <a:lnTo>
                  <a:pt x="1553" y="1951"/>
                </a:lnTo>
                <a:lnTo>
                  <a:pt x="1511" y="1978"/>
                </a:lnTo>
                <a:lnTo>
                  <a:pt x="1466" y="2001"/>
                </a:lnTo>
                <a:lnTo>
                  <a:pt x="1420" y="2020"/>
                </a:lnTo>
                <a:lnTo>
                  <a:pt x="1371" y="2033"/>
                </a:lnTo>
                <a:lnTo>
                  <a:pt x="1320" y="2042"/>
                </a:lnTo>
                <a:lnTo>
                  <a:pt x="1267" y="2045"/>
                </a:lnTo>
                <a:lnTo>
                  <a:pt x="1213" y="2042"/>
                </a:lnTo>
                <a:lnTo>
                  <a:pt x="1162" y="2033"/>
                </a:lnTo>
                <a:lnTo>
                  <a:pt x="1113" y="2020"/>
                </a:lnTo>
                <a:lnTo>
                  <a:pt x="1066" y="2001"/>
                </a:lnTo>
                <a:lnTo>
                  <a:pt x="1022" y="1978"/>
                </a:lnTo>
                <a:lnTo>
                  <a:pt x="981" y="1951"/>
                </a:lnTo>
                <a:lnTo>
                  <a:pt x="941" y="1920"/>
                </a:lnTo>
                <a:lnTo>
                  <a:pt x="906" y="1885"/>
                </a:lnTo>
                <a:lnTo>
                  <a:pt x="875" y="1845"/>
                </a:lnTo>
                <a:lnTo>
                  <a:pt x="848" y="1804"/>
                </a:lnTo>
                <a:lnTo>
                  <a:pt x="825" y="1760"/>
                </a:lnTo>
                <a:lnTo>
                  <a:pt x="806" y="1713"/>
                </a:lnTo>
                <a:lnTo>
                  <a:pt x="793" y="1663"/>
                </a:lnTo>
                <a:lnTo>
                  <a:pt x="784" y="1612"/>
                </a:lnTo>
                <a:lnTo>
                  <a:pt x="781" y="1559"/>
                </a:lnTo>
                <a:lnTo>
                  <a:pt x="784" y="1506"/>
                </a:lnTo>
                <a:lnTo>
                  <a:pt x="793" y="1454"/>
                </a:lnTo>
                <a:lnTo>
                  <a:pt x="806" y="1405"/>
                </a:lnTo>
                <a:lnTo>
                  <a:pt x="825" y="1359"/>
                </a:lnTo>
                <a:lnTo>
                  <a:pt x="848" y="1314"/>
                </a:lnTo>
                <a:lnTo>
                  <a:pt x="875" y="1272"/>
                </a:lnTo>
                <a:lnTo>
                  <a:pt x="906" y="1233"/>
                </a:lnTo>
                <a:lnTo>
                  <a:pt x="941" y="1198"/>
                </a:lnTo>
                <a:lnTo>
                  <a:pt x="981" y="1167"/>
                </a:lnTo>
                <a:lnTo>
                  <a:pt x="1022" y="1140"/>
                </a:lnTo>
                <a:lnTo>
                  <a:pt x="1066" y="1117"/>
                </a:lnTo>
                <a:lnTo>
                  <a:pt x="1113" y="1098"/>
                </a:lnTo>
                <a:lnTo>
                  <a:pt x="1162" y="1085"/>
                </a:lnTo>
                <a:lnTo>
                  <a:pt x="1213" y="1076"/>
                </a:lnTo>
                <a:lnTo>
                  <a:pt x="1267" y="1073"/>
                </a:lnTo>
                <a:close/>
                <a:moveTo>
                  <a:pt x="461" y="958"/>
                </a:moveTo>
                <a:lnTo>
                  <a:pt x="466" y="984"/>
                </a:lnTo>
                <a:lnTo>
                  <a:pt x="468" y="1012"/>
                </a:lnTo>
                <a:lnTo>
                  <a:pt x="465" y="1048"/>
                </a:lnTo>
                <a:lnTo>
                  <a:pt x="456" y="1083"/>
                </a:lnTo>
                <a:lnTo>
                  <a:pt x="443" y="1115"/>
                </a:lnTo>
                <a:lnTo>
                  <a:pt x="425" y="1144"/>
                </a:lnTo>
                <a:lnTo>
                  <a:pt x="402" y="1170"/>
                </a:lnTo>
                <a:lnTo>
                  <a:pt x="376" y="1193"/>
                </a:lnTo>
                <a:lnTo>
                  <a:pt x="346" y="1211"/>
                </a:lnTo>
                <a:lnTo>
                  <a:pt x="314" y="1224"/>
                </a:lnTo>
                <a:lnTo>
                  <a:pt x="280" y="1233"/>
                </a:lnTo>
                <a:lnTo>
                  <a:pt x="244" y="1236"/>
                </a:lnTo>
                <a:lnTo>
                  <a:pt x="216" y="1234"/>
                </a:lnTo>
                <a:lnTo>
                  <a:pt x="189" y="1229"/>
                </a:lnTo>
                <a:lnTo>
                  <a:pt x="189" y="1916"/>
                </a:lnTo>
                <a:lnTo>
                  <a:pt x="216" y="1911"/>
                </a:lnTo>
                <a:lnTo>
                  <a:pt x="244" y="1909"/>
                </a:lnTo>
                <a:lnTo>
                  <a:pt x="280" y="1912"/>
                </a:lnTo>
                <a:lnTo>
                  <a:pt x="314" y="1921"/>
                </a:lnTo>
                <a:lnTo>
                  <a:pt x="346" y="1934"/>
                </a:lnTo>
                <a:lnTo>
                  <a:pt x="376" y="1953"/>
                </a:lnTo>
                <a:lnTo>
                  <a:pt x="402" y="1975"/>
                </a:lnTo>
                <a:lnTo>
                  <a:pt x="425" y="2001"/>
                </a:lnTo>
                <a:lnTo>
                  <a:pt x="443" y="2030"/>
                </a:lnTo>
                <a:lnTo>
                  <a:pt x="456" y="2062"/>
                </a:lnTo>
                <a:lnTo>
                  <a:pt x="465" y="2097"/>
                </a:lnTo>
                <a:lnTo>
                  <a:pt x="468" y="2133"/>
                </a:lnTo>
                <a:lnTo>
                  <a:pt x="467" y="2147"/>
                </a:lnTo>
                <a:lnTo>
                  <a:pt x="466" y="2161"/>
                </a:lnTo>
                <a:lnTo>
                  <a:pt x="2102" y="2161"/>
                </a:lnTo>
                <a:lnTo>
                  <a:pt x="2099" y="2141"/>
                </a:lnTo>
                <a:lnTo>
                  <a:pt x="2098" y="2120"/>
                </a:lnTo>
                <a:lnTo>
                  <a:pt x="2101" y="2084"/>
                </a:lnTo>
                <a:lnTo>
                  <a:pt x="2109" y="2048"/>
                </a:lnTo>
                <a:lnTo>
                  <a:pt x="2123" y="2017"/>
                </a:lnTo>
                <a:lnTo>
                  <a:pt x="2141" y="1987"/>
                </a:lnTo>
                <a:lnTo>
                  <a:pt x="2163" y="1961"/>
                </a:lnTo>
                <a:lnTo>
                  <a:pt x="2189" y="1939"/>
                </a:lnTo>
                <a:lnTo>
                  <a:pt x="2218" y="1921"/>
                </a:lnTo>
                <a:lnTo>
                  <a:pt x="2250" y="1907"/>
                </a:lnTo>
                <a:lnTo>
                  <a:pt x="2284" y="1899"/>
                </a:lnTo>
                <a:lnTo>
                  <a:pt x="2321" y="1896"/>
                </a:lnTo>
                <a:lnTo>
                  <a:pt x="2340" y="1897"/>
                </a:lnTo>
                <a:lnTo>
                  <a:pt x="2361" y="1899"/>
                </a:lnTo>
                <a:lnTo>
                  <a:pt x="2361" y="1220"/>
                </a:lnTo>
                <a:lnTo>
                  <a:pt x="2340" y="1222"/>
                </a:lnTo>
                <a:lnTo>
                  <a:pt x="2321" y="1223"/>
                </a:lnTo>
                <a:lnTo>
                  <a:pt x="2284" y="1220"/>
                </a:lnTo>
                <a:lnTo>
                  <a:pt x="2250" y="1212"/>
                </a:lnTo>
                <a:lnTo>
                  <a:pt x="2218" y="1198"/>
                </a:lnTo>
                <a:lnTo>
                  <a:pt x="2189" y="1180"/>
                </a:lnTo>
                <a:lnTo>
                  <a:pt x="2163" y="1158"/>
                </a:lnTo>
                <a:lnTo>
                  <a:pt x="2141" y="1132"/>
                </a:lnTo>
                <a:lnTo>
                  <a:pt x="2123" y="1102"/>
                </a:lnTo>
                <a:lnTo>
                  <a:pt x="2109" y="1069"/>
                </a:lnTo>
                <a:lnTo>
                  <a:pt x="2101" y="1035"/>
                </a:lnTo>
                <a:lnTo>
                  <a:pt x="2098" y="999"/>
                </a:lnTo>
                <a:lnTo>
                  <a:pt x="2099" y="978"/>
                </a:lnTo>
                <a:lnTo>
                  <a:pt x="2102" y="958"/>
                </a:lnTo>
                <a:lnTo>
                  <a:pt x="461" y="958"/>
                </a:lnTo>
                <a:close/>
                <a:moveTo>
                  <a:pt x="158" y="769"/>
                </a:moveTo>
                <a:lnTo>
                  <a:pt x="2391" y="769"/>
                </a:lnTo>
                <a:lnTo>
                  <a:pt x="2419" y="772"/>
                </a:lnTo>
                <a:lnTo>
                  <a:pt x="2446" y="779"/>
                </a:lnTo>
                <a:lnTo>
                  <a:pt x="2470" y="791"/>
                </a:lnTo>
                <a:lnTo>
                  <a:pt x="2492" y="806"/>
                </a:lnTo>
                <a:lnTo>
                  <a:pt x="2511" y="825"/>
                </a:lnTo>
                <a:lnTo>
                  <a:pt x="2527" y="847"/>
                </a:lnTo>
                <a:lnTo>
                  <a:pt x="2538" y="872"/>
                </a:lnTo>
                <a:lnTo>
                  <a:pt x="2546" y="899"/>
                </a:lnTo>
                <a:lnTo>
                  <a:pt x="2548" y="928"/>
                </a:lnTo>
                <a:lnTo>
                  <a:pt x="2548" y="2191"/>
                </a:lnTo>
                <a:lnTo>
                  <a:pt x="2546" y="2220"/>
                </a:lnTo>
                <a:lnTo>
                  <a:pt x="2539" y="2246"/>
                </a:lnTo>
                <a:lnTo>
                  <a:pt x="2527" y="2272"/>
                </a:lnTo>
                <a:lnTo>
                  <a:pt x="2511" y="2294"/>
                </a:lnTo>
                <a:lnTo>
                  <a:pt x="2493" y="2313"/>
                </a:lnTo>
                <a:lnTo>
                  <a:pt x="2471" y="2328"/>
                </a:lnTo>
                <a:lnTo>
                  <a:pt x="2446" y="2340"/>
                </a:lnTo>
                <a:lnTo>
                  <a:pt x="2419" y="2347"/>
                </a:lnTo>
                <a:lnTo>
                  <a:pt x="2391" y="2350"/>
                </a:lnTo>
                <a:lnTo>
                  <a:pt x="158" y="2350"/>
                </a:lnTo>
                <a:lnTo>
                  <a:pt x="129" y="2347"/>
                </a:lnTo>
                <a:lnTo>
                  <a:pt x="102" y="2340"/>
                </a:lnTo>
                <a:lnTo>
                  <a:pt x="78" y="2328"/>
                </a:lnTo>
                <a:lnTo>
                  <a:pt x="56" y="2313"/>
                </a:lnTo>
                <a:lnTo>
                  <a:pt x="37" y="2294"/>
                </a:lnTo>
                <a:lnTo>
                  <a:pt x="21" y="2272"/>
                </a:lnTo>
                <a:lnTo>
                  <a:pt x="10" y="2246"/>
                </a:lnTo>
                <a:lnTo>
                  <a:pt x="3" y="2220"/>
                </a:lnTo>
                <a:lnTo>
                  <a:pt x="0" y="2191"/>
                </a:lnTo>
                <a:lnTo>
                  <a:pt x="0" y="928"/>
                </a:lnTo>
                <a:lnTo>
                  <a:pt x="3" y="899"/>
                </a:lnTo>
                <a:lnTo>
                  <a:pt x="10" y="872"/>
                </a:lnTo>
                <a:lnTo>
                  <a:pt x="21" y="847"/>
                </a:lnTo>
                <a:lnTo>
                  <a:pt x="37" y="825"/>
                </a:lnTo>
                <a:lnTo>
                  <a:pt x="56" y="806"/>
                </a:lnTo>
                <a:lnTo>
                  <a:pt x="78" y="791"/>
                </a:lnTo>
                <a:lnTo>
                  <a:pt x="102" y="779"/>
                </a:lnTo>
                <a:lnTo>
                  <a:pt x="129" y="772"/>
                </a:lnTo>
                <a:lnTo>
                  <a:pt x="158" y="769"/>
                </a:lnTo>
                <a:close/>
                <a:moveTo>
                  <a:pt x="595" y="386"/>
                </a:moveTo>
                <a:lnTo>
                  <a:pt x="2705" y="386"/>
                </a:lnTo>
                <a:lnTo>
                  <a:pt x="2741" y="388"/>
                </a:lnTo>
                <a:lnTo>
                  <a:pt x="2775" y="397"/>
                </a:lnTo>
                <a:lnTo>
                  <a:pt x="2806" y="410"/>
                </a:lnTo>
                <a:lnTo>
                  <a:pt x="2835" y="427"/>
                </a:lnTo>
                <a:lnTo>
                  <a:pt x="2861" y="449"/>
                </a:lnTo>
                <a:lnTo>
                  <a:pt x="2883" y="475"/>
                </a:lnTo>
                <a:lnTo>
                  <a:pt x="2901" y="504"/>
                </a:lnTo>
                <a:lnTo>
                  <a:pt x="2915" y="536"/>
                </a:lnTo>
                <a:lnTo>
                  <a:pt x="2923" y="569"/>
                </a:lnTo>
                <a:lnTo>
                  <a:pt x="2926" y="605"/>
                </a:lnTo>
                <a:lnTo>
                  <a:pt x="2926" y="1746"/>
                </a:lnTo>
                <a:lnTo>
                  <a:pt x="2924" y="1777"/>
                </a:lnTo>
                <a:lnTo>
                  <a:pt x="2917" y="1807"/>
                </a:lnTo>
                <a:lnTo>
                  <a:pt x="2909" y="1826"/>
                </a:lnTo>
                <a:lnTo>
                  <a:pt x="2897" y="1842"/>
                </a:lnTo>
                <a:lnTo>
                  <a:pt x="2883" y="1854"/>
                </a:lnTo>
                <a:lnTo>
                  <a:pt x="2868" y="1863"/>
                </a:lnTo>
                <a:lnTo>
                  <a:pt x="2851" y="1869"/>
                </a:lnTo>
                <a:lnTo>
                  <a:pt x="2833" y="1871"/>
                </a:lnTo>
                <a:lnTo>
                  <a:pt x="2816" y="1870"/>
                </a:lnTo>
                <a:lnTo>
                  <a:pt x="2798" y="1864"/>
                </a:lnTo>
                <a:lnTo>
                  <a:pt x="2782" y="1857"/>
                </a:lnTo>
                <a:lnTo>
                  <a:pt x="2767" y="1846"/>
                </a:lnTo>
                <a:lnTo>
                  <a:pt x="2755" y="1833"/>
                </a:lnTo>
                <a:lnTo>
                  <a:pt x="2745" y="1817"/>
                </a:lnTo>
                <a:lnTo>
                  <a:pt x="2739" y="1799"/>
                </a:lnTo>
                <a:lnTo>
                  <a:pt x="2737" y="1778"/>
                </a:lnTo>
                <a:lnTo>
                  <a:pt x="2737" y="675"/>
                </a:lnTo>
                <a:lnTo>
                  <a:pt x="2734" y="652"/>
                </a:lnTo>
                <a:lnTo>
                  <a:pt x="2727" y="631"/>
                </a:lnTo>
                <a:lnTo>
                  <a:pt x="2715" y="612"/>
                </a:lnTo>
                <a:lnTo>
                  <a:pt x="2699" y="597"/>
                </a:lnTo>
                <a:lnTo>
                  <a:pt x="2681" y="585"/>
                </a:lnTo>
                <a:lnTo>
                  <a:pt x="2660" y="577"/>
                </a:lnTo>
                <a:lnTo>
                  <a:pt x="2636" y="574"/>
                </a:lnTo>
                <a:lnTo>
                  <a:pt x="564" y="574"/>
                </a:lnTo>
                <a:lnTo>
                  <a:pt x="543" y="572"/>
                </a:lnTo>
                <a:lnTo>
                  <a:pt x="524" y="566"/>
                </a:lnTo>
                <a:lnTo>
                  <a:pt x="508" y="556"/>
                </a:lnTo>
                <a:lnTo>
                  <a:pt x="495" y="544"/>
                </a:lnTo>
                <a:lnTo>
                  <a:pt x="485" y="529"/>
                </a:lnTo>
                <a:lnTo>
                  <a:pt x="477" y="513"/>
                </a:lnTo>
                <a:lnTo>
                  <a:pt x="473" y="496"/>
                </a:lnTo>
                <a:lnTo>
                  <a:pt x="471" y="477"/>
                </a:lnTo>
                <a:lnTo>
                  <a:pt x="473" y="460"/>
                </a:lnTo>
                <a:lnTo>
                  <a:pt x="479" y="443"/>
                </a:lnTo>
                <a:lnTo>
                  <a:pt x="487" y="427"/>
                </a:lnTo>
                <a:lnTo>
                  <a:pt x="499" y="414"/>
                </a:lnTo>
                <a:lnTo>
                  <a:pt x="515" y="402"/>
                </a:lnTo>
                <a:lnTo>
                  <a:pt x="535" y="394"/>
                </a:lnTo>
                <a:lnTo>
                  <a:pt x="565" y="388"/>
                </a:lnTo>
                <a:lnTo>
                  <a:pt x="595" y="386"/>
                </a:lnTo>
                <a:close/>
                <a:moveTo>
                  <a:pt x="975" y="0"/>
                </a:moveTo>
                <a:lnTo>
                  <a:pt x="3084" y="0"/>
                </a:lnTo>
                <a:lnTo>
                  <a:pt x="3120" y="3"/>
                </a:lnTo>
                <a:lnTo>
                  <a:pt x="3154" y="11"/>
                </a:lnTo>
                <a:lnTo>
                  <a:pt x="3186" y="25"/>
                </a:lnTo>
                <a:lnTo>
                  <a:pt x="3215" y="42"/>
                </a:lnTo>
                <a:lnTo>
                  <a:pt x="3241" y="64"/>
                </a:lnTo>
                <a:lnTo>
                  <a:pt x="3263" y="90"/>
                </a:lnTo>
                <a:lnTo>
                  <a:pt x="3280" y="119"/>
                </a:lnTo>
                <a:lnTo>
                  <a:pt x="3294" y="151"/>
                </a:lnTo>
                <a:lnTo>
                  <a:pt x="3302" y="184"/>
                </a:lnTo>
                <a:lnTo>
                  <a:pt x="3305" y="220"/>
                </a:lnTo>
                <a:lnTo>
                  <a:pt x="3305" y="1361"/>
                </a:lnTo>
                <a:lnTo>
                  <a:pt x="3303" y="1392"/>
                </a:lnTo>
                <a:lnTo>
                  <a:pt x="3296" y="1422"/>
                </a:lnTo>
                <a:lnTo>
                  <a:pt x="3288" y="1441"/>
                </a:lnTo>
                <a:lnTo>
                  <a:pt x="3277" y="1457"/>
                </a:lnTo>
                <a:lnTo>
                  <a:pt x="3263" y="1469"/>
                </a:lnTo>
                <a:lnTo>
                  <a:pt x="3248" y="1479"/>
                </a:lnTo>
                <a:lnTo>
                  <a:pt x="3231" y="1484"/>
                </a:lnTo>
                <a:lnTo>
                  <a:pt x="3214" y="1486"/>
                </a:lnTo>
                <a:lnTo>
                  <a:pt x="3196" y="1485"/>
                </a:lnTo>
                <a:lnTo>
                  <a:pt x="3178" y="1480"/>
                </a:lnTo>
                <a:lnTo>
                  <a:pt x="3161" y="1472"/>
                </a:lnTo>
                <a:lnTo>
                  <a:pt x="3147" y="1461"/>
                </a:lnTo>
                <a:lnTo>
                  <a:pt x="3134" y="1448"/>
                </a:lnTo>
                <a:lnTo>
                  <a:pt x="3125" y="1432"/>
                </a:lnTo>
                <a:lnTo>
                  <a:pt x="3118" y="1414"/>
                </a:lnTo>
                <a:lnTo>
                  <a:pt x="3116" y="1393"/>
                </a:lnTo>
                <a:lnTo>
                  <a:pt x="3116" y="289"/>
                </a:lnTo>
                <a:lnTo>
                  <a:pt x="3114" y="266"/>
                </a:lnTo>
                <a:lnTo>
                  <a:pt x="3106" y="245"/>
                </a:lnTo>
                <a:lnTo>
                  <a:pt x="3094" y="227"/>
                </a:lnTo>
                <a:lnTo>
                  <a:pt x="3078" y="211"/>
                </a:lnTo>
                <a:lnTo>
                  <a:pt x="3060" y="199"/>
                </a:lnTo>
                <a:lnTo>
                  <a:pt x="3039" y="192"/>
                </a:lnTo>
                <a:lnTo>
                  <a:pt x="3016" y="189"/>
                </a:lnTo>
                <a:lnTo>
                  <a:pt x="942" y="189"/>
                </a:lnTo>
                <a:lnTo>
                  <a:pt x="921" y="187"/>
                </a:lnTo>
                <a:lnTo>
                  <a:pt x="903" y="180"/>
                </a:lnTo>
                <a:lnTo>
                  <a:pt x="887" y="171"/>
                </a:lnTo>
                <a:lnTo>
                  <a:pt x="873" y="158"/>
                </a:lnTo>
                <a:lnTo>
                  <a:pt x="863" y="144"/>
                </a:lnTo>
                <a:lnTo>
                  <a:pt x="856" y="128"/>
                </a:lnTo>
                <a:lnTo>
                  <a:pt x="851" y="110"/>
                </a:lnTo>
                <a:lnTo>
                  <a:pt x="850" y="92"/>
                </a:lnTo>
                <a:lnTo>
                  <a:pt x="852" y="74"/>
                </a:lnTo>
                <a:lnTo>
                  <a:pt x="857" y="57"/>
                </a:lnTo>
                <a:lnTo>
                  <a:pt x="866" y="42"/>
                </a:lnTo>
                <a:lnTo>
                  <a:pt x="878" y="28"/>
                </a:lnTo>
                <a:lnTo>
                  <a:pt x="894" y="17"/>
                </a:lnTo>
                <a:lnTo>
                  <a:pt x="913" y="9"/>
                </a:lnTo>
                <a:lnTo>
                  <a:pt x="943" y="3"/>
                </a:lnTo>
                <a:lnTo>
                  <a:pt x="9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Freeform 166"/>
          <p:cNvSpPr>
            <a:spLocks noEditPoints="1"/>
          </p:cNvSpPr>
          <p:nvPr/>
        </p:nvSpPr>
        <p:spPr bwMode="auto">
          <a:xfrm>
            <a:off x="8138803" y="4303565"/>
            <a:ext cx="582613" cy="414338"/>
          </a:xfrm>
          <a:custGeom>
            <a:avLst/>
            <a:gdLst>
              <a:gd name="T0" fmla="*/ 2097 w 3305"/>
              <a:gd name="T1" fmla="*/ 1508 h 2350"/>
              <a:gd name="T2" fmla="*/ 2048 w 3305"/>
              <a:gd name="T3" fmla="*/ 1671 h 2350"/>
              <a:gd name="T4" fmla="*/ 1879 w 3305"/>
              <a:gd name="T5" fmla="*/ 1654 h 2350"/>
              <a:gd name="T6" fmla="*/ 1863 w 3305"/>
              <a:gd name="T7" fmla="*/ 1485 h 2350"/>
              <a:gd name="T8" fmla="*/ 601 w 3305"/>
              <a:gd name="T9" fmla="*/ 1428 h 2350"/>
              <a:gd name="T10" fmla="*/ 708 w 3305"/>
              <a:gd name="T11" fmla="*/ 1560 h 2350"/>
              <a:gd name="T12" fmla="*/ 601 w 3305"/>
              <a:gd name="T13" fmla="*/ 1691 h 2350"/>
              <a:gd name="T14" fmla="*/ 451 w 3305"/>
              <a:gd name="T15" fmla="*/ 1612 h 2350"/>
              <a:gd name="T16" fmla="*/ 499 w 3305"/>
              <a:gd name="T17" fmla="*/ 1448 h 2350"/>
              <a:gd name="T18" fmla="*/ 1372 w 3305"/>
              <a:gd name="T19" fmla="*/ 1391 h 2350"/>
              <a:gd name="T20" fmla="*/ 1465 w 3305"/>
              <a:gd name="T21" fmla="*/ 1594 h 2350"/>
              <a:gd name="T22" fmla="*/ 1309 w 3305"/>
              <a:gd name="T23" fmla="*/ 1751 h 2350"/>
              <a:gd name="T24" fmla="*/ 1106 w 3305"/>
              <a:gd name="T25" fmla="*/ 1657 h 2350"/>
              <a:gd name="T26" fmla="*/ 1125 w 3305"/>
              <a:gd name="T27" fmla="*/ 1433 h 2350"/>
              <a:gd name="T28" fmla="*/ 1229 w 3305"/>
              <a:gd name="T29" fmla="*/ 1236 h 2350"/>
              <a:gd name="T30" fmla="*/ 994 w 3305"/>
              <a:gd name="T31" fmla="*/ 1395 h 2350"/>
              <a:gd name="T32" fmla="*/ 975 w 3305"/>
              <a:gd name="T33" fmla="*/ 1686 h 2350"/>
              <a:gd name="T34" fmla="*/ 1187 w 3305"/>
              <a:gd name="T35" fmla="*/ 1874 h 2350"/>
              <a:gd name="T36" fmla="*/ 1472 w 3305"/>
              <a:gd name="T37" fmla="*/ 1817 h 2350"/>
              <a:gd name="T38" fmla="*/ 1599 w 3305"/>
              <a:gd name="T39" fmla="*/ 1559 h 2350"/>
              <a:gd name="T40" fmla="*/ 1472 w 3305"/>
              <a:gd name="T41" fmla="*/ 1302 h 2350"/>
              <a:gd name="T42" fmla="*/ 1327 w 3305"/>
              <a:gd name="T43" fmla="*/ 1076 h 2350"/>
              <a:gd name="T44" fmla="*/ 1634 w 3305"/>
              <a:gd name="T45" fmla="*/ 1233 h 2350"/>
              <a:gd name="T46" fmla="*/ 1759 w 3305"/>
              <a:gd name="T47" fmla="*/ 1559 h 2350"/>
              <a:gd name="T48" fmla="*/ 1634 w 3305"/>
              <a:gd name="T49" fmla="*/ 1885 h 2350"/>
              <a:gd name="T50" fmla="*/ 1327 w 3305"/>
              <a:gd name="T51" fmla="*/ 2042 h 2350"/>
              <a:gd name="T52" fmla="*/ 988 w 3305"/>
              <a:gd name="T53" fmla="*/ 1951 h 2350"/>
              <a:gd name="T54" fmla="*/ 800 w 3305"/>
              <a:gd name="T55" fmla="*/ 1663 h 2350"/>
              <a:gd name="T56" fmla="*/ 855 w 3305"/>
              <a:gd name="T57" fmla="*/ 1314 h 2350"/>
              <a:gd name="T58" fmla="*/ 1121 w 3305"/>
              <a:gd name="T59" fmla="*/ 1098 h 2350"/>
              <a:gd name="T60" fmla="*/ 465 w 3305"/>
              <a:gd name="T61" fmla="*/ 1048 h 2350"/>
              <a:gd name="T62" fmla="*/ 314 w 3305"/>
              <a:gd name="T63" fmla="*/ 1224 h 2350"/>
              <a:gd name="T64" fmla="*/ 244 w 3305"/>
              <a:gd name="T65" fmla="*/ 1909 h 2350"/>
              <a:gd name="T66" fmla="*/ 443 w 3305"/>
              <a:gd name="T67" fmla="*/ 2030 h 2350"/>
              <a:gd name="T68" fmla="*/ 2099 w 3305"/>
              <a:gd name="T69" fmla="*/ 2141 h 2350"/>
              <a:gd name="T70" fmla="*/ 2189 w 3305"/>
              <a:gd name="T71" fmla="*/ 1939 h 2350"/>
              <a:gd name="T72" fmla="*/ 2361 w 3305"/>
              <a:gd name="T73" fmla="*/ 1220 h 2350"/>
              <a:gd name="T74" fmla="*/ 2163 w 3305"/>
              <a:gd name="T75" fmla="*/ 1158 h 2350"/>
              <a:gd name="T76" fmla="*/ 2102 w 3305"/>
              <a:gd name="T77" fmla="*/ 958 h 2350"/>
              <a:gd name="T78" fmla="*/ 2492 w 3305"/>
              <a:gd name="T79" fmla="*/ 806 h 2350"/>
              <a:gd name="T80" fmla="*/ 2546 w 3305"/>
              <a:gd name="T81" fmla="*/ 2220 h 2350"/>
              <a:gd name="T82" fmla="*/ 2419 w 3305"/>
              <a:gd name="T83" fmla="*/ 2347 h 2350"/>
              <a:gd name="T84" fmla="*/ 37 w 3305"/>
              <a:gd name="T85" fmla="*/ 2294 h 2350"/>
              <a:gd name="T86" fmla="*/ 10 w 3305"/>
              <a:gd name="T87" fmla="*/ 872 h 2350"/>
              <a:gd name="T88" fmla="*/ 158 w 3305"/>
              <a:gd name="T89" fmla="*/ 769 h 2350"/>
              <a:gd name="T90" fmla="*/ 2861 w 3305"/>
              <a:gd name="T91" fmla="*/ 449 h 2350"/>
              <a:gd name="T92" fmla="*/ 2924 w 3305"/>
              <a:gd name="T93" fmla="*/ 1777 h 2350"/>
              <a:gd name="T94" fmla="*/ 2833 w 3305"/>
              <a:gd name="T95" fmla="*/ 1871 h 2350"/>
              <a:gd name="T96" fmla="*/ 2739 w 3305"/>
              <a:gd name="T97" fmla="*/ 1799 h 2350"/>
              <a:gd name="T98" fmla="*/ 2681 w 3305"/>
              <a:gd name="T99" fmla="*/ 585 h 2350"/>
              <a:gd name="T100" fmla="*/ 495 w 3305"/>
              <a:gd name="T101" fmla="*/ 544 h 2350"/>
              <a:gd name="T102" fmla="*/ 487 w 3305"/>
              <a:gd name="T103" fmla="*/ 427 h 2350"/>
              <a:gd name="T104" fmla="*/ 3084 w 3305"/>
              <a:gd name="T105" fmla="*/ 0 h 2350"/>
              <a:gd name="T106" fmla="*/ 3280 w 3305"/>
              <a:gd name="T107" fmla="*/ 119 h 2350"/>
              <a:gd name="T108" fmla="*/ 3288 w 3305"/>
              <a:gd name="T109" fmla="*/ 1441 h 2350"/>
              <a:gd name="T110" fmla="*/ 3178 w 3305"/>
              <a:gd name="T111" fmla="*/ 1480 h 2350"/>
              <a:gd name="T112" fmla="*/ 3116 w 3305"/>
              <a:gd name="T113" fmla="*/ 289 h 2350"/>
              <a:gd name="T114" fmla="*/ 3016 w 3305"/>
              <a:gd name="T115" fmla="*/ 189 h 2350"/>
              <a:gd name="T116" fmla="*/ 856 w 3305"/>
              <a:gd name="T117" fmla="*/ 128 h 2350"/>
              <a:gd name="T118" fmla="*/ 894 w 3305"/>
              <a:gd name="T119" fmla="*/ 17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5" h="2350">
                <a:moveTo>
                  <a:pt x="1973" y="1426"/>
                </a:moveTo>
                <a:lnTo>
                  <a:pt x="2000" y="1428"/>
                </a:lnTo>
                <a:lnTo>
                  <a:pt x="2025" y="1436"/>
                </a:lnTo>
                <a:lnTo>
                  <a:pt x="2048" y="1448"/>
                </a:lnTo>
                <a:lnTo>
                  <a:pt x="2067" y="1465"/>
                </a:lnTo>
                <a:lnTo>
                  <a:pt x="2084" y="1485"/>
                </a:lnTo>
                <a:lnTo>
                  <a:pt x="2097" y="1508"/>
                </a:lnTo>
                <a:lnTo>
                  <a:pt x="2104" y="1533"/>
                </a:lnTo>
                <a:lnTo>
                  <a:pt x="2107" y="1560"/>
                </a:lnTo>
                <a:lnTo>
                  <a:pt x="2104" y="1587"/>
                </a:lnTo>
                <a:lnTo>
                  <a:pt x="2097" y="1612"/>
                </a:lnTo>
                <a:lnTo>
                  <a:pt x="2084" y="1634"/>
                </a:lnTo>
                <a:lnTo>
                  <a:pt x="2067" y="1654"/>
                </a:lnTo>
                <a:lnTo>
                  <a:pt x="2048" y="1671"/>
                </a:lnTo>
                <a:lnTo>
                  <a:pt x="2025" y="1683"/>
                </a:lnTo>
                <a:lnTo>
                  <a:pt x="2000" y="1691"/>
                </a:lnTo>
                <a:lnTo>
                  <a:pt x="1973" y="1694"/>
                </a:lnTo>
                <a:lnTo>
                  <a:pt x="1946" y="1691"/>
                </a:lnTo>
                <a:lnTo>
                  <a:pt x="1921" y="1683"/>
                </a:lnTo>
                <a:lnTo>
                  <a:pt x="1899" y="1671"/>
                </a:lnTo>
                <a:lnTo>
                  <a:pt x="1879" y="1654"/>
                </a:lnTo>
                <a:lnTo>
                  <a:pt x="1863" y="1634"/>
                </a:lnTo>
                <a:lnTo>
                  <a:pt x="1851" y="1612"/>
                </a:lnTo>
                <a:lnTo>
                  <a:pt x="1843" y="1587"/>
                </a:lnTo>
                <a:lnTo>
                  <a:pt x="1840" y="1560"/>
                </a:lnTo>
                <a:lnTo>
                  <a:pt x="1843" y="1533"/>
                </a:lnTo>
                <a:lnTo>
                  <a:pt x="1851" y="1508"/>
                </a:lnTo>
                <a:lnTo>
                  <a:pt x="1863" y="1485"/>
                </a:lnTo>
                <a:lnTo>
                  <a:pt x="1879" y="1465"/>
                </a:lnTo>
                <a:lnTo>
                  <a:pt x="1899" y="1448"/>
                </a:lnTo>
                <a:lnTo>
                  <a:pt x="1921" y="1436"/>
                </a:lnTo>
                <a:lnTo>
                  <a:pt x="1946" y="1428"/>
                </a:lnTo>
                <a:lnTo>
                  <a:pt x="1973" y="1426"/>
                </a:lnTo>
                <a:close/>
                <a:moveTo>
                  <a:pt x="574" y="1426"/>
                </a:moveTo>
                <a:lnTo>
                  <a:pt x="601" y="1428"/>
                </a:lnTo>
                <a:lnTo>
                  <a:pt x="626" y="1436"/>
                </a:lnTo>
                <a:lnTo>
                  <a:pt x="648" y="1448"/>
                </a:lnTo>
                <a:lnTo>
                  <a:pt x="668" y="1465"/>
                </a:lnTo>
                <a:lnTo>
                  <a:pt x="684" y="1485"/>
                </a:lnTo>
                <a:lnTo>
                  <a:pt x="697" y="1508"/>
                </a:lnTo>
                <a:lnTo>
                  <a:pt x="705" y="1533"/>
                </a:lnTo>
                <a:lnTo>
                  <a:pt x="708" y="1560"/>
                </a:lnTo>
                <a:lnTo>
                  <a:pt x="705" y="1587"/>
                </a:lnTo>
                <a:lnTo>
                  <a:pt x="697" y="1612"/>
                </a:lnTo>
                <a:lnTo>
                  <a:pt x="684" y="1634"/>
                </a:lnTo>
                <a:lnTo>
                  <a:pt x="668" y="1654"/>
                </a:lnTo>
                <a:lnTo>
                  <a:pt x="648" y="1671"/>
                </a:lnTo>
                <a:lnTo>
                  <a:pt x="626" y="1683"/>
                </a:lnTo>
                <a:lnTo>
                  <a:pt x="601" y="1691"/>
                </a:lnTo>
                <a:lnTo>
                  <a:pt x="574" y="1694"/>
                </a:lnTo>
                <a:lnTo>
                  <a:pt x="547" y="1691"/>
                </a:lnTo>
                <a:lnTo>
                  <a:pt x="522" y="1683"/>
                </a:lnTo>
                <a:lnTo>
                  <a:pt x="499" y="1671"/>
                </a:lnTo>
                <a:lnTo>
                  <a:pt x="480" y="1654"/>
                </a:lnTo>
                <a:lnTo>
                  <a:pt x="464" y="1634"/>
                </a:lnTo>
                <a:lnTo>
                  <a:pt x="451" y="1612"/>
                </a:lnTo>
                <a:lnTo>
                  <a:pt x="444" y="1587"/>
                </a:lnTo>
                <a:lnTo>
                  <a:pt x="441" y="1560"/>
                </a:lnTo>
                <a:lnTo>
                  <a:pt x="444" y="1533"/>
                </a:lnTo>
                <a:lnTo>
                  <a:pt x="451" y="1508"/>
                </a:lnTo>
                <a:lnTo>
                  <a:pt x="464" y="1485"/>
                </a:lnTo>
                <a:lnTo>
                  <a:pt x="480" y="1465"/>
                </a:lnTo>
                <a:lnTo>
                  <a:pt x="499" y="1448"/>
                </a:lnTo>
                <a:lnTo>
                  <a:pt x="522" y="1436"/>
                </a:lnTo>
                <a:lnTo>
                  <a:pt x="547" y="1428"/>
                </a:lnTo>
                <a:lnTo>
                  <a:pt x="574" y="1426"/>
                </a:lnTo>
                <a:close/>
                <a:moveTo>
                  <a:pt x="1274" y="1364"/>
                </a:moveTo>
                <a:lnTo>
                  <a:pt x="1309" y="1367"/>
                </a:lnTo>
                <a:lnTo>
                  <a:pt x="1342" y="1376"/>
                </a:lnTo>
                <a:lnTo>
                  <a:pt x="1372" y="1391"/>
                </a:lnTo>
                <a:lnTo>
                  <a:pt x="1399" y="1410"/>
                </a:lnTo>
                <a:lnTo>
                  <a:pt x="1422" y="1433"/>
                </a:lnTo>
                <a:lnTo>
                  <a:pt x="1442" y="1460"/>
                </a:lnTo>
                <a:lnTo>
                  <a:pt x="1456" y="1492"/>
                </a:lnTo>
                <a:lnTo>
                  <a:pt x="1465" y="1524"/>
                </a:lnTo>
                <a:lnTo>
                  <a:pt x="1468" y="1559"/>
                </a:lnTo>
                <a:lnTo>
                  <a:pt x="1465" y="1594"/>
                </a:lnTo>
                <a:lnTo>
                  <a:pt x="1456" y="1627"/>
                </a:lnTo>
                <a:lnTo>
                  <a:pt x="1442" y="1657"/>
                </a:lnTo>
                <a:lnTo>
                  <a:pt x="1422" y="1685"/>
                </a:lnTo>
                <a:lnTo>
                  <a:pt x="1399" y="1708"/>
                </a:lnTo>
                <a:lnTo>
                  <a:pt x="1372" y="1727"/>
                </a:lnTo>
                <a:lnTo>
                  <a:pt x="1342" y="1742"/>
                </a:lnTo>
                <a:lnTo>
                  <a:pt x="1309" y="1751"/>
                </a:lnTo>
                <a:lnTo>
                  <a:pt x="1274" y="1754"/>
                </a:lnTo>
                <a:lnTo>
                  <a:pt x="1239" y="1751"/>
                </a:lnTo>
                <a:lnTo>
                  <a:pt x="1206" y="1742"/>
                </a:lnTo>
                <a:lnTo>
                  <a:pt x="1176" y="1727"/>
                </a:lnTo>
                <a:lnTo>
                  <a:pt x="1149" y="1708"/>
                </a:lnTo>
                <a:lnTo>
                  <a:pt x="1125" y="1685"/>
                </a:lnTo>
                <a:lnTo>
                  <a:pt x="1106" y="1657"/>
                </a:lnTo>
                <a:lnTo>
                  <a:pt x="1092" y="1627"/>
                </a:lnTo>
                <a:lnTo>
                  <a:pt x="1083" y="1594"/>
                </a:lnTo>
                <a:lnTo>
                  <a:pt x="1080" y="1559"/>
                </a:lnTo>
                <a:lnTo>
                  <a:pt x="1083" y="1524"/>
                </a:lnTo>
                <a:lnTo>
                  <a:pt x="1092" y="1492"/>
                </a:lnTo>
                <a:lnTo>
                  <a:pt x="1106" y="1460"/>
                </a:lnTo>
                <a:lnTo>
                  <a:pt x="1125" y="1433"/>
                </a:lnTo>
                <a:lnTo>
                  <a:pt x="1149" y="1410"/>
                </a:lnTo>
                <a:lnTo>
                  <a:pt x="1176" y="1391"/>
                </a:lnTo>
                <a:lnTo>
                  <a:pt x="1206" y="1376"/>
                </a:lnTo>
                <a:lnTo>
                  <a:pt x="1239" y="1367"/>
                </a:lnTo>
                <a:lnTo>
                  <a:pt x="1274" y="1364"/>
                </a:lnTo>
                <a:close/>
                <a:moveTo>
                  <a:pt x="1274" y="1233"/>
                </a:moveTo>
                <a:lnTo>
                  <a:pt x="1229" y="1236"/>
                </a:lnTo>
                <a:lnTo>
                  <a:pt x="1187" y="1245"/>
                </a:lnTo>
                <a:lnTo>
                  <a:pt x="1147" y="1258"/>
                </a:lnTo>
                <a:lnTo>
                  <a:pt x="1110" y="1278"/>
                </a:lnTo>
                <a:lnTo>
                  <a:pt x="1075" y="1302"/>
                </a:lnTo>
                <a:lnTo>
                  <a:pt x="1044" y="1329"/>
                </a:lnTo>
                <a:lnTo>
                  <a:pt x="1017" y="1360"/>
                </a:lnTo>
                <a:lnTo>
                  <a:pt x="994" y="1395"/>
                </a:lnTo>
                <a:lnTo>
                  <a:pt x="975" y="1432"/>
                </a:lnTo>
                <a:lnTo>
                  <a:pt x="960" y="1472"/>
                </a:lnTo>
                <a:lnTo>
                  <a:pt x="951" y="1515"/>
                </a:lnTo>
                <a:lnTo>
                  <a:pt x="948" y="1559"/>
                </a:lnTo>
                <a:lnTo>
                  <a:pt x="951" y="1603"/>
                </a:lnTo>
                <a:lnTo>
                  <a:pt x="960" y="1645"/>
                </a:lnTo>
                <a:lnTo>
                  <a:pt x="975" y="1686"/>
                </a:lnTo>
                <a:lnTo>
                  <a:pt x="994" y="1724"/>
                </a:lnTo>
                <a:lnTo>
                  <a:pt x="1017" y="1758"/>
                </a:lnTo>
                <a:lnTo>
                  <a:pt x="1044" y="1789"/>
                </a:lnTo>
                <a:lnTo>
                  <a:pt x="1075" y="1817"/>
                </a:lnTo>
                <a:lnTo>
                  <a:pt x="1110" y="1840"/>
                </a:lnTo>
                <a:lnTo>
                  <a:pt x="1147" y="1859"/>
                </a:lnTo>
                <a:lnTo>
                  <a:pt x="1187" y="1874"/>
                </a:lnTo>
                <a:lnTo>
                  <a:pt x="1229" y="1882"/>
                </a:lnTo>
                <a:lnTo>
                  <a:pt x="1274" y="1885"/>
                </a:lnTo>
                <a:lnTo>
                  <a:pt x="1318" y="1882"/>
                </a:lnTo>
                <a:lnTo>
                  <a:pt x="1360" y="1874"/>
                </a:lnTo>
                <a:lnTo>
                  <a:pt x="1400" y="1859"/>
                </a:lnTo>
                <a:lnTo>
                  <a:pt x="1438" y="1840"/>
                </a:lnTo>
                <a:lnTo>
                  <a:pt x="1472" y="1817"/>
                </a:lnTo>
                <a:lnTo>
                  <a:pt x="1504" y="1789"/>
                </a:lnTo>
                <a:lnTo>
                  <a:pt x="1532" y="1758"/>
                </a:lnTo>
                <a:lnTo>
                  <a:pt x="1555" y="1724"/>
                </a:lnTo>
                <a:lnTo>
                  <a:pt x="1574" y="1686"/>
                </a:lnTo>
                <a:lnTo>
                  <a:pt x="1588" y="1645"/>
                </a:lnTo>
                <a:lnTo>
                  <a:pt x="1597" y="1603"/>
                </a:lnTo>
                <a:lnTo>
                  <a:pt x="1599" y="1559"/>
                </a:lnTo>
                <a:lnTo>
                  <a:pt x="1597" y="1515"/>
                </a:lnTo>
                <a:lnTo>
                  <a:pt x="1588" y="1472"/>
                </a:lnTo>
                <a:lnTo>
                  <a:pt x="1574" y="1432"/>
                </a:lnTo>
                <a:lnTo>
                  <a:pt x="1555" y="1395"/>
                </a:lnTo>
                <a:lnTo>
                  <a:pt x="1532" y="1360"/>
                </a:lnTo>
                <a:lnTo>
                  <a:pt x="1504" y="1329"/>
                </a:lnTo>
                <a:lnTo>
                  <a:pt x="1472" y="1302"/>
                </a:lnTo>
                <a:lnTo>
                  <a:pt x="1438" y="1278"/>
                </a:lnTo>
                <a:lnTo>
                  <a:pt x="1400" y="1258"/>
                </a:lnTo>
                <a:lnTo>
                  <a:pt x="1360" y="1245"/>
                </a:lnTo>
                <a:lnTo>
                  <a:pt x="1318" y="1236"/>
                </a:lnTo>
                <a:lnTo>
                  <a:pt x="1274" y="1233"/>
                </a:lnTo>
                <a:close/>
                <a:moveTo>
                  <a:pt x="1274" y="1073"/>
                </a:moveTo>
                <a:lnTo>
                  <a:pt x="1327" y="1076"/>
                </a:lnTo>
                <a:lnTo>
                  <a:pt x="1378" y="1085"/>
                </a:lnTo>
                <a:lnTo>
                  <a:pt x="1427" y="1098"/>
                </a:lnTo>
                <a:lnTo>
                  <a:pt x="1474" y="1117"/>
                </a:lnTo>
                <a:lnTo>
                  <a:pt x="1520" y="1140"/>
                </a:lnTo>
                <a:lnTo>
                  <a:pt x="1561" y="1167"/>
                </a:lnTo>
                <a:lnTo>
                  <a:pt x="1599" y="1198"/>
                </a:lnTo>
                <a:lnTo>
                  <a:pt x="1634" y="1233"/>
                </a:lnTo>
                <a:lnTo>
                  <a:pt x="1666" y="1272"/>
                </a:lnTo>
                <a:lnTo>
                  <a:pt x="1693" y="1314"/>
                </a:lnTo>
                <a:lnTo>
                  <a:pt x="1716" y="1359"/>
                </a:lnTo>
                <a:lnTo>
                  <a:pt x="1734" y="1405"/>
                </a:lnTo>
                <a:lnTo>
                  <a:pt x="1748" y="1454"/>
                </a:lnTo>
                <a:lnTo>
                  <a:pt x="1756" y="1506"/>
                </a:lnTo>
                <a:lnTo>
                  <a:pt x="1759" y="1559"/>
                </a:lnTo>
                <a:lnTo>
                  <a:pt x="1756" y="1612"/>
                </a:lnTo>
                <a:lnTo>
                  <a:pt x="1748" y="1663"/>
                </a:lnTo>
                <a:lnTo>
                  <a:pt x="1734" y="1713"/>
                </a:lnTo>
                <a:lnTo>
                  <a:pt x="1716" y="1760"/>
                </a:lnTo>
                <a:lnTo>
                  <a:pt x="1693" y="1804"/>
                </a:lnTo>
                <a:lnTo>
                  <a:pt x="1665" y="1845"/>
                </a:lnTo>
                <a:lnTo>
                  <a:pt x="1634" y="1885"/>
                </a:lnTo>
                <a:lnTo>
                  <a:pt x="1599" y="1920"/>
                </a:lnTo>
                <a:lnTo>
                  <a:pt x="1561" y="1951"/>
                </a:lnTo>
                <a:lnTo>
                  <a:pt x="1519" y="1978"/>
                </a:lnTo>
                <a:lnTo>
                  <a:pt x="1474" y="2001"/>
                </a:lnTo>
                <a:lnTo>
                  <a:pt x="1427" y="2020"/>
                </a:lnTo>
                <a:lnTo>
                  <a:pt x="1378" y="2033"/>
                </a:lnTo>
                <a:lnTo>
                  <a:pt x="1327" y="2042"/>
                </a:lnTo>
                <a:lnTo>
                  <a:pt x="1274" y="2045"/>
                </a:lnTo>
                <a:lnTo>
                  <a:pt x="1221" y="2042"/>
                </a:lnTo>
                <a:lnTo>
                  <a:pt x="1170" y="2033"/>
                </a:lnTo>
                <a:lnTo>
                  <a:pt x="1121" y="2020"/>
                </a:lnTo>
                <a:lnTo>
                  <a:pt x="1074" y="2001"/>
                </a:lnTo>
                <a:lnTo>
                  <a:pt x="1029" y="1978"/>
                </a:lnTo>
                <a:lnTo>
                  <a:pt x="988" y="1951"/>
                </a:lnTo>
                <a:lnTo>
                  <a:pt x="949" y="1920"/>
                </a:lnTo>
                <a:lnTo>
                  <a:pt x="914" y="1885"/>
                </a:lnTo>
                <a:lnTo>
                  <a:pt x="882" y="1845"/>
                </a:lnTo>
                <a:lnTo>
                  <a:pt x="855" y="1804"/>
                </a:lnTo>
                <a:lnTo>
                  <a:pt x="832" y="1760"/>
                </a:lnTo>
                <a:lnTo>
                  <a:pt x="814" y="1713"/>
                </a:lnTo>
                <a:lnTo>
                  <a:pt x="800" y="1663"/>
                </a:lnTo>
                <a:lnTo>
                  <a:pt x="792" y="1612"/>
                </a:lnTo>
                <a:lnTo>
                  <a:pt x="789" y="1559"/>
                </a:lnTo>
                <a:lnTo>
                  <a:pt x="792" y="1506"/>
                </a:lnTo>
                <a:lnTo>
                  <a:pt x="800" y="1454"/>
                </a:lnTo>
                <a:lnTo>
                  <a:pt x="814" y="1405"/>
                </a:lnTo>
                <a:lnTo>
                  <a:pt x="832" y="1359"/>
                </a:lnTo>
                <a:lnTo>
                  <a:pt x="855" y="1314"/>
                </a:lnTo>
                <a:lnTo>
                  <a:pt x="882" y="1272"/>
                </a:lnTo>
                <a:lnTo>
                  <a:pt x="914" y="1233"/>
                </a:lnTo>
                <a:lnTo>
                  <a:pt x="949" y="1198"/>
                </a:lnTo>
                <a:lnTo>
                  <a:pt x="988" y="1167"/>
                </a:lnTo>
                <a:lnTo>
                  <a:pt x="1029" y="1140"/>
                </a:lnTo>
                <a:lnTo>
                  <a:pt x="1074" y="1117"/>
                </a:lnTo>
                <a:lnTo>
                  <a:pt x="1121" y="1098"/>
                </a:lnTo>
                <a:lnTo>
                  <a:pt x="1170" y="1085"/>
                </a:lnTo>
                <a:lnTo>
                  <a:pt x="1221" y="1076"/>
                </a:lnTo>
                <a:lnTo>
                  <a:pt x="1274" y="1073"/>
                </a:lnTo>
                <a:close/>
                <a:moveTo>
                  <a:pt x="461" y="958"/>
                </a:moveTo>
                <a:lnTo>
                  <a:pt x="466" y="984"/>
                </a:lnTo>
                <a:lnTo>
                  <a:pt x="468" y="1012"/>
                </a:lnTo>
                <a:lnTo>
                  <a:pt x="465" y="1048"/>
                </a:lnTo>
                <a:lnTo>
                  <a:pt x="456" y="1083"/>
                </a:lnTo>
                <a:lnTo>
                  <a:pt x="443" y="1115"/>
                </a:lnTo>
                <a:lnTo>
                  <a:pt x="425" y="1144"/>
                </a:lnTo>
                <a:lnTo>
                  <a:pt x="402" y="1170"/>
                </a:lnTo>
                <a:lnTo>
                  <a:pt x="376" y="1193"/>
                </a:lnTo>
                <a:lnTo>
                  <a:pt x="346" y="1211"/>
                </a:lnTo>
                <a:lnTo>
                  <a:pt x="314" y="1224"/>
                </a:lnTo>
                <a:lnTo>
                  <a:pt x="280" y="1233"/>
                </a:lnTo>
                <a:lnTo>
                  <a:pt x="244" y="1236"/>
                </a:lnTo>
                <a:lnTo>
                  <a:pt x="216" y="1234"/>
                </a:lnTo>
                <a:lnTo>
                  <a:pt x="189" y="1229"/>
                </a:lnTo>
                <a:lnTo>
                  <a:pt x="189" y="1916"/>
                </a:lnTo>
                <a:lnTo>
                  <a:pt x="216" y="1911"/>
                </a:lnTo>
                <a:lnTo>
                  <a:pt x="244" y="1909"/>
                </a:lnTo>
                <a:lnTo>
                  <a:pt x="280" y="1912"/>
                </a:lnTo>
                <a:lnTo>
                  <a:pt x="314" y="1921"/>
                </a:lnTo>
                <a:lnTo>
                  <a:pt x="346" y="1934"/>
                </a:lnTo>
                <a:lnTo>
                  <a:pt x="376" y="1953"/>
                </a:lnTo>
                <a:lnTo>
                  <a:pt x="402" y="1975"/>
                </a:lnTo>
                <a:lnTo>
                  <a:pt x="425" y="2001"/>
                </a:lnTo>
                <a:lnTo>
                  <a:pt x="443" y="2030"/>
                </a:lnTo>
                <a:lnTo>
                  <a:pt x="456" y="2062"/>
                </a:lnTo>
                <a:lnTo>
                  <a:pt x="465" y="2097"/>
                </a:lnTo>
                <a:lnTo>
                  <a:pt x="468" y="2133"/>
                </a:lnTo>
                <a:lnTo>
                  <a:pt x="467" y="2147"/>
                </a:lnTo>
                <a:lnTo>
                  <a:pt x="466" y="2161"/>
                </a:lnTo>
                <a:lnTo>
                  <a:pt x="2102" y="2161"/>
                </a:lnTo>
                <a:lnTo>
                  <a:pt x="2099" y="2141"/>
                </a:lnTo>
                <a:lnTo>
                  <a:pt x="2098" y="2120"/>
                </a:lnTo>
                <a:lnTo>
                  <a:pt x="2101" y="2084"/>
                </a:lnTo>
                <a:lnTo>
                  <a:pt x="2109" y="2048"/>
                </a:lnTo>
                <a:lnTo>
                  <a:pt x="2123" y="2017"/>
                </a:lnTo>
                <a:lnTo>
                  <a:pt x="2141" y="1987"/>
                </a:lnTo>
                <a:lnTo>
                  <a:pt x="2163" y="1961"/>
                </a:lnTo>
                <a:lnTo>
                  <a:pt x="2189" y="1939"/>
                </a:lnTo>
                <a:lnTo>
                  <a:pt x="2218" y="1921"/>
                </a:lnTo>
                <a:lnTo>
                  <a:pt x="2250" y="1907"/>
                </a:lnTo>
                <a:lnTo>
                  <a:pt x="2284" y="1899"/>
                </a:lnTo>
                <a:lnTo>
                  <a:pt x="2321" y="1896"/>
                </a:lnTo>
                <a:lnTo>
                  <a:pt x="2340" y="1897"/>
                </a:lnTo>
                <a:lnTo>
                  <a:pt x="2361" y="1899"/>
                </a:lnTo>
                <a:lnTo>
                  <a:pt x="2361" y="1220"/>
                </a:lnTo>
                <a:lnTo>
                  <a:pt x="2340" y="1222"/>
                </a:lnTo>
                <a:lnTo>
                  <a:pt x="2321" y="1223"/>
                </a:lnTo>
                <a:lnTo>
                  <a:pt x="2284" y="1220"/>
                </a:lnTo>
                <a:lnTo>
                  <a:pt x="2250" y="1212"/>
                </a:lnTo>
                <a:lnTo>
                  <a:pt x="2218" y="1198"/>
                </a:lnTo>
                <a:lnTo>
                  <a:pt x="2189" y="1180"/>
                </a:lnTo>
                <a:lnTo>
                  <a:pt x="2163" y="1158"/>
                </a:lnTo>
                <a:lnTo>
                  <a:pt x="2141" y="1132"/>
                </a:lnTo>
                <a:lnTo>
                  <a:pt x="2123" y="1102"/>
                </a:lnTo>
                <a:lnTo>
                  <a:pt x="2109" y="1069"/>
                </a:lnTo>
                <a:lnTo>
                  <a:pt x="2101" y="1035"/>
                </a:lnTo>
                <a:lnTo>
                  <a:pt x="2098" y="999"/>
                </a:lnTo>
                <a:lnTo>
                  <a:pt x="2099" y="978"/>
                </a:lnTo>
                <a:lnTo>
                  <a:pt x="2102" y="958"/>
                </a:lnTo>
                <a:lnTo>
                  <a:pt x="461" y="958"/>
                </a:lnTo>
                <a:close/>
                <a:moveTo>
                  <a:pt x="158" y="769"/>
                </a:moveTo>
                <a:lnTo>
                  <a:pt x="2391" y="769"/>
                </a:lnTo>
                <a:lnTo>
                  <a:pt x="2419" y="772"/>
                </a:lnTo>
                <a:lnTo>
                  <a:pt x="2446" y="779"/>
                </a:lnTo>
                <a:lnTo>
                  <a:pt x="2470" y="791"/>
                </a:lnTo>
                <a:lnTo>
                  <a:pt x="2492" y="806"/>
                </a:lnTo>
                <a:lnTo>
                  <a:pt x="2511" y="825"/>
                </a:lnTo>
                <a:lnTo>
                  <a:pt x="2527" y="847"/>
                </a:lnTo>
                <a:lnTo>
                  <a:pt x="2538" y="872"/>
                </a:lnTo>
                <a:lnTo>
                  <a:pt x="2546" y="899"/>
                </a:lnTo>
                <a:lnTo>
                  <a:pt x="2548" y="928"/>
                </a:lnTo>
                <a:lnTo>
                  <a:pt x="2548" y="2191"/>
                </a:lnTo>
                <a:lnTo>
                  <a:pt x="2546" y="2220"/>
                </a:lnTo>
                <a:lnTo>
                  <a:pt x="2539" y="2246"/>
                </a:lnTo>
                <a:lnTo>
                  <a:pt x="2527" y="2272"/>
                </a:lnTo>
                <a:lnTo>
                  <a:pt x="2511" y="2294"/>
                </a:lnTo>
                <a:lnTo>
                  <a:pt x="2493" y="2313"/>
                </a:lnTo>
                <a:lnTo>
                  <a:pt x="2471" y="2328"/>
                </a:lnTo>
                <a:lnTo>
                  <a:pt x="2446" y="2340"/>
                </a:lnTo>
                <a:lnTo>
                  <a:pt x="2419" y="2347"/>
                </a:lnTo>
                <a:lnTo>
                  <a:pt x="2391" y="2350"/>
                </a:lnTo>
                <a:lnTo>
                  <a:pt x="158" y="2350"/>
                </a:lnTo>
                <a:lnTo>
                  <a:pt x="129" y="2347"/>
                </a:lnTo>
                <a:lnTo>
                  <a:pt x="102" y="2340"/>
                </a:lnTo>
                <a:lnTo>
                  <a:pt x="78" y="2328"/>
                </a:lnTo>
                <a:lnTo>
                  <a:pt x="56" y="2313"/>
                </a:lnTo>
                <a:lnTo>
                  <a:pt x="37" y="2294"/>
                </a:lnTo>
                <a:lnTo>
                  <a:pt x="21" y="2272"/>
                </a:lnTo>
                <a:lnTo>
                  <a:pt x="10" y="2246"/>
                </a:lnTo>
                <a:lnTo>
                  <a:pt x="3" y="2220"/>
                </a:lnTo>
                <a:lnTo>
                  <a:pt x="0" y="2191"/>
                </a:lnTo>
                <a:lnTo>
                  <a:pt x="0" y="928"/>
                </a:lnTo>
                <a:lnTo>
                  <a:pt x="3" y="899"/>
                </a:lnTo>
                <a:lnTo>
                  <a:pt x="10" y="872"/>
                </a:lnTo>
                <a:lnTo>
                  <a:pt x="21" y="847"/>
                </a:lnTo>
                <a:lnTo>
                  <a:pt x="37" y="825"/>
                </a:lnTo>
                <a:lnTo>
                  <a:pt x="56" y="806"/>
                </a:lnTo>
                <a:lnTo>
                  <a:pt x="78" y="791"/>
                </a:lnTo>
                <a:lnTo>
                  <a:pt x="102" y="779"/>
                </a:lnTo>
                <a:lnTo>
                  <a:pt x="129" y="772"/>
                </a:lnTo>
                <a:lnTo>
                  <a:pt x="158" y="769"/>
                </a:lnTo>
                <a:close/>
                <a:moveTo>
                  <a:pt x="595" y="386"/>
                </a:moveTo>
                <a:lnTo>
                  <a:pt x="2705" y="386"/>
                </a:lnTo>
                <a:lnTo>
                  <a:pt x="2741" y="388"/>
                </a:lnTo>
                <a:lnTo>
                  <a:pt x="2775" y="397"/>
                </a:lnTo>
                <a:lnTo>
                  <a:pt x="2806" y="410"/>
                </a:lnTo>
                <a:lnTo>
                  <a:pt x="2835" y="427"/>
                </a:lnTo>
                <a:lnTo>
                  <a:pt x="2861" y="449"/>
                </a:lnTo>
                <a:lnTo>
                  <a:pt x="2883" y="475"/>
                </a:lnTo>
                <a:lnTo>
                  <a:pt x="2901" y="504"/>
                </a:lnTo>
                <a:lnTo>
                  <a:pt x="2915" y="536"/>
                </a:lnTo>
                <a:lnTo>
                  <a:pt x="2923" y="569"/>
                </a:lnTo>
                <a:lnTo>
                  <a:pt x="2926" y="605"/>
                </a:lnTo>
                <a:lnTo>
                  <a:pt x="2926" y="1746"/>
                </a:lnTo>
                <a:lnTo>
                  <a:pt x="2924" y="1777"/>
                </a:lnTo>
                <a:lnTo>
                  <a:pt x="2917" y="1807"/>
                </a:lnTo>
                <a:lnTo>
                  <a:pt x="2909" y="1826"/>
                </a:lnTo>
                <a:lnTo>
                  <a:pt x="2897" y="1842"/>
                </a:lnTo>
                <a:lnTo>
                  <a:pt x="2883" y="1854"/>
                </a:lnTo>
                <a:lnTo>
                  <a:pt x="2868" y="1863"/>
                </a:lnTo>
                <a:lnTo>
                  <a:pt x="2851" y="1869"/>
                </a:lnTo>
                <a:lnTo>
                  <a:pt x="2833" y="1871"/>
                </a:lnTo>
                <a:lnTo>
                  <a:pt x="2816" y="1870"/>
                </a:lnTo>
                <a:lnTo>
                  <a:pt x="2798" y="1864"/>
                </a:lnTo>
                <a:lnTo>
                  <a:pt x="2782" y="1857"/>
                </a:lnTo>
                <a:lnTo>
                  <a:pt x="2767" y="1846"/>
                </a:lnTo>
                <a:lnTo>
                  <a:pt x="2755" y="1833"/>
                </a:lnTo>
                <a:lnTo>
                  <a:pt x="2745" y="1817"/>
                </a:lnTo>
                <a:lnTo>
                  <a:pt x="2739" y="1799"/>
                </a:lnTo>
                <a:lnTo>
                  <a:pt x="2737" y="1778"/>
                </a:lnTo>
                <a:lnTo>
                  <a:pt x="2737" y="675"/>
                </a:lnTo>
                <a:lnTo>
                  <a:pt x="2734" y="652"/>
                </a:lnTo>
                <a:lnTo>
                  <a:pt x="2727" y="631"/>
                </a:lnTo>
                <a:lnTo>
                  <a:pt x="2715" y="612"/>
                </a:lnTo>
                <a:lnTo>
                  <a:pt x="2699" y="597"/>
                </a:lnTo>
                <a:lnTo>
                  <a:pt x="2681" y="585"/>
                </a:lnTo>
                <a:lnTo>
                  <a:pt x="2660" y="577"/>
                </a:lnTo>
                <a:lnTo>
                  <a:pt x="2636" y="574"/>
                </a:lnTo>
                <a:lnTo>
                  <a:pt x="564" y="574"/>
                </a:lnTo>
                <a:lnTo>
                  <a:pt x="543" y="572"/>
                </a:lnTo>
                <a:lnTo>
                  <a:pt x="524" y="566"/>
                </a:lnTo>
                <a:lnTo>
                  <a:pt x="508" y="556"/>
                </a:lnTo>
                <a:lnTo>
                  <a:pt x="495" y="544"/>
                </a:lnTo>
                <a:lnTo>
                  <a:pt x="485" y="529"/>
                </a:lnTo>
                <a:lnTo>
                  <a:pt x="477" y="513"/>
                </a:lnTo>
                <a:lnTo>
                  <a:pt x="473" y="496"/>
                </a:lnTo>
                <a:lnTo>
                  <a:pt x="471" y="477"/>
                </a:lnTo>
                <a:lnTo>
                  <a:pt x="473" y="460"/>
                </a:lnTo>
                <a:lnTo>
                  <a:pt x="479" y="443"/>
                </a:lnTo>
                <a:lnTo>
                  <a:pt x="487" y="427"/>
                </a:lnTo>
                <a:lnTo>
                  <a:pt x="499" y="414"/>
                </a:lnTo>
                <a:lnTo>
                  <a:pt x="515" y="402"/>
                </a:lnTo>
                <a:lnTo>
                  <a:pt x="535" y="394"/>
                </a:lnTo>
                <a:lnTo>
                  <a:pt x="565" y="388"/>
                </a:lnTo>
                <a:lnTo>
                  <a:pt x="595" y="386"/>
                </a:lnTo>
                <a:close/>
                <a:moveTo>
                  <a:pt x="975" y="0"/>
                </a:moveTo>
                <a:lnTo>
                  <a:pt x="3084" y="0"/>
                </a:lnTo>
                <a:lnTo>
                  <a:pt x="3120" y="3"/>
                </a:lnTo>
                <a:lnTo>
                  <a:pt x="3154" y="11"/>
                </a:lnTo>
                <a:lnTo>
                  <a:pt x="3186" y="25"/>
                </a:lnTo>
                <a:lnTo>
                  <a:pt x="3215" y="42"/>
                </a:lnTo>
                <a:lnTo>
                  <a:pt x="3241" y="64"/>
                </a:lnTo>
                <a:lnTo>
                  <a:pt x="3263" y="90"/>
                </a:lnTo>
                <a:lnTo>
                  <a:pt x="3280" y="119"/>
                </a:lnTo>
                <a:lnTo>
                  <a:pt x="3294" y="151"/>
                </a:lnTo>
                <a:lnTo>
                  <a:pt x="3302" y="184"/>
                </a:lnTo>
                <a:lnTo>
                  <a:pt x="3305" y="220"/>
                </a:lnTo>
                <a:lnTo>
                  <a:pt x="3305" y="1361"/>
                </a:lnTo>
                <a:lnTo>
                  <a:pt x="3303" y="1392"/>
                </a:lnTo>
                <a:lnTo>
                  <a:pt x="3296" y="1422"/>
                </a:lnTo>
                <a:lnTo>
                  <a:pt x="3288" y="1441"/>
                </a:lnTo>
                <a:lnTo>
                  <a:pt x="3277" y="1457"/>
                </a:lnTo>
                <a:lnTo>
                  <a:pt x="3263" y="1469"/>
                </a:lnTo>
                <a:lnTo>
                  <a:pt x="3248" y="1479"/>
                </a:lnTo>
                <a:lnTo>
                  <a:pt x="3231" y="1484"/>
                </a:lnTo>
                <a:lnTo>
                  <a:pt x="3214" y="1486"/>
                </a:lnTo>
                <a:lnTo>
                  <a:pt x="3196" y="1485"/>
                </a:lnTo>
                <a:lnTo>
                  <a:pt x="3178" y="1480"/>
                </a:lnTo>
                <a:lnTo>
                  <a:pt x="3161" y="1472"/>
                </a:lnTo>
                <a:lnTo>
                  <a:pt x="3147" y="1461"/>
                </a:lnTo>
                <a:lnTo>
                  <a:pt x="3134" y="1448"/>
                </a:lnTo>
                <a:lnTo>
                  <a:pt x="3125" y="1432"/>
                </a:lnTo>
                <a:lnTo>
                  <a:pt x="3118" y="1414"/>
                </a:lnTo>
                <a:lnTo>
                  <a:pt x="3116" y="1393"/>
                </a:lnTo>
                <a:lnTo>
                  <a:pt x="3116" y="289"/>
                </a:lnTo>
                <a:lnTo>
                  <a:pt x="3114" y="266"/>
                </a:lnTo>
                <a:lnTo>
                  <a:pt x="3106" y="245"/>
                </a:lnTo>
                <a:lnTo>
                  <a:pt x="3094" y="227"/>
                </a:lnTo>
                <a:lnTo>
                  <a:pt x="3078" y="211"/>
                </a:lnTo>
                <a:lnTo>
                  <a:pt x="3060" y="199"/>
                </a:lnTo>
                <a:lnTo>
                  <a:pt x="3039" y="192"/>
                </a:lnTo>
                <a:lnTo>
                  <a:pt x="3016" y="189"/>
                </a:lnTo>
                <a:lnTo>
                  <a:pt x="942" y="189"/>
                </a:lnTo>
                <a:lnTo>
                  <a:pt x="921" y="187"/>
                </a:lnTo>
                <a:lnTo>
                  <a:pt x="903" y="180"/>
                </a:lnTo>
                <a:lnTo>
                  <a:pt x="887" y="171"/>
                </a:lnTo>
                <a:lnTo>
                  <a:pt x="873" y="158"/>
                </a:lnTo>
                <a:lnTo>
                  <a:pt x="863" y="144"/>
                </a:lnTo>
                <a:lnTo>
                  <a:pt x="856" y="128"/>
                </a:lnTo>
                <a:lnTo>
                  <a:pt x="851" y="110"/>
                </a:lnTo>
                <a:lnTo>
                  <a:pt x="850" y="92"/>
                </a:lnTo>
                <a:lnTo>
                  <a:pt x="852" y="74"/>
                </a:lnTo>
                <a:lnTo>
                  <a:pt x="857" y="57"/>
                </a:lnTo>
                <a:lnTo>
                  <a:pt x="866" y="42"/>
                </a:lnTo>
                <a:lnTo>
                  <a:pt x="878" y="28"/>
                </a:lnTo>
                <a:lnTo>
                  <a:pt x="894" y="17"/>
                </a:lnTo>
                <a:lnTo>
                  <a:pt x="913" y="9"/>
                </a:lnTo>
                <a:lnTo>
                  <a:pt x="943" y="3"/>
                </a:lnTo>
                <a:lnTo>
                  <a:pt x="9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Freeform 171"/>
          <p:cNvSpPr>
            <a:spLocks noEditPoints="1"/>
          </p:cNvSpPr>
          <p:nvPr/>
        </p:nvSpPr>
        <p:spPr bwMode="auto">
          <a:xfrm>
            <a:off x="9072710" y="4221809"/>
            <a:ext cx="585787" cy="577850"/>
          </a:xfrm>
          <a:custGeom>
            <a:avLst/>
            <a:gdLst>
              <a:gd name="T0" fmla="*/ 1791 w 3320"/>
              <a:gd name="T1" fmla="*/ 2629 h 3273"/>
              <a:gd name="T2" fmla="*/ 1609 w 3320"/>
              <a:gd name="T3" fmla="*/ 2692 h 3273"/>
              <a:gd name="T4" fmla="*/ 1630 w 3320"/>
              <a:gd name="T5" fmla="*/ 2500 h 3273"/>
              <a:gd name="T6" fmla="*/ 596 w 3320"/>
              <a:gd name="T7" fmla="*/ 2577 h 3273"/>
              <a:gd name="T8" fmla="*/ 459 w 3320"/>
              <a:gd name="T9" fmla="*/ 2714 h 3273"/>
              <a:gd name="T10" fmla="*/ 396 w 3320"/>
              <a:gd name="T11" fmla="*/ 2532 h 3273"/>
              <a:gd name="T12" fmla="*/ 949 w 3320"/>
              <a:gd name="T13" fmla="*/ 2694 h 3273"/>
              <a:gd name="T14" fmla="*/ 1275 w 3320"/>
              <a:gd name="T15" fmla="*/ 2240 h 3273"/>
              <a:gd name="T16" fmla="*/ 1492 w 3320"/>
              <a:gd name="T17" fmla="*/ 2603 h 3273"/>
              <a:gd name="T18" fmla="*/ 1275 w 3320"/>
              <a:gd name="T19" fmla="*/ 2965 h 3273"/>
              <a:gd name="T20" fmla="*/ 847 w 3320"/>
              <a:gd name="T21" fmla="*/ 2940 h 3273"/>
              <a:gd name="T22" fmla="*/ 674 w 3320"/>
              <a:gd name="T23" fmla="*/ 2552 h 3273"/>
              <a:gd name="T24" fmla="*/ 934 w 3320"/>
              <a:gd name="T25" fmla="*/ 2220 h 3273"/>
              <a:gd name="T26" fmla="*/ 358 w 3320"/>
              <a:gd name="T27" fmla="*/ 2225 h 3273"/>
              <a:gd name="T28" fmla="*/ 161 w 3320"/>
              <a:gd name="T29" fmla="*/ 2891 h 3273"/>
              <a:gd name="T30" fmla="*/ 371 w 3320"/>
              <a:gd name="T31" fmla="*/ 3011 h 3273"/>
              <a:gd name="T32" fmla="*/ 1793 w 3320"/>
              <a:gd name="T33" fmla="*/ 2993 h 3273"/>
              <a:gd name="T34" fmla="*/ 2005 w 3320"/>
              <a:gd name="T35" fmla="*/ 2323 h 3273"/>
              <a:gd name="T36" fmla="*/ 1779 w 3320"/>
              <a:gd name="T37" fmla="*/ 2207 h 3273"/>
              <a:gd name="T38" fmla="*/ 2043 w 3320"/>
              <a:gd name="T39" fmla="*/ 1944 h 3273"/>
              <a:gd name="T40" fmla="*/ 2162 w 3320"/>
              <a:gd name="T41" fmla="*/ 3119 h 3273"/>
              <a:gd name="T42" fmla="*/ 188 w 3320"/>
              <a:gd name="T43" fmla="*/ 3273 h 3273"/>
              <a:gd name="T44" fmla="*/ 0 w 3320"/>
              <a:gd name="T45" fmla="*/ 3085 h 3273"/>
              <a:gd name="T46" fmla="*/ 154 w 3320"/>
              <a:gd name="T47" fmla="*/ 1936 h 3273"/>
              <a:gd name="T48" fmla="*/ 3316 w 3320"/>
              <a:gd name="T49" fmla="*/ 1970 h 3273"/>
              <a:gd name="T50" fmla="*/ 3117 w 3320"/>
              <a:gd name="T51" fmla="*/ 2442 h 3273"/>
              <a:gd name="T52" fmla="*/ 2766 w 3320"/>
              <a:gd name="T53" fmla="*/ 2726 h 3273"/>
              <a:gd name="T54" fmla="*/ 2818 w 3320"/>
              <a:gd name="T55" fmla="*/ 2480 h 3273"/>
              <a:gd name="T56" fmla="*/ 2823 w 3320"/>
              <a:gd name="T57" fmla="*/ 1987 h 3273"/>
              <a:gd name="T58" fmla="*/ 3045 w 3320"/>
              <a:gd name="T59" fmla="*/ 1523 h 3273"/>
              <a:gd name="T60" fmla="*/ 2950 w 3320"/>
              <a:gd name="T61" fmla="*/ 670 h 3273"/>
              <a:gd name="T62" fmla="*/ 2786 w 3320"/>
              <a:gd name="T63" fmla="*/ 771 h 3273"/>
              <a:gd name="T64" fmla="*/ 2764 w 3320"/>
              <a:gd name="T65" fmla="*/ 580 h 3273"/>
              <a:gd name="T66" fmla="*/ 1742 w 3320"/>
              <a:gd name="T67" fmla="*/ 620 h 3273"/>
              <a:gd name="T68" fmla="*/ 1639 w 3320"/>
              <a:gd name="T69" fmla="*/ 784 h 3273"/>
              <a:gd name="T70" fmla="*/ 1538 w 3320"/>
              <a:gd name="T71" fmla="*/ 620 h 3273"/>
              <a:gd name="T72" fmla="*/ 662 w 3320"/>
              <a:gd name="T73" fmla="*/ 744 h 3273"/>
              <a:gd name="T74" fmla="*/ 382 w 3320"/>
              <a:gd name="T75" fmla="*/ 952 h 3273"/>
              <a:gd name="T76" fmla="*/ 528 w 3320"/>
              <a:gd name="T77" fmla="*/ 1322 h 3273"/>
              <a:gd name="T78" fmla="*/ 4 w 3320"/>
              <a:gd name="T79" fmla="*/ 1333 h 3273"/>
              <a:gd name="T80" fmla="*/ 162 w 3320"/>
              <a:gd name="T81" fmla="*/ 982 h 3273"/>
              <a:gd name="T82" fmla="*/ 409 w 3320"/>
              <a:gd name="T83" fmla="*/ 603 h 3273"/>
              <a:gd name="T84" fmla="*/ 2028 w 3320"/>
              <a:gd name="T85" fmla="*/ 684 h 3273"/>
              <a:gd name="T86" fmla="*/ 2386 w 3320"/>
              <a:gd name="T87" fmla="*/ 287 h 3273"/>
              <a:gd name="T88" fmla="*/ 2646 w 3320"/>
              <a:gd name="T89" fmla="*/ 619 h 3273"/>
              <a:gd name="T90" fmla="*/ 2473 w 3320"/>
              <a:gd name="T91" fmla="*/ 1006 h 3273"/>
              <a:gd name="T92" fmla="*/ 2045 w 3320"/>
              <a:gd name="T93" fmla="*/ 1032 h 3273"/>
              <a:gd name="T94" fmla="*/ 1828 w 3320"/>
              <a:gd name="T95" fmla="*/ 670 h 3273"/>
              <a:gd name="T96" fmla="*/ 2045 w 3320"/>
              <a:gd name="T97" fmla="*/ 307 h 3273"/>
              <a:gd name="T98" fmla="*/ 1527 w 3320"/>
              <a:gd name="T99" fmla="*/ 262 h 3273"/>
              <a:gd name="T100" fmla="*/ 1315 w 3320"/>
              <a:gd name="T101" fmla="*/ 382 h 3273"/>
              <a:gd name="T102" fmla="*/ 1513 w 3320"/>
              <a:gd name="T103" fmla="*/ 1050 h 3273"/>
              <a:gd name="T104" fmla="*/ 2936 w 3320"/>
              <a:gd name="T105" fmla="*/ 1091 h 3273"/>
              <a:gd name="T106" fmla="*/ 3160 w 3320"/>
              <a:gd name="T107" fmla="*/ 974 h 3273"/>
              <a:gd name="T108" fmla="*/ 2950 w 3320"/>
              <a:gd name="T109" fmla="*/ 302 h 3273"/>
              <a:gd name="T110" fmla="*/ 3166 w 3320"/>
              <a:gd name="T111" fmla="*/ 3 h 3273"/>
              <a:gd name="T112" fmla="*/ 3320 w 3320"/>
              <a:gd name="T113" fmla="*/ 1152 h 3273"/>
              <a:gd name="T114" fmla="*/ 3132 w 3320"/>
              <a:gd name="T115" fmla="*/ 1340 h 3273"/>
              <a:gd name="T116" fmla="*/ 1158 w 3320"/>
              <a:gd name="T117" fmla="*/ 1186 h 3273"/>
              <a:gd name="T118" fmla="*/ 1277 w 3320"/>
              <a:gd name="T119" fmla="*/ 11 h 3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20" h="3273">
                <a:moveTo>
                  <a:pt x="1681" y="2489"/>
                </a:moveTo>
                <a:lnTo>
                  <a:pt x="1707" y="2492"/>
                </a:lnTo>
                <a:lnTo>
                  <a:pt x="1731" y="2500"/>
                </a:lnTo>
                <a:lnTo>
                  <a:pt x="1752" y="2514"/>
                </a:lnTo>
                <a:lnTo>
                  <a:pt x="1769" y="2532"/>
                </a:lnTo>
                <a:lnTo>
                  <a:pt x="1782" y="2553"/>
                </a:lnTo>
                <a:lnTo>
                  <a:pt x="1791" y="2577"/>
                </a:lnTo>
                <a:lnTo>
                  <a:pt x="1794" y="2603"/>
                </a:lnTo>
                <a:lnTo>
                  <a:pt x="1791" y="2629"/>
                </a:lnTo>
                <a:lnTo>
                  <a:pt x="1782" y="2653"/>
                </a:lnTo>
                <a:lnTo>
                  <a:pt x="1769" y="2674"/>
                </a:lnTo>
                <a:lnTo>
                  <a:pt x="1752" y="2692"/>
                </a:lnTo>
                <a:lnTo>
                  <a:pt x="1731" y="2705"/>
                </a:lnTo>
                <a:lnTo>
                  <a:pt x="1707" y="2714"/>
                </a:lnTo>
                <a:lnTo>
                  <a:pt x="1681" y="2717"/>
                </a:lnTo>
                <a:lnTo>
                  <a:pt x="1654" y="2714"/>
                </a:lnTo>
                <a:lnTo>
                  <a:pt x="1630" y="2705"/>
                </a:lnTo>
                <a:lnTo>
                  <a:pt x="1609" y="2692"/>
                </a:lnTo>
                <a:lnTo>
                  <a:pt x="1591" y="2674"/>
                </a:lnTo>
                <a:lnTo>
                  <a:pt x="1578" y="2653"/>
                </a:lnTo>
                <a:lnTo>
                  <a:pt x="1570" y="2629"/>
                </a:lnTo>
                <a:lnTo>
                  <a:pt x="1567" y="2603"/>
                </a:lnTo>
                <a:lnTo>
                  <a:pt x="1570" y="2577"/>
                </a:lnTo>
                <a:lnTo>
                  <a:pt x="1578" y="2553"/>
                </a:lnTo>
                <a:lnTo>
                  <a:pt x="1591" y="2532"/>
                </a:lnTo>
                <a:lnTo>
                  <a:pt x="1609" y="2514"/>
                </a:lnTo>
                <a:lnTo>
                  <a:pt x="1630" y="2500"/>
                </a:lnTo>
                <a:lnTo>
                  <a:pt x="1654" y="2492"/>
                </a:lnTo>
                <a:lnTo>
                  <a:pt x="1681" y="2489"/>
                </a:lnTo>
                <a:close/>
                <a:moveTo>
                  <a:pt x="485" y="2489"/>
                </a:moveTo>
                <a:lnTo>
                  <a:pt x="511" y="2492"/>
                </a:lnTo>
                <a:lnTo>
                  <a:pt x="535" y="2500"/>
                </a:lnTo>
                <a:lnTo>
                  <a:pt x="557" y="2514"/>
                </a:lnTo>
                <a:lnTo>
                  <a:pt x="574" y="2532"/>
                </a:lnTo>
                <a:lnTo>
                  <a:pt x="587" y="2553"/>
                </a:lnTo>
                <a:lnTo>
                  <a:pt x="596" y="2577"/>
                </a:lnTo>
                <a:lnTo>
                  <a:pt x="599" y="2603"/>
                </a:lnTo>
                <a:lnTo>
                  <a:pt x="596" y="2629"/>
                </a:lnTo>
                <a:lnTo>
                  <a:pt x="587" y="2653"/>
                </a:lnTo>
                <a:lnTo>
                  <a:pt x="574" y="2674"/>
                </a:lnTo>
                <a:lnTo>
                  <a:pt x="557" y="2692"/>
                </a:lnTo>
                <a:lnTo>
                  <a:pt x="535" y="2705"/>
                </a:lnTo>
                <a:lnTo>
                  <a:pt x="511" y="2714"/>
                </a:lnTo>
                <a:lnTo>
                  <a:pt x="485" y="2717"/>
                </a:lnTo>
                <a:lnTo>
                  <a:pt x="459" y="2714"/>
                </a:lnTo>
                <a:lnTo>
                  <a:pt x="435" y="2705"/>
                </a:lnTo>
                <a:lnTo>
                  <a:pt x="414" y="2692"/>
                </a:lnTo>
                <a:lnTo>
                  <a:pt x="396" y="2674"/>
                </a:lnTo>
                <a:lnTo>
                  <a:pt x="382" y="2653"/>
                </a:lnTo>
                <a:lnTo>
                  <a:pt x="374" y="2629"/>
                </a:lnTo>
                <a:lnTo>
                  <a:pt x="371" y="2603"/>
                </a:lnTo>
                <a:lnTo>
                  <a:pt x="374" y="2577"/>
                </a:lnTo>
                <a:lnTo>
                  <a:pt x="382" y="2553"/>
                </a:lnTo>
                <a:lnTo>
                  <a:pt x="396" y="2532"/>
                </a:lnTo>
                <a:lnTo>
                  <a:pt x="414" y="2514"/>
                </a:lnTo>
                <a:lnTo>
                  <a:pt x="435" y="2500"/>
                </a:lnTo>
                <a:lnTo>
                  <a:pt x="459" y="2492"/>
                </a:lnTo>
                <a:lnTo>
                  <a:pt x="485" y="2489"/>
                </a:lnTo>
                <a:close/>
                <a:moveTo>
                  <a:pt x="1213" y="2431"/>
                </a:moveTo>
                <a:lnTo>
                  <a:pt x="1030" y="2614"/>
                </a:lnTo>
                <a:lnTo>
                  <a:pt x="953" y="2537"/>
                </a:lnTo>
                <a:lnTo>
                  <a:pt x="873" y="2616"/>
                </a:lnTo>
                <a:lnTo>
                  <a:pt x="949" y="2694"/>
                </a:lnTo>
                <a:lnTo>
                  <a:pt x="1030" y="2773"/>
                </a:lnTo>
                <a:lnTo>
                  <a:pt x="1109" y="2694"/>
                </a:lnTo>
                <a:lnTo>
                  <a:pt x="1293" y="2511"/>
                </a:lnTo>
                <a:lnTo>
                  <a:pt x="1213" y="2431"/>
                </a:lnTo>
                <a:close/>
                <a:moveTo>
                  <a:pt x="1082" y="2193"/>
                </a:moveTo>
                <a:lnTo>
                  <a:pt x="1133" y="2196"/>
                </a:lnTo>
                <a:lnTo>
                  <a:pt x="1182" y="2205"/>
                </a:lnTo>
                <a:lnTo>
                  <a:pt x="1230" y="2220"/>
                </a:lnTo>
                <a:lnTo>
                  <a:pt x="1275" y="2240"/>
                </a:lnTo>
                <a:lnTo>
                  <a:pt x="1316" y="2266"/>
                </a:lnTo>
                <a:lnTo>
                  <a:pt x="1355" y="2296"/>
                </a:lnTo>
                <a:lnTo>
                  <a:pt x="1389" y="2331"/>
                </a:lnTo>
                <a:lnTo>
                  <a:pt x="1419" y="2369"/>
                </a:lnTo>
                <a:lnTo>
                  <a:pt x="1444" y="2410"/>
                </a:lnTo>
                <a:lnTo>
                  <a:pt x="1465" y="2454"/>
                </a:lnTo>
                <a:lnTo>
                  <a:pt x="1480" y="2501"/>
                </a:lnTo>
                <a:lnTo>
                  <a:pt x="1489" y="2552"/>
                </a:lnTo>
                <a:lnTo>
                  <a:pt x="1492" y="2603"/>
                </a:lnTo>
                <a:lnTo>
                  <a:pt x="1489" y="2654"/>
                </a:lnTo>
                <a:lnTo>
                  <a:pt x="1480" y="2704"/>
                </a:lnTo>
                <a:lnTo>
                  <a:pt x="1465" y="2751"/>
                </a:lnTo>
                <a:lnTo>
                  <a:pt x="1444" y="2795"/>
                </a:lnTo>
                <a:lnTo>
                  <a:pt x="1419" y="2837"/>
                </a:lnTo>
                <a:lnTo>
                  <a:pt x="1389" y="2876"/>
                </a:lnTo>
                <a:lnTo>
                  <a:pt x="1355" y="2910"/>
                </a:lnTo>
                <a:lnTo>
                  <a:pt x="1316" y="2940"/>
                </a:lnTo>
                <a:lnTo>
                  <a:pt x="1275" y="2965"/>
                </a:lnTo>
                <a:lnTo>
                  <a:pt x="1230" y="2985"/>
                </a:lnTo>
                <a:lnTo>
                  <a:pt x="1182" y="3000"/>
                </a:lnTo>
                <a:lnTo>
                  <a:pt x="1133" y="3010"/>
                </a:lnTo>
                <a:lnTo>
                  <a:pt x="1082" y="3013"/>
                </a:lnTo>
                <a:lnTo>
                  <a:pt x="1031" y="3010"/>
                </a:lnTo>
                <a:lnTo>
                  <a:pt x="981" y="3000"/>
                </a:lnTo>
                <a:lnTo>
                  <a:pt x="934" y="2985"/>
                </a:lnTo>
                <a:lnTo>
                  <a:pt x="889" y="2965"/>
                </a:lnTo>
                <a:lnTo>
                  <a:pt x="847" y="2940"/>
                </a:lnTo>
                <a:lnTo>
                  <a:pt x="809" y="2910"/>
                </a:lnTo>
                <a:lnTo>
                  <a:pt x="775" y="2876"/>
                </a:lnTo>
                <a:lnTo>
                  <a:pt x="745" y="2837"/>
                </a:lnTo>
                <a:lnTo>
                  <a:pt x="720" y="2795"/>
                </a:lnTo>
                <a:lnTo>
                  <a:pt x="699" y="2751"/>
                </a:lnTo>
                <a:lnTo>
                  <a:pt x="684" y="2704"/>
                </a:lnTo>
                <a:lnTo>
                  <a:pt x="674" y="2654"/>
                </a:lnTo>
                <a:lnTo>
                  <a:pt x="671" y="2603"/>
                </a:lnTo>
                <a:lnTo>
                  <a:pt x="674" y="2552"/>
                </a:lnTo>
                <a:lnTo>
                  <a:pt x="684" y="2501"/>
                </a:lnTo>
                <a:lnTo>
                  <a:pt x="699" y="2454"/>
                </a:lnTo>
                <a:lnTo>
                  <a:pt x="720" y="2410"/>
                </a:lnTo>
                <a:lnTo>
                  <a:pt x="745" y="2369"/>
                </a:lnTo>
                <a:lnTo>
                  <a:pt x="775" y="2331"/>
                </a:lnTo>
                <a:lnTo>
                  <a:pt x="809" y="2296"/>
                </a:lnTo>
                <a:lnTo>
                  <a:pt x="847" y="2266"/>
                </a:lnTo>
                <a:lnTo>
                  <a:pt x="889" y="2240"/>
                </a:lnTo>
                <a:lnTo>
                  <a:pt x="934" y="2220"/>
                </a:lnTo>
                <a:lnTo>
                  <a:pt x="981" y="2205"/>
                </a:lnTo>
                <a:lnTo>
                  <a:pt x="1031" y="2196"/>
                </a:lnTo>
                <a:lnTo>
                  <a:pt x="1082" y="2193"/>
                </a:lnTo>
                <a:close/>
                <a:moveTo>
                  <a:pt x="380" y="2094"/>
                </a:moveTo>
                <a:lnTo>
                  <a:pt x="383" y="2111"/>
                </a:lnTo>
                <a:lnTo>
                  <a:pt x="383" y="2129"/>
                </a:lnTo>
                <a:lnTo>
                  <a:pt x="380" y="2164"/>
                </a:lnTo>
                <a:lnTo>
                  <a:pt x="372" y="2196"/>
                </a:lnTo>
                <a:lnTo>
                  <a:pt x="358" y="2225"/>
                </a:lnTo>
                <a:lnTo>
                  <a:pt x="339" y="2252"/>
                </a:lnTo>
                <a:lnTo>
                  <a:pt x="316" y="2274"/>
                </a:lnTo>
                <a:lnTo>
                  <a:pt x="290" y="2293"/>
                </a:lnTo>
                <a:lnTo>
                  <a:pt x="261" y="2307"/>
                </a:lnTo>
                <a:lnTo>
                  <a:pt x="228" y="2315"/>
                </a:lnTo>
                <a:lnTo>
                  <a:pt x="194" y="2319"/>
                </a:lnTo>
                <a:lnTo>
                  <a:pt x="177" y="2318"/>
                </a:lnTo>
                <a:lnTo>
                  <a:pt x="161" y="2316"/>
                </a:lnTo>
                <a:lnTo>
                  <a:pt x="161" y="2891"/>
                </a:lnTo>
                <a:lnTo>
                  <a:pt x="176" y="2889"/>
                </a:lnTo>
                <a:lnTo>
                  <a:pt x="193" y="2888"/>
                </a:lnTo>
                <a:lnTo>
                  <a:pt x="227" y="2891"/>
                </a:lnTo>
                <a:lnTo>
                  <a:pt x="260" y="2900"/>
                </a:lnTo>
                <a:lnTo>
                  <a:pt x="290" y="2914"/>
                </a:lnTo>
                <a:lnTo>
                  <a:pt x="316" y="2932"/>
                </a:lnTo>
                <a:lnTo>
                  <a:pt x="339" y="2955"/>
                </a:lnTo>
                <a:lnTo>
                  <a:pt x="357" y="2982"/>
                </a:lnTo>
                <a:lnTo>
                  <a:pt x="371" y="3011"/>
                </a:lnTo>
                <a:lnTo>
                  <a:pt x="380" y="3044"/>
                </a:lnTo>
                <a:lnTo>
                  <a:pt x="383" y="3078"/>
                </a:lnTo>
                <a:lnTo>
                  <a:pt x="382" y="3096"/>
                </a:lnTo>
                <a:lnTo>
                  <a:pt x="379" y="3113"/>
                </a:lnTo>
                <a:lnTo>
                  <a:pt x="1769" y="3113"/>
                </a:lnTo>
                <a:lnTo>
                  <a:pt x="1768" y="3089"/>
                </a:lnTo>
                <a:lnTo>
                  <a:pt x="1771" y="3055"/>
                </a:lnTo>
                <a:lnTo>
                  <a:pt x="1779" y="3023"/>
                </a:lnTo>
                <a:lnTo>
                  <a:pt x="1793" y="2993"/>
                </a:lnTo>
                <a:lnTo>
                  <a:pt x="1812" y="2967"/>
                </a:lnTo>
                <a:lnTo>
                  <a:pt x="1836" y="2944"/>
                </a:lnTo>
                <a:lnTo>
                  <a:pt x="1862" y="2925"/>
                </a:lnTo>
                <a:lnTo>
                  <a:pt x="1891" y="2911"/>
                </a:lnTo>
                <a:lnTo>
                  <a:pt x="1923" y="2903"/>
                </a:lnTo>
                <a:lnTo>
                  <a:pt x="1957" y="2900"/>
                </a:lnTo>
                <a:lnTo>
                  <a:pt x="1982" y="2901"/>
                </a:lnTo>
                <a:lnTo>
                  <a:pt x="2005" y="2906"/>
                </a:lnTo>
                <a:lnTo>
                  <a:pt x="2005" y="2323"/>
                </a:lnTo>
                <a:lnTo>
                  <a:pt x="1982" y="2328"/>
                </a:lnTo>
                <a:lnTo>
                  <a:pt x="1957" y="2329"/>
                </a:lnTo>
                <a:lnTo>
                  <a:pt x="1923" y="2326"/>
                </a:lnTo>
                <a:lnTo>
                  <a:pt x="1891" y="2317"/>
                </a:lnTo>
                <a:lnTo>
                  <a:pt x="1862" y="2304"/>
                </a:lnTo>
                <a:lnTo>
                  <a:pt x="1836" y="2285"/>
                </a:lnTo>
                <a:lnTo>
                  <a:pt x="1812" y="2262"/>
                </a:lnTo>
                <a:lnTo>
                  <a:pt x="1793" y="2236"/>
                </a:lnTo>
                <a:lnTo>
                  <a:pt x="1779" y="2207"/>
                </a:lnTo>
                <a:lnTo>
                  <a:pt x="1771" y="2175"/>
                </a:lnTo>
                <a:lnTo>
                  <a:pt x="1768" y="2140"/>
                </a:lnTo>
                <a:lnTo>
                  <a:pt x="1769" y="2116"/>
                </a:lnTo>
                <a:lnTo>
                  <a:pt x="1774" y="2094"/>
                </a:lnTo>
                <a:lnTo>
                  <a:pt x="380" y="2094"/>
                </a:lnTo>
                <a:close/>
                <a:moveTo>
                  <a:pt x="188" y="1933"/>
                </a:moveTo>
                <a:lnTo>
                  <a:pt x="1978" y="1933"/>
                </a:lnTo>
                <a:lnTo>
                  <a:pt x="2011" y="1936"/>
                </a:lnTo>
                <a:lnTo>
                  <a:pt x="2043" y="1944"/>
                </a:lnTo>
                <a:lnTo>
                  <a:pt x="2072" y="1958"/>
                </a:lnTo>
                <a:lnTo>
                  <a:pt x="2098" y="1976"/>
                </a:lnTo>
                <a:lnTo>
                  <a:pt x="2120" y="2000"/>
                </a:lnTo>
                <a:lnTo>
                  <a:pt x="2140" y="2026"/>
                </a:lnTo>
                <a:lnTo>
                  <a:pt x="2154" y="2055"/>
                </a:lnTo>
                <a:lnTo>
                  <a:pt x="2162" y="2087"/>
                </a:lnTo>
                <a:lnTo>
                  <a:pt x="2165" y="2120"/>
                </a:lnTo>
                <a:lnTo>
                  <a:pt x="2165" y="3085"/>
                </a:lnTo>
                <a:lnTo>
                  <a:pt x="2162" y="3119"/>
                </a:lnTo>
                <a:lnTo>
                  <a:pt x="2154" y="3150"/>
                </a:lnTo>
                <a:lnTo>
                  <a:pt x="2140" y="3179"/>
                </a:lnTo>
                <a:lnTo>
                  <a:pt x="2120" y="3206"/>
                </a:lnTo>
                <a:lnTo>
                  <a:pt x="2098" y="3229"/>
                </a:lnTo>
                <a:lnTo>
                  <a:pt x="2072" y="3247"/>
                </a:lnTo>
                <a:lnTo>
                  <a:pt x="2043" y="3261"/>
                </a:lnTo>
                <a:lnTo>
                  <a:pt x="2011" y="3270"/>
                </a:lnTo>
                <a:lnTo>
                  <a:pt x="1978" y="3273"/>
                </a:lnTo>
                <a:lnTo>
                  <a:pt x="188" y="3273"/>
                </a:lnTo>
                <a:lnTo>
                  <a:pt x="154" y="3270"/>
                </a:lnTo>
                <a:lnTo>
                  <a:pt x="123" y="3261"/>
                </a:lnTo>
                <a:lnTo>
                  <a:pt x="94" y="3247"/>
                </a:lnTo>
                <a:lnTo>
                  <a:pt x="67" y="3229"/>
                </a:lnTo>
                <a:lnTo>
                  <a:pt x="44" y="3206"/>
                </a:lnTo>
                <a:lnTo>
                  <a:pt x="26" y="3179"/>
                </a:lnTo>
                <a:lnTo>
                  <a:pt x="12" y="3150"/>
                </a:lnTo>
                <a:lnTo>
                  <a:pt x="3" y="3119"/>
                </a:lnTo>
                <a:lnTo>
                  <a:pt x="0" y="3085"/>
                </a:lnTo>
                <a:lnTo>
                  <a:pt x="0" y="2120"/>
                </a:lnTo>
                <a:lnTo>
                  <a:pt x="3" y="2087"/>
                </a:lnTo>
                <a:lnTo>
                  <a:pt x="12" y="2055"/>
                </a:lnTo>
                <a:lnTo>
                  <a:pt x="26" y="2026"/>
                </a:lnTo>
                <a:lnTo>
                  <a:pt x="44" y="2000"/>
                </a:lnTo>
                <a:lnTo>
                  <a:pt x="67" y="1976"/>
                </a:lnTo>
                <a:lnTo>
                  <a:pt x="94" y="1958"/>
                </a:lnTo>
                <a:lnTo>
                  <a:pt x="123" y="1944"/>
                </a:lnTo>
                <a:lnTo>
                  <a:pt x="154" y="1936"/>
                </a:lnTo>
                <a:lnTo>
                  <a:pt x="188" y="1933"/>
                </a:lnTo>
                <a:close/>
                <a:moveTo>
                  <a:pt x="3056" y="1521"/>
                </a:moveTo>
                <a:lnTo>
                  <a:pt x="3066" y="1523"/>
                </a:lnTo>
                <a:lnTo>
                  <a:pt x="3075" y="1528"/>
                </a:lnTo>
                <a:lnTo>
                  <a:pt x="3083" y="1537"/>
                </a:lnTo>
                <a:lnTo>
                  <a:pt x="3316" y="1939"/>
                </a:lnTo>
                <a:lnTo>
                  <a:pt x="3320" y="1949"/>
                </a:lnTo>
                <a:lnTo>
                  <a:pt x="3320" y="1960"/>
                </a:lnTo>
                <a:lnTo>
                  <a:pt x="3316" y="1970"/>
                </a:lnTo>
                <a:lnTo>
                  <a:pt x="3309" y="1978"/>
                </a:lnTo>
                <a:lnTo>
                  <a:pt x="3300" y="1985"/>
                </a:lnTo>
                <a:lnTo>
                  <a:pt x="3289" y="1987"/>
                </a:lnTo>
                <a:lnTo>
                  <a:pt x="3161" y="1987"/>
                </a:lnTo>
                <a:lnTo>
                  <a:pt x="3161" y="2235"/>
                </a:lnTo>
                <a:lnTo>
                  <a:pt x="3158" y="2289"/>
                </a:lnTo>
                <a:lnTo>
                  <a:pt x="3150" y="2343"/>
                </a:lnTo>
                <a:lnTo>
                  <a:pt x="3136" y="2394"/>
                </a:lnTo>
                <a:lnTo>
                  <a:pt x="3117" y="2442"/>
                </a:lnTo>
                <a:lnTo>
                  <a:pt x="3093" y="2488"/>
                </a:lnTo>
                <a:lnTo>
                  <a:pt x="3064" y="2532"/>
                </a:lnTo>
                <a:lnTo>
                  <a:pt x="3031" y="2572"/>
                </a:lnTo>
                <a:lnTo>
                  <a:pt x="2995" y="2608"/>
                </a:lnTo>
                <a:lnTo>
                  <a:pt x="2956" y="2640"/>
                </a:lnTo>
                <a:lnTo>
                  <a:pt x="2912" y="2668"/>
                </a:lnTo>
                <a:lnTo>
                  <a:pt x="2866" y="2693"/>
                </a:lnTo>
                <a:lnTo>
                  <a:pt x="2817" y="2712"/>
                </a:lnTo>
                <a:lnTo>
                  <a:pt x="2766" y="2726"/>
                </a:lnTo>
                <a:lnTo>
                  <a:pt x="2713" y="2735"/>
                </a:lnTo>
                <a:lnTo>
                  <a:pt x="2659" y="2738"/>
                </a:lnTo>
                <a:lnTo>
                  <a:pt x="2352" y="2738"/>
                </a:lnTo>
                <a:lnTo>
                  <a:pt x="2352" y="2528"/>
                </a:lnTo>
                <a:lnTo>
                  <a:pt x="2659" y="2528"/>
                </a:lnTo>
                <a:lnTo>
                  <a:pt x="2702" y="2525"/>
                </a:lnTo>
                <a:lnTo>
                  <a:pt x="2742" y="2516"/>
                </a:lnTo>
                <a:lnTo>
                  <a:pt x="2782" y="2500"/>
                </a:lnTo>
                <a:lnTo>
                  <a:pt x="2818" y="2480"/>
                </a:lnTo>
                <a:lnTo>
                  <a:pt x="2850" y="2456"/>
                </a:lnTo>
                <a:lnTo>
                  <a:pt x="2879" y="2427"/>
                </a:lnTo>
                <a:lnTo>
                  <a:pt x="2903" y="2395"/>
                </a:lnTo>
                <a:lnTo>
                  <a:pt x="2923" y="2359"/>
                </a:lnTo>
                <a:lnTo>
                  <a:pt x="2939" y="2319"/>
                </a:lnTo>
                <a:lnTo>
                  <a:pt x="2948" y="2279"/>
                </a:lnTo>
                <a:lnTo>
                  <a:pt x="2951" y="2236"/>
                </a:lnTo>
                <a:lnTo>
                  <a:pt x="2951" y="1987"/>
                </a:lnTo>
                <a:lnTo>
                  <a:pt x="2823" y="1987"/>
                </a:lnTo>
                <a:lnTo>
                  <a:pt x="2812" y="1985"/>
                </a:lnTo>
                <a:lnTo>
                  <a:pt x="2803" y="1979"/>
                </a:lnTo>
                <a:lnTo>
                  <a:pt x="2796" y="1971"/>
                </a:lnTo>
                <a:lnTo>
                  <a:pt x="2793" y="1961"/>
                </a:lnTo>
                <a:lnTo>
                  <a:pt x="2792" y="1950"/>
                </a:lnTo>
                <a:lnTo>
                  <a:pt x="2796" y="1939"/>
                </a:lnTo>
                <a:lnTo>
                  <a:pt x="3028" y="1537"/>
                </a:lnTo>
                <a:lnTo>
                  <a:pt x="3036" y="1528"/>
                </a:lnTo>
                <a:lnTo>
                  <a:pt x="3045" y="1523"/>
                </a:lnTo>
                <a:lnTo>
                  <a:pt x="3056" y="1521"/>
                </a:lnTo>
                <a:close/>
                <a:moveTo>
                  <a:pt x="2835" y="555"/>
                </a:moveTo>
                <a:lnTo>
                  <a:pt x="2861" y="558"/>
                </a:lnTo>
                <a:lnTo>
                  <a:pt x="2885" y="567"/>
                </a:lnTo>
                <a:lnTo>
                  <a:pt x="2906" y="580"/>
                </a:lnTo>
                <a:lnTo>
                  <a:pt x="2924" y="598"/>
                </a:lnTo>
                <a:lnTo>
                  <a:pt x="2938" y="620"/>
                </a:lnTo>
                <a:lnTo>
                  <a:pt x="2947" y="644"/>
                </a:lnTo>
                <a:lnTo>
                  <a:pt x="2950" y="670"/>
                </a:lnTo>
                <a:lnTo>
                  <a:pt x="2947" y="696"/>
                </a:lnTo>
                <a:lnTo>
                  <a:pt x="2938" y="719"/>
                </a:lnTo>
                <a:lnTo>
                  <a:pt x="2924" y="740"/>
                </a:lnTo>
                <a:lnTo>
                  <a:pt x="2906" y="758"/>
                </a:lnTo>
                <a:lnTo>
                  <a:pt x="2885" y="771"/>
                </a:lnTo>
                <a:lnTo>
                  <a:pt x="2861" y="781"/>
                </a:lnTo>
                <a:lnTo>
                  <a:pt x="2835" y="784"/>
                </a:lnTo>
                <a:lnTo>
                  <a:pt x="2809" y="781"/>
                </a:lnTo>
                <a:lnTo>
                  <a:pt x="2786" y="771"/>
                </a:lnTo>
                <a:lnTo>
                  <a:pt x="2764" y="758"/>
                </a:lnTo>
                <a:lnTo>
                  <a:pt x="2746" y="740"/>
                </a:lnTo>
                <a:lnTo>
                  <a:pt x="2733" y="719"/>
                </a:lnTo>
                <a:lnTo>
                  <a:pt x="2724" y="696"/>
                </a:lnTo>
                <a:lnTo>
                  <a:pt x="2721" y="670"/>
                </a:lnTo>
                <a:lnTo>
                  <a:pt x="2724" y="644"/>
                </a:lnTo>
                <a:lnTo>
                  <a:pt x="2733" y="620"/>
                </a:lnTo>
                <a:lnTo>
                  <a:pt x="2746" y="598"/>
                </a:lnTo>
                <a:lnTo>
                  <a:pt x="2764" y="580"/>
                </a:lnTo>
                <a:lnTo>
                  <a:pt x="2786" y="567"/>
                </a:lnTo>
                <a:lnTo>
                  <a:pt x="2809" y="558"/>
                </a:lnTo>
                <a:lnTo>
                  <a:pt x="2835" y="555"/>
                </a:lnTo>
                <a:close/>
                <a:moveTo>
                  <a:pt x="1639" y="555"/>
                </a:moveTo>
                <a:lnTo>
                  <a:pt x="1666" y="558"/>
                </a:lnTo>
                <a:lnTo>
                  <a:pt x="1690" y="567"/>
                </a:lnTo>
                <a:lnTo>
                  <a:pt x="1711" y="580"/>
                </a:lnTo>
                <a:lnTo>
                  <a:pt x="1729" y="598"/>
                </a:lnTo>
                <a:lnTo>
                  <a:pt x="1742" y="620"/>
                </a:lnTo>
                <a:lnTo>
                  <a:pt x="1751" y="644"/>
                </a:lnTo>
                <a:lnTo>
                  <a:pt x="1754" y="670"/>
                </a:lnTo>
                <a:lnTo>
                  <a:pt x="1751" y="696"/>
                </a:lnTo>
                <a:lnTo>
                  <a:pt x="1742" y="719"/>
                </a:lnTo>
                <a:lnTo>
                  <a:pt x="1729" y="740"/>
                </a:lnTo>
                <a:lnTo>
                  <a:pt x="1711" y="758"/>
                </a:lnTo>
                <a:lnTo>
                  <a:pt x="1690" y="771"/>
                </a:lnTo>
                <a:lnTo>
                  <a:pt x="1666" y="781"/>
                </a:lnTo>
                <a:lnTo>
                  <a:pt x="1639" y="784"/>
                </a:lnTo>
                <a:lnTo>
                  <a:pt x="1613" y="781"/>
                </a:lnTo>
                <a:lnTo>
                  <a:pt x="1590" y="771"/>
                </a:lnTo>
                <a:lnTo>
                  <a:pt x="1569" y="758"/>
                </a:lnTo>
                <a:lnTo>
                  <a:pt x="1551" y="740"/>
                </a:lnTo>
                <a:lnTo>
                  <a:pt x="1538" y="719"/>
                </a:lnTo>
                <a:lnTo>
                  <a:pt x="1529" y="696"/>
                </a:lnTo>
                <a:lnTo>
                  <a:pt x="1526" y="670"/>
                </a:lnTo>
                <a:lnTo>
                  <a:pt x="1529" y="644"/>
                </a:lnTo>
                <a:lnTo>
                  <a:pt x="1538" y="620"/>
                </a:lnTo>
                <a:lnTo>
                  <a:pt x="1551" y="598"/>
                </a:lnTo>
                <a:lnTo>
                  <a:pt x="1569" y="580"/>
                </a:lnTo>
                <a:lnTo>
                  <a:pt x="1590" y="567"/>
                </a:lnTo>
                <a:lnTo>
                  <a:pt x="1613" y="558"/>
                </a:lnTo>
                <a:lnTo>
                  <a:pt x="1639" y="555"/>
                </a:lnTo>
                <a:close/>
                <a:moveTo>
                  <a:pt x="662" y="534"/>
                </a:moveTo>
                <a:lnTo>
                  <a:pt x="968" y="534"/>
                </a:lnTo>
                <a:lnTo>
                  <a:pt x="968" y="744"/>
                </a:lnTo>
                <a:lnTo>
                  <a:pt x="662" y="744"/>
                </a:lnTo>
                <a:lnTo>
                  <a:pt x="619" y="747"/>
                </a:lnTo>
                <a:lnTo>
                  <a:pt x="578" y="756"/>
                </a:lnTo>
                <a:lnTo>
                  <a:pt x="538" y="771"/>
                </a:lnTo>
                <a:lnTo>
                  <a:pt x="503" y="791"/>
                </a:lnTo>
                <a:lnTo>
                  <a:pt x="470" y="816"/>
                </a:lnTo>
                <a:lnTo>
                  <a:pt x="442" y="845"/>
                </a:lnTo>
                <a:lnTo>
                  <a:pt x="417" y="877"/>
                </a:lnTo>
                <a:lnTo>
                  <a:pt x="397" y="913"/>
                </a:lnTo>
                <a:lnTo>
                  <a:pt x="382" y="952"/>
                </a:lnTo>
                <a:lnTo>
                  <a:pt x="372" y="993"/>
                </a:lnTo>
                <a:lnTo>
                  <a:pt x="369" y="1036"/>
                </a:lnTo>
                <a:lnTo>
                  <a:pt x="369" y="1284"/>
                </a:lnTo>
                <a:lnTo>
                  <a:pt x="497" y="1284"/>
                </a:lnTo>
                <a:lnTo>
                  <a:pt x="508" y="1286"/>
                </a:lnTo>
                <a:lnTo>
                  <a:pt x="517" y="1292"/>
                </a:lnTo>
                <a:lnTo>
                  <a:pt x="524" y="1301"/>
                </a:lnTo>
                <a:lnTo>
                  <a:pt x="528" y="1311"/>
                </a:lnTo>
                <a:lnTo>
                  <a:pt x="528" y="1322"/>
                </a:lnTo>
                <a:lnTo>
                  <a:pt x="524" y="1332"/>
                </a:lnTo>
                <a:lnTo>
                  <a:pt x="292" y="1735"/>
                </a:lnTo>
                <a:lnTo>
                  <a:pt x="284" y="1744"/>
                </a:lnTo>
                <a:lnTo>
                  <a:pt x="275" y="1749"/>
                </a:lnTo>
                <a:lnTo>
                  <a:pt x="265" y="1751"/>
                </a:lnTo>
                <a:lnTo>
                  <a:pt x="254" y="1749"/>
                </a:lnTo>
                <a:lnTo>
                  <a:pt x="245" y="1744"/>
                </a:lnTo>
                <a:lnTo>
                  <a:pt x="236" y="1735"/>
                </a:lnTo>
                <a:lnTo>
                  <a:pt x="4" y="1333"/>
                </a:lnTo>
                <a:lnTo>
                  <a:pt x="0" y="1322"/>
                </a:lnTo>
                <a:lnTo>
                  <a:pt x="1" y="1311"/>
                </a:lnTo>
                <a:lnTo>
                  <a:pt x="4" y="1302"/>
                </a:lnTo>
                <a:lnTo>
                  <a:pt x="11" y="1292"/>
                </a:lnTo>
                <a:lnTo>
                  <a:pt x="20" y="1287"/>
                </a:lnTo>
                <a:lnTo>
                  <a:pt x="31" y="1285"/>
                </a:lnTo>
                <a:lnTo>
                  <a:pt x="159" y="1285"/>
                </a:lnTo>
                <a:lnTo>
                  <a:pt x="159" y="1037"/>
                </a:lnTo>
                <a:lnTo>
                  <a:pt x="162" y="982"/>
                </a:lnTo>
                <a:lnTo>
                  <a:pt x="170" y="929"/>
                </a:lnTo>
                <a:lnTo>
                  <a:pt x="184" y="878"/>
                </a:lnTo>
                <a:lnTo>
                  <a:pt x="203" y="829"/>
                </a:lnTo>
                <a:lnTo>
                  <a:pt x="227" y="784"/>
                </a:lnTo>
                <a:lnTo>
                  <a:pt x="256" y="740"/>
                </a:lnTo>
                <a:lnTo>
                  <a:pt x="289" y="700"/>
                </a:lnTo>
                <a:lnTo>
                  <a:pt x="325" y="664"/>
                </a:lnTo>
                <a:lnTo>
                  <a:pt x="365" y="631"/>
                </a:lnTo>
                <a:lnTo>
                  <a:pt x="409" y="603"/>
                </a:lnTo>
                <a:lnTo>
                  <a:pt x="454" y="578"/>
                </a:lnTo>
                <a:lnTo>
                  <a:pt x="503" y="559"/>
                </a:lnTo>
                <a:lnTo>
                  <a:pt x="555" y="545"/>
                </a:lnTo>
                <a:lnTo>
                  <a:pt x="607" y="537"/>
                </a:lnTo>
                <a:lnTo>
                  <a:pt x="662" y="534"/>
                </a:lnTo>
                <a:close/>
                <a:moveTo>
                  <a:pt x="2368" y="498"/>
                </a:moveTo>
                <a:lnTo>
                  <a:pt x="2185" y="681"/>
                </a:lnTo>
                <a:lnTo>
                  <a:pt x="2107" y="604"/>
                </a:lnTo>
                <a:lnTo>
                  <a:pt x="2028" y="684"/>
                </a:lnTo>
                <a:lnTo>
                  <a:pt x="2104" y="761"/>
                </a:lnTo>
                <a:lnTo>
                  <a:pt x="2184" y="841"/>
                </a:lnTo>
                <a:lnTo>
                  <a:pt x="2264" y="761"/>
                </a:lnTo>
                <a:lnTo>
                  <a:pt x="2447" y="578"/>
                </a:lnTo>
                <a:lnTo>
                  <a:pt x="2368" y="498"/>
                </a:lnTo>
                <a:close/>
                <a:moveTo>
                  <a:pt x="2238" y="259"/>
                </a:moveTo>
                <a:lnTo>
                  <a:pt x="2289" y="263"/>
                </a:lnTo>
                <a:lnTo>
                  <a:pt x="2339" y="272"/>
                </a:lnTo>
                <a:lnTo>
                  <a:pt x="2386" y="287"/>
                </a:lnTo>
                <a:lnTo>
                  <a:pt x="2431" y="307"/>
                </a:lnTo>
                <a:lnTo>
                  <a:pt x="2473" y="333"/>
                </a:lnTo>
                <a:lnTo>
                  <a:pt x="2511" y="363"/>
                </a:lnTo>
                <a:lnTo>
                  <a:pt x="2545" y="397"/>
                </a:lnTo>
                <a:lnTo>
                  <a:pt x="2575" y="436"/>
                </a:lnTo>
                <a:lnTo>
                  <a:pt x="2600" y="477"/>
                </a:lnTo>
                <a:lnTo>
                  <a:pt x="2622" y="521"/>
                </a:lnTo>
                <a:lnTo>
                  <a:pt x="2637" y="568"/>
                </a:lnTo>
                <a:lnTo>
                  <a:pt x="2646" y="619"/>
                </a:lnTo>
                <a:lnTo>
                  <a:pt x="2649" y="670"/>
                </a:lnTo>
                <a:lnTo>
                  <a:pt x="2646" y="721"/>
                </a:lnTo>
                <a:lnTo>
                  <a:pt x="2637" y="770"/>
                </a:lnTo>
                <a:lnTo>
                  <a:pt x="2622" y="818"/>
                </a:lnTo>
                <a:lnTo>
                  <a:pt x="2600" y="862"/>
                </a:lnTo>
                <a:lnTo>
                  <a:pt x="2575" y="904"/>
                </a:lnTo>
                <a:lnTo>
                  <a:pt x="2545" y="941"/>
                </a:lnTo>
                <a:lnTo>
                  <a:pt x="2511" y="977"/>
                </a:lnTo>
                <a:lnTo>
                  <a:pt x="2473" y="1006"/>
                </a:lnTo>
                <a:lnTo>
                  <a:pt x="2431" y="1032"/>
                </a:lnTo>
                <a:lnTo>
                  <a:pt x="2386" y="1052"/>
                </a:lnTo>
                <a:lnTo>
                  <a:pt x="2339" y="1067"/>
                </a:lnTo>
                <a:lnTo>
                  <a:pt x="2289" y="1077"/>
                </a:lnTo>
                <a:lnTo>
                  <a:pt x="2238" y="1080"/>
                </a:lnTo>
                <a:lnTo>
                  <a:pt x="2187" y="1077"/>
                </a:lnTo>
                <a:lnTo>
                  <a:pt x="2138" y="1067"/>
                </a:lnTo>
                <a:lnTo>
                  <a:pt x="2090" y="1052"/>
                </a:lnTo>
                <a:lnTo>
                  <a:pt x="2045" y="1032"/>
                </a:lnTo>
                <a:lnTo>
                  <a:pt x="2004" y="1006"/>
                </a:lnTo>
                <a:lnTo>
                  <a:pt x="1965" y="977"/>
                </a:lnTo>
                <a:lnTo>
                  <a:pt x="1931" y="941"/>
                </a:lnTo>
                <a:lnTo>
                  <a:pt x="1901" y="904"/>
                </a:lnTo>
                <a:lnTo>
                  <a:pt x="1876" y="862"/>
                </a:lnTo>
                <a:lnTo>
                  <a:pt x="1855" y="818"/>
                </a:lnTo>
                <a:lnTo>
                  <a:pt x="1840" y="770"/>
                </a:lnTo>
                <a:lnTo>
                  <a:pt x="1831" y="721"/>
                </a:lnTo>
                <a:lnTo>
                  <a:pt x="1828" y="670"/>
                </a:lnTo>
                <a:lnTo>
                  <a:pt x="1831" y="619"/>
                </a:lnTo>
                <a:lnTo>
                  <a:pt x="1840" y="568"/>
                </a:lnTo>
                <a:lnTo>
                  <a:pt x="1855" y="521"/>
                </a:lnTo>
                <a:lnTo>
                  <a:pt x="1876" y="477"/>
                </a:lnTo>
                <a:lnTo>
                  <a:pt x="1901" y="436"/>
                </a:lnTo>
                <a:lnTo>
                  <a:pt x="1931" y="397"/>
                </a:lnTo>
                <a:lnTo>
                  <a:pt x="1965" y="363"/>
                </a:lnTo>
                <a:lnTo>
                  <a:pt x="2004" y="333"/>
                </a:lnTo>
                <a:lnTo>
                  <a:pt x="2045" y="307"/>
                </a:lnTo>
                <a:lnTo>
                  <a:pt x="2090" y="287"/>
                </a:lnTo>
                <a:lnTo>
                  <a:pt x="2138" y="272"/>
                </a:lnTo>
                <a:lnTo>
                  <a:pt x="2187" y="263"/>
                </a:lnTo>
                <a:lnTo>
                  <a:pt x="2238" y="259"/>
                </a:lnTo>
                <a:close/>
                <a:moveTo>
                  <a:pt x="1536" y="160"/>
                </a:moveTo>
                <a:lnTo>
                  <a:pt x="1538" y="177"/>
                </a:lnTo>
                <a:lnTo>
                  <a:pt x="1539" y="195"/>
                </a:lnTo>
                <a:lnTo>
                  <a:pt x="1536" y="229"/>
                </a:lnTo>
                <a:lnTo>
                  <a:pt x="1527" y="262"/>
                </a:lnTo>
                <a:lnTo>
                  <a:pt x="1513" y="291"/>
                </a:lnTo>
                <a:lnTo>
                  <a:pt x="1494" y="318"/>
                </a:lnTo>
                <a:lnTo>
                  <a:pt x="1471" y="340"/>
                </a:lnTo>
                <a:lnTo>
                  <a:pt x="1445" y="359"/>
                </a:lnTo>
                <a:lnTo>
                  <a:pt x="1415" y="373"/>
                </a:lnTo>
                <a:lnTo>
                  <a:pt x="1383" y="382"/>
                </a:lnTo>
                <a:lnTo>
                  <a:pt x="1349" y="385"/>
                </a:lnTo>
                <a:lnTo>
                  <a:pt x="1332" y="384"/>
                </a:lnTo>
                <a:lnTo>
                  <a:pt x="1315" y="382"/>
                </a:lnTo>
                <a:lnTo>
                  <a:pt x="1315" y="959"/>
                </a:lnTo>
                <a:lnTo>
                  <a:pt x="1332" y="957"/>
                </a:lnTo>
                <a:lnTo>
                  <a:pt x="1349" y="956"/>
                </a:lnTo>
                <a:lnTo>
                  <a:pt x="1383" y="960"/>
                </a:lnTo>
                <a:lnTo>
                  <a:pt x="1415" y="968"/>
                </a:lnTo>
                <a:lnTo>
                  <a:pt x="1445" y="982"/>
                </a:lnTo>
                <a:lnTo>
                  <a:pt x="1471" y="1001"/>
                </a:lnTo>
                <a:lnTo>
                  <a:pt x="1494" y="1023"/>
                </a:lnTo>
                <a:lnTo>
                  <a:pt x="1513" y="1050"/>
                </a:lnTo>
                <a:lnTo>
                  <a:pt x="1527" y="1079"/>
                </a:lnTo>
                <a:lnTo>
                  <a:pt x="1536" y="1111"/>
                </a:lnTo>
                <a:lnTo>
                  <a:pt x="1539" y="1146"/>
                </a:lnTo>
                <a:lnTo>
                  <a:pt x="1538" y="1164"/>
                </a:lnTo>
                <a:lnTo>
                  <a:pt x="1536" y="1181"/>
                </a:lnTo>
                <a:lnTo>
                  <a:pt x="2924" y="1181"/>
                </a:lnTo>
                <a:lnTo>
                  <a:pt x="2923" y="1157"/>
                </a:lnTo>
                <a:lnTo>
                  <a:pt x="2927" y="1124"/>
                </a:lnTo>
                <a:lnTo>
                  <a:pt x="2936" y="1091"/>
                </a:lnTo>
                <a:lnTo>
                  <a:pt x="2950" y="1061"/>
                </a:lnTo>
                <a:lnTo>
                  <a:pt x="2968" y="1035"/>
                </a:lnTo>
                <a:lnTo>
                  <a:pt x="2991" y="1012"/>
                </a:lnTo>
                <a:lnTo>
                  <a:pt x="3017" y="994"/>
                </a:lnTo>
                <a:lnTo>
                  <a:pt x="3047" y="980"/>
                </a:lnTo>
                <a:lnTo>
                  <a:pt x="3079" y="971"/>
                </a:lnTo>
                <a:lnTo>
                  <a:pt x="3114" y="968"/>
                </a:lnTo>
                <a:lnTo>
                  <a:pt x="3137" y="969"/>
                </a:lnTo>
                <a:lnTo>
                  <a:pt x="3160" y="974"/>
                </a:lnTo>
                <a:lnTo>
                  <a:pt x="3160" y="389"/>
                </a:lnTo>
                <a:lnTo>
                  <a:pt x="3137" y="394"/>
                </a:lnTo>
                <a:lnTo>
                  <a:pt x="3114" y="396"/>
                </a:lnTo>
                <a:lnTo>
                  <a:pt x="3079" y="392"/>
                </a:lnTo>
                <a:lnTo>
                  <a:pt x="3047" y="384"/>
                </a:lnTo>
                <a:lnTo>
                  <a:pt x="3017" y="370"/>
                </a:lnTo>
                <a:lnTo>
                  <a:pt x="2991" y="351"/>
                </a:lnTo>
                <a:lnTo>
                  <a:pt x="2968" y="329"/>
                </a:lnTo>
                <a:lnTo>
                  <a:pt x="2950" y="302"/>
                </a:lnTo>
                <a:lnTo>
                  <a:pt x="2936" y="273"/>
                </a:lnTo>
                <a:lnTo>
                  <a:pt x="2927" y="240"/>
                </a:lnTo>
                <a:lnTo>
                  <a:pt x="2923" y="206"/>
                </a:lnTo>
                <a:lnTo>
                  <a:pt x="2924" y="183"/>
                </a:lnTo>
                <a:lnTo>
                  <a:pt x="2930" y="160"/>
                </a:lnTo>
                <a:lnTo>
                  <a:pt x="1536" y="160"/>
                </a:lnTo>
                <a:close/>
                <a:moveTo>
                  <a:pt x="1342" y="0"/>
                </a:moveTo>
                <a:lnTo>
                  <a:pt x="3132" y="0"/>
                </a:lnTo>
                <a:lnTo>
                  <a:pt x="3166" y="3"/>
                </a:lnTo>
                <a:lnTo>
                  <a:pt x="3197" y="11"/>
                </a:lnTo>
                <a:lnTo>
                  <a:pt x="3227" y="25"/>
                </a:lnTo>
                <a:lnTo>
                  <a:pt x="3254" y="43"/>
                </a:lnTo>
                <a:lnTo>
                  <a:pt x="3276" y="66"/>
                </a:lnTo>
                <a:lnTo>
                  <a:pt x="3294" y="93"/>
                </a:lnTo>
                <a:lnTo>
                  <a:pt x="3308" y="122"/>
                </a:lnTo>
                <a:lnTo>
                  <a:pt x="3317" y="154"/>
                </a:lnTo>
                <a:lnTo>
                  <a:pt x="3320" y="187"/>
                </a:lnTo>
                <a:lnTo>
                  <a:pt x="3320" y="1152"/>
                </a:lnTo>
                <a:lnTo>
                  <a:pt x="3317" y="1186"/>
                </a:lnTo>
                <a:lnTo>
                  <a:pt x="3308" y="1217"/>
                </a:lnTo>
                <a:lnTo>
                  <a:pt x="3294" y="1246"/>
                </a:lnTo>
                <a:lnTo>
                  <a:pt x="3276" y="1272"/>
                </a:lnTo>
                <a:lnTo>
                  <a:pt x="3254" y="1296"/>
                </a:lnTo>
                <a:lnTo>
                  <a:pt x="3227" y="1314"/>
                </a:lnTo>
                <a:lnTo>
                  <a:pt x="3197" y="1328"/>
                </a:lnTo>
                <a:lnTo>
                  <a:pt x="3166" y="1337"/>
                </a:lnTo>
                <a:lnTo>
                  <a:pt x="3132" y="1340"/>
                </a:lnTo>
                <a:lnTo>
                  <a:pt x="1342" y="1340"/>
                </a:lnTo>
                <a:lnTo>
                  <a:pt x="1309" y="1337"/>
                </a:lnTo>
                <a:lnTo>
                  <a:pt x="1277" y="1328"/>
                </a:lnTo>
                <a:lnTo>
                  <a:pt x="1248" y="1314"/>
                </a:lnTo>
                <a:lnTo>
                  <a:pt x="1222" y="1296"/>
                </a:lnTo>
                <a:lnTo>
                  <a:pt x="1200" y="1272"/>
                </a:lnTo>
                <a:lnTo>
                  <a:pt x="1180" y="1246"/>
                </a:lnTo>
                <a:lnTo>
                  <a:pt x="1167" y="1217"/>
                </a:lnTo>
                <a:lnTo>
                  <a:pt x="1158" y="1186"/>
                </a:lnTo>
                <a:lnTo>
                  <a:pt x="1155" y="1152"/>
                </a:lnTo>
                <a:lnTo>
                  <a:pt x="1155" y="187"/>
                </a:lnTo>
                <a:lnTo>
                  <a:pt x="1158" y="154"/>
                </a:lnTo>
                <a:lnTo>
                  <a:pt x="1167" y="122"/>
                </a:lnTo>
                <a:lnTo>
                  <a:pt x="1180" y="93"/>
                </a:lnTo>
                <a:lnTo>
                  <a:pt x="1200" y="66"/>
                </a:lnTo>
                <a:lnTo>
                  <a:pt x="1222" y="43"/>
                </a:lnTo>
                <a:lnTo>
                  <a:pt x="1248" y="25"/>
                </a:lnTo>
                <a:lnTo>
                  <a:pt x="1277" y="11"/>
                </a:lnTo>
                <a:lnTo>
                  <a:pt x="1309" y="3"/>
                </a:lnTo>
                <a:lnTo>
                  <a:pt x="1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" name="Freeform 176"/>
          <p:cNvSpPr>
            <a:spLocks noEditPoints="1"/>
          </p:cNvSpPr>
          <p:nvPr/>
        </p:nvSpPr>
        <p:spPr bwMode="auto">
          <a:xfrm>
            <a:off x="10008203" y="4221809"/>
            <a:ext cx="585788" cy="577850"/>
          </a:xfrm>
          <a:custGeom>
            <a:avLst/>
            <a:gdLst>
              <a:gd name="T0" fmla="*/ 1731 w 3320"/>
              <a:gd name="T1" fmla="*/ 2705 h 3273"/>
              <a:gd name="T2" fmla="*/ 1609 w 3320"/>
              <a:gd name="T3" fmla="*/ 2514 h 3273"/>
              <a:gd name="T4" fmla="*/ 587 w 3320"/>
              <a:gd name="T5" fmla="*/ 2653 h 3273"/>
              <a:gd name="T6" fmla="*/ 374 w 3320"/>
              <a:gd name="T7" fmla="*/ 2577 h 3273"/>
              <a:gd name="T8" fmla="*/ 1058 w 3320"/>
              <a:gd name="T9" fmla="*/ 2365 h 3273"/>
              <a:gd name="T10" fmla="*/ 969 w 3320"/>
              <a:gd name="T11" fmla="*/ 2585 h 3273"/>
              <a:gd name="T12" fmla="*/ 1123 w 3320"/>
              <a:gd name="T13" fmla="*/ 2748 h 3273"/>
              <a:gd name="T14" fmla="*/ 1015 w 3320"/>
              <a:gd name="T15" fmla="*/ 2687 h 3273"/>
              <a:gd name="T16" fmla="*/ 1030 w 3320"/>
              <a:gd name="T17" fmla="*/ 2837 h 3273"/>
              <a:gd name="T18" fmla="*/ 1131 w 3320"/>
              <a:gd name="T19" fmla="*/ 2896 h 3273"/>
              <a:gd name="T20" fmla="*/ 1208 w 3320"/>
              <a:gd name="T21" fmla="*/ 2623 h 3273"/>
              <a:gd name="T22" fmla="*/ 1054 w 3320"/>
              <a:gd name="T23" fmla="*/ 2460 h 3273"/>
              <a:gd name="T24" fmla="*/ 1146 w 3320"/>
              <a:gd name="T25" fmla="*/ 2514 h 3273"/>
              <a:gd name="T26" fmla="*/ 1195 w 3320"/>
              <a:gd name="T27" fmla="*/ 2396 h 3273"/>
              <a:gd name="T28" fmla="*/ 1176 w 3320"/>
              <a:gd name="T29" fmla="*/ 2203 h 3273"/>
              <a:gd name="T30" fmla="*/ 1489 w 3320"/>
              <a:gd name="T31" fmla="*/ 2650 h 3273"/>
              <a:gd name="T32" fmla="*/ 1082 w 3320"/>
              <a:gd name="T33" fmla="*/ 3013 h 3273"/>
              <a:gd name="T34" fmla="*/ 674 w 3320"/>
              <a:gd name="T35" fmla="*/ 2650 h 3273"/>
              <a:gd name="T36" fmla="*/ 987 w 3320"/>
              <a:gd name="T37" fmla="*/ 2203 h 3273"/>
              <a:gd name="T38" fmla="*/ 228 w 3320"/>
              <a:gd name="T39" fmla="*/ 2315 h 3273"/>
              <a:gd name="T40" fmla="*/ 371 w 3320"/>
              <a:gd name="T41" fmla="*/ 3011 h 3273"/>
              <a:gd name="T42" fmla="*/ 1891 w 3320"/>
              <a:gd name="T43" fmla="*/ 2911 h 3273"/>
              <a:gd name="T44" fmla="*/ 1793 w 3320"/>
              <a:gd name="T45" fmla="*/ 2236 h 3273"/>
              <a:gd name="T46" fmla="*/ 2120 w 3320"/>
              <a:gd name="T47" fmla="*/ 2000 h 3273"/>
              <a:gd name="T48" fmla="*/ 2011 w 3320"/>
              <a:gd name="T49" fmla="*/ 3270 h 3273"/>
              <a:gd name="T50" fmla="*/ 3 w 3320"/>
              <a:gd name="T51" fmla="*/ 2087 h 3273"/>
              <a:gd name="T52" fmla="*/ 3316 w 3320"/>
              <a:gd name="T53" fmla="*/ 1939 h 3273"/>
              <a:gd name="T54" fmla="*/ 3093 w 3320"/>
              <a:gd name="T55" fmla="*/ 2488 h 3273"/>
              <a:gd name="T56" fmla="*/ 2659 w 3320"/>
              <a:gd name="T57" fmla="*/ 2528 h 3273"/>
              <a:gd name="T58" fmla="*/ 2823 w 3320"/>
              <a:gd name="T59" fmla="*/ 1987 h 3273"/>
              <a:gd name="T60" fmla="*/ 2885 w 3320"/>
              <a:gd name="T61" fmla="*/ 567 h 3273"/>
              <a:gd name="T62" fmla="*/ 2809 w 3320"/>
              <a:gd name="T63" fmla="*/ 781 h 3273"/>
              <a:gd name="T64" fmla="*/ 2835 w 3320"/>
              <a:gd name="T65" fmla="*/ 555 h 3273"/>
              <a:gd name="T66" fmla="*/ 1690 w 3320"/>
              <a:gd name="T67" fmla="*/ 771 h 3273"/>
              <a:gd name="T68" fmla="*/ 1569 w 3320"/>
              <a:gd name="T69" fmla="*/ 580 h 3273"/>
              <a:gd name="T70" fmla="*/ 442 w 3320"/>
              <a:gd name="T71" fmla="*/ 845 h 3273"/>
              <a:gd name="T72" fmla="*/ 524 w 3320"/>
              <a:gd name="T73" fmla="*/ 1332 h 3273"/>
              <a:gd name="T74" fmla="*/ 20 w 3320"/>
              <a:gd name="T75" fmla="*/ 1287 h 3273"/>
              <a:gd name="T76" fmla="*/ 409 w 3320"/>
              <a:gd name="T77" fmla="*/ 603 h 3273"/>
              <a:gd name="T78" fmla="*/ 2188 w 3320"/>
              <a:gd name="T79" fmla="*/ 437 h 3273"/>
              <a:gd name="T80" fmla="*/ 2145 w 3320"/>
              <a:gd name="T81" fmla="*/ 666 h 3273"/>
              <a:gd name="T82" fmla="*/ 2269 w 3320"/>
              <a:gd name="T83" fmla="*/ 821 h 3273"/>
              <a:gd name="T84" fmla="*/ 2167 w 3320"/>
              <a:gd name="T85" fmla="*/ 752 h 3273"/>
              <a:gd name="T86" fmla="*/ 2214 w 3320"/>
              <a:gd name="T87" fmla="*/ 908 h 3273"/>
              <a:gd name="T88" fmla="*/ 2286 w 3320"/>
              <a:gd name="T89" fmla="*/ 907 h 3273"/>
              <a:gd name="T90" fmla="*/ 2344 w 3320"/>
              <a:gd name="T91" fmla="*/ 673 h 3273"/>
              <a:gd name="T92" fmla="*/ 2218 w 3320"/>
              <a:gd name="T93" fmla="*/ 518 h 3273"/>
              <a:gd name="T94" fmla="*/ 2307 w 3320"/>
              <a:gd name="T95" fmla="*/ 580 h 3273"/>
              <a:gd name="T96" fmla="*/ 2331 w 3320"/>
              <a:gd name="T97" fmla="*/ 450 h 3273"/>
              <a:gd name="T98" fmla="*/ 2376 w 3320"/>
              <a:gd name="T99" fmla="*/ 283 h 3273"/>
              <a:gd name="T100" fmla="*/ 2638 w 3320"/>
              <a:gd name="T101" fmla="*/ 763 h 3273"/>
              <a:gd name="T102" fmla="*/ 2190 w 3320"/>
              <a:gd name="T103" fmla="*/ 1077 h 3273"/>
              <a:gd name="T104" fmla="*/ 1827 w 3320"/>
              <a:gd name="T105" fmla="*/ 670 h 3273"/>
              <a:gd name="T106" fmla="*/ 2190 w 3320"/>
              <a:gd name="T107" fmla="*/ 262 h 3273"/>
              <a:gd name="T108" fmla="*/ 1349 w 3320"/>
              <a:gd name="T109" fmla="*/ 385 h 3273"/>
              <a:gd name="T110" fmla="*/ 1536 w 3320"/>
              <a:gd name="T111" fmla="*/ 1110 h 3273"/>
              <a:gd name="T112" fmla="*/ 3079 w 3320"/>
              <a:gd name="T113" fmla="*/ 970 h 3273"/>
              <a:gd name="T114" fmla="*/ 2936 w 3320"/>
              <a:gd name="T115" fmla="*/ 273 h 3273"/>
              <a:gd name="T116" fmla="*/ 3294 w 3320"/>
              <a:gd name="T117" fmla="*/ 93 h 3273"/>
              <a:gd name="T118" fmla="*/ 3132 w 3320"/>
              <a:gd name="T119" fmla="*/ 1340 h 3273"/>
              <a:gd name="T120" fmla="*/ 1167 w 3320"/>
              <a:gd name="T121" fmla="*/ 122 h 3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0" h="3273">
                <a:moveTo>
                  <a:pt x="1681" y="2489"/>
                </a:moveTo>
                <a:lnTo>
                  <a:pt x="1707" y="2492"/>
                </a:lnTo>
                <a:lnTo>
                  <a:pt x="1731" y="2500"/>
                </a:lnTo>
                <a:lnTo>
                  <a:pt x="1752" y="2514"/>
                </a:lnTo>
                <a:lnTo>
                  <a:pt x="1769" y="2532"/>
                </a:lnTo>
                <a:lnTo>
                  <a:pt x="1782" y="2553"/>
                </a:lnTo>
                <a:lnTo>
                  <a:pt x="1791" y="2577"/>
                </a:lnTo>
                <a:lnTo>
                  <a:pt x="1794" y="2603"/>
                </a:lnTo>
                <a:lnTo>
                  <a:pt x="1791" y="2629"/>
                </a:lnTo>
                <a:lnTo>
                  <a:pt x="1782" y="2653"/>
                </a:lnTo>
                <a:lnTo>
                  <a:pt x="1769" y="2674"/>
                </a:lnTo>
                <a:lnTo>
                  <a:pt x="1752" y="2692"/>
                </a:lnTo>
                <a:lnTo>
                  <a:pt x="1731" y="2705"/>
                </a:lnTo>
                <a:lnTo>
                  <a:pt x="1707" y="2714"/>
                </a:lnTo>
                <a:lnTo>
                  <a:pt x="1681" y="2717"/>
                </a:lnTo>
                <a:lnTo>
                  <a:pt x="1654" y="2714"/>
                </a:lnTo>
                <a:lnTo>
                  <a:pt x="1630" y="2705"/>
                </a:lnTo>
                <a:lnTo>
                  <a:pt x="1609" y="2692"/>
                </a:lnTo>
                <a:lnTo>
                  <a:pt x="1591" y="2674"/>
                </a:lnTo>
                <a:lnTo>
                  <a:pt x="1578" y="2653"/>
                </a:lnTo>
                <a:lnTo>
                  <a:pt x="1570" y="2629"/>
                </a:lnTo>
                <a:lnTo>
                  <a:pt x="1567" y="2603"/>
                </a:lnTo>
                <a:lnTo>
                  <a:pt x="1570" y="2577"/>
                </a:lnTo>
                <a:lnTo>
                  <a:pt x="1578" y="2553"/>
                </a:lnTo>
                <a:lnTo>
                  <a:pt x="1591" y="2532"/>
                </a:lnTo>
                <a:lnTo>
                  <a:pt x="1609" y="2514"/>
                </a:lnTo>
                <a:lnTo>
                  <a:pt x="1630" y="2500"/>
                </a:lnTo>
                <a:lnTo>
                  <a:pt x="1654" y="2492"/>
                </a:lnTo>
                <a:lnTo>
                  <a:pt x="1681" y="2489"/>
                </a:lnTo>
                <a:close/>
                <a:moveTo>
                  <a:pt x="485" y="2489"/>
                </a:moveTo>
                <a:lnTo>
                  <a:pt x="511" y="2492"/>
                </a:lnTo>
                <a:lnTo>
                  <a:pt x="535" y="2500"/>
                </a:lnTo>
                <a:lnTo>
                  <a:pt x="557" y="2514"/>
                </a:lnTo>
                <a:lnTo>
                  <a:pt x="574" y="2532"/>
                </a:lnTo>
                <a:lnTo>
                  <a:pt x="587" y="2553"/>
                </a:lnTo>
                <a:lnTo>
                  <a:pt x="596" y="2577"/>
                </a:lnTo>
                <a:lnTo>
                  <a:pt x="599" y="2603"/>
                </a:lnTo>
                <a:lnTo>
                  <a:pt x="596" y="2629"/>
                </a:lnTo>
                <a:lnTo>
                  <a:pt x="587" y="2653"/>
                </a:lnTo>
                <a:lnTo>
                  <a:pt x="574" y="2674"/>
                </a:lnTo>
                <a:lnTo>
                  <a:pt x="557" y="2692"/>
                </a:lnTo>
                <a:lnTo>
                  <a:pt x="535" y="2705"/>
                </a:lnTo>
                <a:lnTo>
                  <a:pt x="511" y="2714"/>
                </a:lnTo>
                <a:lnTo>
                  <a:pt x="485" y="2717"/>
                </a:lnTo>
                <a:lnTo>
                  <a:pt x="459" y="2714"/>
                </a:lnTo>
                <a:lnTo>
                  <a:pt x="435" y="2705"/>
                </a:lnTo>
                <a:lnTo>
                  <a:pt x="414" y="2692"/>
                </a:lnTo>
                <a:lnTo>
                  <a:pt x="396" y="2674"/>
                </a:lnTo>
                <a:lnTo>
                  <a:pt x="382" y="2653"/>
                </a:lnTo>
                <a:lnTo>
                  <a:pt x="374" y="2629"/>
                </a:lnTo>
                <a:lnTo>
                  <a:pt x="371" y="2603"/>
                </a:lnTo>
                <a:lnTo>
                  <a:pt x="374" y="2577"/>
                </a:lnTo>
                <a:lnTo>
                  <a:pt x="382" y="2553"/>
                </a:lnTo>
                <a:lnTo>
                  <a:pt x="396" y="2532"/>
                </a:lnTo>
                <a:lnTo>
                  <a:pt x="414" y="2514"/>
                </a:lnTo>
                <a:lnTo>
                  <a:pt x="435" y="2500"/>
                </a:lnTo>
                <a:lnTo>
                  <a:pt x="459" y="2492"/>
                </a:lnTo>
                <a:lnTo>
                  <a:pt x="485" y="2489"/>
                </a:lnTo>
                <a:close/>
                <a:moveTo>
                  <a:pt x="1071" y="2296"/>
                </a:moveTo>
                <a:lnTo>
                  <a:pt x="1067" y="2296"/>
                </a:lnTo>
                <a:lnTo>
                  <a:pt x="1063" y="2298"/>
                </a:lnTo>
                <a:lnTo>
                  <a:pt x="1060" y="2301"/>
                </a:lnTo>
                <a:lnTo>
                  <a:pt x="1059" y="2304"/>
                </a:lnTo>
                <a:lnTo>
                  <a:pt x="1058" y="2308"/>
                </a:lnTo>
                <a:lnTo>
                  <a:pt x="1058" y="2365"/>
                </a:lnTo>
                <a:lnTo>
                  <a:pt x="1032" y="2371"/>
                </a:lnTo>
                <a:lnTo>
                  <a:pt x="1009" y="2379"/>
                </a:lnTo>
                <a:lnTo>
                  <a:pt x="989" y="2390"/>
                </a:lnTo>
                <a:lnTo>
                  <a:pt x="971" y="2404"/>
                </a:lnTo>
                <a:lnTo>
                  <a:pt x="955" y="2423"/>
                </a:lnTo>
                <a:lnTo>
                  <a:pt x="943" y="2444"/>
                </a:lnTo>
                <a:lnTo>
                  <a:pt x="937" y="2468"/>
                </a:lnTo>
                <a:lnTo>
                  <a:pt x="934" y="2493"/>
                </a:lnTo>
                <a:lnTo>
                  <a:pt x="936" y="2517"/>
                </a:lnTo>
                <a:lnTo>
                  <a:pt x="940" y="2537"/>
                </a:lnTo>
                <a:lnTo>
                  <a:pt x="947" y="2555"/>
                </a:lnTo>
                <a:lnTo>
                  <a:pt x="956" y="2571"/>
                </a:lnTo>
                <a:lnTo>
                  <a:pt x="969" y="2585"/>
                </a:lnTo>
                <a:lnTo>
                  <a:pt x="988" y="2600"/>
                </a:lnTo>
                <a:lnTo>
                  <a:pt x="1013" y="2615"/>
                </a:lnTo>
                <a:lnTo>
                  <a:pt x="1044" y="2630"/>
                </a:lnTo>
                <a:lnTo>
                  <a:pt x="1079" y="2645"/>
                </a:lnTo>
                <a:lnTo>
                  <a:pt x="1098" y="2654"/>
                </a:lnTo>
                <a:lnTo>
                  <a:pt x="1112" y="2663"/>
                </a:lnTo>
                <a:lnTo>
                  <a:pt x="1123" y="2673"/>
                </a:lnTo>
                <a:lnTo>
                  <a:pt x="1129" y="2684"/>
                </a:lnTo>
                <a:lnTo>
                  <a:pt x="1133" y="2697"/>
                </a:lnTo>
                <a:lnTo>
                  <a:pt x="1135" y="2713"/>
                </a:lnTo>
                <a:lnTo>
                  <a:pt x="1133" y="2726"/>
                </a:lnTo>
                <a:lnTo>
                  <a:pt x="1129" y="2738"/>
                </a:lnTo>
                <a:lnTo>
                  <a:pt x="1123" y="2748"/>
                </a:lnTo>
                <a:lnTo>
                  <a:pt x="1113" y="2755"/>
                </a:lnTo>
                <a:lnTo>
                  <a:pt x="1102" y="2760"/>
                </a:lnTo>
                <a:lnTo>
                  <a:pt x="1088" y="2761"/>
                </a:lnTo>
                <a:lnTo>
                  <a:pt x="1070" y="2759"/>
                </a:lnTo>
                <a:lnTo>
                  <a:pt x="1056" y="2753"/>
                </a:lnTo>
                <a:lnTo>
                  <a:pt x="1043" y="2744"/>
                </a:lnTo>
                <a:lnTo>
                  <a:pt x="1035" y="2733"/>
                </a:lnTo>
                <a:lnTo>
                  <a:pt x="1029" y="2718"/>
                </a:lnTo>
                <a:lnTo>
                  <a:pt x="1025" y="2700"/>
                </a:lnTo>
                <a:lnTo>
                  <a:pt x="1024" y="2696"/>
                </a:lnTo>
                <a:lnTo>
                  <a:pt x="1022" y="2692"/>
                </a:lnTo>
                <a:lnTo>
                  <a:pt x="1019" y="2689"/>
                </a:lnTo>
                <a:lnTo>
                  <a:pt x="1015" y="2687"/>
                </a:lnTo>
                <a:lnTo>
                  <a:pt x="1010" y="2687"/>
                </a:lnTo>
                <a:lnTo>
                  <a:pt x="934" y="2688"/>
                </a:lnTo>
                <a:lnTo>
                  <a:pt x="927" y="2692"/>
                </a:lnTo>
                <a:lnTo>
                  <a:pt x="922" y="2698"/>
                </a:lnTo>
                <a:lnTo>
                  <a:pt x="920" y="2706"/>
                </a:lnTo>
                <a:lnTo>
                  <a:pt x="923" y="2729"/>
                </a:lnTo>
                <a:lnTo>
                  <a:pt x="928" y="2750"/>
                </a:lnTo>
                <a:lnTo>
                  <a:pt x="936" y="2769"/>
                </a:lnTo>
                <a:lnTo>
                  <a:pt x="946" y="2786"/>
                </a:lnTo>
                <a:lnTo>
                  <a:pt x="959" y="2800"/>
                </a:lnTo>
                <a:lnTo>
                  <a:pt x="980" y="2816"/>
                </a:lnTo>
                <a:lnTo>
                  <a:pt x="1004" y="2828"/>
                </a:lnTo>
                <a:lnTo>
                  <a:pt x="1030" y="2837"/>
                </a:lnTo>
                <a:lnTo>
                  <a:pt x="1059" y="2842"/>
                </a:lnTo>
                <a:lnTo>
                  <a:pt x="1059" y="2896"/>
                </a:lnTo>
                <a:lnTo>
                  <a:pt x="1059" y="2900"/>
                </a:lnTo>
                <a:lnTo>
                  <a:pt x="1061" y="2903"/>
                </a:lnTo>
                <a:lnTo>
                  <a:pt x="1064" y="2906"/>
                </a:lnTo>
                <a:lnTo>
                  <a:pt x="1067" y="2908"/>
                </a:lnTo>
                <a:lnTo>
                  <a:pt x="1071" y="2908"/>
                </a:lnTo>
                <a:lnTo>
                  <a:pt x="1118" y="2908"/>
                </a:lnTo>
                <a:lnTo>
                  <a:pt x="1122" y="2908"/>
                </a:lnTo>
                <a:lnTo>
                  <a:pt x="1126" y="2906"/>
                </a:lnTo>
                <a:lnTo>
                  <a:pt x="1128" y="2903"/>
                </a:lnTo>
                <a:lnTo>
                  <a:pt x="1130" y="2900"/>
                </a:lnTo>
                <a:lnTo>
                  <a:pt x="1131" y="2896"/>
                </a:lnTo>
                <a:lnTo>
                  <a:pt x="1131" y="2841"/>
                </a:lnTo>
                <a:lnTo>
                  <a:pt x="1153" y="2835"/>
                </a:lnTo>
                <a:lnTo>
                  <a:pt x="1174" y="2827"/>
                </a:lnTo>
                <a:lnTo>
                  <a:pt x="1193" y="2816"/>
                </a:lnTo>
                <a:lnTo>
                  <a:pt x="1208" y="2803"/>
                </a:lnTo>
                <a:lnTo>
                  <a:pt x="1224" y="2785"/>
                </a:lnTo>
                <a:lnTo>
                  <a:pt x="1235" y="2764"/>
                </a:lnTo>
                <a:lnTo>
                  <a:pt x="1241" y="2740"/>
                </a:lnTo>
                <a:lnTo>
                  <a:pt x="1243" y="2713"/>
                </a:lnTo>
                <a:lnTo>
                  <a:pt x="1241" y="2686"/>
                </a:lnTo>
                <a:lnTo>
                  <a:pt x="1235" y="2661"/>
                </a:lnTo>
                <a:lnTo>
                  <a:pt x="1224" y="2640"/>
                </a:lnTo>
                <a:lnTo>
                  <a:pt x="1208" y="2623"/>
                </a:lnTo>
                <a:lnTo>
                  <a:pt x="1189" y="2607"/>
                </a:lnTo>
                <a:lnTo>
                  <a:pt x="1163" y="2591"/>
                </a:lnTo>
                <a:lnTo>
                  <a:pt x="1133" y="2576"/>
                </a:lnTo>
                <a:lnTo>
                  <a:pt x="1098" y="2560"/>
                </a:lnTo>
                <a:lnTo>
                  <a:pt x="1079" y="2550"/>
                </a:lnTo>
                <a:lnTo>
                  <a:pt x="1065" y="2541"/>
                </a:lnTo>
                <a:lnTo>
                  <a:pt x="1055" y="2532"/>
                </a:lnTo>
                <a:lnTo>
                  <a:pt x="1048" y="2522"/>
                </a:lnTo>
                <a:lnTo>
                  <a:pt x="1044" y="2510"/>
                </a:lnTo>
                <a:lnTo>
                  <a:pt x="1043" y="2495"/>
                </a:lnTo>
                <a:lnTo>
                  <a:pt x="1044" y="2482"/>
                </a:lnTo>
                <a:lnTo>
                  <a:pt x="1048" y="2470"/>
                </a:lnTo>
                <a:lnTo>
                  <a:pt x="1054" y="2460"/>
                </a:lnTo>
                <a:lnTo>
                  <a:pt x="1062" y="2452"/>
                </a:lnTo>
                <a:lnTo>
                  <a:pt x="1074" y="2447"/>
                </a:lnTo>
                <a:lnTo>
                  <a:pt x="1088" y="2445"/>
                </a:lnTo>
                <a:lnTo>
                  <a:pt x="1101" y="2447"/>
                </a:lnTo>
                <a:lnTo>
                  <a:pt x="1113" y="2453"/>
                </a:lnTo>
                <a:lnTo>
                  <a:pt x="1123" y="2462"/>
                </a:lnTo>
                <a:lnTo>
                  <a:pt x="1130" y="2473"/>
                </a:lnTo>
                <a:lnTo>
                  <a:pt x="1134" y="2486"/>
                </a:lnTo>
                <a:lnTo>
                  <a:pt x="1136" y="2501"/>
                </a:lnTo>
                <a:lnTo>
                  <a:pt x="1137" y="2506"/>
                </a:lnTo>
                <a:lnTo>
                  <a:pt x="1139" y="2509"/>
                </a:lnTo>
                <a:lnTo>
                  <a:pt x="1143" y="2512"/>
                </a:lnTo>
                <a:lnTo>
                  <a:pt x="1146" y="2514"/>
                </a:lnTo>
                <a:lnTo>
                  <a:pt x="1151" y="2514"/>
                </a:lnTo>
                <a:lnTo>
                  <a:pt x="1229" y="2513"/>
                </a:lnTo>
                <a:lnTo>
                  <a:pt x="1233" y="2513"/>
                </a:lnTo>
                <a:lnTo>
                  <a:pt x="1236" y="2511"/>
                </a:lnTo>
                <a:lnTo>
                  <a:pt x="1239" y="2508"/>
                </a:lnTo>
                <a:lnTo>
                  <a:pt x="1242" y="2505"/>
                </a:lnTo>
                <a:lnTo>
                  <a:pt x="1243" y="2501"/>
                </a:lnTo>
                <a:lnTo>
                  <a:pt x="1243" y="2497"/>
                </a:lnTo>
                <a:lnTo>
                  <a:pt x="1240" y="2472"/>
                </a:lnTo>
                <a:lnTo>
                  <a:pt x="1234" y="2450"/>
                </a:lnTo>
                <a:lnTo>
                  <a:pt x="1224" y="2431"/>
                </a:lnTo>
                <a:lnTo>
                  <a:pt x="1211" y="2412"/>
                </a:lnTo>
                <a:lnTo>
                  <a:pt x="1195" y="2396"/>
                </a:lnTo>
                <a:lnTo>
                  <a:pt x="1175" y="2384"/>
                </a:lnTo>
                <a:lnTo>
                  <a:pt x="1154" y="2374"/>
                </a:lnTo>
                <a:lnTo>
                  <a:pt x="1130" y="2367"/>
                </a:lnTo>
                <a:lnTo>
                  <a:pt x="1130" y="2308"/>
                </a:lnTo>
                <a:lnTo>
                  <a:pt x="1129" y="2304"/>
                </a:lnTo>
                <a:lnTo>
                  <a:pt x="1127" y="2301"/>
                </a:lnTo>
                <a:lnTo>
                  <a:pt x="1125" y="2298"/>
                </a:lnTo>
                <a:lnTo>
                  <a:pt x="1121" y="2296"/>
                </a:lnTo>
                <a:lnTo>
                  <a:pt x="1117" y="2296"/>
                </a:lnTo>
                <a:lnTo>
                  <a:pt x="1071" y="2296"/>
                </a:lnTo>
                <a:close/>
                <a:moveTo>
                  <a:pt x="1082" y="2193"/>
                </a:moveTo>
                <a:lnTo>
                  <a:pt x="1130" y="2195"/>
                </a:lnTo>
                <a:lnTo>
                  <a:pt x="1176" y="2203"/>
                </a:lnTo>
                <a:lnTo>
                  <a:pt x="1221" y="2216"/>
                </a:lnTo>
                <a:lnTo>
                  <a:pt x="1263" y="2234"/>
                </a:lnTo>
                <a:lnTo>
                  <a:pt x="1302" y="2256"/>
                </a:lnTo>
                <a:lnTo>
                  <a:pt x="1338" y="2282"/>
                </a:lnTo>
                <a:lnTo>
                  <a:pt x="1373" y="2312"/>
                </a:lnTo>
                <a:lnTo>
                  <a:pt x="1403" y="2346"/>
                </a:lnTo>
                <a:lnTo>
                  <a:pt x="1429" y="2383"/>
                </a:lnTo>
                <a:lnTo>
                  <a:pt x="1451" y="2422"/>
                </a:lnTo>
                <a:lnTo>
                  <a:pt x="1468" y="2464"/>
                </a:lnTo>
                <a:lnTo>
                  <a:pt x="1481" y="2509"/>
                </a:lnTo>
                <a:lnTo>
                  <a:pt x="1489" y="2555"/>
                </a:lnTo>
                <a:lnTo>
                  <a:pt x="1492" y="2603"/>
                </a:lnTo>
                <a:lnTo>
                  <a:pt x="1489" y="2650"/>
                </a:lnTo>
                <a:lnTo>
                  <a:pt x="1481" y="2697"/>
                </a:lnTo>
                <a:lnTo>
                  <a:pt x="1468" y="2741"/>
                </a:lnTo>
                <a:lnTo>
                  <a:pt x="1451" y="2783"/>
                </a:lnTo>
                <a:lnTo>
                  <a:pt x="1429" y="2823"/>
                </a:lnTo>
                <a:lnTo>
                  <a:pt x="1403" y="2860"/>
                </a:lnTo>
                <a:lnTo>
                  <a:pt x="1373" y="2893"/>
                </a:lnTo>
                <a:lnTo>
                  <a:pt x="1338" y="2923"/>
                </a:lnTo>
                <a:lnTo>
                  <a:pt x="1302" y="2949"/>
                </a:lnTo>
                <a:lnTo>
                  <a:pt x="1263" y="2971"/>
                </a:lnTo>
                <a:lnTo>
                  <a:pt x="1221" y="2989"/>
                </a:lnTo>
                <a:lnTo>
                  <a:pt x="1176" y="3002"/>
                </a:lnTo>
                <a:lnTo>
                  <a:pt x="1130" y="3010"/>
                </a:lnTo>
                <a:lnTo>
                  <a:pt x="1082" y="3013"/>
                </a:lnTo>
                <a:lnTo>
                  <a:pt x="1035" y="3010"/>
                </a:lnTo>
                <a:lnTo>
                  <a:pt x="988" y="3002"/>
                </a:lnTo>
                <a:lnTo>
                  <a:pt x="944" y="2989"/>
                </a:lnTo>
                <a:lnTo>
                  <a:pt x="902" y="2971"/>
                </a:lnTo>
                <a:lnTo>
                  <a:pt x="862" y="2949"/>
                </a:lnTo>
                <a:lnTo>
                  <a:pt x="825" y="2923"/>
                </a:lnTo>
                <a:lnTo>
                  <a:pt x="792" y="2893"/>
                </a:lnTo>
                <a:lnTo>
                  <a:pt x="762" y="2860"/>
                </a:lnTo>
                <a:lnTo>
                  <a:pt x="736" y="2823"/>
                </a:lnTo>
                <a:lnTo>
                  <a:pt x="714" y="2783"/>
                </a:lnTo>
                <a:lnTo>
                  <a:pt x="695" y="2741"/>
                </a:lnTo>
                <a:lnTo>
                  <a:pt x="682" y="2697"/>
                </a:lnTo>
                <a:lnTo>
                  <a:pt x="674" y="2650"/>
                </a:lnTo>
                <a:lnTo>
                  <a:pt x="671" y="2603"/>
                </a:lnTo>
                <a:lnTo>
                  <a:pt x="674" y="2555"/>
                </a:lnTo>
                <a:lnTo>
                  <a:pt x="682" y="2509"/>
                </a:lnTo>
                <a:lnTo>
                  <a:pt x="695" y="2464"/>
                </a:lnTo>
                <a:lnTo>
                  <a:pt x="713" y="2422"/>
                </a:lnTo>
                <a:lnTo>
                  <a:pt x="736" y="2383"/>
                </a:lnTo>
                <a:lnTo>
                  <a:pt x="762" y="2346"/>
                </a:lnTo>
                <a:lnTo>
                  <a:pt x="791" y="2312"/>
                </a:lnTo>
                <a:lnTo>
                  <a:pt x="825" y="2282"/>
                </a:lnTo>
                <a:lnTo>
                  <a:pt x="861" y="2256"/>
                </a:lnTo>
                <a:lnTo>
                  <a:pt x="902" y="2234"/>
                </a:lnTo>
                <a:lnTo>
                  <a:pt x="943" y="2216"/>
                </a:lnTo>
                <a:lnTo>
                  <a:pt x="987" y="2203"/>
                </a:lnTo>
                <a:lnTo>
                  <a:pt x="1034" y="2195"/>
                </a:lnTo>
                <a:lnTo>
                  <a:pt x="1082" y="2193"/>
                </a:lnTo>
                <a:close/>
                <a:moveTo>
                  <a:pt x="380" y="2094"/>
                </a:moveTo>
                <a:lnTo>
                  <a:pt x="383" y="2111"/>
                </a:lnTo>
                <a:lnTo>
                  <a:pt x="383" y="2129"/>
                </a:lnTo>
                <a:lnTo>
                  <a:pt x="380" y="2164"/>
                </a:lnTo>
                <a:lnTo>
                  <a:pt x="372" y="2196"/>
                </a:lnTo>
                <a:lnTo>
                  <a:pt x="358" y="2225"/>
                </a:lnTo>
                <a:lnTo>
                  <a:pt x="339" y="2252"/>
                </a:lnTo>
                <a:lnTo>
                  <a:pt x="316" y="2274"/>
                </a:lnTo>
                <a:lnTo>
                  <a:pt x="290" y="2293"/>
                </a:lnTo>
                <a:lnTo>
                  <a:pt x="261" y="2307"/>
                </a:lnTo>
                <a:lnTo>
                  <a:pt x="228" y="2315"/>
                </a:lnTo>
                <a:lnTo>
                  <a:pt x="194" y="2319"/>
                </a:lnTo>
                <a:lnTo>
                  <a:pt x="177" y="2318"/>
                </a:lnTo>
                <a:lnTo>
                  <a:pt x="161" y="2316"/>
                </a:lnTo>
                <a:lnTo>
                  <a:pt x="161" y="2891"/>
                </a:lnTo>
                <a:lnTo>
                  <a:pt x="176" y="2889"/>
                </a:lnTo>
                <a:lnTo>
                  <a:pt x="193" y="2888"/>
                </a:lnTo>
                <a:lnTo>
                  <a:pt x="227" y="2891"/>
                </a:lnTo>
                <a:lnTo>
                  <a:pt x="260" y="2900"/>
                </a:lnTo>
                <a:lnTo>
                  <a:pt x="290" y="2914"/>
                </a:lnTo>
                <a:lnTo>
                  <a:pt x="316" y="2932"/>
                </a:lnTo>
                <a:lnTo>
                  <a:pt x="339" y="2955"/>
                </a:lnTo>
                <a:lnTo>
                  <a:pt x="357" y="2982"/>
                </a:lnTo>
                <a:lnTo>
                  <a:pt x="371" y="3011"/>
                </a:lnTo>
                <a:lnTo>
                  <a:pt x="380" y="3044"/>
                </a:lnTo>
                <a:lnTo>
                  <a:pt x="383" y="3078"/>
                </a:lnTo>
                <a:lnTo>
                  <a:pt x="382" y="3096"/>
                </a:lnTo>
                <a:lnTo>
                  <a:pt x="379" y="3113"/>
                </a:lnTo>
                <a:lnTo>
                  <a:pt x="1769" y="3113"/>
                </a:lnTo>
                <a:lnTo>
                  <a:pt x="1768" y="3089"/>
                </a:lnTo>
                <a:lnTo>
                  <a:pt x="1771" y="3055"/>
                </a:lnTo>
                <a:lnTo>
                  <a:pt x="1779" y="3023"/>
                </a:lnTo>
                <a:lnTo>
                  <a:pt x="1793" y="2993"/>
                </a:lnTo>
                <a:lnTo>
                  <a:pt x="1812" y="2967"/>
                </a:lnTo>
                <a:lnTo>
                  <a:pt x="1836" y="2944"/>
                </a:lnTo>
                <a:lnTo>
                  <a:pt x="1862" y="2925"/>
                </a:lnTo>
                <a:lnTo>
                  <a:pt x="1891" y="2911"/>
                </a:lnTo>
                <a:lnTo>
                  <a:pt x="1923" y="2903"/>
                </a:lnTo>
                <a:lnTo>
                  <a:pt x="1957" y="2900"/>
                </a:lnTo>
                <a:lnTo>
                  <a:pt x="1982" y="2901"/>
                </a:lnTo>
                <a:lnTo>
                  <a:pt x="2005" y="2906"/>
                </a:lnTo>
                <a:lnTo>
                  <a:pt x="2005" y="2323"/>
                </a:lnTo>
                <a:lnTo>
                  <a:pt x="1982" y="2328"/>
                </a:lnTo>
                <a:lnTo>
                  <a:pt x="1957" y="2329"/>
                </a:lnTo>
                <a:lnTo>
                  <a:pt x="1923" y="2326"/>
                </a:lnTo>
                <a:lnTo>
                  <a:pt x="1891" y="2317"/>
                </a:lnTo>
                <a:lnTo>
                  <a:pt x="1862" y="2304"/>
                </a:lnTo>
                <a:lnTo>
                  <a:pt x="1836" y="2285"/>
                </a:lnTo>
                <a:lnTo>
                  <a:pt x="1812" y="2262"/>
                </a:lnTo>
                <a:lnTo>
                  <a:pt x="1793" y="2236"/>
                </a:lnTo>
                <a:lnTo>
                  <a:pt x="1779" y="2207"/>
                </a:lnTo>
                <a:lnTo>
                  <a:pt x="1771" y="2175"/>
                </a:lnTo>
                <a:lnTo>
                  <a:pt x="1768" y="2140"/>
                </a:lnTo>
                <a:lnTo>
                  <a:pt x="1769" y="2116"/>
                </a:lnTo>
                <a:lnTo>
                  <a:pt x="1774" y="2094"/>
                </a:lnTo>
                <a:lnTo>
                  <a:pt x="380" y="2094"/>
                </a:lnTo>
                <a:close/>
                <a:moveTo>
                  <a:pt x="188" y="1933"/>
                </a:moveTo>
                <a:lnTo>
                  <a:pt x="1978" y="1933"/>
                </a:lnTo>
                <a:lnTo>
                  <a:pt x="2011" y="1936"/>
                </a:lnTo>
                <a:lnTo>
                  <a:pt x="2043" y="1944"/>
                </a:lnTo>
                <a:lnTo>
                  <a:pt x="2072" y="1958"/>
                </a:lnTo>
                <a:lnTo>
                  <a:pt x="2098" y="1976"/>
                </a:lnTo>
                <a:lnTo>
                  <a:pt x="2120" y="2000"/>
                </a:lnTo>
                <a:lnTo>
                  <a:pt x="2140" y="2026"/>
                </a:lnTo>
                <a:lnTo>
                  <a:pt x="2154" y="2055"/>
                </a:lnTo>
                <a:lnTo>
                  <a:pt x="2162" y="2087"/>
                </a:lnTo>
                <a:lnTo>
                  <a:pt x="2165" y="2120"/>
                </a:lnTo>
                <a:lnTo>
                  <a:pt x="2165" y="3085"/>
                </a:lnTo>
                <a:lnTo>
                  <a:pt x="2162" y="3119"/>
                </a:lnTo>
                <a:lnTo>
                  <a:pt x="2154" y="3150"/>
                </a:lnTo>
                <a:lnTo>
                  <a:pt x="2140" y="3179"/>
                </a:lnTo>
                <a:lnTo>
                  <a:pt x="2120" y="3206"/>
                </a:lnTo>
                <a:lnTo>
                  <a:pt x="2098" y="3229"/>
                </a:lnTo>
                <a:lnTo>
                  <a:pt x="2072" y="3247"/>
                </a:lnTo>
                <a:lnTo>
                  <a:pt x="2043" y="3261"/>
                </a:lnTo>
                <a:lnTo>
                  <a:pt x="2011" y="3270"/>
                </a:lnTo>
                <a:lnTo>
                  <a:pt x="1978" y="3273"/>
                </a:lnTo>
                <a:lnTo>
                  <a:pt x="188" y="3273"/>
                </a:lnTo>
                <a:lnTo>
                  <a:pt x="154" y="3270"/>
                </a:lnTo>
                <a:lnTo>
                  <a:pt x="123" y="3261"/>
                </a:lnTo>
                <a:lnTo>
                  <a:pt x="94" y="3247"/>
                </a:lnTo>
                <a:lnTo>
                  <a:pt x="67" y="3229"/>
                </a:lnTo>
                <a:lnTo>
                  <a:pt x="44" y="3206"/>
                </a:lnTo>
                <a:lnTo>
                  <a:pt x="26" y="3179"/>
                </a:lnTo>
                <a:lnTo>
                  <a:pt x="12" y="3150"/>
                </a:lnTo>
                <a:lnTo>
                  <a:pt x="3" y="3119"/>
                </a:lnTo>
                <a:lnTo>
                  <a:pt x="0" y="3085"/>
                </a:lnTo>
                <a:lnTo>
                  <a:pt x="0" y="2120"/>
                </a:lnTo>
                <a:lnTo>
                  <a:pt x="3" y="2087"/>
                </a:lnTo>
                <a:lnTo>
                  <a:pt x="12" y="2055"/>
                </a:lnTo>
                <a:lnTo>
                  <a:pt x="26" y="2026"/>
                </a:lnTo>
                <a:lnTo>
                  <a:pt x="44" y="2000"/>
                </a:lnTo>
                <a:lnTo>
                  <a:pt x="67" y="1976"/>
                </a:lnTo>
                <a:lnTo>
                  <a:pt x="94" y="1958"/>
                </a:lnTo>
                <a:lnTo>
                  <a:pt x="123" y="1944"/>
                </a:lnTo>
                <a:lnTo>
                  <a:pt x="154" y="1936"/>
                </a:lnTo>
                <a:lnTo>
                  <a:pt x="188" y="1933"/>
                </a:lnTo>
                <a:close/>
                <a:moveTo>
                  <a:pt x="3056" y="1521"/>
                </a:moveTo>
                <a:lnTo>
                  <a:pt x="3066" y="1523"/>
                </a:lnTo>
                <a:lnTo>
                  <a:pt x="3075" y="1528"/>
                </a:lnTo>
                <a:lnTo>
                  <a:pt x="3083" y="1537"/>
                </a:lnTo>
                <a:lnTo>
                  <a:pt x="3316" y="1939"/>
                </a:lnTo>
                <a:lnTo>
                  <a:pt x="3320" y="1949"/>
                </a:lnTo>
                <a:lnTo>
                  <a:pt x="3320" y="1960"/>
                </a:lnTo>
                <a:lnTo>
                  <a:pt x="3316" y="1970"/>
                </a:lnTo>
                <a:lnTo>
                  <a:pt x="3309" y="1978"/>
                </a:lnTo>
                <a:lnTo>
                  <a:pt x="3300" y="1985"/>
                </a:lnTo>
                <a:lnTo>
                  <a:pt x="3289" y="1987"/>
                </a:lnTo>
                <a:lnTo>
                  <a:pt x="3161" y="1987"/>
                </a:lnTo>
                <a:lnTo>
                  <a:pt x="3161" y="2235"/>
                </a:lnTo>
                <a:lnTo>
                  <a:pt x="3158" y="2289"/>
                </a:lnTo>
                <a:lnTo>
                  <a:pt x="3150" y="2343"/>
                </a:lnTo>
                <a:lnTo>
                  <a:pt x="3136" y="2394"/>
                </a:lnTo>
                <a:lnTo>
                  <a:pt x="3117" y="2442"/>
                </a:lnTo>
                <a:lnTo>
                  <a:pt x="3093" y="2488"/>
                </a:lnTo>
                <a:lnTo>
                  <a:pt x="3064" y="2532"/>
                </a:lnTo>
                <a:lnTo>
                  <a:pt x="3031" y="2572"/>
                </a:lnTo>
                <a:lnTo>
                  <a:pt x="2995" y="2608"/>
                </a:lnTo>
                <a:lnTo>
                  <a:pt x="2956" y="2640"/>
                </a:lnTo>
                <a:lnTo>
                  <a:pt x="2912" y="2668"/>
                </a:lnTo>
                <a:lnTo>
                  <a:pt x="2866" y="2693"/>
                </a:lnTo>
                <a:lnTo>
                  <a:pt x="2817" y="2712"/>
                </a:lnTo>
                <a:lnTo>
                  <a:pt x="2766" y="2726"/>
                </a:lnTo>
                <a:lnTo>
                  <a:pt x="2713" y="2735"/>
                </a:lnTo>
                <a:lnTo>
                  <a:pt x="2659" y="2738"/>
                </a:lnTo>
                <a:lnTo>
                  <a:pt x="2352" y="2738"/>
                </a:lnTo>
                <a:lnTo>
                  <a:pt x="2352" y="2528"/>
                </a:lnTo>
                <a:lnTo>
                  <a:pt x="2659" y="2528"/>
                </a:lnTo>
                <a:lnTo>
                  <a:pt x="2702" y="2525"/>
                </a:lnTo>
                <a:lnTo>
                  <a:pt x="2742" y="2516"/>
                </a:lnTo>
                <a:lnTo>
                  <a:pt x="2782" y="2500"/>
                </a:lnTo>
                <a:lnTo>
                  <a:pt x="2818" y="2480"/>
                </a:lnTo>
                <a:lnTo>
                  <a:pt x="2850" y="2456"/>
                </a:lnTo>
                <a:lnTo>
                  <a:pt x="2879" y="2427"/>
                </a:lnTo>
                <a:lnTo>
                  <a:pt x="2903" y="2395"/>
                </a:lnTo>
                <a:lnTo>
                  <a:pt x="2923" y="2359"/>
                </a:lnTo>
                <a:lnTo>
                  <a:pt x="2939" y="2319"/>
                </a:lnTo>
                <a:lnTo>
                  <a:pt x="2948" y="2279"/>
                </a:lnTo>
                <a:lnTo>
                  <a:pt x="2951" y="2236"/>
                </a:lnTo>
                <a:lnTo>
                  <a:pt x="2951" y="1987"/>
                </a:lnTo>
                <a:lnTo>
                  <a:pt x="2823" y="1987"/>
                </a:lnTo>
                <a:lnTo>
                  <a:pt x="2812" y="1985"/>
                </a:lnTo>
                <a:lnTo>
                  <a:pt x="2803" y="1979"/>
                </a:lnTo>
                <a:lnTo>
                  <a:pt x="2796" y="1971"/>
                </a:lnTo>
                <a:lnTo>
                  <a:pt x="2793" y="1961"/>
                </a:lnTo>
                <a:lnTo>
                  <a:pt x="2792" y="1950"/>
                </a:lnTo>
                <a:lnTo>
                  <a:pt x="2796" y="1939"/>
                </a:lnTo>
                <a:lnTo>
                  <a:pt x="3028" y="1537"/>
                </a:lnTo>
                <a:lnTo>
                  <a:pt x="3036" y="1528"/>
                </a:lnTo>
                <a:lnTo>
                  <a:pt x="3045" y="1523"/>
                </a:lnTo>
                <a:lnTo>
                  <a:pt x="3056" y="1521"/>
                </a:lnTo>
                <a:close/>
                <a:moveTo>
                  <a:pt x="2835" y="555"/>
                </a:moveTo>
                <a:lnTo>
                  <a:pt x="2861" y="558"/>
                </a:lnTo>
                <a:lnTo>
                  <a:pt x="2885" y="567"/>
                </a:lnTo>
                <a:lnTo>
                  <a:pt x="2906" y="580"/>
                </a:lnTo>
                <a:lnTo>
                  <a:pt x="2924" y="598"/>
                </a:lnTo>
                <a:lnTo>
                  <a:pt x="2938" y="620"/>
                </a:lnTo>
                <a:lnTo>
                  <a:pt x="2947" y="644"/>
                </a:lnTo>
                <a:lnTo>
                  <a:pt x="2950" y="670"/>
                </a:lnTo>
                <a:lnTo>
                  <a:pt x="2947" y="696"/>
                </a:lnTo>
                <a:lnTo>
                  <a:pt x="2938" y="719"/>
                </a:lnTo>
                <a:lnTo>
                  <a:pt x="2924" y="740"/>
                </a:lnTo>
                <a:lnTo>
                  <a:pt x="2906" y="758"/>
                </a:lnTo>
                <a:lnTo>
                  <a:pt x="2885" y="771"/>
                </a:lnTo>
                <a:lnTo>
                  <a:pt x="2861" y="781"/>
                </a:lnTo>
                <a:lnTo>
                  <a:pt x="2835" y="784"/>
                </a:lnTo>
                <a:lnTo>
                  <a:pt x="2809" y="781"/>
                </a:lnTo>
                <a:lnTo>
                  <a:pt x="2786" y="771"/>
                </a:lnTo>
                <a:lnTo>
                  <a:pt x="2764" y="758"/>
                </a:lnTo>
                <a:lnTo>
                  <a:pt x="2746" y="740"/>
                </a:lnTo>
                <a:lnTo>
                  <a:pt x="2733" y="719"/>
                </a:lnTo>
                <a:lnTo>
                  <a:pt x="2724" y="696"/>
                </a:lnTo>
                <a:lnTo>
                  <a:pt x="2721" y="670"/>
                </a:lnTo>
                <a:lnTo>
                  <a:pt x="2724" y="644"/>
                </a:lnTo>
                <a:lnTo>
                  <a:pt x="2733" y="620"/>
                </a:lnTo>
                <a:lnTo>
                  <a:pt x="2746" y="598"/>
                </a:lnTo>
                <a:lnTo>
                  <a:pt x="2764" y="580"/>
                </a:lnTo>
                <a:lnTo>
                  <a:pt x="2786" y="567"/>
                </a:lnTo>
                <a:lnTo>
                  <a:pt x="2809" y="558"/>
                </a:lnTo>
                <a:lnTo>
                  <a:pt x="2835" y="555"/>
                </a:lnTo>
                <a:close/>
                <a:moveTo>
                  <a:pt x="1639" y="555"/>
                </a:moveTo>
                <a:lnTo>
                  <a:pt x="1666" y="558"/>
                </a:lnTo>
                <a:lnTo>
                  <a:pt x="1690" y="567"/>
                </a:lnTo>
                <a:lnTo>
                  <a:pt x="1711" y="580"/>
                </a:lnTo>
                <a:lnTo>
                  <a:pt x="1729" y="598"/>
                </a:lnTo>
                <a:lnTo>
                  <a:pt x="1742" y="620"/>
                </a:lnTo>
                <a:lnTo>
                  <a:pt x="1751" y="644"/>
                </a:lnTo>
                <a:lnTo>
                  <a:pt x="1754" y="670"/>
                </a:lnTo>
                <a:lnTo>
                  <a:pt x="1751" y="696"/>
                </a:lnTo>
                <a:lnTo>
                  <a:pt x="1742" y="719"/>
                </a:lnTo>
                <a:lnTo>
                  <a:pt x="1729" y="740"/>
                </a:lnTo>
                <a:lnTo>
                  <a:pt x="1711" y="758"/>
                </a:lnTo>
                <a:lnTo>
                  <a:pt x="1690" y="771"/>
                </a:lnTo>
                <a:lnTo>
                  <a:pt x="1666" y="781"/>
                </a:lnTo>
                <a:lnTo>
                  <a:pt x="1639" y="784"/>
                </a:lnTo>
                <a:lnTo>
                  <a:pt x="1614" y="781"/>
                </a:lnTo>
                <a:lnTo>
                  <a:pt x="1590" y="771"/>
                </a:lnTo>
                <a:lnTo>
                  <a:pt x="1569" y="758"/>
                </a:lnTo>
                <a:lnTo>
                  <a:pt x="1551" y="740"/>
                </a:lnTo>
                <a:lnTo>
                  <a:pt x="1538" y="719"/>
                </a:lnTo>
                <a:lnTo>
                  <a:pt x="1529" y="696"/>
                </a:lnTo>
                <a:lnTo>
                  <a:pt x="1526" y="670"/>
                </a:lnTo>
                <a:lnTo>
                  <a:pt x="1529" y="644"/>
                </a:lnTo>
                <a:lnTo>
                  <a:pt x="1538" y="620"/>
                </a:lnTo>
                <a:lnTo>
                  <a:pt x="1551" y="598"/>
                </a:lnTo>
                <a:lnTo>
                  <a:pt x="1569" y="580"/>
                </a:lnTo>
                <a:lnTo>
                  <a:pt x="1590" y="567"/>
                </a:lnTo>
                <a:lnTo>
                  <a:pt x="1613" y="558"/>
                </a:lnTo>
                <a:lnTo>
                  <a:pt x="1639" y="555"/>
                </a:lnTo>
                <a:close/>
                <a:moveTo>
                  <a:pt x="662" y="534"/>
                </a:moveTo>
                <a:lnTo>
                  <a:pt x="968" y="534"/>
                </a:lnTo>
                <a:lnTo>
                  <a:pt x="968" y="744"/>
                </a:lnTo>
                <a:lnTo>
                  <a:pt x="662" y="744"/>
                </a:lnTo>
                <a:lnTo>
                  <a:pt x="619" y="747"/>
                </a:lnTo>
                <a:lnTo>
                  <a:pt x="578" y="756"/>
                </a:lnTo>
                <a:lnTo>
                  <a:pt x="538" y="771"/>
                </a:lnTo>
                <a:lnTo>
                  <a:pt x="503" y="791"/>
                </a:lnTo>
                <a:lnTo>
                  <a:pt x="470" y="816"/>
                </a:lnTo>
                <a:lnTo>
                  <a:pt x="442" y="845"/>
                </a:lnTo>
                <a:lnTo>
                  <a:pt x="417" y="877"/>
                </a:lnTo>
                <a:lnTo>
                  <a:pt x="397" y="913"/>
                </a:lnTo>
                <a:lnTo>
                  <a:pt x="382" y="952"/>
                </a:lnTo>
                <a:lnTo>
                  <a:pt x="372" y="993"/>
                </a:lnTo>
                <a:lnTo>
                  <a:pt x="369" y="1036"/>
                </a:lnTo>
                <a:lnTo>
                  <a:pt x="369" y="1284"/>
                </a:lnTo>
                <a:lnTo>
                  <a:pt x="497" y="1284"/>
                </a:lnTo>
                <a:lnTo>
                  <a:pt x="508" y="1286"/>
                </a:lnTo>
                <a:lnTo>
                  <a:pt x="517" y="1292"/>
                </a:lnTo>
                <a:lnTo>
                  <a:pt x="524" y="1301"/>
                </a:lnTo>
                <a:lnTo>
                  <a:pt x="528" y="1311"/>
                </a:lnTo>
                <a:lnTo>
                  <a:pt x="528" y="1322"/>
                </a:lnTo>
                <a:lnTo>
                  <a:pt x="524" y="1332"/>
                </a:lnTo>
                <a:lnTo>
                  <a:pt x="292" y="1735"/>
                </a:lnTo>
                <a:lnTo>
                  <a:pt x="284" y="1744"/>
                </a:lnTo>
                <a:lnTo>
                  <a:pt x="275" y="1749"/>
                </a:lnTo>
                <a:lnTo>
                  <a:pt x="265" y="1751"/>
                </a:lnTo>
                <a:lnTo>
                  <a:pt x="254" y="1749"/>
                </a:lnTo>
                <a:lnTo>
                  <a:pt x="245" y="1744"/>
                </a:lnTo>
                <a:lnTo>
                  <a:pt x="236" y="1735"/>
                </a:lnTo>
                <a:lnTo>
                  <a:pt x="4" y="1333"/>
                </a:lnTo>
                <a:lnTo>
                  <a:pt x="0" y="1322"/>
                </a:lnTo>
                <a:lnTo>
                  <a:pt x="1" y="1311"/>
                </a:lnTo>
                <a:lnTo>
                  <a:pt x="4" y="1302"/>
                </a:lnTo>
                <a:lnTo>
                  <a:pt x="11" y="1292"/>
                </a:lnTo>
                <a:lnTo>
                  <a:pt x="20" y="1287"/>
                </a:lnTo>
                <a:lnTo>
                  <a:pt x="31" y="1285"/>
                </a:lnTo>
                <a:lnTo>
                  <a:pt x="159" y="1285"/>
                </a:lnTo>
                <a:lnTo>
                  <a:pt x="159" y="1037"/>
                </a:lnTo>
                <a:lnTo>
                  <a:pt x="162" y="982"/>
                </a:lnTo>
                <a:lnTo>
                  <a:pt x="170" y="929"/>
                </a:lnTo>
                <a:lnTo>
                  <a:pt x="184" y="878"/>
                </a:lnTo>
                <a:lnTo>
                  <a:pt x="203" y="829"/>
                </a:lnTo>
                <a:lnTo>
                  <a:pt x="227" y="784"/>
                </a:lnTo>
                <a:lnTo>
                  <a:pt x="256" y="740"/>
                </a:lnTo>
                <a:lnTo>
                  <a:pt x="289" y="700"/>
                </a:lnTo>
                <a:lnTo>
                  <a:pt x="325" y="664"/>
                </a:lnTo>
                <a:lnTo>
                  <a:pt x="365" y="631"/>
                </a:lnTo>
                <a:lnTo>
                  <a:pt x="409" y="603"/>
                </a:lnTo>
                <a:lnTo>
                  <a:pt x="454" y="578"/>
                </a:lnTo>
                <a:lnTo>
                  <a:pt x="503" y="559"/>
                </a:lnTo>
                <a:lnTo>
                  <a:pt x="555" y="545"/>
                </a:lnTo>
                <a:lnTo>
                  <a:pt x="607" y="537"/>
                </a:lnTo>
                <a:lnTo>
                  <a:pt x="662" y="534"/>
                </a:lnTo>
                <a:close/>
                <a:moveTo>
                  <a:pt x="2226" y="362"/>
                </a:moveTo>
                <a:lnTo>
                  <a:pt x="2222" y="363"/>
                </a:lnTo>
                <a:lnTo>
                  <a:pt x="2218" y="364"/>
                </a:lnTo>
                <a:lnTo>
                  <a:pt x="2216" y="367"/>
                </a:lnTo>
                <a:lnTo>
                  <a:pt x="2214" y="371"/>
                </a:lnTo>
                <a:lnTo>
                  <a:pt x="2213" y="375"/>
                </a:lnTo>
                <a:lnTo>
                  <a:pt x="2213" y="432"/>
                </a:lnTo>
                <a:lnTo>
                  <a:pt x="2188" y="437"/>
                </a:lnTo>
                <a:lnTo>
                  <a:pt x="2165" y="445"/>
                </a:lnTo>
                <a:lnTo>
                  <a:pt x="2145" y="456"/>
                </a:lnTo>
                <a:lnTo>
                  <a:pt x="2126" y="471"/>
                </a:lnTo>
                <a:lnTo>
                  <a:pt x="2110" y="489"/>
                </a:lnTo>
                <a:lnTo>
                  <a:pt x="2099" y="511"/>
                </a:lnTo>
                <a:lnTo>
                  <a:pt x="2092" y="534"/>
                </a:lnTo>
                <a:lnTo>
                  <a:pt x="2090" y="559"/>
                </a:lnTo>
                <a:lnTo>
                  <a:pt x="2091" y="582"/>
                </a:lnTo>
                <a:lnTo>
                  <a:pt x="2095" y="604"/>
                </a:lnTo>
                <a:lnTo>
                  <a:pt x="2102" y="622"/>
                </a:lnTo>
                <a:lnTo>
                  <a:pt x="2112" y="637"/>
                </a:lnTo>
                <a:lnTo>
                  <a:pt x="2124" y="651"/>
                </a:lnTo>
                <a:lnTo>
                  <a:pt x="2145" y="666"/>
                </a:lnTo>
                <a:lnTo>
                  <a:pt x="2169" y="681"/>
                </a:lnTo>
                <a:lnTo>
                  <a:pt x="2199" y="696"/>
                </a:lnTo>
                <a:lnTo>
                  <a:pt x="2235" y="711"/>
                </a:lnTo>
                <a:lnTo>
                  <a:pt x="2253" y="720"/>
                </a:lnTo>
                <a:lnTo>
                  <a:pt x="2268" y="730"/>
                </a:lnTo>
                <a:lnTo>
                  <a:pt x="2278" y="739"/>
                </a:lnTo>
                <a:lnTo>
                  <a:pt x="2285" y="750"/>
                </a:lnTo>
                <a:lnTo>
                  <a:pt x="2289" y="763"/>
                </a:lnTo>
                <a:lnTo>
                  <a:pt x="2290" y="779"/>
                </a:lnTo>
                <a:lnTo>
                  <a:pt x="2289" y="792"/>
                </a:lnTo>
                <a:lnTo>
                  <a:pt x="2285" y="804"/>
                </a:lnTo>
                <a:lnTo>
                  <a:pt x="2278" y="814"/>
                </a:lnTo>
                <a:lnTo>
                  <a:pt x="2269" y="821"/>
                </a:lnTo>
                <a:lnTo>
                  <a:pt x="2257" y="826"/>
                </a:lnTo>
                <a:lnTo>
                  <a:pt x="2243" y="828"/>
                </a:lnTo>
                <a:lnTo>
                  <a:pt x="2226" y="826"/>
                </a:lnTo>
                <a:lnTo>
                  <a:pt x="2211" y="820"/>
                </a:lnTo>
                <a:lnTo>
                  <a:pt x="2198" y="810"/>
                </a:lnTo>
                <a:lnTo>
                  <a:pt x="2190" y="799"/>
                </a:lnTo>
                <a:lnTo>
                  <a:pt x="2185" y="784"/>
                </a:lnTo>
                <a:lnTo>
                  <a:pt x="2182" y="765"/>
                </a:lnTo>
                <a:lnTo>
                  <a:pt x="2180" y="761"/>
                </a:lnTo>
                <a:lnTo>
                  <a:pt x="2178" y="757"/>
                </a:lnTo>
                <a:lnTo>
                  <a:pt x="2175" y="754"/>
                </a:lnTo>
                <a:lnTo>
                  <a:pt x="2171" y="752"/>
                </a:lnTo>
                <a:lnTo>
                  <a:pt x="2167" y="752"/>
                </a:lnTo>
                <a:lnTo>
                  <a:pt x="2090" y="753"/>
                </a:lnTo>
                <a:lnTo>
                  <a:pt x="2082" y="758"/>
                </a:lnTo>
                <a:lnTo>
                  <a:pt x="2077" y="764"/>
                </a:lnTo>
                <a:lnTo>
                  <a:pt x="2075" y="771"/>
                </a:lnTo>
                <a:lnTo>
                  <a:pt x="2078" y="795"/>
                </a:lnTo>
                <a:lnTo>
                  <a:pt x="2083" y="817"/>
                </a:lnTo>
                <a:lnTo>
                  <a:pt x="2091" y="835"/>
                </a:lnTo>
                <a:lnTo>
                  <a:pt x="2101" y="852"/>
                </a:lnTo>
                <a:lnTo>
                  <a:pt x="2115" y="866"/>
                </a:lnTo>
                <a:lnTo>
                  <a:pt x="2136" y="882"/>
                </a:lnTo>
                <a:lnTo>
                  <a:pt x="2160" y="894"/>
                </a:lnTo>
                <a:lnTo>
                  <a:pt x="2186" y="903"/>
                </a:lnTo>
                <a:lnTo>
                  <a:pt x="2214" y="908"/>
                </a:lnTo>
                <a:lnTo>
                  <a:pt x="2214" y="962"/>
                </a:lnTo>
                <a:lnTo>
                  <a:pt x="2215" y="966"/>
                </a:lnTo>
                <a:lnTo>
                  <a:pt x="2216" y="970"/>
                </a:lnTo>
                <a:lnTo>
                  <a:pt x="2219" y="972"/>
                </a:lnTo>
                <a:lnTo>
                  <a:pt x="2223" y="974"/>
                </a:lnTo>
                <a:lnTo>
                  <a:pt x="2227" y="975"/>
                </a:lnTo>
                <a:lnTo>
                  <a:pt x="2273" y="975"/>
                </a:lnTo>
                <a:lnTo>
                  <a:pt x="2277" y="974"/>
                </a:lnTo>
                <a:lnTo>
                  <a:pt x="2281" y="972"/>
                </a:lnTo>
                <a:lnTo>
                  <a:pt x="2284" y="969"/>
                </a:lnTo>
                <a:lnTo>
                  <a:pt x="2285" y="966"/>
                </a:lnTo>
                <a:lnTo>
                  <a:pt x="2286" y="962"/>
                </a:lnTo>
                <a:lnTo>
                  <a:pt x="2286" y="907"/>
                </a:lnTo>
                <a:lnTo>
                  <a:pt x="2309" y="901"/>
                </a:lnTo>
                <a:lnTo>
                  <a:pt x="2330" y="893"/>
                </a:lnTo>
                <a:lnTo>
                  <a:pt x="2348" y="883"/>
                </a:lnTo>
                <a:lnTo>
                  <a:pt x="2364" y="869"/>
                </a:lnTo>
                <a:lnTo>
                  <a:pt x="2379" y="851"/>
                </a:lnTo>
                <a:lnTo>
                  <a:pt x="2390" y="830"/>
                </a:lnTo>
                <a:lnTo>
                  <a:pt x="2397" y="806"/>
                </a:lnTo>
                <a:lnTo>
                  <a:pt x="2399" y="780"/>
                </a:lnTo>
                <a:lnTo>
                  <a:pt x="2397" y="751"/>
                </a:lnTo>
                <a:lnTo>
                  <a:pt x="2390" y="727"/>
                </a:lnTo>
                <a:lnTo>
                  <a:pt x="2379" y="706"/>
                </a:lnTo>
                <a:lnTo>
                  <a:pt x="2364" y="689"/>
                </a:lnTo>
                <a:lnTo>
                  <a:pt x="2344" y="673"/>
                </a:lnTo>
                <a:lnTo>
                  <a:pt x="2319" y="658"/>
                </a:lnTo>
                <a:lnTo>
                  <a:pt x="2288" y="642"/>
                </a:lnTo>
                <a:lnTo>
                  <a:pt x="2254" y="626"/>
                </a:lnTo>
                <a:lnTo>
                  <a:pt x="2234" y="616"/>
                </a:lnTo>
                <a:lnTo>
                  <a:pt x="2220" y="607"/>
                </a:lnTo>
                <a:lnTo>
                  <a:pt x="2210" y="597"/>
                </a:lnTo>
                <a:lnTo>
                  <a:pt x="2203" y="587"/>
                </a:lnTo>
                <a:lnTo>
                  <a:pt x="2200" y="575"/>
                </a:lnTo>
                <a:lnTo>
                  <a:pt x="2198" y="562"/>
                </a:lnTo>
                <a:lnTo>
                  <a:pt x="2199" y="548"/>
                </a:lnTo>
                <a:lnTo>
                  <a:pt x="2203" y="536"/>
                </a:lnTo>
                <a:lnTo>
                  <a:pt x="2209" y="526"/>
                </a:lnTo>
                <a:lnTo>
                  <a:pt x="2218" y="518"/>
                </a:lnTo>
                <a:lnTo>
                  <a:pt x="2229" y="513"/>
                </a:lnTo>
                <a:lnTo>
                  <a:pt x="2243" y="512"/>
                </a:lnTo>
                <a:lnTo>
                  <a:pt x="2257" y="514"/>
                </a:lnTo>
                <a:lnTo>
                  <a:pt x="2269" y="519"/>
                </a:lnTo>
                <a:lnTo>
                  <a:pt x="2278" y="529"/>
                </a:lnTo>
                <a:lnTo>
                  <a:pt x="2285" y="539"/>
                </a:lnTo>
                <a:lnTo>
                  <a:pt x="2289" y="552"/>
                </a:lnTo>
                <a:lnTo>
                  <a:pt x="2291" y="567"/>
                </a:lnTo>
                <a:lnTo>
                  <a:pt x="2292" y="571"/>
                </a:lnTo>
                <a:lnTo>
                  <a:pt x="2296" y="575"/>
                </a:lnTo>
                <a:lnTo>
                  <a:pt x="2299" y="577"/>
                </a:lnTo>
                <a:lnTo>
                  <a:pt x="2303" y="579"/>
                </a:lnTo>
                <a:lnTo>
                  <a:pt x="2307" y="580"/>
                </a:lnTo>
                <a:lnTo>
                  <a:pt x="2384" y="578"/>
                </a:lnTo>
                <a:lnTo>
                  <a:pt x="2388" y="578"/>
                </a:lnTo>
                <a:lnTo>
                  <a:pt x="2391" y="576"/>
                </a:lnTo>
                <a:lnTo>
                  <a:pt x="2395" y="574"/>
                </a:lnTo>
                <a:lnTo>
                  <a:pt x="2397" y="570"/>
                </a:lnTo>
                <a:lnTo>
                  <a:pt x="2398" y="567"/>
                </a:lnTo>
                <a:lnTo>
                  <a:pt x="2399" y="563"/>
                </a:lnTo>
                <a:lnTo>
                  <a:pt x="2396" y="539"/>
                </a:lnTo>
                <a:lnTo>
                  <a:pt x="2389" y="517"/>
                </a:lnTo>
                <a:lnTo>
                  <a:pt x="2379" y="497"/>
                </a:lnTo>
                <a:lnTo>
                  <a:pt x="2366" y="479"/>
                </a:lnTo>
                <a:lnTo>
                  <a:pt x="2350" y="463"/>
                </a:lnTo>
                <a:lnTo>
                  <a:pt x="2331" y="450"/>
                </a:lnTo>
                <a:lnTo>
                  <a:pt x="2310" y="440"/>
                </a:lnTo>
                <a:lnTo>
                  <a:pt x="2285" y="434"/>
                </a:lnTo>
                <a:lnTo>
                  <a:pt x="2285" y="375"/>
                </a:lnTo>
                <a:lnTo>
                  <a:pt x="2285" y="370"/>
                </a:lnTo>
                <a:lnTo>
                  <a:pt x="2283" y="367"/>
                </a:lnTo>
                <a:lnTo>
                  <a:pt x="2280" y="364"/>
                </a:lnTo>
                <a:lnTo>
                  <a:pt x="2276" y="362"/>
                </a:lnTo>
                <a:lnTo>
                  <a:pt x="2272" y="362"/>
                </a:lnTo>
                <a:lnTo>
                  <a:pt x="2226" y="362"/>
                </a:lnTo>
                <a:close/>
                <a:moveTo>
                  <a:pt x="2237" y="259"/>
                </a:moveTo>
                <a:lnTo>
                  <a:pt x="2285" y="262"/>
                </a:lnTo>
                <a:lnTo>
                  <a:pt x="2332" y="270"/>
                </a:lnTo>
                <a:lnTo>
                  <a:pt x="2376" y="283"/>
                </a:lnTo>
                <a:lnTo>
                  <a:pt x="2418" y="301"/>
                </a:lnTo>
                <a:lnTo>
                  <a:pt x="2458" y="323"/>
                </a:lnTo>
                <a:lnTo>
                  <a:pt x="2495" y="349"/>
                </a:lnTo>
                <a:lnTo>
                  <a:pt x="2528" y="379"/>
                </a:lnTo>
                <a:lnTo>
                  <a:pt x="2558" y="412"/>
                </a:lnTo>
                <a:lnTo>
                  <a:pt x="2584" y="450"/>
                </a:lnTo>
                <a:lnTo>
                  <a:pt x="2606" y="489"/>
                </a:lnTo>
                <a:lnTo>
                  <a:pt x="2625" y="531"/>
                </a:lnTo>
                <a:lnTo>
                  <a:pt x="2638" y="575"/>
                </a:lnTo>
                <a:lnTo>
                  <a:pt x="2646" y="622"/>
                </a:lnTo>
                <a:lnTo>
                  <a:pt x="2649" y="670"/>
                </a:lnTo>
                <a:lnTo>
                  <a:pt x="2646" y="717"/>
                </a:lnTo>
                <a:lnTo>
                  <a:pt x="2638" y="763"/>
                </a:lnTo>
                <a:lnTo>
                  <a:pt x="2625" y="808"/>
                </a:lnTo>
                <a:lnTo>
                  <a:pt x="2606" y="850"/>
                </a:lnTo>
                <a:lnTo>
                  <a:pt x="2584" y="890"/>
                </a:lnTo>
                <a:lnTo>
                  <a:pt x="2558" y="926"/>
                </a:lnTo>
                <a:lnTo>
                  <a:pt x="2528" y="960"/>
                </a:lnTo>
                <a:lnTo>
                  <a:pt x="2495" y="990"/>
                </a:lnTo>
                <a:lnTo>
                  <a:pt x="2458" y="1016"/>
                </a:lnTo>
                <a:lnTo>
                  <a:pt x="2418" y="1038"/>
                </a:lnTo>
                <a:lnTo>
                  <a:pt x="2376" y="1056"/>
                </a:lnTo>
                <a:lnTo>
                  <a:pt x="2332" y="1069"/>
                </a:lnTo>
                <a:lnTo>
                  <a:pt x="2285" y="1077"/>
                </a:lnTo>
                <a:lnTo>
                  <a:pt x="2237" y="1080"/>
                </a:lnTo>
                <a:lnTo>
                  <a:pt x="2190" y="1077"/>
                </a:lnTo>
                <a:lnTo>
                  <a:pt x="2144" y="1069"/>
                </a:lnTo>
                <a:lnTo>
                  <a:pt x="2099" y="1056"/>
                </a:lnTo>
                <a:lnTo>
                  <a:pt x="2057" y="1038"/>
                </a:lnTo>
                <a:lnTo>
                  <a:pt x="2018" y="1016"/>
                </a:lnTo>
                <a:lnTo>
                  <a:pt x="1981" y="990"/>
                </a:lnTo>
                <a:lnTo>
                  <a:pt x="1947" y="960"/>
                </a:lnTo>
                <a:lnTo>
                  <a:pt x="1917" y="926"/>
                </a:lnTo>
                <a:lnTo>
                  <a:pt x="1891" y="890"/>
                </a:lnTo>
                <a:lnTo>
                  <a:pt x="1869" y="850"/>
                </a:lnTo>
                <a:lnTo>
                  <a:pt x="1851" y="808"/>
                </a:lnTo>
                <a:lnTo>
                  <a:pt x="1838" y="763"/>
                </a:lnTo>
                <a:lnTo>
                  <a:pt x="1830" y="717"/>
                </a:lnTo>
                <a:lnTo>
                  <a:pt x="1827" y="670"/>
                </a:lnTo>
                <a:lnTo>
                  <a:pt x="1830" y="622"/>
                </a:lnTo>
                <a:lnTo>
                  <a:pt x="1838" y="575"/>
                </a:lnTo>
                <a:lnTo>
                  <a:pt x="1851" y="531"/>
                </a:lnTo>
                <a:lnTo>
                  <a:pt x="1869" y="489"/>
                </a:lnTo>
                <a:lnTo>
                  <a:pt x="1891" y="450"/>
                </a:lnTo>
                <a:lnTo>
                  <a:pt x="1917" y="412"/>
                </a:lnTo>
                <a:lnTo>
                  <a:pt x="1947" y="379"/>
                </a:lnTo>
                <a:lnTo>
                  <a:pt x="1981" y="349"/>
                </a:lnTo>
                <a:lnTo>
                  <a:pt x="2018" y="323"/>
                </a:lnTo>
                <a:lnTo>
                  <a:pt x="2057" y="301"/>
                </a:lnTo>
                <a:lnTo>
                  <a:pt x="2099" y="283"/>
                </a:lnTo>
                <a:lnTo>
                  <a:pt x="2144" y="270"/>
                </a:lnTo>
                <a:lnTo>
                  <a:pt x="2190" y="262"/>
                </a:lnTo>
                <a:lnTo>
                  <a:pt x="2237" y="259"/>
                </a:lnTo>
                <a:close/>
                <a:moveTo>
                  <a:pt x="1536" y="160"/>
                </a:moveTo>
                <a:lnTo>
                  <a:pt x="1538" y="177"/>
                </a:lnTo>
                <a:lnTo>
                  <a:pt x="1539" y="195"/>
                </a:lnTo>
                <a:lnTo>
                  <a:pt x="1536" y="229"/>
                </a:lnTo>
                <a:lnTo>
                  <a:pt x="1527" y="262"/>
                </a:lnTo>
                <a:lnTo>
                  <a:pt x="1513" y="291"/>
                </a:lnTo>
                <a:lnTo>
                  <a:pt x="1494" y="318"/>
                </a:lnTo>
                <a:lnTo>
                  <a:pt x="1471" y="340"/>
                </a:lnTo>
                <a:lnTo>
                  <a:pt x="1445" y="359"/>
                </a:lnTo>
                <a:lnTo>
                  <a:pt x="1415" y="373"/>
                </a:lnTo>
                <a:lnTo>
                  <a:pt x="1383" y="382"/>
                </a:lnTo>
                <a:lnTo>
                  <a:pt x="1349" y="385"/>
                </a:lnTo>
                <a:lnTo>
                  <a:pt x="1332" y="384"/>
                </a:lnTo>
                <a:lnTo>
                  <a:pt x="1315" y="382"/>
                </a:lnTo>
                <a:lnTo>
                  <a:pt x="1315" y="958"/>
                </a:lnTo>
                <a:lnTo>
                  <a:pt x="1332" y="956"/>
                </a:lnTo>
                <a:lnTo>
                  <a:pt x="1349" y="955"/>
                </a:lnTo>
                <a:lnTo>
                  <a:pt x="1383" y="958"/>
                </a:lnTo>
                <a:lnTo>
                  <a:pt x="1415" y="967"/>
                </a:lnTo>
                <a:lnTo>
                  <a:pt x="1445" y="981"/>
                </a:lnTo>
                <a:lnTo>
                  <a:pt x="1471" y="999"/>
                </a:lnTo>
                <a:lnTo>
                  <a:pt x="1494" y="1022"/>
                </a:lnTo>
                <a:lnTo>
                  <a:pt x="1513" y="1048"/>
                </a:lnTo>
                <a:lnTo>
                  <a:pt x="1527" y="1078"/>
                </a:lnTo>
                <a:lnTo>
                  <a:pt x="1536" y="1110"/>
                </a:lnTo>
                <a:lnTo>
                  <a:pt x="1539" y="1145"/>
                </a:lnTo>
                <a:lnTo>
                  <a:pt x="1538" y="1162"/>
                </a:lnTo>
                <a:lnTo>
                  <a:pt x="1536" y="1180"/>
                </a:lnTo>
                <a:lnTo>
                  <a:pt x="2924" y="1180"/>
                </a:lnTo>
                <a:lnTo>
                  <a:pt x="2923" y="1156"/>
                </a:lnTo>
                <a:lnTo>
                  <a:pt x="2927" y="1122"/>
                </a:lnTo>
                <a:lnTo>
                  <a:pt x="2936" y="1089"/>
                </a:lnTo>
                <a:lnTo>
                  <a:pt x="2950" y="1060"/>
                </a:lnTo>
                <a:lnTo>
                  <a:pt x="2968" y="1034"/>
                </a:lnTo>
                <a:lnTo>
                  <a:pt x="2991" y="1011"/>
                </a:lnTo>
                <a:lnTo>
                  <a:pt x="3017" y="992"/>
                </a:lnTo>
                <a:lnTo>
                  <a:pt x="3047" y="978"/>
                </a:lnTo>
                <a:lnTo>
                  <a:pt x="3079" y="970"/>
                </a:lnTo>
                <a:lnTo>
                  <a:pt x="3114" y="967"/>
                </a:lnTo>
                <a:lnTo>
                  <a:pt x="3137" y="968"/>
                </a:lnTo>
                <a:lnTo>
                  <a:pt x="3160" y="973"/>
                </a:lnTo>
                <a:lnTo>
                  <a:pt x="3160" y="389"/>
                </a:lnTo>
                <a:lnTo>
                  <a:pt x="3137" y="394"/>
                </a:lnTo>
                <a:lnTo>
                  <a:pt x="3114" y="396"/>
                </a:lnTo>
                <a:lnTo>
                  <a:pt x="3079" y="392"/>
                </a:lnTo>
                <a:lnTo>
                  <a:pt x="3047" y="384"/>
                </a:lnTo>
                <a:lnTo>
                  <a:pt x="3017" y="370"/>
                </a:lnTo>
                <a:lnTo>
                  <a:pt x="2991" y="351"/>
                </a:lnTo>
                <a:lnTo>
                  <a:pt x="2968" y="329"/>
                </a:lnTo>
                <a:lnTo>
                  <a:pt x="2950" y="302"/>
                </a:lnTo>
                <a:lnTo>
                  <a:pt x="2936" y="273"/>
                </a:lnTo>
                <a:lnTo>
                  <a:pt x="2927" y="240"/>
                </a:lnTo>
                <a:lnTo>
                  <a:pt x="2923" y="206"/>
                </a:lnTo>
                <a:lnTo>
                  <a:pt x="2924" y="183"/>
                </a:lnTo>
                <a:lnTo>
                  <a:pt x="2930" y="160"/>
                </a:lnTo>
                <a:lnTo>
                  <a:pt x="1536" y="160"/>
                </a:lnTo>
                <a:close/>
                <a:moveTo>
                  <a:pt x="1342" y="0"/>
                </a:moveTo>
                <a:lnTo>
                  <a:pt x="3132" y="0"/>
                </a:lnTo>
                <a:lnTo>
                  <a:pt x="3166" y="3"/>
                </a:lnTo>
                <a:lnTo>
                  <a:pt x="3197" y="11"/>
                </a:lnTo>
                <a:lnTo>
                  <a:pt x="3227" y="25"/>
                </a:lnTo>
                <a:lnTo>
                  <a:pt x="3254" y="43"/>
                </a:lnTo>
                <a:lnTo>
                  <a:pt x="3276" y="66"/>
                </a:lnTo>
                <a:lnTo>
                  <a:pt x="3294" y="93"/>
                </a:lnTo>
                <a:lnTo>
                  <a:pt x="3308" y="122"/>
                </a:lnTo>
                <a:lnTo>
                  <a:pt x="3317" y="154"/>
                </a:lnTo>
                <a:lnTo>
                  <a:pt x="3320" y="187"/>
                </a:lnTo>
                <a:lnTo>
                  <a:pt x="3320" y="1152"/>
                </a:lnTo>
                <a:lnTo>
                  <a:pt x="3317" y="1186"/>
                </a:lnTo>
                <a:lnTo>
                  <a:pt x="3308" y="1217"/>
                </a:lnTo>
                <a:lnTo>
                  <a:pt x="3294" y="1246"/>
                </a:lnTo>
                <a:lnTo>
                  <a:pt x="3276" y="1272"/>
                </a:lnTo>
                <a:lnTo>
                  <a:pt x="3254" y="1296"/>
                </a:lnTo>
                <a:lnTo>
                  <a:pt x="3227" y="1314"/>
                </a:lnTo>
                <a:lnTo>
                  <a:pt x="3197" y="1328"/>
                </a:lnTo>
                <a:lnTo>
                  <a:pt x="3166" y="1337"/>
                </a:lnTo>
                <a:lnTo>
                  <a:pt x="3132" y="1340"/>
                </a:lnTo>
                <a:lnTo>
                  <a:pt x="1342" y="1340"/>
                </a:lnTo>
                <a:lnTo>
                  <a:pt x="1309" y="1337"/>
                </a:lnTo>
                <a:lnTo>
                  <a:pt x="1277" y="1328"/>
                </a:lnTo>
                <a:lnTo>
                  <a:pt x="1248" y="1314"/>
                </a:lnTo>
                <a:lnTo>
                  <a:pt x="1222" y="1296"/>
                </a:lnTo>
                <a:lnTo>
                  <a:pt x="1200" y="1272"/>
                </a:lnTo>
                <a:lnTo>
                  <a:pt x="1180" y="1246"/>
                </a:lnTo>
                <a:lnTo>
                  <a:pt x="1167" y="1217"/>
                </a:lnTo>
                <a:lnTo>
                  <a:pt x="1158" y="1186"/>
                </a:lnTo>
                <a:lnTo>
                  <a:pt x="1155" y="1152"/>
                </a:lnTo>
                <a:lnTo>
                  <a:pt x="1155" y="187"/>
                </a:lnTo>
                <a:lnTo>
                  <a:pt x="1158" y="154"/>
                </a:lnTo>
                <a:lnTo>
                  <a:pt x="1167" y="122"/>
                </a:lnTo>
                <a:lnTo>
                  <a:pt x="1180" y="93"/>
                </a:lnTo>
                <a:lnTo>
                  <a:pt x="1200" y="66"/>
                </a:lnTo>
                <a:lnTo>
                  <a:pt x="1222" y="43"/>
                </a:lnTo>
                <a:lnTo>
                  <a:pt x="1248" y="25"/>
                </a:lnTo>
                <a:lnTo>
                  <a:pt x="1277" y="11"/>
                </a:lnTo>
                <a:lnTo>
                  <a:pt x="1309" y="3"/>
                </a:lnTo>
                <a:lnTo>
                  <a:pt x="1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8" name="Freeform 181"/>
          <p:cNvSpPr>
            <a:spLocks noEditPoints="1"/>
          </p:cNvSpPr>
          <p:nvPr/>
        </p:nvSpPr>
        <p:spPr bwMode="auto">
          <a:xfrm>
            <a:off x="10943703" y="4221809"/>
            <a:ext cx="585787" cy="577850"/>
          </a:xfrm>
          <a:custGeom>
            <a:avLst/>
            <a:gdLst>
              <a:gd name="T0" fmla="*/ 1782 w 3320"/>
              <a:gd name="T1" fmla="*/ 2653 h 3273"/>
              <a:gd name="T2" fmla="*/ 1578 w 3320"/>
              <a:gd name="T3" fmla="*/ 2653 h 3273"/>
              <a:gd name="T4" fmla="*/ 485 w 3320"/>
              <a:gd name="T5" fmla="*/ 2489 h 3273"/>
              <a:gd name="T6" fmla="*/ 574 w 3320"/>
              <a:gd name="T7" fmla="*/ 2674 h 3273"/>
              <a:gd name="T8" fmla="*/ 374 w 3320"/>
              <a:gd name="T9" fmla="*/ 2629 h 3273"/>
              <a:gd name="T10" fmla="*/ 1051 w 3320"/>
              <a:gd name="T11" fmla="*/ 2407 h 3273"/>
              <a:gd name="T12" fmla="*/ 887 w 3320"/>
              <a:gd name="T13" fmla="*/ 2635 h 3273"/>
              <a:gd name="T14" fmla="*/ 1115 w 3320"/>
              <a:gd name="T15" fmla="*/ 2798 h 3273"/>
              <a:gd name="T16" fmla="*/ 1279 w 3320"/>
              <a:gd name="T17" fmla="*/ 2571 h 3273"/>
              <a:gd name="T18" fmla="*/ 1083 w 3320"/>
              <a:gd name="T19" fmla="*/ 2193 h 3273"/>
              <a:gd name="T20" fmla="*/ 1451 w 3320"/>
              <a:gd name="T21" fmla="*/ 2422 h 3273"/>
              <a:gd name="T22" fmla="*/ 1403 w 3320"/>
              <a:gd name="T23" fmla="*/ 2860 h 3273"/>
              <a:gd name="T24" fmla="*/ 988 w 3320"/>
              <a:gd name="T25" fmla="*/ 3002 h 3273"/>
              <a:gd name="T26" fmla="*/ 682 w 3320"/>
              <a:gd name="T27" fmla="*/ 2697 h 3273"/>
              <a:gd name="T28" fmla="*/ 825 w 3320"/>
              <a:gd name="T29" fmla="*/ 2282 h 3273"/>
              <a:gd name="T30" fmla="*/ 380 w 3320"/>
              <a:gd name="T31" fmla="*/ 2163 h 3273"/>
              <a:gd name="T32" fmla="*/ 161 w 3320"/>
              <a:gd name="T33" fmla="*/ 2315 h 3273"/>
              <a:gd name="T34" fmla="*/ 372 w 3320"/>
              <a:gd name="T35" fmla="*/ 3012 h 3273"/>
              <a:gd name="T36" fmla="*/ 1813 w 3320"/>
              <a:gd name="T37" fmla="*/ 2968 h 3273"/>
              <a:gd name="T38" fmla="*/ 1982 w 3320"/>
              <a:gd name="T39" fmla="*/ 2327 h 3273"/>
              <a:gd name="T40" fmla="*/ 1768 w 3320"/>
              <a:gd name="T41" fmla="*/ 2139 h 3273"/>
              <a:gd name="T42" fmla="*/ 2120 w 3320"/>
              <a:gd name="T43" fmla="*/ 2000 h 3273"/>
              <a:gd name="T44" fmla="*/ 2098 w 3320"/>
              <a:gd name="T45" fmla="*/ 3229 h 3273"/>
              <a:gd name="T46" fmla="*/ 44 w 3320"/>
              <a:gd name="T47" fmla="*/ 3206 h 3273"/>
              <a:gd name="T48" fmla="*/ 67 w 3320"/>
              <a:gd name="T49" fmla="*/ 1976 h 3273"/>
              <a:gd name="T50" fmla="*/ 3320 w 3320"/>
              <a:gd name="T51" fmla="*/ 1949 h 3273"/>
              <a:gd name="T52" fmla="*/ 3136 w 3320"/>
              <a:gd name="T53" fmla="*/ 2394 h 3273"/>
              <a:gd name="T54" fmla="*/ 2766 w 3320"/>
              <a:gd name="T55" fmla="*/ 2726 h 3273"/>
              <a:gd name="T56" fmla="*/ 2850 w 3320"/>
              <a:gd name="T57" fmla="*/ 2456 h 3273"/>
              <a:gd name="T58" fmla="*/ 2803 w 3320"/>
              <a:gd name="T59" fmla="*/ 1979 h 3273"/>
              <a:gd name="T60" fmla="*/ 2861 w 3320"/>
              <a:gd name="T61" fmla="*/ 558 h 3273"/>
              <a:gd name="T62" fmla="*/ 2906 w 3320"/>
              <a:gd name="T63" fmla="*/ 758 h 3273"/>
              <a:gd name="T64" fmla="*/ 2721 w 3320"/>
              <a:gd name="T65" fmla="*/ 670 h 3273"/>
              <a:gd name="T66" fmla="*/ 1690 w 3320"/>
              <a:gd name="T67" fmla="*/ 567 h 3273"/>
              <a:gd name="T68" fmla="*/ 1690 w 3320"/>
              <a:gd name="T69" fmla="*/ 771 h 3273"/>
              <a:gd name="T70" fmla="*/ 1529 w 3320"/>
              <a:gd name="T71" fmla="*/ 644 h 3273"/>
              <a:gd name="T72" fmla="*/ 662 w 3320"/>
              <a:gd name="T73" fmla="*/ 744 h 3273"/>
              <a:gd name="T74" fmla="*/ 372 w 3320"/>
              <a:gd name="T75" fmla="*/ 993 h 3273"/>
              <a:gd name="T76" fmla="*/ 292 w 3320"/>
              <a:gd name="T77" fmla="*/ 1735 h 3273"/>
              <a:gd name="T78" fmla="*/ 4 w 3320"/>
              <a:gd name="T79" fmla="*/ 1302 h 3273"/>
              <a:gd name="T80" fmla="*/ 227 w 3320"/>
              <a:gd name="T81" fmla="*/ 784 h 3273"/>
              <a:gd name="T82" fmla="*/ 662 w 3320"/>
              <a:gd name="T83" fmla="*/ 534 h 3273"/>
              <a:gd name="T84" fmla="*/ 2042 w 3320"/>
              <a:gd name="T85" fmla="*/ 638 h 3273"/>
              <a:gd name="T86" fmla="*/ 2206 w 3320"/>
              <a:gd name="T87" fmla="*/ 865 h 3273"/>
              <a:gd name="T88" fmla="*/ 2434 w 3320"/>
              <a:gd name="T89" fmla="*/ 702 h 3273"/>
              <a:gd name="T90" fmla="*/ 2270 w 3320"/>
              <a:gd name="T91" fmla="*/ 474 h 3273"/>
              <a:gd name="T92" fmla="*/ 2559 w 3320"/>
              <a:gd name="T93" fmla="*/ 412 h 3273"/>
              <a:gd name="T94" fmla="*/ 2607 w 3320"/>
              <a:gd name="T95" fmla="*/ 850 h 3273"/>
              <a:gd name="T96" fmla="*/ 2238 w 3320"/>
              <a:gd name="T97" fmla="*/ 1080 h 3273"/>
              <a:gd name="T98" fmla="*/ 1869 w 3320"/>
              <a:gd name="T99" fmla="*/ 850 h 3273"/>
              <a:gd name="T100" fmla="*/ 1918 w 3320"/>
              <a:gd name="T101" fmla="*/ 412 h 3273"/>
              <a:gd name="T102" fmla="*/ 1538 w 3320"/>
              <a:gd name="T103" fmla="*/ 177 h 3273"/>
              <a:gd name="T104" fmla="*/ 1349 w 3320"/>
              <a:gd name="T105" fmla="*/ 385 h 3273"/>
              <a:gd name="T106" fmla="*/ 1494 w 3320"/>
              <a:gd name="T107" fmla="*/ 1023 h 3273"/>
              <a:gd name="T108" fmla="*/ 2936 w 3320"/>
              <a:gd name="T109" fmla="*/ 1091 h 3273"/>
              <a:gd name="T110" fmla="*/ 3160 w 3320"/>
              <a:gd name="T111" fmla="*/ 389 h 3273"/>
              <a:gd name="T112" fmla="*/ 2927 w 3320"/>
              <a:gd name="T113" fmla="*/ 240 h 3273"/>
              <a:gd name="T114" fmla="*/ 3254 w 3320"/>
              <a:gd name="T115" fmla="*/ 43 h 3273"/>
              <a:gd name="T116" fmla="*/ 3276 w 3320"/>
              <a:gd name="T117" fmla="*/ 1272 h 3273"/>
              <a:gd name="T118" fmla="*/ 1222 w 3320"/>
              <a:gd name="T119" fmla="*/ 1296 h 3273"/>
              <a:gd name="T120" fmla="*/ 1200 w 3320"/>
              <a:gd name="T121" fmla="*/ 66 h 3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20" h="3273">
                <a:moveTo>
                  <a:pt x="1681" y="2489"/>
                </a:moveTo>
                <a:lnTo>
                  <a:pt x="1707" y="2492"/>
                </a:lnTo>
                <a:lnTo>
                  <a:pt x="1730" y="2500"/>
                </a:lnTo>
                <a:lnTo>
                  <a:pt x="1751" y="2514"/>
                </a:lnTo>
                <a:lnTo>
                  <a:pt x="1769" y="2532"/>
                </a:lnTo>
                <a:lnTo>
                  <a:pt x="1782" y="2553"/>
                </a:lnTo>
                <a:lnTo>
                  <a:pt x="1791" y="2577"/>
                </a:lnTo>
                <a:lnTo>
                  <a:pt x="1794" y="2603"/>
                </a:lnTo>
                <a:lnTo>
                  <a:pt x="1791" y="2629"/>
                </a:lnTo>
                <a:lnTo>
                  <a:pt x="1782" y="2653"/>
                </a:lnTo>
                <a:lnTo>
                  <a:pt x="1769" y="2674"/>
                </a:lnTo>
                <a:lnTo>
                  <a:pt x="1752" y="2692"/>
                </a:lnTo>
                <a:lnTo>
                  <a:pt x="1731" y="2705"/>
                </a:lnTo>
                <a:lnTo>
                  <a:pt x="1707" y="2714"/>
                </a:lnTo>
                <a:lnTo>
                  <a:pt x="1681" y="2717"/>
                </a:lnTo>
                <a:lnTo>
                  <a:pt x="1654" y="2714"/>
                </a:lnTo>
                <a:lnTo>
                  <a:pt x="1630" y="2705"/>
                </a:lnTo>
                <a:lnTo>
                  <a:pt x="1609" y="2692"/>
                </a:lnTo>
                <a:lnTo>
                  <a:pt x="1591" y="2674"/>
                </a:lnTo>
                <a:lnTo>
                  <a:pt x="1578" y="2653"/>
                </a:lnTo>
                <a:lnTo>
                  <a:pt x="1570" y="2629"/>
                </a:lnTo>
                <a:lnTo>
                  <a:pt x="1567" y="2603"/>
                </a:lnTo>
                <a:lnTo>
                  <a:pt x="1570" y="2577"/>
                </a:lnTo>
                <a:lnTo>
                  <a:pt x="1578" y="2553"/>
                </a:lnTo>
                <a:lnTo>
                  <a:pt x="1591" y="2532"/>
                </a:lnTo>
                <a:lnTo>
                  <a:pt x="1609" y="2514"/>
                </a:lnTo>
                <a:lnTo>
                  <a:pt x="1630" y="2500"/>
                </a:lnTo>
                <a:lnTo>
                  <a:pt x="1654" y="2492"/>
                </a:lnTo>
                <a:lnTo>
                  <a:pt x="1681" y="2489"/>
                </a:lnTo>
                <a:close/>
                <a:moveTo>
                  <a:pt x="485" y="2489"/>
                </a:moveTo>
                <a:lnTo>
                  <a:pt x="511" y="2492"/>
                </a:lnTo>
                <a:lnTo>
                  <a:pt x="535" y="2500"/>
                </a:lnTo>
                <a:lnTo>
                  <a:pt x="557" y="2514"/>
                </a:lnTo>
                <a:lnTo>
                  <a:pt x="574" y="2532"/>
                </a:lnTo>
                <a:lnTo>
                  <a:pt x="587" y="2553"/>
                </a:lnTo>
                <a:lnTo>
                  <a:pt x="596" y="2577"/>
                </a:lnTo>
                <a:lnTo>
                  <a:pt x="599" y="2603"/>
                </a:lnTo>
                <a:lnTo>
                  <a:pt x="596" y="2629"/>
                </a:lnTo>
                <a:lnTo>
                  <a:pt x="587" y="2653"/>
                </a:lnTo>
                <a:lnTo>
                  <a:pt x="574" y="2674"/>
                </a:lnTo>
                <a:lnTo>
                  <a:pt x="557" y="2692"/>
                </a:lnTo>
                <a:lnTo>
                  <a:pt x="535" y="2705"/>
                </a:lnTo>
                <a:lnTo>
                  <a:pt x="511" y="2714"/>
                </a:lnTo>
                <a:lnTo>
                  <a:pt x="485" y="2717"/>
                </a:lnTo>
                <a:lnTo>
                  <a:pt x="459" y="2714"/>
                </a:lnTo>
                <a:lnTo>
                  <a:pt x="435" y="2705"/>
                </a:lnTo>
                <a:lnTo>
                  <a:pt x="414" y="2692"/>
                </a:lnTo>
                <a:lnTo>
                  <a:pt x="396" y="2674"/>
                </a:lnTo>
                <a:lnTo>
                  <a:pt x="382" y="2653"/>
                </a:lnTo>
                <a:lnTo>
                  <a:pt x="374" y="2629"/>
                </a:lnTo>
                <a:lnTo>
                  <a:pt x="371" y="2603"/>
                </a:lnTo>
                <a:lnTo>
                  <a:pt x="374" y="2577"/>
                </a:lnTo>
                <a:lnTo>
                  <a:pt x="382" y="2553"/>
                </a:lnTo>
                <a:lnTo>
                  <a:pt x="396" y="2532"/>
                </a:lnTo>
                <a:lnTo>
                  <a:pt x="414" y="2514"/>
                </a:lnTo>
                <a:lnTo>
                  <a:pt x="435" y="2500"/>
                </a:lnTo>
                <a:lnTo>
                  <a:pt x="459" y="2492"/>
                </a:lnTo>
                <a:lnTo>
                  <a:pt x="485" y="2489"/>
                </a:lnTo>
                <a:close/>
                <a:moveTo>
                  <a:pt x="1083" y="2404"/>
                </a:moveTo>
                <a:lnTo>
                  <a:pt x="1051" y="2407"/>
                </a:lnTo>
                <a:lnTo>
                  <a:pt x="1020" y="2414"/>
                </a:lnTo>
                <a:lnTo>
                  <a:pt x="991" y="2426"/>
                </a:lnTo>
                <a:lnTo>
                  <a:pt x="966" y="2443"/>
                </a:lnTo>
                <a:lnTo>
                  <a:pt x="942" y="2462"/>
                </a:lnTo>
                <a:lnTo>
                  <a:pt x="923" y="2485"/>
                </a:lnTo>
                <a:lnTo>
                  <a:pt x="907" y="2512"/>
                </a:lnTo>
                <a:lnTo>
                  <a:pt x="895" y="2541"/>
                </a:lnTo>
                <a:lnTo>
                  <a:pt x="887" y="2571"/>
                </a:lnTo>
                <a:lnTo>
                  <a:pt x="884" y="2603"/>
                </a:lnTo>
                <a:lnTo>
                  <a:pt x="887" y="2635"/>
                </a:lnTo>
                <a:lnTo>
                  <a:pt x="895" y="2665"/>
                </a:lnTo>
                <a:lnTo>
                  <a:pt x="907" y="2694"/>
                </a:lnTo>
                <a:lnTo>
                  <a:pt x="923" y="2720"/>
                </a:lnTo>
                <a:lnTo>
                  <a:pt x="942" y="2743"/>
                </a:lnTo>
                <a:lnTo>
                  <a:pt x="966" y="2763"/>
                </a:lnTo>
                <a:lnTo>
                  <a:pt x="991" y="2779"/>
                </a:lnTo>
                <a:lnTo>
                  <a:pt x="1020" y="2791"/>
                </a:lnTo>
                <a:lnTo>
                  <a:pt x="1051" y="2798"/>
                </a:lnTo>
                <a:lnTo>
                  <a:pt x="1083" y="2801"/>
                </a:lnTo>
                <a:lnTo>
                  <a:pt x="1115" y="2798"/>
                </a:lnTo>
                <a:lnTo>
                  <a:pt x="1145" y="2791"/>
                </a:lnTo>
                <a:lnTo>
                  <a:pt x="1173" y="2779"/>
                </a:lnTo>
                <a:lnTo>
                  <a:pt x="1200" y="2763"/>
                </a:lnTo>
                <a:lnTo>
                  <a:pt x="1223" y="2743"/>
                </a:lnTo>
                <a:lnTo>
                  <a:pt x="1243" y="2720"/>
                </a:lnTo>
                <a:lnTo>
                  <a:pt x="1259" y="2694"/>
                </a:lnTo>
                <a:lnTo>
                  <a:pt x="1271" y="2665"/>
                </a:lnTo>
                <a:lnTo>
                  <a:pt x="1279" y="2635"/>
                </a:lnTo>
                <a:lnTo>
                  <a:pt x="1281" y="2603"/>
                </a:lnTo>
                <a:lnTo>
                  <a:pt x="1279" y="2571"/>
                </a:lnTo>
                <a:lnTo>
                  <a:pt x="1271" y="2540"/>
                </a:lnTo>
                <a:lnTo>
                  <a:pt x="1259" y="2512"/>
                </a:lnTo>
                <a:lnTo>
                  <a:pt x="1243" y="2485"/>
                </a:lnTo>
                <a:lnTo>
                  <a:pt x="1223" y="2462"/>
                </a:lnTo>
                <a:lnTo>
                  <a:pt x="1200" y="2442"/>
                </a:lnTo>
                <a:lnTo>
                  <a:pt x="1173" y="2426"/>
                </a:lnTo>
                <a:lnTo>
                  <a:pt x="1145" y="2414"/>
                </a:lnTo>
                <a:lnTo>
                  <a:pt x="1115" y="2407"/>
                </a:lnTo>
                <a:lnTo>
                  <a:pt x="1083" y="2404"/>
                </a:lnTo>
                <a:close/>
                <a:moveTo>
                  <a:pt x="1083" y="2193"/>
                </a:moveTo>
                <a:lnTo>
                  <a:pt x="1130" y="2195"/>
                </a:lnTo>
                <a:lnTo>
                  <a:pt x="1176" y="2203"/>
                </a:lnTo>
                <a:lnTo>
                  <a:pt x="1222" y="2216"/>
                </a:lnTo>
                <a:lnTo>
                  <a:pt x="1263" y="2234"/>
                </a:lnTo>
                <a:lnTo>
                  <a:pt x="1303" y="2256"/>
                </a:lnTo>
                <a:lnTo>
                  <a:pt x="1339" y="2282"/>
                </a:lnTo>
                <a:lnTo>
                  <a:pt x="1373" y="2312"/>
                </a:lnTo>
                <a:lnTo>
                  <a:pt x="1403" y="2346"/>
                </a:lnTo>
                <a:lnTo>
                  <a:pt x="1429" y="2383"/>
                </a:lnTo>
                <a:lnTo>
                  <a:pt x="1451" y="2422"/>
                </a:lnTo>
                <a:lnTo>
                  <a:pt x="1469" y="2464"/>
                </a:lnTo>
                <a:lnTo>
                  <a:pt x="1482" y="2509"/>
                </a:lnTo>
                <a:lnTo>
                  <a:pt x="1490" y="2555"/>
                </a:lnTo>
                <a:lnTo>
                  <a:pt x="1493" y="2603"/>
                </a:lnTo>
                <a:lnTo>
                  <a:pt x="1490" y="2650"/>
                </a:lnTo>
                <a:lnTo>
                  <a:pt x="1482" y="2697"/>
                </a:lnTo>
                <a:lnTo>
                  <a:pt x="1469" y="2741"/>
                </a:lnTo>
                <a:lnTo>
                  <a:pt x="1451" y="2783"/>
                </a:lnTo>
                <a:lnTo>
                  <a:pt x="1429" y="2823"/>
                </a:lnTo>
                <a:lnTo>
                  <a:pt x="1403" y="2860"/>
                </a:lnTo>
                <a:lnTo>
                  <a:pt x="1373" y="2893"/>
                </a:lnTo>
                <a:lnTo>
                  <a:pt x="1339" y="2923"/>
                </a:lnTo>
                <a:lnTo>
                  <a:pt x="1303" y="2949"/>
                </a:lnTo>
                <a:lnTo>
                  <a:pt x="1263" y="2971"/>
                </a:lnTo>
                <a:lnTo>
                  <a:pt x="1222" y="2989"/>
                </a:lnTo>
                <a:lnTo>
                  <a:pt x="1176" y="3002"/>
                </a:lnTo>
                <a:lnTo>
                  <a:pt x="1130" y="3010"/>
                </a:lnTo>
                <a:lnTo>
                  <a:pt x="1083" y="3013"/>
                </a:lnTo>
                <a:lnTo>
                  <a:pt x="1035" y="3010"/>
                </a:lnTo>
                <a:lnTo>
                  <a:pt x="988" y="3002"/>
                </a:lnTo>
                <a:lnTo>
                  <a:pt x="944" y="2989"/>
                </a:lnTo>
                <a:lnTo>
                  <a:pt x="902" y="2971"/>
                </a:lnTo>
                <a:lnTo>
                  <a:pt x="862" y="2949"/>
                </a:lnTo>
                <a:lnTo>
                  <a:pt x="825" y="2923"/>
                </a:lnTo>
                <a:lnTo>
                  <a:pt x="792" y="2893"/>
                </a:lnTo>
                <a:lnTo>
                  <a:pt x="762" y="2860"/>
                </a:lnTo>
                <a:lnTo>
                  <a:pt x="736" y="2823"/>
                </a:lnTo>
                <a:lnTo>
                  <a:pt x="714" y="2783"/>
                </a:lnTo>
                <a:lnTo>
                  <a:pt x="695" y="2741"/>
                </a:lnTo>
                <a:lnTo>
                  <a:pt x="682" y="2697"/>
                </a:lnTo>
                <a:lnTo>
                  <a:pt x="674" y="2650"/>
                </a:lnTo>
                <a:lnTo>
                  <a:pt x="672" y="2603"/>
                </a:lnTo>
                <a:lnTo>
                  <a:pt x="674" y="2555"/>
                </a:lnTo>
                <a:lnTo>
                  <a:pt x="682" y="2509"/>
                </a:lnTo>
                <a:lnTo>
                  <a:pt x="695" y="2464"/>
                </a:lnTo>
                <a:lnTo>
                  <a:pt x="714" y="2422"/>
                </a:lnTo>
                <a:lnTo>
                  <a:pt x="736" y="2383"/>
                </a:lnTo>
                <a:lnTo>
                  <a:pt x="762" y="2346"/>
                </a:lnTo>
                <a:lnTo>
                  <a:pt x="792" y="2312"/>
                </a:lnTo>
                <a:lnTo>
                  <a:pt x="825" y="2282"/>
                </a:lnTo>
                <a:lnTo>
                  <a:pt x="862" y="2256"/>
                </a:lnTo>
                <a:lnTo>
                  <a:pt x="902" y="2234"/>
                </a:lnTo>
                <a:lnTo>
                  <a:pt x="944" y="2216"/>
                </a:lnTo>
                <a:lnTo>
                  <a:pt x="988" y="2203"/>
                </a:lnTo>
                <a:lnTo>
                  <a:pt x="1035" y="2195"/>
                </a:lnTo>
                <a:lnTo>
                  <a:pt x="1083" y="2193"/>
                </a:lnTo>
                <a:close/>
                <a:moveTo>
                  <a:pt x="380" y="2093"/>
                </a:moveTo>
                <a:lnTo>
                  <a:pt x="383" y="2110"/>
                </a:lnTo>
                <a:lnTo>
                  <a:pt x="383" y="2128"/>
                </a:lnTo>
                <a:lnTo>
                  <a:pt x="380" y="2163"/>
                </a:lnTo>
                <a:lnTo>
                  <a:pt x="372" y="2195"/>
                </a:lnTo>
                <a:lnTo>
                  <a:pt x="358" y="2225"/>
                </a:lnTo>
                <a:lnTo>
                  <a:pt x="339" y="2251"/>
                </a:lnTo>
                <a:lnTo>
                  <a:pt x="316" y="2274"/>
                </a:lnTo>
                <a:lnTo>
                  <a:pt x="290" y="2292"/>
                </a:lnTo>
                <a:lnTo>
                  <a:pt x="261" y="2306"/>
                </a:lnTo>
                <a:lnTo>
                  <a:pt x="228" y="2315"/>
                </a:lnTo>
                <a:lnTo>
                  <a:pt x="194" y="2318"/>
                </a:lnTo>
                <a:lnTo>
                  <a:pt x="177" y="2317"/>
                </a:lnTo>
                <a:lnTo>
                  <a:pt x="161" y="2315"/>
                </a:lnTo>
                <a:lnTo>
                  <a:pt x="161" y="2892"/>
                </a:lnTo>
                <a:lnTo>
                  <a:pt x="177" y="2890"/>
                </a:lnTo>
                <a:lnTo>
                  <a:pt x="194" y="2890"/>
                </a:lnTo>
                <a:lnTo>
                  <a:pt x="228" y="2893"/>
                </a:lnTo>
                <a:lnTo>
                  <a:pt x="261" y="2901"/>
                </a:lnTo>
                <a:lnTo>
                  <a:pt x="290" y="2915"/>
                </a:lnTo>
                <a:lnTo>
                  <a:pt x="316" y="2934"/>
                </a:lnTo>
                <a:lnTo>
                  <a:pt x="339" y="2957"/>
                </a:lnTo>
                <a:lnTo>
                  <a:pt x="358" y="2983"/>
                </a:lnTo>
                <a:lnTo>
                  <a:pt x="372" y="3012"/>
                </a:lnTo>
                <a:lnTo>
                  <a:pt x="380" y="3045"/>
                </a:lnTo>
                <a:lnTo>
                  <a:pt x="383" y="3079"/>
                </a:lnTo>
                <a:lnTo>
                  <a:pt x="383" y="3097"/>
                </a:lnTo>
                <a:lnTo>
                  <a:pt x="380" y="3114"/>
                </a:lnTo>
                <a:lnTo>
                  <a:pt x="1770" y="3114"/>
                </a:lnTo>
                <a:lnTo>
                  <a:pt x="1768" y="3091"/>
                </a:lnTo>
                <a:lnTo>
                  <a:pt x="1771" y="3057"/>
                </a:lnTo>
                <a:lnTo>
                  <a:pt x="1780" y="3025"/>
                </a:lnTo>
                <a:lnTo>
                  <a:pt x="1794" y="2994"/>
                </a:lnTo>
                <a:lnTo>
                  <a:pt x="1813" y="2968"/>
                </a:lnTo>
                <a:lnTo>
                  <a:pt x="1836" y="2945"/>
                </a:lnTo>
                <a:lnTo>
                  <a:pt x="1863" y="2927"/>
                </a:lnTo>
                <a:lnTo>
                  <a:pt x="1892" y="2913"/>
                </a:lnTo>
                <a:lnTo>
                  <a:pt x="1924" y="2904"/>
                </a:lnTo>
                <a:lnTo>
                  <a:pt x="1958" y="2901"/>
                </a:lnTo>
                <a:lnTo>
                  <a:pt x="1983" y="2903"/>
                </a:lnTo>
                <a:lnTo>
                  <a:pt x="2005" y="2907"/>
                </a:lnTo>
                <a:lnTo>
                  <a:pt x="2005" y="2323"/>
                </a:lnTo>
                <a:lnTo>
                  <a:pt x="2005" y="2323"/>
                </a:lnTo>
                <a:lnTo>
                  <a:pt x="1982" y="2327"/>
                </a:lnTo>
                <a:lnTo>
                  <a:pt x="1957" y="2329"/>
                </a:lnTo>
                <a:lnTo>
                  <a:pt x="1923" y="2326"/>
                </a:lnTo>
                <a:lnTo>
                  <a:pt x="1891" y="2317"/>
                </a:lnTo>
                <a:lnTo>
                  <a:pt x="1862" y="2303"/>
                </a:lnTo>
                <a:lnTo>
                  <a:pt x="1836" y="2284"/>
                </a:lnTo>
                <a:lnTo>
                  <a:pt x="1812" y="2262"/>
                </a:lnTo>
                <a:lnTo>
                  <a:pt x="1793" y="2235"/>
                </a:lnTo>
                <a:lnTo>
                  <a:pt x="1779" y="2206"/>
                </a:lnTo>
                <a:lnTo>
                  <a:pt x="1771" y="2174"/>
                </a:lnTo>
                <a:lnTo>
                  <a:pt x="1768" y="2139"/>
                </a:lnTo>
                <a:lnTo>
                  <a:pt x="1769" y="2116"/>
                </a:lnTo>
                <a:lnTo>
                  <a:pt x="1774" y="2093"/>
                </a:lnTo>
                <a:lnTo>
                  <a:pt x="380" y="2093"/>
                </a:lnTo>
                <a:close/>
                <a:moveTo>
                  <a:pt x="188" y="1933"/>
                </a:moveTo>
                <a:lnTo>
                  <a:pt x="1978" y="1933"/>
                </a:lnTo>
                <a:lnTo>
                  <a:pt x="2011" y="1936"/>
                </a:lnTo>
                <a:lnTo>
                  <a:pt x="2043" y="1944"/>
                </a:lnTo>
                <a:lnTo>
                  <a:pt x="2072" y="1958"/>
                </a:lnTo>
                <a:lnTo>
                  <a:pt x="2098" y="1976"/>
                </a:lnTo>
                <a:lnTo>
                  <a:pt x="2120" y="2000"/>
                </a:lnTo>
                <a:lnTo>
                  <a:pt x="2140" y="2026"/>
                </a:lnTo>
                <a:lnTo>
                  <a:pt x="2154" y="2055"/>
                </a:lnTo>
                <a:lnTo>
                  <a:pt x="2162" y="2087"/>
                </a:lnTo>
                <a:lnTo>
                  <a:pt x="2165" y="2120"/>
                </a:lnTo>
                <a:lnTo>
                  <a:pt x="2165" y="3085"/>
                </a:lnTo>
                <a:lnTo>
                  <a:pt x="2162" y="3119"/>
                </a:lnTo>
                <a:lnTo>
                  <a:pt x="2154" y="3150"/>
                </a:lnTo>
                <a:lnTo>
                  <a:pt x="2140" y="3179"/>
                </a:lnTo>
                <a:lnTo>
                  <a:pt x="2120" y="3206"/>
                </a:lnTo>
                <a:lnTo>
                  <a:pt x="2098" y="3229"/>
                </a:lnTo>
                <a:lnTo>
                  <a:pt x="2072" y="3247"/>
                </a:lnTo>
                <a:lnTo>
                  <a:pt x="2043" y="3261"/>
                </a:lnTo>
                <a:lnTo>
                  <a:pt x="2011" y="3270"/>
                </a:lnTo>
                <a:lnTo>
                  <a:pt x="1978" y="3273"/>
                </a:lnTo>
                <a:lnTo>
                  <a:pt x="188" y="3273"/>
                </a:lnTo>
                <a:lnTo>
                  <a:pt x="154" y="3270"/>
                </a:lnTo>
                <a:lnTo>
                  <a:pt x="123" y="3261"/>
                </a:lnTo>
                <a:lnTo>
                  <a:pt x="94" y="3247"/>
                </a:lnTo>
                <a:lnTo>
                  <a:pt x="67" y="3229"/>
                </a:lnTo>
                <a:lnTo>
                  <a:pt x="44" y="3206"/>
                </a:lnTo>
                <a:lnTo>
                  <a:pt x="26" y="3179"/>
                </a:lnTo>
                <a:lnTo>
                  <a:pt x="12" y="3150"/>
                </a:lnTo>
                <a:lnTo>
                  <a:pt x="3" y="3119"/>
                </a:lnTo>
                <a:lnTo>
                  <a:pt x="0" y="3085"/>
                </a:lnTo>
                <a:lnTo>
                  <a:pt x="0" y="2120"/>
                </a:lnTo>
                <a:lnTo>
                  <a:pt x="3" y="2087"/>
                </a:lnTo>
                <a:lnTo>
                  <a:pt x="12" y="2055"/>
                </a:lnTo>
                <a:lnTo>
                  <a:pt x="26" y="2026"/>
                </a:lnTo>
                <a:lnTo>
                  <a:pt x="44" y="2000"/>
                </a:lnTo>
                <a:lnTo>
                  <a:pt x="67" y="1976"/>
                </a:lnTo>
                <a:lnTo>
                  <a:pt x="94" y="1958"/>
                </a:lnTo>
                <a:lnTo>
                  <a:pt x="123" y="1944"/>
                </a:lnTo>
                <a:lnTo>
                  <a:pt x="154" y="1936"/>
                </a:lnTo>
                <a:lnTo>
                  <a:pt x="188" y="1933"/>
                </a:lnTo>
                <a:close/>
                <a:moveTo>
                  <a:pt x="3056" y="1521"/>
                </a:moveTo>
                <a:lnTo>
                  <a:pt x="3066" y="1523"/>
                </a:lnTo>
                <a:lnTo>
                  <a:pt x="3075" y="1528"/>
                </a:lnTo>
                <a:lnTo>
                  <a:pt x="3083" y="1537"/>
                </a:lnTo>
                <a:lnTo>
                  <a:pt x="3316" y="1939"/>
                </a:lnTo>
                <a:lnTo>
                  <a:pt x="3320" y="1949"/>
                </a:lnTo>
                <a:lnTo>
                  <a:pt x="3320" y="1960"/>
                </a:lnTo>
                <a:lnTo>
                  <a:pt x="3316" y="1970"/>
                </a:lnTo>
                <a:lnTo>
                  <a:pt x="3309" y="1978"/>
                </a:lnTo>
                <a:lnTo>
                  <a:pt x="3300" y="1985"/>
                </a:lnTo>
                <a:lnTo>
                  <a:pt x="3289" y="1987"/>
                </a:lnTo>
                <a:lnTo>
                  <a:pt x="3161" y="1987"/>
                </a:lnTo>
                <a:lnTo>
                  <a:pt x="3161" y="2235"/>
                </a:lnTo>
                <a:lnTo>
                  <a:pt x="3158" y="2289"/>
                </a:lnTo>
                <a:lnTo>
                  <a:pt x="3150" y="2343"/>
                </a:lnTo>
                <a:lnTo>
                  <a:pt x="3136" y="2394"/>
                </a:lnTo>
                <a:lnTo>
                  <a:pt x="3117" y="2442"/>
                </a:lnTo>
                <a:lnTo>
                  <a:pt x="3093" y="2488"/>
                </a:lnTo>
                <a:lnTo>
                  <a:pt x="3064" y="2532"/>
                </a:lnTo>
                <a:lnTo>
                  <a:pt x="3031" y="2572"/>
                </a:lnTo>
                <a:lnTo>
                  <a:pt x="2995" y="2608"/>
                </a:lnTo>
                <a:lnTo>
                  <a:pt x="2956" y="2640"/>
                </a:lnTo>
                <a:lnTo>
                  <a:pt x="2912" y="2668"/>
                </a:lnTo>
                <a:lnTo>
                  <a:pt x="2866" y="2693"/>
                </a:lnTo>
                <a:lnTo>
                  <a:pt x="2817" y="2712"/>
                </a:lnTo>
                <a:lnTo>
                  <a:pt x="2766" y="2726"/>
                </a:lnTo>
                <a:lnTo>
                  <a:pt x="2713" y="2735"/>
                </a:lnTo>
                <a:lnTo>
                  <a:pt x="2659" y="2738"/>
                </a:lnTo>
                <a:lnTo>
                  <a:pt x="2352" y="2738"/>
                </a:lnTo>
                <a:lnTo>
                  <a:pt x="2352" y="2528"/>
                </a:lnTo>
                <a:lnTo>
                  <a:pt x="2659" y="2528"/>
                </a:lnTo>
                <a:lnTo>
                  <a:pt x="2702" y="2525"/>
                </a:lnTo>
                <a:lnTo>
                  <a:pt x="2742" y="2516"/>
                </a:lnTo>
                <a:lnTo>
                  <a:pt x="2782" y="2500"/>
                </a:lnTo>
                <a:lnTo>
                  <a:pt x="2818" y="2480"/>
                </a:lnTo>
                <a:lnTo>
                  <a:pt x="2850" y="2456"/>
                </a:lnTo>
                <a:lnTo>
                  <a:pt x="2879" y="2427"/>
                </a:lnTo>
                <a:lnTo>
                  <a:pt x="2903" y="2395"/>
                </a:lnTo>
                <a:lnTo>
                  <a:pt x="2923" y="2359"/>
                </a:lnTo>
                <a:lnTo>
                  <a:pt x="2939" y="2319"/>
                </a:lnTo>
                <a:lnTo>
                  <a:pt x="2948" y="2279"/>
                </a:lnTo>
                <a:lnTo>
                  <a:pt x="2951" y="2236"/>
                </a:lnTo>
                <a:lnTo>
                  <a:pt x="2951" y="1987"/>
                </a:lnTo>
                <a:lnTo>
                  <a:pt x="2823" y="1987"/>
                </a:lnTo>
                <a:lnTo>
                  <a:pt x="2812" y="1985"/>
                </a:lnTo>
                <a:lnTo>
                  <a:pt x="2803" y="1979"/>
                </a:lnTo>
                <a:lnTo>
                  <a:pt x="2796" y="1971"/>
                </a:lnTo>
                <a:lnTo>
                  <a:pt x="2793" y="1961"/>
                </a:lnTo>
                <a:lnTo>
                  <a:pt x="2792" y="1950"/>
                </a:lnTo>
                <a:lnTo>
                  <a:pt x="2796" y="1939"/>
                </a:lnTo>
                <a:lnTo>
                  <a:pt x="3028" y="1537"/>
                </a:lnTo>
                <a:lnTo>
                  <a:pt x="3036" y="1528"/>
                </a:lnTo>
                <a:lnTo>
                  <a:pt x="3045" y="1523"/>
                </a:lnTo>
                <a:lnTo>
                  <a:pt x="3056" y="1521"/>
                </a:lnTo>
                <a:close/>
                <a:moveTo>
                  <a:pt x="2835" y="555"/>
                </a:moveTo>
                <a:lnTo>
                  <a:pt x="2861" y="558"/>
                </a:lnTo>
                <a:lnTo>
                  <a:pt x="2885" y="567"/>
                </a:lnTo>
                <a:lnTo>
                  <a:pt x="2906" y="580"/>
                </a:lnTo>
                <a:lnTo>
                  <a:pt x="2924" y="598"/>
                </a:lnTo>
                <a:lnTo>
                  <a:pt x="2938" y="620"/>
                </a:lnTo>
                <a:lnTo>
                  <a:pt x="2947" y="644"/>
                </a:lnTo>
                <a:lnTo>
                  <a:pt x="2950" y="670"/>
                </a:lnTo>
                <a:lnTo>
                  <a:pt x="2947" y="696"/>
                </a:lnTo>
                <a:lnTo>
                  <a:pt x="2938" y="719"/>
                </a:lnTo>
                <a:lnTo>
                  <a:pt x="2924" y="740"/>
                </a:lnTo>
                <a:lnTo>
                  <a:pt x="2906" y="758"/>
                </a:lnTo>
                <a:lnTo>
                  <a:pt x="2885" y="771"/>
                </a:lnTo>
                <a:lnTo>
                  <a:pt x="2861" y="781"/>
                </a:lnTo>
                <a:lnTo>
                  <a:pt x="2835" y="784"/>
                </a:lnTo>
                <a:lnTo>
                  <a:pt x="2809" y="781"/>
                </a:lnTo>
                <a:lnTo>
                  <a:pt x="2786" y="771"/>
                </a:lnTo>
                <a:lnTo>
                  <a:pt x="2764" y="758"/>
                </a:lnTo>
                <a:lnTo>
                  <a:pt x="2746" y="740"/>
                </a:lnTo>
                <a:lnTo>
                  <a:pt x="2733" y="719"/>
                </a:lnTo>
                <a:lnTo>
                  <a:pt x="2724" y="696"/>
                </a:lnTo>
                <a:lnTo>
                  <a:pt x="2721" y="670"/>
                </a:lnTo>
                <a:lnTo>
                  <a:pt x="2724" y="644"/>
                </a:lnTo>
                <a:lnTo>
                  <a:pt x="2733" y="620"/>
                </a:lnTo>
                <a:lnTo>
                  <a:pt x="2746" y="598"/>
                </a:lnTo>
                <a:lnTo>
                  <a:pt x="2764" y="580"/>
                </a:lnTo>
                <a:lnTo>
                  <a:pt x="2786" y="567"/>
                </a:lnTo>
                <a:lnTo>
                  <a:pt x="2809" y="558"/>
                </a:lnTo>
                <a:lnTo>
                  <a:pt x="2835" y="555"/>
                </a:lnTo>
                <a:close/>
                <a:moveTo>
                  <a:pt x="1639" y="555"/>
                </a:moveTo>
                <a:lnTo>
                  <a:pt x="1666" y="558"/>
                </a:lnTo>
                <a:lnTo>
                  <a:pt x="1690" y="567"/>
                </a:lnTo>
                <a:lnTo>
                  <a:pt x="1711" y="580"/>
                </a:lnTo>
                <a:lnTo>
                  <a:pt x="1729" y="598"/>
                </a:lnTo>
                <a:lnTo>
                  <a:pt x="1742" y="620"/>
                </a:lnTo>
                <a:lnTo>
                  <a:pt x="1751" y="644"/>
                </a:lnTo>
                <a:lnTo>
                  <a:pt x="1754" y="670"/>
                </a:lnTo>
                <a:lnTo>
                  <a:pt x="1751" y="696"/>
                </a:lnTo>
                <a:lnTo>
                  <a:pt x="1742" y="719"/>
                </a:lnTo>
                <a:lnTo>
                  <a:pt x="1729" y="740"/>
                </a:lnTo>
                <a:lnTo>
                  <a:pt x="1711" y="758"/>
                </a:lnTo>
                <a:lnTo>
                  <a:pt x="1690" y="771"/>
                </a:lnTo>
                <a:lnTo>
                  <a:pt x="1666" y="781"/>
                </a:lnTo>
                <a:lnTo>
                  <a:pt x="1639" y="784"/>
                </a:lnTo>
                <a:lnTo>
                  <a:pt x="1613" y="781"/>
                </a:lnTo>
                <a:lnTo>
                  <a:pt x="1590" y="771"/>
                </a:lnTo>
                <a:lnTo>
                  <a:pt x="1569" y="758"/>
                </a:lnTo>
                <a:lnTo>
                  <a:pt x="1551" y="740"/>
                </a:lnTo>
                <a:lnTo>
                  <a:pt x="1538" y="719"/>
                </a:lnTo>
                <a:lnTo>
                  <a:pt x="1529" y="696"/>
                </a:lnTo>
                <a:lnTo>
                  <a:pt x="1526" y="670"/>
                </a:lnTo>
                <a:lnTo>
                  <a:pt x="1529" y="644"/>
                </a:lnTo>
                <a:lnTo>
                  <a:pt x="1538" y="620"/>
                </a:lnTo>
                <a:lnTo>
                  <a:pt x="1551" y="598"/>
                </a:lnTo>
                <a:lnTo>
                  <a:pt x="1569" y="580"/>
                </a:lnTo>
                <a:lnTo>
                  <a:pt x="1590" y="567"/>
                </a:lnTo>
                <a:lnTo>
                  <a:pt x="1613" y="558"/>
                </a:lnTo>
                <a:lnTo>
                  <a:pt x="1639" y="555"/>
                </a:lnTo>
                <a:close/>
                <a:moveTo>
                  <a:pt x="662" y="534"/>
                </a:moveTo>
                <a:lnTo>
                  <a:pt x="968" y="534"/>
                </a:lnTo>
                <a:lnTo>
                  <a:pt x="968" y="744"/>
                </a:lnTo>
                <a:lnTo>
                  <a:pt x="662" y="744"/>
                </a:lnTo>
                <a:lnTo>
                  <a:pt x="619" y="747"/>
                </a:lnTo>
                <a:lnTo>
                  <a:pt x="578" y="756"/>
                </a:lnTo>
                <a:lnTo>
                  <a:pt x="538" y="771"/>
                </a:lnTo>
                <a:lnTo>
                  <a:pt x="503" y="791"/>
                </a:lnTo>
                <a:lnTo>
                  <a:pt x="470" y="816"/>
                </a:lnTo>
                <a:lnTo>
                  <a:pt x="442" y="845"/>
                </a:lnTo>
                <a:lnTo>
                  <a:pt x="417" y="877"/>
                </a:lnTo>
                <a:lnTo>
                  <a:pt x="397" y="913"/>
                </a:lnTo>
                <a:lnTo>
                  <a:pt x="382" y="952"/>
                </a:lnTo>
                <a:lnTo>
                  <a:pt x="372" y="993"/>
                </a:lnTo>
                <a:lnTo>
                  <a:pt x="369" y="1036"/>
                </a:lnTo>
                <a:lnTo>
                  <a:pt x="369" y="1284"/>
                </a:lnTo>
                <a:lnTo>
                  <a:pt x="497" y="1284"/>
                </a:lnTo>
                <a:lnTo>
                  <a:pt x="508" y="1286"/>
                </a:lnTo>
                <a:lnTo>
                  <a:pt x="517" y="1292"/>
                </a:lnTo>
                <a:lnTo>
                  <a:pt x="524" y="1301"/>
                </a:lnTo>
                <a:lnTo>
                  <a:pt x="528" y="1311"/>
                </a:lnTo>
                <a:lnTo>
                  <a:pt x="528" y="1322"/>
                </a:lnTo>
                <a:lnTo>
                  <a:pt x="524" y="1332"/>
                </a:lnTo>
                <a:lnTo>
                  <a:pt x="292" y="1735"/>
                </a:lnTo>
                <a:lnTo>
                  <a:pt x="284" y="1744"/>
                </a:lnTo>
                <a:lnTo>
                  <a:pt x="275" y="1749"/>
                </a:lnTo>
                <a:lnTo>
                  <a:pt x="265" y="1751"/>
                </a:lnTo>
                <a:lnTo>
                  <a:pt x="254" y="1749"/>
                </a:lnTo>
                <a:lnTo>
                  <a:pt x="245" y="1744"/>
                </a:lnTo>
                <a:lnTo>
                  <a:pt x="236" y="1735"/>
                </a:lnTo>
                <a:lnTo>
                  <a:pt x="4" y="1333"/>
                </a:lnTo>
                <a:lnTo>
                  <a:pt x="0" y="1322"/>
                </a:lnTo>
                <a:lnTo>
                  <a:pt x="1" y="1311"/>
                </a:lnTo>
                <a:lnTo>
                  <a:pt x="4" y="1302"/>
                </a:lnTo>
                <a:lnTo>
                  <a:pt x="11" y="1292"/>
                </a:lnTo>
                <a:lnTo>
                  <a:pt x="20" y="1287"/>
                </a:lnTo>
                <a:lnTo>
                  <a:pt x="31" y="1285"/>
                </a:lnTo>
                <a:lnTo>
                  <a:pt x="159" y="1285"/>
                </a:lnTo>
                <a:lnTo>
                  <a:pt x="159" y="1037"/>
                </a:lnTo>
                <a:lnTo>
                  <a:pt x="162" y="982"/>
                </a:lnTo>
                <a:lnTo>
                  <a:pt x="170" y="929"/>
                </a:lnTo>
                <a:lnTo>
                  <a:pt x="184" y="878"/>
                </a:lnTo>
                <a:lnTo>
                  <a:pt x="203" y="829"/>
                </a:lnTo>
                <a:lnTo>
                  <a:pt x="227" y="784"/>
                </a:lnTo>
                <a:lnTo>
                  <a:pt x="256" y="740"/>
                </a:lnTo>
                <a:lnTo>
                  <a:pt x="289" y="700"/>
                </a:lnTo>
                <a:lnTo>
                  <a:pt x="325" y="664"/>
                </a:lnTo>
                <a:lnTo>
                  <a:pt x="365" y="631"/>
                </a:lnTo>
                <a:lnTo>
                  <a:pt x="409" y="603"/>
                </a:lnTo>
                <a:lnTo>
                  <a:pt x="454" y="578"/>
                </a:lnTo>
                <a:lnTo>
                  <a:pt x="503" y="559"/>
                </a:lnTo>
                <a:lnTo>
                  <a:pt x="555" y="545"/>
                </a:lnTo>
                <a:lnTo>
                  <a:pt x="607" y="537"/>
                </a:lnTo>
                <a:lnTo>
                  <a:pt x="662" y="534"/>
                </a:lnTo>
                <a:close/>
                <a:moveTo>
                  <a:pt x="2238" y="471"/>
                </a:moveTo>
                <a:lnTo>
                  <a:pt x="2206" y="474"/>
                </a:lnTo>
                <a:lnTo>
                  <a:pt x="2176" y="481"/>
                </a:lnTo>
                <a:lnTo>
                  <a:pt x="2147" y="493"/>
                </a:lnTo>
                <a:lnTo>
                  <a:pt x="2120" y="510"/>
                </a:lnTo>
                <a:lnTo>
                  <a:pt x="2098" y="529"/>
                </a:lnTo>
                <a:lnTo>
                  <a:pt x="2078" y="552"/>
                </a:lnTo>
                <a:lnTo>
                  <a:pt x="2062" y="578"/>
                </a:lnTo>
                <a:lnTo>
                  <a:pt x="2050" y="607"/>
                </a:lnTo>
                <a:lnTo>
                  <a:pt x="2042" y="638"/>
                </a:lnTo>
                <a:lnTo>
                  <a:pt x="2040" y="670"/>
                </a:lnTo>
                <a:lnTo>
                  <a:pt x="2042" y="702"/>
                </a:lnTo>
                <a:lnTo>
                  <a:pt x="2050" y="732"/>
                </a:lnTo>
                <a:lnTo>
                  <a:pt x="2062" y="760"/>
                </a:lnTo>
                <a:lnTo>
                  <a:pt x="2078" y="787"/>
                </a:lnTo>
                <a:lnTo>
                  <a:pt x="2098" y="810"/>
                </a:lnTo>
                <a:lnTo>
                  <a:pt x="2121" y="830"/>
                </a:lnTo>
                <a:lnTo>
                  <a:pt x="2148" y="846"/>
                </a:lnTo>
                <a:lnTo>
                  <a:pt x="2176" y="858"/>
                </a:lnTo>
                <a:lnTo>
                  <a:pt x="2206" y="865"/>
                </a:lnTo>
                <a:lnTo>
                  <a:pt x="2238" y="868"/>
                </a:lnTo>
                <a:lnTo>
                  <a:pt x="2270" y="865"/>
                </a:lnTo>
                <a:lnTo>
                  <a:pt x="2301" y="858"/>
                </a:lnTo>
                <a:lnTo>
                  <a:pt x="2330" y="846"/>
                </a:lnTo>
                <a:lnTo>
                  <a:pt x="2355" y="830"/>
                </a:lnTo>
                <a:lnTo>
                  <a:pt x="2378" y="810"/>
                </a:lnTo>
                <a:lnTo>
                  <a:pt x="2398" y="787"/>
                </a:lnTo>
                <a:lnTo>
                  <a:pt x="2414" y="760"/>
                </a:lnTo>
                <a:lnTo>
                  <a:pt x="2426" y="732"/>
                </a:lnTo>
                <a:lnTo>
                  <a:pt x="2434" y="702"/>
                </a:lnTo>
                <a:lnTo>
                  <a:pt x="2436" y="670"/>
                </a:lnTo>
                <a:lnTo>
                  <a:pt x="2434" y="638"/>
                </a:lnTo>
                <a:lnTo>
                  <a:pt x="2426" y="607"/>
                </a:lnTo>
                <a:lnTo>
                  <a:pt x="2414" y="578"/>
                </a:lnTo>
                <a:lnTo>
                  <a:pt x="2398" y="552"/>
                </a:lnTo>
                <a:lnTo>
                  <a:pt x="2378" y="529"/>
                </a:lnTo>
                <a:lnTo>
                  <a:pt x="2355" y="509"/>
                </a:lnTo>
                <a:lnTo>
                  <a:pt x="2330" y="493"/>
                </a:lnTo>
                <a:lnTo>
                  <a:pt x="2301" y="481"/>
                </a:lnTo>
                <a:lnTo>
                  <a:pt x="2270" y="474"/>
                </a:lnTo>
                <a:lnTo>
                  <a:pt x="2238" y="471"/>
                </a:lnTo>
                <a:close/>
                <a:moveTo>
                  <a:pt x="2238" y="259"/>
                </a:moveTo>
                <a:lnTo>
                  <a:pt x="2286" y="262"/>
                </a:lnTo>
                <a:lnTo>
                  <a:pt x="2333" y="270"/>
                </a:lnTo>
                <a:lnTo>
                  <a:pt x="2377" y="283"/>
                </a:lnTo>
                <a:lnTo>
                  <a:pt x="2419" y="301"/>
                </a:lnTo>
                <a:lnTo>
                  <a:pt x="2459" y="323"/>
                </a:lnTo>
                <a:lnTo>
                  <a:pt x="2495" y="349"/>
                </a:lnTo>
                <a:lnTo>
                  <a:pt x="2529" y="379"/>
                </a:lnTo>
                <a:lnTo>
                  <a:pt x="2559" y="412"/>
                </a:lnTo>
                <a:lnTo>
                  <a:pt x="2585" y="450"/>
                </a:lnTo>
                <a:lnTo>
                  <a:pt x="2607" y="489"/>
                </a:lnTo>
                <a:lnTo>
                  <a:pt x="2625" y="531"/>
                </a:lnTo>
                <a:lnTo>
                  <a:pt x="2638" y="575"/>
                </a:lnTo>
                <a:lnTo>
                  <a:pt x="2646" y="622"/>
                </a:lnTo>
                <a:lnTo>
                  <a:pt x="2649" y="670"/>
                </a:lnTo>
                <a:lnTo>
                  <a:pt x="2646" y="717"/>
                </a:lnTo>
                <a:lnTo>
                  <a:pt x="2638" y="763"/>
                </a:lnTo>
                <a:lnTo>
                  <a:pt x="2625" y="808"/>
                </a:lnTo>
                <a:lnTo>
                  <a:pt x="2607" y="850"/>
                </a:lnTo>
                <a:lnTo>
                  <a:pt x="2585" y="890"/>
                </a:lnTo>
                <a:lnTo>
                  <a:pt x="2559" y="926"/>
                </a:lnTo>
                <a:lnTo>
                  <a:pt x="2529" y="960"/>
                </a:lnTo>
                <a:lnTo>
                  <a:pt x="2495" y="990"/>
                </a:lnTo>
                <a:lnTo>
                  <a:pt x="2459" y="1016"/>
                </a:lnTo>
                <a:lnTo>
                  <a:pt x="2419" y="1038"/>
                </a:lnTo>
                <a:lnTo>
                  <a:pt x="2377" y="1056"/>
                </a:lnTo>
                <a:lnTo>
                  <a:pt x="2333" y="1069"/>
                </a:lnTo>
                <a:lnTo>
                  <a:pt x="2286" y="1077"/>
                </a:lnTo>
                <a:lnTo>
                  <a:pt x="2238" y="1080"/>
                </a:lnTo>
                <a:lnTo>
                  <a:pt x="2190" y="1077"/>
                </a:lnTo>
                <a:lnTo>
                  <a:pt x="2144" y="1069"/>
                </a:lnTo>
                <a:lnTo>
                  <a:pt x="2099" y="1056"/>
                </a:lnTo>
                <a:lnTo>
                  <a:pt x="2057" y="1038"/>
                </a:lnTo>
                <a:lnTo>
                  <a:pt x="2018" y="1016"/>
                </a:lnTo>
                <a:lnTo>
                  <a:pt x="1982" y="990"/>
                </a:lnTo>
                <a:lnTo>
                  <a:pt x="1947" y="960"/>
                </a:lnTo>
                <a:lnTo>
                  <a:pt x="1918" y="926"/>
                </a:lnTo>
                <a:lnTo>
                  <a:pt x="1891" y="890"/>
                </a:lnTo>
                <a:lnTo>
                  <a:pt x="1869" y="850"/>
                </a:lnTo>
                <a:lnTo>
                  <a:pt x="1852" y="808"/>
                </a:lnTo>
                <a:lnTo>
                  <a:pt x="1839" y="763"/>
                </a:lnTo>
                <a:lnTo>
                  <a:pt x="1831" y="717"/>
                </a:lnTo>
                <a:lnTo>
                  <a:pt x="1828" y="670"/>
                </a:lnTo>
                <a:lnTo>
                  <a:pt x="1831" y="622"/>
                </a:lnTo>
                <a:lnTo>
                  <a:pt x="1839" y="575"/>
                </a:lnTo>
                <a:lnTo>
                  <a:pt x="1852" y="531"/>
                </a:lnTo>
                <a:lnTo>
                  <a:pt x="1869" y="489"/>
                </a:lnTo>
                <a:lnTo>
                  <a:pt x="1891" y="450"/>
                </a:lnTo>
                <a:lnTo>
                  <a:pt x="1918" y="412"/>
                </a:lnTo>
                <a:lnTo>
                  <a:pt x="1947" y="379"/>
                </a:lnTo>
                <a:lnTo>
                  <a:pt x="1982" y="349"/>
                </a:lnTo>
                <a:lnTo>
                  <a:pt x="2018" y="323"/>
                </a:lnTo>
                <a:lnTo>
                  <a:pt x="2057" y="301"/>
                </a:lnTo>
                <a:lnTo>
                  <a:pt x="2099" y="283"/>
                </a:lnTo>
                <a:lnTo>
                  <a:pt x="2144" y="270"/>
                </a:lnTo>
                <a:lnTo>
                  <a:pt x="2190" y="262"/>
                </a:lnTo>
                <a:lnTo>
                  <a:pt x="2238" y="259"/>
                </a:lnTo>
                <a:close/>
                <a:moveTo>
                  <a:pt x="1536" y="160"/>
                </a:moveTo>
                <a:lnTo>
                  <a:pt x="1538" y="177"/>
                </a:lnTo>
                <a:lnTo>
                  <a:pt x="1539" y="195"/>
                </a:lnTo>
                <a:lnTo>
                  <a:pt x="1536" y="229"/>
                </a:lnTo>
                <a:lnTo>
                  <a:pt x="1527" y="262"/>
                </a:lnTo>
                <a:lnTo>
                  <a:pt x="1513" y="291"/>
                </a:lnTo>
                <a:lnTo>
                  <a:pt x="1494" y="318"/>
                </a:lnTo>
                <a:lnTo>
                  <a:pt x="1471" y="340"/>
                </a:lnTo>
                <a:lnTo>
                  <a:pt x="1445" y="359"/>
                </a:lnTo>
                <a:lnTo>
                  <a:pt x="1415" y="373"/>
                </a:lnTo>
                <a:lnTo>
                  <a:pt x="1383" y="382"/>
                </a:lnTo>
                <a:lnTo>
                  <a:pt x="1349" y="385"/>
                </a:lnTo>
                <a:lnTo>
                  <a:pt x="1332" y="384"/>
                </a:lnTo>
                <a:lnTo>
                  <a:pt x="1315" y="382"/>
                </a:lnTo>
                <a:lnTo>
                  <a:pt x="1315" y="959"/>
                </a:lnTo>
                <a:lnTo>
                  <a:pt x="1332" y="957"/>
                </a:lnTo>
                <a:lnTo>
                  <a:pt x="1349" y="956"/>
                </a:lnTo>
                <a:lnTo>
                  <a:pt x="1383" y="960"/>
                </a:lnTo>
                <a:lnTo>
                  <a:pt x="1415" y="968"/>
                </a:lnTo>
                <a:lnTo>
                  <a:pt x="1445" y="982"/>
                </a:lnTo>
                <a:lnTo>
                  <a:pt x="1471" y="1001"/>
                </a:lnTo>
                <a:lnTo>
                  <a:pt x="1494" y="1023"/>
                </a:lnTo>
                <a:lnTo>
                  <a:pt x="1513" y="1050"/>
                </a:lnTo>
                <a:lnTo>
                  <a:pt x="1527" y="1079"/>
                </a:lnTo>
                <a:lnTo>
                  <a:pt x="1536" y="1111"/>
                </a:lnTo>
                <a:lnTo>
                  <a:pt x="1539" y="1146"/>
                </a:lnTo>
                <a:lnTo>
                  <a:pt x="1538" y="1164"/>
                </a:lnTo>
                <a:lnTo>
                  <a:pt x="1536" y="1181"/>
                </a:lnTo>
                <a:lnTo>
                  <a:pt x="2924" y="1181"/>
                </a:lnTo>
                <a:lnTo>
                  <a:pt x="2923" y="1157"/>
                </a:lnTo>
                <a:lnTo>
                  <a:pt x="2927" y="1124"/>
                </a:lnTo>
                <a:lnTo>
                  <a:pt x="2936" y="1091"/>
                </a:lnTo>
                <a:lnTo>
                  <a:pt x="2950" y="1061"/>
                </a:lnTo>
                <a:lnTo>
                  <a:pt x="2968" y="1035"/>
                </a:lnTo>
                <a:lnTo>
                  <a:pt x="2991" y="1012"/>
                </a:lnTo>
                <a:lnTo>
                  <a:pt x="3017" y="994"/>
                </a:lnTo>
                <a:lnTo>
                  <a:pt x="3047" y="980"/>
                </a:lnTo>
                <a:lnTo>
                  <a:pt x="3079" y="971"/>
                </a:lnTo>
                <a:lnTo>
                  <a:pt x="3114" y="968"/>
                </a:lnTo>
                <a:lnTo>
                  <a:pt x="3137" y="969"/>
                </a:lnTo>
                <a:lnTo>
                  <a:pt x="3160" y="974"/>
                </a:lnTo>
                <a:lnTo>
                  <a:pt x="3160" y="389"/>
                </a:lnTo>
                <a:lnTo>
                  <a:pt x="3137" y="394"/>
                </a:lnTo>
                <a:lnTo>
                  <a:pt x="3114" y="396"/>
                </a:lnTo>
                <a:lnTo>
                  <a:pt x="3079" y="392"/>
                </a:lnTo>
                <a:lnTo>
                  <a:pt x="3047" y="384"/>
                </a:lnTo>
                <a:lnTo>
                  <a:pt x="3017" y="370"/>
                </a:lnTo>
                <a:lnTo>
                  <a:pt x="2991" y="351"/>
                </a:lnTo>
                <a:lnTo>
                  <a:pt x="2968" y="329"/>
                </a:lnTo>
                <a:lnTo>
                  <a:pt x="2950" y="302"/>
                </a:lnTo>
                <a:lnTo>
                  <a:pt x="2936" y="273"/>
                </a:lnTo>
                <a:lnTo>
                  <a:pt x="2927" y="240"/>
                </a:lnTo>
                <a:lnTo>
                  <a:pt x="2923" y="206"/>
                </a:lnTo>
                <a:lnTo>
                  <a:pt x="2924" y="183"/>
                </a:lnTo>
                <a:lnTo>
                  <a:pt x="2930" y="160"/>
                </a:lnTo>
                <a:lnTo>
                  <a:pt x="1536" y="160"/>
                </a:lnTo>
                <a:close/>
                <a:moveTo>
                  <a:pt x="1342" y="0"/>
                </a:moveTo>
                <a:lnTo>
                  <a:pt x="3132" y="0"/>
                </a:lnTo>
                <a:lnTo>
                  <a:pt x="3166" y="3"/>
                </a:lnTo>
                <a:lnTo>
                  <a:pt x="3197" y="11"/>
                </a:lnTo>
                <a:lnTo>
                  <a:pt x="3227" y="25"/>
                </a:lnTo>
                <a:lnTo>
                  <a:pt x="3254" y="43"/>
                </a:lnTo>
                <a:lnTo>
                  <a:pt x="3276" y="66"/>
                </a:lnTo>
                <a:lnTo>
                  <a:pt x="3294" y="93"/>
                </a:lnTo>
                <a:lnTo>
                  <a:pt x="3308" y="122"/>
                </a:lnTo>
                <a:lnTo>
                  <a:pt x="3317" y="154"/>
                </a:lnTo>
                <a:lnTo>
                  <a:pt x="3320" y="187"/>
                </a:lnTo>
                <a:lnTo>
                  <a:pt x="3320" y="1152"/>
                </a:lnTo>
                <a:lnTo>
                  <a:pt x="3317" y="1186"/>
                </a:lnTo>
                <a:lnTo>
                  <a:pt x="3308" y="1217"/>
                </a:lnTo>
                <a:lnTo>
                  <a:pt x="3294" y="1246"/>
                </a:lnTo>
                <a:lnTo>
                  <a:pt x="3276" y="1272"/>
                </a:lnTo>
                <a:lnTo>
                  <a:pt x="3254" y="1296"/>
                </a:lnTo>
                <a:lnTo>
                  <a:pt x="3227" y="1314"/>
                </a:lnTo>
                <a:lnTo>
                  <a:pt x="3197" y="1328"/>
                </a:lnTo>
                <a:lnTo>
                  <a:pt x="3166" y="1337"/>
                </a:lnTo>
                <a:lnTo>
                  <a:pt x="3132" y="1340"/>
                </a:lnTo>
                <a:lnTo>
                  <a:pt x="1342" y="1340"/>
                </a:lnTo>
                <a:lnTo>
                  <a:pt x="1309" y="1337"/>
                </a:lnTo>
                <a:lnTo>
                  <a:pt x="1277" y="1328"/>
                </a:lnTo>
                <a:lnTo>
                  <a:pt x="1248" y="1314"/>
                </a:lnTo>
                <a:lnTo>
                  <a:pt x="1222" y="1296"/>
                </a:lnTo>
                <a:lnTo>
                  <a:pt x="1200" y="1272"/>
                </a:lnTo>
                <a:lnTo>
                  <a:pt x="1180" y="1246"/>
                </a:lnTo>
                <a:lnTo>
                  <a:pt x="1167" y="1217"/>
                </a:lnTo>
                <a:lnTo>
                  <a:pt x="1158" y="1186"/>
                </a:lnTo>
                <a:lnTo>
                  <a:pt x="1155" y="1152"/>
                </a:lnTo>
                <a:lnTo>
                  <a:pt x="1155" y="187"/>
                </a:lnTo>
                <a:lnTo>
                  <a:pt x="1158" y="154"/>
                </a:lnTo>
                <a:lnTo>
                  <a:pt x="1167" y="122"/>
                </a:lnTo>
                <a:lnTo>
                  <a:pt x="1180" y="93"/>
                </a:lnTo>
                <a:lnTo>
                  <a:pt x="1200" y="66"/>
                </a:lnTo>
                <a:lnTo>
                  <a:pt x="1222" y="43"/>
                </a:lnTo>
                <a:lnTo>
                  <a:pt x="1248" y="25"/>
                </a:lnTo>
                <a:lnTo>
                  <a:pt x="1277" y="11"/>
                </a:lnTo>
                <a:lnTo>
                  <a:pt x="1309" y="3"/>
                </a:lnTo>
                <a:lnTo>
                  <a:pt x="13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2" name="Freeform 186"/>
          <p:cNvSpPr>
            <a:spLocks noEditPoints="1"/>
          </p:cNvSpPr>
          <p:nvPr/>
        </p:nvSpPr>
        <p:spPr bwMode="auto">
          <a:xfrm>
            <a:off x="678664" y="2671763"/>
            <a:ext cx="534987" cy="587375"/>
          </a:xfrm>
          <a:custGeom>
            <a:avLst/>
            <a:gdLst>
              <a:gd name="T0" fmla="*/ 1150 w 3032"/>
              <a:gd name="T1" fmla="*/ 3314 h 3329"/>
              <a:gd name="T2" fmla="*/ 942 w 3032"/>
              <a:gd name="T3" fmla="*/ 3300 h 3329"/>
              <a:gd name="T4" fmla="*/ 2444 w 3032"/>
              <a:gd name="T5" fmla="*/ 2981 h 3329"/>
              <a:gd name="T6" fmla="*/ 2356 w 3032"/>
              <a:gd name="T7" fmla="*/ 3173 h 3329"/>
              <a:gd name="T8" fmla="*/ 1552 w 3032"/>
              <a:gd name="T9" fmla="*/ 3236 h 3329"/>
              <a:gd name="T10" fmla="*/ 2456 w 3032"/>
              <a:gd name="T11" fmla="*/ 1553 h 3329"/>
              <a:gd name="T12" fmla="*/ 2510 w 3032"/>
              <a:gd name="T13" fmla="*/ 1704 h 3329"/>
              <a:gd name="T14" fmla="*/ 2409 w 3032"/>
              <a:gd name="T15" fmla="*/ 1825 h 3329"/>
              <a:gd name="T16" fmla="*/ 2251 w 3032"/>
              <a:gd name="T17" fmla="*/ 1798 h 3329"/>
              <a:gd name="T18" fmla="*/ 2198 w 3032"/>
              <a:gd name="T19" fmla="*/ 1646 h 3329"/>
              <a:gd name="T20" fmla="*/ 2298 w 3032"/>
              <a:gd name="T21" fmla="*/ 1526 h 3329"/>
              <a:gd name="T22" fmla="*/ 759 w 3032"/>
              <a:gd name="T23" fmla="*/ 1538 h 3329"/>
              <a:gd name="T24" fmla="*/ 837 w 3032"/>
              <a:gd name="T25" fmla="*/ 1676 h 3329"/>
              <a:gd name="T26" fmla="*/ 759 w 3032"/>
              <a:gd name="T27" fmla="*/ 1813 h 3329"/>
              <a:gd name="T28" fmla="*/ 598 w 3032"/>
              <a:gd name="T29" fmla="*/ 1813 h 3329"/>
              <a:gd name="T30" fmla="*/ 519 w 3032"/>
              <a:gd name="T31" fmla="*/ 1676 h 3329"/>
              <a:gd name="T32" fmla="*/ 598 w 3032"/>
              <a:gd name="T33" fmla="*/ 1538 h 3329"/>
              <a:gd name="T34" fmla="*/ 1369 w 3032"/>
              <a:gd name="T35" fmla="*/ 1418 h 3329"/>
              <a:gd name="T36" fmla="*/ 1663 w 3032"/>
              <a:gd name="T37" fmla="*/ 1935 h 3329"/>
              <a:gd name="T38" fmla="*/ 1575 w 3032"/>
              <a:gd name="T39" fmla="*/ 1102 h 3329"/>
              <a:gd name="T40" fmla="*/ 1882 w 3032"/>
              <a:gd name="T41" fmla="*/ 1230 h 3329"/>
              <a:gd name="T42" fmla="*/ 2065 w 3032"/>
              <a:gd name="T43" fmla="*/ 1505 h 3329"/>
              <a:gd name="T44" fmla="*/ 2065 w 3032"/>
              <a:gd name="T45" fmla="*/ 1847 h 3329"/>
              <a:gd name="T46" fmla="*/ 1882 w 3032"/>
              <a:gd name="T47" fmla="*/ 2121 h 3329"/>
              <a:gd name="T48" fmla="*/ 1575 w 3032"/>
              <a:gd name="T49" fmla="*/ 2249 h 3329"/>
              <a:gd name="T50" fmla="*/ 1242 w 3032"/>
              <a:gd name="T51" fmla="*/ 2183 h 3329"/>
              <a:gd name="T52" fmla="*/ 1010 w 3032"/>
              <a:gd name="T53" fmla="*/ 1950 h 3329"/>
              <a:gd name="T54" fmla="*/ 943 w 3032"/>
              <a:gd name="T55" fmla="*/ 1617 h 3329"/>
              <a:gd name="T56" fmla="*/ 1073 w 3032"/>
              <a:gd name="T57" fmla="*/ 1308 h 3329"/>
              <a:gd name="T58" fmla="*/ 1345 w 3032"/>
              <a:gd name="T59" fmla="*/ 1124 h 3329"/>
              <a:gd name="T60" fmla="*/ 538 w 3032"/>
              <a:gd name="T61" fmla="*/ 1006 h 3329"/>
              <a:gd name="T62" fmla="*/ 446 w 3032"/>
              <a:gd name="T63" fmla="*/ 1207 h 3329"/>
              <a:gd name="T64" fmla="*/ 248 w 3032"/>
              <a:gd name="T65" fmla="*/ 1272 h 3329"/>
              <a:gd name="T66" fmla="*/ 348 w 3032"/>
              <a:gd name="T67" fmla="*/ 2085 h 3329"/>
              <a:gd name="T68" fmla="*/ 513 w 3032"/>
              <a:gd name="T69" fmla="*/ 2229 h 3329"/>
              <a:gd name="T70" fmla="*/ 2479 w 3032"/>
              <a:gd name="T71" fmla="*/ 2390 h 3329"/>
              <a:gd name="T72" fmla="*/ 2542 w 3032"/>
              <a:gd name="T73" fmla="*/ 2181 h 3329"/>
              <a:gd name="T74" fmla="*/ 2742 w 3032"/>
              <a:gd name="T75" fmla="*/ 2090 h 3329"/>
              <a:gd name="T76" fmla="*/ 2703 w 3032"/>
              <a:gd name="T77" fmla="*/ 1286 h 3329"/>
              <a:gd name="T78" fmla="*/ 2519 w 3032"/>
              <a:gd name="T79" fmla="*/ 1168 h 3329"/>
              <a:gd name="T80" fmla="*/ 2485 w 3032"/>
              <a:gd name="T81" fmla="*/ 957 h 3329"/>
              <a:gd name="T82" fmla="*/ 2881 w 3032"/>
              <a:gd name="T83" fmla="*/ 757 h 3329"/>
              <a:gd name="T84" fmla="*/ 3021 w 3032"/>
              <a:gd name="T85" fmla="*/ 920 h 3329"/>
              <a:gd name="T86" fmla="*/ 3008 w 3032"/>
              <a:gd name="T87" fmla="*/ 2463 h 3329"/>
              <a:gd name="T88" fmla="*/ 2845 w 3032"/>
              <a:gd name="T89" fmla="*/ 2604 h 3329"/>
              <a:gd name="T90" fmla="*/ 152 w 3032"/>
              <a:gd name="T91" fmla="*/ 2591 h 3329"/>
              <a:gd name="T92" fmla="*/ 11 w 3032"/>
              <a:gd name="T93" fmla="*/ 2427 h 3329"/>
              <a:gd name="T94" fmla="*/ 24 w 3032"/>
              <a:gd name="T95" fmla="*/ 884 h 3329"/>
              <a:gd name="T96" fmla="*/ 187 w 3032"/>
              <a:gd name="T97" fmla="*/ 744 h 3329"/>
              <a:gd name="T98" fmla="*/ 565 w 3032"/>
              <a:gd name="T99" fmla="*/ 537 h 3329"/>
              <a:gd name="T100" fmla="*/ 630 w 3032"/>
              <a:gd name="T101" fmla="*/ 196 h 3329"/>
              <a:gd name="T102" fmla="*/ 828 w 3032"/>
              <a:gd name="T103" fmla="*/ 105 h 3329"/>
              <a:gd name="T104" fmla="*/ 2102 w 3032"/>
              <a:gd name="T105" fmla="*/ 54 h 3329"/>
              <a:gd name="T106" fmla="*/ 1813 w 3032"/>
              <a:gd name="T107" fmla="*/ 34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32" h="3329">
                <a:moveTo>
                  <a:pt x="439" y="2810"/>
                </a:moveTo>
                <a:lnTo>
                  <a:pt x="1686" y="2810"/>
                </a:lnTo>
                <a:lnTo>
                  <a:pt x="1242" y="3255"/>
                </a:lnTo>
                <a:lnTo>
                  <a:pt x="1214" y="3279"/>
                </a:lnTo>
                <a:lnTo>
                  <a:pt x="1183" y="3300"/>
                </a:lnTo>
                <a:lnTo>
                  <a:pt x="1150" y="3314"/>
                </a:lnTo>
                <a:lnTo>
                  <a:pt x="1116" y="3324"/>
                </a:lnTo>
                <a:lnTo>
                  <a:pt x="1081" y="3329"/>
                </a:lnTo>
                <a:lnTo>
                  <a:pt x="1045" y="3329"/>
                </a:lnTo>
                <a:lnTo>
                  <a:pt x="1010" y="3324"/>
                </a:lnTo>
                <a:lnTo>
                  <a:pt x="976" y="3314"/>
                </a:lnTo>
                <a:lnTo>
                  <a:pt x="942" y="3300"/>
                </a:lnTo>
                <a:lnTo>
                  <a:pt x="911" y="3279"/>
                </a:lnTo>
                <a:lnTo>
                  <a:pt x="883" y="3255"/>
                </a:lnTo>
                <a:lnTo>
                  <a:pt x="439" y="2810"/>
                </a:lnTo>
                <a:close/>
                <a:moveTo>
                  <a:pt x="1977" y="2809"/>
                </a:moveTo>
                <a:lnTo>
                  <a:pt x="2444" y="2809"/>
                </a:lnTo>
                <a:lnTo>
                  <a:pt x="2444" y="2981"/>
                </a:lnTo>
                <a:lnTo>
                  <a:pt x="2441" y="3019"/>
                </a:lnTo>
                <a:lnTo>
                  <a:pt x="2433" y="3055"/>
                </a:lnTo>
                <a:lnTo>
                  <a:pt x="2420" y="3088"/>
                </a:lnTo>
                <a:lnTo>
                  <a:pt x="2402" y="3119"/>
                </a:lnTo>
                <a:lnTo>
                  <a:pt x="2381" y="3149"/>
                </a:lnTo>
                <a:lnTo>
                  <a:pt x="2356" y="3173"/>
                </a:lnTo>
                <a:lnTo>
                  <a:pt x="2328" y="3195"/>
                </a:lnTo>
                <a:lnTo>
                  <a:pt x="2296" y="3213"/>
                </a:lnTo>
                <a:lnTo>
                  <a:pt x="2262" y="3226"/>
                </a:lnTo>
                <a:lnTo>
                  <a:pt x="2227" y="3233"/>
                </a:lnTo>
                <a:lnTo>
                  <a:pt x="2189" y="3236"/>
                </a:lnTo>
                <a:lnTo>
                  <a:pt x="1552" y="3236"/>
                </a:lnTo>
                <a:lnTo>
                  <a:pt x="1977" y="2809"/>
                </a:lnTo>
                <a:close/>
                <a:moveTo>
                  <a:pt x="2354" y="1516"/>
                </a:moveTo>
                <a:lnTo>
                  <a:pt x="2382" y="1519"/>
                </a:lnTo>
                <a:lnTo>
                  <a:pt x="2409" y="1526"/>
                </a:lnTo>
                <a:lnTo>
                  <a:pt x="2434" y="1538"/>
                </a:lnTo>
                <a:lnTo>
                  <a:pt x="2456" y="1553"/>
                </a:lnTo>
                <a:lnTo>
                  <a:pt x="2476" y="1572"/>
                </a:lnTo>
                <a:lnTo>
                  <a:pt x="2491" y="1595"/>
                </a:lnTo>
                <a:lnTo>
                  <a:pt x="2503" y="1620"/>
                </a:lnTo>
                <a:lnTo>
                  <a:pt x="2510" y="1646"/>
                </a:lnTo>
                <a:lnTo>
                  <a:pt x="2513" y="1676"/>
                </a:lnTo>
                <a:lnTo>
                  <a:pt x="2510" y="1704"/>
                </a:lnTo>
                <a:lnTo>
                  <a:pt x="2503" y="1731"/>
                </a:lnTo>
                <a:lnTo>
                  <a:pt x="2491" y="1757"/>
                </a:lnTo>
                <a:lnTo>
                  <a:pt x="2476" y="1779"/>
                </a:lnTo>
                <a:lnTo>
                  <a:pt x="2457" y="1798"/>
                </a:lnTo>
                <a:lnTo>
                  <a:pt x="2435" y="1813"/>
                </a:lnTo>
                <a:lnTo>
                  <a:pt x="2409" y="1825"/>
                </a:lnTo>
                <a:lnTo>
                  <a:pt x="2382" y="1832"/>
                </a:lnTo>
                <a:lnTo>
                  <a:pt x="2354" y="1835"/>
                </a:lnTo>
                <a:lnTo>
                  <a:pt x="2326" y="1832"/>
                </a:lnTo>
                <a:lnTo>
                  <a:pt x="2298" y="1825"/>
                </a:lnTo>
                <a:lnTo>
                  <a:pt x="2273" y="1813"/>
                </a:lnTo>
                <a:lnTo>
                  <a:pt x="2251" y="1798"/>
                </a:lnTo>
                <a:lnTo>
                  <a:pt x="2232" y="1779"/>
                </a:lnTo>
                <a:lnTo>
                  <a:pt x="2217" y="1757"/>
                </a:lnTo>
                <a:lnTo>
                  <a:pt x="2205" y="1731"/>
                </a:lnTo>
                <a:lnTo>
                  <a:pt x="2198" y="1704"/>
                </a:lnTo>
                <a:lnTo>
                  <a:pt x="2195" y="1676"/>
                </a:lnTo>
                <a:lnTo>
                  <a:pt x="2198" y="1646"/>
                </a:lnTo>
                <a:lnTo>
                  <a:pt x="2205" y="1620"/>
                </a:lnTo>
                <a:lnTo>
                  <a:pt x="2217" y="1595"/>
                </a:lnTo>
                <a:lnTo>
                  <a:pt x="2232" y="1572"/>
                </a:lnTo>
                <a:lnTo>
                  <a:pt x="2251" y="1553"/>
                </a:lnTo>
                <a:lnTo>
                  <a:pt x="2273" y="1538"/>
                </a:lnTo>
                <a:lnTo>
                  <a:pt x="2298" y="1526"/>
                </a:lnTo>
                <a:lnTo>
                  <a:pt x="2326" y="1519"/>
                </a:lnTo>
                <a:lnTo>
                  <a:pt x="2354" y="1516"/>
                </a:lnTo>
                <a:close/>
                <a:moveTo>
                  <a:pt x="678" y="1516"/>
                </a:moveTo>
                <a:lnTo>
                  <a:pt x="707" y="1519"/>
                </a:lnTo>
                <a:lnTo>
                  <a:pt x="735" y="1526"/>
                </a:lnTo>
                <a:lnTo>
                  <a:pt x="759" y="1538"/>
                </a:lnTo>
                <a:lnTo>
                  <a:pt x="781" y="1553"/>
                </a:lnTo>
                <a:lnTo>
                  <a:pt x="800" y="1572"/>
                </a:lnTo>
                <a:lnTo>
                  <a:pt x="816" y="1595"/>
                </a:lnTo>
                <a:lnTo>
                  <a:pt x="828" y="1620"/>
                </a:lnTo>
                <a:lnTo>
                  <a:pt x="835" y="1646"/>
                </a:lnTo>
                <a:lnTo>
                  <a:pt x="837" y="1676"/>
                </a:lnTo>
                <a:lnTo>
                  <a:pt x="835" y="1704"/>
                </a:lnTo>
                <a:lnTo>
                  <a:pt x="827" y="1731"/>
                </a:lnTo>
                <a:lnTo>
                  <a:pt x="816" y="1757"/>
                </a:lnTo>
                <a:lnTo>
                  <a:pt x="800" y="1779"/>
                </a:lnTo>
                <a:lnTo>
                  <a:pt x="781" y="1798"/>
                </a:lnTo>
                <a:lnTo>
                  <a:pt x="759" y="1813"/>
                </a:lnTo>
                <a:lnTo>
                  <a:pt x="735" y="1825"/>
                </a:lnTo>
                <a:lnTo>
                  <a:pt x="707" y="1832"/>
                </a:lnTo>
                <a:lnTo>
                  <a:pt x="678" y="1835"/>
                </a:lnTo>
                <a:lnTo>
                  <a:pt x="650" y="1832"/>
                </a:lnTo>
                <a:lnTo>
                  <a:pt x="623" y="1825"/>
                </a:lnTo>
                <a:lnTo>
                  <a:pt x="598" y="1813"/>
                </a:lnTo>
                <a:lnTo>
                  <a:pt x="576" y="1798"/>
                </a:lnTo>
                <a:lnTo>
                  <a:pt x="557" y="1779"/>
                </a:lnTo>
                <a:lnTo>
                  <a:pt x="541" y="1757"/>
                </a:lnTo>
                <a:lnTo>
                  <a:pt x="529" y="1731"/>
                </a:lnTo>
                <a:lnTo>
                  <a:pt x="522" y="1704"/>
                </a:lnTo>
                <a:lnTo>
                  <a:pt x="519" y="1676"/>
                </a:lnTo>
                <a:lnTo>
                  <a:pt x="522" y="1646"/>
                </a:lnTo>
                <a:lnTo>
                  <a:pt x="529" y="1620"/>
                </a:lnTo>
                <a:lnTo>
                  <a:pt x="541" y="1595"/>
                </a:lnTo>
                <a:lnTo>
                  <a:pt x="557" y="1572"/>
                </a:lnTo>
                <a:lnTo>
                  <a:pt x="576" y="1553"/>
                </a:lnTo>
                <a:lnTo>
                  <a:pt x="598" y="1538"/>
                </a:lnTo>
                <a:lnTo>
                  <a:pt x="623" y="1526"/>
                </a:lnTo>
                <a:lnTo>
                  <a:pt x="650" y="1519"/>
                </a:lnTo>
                <a:lnTo>
                  <a:pt x="678" y="1516"/>
                </a:lnTo>
                <a:close/>
                <a:moveTo>
                  <a:pt x="1663" y="1417"/>
                </a:moveTo>
                <a:lnTo>
                  <a:pt x="1515" y="1564"/>
                </a:lnTo>
                <a:lnTo>
                  <a:pt x="1369" y="1418"/>
                </a:lnTo>
                <a:lnTo>
                  <a:pt x="1258" y="1529"/>
                </a:lnTo>
                <a:lnTo>
                  <a:pt x="1405" y="1677"/>
                </a:lnTo>
                <a:lnTo>
                  <a:pt x="1258" y="1823"/>
                </a:lnTo>
                <a:lnTo>
                  <a:pt x="1369" y="1936"/>
                </a:lnTo>
                <a:lnTo>
                  <a:pt x="1515" y="1787"/>
                </a:lnTo>
                <a:lnTo>
                  <a:pt x="1663" y="1935"/>
                </a:lnTo>
                <a:lnTo>
                  <a:pt x="1775" y="1823"/>
                </a:lnTo>
                <a:lnTo>
                  <a:pt x="1627" y="1676"/>
                </a:lnTo>
                <a:lnTo>
                  <a:pt x="1775" y="1528"/>
                </a:lnTo>
                <a:lnTo>
                  <a:pt x="1663" y="1417"/>
                </a:lnTo>
                <a:close/>
                <a:moveTo>
                  <a:pt x="1515" y="1099"/>
                </a:moveTo>
                <a:lnTo>
                  <a:pt x="1575" y="1102"/>
                </a:lnTo>
                <a:lnTo>
                  <a:pt x="1632" y="1110"/>
                </a:lnTo>
                <a:lnTo>
                  <a:pt x="1687" y="1124"/>
                </a:lnTo>
                <a:lnTo>
                  <a:pt x="1739" y="1143"/>
                </a:lnTo>
                <a:lnTo>
                  <a:pt x="1790" y="1169"/>
                </a:lnTo>
                <a:lnTo>
                  <a:pt x="1837" y="1197"/>
                </a:lnTo>
                <a:lnTo>
                  <a:pt x="1882" y="1230"/>
                </a:lnTo>
                <a:lnTo>
                  <a:pt x="1923" y="1268"/>
                </a:lnTo>
                <a:lnTo>
                  <a:pt x="1960" y="1308"/>
                </a:lnTo>
                <a:lnTo>
                  <a:pt x="1993" y="1353"/>
                </a:lnTo>
                <a:lnTo>
                  <a:pt x="2022" y="1400"/>
                </a:lnTo>
                <a:lnTo>
                  <a:pt x="2046" y="1451"/>
                </a:lnTo>
                <a:lnTo>
                  <a:pt x="2065" y="1505"/>
                </a:lnTo>
                <a:lnTo>
                  <a:pt x="2080" y="1559"/>
                </a:lnTo>
                <a:lnTo>
                  <a:pt x="2089" y="1617"/>
                </a:lnTo>
                <a:lnTo>
                  <a:pt x="2092" y="1676"/>
                </a:lnTo>
                <a:lnTo>
                  <a:pt x="2089" y="1734"/>
                </a:lnTo>
                <a:lnTo>
                  <a:pt x="2080" y="1792"/>
                </a:lnTo>
                <a:lnTo>
                  <a:pt x="2065" y="1847"/>
                </a:lnTo>
                <a:lnTo>
                  <a:pt x="2046" y="1900"/>
                </a:lnTo>
                <a:lnTo>
                  <a:pt x="2022" y="1950"/>
                </a:lnTo>
                <a:lnTo>
                  <a:pt x="1993" y="1997"/>
                </a:lnTo>
                <a:lnTo>
                  <a:pt x="1960" y="2042"/>
                </a:lnTo>
                <a:lnTo>
                  <a:pt x="1923" y="2083"/>
                </a:lnTo>
                <a:lnTo>
                  <a:pt x="1882" y="2121"/>
                </a:lnTo>
                <a:lnTo>
                  <a:pt x="1837" y="2154"/>
                </a:lnTo>
                <a:lnTo>
                  <a:pt x="1790" y="2183"/>
                </a:lnTo>
                <a:lnTo>
                  <a:pt x="1739" y="2207"/>
                </a:lnTo>
                <a:lnTo>
                  <a:pt x="1687" y="2227"/>
                </a:lnTo>
                <a:lnTo>
                  <a:pt x="1632" y="2241"/>
                </a:lnTo>
                <a:lnTo>
                  <a:pt x="1575" y="2249"/>
                </a:lnTo>
                <a:lnTo>
                  <a:pt x="1515" y="2252"/>
                </a:lnTo>
                <a:lnTo>
                  <a:pt x="1457" y="2249"/>
                </a:lnTo>
                <a:lnTo>
                  <a:pt x="1400" y="2241"/>
                </a:lnTo>
                <a:lnTo>
                  <a:pt x="1345" y="2227"/>
                </a:lnTo>
                <a:lnTo>
                  <a:pt x="1293" y="2207"/>
                </a:lnTo>
                <a:lnTo>
                  <a:pt x="1242" y="2183"/>
                </a:lnTo>
                <a:lnTo>
                  <a:pt x="1195" y="2154"/>
                </a:lnTo>
                <a:lnTo>
                  <a:pt x="1150" y="2121"/>
                </a:lnTo>
                <a:lnTo>
                  <a:pt x="1110" y="2083"/>
                </a:lnTo>
                <a:lnTo>
                  <a:pt x="1073" y="2042"/>
                </a:lnTo>
                <a:lnTo>
                  <a:pt x="1039" y="1997"/>
                </a:lnTo>
                <a:lnTo>
                  <a:pt x="1010" y="1950"/>
                </a:lnTo>
                <a:lnTo>
                  <a:pt x="986" y="1900"/>
                </a:lnTo>
                <a:lnTo>
                  <a:pt x="967" y="1847"/>
                </a:lnTo>
                <a:lnTo>
                  <a:pt x="952" y="1792"/>
                </a:lnTo>
                <a:lnTo>
                  <a:pt x="943" y="1734"/>
                </a:lnTo>
                <a:lnTo>
                  <a:pt x="940" y="1676"/>
                </a:lnTo>
                <a:lnTo>
                  <a:pt x="943" y="1617"/>
                </a:lnTo>
                <a:lnTo>
                  <a:pt x="952" y="1559"/>
                </a:lnTo>
                <a:lnTo>
                  <a:pt x="967" y="1505"/>
                </a:lnTo>
                <a:lnTo>
                  <a:pt x="986" y="1451"/>
                </a:lnTo>
                <a:lnTo>
                  <a:pt x="1010" y="1400"/>
                </a:lnTo>
                <a:lnTo>
                  <a:pt x="1039" y="1353"/>
                </a:lnTo>
                <a:lnTo>
                  <a:pt x="1073" y="1308"/>
                </a:lnTo>
                <a:lnTo>
                  <a:pt x="1110" y="1268"/>
                </a:lnTo>
                <a:lnTo>
                  <a:pt x="1150" y="1230"/>
                </a:lnTo>
                <a:lnTo>
                  <a:pt x="1195" y="1197"/>
                </a:lnTo>
                <a:lnTo>
                  <a:pt x="1242" y="1169"/>
                </a:lnTo>
                <a:lnTo>
                  <a:pt x="1293" y="1143"/>
                </a:lnTo>
                <a:lnTo>
                  <a:pt x="1345" y="1124"/>
                </a:lnTo>
                <a:lnTo>
                  <a:pt x="1400" y="1110"/>
                </a:lnTo>
                <a:lnTo>
                  <a:pt x="1457" y="1102"/>
                </a:lnTo>
                <a:lnTo>
                  <a:pt x="1515" y="1099"/>
                </a:lnTo>
                <a:close/>
                <a:moveTo>
                  <a:pt x="533" y="957"/>
                </a:moveTo>
                <a:lnTo>
                  <a:pt x="536" y="981"/>
                </a:lnTo>
                <a:lnTo>
                  <a:pt x="538" y="1006"/>
                </a:lnTo>
                <a:lnTo>
                  <a:pt x="535" y="1045"/>
                </a:lnTo>
                <a:lnTo>
                  <a:pt x="526" y="1083"/>
                </a:lnTo>
                <a:lnTo>
                  <a:pt x="513" y="1118"/>
                </a:lnTo>
                <a:lnTo>
                  <a:pt x="494" y="1151"/>
                </a:lnTo>
                <a:lnTo>
                  <a:pt x="472" y="1181"/>
                </a:lnTo>
                <a:lnTo>
                  <a:pt x="446" y="1207"/>
                </a:lnTo>
                <a:lnTo>
                  <a:pt x="417" y="1229"/>
                </a:lnTo>
                <a:lnTo>
                  <a:pt x="383" y="1248"/>
                </a:lnTo>
                <a:lnTo>
                  <a:pt x="348" y="1261"/>
                </a:lnTo>
                <a:lnTo>
                  <a:pt x="311" y="1270"/>
                </a:lnTo>
                <a:lnTo>
                  <a:pt x="271" y="1273"/>
                </a:lnTo>
                <a:lnTo>
                  <a:pt x="248" y="1272"/>
                </a:lnTo>
                <a:lnTo>
                  <a:pt x="225" y="1269"/>
                </a:lnTo>
                <a:lnTo>
                  <a:pt x="225" y="2078"/>
                </a:lnTo>
                <a:lnTo>
                  <a:pt x="248" y="2075"/>
                </a:lnTo>
                <a:lnTo>
                  <a:pt x="271" y="2074"/>
                </a:lnTo>
                <a:lnTo>
                  <a:pt x="311" y="2077"/>
                </a:lnTo>
                <a:lnTo>
                  <a:pt x="348" y="2085"/>
                </a:lnTo>
                <a:lnTo>
                  <a:pt x="383" y="2100"/>
                </a:lnTo>
                <a:lnTo>
                  <a:pt x="417" y="2118"/>
                </a:lnTo>
                <a:lnTo>
                  <a:pt x="446" y="2140"/>
                </a:lnTo>
                <a:lnTo>
                  <a:pt x="472" y="2166"/>
                </a:lnTo>
                <a:lnTo>
                  <a:pt x="494" y="2196"/>
                </a:lnTo>
                <a:lnTo>
                  <a:pt x="513" y="2229"/>
                </a:lnTo>
                <a:lnTo>
                  <a:pt x="527" y="2264"/>
                </a:lnTo>
                <a:lnTo>
                  <a:pt x="535" y="2302"/>
                </a:lnTo>
                <a:lnTo>
                  <a:pt x="538" y="2341"/>
                </a:lnTo>
                <a:lnTo>
                  <a:pt x="537" y="2366"/>
                </a:lnTo>
                <a:lnTo>
                  <a:pt x="533" y="2390"/>
                </a:lnTo>
                <a:lnTo>
                  <a:pt x="2479" y="2390"/>
                </a:lnTo>
                <a:lnTo>
                  <a:pt x="2477" y="2357"/>
                </a:lnTo>
                <a:lnTo>
                  <a:pt x="2479" y="2317"/>
                </a:lnTo>
                <a:lnTo>
                  <a:pt x="2488" y="2280"/>
                </a:lnTo>
                <a:lnTo>
                  <a:pt x="2501" y="2244"/>
                </a:lnTo>
                <a:lnTo>
                  <a:pt x="2519" y="2211"/>
                </a:lnTo>
                <a:lnTo>
                  <a:pt x="2542" y="2181"/>
                </a:lnTo>
                <a:lnTo>
                  <a:pt x="2568" y="2155"/>
                </a:lnTo>
                <a:lnTo>
                  <a:pt x="2598" y="2133"/>
                </a:lnTo>
                <a:lnTo>
                  <a:pt x="2630" y="2115"/>
                </a:lnTo>
                <a:lnTo>
                  <a:pt x="2666" y="2102"/>
                </a:lnTo>
                <a:lnTo>
                  <a:pt x="2703" y="2093"/>
                </a:lnTo>
                <a:lnTo>
                  <a:pt x="2742" y="2090"/>
                </a:lnTo>
                <a:lnTo>
                  <a:pt x="2776" y="2092"/>
                </a:lnTo>
                <a:lnTo>
                  <a:pt x="2808" y="2099"/>
                </a:lnTo>
                <a:lnTo>
                  <a:pt x="2808" y="1281"/>
                </a:lnTo>
                <a:lnTo>
                  <a:pt x="2776" y="1287"/>
                </a:lnTo>
                <a:lnTo>
                  <a:pt x="2742" y="1289"/>
                </a:lnTo>
                <a:lnTo>
                  <a:pt x="2703" y="1286"/>
                </a:lnTo>
                <a:lnTo>
                  <a:pt x="2666" y="1277"/>
                </a:lnTo>
                <a:lnTo>
                  <a:pt x="2630" y="1264"/>
                </a:lnTo>
                <a:lnTo>
                  <a:pt x="2597" y="1246"/>
                </a:lnTo>
                <a:lnTo>
                  <a:pt x="2568" y="1223"/>
                </a:lnTo>
                <a:lnTo>
                  <a:pt x="2542" y="1197"/>
                </a:lnTo>
                <a:lnTo>
                  <a:pt x="2519" y="1168"/>
                </a:lnTo>
                <a:lnTo>
                  <a:pt x="2501" y="1134"/>
                </a:lnTo>
                <a:lnTo>
                  <a:pt x="2488" y="1099"/>
                </a:lnTo>
                <a:lnTo>
                  <a:pt x="2479" y="1061"/>
                </a:lnTo>
                <a:lnTo>
                  <a:pt x="2477" y="1022"/>
                </a:lnTo>
                <a:lnTo>
                  <a:pt x="2479" y="990"/>
                </a:lnTo>
                <a:lnTo>
                  <a:pt x="2485" y="957"/>
                </a:lnTo>
                <a:lnTo>
                  <a:pt x="533" y="957"/>
                </a:lnTo>
                <a:close/>
                <a:moveTo>
                  <a:pt x="263" y="732"/>
                </a:moveTo>
                <a:lnTo>
                  <a:pt x="2770" y="732"/>
                </a:lnTo>
                <a:lnTo>
                  <a:pt x="2809" y="735"/>
                </a:lnTo>
                <a:lnTo>
                  <a:pt x="2845" y="744"/>
                </a:lnTo>
                <a:lnTo>
                  <a:pt x="2881" y="757"/>
                </a:lnTo>
                <a:lnTo>
                  <a:pt x="2913" y="775"/>
                </a:lnTo>
                <a:lnTo>
                  <a:pt x="2942" y="796"/>
                </a:lnTo>
                <a:lnTo>
                  <a:pt x="2967" y="823"/>
                </a:lnTo>
                <a:lnTo>
                  <a:pt x="2990" y="852"/>
                </a:lnTo>
                <a:lnTo>
                  <a:pt x="3008" y="884"/>
                </a:lnTo>
                <a:lnTo>
                  <a:pt x="3021" y="920"/>
                </a:lnTo>
                <a:lnTo>
                  <a:pt x="3030" y="957"/>
                </a:lnTo>
                <a:lnTo>
                  <a:pt x="3032" y="996"/>
                </a:lnTo>
                <a:lnTo>
                  <a:pt x="3032" y="2351"/>
                </a:lnTo>
                <a:lnTo>
                  <a:pt x="3030" y="2391"/>
                </a:lnTo>
                <a:lnTo>
                  <a:pt x="3021" y="2427"/>
                </a:lnTo>
                <a:lnTo>
                  <a:pt x="3008" y="2463"/>
                </a:lnTo>
                <a:lnTo>
                  <a:pt x="2990" y="2495"/>
                </a:lnTo>
                <a:lnTo>
                  <a:pt x="2967" y="2524"/>
                </a:lnTo>
                <a:lnTo>
                  <a:pt x="2942" y="2551"/>
                </a:lnTo>
                <a:lnTo>
                  <a:pt x="2913" y="2573"/>
                </a:lnTo>
                <a:lnTo>
                  <a:pt x="2881" y="2591"/>
                </a:lnTo>
                <a:lnTo>
                  <a:pt x="2845" y="2604"/>
                </a:lnTo>
                <a:lnTo>
                  <a:pt x="2808" y="2613"/>
                </a:lnTo>
                <a:lnTo>
                  <a:pt x="2770" y="2616"/>
                </a:lnTo>
                <a:lnTo>
                  <a:pt x="263" y="2616"/>
                </a:lnTo>
                <a:lnTo>
                  <a:pt x="224" y="2613"/>
                </a:lnTo>
                <a:lnTo>
                  <a:pt x="187" y="2604"/>
                </a:lnTo>
                <a:lnTo>
                  <a:pt x="152" y="2591"/>
                </a:lnTo>
                <a:lnTo>
                  <a:pt x="120" y="2573"/>
                </a:lnTo>
                <a:lnTo>
                  <a:pt x="91" y="2551"/>
                </a:lnTo>
                <a:lnTo>
                  <a:pt x="65" y="2524"/>
                </a:lnTo>
                <a:lnTo>
                  <a:pt x="42" y="2495"/>
                </a:lnTo>
                <a:lnTo>
                  <a:pt x="24" y="2463"/>
                </a:lnTo>
                <a:lnTo>
                  <a:pt x="11" y="2427"/>
                </a:lnTo>
                <a:lnTo>
                  <a:pt x="3" y="2391"/>
                </a:lnTo>
                <a:lnTo>
                  <a:pt x="0" y="2351"/>
                </a:lnTo>
                <a:lnTo>
                  <a:pt x="0" y="996"/>
                </a:lnTo>
                <a:lnTo>
                  <a:pt x="3" y="957"/>
                </a:lnTo>
                <a:lnTo>
                  <a:pt x="11" y="920"/>
                </a:lnTo>
                <a:lnTo>
                  <a:pt x="24" y="884"/>
                </a:lnTo>
                <a:lnTo>
                  <a:pt x="42" y="852"/>
                </a:lnTo>
                <a:lnTo>
                  <a:pt x="65" y="823"/>
                </a:lnTo>
                <a:lnTo>
                  <a:pt x="91" y="796"/>
                </a:lnTo>
                <a:lnTo>
                  <a:pt x="120" y="775"/>
                </a:lnTo>
                <a:lnTo>
                  <a:pt x="152" y="757"/>
                </a:lnTo>
                <a:lnTo>
                  <a:pt x="187" y="744"/>
                </a:lnTo>
                <a:lnTo>
                  <a:pt x="224" y="735"/>
                </a:lnTo>
                <a:lnTo>
                  <a:pt x="263" y="732"/>
                </a:lnTo>
                <a:close/>
                <a:moveTo>
                  <a:pt x="828" y="105"/>
                </a:moveTo>
                <a:lnTo>
                  <a:pt x="1487" y="105"/>
                </a:lnTo>
                <a:lnTo>
                  <a:pt x="1057" y="537"/>
                </a:lnTo>
                <a:lnTo>
                  <a:pt x="565" y="537"/>
                </a:lnTo>
                <a:lnTo>
                  <a:pt x="565" y="369"/>
                </a:lnTo>
                <a:lnTo>
                  <a:pt x="568" y="330"/>
                </a:lnTo>
                <a:lnTo>
                  <a:pt x="576" y="293"/>
                </a:lnTo>
                <a:lnTo>
                  <a:pt x="589" y="258"/>
                </a:lnTo>
                <a:lnTo>
                  <a:pt x="607" y="226"/>
                </a:lnTo>
                <a:lnTo>
                  <a:pt x="630" y="196"/>
                </a:lnTo>
                <a:lnTo>
                  <a:pt x="656" y="170"/>
                </a:lnTo>
                <a:lnTo>
                  <a:pt x="685" y="148"/>
                </a:lnTo>
                <a:lnTo>
                  <a:pt x="717" y="130"/>
                </a:lnTo>
                <a:lnTo>
                  <a:pt x="753" y="116"/>
                </a:lnTo>
                <a:lnTo>
                  <a:pt x="789" y="108"/>
                </a:lnTo>
                <a:lnTo>
                  <a:pt x="828" y="105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4"/>
                </a:lnTo>
                <a:lnTo>
                  <a:pt x="2128" y="77"/>
                </a:lnTo>
                <a:lnTo>
                  <a:pt x="2588" y="537"/>
                </a:lnTo>
                <a:lnTo>
                  <a:pt x="1298" y="537"/>
                </a:lnTo>
                <a:lnTo>
                  <a:pt x="1757" y="77"/>
                </a:lnTo>
                <a:lnTo>
                  <a:pt x="1784" y="54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3" name="Freeform 191"/>
          <p:cNvSpPr>
            <a:spLocks noEditPoints="1"/>
          </p:cNvSpPr>
          <p:nvPr/>
        </p:nvSpPr>
        <p:spPr bwMode="auto">
          <a:xfrm>
            <a:off x="664376" y="3445627"/>
            <a:ext cx="563563" cy="585788"/>
          </a:xfrm>
          <a:custGeom>
            <a:avLst/>
            <a:gdLst>
              <a:gd name="T0" fmla="*/ 2371 w 3199"/>
              <a:gd name="T1" fmla="*/ 3130 h 3321"/>
              <a:gd name="T2" fmla="*/ 1704 w 3199"/>
              <a:gd name="T3" fmla="*/ 3317 h 3321"/>
              <a:gd name="T4" fmla="*/ 1007 w 3199"/>
              <a:gd name="T5" fmla="*/ 3211 h 3321"/>
              <a:gd name="T6" fmla="*/ 437 w 3199"/>
              <a:gd name="T7" fmla="*/ 2844 h 3321"/>
              <a:gd name="T8" fmla="*/ 2628 w 3199"/>
              <a:gd name="T9" fmla="*/ 1575 h 3321"/>
              <a:gd name="T10" fmla="*/ 2612 w 3199"/>
              <a:gd name="T11" fmla="*/ 1769 h 3321"/>
              <a:gd name="T12" fmla="*/ 2425 w 3199"/>
              <a:gd name="T13" fmla="*/ 1818 h 3321"/>
              <a:gd name="T14" fmla="*/ 2315 w 3199"/>
              <a:gd name="T15" fmla="*/ 1660 h 3321"/>
              <a:gd name="T16" fmla="*/ 2425 w 3199"/>
              <a:gd name="T17" fmla="*/ 1503 h 3321"/>
              <a:gd name="T18" fmla="*/ 825 w 3199"/>
              <a:gd name="T19" fmla="*/ 1532 h 3321"/>
              <a:gd name="T20" fmla="*/ 874 w 3199"/>
              <a:gd name="T21" fmla="*/ 1719 h 3321"/>
              <a:gd name="T22" fmla="*/ 716 w 3199"/>
              <a:gd name="T23" fmla="*/ 1828 h 3321"/>
              <a:gd name="T24" fmla="*/ 559 w 3199"/>
              <a:gd name="T25" fmla="*/ 1719 h 3321"/>
              <a:gd name="T26" fmla="*/ 607 w 3199"/>
              <a:gd name="T27" fmla="*/ 1532 h 3321"/>
              <a:gd name="T28" fmla="*/ 1499 w 3199"/>
              <a:gd name="T29" fmla="*/ 1265 h 3321"/>
              <a:gd name="T30" fmla="*/ 1242 w 3199"/>
              <a:gd name="T31" fmla="*/ 1469 h 3321"/>
              <a:gd name="T32" fmla="*/ 1219 w 3199"/>
              <a:gd name="T33" fmla="*/ 1804 h 3321"/>
              <a:gd name="T34" fmla="*/ 1398 w 3199"/>
              <a:gd name="T35" fmla="*/ 1855 h 3321"/>
              <a:gd name="T36" fmla="*/ 1479 w 3199"/>
              <a:gd name="T37" fmla="*/ 1807 h 3321"/>
              <a:gd name="T38" fmla="*/ 1444 w 3199"/>
              <a:gd name="T39" fmla="*/ 1672 h 3321"/>
              <a:gd name="T40" fmla="*/ 1421 w 3199"/>
              <a:gd name="T41" fmla="*/ 1575 h 3321"/>
              <a:gd name="T42" fmla="*/ 1432 w 3199"/>
              <a:gd name="T43" fmla="*/ 1507 h 3321"/>
              <a:gd name="T44" fmla="*/ 1519 w 3199"/>
              <a:gd name="T45" fmla="*/ 1370 h 3321"/>
              <a:gd name="T46" fmla="*/ 1608 w 3199"/>
              <a:gd name="T47" fmla="*/ 1343 h 3321"/>
              <a:gd name="T48" fmla="*/ 1715 w 3199"/>
              <a:gd name="T49" fmla="*/ 1389 h 3321"/>
              <a:gd name="T50" fmla="*/ 1738 w 3199"/>
              <a:gd name="T51" fmla="*/ 1407 h 3321"/>
              <a:gd name="T52" fmla="*/ 1776 w 3199"/>
              <a:gd name="T53" fmla="*/ 1472 h 3321"/>
              <a:gd name="T54" fmla="*/ 1780 w 3199"/>
              <a:gd name="T55" fmla="*/ 1585 h 3321"/>
              <a:gd name="T56" fmla="*/ 1755 w 3199"/>
              <a:gd name="T57" fmla="*/ 1681 h 3321"/>
              <a:gd name="T58" fmla="*/ 1720 w 3199"/>
              <a:gd name="T59" fmla="*/ 1805 h 3321"/>
              <a:gd name="T60" fmla="*/ 1780 w 3199"/>
              <a:gd name="T61" fmla="*/ 1842 h 3321"/>
              <a:gd name="T62" fmla="*/ 1959 w 3199"/>
              <a:gd name="T63" fmla="*/ 1848 h 3321"/>
              <a:gd name="T64" fmla="*/ 1979 w 3199"/>
              <a:gd name="T65" fmla="*/ 1514 h 3321"/>
              <a:gd name="T66" fmla="*/ 1746 w 3199"/>
              <a:gd name="T67" fmla="*/ 1281 h 3321"/>
              <a:gd name="T68" fmla="*/ 1780 w 3199"/>
              <a:gd name="T69" fmla="*/ 1079 h 3321"/>
              <a:gd name="T70" fmla="*/ 2103 w 3199"/>
              <a:gd name="T71" fmla="*/ 1320 h 3321"/>
              <a:gd name="T72" fmla="*/ 2204 w 3199"/>
              <a:gd name="T73" fmla="*/ 1723 h 3321"/>
              <a:gd name="T74" fmla="*/ 2029 w 3199"/>
              <a:gd name="T75" fmla="*/ 2091 h 3321"/>
              <a:gd name="T76" fmla="*/ 1661 w 3199"/>
              <a:gd name="T77" fmla="*/ 2266 h 3321"/>
              <a:gd name="T78" fmla="*/ 1261 w 3199"/>
              <a:gd name="T79" fmla="*/ 2166 h 3321"/>
              <a:gd name="T80" fmla="*/ 1019 w 3199"/>
              <a:gd name="T81" fmla="*/ 1842 h 3321"/>
              <a:gd name="T82" fmla="*/ 1040 w 3199"/>
              <a:gd name="T83" fmla="*/ 1424 h 3321"/>
              <a:gd name="T84" fmla="*/ 1310 w 3199"/>
              <a:gd name="T85" fmla="*/ 1125 h 3321"/>
              <a:gd name="T86" fmla="*/ 565 w 3199"/>
              <a:gd name="T87" fmla="*/ 930 h 3321"/>
              <a:gd name="T88" fmla="*/ 469 w 3199"/>
              <a:gd name="T89" fmla="*/ 1169 h 3321"/>
              <a:gd name="T90" fmla="*/ 236 w 3199"/>
              <a:gd name="T91" fmla="*/ 1233 h 3321"/>
              <a:gd name="T92" fmla="*/ 438 w 3199"/>
              <a:gd name="T93" fmla="*/ 2127 h 3321"/>
              <a:gd name="T94" fmla="*/ 566 w 3199"/>
              <a:gd name="T95" fmla="*/ 2363 h 3321"/>
              <a:gd name="T96" fmla="*/ 2639 w 3199"/>
              <a:gd name="T97" fmla="*/ 2262 h 3321"/>
              <a:gd name="T98" fmla="*/ 2852 w 3199"/>
              <a:gd name="T99" fmla="*/ 2102 h 3321"/>
              <a:gd name="T100" fmla="*/ 2852 w 3199"/>
              <a:gd name="T101" fmla="*/ 1251 h 3321"/>
              <a:gd name="T102" fmla="*/ 2639 w 3199"/>
              <a:gd name="T103" fmla="*/ 1092 h 3321"/>
              <a:gd name="T104" fmla="*/ 277 w 3199"/>
              <a:gd name="T105" fmla="*/ 667 h 3321"/>
              <a:gd name="T106" fmla="*/ 3132 w 3199"/>
              <a:gd name="T107" fmla="*/ 763 h 3321"/>
              <a:gd name="T108" fmla="*/ 3196 w 3199"/>
              <a:gd name="T109" fmla="*/ 2416 h 3321"/>
              <a:gd name="T110" fmla="*/ 3039 w 3199"/>
              <a:gd name="T111" fmla="*/ 2628 h 3321"/>
              <a:gd name="T112" fmla="*/ 161 w 3199"/>
              <a:gd name="T113" fmla="*/ 2628 h 3321"/>
              <a:gd name="T114" fmla="*/ 3 w 3199"/>
              <a:gd name="T115" fmla="*/ 2417 h 3321"/>
              <a:gd name="T116" fmla="*/ 67 w 3199"/>
              <a:gd name="T117" fmla="*/ 763 h 3321"/>
              <a:gd name="T118" fmla="*/ 1600 w 3199"/>
              <a:gd name="T119" fmla="*/ 0 h 3321"/>
              <a:gd name="T120" fmla="*/ 2284 w 3199"/>
              <a:gd name="T121" fmla="*/ 147 h 3321"/>
              <a:gd name="T122" fmla="*/ 437 w 3199"/>
              <a:gd name="T123" fmla="*/ 477 h 3321"/>
              <a:gd name="T124" fmla="*/ 1007 w 3199"/>
              <a:gd name="T125" fmla="*/ 11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9" h="3321">
                <a:moveTo>
                  <a:pt x="437" y="2844"/>
                </a:moveTo>
                <a:lnTo>
                  <a:pt x="2761" y="2844"/>
                </a:lnTo>
                <a:lnTo>
                  <a:pt x="2690" y="2909"/>
                </a:lnTo>
                <a:lnTo>
                  <a:pt x="2616" y="2972"/>
                </a:lnTo>
                <a:lnTo>
                  <a:pt x="2537" y="3028"/>
                </a:lnTo>
                <a:lnTo>
                  <a:pt x="2456" y="3082"/>
                </a:lnTo>
                <a:lnTo>
                  <a:pt x="2371" y="3130"/>
                </a:lnTo>
                <a:lnTo>
                  <a:pt x="2284" y="3173"/>
                </a:lnTo>
                <a:lnTo>
                  <a:pt x="2193" y="3211"/>
                </a:lnTo>
                <a:lnTo>
                  <a:pt x="2099" y="3243"/>
                </a:lnTo>
                <a:lnTo>
                  <a:pt x="2004" y="3270"/>
                </a:lnTo>
                <a:lnTo>
                  <a:pt x="1905" y="3293"/>
                </a:lnTo>
                <a:lnTo>
                  <a:pt x="1805" y="3308"/>
                </a:lnTo>
                <a:lnTo>
                  <a:pt x="1704" y="3317"/>
                </a:lnTo>
                <a:lnTo>
                  <a:pt x="1600" y="3321"/>
                </a:lnTo>
                <a:lnTo>
                  <a:pt x="1496" y="3317"/>
                </a:lnTo>
                <a:lnTo>
                  <a:pt x="1394" y="3308"/>
                </a:lnTo>
                <a:lnTo>
                  <a:pt x="1294" y="3293"/>
                </a:lnTo>
                <a:lnTo>
                  <a:pt x="1195" y="3270"/>
                </a:lnTo>
                <a:lnTo>
                  <a:pt x="1100" y="3243"/>
                </a:lnTo>
                <a:lnTo>
                  <a:pt x="1007" y="3211"/>
                </a:lnTo>
                <a:lnTo>
                  <a:pt x="915" y="3173"/>
                </a:lnTo>
                <a:lnTo>
                  <a:pt x="828" y="3130"/>
                </a:lnTo>
                <a:lnTo>
                  <a:pt x="743" y="3082"/>
                </a:lnTo>
                <a:lnTo>
                  <a:pt x="662" y="3028"/>
                </a:lnTo>
                <a:lnTo>
                  <a:pt x="583" y="2972"/>
                </a:lnTo>
                <a:lnTo>
                  <a:pt x="508" y="2909"/>
                </a:lnTo>
                <a:lnTo>
                  <a:pt x="437" y="2844"/>
                </a:lnTo>
                <a:close/>
                <a:moveTo>
                  <a:pt x="2483" y="1491"/>
                </a:moveTo>
                <a:lnTo>
                  <a:pt x="2513" y="1494"/>
                </a:lnTo>
                <a:lnTo>
                  <a:pt x="2541" y="1503"/>
                </a:lnTo>
                <a:lnTo>
                  <a:pt x="2568" y="1515"/>
                </a:lnTo>
                <a:lnTo>
                  <a:pt x="2592" y="1532"/>
                </a:lnTo>
                <a:lnTo>
                  <a:pt x="2612" y="1552"/>
                </a:lnTo>
                <a:lnTo>
                  <a:pt x="2628" y="1575"/>
                </a:lnTo>
                <a:lnTo>
                  <a:pt x="2641" y="1601"/>
                </a:lnTo>
                <a:lnTo>
                  <a:pt x="2649" y="1630"/>
                </a:lnTo>
                <a:lnTo>
                  <a:pt x="2651" y="1660"/>
                </a:lnTo>
                <a:lnTo>
                  <a:pt x="2649" y="1690"/>
                </a:lnTo>
                <a:lnTo>
                  <a:pt x="2641" y="1719"/>
                </a:lnTo>
                <a:lnTo>
                  <a:pt x="2628" y="1746"/>
                </a:lnTo>
                <a:lnTo>
                  <a:pt x="2612" y="1769"/>
                </a:lnTo>
                <a:lnTo>
                  <a:pt x="2592" y="1789"/>
                </a:lnTo>
                <a:lnTo>
                  <a:pt x="2568" y="1806"/>
                </a:lnTo>
                <a:lnTo>
                  <a:pt x="2541" y="1818"/>
                </a:lnTo>
                <a:lnTo>
                  <a:pt x="2513" y="1826"/>
                </a:lnTo>
                <a:lnTo>
                  <a:pt x="2483" y="1828"/>
                </a:lnTo>
                <a:lnTo>
                  <a:pt x="2453" y="1826"/>
                </a:lnTo>
                <a:lnTo>
                  <a:pt x="2425" y="1818"/>
                </a:lnTo>
                <a:lnTo>
                  <a:pt x="2398" y="1806"/>
                </a:lnTo>
                <a:lnTo>
                  <a:pt x="2375" y="1789"/>
                </a:lnTo>
                <a:lnTo>
                  <a:pt x="2354" y="1769"/>
                </a:lnTo>
                <a:lnTo>
                  <a:pt x="2338" y="1746"/>
                </a:lnTo>
                <a:lnTo>
                  <a:pt x="2326" y="1719"/>
                </a:lnTo>
                <a:lnTo>
                  <a:pt x="2318" y="1690"/>
                </a:lnTo>
                <a:lnTo>
                  <a:pt x="2315" y="1660"/>
                </a:lnTo>
                <a:lnTo>
                  <a:pt x="2318" y="1630"/>
                </a:lnTo>
                <a:lnTo>
                  <a:pt x="2326" y="1601"/>
                </a:lnTo>
                <a:lnTo>
                  <a:pt x="2338" y="1575"/>
                </a:lnTo>
                <a:lnTo>
                  <a:pt x="2354" y="1552"/>
                </a:lnTo>
                <a:lnTo>
                  <a:pt x="2375" y="1532"/>
                </a:lnTo>
                <a:lnTo>
                  <a:pt x="2398" y="1515"/>
                </a:lnTo>
                <a:lnTo>
                  <a:pt x="2425" y="1503"/>
                </a:lnTo>
                <a:lnTo>
                  <a:pt x="2453" y="1494"/>
                </a:lnTo>
                <a:lnTo>
                  <a:pt x="2483" y="1491"/>
                </a:lnTo>
                <a:close/>
                <a:moveTo>
                  <a:pt x="716" y="1491"/>
                </a:moveTo>
                <a:lnTo>
                  <a:pt x="746" y="1494"/>
                </a:lnTo>
                <a:lnTo>
                  <a:pt x="774" y="1503"/>
                </a:lnTo>
                <a:lnTo>
                  <a:pt x="800" y="1515"/>
                </a:lnTo>
                <a:lnTo>
                  <a:pt x="825" y="1532"/>
                </a:lnTo>
                <a:lnTo>
                  <a:pt x="845" y="1552"/>
                </a:lnTo>
                <a:lnTo>
                  <a:pt x="861" y="1575"/>
                </a:lnTo>
                <a:lnTo>
                  <a:pt x="874" y="1601"/>
                </a:lnTo>
                <a:lnTo>
                  <a:pt x="881" y="1630"/>
                </a:lnTo>
                <a:lnTo>
                  <a:pt x="884" y="1660"/>
                </a:lnTo>
                <a:lnTo>
                  <a:pt x="881" y="1690"/>
                </a:lnTo>
                <a:lnTo>
                  <a:pt x="874" y="1719"/>
                </a:lnTo>
                <a:lnTo>
                  <a:pt x="861" y="1746"/>
                </a:lnTo>
                <a:lnTo>
                  <a:pt x="845" y="1769"/>
                </a:lnTo>
                <a:lnTo>
                  <a:pt x="825" y="1789"/>
                </a:lnTo>
                <a:lnTo>
                  <a:pt x="800" y="1806"/>
                </a:lnTo>
                <a:lnTo>
                  <a:pt x="774" y="1818"/>
                </a:lnTo>
                <a:lnTo>
                  <a:pt x="746" y="1826"/>
                </a:lnTo>
                <a:lnTo>
                  <a:pt x="716" y="1828"/>
                </a:lnTo>
                <a:lnTo>
                  <a:pt x="686" y="1826"/>
                </a:lnTo>
                <a:lnTo>
                  <a:pt x="658" y="1818"/>
                </a:lnTo>
                <a:lnTo>
                  <a:pt x="631" y="1806"/>
                </a:lnTo>
                <a:lnTo>
                  <a:pt x="607" y="1789"/>
                </a:lnTo>
                <a:lnTo>
                  <a:pt x="587" y="1769"/>
                </a:lnTo>
                <a:lnTo>
                  <a:pt x="571" y="1746"/>
                </a:lnTo>
                <a:lnTo>
                  <a:pt x="559" y="1719"/>
                </a:lnTo>
                <a:lnTo>
                  <a:pt x="551" y="1690"/>
                </a:lnTo>
                <a:lnTo>
                  <a:pt x="548" y="1660"/>
                </a:lnTo>
                <a:lnTo>
                  <a:pt x="551" y="1630"/>
                </a:lnTo>
                <a:lnTo>
                  <a:pt x="559" y="1601"/>
                </a:lnTo>
                <a:lnTo>
                  <a:pt x="571" y="1575"/>
                </a:lnTo>
                <a:lnTo>
                  <a:pt x="587" y="1552"/>
                </a:lnTo>
                <a:lnTo>
                  <a:pt x="607" y="1532"/>
                </a:lnTo>
                <a:lnTo>
                  <a:pt x="631" y="1515"/>
                </a:lnTo>
                <a:lnTo>
                  <a:pt x="658" y="1503"/>
                </a:lnTo>
                <a:lnTo>
                  <a:pt x="686" y="1494"/>
                </a:lnTo>
                <a:lnTo>
                  <a:pt x="716" y="1491"/>
                </a:lnTo>
                <a:close/>
                <a:moveTo>
                  <a:pt x="1600" y="1253"/>
                </a:moveTo>
                <a:lnTo>
                  <a:pt x="1549" y="1256"/>
                </a:lnTo>
                <a:lnTo>
                  <a:pt x="1499" y="1265"/>
                </a:lnTo>
                <a:lnTo>
                  <a:pt x="1453" y="1281"/>
                </a:lnTo>
                <a:lnTo>
                  <a:pt x="1409" y="1301"/>
                </a:lnTo>
                <a:lnTo>
                  <a:pt x="1367" y="1326"/>
                </a:lnTo>
                <a:lnTo>
                  <a:pt x="1330" y="1356"/>
                </a:lnTo>
                <a:lnTo>
                  <a:pt x="1296" y="1391"/>
                </a:lnTo>
                <a:lnTo>
                  <a:pt x="1267" y="1428"/>
                </a:lnTo>
                <a:lnTo>
                  <a:pt x="1242" y="1469"/>
                </a:lnTo>
                <a:lnTo>
                  <a:pt x="1220" y="1514"/>
                </a:lnTo>
                <a:lnTo>
                  <a:pt x="1206" y="1560"/>
                </a:lnTo>
                <a:lnTo>
                  <a:pt x="1196" y="1610"/>
                </a:lnTo>
                <a:lnTo>
                  <a:pt x="1193" y="1660"/>
                </a:lnTo>
                <a:lnTo>
                  <a:pt x="1196" y="1710"/>
                </a:lnTo>
                <a:lnTo>
                  <a:pt x="1205" y="1758"/>
                </a:lnTo>
                <a:lnTo>
                  <a:pt x="1219" y="1804"/>
                </a:lnTo>
                <a:lnTo>
                  <a:pt x="1240" y="1848"/>
                </a:lnTo>
                <a:lnTo>
                  <a:pt x="1264" y="1888"/>
                </a:lnTo>
                <a:lnTo>
                  <a:pt x="1293" y="1925"/>
                </a:lnTo>
                <a:lnTo>
                  <a:pt x="1320" y="1905"/>
                </a:lnTo>
                <a:lnTo>
                  <a:pt x="1347" y="1886"/>
                </a:lnTo>
                <a:lnTo>
                  <a:pt x="1373" y="1870"/>
                </a:lnTo>
                <a:lnTo>
                  <a:pt x="1398" y="1855"/>
                </a:lnTo>
                <a:lnTo>
                  <a:pt x="1420" y="1842"/>
                </a:lnTo>
                <a:lnTo>
                  <a:pt x="1439" y="1830"/>
                </a:lnTo>
                <a:lnTo>
                  <a:pt x="1455" y="1821"/>
                </a:lnTo>
                <a:lnTo>
                  <a:pt x="1468" y="1815"/>
                </a:lnTo>
                <a:lnTo>
                  <a:pt x="1476" y="1811"/>
                </a:lnTo>
                <a:lnTo>
                  <a:pt x="1478" y="1809"/>
                </a:lnTo>
                <a:lnTo>
                  <a:pt x="1479" y="1807"/>
                </a:lnTo>
                <a:lnTo>
                  <a:pt x="1479" y="1805"/>
                </a:lnTo>
                <a:lnTo>
                  <a:pt x="1479" y="1752"/>
                </a:lnTo>
                <a:lnTo>
                  <a:pt x="1468" y="1728"/>
                </a:lnTo>
                <a:lnTo>
                  <a:pt x="1460" y="1703"/>
                </a:lnTo>
                <a:lnTo>
                  <a:pt x="1455" y="1679"/>
                </a:lnTo>
                <a:lnTo>
                  <a:pt x="1450" y="1677"/>
                </a:lnTo>
                <a:lnTo>
                  <a:pt x="1444" y="1672"/>
                </a:lnTo>
                <a:lnTo>
                  <a:pt x="1438" y="1662"/>
                </a:lnTo>
                <a:lnTo>
                  <a:pt x="1432" y="1648"/>
                </a:lnTo>
                <a:lnTo>
                  <a:pt x="1425" y="1627"/>
                </a:lnTo>
                <a:lnTo>
                  <a:pt x="1421" y="1608"/>
                </a:lnTo>
                <a:lnTo>
                  <a:pt x="1419" y="1594"/>
                </a:lnTo>
                <a:lnTo>
                  <a:pt x="1419" y="1583"/>
                </a:lnTo>
                <a:lnTo>
                  <a:pt x="1421" y="1575"/>
                </a:lnTo>
                <a:lnTo>
                  <a:pt x="1424" y="1570"/>
                </a:lnTo>
                <a:lnTo>
                  <a:pt x="1428" y="1566"/>
                </a:lnTo>
                <a:lnTo>
                  <a:pt x="1432" y="1564"/>
                </a:lnTo>
                <a:lnTo>
                  <a:pt x="1437" y="1564"/>
                </a:lnTo>
                <a:lnTo>
                  <a:pt x="1440" y="1564"/>
                </a:lnTo>
                <a:lnTo>
                  <a:pt x="1433" y="1535"/>
                </a:lnTo>
                <a:lnTo>
                  <a:pt x="1432" y="1507"/>
                </a:lnTo>
                <a:lnTo>
                  <a:pt x="1436" y="1479"/>
                </a:lnTo>
                <a:lnTo>
                  <a:pt x="1444" y="1457"/>
                </a:lnTo>
                <a:lnTo>
                  <a:pt x="1454" y="1437"/>
                </a:lnTo>
                <a:lnTo>
                  <a:pt x="1466" y="1419"/>
                </a:lnTo>
                <a:lnTo>
                  <a:pt x="1479" y="1404"/>
                </a:lnTo>
                <a:lnTo>
                  <a:pt x="1499" y="1385"/>
                </a:lnTo>
                <a:lnTo>
                  <a:pt x="1519" y="1370"/>
                </a:lnTo>
                <a:lnTo>
                  <a:pt x="1538" y="1359"/>
                </a:lnTo>
                <a:lnTo>
                  <a:pt x="1559" y="1350"/>
                </a:lnTo>
                <a:lnTo>
                  <a:pt x="1576" y="1346"/>
                </a:lnTo>
                <a:lnTo>
                  <a:pt x="1594" y="1343"/>
                </a:lnTo>
                <a:lnTo>
                  <a:pt x="1599" y="1343"/>
                </a:lnTo>
                <a:lnTo>
                  <a:pt x="1604" y="1343"/>
                </a:lnTo>
                <a:lnTo>
                  <a:pt x="1608" y="1343"/>
                </a:lnTo>
                <a:lnTo>
                  <a:pt x="1630" y="1344"/>
                </a:lnTo>
                <a:lnTo>
                  <a:pt x="1650" y="1349"/>
                </a:lnTo>
                <a:lnTo>
                  <a:pt x="1667" y="1355"/>
                </a:lnTo>
                <a:lnTo>
                  <a:pt x="1682" y="1362"/>
                </a:lnTo>
                <a:lnTo>
                  <a:pt x="1696" y="1371"/>
                </a:lnTo>
                <a:lnTo>
                  <a:pt x="1707" y="1380"/>
                </a:lnTo>
                <a:lnTo>
                  <a:pt x="1715" y="1389"/>
                </a:lnTo>
                <a:lnTo>
                  <a:pt x="1721" y="1396"/>
                </a:lnTo>
                <a:lnTo>
                  <a:pt x="1724" y="1401"/>
                </a:lnTo>
                <a:lnTo>
                  <a:pt x="1725" y="1403"/>
                </a:lnTo>
                <a:lnTo>
                  <a:pt x="1726" y="1403"/>
                </a:lnTo>
                <a:lnTo>
                  <a:pt x="1729" y="1404"/>
                </a:lnTo>
                <a:lnTo>
                  <a:pt x="1733" y="1405"/>
                </a:lnTo>
                <a:lnTo>
                  <a:pt x="1738" y="1407"/>
                </a:lnTo>
                <a:lnTo>
                  <a:pt x="1744" y="1411"/>
                </a:lnTo>
                <a:lnTo>
                  <a:pt x="1751" y="1415"/>
                </a:lnTo>
                <a:lnTo>
                  <a:pt x="1757" y="1422"/>
                </a:lnTo>
                <a:lnTo>
                  <a:pt x="1763" y="1431"/>
                </a:lnTo>
                <a:lnTo>
                  <a:pt x="1768" y="1442"/>
                </a:lnTo>
                <a:lnTo>
                  <a:pt x="1773" y="1456"/>
                </a:lnTo>
                <a:lnTo>
                  <a:pt x="1776" y="1472"/>
                </a:lnTo>
                <a:lnTo>
                  <a:pt x="1778" y="1492"/>
                </a:lnTo>
                <a:lnTo>
                  <a:pt x="1777" y="1516"/>
                </a:lnTo>
                <a:lnTo>
                  <a:pt x="1774" y="1542"/>
                </a:lnTo>
                <a:lnTo>
                  <a:pt x="1769" y="1573"/>
                </a:lnTo>
                <a:lnTo>
                  <a:pt x="1773" y="1575"/>
                </a:lnTo>
                <a:lnTo>
                  <a:pt x="1777" y="1579"/>
                </a:lnTo>
                <a:lnTo>
                  <a:pt x="1780" y="1585"/>
                </a:lnTo>
                <a:lnTo>
                  <a:pt x="1781" y="1593"/>
                </a:lnTo>
                <a:lnTo>
                  <a:pt x="1781" y="1604"/>
                </a:lnTo>
                <a:lnTo>
                  <a:pt x="1779" y="1619"/>
                </a:lnTo>
                <a:lnTo>
                  <a:pt x="1774" y="1635"/>
                </a:lnTo>
                <a:lnTo>
                  <a:pt x="1768" y="1657"/>
                </a:lnTo>
                <a:lnTo>
                  <a:pt x="1761" y="1672"/>
                </a:lnTo>
                <a:lnTo>
                  <a:pt x="1755" y="1681"/>
                </a:lnTo>
                <a:lnTo>
                  <a:pt x="1749" y="1686"/>
                </a:lnTo>
                <a:lnTo>
                  <a:pt x="1743" y="1688"/>
                </a:lnTo>
                <a:lnTo>
                  <a:pt x="1740" y="1687"/>
                </a:lnTo>
                <a:lnTo>
                  <a:pt x="1737" y="1686"/>
                </a:lnTo>
                <a:lnTo>
                  <a:pt x="1731" y="1714"/>
                </a:lnTo>
                <a:lnTo>
                  <a:pt x="1720" y="1744"/>
                </a:lnTo>
                <a:lnTo>
                  <a:pt x="1720" y="1805"/>
                </a:lnTo>
                <a:lnTo>
                  <a:pt x="1720" y="1808"/>
                </a:lnTo>
                <a:lnTo>
                  <a:pt x="1721" y="1810"/>
                </a:lnTo>
                <a:lnTo>
                  <a:pt x="1723" y="1811"/>
                </a:lnTo>
                <a:lnTo>
                  <a:pt x="1732" y="1816"/>
                </a:lnTo>
                <a:lnTo>
                  <a:pt x="1744" y="1822"/>
                </a:lnTo>
                <a:lnTo>
                  <a:pt x="1760" y="1832"/>
                </a:lnTo>
                <a:lnTo>
                  <a:pt x="1780" y="1842"/>
                </a:lnTo>
                <a:lnTo>
                  <a:pt x="1802" y="1855"/>
                </a:lnTo>
                <a:lnTo>
                  <a:pt x="1827" y="1870"/>
                </a:lnTo>
                <a:lnTo>
                  <a:pt x="1852" y="1887"/>
                </a:lnTo>
                <a:lnTo>
                  <a:pt x="1879" y="1905"/>
                </a:lnTo>
                <a:lnTo>
                  <a:pt x="1907" y="1926"/>
                </a:lnTo>
                <a:lnTo>
                  <a:pt x="1935" y="1888"/>
                </a:lnTo>
                <a:lnTo>
                  <a:pt x="1959" y="1848"/>
                </a:lnTo>
                <a:lnTo>
                  <a:pt x="1980" y="1804"/>
                </a:lnTo>
                <a:lnTo>
                  <a:pt x="1994" y="1758"/>
                </a:lnTo>
                <a:lnTo>
                  <a:pt x="2003" y="1710"/>
                </a:lnTo>
                <a:lnTo>
                  <a:pt x="2006" y="1660"/>
                </a:lnTo>
                <a:lnTo>
                  <a:pt x="2003" y="1610"/>
                </a:lnTo>
                <a:lnTo>
                  <a:pt x="1994" y="1560"/>
                </a:lnTo>
                <a:lnTo>
                  <a:pt x="1979" y="1514"/>
                </a:lnTo>
                <a:lnTo>
                  <a:pt x="1958" y="1469"/>
                </a:lnTo>
                <a:lnTo>
                  <a:pt x="1933" y="1428"/>
                </a:lnTo>
                <a:lnTo>
                  <a:pt x="1903" y="1391"/>
                </a:lnTo>
                <a:lnTo>
                  <a:pt x="1869" y="1356"/>
                </a:lnTo>
                <a:lnTo>
                  <a:pt x="1832" y="1326"/>
                </a:lnTo>
                <a:lnTo>
                  <a:pt x="1790" y="1301"/>
                </a:lnTo>
                <a:lnTo>
                  <a:pt x="1746" y="1281"/>
                </a:lnTo>
                <a:lnTo>
                  <a:pt x="1700" y="1265"/>
                </a:lnTo>
                <a:lnTo>
                  <a:pt x="1650" y="1256"/>
                </a:lnTo>
                <a:lnTo>
                  <a:pt x="1600" y="1253"/>
                </a:lnTo>
                <a:close/>
                <a:moveTo>
                  <a:pt x="1600" y="1051"/>
                </a:moveTo>
                <a:lnTo>
                  <a:pt x="1661" y="1055"/>
                </a:lnTo>
                <a:lnTo>
                  <a:pt x="1722" y="1064"/>
                </a:lnTo>
                <a:lnTo>
                  <a:pt x="1780" y="1079"/>
                </a:lnTo>
                <a:lnTo>
                  <a:pt x="1836" y="1099"/>
                </a:lnTo>
                <a:lnTo>
                  <a:pt x="1889" y="1125"/>
                </a:lnTo>
                <a:lnTo>
                  <a:pt x="1939" y="1155"/>
                </a:lnTo>
                <a:lnTo>
                  <a:pt x="1986" y="1191"/>
                </a:lnTo>
                <a:lnTo>
                  <a:pt x="2029" y="1230"/>
                </a:lnTo>
                <a:lnTo>
                  <a:pt x="2068" y="1273"/>
                </a:lnTo>
                <a:lnTo>
                  <a:pt x="2103" y="1320"/>
                </a:lnTo>
                <a:lnTo>
                  <a:pt x="2134" y="1370"/>
                </a:lnTo>
                <a:lnTo>
                  <a:pt x="2160" y="1424"/>
                </a:lnTo>
                <a:lnTo>
                  <a:pt x="2180" y="1479"/>
                </a:lnTo>
                <a:lnTo>
                  <a:pt x="2195" y="1538"/>
                </a:lnTo>
                <a:lnTo>
                  <a:pt x="2204" y="1598"/>
                </a:lnTo>
                <a:lnTo>
                  <a:pt x="2207" y="1660"/>
                </a:lnTo>
                <a:lnTo>
                  <a:pt x="2204" y="1723"/>
                </a:lnTo>
                <a:lnTo>
                  <a:pt x="2195" y="1783"/>
                </a:lnTo>
                <a:lnTo>
                  <a:pt x="2180" y="1842"/>
                </a:lnTo>
                <a:lnTo>
                  <a:pt x="2160" y="1897"/>
                </a:lnTo>
                <a:lnTo>
                  <a:pt x="2134" y="1951"/>
                </a:lnTo>
                <a:lnTo>
                  <a:pt x="2103" y="2000"/>
                </a:lnTo>
                <a:lnTo>
                  <a:pt x="2068" y="2047"/>
                </a:lnTo>
                <a:lnTo>
                  <a:pt x="2029" y="2091"/>
                </a:lnTo>
                <a:lnTo>
                  <a:pt x="1986" y="2130"/>
                </a:lnTo>
                <a:lnTo>
                  <a:pt x="1939" y="2166"/>
                </a:lnTo>
                <a:lnTo>
                  <a:pt x="1889" y="2196"/>
                </a:lnTo>
                <a:lnTo>
                  <a:pt x="1836" y="2221"/>
                </a:lnTo>
                <a:lnTo>
                  <a:pt x="1780" y="2242"/>
                </a:lnTo>
                <a:lnTo>
                  <a:pt x="1722" y="2256"/>
                </a:lnTo>
                <a:lnTo>
                  <a:pt x="1661" y="2266"/>
                </a:lnTo>
                <a:lnTo>
                  <a:pt x="1600" y="2269"/>
                </a:lnTo>
                <a:lnTo>
                  <a:pt x="1538" y="2266"/>
                </a:lnTo>
                <a:lnTo>
                  <a:pt x="1477" y="2256"/>
                </a:lnTo>
                <a:lnTo>
                  <a:pt x="1419" y="2242"/>
                </a:lnTo>
                <a:lnTo>
                  <a:pt x="1363" y="2221"/>
                </a:lnTo>
                <a:lnTo>
                  <a:pt x="1310" y="2196"/>
                </a:lnTo>
                <a:lnTo>
                  <a:pt x="1261" y="2166"/>
                </a:lnTo>
                <a:lnTo>
                  <a:pt x="1213" y="2130"/>
                </a:lnTo>
                <a:lnTo>
                  <a:pt x="1170" y="2091"/>
                </a:lnTo>
                <a:lnTo>
                  <a:pt x="1131" y="2047"/>
                </a:lnTo>
                <a:lnTo>
                  <a:pt x="1096" y="2000"/>
                </a:lnTo>
                <a:lnTo>
                  <a:pt x="1065" y="1951"/>
                </a:lnTo>
                <a:lnTo>
                  <a:pt x="1040" y="1897"/>
                </a:lnTo>
                <a:lnTo>
                  <a:pt x="1019" y="1842"/>
                </a:lnTo>
                <a:lnTo>
                  <a:pt x="1004" y="1783"/>
                </a:lnTo>
                <a:lnTo>
                  <a:pt x="995" y="1723"/>
                </a:lnTo>
                <a:lnTo>
                  <a:pt x="992" y="1660"/>
                </a:lnTo>
                <a:lnTo>
                  <a:pt x="995" y="1598"/>
                </a:lnTo>
                <a:lnTo>
                  <a:pt x="1004" y="1538"/>
                </a:lnTo>
                <a:lnTo>
                  <a:pt x="1019" y="1479"/>
                </a:lnTo>
                <a:lnTo>
                  <a:pt x="1040" y="1424"/>
                </a:lnTo>
                <a:lnTo>
                  <a:pt x="1065" y="1370"/>
                </a:lnTo>
                <a:lnTo>
                  <a:pt x="1096" y="1320"/>
                </a:lnTo>
                <a:lnTo>
                  <a:pt x="1131" y="1273"/>
                </a:lnTo>
                <a:lnTo>
                  <a:pt x="1170" y="1230"/>
                </a:lnTo>
                <a:lnTo>
                  <a:pt x="1213" y="1191"/>
                </a:lnTo>
                <a:lnTo>
                  <a:pt x="1261" y="1155"/>
                </a:lnTo>
                <a:lnTo>
                  <a:pt x="1310" y="1125"/>
                </a:lnTo>
                <a:lnTo>
                  <a:pt x="1363" y="1099"/>
                </a:lnTo>
                <a:lnTo>
                  <a:pt x="1419" y="1079"/>
                </a:lnTo>
                <a:lnTo>
                  <a:pt x="1477" y="1064"/>
                </a:lnTo>
                <a:lnTo>
                  <a:pt x="1538" y="1055"/>
                </a:lnTo>
                <a:lnTo>
                  <a:pt x="1600" y="1051"/>
                </a:lnTo>
                <a:close/>
                <a:moveTo>
                  <a:pt x="562" y="904"/>
                </a:moveTo>
                <a:lnTo>
                  <a:pt x="565" y="930"/>
                </a:lnTo>
                <a:lnTo>
                  <a:pt x="566" y="957"/>
                </a:lnTo>
                <a:lnTo>
                  <a:pt x="563" y="998"/>
                </a:lnTo>
                <a:lnTo>
                  <a:pt x="554" y="1037"/>
                </a:lnTo>
                <a:lnTo>
                  <a:pt x="540" y="1075"/>
                </a:lnTo>
                <a:lnTo>
                  <a:pt x="521" y="1109"/>
                </a:lnTo>
                <a:lnTo>
                  <a:pt x="497" y="1141"/>
                </a:lnTo>
                <a:lnTo>
                  <a:pt x="469" y="1169"/>
                </a:lnTo>
                <a:lnTo>
                  <a:pt x="438" y="1193"/>
                </a:lnTo>
                <a:lnTo>
                  <a:pt x="404" y="1212"/>
                </a:lnTo>
                <a:lnTo>
                  <a:pt x="367" y="1226"/>
                </a:lnTo>
                <a:lnTo>
                  <a:pt x="327" y="1234"/>
                </a:lnTo>
                <a:lnTo>
                  <a:pt x="285" y="1237"/>
                </a:lnTo>
                <a:lnTo>
                  <a:pt x="261" y="1236"/>
                </a:lnTo>
                <a:lnTo>
                  <a:pt x="236" y="1233"/>
                </a:lnTo>
                <a:lnTo>
                  <a:pt x="236" y="2087"/>
                </a:lnTo>
                <a:lnTo>
                  <a:pt x="261" y="2084"/>
                </a:lnTo>
                <a:lnTo>
                  <a:pt x="285" y="2083"/>
                </a:lnTo>
                <a:lnTo>
                  <a:pt x="327" y="2086"/>
                </a:lnTo>
                <a:lnTo>
                  <a:pt x="367" y="2094"/>
                </a:lnTo>
                <a:lnTo>
                  <a:pt x="404" y="2108"/>
                </a:lnTo>
                <a:lnTo>
                  <a:pt x="438" y="2127"/>
                </a:lnTo>
                <a:lnTo>
                  <a:pt x="469" y="2151"/>
                </a:lnTo>
                <a:lnTo>
                  <a:pt x="497" y="2179"/>
                </a:lnTo>
                <a:lnTo>
                  <a:pt x="521" y="2210"/>
                </a:lnTo>
                <a:lnTo>
                  <a:pt x="540" y="2245"/>
                </a:lnTo>
                <a:lnTo>
                  <a:pt x="554" y="2283"/>
                </a:lnTo>
                <a:lnTo>
                  <a:pt x="563" y="2322"/>
                </a:lnTo>
                <a:lnTo>
                  <a:pt x="566" y="2363"/>
                </a:lnTo>
                <a:lnTo>
                  <a:pt x="565" y="2390"/>
                </a:lnTo>
                <a:lnTo>
                  <a:pt x="562" y="2416"/>
                </a:lnTo>
                <a:lnTo>
                  <a:pt x="2615" y="2416"/>
                </a:lnTo>
                <a:lnTo>
                  <a:pt x="2613" y="2380"/>
                </a:lnTo>
                <a:lnTo>
                  <a:pt x="2616" y="2339"/>
                </a:lnTo>
                <a:lnTo>
                  <a:pt x="2625" y="2300"/>
                </a:lnTo>
                <a:lnTo>
                  <a:pt x="2639" y="2262"/>
                </a:lnTo>
                <a:lnTo>
                  <a:pt x="2658" y="2227"/>
                </a:lnTo>
                <a:lnTo>
                  <a:pt x="2681" y="2196"/>
                </a:lnTo>
                <a:lnTo>
                  <a:pt x="2710" y="2169"/>
                </a:lnTo>
                <a:lnTo>
                  <a:pt x="2741" y="2144"/>
                </a:lnTo>
                <a:lnTo>
                  <a:pt x="2775" y="2125"/>
                </a:lnTo>
                <a:lnTo>
                  <a:pt x="2812" y="2111"/>
                </a:lnTo>
                <a:lnTo>
                  <a:pt x="2852" y="2102"/>
                </a:lnTo>
                <a:lnTo>
                  <a:pt x="2894" y="2099"/>
                </a:lnTo>
                <a:lnTo>
                  <a:pt x="2929" y="2102"/>
                </a:lnTo>
                <a:lnTo>
                  <a:pt x="2962" y="2108"/>
                </a:lnTo>
                <a:lnTo>
                  <a:pt x="2962" y="1245"/>
                </a:lnTo>
                <a:lnTo>
                  <a:pt x="2928" y="1252"/>
                </a:lnTo>
                <a:lnTo>
                  <a:pt x="2894" y="1254"/>
                </a:lnTo>
                <a:lnTo>
                  <a:pt x="2852" y="1251"/>
                </a:lnTo>
                <a:lnTo>
                  <a:pt x="2812" y="1242"/>
                </a:lnTo>
                <a:lnTo>
                  <a:pt x="2775" y="1228"/>
                </a:lnTo>
                <a:lnTo>
                  <a:pt x="2741" y="1209"/>
                </a:lnTo>
                <a:lnTo>
                  <a:pt x="2710" y="1186"/>
                </a:lnTo>
                <a:lnTo>
                  <a:pt x="2681" y="1157"/>
                </a:lnTo>
                <a:lnTo>
                  <a:pt x="2658" y="1126"/>
                </a:lnTo>
                <a:lnTo>
                  <a:pt x="2639" y="1092"/>
                </a:lnTo>
                <a:lnTo>
                  <a:pt x="2625" y="1055"/>
                </a:lnTo>
                <a:lnTo>
                  <a:pt x="2616" y="1015"/>
                </a:lnTo>
                <a:lnTo>
                  <a:pt x="2613" y="973"/>
                </a:lnTo>
                <a:lnTo>
                  <a:pt x="2615" y="938"/>
                </a:lnTo>
                <a:lnTo>
                  <a:pt x="2622" y="904"/>
                </a:lnTo>
                <a:lnTo>
                  <a:pt x="562" y="904"/>
                </a:lnTo>
                <a:close/>
                <a:moveTo>
                  <a:pt x="277" y="667"/>
                </a:moveTo>
                <a:lnTo>
                  <a:pt x="2922" y="667"/>
                </a:lnTo>
                <a:lnTo>
                  <a:pt x="2963" y="670"/>
                </a:lnTo>
                <a:lnTo>
                  <a:pt x="3002" y="679"/>
                </a:lnTo>
                <a:lnTo>
                  <a:pt x="3039" y="693"/>
                </a:lnTo>
                <a:lnTo>
                  <a:pt x="3073" y="712"/>
                </a:lnTo>
                <a:lnTo>
                  <a:pt x="3104" y="736"/>
                </a:lnTo>
                <a:lnTo>
                  <a:pt x="3132" y="763"/>
                </a:lnTo>
                <a:lnTo>
                  <a:pt x="3155" y="794"/>
                </a:lnTo>
                <a:lnTo>
                  <a:pt x="3174" y="828"/>
                </a:lnTo>
                <a:lnTo>
                  <a:pt x="3188" y="865"/>
                </a:lnTo>
                <a:lnTo>
                  <a:pt x="3196" y="904"/>
                </a:lnTo>
                <a:lnTo>
                  <a:pt x="3199" y="946"/>
                </a:lnTo>
                <a:lnTo>
                  <a:pt x="3199" y="2375"/>
                </a:lnTo>
                <a:lnTo>
                  <a:pt x="3196" y="2416"/>
                </a:lnTo>
                <a:lnTo>
                  <a:pt x="3188" y="2455"/>
                </a:lnTo>
                <a:lnTo>
                  <a:pt x="3174" y="2492"/>
                </a:lnTo>
                <a:lnTo>
                  <a:pt x="3155" y="2527"/>
                </a:lnTo>
                <a:lnTo>
                  <a:pt x="3132" y="2557"/>
                </a:lnTo>
                <a:lnTo>
                  <a:pt x="3104" y="2584"/>
                </a:lnTo>
                <a:lnTo>
                  <a:pt x="3073" y="2609"/>
                </a:lnTo>
                <a:lnTo>
                  <a:pt x="3039" y="2628"/>
                </a:lnTo>
                <a:lnTo>
                  <a:pt x="3002" y="2642"/>
                </a:lnTo>
                <a:lnTo>
                  <a:pt x="2963" y="2650"/>
                </a:lnTo>
                <a:lnTo>
                  <a:pt x="2922" y="2653"/>
                </a:lnTo>
                <a:lnTo>
                  <a:pt x="277" y="2653"/>
                </a:lnTo>
                <a:lnTo>
                  <a:pt x="237" y="2650"/>
                </a:lnTo>
                <a:lnTo>
                  <a:pt x="197" y="2642"/>
                </a:lnTo>
                <a:lnTo>
                  <a:pt x="161" y="2628"/>
                </a:lnTo>
                <a:lnTo>
                  <a:pt x="127" y="2609"/>
                </a:lnTo>
                <a:lnTo>
                  <a:pt x="96" y="2585"/>
                </a:lnTo>
                <a:lnTo>
                  <a:pt x="68" y="2558"/>
                </a:lnTo>
                <a:lnTo>
                  <a:pt x="44" y="2527"/>
                </a:lnTo>
                <a:lnTo>
                  <a:pt x="26" y="2492"/>
                </a:lnTo>
                <a:lnTo>
                  <a:pt x="12" y="2455"/>
                </a:lnTo>
                <a:lnTo>
                  <a:pt x="3" y="2417"/>
                </a:lnTo>
                <a:lnTo>
                  <a:pt x="0" y="2375"/>
                </a:lnTo>
                <a:lnTo>
                  <a:pt x="0" y="946"/>
                </a:lnTo>
                <a:lnTo>
                  <a:pt x="3" y="904"/>
                </a:lnTo>
                <a:lnTo>
                  <a:pt x="12" y="865"/>
                </a:lnTo>
                <a:lnTo>
                  <a:pt x="26" y="828"/>
                </a:lnTo>
                <a:lnTo>
                  <a:pt x="44" y="794"/>
                </a:lnTo>
                <a:lnTo>
                  <a:pt x="67" y="763"/>
                </a:lnTo>
                <a:lnTo>
                  <a:pt x="96" y="736"/>
                </a:lnTo>
                <a:lnTo>
                  <a:pt x="126" y="712"/>
                </a:lnTo>
                <a:lnTo>
                  <a:pt x="160" y="693"/>
                </a:lnTo>
                <a:lnTo>
                  <a:pt x="197" y="679"/>
                </a:lnTo>
                <a:lnTo>
                  <a:pt x="237" y="670"/>
                </a:lnTo>
                <a:lnTo>
                  <a:pt x="277" y="667"/>
                </a:lnTo>
                <a:close/>
                <a:moveTo>
                  <a:pt x="1600" y="0"/>
                </a:moveTo>
                <a:lnTo>
                  <a:pt x="1704" y="3"/>
                </a:lnTo>
                <a:lnTo>
                  <a:pt x="1805" y="13"/>
                </a:lnTo>
                <a:lnTo>
                  <a:pt x="1905" y="28"/>
                </a:lnTo>
                <a:lnTo>
                  <a:pt x="2004" y="49"/>
                </a:lnTo>
                <a:lnTo>
                  <a:pt x="2099" y="77"/>
                </a:lnTo>
                <a:lnTo>
                  <a:pt x="2193" y="110"/>
                </a:lnTo>
                <a:lnTo>
                  <a:pt x="2284" y="147"/>
                </a:lnTo>
                <a:lnTo>
                  <a:pt x="2371" y="191"/>
                </a:lnTo>
                <a:lnTo>
                  <a:pt x="2456" y="239"/>
                </a:lnTo>
                <a:lnTo>
                  <a:pt x="2538" y="292"/>
                </a:lnTo>
                <a:lnTo>
                  <a:pt x="2616" y="349"/>
                </a:lnTo>
                <a:lnTo>
                  <a:pt x="2690" y="411"/>
                </a:lnTo>
                <a:lnTo>
                  <a:pt x="2762" y="477"/>
                </a:lnTo>
                <a:lnTo>
                  <a:pt x="437" y="477"/>
                </a:lnTo>
                <a:lnTo>
                  <a:pt x="508" y="411"/>
                </a:lnTo>
                <a:lnTo>
                  <a:pt x="583" y="349"/>
                </a:lnTo>
                <a:lnTo>
                  <a:pt x="662" y="292"/>
                </a:lnTo>
                <a:lnTo>
                  <a:pt x="743" y="239"/>
                </a:lnTo>
                <a:lnTo>
                  <a:pt x="828" y="191"/>
                </a:lnTo>
                <a:lnTo>
                  <a:pt x="915" y="147"/>
                </a:lnTo>
                <a:lnTo>
                  <a:pt x="1007" y="110"/>
                </a:lnTo>
                <a:lnTo>
                  <a:pt x="1100" y="77"/>
                </a:lnTo>
                <a:lnTo>
                  <a:pt x="1195" y="49"/>
                </a:lnTo>
                <a:lnTo>
                  <a:pt x="1294" y="28"/>
                </a:lnTo>
                <a:lnTo>
                  <a:pt x="1394" y="13"/>
                </a:lnTo>
                <a:lnTo>
                  <a:pt x="1496" y="3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4" name="Freeform 196"/>
          <p:cNvSpPr>
            <a:spLocks noEditPoints="1"/>
          </p:cNvSpPr>
          <p:nvPr/>
        </p:nvSpPr>
        <p:spPr bwMode="auto">
          <a:xfrm>
            <a:off x="1614157" y="2671763"/>
            <a:ext cx="534988" cy="587375"/>
          </a:xfrm>
          <a:custGeom>
            <a:avLst/>
            <a:gdLst>
              <a:gd name="T0" fmla="*/ 1150 w 3032"/>
              <a:gd name="T1" fmla="*/ 3314 h 3329"/>
              <a:gd name="T2" fmla="*/ 942 w 3032"/>
              <a:gd name="T3" fmla="*/ 3300 h 3329"/>
              <a:gd name="T4" fmla="*/ 2444 w 3032"/>
              <a:gd name="T5" fmla="*/ 2981 h 3329"/>
              <a:gd name="T6" fmla="*/ 2356 w 3032"/>
              <a:gd name="T7" fmla="*/ 3173 h 3329"/>
              <a:gd name="T8" fmla="*/ 1552 w 3032"/>
              <a:gd name="T9" fmla="*/ 3236 h 3329"/>
              <a:gd name="T10" fmla="*/ 2456 w 3032"/>
              <a:gd name="T11" fmla="*/ 1553 h 3329"/>
              <a:gd name="T12" fmla="*/ 2510 w 3032"/>
              <a:gd name="T13" fmla="*/ 1704 h 3329"/>
              <a:gd name="T14" fmla="*/ 2409 w 3032"/>
              <a:gd name="T15" fmla="*/ 1825 h 3329"/>
              <a:gd name="T16" fmla="*/ 2251 w 3032"/>
              <a:gd name="T17" fmla="*/ 1798 h 3329"/>
              <a:gd name="T18" fmla="*/ 2198 w 3032"/>
              <a:gd name="T19" fmla="*/ 1646 h 3329"/>
              <a:gd name="T20" fmla="*/ 2298 w 3032"/>
              <a:gd name="T21" fmla="*/ 1526 h 3329"/>
              <a:gd name="T22" fmla="*/ 759 w 3032"/>
              <a:gd name="T23" fmla="*/ 1538 h 3329"/>
              <a:gd name="T24" fmla="*/ 837 w 3032"/>
              <a:gd name="T25" fmla="*/ 1676 h 3329"/>
              <a:gd name="T26" fmla="*/ 759 w 3032"/>
              <a:gd name="T27" fmla="*/ 1813 h 3329"/>
              <a:gd name="T28" fmla="*/ 598 w 3032"/>
              <a:gd name="T29" fmla="*/ 1813 h 3329"/>
              <a:gd name="T30" fmla="*/ 519 w 3032"/>
              <a:gd name="T31" fmla="*/ 1676 h 3329"/>
              <a:gd name="T32" fmla="*/ 598 w 3032"/>
              <a:gd name="T33" fmla="*/ 1538 h 3329"/>
              <a:gd name="T34" fmla="*/ 1428 w 3032"/>
              <a:gd name="T35" fmla="*/ 1351 h 3329"/>
              <a:gd name="T36" fmla="*/ 1228 w 3032"/>
              <a:gd name="T37" fmla="*/ 1505 h 3329"/>
              <a:gd name="T38" fmla="*/ 1195 w 3032"/>
              <a:gd name="T39" fmla="*/ 1763 h 3329"/>
              <a:gd name="T40" fmla="*/ 1348 w 3032"/>
              <a:gd name="T41" fmla="*/ 1962 h 3329"/>
              <a:gd name="T42" fmla="*/ 1604 w 3032"/>
              <a:gd name="T43" fmla="*/ 1996 h 3329"/>
              <a:gd name="T44" fmla="*/ 1804 w 3032"/>
              <a:gd name="T45" fmla="*/ 1842 h 3329"/>
              <a:gd name="T46" fmla="*/ 1837 w 3032"/>
              <a:gd name="T47" fmla="*/ 1585 h 3329"/>
              <a:gd name="T48" fmla="*/ 1684 w 3032"/>
              <a:gd name="T49" fmla="*/ 1385 h 3329"/>
              <a:gd name="T50" fmla="*/ 1575 w 3032"/>
              <a:gd name="T51" fmla="*/ 1099 h 3329"/>
              <a:gd name="T52" fmla="*/ 1882 w 3032"/>
              <a:gd name="T53" fmla="*/ 1228 h 3329"/>
              <a:gd name="T54" fmla="*/ 2065 w 3032"/>
              <a:gd name="T55" fmla="*/ 1502 h 3329"/>
              <a:gd name="T56" fmla="*/ 2065 w 3032"/>
              <a:gd name="T57" fmla="*/ 1845 h 3329"/>
              <a:gd name="T58" fmla="*/ 1882 w 3032"/>
              <a:gd name="T59" fmla="*/ 2119 h 3329"/>
              <a:gd name="T60" fmla="*/ 1575 w 3032"/>
              <a:gd name="T61" fmla="*/ 2247 h 3329"/>
              <a:gd name="T62" fmla="*/ 1242 w 3032"/>
              <a:gd name="T63" fmla="*/ 2180 h 3329"/>
              <a:gd name="T64" fmla="*/ 1010 w 3032"/>
              <a:gd name="T65" fmla="*/ 1949 h 3329"/>
              <a:gd name="T66" fmla="*/ 943 w 3032"/>
              <a:gd name="T67" fmla="*/ 1615 h 3329"/>
              <a:gd name="T68" fmla="*/ 1073 w 3032"/>
              <a:gd name="T69" fmla="*/ 1306 h 3329"/>
              <a:gd name="T70" fmla="*/ 1345 w 3032"/>
              <a:gd name="T71" fmla="*/ 1122 h 3329"/>
              <a:gd name="T72" fmla="*/ 538 w 3032"/>
              <a:gd name="T73" fmla="*/ 1006 h 3329"/>
              <a:gd name="T74" fmla="*/ 446 w 3032"/>
              <a:gd name="T75" fmla="*/ 1207 h 3329"/>
              <a:gd name="T76" fmla="*/ 248 w 3032"/>
              <a:gd name="T77" fmla="*/ 1272 h 3329"/>
              <a:gd name="T78" fmla="*/ 348 w 3032"/>
              <a:gd name="T79" fmla="*/ 2085 h 3329"/>
              <a:gd name="T80" fmla="*/ 513 w 3032"/>
              <a:gd name="T81" fmla="*/ 2229 h 3329"/>
              <a:gd name="T82" fmla="*/ 2479 w 3032"/>
              <a:gd name="T83" fmla="*/ 2390 h 3329"/>
              <a:gd name="T84" fmla="*/ 2542 w 3032"/>
              <a:gd name="T85" fmla="*/ 2181 h 3329"/>
              <a:gd name="T86" fmla="*/ 2742 w 3032"/>
              <a:gd name="T87" fmla="*/ 2090 h 3329"/>
              <a:gd name="T88" fmla="*/ 2703 w 3032"/>
              <a:gd name="T89" fmla="*/ 1286 h 3329"/>
              <a:gd name="T90" fmla="*/ 2519 w 3032"/>
              <a:gd name="T91" fmla="*/ 1168 h 3329"/>
              <a:gd name="T92" fmla="*/ 2485 w 3032"/>
              <a:gd name="T93" fmla="*/ 957 h 3329"/>
              <a:gd name="T94" fmla="*/ 2881 w 3032"/>
              <a:gd name="T95" fmla="*/ 757 h 3329"/>
              <a:gd name="T96" fmla="*/ 3021 w 3032"/>
              <a:gd name="T97" fmla="*/ 920 h 3329"/>
              <a:gd name="T98" fmla="*/ 3008 w 3032"/>
              <a:gd name="T99" fmla="*/ 2463 h 3329"/>
              <a:gd name="T100" fmla="*/ 2845 w 3032"/>
              <a:gd name="T101" fmla="*/ 2604 h 3329"/>
              <a:gd name="T102" fmla="*/ 152 w 3032"/>
              <a:gd name="T103" fmla="*/ 2591 h 3329"/>
              <a:gd name="T104" fmla="*/ 11 w 3032"/>
              <a:gd name="T105" fmla="*/ 2427 h 3329"/>
              <a:gd name="T106" fmla="*/ 24 w 3032"/>
              <a:gd name="T107" fmla="*/ 884 h 3329"/>
              <a:gd name="T108" fmla="*/ 187 w 3032"/>
              <a:gd name="T109" fmla="*/ 744 h 3329"/>
              <a:gd name="T110" fmla="*/ 566 w 3032"/>
              <a:gd name="T111" fmla="*/ 537 h 3329"/>
              <a:gd name="T112" fmla="*/ 631 w 3032"/>
              <a:gd name="T113" fmla="*/ 196 h 3329"/>
              <a:gd name="T114" fmla="*/ 829 w 3032"/>
              <a:gd name="T115" fmla="*/ 106 h 3329"/>
              <a:gd name="T116" fmla="*/ 2102 w 3032"/>
              <a:gd name="T117" fmla="*/ 54 h 3329"/>
              <a:gd name="T118" fmla="*/ 1813 w 3032"/>
              <a:gd name="T119" fmla="*/ 34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32" h="3329">
                <a:moveTo>
                  <a:pt x="439" y="2810"/>
                </a:moveTo>
                <a:lnTo>
                  <a:pt x="1686" y="2810"/>
                </a:lnTo>
                <a:lnTo>
                  <a:pt x="1242" y="3255"/>
                </a:lnTo>
                <a:lnTo>
                  <a:pt x="1214" y="3279"/>
                </a:lnTo>
                <a:lnTo>
                  <a:pt x="1183" y="3300"/>
                </a:lnTo>
                <a:lnTo>
                  <a:pt x="1150" y="3314"/>
                </a:lnTo>
                <a:lnTo>
                  <a:pt x="1116" y="3324"/>
                </a:lnTo>
                <a:lnTo>
                  <a:pt x="1081" y="3329"/>
                </a:lnTo>
                <a:lnTo>
                  <a:pt x="1045" y="3329"/>
                </a:lnTo>
                <a:lnTo>
                  <a:pt x="1010" y="3324"/>
                </a:lnTo>
                <a:lnTo>
                  <a:pt x="976" y="3314"/>
                </a:lnTo>
                <a:lnTo>
                  <a:pt x="942" y="3300"/>
                </a:lnTo>
                <a:lnTo>
                  <a:pt x="911" y="3279"/>
                </a:lnTo>
                <a:lnTo>
                  <a:pt x="883" y="3255"/>
                </a:lnTo>
                <a:lnTo>
                  <a:pt x="439" y="2810"/>
                </a:lnTo>
                <a:close/>
                <a:moveTo>
                  <a:pt x="1977" y="2809"/>
                </a:moveTo>
                <a:lnTo>
                  <a:pt x="2444" y="2809"/>
                </a:lnTo>
                <a:lnTo>
                  <a:pt x="2444" y="2981"/>
                </a:lnTo>
                <a:lnTo>
                  <a:pt x="2441" y="3019"/>
                </a:lnTo>
                <a:lnTo>
                  <a:pt x="2433" y="3055"/>
                </a:lnTo>
                <a:lnTo>
                  <a:pt x="2420" y="3088"/>
                </a:lnTo>
                <a:lnTo>
                  <a:pt x="2402" y="3119"/>
                </a:lnTo>
                <a:lnTo>
                  <a:pt x="2381" y="3149"/>
                </a:lnTo>
                <a:lnTo>
                  <a:pt x="2356" y="3173"/>
                </a:lnTo>
                <a:lnTo>
                  <a:pt x="2328" y="3195"/>
                </a:lnTo>
                <a:lnTo>
                  <a:pt x="2296" y="3213"/>
                </a:lnTo>
                <a:lnTo>
                  <a:pt x="2262" y="3226"/>
                </a:lnTo>
                <a:lnTo>
                  <a:pt x="2227" y="3233"/>
                </a:lnTo>
                <a:lnTo>
                  <a:pt x="2189" y="3236"/>
                </a:lnTo>
                <a:lnTo>
                  <a:pt x="1552" y="3236"/>
                </a:lnTo>
                <a:lnTo>
                  <a:pt x="1977" y="2809"/>
                </a:lnTo>
                <a:close/>
                <a:moveTo>
                  <a:pt x="2354" y="1516"/>
                </a:moveTo>
                <a:lnTo>
                  <a:pt x="2382" y="1519"/>
                </a:lnTo>
                <a:lnTo>
                  <a:pt x="2409" y="1526"/>
                </a:lnTo>
                <a:lnTo>
                  <a:pt x="2434" y="1538"/>
                </a:lnTo>
                <a:lnTo>
                  <a:pt x="2456" y="1553"/>
                </a:lnTo>
                <a:lnTo>
                  <a:pt x="2476" y="1572"/>
                </a:lnTo>
                <a:lnTo>
                  <a:pt x="2491" y="1595"/>
                </a:lnTo>
                <a:lnTo>
                  <a:pt x="2503" y="1620"/>
                </a:lnTo>
                <a:lnTo>
                  <a:pt x="2510" y="1646"/>
                </a:lnTo>
                <a:lnTo>
                  <a:pt x="2513" y="1676"/>
                </a:lnTo>
                <a:lnTo>
                  <a:pt x="2510" y="1704"/>
                </a:lnTo>
                <a:lnTo>
                  <a:pt x="2503" y="1731"/>
                </a:lnTo>
                <a:lnTo>
                  <a:pt x="2491" y="1757"/>
                </a:lnTo>
                <a:lnTo>
                  <a:pt x="2476" y="1779"/>
                </a:lnTo>
                <a:lnTo>
                  <a:pt x="2457" y="1798"/>
                </a:lnTo>
                <a:lnTo>
                  <a:pt x="2435" y="1813"/>
                </a:lnTo>
                <a:lnTo>
                  <a:pt x="2409" y="1825"/>
                </a:lnTo>
                <a:lnTo>
                  <a:pt x="2382" y="1832"/>
                </a:lnTo>
                <a:lnTo>
                  <a:pt x="2354" y="1835"/>
                </a:lnTo>
                <a:lnTo>
                  <a:pt x="2326" y="1832"/>
                </a:lnTo>
                <a:lnTo>
                  <a:pt x="2298" y="1825"/>
                </a:lnTo>
                <a:lnTo>
                  <a:pt x="2273" y="1813"/>
                </a:lnTo>
                <a:lnTo>
                  <a:pt x="2251" y="1798"/>
                </a:lnTo>
                <a:lnTo>
                  <a:pt x="2232" y="1779"/>
                </a:lnTo>
                <a:lnTo>
                  <a:pt x="2217" y="1757"/>
                </a:lnTo>
                <a:lnTo>
                  <a:pt x="2205" y="1731"/>
                </a:lnTo>
                <a:lnTo>
                  <a:pt x="2198" y="1704"/>
                </a:lnTo>
                <a:lnTo>
                  <a:pt x="2195" y="1676"/>
                </a:lnTo>
                <a:lnTo>
                  <a:pt x="2198" y="1646"/>
                </a:lnTo>
                <a:lnTo>
                  <a:pt x="2205" y="1620"/>
                </a:lnTo>
                <a:lnTo>
                  <a:pt x="2217" y="1595"/>
                </a:lnTo>
                <a:lnTo>
                  <a:pt x="2232" y="1572"/>
                </a:lnTo>
                <a:lnTo>
                  <a:pt x="2251" y="1553"/>
                </a:lnTo>
                <a:lnTo>
                  <a:pt x="2273" y="1538"/>
                </a:lnTo>
                <a:lnTo>
                  <a:pt x="2298" y="1526"/>
                </a:lnTo>
                <a:lnTo>
                  <a:pt x="2326" y="1519"/>
                </a:lnTo>
                <a:lnTo>
                  <a:pt x="2354" y="1516"/>
                </a:lnTo>
                <a:close/>
                <a:moveTo>
                  <a:pt x="678" y="1516"/>
                </a:moveTo>
                <a:lnTo>
                  <a:pt x="707" y="1519"/>
                </a:lnTo>
                <a:lnTo>
                  <a:pt x="735" y="1526"/>
                </a:lnTo>
                <a:lnTo>
                  <a:pt x="759" y="1538"/>
                </a:lnTo>
                <a:lnTo>
                  <a:pt x="781" y="1553"/>
                </a:lnTo>
                <a:lnTo>
                  <a:pt x="800" y="1572"/>
                </a:lnTo>
                <a:lnTo>
                  <a:pt x="816" y="1595"/>
                </a:lnTo>
                <a:lnTo>
                  <a:pt x="828" y="1620"/>
                </a:lnTo>
                <a:lnTo>
                  <a:pt x="835" y="1646"/>
                </a:lnTo>
                <a:lnTo>
                  <a:pt x="837" y="1676"/>
                </a:lnTo>
                <a:lnTo>
                  <a:pt x="835" y="1704"/>
                </a:lnTo>
                <a:lnTo>
                  <a:pt x="827" y="1731"/>
                </a:lnTo>
                <a:lnTo>
                  <a:pt x="816" y="1757"/>
                </a:lnTo>
                <a:lnTo>
                  <a:pt x="800" y="1779"/>
                </a:lnTo>
                <a:lnTo>
                  <a:pt x="781" y="1798"/>
                </a:lnTo>
                <a:lnTo>
                  <a:pt x="759" y="1813"/>
                </a:lnTo>
                <a:lnTo>
                  <a:pt x="735" y="1825"/>
                </a:lnTo>
                <a:lnTo>
                  <a:pt x="707" y="1832"/>
                </a:lnTo>
                <a:lnTo>
                  <a:pt x="678" y="1835"/>
                </a:lnTo>
                <a:lnTo>
                  <a:pt x="650" y="1832"/>
                </a:lnTo>
                <a:lnTo>
                  <a:pt x="623" y="1825"/>
                </a:lnTo>
                <a:lnTo>
                  <a:pt x="598" y="1813"/>
                </a:lnTo>
                <a:lnTo>
                  <a:pt x="576" y="1798"/>
                </a:lnTo>
                <a:lnTo>
                  <a:pt x="557" y="1779"/>
                </a:lnTo>
                <a:lnTo>
                  <a:pt x="541" y="1757"/>
                </a:lnTo>
                <a:lnTo>
                  <a:pt x="529" y="1731"/>
                </a:lnTo>
                <a:lnTo>
                  <a:pt x="522" y="1704"/>
                </a:lnTo>
                <a:lnTo>
                  <a:pt x="519" y="1676"/>
                </a:lnTo>
                <a:lnTo>
                  <a:pt x="522" y="1646"/>
                </a:lnTo>
                <a:lnTo>
                  <a:pt x="529" y="1620"/>
                </a:lnTo>
                <a:lnTo>
                  <a:pt x="541" y="1595"/>
                </a:lnTo>
                <a:lnTo>
                  <a:pt x="557" y="1572"/>
                </a:lnTo>
                <a:lnTo>
                  <a:pt x="576" y="1553"/>
                </a:lnTo>
                <a:lnTo>
                  <a:pt x="598" y="1538"/>
                </a:lnTo>
                <a:lnTo>
                  <a:pt x="623" y="1526"/>
                </a:lnTo>
                <a:lnTo>
                  <a:pt x="650" y="1519"/>
                </a:lnTo>
                <a:lnTo>
                  <a:pt x="678" y="1516"/>
                </a:lnTo>
                <a:close/>
                <a:moveTo>
                  <a:pt x="1515" y="1339"/>
                </a:moveTo>
                <a:lnTo>
                  <a:pt x="1471" y="1342"/>
                </a:lnTo>
                <a:lnTo>
                  <a:pt x="1428" y="1351"/>
                </a:lnTo>
                <a:lnTo>
                  <a:pt x="1386" y="1365"/>
                </a:lnTo>
                <a:lnTo>
                  <a:pt x="1348" y="1385"/>
                </a:lnTo>
                <a:lnTo>
                  <a:pt x="1313" y="1408"/>
                </a:lnTo>
                <a:lnTo>
                  <a:pt x="1280" y="1437"/>
                </a:lnTo>
                <a:lnTo>
                  <a:pt x="1252" y="1469"/>
                </a:lnTo>
                <a:lnTo>
                  <a:pt x="1228" y="1505"/>
                </a:lnTo>
                <a:lnTo>
                  <a:pt x="1209" y="1543"/>
                </a:lnTo>
                <a:lnTo>
                  <a:pt x="1195" y="1585"/>
                </a:lnTo>
                <a:lnTo>
                  <a:pt x="1186" y="1628"/>
                </a:lnTo>
                <a:lnTo>
                  <a:pt x="1183" y="1674"/>
                </a:lnTo>
                <a:lnTo>
                  <a:pt x="1186" y="1719"/>
                </a:lnTo>
                <a:lnTo>
                  <a:pt x="1195" y="1763"/>
                </a:lnTo>
                <a:lnTo>
                  <a:pt x="1209" y="1803"/>
                </a:lnTo>
                <a:lnTo>
                  <a:pt x="1228" y="1842"/>
                </a:lnTo>
                <a:lnTo>
                  <a:pt x="1252" y="1878"/>
                </a:lnTo>
                <a:lnTo>
                  <a:pt x="1280" y="1909"/>
                </a:lnTo>
                <a:lnTo>
                  <a:pt x="1313" y="1938"/>
                </a:lnTo>
                <a:lnTo>
                  <a:pt x="1348" y="1962"/>
                </a:lnTo>
                <a:lnTo>
                  <a:pt x="1386" y="1981"/>
                </a:lnTo>
                <a:lnTo>
                  <a:pt x="1428" y="1996"/>
                </a:lnTo>
                <a:lnTo>
                  <a:pt x="1471" y="2004"/>
                </a:lnTo>
                <a:lnTo>
                  <a:pt x="1515" y="2007"/>
                </a:lnTo>
                <a:lnTo>
                  <a:pt x="1561" y="2004"/>
                </a:lnTo>
                <a:lnTo>
                  <a:pt x="1604" y="1996"/>
                </a:lnTo>
                <a:lnTo>
                  <a:pt x="1646" y="1981"/>
                </a:lnTo>
                <a:lnTo>
                  <a:pt x="1684" y="1962"/>
                </a:lnTo>
                <a:lnTo>
                  <a:pt x="1719" y="1938"/>
                </a:lnTo>
                <a:lnTo>
                  <a:pt x="1752" y="1909"/>
                </a:lnTo>
                <a:lnTo>
                  <a:pt x="1780" y="1878"/>
                </a:lnTo>
                <a:lnTo>
                  <a:pt x="1804" y="1842"/>
                </a:lnTo>
                <a:lnTo>
                  <a:pt x="1823" y="1803"/>
                </a:lnTo>
                <a:lnTo>
                  <a:pt x="1837" y="1763"/>
                </a:lnTo>
                <a:lnTo>
                  <a:pt x="1846" y="1719"/>
                </a:lnTo>
                <a:lnTo>
                  <a:pt x="1849" y="1674"/>
                </a:lnTo>
                <a:lnTo>
                  <a:pt x="1846" y="1628"/>
                </a:lnTo>
                <a:lnTo>
                  <a:pt x="1837" y="1585"/>
                </a:lnTo>
                <a:lnTo>
                  <a:pt x="1823" y="1543"/>
                </a:lnTo>
                <a:lnTo>
                  <a:pt x="1804" y="1505"/>
                </a:lnTo>
                <a:lnTo>
                  <a:pt x="1780" y="1469"/>
                </a:lnTo>
                <a:lnTo>
                  <a:pt x="1752" y="1437"/>
                </a:lnTo>
                <a:lnTo>
                  <a:pt x="1719" y="1408"/>
                </a:lnTo>
                <a:lnTo>
                  <a:pt x="1684" y="1385"/>
                </a:lnTo>
                <a:lnTo>
                  <a:pt x="1646" y="1365"/>
                </a:lnTo>
                <a:lnTo>
                  <a:pt x="1604" y="1351"/>
                </a:lnTo>
                <a:lnTo>
                  <a:pt x="1561" y="1342"/>
                </a:lnTo>
                <a:lnTo>
                  <a:pt x="1515" y="1339"/>
                </a:lnTo>
                <a:close/>
                <a:moveTo>
                  <a:pt x="1515" y="1097"/>
                </a:moveTo>
                <a:lnTo>
                  <a:pt x="1575" y="1099"/>
                </a:lnTo>
                <a:lnTo>
                  <a:pt x="1633" y="1108"/>
                </a:lnTo>
                <a:lnTo>
                  <a:pt x="1687" y="1122"/>
                </a:lnTo>
                <a:lnTo>
                  <a:pt x="1740" y="1141"/>
                </a:lnTo>
                <a:lnTo>
                  <a:pt x="1791" y="1166"/>
                </a:lnTo>
                <a:lnTo>
                  <a:pt x="1838" y="1195"/>
                </a:lnTo>
                <a:lnTo>
                  <a:pt x="1882" y="1228"/>
                </a:lnTo>
                <a:lnTo>
                  <a:pt x="1923" y="1266"/>
                </a:lnTo>
                <a:lnTo>
                  <a:pt x="1960" y="1306"/>
                </a:lnTo>
                <a:lnTo>
                  <a:pt x="1994" y="1351"/>
                </a:lnTo>
                <a:lnTo>
                  <a:pt x="2022" y="1398"/>
                </a:lnTo>
                <a:lnTo>
                  <a:pt x="2046" y="1449"/>
                </a:lnTo>
                <a:lnTo>
                  <a:pt x="2065" y="1502"/>
                </a:lnTo>
                <a:lnTo>
                  <a:pt x="2080" y="1557"/>
                </a:lnTo>
                <a:lnTo>
                  <a:pt x="2089" y="1615"/>
                </a:lnTo>
                <a:lnTo>
                  <a:pt x="2092" y="1674"/>
                </a:lnTo>
                <a:lnTo>
                  <a:pt x="2089" y="1732"/>
                </a:lnTo>
                <a:lnTo>
                  <a:pt x="2080" y="1790"/>
                </a:lnTo>
                <a:lnTo>
                  <a:pt x="2065" y="1845"/>
                </a:lnTo>
                <a:lnTo>
                  <a:pt x="2046" y="1898"/>
                </a:lnTo>
                <a:lnTo>
                  <a:pt x="2022" y="1949"/>
                </a:lnTo>
                <a:lnTo>
                  <a:pt x="1994" y="1996"/>
                </a:lnTo>
                <a:lnTo>
                  <a:pt x="1960" y="2041"/>
                </a:lnTo>
                <a:lnTo>
                  <a:pt x="1923" y="2081"/>
                </a:lnTo>
                <a:lnTo>
                  <a:pt x="1882" y="2119"/>
                </a:lnTo>
                <a:lnTo>
                  <a:pt x="1838" y="2152"/>
                </a:lnTo>
                <a:lnTo>
                  <a:pt x="1791" y="2180"/>
                </a:lnTo>
                <a:lnTo>
                  <a:pt x="1740" y="2205"/>
                </a:lnTo>
                <a:lnTo>
                  <a:pt x="1687" y="2225"/>
                </a:lnTo>
                <a:lnTo>
                  <a:pt x="1633" y="2239"/>
                </a:lnTo>
                <a:lnTo>
                  <a:pt x="1575" y="2247"/>
                </a:lnTo>
                <a:lnTo>
                  <a:pt x="1515" y="2250"/>
                </a:lnTo>
                <a:lnTo>
                  <a:pt x="1457" y="2247"/>
                </a:lnTo>
                <a:lnTo>
                  <a:pt x="1400" y="2239"/>
                </a:lnTo>
                <a:lnTo>
                  <a:pt x="1345" y="2225"/>
                </a:lnTo>
                <a:lnTo>
                  <a:pt x="1293" y="2205"/>
                </a:lnTo>
                <a:lnTo>
                  <a:pt x="1242" y="2180"/>
                </a:lnTo>
                <a:lnTo>
                  <a:pt x="1195" y="2152"/>
                </a:lnTo>
                <a:lnTo>
                  <a:pt x="1150" y="2119"/>
                </a:lnTo>
                <a:lnTo>
                  <a:pt x="1109" y="2081"/>
                </a:lnTo>
                <a:lnTo>
                  <a:pt x="1073" y="2041"/>
                </a:lnTo>
                <a:lnTo>
                  <a:pt x="1039" y="1996"/>
                </a:lnTo>
                <a:lnTo>
                  <a:pt x="1010" y="1949"/>
                </a:lnTo>
                <a:lnTo>
                  <a:pt x="986" y="1898"/>
                </a:lnTo>
                <a:lnTo>
                  <a:pt x="967" y="1845"/>
                </a:lnTo>
                <a:lnTo>
                  <a:pt x="952" y="1790"/>
                </a:lnTo>
                <a:lnTo>
                  <a:pt x="943" y="1732"/>
                </a:lnTo>
                <a:lnTo>
                  <a:pt x="940" y="1674"/>
                </a:lnTo>
                <a:lnTo>
                  <a:pt x="943" y="1615"/>
                </a:lnTo>
                <a:lnTo>
                  <a:pt x="952" y="1557"/>
                </a:lnTo>
                <a:lnTo>
                  <a:pt x="967" y="1502"/>
                </a:lnTo>
                <a:lnTo>
                  <a:pt x="986" y="1449"/>
                </a:lnTo>
                <a:lnTo>
                  <a:pt x="1010" y="1398"/>
                </a:lnTo>
                <a:lnTo>
                  <a:pt x="1039" y="1351"/>
                </a:lnTo>
                <a:lnTo>
                  <a:pt x="1073" y="1306"/>
                </a:lnTo>
                <a:lnTo>
                  <a:pt x="1109" y="1266"/>
                </a:lnTo>
                <a:lnTo>
                  <a:pt x="1150" y="1228"/>
                </a:lnTo>
                <a:lnTo>
                  <a:pt x="1195" y="1195"/>
                </a:lnTo>
                <a:lnTo>
                  <a:pt x="1242" y="1166"/>
                </a:lnTo>
                <a:lnTo>
                  <a:pt x="1293" y="1141"/>
                </a:lnTo>
                <a:lnTo>
                  <a:pt x="1345" y="1122"/>
                </a:lnTo>
                <a:lnTo>
                  <a:pt x="1400" y="1108"/>
                </a:lnTo>
                <a:lnTo>
                  <a:pt x="1457" y="1099"/>
                </a:lnTo>
                <a:lnTo>
                  <a:pt x="1515" y="1097"/>
                </a:lnTo>
                <a:close/>
                <a:moveTo>
                  <a:pt x="533" y="957"/>
                </a:moveTo>
                <a:lnTo>
                  <a:pt x="536" y="981"/>
                </a:lnTo>
                <a:lnTo>
                  <a:pt x="538" y="1006"/>
                </a:lnTo>
                <a:lnTo>
                  <a:pt x="535" y="1045"/>
                </a:lnTo>
                <a:lnTo>
                  <a:pt x="526" y="1083"/>
                </a:lnTo>
                <a:lnTo>
                  <a:pt x="513" y="1118"/>
                </a:lnTo>
                <a:lnTo>
                  <a:pt x="494" y="1151"/>
                </a:lnTo>
                <a:lnTo>
                  <a:pt x="472" y="1181"/>
                </a:lnTo>
                <a:lnTo>
                  <a:pt x="446" y="1207"/>
                </a:lnTo>
                <a:lnTo>
                  <a:pt x="417" y="1229"/>
                </a:lnTo>
                <a:lnTo>
                  <a:pt x="383" y="1248"/>
                </a:lnTo>
                <a:lnTo>
                  <a:pt x="348" y="1261"/>
                </a:lnTo>
                <a:lnTo>
                  <a:pt x="311" y="1270"/>
                </a:lnTo>
                <a:lnTo>
                  <a:pt x="271" y="1273"/>
                </a:lnTo>
                <a:lnTo>
                  <a:pt x="248" y="1272"/>
                </a:lnTo>
                <a:lnTo>
                  <a:pt x="225" y="1269"/>
                </a:lnTo>
                <a:lnTo>
                  <a:pt x="225" y="2078"/>
                </a:lnTo>
                <a:lnTo>
                  <a:pt x="248" y="2075"/>
                </a:lnTo>
                <a:lnTo>
                  <a:pt x="271" y="2074"/>
                </a:lnTo>
                <a:lnTo>
                  <a:pt x="311" y="2077"/>
                </a:lnTo>
                <a:lnTo>
                  <a:pt x="348" y="2085"/>
                </a:lnTo>
                <a:lnTo>
                  <a:pt x="383" y="2100"/>
                </a:lnTo>
                <a:lnTo>
                  <a:pt x="417" y="2118"/>
                </a:lnTo>
                <a:lnTo>
                  <a:pt x="446" y="2140"/>
                </a:lnTo>
                <a:lnTo>
                  <a:pt x="472" y="2166"/>
                </a:lnTo>
                <a:lnTo>
                  <a:pt x="494" y="2196"/>
                </a:lnTo>
                <a:lnTo>
                  <a:pt x="513" y="2229"/>
                </a:lnTo>
                <a:lnTo>
                  <a:pt x="527" y="2264"/>
                </a:lnTo>
                <a:lnTo>
                  <a:pt x="535" y="2302"/>
                </a:lnTo>
                <a:lnTo>
                  <a:pt x="538" y="2341"/>
                </a:lnTo>
                <a:lnTo>
                  <a:pt x="537" y="2366"/>
                </a:lnTo>
                <a:lnTo>
                  <a:pt x="533" y="2390"/>
                </a:lnTo>
                <a:lnTo>
                  <a:pt x="2479" y="2390"/>
                </a:lnTo>
                <a:lnTo>
                  <a:pt x="2477" y="2357"/>
                </a:lnTo>
                <a:lnTo>
                  <a:pt x="2479" y="2317"/>
                </a:lnTo>
                <a:lnTo>
                  <a:pt x="2488" y="2280"/>
                </a:lnTo>
                <a:lnTo>
                  <a:pt x="2501" y="2244"/>
                </a:lnTo>
                <a:lnTo>
                  <a:pt x="2519" y="2211"/>
                </a:lnTo>
                <a:lnTo>
                  <a:pt x="2542" y="2181"/>
                </a:lnTo>
                <a:lnTo>
                  <a:pt x="2568" y="2155"/>
                </a:lnTo>
                <a:lnTo>
                  <a:pt x="2598" y="2133"/>
                </a:lnTo>
                <a:lnTo>
                  <a:pt x="2630" y="2115"/>
                </a:lnTo>
                <a:lnTo>
                  <a:pt x="2666" y="2102"/>
                </a:lnTo>
                <a:lnTo>
                  <a:pt x="2703" y="2093"/>
                </a:lnTo>
                <a:lnTo>
                  <a:pt x="2742" y="2090"/>
                </a:lnTo>
                <a:lnTo>
                  <a:pt x="2776" y="2092"/>
                </a:lnTo>
                <a:lnTo>
                  <a:pt x="2808" y="2099"/>
                </a:lnTo>
                <a:lnTo>
                  <a:pt x="2808" y="1281"/>
                </a:lnTo>
                <a:lnTo>
                  <a:pt x="2776" y="1287"/>
                </a:lnTo>
                <a:lnTo>
                  <a:pt x="2742" y="1289"/>
                </a:lnTo>
                <a:lnTo>
                  <a:pt x="2703" y="1286"/>
                </a:lnTo>
                <a:lnTo>
                  <a:pt x="2666" y="1277"/>
                </a:lnTo>
                <a:lnTo>
                  <a:pt x="2630" y="1264"/>
                </a:lnTo>
                <a:lnTo>
                  <a:pt x="2597" y="1246"/>
                </a:lnTo>
                <a:lnTo>
                  <a:pt x="2568" y="1223"/>
                </a:lnTo>
                <a:lnTo>
                  <a:pt x="2542" y="1197"/>
                </a:lnTo>
                <a:lnTo>
                  <a:pt x="2519" y="1168"/>
                </a:lnTo>
                <a:lnTo>
                  <a:pt x="2501" y="1134"/>
                </a:lnTo>
                <a:lnTo>
                  <a:pt x="2488" y="1099"/>
                </a:lnTo>
                <a:lnTo>
                  <a:pt x="2479" y="1061"/>
                </a:lnTo>
                <a:lnTo>
                  <a:pt x="2477" y="1022"/>
                </a:lnTo>
                <a:lnTo>
                  <a:pt x="2479" y="990"/>
                </a:lnTo>
                <a:lnTo>
                  <a:pt x="2485" y="957"/>
                </a:lnTo>
                <a:lnTo>
                  <a:pt x="533" y="957"/>
                </a:lnTo>
                <a:close/>
                <a:moveTo>
                  <a:pt x="263" y="732"/>
                </a:moveTo>
                <a:lnTo>
                  <a:pt x="2770" y="732"/>
                </a:lnTo>
                <a:lnTo>
                  <a:pt x="2809" y="735"/>
                </a:lnTo>
                <a:lnTo>
                  <a:pt x="2845" y="744"/>
                </a:lnTo>
                <a:lnTo>
                  <a:pt x="2881" y="757"/>
                </a:lnTo>
                <a:lnTo>
                  <a:pt x="2913" y="775"/>
                </a:lnTo>
                <a:lnTo>
                  <a:pt x="2942" y="796"/>
                </a:lnTo>
                <a:lnTo>
                  <a:pt x="2967" y="823"/>
                </a:lnTo>
                <a:lnTo>
                  <a:pt x="2990" y="852"/>
                </a:lnTo>
                <a:lnTo>
                  <a:pt x="3008" y="884"/>
                </a:lnTo>
                <a:lnTo>
                  <a:pt x="3021" y="920"/>
                </a:lnTo>
                <a:lnTo>
                  <a:pt x="3030" y="957"/>
                </a:lnTo>
                <a:lnTo>
                  <a:pt x="3032" y="996"/>
                </a:lnTo>
                <a:lnTo>
                  <a:pt x="3032" y="2351"/>
                </a:lnTo>
                <a:lnTo>
                  <a:pt x="3030" y="2391"/>
                </a:lnTo>
                <a:lnTo>
                  <a:pt x="3021" y="2427"/>
                </a:lnTo>
                <a:lnTo>
                  <a:pt x="3008" y="2463"/>
                </a:lnTo>
                <a:lnTo>
                  <a:pt x="2990" y="2495"/>
                </a:lnTo>
                <a:lnTo>
                  <a:pt x="2967" y="2524"/>
                </a:lnTo>
                <a:lnTo>
                  <a:pt x="2942" y="2551"/>
                </a:lnTo>
                <a:lnTo>
                  <a:pt x="2913" y="2573"/>
                </a:lnTo>
                <a:lnTo>
                  <a:pt x="2881" y="2591"/>
                </a:lnTo>
                <a:lnTo>
                  <a:pt x="2845" y="2604"/>
                </a:lnTo>
                <a:lnTo>
                  <a:pt x="2808" y="2613"/>
                </a:lnTo>
                <a:lnTo>
                  <a:pt x="2770" y="2616"/>
                </a:lnTo>
                <a:lnTo>
                  <a:pt x="263" y="2616"/>
                </a:lnTo>
                <a:lnTo>
                  <a:pt x="224" y="2613"/>
                </a:lnTo>
                <a:lnTo>
                  <a:pt x="187" y="2604"/>
                </a:lnTo>
                <a:lnTo>
                  <a:pt x="152" y="2591"/>
                </a:lnTo>
                <a:lnTo>
                  <a:pt x="120" y="2573"/>
                </a:lnTo>
                <a:lnTo>
                  <a:pt x="91" y="2551"/>
                </a:lnTo>
                <a:lnTo>
                  <a:pt x="65" y="2524"/>
                </a:lnTo>
                <a:lnTo>
                  <a:pt x="42" y="2495"/>
                </a:lnTo>
                <a:lnTo>
                  <a:pt x="24" y="2463"/>
                </a:lnTo>
                <a:lnTo>
                  <a:pt x="11" y="2427"/>
                </a:lnTo>
                <a:lnTo>
                  <a:pt x="3" y="2391"/>
                </a:lnTo>
                <a:lnTo>
                  <a:pt x="0" y="2351"/>
                </a:lnTo>
                <a:lnTo>
                  <a:pt x="0" y="996"/>
                </a:lnTo>
                <a:lnTo>
                  <a:pt x="3" y="957"/>
                </a:lnTo>
                <a:lnTo>
                  <a:pt x="11" y="920"/>
                </a:lnTo>
                <a:lnTo>
                  <a:pt x="24" y="884"/>
                </a:lnTo>
                <a:lnTo>
                  <a:pt x="42" y="852"/>
                </a:lnTo>
                <a:lnTo>
                  <a:pt x="65" y="823"/>
                </a:lnTo>
                <a:lnTo>
                  <a:pt x="91" y="796"/>
                </a:lnTo>
                <a:lnTo>
                  <a:pt x="120" y="775"/>
                </a:lnTo>
                <a:lnTo>
                  <a:pt x="152" y="757"/>
                </a:lnTo>
                <a:lnTo>
                  <a:pt x="187" y="744"/>
                </a:lnTo>
                <a:lnTo>
                  <a:pt x="224" y="735"/>
                </a:lnTo>
                <a:lnTo>
                  <a:pt x="263" y="732"/>
                </a:lnTo>
                <a:close/>
                <a:moveTo>
                  <a:pt x="829" y="106"/>
                </a:moveTo>
                <a:lnTo>
                  <a:pt x="1488" y="106"/>
                </a:lnTo>
                <a:lnTo>
                  <a:pt x="1058" y="537"/>
                </a:lnTo>
                <a:lnTo>
                  <a:pt x="566" y="537"/>
                </a:lnTo>
                <a:lnTo>
                  <a:pt x="566" y="369"/>
                </a:lnTo>
                <a:lnTo>
                  <a:pt x="569" y="330"/>
                </a:lnTo>
                <a:lnTo>
                  <a:pt x="577" y="293"/>
                </a:lnTo>
                <a:lnTo>
                  <a:pt x="590" y="258"/>
                </a:lnTo>
                <a:lnTo>
                  <a:pt x="608" y="226"/>
                </a:lnTo>
                <a:lnTo>
                  <a:pt x="631" y="196"/>
                </a:lnTo>
                <a:lnTo>
                  <a:pt x="657" y="170"/>
                </a:lnTo>
                <a:lnTo>
                  <a:pt x="686" y="148"/>
                </a:lnTo>
                <a:lnTo>
                  <a:pt x="718" y="131"/>
                </a:lnTo>
                <a:lnTo>
                  <a:pt x="753" y="117"/>
                </a:lnTo>
                <a:lnTo>
                  <a:pt x="790" y="108"/>
                </a:lnTo>
                <a:lnTo>
                  <a:pt x="829" y="106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4"/>
                </a:lnTo>
                <a:lnTo>
                  <a:pt x="2128" y="77"/>
                </a:lnTo>
                <a:lnTo>
                  <a:pt x="2588" y="537"/>
                </a:lnTo>
                <a:lnTo>
                  <a:pt x="1298" y="537"/>
                </a:lnTo>
                <a:lnTo>
                  <a:pt x="1757" y="77"/>
                </a:lnTo>
                <a:lnTo>
                  <a:pt x="1784" y="54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Freeform 201"/>
          <p:cNvSpPr>
            <a:spLocks noEditPoints="1"/>
          </p:cNvSpPr>
          <p:nvPr/>
        </p:nvSpPr>
        <p:spPr bwMode="auto">
          <a:xfrm>
            <a:off x="1587964" y="3478213"/>
            <a:ext cx="587375" cy="519113"/>
          </a:xfrm>
          <a:custGeom>
            <a:avLst/>
            <a:gdLst>
              <a:gd name="T0" fmla="*/ 3316 w 3326"/>
              <a:gd name="T1" fmla="*/ 2773 h 2943"/>
              <a:gd name="T2" fmla="*/ 3251 w 3326"/>
              <a:gd name="T3" fmla="*/ 2934 h 2943"/>
              <a:gd name="T4" fmla="*/ 26 w 3326"/>
              <a:gd name="T5" fmla="*/ 2890 h 2943"/>
              <a:gd name="T6" fmla="*/ 59 w 3326"/>
              <a:gd name="T7" fmla="*/ 2718 h 2943"/>
              <a:gd name="T8" fmla="*/ 3271 w 3326"/>
              <a:gd name="T9" fmla="*/ 2273 h 2943"/>
              <a:gd name="T10" fmla="*/ 3305 w 3326"/>
              <a:gd name="T11" fmla="*/ 2443 h 2943"/>
              <a:gd name="T12" fmla="*/ 80 w 3326"/>
              <a:gd name="T13" fmla="*/ 2487 h 2943"/>
              <a:gd name="T14" fmla="*/ 14 w 3326"/>
              <a:gd name="T15" fmla="*/ 2327 h 2943"/>
              <a:gd name="T16" fmla="*/ 2613 w 3326"/>
              <a:gd name="T17" fmla="*/ 857 h 2943"/>
              <a:gd name="T18" fmla="*/ 2757 w 3326"/>
              <a:gd name="T19" fmla="*/ 1029 h 2943"/>
              <a:gd name="T20" fmla="*/ 2614 w 3326"/>
              <a:gd name="T21" fmla="*/ 1200 h 2943"/>
              <a:gd name="T22" fmla="*/ 2418 w 3326"/>
              <a:gd name="T23" fmla="*/ 1089 h 2943"/>
              <a:gd name="T24" fmla="*/ 2493 w 3326"/>
              <a:gd name="T25" fmla="*/ 878 h 2943"/>
              <a:gd name="T26" fmla="*/ 858 w 3326"/>
              <a:gd name="T27" fmla="*/ 895 h 2943"/>
              <a:gd name="T28" fmla="*/ 896 w 3326"/>
              <a:gd name="T29" fmla="*/ 1117 h 2943"/>
              <a:gd name="T30" fmla="*/ 684 w 3326"/>
              <a:gd name="T31" fmla="*/ 1192 h 2943"/>
              <a:gd name="T32" fmla="*/ 573 w 3326"/>
              <a:gd name="T33" fmla="*/ 997 h 2943"/>
              <a:gd name="T34" fmla="*/ 745 w 3326"/>
              <a:gd name="T35" fmla="*/ 854 h 2943"/>
              <a:gd name="T36" fmla="*/ 1610 w 3326"/>
              <a:gd name="T37" fmla="*/ 675 h 2943"/>
              <a:gd name="T38" fmla="*/ 1502 w 3326"/>
              <a:gd name="T39" fmla="*/ 749 h 2943"/>
              <a:gd name="T40" fmla="*/ 1456 w 3326"/>
              <a:gd name="T41" fmla="*/ 949 h 2943"/>
              <a:gd name="T42" fmla="*/ 1633 w 3326"/>
              <a:gd name="T43" fmla="*/ 1079 h 2943"/>
              <a:gd name="T44" fmla="*/ 1729 w 3326"/>
              <a:gd name="T45" fmla="*/ 1190 h 2943"/>
              <a:gd name="T46" fmla="*/ 1534 w 3326"/>
              <a:gd name="T47" fmla="*/ 1216 h 2943"/>
              <a:gd name="T48" fmla="*/ 1442 w 3326"/>
              <a:gd name="T49" fmla="*/ 1277 h 2943"/>
              <a:gd name="T50" fmla="*/ 1571 w 3326"/>
              <a:gd name="T51" fmla="*/ 1355 h 2943"/>
              <a:gd name="T52" fmla="*/ 1608 w 3326"/>
              <a:gd name="T53" fmla="*/ 1451 h 2943"/>
              <a:gd name="T54" fmla="*/ 1713 w 3326"/>
              <a:gd name="T55" fmla="*/ 1405 h 2943"/>
              <a:gd name="T56" fmla="*/ 1822 w 3326"/>
              <a:gd name="T57" fmla="*/ 1300 h 2943"/>
              <a:gd name="T58" fmla="*/ 1869 w 3326"/>
              <a:gd name="T59" fmla="*/ 1078 h 2943"/>
              <a:gd name="T60" fmla="*/ 1657 w 3326"/>
              <a:gd name="T61" fmla="*/ 930 h 2943"/>
              <a:gd name="T62" fmla="*/ 1617 w 3326"/>
              <a:gd name="T63" fmla="*/ 826 h 2943"/>
              <a:gd name="T64" fmla="*/ 1801 w 3326"/>
              <a:gd name="T65" fmla="*/ 837 h 2943"/>
              <a:gd name="T66" fmla="*/ 1858 w 3326"/>
              <a:gd name="T67" fmla="*/ 741 h 2943"/>
              <a:gd name="T68" fmla="*/ 1723 w 3326"/>
              <a:gd name="T69" fmla="*/ 684 h 2943"/>
              <a:gd name="T70" fmla="*/ 1698 w 3326"/>
              <a:gd name="T71" fmla="*/ 597 h 2943"/>
              <a:gd name="T72" fmla="*/ 1895 w 3326"/>
              <a:gd name="T73" fmla="*/ 442 h 2943"/>
              <a:gd name="T74" fmla="*/ 2226 w 3326"/>
              <a:gd name="T75" fmla="*/ 744 h 2943"/>
              <a:gd name="T76" fmla="*/ 2269 w 3326"/>
              <a:gd name="T77" fmla="*/ 1205 h 2943"/>
              <a:gd name="T78" fmla="*/ 1998 w 3326"/>
              <a:gd name="T79" fmla="*/ 1563 h 2943"/>
              <a:gd name="T80" fmla="*/ 1543 w 3326"/>
              <a:gd name="T81" fmla="*/ 1648 h 2943"/>
              <a:gd name="T82" fmla="*/ 1160 w 3326"/>
              <a:gd name="T83" fmla="*/ 1410 h 2943"/>
              <a:gd name="T84" fmla="*/ 1034 w 3326"/>
              <a:gd name="T85" fmla="*/ 968 h 2943"/>
              <a:gd name="T86" fmla="*/ 1237 w 3326"/>
              <a:gd name="T87" fmla="*/ 563 h 2943"/>
              <a:gd name="T88" fmla="*/ 1663 w 3326"/>
              <a:gd name="T89" fmla="*/ 398 h 2943"/>
              <a:gd name="T90" fmla="*/ 518 w 3326"/>
              <a:gd name="T91" fmla="*/ 491 h 2943"/>
              <a:gd name="T92" fmla="*/ 246 w 3326"/>
              <a:gd name="T93" fmla="*/ 586 h 2943"/>
              <a:gd name="T94" fmla="*/ 489 w 3326"/>
              <a:gd name="T95" fmla="*/ 1538 h 2943"/>
              <a:gd name="T96" fmla="*/ 584 w 3326"/>
              <a:gd name="T97" fmla="*/ 1811 h 2943"/>
              <a:gd name="T98" fmla="*/ 2816 w 3326"/>
              <a:gd name="T99" fmla="*/ 1555 h 2943"/>
              <a:gd name="T100" fmla="*/ 3080 w 3326"/>
              <a:gd name="T101" fmla="*/ 600 h 2943"/>
              <a:gd name="T102" fmla="*/ 2788 w 3326"/>
              <a:gd name="T103" fmla="*/ 508 h 2943"/>
              <a:gd name="T104" fmla="*/ 584 w 3326"/>
              <a:gd name="T105" fmla="*/ 246 h 2943"/>
              <a:gd name="T106" fmla="*/ 3255 w 3326"/>
              <a:gd name="T107" fmla="*/ 99 h 2943"/>
              <a:gd name="T108" fmla="*/ 3313 w 3326"/>
              <a:gd name="T109" fmla="*/ 1852 h 2943"/>
              <a:gd name="T110" fmla="*/ 3080 w 3326"/>
              <a:gd name="T111" fmla="*/ 2054 h 2943"/>
              <a:gd name="T112" fmla="*/ 71 w 3326"/>
              <a:gd name="T113" fmla="*/ 1958 h 2943"/>
              <a:gd name="T114" fmla="*/ 12 w 3326"/>
              <a:gd name="T115" fmla="*/ 205 h 2943"/>
              <a:gd name="T116" fmla="*/ 245 w 3326"/>
              <a:gd name="T117" fmla="*/ 3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6" h="2943">
                <a:moveTo>
                  <a:pt x="128" y="2698"/>
                </a:moveTo>
                <a:lnTo>
                  <a:pt x="3203" y="2698"/>
                </a:lnTo>
                <a:lnTo>
                  <a:pt x="3228" y="2700"/>
                </a:lnTo>
                <a:lnTo>
                  <a:pt x="3251" y="2707"/>
                </a:lnTo>
                <a:lnTo>
                  <a:pt x="3271" y="2718"/>
                </a:lnTo>
                <a:lnTo>
                  <a:pt x="3290" y="2733"/>
                </a:lnTo>
                <a:lnTo>
                  <a:pt x="3305" y="2751"/>
                </a:lnTo>
                <a:lnTo>
                  <a:pt x="3316" y="2773"/>
                </a:lnTo>
                <a:lnTo>
                  <a:pt x="3323" y="2796"/>
                </a:lnTo>
                <a:lnTo>
                  <a:pt x="3326" y="2820"/>
                </a:lnTo>
                <a:lnTo>
                  <a:pt x="3323" y="2845"/>
                </a:lnTo>
                <a:lnTo>
                  <a:pt x="3316" y="2868"/>
                </a:lnTo>
                <a:lnTo>
                  <a:pt x="3305" y="2890"/>
                </a:lnTo>
                <a:lnTo>
                  <a:pt x="3290" y="2908"/>
                </a:lnTo>
                <a:lnTo>
                  <a:pt x="3271" y="2923"/>
                </a:lnTo>
                <a:lnTo>
                  <a:pt x="3251" y="2934"/>
                </a:lnTo>
                <a:lnTo>
                  <a:pt x="3228" y="2941"/>
                </a:lnTo>
                <a:lnTo>
                  <a:pt x="3203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9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9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203" y="2252"/>
                </a:lnTo>
                <a:lnTo>
                  <a:pt x="3228" y="2255"/>
                </a:lnTo>
                <a:lnTo>
                  <a:pt x="3251" y="2262"/>
                </a:lnTo>
                <a:lnTo>
                  <a:pt x="3271" y="2273"/>
                </a:lnTo>
                <a:lnTo>
                  <a:pt x="3290" y="2288"/>
                </a:lnTo>
                <a:lnTo>
                  <a:pt x="3305" y="2306"/>
                </a:lnTo>
                <a:lnTo>
                  <a:pt x="3316" y="2327"/>
                </a:lnTo>
                <a:lnTo>
                  <a:pt x="3323" y="2349"/>
                </a:lnTo>
                <a:lnTo>
                  <a:pt x="3326" y="2375"/>
                </a:lnTo>
                <a:lnTo>
                  <a:pt x="3323" y="2400"/>
                </a:lnTo>
                <a:lnTo>
                  <a:pt x="3316" y="2422"/>
                </a:lnTo>
                <a:lnTo>
                  <a:pt x="3305" y="2443"/>
                </a:lnTo>
                <a:lnTo>
                  <a:pt x="3290" y="2461"/>
                </a:lnTo>
                <a:lnTo>
                  <a:pt x="3271" y="2476"/>
                </a:lnTo>
                <a:lnTo>
                  <a:pt x="3251" y="2487"/>
                </a:lnTo>
                <a:lnTo>
                  <a:pt x="3228" y="2494"/>
                </a:lnTo>
                <a:lnTo>
                  <a:pt x="3203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9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9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82" y="854"/>
                </a:moveTo>
                <a:lnTo>
                  <a:pt x="2613" y="857"/>
                </a:lnTo>
                <a:lnTo>
                  <a:pt x="2643" y="865"/>
                </a:lnTo>
                <a:lnTo>
                  <a:pt x="2670" y="878"/>
                </a:lnTo>
                <a:lnTo>
                  <a:pt x="2694" y="895"/>
                </a:lnTo>
                <a:lnTo>
                  <a:pt x="2715" y="916"/>
                </a:lnTo>
                <a:lnTo>
                  <a:pt x="2733" y="940"/>
                </a:lnTo>
                <a:lnTo>
                  <a:pt x="2746" y="968"/>
                </a:lnTo>
                <a:lnTo>
                  <a:pt x="2754" y="997"/>
                </a:lnTo>
                <a:lnTo>
                  <a:pt x="2757" y="1029"/>
                </a:lnTo>
                <a:lnTo>
                  <a:pt x="2754" y="1060"/>
                </a:lnTo>
                <a:lnTo>
                  <a:pt x="2746" y="1089"/>
                </a:lnTo>
                <a:lnTo>
                  <a:pt x="2733" y="1117"/>
                </a:lnTo>
                <a:lnTo>
                  <a:pt x="2715" y="1141"/>
                </a:lnTo>
                <a:lnTo>
                  <a:pt x="2694" y="1162"/>
                </a:lnTo>
                <a:lnTo>
                  <a:pt x="2670" y="1179"/>
                </a:lnTo>
                <a:lnTo>
                  <a:pt x="2643" y="1192"/>
                </a:lnTo>
                <a:lnTo>
                  <a:pt x="2614" y="1200"/>
                </a:lnTo>
                <a:lnTo>
                  <a:pt x="2582" y="1203"/>
                </a:lnTo>
                <a:lnTo>
                  <a:pt x="2550" y="1200"/>
                </a:lnTo>
                <a:lnTo>
                  <a:pt x="2521" y="1192"/>
                </a:lnTo>
                <a:lnTo>
                  <a:pt x="2493" y="1179"/>
                </a:lnTo>
                <a:lnTo>
                  <a:pt x="2469" y="1162"/>
                </a:lnTo>
                <a:lnTo>
                  <a:pt x="2448" y="1141"/>
                </a:lnTo>
                <a:lnTo>
                  <a:pt x="2431" y="1117"/>
                </a:lnTo>
                <a:lnTo>
                  <a:pt x="2418" y="1089"/>
                </a:lnTo>
                <a:lnTo>
                  <a:pt x="2410" y="1060"/>
                </a:lnTo>
                <a:lnTo>
                  <a:pt x="2407" y="1029"/>
                </a:lnTo>
                <a:lnTo>
                  <a:pt x="2410" y="997"/>
                </a:lnTo>
                <a:lnTo>
                  <a:pt x="2418" y="968"/>
                </a:lnTo>
                <a:lnTo>
                  <a:pt x="2431" y="940"/>
                </a:lnTo>
                <a:lnTo>
                  <a:pt x="2448" y="916"/>
                </a:lnTo>
                <a:lnTo>
                  <a:pt x="2469" y="895"/>
                </a:lnTo>
                <a:lnTo>
                  <a:pt x="2493" y="878"/>
                </a:lnTo>
                <a:lnTo>
                  <a:pt x="2521" y="865"/>
                </a:lnTo>
                <a:lnTo>
                  <a:pt x="2550" y="857"/>
                </a:lnTo>
                <a:lnTo>
                  <a:pt x="2582" y="854"/>
                </a:lnTo>
                <a:close/>
                <a:moveTo>
                  <a:pt x="745" y="854"/>
                </a:moveTo>
                <a:lnTo>
                  <a:pt x="776" y="857"/>
                </a:lnTo>
                <a:lnTo>
                  <a:pt x="806" y="865"/>
                </a:lnTo>
                <a:lnTo>
                  <a:pt x="833" y="878"/>
                </a:lnTo>
                <a:lnTo>
                  <a:pt x="858" y="895"/>
                </a:lnTo>
                <a:lnTo>
                  <a:pt x="878" y="916"/>
                </a:lnTo>
                <a:lnTo>
                  <a:pt x="896" y="940"/>
                </a:lnTo>
                <a:lnTo>
                  <a:pt x="908" y="968"/>
                </a:lnTo>
                <a:lnTo>
                  <a:pt x="916" y="997"/>
                </a:lnTo>
                <a:lnTo>
                  <a:pt x="919" y="1029"/>
                </a:lnTo>
                <a:lnTo>
                  <a:pt x="916" y="1060"/>
                </a:lnTo>
                <a:lnTo>
                  <a:pt x="908" y="1089"/>
                </a:lnTo>
                <a:lnTo>
                  <a:pt x="896" y="1117"/>
                </a:lnTo>
                <a:lnTo>
                  <a:pt x="878" y="1141"/>
                </a:lnTo>
                <a:lnTo>
                  <a:pt x="858" y="1162"/>
                </a:lnTo>
                <a:lnTo>
                  <a:pt x="833" y="1179"/>
                </a:lnTo>
                <a:lnTo>
                  <a:pt x="806" y="1192"/>
                </a:lnTo>
                <a:lnTo>
                  <a:pt x="776" y="1200"/>
                </a:lnTo>
                <a:lnTo>
                  <a:pt x="745" y="1203"/>
                </a:lnTo>
                <a:lnTo>
                  <a:pt x="713" y="1200"/>
                </a:lnTo>
                <a:lnTo>
                  <a:pt x="684" y="1192"/>
                </a:lnTo>
                <a:lnTo>
                  <a:pt x="657" y="1179"/>
                </a:lnTo>
                <a:lnTo>
                  <a:pt x="633" y="1162"/>
                </a:lnTo>
                <a:lnTo>
                  <a:pt x="612" y="1141"/>
                </a:lnTo>
                <a:lnTo>
                  <a:pt x="594" y="1117"/>
                </a:lnTo>
                <a:lnTo>
                  <a:pt x="581" y="1089"/>
                </a:lnTo>
                <a:lnTo>
                  <a:pt x="573" y="1060"/>
                </a:lnTo>
                <a:lnTo>
                  <a:pt x="570" y="1029"/>
                </a:lnTo>
                <a:lnTo>
                  <a:pt x="573" y="997"/>
                </a:lnTo>
                <a:lnTo>
                  <a:pt x="581" y="968"/>
                </a:lnTo>
                <a:lnTo>
                  <a:pt x="594" y="940"/>
                </a:lnTo>
                <a:lnTo>
                  <a:pt x="612" y="916"/>
                </a:lnTo>
                <a:lnTo>
                  <a:pt x="633" y="895"/>
                </a:lnTo>
                <a:lnTo>
                  <a:pt x="657" y="878"/>
                </a:lnTo>
                <a:lnTo>
                  <a:pt x="684" y="865"/>
                </a:lnTo>
                <a:lnTo>
                  <a:pt x="713" y="857"/>
                </a:lnTo>
                <a:lnTo>
                  <a:pt x="745" y="854"/>
                </a:lnTo>
                <a:close/>
                <a:moveTo>
                  <a:pt x="1640" y="596"/>
                </a:moveTo>
                <a:lnTo>
                  <a:pt x="1627" y="597"/>
                </a:lnTo>
                <a:lnTo>
                  <a:pt x="1619" y="599"/>
                </a:lnTo>
                <a:lnTo>
                  <a:pt x="1613" y="605"/>
                </a:lnTo>
                <a:lnTo>
                  <a:pt x="1611" y="613"/>
                </a:lnTo>
                <a:lnTo>
                  <a:pt x="1610" y="626"/>
                </a:lnTo>
                <a:lnTo>
                  <a:pt x="1610" y="660"/>
                </a:lnTo>
                <a:lnTo>
                  <a:pt x="1610" y="675"/>
                </a:lnTo>
                <a:lnTo>
                  <a:pt x="1608" y="685"/>
                </a:lnTo>
                <a:lnTo>
                  <a:pt x="1605" y="691"/>
                </a:lnTo>
                <a:lnTo>
                  <a:pt x="1599" y="696"/>
                </a:lnTo>
                <a:lnTo>
                  <a:pt x="1590" y="701"/>
                </a:lnTo>
                <a:lnTo>
                  <a:pt x="1576" y="707"/>
                </a:lnTo>
                <a:lnTo>
                  <a:pt x="1549" y="718"/>
                </a:lnTo>
                <a:lnTo>
                  <a:pt x="1524" y="733"/>
                </a:lnTo>
                <a:lnTo>
                  <a:pt x="1502" y="749"/>
                </a:lnTo>
                <a:lnTo>
                  <a:pt x="1483" y="769"/>
                </a:lnTo>
                <a:lnTo>
                  <a:pt x="1467" y="790"/>
                </a:lnTo>
                <a:lnTo>
                  <a:pt x="1456" y="815"/>
                </a:lnTo>
                <a:lnTo>
                  <a:pt x="1448" y="844"/>
                </a:lnTo>
                <a:lnTo>
                  <a:pt x="1444" y="874"/>
                </a:lnTo>
                <a:lnTo>
                  <a:pt x="1444" y="901"/>
                </a:lnTo>
                <a:lnTo>
                  <a:pt x="1448" y="926"/>
                </a:lnTo>
                <a:lnTo>
                  <a:pt x="1456" y="949"/>
                </a:lnTo>
                <a:lnTo>
                  <a:pt x="1467" y="971"/>
                </a:lnTo>
                <a:lnTo>
                  <a:pt x="1481" y="990"/>
                </a:lnTo>
                <a:lnTo>
                  <a:pt x="1500" y="1007"/>
                </a:lnTo>
                <a:lnTo>
                  <a:pt x="1519" y="1023"/>
                </a:lnTo>
                <a:lnTo>
                  <a:pt x="1541" y="1038"/>
                </a:lnTo>
                <a:lnTo>
                  <a:pt x="1571" y="1054"/>
                </a:lnTo>
                <a:lnTo>
                  <a:pt x="1601" y="1067"/>
                </a:lnTo>
                <a:lnTo>
                  <a:pt x="1633" y="1079"/>
                </a:lnTo>
                <a:lnTo>
                  <a:pt x="1663" y="1093"/>
                </a:lnTo>
                <a:lnTo>
                  <a:pt x="1686" y="1104"/>
                </a:lnTo>
                <a:lnTo>
                  <a:pt x="1707" y="1118"/>
                </a:lnTo>
                <a:lnTo>
                  <a:pt x="1719" y="1131"/>
                </a:lnTo>
                <a:lnTo>
                  <a:pt x="1728" y="1146"/>
                </a:lnTo>
                <a:lnTo>
                  <a:pt x="1733" y="1161"/>
                </a:lnTo>
                <a:lnTo>
                  <a:pt x="1733" y="1176"/>
                </a:lnTo>
                <a:lnTo>
                  <a:pt x="1729" y="1190"/>
                </a:lnTo>
                <a:lnTo>
                  <a:pt x="1721" y="1204"/>
                </a:lnTo>
                <a:lnTo>
                  <a:pt x="1708" y="1215"/>
                </a:lnTo>
                <a:lnTo>
                  <a:pt x="1693" y="1225"/>
                </a:lnTo>
                <a:lnTo>
                  <a:pt x="1667" y="1233"/>
                </a:lnTo>
                <a:lnTo>
                  <a:pt x="1642" y="1237"/>
                </a:lnTo>
                <a:lnTo>
                  <a:pt x="1615" y="1235"/>
                </a:lnTo>
                <a:lnTo>
                  <a:pt x="1574" y="1228"/>
                </a:lnTo>
                <a:lnTo>
                  <a:pt x="1534" y="1216"/>
                </a:lnTo>
                <a:lnTo>
                  <a:pt x="1495" y="1199"/>
                </a:lnTo>
                <a:lnTo>
                  <a:pt x="1484" y="1194"/>
                </a:lnTo>
                <a:lnTo>
                  <a:pt x="1475" y="1193"/>
                </a:lnTo>
                <a:lnTo>
                  <a:pt x="1469" y="1196"/>
                </a:lnTo>
                <a:lnTo>
                  <a:pt x="1464" y="1203"/>
                </a:lnTo>
                <a:lnTo>
                  <a:pt x="1460" y="1215"/>
                </a:lnTo>
                <a:lnTo>
                  <a:pt x="1451" y="1246"/>
                </a:lnTo>
                <a:lnTo>
                  <a:pt x="1442" y="1277"/>
                </a:lnTo>
                <a:lnTo>
                  <a:pt x="1439" y="1291"/>
                </a:lnTo>
                <a:lnTo>
                  <a:pt x="1439" y="1302"/>
                </a:lnTo>
                <a:lnTo>
                  <a:pt x="1443" y="1310"/>
                </a:lnTo>
                <a:lnTo>
                  <a:pt x="1451" y="1317"/>
                </a:lnTo>
                <a:lnTo>
                  <a:pt x="1464" y="1324"/>
                </a:lnTo>
                <a:lnTo>
                  <a:pt x="1499" y="1338"/>
                </a:lnTo>
                <a:lnTo>
                  <a:pt x="1535" y="1349"/>
                </a:lnTo>
                <a:lnTo>
                  <a:pt x="1571" y="1355"/>
                </a:lnTo>
                <a:lnTo>
                  <a:pt x="1585" y="1358"/>
                </a:lnTo>
                <a:lnTo>
                  <a:pt x="1594" y="1362"/>
                </a:lnTo>
                <a:lnTo>
                  <a:pt x="1598" y="1367"/>
                </a:lnTo>
                <a:lnTo>
                  <a:pt x="1600" y="1377"/>
                </a:lnTo>
                <a:lnTo>
                  <a:pt x="1601" y="1391"/>
                </a:lnTo>
                <a:lnTo>
                  <a:pt x="1601" y="1432"/>
                </a:lnTo>
                <a:lnTo>
                  <a:pt x="1603" y="1443"/>
                </a:lnTo>
                <a:lnTo>
                  <a:pt x="1608" y="1451"/>
                </a:lnTo>
                <a:lnTo>
                  <a:pt x="1617" y="1457"/>
                </a:lnTo>
                <a:lnTo>
                  <a:pt x="1628" y="1459"/>
                </a:lnTo>
                <a:lnTo>
                  <a:pt x="1688" y="1459"/>
                </a:lnTo>
                <a:lnTo>
                  <a:pt x="1699" y="1457"/>
                </a:lnTo>
                <a:lnTo>
                  <a:pt x="1706" y="1452"/>
                </a:lnTo>
                <a:lnTo>
                  <a:pt x="1711" y="1444"/>
                </a:lnTo>
                <a:lnTo>
                  <a:pt x="1713" y="1433"/>
                </a:lnTo>
                <a:lnTo>
                  <a:pt x="1713" y="1405"/>
                </a:lnTo>
                <a:lnTo>
                  <a:pt x="1713" y="1378"/>
                </a:lnTo>
                <a:lnTo>
                  <a:pt x="1714" y="1365"/>
                </a:lnTo>
                <a:lnTo>
                  <a:pt x="1719" y="1356"/>
                </a:lnTo>
                <a:lnTo>
                  <a:pt x="1728" y="1349"/>
                </a:lnTo>
                <a:lnTo>
                  <a:pt x="1739" y="1344"/>
                </a:lnTo>
                <a:lnTo>
                  <a:pt x="1769" y="1333"/>
                </a:lnTo>
                <a:lnTo>
                  <a:pt x="1797" y="1318"/>
                </a:lnTo>
                <a:lnTo>
                  <a:pt x="1822" y="1300"/>
                </a:lnTo>
                <a:lnTo>
                  <a:pt x="1845" y="1277"/>
                </a:lnTo>
                <a:lnTo>
                  <a:pt x="1863" y="1251"/>
                </a:lnTo>
                <a:lnTo>
                  <a:pt x="1876" y="1223"/>
                </a:lnTo>
                <a:lnTo>
                  <a:pt x="1884" y="1194"/>
                </a:lnTo>
                <a:lnTo>
                  <a:pt x="1887" y="1165"/>
                </a:lnTo>
                <a:lnTo>
                  <a:pt x="1885" y="1135"/>
                </a:lnTo>
                <a:lnTo>
                  <a:pt x="1879" y="1107"/>
                </a:lnTo>
                <a:lnTo>
                  <a:pt x="1869" y="1078"/>
                </a:lnTo>
                <a:lnTo>
                  <a:pt x="1854" y="1052"/>
                </a:lnTo>
                <a:lnTo>
                  <a:pt x="1834" y="1027"/>
                </a:lnTo>
                <a:lnTo>
                  <a:pt x="1810" y="1006"/>
                </a:lnTo>
                <a:lnTo>
                  <a:pt x="1783" y="987"/>
                </a:lnTo>
                <a:lnTo>
                  <a:pt x="1748" y="970"/>
                </a:lnTo>
                <a:lnTo>
                  <a:pt x="1712" y="954"/>
                </a:lnTo>
                <a:lnTo>
                  <a:pt x="1676" y="939"/>
                </a:lnTo>
                <a:lnTo>
                  <a:pt x="1657" y="930"/>
                </a:lnTo>
                <a:lnTo>
                  <a:pt x="1637" y="920"/>
                </a:lnTo>
                <a:lnTo>
                  <a:pt x="1619" y="907"/>
                </a:lnTo>
                <a:lnTo>
                  <a:pt x="1606" y="894"/>
                </a:lnTo>
                <a:lnTo>
                  <a:pt x="1599" y="881"/>
                </a:lnTo>
                <a:lnTo>
                  <a:pt x="1597" y="866"/>
                </a:lnTo>
                <a:lnTo>
                  <a:pt x="1599" y="852"/>
                </a:lnTo>
                <a:lnTo>
                  <a:pt x="1605" y="839"/>
                </a:lnTo>
                <a:lnTo>
                  <a:pt x="1617" y="826"/>
                </a:lnTo>
                <a:lnTo>
                  <a:pt x="1632" y="817"/>
                </a:lnTo>
                <a:lnTo>
                  <a:pt x="1643" y="813"/>
                </a:lnTo>
                <a:lnTo>
                  <a:pt x="1655" y="811"/>
                </a:lnTo>
                <a:lnTo>
                  <a:pt x="1667" y="810"/>
                </a:lnTo>
                <a:lnTo>
                  <a:pt x="1701" y="810"/>
                </a:lnTo>
                <a:lnTo>
                  <a:pt x="1736" y="814"/>
                </a:lnTo>
                <a:lnTo>
                  <a:pt x="1769" y="823"/>
                </a:lnTo>
                <a:lnTo>
                  <a:pt x="1801" y="837"/>
                </a:lnTo>
                <a:lnTo>
                  <a:pt x="1812" y="841"/>
                </a:lnTo>
                <a:lnTo>
                  <a:pt x="1820" y="842"/>
                </a:lnTo>
                <a:lnTo>
                  <a:pt x="1826" y="840"/>
                </a:lnTo>
                <a:lnTo>
                  <a:pt x="1832" y="832"/>
                </a:lnTo>
                <a:lnTo>
                  <a:pt x="1837" y="821"/>
                </a:lnTo>
                <a:lnTo>
                  <a:pt x="1847" y="786"/>
                </a:lnTo>
                <a:lnTo>
                  <a:pt x="1857" y="752"/>
                </a:lnTo>
                <a:lnTo>
                  <a:pt x="1858" y="741"/>
                </a:lnTo>
                <a:lnTo>
                  <a:pt x="1856" y="732"/>
                </a:lnTo>
                <a:lnTo>
                  <a:pt x="1850" y="725"/>
                </a:lnTo>
                <a:lnTo>
                  <a:pt x="1841" y="719"/>
                </a:lnTo>
                <a:lnTo>
                  <a:pt x="1799" y="703"/>
                </a:lnTo>
                <a:lnTo>
                  <a:pt x="1756" y="694"/>
                </a:lnTo>
                <a:lnTo>
                  <a:pt x="1740" y="691"/>
                </a:lnTo>
                <a:lnTo>
                  <a:pt x="1730" y="688"/>
                </a:lnTo>
                <a:lnTo>
                  <a:pt x="1723" y="684"/>
                </a:lnTo>
                <a:lnTo>
                  <a:pt x="1719" y="677"/>
                </a:lnTo>
                <a:lnTo>
                  <a:pt x="1718" y="666"/>
                </a:lnTo>
                <a:lnTo>
                  <a:pt x="1718" y="650"/>
                </a:lnTo>
                <a:lnTo>
                  <a:pt x="1717" y="630"/>
                </a:lnTo>
                <a:lnTo>
                  <a:pt x="1716" y="615"/>
                </a:lnTo>
                <a:lnTo>
                  <a:pt x="1713" y="606"/>
                </a:lnTo>
                <a:lnTo>
                  <a:pt x="1707" y="600"/>
                </a:lnTo>
                <a:lnTo>
                  <a:pt x="1698" y="597"/>
                </a:lnTo>
                <a:lnTo>
                  <a:pt x="1684" y="596"/>
                </a:lnTo>
                <a:lnTo>
                  <a:pt x="1664" y="596"/>
                </a:lnTo>
                <a:lnTo>
                  <a:pt x="1640" y="596"/>
                </a:lnTo>
                <a:close/>
                <a:moveTo>
                  <a:pt x="1663" y="398"/>
                </a:moveTo>
                <a:lnTo>
                  <a:pt x="1724" y="401"/>
                </a:lnTo>
                <a:lnTo>
                  <a:pt x="1783" y="409"/>
                </a:lnTo>
                <a:lnTo>
                  <a:pt x="1841" y="423"/>
                </a:lnTo>
                <a:lnTo>
                  <a:pt x="1895" y="442"/>
                </a:lnTo>
                <a:lnTo>
                  <a:pt x="1948" y="466"/>
                </a:lnTo>
                <a:lnTo>
                  <a:pt x="1998" y="494"/>
                </a:lnTo>
                <a:lnTo>
                  <a:pt x="2045" y="526"/>
                </a:lnTo>
                <a:lnTo>
                  <a:pt x="2089" y="563"/>
                </a:lnTo>
                <a:lnTo>
                  <a:pt x="2129" y="604"/>
                </a:lnTo>
                <a:lnTo>
                  <a:pt x="2166" y="647"/>
                </a:lnTo>
                <a:lnTo>
                  <a:pt x="2198" y="694"/>
                </a:lnTo>
                <a:lnTo>
                  <a:pt x="2226" y="744"/>
                </a:lnTo>
                <a:lnTo>
                  <a:pt x="2250" y="796"/>
                </a:lnTo>
                <a:lnTo>
                  <a:pt x="2269" y="852"/>
                </a:lnTo>
                <a:lnTo>
                  <a:pt x="2283" y="909"/>
                </a:lnTo>
                <a:lnTo>
                  <a:pt x="2292" y="968"/>
                </a:lnTo>
                <a:lnTo>
                  <a:pt x="2295" y="1029"/>
                </a:lnTo>
                <a:lnTo>
                  <a:pt x="2292" y="1089"/>
                </a:lnTo>
                <a:lnTo>
                  <a:pt x="2283" y="1148"/>
                </a:lnTo>
                <a:lnTo>
                  <a:pt x="2269" y="1205"/>
                </a:lnTo>
                <a:lnTo>
                  <a:pt x="2250" y="1261"/>
                </a:lnTo>
                <a:lnTo>
                  <a:pt x="2226" y="1313"/>
                </a:lnTo>
                <a:lnTo>
                  <a:pt x="2198" y="1363"/>
                </a:lnTo>
                <a:lnTo>
                  <a:pt x="2166" y="1410"/>
                </a:lnTo>
                <a:lnTo>
                  <a:pt x="2129" y="1453"/>
                </a:lnTo>
                <a:lnTo>
                  <a:pt x="2089" y="1494"/>
                </a:lnTo>
                <a:lnTo>
                  <a:pt x="2045" y="1531"/>
                </a:lnTo>
                <a:lnTo>
                  <a:pt x="1998" y="1563"/>
                </a:lnTo>
                <a:lnTo>
                  <a:pt x="1948" y="1591"/>
                </a:lnTo>
                <a:lnTo>
                  <a:pt x="1895" y="1615"/>
                </a:lnTo>
                <a:lnTo>
                  <a:pt x="1841" y="1634"/>
                </a:lnTo>
                <a:lnTo>
                  <a:pt x="1783" y="1648"/>
                </a:lnTo>
                <a:lnTo>
                  <a:pt x="1724" y="1656"/>
                </a:lnTo>
                <a:lnTo>
                  <a:pt x="1663" y="1659"/>
                </a:lnTo>
                <a:lnTo>
                  <a:pt x="1602" y="1656"/>
                </a:lnTo>
                <a:lnTo>
                  <a:pt x="1543" y="1648"/>
                </a:lnTo>
                <a:lnTo>
                  <a:pt x="1485" y="1634"/>
                </a:lnTo>
                <a:lnTo>
                  <a:pt x="1431" y="1615"/>
                </a:lnTo>
                <a:lnTo>
                  <a:pt x="1378" y="1591"/>
                </a:lnTo>
                <a:lnTo>
                  <a:pt x="1328" y="1563"/>
                </a:lnTo>
                <a:lnTo>
                  <a:pt x="1281" y="1531"/>
                </a:lnTo>
                <a:lnTo>
                  <a:pt x="1237" y="1494"/>
                </a:lnTo>
                <a:lnTo>
                  <a:pt x="1197" y="1453"/>
                </a:lnTo>
                <a:lnTo>
                  <a:pt x="1160" y="1410"/>
                </a:lnTo>
                <a:lnTo>
                  <a:pt x="1128" y="1363"/>
                </a:lnTo>
                <a:lnTo>
                  <a:pt x="1100" y="1313"/>
                </a:lnTo>
                <a:lnTo>
                  <a:pt x="1076" y="1261"/>
                </a:lnTo>
                <a:lnTo>
                  <a:pt x="1057" y="1205"/>
                </a:lnTo>
                <a:lnTo>
                  <a:pt x="1043" y="1148"/>
                </a:lnTo>
                <a:lnTo>
                  <a:pt x="1034" y="1089"/>
                </a:lnTo>
                <a:lnTo>
                  <a:pt x="1031" y="1029"/>
                </a:lnTo>
                <a:lnTo>
                  <a:pt x="1034" y="968"/>
                </a:lnTo>
                <a:lnTo>
                  <a:pt x="1043" y="909"/>
                </a:lnTo>
                <a:lnTo>
                  <a:pt x="1057" y="852"/>
                </a:lnTo>
                <a:lnTo>
                  <a:pt x="1076" y="796"/>
                </a:lnTo>
                <a:lnTo>
                  <a:pt x="1100" y="744"/>
                </a:lnTo>
                <a:lnTo>
                  <a:pt x="1128" y="694"/>
                </a:lnTo>
                <a:lnTo>
                  <a:pt x="1160" y="647"/>
                </a:lnTo>
                <a:lnTo>
                  <a:pt x="1197" y="604"/>
                </a:lnTo>
                <a:lnTo>
                  <a:pt x="1237" y="563"/>
                </a:lnTo>
                <a:lnTo>
                  <a:pt x="1281" y="526"/>
                </a:lnTo>
                <a:lnTo>
                  <a:pt x="1328" y="494"/>
                </a:lnTo>
                <a:lnTo>
                  <a:pt x="1378" y="466"/>
                </a:lnTo>
                <a:lnTo>
                  <a:pt x="1431" y="442"/>
                </a:lnTo>
                <a:lnTo>
                  <a:pt x="1485" y="423"/>
                </a:lnTo>
                <a:lnTo>
                  <a:pt x="1543" y="409"/>
                </a:lnTo>
                <a:lnTo>
                  <a:pt x="1602" y="401"/>
                </a:lnTo>
                <a:lnTo>
                  <a:pt x="1663" y="398"/>
                </a:lnTo>
                <a:close/>
                <a:moveTo>
                  <a:pt x="584" y="246"/>
                </a:moveTo>
                <a:lnTo>
                  <a:pt x="588" y="272"/>
                </a:lnTo>
                <a:lnTo>
                  <a:pt x="589" y="299"/>
                </a:lnTo>
                <a:lnTo>
                  <a:pt x="586" y="343"/>
                </a:lnTo>
                <a:lnTo>
                  <a:pt x="577" y="384"/>
                </a:lnTo>
                <a:lnTo>
                  <a:pt x="562" y="422"/>
                </a:lnTo>
                <a:lnTo>
                  <a:pt x="542" y="459"/>
                </a:lnTo>
                <a:lnTo>
                  <a:pt x="518" y="491"/>
                </a:lnTo>
                <a:lnTo>
                  <a:pt x="489" y="519"/>
                </a:lnTo>
                <a:lnTo>
                  <a:pt x="456" y="544"/>
                </a:lnTo>
                <a:lnTo>
                  <a:pt x="421" y="563"/>
                </a:lnTo>
                <a:lnTo>
                  <a:pt x="381" y="579"/>
                </a:lnTo>
                <a:lnTo>
                  <a:pt x="341" y="588"/>
                </a:lnTo>
                <a:lnTo>
                  <a:pt x="298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1"/>
                </a:lnTo>
                <a:lnTo>
                  <a:pt x="271" y="1467"/>
                </a:lnTo>
                <a:lnTo>
                  <a:pt x="298" y="1466"/>
                </a:lnTo>
                <a:lnTo>
                  <a:pt x="341" y="1469"/>
                </a:lnTo>
                <a:lnTo>
                  <a:pt x="381" y="1479"/>
                </a:lnTo>
                <a:lnTo>
                  <a:pt x="421" y="1494"/>
                </a:lnTo>
                <a:lnTo>
                  <a:pt x="456" y="1513"/>
                </a:lnTo>
                <a:lnTo>
                  <a:pt x="489" y="1538"/>
                </a:lnTo>
                <a:lnTo>
                  <a:pt x="518" y="1566"/>
                </a:lnTo>
                <a:lnTo>
                  <a:pt x="542" y="1598"/>
                </a:lnTo>
                <a:lnTo>
                  <a:pt x="562" y="1635"/>
                </a:lnTo>
                <a:lnTo>
                  <a:pt x="577" y="1673"/>
                </a:lnTo>
                <a:lnTo>
                  <a:pt x="586" y="1714"/>
                </a:lnTo>
                <a:lnTo>
                  <a:pt x="589" y="1758"/>
                </a:lnTo>
                <a:lnTo>
                  <a:pt x="588" y="1785"/>
                </a:lnTo>
                <a:lnTo>
                  <a:pt x="584" y="1811"/>
                </a:lnTo>
                <a:lnTo>
                  <a:pt x="2718" y="1811"/>
                </a:lnTo>
                <a:lnTo>
                  <a:pt x="2716" y="1775"/>
                </a:lnTo>
                <a:lnTo>
                  <a:pt x="2720" y="1732"/>
                </a:lnTo>
                <a:lnTo>
                  <a:pt x="2729" y="1691"/>
                </a:lnTo>
                <a:lnTo>
                  <a:pt x="2744" y="1653"/>
                </a:lnTo>
                <a:lnTo>
                  <a:pt x="2763" y="1617"/>
                </a:lnTo>
                <a:lnTo>
                  <a:pt x="2788" y="1584"/>
                </a:lnTo>
                <a:lnTo>
                  <a:pt x="2816" y="1555"/>
                </a:lnTo>
                <a:lnTo>
                  <a:pt x="2849" y="1531"/>
                </a:lnTo>
                <a:lnTo>
                  <a:pt x="2885" y="1511"/>
                </a:lnTo>
                <a:lnTo>
                  <a:pt x="2923" y="1497"/>
                </a:lnTo>
                <a:lnTo>
                  <a:pt x="2965" y="1488"/>
                </a:lnTo>
                <a:lnTo>
                  <a:pt x="3008" y="1484"/>
                </a:lnTo>
                <a:lnTo>
                  <a:pt x="3044" y="1487"/>
                </a:lnTo>
                <a:lnTo>
                  <a:pt x="3080" y="1493"/>
                </a:lnTo>
                <a:lnTo>
                  <a:pt x="3080" y="600"/>
                </a:lnTo>
                <a:lnTo>
                  <a:pt x="3044" y="606"/>
                </a:lnTo>
                <a:lnTo>
                  <a:pt x="3008" y="609"/>
                </a:lnTo>
                <a:lnTo>
                  <a:pt x="2965" y="606"/>
                </a:lnTo>
                <a:lnTo>
                  <a:pt x="2923" y="596"/>
                </a:lnTo>
                <a:lnTo>
                  <a:pt x="2885" y="582"/>
                </a:lnTo>
                <a:lnTo>
                  <a:pt x="2849" y="561"/>
                </a:lnTo>
                <a:lnTo>
                  <a:pt x="2816" y="537"/>
                </a:lnTo>
                <a:lnTo>
                  <a:pt x="2788" y="508"/>
                </a:lnTo>
                <a:lnTo>
                  <a:pt x="2763" y="476"/>
                </a:lnTo>
                <a:lnTo>
                  <a:pt x="2744" y="440"/>
                </a:lnTo>
                <a:lnTo>
                  <a:pt x="2729" y="401"/>
                </a:lnTo>
                <a:lnTo>
                  <a:pt x="2720" y="360"/>
                </a:lnTo>
                <a:lnTo>
                  <a:pt x="2716" y="317"/>
                </a:lnTo>
                <a:lnTo>
                  <a:pt x="2718" y="281"/>
                </a:lnTo>
                <a:lnTo>
                  <a:pt x="2726" y="246"/>
                </a:lnTo>
                <a:lnTo>
                  <a:pt x="584" y="246"/>
                </a:lnTo>
                <a:close/>
                <a:moveTo>
                  <a:pt x="289" y="0"/>
                </a:moveTo>
                <a:lnTo>
                  <a:pt x="3037" y="0"/>
                </a:lnTo>
                <a:lnTo>
                  <a:pt x="3080" y="3"/>
                </a:lnTo>
                <a:lnTo>
                  <a:pt x="3121" y="12"/>
                </a:lnTo>
                <a:lnTo>
                  <a:pt x="3158" y="27"/>
                </a:lnTo>
                <a:lnTo>
                  <a:pt x="3195" y="46"/>
                </a:lnTo>
                <a:lnTo>
                  <a:pt x="3226" y="71"/>
                </a:lnTo>
                <a:lnTo>
                  <a:pt x="3255" y="99"/>
                </a:lnTo>
                <a:lnTo>
                  <a:pt x="3280" y="131"/>
                </a:lnTo>
                <a:lnTo>
                  <a:pt x="3299" y="166"/>
                </a:lnTo>
                <a:lnTo>
                  <a:pt x="3313" y="205"/>
                </a:lnTo>
                <a:lnTo>
                  <a:pt x="3322" y="246"/>
                </a:lnTo>
                <a:lnTo>
                  <a:pt x="3325" y="288"/>
                </a:lnTo>
                <a:lnTo>
                  <a:pt x="3325" y="1769"/>
                </a:lnTo>
                <a:lnTo>
                  <a:pt x="3322" y="1811"/>
                </a:lnTo>
                <a:lnTo>
                  <a:pt x="3313" y="1852"/>
                </a:lnTo>
                <a:lnTo>
                  <a:pt x="3299" y="1891"/>
                </a:lnTo>
                <a:lnTo>
                  <a:pt x="3279" y="1926"/>
                </a:lnTo>
                <a:lnTo>
                  <a:pt x="3254" y="1958"/>
                </a:lnTo>
                <a:lnTo>
                  <a:pt x="3226" y="1986"/>
                </a:lnTo>
                <a:lnTo>
                  <a:pt x="3194" y="2011"/>
                </a:lnTo>
                <a:lnTo>
                  <a:pt x="3158" y="2030"/>
                </a:lnTo>
                <a:lnTo>
                  <a:pt x="3120" y="2045"/>
                </a:lnTo>
                <a:lnTo>
                  <a:pt x="3080" y="2054"/>
                </a:lnTo>
                <a:lnTo>
                  <a:pt x="3037" y="2057"/>
                </a:lnTo>
                <a:lnTo>
                  <a:pt x="289" y="2057"/>
                </a:lnTo>
                <a:lnTo>
                  <a:pt x="245" y="2054"/>
                </a:lnTo>
                <a:lnTo>
                  <a:pt x="205" y="2045"/>
                </a:lnTo>
                <a:lnTo>
                  <a:pt x="167" y="2030"/>
                </a:lnTo>
                <a:lnTo>
                  <a:pt x="131" y="2011"/>
                </a:lnTo>
                <a:lnTo>
                  <a:pt x="99" y="1986"/>
                </a:lnTo>
                <a:lnTo>
                  <a:pt x="71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1" y="99"/>
                </a:lnTo>
                <a:lnTo>
                  <a:pt x="99" y="71"/>
                </a:lnTo>
                <a:lnTo>
                  <a:pt x="131" y="46"/>
                </a:lnTo>
                <a:lnTo>
                  <a:pt x="167" y="27"/>
                </a:lnTo>
                <a:lnTo>
                  <a:pt x="205" y="12"/>
                </a:lnTo>
                <a:lnTo>
                  <a:pt x="245" y="3"/>
                </a:lnTo>
                <a:lnTo>
                  <a:pt x="2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Freeform 206"/>
          <p:cNvSpPr>
            <a:spLocks noEditPoints="1"/>
          </p:cNvSpPr>
          <p:nvPr/>
        </p:nvSpPr>
        <p:spPr bwMode="auto">
          <a:xfrm>
            <a:off x="2549651" y="2671763"/>
            <a:ext cx="534988" cy="587375"/>
          </a:xfrm>
          <a:custGeom>
            <a:avLst/>
            <a:gdLst>
              <a:gd name="T0" fmla="*/ 1116 w 3032"/>
              <a:gd name="T1" fmla="*/ 3324 h 3329"/>
              <a:gd name="T2" fmla="*/ 883 w 3032"/>
              <a:gd name="T3" fmla="*/ 3255 h 3329"/>
              <a:gd name="T4" fmla="*/ 2420 w 3032"/>
              <a:gd name="T5" fmla="*/ 3088 h 3329"/>
              <a:gd name="T6" fmla="*/ 2227 w 3032"/>
              <a:gd name="T7" fmla="*/ 3233 h 3329"/>
              <a:gd name="T8" fmla="*/ 2434 w 3032"/>
              <a:gd name="T9" fmla="*/ 1538 h 3329"/>
              <a:gd name="T10" fmla="*/ 2510 w 3032"/>
              <a:gd name="T11" fmla="*/ 1704 h 3329"/>
              <a:gd name="T12" fmla="*/ 2382 w 3032"/>
              <a:gd name="T13" fmla="*/ 1832 h 3329"/>
              <a:gd name="T14" fmla="*/ 2216 w 3032"/>
              <a:gd name="T15" fmla="*/ 1757 h 3329"/>
              <a:gd name="T16" fmla="*/ 2232 w 3032"/>
              <a:gd name="T17" fmla="*/ 1572 h 3329"/>
              <a:gd name="T18" fmla="*/ 707 w 3032"/>
              <a:gd name="T19" fmla="*/ 1519 h 3329"/>
              <a:gd name="T20" fmla="*/ 835 w 3032"/>
              <a:gd name="T21" fmla="*/ 1646 h 3329"/>
              <a:gd name="T22" fmla="*/ 759 w 3032"/>
              <a:gd name="T23" fmla="*/ 1813 h 3329"/>
              <a:gd name="T24" fmla="*/ 576 w 3032"/>
              <a:gd name="T25" fmla="*/ 1798 h 3329"/>
              <a:gd name="T26" fmla="*/ 529 w 3032"/>
              <a:gd name="T27" fmla="*/ 1620 h 3329"/>
              <a:gd name="T28" fmla="*/ 678 w 3032"/>
              <a:gd name="T29" fmla="*/ 1516 h 3329"/>
              <a:gd name="T30" fmla="*/ 1702 w 3032"/>
              <a:gd name="T31" fmla="*/ 1539 h 3329"/>
              <a:gd name="T32" fmla="*/ 1721 w 3032"/>
              <a:gd name="T33" fmla="*/ 1783 h 3329"/>
              <a:gd name="T34" fmla="*/ 1515 w 3032"/>
              <a:gd name="T35" fmla="*/ 1908 h 3329"/>
              <a:gd name="T36" fmla="*/ 1311 w 3032"/>
              <a:gd name="T37" fmla="*/ 1783 h 3329"/>
              <a:gd name="T38" fmla="*/ 1330 w 3032"/>
              <a:gd name="T39" fmla="*/ 1539 h 3329"/>
              <a:gd name="T40" fmla="*/ 1515 w 3032"/>
              <a:gd name="T41" fmla="*/ 1289 h 3329"/>
              <a:gd name="T42" fmla="*/ 1228 w 3032"/>
              <a:gd name="T43" fmla="*/ 1419 h 3329"/>
              <a:gd name="T44" fmla="*/ 1133 w 3032"/>
              <a:gd name="T45" fmla="*/ 1724 h 3329"/>
              <a:gd name="T46" fmla="*/ 1296 w 3032"/>
              <a:gd name="T47" fmla="*/ 1993 h 3329"/>
              <a:gd name="T48" fmla="*/ 1611 w 3032"/>
              <a:gd name="T49" fmla="*/ 2051 h 3329"/>
              <a:gd name="T50" fmla="*/ 1857 w 3032"/>
              <a:gd name="T51" fmla="*/ 1858 h 3329"/>
              <a:gd name="T52" fmla="*/ 1876 w 3032"/>
              <a:gd name="T53" fmla="*/ 1536 h 3329"/>
              <a:gd name="T54" fmla="*/ 1656 w 3032"/>
              <a:gd name="T55" fmla="*/ 1314 h 3329"/>
              <a:gd name="T56" fmla="*/ 1687 w 3032"/>
              <a:gd name="T57" fmla="*/ 1124 h 3329"/>
              <a:gd name="T58" fmla="*/ 1994 w 3032"/>
              <a:gd name="T59" fmla="*/ 1353 h 3329"/>
              <a:gd name="T60" fmla="*/ 2089 w 3032"/>
              <a:gd name="T61" fmla="*/ 1734 h 3329"/>
              <a:gd name="T62" fmla="*/ 1923 w 3032"/>
              <a:gd name="T63" fmla="*/ 2083 h 3329"/>
              <a:gd name="T64" fmla="*/ 1575 w 3032"/>
              <a:gd name="T65" fmla="*/ 2249 h 3329"/>
              <a:gd name="T66" fmla="*/ 1195 w 3032"/>
              <a:gd name="T67" fmla="*/ 2154 h 3329"/>
              <a:gd name="T68" fmla="*/ 967 w 3032"/>
              <a:gd name="T69" fmla="*/ 1847 h 3329"/>
              <a:gd name="T70" fmla="*/ 986 w 3032"/>
              <a:gd name="T71" fmla="*/ 1451 h 3329"/>
              <a:gd name="T72" fmla="*/ 1242 w 3032"/>
              <a:gd name="T73" fmla="*/ 1168 h 3329"/>
              <a:gd name="T74" fmla="*/ 536 w 3032"/>
              <a:gd name="T75" fmla="*/ 981 h 3329"/>
              <a:gd name="T76" fmla="*/ 446 w 3032"/>
              <a:gd name="T77" fmla="*/ 1207 h 3329"/>
              <a:gd name="T78" fmla="*/ 225 w 3032"/>
              <a:gd name="T79" fmla="*/ 1269 h 3329"/>
              <a:gd name="T80" fmla="*/ 417 w 3032"/>
              <a:gd name="T81" fmla="*/ 2118 h 3329"/>
              <a:gd name="T82" fmla="*/ 538 w 3032"/>
              <a:gd name="T83" fmla="*/ 2341 h 3329"/>
              <a:gd name="T84" fmla="*/ 2501 w 3032"/>
              <a:gd name="T85" fmla="*/ 2244 h 3329"/>
              <a:gd name="T86" fmla="*/ 2703 w 3032"/>
              <a:gd name="T87" fmla="*/ 2093 h 3329"/>
              <a:gd name="T88" fmla="*/ 2703 w 3032"/>
              <a:gd name="T89" fmla="*/ 1286 h 3329"/>
              <a:gd name="T90" fmla="*/ 2501 w 3032"/>
              <a:gd name="T91" fmla="*/ 1134 h 3329"/>
              <a:gd name="T92" fmla="*/ 263 w 3032"/>
              <a:gd name="T93" fmla="*/ 732 h 3329"/>
              <a:gd name="T94" fmla="*/ 2967 w 3032"/>
              <a:gd name="T95" fmla="*/ 823 h 3329"/>
              <a:gd name="T96" fmla="*/ 3030 w 3032"/>
              <a:gd name="T97" fmla="*/ 2391 h 3329"/>
              <a:gd name="T98" fmla="*/ 2881 w 3032"/>
              <a:gd name="T99" fmla="*/ 2591 h 3329"/>
              <a:gd name="T100" fmla="*/ 152 w 3032"/>
              <a:gd name="T101" fmla="*/ 2591 h 3329"/>
              <a:gd name="T102" fmla="*/ 3 w 3032"/>
              <a:gd name="T103" fmla="*/ 2391 h 3329"/>
              <a:gd name="T104" fmla="*/ 65 w 3032"/>
              <a:gd name="T105" fmla="*/ 823 h 3329"/>
              <a:gd name="T106" fmla="*/ 828 w 3032"/>
              <a:gd name="T107" fmla="*/ 105 h 3329"/>
              <a:gd name="T108" fmla="*/ 589 w 3032"/>
              <a:gd name="T109" fmla="*/ 258 h 3329"/>
              <a:gd name="T110" fmla="*/ 789 w 3032"/>
              <a:gd name="T111" fmla="*/ 108 h 3329"/>
              <a:gd name="T112" fmla="*/ 2102 w 3032"/>
              <a:gd name="T113" fmla="*/ 54 h 3329"/>
              <a:gd name="T114" fmla="*/ 1843 w 3032"/>
              <a:gd name="T115" fmla="*/ 19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32" h="3329">
                <a:moveTo>
                  <a:pt x="439" y="2810"/>
                </a:moveTo>
                <a:lnTo>
                  <a:pt x="1686" y="2810"/>
                </a:lnTo>
                <a:lnTo>
                  <a:pt x="1242" y="3255"/>
                </a:lnTo>
                <a:lnTo>
                  <a:pt x="1214" y="3279"/>
                </a:lnTo>
                <a:lnTo>
                  <a:pt x="1183" y="3300"/>
                </a:lnTo>
                <a:lnTo>
                  <a:pt x="1150" y="3314"/>
                </a:lnTo>
                <a:lnTo>
                  <a:pt x="1116" y="3324"/>
                </a:lnTo>
                <a:lnTo>
                  <a:pt x="1081" y="3329"/>
                </a:lnTo>
                <a:lnTo>
                  <a:pt x="1045" y="3329"/>
                </a:lnTo>
                <a:lnTo>
                  <a:pt x="1010" y="3324"/>
                </a:lnTo>
                <a:lnTo>
                  <a:pt x="976" y="3314"/>
                </a:lnTo>
                <a:lnTo>
                  <a:pt x="942" y="3300"/>
                </a:lnTo>
                <a:lnTo>
                  <a:pt x="911" y="3279"/>
                </a:lnTo>
                <a:lnTo>
                  <a:pt x="883" y="3255"/>
                </a:lnTo>
                <a:lnTo>
                  <a:pt x="439" y="2810"/>
                </a:lnTo>
                <a:close/>
                <a:moveTo>
                  <a:pt x="1977" y="2809"/>
                </a:moveTo>
                <a:lnTo>
                  <a:pt x="2444" y="2809"/>
                </a:lnTo>
                <a:lnTo>
                  <a:pt x="2444" y="2981"/>
                </a:lnTo>
                <a:lnTo>
                  <a:pt x="2441" y="3019"/>
                </a:lnTo>
                <a:lnTo>
                  <a:pt x="2433" y="3055"/>
                </a:lnTo>
                <a:lnTo>
                  <a:pt x="2420" y="3088"/>
                </a:lnTo>
                <a:lnTo>
                  <a:pt x="2402" y="3119"/>
                </a:lnTo>
                <a:lnTo>
                  <a:pt x="2381" y="3149"/>
                </a:lnTo>
                <a:lnTo>
                  <a:pt x="2356" y="3173"/>
                </a:lnTo>
                <a:lnTo>
                  <a:pt x="2328" y="3195"/>
                </a:lnTo>
                <a:lnTo>
                  <a:pt x="2296" y="3213"/>
                </a:lnTo>
                <a:lnTo>
                  <a:pt x="2262" y="3226"/>
                </a:lnTo>
                <a:lnTo>
                  <a:pt x="2227" y="3233"/>
                </a:lnTo>
                <a:lnTo>
                  <a:pt x="2189" y="3236"/>
                </a:lnTo>
                <a:lnTo>
                  <a:pt x="1552" y="3236"/>
                </a:lnTo>
                <a:lnTo>
                  <a:pt x="1977" y="2809"/>
                </a:lnTo>
                <a:close/>
                <a:moveTo>
                  <a:pt x="2353" y="1516"/>
                </a:moveTo>
                <a:lnTo>
                  <a:pt x="2382" y="1519"/>
                </a:lnTo>
                <a:lnTo>
                  <a:pt x="2409" y="1526"/>
                </a:lnTo>
                <a:lnTo>
                  <a:pt x="2434" y="1538"/>
                </a:lnTo>
                <a:lnTo>
                  <a:pt x="2456" y="1553"/>
                </a:lnTo>
                <a:lnTo>
                  <a:pt x="2475" y="1572"/>
                </a:lnTo>
                <a:lnTo>
                  <a:pt x="2491" y="1595"/>
                </a:lnTo>
                <a:lnTo>
                  <a:pt x="2503" y="1620"/>
                </a:lnTo>
                <a:lnTo>
                  <a:pt x="2510" y="1646"/>
                </a:lnTo>
                <a:lnTo>
                  <a:pt x="2512" y="1676"/>
                </a:lnTo>
                <a:lnTo>
                  <a:pt x="2510" y="1704"/>
                </a:lnTo>
                <a:lnTo>
                  <a:pt x="2502" y="1731"/>
                </a:lnTo>
                <a:lnTo>
                  <a:pt x="2491" y="1757"/>
                </a:lnTo>
                <a:lnTo>
                  <a:pt x="2475" y="1779"/>
                </a:lnTo>
                <a:lnTo>
                  <a:pt x="2456" y="1798"/>
                </a:lnTo>
                <a:lnTo>
                  <a:pt x="2434" y="1813"/>
                </a:lnTo>
                <a:lnTo>
                  <a:pt x="2408" y="1825"/>
                </a:lnTo>
                <a:lnTo>
                  <a:pt x="2382" y="1832"/>
                </a:lnTo>
                <a:lnTo>
                  <a:pt x="2353" y="1835"/>
                </a:lnTo>
                <a:lnTo>
                  <a:pt x="2325" y="1832"/>
                </a:lnTo>
                <a:lnTo>
                  <a:pt x="2297" y="1825"/>
                </a:lnTo>
                <a:lnTo>
                  <a:pt x="2273" y="1813"/>
                </a:lnTo>
                <a:lnTo>
                  <a:pt x="2251" y="1798"/>
                </a:lnTo>
                <a:lnTo>
                  <a:pt x="2232" y="1779"/>
                </a:lnTo>
                <a:lnTo>
                  <a:pt x="2216" y="1757"/>
                </a:lnTo>
                <a:lnTo>
                  <a:pt x="2204" y="1731"/>
                </a:lnTo>
                <a:lnTo>
                  <a:pt x="2197" y="1704"/>
                </a:lnTo>
                <a:lnTo>
                  <a:pt x="2194" y="1676"/>
                </a:lnTo>
                <a:lnTo>
                  <a:pt x="2197" y="1646"/>
                </a:lnTo>
                <a:lnTo>
                  <a:pt x="2204" y="1620"/>
                </a:lnTo>
                <a:lnTo>
                  <a:pt x="2216" y="1595"/>
                </a:lnTo>
                <a:lnTo>
                  <a:pt x="2232" y="1572"/>
                </a:lnTo>
                <a:lnTo>
                  <a:pt x="2251" y="1553"/>
                </a:lnTo>
                <a:lnTo>
                  <a:pt x="2273" y="1538"/>
                </a:lnTo>
                <a:lnTo>
                  <a:pt x="2297" y="1526"/>
                </a:lnTo>
                <a:lnTo>
                  <a:pt x="2325" y="1519"/>
                </a:lnTo>
                <a:lnTo>
                  <a:pt x="2353" y="1516"/>
                </a:lnTo>
                <a:close/>
                <a:moveTo>
                  <a:pt x="678" y="1516"/>
                </a:moveTo>
                <a:lnTo>
                  <a:pt x="707" y="1519"/>
                </a:lnTo>
                <a:lnTo>
                  <a:pt x="735" y="1526"/>
                </a:lnTo>
                <a:lnTo>
                  <a:pt x="759" y="1538"/>
                </a:lnTo>
                <a:lnTo>
                  <a:pt x="781" y="1553"/>
                </a:lnTo>
                <a:lnTo>
                  <a:pt x="800" y="1572"/>
                </a:lnTo>
                <a:lnTo>
                  <a:pt x="816" y="1595"/>
                </a:lnTo>
                <a:lnTo>
                  <a:pt x="828" y="1620"/>
                </a:lnTo>
                <a:lnTo>
                  <a:pt x="835" y="1646"/>
                </a:lnTo>
                <a:lnTo>
                  <a:pt x="837" y="1676"/>
                </a:lnTo>
                <a:lnTo>
                  <a:pt x="835" y="1704"/>
                </a:lnTo>
                <a:lnTo>
                  <a:pt x="827" y="1731"/>
                </a:lnTo>
                <a:lnTo>
                  <a:pt x="816" y="1757"/>
                </a:lnTo>
                <a:lnTo>
                  <a:pt x="800" y="1779"/>
                </a:lnTo>
                <a:lnTo>
                  <a:pt x="781" y="1798"/>
                </a:lnTo>
                <a:lnTo>
                  <a:pt x="759" y="1813"/>
                </a:lnTo>
                <a:lnTo>
                  <a:pt x="735" y="1825"/>
                </a:lnTo>
                <a:lnTo>
                  <a:pt x="707" y="1832"/>
                </a:lnTo>
                <a:lnTo>
                  <a:pt x="678" y="1835"/>
                </a:lnTo>
                <a:lnTo>
                  <a:pt x="650" y="1832"/>
                </a:lnTo>
                <a:lnTo>
                  <a:pt x="623" y="1825"/>
                </a:lnTo>
                <a:lnTo>
                  <a:pt x="598" y="1813"/>
                </a:lnTo>
                <a:lnTo>
                  <a:pt x="576" y="1798"/>
                </a:lnTo>
                <a:lnTo>
                  <a:pt x="557" y="1779"/>
                </a:lnTo>
                <a:lnTo>
                  <a:pt x="541" y="1757"/>
                </a:lnTo>
                <a:lnTo>
                  <a:pt x="529" y="1731"/>
                </a:lnTo>
                <a:lnTo>
                  <a:pt x="522" y="1704"/>
                </a:lnTo>
                <a:lnTo>
                  <a:pt x="519" y="1676"/>
                </a:lnTo>
                <a:lnTo>
                  <a:pt x="522" y="1646"/>
                </a:lnTo>
                <a:lnTo>
                  <a:pt x="529" y="1620"/>
                </a:lnTo>
                <a:lnTo>
                  <a:pt x="541" y="1595"/>
                </a:lnTo>
                <a:lnTo>
                  <a:pt x="557" y="1572"/>
                </a:lnTo>
                <a:lnTo>
                  <a:pt x="576" y="1553"/>
                </a:lnTo>
                <a:lnTo>
                  <a:pt x="598" y="1538"/>
                </a:lnTo>
                <a:lnTo>
                  <a:pt x="623" y="1526"/>
                </a:lnTo>
                <a:lnTo>
                  <a:pt x="650" y="1519"/>
                </a:lnTo>
                <a:lnTo>
                  <a:pt x="678" y="1516"/>
                </a:lnTo>
                <a:close/>
                <a:moveTo>
                  <a:pt x="1515" y="1444"/>
                </a:moveTo>
                <a:lnTo>
                  <a:pt x="1554" y="1447"/>
                </a:lnTo>
                <a:lnTo>
                  <a:pt x="1589" y="1456"/>
                </a:lnTo>
                <a:lnTo>
                  <a:pt x="1622" y="1470"/>
                </a:lnTo>
                <a:lnTo>
                  <a:pt x="1653" y="1489"/>
                </a:lnTo>
                <a:lnTo>
                  <a:pt x="1680" y="1513"/>
                </a:lnTo>
                <a:lnTo>
                  <a:pt x="1702" y="1539"/>
                </a:lnTo>
                <a:lnTo>
                  <a:pt x="1721" y="1569"/>
                </a:lnTo>
                <a:lnTo>
                  <a:pt x="1735" y="1603"/>
                </a:lnTo>
                <a:lnTo>
                  <a:pt x="1745" y="1638"/>
                </a:lnTo>
                <a:lnTo>
                  <a:pt x="1748" y="1677"/>
                </a:lnTo>
                <a:lnTo>
                  <a:pt x="1745" y="1714"/>
                </a:lnTo>
                <a:lnTo>
                  <a:pt x="1735" y="1749"/>
                </a:lnTo>
                <a:lnTo>
                  <a:pt x="1721" y="1783"/>
                </a:lnTo>
                <a:lnTo>
                  <a:pt x="1702" y="1813"/>
                </a:lnTo>
                <a:lnTo>
                  <a:pt x="1680" y="1839"/>
                </a:lnTo>
                <a:lnTo>
                  <a:pt x="1653" y="1863"/>
                </a:lnTo>
                <a:lnTo>
                  <a:pt x="1622" y="1882"/>
                </a:lnTo>
                <a:lnTo>
                  <a:pt x="1589" y="1896"/>
                </a:lnTo>
                <a:lnTo>
                  <a:pt x="1554" y="1905"/>
                </a:lnTo>
                <a:lnTo>
                  <a:pt x="1515" y="1908"/>
                </a:lnTo>
                <a:lnTo>
                  <a:pt x="1479" y="1905"/>
                </a:lnTo>
                <a:lnTo>
                  <a:pt x="1443" y="1896"/>
                </a:lnTo>
                <a:lnTo>
                  <a:pt x="1410" y="1882"/>
                </a:lnTo>
                <a:lnTo>
                  <a:pt x="1379" y="1863"/>
                </a:lnTo>
                <a:lnTo>
                  <a:pt x="1353" y="1839"/>
                </a:lnTo>
                <a:lnTo>
                  <a:pt x="1330" y="1813"/>
                </a:lnTo>
                <a:lnTo>
                  <a:pt x="1311" y="1783"/>
                </a:lnTo>
                <a:lnTo>
                  <a:pt x="1297" y="1749"/>
                </a:lnTo>
                <a:lnTo>
                  <a:pt x="1288" y="1714"/>
                </a:lnTo>
                <a:lnTo>
                  <a:pt x="1285" y="1677"/>
                </a:lnTo>
                <a:lnTo>
                  <a:pt x="1288" y="1638"/>
                </a:lnTo>
                <a:lnTo>
                  <a:pt x="1297" y="1603"/>
                </a:lnTo>
                <a:lnTo>
                  <a:pt x="1311" y="1569"/>
                </a:lnTo>
                <a:lnTo>
                  <a:pt x="1330" y="1539"/>
                </a:lnTo>
                <a:lnTo>
                  <a:pt x="1353" y="1513"/>
                </a:lnTo>
                <a:lnTo>
                  <a:pt x="1379" y="1489"/>
                </a:lnTo>
                <a:lnTo>
                  <a:pt x="1410" y="1470"/>
                </a:lnTo>
                <a:lnTo>
                  <a:pt x="1443" y="1456"/>
                </a:lnTo>
                <a:lnTo>
                  <a:pt x="1479" y="1447"/>
                </a:lnTo>
                <a:lnTo>
                  <a:pt x="1515" y="1444"/>
                </a:lnTo>
                <a:close/>
                <a:moveTo>
                  <a:pt x="1515" y="1289"/>
                </a:moveTo>
                <a:lnTo>
                  <a:pt x="1468" y="1292"/>
                </a:lnTo>
                <a:lnTo>
                  <a:pt x="1422" y="1300"/>
                </a:lnTo>
                <a:lnTo>
                  <a:pt x="1377" y="1314"/>
                </a:lnTo>
                <a:lnTo>
                  <a:pt x="1335" y="1334"/>
                </a:lnTo>
                <a:lnTo>
                  <a:pt x="1296" y="1358"/>
                </a:lnTo>
                <a:lnTo>
                  <a:pt x="1260" y="1386"/>
                </a:lnTo>
                <a:lnTo>
                  <a:pt x="1228" y="1419"/>
                </a:lnTo>
                <a:lnTo>
                  <a:pt x="1200" y="1455"/>
                </a:lnTo>
                <a:lnTo>
                  <a:pt x="1175" y="1493"/>
                </a:lnTo>
                <a:lnTo>
                  <a:pt x="1156" y="1536"/>
                </a:lnTo>
                <a:lnTo>
                  <a:pt x="1142" y="1580"/>
                </a:lnTo>
                <a:lnTo>
                  <a:pt x="1133" y="1627"/>
                </a:lnTo>
                <a:lnTo>
                  <a:pt x="1130" y="1676"/>
                </a:lnTo>
                <a:lnTo>
                  <a:pt x="1133" y="1724"/>
                </a:lnTo>
                <a:lnTo>
                  <a:pt x="1142" y="1771"/>
                </a:lnTo>
                <a:lnTo>
                  <a:pt x="1156" y="1815"/>
                </a:lnTo>
                <a:lnTo>
                  <a:pt x="1175" y="1857"/>
                </a:lnTo>
                <a:lnTo>
                  <a:pt x="1200" y="1896"/>
                </a:lnTo>
                <a:lnTo>
                  <a:pt x="1228" y="1933"/>
                </a:lnTo>
                <a:lnTo>
                  <a:pt x="1260" y="1965"/>
                </a:lnTo>
                <a:lnTo>
                  <a:pt x="1296" y="1993"/>
                </a:lnTo>
                <a:lnTo>
                  <a:pt x="1335" y="2017"/>
                </a:lnTo>
                <a:lnTo>
                  <a:pt x="1377" y="2036"/>
                </a:lnTo>
                <a:lnTo>
                  <a:pt x="1422" y="2050"/>
                </a:lnTo>
                <a:lnTo>
                  <a:pt x="1468" y="2059"/>
                </a:lnTo>
                <a:lnTo>
                  <a:pt x="1515" y="2062"/>
                </a:lnTo>
                <a:lnTo>
                  <a:pt x="1565" y="2059"/>
                </a:lnTo>
                <a:lnTo>
                  <a:pt x="1611" y="2051"/>
                </a:lnTo>
                <a:lnTo>
                  <a:pt x="1656" y="2037"/>
                </a:lnTo>
                <a:lnTo>
                  <a:pt x="1697" y="2018"/>
                </a:lnTo>
                <a:lnTo>
                  <a:pt x="1736" y="1993"/>
                </a:lnTo>
                <a:lnTo>
                  <a:pt x="1772" y="1965"/>
                </a:lnTo>
                <a:lnTo>
                  <a:pt x="1804" y="1933"/>
                </a:lnTo>
                <a:lnTo>
                  <a:pt x="1832" y="1896"/>
                </a:lnTo>
                <a:lnTo>
                  <a:pt x="1857" y="1858"/>
                </a:lnTo>
                <a:lnTo>
                  <a:pt x="1876" y="1815"/>
                </a:lnTo>
                <a:lnTo>
                  <a:pt x="1890" y="1771"/>
                </a:lnTo>
                <a:lnTo>
                  <a:pt x="1899" y="1724"/>
                </a:lnTo>
                <a:lnTo>
                  <a:pt x="1902" y="1676"/>
                </a:lnTo>
                <a:lnTo>
                  <a:pt x="1899" y="1627"/>
                </a:lnTo>
                <a:lnTo>
                  <a:pt x="1890" y="1580"/>
                </a:lnTo>
                <a:lnTo>
                  <a:pt x="1876" y="1536"/>
                </a:lnTo>
                <a:lnTo>
                  <a:pt x="1857" y="1493"/>
                </a:lnTo>
                <a:lnTo>
                  <a:pt x="1832" y="1455"/>
                </a:lnTo>
                <a:lnTo>
                  <a:pt x="1804" y="1419"/>
                </a:lnTo>
                <a:lnTo>
                  <a:pt x="1772" y="1386"/>
                </a:lnTo>
                <a:lnTo>
                  <a:pt x="1736" y="1358"/>
                </a:lnTo>
                <a:lnTo>
                  <a:pt x="1697" y="1334"/>
                </a:lnTo>
                <a:lnTo>
                  <a:pt x="1656" y="1314"/>
                </a:lnTo>
                <a:lnTo>
                  <a:pt x="1611" y="1300"/>
                </a:lnTo>
                <a:lnTo>
                  <a:pt x="1565" y="1292"/>
                </a:lnTo>
                <a:lnTo>
                  <a:pt x="1515" y="1289"/>
                </a:lnTo>
                <a:close/>
                <a:moveTo>
                  <a:pt x="1515" y="1099"/>
                </a:moveTo>
                <a:lnTo>
                  <a:pt x="1575" y="1102"/>
                </a:lnTo>
                <a:lnTo>
                  <a:pt x="1633" y="1110"/>
                </a:lnTo>
                <a:lnTo>
                  <a:pt x="1687" y="1124"/>
                </a:lnTo>
                <a:lnTo>
                  <a:pt x="1740" y="1143"/>
                </a:lnTo>
                <a:lnTo>
                  <a:pt x="1791" y="1169"/>
                </a:lnTo>
                <a:lnTo>
                  <a:pt x="1838" y="1197"/>
                </a:lnTo>
                <a:lnTo>
                  <a:pt x="1882" y="1230"/>
                </a:lnTo>
                <a:lnTo>
                  <a:pt x="1923" y="1268"/>
                </a:lnTo>
                <a:lnTo>
                  <a:pt x="1960" y="1308"/>
                </a:lnTo>
                <a:lnTo>
                  <a:pt x="1994" y="1353"/>
                </a:lnTo>
                <a:lnTo>
                  <a:pt x="2022" y="1400"/>
                </a:lnTo>
                <a:lnTo>
                  <a:pt x="2046" y="1451"/>
                </a:lnTo>
                <a:lnTo>
                  <a:pt x="2065" y="1505"/>
                </a:lnTo>
                <a:lnTo>
                  <a:pt x="2080" y="1559"/>
                </a:lnTo>
                <a:lnTo>
                  <a:pt x="2089" y="1617"/>
                </a:lnTo>
                <a:lnTo>
                  <a:pt x="2092" y="1676"/>
                </a:lnTo>
                <a:lnTo>
                  <a:pt x="2089" y="1734"/>
                </a:lnTo>
                <a:lnTo>
                  <a:pt x="2080" y="1792"/>
                </a:lnTo>
                <a:lnTo>
                  <a:pt x="2065" y="1847"/>
                </a:lnTo>
                <a:lnTo>
                  <a:pt x="2046" y="1900"/>
                </a:lnTo>
                <a:lnTo>
                  <a:pt x="2022" y="1951"/>
                </a:lnTo>
                <a:lnTo>
                  <a:pt x="1994" y="1998"/>
                </a:lnTo>
                <a:lnTo>
                  <a:pt x="1960" y="2043"/>
                </a:lnTo>
                <a:lnTo>
                  <a:pt x="1923" y="2083"/>
                </a:lnTo>
                <a:lnTo>
                  <a:pt x="1882" y="2121"/>
                </a:lnTo>
                <a:lnTo>
                  <a:pt x="1838" y="2154"/>
                </a:lnTo>
                <a:lnTo>
                  <a:pt x="1791" y="2183"/>
                </a:lnTo>
                <a:lnTo>
                  <a:pt x="1740" y="2207"/>
                </a:lnTo>
                <a:lnTo>
                  <a:pt x="1687" y="2227"/>
                </a:lnTo>
                <a:lnTo>
                  <a:pt x="1633" y="2241"/>
                </a:lnTo>
                <a:lnTo>
                  <a:pt x="1575" y="2249"/>
                </a:lnTo>
                <a:lnTo>
                  <a:pt x="1515" y="2252"/>
                </a:lnTo>
                <a:lnTo>
                  <a:pt x="1457" y="2249"/>
                </a:lnTo>
                <a:lnTo>
                  <a:pt x="1400" y="2241"/>
                </a:lnTo>
                <a:lnTo>
                  <a:pt x="1345" y="2227"/>
                </a:lnTo>
                <a:lnTo>
                  <a:pt x="1293" y="2207"/>
                </a:lnTo>
                <a:lnTo>
                  <a:pt x="1242" y="2183"/>
                </a:lnTo>
                <a:lnTo>
                  <a:pt x="1195" y="2154"/>
                </a:lnTo>
                <a:lnTo>
                  <a:pt x="1150" y="2121"/>
                </a:lnTo>
                <a:lnTo>
                  <a:pt x="1109" y="2083"/>
                </a:lnTo>
                <a:lnTo>
                  <a:pt x="1073" y="2043"/>
                </a:lnTo>
                <a:lnTo>
                  <a:pt x="1039" y="1998"/>
                </a:lnTo>
                <a:lnTo>
                  <a:pt x="1010" y="1951"/>
                </a:lnTo>
                <a:lnTo>
                  <a:pt x="986" y="1900"/>
                </a:lnTo>
                <a:lnTo>
                  <a:pt x="967" y="1847"/>
                </a:lnTo>
                <a:lnTo>
                  <a:pt x="952" y="1792"/>
                </a:lnTo>
                <a:lnTo>
                  <a:pt x="943" y="1734"/>
                </a:lnTo>
                <a:lnTo>
                  <a:pt x="940" y="1676"/>
                </a:lnTo>
                <a:lnTo>
                  <a:pt x="943" y="1617"/>
                </a:lnTo>
                <a:lnTo>
                  <a:pt x="952" y="1559"/>
                </a:lnTo>
                <a:lnTo>
                  <a:pt x="967" y="1504"/>
                </a:lnTo>
                <a:lnTo>
                  <a:pt x="986" y="1451"/>
                </a:lnTo>
                <a:lnTo>
                  <a:pt x="1010" y="1400"/>
                </a:lnTo>
                <a:lnTo>
                  <a:pt x="1039" y="1353"/>
                </a:lnTo>
                <a:lnTo>
                  <a:pt x="1073" y="1308"/>
                </a:lnTo>
                <a:lnTo>
                  <a:pt x="1109" y="1268"/>
                </a:lnTo>
                <a:lnTo>
                  <a:pt x="1150" y="1230"/>
                </a:lnTo>
                <a:lnTo>
                  <a:pt x="1195" y="1197"/>
                </a:lnTo>
                <a:lnTo>
                  <a:pt x="1242" y="1168"/>
                </a:lnTo>
                <a:lnTo>
                  <a:pt x="1293" y="1143"/>
                </a:lnTo>
                <a:lnTo>
                  <a:pt x="1345" y="1124"/>
                </a:lnTo>
                <a:lnTo>
                  <a:pt x="1400" y="1110"/>
                </a:lnTo>
                <a:lnTo>
                  <a:pt x="1457" y="1102"/>
                </a:lnTo>
                <a:lnTo>
                  <a:pt x="1515" y="1099"/>
                </a:lnTo>
                <a:close/>
                <a:moveTo>
                  <a:pt x="533" y="957"/>
                </a:moveTo>
                <a:lnTo>
                  <a:pt x="536" y="981"/>
                </a:lnTo>
                <a:lnTo>
                  <a:pt x="538" y="1006"/>
                </a:lnTo>
                <a:lnTo>
                  <a:pt x="535" y="1045"/>
                </a:lnTo>
                <a:lnTo>
                  <a:pt x="526" y="1083"/>
                </a:lnTo>
                <a:lnTo>
                  <a:pt x="513" y="1118"/>
                </a:lnTo>
                <a:lnTo>
                  <a:pt x="494" y="1151"/>
                </a:lnTo>
                <a:lnTo>
                  <a:pt x="472" y="1181"/>
                </a:lnTo>
                <a:lnTo>
                  <a:pt x="446" y="1207"/>
                </a:lnTo>
                <a:lnTo>
                  <a:pt x="417" y="1229"/>
                </a:lnTo>
                <a:lnTo>
                  <a:pt x="383" y="1248"/>
                </a:lnTo>
                <a:lnTo>
                  <a:pt x="348" y="1261"/>
                </a:lnTo>
                <a:lnTo>
                  <a:pt x="311" y="1270"/>
                </a:lnTo>
                <a:lnTo>
                  <a:pt x="271" y="1273"/>
                </a:lnTo>
                <a:lnTo>
                  <a:pt x="248" y="1272"/>
                </a:lnTo>
                <a:lnTo>
                  <a:pt x="225" y="1269"/>
                </a:lnTo>
                <a:lnTo>
                  <a:pt x="225" y="2078"/>
                </a:lnTo>
                <a:lnTo>
                  <a:pt x="248" y="2075"/>
                </a:lnTo>
                <a:lnTo>
                  <a:pt x="271" y="2074"/>
                </a:lnTo>
                <a:lnTo>
                  <a:pt x="311" y="2077"/>
                </a:lnTo>
                <a:lnTo>
                  <a:pt x="348" y="2085"/>
                </a:lnTo>
                <a:lnTo>
                  <a:pt x="383" y="2100"/>
                </a:lnTo>
                <a:lnTo>
                  <a:pt x="417" y="2118"/>
                </a:lnTo>
                <a:lnTo>
                  <a:pt x="446" y="2140"/>
                </a:lnTo>
                <a:lnTo>
                  <a:pt x="472" y="2166"/>
                </a:lnTo>
                <a:lnTo>
                  <a:pt x="494" y="2196"/>
                </a:lnTo>
                <a:lnTo>
                  <a:pt x="513" y="2229"/>
                </a:lnTo>
                <a:lnTo>
                  <a:pt x="527" y="2264"/>
                </a:lnTo>
                <a:lnTo>
                  <a:pt x="535" y="2302"/>
                </a:lnTo>
                <a:lnTo>
                  <a:pt x="538" y="2341"/>
                </a:lnTo>
                <a:lnTo>
                  <a:pt x="537" y="2366"/>
                </a:lnTo>
                <a:lnTo>
                  <a:pt x="533" y="2390"/>
                </a:lnTo>
                <a:lnTo>
                  <a:pt x="2479" y="2390"/>
                </a:lnTo>
                <a:lnTo>
                  <a:pt x="2477" y="2357"/>
                </a:lnTo>
                <a:lnTo>
                  <a:pt x="2479" y="2317"/>
                </a:lnTo>
                <a:lnTo>
                  <a:pt x="2488" y="2280"/>
                </a:lnTo>
                <a:lnTo>
                  <a:pt x="2501" y="2244"/>
                </a:lnTo>
                <a:lnTo>
                  <a:pt x="2519" y="2211"/>
                </a:lnTo>
                <a:lnTo>
                  <a:pt x="2542" y="2181"/>
                </a:lnTo>
                <a:lnTo>
                  <a:pt x="2568" y="2155"/>
                </a:lnTo>
                <a:lnTo>
                  <a:pt x="2598" y="2133"/>
                </a:lnTo>
                <a:lnTo>
                  <a:pt x="2630" y="2115"/>
                </a:lnTo>
                <a:lnTo>
                  <a:pt x="2666" y="2102"/>
                </a:lnTo>
                <a:lnTo>
                  <a:pt x="2703" y="2093"/>
                </a:lnTo>
                <a:lnTo>
                  <a:pt x="2742" y="2090"/>
                </a:lnTo>
                <a:lnTo>
                  <a:pt x="2776" y="2092"/>
                </a:lnTo>
                <a:lnTo>
                  <a:pt x="2808" y="2099"/>
                </a:lnTo>
                <a:lnTo>
                  <a:pt x="2808" y="1281"/>
                </a:lnTo>
                <a:lnTo>
                  <a:pt x="2776" y="1287"/>
                </a:lnTo>
                <a:lnTo>
                  <a:pt x="2742" y="1289"/>
                </a:lnTo>
                <a:lnTo>
                  <a:pt x="2703" y="1286"/>
                </a:lnTo>
                <a:lnTo>
                  <a:pt x="2666" y="1277"/>
                </a:lnTo>
                <a:lnTo>
                  <a:pt x="2630" y="1264"/>
                </a:lnTo>
                <a:lnTo>
                  <a:pt x="2597" y="1246"/>
                </a:lnTo>
                <a:lnTo>
                  <a:pt x="2568" y="1223"/>
                </a:lnTo>
                <a:lnTo>
                  <a:pt x="2542" y="1197"/>
                </a:lnTo>
                <a:lnTo>
                  <a:pt x="2519" y="1168"/>
                </a:lnTo>
                <a:lnTo>
                  <a:pt x="2501" y="1134"/>
                </a:lnTo>
                <a:lnTo>
                  <a:pt x="2488" y="1099"/>
                </a:lnTo>
                <a:lnTo>
                  <a:pt x="2479" y="1061"/>
                </a:lnTo>
                <a:lnTo>
                  <a:pt x="2477" y="1022"/>
                </a:lnTo>
                <a:lnTo>
                  <a:pt x="2479" y="990"/>
                </a:lnTo>
                <a:lnTo>
                  <a:pt x="2485" y="957"/>
                </a:lnTo>
                <a:lnTo>
                  <a:pt x="533" y="957"/>
                </a:lnTo>
                <a:close/>
                <a:moveTo>
                  <a:pt x="263" y="732"/>
                </a:moveTo>
                <a:lnTo>
                  <a:pt x="2770" y="732"/>
                </a:lnTo>
                <a:lnTo>
                  <a:pt x="2809" y="735"/>
                </a:lnTo>
                <a:lnTo>
                  <a:pt x="2845" y="744"/>
                </a:lnTo>
                <a:lnTo>
                  <a:pt x="2881" y="757"/>
                </a:lnTo>
                <a:lnTo>
                  <a:pt x="2913" y="775"/>
                </a:lnTo>
                <a:lnTo>
                  <a:pt x="2942" y="796"/>
                </a:lnTo>
                <a:lnTo>
                  <a:pt x="2967" y="823"/>
                </a:lnTo>
                <a:lnTo>
                  <a:pt x="2990" y="852"/>
                </a:lnTo>
                <a:lnTo>
                  <a:pt x="3008" y="884"/>
                </a:lnTo>
                <a:lnTo>
                  <a:pt x="3021" y="920"/>
                </a:lnTo>
                <a:lnTo>
                  <a:pt x="3030" y="957"/>
                </a:lnTo>
                <a:lnTo>
                  <a:pt x="3032" y="996"/>
                </a:lnTo>
                <a:lnTo>
                  <a:pt x="3032" y="2351"/>
                </a:lnTo>
                <a:lnTo>
                  <a:pt x="3030" y="2391"/>
                </a:lnTo>
                <a:lnTo>
                  <a:pt x="3021" y="2427"/>
                </a:lnTo>
                <a:lnTo>
                  <a:pt x="3008" y="2463"/>
                </a:lnTo>
                <a:lnTo>
                  <a:pt x="2990" y="2495"/>
                </a:lnTo>
                <a:lnTo>
                  <a:pt x="2967" y="2524"/>
                </a:lnTo>
                <a:lnTo>
                  <a:pt x="2942" y="2551"/>
                </a:lnTo>
                <a:lnTo>
                  <a:pt x="2913" y="2573"/>
                </a:lnTo>
                <a:lnTo>
                  <a:pt x="2881" y="2591"/>
                </a:lnTo>
                <a:lnTo>
                  <a:pt x="2845" y="2604"/>
                </a:lnTo>
                <a:lnTo>
                  <a:pt x="2808" y="2613"/>
                </a:lnTo>
                <a:lnTo>
                  <a:pt x="2770" y="2616"/>
                </a:lnTo>
                <a:lnTo>
                  <a:pt x="263" y="2616"/>
                </a:lnTo>
                <a:lnTo>
                  <a:pt x="224" y="2613"/>
                </a:lnTo>
                <a:lnTo>
                  <a:pt x="187" y="2604"/>
                </a:lnTo>
                <a:lnTo>
                  <a:pt x="152" y="2591"/>
                </a:lnTo>
                <a:lnTo>
                  <a:pt x="120" y="2573"/>
                </a:lnTo>
                <a:lnTo>
                  <a:pt x="91" y="2551"/>
                </a:lnTo>
                <a:lnTo>
                  <a:pt x="65" y="2524"/>
                </a:lnTo>
                <a:lnTo>
                  <a:pt x="42" y="2495"/>
                </a:lnTo>
                <a:lnTo>
                  <a:pt x="24" y="2463"/>
                </a:lnTo>
                <a:lnTo>
                  <a:pt x="11" y="2427"/>
                </a:lnTo>
                <a:lnTo>
                  <a:pt x="3" y="2391"/>
                </a:lnTo>
                <a:lnTo>
                  <a:pt x="0" y="2351"/>
                </a:lnTo>
                <a:lnTo>
                  <a:pt x="0" y="996"/>
                </a:lnTo>
                <a:lnTo>
                  <a:pt x="3" y="957"/>
                </a:lnTo>
                <a:lnTo>
                  <a:pt x="11" y="920"/>
                </a:lnTo>
                <a:lnTo>
                  <a:pt x="24" y="884"/>
                </a:lnTo>
                <a:lnTo>
                  <a:pt x="42" y="852"/>
                </a:lnTo>
                <a:lnTo>
                  <a:pt x="65" y="823"/>
                </a:lnTo>
                <a:lnTo>
                  <a:pt x="91" y="796"/>
                </a:lnTo>
                <a:lnTo>
                  <a:pt x="120" y="775"/>
                </a:lnTo>
                <a:lnTo>
                  <a:pt x="152" y="757"/>
                </a:lnTo>
                <a:lnTo>
                  <a:pt x="187" y="744"/>
                </a:lnTo>
                <a:lnTo>
                  <a:pt x="224" y="735"/>
                </a:lnTo>
                <a:lnTo>
                  <a:pt x="263" y="732"/>
                </a:lnTo>
                <a:close/>
                <a:moveTo>
                  <a:pt x="828" y="105"/>
                </a:moveTo>
                <a:lnTo>
                  <a:pt x="1487" y="105"/>
                </a:lnTo>
                <a:lnTo>
                  <a:pt x="1057" y="537"/>
                </a:lnTo>
                <a:lnTo>
                  <a:pt x="565" y="537"/>
                </a:lnTo>
                <a:lnTo>
                  <a:pt x="565" y="369"/>
                </a:lnTo>
                <a:lnTo>
                  <a:pt x="568" y="330"/>
                </a:lnTo>
                <a:lnTo>
                  <a:pt x="576" y="293"/>
                </a:lnTo>
                <a:lnTo>
                  <a:pt x="589" y="258"/>
                </a:lnTo>
                <a:lnTo>
                  <a:pt x="607" y="226"/>
                </a:lnTo>
                <a:lnTo>
                  <a:pt x="630" y="196"/>
                </a:lnTo>
                <a:lnTo>
                  <a:pt x="656" y="170"/>
                </a:lnTo>
                <a:lnTo>
                  <a:pt x="685" y="148"/>
                </a:lnTo>
                <a:lnTo>
                  <a:pt x="717" y="130"/>
                </a:lnTo>
                <a:lnTo>
                  <a:pt x="753" y="116"/>
                </a:lnTo>
                <a:lnTo>
                  <a:pt x="789" y="108"/>
                </a:lnTo>
                <a:lnTo>
                  <a:pt x="828" y="105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4"/>
                </a:lnTo>
                <a:lnTo>
                  <a:pt x="2128" y="77"/>
                </a:lnTo>
                <a:lnTo>
                  <a:pt x="2588" y="537"/>
                </a:lnTo>
                <a:lnTo>
                  <a:pt x="1298" y="537"/>
                </a:lnTo>
                <a:lnTo>
                  <a:pt x="1757" y="77"/>
                </a:lnTo>
                <a:lnTo>
                  <a:pt x="1784" y="54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7" name="Freeform 211"/>
          <p:cNvSpPr>
            <a:spLocks noEditPoints="1"/>
          </p:cNvSpPr>
          <p:nvPr/>
        </p:nvSpPr>
        <p:spPr bwMode="auto">
          <a:xfrm>
            <a:off x="2523458" y="3478213"/>
            <a:ext cx="587375" cy="519113"/>
          </a:xfrm>
          <a:custGeom>
            <a:avLst/>
            <a:gdLst>
              <a:gd name="T0" fmla="*/ 3290 w 3326"/>
              <a:gd name="T1" fmla="*/ 2733 h 2943"/>
              <a:gd name="T2" fmla="*/ 3316 w 3326"/>
              <a:gd name="T3" fmla="*/ 2868 h 2943"/>
              <a:gd name="T4" fmla="*/ 3203 w 3326"/>
              <a:gd name="T5" fmla="*/ 2943 h 2943"/>
              <a:gd name="T6" fmla="*/ 26 w 3326"/>
              <a:gd name="T7" fmla="*/ 2890 h 2943"/>
              <a:gd name="T8" fmla="*/ 26 w 3326"/>
              <a:gd name="T9" fmla="*/ 2751 h 2943"/>
              <a:gd name="T10" fmla="*/ 128 w 3326"/>
              <a:gd name="T11" fmla="*/ 2252 h 2943"/>
              <a:gd name="T12" fmla="*/ 3305 w 3326"/>
              <a:gd name="T13" fmla="*/ 2306 h 2943"/>
              <a:gd name="T14" fmla="*/ 3305 w 3326"/>
              <a:gd name="T15" fmla="*/ 2443 h 2943"/>
              <a:gd name="T16" fmla="*/ 128 w 3326"/>
              <a:gd name="T17" fmla="*/ 2497 h 2943"/>
              <a:gd name="T18" fmla="*/ 14 w 3326"/>
              <a:gd name="T19" fmla="*/ 2422 h 2943"/>
              <a:gd name="T20" fmla="*/ 40 w 3326"/>
              <a:gd name="T21" fmla="*/ 2288 h 2943"/>
              <a:gd name="T22" fmla="*/ 2613 w 3326"/>
              <a:gd name="T23" fmla="*/ 857 h 2943"/>
              <a:gd name="T24" fmla="*/ 2746 w 3326"/>
              <a:gd name="T25" fmla="*/ 968 h 2943"/>
              <a:gd name="T26" fmla="*/ 2715 w 3326"/>
              <a:gd name="T27" fmla="*/ 1141 h 2943"/>
              <a:gd name="T28" fmla="*/ 2550 w 3326"/>
              <a:gd name="T29" fmla="*/ 1200 h 2943"/>
              <a:gd name="T30" fmla="*/ 2418 w 3326"/>
              <a:gd name="T31" fmla="*/ 1089 h 2943"/>
              <a:gd name="T32" fmla="*/ 2448 w 3326"/>
              <a:gd name="T33" fmla="*/ 916 h 2943"/>
              <a:gd name="T34" fmla="*/ 745 w 3326"/>
              <a:gd name="T35" fmla="*/ 854 h 2943"/>
              <a:gd name="T36" fmla="*/ 896 w 3326"/>
              <a:gd name="T37" fmla="*/ 940 h 2943"/>
              <a:gd name="T38" fmla="*/ 896 w 3326"/>
              <a:gd name="T39" fmla="*/ 1116 h 2943"/>
              <a:gd name="T40" fmla="*/ 745 w 3326"/>
              <a:gd name="T41" fmla="*/ 1202 h 2943"/>
              <a:gd name="T42" fmla="*/ 594 w 3326"/>
              <a:gd name="T43" fmla="*/ 1116 h 2943"/>
              <a:gd name="T44" fmla="*/ 594 w 3326"/>
              <a:gd name="T45" fmla="*/ 939 h 2943"/>
              <a:gd name="T46" fmla="*/ 745 w 3326"/>
              <a:gd name="T47" fmla="*/ 854 h 2943"/>
              <a:gd name="T48" fmla="*/ 1454 w 3326"/>
              <a:gd name="T49" fmla="*/ 729 h 2943"/>
              <a:gd name="T50" fmla="*/ 1309 w 3326"/>
              <a:gd name="T51" fmla="*/ 938 h 2943"/>
              <a:gd name="T52" fmla="*/ 1340 w 3326"/>
              <a:gd name="T53" fmla="*/ 1200 h 2943"/>
              <a:gd name="T54" fmla="*/ 1531 w 3326"/>
              <a:gd name="T55" fmla="*/ 1369 h 2943"/>
              <a:gd name="T56" fmla="*/ 1795 w 3326"/>
              <a:gd name="T57" fmla="*/ 1369 h 2943"/>
              <a:gd name="T58" fmla="*/ 1986 w 3326"/>
              <a:gd name="T59" fmla="*/ 1200 h 2943"/>
              <a:gd name="T60" fmla="*/ 2017 w 3326"/>
              <a:gd name="T61" fmla="*/ 938 h 2943"/>
              <a:gd name="T62" fmla="*/ 1872 w 3326"/>
              <a:gd name="T63" fmla="*/ 729 h 2943"/>
              <a:gd name="T64" fmla="*/ 1663 w 3326"/>
              <a:gd name="T65" fmla="*/ 398 h 2943"/>
              <a:gd name="T66" fmla="*/ 1998 w 3326"/>
              <a:gd name="T67" fmla="*/ 494 h 2943"/>
              <a:gd name="T68" fmla="*/ 2226 w 3326"/>
              <a:gd name="T69" fmla="*/ 744 h 2943"/>
              <a:gd name="T70" fmla="*/ 2292 w 3326"/>
              <a:gd name="T71" fmla="*/ 1089 h 2943"/>
              <a:gd name="T72" fmla="*/ 2166 w 3326"/>
              <a:gd name="T73" fmla="*/ 1410 h 2943"/>
              <a:gd name="T74" fmla="*/ 1895 w 3326"/>
              <a:gd name="T75" fmla="*/ 1615 h 2943"/>
              <a:gd name="T76" fmla="*/ 1543 w 3326"/>
              <a:gd name="T77" fmla="*/ 1648 h 2943"/>
              <a:gd name="T78" fmla="*/ 1237 w 3326"/>
              <a:gd name="T79" fmla="*/ 1494 h 2943"/>
              <a:gd name="T80" fmla="*/ 1057 w 3326"/>
              <a:gd name="T81" fmla="*/ 1205 h 2943"/>
              <a:gd name="T82" fmla="*/ 1057 w 3326"/>
              <a:gd name="T83" fmla="*/ 852 h 2943"/>
              <a:gd name="T84" fmla="*/ 1237 w 3326"/>
              <a:gd name="T85" fmla="*/ 563 h 2943"/>
              <a:gd name="T86" fmla="*/ 1543 w 3326"/>
              <a:gd name="T87" fmla="*/ 409 h 2943"/>
              <a:gd name="T88" fmla="*/ 586 w 3326"/>
              <a:gd name="T89" fmla="*/ 343 h 2943"/>
              <a:gd name="T90" fmla="*/ 456 w 3326"/>
              <a:gd name="T91" fmla="*/ 544 h 2943"/>
              <a:gd name="T92" fmla="*/ 246 w 3326"/>
              <a:gd name="T93" fmla="*/ 586 h 2943"/>
              <a:gd name="T94" fmla="*/ 421 w 3326"/>
              <a:gd name="T95" fmla="*/ 1493 h 2943"/>
              <a:gd name="T96" fmla="*/ 577 w 3326"/>
              <a:gd name="T97" fmla="*/ 1673 h 2943"/>
              <a:gd name="T98" fmla="*/ 2716 w 3326"/>
              <a:gd name="T99" fmla="*/ 1793 h 2943"/>
              <a:gd name="T100" fmla="*/ 2788 w 3326"/>
              <a:gd name="T101" fmla="*/ 1583 h 2943"/>
              <a:gd name="T102" fmla="*/ 3008 w 3326"/>
              <a:gd name="T103" fmla="*/ 1484 h 2943"/>
              <a:gd name="T104" fmla="*/ 2965 w 3326"/>
              <a:gd name="T105" fmla="*/ 606 h 2943"/>
              <a:gd name="T106" fmla="*/ 2763 w 3326"/>
              <a:gd name="T107" fmla="*/ 476 h 2943"/>
              <a:gd name="T108" fmla="*/ 2726 w 3326"/>
              <a:gd name="T109" fmla="*/ 246 h 2943"/>
              <a:gd name="T110" fmla="*/ 3158 w 3326"/>
              <a:gd name="T111" fmla="*/ 27 h 2943"/>
              <a:gd name="T112" fmla="*/ 3314 w 3326"/>
              <a:gd name="T113" fmla="*/ 205 h 2943"/>
              <a:gd name="T114" fmla="*/ 3299 w 3326"/>
              <a:gd name="T115" fmla="*/ 1891 h 2943"/>
              <a:gd name="T116" fmla="*/ 3121 w 3326"/>
              <a:gd name="T117" fmla="*/ 2045 h 2943"/>
              <a:gd name="T118" fmla="*/ 167 w 3326"/>
              <a:gd name="T119" fmla="*/ 2030 h 2943"/>
              <a:gd name="T120" fmla="*/ 12 w 3326"/>
              <a:gd name="T121" fmla="*/ 1852 h 2943"/>
              <a:gd name="T122" fmla="*/ 27 w 3326"/>
              <a:gd name="T123" fmla="*/ 166 h 2943"/>
              <a:gd name="T124" fmla="*/ 205 w 3326"/>
              <a:gd name="T125" fmla="*/ 12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6" h="2943">
                <a:moveTo>
                  <a:pt x="128" y="2698"/>
                </a:moveTo>
                <a:lnTo>
                  <a:pt x="3203" y="2698"/>
                </a:lnTo>
                <a:lnTo>
                  <a:pt x="3228" y="2700"/>
                </a:lnTo>
                <a:lnTo>
                  <a:pt x="3251" y="2707"/>
                </a:lnTo>
                <a:lnTo>
                  <a:pt x="3271" y="2718"/>
                </a:lnTo>
                <a:lnTo>
                  <a:pt x="3290" y="2733"/>
                </a:lnTo>
                <a:lnTo>
                  <a:pt x="3305" y="2751"/>
                </a:lnTo>
                <a:lnTo>
                  <a:pt x="3316" y="2773"/>
                </a:lnTo>
                <a:lnTo>
                  <a:pt x="3323" y="2796"/>
                </a:lnTo>
                <a:lnTo>
                  <a:pt x="3326" y="2820"/>
                </a:lnTo>
                <a:lnTo>
                  <a:pt x="3323" y="2845"/>
                </a:lnTo>
                <a:lnTo>
                  <a:pt x="3316" y="2868"/>
                </a:lnTo>
                <a:lnTo>
                  <a:pt x="3305" y="2890"/>
                </a:lnTo>
                <a:lnTo>
                  <a:pt x="3290" y="2908"/>
                </a:lnTo>
                <a:lnTo>
                  <a:pt x="3271" y="2923"/>
                </a:lnTo>
                <a:lnTo>
                  <a:pt x="3251" y="2934"/>
                </a:lnTo>
                <a:lnTo>
                  <a:pt x="3228" y="2941"/>
                </a:lnTo>
                <a:lnTo>
                  <a:pt x="3203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9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9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203" y="2252"/>
                </a:lnTo>
                <a:lnTo>
                  <a:pt x="3228" y="2255"/>
                </a:lnTo>
                <a:lnTo>
                  <a:pt x="3251" y="2262"/>
                </a:lnTo>
                <a:lnTo>
                  <a:pt x="3271" y="2273"/>
                </a:lnTo>
                <a:lnTo>
                  <a:pt x="3290" y="2288"/>
                </a:lnTo>
                <a:lnTo>
                  <a:pt x="3305" y="2306"/>
                </a:lnTo>
                <a:lnTo>
                  <a:pt x="3316" y="2327"/>
                </a:lnTo>
                <a:lnTo>
                  <a:pt x="3323" y="2349"/>
                </a:lnTo>
                <a:lnTo>
                  <a:pt x="3326" y="2375"/>
                </a:lnTo>
                <a:lnTo>
                  <a:pt x="3323" y="2400"/>
                </a:lnTo>
                <a:lnTo>
                  <a:pt x="3316" y="2422"/>
                </a:lnTo>
                <a:lnTo>
                  <a:pt x="3305" y="2443"/>
                </a:lnTo>
                <a:lnTo>
                  <a:pt x="3290" y="2461"/>
                </a:lnTo>
                <a:lnTo>
                  <a:pt x="3271" y="2476"/>
                </a:lnTo>
                <a:lnTo>
                  <a:pt x="3251" y="2487"/>
                </a:lnTo>
                <a:lnTo>
                  <a:pt x="3228" y="2494"/>
                </a:lnTo>
                <a:lnTo>
                  <a:pt x="3203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9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9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82" y="854"/>
                </a:moveTo>
                <a:lnTo>
                  <a:pt x="2613" y="857"/>
                </a:lnTo>
                <a:lnTo>
                  <a:pt x="2643" y="865"/>
                </a:lnTo>
                <a:lnTo>
                  <a:pt x="2670" y="878"/>
                </a:lnTo>
                <a:lnTo>
                  <a:pt x="2694" y="895"/>
                </a:lnTo>
                <a:lnTo>
                  <a:pt x="2715" y="916"/>
                </a:lnTo>
                <a:lnTo>
                  <a:pt x="2733" y="940"/>
                </a:lnTo>
                <a:lnTo>
                  <a:pt x="2746" y="968"/>
                </a:lnTo>
                <a:lnTo>
                  <a:pt x="2754" y="997"/>
                </a:lnTo>
                <a:lnTo>
                  <a:pt x="2757" y="1029"/>
                </a:lnTo>
                <a:lnTo>
                  <a:pt x="2754" y="1060"/>
                </a:lnTo>
                <a:lnTo>
                  <a:pt x="2746" y="1089"/>
                </a:lnTo>
                <a:lnTo>
                  <a:pt x="2733" y="1117"/>
                </a:lnTo>
                <a:lnTo>
                  <a:pt x="2715" y="1141"/>
                </a:lnTo>
                <a:lnTo>
                  <a:pt x="2694" y="1162"/>
                </a:lnTo>
                <a:lnTo>
                  <a:pt x="2670" y="1179"/>
                </a:lnTo>
                <a:lnTo>
                  <a:pt x="2643" y="1192"/>
                </a:lnTo>
                <a:lnTo>
                  <a:pt x="2614" y="1200"/>
                </a:lnTo>
                <a:lnTo>
                  <a:pt x="2582" y="1203"/>
                </a:lnTo>
                <a:lnTo>
                  <a:pt x="2550" y="1200"/>
                </a:lnTo>
                <a:lnTo>
                  <a:pt x="2521" y="1192"/>
                </a:lnTo>
                <a:lnTo>
                  <a:pt x="2493" y="1179"/>
                </a:lnTo>
                <a:lnTo>
                  <a:pt x="2469" y="1162"/>
                </a:lnTo>
                <a:lnTo>
                  <a:pt x="2448" y="1141"/>
                </a:lnTo>
                <a:lnTo>
                  <a:pt x="2431" y="1117"/>
                </a:lnTo>
                <a:lnTo>
                  <a:pt x="2418" y="1089"/>
                </a:lnTo>
                <a:lnTo>
                  <a:pt x="2410" y="1060"/>
                </a:lnTo>
                <a:lnTo>
                  <a:pt x="2407" y="1029"/>
                </a:lnTo>
                <a:lnTo>
                  <a:pt x="2410" y="997"/>
                </a:lnTo>
                <a:lnTo>
                  <a:pt x="2418" y="968"/>
                </a:lnTo>
                <a:lnTo>
                  <a:pt x="2431" y="940"/>
                </a:lnTo>
                <a:lnTo>
                  <a:pt x="2448" y="916"/>
                </a:lnTo>
                <a:lnTo>
                  <a:pt x="2469" y="895"/>
                </a:lnTo>
                <a:lnTo>
                  <a:pt x="2493" y="878"/>
                </a:lnTo>
                <a:lnTo>
                  <a:pt x="2521" y="865"/>
                </a:lnTo>
                <a:lnTo>
                  <a:pt x="2550" y="857"/>
                </a:lnTo>
                <a:lnTo>
                  <a:pt x="2582" y="854"/>
                </a:lnTo>
                <a:close/>
                <a:moveTo>
                  <a:pt x="745" y="854"/>
                </a:moveTo>
                <a:lnTo>
                  <a:pt x="776" y="857"/>
                </a:lnTo>
                <a:lnTo>
                  <a:pt x="806" y="865"/>
                </a:lnTo>
                <a:lnTo>
                  <a:pt x="833" y="878"/>
                </a:lnTo>
                <a:lnTo>
                  <a:pt x="858" y="895"/>
                </a:lnTo>
                <a:lnTo>
                  <a:pt x="878" y="916"/>
                </a:lnTo>
                <a:lnTo>
                  <a:pt x="896" y="940"/>
                </a:lnTo>
                <a:lnTo>
                  <a:pt x="908" y="968"/>
                </a:lnTo>
                <a:lnTo>
                  <a:pt x="916" y="997"/>
                </a:lnTo>
                <a:lnTo>
                  <a:pt x="919" y="1028"/>
                </a:lnTo>
                <a:lnTo>
                  <a:pt x="916" y="1059"/>
                </a:lnTo>
                <a:lnTo>
                  <a:pt x="908" y="1088"/>
                </a:lnTo>
                <a:lnTo>
                  <a:pt x="896" y="1116"/>
                </a:lnTo>
                <a:lnTo>
                  <a:pt x="878" y="1140"/>
                </a:lnTo>
                <a:lnTo>
                  <a:pt x="858" y="1161"/>
                </a:lnTo>
                <a:lnTo>
                  <a:pt x="833" y="1178"/>
                </a:lnTo>
                <a:lnTo>
                  <a:pt x="806" y="1191"/>
                </a:lnTo>
                <a:lnTo>
                  <a:pt x="776" y="1199"/>
                </a:lnTo>
                <a:lnTo>
                  <a:pt x="745" y="1202"/>
                </a:lnTo>
                <a:lnTo>
                  <a:pt x="713" y="1199"/>
                </a:lnTo>
                <a:lnTo>
                  <a:pt x="684" y="1191"/>
                </a:lnTo>
                <a:lnTo>
                  <a:pt x="657" y="1178"/>
                </a:lnTo>
                <a:lnTo>
                  <a:pt x="633" y="1161"/>
                </a:lnTo>
                <a:lnTo>
                  <a:pt x="612" y="1140"/>
                </a:lnTo>
                <a:lnTo>
                  <a:pt x="594" y="1116"/>
                </a:lnTo>
                <a:lnTo>
                  <a:pt x="581" y="1088"/>
                </a:lnTo>
                <a:lnTo>
                  <a:pt x="573" y="1059"/>
                </a:lnTo>
                <a:lnTo>
                  <a:pt x="570" y="1028"/>
                </a:lnTo>
                <a:lnTo>
                  <a:pt x="573" y="997"/>
                </a:lnTo>
                <a:lnTo>
                  <a:pt x="581" y="967"/>
                </a:lnTo>
                <a:lnTo>
                  <a:pt x="594" y="939"/>
                </a:lnTo>
                <a:lnTo>
                  <a:pt x="612" y="915"/>
                </a:lnTo>
                <a:lnTo>
                  <a:pt x="633" y="894"/>
                </a:lnTo>
                <a:lnTo>
                  <a:pt x="657" y="877"/>
                </a:lnTo>
                <a:lnTo>
                  <a:pt x="684" y="865"/>
                </a:lnTo>
                <a:lnTo>
                  <a:pt x="713" y="857"/>
                </a:lnTo>
                <a:lnTo>
                  <a:pt x="745" y="854"/>
                </a:lnTo>
                <a:close/>
                <a:moveTo>
                  <a:pt x="1663" y="663"/>
                </a:moveTo>
                <a:lnTo>
                  <a:pt x="1618" y="666"/>
                </a:lnTo>
                <a:lnTo>
                  <a:pt x="1573" y="674"/>
                </a:lnTo>
                <a:lnTo>
                  <a:pt x="1531" y="688"/>
                </a:lnTo>
                <a:lnTo>
                  <a:pt x="1491" y="707"/>
                </a:lnTo>
                <a:lnTo>
                  <a:pt x="1454" y="729"/>
                </a:lnTo>
                <a:lnTo>
                  <a:pt x="1420" y="756"/>
                </a:lnTo>
                <a:lnTo>
                  <a:pt x="1390" y="786"/>
                </a:lnTo>
                <a:lnTo>
                  <a:pt x="1363" y="820"/>
                </a:lnTo>
                <a:lnTo>
                  <a:pt x="1340" y="857"/>
                </a:lnTo>
                <a:lnTo>
                  <a:pt x="1322" y="897"/>
                </a:lnTo>
                <a:lnTo>
                  <a:pt x="1309" y="938"/>
                </a:lnTo>
                <a:lnTo>
                  <a:pt x="1300" y="983"/>
                </a:lnTo>
                <a:lnTo>
                  <a:pt x="1298" y="1029"/>
                </a:lnTo>
                <a:lnTo>
                  <a:pt x="1300" y="1074"/>
                </a:lnTo>
                <a:lnTo>
                  <a:pt x="1309" y="1119"/>
                </a:lnTo>
                <a:lnTo>
                  <a:pt x="1322" y="1160"/>
                </a:lnTo>
                <a:lnTo>
                  <a:pt x="1340" y="1200"/>
                </a:lnTo>
                <a:lnTo>
                  <a:pt x="1363" y="1237"/>
                </a:lnTo>
                <a:lnTo>
                  <a:pt x="1390" y="1271"/>
                </a:lnTo>
                <a:lnTo>
                  <a:pt x="1420" y="1301"/>
                </a:lnTo>
                <a:lnTo>
                  <a:pt x="1454" y="1328"/>
                </a:lnTo>
                <a:lnTo>
                  <a:pt x="1491" y="1351"/>
                </a:lnTo>
                <a:lnTo>
                  <a:pt x="1531" y="1369"/>
                </a:lnTo>
                <a:lnTo>
                  <a:pt x="1573" y="1383"/>
                </a:lnTo>
                <a:lnTo>
                  <a:pt x="1618" y="1391"/>
                </a:lnTo>
                <a:lnTo>
                  <a:pt x="1663" y="1394"/>
                </a:lnTo>
                <a:lnTo>
                  <a:pt x="1708" y="1391"/>
                </a:lnTo>
                <a:lnTo>
                  <a:pt x="1753" y="1383"/>
                </a:lnTo>
                <a:lnTo>
                  <a:pt x="1795" y="1369"/>
                </a:lnTo>
                <a:lnTo>
                  <a:pt x="1835" y="1351"/>
                </a:lnTo>
                <a:lnTo>
                  <a:pt x="1872" y="1328"/>
                </a:lnTo>
                <a:lnTo>
                  <a:pt x="1906" y="1301"/>
                </a:lnTo>
                <a:lnTo>
                  <a:pt x="1936" y="1271"/>
                </a:lnTo>
                <a:lnTo>
                  <a:pt x="1963" y="1237"/>
                </a:lnTo>
                <a:lnTo>
                  <a:pt x="1986" y="1200"/>
                </a:lnTo>
                <a:lnTo>
                  <a:pt x="2004" y="1160"/>
                </a:lnTo>
                <a:lnTo>
                  <a:pt x="2017" y="1118"/>
                </a:lnTo>
                <a:lnTo>
                  <a:pt x="2025" y="1074"/>
                </a:lnTo>
                <a:lnTo>
                  <a:pt x="2028" y="1029"/>
                </a:lnTo>
                <a:lnTo>
                  <a:pt x="2025" y="983"/>
                </a:lnTo>
                <a:lnTo>
                  <a:pt x="2017" y="938"/>
                </a:lnTo>
                <a:lnTo>
                  <a:pt x="2004" y="897"/>
                </a:lnTo>
                <a:lnTo>
                  <a:pt x="1986" y="857"/>
                </a:lnTo>
                <a:lnTo>
                  <a:pt x="1963" y="820"/>
                </a:lnTo>
                <a:lnTo>
                  <a:pt x="1936" y="786"/>
                </a:lnTo>
                <a:lnTo>
                  <a:pt x="1906" y="756"/>
                </a:lnTo>
                <a:lnTo>
                  <a:pt x="1872" y="729"/>
                </a:lnTo>
                <a:lnTo>
                  <a:pt x="1835" y="707"/>
                </a:lnTo>
                <a:lnTo>
                  <a:pt x="1795" y="688"/>
                </a:lnTo>
                <a:lnTo>
                  <a:pt x="1753" y="674"/>
                </a:lnTo>
                <a:lnTo>
                  <a:pt x="1708" y="666"/>
                </a:lnTo>
                <a:lnTo>
                  <a:pt x="1663" y="663"/>
                </a:lnTo>
                <a:close/>
                <a:moveTo>
                  <a:pt x="1663" y="398"/>
                </a:moveTo>
                <a:lnTo>
                  <a:pt x="1724" y="401"/>
                </a:lnTo>
                <a:lnTo>
                  <a:pt x="1783" y="409"/>
                </a:lnTo>
                <a:lnTo>
                  <a:pt x="1841" y="423"/>
                </a:lnTo>
                <a:lnTo>
                  <a:pt x="1895" y="442"/>
                </a:lnTo>
                <a:lnTo>
                  <a:pt x="1948" y="466"/>
                </a:lnTo>
                <a:lnTo>
                  <a:pt x="1998" y="494"/>
                </a:lnTo>
                <a:lnTo>
                  <a:pt x="2045" y="526"/>
                </a:lnTo>
                <a:lnTo>
                  <a:pt x="2089" y="563"/>
                </a:lnTo>
                <a:lnTo>
                  <a:pt x="2129" y="604"/>
                </a:lnTo>
                <a:lnTo>
                  <a:pt x="2166" y="647"/>
                </a:lnTo>
                <a:lnTo>
                  <a:pt x="2198" y="694"/>
                </a:lnTo>
                <a:lnTo>
                  <a:pt x="2226" y="744"/>
                </a:lnTo>
                <a:lnTo>
                  <a:pt x="2250" y="796"/>
                </a:lnTo>
                <a:lnTo>
                  <a:pt x="2269" y="852"/>
                </a:lnTo>
                <a:lnTo>
                  <a:pt x="2283" y="909"/>
                </a:lnTo>
                <a:lnTo>
                  <a:pt x="2292" y="968"/>
                </a:lnTo>
                <a:lnTo>
                  <a:pt x="2295" y="1029"/>
                </a:lnTo>
                <a:lnTo>
                  <a:pt x="2292" y="1089"/>
                </a:lnTo>
                <a:lnTo>
                  <a:pt x="2283" y="1148"/>
                </a:lnTo>
                <a:lnTo>
                  <a:pt x="2269" y="1205"/>
                </a:lnTo>
                <a:lnTo>
                  <a:pt x="2250" y="1261"/>
                </a:lnTo>
                <a:lnTo>
                  <a:pt x="2226" y="1313"/>
                </a:lnTo>
                <a:lnTo>
                  <a:pt x="2198" y="1363"/>
                </a:lnTo>
                <a:lnTo>
                  <a:pt x="2166" y="1410"/>
                </a:lnTo>
                <a:lnTo>
                  <a:pt x="2129" y="1453"/>
                </a:lnTo>
                <a:lnTo>
                  <a:pt x="2089" y="1494"/>
                </a:lnTo>
                <a:lnTo>
                  <a:pt x="2045" y="1531"/>
                </a:lnTo>
                <a:lnTo>
                  <a:pt x="1998" y="1563"/>
                </a:lnTo>
                <a:lnTo>
                  <a:pt x="1948" y="1591"/>
                </a:lnTo>
                <a:lnTo>
                  <a:pt x="1895" y="1615"/>
                </a:lnTo>
                <a:lnTo>
                  <a:pt x="1841" y="1634"/>
                </a:lnTo>
                <a:lnTo>
                  <a:pt x="1783" y="1648"/>
                </a:lnTo>
                <a:lnTo>
                  <a:pt x="1724" y="1656"/>
                </a:lnTo>
                <a:lnTo>
                  <a:pt x="1663" y="1659"/>
                </a:lnTo>
                <a:lnTo>
                  <a:pt x="1602" y="1656"/>
                </a:lnTo>
                <a:lnTo>
                  <a:pt x="1543" y="1648"/>
                </a:lnTo>
                <a:lnTo>
                  <a:pt x="1485" y="1634"/>
                </a:lnTo>
                <a:lnTo>
                  <a:pt x="1431" y="1615"/>
                </a:lnTo>
                <a:lnTo>
                  <a:pt x="1378" y="1591"/>
                </a:lnTo>
                <a:lnTo>
                  <a:pt x="1328" y="1563"/>
                </a:lnTo>
                <a:lnTo>
                  <a:pt x="1281" y="1531"/>
                </a:lnTo>
                <a:lnTo>
                  <a:pt x="1237" y="1494"/>
                </a:lnTo>
                <a:lnTo>
                  <a:pt x="1197" y="1453"/>
                </a:lnTo>
                <a:lnTo>
                  <a:pt x="1160" y="1410"/>
                </a:lnTo>
                <a:lnTo>
                  <a:pt x="1128" y="1363"/>
                </a:lnTo>
                <a:lnTo>
                  <a:pt x="1100" y="1313"/>
                </a:lnTo>
                <a:lnTo>
                  <a:pt x="1076" y="1261"/>
                </a:lnTo>
                <a:lnTo>
                  <a:pt x="1057" y="1205"/>
                </a:lnTo>
                <a:lnTo>
                  <a:pt x="1043" y="1148"/>
                </a:lnTo>
                <a:lnTo>
                  <a:pt x="1034" y="1089"/>
                </a:lnTo>
                <a:lnTo>
                  <a:pt x="1031" y="1029"/>
                </a:lnTo>
                <a:lnTo>
                  <a:pt x="1034" y="968"/>
                </a:lnTo>
                <a:lnTo>
                  <a:pt x="1043" y="909"/>
                </a:lnTo>
                <a:lnTo>
                  <a:pt x="1057" y="852"/>
                </a:lnTo>
                <a:lnTo>
                  <a:pt x="1076" y="796"/>
                </a:lnTo>
                <a:lnTo>
                  <a:pt x="1100" y="744"/>
                </a:lnTo>
                <a:lnTo>
                  <a:pt x="1128" y="694"/>
                </a:lnTo>
                <a:lnTo>
                  <a:pt x="1160" y="647"/>
                </a:lnTo>
                <a:lnTo>
                  <a:pt x="1197" y="604"/>
                </a:lnTo>
                <a:lnTo>
                  <a:pt x="1237" y="563"/>
                </a:lnTo>
                <a:lnTo>
                  <a:pt x="1281" y="526"/>
                </a:lnTo>
                <a:lnTo>
                  <a:pt x="1328" y="494"/>
                </a:lnTo>
                <a:lnTo>
                  <a:pt x="1378" y="466"/>
                </a:lnTo>
                <a:lnTo>
                  <a:pt x="1431" y="442"/>
                </a:lnTo>
                <a:lnTo>
                  <a:pt x="1485" y="423"/>
                </a:lnTo>
                <a:lnTo>
                  <a:pt x="1543" y="409"/>
                </a:lnTo>
                <a:lnTo>
                  <a:pt x="1602" y="401"/>
                </a:lnTo>
                <a:lnTo>
                  <a:pt x="1663" y="398"/>
                </a:lnTo>
                <a:close/>
                <a:moveTo>
                  <a:pt x="584" y="246"/>
                </a:moveTo>
                <a:lnTo>
                  <a:pt x="588" y="272"/>
                </a:lnTo>
                <a:lnTo>
                  <a:pt x="589" y="299"/>
                </a:lnTo>
                <a:lnTo>
                  <a:pt x="586" y="343"/>
                </a:lnTo>
                <a:lnTo>
                  <a:pt x="577" y="384"/>
                </a:lnTo>
                <a:lnTo>
                  <a:pt x="562" y="422"/>
                </a:lnTo>
                <a:lnTo>
                  <a:pt x="542" y="459"/>
                </a:lnTo>
                <a:lnTo>
                  <a:pt x="518" y="491"/>
                </a:lnTo>
                <a:lnTo>
                  <a:pt x="489" y="519"/>
                </a:lnTo>
                <a:lnTo>
                  <a:pt x="456" y="544"/>
                </a:lnTo>
                <a:lnTo>
                  <a:pt x="421" y="563"/>
                </a:lnTo>
                <a:lnTo>
                  <a:pt x="381" y="579"/>
                </a:lnTo>
                <a:lnTo>
                  <a:pt x="341" y="588"/>
                </a:lnTo>
                <a:lnTo>
                  <a:pt x="298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8" y="1465"/>
                </a:lnTo>
                <a:lnTo>
                  <a:pt x="341" y="1468"/>
                </a:lnTo>
                <a:lnTo>
                  <a:pt x="381" y="1478"/>
                </a:lnTo>
                <a:lnTo>
                  <a:pt x="421" y="1493"/>
                </a:lnTo>
                <a:lnTo>
                  <a:pt x="456" y="1513"/>
                </a:lnTo>
                <a:lnTo>
                  <a:pt x="489" y="1537"/>
                </a:lnTo>
                <a:lnTo>
                  <a:pt x="518" y="1566"/>
                </a:lnTo>
                <a:lnTo>
                  <a:pt x="542" y="1598"/>
                </a:lnTo>
                <a:lnTo>
                  <a:pt x="562" y="1634"/>
                </a:lnTo>
                <a:lnTo>
                  <a:pt x="577" y="1673"/>
                </a:lnTo>
                <a:lnTo>
                  <a:pt x="586" y="1713"/>
                </a:lnTo>
                <a:lnTo>
                  <a:pt x="589" y="1757"/>
                </a:lnTo>
                <a:lnTo>
                  <a:pt x="588" y="1784"/>
                </a:lnTo>
                <a:lnTo>
                  <a:pt x="584" y="1810"/>
                </a:lnTo>
                <a:lnTo>
                  <a:pt x="2718" y="1810"/>
                </a:lnTo>
                <a:lnTo>
                  <a:pt x="2716" y="1793"/>
                </a:lnTo>
                <a:lnTo>
                  <a:pt x="2716" y="1775"/>
                </a:lnTo>
                <a:lnTo>
                  <a:pt x="2720" y="1731"/>
                </a:lnTo>
                <a:lnTo>
                  <a:pt x="2729" y="1690"/>
                </a:lnTo>
                <a:lnTo>
                  <a:pt x="2744" y="1652"/>
                </a:lnTo>
                <a:lnTo>
                  <a:pt x="2763" y="1616"/>
                </a:lnTo>
                <a:lnTo>
                  <a:pt x="2788" y="1583"/>
                </a:lnTo>
                <a:lnTo>
                  <a:pt x="2816" y="1555"/>
                </a:lnTo>
                <a:lnTo>
                  <a:pt x="2849" y="1530"/>
                </a:lnTo>
                <a:lnTo>
                  <a:pt x="2885" y="1511"/>
                </a:lnTo>
                <a:lnTo>
                  <a:pt x="2923" y="1496"/>
                </a:lnTo>
                <a:lnTo>
                  <a:pt x="2965" y="1487"/>
                </a:lnTo>
                <a:lnTo>
                  <a:pt x="3008" y="1484"/>
                </a:lnTo>
                <a:lnTo>
                  <a:pt x="3044" y="1486"/>
                </a:lnTo>
                <a:lnTo>
                  <a:pt x="3080" y="1493"/>
                </a:lnTo>
                <a:lnTo>
                  <a:pt x="3080" y="600"/>
                </a:lnTo>
                <a:lnTo>
                  <a:pt x="3044" y="607"/>
                </a:lnTo>
                <a:lnTo>
                  <a:pt x="3008" y="609"/>
                </a:lnTo>
                <a:lnTo>
                  <a:pt x="2965" y="606"/>
                </a:lnTo>
                <a:lnTo>
                  <a:pt x="2923" y="596"/>
                </a:lnTo>
                <a:lnTo>
                  <a:pt x="2885" y="582"/>
                </a:lnTo>
                <a:lnTo>
                  <a:pt x="2849" y="561"/>
                </a:lnTo>
                <a:lnTo>
                  <a:pt x="2816" y="537"/>
                </a:lnTo>
                <a:lnTo>
                  <a:pt x="2788" y="508"/>
                </a:lnTo>
                <a:lnTo>
                  <a:pt x="2763" y="476"/>
                </a:lnTo>
                <a:lnTo>
                  <a:pt x="2744" y="440"/>
                </a:lnTo>
                <a:lnTo>
                  <a:pt x="2729" y="401"/>
                </a:lnTo>
                <a:lnTo>
                  <a:pt x="2720" y="360"/>
                </a:lnTo>
                <a:lnTo>
                  <a:pt x="2716" y="317"/>
                </a:lnTo>
                <a:lnTo>
                  <a:pt x="2718" y="281"/>
                </a:lnTo>
                <a:lnTo>
                  <a:pt x="2726" y="246"/>
                </a:lnTo>
                <a:lnTo>
                  <a:pt x="584" y="246"/>
                </a:lnTo>
                <a:close/>
                <a:moveTo>
                  <a:pt x="289" y="0"/>
                </a:moveTo>
                <a:lnTo>
                  <a:pt x="3037" y="0"/>
                </a:lnTo>
                <a:lnTo>
                  <a:pt x="3080" y="3"/>
                </a:lnTo>
                <a:lnTo>
                  <a:pt x="3120" y="12"/>
                </a:lnTo>
                <a:lnTo>
                  <a:pt x="3158" y="27"/>
                </a:lnTo>
                <a:lnTo>
                  <a:pt x="3194" y="46"/>
                </a:lnTo>
                <a:lnTo>
                  <a:pt x="3226" y="71"/>
                </a:lnTo>
                <a:lnTo>
                  <a:pt x="3255" y="99"/>
                </a:lnTo>
                <a:lnTo>
                  <a:pt x="3280" y="131"/>
                </a:lnTo>
                <a:lnTo>
                  <a:pt x="3299" y="166"/>
                </a:lnTo>
                <a:lnTo>
                  <a:pt x="3314" y="205"/>
                </a:lnTo>
                <a:lnTo>
                  <a:pt x="3323" y="246"/>
                </a:lnTo>
                <a:lnTo>
                  <a:pt x="3326" y="288"/>
                </a:lnTo>
                <a:lnTo>
                  <a:pt x="3326" y="1769"/>
                </a:lnTo>
                <a:lnTo>
                  <a:pt x="3323" y="1811"/>
                </a:lnTo>
                <a:lnTo>
                  <a:pt x="3314" y="1852"/>
                </a:lnTo>
                <a:lnTo>
                  <a:pt x="3299" y="1891"/>
                </a:lnTo>
                <a:lnTo>
                  <a:pt x="3280" y="1926"/>
                </a:lnTo>
                <a:lnTo>
                  <a:pt x="3255" y="1958"/>
                </a:lnTo>
                <a:lnTo>
                  <a:pt x="3227" y="1986"/>
                </a:lnTo>
                <a:lnTo>
                  <a:pt x="3195" y="2011"/>
                </a:lnTo>
                <a:lnTo>
                  <a:pt x="3159" y="2030"/>
                </a:lnTo>
                <a:lnTo>
                  <a:pt x="3121" y="2045"/>
                </a:lnTo>
                <a:lnTo>
                  <a:pt x="3081" y="2054"/>
                </a:lnTo>
                <a:lnTo>
                  <a:pt x="3037" y="2057"/>
                </a:lnTo>
                <a:lnTo>
                  <a:pt x="289" y="2057"/>
                </a:lnTo>
                <a:lnTo>
                  <a:pt x="245" y="2054"/>
                </a:lnTo>
                <a:lnTo>
                  <a:pt x="205" y="2045"/>
                </a:lnTo>
                <a:lnTo>
                  <a:pt x="167" y="2030"/>
                </a:lnTo>
                <a:lnTo>
                  <a:pt x="131" y="2011"/>
                </a:lnTo>
                <a:lnTo>
                  <a:pt x="99" y="1986"/>
                </a:lnTo>
                <a:lnTo>
                  <a:pt x="71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1" y="99"/>
                </a:lnTo>
                <a:lnTo>
                  <a:pt x="99" y="71"/>
                </a:lnTo>
                <a:lnTo>
                  <a:pt x="131" y="46"/>
                </a:lnTo>
                <a:lnTo>
                  <a:pt x="167" y="27"/>
                </a:lnTo>
                <a:lnTo>
                  <a:pt x="205" y="12"/>
                </a:lnTo>
                <a:lnTo>
                  <a:pt x="245" y="3"/>
                </a:lnTo>
                <a:lnTo>
                  <a:pt x="2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" name="Freeform 216"/>
          <p:cNvSpPr>
            <a:spLocks noEditPoints="1"/>
          </p:cNvSpPr>
          <p:nvPr/>
        </p:nvSpPr>
        <p:spPr bwMode="auto">
          <a:xfrm>
            <a:off x="3485145" y="2671763"/>
            <a:ext cx="534988" cy="587375"/>
          </a:xfrm>
          <a:custGeom>
            <a:avLst/>
            <a:gdLst>
              <a:gd name="T0" fmla="*/ 1081 w 3032"/>
              <a:gd name="T1" fmla="*/ 3329 h 3329"/>
              <a:gd name="T2" fmla="*/ 1977 w 3032"/>
              <a:gd name="T3" fmla="*/ 2809 h 3329"/>
              <a:gd name="T4" fmla="*/ 2356 w 3032"/>
              <a:gd name="T5" fmla="*/ 3173 h 3329"/>
              <a:gd name="T6" fmla="*/ 2354 w 3032"/>
              <a:gd name="T7" fmla="*/ 1516 h 3329"/>
              <a:gd name="T8" fmla="*/ 2510 w 3032"/>
              <a:gd name="T9" fmla="*/ 1646 h 3329"/>
              <a:gd name="T10" fmla="*/ 2409 w 3032"/>
              <a:gd name="T11" fmla="*/ 1825 h 3329"/>
              <a:gd name="T12" fmla="*/ 2217 w 3032"/>
              <a:gd name="T13" fmla="*/ 1757 h 3329"/>
              <a:gd name="T14" fmla="*/ 2251 w 3032"/>
              <a:gd name="T15" fmla="*/ 1553 h 3329"/>
              <a:gd name="T16" fmla="*/ 759 w 3032"/>
              <a:gd name="T17" fmla="*/ 1538 h 3329"/>
              <a:gd name="T18" fmla="*/ 827 w 3032"/>
              <a:gd name="T19" fmla="*/ 1731 h 3329"/>
              <a:gd name="T20" fmla="*/ 650 w 3032"/>
              <a:gd name="T21" fmla="*/ 1832 h 3329"/>
              <a:gd name="T22" fmla="*/ 519 w 3032"/>
              <a:gd name="T23" fmla="*/ 1676 h 3329"/>
              <a:gd name="T24" fmla="*/ 650 w 3032"/>
              <a:gd name="T25" fmla="*/ 1519 h 3329"/>
              <a:gd name="T26" fmla="*/ 1260 w 3032"/>
              <a:gd name="T27" fmla="*/ 1385 h 3329"/>
              <a:gd name="T28" fmla="*/ 1134 w 3032"/>
              <a:gd name="T29" fmla="*/ 1721 h 3329"/>
              <a:gd name="T30" fmla="*/ 1302 w 3032"/>
              <a:gd name="T31" fmla="*/ 1872 h 3329"/>
              <a:gd name="T32" fmla="*/ 1401 w 3032"/>
              <a:gd name="T33" fmla="*/ 1813 h 3329"/>
              <a:gd name="T34" fmla="*/ 1363 w 3032"/>
              <a:gd name="T35" fmla="*/ 1677 h 3329"/>
              <a:gd name="T36" fmla="*/ 1353 w 3032"/>
              <a:gd name="T37" fmla="*/ 1586 h 3329"/>
              <a:gd name="T38" fmla="*/ 1377 w 3032"/>
              <a:gd name="T39" fmla="*/ 1462 h 3329"/>
              <a:gd name="T40" fmla="*/ 1509 w 3032"/>
              <a:gd name="T41" fmla="*/ 1374 h 3329"/>
              <a:gd name="T42" fmla="*/ 1620 w 3032"/>
              <a:gd name="T43" fmla="*/ 1413 h 3329"/>
              <a:gd name="T44" fmla="*/ 1655 w 3032"/>
              <a:gd name="T45" fmla="*/ 1439 h 3329"/>
              <a:gd name="T46" fmla="*/ 1682 w 3032"/>
              <a:gd name="T47" fmla="*/ 1560 h 3329"/>
              <a:gd name="T48" fmla="*/ 1675 w 3032"/>
              <a:gd name="T49" fmla="*/ 1671 h 3329"/>
              <a:gd name="T50" fmla="*/ 1641 w 3032"/>
              <a:gd name="T51" fmla="*/ 1726 h 3329"/>
              <a:gd name="T52" fmla="*/ 1669 w 3032"/>
              <a:gd name="T53" fmla="*/ 1835 h 3329"/>
              <a:gd name="T54" fmla="*/ 1858 w 3032"/>
              <a:gd name="T55" fmla="*/ 1852 h 3329"/>
              <a:gd name="T56" fmla="*/ 1856 w 3032"/>
              <a:gd name="T57" fmla="*/ 1492 h 3329"/>
              <a:gd name="T58" fmla="*/ 1564 w 3032"/>
              <a:gd name="T59" fmla="*/ 1290 h 3329"/>
              <a:gd name="T60" fmla="*/ 1837 w 3032"/>
              <a:gd name="T61" fmla="*/ 1195 h 3329"/>
              <a:gd name="T62" fmla="*/ 2080 w 3032"/>
              <a:gd name="T63" fmla="*/ 1557 h 3329"/>
              <a:gd name="T64" fmla="*/ 1993 w 3032"/>
              <a:gd name="T65" fmla="*/ 1995 h 3329"/>
              <a:gd name="T66" fmla="*/ 1632 w 3032"/>
              <a:gd name="T67" fmla="*/ 2239 h 3329"/>
              <a:gd name="T68" fmla="*/ 1195 w 3032"/>
              <a:gd name="T69" fmla="*/ 2152 h 3329"/>
              <a:gd name="T70" fmla="*/ 952 w 3032"/>
              <a:gd name="T71" fmla="*/ 1790 h 3329"/>
              <a:gd name="T72" fmla="*/ 1039 w 3032"/>
              <a:gd name="T73" fmla="*/ 1351 h 3329"/>
              <a:gd name="T74" fmla="*/ 1400 w 3032"/>
              <a:gd name="T75" fmla="*/ 1108 h 3329"/>
              <a:gd name="T76" fmla="*/ 513 w 3032"/>
              <a:gd name="T77" fmla="*/ 1118 h 3329"/>
              <a:gd name="T78" fmla="*/ 271 w 3032"/>
              <a:gd name="T79" fmla="*/ 1273 h 3329"/>
              <a:gd name="T80" fmla="*/ 383 w 3032"/>
              <a:gd name="T81" fmla="*/ 2100 h 3329"/>
              <a:gd name="T82" fmla="*/ 538 w 3032"/>
              <a:gd name="T83" fmla="*/ 2341 h 3329"/>
              <a:gd name="T84" fmla="*/ 2519 w 3032"/>
              <a:gd name="T85" fmla="*/ 2211 h 3329"/>
              <a:gd name="T86" fmla="*/ 2776 w 3032"/>
              <a:gd name="T87" fmla="*/ 2092 h 3329"/>
              <a:gd name="T88" fmla="*/ 2597 w 3032"/>
              <a:gd name="T89" fmla="*/ 1246 h 3329"/>
              <a:gd name="T90" fmla="*/ 2479 w 3032"/>
              <a:gd name="T91" fmla="*/ 990 h 3329"/>
              <a:gd name="T92" fmla="*/ 2913 w 3032"/>
              <a:gd name="T93" fmla="*/ 775 h 3329"/>
              <a:gd name="T94" fmla="*/ 3032 w 3032"/>
              <a:gd name="T95" fmla="*/ 2351 h 3329"/>
              <a:gd name="T96" fmla="*/ 2881 w 3032"/>
              <a:gd name="T97" fmla="*/ 2591 h 3329"/>
              <a:gd name="T98" fmla="*/ 120 w 3032"/>
              <a:gd name="T99" fmla="*/ 2573 h 3329"/>
              <a:gd name="T100" fmla="*/ 0 w 3032"/>
              <a:gd name="T101" fmla="*/ 996 h 3329"/>
              <a:gd name="T102" fmla="*/ 152 w 3032"/>
              <a:gd name="T103" fmla="*/ 757 h 3329"/>
              <a:gd name="T104" fmla="*/ 565 w 3032"/>
              <a:gd name="T105" fmla="*/ 369 h 3329"/>
              <a:gd name="T106" fmla="*/ 717 w 3032"/>
              <a:gd name="T107" fmla="*/ 130 h 3329"/>
              <a:gd name="T108" fmla="*/ 2072 w 3032"/>
              <a:gd name="T109" fmla="*/ 34 h 3329"/>
              <a:gd name="T110" fmla="*/ 1843 w 3032"/>
              <a:gd name="T111" fmla="*/ 19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32" h="3329">
                <a:moveTo>
                  <a:pt x="439" y="2810"/>
                </a:moveTo>
                <a:lnTo>
                  <a:pt x="1686" y="2810"/>
                </a:lnTo>
                <a:lnTo>
                  <a:pt x="1242" y="3255"/>
                </a:lnTo>
                <a:lnTo>
                  <a:pt x="1214" y="3279"/>
                </a:lnTo>
                <a:lnTo>
                  <a:pt x="1183" y="3300"/>
                </a:lnTo>
                <a:lnTo>
                  <a:pt x="1150" y="3314"/>
                </a:lnTo>
                <a:lnTo>
                  <a:pt x="1116" y="3324"/>
                </a:lnTo>
                <a:lnTo>
                  <a:pt x="1081" y="3329"/>
                </a:lnTo>
                <a:lnTo>
                  <a:pt x="1045" y="3329"/>
                </a:lnTo>
                <a:lnTo>
                  <a:pt x="1010" y="3324"/>
                </a:lnTo>
                <a:lnTo>
                  <a:pt x="976" y="3314"/>
                </a:lnTo>
                <a:lnTo>
                  <a:pt x="942" y="3300"/>
                </a:lnTo>
                <a:lnTo>
                  <a:pt x="911" y="3279"/>
                </a:lnTo>
                <a:lnTo>
                  <a:pt x="883" y="3255"/>
                </a:lnTo>
                <a:lnTo>
                  <a:pt x="439" y="2810"/>
                </a:lnTo>
                <a:close/>
                <a:moveTo>
                  <a:pt x="1977" y="2809"/>
                </a:moveTo>
                <a:lnTo>
                  <a:pt x="2444" y="2809"/>
                </a:lnTo>
                <a:lnTo>
                  <a:pt x="2444" y="2981"/>
                </a:lnTo>
                <a:lnTo>
                  <a:pt x="2441" y="3019"/>
                </a:lnTo>
                <a:lnTo>
                  <a:pt x="2433" y="3055"/>
                </a:lnTo>
                <a:lnTo>
                  <a:pt x="2420" y="3088"/>
                </a:lnTo>
                <a:lnTo>
                  <a:pt x="2402" y="3119"/>
                </a:lnTo>
                <a:lnTo>
                  <a:pt x="2381" y="3149"/>
                </a:lnTo>
                <a:lnTo>
                  <a:pt x="2356" y="3173"/>
                </a:lnTo>
                <a:lnTo>
                  <a:pt x="2328" y="3195"/>
                </a:lnTo>
                <a:lnTo>
                  <a:pt x="2296" y="3213"/>
                </a:lnTo>
                <a:lnTo>
                  <a:pt x="2262" y="3226"/>
                </a:lnTo>
                <a:lnTo>
                  <a:pt x="2227" y="3233"/>
                </a:lnTo>
                <a:lnTo>
                  <a:pt x="2189" y="3236"/>
                </a:lnTo>
                <a:lnTo>
                  <a:pt x="1552" y="3236"/>
                </a:lnTo>
                <a:lnTo>
                  <a:pt x="1977" y="2809"/>
                </a:lnTo>
                <a:close/>
                <a:moveTo>
                  <a:pt x="2354" y="1516"/>
                </a:moveTo>
                <a:lnTo>
                  <a:pt x="2382" y="1519"/>
                </a:lnTo>
                <a:lnTo>
                  <a:pt x="2409" y="1526"/>
                </a:lnTo>
                <a:lnTo>
                  <a:pt x="2434" y="1538"/>
                </a:lnTo>
                <a:lnTo>
                  <a:pt x="2456" y="1553"/>
                </a:lnTo>
                <a:lnTo>
                  <a:pt x="2476" y="1572"/>
                </a:lnTo>
                <a:lnTo>
                  <a:pt x="2491" y="1595"/>
                </a:lnTo>
                <a:lnTo>
                  <a:pt x="2503" y="1620"/>
                </a:lnTo>
                <a:lnTo>
                  <a:pt x="2510" y="1646"/>
                </a:lnTo>
                <a:lnTo>
                  <a:pt x="2513" y="1676"/>
                </a:lnTo>
                <a:lnTo>
                  <a:pt x="2510" y="1704"/>
                </a:lnTo>
                <a:lnTo>
                  <a:pt x="2503" y="1731"/>
                </a:lnTo>
                <a:lnTo>
                  <a:pt x="2491" y="1757"/>
                </a:lnTo>
                <a:lnTo>
                  <a:pt x="2476" y="1779"/>
                </a:lnTo>
                <a:lnTo>
                  <a:pt x="2457" y="1798"/>
                </a:lnTo>
                <a:lnTo>
                  <a:pt x="2435" y="1813"/>
                </a:lnTo>
                <a:lnTo>
                  <a:pt x="2409" y="1825"/>
                </a:lnTo>
                <a:lnTo>
                  <a:pt x="2382" y="1832"/>
                </a:lnTo>
                <a:lnTo>
                  <a:pt x="2354" y="1835"/>
                </a:lnTo>
                <a:lnTo>
                  <a:pt x="2326" y="1832"/>
                </a:lnTo>
                <a:lnTo>
                  <a:pt x="2298" y="1825"/>
                </a:lnTo>
                <a:lnTo>
                  <a:pt x="2273" y="1813"/>
                </a:lnTo>
                <a:lnTo>
                  <a:pt x="2251" y="1798"/>
                </a:lnTo>
                <a:lnTo>
                  <a:pt x="2232" y="1779"/>
                </a:lnTo>
                <a:lnTo>
                  <a:pt x="2217" y="1757"/>
                </a:lnTo>
                <a:lnTo>
                  <a:pt x="2205" y="1731"/>
                </a:lnTo>
                <a:lnTo>
                  <a:pt x="2198" y="1704"/>
                </a:lnTo>
                <a:lnTo>
                  <a:pt x="2195" y="1676"/>
                </a:lnTo>
                <a:lnTo>
                  <a:pt x="2198" y="1646"/>
                </a:lnTo>
                <a:lnTo>
                  <a:pt x="2205" y="1620"/>
                </a:lnTo>
                <a:lnTo>
                  <a:pt x="2217" y="1595"/>
                </a:lnTo>
                <a:lnTo>
                  <a:pt x="2232" y="1572"/>
                </a:lnTo>
                <a:lnTo>
                  <a:pt x="2251" y="1553"/>
                </a:lnTo>
                <a:lnTo>
                  <a:pt x="2273" y="1538"/>
                </a:lnTo>
                <a:lnTo>
                  <a:pt x="2298" y="1526"/>
                </a:lnTo>
                <a:lnTo>
                  <a:pt x="2326" y="1519"/>
                </a:lnTo>
                <a:lnTo>
                  <a:pt x="2354" y="1516"/>
                </a:lnTo>
                <a:close/>
                <a:moveTo>
                  <a:pt x="678" y="1516"/>
                </a:moveTo>
                <a:lnTo>
                  <a:pt x="707" y="1519"/>
                </a:lnTo>
                <a:lnTo>
                  <a:pt x="735" y="1526"/>
                </a:lnTo>
                <a:lnTo>
                  <a:pt x="759" y="1538"/>
                </a:lnTo>
                <a:lnTo>
                  <a:pt x="781" y="1553"/>
                </a:lnTo>
                <a:lnTo>
                  <a:pt x="800" y="1572"/>
                </a:lnTo>
                <a:lnTo>
                  <a:pt x="816" y="1595"/>
                </a:lnTo>
                <a:lnTo>
                  <a:pt x="828" y="1620"/>
                </a:lnTo>
                <a:lnTo>
                  <a:pt x="835" y="1646"/>
                </a:lnTo>
                <a:lnTo>
                  <a:pt x="837" y="1676"/>
                </a:lnTo>
                <a:lnTo>
                  <a:pt x="835" y="1704"/>
                </a:lnTo>
                <a:lnTo>
                  <a:pt x="827" y="1731"/>
                </a:lnTo>
                <a:lnTo>
                  <a:pt x="816" y="1757"/>
                </a:lnTo>
                <a:lnTo>
                  <a:pt x="800" y="1779"/>
                </a:lnTo>
                <a:lnTo>
                  <a:pt x="781" y="1798"/>
                </a:lnTo>
                <a:lnTo>
                  <a:pt x="759" y="1813"/>
                </a:lnTo>
                <a:lnTo>
                  <a:pt x="735" y="1825"/>
                </a:lnTo>
                <a:lnTo>
                  <a:pt x="707" y="1832"/>
                </a:lnTo>
                <a:lnTo>
                  <a:pt x="678" y="1835"/>
                </a:lnTo>
                <a:lnTo>
                  <a:pt x="650" y="1832"/>
                </a:lnTo>
                <a:lnTo>
                  <a:pt x="623" y="1825"/>
                </a:lnTo>
                <a:lnTo>
                  <a:pt x="598" y="1813"/>
                </a:lnTo>
                <a:lnTo>
                  <a:pt x="576" y="1798"/>
                </a:lnTo>
                <a:lnTo>
                  <a:pt x="557" y="1779"/>
                </a:lnTo>
                <a:lnTo>
                  <a:pt x="541" y="1757"/>
                </a:lnTo>
                <a:lnTo>
                  <a:pt x="529" y="1731"/>
                </a:lnTo>
                <a:lnTo>
                  <a:pt x="522" y="1704"/>
                </a:lnTo>
                <a:lnTo>
                  <a:pt x="519" y="1676"/>
                </a:lnTo>
                <a:lnTo>
                  <a:pt x="522" y="1646"/>
                </a:lnTo>
                <a:lnTo>
                  <a:pt x="529" y="1620"/>
                </a:lnTo>
                <a:lnTo>
                  <a:pt x="541" y="1595"/>
                </a:lnTo>
                <a:lnTo>
                  <a:pt x="557" y="1572"/>
                </a:lnTo>
                <a:lnTo>
                  <a:pt x="576" y="1553"/>
                </a:lnTo>
                <a:lnTo>
                  <a:pt x="598" y="1538"/>
                </a:lnTo>
                <a:lnTo>
                  <a:pt x="623" y="1526"/>
                </a:lnTo>
                <a:lnTo>
                  <a:pt x="650" y="1519"/>
                </a:lnTo>
                <a:lnTo>
                  <a:pt x="678" y="1516"/>
                </a:lnTo>
                <a:close/>
                <a:moveTo>
                  <a:pt x="1515" y="1287"/>
                </a:moveTo>
                <a:lnTo>
                  <a:pt x="1468" y="1290"/>
                </a:lnTo>
                <a:lnTo>
                  <a:pt x="1422" y="1299"/>
                </a:lnTo>
                <a:lnTo>
                  <a:pt x="1377" y="1313"/>
                </a:lnTo>
                <a:lnTo>
                  <a:pt x="1335" y="1333"/>
                </a:lnTo>
                <a:lnTo>
                  <a:pt x="1297" y="1357"/>
                </a:lnTo>
                <a:lnTo>
                  <a:pt x="1260" y="1385"/>
                </a:lnTo>
                <a:lnTo>
                  <a:pt x="1229" y="1418"/>
                </a:lnTo>
                <a:lnTo>
                  <a:pt x="1201" y="1453"/>
                </a:lnTo>
                <a:lnTo>
                  <a:pt x="1176" y="1492"/>
                </a:lnTo>
                <a:lnTo>
                  <a:pt x="1157" y="1534"/>
                </a:lnTo>
                <a:lnTo>
                  <a:pt x="1143" y="1578"/>
                </a:lnTo>
                <a:lnTo>
                  <a:pt x="1134" y="1625"/>
                </a:lnTo>
                <a:lnTo>
                  <a:pt x="1131" y="1674"/>
                </a:lnTo>
                <a:lnTo>
                  <a:pt x="1134" y="1721"/>
                </a:lnTo>
                <a:lnTo>
                  <a:pt x="1142" y="1767"/>
                </a:lnTo>
                <a:lnTo>
                  <a:pt x="1156" y="1810"/>
                </a:lnTo>
                <a:lnTo>
                  <a:pt x="1174" y="1851"/>
                </a:lnTo>
                <a:lnTo>
                  <a:pt x="1198" y="1889"/>
                </a:lnTo>
                <a:lnTo>
                  <a:pt x="1225" y="1924"/>
                </a:lnTo>
                <a:lnTo>
                  <a:pt x="1251" y="1905"/>
                </a:lnTo>
                <a:lnTo>
                  <a:pt x="1276" y="1888"/>
                </a:lnTo>
                <a:lnTo>
                  <a:pt x="1302" y="1872"/>
                </a:lnTo>
                <a:lnTo>
                  <a:pt x="1324" y="1858"/>
                </a:lnTo>
                <a:lnTo>
                  <a:pt x="1345" y="1846"/>
                </a:lnTo>
                <a:lnTo>
                  <a:pt x="1363" y="1835"/>
                </a:lnTo>
                <a:lnTo>
                  <a:pt x="1379" y="1826"/>
                </a:lnTo>
                <a:lnTo>
                  <a:pt x="1391" y="1820"/>
                </a:lnTo>
                <a:lnTo>
                  <a:pt x="1398" y="1817"/>
                </a:lnTo>
                <a:lnTo>
                  <a:pt x="1400" y="1815"/>
                </a:lnTo>
                <a:lnTo>
                  <a:pt x="1401" y="1813"/>
                </a:lnTo>
                <a:lnTo>
                  <a:pt x="1402" y="1811"/>
                </a:lnTo>
                <a:lnTo>
                  <a:pt x="1402" y="1762"/>
                </a:lnTo>
                <a:lnTo>
                  <a:pt x="1391" y="1738"/>
                </a:lnTo>
                <a:lnTo>
                  <a:pt x="1383" y="1715"/>
                </a:lnTo>
                <a:lnTo>
                  <a:pt x="1378" y="1693"/>
                </a:lnTo>
                <a:lnTo>
                  <a:pt x="1374" y="1691"/>
                </a:lnTo>
                <a:lnTo>
                  <a:pt x="1368" y="1686"/>
                </a:lnTo>
                <a:lnTo>
                  <a:pt x="1363" y="1677"/>
                </a:lnTo>
                <a:lnTo>
                  <a:pt x="1356" y="1662"/>
                </a:lnTo>
                <a:lnTo>
                  <a:pt x="1350" y="1642"/>
                </a:lnTo>
                <a:lnTo>
                  <a:pt x="1346" y="1625"/>
                </a:lnTo>
                <a:lnTo>
                  <a:pt x="1344" y="1612"/>
                </a:lnTo>
                <a:lnTo>
                  <a:pt x="1344" y="1602"/>
                </a:lnTo>
                <a:lnTo>
                  <a:pt x="1346" y="1594"/>
                </a:lnTo>
                <a:lnTo>
                  <a:pt x="1349" y="1589"/>
                </a:lnTo>
                <a:lnTo>
                  <a:pt x="1353" y="1586"/>
                </a:lnTo>
                <a:lnTo>
                  <a:pt x="1357" y="1584"/>
                </a:lnTo>
                <a:lnTo>
                  <a:pt x="1361" y="1584"/>
                </a:lnTo>
                <a:lnTo>
                  <a:pt x="1364" y="1584"/>
                </a:lnTo>
                <a:lnTo>
                  <a:pt x="1357" y="1555"/>
                </a:lnTo>
                <a:lnTo>
                  <a:pt x="1356" y="1529"/>
                </a:lnTo>
                <a:lnTo>
                  <a:pt x="1361" y="1503"/>
                </a:lnTo>
                <a:lnTo>
                  <a:pt x="1368" y="1481"/>
                </a:lnTo>
                <a:lnTo>
                  <a:pt x="1377" y="1462"/>
                </a:lnTo>
                <a:lnTo>
                  <a:pt x="1388" y="1446"/>
                </a:lnTo>
                <a:lnTo>
                  <a:pt x="1401" y="1431"/>
                </a:lnTo>
                <a:lnTo>
                  <a:pt x="1420" y="1414"/>
                </a:lnTo>
                <a:lnTo>
                  <a:pt x="1440" y="1399"/>
                </a:lnTo>
                <a:lnTo>
                  <a:pt x="1457" y="1389"/>
                </a:lnTo>
                <a:lnTo>
                  <a:pt x="1476" y="1380"/>
                </a:lnTo>
                <a:lnTo>
                  <a:pt x="1492" y="1376"/>
                </a:lnTo>
                <a:lnTo>
                  <a:pt x="1509" y="1374"/>
                </a:lnTo>
                <a:lnTo>
                  <a:pt x="1515" y="1374"/>
                </a:lnTo>
                <a:lnTo>
                  <a:pt x="1524" y="1374"/>
                </a:lnTo>
                <a:lnTo>
                  <a:pt x="1545" y="1375"/>
                </a:lnTo>
                <a:lnTo>
                  <a:pt x="1563" y="1379"/>
                </a:lnTo>
                <a:lnTo>
                  <a:pt x="1579" y="1385"/>
                </a:lnTo>
                <a:lnTo>
                  <a:pt x="1593" y="1392"/>
                </a:lnTo>
                <a:lnTo>
                  <a:pt x="1609" y="1402"/>
                </a:lnTo>
                <a:lnTo>
                  <a:pt x="1620" y="1413"/>
                </a:lnTo>
                <a:lnTo>
                  <a:pt x="1628" y="1422"/>
                </a:lnTo>
                <a:lnTo>
                  <a:pt x="1633" y="1428"/>
                </a:lnTo>
                <a:lnTo>
                  <a:pt x="1635" y="1430"/>
                </a:lnTo>
                <a:lnTo>
                  <a:pt x="1636" y="1431"/>
                </a:lnTo>
                <a:lnTo>
                  <a:pt x="1639" y="1431"/>
                </a:lnTo>
                <a:lnTo>
                  <a:pt x="1643" y="1433"/>
                </a:lnTo>
                <a:lnTo>
                  <a:pt x="1648" y="1435"/>
                </a:lnTo>
                <a:lnTo>
                  <a:pt x="1655" y="1439"/>
                </a:lnTo>
                <a:lnTo>
                  <a:pt x="1661" y="1445"/>
                </a:lnTo>
                <a:lnTo>
                  <a:pt x="1667" y="1452"/>
                </a:lnTo>
                <a:lnTo>
                  <a:pt x="1673" y="1462"/>
                </a:lnTo>
                <a:lnTo>
                  <a:pt x="1678" y="1475"/>
                </a:lnTo>
                <a:lnTo>
                  <a:pt x="1682" y="1491"/>
                </a:lnTo>
                <a:lnTo>
                  <a:pt x="1684" y="1511"/>
                </a:lnTo>
                <a:lnTo>
                  <a:pt x="1684" y="1534"/>
                </a:lnTo>
                <a:lnTo>
                  <a:pt x="1682" y="1560"/>
                </a:lnTo>
                <a:lnTo>
                  <a:pt x="1676" y="1592"/>
                </a:lnTo>
                <a:lnTo>
                  <a:pt x="1681" y="1595"/>
                </a:lnTo>
                <a:lnTo>
                  <a:pt x="1685" y="1600"/>
                </a:lnTo>
                <a:lnTo>
                  <a:pt x="1687" y="1607"/>
                </a:lnTo>
                <a:lnTo>
                  <a:pt x="1687" y="1618"/>
                </a:lnTo>
                <a:lnTo>
                  <a:pt x="1686" y="1632"/>
                </a:lnTo>
                <a:lnTo>
                  <a:pt x="1682" y="1650"/>
                </a:lnTo>
                <a:lnTo>
                  <a:pt x="1675" y="1671"/>
                </a:lnTo>
                <a:lnTo>
                  <a:pt x="1669" y="1685"/>
                </a:lnTo>
                <a:lnTo>
                  <a:pt x="1663" y="1694"/>
                </a:lnTo>
                <a:lnTo>
                  <a:pt x="1657" y="1699"/>
                </a:lnTo>
                <a:lnTo>
                  <a:pt x="1653" y="1701"/>
                </a:lnTo>
                <a:lnTo>
                  <a:pt x="1651" y="1701"/>
                </a:lnTo>
                <a:lnTo>
                  <a:pt x="1649" y="1700"/>
                </a:lnTo>
                <a:lnTo>
                  <a:pt x="1647" y="1699"/>
                </a:lnTo>
                <a:lnTo>
                  <a:pt x="1641" y="1726"/>
                </a:lnTo>
                <a:lnTo>
                  <a:pt x="1631" y="1753"/>
                </a:lnTo>
                <a:lnTo>
                  <a:pt x="1631" y="1812"/>
                </a:lnTo>
                <a:lnTo>
                  <a:pt x="1631" y="1814"/>
                </a:lnTo>
                <a:lnTo>
                  <a:pt x="1632" y="1816"/>
                </a:lnTo>
                <a:lnTo>
                  <a:pt x="1634" y="1817"/>
                </a:lnTo>
                <a:lnTo>
                  <a:pt x="1642" y="1821"/>
                </a:lnTo>
                <a:lnTo>
                  <a:pt x="1653" y="1827"/>
                </a:lnTo>
                <a:lnTo>
                  <a:pt x="1669" y="1835"/>
                </a:lnTo>
                <a:lnTo>
                  <a:pt x="1687" y="1847"/>
                </a:lnTo>
                <a:lnTo>
                  <a:pt x="1708" y="1859"/>
                </a:lnTo>
                <a:lnTo>
                  <a:pt x="1731" y="1873"/>
                </a:lnTo>
                <a:lnTo>
                  <a:pt x="1756" y="1889"/>
                </a:lnTo>
                <a:lnTo>
                  <a:pt x="1781" y="1906"/>
                </a:lnTo>
                <a:lnTo>
                  <a:pt x="1808" y="1926"/>
                </a:lnTo>
                <a:lnTo>
                  <a:pt x="1834" y="1890"/>
                </a:lnTo>
                <a:lnTo>
                  <a:pt x="1858" y="1852"/>
                </a:lnTo>
                <a:lnTo>
                  <a:pt x="1877" y="1810"/>
                </a:lnTo>
                <a:lnTo>
                  <a:pt x="1890" y="1767"/>
                </a:lnTo>
                <a:lnTo>
                  <a:pt x="1898" y="1721"/>
                </a:lnTo>
                <a:lnTo>
                  <a:pt x="1901" y="1674"/>
                </a:lnTo>
                <a:lnTo>
                  <a:pt x="1898" y="1625"/>
                </a:lnTo>
                <a:lnTo>
                  <a:pt x="1890" y="1578"/>
                </a:lnTo>
                <a:lnTo>
                  <a:pt x="1875" y="1534"/>
                </a:lnTo>
                <a:lnTo>
                  <a:pt x="1856" y="1492"/>
                </a:lnTo>
                <a:lnTo>
                  <a:pt x="1832" y="1453"/>
                </a:lnTo>
                <a:lnTo>
                  <a:pt x="1804" y="1418"/>
                </a:lnTo>
                <a:lnTo>
                  <a:pt x="1772" y="1385"/>
                </a:lnTo>
                <a:lnTo>
                  <a:pt x="1735" y="1357"/>
                </a:lnTo>
                <a:lnTo>
                  <a:pt x="1697" y="1333"/>
                </a:lnTo>
                <a:lnTo>
                  <a:pt x="1655" y="1313"/>
                </a:lnTo>
                <a:lnTo>
                  <a:pt x="1610" y="1299"/>
                </a:lnTo>
                <a:lnTo>
                  <a:pt x="1564" y="1290"/>
                </a:lnTo>
                <a:lnTo>
                  <a:pt x="1515" y="1287"/>
                </a:lnTo>
                <a:close/>
                <a:moveTo>
                  <a:pt x="1515" y="1097"/>
                </a:moveTo>
                <a:lnTo>
                  <a:pt x="1575" y="1099"/>
                </a:lnTo>
                <a:lnTo>
                  <a:pt x="1632" y="1108"/>
                </a:lnTo>
                <a:lnTo>
                  <a:pt x="1687" y="1122"/>
                </a:lnTo>
                <a:lnTo>
                  <a:pt x="1739" y="1141"/>
                </a:lnTo>
                <a:lnTo>
                  <a:pt x="1790" y="1166"/>
                </a:lnTo>
                <a:lnTo>
                  <a:pt x="1837" y="1195"/>
                </a:lnTo>
                <a:lnTo>
                  <a:pt x="1882" y="1228"/>
                </a:lnTo>
                <a:lnTo>
                  <a:pt x="1923" y="1266"/>
                </a:lnTo>
                <a:lnTo>
                  <a:pt x="1960" y="1306"/>
                </a:lnTo>
                <a:lnTo>
                  <a:pt x="1993" y="1351"/>
                </a:lnTo>
                <a:lnTo>
                  <a:pt x="2022" y="1398"/>
                </a:lnTo>
                <a:lnTo>
                  <a:pt x="2046" y="1449"/>
                </a:lnTo>
                <a:lnTo>
                  <a:pt x="2065" y="1502"/>
                </a:lnTo>
                <a:lnTo>
                  <a:pt x="2080" y="1557"/>
                </a:lnTo>
                <a:lnTo>
                  <a:pt x="2089" y="1615"/>
                </a:lnTo>
                <a:lnTo>
                  <a:pt x="2092" y="1674"/>
                </a:lnTo>
                <a:lnTo>
                  <a:pt x="2089" y="1732"/>
                </a:lnTo>
                <a:lnTo>
                  <a:pt x="2080" y="1790"/>
                </a:lnTo>
                <a:lnTo>
                  <a:pt x="2065" y="1845"/>
                </a:lnTo>
                <a:lnTo>
                  <a:pt x="2046" y="1898"/>
                </a:lnTo>
                <a:lnTo>
                  <a:pt x="2022" y="1948"/>
                </a:lnTo>
                <a:lnTo>
                  <a:pt x="1993" y="1995"/>
                </a:lnTo>
                <a:lnTo>
                  <a:pt x="1960" y="2040"/>
                </a:lnTo>
                <a:lnTo>
                  <a:pt x="1923" y="2081"/>
                </a:lnTo>
                <a:lnTo>
                  <a:pt x="1882" y="2119"/>
                </a:lnTo>
                <a:lnTo>
                  <a:pt x="1837" y="2152"/>
                </a:lnTo>
                <a:lnTo>
                  <a:pt x="1790" y="2180"/>
                </a:lnTo>
                <a:lnTo>
                  <a:pt x="1739" y="2205"/>
                </a:lnTo>
                <a:lnTo>
                  <a:pt x="1687" y="2224"/>
                </a:lnTo>
                <a:lnTo>
                  <a:pt x="1632" y="2239"/>
                </a:lnTo>
                <a:lnTo>
                  <a:pt x="1575" y="2247"/>
                </a:lnTo>
                <a:lnTo>
                  <a:pt x="1515" y="2250"/>
                </a:lnTo>
                <a:lnTo>
                  <a:pt x="1457" y="2247"/>
                </a:lnTo>
                <a:lnTo>
                  <a:pt x="1400" y="2239"/>
                </a:lnTo>
                <a:lnTo>
                  <a:pt x="1345" y="2224"/>
                </a:lnTo>
                <a:lnTo>
                  <a:pt x="1293" y="2205"/>
                </a:lnTo>
                <a:lnTo>
                  <a:pt x="1242" y="2180"/>
                </a:lnTo>
                <a:lnTo>
                  <a:pt x="1195" y="2152"/>
                </a:lnTo>
                <a:lnTo>
                  <a:pt x="1150" y="2119"/>
                </a:lnTo>
                <a:lnTo>
                  <a:pt x="1110" y="2081"/>
                </a:lnTo>
                <a:lnTo>
                  <a:pt x="1073" y="2040"/>
                </a:lnTo>
                <a:lnTo>
                  <a:pt x="1039" y="1995"/>
                </a:lnTo>
                <a:lnTo>
                  <a:pt x="1010" y="1948"/>
                </a:lnTo>
                <a:lnTo>
                  <a:pt x="986" y="1898"/>
                </a:lnTo>
                <a:lnTo>
                  <a:pt x="967" y="1845"/>
                </a:lnTo>
                <a:lnTo>
                  <a:pt x="952" y="1790"/>
                </a:lnTo>
                <a:lnTo>
                  <a:pt x="943" y="1732"/>
                </a:lnTo>
                <a:lnTo>
                  <a:pt x="940" y="1674"/>
                </a:lnTo>
                <a:lnTo>
                  <a:pt x="943" y="1615"/>
                </a:lnTo>
                <a:lnTo>
                  <a:pt x="952" y="1557"/>
                </a:lnTo>
                <a:lnTo>
                  <a:pt x="967" y="1502"/>
                </a:lnTo>
                <a:lnTo>
                  <a:pt x="986" y="1449"/>
                </a:lnTo>
                <a:lnTo>
                  <a:pt x="1010" y="1398"/>
                </a:lnTo>
                <a:lnTo>
                  <a:pt x="1039" y="1351"/>
                </a:lnTo>
                <a:lnTo>
                  <a:pt x="1073" y="1306"/>
                </a:lnTo>
                <a:lnTo>
                  <a:pt x="1110" y="1266"/>
                </a:lnTo>
                <a:lnTo>
                  <a:pt x="1150" y="1228"/>
                </a:lnTo>
                <a:lnTo>
                  <a:pt x="1195" y="1195"/>
                </a:lnTo>
                <a:lnTo>
                  <a:pt x="1242" y="1166"/>
                </a:lnTo>
                <a:lnTo>
                  <a:pt x="1293" y="1141"/>
                </a:lnTo>
                <a:lnTo>
                  <a:pt x="1345" y="1122"/>
                </a:lnTo>
                <a:lnTo>
                  <a:pt x="1400" y="1108"/>
                </a:lnTo>
                <a:lnTo>
                  <a:pt x="1457" y="1099"/>
                </a:lnTo>
                <a:lnTo>
                  <a:pt x="1515" y="1097"/>
                </a:lnTo>
                <a:close/>
                <a:moveTo>
                  <a:pt x="533" y="957"/>
                </a:moveTo>
                <a:lnTo>
                  <a:pt x="536" y="981"/>
                </a:lnTo>
                <a:lnTo>
                  <a:pt x="538" y="1006"/>
                </a:lnTo>
                <a:lnTo>
                  <a:pt x="535" y="1045"/>
                </a:lnTo>
                <a:lnTo>
                  <a:pt x="526" y="1083"/>
                </a:lnTo>
                <a:lnTo>
                  <a:pt x="513" y="1118"/>
                </a:lnTo>
                <a:lnTo>
                  <a:pt x="494" y="1151"/>
                </a:lnTo>
                <a:lnTo>
                  <a:pt x="472" y="1181"/>
                </a:lnTo>
                <a:lnTo>
                  <a:pt x="446" y="1207"/>
                </a:lnTo>
                <a:lnTo>
                  <a:pt x="417" y="1229"/>
                </a:lnTo>
                <a:lnTo>
                  <a:pt x="383" y="1248"/>
                </a:lnTo>
                <a:lnTo>
                  <a:pt x="348" y="1261"/>
                </a:lnTo>
                <a:lnTo>
                  <a:pt x="311" y="1270"/>
                </a:lnTo>
                <a:lnTo>
                  <a:pt x="271" y="1273"/>
                </a:lnTo>
                <a:lnTo>
                  <a:pt x="248" y="1272"/>
                </a:lnTo>
                <a:lnTo>
                  <a:pt x="225" y="1269"/>
                </a:lnTo>
                <a:lnTo>
                  <a:pt x="225" y="2078"/>
                </a:lnTo>
                <a:lnTo>
                  <a:pt x="248" y="2075"/>
                </a:lnTo>
                <a:lnTo>
                  <a:pt x="271" y="2074"/>
                </a:lnTo>
                <a:lnTo>
                  <a:pt x="311" y="2077"/>
                </a:lnTo>
                <a:lnTo>
                  <a:pt x="348" y="2085"/>
                </a:lnTo>
                <a:lnTo>
                  <a:pt x="383" y="2100"/>
                </a:lnTo>
                <a:lnTo>
                  <a:pt x="417" y="2118"/>
                </a:lnTo>
                <a:lnTo>
                  <a:pt x="446" y="2140"/>
                </a:lnTo>
                <a:lnTo>
                  <a:pt x="472" y="2166"/>
                </a:lnTo>
                <a:lnTo>
                  <a:pt x="494" y="2196"/>
                </a:lnTo>
                <a:lnTo>
                  <a:pt x="513" y="2229"/>
                </a:lnTo>
                <a:lnTo>
                  <a:pt x="527" y="2264"/>
                </a:lnTo>
                <a:lnTo>
                  <a:pt x="535" y="2302"/>
                </a:lnTo>
                <a:lnTo>
                  <a:pt x="538" y="2341"/>
                </a:lnTo>
                <a:lnTo>
                  <a:pt x="537" y="2366"/>
                </a:lnTo>
                <a:lnTo>
                  <a:pt x="533" y="2390"/>
                </a:lnTo>
                <a:lnTo>
                  <a:pt x="2479" y="2390"/>
                </a:lnTo>
                <a:lnTo>
                  <a:pt x="2477" y="2357"/>
                </a:lnTo>
                <a:lnTo>
                  <a:pt x="2479" y="2317"/>
                </a:lnTo>
                <a:lnTo>
                  <a:pt x="2488" y="2280"/>
                </a:lnTo>
                <a:lnTo>
                  <a:pt x="2501" y="2244"/>
                </a:lnTo>
                <a:lnTo>
                  <a:pt x="2519" y="2211"/>
                </a:lnTo>
                <a:lnTo>
                  <a:pt x="2542" y="2181"/>
                </a:lnTo>
                <a:lnTo>
                  <a:pt x="2568" y="2155"/>
                </a:lnTo>
                <a:lnTo>
                  <a:pt x="2598" y="2133"/>
                </a:lnTo>
                <a:lnTo>
                  <a:pt x="2630" y="2115"/>
                </a:lnTo>
                <a:lnTo>
                  <a:pt x="2666" y="2102"/>
                </a:lnTo>
                <a:lnTo>
                  <a:pt x="2703" y="2093"/>
                </a:lnTo>
                <a:lnTo>
                  <a:pt x="2742" y="2090"/>
                </a:lnTo>
                <a:lnTo>
                  <a:pt x="2776" y="2092"/>
                </a:lnTo>
                <a:lnTo>
                  <a:pt x="2808" y="2099"/>
                </a:lnTo>
                <a:lnTo>
                  <a:pt x="2808" y="1281"/>
                </a:lnTo>
                <a:lnTo>
                  <a:pt x="2776" y="1287"/>
                </a:lnTo>
                <a:lnTo>
                  <a:pt x="2742" y="1289"/>
                </a:lnTo>
                <a:lnTo>
                  <a:pt x="2703" y="1286"/>
                </a:lnTo>
                <a:lnTo>
                  <a:pt x="2666" y="1277"/>
                </a:lnTo>
                <a:lnTo>
                  <a:pt x="2630" y="1264"/>
                </a:lnTo>
                <a:lnTo>
                  <a:pt x="2597" y="1246"/>
                </a:lnTo>
                <a:lnTo>
                  <a:pt x="2568" y="1223"/>
                </a:lnTo>
                <a:lnTo>
                  <a:pt x="2542" y="1197"/>
                </a:lnTo>
                <a:lnTo>
                  <a:pt x="2519" y="1168"/>
                </a:lnTo>
                <a:lnTo>
                  <a:pt x="2501" y="1134"/>
                </a:lnTo>
                <a:lnTo>
                  <a:pt x="2488" y="1099"/>
                </a:lnTo>
                <a:lnTo>
                  <a:pt x="2479" y="1061"/>
                </a:lnTo>
                <a:lnTo>
                  <a:pt x="2477" y="1022"/>
                </a:lnTo>
                <a:lnTo>
                  <a:pt x="2479" y="990"/>
                </a:lnTo>
                <a:lnTo>
                  <a:pt x="2485" y="957"/>
                </a:lnTo>
                <a:lnTo>
                  <a:pt x="533" y="957"/>
                </a:lnTo>
                <a:close/>
                <a:moveTo>
                  <a:pt x="263" y="732"/>
                </a:moveTo>
                <a:lnTo>
                  <a:pt x="2770" y="732"/>
                </a:lnTo>
                <a:lnTo>
                  <a:pt x="2809" y="735"/>
                </a:lnTo>
                <a:lnTo>
                  <a:pt x="2845" y="744"/>
                </a:lnTo>
                <a:lnTo>
                  <a:pt x="2881" y="757"/>
                </a:lnTo>
                <a:lnTo>
                  <a:pt x="2913" y="775"/>
                </a:lnTo>
                <a:lnTo>
                  <a:pt x="2942" y="796"/>
                </a:lnTo>
                <a:lnTo>
                  <a:pt x="2967" y="823"/>
                </a:lnTo>
                <a:lnTo>
                  <a:pt x="2990" y="852"/>
                </a:lnTo>
                <a:lnTo>
                  <a:pt x="3008" y="884"/>
                </a:lnTo>
                <a:lnTo>
                  <a:pt x="3021" y="920"/>
                </a:lnTo>
                <a:lnTo>
                  <a:pt x="3030" y="957"/>
                </a:lnTo>
                <a:lnTo>
                  <a:pt x="3032" y="996"/>
                </a:lnTo>
                <a:lnTo>
                  <a:pt x="3032" y="2351"/>
                </a:lnTo>
                <a:lnTo>
                  <a:pt x="3030" y="2391"/>
                </a:lnTo>
                <a:lnTo>
                  <a:pt x="3021" y="2427"/>
                </a:lnTo>
                <a:lnTo>
                  <a:pt x="3008" y="2463"/>
                </a:lnTo>
                <a:lnTo>
                  <a:pt x="2990" y="2495"/>
                </a:lnTo>
                <a:lnTo>
                  <a:pt x="2967" y="2524"/>
                </a:lnTo>
                <a:lnTo>
                  <a:pt x="2942" y="2551"/>
                </a:lnTo>
                <a:lnTo>
                  <a:pt x="2913" y="2573"/>
                </a:lnTo>
                <a:lnTo>
                  <a:pt x="2881" y="2591"/>
                </a:lnTo>
                <a:lnTo>
                  <a:pt x="2845" y="2604"/>
                </a:lnTo>
                <a:lnTo>
                  <a:pt x="2808" y="2613"/>
                </a:lnTo>
                <a:lnTo>
                  <a:pt x="2770" y="2616"/>
                </a:lnTo>
                <a:lnTo>
                  <a:pt x="263" y="2616"/>
                </a:lnTo>
                <a:lnTo>
                  <a:pt x="224" y="2613"/>
                </a:lnTo>
                <a:lnTo>
                  <a:pt x="187" y="2604"/>
                </a:lnTo>
                <a:lnTo>
                  <a:pt x="152" y="2591"/>
                </a:lnTo>
                <a:lnTo>
                  <a:pt x="120" y="2573"/>
                </a:lnTo>
                <a:lnTo>
                  <a:pt x="91" y="2551"/>
                </a:lnTo>
                <a:lnTo>
                  <a:pt x="65" y="2524"/>
                </a:lnTo>
                <a:lnTo>
                  <a:pt x="42" y="2495"/>
                </a:lnTo>
                <a:lnTo>
                  <a:pt x="24" y="2463"/>
                </a:lnTo>
                <a:lnTo>
                  <a:pt x="11" y="2427"/>
                </a:lnTo>
                <a:lnTo>
                  <a:pt x="3" y="2391"/>
                </a:lnTo>
                <a:lnTo>
                  <a:pt x="0" y="2351"/>
                </a:lnTo>
                <a:lnTo>
                  <a:pt x="0" y="996"/>
                </a:lnTo>
                <a:lnTo>
                  <a:pt x="3" y="957"/>
                </a:lnTo>
                <a:lnTo>
                  <a:pt x="11" y="920"/>
                </a:lnTo>
                <a:lnTo>
                  <a:pt x="24" y="884"/>
                </a:lnTo>
                <a:lnTo>
                  <a:pt x="42" y="852"/>
                </a:lnTo>
                <a:lnTo>
                  <a:pt x="65" y="823"/>
                </a:lnTo>
                <a:lnTo>
                  <a:pt x="91" y="796"/>
                </a:lnTo>
                <a:lnTo>
                  <a:pt x="120" y="775"/>
                </a:lnTo>
                <a:lnTo>
                  <a:pt x="152" y="757"/>
                </a:lnTo>
                <a:lnTo>
                  <a:pt x="187" y="744"/>
                </a:lnTo>
                <a:lnTo>
                  <a:pt x="224" y="735"/>
                </a:lnTo>
                <a:lnTo>
                  <a:pt x="263" y="732"/>
                </a:lnTo>
                <a:close/>
                <a:moveTo>
                  <a:pt x="828" y="105"/>
                </a:moveTo>
                <a:lnTo>
                  <a:pt x="1487" y="105"/>
                </a:lnTo>
                <a:lnTo>
                  <a:pt x="1057" y="537"/>
                </a:lnTo>
                <a:lnTo>
                  <a:pt x="565" y="537"/>
                </a:lnTo>
                <a:lnTo>
                  <a:pt x="565" y="369"/>
                </a:lnTo>
                <a:lnTo>
                  <a:pt x="568" y="330"/>
                </a:lnTo>
                <a:lnTo>
                  <a:pt x="576" y="293"/>
                </a:lnTo>
                <a:lnTo>
                  <a:pt x="589" y="258"/>
                </a:lnTo>
                <a:lnTo>
                  <a:pt x="607" y="226"/>
                </a:lnTo>
                <a:lnTo>
                  <a:pt x="630" y="196"/>
                </a:lnTo>
                <a:lnTo>
                  <a:pt x="656" y="170"/>
                </a:lnTo>
                <a:lnTo>
                  <a:pt x="685" y="148"/>
                </a:lnTo>
                <a:lnTo>
                  <a:pt x="717" y="130"/>
                </a:lnTo>
                <a:lnTo>
                  <a:pt x="753" y="116"/>
                </a:lnTo>
                <a:lnTo>
                  <a:pt x="789" y="108"/>
                </a:lnTo>
                <a:lnTo>
                  <a:pt x="828" y="105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4"/>
                </a:lnTo>
                <a:lnTo>
                  <a:pt x="2128" y="77"/>
                </a:lnTo>
                <a:lnTo>
                  <a:pt x="2588" y="537"/>
                </a:lnTo>
                <a:lnTo>
                  <a:pt x="1298" y="537"/>
                </a:lnTo>
                <a:lnTo>
                  <a:pt x="1757" y="77"/>
                </a:lnTo>
                <a:lnTo>
                  <a:pt x="1784" y="54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" name="Freeform 221"/>
          <p:cNvSpPr>
            <a:spLocks noEditPoints="1"/>
          </p:cNvSpPr>
          <p:nvPr/>
        </p:nvSpPr>
        <p:spPr bwMode="auto">
          <a:xfrm>
            <a:off x="3459746" y="3478213"/>
            <a:ext cx="585787" cy="519113"/>
          </a:xfrm>
          <a:custGeom>
            <a:avLst/>
            <a:gdLst>
              <a:gd name="T0" fmla="*/ 3281 w 3317"/>
              <a:gd name="T1" fmla="*/ 2733 h 2943"/>
              <a:gd name="T2" fmla="*/ 3307 w 3317"/>
              <a:gd name="T3" fmla="*/ 2868 h 2943"/>
              <a:gd name="T4" fmla="*/ 3194 w 3317"/>
              <a:gd name="T5" fmla="*/ 2943 h 2943"/>
              <a:gd name="T6" fmla="*/ 26 w 3317"/>
              <a:gd name="T7" fmla="*/ 2890 h 2943"/>
              <a:gd name="T8" fmla="*/ 26 w 3317"/>
              <a:gd name="T9" fmla="*/ 2751 h 2943"/>
              <a:gd name="T10" fmla="*/ 128 w 3317"/>
              <a:gd name="T11" fmla="*/ 2252 h 2943"/>
              <a:gd name="T12" fmla="*/ 3296 w 3317"/>
              <a:gd name="T13" fmla="*/ 2306 h 2943"/>
              <a:gd name="T14" fmla="*/ 3296 w 3317"/>
              <a:gd name="T15" fmla="*/ 2443 h 2943"/>
              <a:gd name="T16" fmla="*/ 128 w 3317"/>
              <a:gd name="T17" fmla="*/ 2497 h 2943"/>
              <a:gd name="T18" fmla="*/ 14 w 3317"/>
              <a:gd name="T19" fmla="*/ 2422 h 2943"/>
              <a:gd name="T20" fmla="*/ 40 w 3317"/>
              <a:gd name="T21" fmla="*/ 2288 h 2943"/>
              <a:gd name="T22" fmla="*/ 2605 w 3317"/>
              <a:gd name="T23" fmla="*/ 857 h 2943"/>
              <a:gd name="T24" fmla="*/ 2737 w 3317"/>
              <a:gd name="T25" fmla="*/ 968 h 2943"/>
              <a:gd name="T26" fmla="*/ 2707 w 3317"/>
              <a:gd name="T27" fmla="*/ 1141 h 2943"/>
              <a:gd name="T28" fmla="*/ 2543 w 3317"/>
              <a:gd name="T29" fmla="*/ 1200 h 2943"/>
              <a:gd name="T30" fmla="*/ 2411 w 3317"/>
              <a:gd name="T31" fmla="*/ 1089 h 2943"/>
              <a:gd name="T32" fmla="*/ 2440 w 3317"/>
              <a:gd name="T33" fmla="*/ 916 h 2943"/>
              <a:gd name="T34" fmla="*/ 743 w 3317"/>
              <a:gd name="T35" fmla="*/ 854 h 2943"/>
              <a:gd name="T36" fmla="*/ 894 w 3317"/>
              <a:gd name="T37" fmla="*/ 940 h 2943"/>
              <a:gd name="T38" fmla="*/ 894 w 3317"/>
              <a:gd name="T39" fmla="*/ 1117 h 2943"/>
              <a:gd name="T40" fmla="*/ 743 w 3317"/>
              <a:gd name="T41" fmla="*/ 1203 h 2943"/>
              <a:gd name="T42" fmla="*/ 592 w 3317"/>
              <a:gd name="T43" fmla="*/ 1117 h 2943"/>
              <a:gd name="T44" fmla="*/ 593 w 3317"/>
              <a:gd name="T45" fmla="*/ 940 h 2943"/>
              <a:gd name="T46" fmla="*/ 743 w 3317"/>
              <a:gd name="T47" fmla="*/ 854 h 2943"/>
              <a:gd name="T48" fmla="*/ 1576 w 3317"/>
              <a:gd name="T49" fmla="*/ 1291 h 2943"/>
              <a:gd name="T50" fmla="*/ 1778 w 3317"/>
              <a:gd name="T51" fmla="*/ 409 h 2943"/>
              <a:gd name="T52" fmla="*/ 2083 w 3317"/>
              <a:gd name="T53" fmla="*/ 563 h 2943"/>
              <a:gd name="T54" fmla="*/ 2263 w 3317"/>
              <a:gd name="T55" fmla="*/ 852 h 2943"/>
              <a:gd name="T56" fmla="*/ 2263 w 3317"/>
              <a:gd name="T57" fmla="*/ 1205 h 2943"/>
              <a:gd name="T58" fmla="*/ 2083 w 3317"/>
              <a:gd name="T59" fmla="*/ 1494 h 2943"/>
              <a:gd name="T60" fmla="*/ 1778 w 3317"/>
              <a:gd name="T61" fmla="*/ 1648 h 2943"/>
              <a:gd name="T62" fmla="*/ 1427 w 3317"/>
              <a:gd name="T63" fmla="*/ 1615 h 2943"/>
              <a:gd name="T64" fmla="*/ 1157 w 3317"/>
              <a:gd name="T65" fmla="*/ 1410 h 2943"/>
              <a:gd name="T66" fmla="*/ 1032 w 3317"/>
              <a:gd name="T67" fmla="*/ 1089 h 2943"/>
              <a:gd name="T68" fmla="*/ 1097 w 3317"/>
              <a:gd name="T69" fmla="*/ 744 h 2943"/>
              <a:gd name="T70" fmla="*/ 1324 w 3317"/>
              <a:gd name="T71" fmla="*/ 494 h 2943"/>
              <a:gd name="T72" fmla="*/ 1658 w 3317"/>
              <a:gd name="T73" fmla="*/ 398 h 2943"/>
              <a:gd name="T74" fmla="*/ 560 w 3317"/>
              <a:gd name="T75" fmla="*/ 422 h 2943"/>
              <a:gd name="T76" fmla="*/ 380 w 3317"/>
              <a:gd name="T77" fmla="*/ 579 h 2943"/>
              <a:gd name="T78" fmla="*/ 271 w 3317"/>
              <a:gd name="T79" fmla="*/ 1467 h 2943"/>
              <a:gd name="T80" fmla="*/ 487 w 3317"/>
              <a:gd name="T81" fmla="*/ 1537 h 2943"/>
              <a:gd name="T82" fmla="*/ 587 w 3317"/>
              <a:gd name="T83" fmla="*/ 1757 h 2943"/>
              <a:gd name="T84" fmla="*/ 2711 w 3317"/>
              <a:gd name="T85" fmla="*/ 1731 h 2943"/>
              <a:gd name="T86" fmla="*/ 2841 w 3317"/>
              <a:gd name="T87" fmla="*/ 1530 h 2943"/>
              <a:gd name="T88" fmla="*/ 3070 w 3317"/>
              <a:gd name="T89" fmla="*/ 1493 h 2943"/>
              <a:gd name="T90" fmla="*/ 2876 w 3317"/>
              <a:gd name="T91" fmla="*/ 582 h 2943"/>
              <a:gd name="T92" fmla="*/ 2720 w 3317"/>
              <a:gd name="T93" fmla="*/ 401 h 2943"/>
              <a:gd name="T94" fmla="*/ 288 w 3317"/>
              <a:gd name="T95" fmla="*/ 0 h 2943"/>
              <a:gd name="T96" fmla="*/ 3217 w 3317"/>
              <a:gd name="T97" fmla="*/ 71 h 2943"/>
              <a:gd name="T98" fmla="*/ 3316 w 3317"/>
              <a:gd name="T99" fmla="*/ 288 h 2943"/>
              <a:gd name="T100" fmla="*/ 3246 w 3317"/>
              <a:gd name="T101" fmla="*/ 1958 h 2943"/>
              <a:gd name="T102" fmla="*/ 3029 w 3317"/>
              <a:gd name="T103" fmla="*/ 2057 h 2943"/>
              <a:gd name="T104" fmla="*/ 100 w 3317"/>
              <a:gd name="T105" fmla="*/ 1986 h 2943"/>
              <a:gd name="T106" fmla="*/ 0 w 3317"/>
              <a:gd name="T107" fmla="*/ 1769 h 2943"/>
              <a:gd name="T108" fmla="*/ 70 w 3317"/>
              <a:gd name="T109" fmla="*/ 99 h 2943"/>
              <a:gd name="T110" fmla="*/ 288 w 3317"/>
              <a:gd name="T111" fmla="*/ 0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17" h="2943">
                <a:moveTo>
                  <a:pt x="128" y="2698"/>
                </a:moveTo>
                <a:lnTo>
                  <a:pt x="3194" y="2698"/>
                </a:lnTo>
                <a:lnTo>
                  <a:pt x="3219" y="2700"/>
                </a:lnTo>
                <a:lnTo>
                  <a:pt x="3243" y="2707"/>
                </a:lnTo>
                <a:lnTo>
                  <a:pt x="3263" y="2718"/>
                </a:lnTo>
                <a:lnTo>
                  <a:pt x="3281" y="2733"/>
                </a:lnTo>
                <a:lnTo>
                  <a:pt x="3296" y="2751"/>
                </a:lnTo>
                <a:lnTo>
                  <a:pt x="3307" y="2773"/>
                </a:lnTo>
                <a:lnTo>
                  <a:pt x="3314" y="2796"/>
                </a:lnTo>
                <a:lnTo>
                  <a:pt x="3317" y="2820"/>
                </a:lnTo>
                <a:lnTo>
                  <a:pt x="3314" y="2845"/>
                </a:lnTo>
                <a:lnTo>
                  <a:pt x="3307" y="2868"/>
                </a:lnTo>
                <a:lnTo>
                  <a:pt x="3296" y="2890"/>
                </a:lnTo>
                <a:lnTo>
                  <a:pt x="3281" y="2908"/>
                </a:lnTo>
                <a:lnTo>
                  <a:pt x="3263" y="2923"/>
                </a:lnTo>
                <a:lnTo>
                  <a:pt x="3243" y="2934"/>
                </a:lnTo>
                <a:lnTo>
                  <a:pt x="3219" y="2941"/>
                </a:lnTo>
                <a:lnTo>
                  <a:pt x="3194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8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8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194" y="2252"/>
                </a:lnTo>
                <a:lnTo>
                  <a:pt x="3219" y="2255"/>
                </a:lnTo>
                <a:lnTo>
                  <a:pt x="3243" y="2262"/>
                </a:lnTo>
                <a:lnTo>
                  <a:pt x="3263" y="2273"/>
                </a:lnTo>
                <a:lnTo>
                  <a:pt x="3281" y="2288"/>
                </a:lnTo>
                <a:lnTo>
                  <a:pt x="3296" y="2306"/>
                </a:lnTo>
                <a:lnTo>
                  <a:pt x="3307" y="2327"/>
                </a:lnTo>
                <a:lnTo>
                  <a:pt x="3314" y="2349"/>
                </a:lnTo>
                <a:lnTo>
                  <a:pt x="3317" y="2375"/>
                </a:lnTo>
                <a:lnTo>
                  <a:pt x="3314" y="2400"/>
                </a:lnTo>
                <a:lnTo>
                  <a:pt x="3307" y="2422"/>
                </a:lnTo>
                <a:lnTo>
                  <a:pt x="3296" y="2443"/>
                </a:lnTo>
                <a:lnTo>
                  <a:pt x="3281" y="2461"/>
                </a:lnTo>
                <a:lnTo>
                  <a:pt x="3263" y="2476"/>
                </a:lnTo>
                <a:lnTo>
                  <a:pt x="3243" y="2487"/>
                </a:lnTo>
                <a:lnTo>
                  <a:pt x="3219" y="2494"/>
                </a:lnTo>
                <a:lnTo>
                  <a:pt x="3194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8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8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74" y="854"/>
                </a:moveTo>
                <a:lnTo>
                  <a:pt x="2605" y="857"/>
                </a:lnTo>
                <a:lnTo>
                  <a:pt x="2635" y="865"/>
                </a:lnTo>
                <a:lnTo>
                  <a:pt x="2662" y="878"/>
                </a:lnTo>
                <a:lnTo>
                  <a:pt x="2686" y="895"/>
                </a:lnTo>
                <a:lnTo>
                  <a:pt x="2707" y="916"/>
                </a:lnTo>
                <a:lnTo>
                  <a:pt x="2724" y="940"/>
                </a:lnTo>
                <a:lnTo>
                  <a:pt x="2737" y="968"/>
                </a:lnTo>
                <a:lnTo>
                  <a:pt x="2745" y="997"/>
                </a:lnTo>
                <a:lnTo>
                  <a:pt x="2748" y="1029"/>
                </a:lnTo>
                <a:lnTo>
                  <a:pt x="2745" y="1060"/>
                </a:lnTo>
                <a:lnTo>
                  <a:pt x="2737" y="1089"/>
                </a:lnTo>
                <a:lnTo>
                  <a:pt x="2724" y="1117"/>
                </a:lnTo>
                <a:lnTo>
                  <a:pt x="2707" y="1141"/>
                </a:lnTo>
                <a:lnTo>
                  <a:pt x="2686" y="1162"/>
                </a:lnTo>
                <a:lnTo>
                  <a:pt x="2662" y="1179"/>
                </a:lnTo>
                <a:lnTo>
                  <a:pt x="2635" y="1192"/>
                </a:lnTo>
                <a:lnTo>
                  <a:pt x="2605" y="1200"/>
                </a:lnTo>
                <a:lnTo>
                  <a:pt x="2574" y="1203"/>
                </a:lnTo>
                <a:lnTo>
                  <a:pt x="2543" y="1200"/>
                </a:lnTo>
                <a:lnTo>
                  <a:pt x="2513" y="1192"/>
                </a:lnTo>
                <a:lnTo>
                  <a:pt x="2486" y="1179"/>
                </a:lnTo>
                <a:lnTo>
                  <a:pt x="2462" y="1162"/>
                </a:lnTo>
                <a:lnTo>
                  <a:pt x="2440" y="1141"/>
                </a:lnTo>
                <a:lnTo>
                  <a:pt x="2423" y="1117"/>
                </a:lnTo>
                <a:lnTo>
                  <a:pt x="2411" y="1089"/>
                </a:lnTo>
                <a:lnTo>
                  <a:pt x="2403" y="1060"/>
                </a:lnTo>
                <a:lnTo>
                  <a:pt x="2400" y="1029"/>
                </a:lnTo>
                <a:lnTo>
                  <a:pt x="2403" y="997"/>
                </a:lnTo>
                <a:lnTo>
                  <a:pt x="2411" y="968"/>
                </a:lnTo>
                <a:lnTo>
                  <a:pt x="2423" y="940"/>
                </a:lnTo>
                <a:lnTo>
                  <a:pt x="2440" y="916"/>
                </a:lnTo>
                <a:lnTo>
                  <a:pt x="2462" y="895"/>
                </a:lnTo>
                <a:lnTo>
                  <a:pt x="2486" y="878"/>
                </a:lnTo>
                <a:lnTo>
                  <a:pt x="2513" y="865"/>
                </a:lnTo>
                <a:lnTo>
                  <a:pt x="2543" y="857"/>
                </a:lnTo>
                <a:lnTo>
                  <a:pt x="2574" y="854"/>
                </a:lnTo>
                <a:close/>
                <a:moveTo>
                  <a:pt x="743" y="854"/>
                </a:moveTo>
                <a:lnTo>
                  <a:pt x="774" y="857"/>
                </a:lnTo>
                <a:lnTo>
                  <a:pt x="804" y="865"/>
                </a:lnTo>
                <a:lnTo>
                  <a:pt x="830" y="878"/>
                </a:lnTo>
                <a:lnTo>
                  <a:pt x="855" y="895"/>
                </a:lnTo>
                <a:lnTo>
                  <a:pt x="876" y="916"/>
                </a:lnTo>
                <a:lnTo>
                  <a:pt x="894" y="940"/>
                </a:lnTo>
                <a:lnTo>
                  <a:pt x="906" y="968"/>
                </a:lnTo>
                <a:lnTo>
                  <a:pt x="914" y="997"/>
                </a:lnTo>
                <a:lnTo>
                  <a:pt x="917" y="1029"/>
                </a:lnTo>
                <a:lnTo>
                  <a:pt x="914" y="1060"/>
                </a:lnTo>
                <a:lnTo>
                  <a:pt x="906" y="1089"/>
                </a:lnTo>
                <a:lnTo>
                  <a:pt x="894" y="1117"/>
                </a:lnTo>
                <a:lnTo>
                  <a:pt x="876" y="1141"/>
                </a:lnTo>
                <a:lnTo>
                  <a:pt x="855" y="1162"/>
                </a:lnTo>
                <a:lnTo>
                  <a:pt x="830" y="1179"/>
                </a:lnTo>
                <a:lnTo>
                  <a:pt x="804" y="1192"/>
                </a:lnTo>
                <a:lnTo>
                  <a:pt x="774" y="1200"/>
                </a:lnTo>
                <a:lnTo>
                  <a:pt x="743" y="1203"/>
                </a:lnTo>
                <a:lnTo>
                  <a:pt x="711" y="1200"/>
                </a:lnTo>
                <a:lnTo>
                  <a:pt x="682" y="1192"/>
                </a:lnTo>
                <a:lnTo>
                  <a:pt x="655" y="1179"/>
                </a:lnTo>
                <a:lnTo>
                  <a:pt x="630" y="1162"/>
                </a:lnTo>
                <a:lnTo>
                  <a:pt x="609" y="1141"/>
                </a:lnTo>
                <a:lnTo>
                  <a:pt x="592" y="1117"/>
                </a:lnTo>
                <a:lnTo>
                  <a:pt x="580" y="1089"/>
                </a:lnTo>
                <a:lnTo>
                  <a:pt x="572" y="1060"/>
                </a:lnTo>
                <a:lnTo>
                  <a:pt x="569" y="1029"/>
                </a:lnTo>
                <a:lnTo>
                  <a:pt x="572" y="997"/>
                </a:lnTo>
                <a:lnTo>
                  <a:pt x="580" y="968"/>
                </a:lnTo>
                <a:lnTo>
                  <a:pt x="593" y="940"/>
                </a:lnTo>
                <a:lnTo>
                  <a:pt x="610" y="916"/>
                </a:lnTo>
                <a:lnTo>
                  <a:pt x="631" y="895"/>
                </a:lnTo>
                <a:lnTo>
                  <a:pt x="655" y="878"/>
                </a:lnTo>
                <a:lnTo>
                  <a:pt x="682" y="865"/>
                </a:lnTo>
                <a:lnTo>
                  <a:pt x="711" y="857"/>
                </a:lnTo>
                <a:lnTo>
                  <a:pt x="743" y="854"/>
                </a:lnTo>
                <a:close/>
                <a:moveTo>
                  <a:pt x="1859" y="766"/>
                </a:moveTo>
                <a:lnTo>
                  <a:pt x="1577" y="1046"/>
                </a:lnTo>
                <a:lnTo>
                  <a:pt x="1459" y="927"/>
                </a:lnTo>
                <a:lnTo>
                  <a:pt x="1336" y="1049"/>
                </a:lnTo>
                <a:lnTo>
                  <a:pt x="1454" y="1168"/>
                </a:lnTo>
                <a:lnTo>
                  <a:pt x="1576" y="1291"/>
                </a:lnTo>
                <a:lnTo>
                  <a:pt x="1699" y="1169"/>
                </a:lnTo>
                <a:lnTo>
                  <a:pt x="1981" y="889"/>
                </a:lnTo>
                <a:lnTo>
                  <a:pt x="1859" y="766"/>
                </a:lnTo>
                <a:close/>
                <a:moveTo>
                  <a:pt x="1658" y="398"/>
                </a:moveTo>
                <a:lnTo>
                  <a:pt x="1719" y="401"/>
                </a:lnTo>
                <a:lnTo>
                  <a:pt x="1778" y="409"/>
                </a:lnTo>
                <a:lnTo>
                  <a:pt x="1835" y="423"/>
                </a:lnTo>
                <a:lnTo>
                  <a:pt x="1890" y="442"/>
                </a:lnTo>
                <a:lnTo>
                  <a:pt x="1942" y="466"/>
                </a:lnTo>
                <a:lnTo>
                  <a:pt x="1993" y="494"/>
                </a:lnTo>
                <a:lnTo>
                  <a:pt x="2039" y="527"/>
                </a:lnTo>
                <a:lnTo>
                  <a:pt x="2083" y="563"/>
                </a:lnTo>
                <a:lnTo>
                  <a:pt x="2123" y="604"/>
                </a:lnTo>
                <a:lnTo>
                  <a:pt x="2160" y="647"/>
                </a:lnTo>
                <a:lnTo>
                  <a:pt x="2192" y="694"/>
                </a:lnTo>
                <a:lnTo>
                  <a:pt x="2220" y="744"/>
                </a:lnTo>
                <a:lnTo>
                  <a:pt x="2244" y="797"/>
                </a:lnTo>
                <a:lnTo>
                  <a:pt x="2263" y="852"/>
                </a:lnTo>
                <a:lnTo>
                  <a:pt x="2276" y="909"/>
                </a:lnTo>
                <a:lnTo>
                  <a:pt x="2285" y="968"/>
                </a:lnTo>
                <a:lnTo>
                  <a:pt x="2288" y="1029"/>
                </a:lnTo>
                <a:lnTo>
                  <a:pt x="2285" y="1089"/>
                </a:lnTo>
                <a:lnTo>
                  <a:pt x="2276" y="1148"/>
                </a:lnTo>
                <a:lnTo>
                  <a:pt x="2263" y="1205"/>
                </a:lnTo>
                <a:lnTo>
                  <a:pt x="2244" y="1260"/>
                </a:lnTo>
                <a:lnTo>
                  <a:pt x="2220" y="1313"/>
                </a:lnTo>
                <a:lnTo>
                  <a:pt x="2192" y="1363"/>
                </a:lnTo>
                <a:lnTo>
                  <a:pt x="2160" y="1410"/>
                </a:lnTo>
                <a:lnTo>
                  <a:pt x="2123" y="1453"/>
                </a:lnTo>
                <a:lnTo>
                  <a:pt x="2083" y="1494"/>
                </a:lnTo>
                <a:lnTo>
                  <a:pt x="2039" y="1530"/>
                </a:lnTo>
                <a:lnTo>
                  <a:pt x="1993" y="1563"/>
                </a:lnTo>
                <a:lnTo>
                  <a:pt x="1942" y="1591"/>
                </a:lnTo>
                <a:lnTo>
                  <a:pt x="1890" y="1615"/>
                </a:lnTo>
                <a:lnTo>
                  <a:pt x="1835" y="1634"/>
                </a:lnTo>
                <a:lnTo>
                  <a:pt x="1778" y="1648"/>
                </a:lnTo>
                <a:lnTo>
                  <a:pt x="1719" y="1656"/>
                </a:lnTo>
                <a:lnTo>
                  <a:pt x="1658" y="1659"/>
                </a:lnTo>
                <a:lnTo>
                  <a:pt x="1598" y="1656"/>
                </a:lnTo>
                <a:lnTo>
                  <a:pt x="1539" y="1648"/>
                </a:lnTo>
                <a:lnTo>
                  <a:pt x="1482" y="1634"/>
                </a:lnTo>
                <a:lnTo>
                  <a:pt x="1427" y="1615"/>
                </a:lnTo>
                <a:lnTo>
                  <a:pt x="1375" y="1591"/>
                </a:lnTo>
                <a:lnTo>
                  <a:pt x="1324" y="1563"/>
                </a:lnTo>
                <a:lnTo>
                  <a:pt x="1278" y="1530"/>
                </a:lnTo>
                <a:lnTo>
                  <a:pt x="1234" y="1494"/>
                </a:lnTo>
                <a:lnTo>
                  <a:pt x="1194" y="1453"/>
                </a:lnTo>
                <a:lnTo>
                  <a:pt x="1157" y="1410"/>
                </a:lnTo>
                <a:lnTo>
                  <a:pt x="1125" y="1363"/>
                </a:lnTo>
                <a:lnTo>
                  <a:pt x="1097" y="1313"/>
                </a:lnTo>
                <a:lnTo>
                  <a:pt x="1073" y="1260"/>
                </a:lnTo>
                <a:lnTo>
                  <a:pt x="1054" y="1205"/>
                </a:lnTo>
                <a:lnTo>
                  <a:pt x="1041" y="1148"/>
                </a:lnTo>
                <a:lnTo>
                  <a:pt x="1032" y="1089"/>
                </a:lnTo>
                <a:lnTo>
                  <a:pt x="1029" y="1029"/>
                </a:lnTo>
                <a:lnTo>
                  <a:pt x="1032" y="968"/>
                </a:lnTo>
                <a:lnTo>
                  <a:pt x="1041" y="909"/>
                </a:lnTo>
                <a:lnTo>
                  <a:pt x="1054" y="852"/>
                </a:lnTo>
                <a:lnTo>
                  <a:pt x="1073" y="797"/>
                </a:lnTo>
                <a:lnTo>
                  <a:pt x="1097" y="744"/>
                </a:lnTo>
                <a:lnTo>
                  <a:pt x="1125" y="694"/>
                </a:lnTo>
                <a:lnTo>
                  <a:pt x="1157" y="647"/>
                </a:lnTo>
                <a:lnTo>
                  <a:pt x="1194" y="604"/>
                </a:lnTo>
                <a:lnTo>
                  <a:pt x="1234" y="563"/>
                </a:lnTo>
                <a:lnTo>
                  <a:pt x="1278" y="527"/>
                </a:lnTo>
                <a:lnTo>
                  <a:pt x="1324" y="494"/>
                </a:lnTo>
                <a:lnTo>
                  <a:pt x="1375" y="466"/>
                </a:lnTo>
                <a:lnTo>
                  <a:pt x="1427" y="442"/>
                </a:lnTo>
                <a:lnTo>
                  <a:pt x="1482" y="423"/>
                </a:lnTo>
                <a:lnTo>
                  <a:pt x="1539" y="409"/>
                </a:lnTo>
                <a:lnTo>
                  <a:pt x="1598" y="401"/>
                </a:lnTo>
                <a:lnTo>
                  <a:pt x="1658" y="398"/>
                </a:lnTo>
                <a:close/>
                <a:moveTo>
                  <a:pt x="583" y="246"/>
                </a:moveTo>
                <a:lnTo>
                  <a:pt x="586" y="272"/>
                </a:lnTo>
                <a:lnTo>
                  <a:pt x="587" y="299"/>
                </a:lnTo>
                <a:lnTo>
                  <a:pt x="584" y="343"/>
                </a:lnTo>
                <a:lnTo>
                  <a:pt x="575" y="384"/>
                </a:lnTo>
                <a:lnTo>
                  <a:pt x="560" y="422"/>
                </a:lnTo>
                <a:lnTo>
                  <a:pt x="540" y="459"/>
                </a:lnTo>
                <a:lnTo>
                  <a:pt x="515" y="491"/>
                </a:lnTo>
                <a:lnTo>
                  <a:pt x="487" y="519"/>
                </a:lnTo>
                <a:lnTo>
                  <a:pt x="455" y="544"/>
                </a:lnTo>
                <a:lnTo>
                  <a:pt x="419" y="563"/>
                </a:lnTo>
                <a:lnTo>
                  <a:pt x="380" y="579"/>
                </a:lnTo>
                <a:lnTo>
                  <a:pt x="339" y="588"/>
                </a:lnTo>
                <a:lnTo>
                  <a:pt x="296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6" y="1465"/>
                </a:lnTo>
                <a:lnTo>
                  <a:pt x="339" y="1468"/>
                </a:lnTo>
                <a:lnTo>
                  <a:pt x="380" y="1478"/>
                </a:lnTo>
                <a:lnTo>
                  <a:pt x="419" y="1493"/>
                </a:lnTo>
                <a:lnTo>
                  <a:pt x="455" y="1513"/>
                </a:lnTo>
                <a:lnTo>
                  <a:pt x="487" y="1537"/>
                </a:lnTo>
                <a:lnTo>
                  <a:pt x="515" y="1566"/>
                </a:lnTo>
                <a:lnTo>
                  <a:pt x="540" y="1598"/>
                </a:lnTo>
                <a:lnTo>
                  <a:pt x="560" y="1634"/>
                </a:lnTo>
                <a:lnTo>
                  <a:pt x="575" y="1673"/>
                </a:lnTo>
                <a:lnTo>
                  <a:pt x="584" y="1713"/>
                </a:lnTo>
                <a:lnTo>
                  <a:pt x="587" y="1757"/>
                </a:lnTo>
                <a:lnTo>
                  <a:pt x="586" y="1784"/>
                </a:lnTo>
                <a:lnTo>
                  <a:pt x="583" y="1810"/>
                </a:lnTo>
                <a:lnTo>
                  <a:pt x="2710" y="1810"/>
                </a:lnTo>
                <a:lnTo>
                  <a:pt x="2709" y="1793"/>
                </a:lnTo>
                <a:lnTo>
                  <a:pt x="2708" y="1775"/>
                </a:lnTo>
                <a:lnTo>
                  <a:pt x="2711" y="1731"/>
                </a:lnTo>
                <a:lnTo>
                  <a:pt x="2720" y="1690"/>
                </a:lnTo>
                <a:lnTo>
                  <a:pt x="2735" y="1652"/>
                </a:lnTo>
                <a:lnTo>
                  <a:pt x="2755" y="1616"/>
                </a:lnTo>
                <a:lnTo>
                  <a:pt x="2780" y="1583"/>
                </a:lnTo>
                <a:lnTo>
                  <a:pt x="2809" y="1555"/>
                </a:lnTo>
                <a:lnTo>
                  <a:pt x="2841" y="1530"/>
                </a:lnTo>
                <a:lnTo>
                  <a:pt x="2876" y="1511"/>
                </a:lnTo>
                <a:lnTo>
                  <a:pt x="2915" y="1496"/>
                </a:lnTo>
                <a:lnTo>
                  <a:pt x="2956" y="1487"/>
                </a:lnTo>
                <a:lnTo>
                  <a:pt x="2999" y="1484"/>
                </a:lnTo>
                <a:lnTo>
                  <a:pt x="3036" y="1486"/>
                </a:lnTo>
                <a:lnTo>
                  <a:pt x="3070" y="1493"/>
                </a:lnTo>
                <a:lnTo>
                  <a:pt x="3070" y="600"/>
                </a:lnTo>
                <a:lnTo>
                  <a:pt x="3036" y="607"/>
                </a:lnTo>
                <a:lnTo>
                  <a:pt x="2999" y="609"/>
                </a:lnTo>
                <a:lnTo>
                  <a:pt x="2956" y="606"/>
                </a:lnTo>
                <a:lnTo>
                  <a:pt x="2915" y="596"/>
                </a:lnTo>
                <a:lnTo>
                  <a:pt x="2876" y="582"/>
                </a:lnTo>
                <a:lnTo>
                  <a:pt x="2841" y="561"/>
                </a:lnTo>
                <a:lnTo>
                  <a:pt x="2809" y="537"/>
                </a:lnTo>
                <a:lnTo>
                  <a:pt x="2780" y="508"/>
                </a:lnTo>
                <a:lnTo>
                  <a:pt x="2755" y="476"/>
                </a:lnTo>
                <a:lnTo>
                  <a:pt x="2735" y="440"/>
                </a:lnTo>
                <a:lnTo>
                  <a:pt x="2720" y="401"/>
                </a:lnTo>
                <a:lnTo>
                  <a:pt x="2711" y="360"/>
                </a:lnTo>
                <a:lnTo>
                  <a:pt x="2708" y="317"/>
                </a:lnTo>
                <a:lnTo>
                  <a:pt x="2711" y="281"/>
                </a:lnTo>
                <a:lnTo>
                  <a:pt x="2717" y="246"/>
                </a:lnTo>
                <a:lnTo>
                  <a:pt x="583" y="246"/>
                </a:lnTo>
                <a:close/>
                <a:moveTo>
                  <a:pt x="288" y="0"/>
                </a:moveTo>
                <a:lnTo>
                  <a:pt x="3029" y="0"/>
                </a:lnTo>
                <a:lnTo>
                  <a:pt x="3071" y="3"/>
                </a:lnTo>
                <a:lnTo>
                  <a:pt x="3112" y="12"/>
                </a:lnTo>
                <a:lnTo>
                  <a:pt x="3150" y="27"/>
                </a:lnTo>
                <a:lnTo>
                  <a:pt x="3185" y="46"/>
                </a:lnTo>
                <a:lnTo>
                  <a:pt x="3217" y="71"/>
                </a:lnTo>
                <a:lnTo>
                  <a:pt x="3246" y="99"/>
                </a:lnTo>
                <a:lnTo>
                  <a:pt x="3270" y="131"/>
                </a:lnTo>
                <a:lnTo>
                  <a:pt x="3290" y="166"/>
                </a:lnTo>
                <a:lnTo>
                  <a:pt x="3304" y="205"/>
                </a:lnTo>
                <a:lnTo>
                  <a:pt x="3313" y="246"/>
                </a:lnTo>
                <a:lnTo>
                  <a:pt x="3316" y="288"/>
                </a:lnTo>
                <a:lnTo>
                  <a:pt x="3316" y="1769"/>
                </a:lnTo>
                <a:lnTo>
                  <a:pt x="3313" y="1811"/>
                </a:lnTo>
                <a:lnTo>
                  <a:pt x="3304" y="1852"/>
                </a:lnTo>
                <a:lnTo>
                  <a:pt x="3290" y="1891"/>
                </a:lnTo>
                <a:lnTo>
                  <a:pt x="3270" y="1926"/>
                </a:lnTo>
                <a:lnTo>
                  <a:pt x="3246" y="1958"/>
                </a:lnTo>
                <a:lnTo>
                  <a:pt x="3217" y="1986"/>
                </a:lnTo>
                <a:lnTo>
                  <a:pt x="3185" y="2011"/>
                </a:lnTo>
                <a:lnTo>
                  <a:pt x="3150" y="2030"/>
                </a:lnTo>
                <a:lnTo>
                  <a:pt x="3112" y="2045"/>
                </a:lnTo>
                <a:lnTo>
                  <a:pt x="3071" y="2054"/>
                </a:lnTo>
                <a:lnTo>
                  <a:pt x="3029" y="2057"/>
                </a:lnTo>
                <a:lnTo>
                  <a:pt x="288" y="2057"/>
                </a:lnTo>
                <a:lnTo>
                  <a:pt x="246" y="2054"/>
                </a:lnTo>
                <a:lnTo>
                  <a:pt x="204" y="2045"/>
                </a:lnTo>
                <a:lnTo>
                  <a:pt x="167" y="2030"/>
                </a:lnTo>
                <a:lnTo>
                  <a:pt x="131" y="2011"/>
                </a:lnTo>
                <a:lnTo>
                  <a:pt x="100" y="1986"/>
                </a:lnTo>
                <a:lnTo>
                  <a:pt x="70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0" y="99"/>
                </a:lnTo>
                <a:lnTo>
                  <a:pt x="99" y="71"/>
                </a:lnTo>
                <a:lnTo>
                  <a:pt x="131" y="46"/>
                </a:lnTo>
                <a:lnTo>
                  <a:pt x="166" y="27"/>
                </a:lnTo>
                <a:lnTo>
                  <a:pt x="204" y="12"/>
                </a:lnTo>
                <a:lnTo>
                  <a:pt x="245" y="3"/>
                </a:lnTo>
                <a:lnTo>
                  <a:pt x="2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0" name="Freeform 226"/>
          <p:cNvSpPr>
            <a:spLocks noEditPoints="1"/>
          </p:cNvSpPr>
          <p:nvPr/>
        </p:nvSpPr>
        <p:spPr bwMode="auto">
          <a:xfrm>
            <a:off x="4420639" y="2671763"/>
            <a:ext cx="534988" cy="587375"/>
          </a:xfrm>
          <a:custGeom>
            <a:avLst/>
            <a:gdLst>
              <a:gd name="T0" fmla="*/ 1081 w 3032"/>
              <a:gd name="T1" fmla="*/ 3329 h 3329"/>
              <a:gd name="T2" fmla="*/ 1977 w 3032"/>
              <a:gd name="T3" fmla="*/ 2809 h 3329"/>
              <a:gd name="T4" fmla="*/ 2356 w 3032"/>
              <a:gd name="T5" fmla="*/ 3173 h 3329"/>
              <a:gd name="T6" fmla="*/ 1779 w 3032"/>
              <a:gd name="T7" fmla="*/ 1882 h 3329"/>
              <a:gd name="T8" fmla="*/ 1804 w 3032"/>
              <a:gd name="T9" fmla="*/ 1992 h 3329"/>
              <a:gd name="T10" fmla="*/ 1604 w 3032"/>
              <a:gd name="T11" fmla="*/ 2036 h 3329"/>
              <a:gd name="T12" fmla="*/ 1384 w 3032"/>
              <a:gd name="T13" fmla="*/ 1967 h 3329"/>
              <a:gd name="T14" fmla="*/ 1165 w 3032"/>
              <a:gd name="T15" fmla="*/ 1922 h 3329"/>
              <a:gd name="T16" fmla="*/ 1286 w 3032"/>
              <a:gd name="T17" fmla="*/ 1967 h 3329"/>
              <a:gd name="T18" fmla="*/ 1807 w 3032"/>
              <a:gd name="T19" fmla="*/ 1717 h 3329"/>
              <a:gd name="T20" fmla="*/ 1937 w 3032"/>
              <a:gd name="T21" fmla="*/ 1592 h 3329"/>
              <a:gd name="T22" fmla="*/ 1315 w 3032"/>
              <a:gd name="T23" fmla="*/ 1758 h 3329"/>
              <a:gd name="T24" fmla="*/ 1717 w 3032"/>
              <a:gd name="T25" fmla="*/ 1758 h 3329"/>
              <a:gd name="T26" fmla="*/ 1095 w 3032"/>
              <a:gd name="T27" fmla="*/ 1591 h 3329"/>
              <a:gd name="T28" fmla="*/ 1225 w 3032"/>
              <a:gd name="T29" fmla="*/ 1716 h 3329"/>
              <a:gd name="T30" fmla="*/ 2409 w 3032"/>
              <a:gd name="T31" fmla="*/ 1526 h 3329"/>
              <a:gd name="T32" fmla="*/ 2510 w 3032"/>
              <a:gd name="T33" fmla="*/ 1704 h 3329"/>
              <a:gd name="T34" fmla="*/ 2354 w 3032"/>
              <a:gd name="T35" fmla="*/ 1835 h 3329"/>
              <a:gd name="T36" fmla="*/ 2198 w 3032"/>
              <a:gd name="T37" fmla="*/ 1704 h 3329"/>
              <a:gd name="T38" fmla="*/ 2298 w 3032"/>
              <a:gd name="T39" fmla="*/ 1526 h 3329"/>
              <a:gd name="T40" fmla="*/ 800 w 3032"/>
              <a:gd name="T41" fmla="*/ 1572 h 3329"/>
              <a:gd name="T42" fmla="*/ 800 w 3032"/>
              <a:gd name="T43" fmla="*/ 1779 h 3329"/>
              <a:gd name="T44" fmla="*/ 598 w 3032"/>
              <a:gd name="T45" fmla="*/ 1813 h 3329"/>
              <a:gd name="T46" fmla="*/ 529 w 3032"/>
              <a:gd name="T47" fmla="*/ 1620 h 3329"/>
              <a:gd name="T48" fmla="*/ 1686 w 3032"/>
              <a:gd name="T49" fmla="*/ 1279 h 3329"/>
              <a:gd name="T50" fmla="*/ 1837 w 3032"/>
              <a:gd name="T51" fmla="*/ 1388 h 3329"/>
              <a:gd name="T52" fmla="*/ 1228 w 3032"/>
              <a:gd name="T53" fmla="*/ 1355 h 3329"/>
              <a:gd name="T54" fmla="*/ 1325 w 3032"/>
              <a:gd name="T55" fmla="*/ 1309 h 3329"/>
              <a:gd name="T56" fmla="*/ 1603 w 3032"/>
              <a:gd name="T57" fmla="*/ 1312 h 3329"/>
              <a:gd name="T58" fmla="*/ 1363 w 3032"/>
              <a:gd name="T59" fmla="*/ 1421 h 3329"/>
              <a:gd name="T60" fmla="*/ 1739 w 3032"/>
              <a:gd name="T61" fmla="*/ 1141 h 3329"/>
              <a:gd name="T62" fmla="*/ 2046 w 3032"/>
              <a:gd name="T63" fmla="*/ 1449 h 3329"/>
              <a:gd name="T64" fmla="*/ 2046 w 3032"/>
              <a:gd name="T65" fmla="*/ 1898 h 3329"/>
              <a:gd name="T66" fmla="*/ 1739 w 3032"/>
              <a:gd name="T67" fmla="*/ 2205 h 3329"/>
              <a:gd name="T68" fmla="*/ 1293 w 3032"/>
              <a:gd name="T69" fmla="*/ 2205 h 3329"/>
              <a:gd name="T70" fmla="*/ 986 w 3032"/>
              <a:gd name="T71" fmla="*/ 1898 h 3329"/>
              <a:gd name="T72" fmla="*/ 986 w 3032"/>
              <a:gd name="T73" fmla="*/ 1449 h 3329"/>
              <a:gd name="T74" fmla="*/ 1293 w 3032"/>
              <a:gd name="T75" fmla="*/ 1141 h 3329"/>
              <a:gd name="T76" fmla="*/ 535 w 3032"/>
              <a:gd name="T77" fmla="*/ 1045 h 3329"/>
              <a:gd name="T78" fmla="*/ 348 w 3032"/>
              <a:gd name="T79" fmla="*/ 1261 h 3329"/>
              <a:gd name="T80" fmla="*/ 311 w 3032"/>
              <a:gd name="T81" fmla="*/ 2077 h 3329"/>
              <a:gd name="T82" fmla="*/ 527 w 3032"/>
              <a:gd name="T83" fmla="*/ 2264 h 3329"/>
              <a:gd name="T84" fmla="*/ 2488 w 3032"/>
              <a:gd name="T85" fmla="*/ 2280 h 3329"/>
              <a:gd name="T86" fmla="*/ 2703 w 3032"/>
              <a:gd name="T87" fmla="*/ 2093 h 3329"/>
              <a:gd name="T88" fmla="*/ 2666 w 3032"/>
              <a:gd name="T89" fmla="*/ 1277 h 3329"/>
              <a:gd name="T90" fmla="*/ 2479 w 3032"/>
              <a:gd name="T91" fmla="*/ 1061 h 3329"/>
              <a:gd name="T92" fmla="*/ 2845 w 3032"/>
              <a:gd name="T93" fmla="*/ 744 h 3329"/>
              <a:gd name="T94" fmla="*/ 3030 w 3032"/>
              <a:gd name="T95" fmla="*/ 957 h 3329"/>
              <a:gd name="T96" fmla="*/ 2942 w 3032"/>
              <a:gd name="T97" fmla="*/ 2551 h 3329"/>
              <a:gd name="T98" fmla="*/ 187 w 3032"/>
              <a:gd name="T99" fmla="*/ 2604 h 3329"/>
              <a:gd name="T100" fmla="*/ 3 w 3032"/>
              <a:gd name="T101" fmla="*/ 2391 h 3329"/>
              <a:gd name="T102" fmla="*/ 91 w 3032"/>
              <a:gd name="T103" fmla="*/ 796 h 3329"/>
              <a:gd name="T104" fmla="*/ 1057 w 3032"/>
              <a:gd name="T105" fmla="*/ 537 h 3329"/>
              <a:gd name="T106" fmla="*/ 656 w 3032"/>
              <a:gd name="T107" fmla="*/ 170 h 3329"/>
              <a:gd name="T108" fmla="*/ 2009 w 3032"/>
              <a:gd name="T109" fmla="*/ 8 h 3329"/>
              <a:gd name="T110" fmla="*/ 1784 w 3032"/>
              <a:gd name="T111" fmla="*/ 54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32" h="3329">
                <a:moveTo>
                  <a:pt x="439" y="2810"/>
                </a:moveTo>
                <a:lnTo>
                  <a:pt x="1686" y="2810"/>
                </a:lnTo>
                <a:lnTo>
                  <a:pt x="1242" y="3255"/>
                </a:lnTo>
                <a:lnTo>
                  <a:pt x="1214" y="3279"/>
                </a:lnTo>
                <a:lnTo>
                  <a:pt x="1183" y="3300"/>
                </a:lnTo>
                <a:lnTo>
                  <a:pt x="1150" y="3314"/>
                </a:lnTo>
                <a:lnTo>
                  <a:pt x="1116" y="3324"/>
                </a:lnTo>
                <a:lnTo>
                  <a:pt x="1081" y="3329"/>
                </a:lnTo>
                <a:lnTo>
                  <a:pt x="1045" y="3329"/>
                </a:lnTo>
                <a:lnTo>
                  <a:pt x="1010" y="3324"/>
                </a:lnTo>
                <a:lnTo>
                  <a:pt x="976" y="3314"/>
                </a:lnTo>
                <a:lnTo>
                  <a:pt x="942" y="3300"/>
                </a:lnTo>
                <a:lnTo>
                  <a:pt x="911" y="3279"/>
                </a:lnTo>
                <a:lnTo>
                  <a:pt x="883" y="3255"/>
                </a:lnTo>
                <a:lnTo>
                  <a:pt x="439" y="2810"/>
                </a:lnTo>
                <a:close/>
                <a:moveTo>
                  <a:pt x="1977" y="2809"/>
                </a:moveTo>
                <a:lnTo>
                  <a:pt x="2444" y="2809"/>
                </a:lnTo>
                <a:lnTo>
                  <a:pt x="2444" y="2981"/>
                </a:lnTo>
                <a:lnTo>
                  <a:pt x="2441" y="3019"/>
                </a:lnTo>
                <a:lnTo>
                  <a:pt x="2433" y="3055"/>
                </a:lnTo>
                <a:lnTo>
                  <a:pt x="2420" y="3088"/>
                </a:lnTo>
                <a:lnTo>
                  <a:pt x="2402" y="3119"/>
                </a:lnTo>
                <a:lnTo>
                  <a:pt x="2381" y="3149"/>
                </a:lnTo>
                <a:lnTo>
                  <a:pt x="2356" y="3173"/>
                </a:lnTo>
                <a:lnTo>
                  <a:pt x="2328" y="3195"/>
                </a:lnTo>
                <a:lnTo>
                  <a:pt x="2296" y="3213"/>
                </a:lnTo>
                <a:lnTo>
                  <a:pt x="2262" y="3226"/>
                </a:lnTo>
                <a:lnTo>
                  <a:pt x="2227" y="3233"/>
                </a:lnTo>
                <a:lnTo>
                  <a:pt x="2189" y="3236"/>
                </a:lnTo>
                <a:lnTo>
                  <a:pt x="1552" y="3236"/>
                </a:lnTo>
                <a:lnTo>
                  <a:pt x="1977" y="2809"/>
                </a:lnTo>
                <a:close/>
                <a:moveTo>
                  <a:pt x="1779" y="1882"/>
                </a:moveTo>
                <a:lnTo>
                  <a:pt x="1764" y="1927"/>
                </a:lnTo>
                <a:lnTo>
                  <a:pt x="1747" y="1967"/>
                </a:lnTo>
                <a:lnTo>
                  <a:pt x="1727" y="2004"/>
                </a:lnTo>
                <a:lnTo>
                  <a:pt x="1707" y="2038"/>
                </a:lnTo>
                <a:lnTo>
                  <a:pt x="1686" y="2069"/>
                </a:lnTo>
                <a:lnTo>
                  <a:pt x="1728" y="2048"/>
                </a:lnTo>
                <a:lnTo>
                  <a:pt x="1768" y="2022"/>
                </a:lnTo>
                <a:lnTo>
                  <a:pt x="1804" y="1992"/>
                </a:lnTo>
                <a:lnTo>
                  <a:pt x="1837" y="1959"/>
                </a:lnTo>
                <a:lnTo>
                  <a:pt x="1867" y="1922"/>
                </a:lnTo>
                <a:lnTo>
                  <a:pt x="1892" y="1882"/>
                </a:lnTo>
                <a:lnTo>
                  <a:pt x="1779" y="1882"/>
                </a:lnTo>
                <a:close/>
                <a:moveTo>
                  <a:pt x="1560" y="1882"/>
                </a:moveTo>
                <a:lnTo>
                  <a:pt x="1560" y="2086"/>
                </a:lnTo>
                <a:lnTo>
                  <a:pt x="1581" y="2063"/>
                </a:lnTo>
                <a:lnTo>
                  <a:pt x="1604" y="2036"/>
                </a:lnTo>
                <a:lnTo>
                  <a:pt x="1626" y="2003"/>
                </a:lnTo>
                <a:lnTo>
                  <a:pt x="1649" y="1968"/>
                </a:lnTo>
                <a:lnTo>
                  <a:pt x="1669" y="1928"/>
                </a:lnTo>
                <a:lnTo>
                  <a:pt x="1688" y="1882"/>
                </a:lnTo>
                <a:lnTo>
                  <a:pt x="1560" y="1882"/>
                </a:lnTo>
                <a:close/>
                <a:moveTo>
                  <a:pt x="1345" y="1882"/>
                </a:moveTo>
                <a:lnTo>
                  <a:pt x="1364" y="1927"/>
                </a:lnTo>
                <a:lnTo>
                  <a:pt x="1384" y="1967"/>
                </a:lnTo>
                <a:lnTo>
                  <a:pt x="1407" y="2003"/>
                </a:lnTo>
                <a:lnTo>
                  <a:pt x="1429" y="2035"/>
                </a:lnTo>
                <a:lnTo>
                  <a:pt x="1451" y="2062"/>
                </a:lnTo>
                <a:lnTo>
                  <a:pt x="1473" y="2085"/>
                </a:lnTo>
                <a:lnTo>
                  <a:pt x="1473" y="1882"/>
                </a:lnTo>
                <a:lnTo>
                  <a:pt x="1345" y="1882"/>
                </a:lnTo>
                <a:close/>
                <a:moveTo>
                  <a:pt x="1141" y="1882"/>
                </a:moveTo>
                <a:lnTo>
                  <a:pt x="1165" y="1922"/>
                </a:lnTo>
                <a:lnTo>
                  <a:pt x="1195" y="1959"/>
                </a:lnTo>
                <a:lnTo>
                  <a:pt x="1228" y="1992"/>
                </a:lnTo>
                <a:lnTo>
                  <a:pt x="1264" y="2022"/>
                </a:lnTo>
                <a:lnTo>
                  <a:pt x="1304" y="2048"/>
                </a:lnTo>
                <a:lnTo>
                  <a:pt x="1346" y="2069"/>
                </a:lnTo>
                <a:lnTo>
                  <a:pt x="1325" y="2038"/>
                </a:lnTo>
                <a:lnTo>
                  <a:pt x="1305" y="2004"/>
                </a:lnTo>
                <a:lnTo>
                  <a:pt x="1286" y="1967"/>
                </a:lnTo>
                <a:lnTo>
                  <a:pt x="1269" y="1927"/>
                </a:lnTo>
                <a:lnTo>
                  <a:pt x="1254" y="1882"/>
                </a:lnTo>
                <a:lnTo>
                  <a:pt x="1141" y="1882"/>
                </a:lnTo>
                <a:close/>
                <a:moveTo>
                  <a:pt x="1798" y="1552"/>
                </a:moveTo>
                <a:lnTo>
                  <a:pt x="1803" y="1591"/>
                </a:lnTo>
                <a:lnTo>
                  <a:pt x="1807" y="1631"/>
                </a:lnTo>
                <a:lnTo>
                  <a:pt x="1808" y="1675"/>
                </a:lnTo>
                <a:lnTo>
                  <a:pt x="1807" y="1717"/>
                </a:lnTo>
                <a:lnTo>
                  <a:pt x="1804" y="1758"/>
                </a:lnTo>
                <a:lnTo>
                  <a:pt x="1798" y="1796"/>
                </a:lnTo>
                <a:lnTo>
                  <a:pt x="1927" y="1796"/>
                </a:lnTo>
                <a:lnTo>
                  <a:pt x="1937" y="1757"/>
                </a:lnTo>
                <a:lnTo>
                  <a:pt x="1943" y="1716"/>
                </a:lnTo>
                <a:lnTo>
                  <a:pt x="1945" y="1675"/>
                </a:lnTo>
                <a:lnTo>
                  <a:pt x="1943" y="1632"/>
                </a:lnTo>
                <a:lnTo>
                  <a:pt x="1937" y="1592"/>
                </a:lnTo>
                <a:lnTo>
                  <a:pt x="1927" y="1552"/>
                </a:lnTo>
                <a:lnTo>
                  <a:pt x="1798" y="1552"/>
                </a:lnTo>
                <a:close/>
                <a:moveTo>
                  <a:pt x="1321" y="1552"/>
                </a:moveTo>
                <a:lnTo>
                  <a:pt x="1315" y="1591"/>
                </a:lnTo>
                <a:lnTo>
                  <a:pt x="1311" y="1631"/>
                </a:lnTo>
                <a:lnTo>
                  <a:pt x="1310" y="1675"/>
                </a:lnTo>
                <a:lnTo>
                  <a:pt x="1311" y="1717"/>
                </a:lnTo>
                <a:lnTo>
                  <a:pt x="1315" y="1758"/>
                </a:lnTo>
                <a:lnTo>
                  <a:pt x="1321" y="1796"/>
                </a:lnTo>
                <a:lnTo>
                  <a:pt x="1472" y="1796"/>
                </a:lnTo>
                <a:lnTo>
                  <a:pt x="1472" y="1552"/>
                </a:lnTo>
                <a:lnTo>
                  <a:pt x="1321" y="1552"/>
                </a:lnTo>
                <a:close/>
                <a:moveTo>
                  <a:pt x="1560" y="1551"/>
                </a:moveTo>
                <a:lnTo>
                  <a:pt x="1560" y="1796"/>
                </a:lnTo>
                <a:lnTo>
                  <a:pt x="1711" y="1796"/>
                </a:lnTo>
                <a:lnTo>
                  <a:pt x="1717" y="1758"/>
                </a:lnTo>
                <a:lnTo>
                  <a:pt x="1721" y="1716"/>
                </a:lnTo>
                <a:lnTo>
                  <a:pt x="1723" y="1674"/>
                </a:lnTo>
                <a:lnTo>
                  <a:pt x="1721" y="1630"/>
                </a:lnTo>
                <a:lnTo>
                  <a:pt x="1717" y="1590"/>
                </a:lnTo>
                <a:lnTo>
                  <a:pt x="1711" y="1551"/>
                </a:lnTo>
                <a:lnTo>
                  <a:pt x="1560" y="1551"/>
                </a:lnTo>
                <a:close/>
                <a:moveTo>
                  <a:pt x="1105" y="1551"/>
                </a:moveTo>
                <a:lnTo>
                  <a:pt x="1095" y="1591"/>
                </a:lnTo>
                <a:lnTo>
                  <a:pt x="1089" y="1631"/>
                </a:lnTo>
                <a:lnTo>
                  <a:pt x="1087" y="1674"/>
                </a:lnTo>
                <a:lnTo>
                  <a:pt x="1089" y="1715"/>
                </a:lnTo>
                <a:lnTo>
                  <a:pt x="1095" y="1757"/>
                </a:lnTo>
                <a:lnTo>
                  <a:pt x="1105" y="1796"/>
                </a:lnTo>
                <a:lnTo>
                  <a:pt x="1234" y="1796"/>
                </a:lnTo>
                <a:lnTo>
                  <a:pt x="1229" y="1757"/>
                </a:lnTo>
                <a:lnTo>
                  <a:pt x="1225" y="1716"/>
                </a:lnTo>
                <a:lnTo>
                  <a:pt x="1224" y="1674"/>
                </a:lnTo>
                <a:lnTo>
                  <a:pt x="1225" y="1631"/>
                </a:lnTo>
                <a:lnTo>
                  <a:pt x="1229" y="1590"/>
                </a:lnTo>
                <a:lnTo>
                  <a:pt x="1234" y="1551"/>
                </a:lnTo>
                <a:lnTo>
                  <a:pt x="1105" y="1551"/>
                </a:lnTo>
                <a:close/>
                <a:moveTo>
                  <a:pt x="2354" y="1516"/>
                </a:moveTo>
                <a:lnTo>
                  <a:pt x="2382" y="1519"/>
                </a:lnTo>
                <a:lnTo>
                  <a:pt x="2409" y="1526"/>
                </a:lnTo>
                <a:lnTo>
                  <a:pt x="2434" y="1538"/>
                </a:lnTo>
                <a:lnTo>
                  <a:pt x="2456" y="1553"/>
                </a:lnTo>
                <a:lnTo>
                  <a:pt x="2476" y="1572"/>
                </a:lnTo>
                <a:lnTo>
                  <a:pt x="2491" y="1595"/>
                </a:lnTo>
                <a:lnTo>
                  <a:pt x="2503" y="1620"/>
                </a:lnTo>
                <a:lnTo>
                  <a:pt x="2510" y="1646"/>
                </a:lnTo>
                <a:lnTo>
                  <a:pt x="2513" y="1676"/>
                </a:lnTo>
                <a:lnTo>
                  <a:pt x="2510" y="1704"/>
                </a:lnTo>
                <a:lnTo>
                  <a:pt x="2503" y="1731"/>
                </a:lnTo>
                <a:lnTo>
                  <a:pt x="2491" y="1757"/>
                </a:lnTo>
                <a:lnTo>
                  <a:pt x="2476" y="1779"/>
                </a:lnTo>
                <a:lnTo>
                  <a:pt x="2457" y="1798"/>
                </a:lnTo>
                <a:lnTo>
                  <a:pt x="2435" y="1813"/>
                </a:lnTo>
                <a:lnTo>
                  <a:pt x="2409" y="1825"/>
                </a:lnTo>
                <a:lnTo>
                  <a:pt x="2382" y="1832"/>
                </a:lnTo>
                <a:lnTo>
                  <a:pt x="2354" y="1835"/>
                </a:lnTo>
                <a:lnTo>
                  <a:pt x="2326" y="1832"/>
                </a:lnTo>
                <a:lnTo>
                  <a:pt x="2298" y="1825"/>
                </a:lnTo>
                <a:lnTo>
                  <a:pt x="2273" y="1813"/>
                </a:lnTo>
                <a:lnTo>
                  <a:pt x="2251" y="1798"/>
                </a:lnTo>
                <a:lnTo>
                  <a:pt x="2232" y="1779"/>
                </a:lnTo>
                <a:lnTo>
                  <a:pt x="2217" y="1757"/>
                </a:lnTo>
                <a:lnTo>
                  <a:pt x="2205" y="1731"/>
                </a:lnTo>
                <a:lnTo>
                  <a:pt x="2198" y="1704"/>
                </a:lnTo>
                <a:lnTo>
                  <a:pt x="2195" y="1676"/>
                </a:lnTo>
                <a:lnTo>
                  <a:pt x="2198" y="1646"/>
                </a:lnTo>
                <a:lnTo>
                  <a:pt x="2205" y="1620"/>
                </a:lnTo>
                <a:lnTo>
                  <a:pt x="2217" y="1595"/>
                </a:lnTo>
                <a:lnTo>
                  <a:pt x="2232" y="1572"/>
                </a:lnTo>
                <a:lnTo>
                  <a:pt x="2251" y="1553"/>
                </a:lnTo>
                <a:lnTo>
                  <a:pt x="2273" y="1538"/>
                </a:lnTo>
                <a:lnTo>
                  <a:pt x="2298" y="1526"/>
                </a:lnTo>
                <a:lnTo>
                  <a:pt x="2326" y="1519"/>
                </a:lnTo>
                <a:lnTo>
                  <a:pt x="2354" y="1516"/>
                </a:lnTo>
                <a:close/>
                <a:moveTo>
                  <a:pt x="678" y="1516"/>
                </a:moveTo>
                <a:lnTo>
                  <a:pt x="707" y="1519"/>
                </a:lnTo>
                <a:lnTo>
                  <a:pt x="735" y="1526"/>
                </a:lnTo>
                <a:lnTo>
                  <a:pt x="759" y="1538"/>
                </a:lnTo>
                <a:lnTo>
                  <a:pt x="781" y="1553"/>
                </a:lnTo>
                <a:lnTo>
                  <a:pt x="800" y="1572"/>
                </a:lnTo>
                <a:lnTo>
                  <a:pt x="816" y="1595"/>
                </a:lnTo>
                <a:lnTo>
                  <a:pt x="828" y="1620"/>
                </a:lnTo>
                <a:lnTo>
                  <a:pt x="835" y="1646"/>
                </a:lnTo>
                <a:lnTo>
                  <a:pt x="837" y="1676"/>
                </a:lnTo>
                <a:lnTo>
                  <a:pt x="835" y="1704"/>
                </a:lnTo>
                <a:lnTo>
                  <a:pt x="827" y="1731"/>
                </a:lnTo>
                <a:lnTo>
                  <a:pt x="816" y="1757"/>
                </a:lnTo>
                <a:lnTo>
                  <a:pt x="800" y="1779"/>
                </a:lnTo>
                <a:lnTo>
                  <a:pt x="781" y="1798"/>
                </a:lnTo>
                <a:lnTo>
                  <a:pt x="759" y="1813"/>
                </a:lnTo>
                <a:lnTo>
                  <a:pt x="735" y="1825"/>
                </a:lnTo>
                <a:lnTo>
                  <a:pt x="707" y="1832"/>
                </a:lnTo>
                <a:lnTo>
                  <a:pt x="678" y="1835"/>
                </a:lnTo>
                <a:lnTo>
                  <a:pt x="650" y="1832"/>
                </a:lnTo>
                <a:lnTo>
                  <a:pt x="623" y="1825"/>
                </a:lnTo>
                <a:lnTo>
                  <a:pt x="598" y="1813"/>
                </a:lnTo>
                <a:lnTo>
                  <a:pt x="576" y="1798"/>
                </a:lnTo>
                <a:lnTo>
                  <a:pt x="557" y="1779"/>
                </a:lnTo>
                <a:lnTo>
                  <a:pt x="541" y="1757"/>
                </a:lnTo>
                <a:lnTo>
                  <a:pt x="529" y="1731"/>
                </a:lnTo>
                <a:lnTo>
                  <a:pt x="522" y="1704"/>
                </a:lnTo>
                <a:lnTo>
                  <a:pt x="519" y="1676"/>
                </a:lnTo>
                <a:lnTo>
                  <a:pt x="522" y="1646"/>
                </a:lnTo>
                <a:lnTo>
                  <a:pt x="529" y="1620"/>
                </a:lnTo>
                <a:lnTo>
                  <a:pt x="541" y="1595"/>
                </a:lnTo>
                <a:lnTo>
                  <a:pt x="557" y="1572"/>
                </a:lnTo>
                <a:lnTo>
                  <a:pt x="576" y="1553"/>
                </a:lnTo>
                <a:lnTo>
                  <a:pt x="598" y="1538"/>
                </a:lnTo>
                <a:lnTo>
                  <a:pt x="623" y="1526"/>
                </a:lnTo>
                <a:lnTo>
                  <a:pt x="650" y="1519"/>
                </a:lnTo>
                <a:lnTo>
                  <a:pt x="678" y="1516"/>
                </a:lnTo>
                <a:close/>
                <a:moveTo>
                  <a:pt x="1686" y="1279"/>
                </a:moveTo>
                <a:lnTo>
                  <a:pt x="1707" y="1309"/>
                </a:lnTo>
                <a:lnTo>
                  <a:pt x="1727" y="1344"/>
                </a:lnTo>
                <a:lnTo>
                  <a:pt x="1747" y="1381"/>
                </a:lnTo>
                <a:lnTo>
                  <a:pt x="1764" y="1422"/>
                </a:lnTo>
                <a:lnTo>
                  <a:pt x="1779" y="1465"/>
                </a:lnTo>
                <a:lnTo>
                  <a:pt x="1892" y="1465"/>
                </a:lnTo>
                <a:lnTo>
                  <a:pt x="1867" y="1426"/>
                </a:lnTo>
                <a:lnTo>
                  <a:pt x="1837" y="1388"/>
                </a:lnTo>
                <a:lnTo>
                  <a:pt x="1804" y="1355"/>
                </a:lnTo>
                <a:lnTo>
                  <a:pt x="1768" y="1325"/>
                </a:lnTo>
                <a:lnTo>
                  <a:pt x="1728" y="1300"/>
                </a:lnTo>
                <a:lnTo>
                  <a:pt x="1686" y="1279"/>
                </a:lnTo>
                <a:close/>
                <a:moveTo>
                  <a:pt x="1346" y="1279"/>
                </a:moveTo>
                <a:lnTo>
                  <a:pt x="1304" y="1300"/>
                </a:lnTo>
                <a:lnTo>
                  <a:pt x="1264" y="1325"/>
                </a:lnTo>
                <a:lnTo>
                  <a:pt x="1228" y="1355"/>
                </a:lnTo>
                <a:lnTo>
                  <a:pt x="1195" y="1388"/>
                </a:lnTo>
                <a:lnTo>
                  <a:pt x="1165" y="1426"/>
                </a:lnTo>
                <a:lnTo>
                  <a:pt x="1141" y="1465"/>
                </a:lnTo>
                <a:lnTo>
                  <a:pt x="1254" y="1465"/>
                </a:lnTo>
                <a:lnTo>
                  <a:pt x="1269" y="1422"/>
                </a:lnTo>
                <a:lnTo>
                  <a:pt x="1286" y="1381"/>
                </a:lnTo>
                <a:lnTo>
                  <a:pt x="1305" y="1344"/>
                </a:lnTo>
                <a:lnTo>
                  <a:pt x="1325" y="1309"/>
                </a:lnTo>
                <a:lnTo>
                  <a:pt x="1346" y="1279"/>
                </a:lnTo>
                <a:close/>
                <a:moveTo>
                  <a:pt x="1560" y="1262"/>
                </a:moveTo>
                <a:lnTo>
                  <a:pt x="1560" y="1465"/>
                </a:lnTo>
                <a:lnTo>
                  <a:pt x="1687" y="1465"/>
                </a:lnTo>
                <a:lnTo>
                  <a:pt x="1669" y="1421"/>
                </a:lnTo>
                <a:lnTo>
                  <a:pt x="1648" y="1380"/>
                </a:lnTo>
                <a:lnTo>
                  <a:pt x="1626" y="1345"/>
                </a:lnTo>
                <a:lnTo>
                  <a:pt x="1603" y="1312"/>
                </a:lnTo>
                <a:lnTo>
                  <a:pt x="1581" y="1285"/>
                </a:lnTo>
                <a:lnTo>
                  <a:pt x="1560" y="1262"/>
                </a:lnTo>
                <a:close/>
                <a:moveTo>
                  <a:pt x="1473" y="1262"/>
                </a:moveTo>
                <a:lnTo>
                  <a:pt x="1451" y="1285"/>
                </a:lnTo>
                <a:lnTo>
                  <a:pt x="1429" y="1312"/>
                </a:lnTo>
                <a:lnTo>
                  <a:pt x="1406" y="1344"/>
                </a:lnTo>
                <a:lnTo>
                  <a:pt x="1383" y="1380"/>
                </a:lnTo>
                <a:lnTo>
                  <a:pt x="1363" y="1421"/>
                </a:lnTo>
                <a:lnTo>
                  <a:pt x="1345" y="1465"/>
                </a:lnTo>
                <a:lnTo>
                  <a:pt x="1473" y="1465"/>
                </a:lnTo>
                <a:lnTo>
                  <a:pt x="1473" y="1262"/>
                </a:lnTo>
                <a:close/>
                <a:moveTo>
                  <a:pt x="1515" y="1097"/>
                </a:moveTo>
                <a:lnTo>
                  <a:pt x="1575" y="1099"/>
                </a:lnTo>
                <a:lnTo>
                  <a:pt x="1632" y="1108"/>
                </a:lnTo>
                <a:lnTo>
                  <a:pt x="1687" y="1122"/>
                </a:lnTo>
                <a:lnTo>
                  <a:pt x="1739" y="1141"/>
                </a:lnTo>
                <a:lnTo>
                  <a:pt x="1790" y="1166"/>
                </a:lnTo>
                <a:lnTo>
                  <a:pt x="1837" y="1195"/>
                </a:lnTo>
                <a:lnTo>
                  <a:pt x="1882" y="1228"/>
                </a:lnTo>
                <a:lnTo>
                  <a:pt x="1923" y="1266"/>
                </a:lnTo>
                <a:lnTo>
                  <a:pt x="1960" y="1306"/>
                </a:lnTo>
                <a:lnTo>
                  <a:pt x="1993" y="1351"/>
                </a:lnTo>
                <a:lnTo>
                  <a:pt x="2022" y="1398"/>
                </a:lnTo>
                <a:lnTo>
                  <a:pt x="2046" y="1449"/>
                </a:lnTo>
                <a:lnTo>
                  <a:pt x="2065" y="1502"/>
                </a:lnTo>
                <a:lnTo>
                  <a:pt x="2080" y="1557"/>
                </a:lnTo>
                <a:lnTo>
                  <a:pt x="2089" y="1615"/>
                </a:lnTo>
                <a:lnTo>
                  <a:pt x="2092" y="1674"/>
                </a:lnTo>
                <a:lnTo>
                  <a:pt x="2089" y="1732"/>
                </a:lnTo>
                <a:lnTo>
                  <a:pt x="2080" y="1790"/>
                </a:lnTo>
                <a:lnTo>
                  <a:pt x="2065" y="1845"/>
                </a:lnTo>
                <a:lnTo>
                  <a:pt x="2046" y="1898"/>
                </a:lnTo>
                <a:lnTo>
                  <a:pt x="2022" y="1948"/>
                </a:lnTo>
                <a:lnTo>
                  <a:pt x="1993" y="1995"/>
                </a:lnTo>
                <a:lnTo>
                  <a:pt x="1960" y="2040"/>
                </a:lnTo>
                <a:lnTo>
                  <a:pt x="1923" y="2081"/>
                </a:lnTo>
                <a:lnTo>
                  <a:pt x="1882" y="2119"/>
                </a:lnTo>
                <a:lnTo>
                  <a:pt x="1837" y="2152"/>
                </a:lnTo>
                <a:lnTo>
                  <a:pt x="1790" y="2180"/>
                </a:lnTo>
                <a:lnTo>
                  <a:pt x="1739" y="2205"/>
                </a:lnTo>
                <a:lnTo>
                  <a:pt x="1687" y="2224"/>
                </a:lnTo>
                <a:lnTo>
                  <a:pt x="1632" y="2239"/>
                </a:lnTo>
                <a:lnTo>
                  <a:pt x="1575" y="2247"/>
                </a:lnTo>
                <a:lnTo>
                  <a:pt x="1515" y="2250"/>
                </a:lnTo>
                <a:lnTo>
                  <a:pt x="1457" y="2247"/>
                </a:lnTo>
                <a:lnTo>
                  <a:pt x="1400" y="2239"/>
                </a:lnTo>
                <a:lnTo>
                  <a:pt x="1345" y="2224"/>
                </a:lnTo>
                <a:lnTo>
                  <a:pt x="1293" y="2205"/>
                </a:lnTo>
                <a:lnTo>
                  <a:pt x="1242" y="2180"/>
                </a:lnTo>
                <a:lnTo>
                  <a:pt x="1195" y="2152"/>
                </a:lnTo>
                <a:lnTo>
                  <a:pt x="1150" y="2119"/>
                </a:lnTo>
                <a:lnTo>
                  <a:pt x="1110" y="2081"/>
                </a:lnTo>
                <a:lnTo>
                  <a:pt x="1073" y="2040"/>
                </a:lnTo>
                <a:lnTo>
                  <a:pt x="1039" y="1995"/>
                </a:lnTo>
                <a:lnTo>
                  <a:pt x="1010" y="1948"/>
                </a:lnTo>
                <a:lnTo>
                  <a:pt x="986" y="1898"/>
                </a:lnTo>
                <a:lnTo>
                  <a:pt x="967" y="1845"/>
                </a:lnTo>
                <a:lnTo>
                  <a:pt x="952" y="1790"/>
                </a:lnTo>
                <a:lnTo>
                  <a:pt x="943" y="1732"/>
                </a:lnTo>
                <a:lnTo>
                  <a:pt x="940" y="1674"/>
                </a:lnTo>
                <a:lnTo>
                  <a:pt x="943" y="1615"/>
                </a:lnTo>
                <a:lnTo>
                  <a:pt x="952" y="1557"/>
                </a:lnTo>
                <a:lnTo>
                  <a:pt x="967" y="1502"/>
                </a:lnTo>
                <a:lnTo>
                  <a:pt x="986" y="1449"/>
                </a:lnTo>
                <a:lnTo>
                  <a:pt x="1010" y="1398"/>
                </a:lnTo>
                <a:lnTo>
                  <a:pt x="1039" y="1351"/>
                </a:lnTo>
                <a:lnTo>
                  <a:pt x="1073" y="1306"/>
                </a:lnTo>
                <a:lnTo>
                  <a:pt x="1110" y="1266"/>
                </a:lnTo>
                <a:lnTo>
                  <a:pt x="1150" y="1228"/>
                </a:lnTo>
                <a:lnTo>
                  <a:pt x="1195" y="1195"/>
                </a:lnTo>
                <a:lnTo>
                  <a:pt x="1242" y="1166"/>
                </a:lnTo>
                <a:lnTo>
                  <a:pt x="1293" y="1141"/>
                </a:lnTo>
                <a:lnTo>
                  <a:pt x="1345" y="1122"/>
                </a:lnTo>
                <a:lnTo>
                  <a:pt x="1400" y="1108"/>
                </a:lnTo>
                <a:lnTo>
                  <a:pt x="1457" y="1099"/>
                </a:lnTo>
                <a:lnTo>
                  <a:pt x="1515" y="1097"/>
                </a:lnTo>
                <a:close/>
                <a:moveTo>
                  <a:pt x="533" y="957"/>
                </a:moveTo>
                <a:lnTo>
                  <a:pt x="536" y="981"/>
                </a:lnTo>
                <a:lnTo>
                  <a:pt x="538" y="1006"/>
                </a:lnTo>
                <a:lnTo>
                  <a:pt x="535" y="1045"/>
                </a:lnTo>
                <a:lnTo>
                  <a:pt x="526" y="1083"/>
                </a:lnTo>
                <a:lnTo>
                  <a:pt x="513" y="1118"/>
                </a:lnTo>
                <a:lnTo>
                  <a:pt x="494" y="1151"/>
                </a:lnTo>
                <a:lnTo>
                  <a:pt x="472" y="1181"/>
                </a:lnTo>
                <a:lnTo>
                  <a:pt x="446" y="1207"/>
                </a:lnTo>
                <a:lnTo>
                  <a:pt x="417" y="1229"/>
                </a:lnTo>
                <a:lnTo>
                  <a:pt x="383" y="1248"/>
                </a:lnTo>
                <a:lnTo>
                  <a:pt x="348" y="1261"/>
                </a:lnTo>
                <a:lnTo>
                  <a:pt x="311" y="1270"/>
                </a:lnTo>
                <a:lnTo>
                  <a:pt x="271" y="1273"/>
                </a:lnTo>
                <a:lnTo>
                  <a:pt x="248" y="1272"/>
                </a:lnTo>
                <a:lnTo>
                  <a:pt x="225" y="1269"/>
                </a:lnTo>
                <a:lnTo>
                  <a:pt x="225" y="2078"/>
                </a:lnTo>
                <a:lnTo>
                  <a:pt x="248" y="2075"/>
                </a:lnTo>
                <a:lnTo>
                  <a:pt x="271" y="2074"/>
                </a:lnTo>
                <a:lnTo>
                  <a:pt x="311" y="2077"/>
                </a:lnTo>
                <a:lnTo>
                  <a:pt x="348" y="2085"/>
                </a:lnTo>
                <a:lnTo>
                  <a:pt x="383" y="2100"/>
                </a:lnTo>
                <a:lnTo>
                  <a:pt x="417" y="2118"/>
                </a:lnTo>
                <a:lnTo>
                  <a:pt x="446" y="2140"/>
                </a:lnTo>
                <a:lnTo>
                  <a:pt x="472" y="2166"/>
                </a:lnTo>
                <a:lnTo>
                  <a:pt x="494" y="2196"/>
                </a:lnTo>
                <a:lnTo>
                  <a:pt x="513" y="2229"/>
                </a:lnTo>
                <a:lnTo>
                  <a:pt x="527" y="2264"/>
                </a:lnTo>
                <a:lnTo>
                  <a:pt x="535" y="2302"/>
                </a:lnTo>
                <a:lnTo>
                  <a:pt x="538" y="2341"/>
                </a:lnTo>
                <a:lnTo>
                  <a:pt x="537" y="2366"/>
                </a:lnTo>
                <a:lnTo>
                  <a:pt x="533" y="2390"/>
                </a:lnTo>
                <a:lnTo>
                  <a:pt x="2479" y="2390"/>
                </a:lnTo>
                <a:lnTo>
                  <a:pt x="2477" y="2357"/>
                </a:lnTo>
                <a:lnTo>
                  <a:pt x="2479" y="2317"/>
                </a:lnTo>
                <a:lnTo>
                  <a:pt x="2488" y="2280"/>
                </a:lnTo>
                <a:lnTo>
                  <a:pt x="2501" y="2244"/>
                </a:lnTo>
                <a:lnTo>
                  <a:pt x="2519" y="2211"/>
                </a:lnTo>
                <a:lnTo>
                  <a:pt x="2542" y="2181"/>
                </a:lnTo>
                <a:lnTo>
                  <a:pt x="2568" y="2155"/>
                </a:lnTo>
                <a:lnTo>
                  <a:pt x="2598" y="2133"/>
                </a:lnTo>
                <a:lnTo>
                  <a:pt x="2630" y="2115"/>
                </a:lnTo>
                <a:lnTo>
                  <a:pt x="2666" y="2102"/>
                </a:lnTo>
                <a:lnTo>
                  <a:pt x="2703" y="2093"/>
                </a:lnTo>
                <a:lnTo>
                  <a:pt x="2742" y="2090"/>
                </a:lnTo>
                <a:lnTo>
                  <a:pt x="2776" y="2092"/>
                </a:lnTo>
                <a:lnTo>
                  <a:pt x="2808" y="2099"/>
                </a:lnTo>
                <a:lnTo>
                  <a:pt x="2808" y="1281"/>
                </a:lnTo>
                <a:lnTo>
                  <a:pt x="2776" y="1287"/>
                </a:lnTo>
                <a:lnTo>
                  <a:pt x="2742" y="1289"/>
                </a:lnTo>
                <a:lnTo>
                  <a:pt x="2703" y="1286"/>
                </a:lnTo>
                <a:lnTo>
                  <a:pt x="2666" y="1277"/>
                </a:lnTo>
                <a:lnTo>
                  <a:pt x="2630" y="1264"/>
                </a:lnTo>
                <a:lnTo>
                  <a:pt x="2597" y="1246"/>
                </a:lnTo>
                <a:lnTo>
                  <a:pt x="2568" y="1223"/>
                </a:lnTo>
                <a:lnTo>
                  <a:pt x="2542" y="1197"/>
                </a:lnTo>
                <a:lnTo>
                  <a:pt x="2519" y="1168"/>
                </a:lnTo>
                <a:lnTo>
                  <a:pt x="2501" y="1134"/>
                </a:lnTo>
                <a:lnTo>
                  <a:pt x="2488" y="1099"/>
                </a:lnTo>
                <a:lnTo>
                  <a:pt x="2479" y="1061"/>
                </a:lnTo>
                <a:lnTo>
                  <a:pt x="2477" y="1022"/>
                </a:lnTo>
                <a:lnTo>
                  <a:pt x="2479" y="990"/>
                </a:lnTo>
                <a:lnTo>
                  <a:pt x="2485" y="957"/>
                </a:lnTo>
                <a:lnTo>
                  <a:pt x="533" y="957"/>
                </a:lnTo>
                <a:close/>
                <a:moveTo>
                  <a:pt x="263" y="732"/>
                </a:moveTo>
                <a:lnTo>
                  <a:pt x="2770" y="732"/>
                </a:lnTo>
                <a:lnTo>
                  <a:pt x="2809" y="735"/>
                </a:lnTo>
                <a:lnTo>
                  <a:pt x="2845" y="744"/>
                </a:lnTo>
                <a:lnTo>
                  <a:pt x="2881" y="757"/>
                </a:lnTo>
                <a:lnTo>
                  <a:pt x="2913" y="775"/>
                </a:lnTo>
                <a:lnTo>
                  <a:pt x="2942" y="796"/>
                </a:lnTo>
                <a:lnTo>
                  <a:pt x="2967" y="823"/>
                </a:lnTo>
                <a:lnTo>
                  <a:pt x="2990" y="852"/>
                </a:lnTo>
                <a:lnTo>
                  <a:pt x="3008" y="884"/>
                </a:lnTo>
                <a:lnTo>
                  <a:pt x="3021" y="920"/>
                </a:lnTo>
                <a:lnTo>
                  <a:pt x="3030" y="957"/>
                </a:lnTo>
                <a:lnTo>
                  <a:pt x="3032" y="996"/>
                </a:lnTo>
                <a:lnTo>
                  <a:pt x="3032" y="2351"/>
                </a:lnTo>
                <a:lnTo>
                  <a:pt x="3030" y="2391"/>
                </a:lnTo>
                <a:lnTo>
                  <a:pt x="3021" y="2427"/>
                </a:lnTo>
                <a:lnTo>
                  <a:pt x="3008" y="2463"/>
                </a:lnTo>
                <a:lnTo>
                  <a:pt x="2990" y="2495"/>
                </a:lnTo>
                <a:lnTo>
                  <a:pt x="2967" y="2524"/>
                </a:lnTo>
                <a:lnTo>
                  <a:pt x="2942" y="2551"/>
                </a:lnTo>
                <a:lnTo>
                  <a:pt x="2913" y="2573"/>
                </a:lnTo>
                <a:lnTo>
                  <a:pt x="2881" y="2591"/>
                </a:lnTo>
                <a:lnTo>
                  <a:pt x="2845" y="2604"/>
                </a:lnTo>
                <a:lnTo>
                  <a:pt x="2808" y="2613"/>
                </a:lnTo>
                <a:lnTo>
                  <a:pt x="2770" y="2616"/>
                </a:lnTo>
                <a:lnTo>
                  <a:pt x="263" y="2616"/>
                </a:lnTo>
                <a:lnTo>
                  <a:pt x="224" y="2613"/>
                </a:lnTo>
                <a:lnTo>
                  <a:pt x="187" y="2604"/>
                </a:lnTo>
                <a:lnTo>
                  <a:pt x="152" y="2591"/>
                </a:lnTo>
                <a:lnTo>
                  <a:pt x="120" y="2573"/>
                </a:lnTo>
                <a:lnTo>
                  <a:pt x="91" y="2551"/>
                </a:lnTo>
                <a:lnTo>
                  <a:pt x="65" y="2524"/>
                </a:lnTo>
                <a:lnTo>
                  <a:pt x="42" y="2495"/>
                </a:lnTo>
                <a:lnTo>
                  <a:pt x="24" y="2463"/>
                </a:lnTo>
                <a:lnTo>
                  <a:pt x="11" y="2427"/>
                </a:lnTo>
                <a:lnTo>
                  <a:pt x="3" y="2391"/>
                </a:lnTo>
                <a:lnTo>
                  <a:pt x="0" y="2351"/>
                </a:lnTo>
                <a:lnTo>
                  <a:pt x="0" y="996"/>
                </a:lnTo>
                <a:lnTo>
                  <a:pt x="3" y="957"/>
                </a:lnTo>
                <a:lnTo>
                  <a:pt x="11" y="920"/>
                </a:lnTo>
                <a:lnTo>
                  <a:pt x="24" y="884"/>
                </a:lnTo>
                <a:lnTo>
                  <a:pt x="42" y="852"/>
                </a:lnTo>
                <a:lnTo>
                  <a:pt x="65" y="823"/>
                </a:lnTo>
                <a:lnTo>
                  <a:pt x="91" y="796"/>
                </a:lnTo>
                <a:lnTo>
                  <a:pt x="120" y="775"/>
                </a:lnTo>
                <a:lnTo>
                  <a:pt x="152" y="757"/>
                </a:lnTo>
                <a:lnTo>
                  <a:pt x="187" y="744"/>
                </a:lnTo>
                <a:lnTo>
                  <a:pt x="224" y="735"/>
                </a:lnTo>
                <a:lnTo>
                  <a:pt x="263" y="732"/>
                </a:lnTo>
                <a:close/>
                <a:moveTo>
                  <a:pt x="828" y="105"/>
                </a:moveTo>
                <a:lnTo>
                  <a:pt x="1487" y="105"/>
                </a:lnTo>
                <a:lnTo>
                  <a:pt x="1057" y="537"/>
                </a:lnTo>
                <a:lnTo>
                  <a:pt x="565" y="537"/>
                </a:lnTo>
                <a:lnTo>
                  <a:pt x="565" y="369"/>
                </a:lnTo>
                <a:lnTo>
                  <a:pt x="568" y="330"/>
                </a:lnTo>
                <a:lnTo>
                  <a:pt x="576" y="293"/>
                </a:lnTo>
                <a:lnTo>
                  <a:pt x="589" y="258"/>
                </a:lnTo>
                <a:lnTo>
                  <a:pt x="607" y="226"/>
                </a:lnTo>
                <a:lnTo>
                  <a:pt x="630" y="196"/>
                </a:lnTo>
                <a:lnTo>
                  <a:pt x="656" y="170"/>
                </a:lnTo>
                <a:lnTo>
                  <a:pt x="685" y="148"/>
                </a:lnTo>
                <a:lnTo>
                  <a:pt x="717" y="130"/>
                </a:lnTo>
                <a:lnTo>
                  <a:pt x="753" y="116"/>
                </a:lnTo>
                <a:lnTo>
                  <a:pt x="789" y="108"/>
                </a:lnTo>
                <a:lnTo>
                  <a:pt x="828" y="105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4"/>
                </a:lnTo>
                <a:lnTo>
                  <a:pt x="2128" y="77"/>
                </a:lnTo>
                <a:lnTo>
                  <a:pt x="2588" y="537"/>
                </a:lnTo>
                <a:lnTo>
                  <a:pt x="1298" y="537"/>
                </a:lnTo>
                <a:lnTo>
                  <a:pt x="1757" y="77"/>
                </a:lnTo>
                <a:lnTo>
                  <a:pt x="1784" y="54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1" name="Freeform 231"/>
          <p:cNvSpPr>
            <a:spLocks noEditPoints="1"/>
          </p:cNvSpPr>
          <p:nvPr/>
        </p:nvSpPr>
        <p:spPr bwMode="auto">
          <a:xfrm>
            <a:off x="4395239" y="3478213"/>
            <a:ext cx="585788" cy="519113"/>
          </a:xfrm>
          <a:custGeom>
            <a:avLst/>
            <a:gdLst>
              <a:gd name="T0" fmla="*/ 3307 w 3317"/>
              <a:gd name="T1" fmla="*/ 2773 h 2943"/>
              <a:gd name="T2" fmla="*/ 3243 w 3317"/>
              <a:gd name="T3" fmla="*/ 2934 h 2943"/>
              <a:gd name="T4" fmla="*/ 26 w 3317"/>
              <a:gd name="T5" fmla="*/ 2890 h 2943"/>
              <a:gd name="T6" fmla="*/ 58 w 3317"/>
              <a:gd name="T7" fmla="*/ 2718 h 2943"/>
              <a:gd name="T8" fmla="*/ 3263 w 3317"/>
              <a:gd name="T9" fmla="*/ 2273 h 2943"/>
              <a:gd name="T10" fmla="*/ 3296 w 3317"/>
              <a:gd name="T11" fmla="*/ 2443 h 2943"/>
              <a:gd name="T12" fmla="*/ 80 w 3317"/>
              <a:gd name="T13" fmla="*/ 2487 h 2943"/>
              <a:gd name="T14" fmla="*/ 14 w 3317"/>
              <a:gd name="T15" fmla="*/ 2327 h 2943"/>
              <a:gd name="T16" fmla="*/ 2605 w 3317"/>
              <a:gd name="T17" fmla="*/ 857 h 2943"/>
              <a:gd name="T18" fmla="*/ 2749 w 3317"/>
              <a:gd name="T19" fmla="*/ 1029 h 2943"/>
              <a:gd name="T20" fmla="*/ 2606 w 3317"/>
              <a:gd name="T21" fmla="*/ 1200 h 2943"/>
              <a:gd name="T22" fmla="*/ 2411 w 3317"/>
              <a:gd name="T23" fmla="*/ 1089 h 2943"/>
              <a:gd name="T24" fmla="*/ 2487 w 3317"/>
              <a:gd name="T25" fmla="*/ 878 h 2943"/>
              <a:gd name="T26" fmla="*/ 855 w 3317"/>
              <a:gd name="T27" fmla="*/ 895 h 2943"/>
              <a:gd name="T28" fmla="*/ 894 w 3317"/>
              <a:gd name="T29" fmla="*/ 1116 h 2943"/>
              <a:gd name="T30" fmla="*/ 682 w 3317"/>
              <a:gd name="T31" fmla="*/ 1191 h 2943"/>
              <a:gd name="T32" fmla="*/ 572 w 3317"/>
              <a:gd name="T33" fmla="*/ 997 h 2943"/>
              <a:gd name="T34" fmla="*/ 743 w 3317"/>
              <a:gd name="T35" fmla="*/ 854 h 2943"/>
              <a:gd name="T36" fmla="*/ 1469 w 3317"/>
              <a:gd name="T37" fmla="*/ 765 h 2943"/>
              <a:gd name="T38" fmla="*/ 1296 w 3317"/>
              <a:gd name="T39" fmla="*/ 915 h 2943"/>
              <a:gd name="T40" fmla="*/ 1371 w 3317"/>
              <a:gd name="T41" fmla="*/ 1001 h 2943"/>
              <a:gd name="T42" fmla="*/ 1291 w 3317"/>
              <a:gd name="T43" fmla="*/ 1119 h 2943"/>
              <a:gd name="T44" fmla="*/ 1438 w 3317"/>
              <a:gd name="T45" fmla="*/ 1255 h 2943"/>
              <a:gd name="T46" fmla="*/ 1727 w 3317"/>
              <a:gd name="T47" fmla="*/ 1385 h 2943"/>
              <a:gd name="T48" fmla="*/ 1893 w 3317"/>
              <a:gd name="T49" fmla="*/ 1307 h 2943"/>
              <a:gd name="T50" fmla="*/ 1761 w 3317"/>
              <a:gd name="T51" fmla="*/ 1249 h 2943"/>
              <a:gd name="T52" fmla="*/ 1550 w 3317"/>
              <a:gd name="T53" fmla="*/ 1193 h 2943"/>
              <a:gd name="T54" fmla="*/ 1694 w 3317"/>
              <a:gd name="T55" fmla="*/ 1111 h 2943"/>
              <a:gd name="T56" fmla="*/ 1672 w 3317"/>
              <a:gd name="T57" fmla="*/ 1001 h 2943"/>
              <a:gd name="T58" fmla="*/ 1681 w 3317"/>
              <a:gd name="T59" fmla="*/ 910 h 2943"/>
              <a:gd name="T60" fmla="*/ 1611 w 3317"/>
              <a:gd name="T61" fmla="*/ 817 h 2943"/>
              <a:gd name="T62" fmla="*/ 1855 w 3317"/>
              <a:gd name="T63" fmla="*/ 825 h 2943"/>
              <a:gd name="T64" fmla="*/ 1875 w 3317"/>
              <a:gd name="T65" fmla="*/ 708 h 2943"/>
              <a:gd name="T66" fmla="*/ 1719 w 3317"/>
              <a:gd name="T67" fmla="*/ 401 h 2943"/>
              <a:gd name="T68" fmla="*/ 2122 w 3317"/>
              <a:gd name="T69" fmla="*/ 604 h 2943"/>
              <a:gd name="T70" fmla="*/ 2286 w 3317"/>
              <a:gd name="T71" fmla="*/ 1029 h 2943"/>
              <a:gd name="T72" fmla="*/ 2122 w 3317"/>
              <a:gd name="T73" fmla="*/ 1453 h 2943"/>
              <a:gd name="T74" fmla="*/ 1719 w 3317"/>
              <a:gd name="T75" fmla="*/ 1656 h 2943"/>
              <a:gd name="T76" fmla="*/ 1278 w 3317"/>
              <a:gd name="T77" fmla="*/ 1531 h 2943"/>
              <a:gd name="T78" fmla="*/ 1043 w 3317"/>
              <a:gd name="T79" fmla="*/ 1148 h 2943"/>
              <a:gd name="T80" fmla="*/ 1126 w 3317"/>
              <a:gd name="T81" fmla="*/ 694 h 2943"/>
              <a:gd name="T82" fmla="*/ 1482 w 3317"/>
              <a:gd name="T83" fmla="*/ 423 h 2943"/>
              <a:gd name="T84" fmla="*/ 576 w 3317"/>
              <a:gd name="T85" fmla="*/ 384 h 2943"/>
              <a:gd name="T86" fmla="*/ 340 w 3317"/>
              <a:gd name="T87" fmla="*/ 588 h 2943"/>
              <a:gd name="T88" fmla="*/ 380 w 3317"/>
              <a:gd name="T89" fmla="*/ 1478 h 2943"/>
              <a:gd name="T90" fmla="*/ 585 w 3317"/>
              <a:gd name="T91" fmla="*/ 1713 h 2943"/>
              <a:gd name="T92" fmla="*/ 2721 w 3317"/>
              <a:gd name="T93" fmla="*/ 1690 h 2943"/>
              <a:gd name="T94" fmla="*/ 2957 w 3317"/>
              <a:gd name="T95" fmla="*/ 1487 h 2943"/>
              <a:gd name="T96" fmla="*/ 2915 w 3317"/>
              <a:gd name="T97" fmla="*/ 596 h 2943"/>
              <a:gd name="T98" fmla="*/ 2712 w 3317"/>
              <a:gd name="T99" fmla="*/ 360 h 2943"/>
              <a:gd name="T100" fmla="*/ 3112 w 3317"/>
              <a:gd name="T101" fmla="*/ 12 h 2943"/>
              <a:gd name="T102" fmla="*/ 3314 w 3317"/>
              <a:gd name="T103" fmla="*/ 246 h 2943"/>
              <a:gd name="T104" fmla="*/ 3218 w 3317"/>
              <a:gd name="T105" fmla="*/ 1986 h 2943"/>
              <a:gd name="T106" fmla="*/ 204 w 3317"/>
              <a:gd name="T107" fmla="*/ 2045 h 2943"/>
              <a:gd name="T108" fmla="*/ 3 w 3317"/>
              <a:gd name="T109" fmla="*/ 1811 h 2943"/>
              <a:gd name="T110" fmla="*/ 99 w 3317"/>
              <a:gd name="T111" fmla="*/ 71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17" h="2943">
                <a:moveTo>
                  <a:pt x="128" y="2698"/>
                </a:moveTo>
                <a:lnTo>
                  <a:pt x="3194" y="2698"/>
                </a:lnTo>
                <a:lnTo>
                  <a:pt x="3219" y="2700"/>
                </a:lnTo>
                <a:lnTo>
                  <a:pt x="3243" y="2707"/>
                </a:lnTo>
                <a:lnTo>
                  <a:pt x="3263" y="2718"/>
                </a:lnTo>
                <a:lnTo>
                  <a:pt x="3281" y="2733"/>
                </a:lnTo>
                <a:lnTo>
                  <a:pt x="3296" y="2751"/>
                </a:lnTo>
                <a:lnTo>
                  <a:pt x="3307" y="2773"/>
                </a:lnTo>
                <a:lnTo>
                  <a:pt x="3314" y="2796"/>
                </a:lnTo>
                <a:lnTo>
                  <a:pt x="3317" y="2820"/>
                </a:lnTo>
                <a:lnTo>
                  <a:pt x="3314" y="2845"/>
                </a:lnTo>
                <a:lnTo>
                  <a:pt x="3307" y="2868"/>
                </a:lnTo>
                <a:lnTo>
                  <a:pt x="3296" y="2890"/>
                </a:lnTo>
                <a:lnTo>
                  <a:pt x="3281" y="2908"/>
                </a:lnTo>
                <a:lnTo>
                  <a:pt x="3263" y="2923"/>
                </a:lnTo>
                <a:lnTo>
                  <a:pt x="3243" y="2934"/>
                </a:lnTo>
                <a:lnTo>
                  <a:pt x="3219" y="2941"/>
                </a:lnTo>
                <a:lnTo>
                  <a:pt x="3194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8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8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194" y="2252"/>
                </a:lnTo>
                <a:lnTo>
                  <a:pt x="3219" y="2255"/>
                </a:lnTo>
                <a:lnTo>
                  <a:pt x="3243" y="2262"/>
                </a:lnTo>
                <a:lnTo>
                  <a:pt x="3263" y="2273"/>
                </a:lnTo>
                <a:lnTo>
                  <a:pt x="3281" y="2288"/>
                </a:lnTo>
                <a:lnTo>
                  <a:pt x="3296" y="2306"/>
                </a:lnTo>
                <a:lnTo>
                  <a:pt x="3307" y="2327"/>
                </a:lnTo>
                <a:lnTo>
                  <a:pt x="3314" y="2349"/>
                </a:lnTo>
                <a:lnTo>
                  <a:pt x="3317" y="2375"/>
                </a:lnTo>
                <a:lnTo>
                  <a:pt x="3314" y="2400"/>
                </a:lnTo>
                <a:lnTo>
                  <a:pt x="3307" y="2422"/>
                </a:lnTo>
                <a:lnTo>
                  <a:pt x="3296" y="2443"/>
                </a:lnTo>
                <a:lnTo>
                  <a:pt x="3281" y="2461"/>
                </a:lnTo>
                <a:lnTo>
                  <a:pt x="3263" y="2476"/>
                </a:lnTo>
                <a:lnTo>
                  <a:pt x="3243" y="2487"/>
                </a:lnTo>
                <a:lnTo>
                  <a:pt x="3219" y="2494"/>
                </a:lnTo>
                <a:lnTo>
                  <a:pt x="3194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8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8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75" y="854"/>
                </a:moveTo>
                <a:lnTo>
                  <a:pt x="2605" y="857"/>
                </a:lnTo>
                <a:lnTo>
                  <a:pt x="2636" y="865"/>
                </a:lnTo>
                <a:lnTo>
                  <a:pt x="2663" y="878"/>
                </a:lnTo>
                <a:lnTo>
                  <a:pt x="2687" y="895"/>
                </a:lnTo>
                <a:lnTo>
                  <a:pt x="2708" y="916"/>
                </a:lnTo>
                <a:lnTo>
                  <a:pt x="2725" y="940"/>
                </a:lnTo>
                <a:lnTo>
                  <a:pt x="2738" y="968"/>
                </a:lnTo>
                <a:lnTo>
                  <a:pt x="2746" y="997"/>
                </a:lnTo>
                <a:lnTo>
                  <a:pt x="2749" y="1029"/>
                </a:lnTo>
                <a:lnTo>
                  <a:pt x="2746" y="1060"/>
                </a:lnTo>
                <a:lnTo>
                  <a:pt x="2738" y="1089"/>
                </a:lnTo>
                <a:lnTo>
                  <a:pt x="2725" y="1117"/>
                </a:lnTo>
                <a:lnTo>
                  <a:pt x="2708" y="1141"/>
                </a:lnTo>
                <a:lnTo>
                  <a:pt x="2687" y="1162"/>
                </a:lnTo>
                <a:lnTo>
                  <a:pt x="2663" y="1179"/>
                </a:lnTo>
                <a:lnTo>
                  <a:pt x="2636" y="1192"/>
                </a:lnTo>
                <a:lnTo>
                  <a:pt x="2606" y="1200"/>
                </a:lnTo>
                <a:lnTo>
                  <a:pt x="2575" y="1203"/>
                </a:lnTo>
                <a:lnTo>
                  <a:pt x="2543" y="1200"/>
                </a:lnTo>
                <a:lnTo>
                  <a:pt x="2514" y="1192"/>
                </a:lnTo>
                <a:lnTo>
                  <a:pt x="2487" y="1179"/>
                </a:lnTo>
                <a:lnTo>
                  <a:pt x="2463" y="1162"/>
                </a:lnTo>
                <a:lnTo>
                  <a:pt x="2441" y="1141"/>
                </a:lnTo>
                <a:lnTo>
                  <a:pt x="2424" y="1117"/>
                </a:lnTo>
                <a:lnTo>
                  <a:pt x="2411" y="1089"/>
                </a:lnTo>
                <a:lnTo>
                  <a:pt x="2403" y="1060"/>
                </a:lnTo>
                <a:lnTo>
                  <a:pt x="2400" y="1029"/>
                </a:lnTo>
                <a:lnTo>
                  <a:pt x="2403" y="997"/>
                </a:lnTo>
                <a:lnTo>
                  <a:pt x="2411" y="968"/>
                </a:lnTo>
                <a:lnTo>
                  <a:pt x="2424" y="940"/>
                </a:lnTo>
                <a:lnTo>
                  <a:pt x="2441" y="916"/>
                </a:lnTo>
                <a:lnTo>
                  <a:pt x="2463" y="895"/>
                </a:lnTo>
                <a:lnTo>
                  <a:pt x="2487" y="878"/>
                </a:lnTo>
                <a:lnTo>
                  <a:pt x="2514" y="865"/>
                </a:lnTo>
                <a:lnTo>
                  <a:pt x="2543" y="857"/>
                </a:lnTo>
                <a:lnTo>
                  <a:pt x="2575" y="854"/>
                </a:lnTo>
                <a:close/>
                <a:moveTo>
                  <a:pt x="743" y="854"/>
                </a:moveTo>
                <a:lnTo>
                  <a:pt x="774" y="857"/>
                </a:lnTo>
                <a:lnTo>
                  <a:pt x="804" y="865"/>
                </a:lnTo>
                <a:lnTo>
                  <a:pt x="830" y="878"/>
                </a:lnTo>
                <a:lnTo>
                  <a:pt x="855" y="895"/>
                </a:lnTo>
                <a:lnTo>
                  <a:pt x="876" y="916"/>
                </a:lnTo>
                <a:lnTo>
                  <a:pt x="894" y="940"/>
                </a:lnTo>
                <a:lnTo>
                  <a:pt x="906" y="968"/>
                </a:lnTo>
                <a:lnTo>
                  <a:pt x="914" y="997"/>
                </a:lnTo>
                <a:lnTo>
                  <a:pt x="917" y="1028"/>
                </a:lnTo>
                <a:lnTo>
                  <a:pt x="914" y="1059"/>
                </a:lnTo>
                <a:lnTo>
                  <a:pt x="906" y="1088"/>
                </a:lnTo>
                <a:lnTo>
                  <a:pt x="894" y="1116"/>
                </a:lnTo>
                <a:lnTo>
                  <a:pt x="876" y="1140"/>
                </a:lnTo>
                <a:lnTo>
                  <a:pt x="855" y="1161"/>
                </a:lnTo>
                <a:lnTo>
                  <a:pt x="830" y="1178"/>
                </a:lnTo>
                <a:lnTo>
                  <a:pt x="804" y="1191"/>
                </a:lnTo>
                <a:lnTo>
                  <a:pt x="774" y="1199"/>
                </a:lnTo>
                <a:lnTo>
                  <a:pt x="743" y="1202"/>
                </a:lnTo>
                <a:lnTo>
                  <a:pt x="711" y="1199"/>
                </a:lnTo>
                <a:lnTo>
                  <a:pt x="682" y="1191"/>
                </a:lnTo>
                <a:lnTo>
                  <a:pt x="655" y="1178"/>
                </a:lnTo>
                <a:lnTo>
                  <a:pt x="631" y="1161"/>
                </a:lnTo>
                <a:lnTo>
                  <a:pt x="610" y="1140"/>
                </a:lnTo>
                <a:lnTo>
                  <a:pt x="593" y="1116"/>
                </a:lnTo>
                <a:lnTo>
                  <a:pt x="580" y="1088"/>
                </a:lnTo>
                <a:lnTo>
                  <a:pt x="572" y="1059"/>
                </a:lnTo>
                <a:lnTo>
                  <a:pt x="569" y="1028"/>
                </a:lnTo>
                <a:lnTo>
                  <a:pt x="572" y="997"/>
                </a:lnTo>
                <a:lnTo>
                  <a:pt x="580" y="967"/>
                </a:lnTo>
                <a:lnTo>
                  <a:pt x="593" y="939"/>
                </a:lnTo>
                <a:lnTo>
                  <a:pt x="610" y="915"/>
                </a:lnTo>
                <a:lnTo>
                  <a:pt x="631" y="894"/>
                </a:lnTo>
                <a:lnTo>
                  <a:pt x="655" y="877"/>
                </a:lnTo>
                <a:lnTo>
                  <a:pt x="682" y="865"/>
                </a:lnTo>
                <a:lnTo>
                  <a:pt x="711" y="857"/>
                </a:lnTo>
                <a:lnTo>
                  <a:pt x="743" y="854"/>
                </a:lnTo>
                <a:close/>
                <a:moveTo>
                  <a:pt x="1691" y="673"/>
                </a:moveTo>
                <a:lnTo>
                  <a:pt x="1645" y="677"/>
                </a:lnTo>
                <a:lnTo>
                  <a:pt x="1614" y="684"/>
                </a:lnTo>
                <a:lnTo>
                  <a:pt x="1583" y="693"/>
                </a:lnTo>
                <a:lnTo>
                  <a:pt x="1554" y="704"/>
                </a:lnTo>
                <a:lnTo>
                  <a:pt x="1527" y="720"/>
                </a:lnTo>
                <a:lnTo>
                  <a:pt x="1499" y="738"/>
                </a:lnTo>
                <a:lnTo>
                  <a:pt x="1469" y="765"/>
                </a:lnTo>
                <a:lnTo>
                  <a:pt x="1444" y="795"/>
                </a:lnTo>
                <a:lnTo>
                  <a:pt x="1422" y="827"/>
                </a:lnTo>
                <a:lnTo>
                  <a:pt x="1404" y="863"/>
                </a:lnTo>
                <a:lnTo>
                  <a:pt x="1390" y="901"/>
                </a:lnTo>
                <a:lnTo>
                  <a:pt x="1388" y="908"/>
                </a:lnTo>
                <a:lnTo>
                  <a:pt x="1311" y="908"/>
                </a:lnTo>
                <a:lnTo>
                  <a:pt x="1303" y="910"/>
                </a:lnTo>
                <a:lnTo>
                  <a:pt x="1296" y="915"/>
                </a:lnTo>
                <a:lnTo>
                  <a:pt x="1291" y="921"/>
                </a:lnTo>
                <a:lnTo>
                  <a:pt x="1290" y="930"/>
                </a:lnTo>
                <a:lnTo>
                  <a:pt x="1290" y="979"/>
                </a:lnTo>
                <a:lnTo>
                  <a:pt x="1291" y="988"/>
                </a:lnTo>
                <a:lnTo>
                  <a:pt x="1296" y="995"/>
                </a:lnTo>
                <a:lnTo>
                  <a:pt x="1303" y="999"/>
                </a:lnTo>
                <a:lnTo>
                  <a:pt x="1311" y="1001"/>
                </a:lnTo>
                <a:lnTo>
                  <a:pt x="1371" y="1001"/>
                </a:lnTo>
                <a:lnTo>
                  <a:pt x="1371" y="1040"/>
                </a:lnTo>
                <a:lnTo>
                  <a:pt x="1311" y="1040"/>
                </a:lnTo>
                <a:lnTo>
                  <a:pt x="1303" y="1042"/>
                </a:lnTo>
                <a:lnTo>
                  <a:pt x="1296" y="1046"/>
                </a:lnTo>
                <a:lnTo>
                  <a:pt x="1291" y="1053"/>
                </a:lnTo>
                <a:lnTo>
                  <a:pt x="1290" y="1062"/>
                </a:lnTo>
                <a:lnTo>
                  <a:pt x="1290" y="1111"/>
                </a:lnTo>
                <a:lnTo>
                  <a:pt x="1291" y="1119"/>
                </a:lnTo>
                <a:lnTo>
                  <a:pt x="1296" y="1126"/>
                </a:lnTo>
                <a:lnTo>
                  <a:pt x="1303" y="1131"/>
                </a:lnTo>
                <a:lnTo>
                  <a:pt x="1311" y="1133"/>
                </a:lnTo>
                <a:lnTo>
                  <a:pt x="1384" y="1133"/>
                </a:lnTo>
                <a:lnTo>
                  <a:pt x="1391" y="1159"/>
                </a:lnTo>
                <a:lnTo>
                  <a:pt x="1400" y="1185"/>
                </a:lnTo>
                <a:lnTo>
                  <a:pt x="1417" y="1222"/>
                </a:lnTo>
                <a:lnTo>
                  <a:pt x="1438" y="1255"/>
                </a:lnTo>
                <a:lnTo>
                  <a:pt x="1461" y="1284"/>
                </a:lnTo>
                <a:lnTo>
                  <a:pt x="1488" y="1310"/>
                </a:lnTo>
                <a:lnTo>
                  <a:pt x="1519" y="1333"/>
                </a:lnTo>
                <a:lnTo>
                  <a:pt x="1552" y="1352"/>
                </a:lnTo>
                <a:lnTo>
                  <a:pt x="1589" y="1367"/>
                </a:lnTo>
                <a:lnTo>
                  <a:pt x="1635" y="1379"/>
                </a:lnTo>
                <a:lnTo>
                  <a:pt x="1681" y="1384"/>
                </a:lnTo>
                <a:lnTo>
                  <a:pt x="1727" y="1385"/>
                </a:lnTo>
                <a:lnTo>
                  <a:pt x="1772" y="1380"/>
                </a:lnTo>
                <a:lnTo>
                  <a:pt x="1818" y="1370"/>
                </a:lnTo>
                <a:lnTo>
                  <a:pt x="1848" y="1360"/>
                </a:lnTo>
                <a:lnTo>
                  <a:pt x="1877" y="1349"/>
                </a:lnTo>
                <a:lnTo>
                  <a:pt x="1888" y="1340"/>
                </a:lnTo>
                <a:lnTo>
                  <a:pt x="1895" y="1331"/>
                </a:lnTo>
                <a:lnTo>
                  <a:pt x="1896" y="1320"/>
                </a:lnTo>
                <a:lnTo>
                  <a:pt x="1893" y="1307"/>
                </a:lnTo>
                <a:lnTo>
                  <a:pt x="1881" y="1278"/>
                </a:lnTo>
                <a:lnTo>
                  <a:pt x="1868" y="1249"/>
                </a:lnTo>
                <a:lnTo>
                  <a:pt x="1862" y="1239"/>
                </a:lnTo>
                <a:lnTo>
                  <a:pt x="1854" y="1233"/>
                </a:lnTo>
                <a:lnTo>
                  <a:pt x="1844" y="1230"/>
                </a:lnTo>
                <a:lnTo>
                  <a:pt x="1832" y="1232"/>
                </a:lnTo>
                <a:lnTo>
                  <a:pt x="1796" y="1241"/>
                </a:lnTo>
                <a:lnTo>
                  <a:pt x="1761" y="1249"/>
                </a:lnTo>
                <a:lnTo>
                  <a:pt x="1726" y="1255"/>
                </a:lnTo>
                <a:lnTo>
                  <a:pt x="1692" y="1256"/>
                </a:lnTo>
                <a:lnTo>
                  <a:pt x="1657" y="1253"/>
                </a:lnTo>
                <a:lnTo>
                  <a:pt x="1624" y="1245"/>
                </a:lnTo>
                <a:lnTo>
                  <a:pt x="1601" y="1236"/>
                </a:lnTo>
                <a:lnTo>
                  <a:pt x="1581" y="1225"/>
                </a:lnTo>
                <a:lnTo>
                  <a:pt x="1564" y="1210"/>
                </a:lnTo>
                <a:lnTo>
                  <a:pt x="1550" y="1193"/>
                </a:lnTo>
                <a:lnTo>
                  <a:pt x="1538" y="1175"/>
                </a:lnTo>
                <a:lnTo>
                  <a:pt x="1527" y="1155"/>
                </a:lnTo>
                <a:lnTo>
                  <a:pt x="1519" y="1133"/>
                </a:lnTo>
                <a:lnTo>
                  <a:pt x="1672" y="1133"/>
                </a:lnTo>
                <a:lnTo>
                  <a:pt x="1681" y="1131"/>
                </a:lnTo>
                <a:lnTo>
                  <a:pt x="1688" y="1126"/>
                </a:lnTo>
                <a:lnTo>
                  <a:pt x="1692" y="1119"/>
                </a:lnTo>
                <a:lnTo>
                  <a:pt x="1694" y="1111"/>
                </a:lnTo>
                <a:lnTo>
                  <a:pt x="1694" y="1062"/>
                </a:lnTo>
                <a:lnTo>
                  <a:pt x="1692" y="1053"/>
                </a:lnTo>
                <a:lnTo>
                  <a:pt x="1688" y="1046"/>
                </a:lnTo>
                <a:lnTo>
                  <a:pt x="1681" y="1042"/>
                </a:lnTo>
                <a:lnTo>
                  <a:pt x="1672" y="1040"/>
                </a:lnTo>
                <a:lnTo>
                  <a:pt x="1504" y="1040"/>
                </a:lnTo>
                <a:lnTo>
                  <a:pt x="1504" y="1001"/>
                </a:lnTo>
                <a:lnTo>
                  <a:pt x="1672" y="1001"/>
                </a:lnTo>
                <a:lnTo>
                  <a:pt x="1681" y="999"/>
                </a:lnTo>
                <a:lnTo>
                  <a:pt x="1688" y="995"/>
                </a:lnTo>
                <a:lnTo>
                  <a:pt x="1692" y="988"/>
                </a:lnTo>
                <a:lnTo>
                  <a:pt x="1694" y="979"/>
                </a:lnTo>
                <a:lnTo>
                  <a:pt x="1694" y="930"/>
                </a:lnTo>
                <a:lnTo>
                  <a:pt x="1692" y="921"/>
                </a:lnTo>
                <a:lnTo>
                  <a:pt x="1688" y="915"/>
                </a:lnTo>
                <a:lnTo>
                  <a:pt x="1681" y="910"/>
                </a:lnTo>
                <a:lnTo>
                  <a:pt x="1672" y="908"/>
                </a:lnTo>
                <a:lnTo>
                  <a:pt x="1525" y="908"/>
                </a:lnTo>
                <a:lnTo>
                  <a:pt x="1525" y="907"/>
                </a:lnTo>
                <a:lnTo>
                  <a:pt x="1537" y="884"/>
                </a:lnTo>
                <a:lnTo>
                  <a:pt x="1551" y="863"/>
                </a:lnTo>
                <a:lnTo>
                  <a:pt x="1567" y="845"/>
                </a:lnTo>
                <a:lnTo>
                  <a:pt x="1587" y="829"/>
                </a:lnTo>
                <a:lnTo>
                  <a:pt x="1611" y="817"/>
                </a:lnTo>
                <a:lnTo>
                  <a:pt x="1648" y="806"/>
                </a:lnTo>
                <a:lnTo>
                  <a:pt x="1686" y="802"/>
                </a:lnTo>
                <a:lnTo>
                  <a:pt x="1724" y="803"/>
                </a:lnTo>
                <a:lnTo>
                  <a:pt x="1761" y="808"/>
                </a:lnTo>
                <a:lnTo>
                  <a:pt x="1797" y="817"/>
                </a:lnTo>
                <a:lnTo>
                  <a:pt x="1834" y="826"/>
                </a:lnTo>
                <a:lnTo>
                  <a:pt x="1846" y="827"/>
                </a:lnTo>
                <a:lnTo>
                  <a:pt x="1855" y="825"/>
                </a:lnTo>
                <a:lnTo>
                  <a:pt x="1863" y="818"/>
                </a:lnTo>
                <a:lnTo>
                  <a:pt x="1869" y="808"/>
                </a:lnTo>
                <a:lnTo>
                  <a:pt x="1893" y="751"/>
                </a:lnTo>
                <a:lnTo>
                  <a:pt x="1896" y="738"/>
                </a:lnTo>
                <a:lnTo>
                  <a:pt x="1895" y="728"/>
                </a:lnTo>
                <a:lnTo>
                  <a:pt x="1890" y="718"/>
                </a:lnTo>
                <a:lnTo>
                  <a:pt x="1879" y="710"/>
                </a:lnTo>
                <a:lnTo>
                  <a:pt x="1875" y="708"/>
                </a:lnTo>
                <a:lnTo>
                  <a:pt x="1870" y="704"/>
                </a:lnTo>
                <a:lnTo>
                  <a:pt x="1865" y="703"/>
                </a:lnTo>
                <a:lnTo>
                  <a:pt x="1823" y="689"/>
                </a:lnTo>
                <a:lnTo>
                  <a:pt x="1779" y="679"/>
                </a:lnTo>
                <a:lnTo>
                  <a:pt x="1735" y="673"/>
                </a:lnTo>
                <a:lnTo>
                  <a:pt x="1691" y="673"/>
                </a:lnTo>
                <a:close/>
                <a:moveTo>
                  <a:pt x="1658" y="398"/>
                </a:moveTo>
                <a:lnTo>
                  <a:pt x="1719" y="401"/>
                </a:lnTo>
                <a:lnTo>
                  <a:pt x="1778" y="409"/>
                </a:lnTo>
                <a:lnTo>
                  <a:pt x="1835" y="423"/>
                </a:lnTo>
                <a:lnTo>
                  <a:pt x="1890" y="442"/>
                </a:lnTo>
                <a:lnTo>
                  <a:pt x="1942" y="466"/>
                </a:lnTo>
                <a:lnTo>
                  <a:pt x="1992" y="494"/>
                </a:lnTo>
                <a:lnTo>
                  <a:pt x="2039" y="526"/>
                </a:lnTo>
                <a:lnTo>
                  <a:pt x="2082" y="563"/>
                </a:lnTo>
                <a:lnTo>
                  <a:pt x="2122" y="604"/>
                </a:lnTo>
                <a:lnTo>
                  <a:pt x="2159" y="647"/>
                </a:lnTo>
                <a:lnTo>
                  <a:pt x="2191" y="694"/>
                </a:lnTo>
                <a:lnTo>
                  <a:pt x="2219" y="744"/>
                </a:lnTo>
                <a:lnTo>
                  <a:pt x="2242" y="796"/>
                </a:lnTo>
                <a:lnTo>
                  <a:pt x="2261" y="852"/>
                </a:lnTo>
                <a:lnTo>
                  <a:pt x="2274" y="909"/>
                </a:lnTo>
                <a:lnTo>
                  <a:pt x="2283" y="968"/>
                </a:lnTo>
                <a:lnTo>
                  <a:pt x="2286" y="1029"/>
                </a:lnTo>
                <a:lnTo>
                  <a:pt x="2283" y="1089"/>
                </a:lnTo>
                <a:lnTo>
                  <a:pt x="2274" y="1148"/>
                </a:lnTo>
                <a:lnTo>
                  <a:pt x="2261" y="1205"/>
                </a:lnTo>
                <a:lnTo>
                  <a:pt x="2242" y="1261"/>
                </a:lnTo>
                <a:lnTo>
                  <a:pt x="2219" y="1313"/>
                </a:lnTo>
                <a:lnTo>
                  <a:pt x="2191" y="1363"/>
                </a:lnTo>
                <a:lnTo>
                  <a:pt x="2159" y="1410"/>
                </a:lnTo>
                <a:lnTo>
                  <a:pt x="2122" y="1453"/>
                </a:lnTo>
                <a:lnTo>
                  <a:pt x="2082" y="1494"/>
                </a:lnTo>
                <a:lnTo>
                  <a:pt x="2039" y="1531"/>
                </a:lnTo>
                <a:lnTo>
                  <a:pt x="1992" y="1563"/>
                </a:lnTo>
                <a:lnTo>
                  <a:pt x="1942" y="1591"/>
                </a:lnTo>
                <a:lnTo>
                  <a:pt x="1890" y="1615"/>
                </a:lnTo>
                <a:lnTo>
                  <a:pt x="1835" y="1634"/>
                </a:lnTo>
                <a:lnTo>
                  <a:pt x="1778" y="1648"/>
                </a:lnTo>
                <a:lnTo>
                  <a:pt x="1719" y="1656"/>
                </a:lnTo>
                <a:lnTo>
                  <a:pt x="1658" y="1659"/>
                </a:lnTo>
                <a:lnTo>
                  <a:pt x="1598" y="1656"/>
                </a:lnTo>
                <a:lnTo>
                  <a:pt x="1539" y="1648"/>
                </a:lnTo>
                <a:lnTo>
                  <a:pt x="1482" y="1634"/>
                </a:lnTo>
                <a:lnTo>
                  <a:pt x="1427" y="1615"/>
                </a:lnTo>
                <a:lnTo>
                  <a:pt x="1375" y="1591"/>
                </a:lnTo>
                <a:lnTo>
                  <a:pt x="1325" y="1563"/>
                </a:lnTo>
                <a:lnTo>
                  <a:pt x="1278" y="1531"/>
                </a:lnTo>
                <a:lnTo>
                  <a:pt x="1235" y="1494"/>
                </a:lnTo>
                <a:lnTo>
                  <a:pt x="1195" y="1453"/>
                </a:lnTo>
                <a:lnTo>
                  <a:pt x="1158" y="1410"/>
                </a:lnTo>
                <a:lnTo>
                  <a:pt x="1126" y="1363"/>
                </a:lnTo>
                <a:lnTo>
                  <a:pt x="1098" y="1313"/>
                </a:lnTo>
                <a:lnTo>
                  <a:pt x="1075" y="1261"/>
                </a:lnTo>
                <a:lnTo>
                  <a:pt x="1056" y="1205"/>
                </a:lnTo>
                <a:lnTo>
                  <a:pt x="1043" y="1148"/>
                </a:lnTo>
                <a:lnTo>
                  <a:pt x="1034" y="1089"/>
                </a:lnTo>
                <a:lnTo>
                  <a:pt x="1031" y="1029"/>
                </a:lnTo>
                <a:lnTo>
                  <a:pt x="1034" y="968"/>
                </a:lnTo>
                <a:lnTo>
                  <a:pt x="1043" y="909"/>
                </a:lnTo>
                <a:lnTo>
                  <a:pt x="1056" y="852"/>
                </a:lnTo>
                <a:lnTo>
                  <a:pt x="1075" y="796"/>
                </a:lnTo>
                <a:lnTo>
                  <a:pt x="1098" y="744"/>
                </a:lnTo>
                <a:lnTo>
                  <a:pt x="1126" y="694"/>
                </a:lnTo>
                <a:lnTo>
                  <a:pt x="1158" y="647"/>
                </a:lnTo>
                <a:lnTo>
                  <a:pt x="1195" y="604"/>
                </a:lnTo>
                <a:lnTo>
                  <a:pt x="1235" y="563"/>
                </a:lnTo>
                <a:lnTo>
                  <a:pt x="1278" y="526"/>
                </a:lnTo>
                <a:lnTo>
                  <a:pt x="1325" y="494"/>
                </a:lnTo>
                <a:lnTo>
                  <a:pt x="1375" y="466"/>
                </a:lnTo>
                <a:lnTo>
                  <a:pt x="1427" y="442"/>
                </a:lnTo>
                <a:lnTo>
                  <a:pt x="1482" y="423"/>
                </a:lnTo>
                <a:lnTo>
                  <a:pt x="1539" y="409"/>
                </a:lnTo>
                <a:lnTo>
                  <a:pt x="1598" y="401"/>
                </a:lnTo>
                <a:lnTo>
                  <a:pt x="1658" y="398"/>
                </a:lnTo>
                <a:close/>
                <a:moveTo>
                  <a:pt x="583" y="246"/>
                </a:moveTo>
                <a:lnTo>
                  <a:pt x="587" y="272"/>
                </a:lnTo>
                <a:lnTo>
                  <a:pt x="588" y="299"/>
                </a:lnTo>
                <a:lnTo>
                  <a:pt x="585" y="343"/>
                </a:lnTo>
                <a:lnTo>
                  <a:pt x="576" y="384"/>
                </a:lnTo>
                <a:lnTo>
                  <a:pt x="561" y="422"/>
                </a:lnTo>
                <a:lnTo>
                  <a:pt x="540" y="459"/>
                </a:lnTo>
                <a:lnTo>
                  <a:pt x="516" y="491"/>
                </a:lnTo>
                <a:lnTo>
                  <a:pt x="488" y="519"/>
                </a:lnTo>
                <a:lnTo>
                  <a:pt x="455" y="544"/>
                </a:lnTo>
                <a:lnTo>
                  <a:pt x="420" y="563"/>
                </a:lnTo>
                <a:lnTo>
                  <a:pt x="380" y="579"/>
                </a:lnTo>
                <a:lnTo>
                  <a:pt x="340" y="588"/>
                </a:lnTo>
                <a:lnTo>
                  <a:pt x="297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7" y="1465"/>
                </a:lnTo>
                <a:lnTo>
                  <a:pt x="340" y="1468"/>
                </a:lnTo>
                <a:lnTo>
                  <a:pt x="380" y="1478"/>
                </a:lnTo>
                <a:lnTo>
                  <a:pt x="420" y="1493"/>
                </a:lnTo>
                <a:lnTo>
                  <a:pt x="455" y="1513"/>
                </a:lnTo>
                <a:lnTo>
                  <a:pt x="488" y="1537"/>
                </a:lnTo>
                <a:lnTo>
                  <a:pt x="516" y="1566"/>
                </a:lnTo>
                <a:lnTo>
                  <a:pt x="540" y="1598"/>
                </a:lnTo>
                <a:lnTo>
                  <a:pt x="561" y="1634"/>
                </a:lnTo>
                <a:lnTo>
                  <a:pt x="576" y="1673"/>
                </a:lnTo>
                <a:lnTo>
                  <a:pt x="585" y="1713"/>
                </a:lnTo>
                <a:lnTo>
                  <a:pt x="588" y="1757"/>
                </a:lnTo>
                <a:lnTo>
                  <a:pt x="587" y="1784"/>
                </a:lnTo>
                <a:lnTo>
                  <a:pt x="583" y="1810"/>
                </a:lnTo>
                <a:lnTo>
                  <a:pt x="2711" y="1810"/>
                </a:lnTo>
                <a:lnTo>
                  <a:pt x="2709" y="1793"/>
                </a:lnTo>
                <a:lnTo>
                  <a:pt x="2709" y="1775"/>
                </a:lnTo>
                <a:lnTo>
                  <a:pt x="2712" y="1731"/>
                </a:lnTo>
                <a:lnTo>
                  <a:pt x="2721" y="1690"/>
                </a:lnTo>
                <a:lnTo>
                  <a:pt x="2736" y="1652"/>
                </a:lnTo>
                <a:lnTo>
                  <a:pt x="2755" y="1616"/>
                </a:lnTo>
                <a:lnTo>
                  <a:pt x="2781" y="1583"/>
                </a:lnTo>
                <a:lnTo>
                  <a:pt x="2809" y="1555"/>
                </a:lnTo>
                <a:lnTo>
                  <a:pt x="2841" y="1530"/>
                </a:lnTo>
                <a:lnTo>
                  <a:pt x="2877" y="1511"/>
                </a:lnTo>
                <a:lnTo>
                  <a:pt x="2915" y="1496"/>
                </a:lnTo>
                <a:lnTo>
                  <a:pt x="2957" y="1487"/>
                </a:lnTo>
                <a:lnTo>
                  <a:pt x="3000" y="1484"/>
                </a:lnTo>
                <a:lnTo>
                  <a:pt x="3036" y="1486"/>
                </a:lnTo>
                <a:lnTo>
                  <a:pt x="3071" y="1493"/>
                </a:lnTo>
                <a:lnTo>
                  <a:pt x="3071" y="600"/>
                </a:lnTo>
                <a:lnTo>
                  <a:pt x="3036" y="607"/>
                </a:lnTo>
                <a:lnTo>
                  <a:pt x="3000" y="609"/>
                </a:lnTo>
                <a:lnTo>
                  <a:pt x="2957" y="606"/>
                </a:lnTo>
                <a:lnTo>
                  <a:pt x="2915" y="596"/>
                </a:lnTo>
                <a:lnTo>
                  <a:pt x="2877" y="582"/>
                </a:lnTo>
                <a:lnTo>
                  <a:pt x="2841" y="561"/>
                </a:lnTo>
                <a:lnTo>
                  <a:pt x="2809" y="537"/>
                </a:lnTo>
                <a:lnTo>
                  <a:pt x="2781" y="508"/>
                </a:lnTo>
                <a:lnTo>
                  <a:pt x="2755" y="476"/>
                </a:lnTo>
                <a:lnTo>
                  <a:pt x="2736" y="440"/>
                </a:lnTo>
                <a:lnTo>
                  <a:pt x="2721" y="401"/>
                </a:lnTo>
                <a:lnTo>
                  <a:pt x="2712" y="360"/>
                </a:lnTo>
                <a:lnTo>
                  <a:pt x="2709" y="317"/>
                </a:lnTo>
                <a:lnTo>
                  <a:pt x="2711" y="281"/>
                </a:lnTo>
                <a:lnTo>
                  <a:pt x="2718" y="246"/>
                </a:lnTo>
                <a:lnTo>
                  <a:pt x="583" y="246"/>
                </a:lnTo>
                <a:close/>
                <a:moveTo>
                  <a:pt x="288" y="0"/>
                </a:moveTo>
                <a:lnTo>
                  <a:pt x="3029" y="0"/>
                </a:lnTo>
                <a:lnTo>
                  <a:pt x="3071" y="3"/>
                </a:lnTo>
                <a:lnTo>
                  <a:pt x="3112" y="12"/>
                </a:lnTo>
                <a:lnTo>
                  <a:pt x="3150" y="27"/>
                </a:lnTo>
                <a:lnTo>
                  <a:pt x="3185" y="46"/>
                </a:lnTo>
                <a:lnTo>
                  <a:pt x="3217" y="71"/>
                </a:lnTo>
                <a:lnTo>
                  <a:pt x="3247" y="99"/>
                </a:lnTo>
                <a:lnTo>
                  <a:pt x="3271" y="131"/>
                </a:lnTo>
                <a:lnTo>
                  <a:pt x="3290" y="166"/>
                </a:lnTo>
                <a:lnTo>
                  <a:pt x="3305" y="205"/>
                </a:lnTo>
                <a:lnTo>
                  <a:pt x="3314" y="246"/>
                </a:lnTo>
                <a:lnTo>
                  <a:pt x="3317" y="288"/>
                </a:lnTo>
                <a:lnTo>
                  <a:pt x="3317" y="1769"/>
                </a:lnTo>
                <a:lnTo>
                  <a:pt x="3314" y="1811"/>
                </a:lnTo>
                <a:lnTo>
                  <a:pt x="3305" y="1852"/>
                </a:lnTo>
                <a:lnTo>
                  <a:pt x="3290" y="1891"/>
                </a:lnTo>
                <a:lnTo>
                  <a:pt x="3271" y="1926"/>
                </a:lnTo>
                <a:lnTo>
                  <a:pt x="3247" y="1958"/>
                </a:lnTo>
                <a:lnTo>
                  <a:pt x="3218" y="1986"/>
                </a:lnTo>
                <a:lnTo>
                  <a:pt x="3186" y="2011"/>
                </a:lnTo>
                <a:lnTo>
                  <a:pt x="3151" y="2030"/>
                </a:lnTo>
                <a:lnTo>
                  <a:pt x="3113" y="2045"/>
                </a:lnTo>
                <a:lnTo>
                  <a:pt x="3072" y="2054"/>
                </a:lnTo>
                <a:lnTo>
                  <a:pt x="3029" y="2057"/>
                </a:lnTo>
                <a:lnTo>
                  <a:pt x="288" y="2057"/>
                </a:lnTo>
                <a:lnTo>
                  <a:pt x="245" y="2054"/>
                </a:lnTo>
                <a:lnTo>
                  <a:pt x="204" y="2045"/>
                </a:lnTo>
                <a:lnTo>
                  <a:pt x="166" y="2030"/>
                </a:lnTo>
                <a:lnTo>
                  <a:pt x="131" y="2011"/>
                </a:lnTo>
                <a:lnTo>
                  <a:pt x="99" y="1986"/>
                </a:lnTo>
                <a:lnTo>
                  <a:pt x="70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0" y="99"/>
                </a:lnTo>
                <a:lnTo>
                  <a:pt x="99" y="71"/>
                </a:lnTo>
                <a:lnTo>
                  <a:pt x="131" y="46"/>
                </a:lnTo>
                <a:lnTo>
                  <a:pt x="166" y="27"/>
                </a:lnTo>
                <a:lnTo>
                  <a:pt x="204" y="12"/>
                </a:lnTo>
                <a:lnTo>
                  <a:pt x="245" y="3"/>
                </a:lnTo>
                <a:lnTo>
                  <a:pt x="2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2" name="Freeform 236"/>
          <p:cNvSpPr>
            <a:spLocks noEditPoints="1"/>
          </p:cNvSpPr>
          <p:nvPr/>
        </p:nvSpPr>
        <p:spPr bwMode="auto">
          <a:xfrm>
            <a:off x="5356134" y="2671763"/>
            <a:ext cx="534987" cy="587375"/>
          </a:xfrm>
          <a:custGeom>
            <a:avLst/>
            <a:gdLst>
              <a:gd name="T0" fmla="*/ 1116 w 3032"/>
              <a:gd name="T1" fmla="*/ 3324 h 3329"/>
              <a:gd name="T2" fmla="*/ 883 w 3032"/>
              <a:gd name="T3" fmla="*/ 3255 h 3329"/>
              <a:gd name="T4" fmla="*/ 2420 w 3032"/>
              <a:gd name="T5" fmla="*/ 3088 h 3329"/>
              <a:gd name="T6" fmla="*/ 2227 w 3032"/>
              <a:gd name="T7" fmla="*/ 3233 h 3329"/>
              <a:gd name="T8" fmla="*/ 2479 w 3032"/>
              <a:gd name="T9" fmla="*/ 1536 h 3329"/>
              <a:gd name="T10" fmla="*/ 2556 w 3032"/>
              <a:gd name="T11" fmla="*/ 1702 h 3329"/>
              <a:gd name="T12" fmla="*/ 2428 w 3032"/>
              <a:gd name="T13" fmla="*/ 1830 h 3329"/>
              <a:gd name="T14" fmla="*/ 2261 w 3032"/>
              <a:gd name="T15" fmla="*/ 1755 h 3329"/>
              <a:gd name="T16" fmla="*/ 2277 w 3032"/>
              <a:gd name="T17" fmla="*/ 1570 h 3329"/>
              <a:gd name="T18" fmla="*/ 662 w 3032"/>
              <a:gd name="T19" fmla="*/ 1517 h 3329"/>
              <a:gd name="T20" fmla="*/ 791 w 3032"/>
              <a:gd name="T21" fmla="*/ 1644 h 3329"/>
              <a:gd name="T22" fmla="*/ 714 w 3032"/>
              <a:gd name="T23" fmla="*/ 1811 h 3329"/>
              <a:gd name="T24" fmla="*/ 531 w 3032"/>
              <a:gd name="T25" fmla="*/ 1796 h 3329"/>
              <a:gd name="T26" fmla="*/ 484 w 3032"/>
              <a:gd name="T27" fmla="*/ 1618 h 3329"/>
              <a:gd name="T28" fmla="*/ 634 w 3032"/>
              <a:gd name="T29" fmla="*/ 1514 h 3329"/>
              <a:gd name="T30" fmla="*/ 1543 w 3032"/>
              <a:gd name="T31" fmla="*/ 1765 h 3329"/>
              <a:gd name="T32" fmla="*/ 1604 w 3032"/>
              <a:gd name="T33" fmla="*/ 1072 h 3329"/>
              <a:gd name="T34" fmla="*/ 1789 w 3032"/>
              <a:gd name="T35" fmla="*/ 1262 h 3329"/>
              <a:gd name="T36" fmla="*/ 1990 w 3032"/>
              <a:gd name="T37" fmla="*/ 1275 h 3329"/>
              <a:gd name="T38" fmla="*/ 1949 w 3032"/>
              <a:gd name="T39" fmla="*/ 1439 h 3329"/>
              <a:gd name="T40" fmla="*/ 2123 w 3032"/>
              <a:gd name="T41" fmla="*/ 1595 h 3329"/>
              <a:gd name="T42" fmla="*/ 2103 w 3032"/>
              <a:gd name="T43" fmla="*/ 1768 h 3329"/>
              <a:gd name="T44" fmla="*/ 1990 w 3032"/>
              <a:gd name="T45" fmla="*/ 2014 h 3329"/>
              <a:gd name="T46" fmla="*/ 1902 w 3032"/>
              <a:gd name="T47" fmla="*/ 2157 h 3329"/>
              <a:gd name="T48" fmla="*/ 1705 w 3032"/>
              <a:gd name="T49" fmla="*/ 2130 h 3329"/>
              <a:gd name="T50" fmla="*/ 1584 w 3032"/>
              <a:gd name="T51" fmla="*/ 2288 h 3329"/>
              <a:gd name="T52" fmla="*/ 1420 w 3032"/>
              <a:gd name="T53" fmla="*/ 2249 h 3329"/>
              <a:gd name="T54" fmla="*/ 1166 w 3032"/>
              <a:gd name="T55" fmla="*/ 2155 h 3329"/>
              <a:gd name="T56" fmla="*/ 1030 w 3032"/>
              <a:gd name="T57" fmla="*/ 2047 h 3329"/>
              <a:gd name="T58" fmla="*/ 1045 w 3032"/>
              <a:gd name="T59" fmla="*/ 1816 h 3329"/>
              <a:gd name="T60" fmla="*/ 901 w 3032"/>
              <a:gd name="T61" fmla="*/ 1728 h 3329"/>
              <a:gd name="T62" fmla="*/ 1033 w 3032"/>
              <a:gd name="T63" fmla="*/ 1576 h 3329"/>
              <a:gd name="T64" fmla="*/ 1030 w 3032"/>
              <a:gd name="T65" fmla="*/ 1310 h 3329"/>
              <a:gd name="T66" fmla="*/ 1154 w 3032"/>
              <a:gd name="T67" fmla="*/ 1186 h 3329"/>
              <a:gd name="T68" fmla="*/ 1420 w 3032"/>
              <a:gd name="T69" fmla="*/ 1188 h 3329"/>
              <a:gd name="T70" fmla="*/ 533 w 3032"/>
              <a:gd name="T71" fmla="*/ 957 h 3329"/>
              <a:gd name="T72" fmla="*/ 472 w 3032"/>
              <a:gd name="T73" fmla="*/ 1181 h 3329"/>
              <a:gd name="T74" fmla="*/ 248 w 3032"/>
              <a:gd name="T75" fmla="*/ 1272 h 3329"/>
              <a:gd name="T76" fmla="*/ 383 w 3032"/>
              <a:gd name="T77" fmla="*/ 2100 h 3329"/>
              <a:gd name="T78" fmla="*/ 535 w 3032"/>
              <a:gd name="T79" fmla="*/ 2302 h 3329"/>
              <a:gd name="T80" fmla="*/ 2488 w 3032"/>
              <a:gd name="T81" fmla="*/ 2280 h 3329"/>
              <a:gd name="T82" fmla="*/ 2666 w 3032"/>
              <a:gd name="T83" fmla="*/ 2102 h 3329"/>
              <a:gd name="T84" fmla="*/ 2742 w 3032"/>
              <a:gd name="T85" fmla="*/ 1289 h 3329"/>
              <a:gd name="T86" fmla="*/ 2519 w 3032"/>
              <a:gd name="T87" fmla="*/ 1168 h 3329"/>
              <a:gd name="T88" fmla="*/ 533 w 3032"/>
              <a:gd name="T89" fmla="*/ 957 h 3329"/>
              <a:gd name="T90" fmla="*/ 2942 w 3032"/>
              <a:gd name="T91" fmla="*/ 796 h 3329"/>
              <a:gd name="T92" fmla="*/ 3032 w 3032"/>
              <a:gd name="T93" fmla="*/ 2351 h 3329"/>
              <a:gd name="T94" fmla="*/ 2913 w 3032"/>
              <a:gd name="T95" fmla="*/ 2573 h 3329"/>
              <a:gd name="T96" fmla="*/ 187 w 3032"/>
              <a:gd name="T97" fmla="*/ 2604 h 3329"/>
              <a:gd name="T98" fmla="*/ 11 w 3032"/>
              <a:gd name="T99" fmla="*/ 2427 h 3329"/>
              <a:gd name="T100" fmla="*/ 42 w 3032"/>
              <a:gd name="T101" fmla="*/ 852 h 3329"/>
              <a:gd name="T102" fmla="*/ 263 w 3032"/>
              <a:gd name="T103" fmla="*/ 732 h 3329"/>
              <a:gd name="T104" fmla="*/ 577 w 3032"/>
              <a:gd name="T105" fmla="*/ 293 h 3329"/>
              <a:gd name="T106" fmla="*/ 753 w 3032"/>
              <a:gd name="T107" fmla="*/ 117 h 3329"/>
              <a:gd name="T108" fmla="*/ 2072 w 3032"/>
              <a:gd name="T109" fmla="*/ 34 h 3329"/>
              <a:gd name="T110" fmla="*/ 1813 w 3032"/>
              <a:gd name="T111" fmla="*/ 34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32" h="3329">
                <a:moveTo>
                  <a:pt x="439" y="2810"/>
                </a:moveTo>
                <a:lnTo>
                  <a:pt x="1686" y="2810"/>
                </a:lnTo>
                <a:lnTo>
                  <a:pt x="1242" y="3255"/>
                </a:lnTo>
                <a:lnTo>
                  <a:pt x="1214" y="3279"/>
                </a:lnTo>
                <a:lnTo>
                  <a:pt x="1183" y="3300"/>
                </a:lnTo>
                <a:lnTo>
                  <a:pt x="1150" y="3314"/>
                </a:lnTo>
                <a:lnTo>
                  <a:pt x="1116" y="3324"/>
                </a:lnTo>
                <a:lnTo>
                  <a:pt x="1081" y="3329"/>
                </a:lnTo>
                <a:lnTo>
                  <a:pt x="1045" y="3329"/>
                </a:lnTo>
                <a:lnTo>
                  <a:pt x="1010" y="3324"/>
                </a:lnTo>
                <a:lnTo>
                  <a:pt x="976" y="3314"/>
                </a:lnTo>
                <a:lnTo>
                  <a:pt x="942" y="3300"/>
                </a:lnTo>
                <a:lnTo>
                  <a:pt x="911" y="3279"/>
                </a:lnTo>
                <a:lnTo>
                  <a:pt x="883" y="3255"/>
                </a:lnTo>
                <a:lnTo>
                  <a:pt x="439" y="2810"/>
                </a:lnTo>
                <a:close/>
                <a:moveTo>
                  <a:pt x="1977" y="2809"/>
                </a:moveTo>
                <a:lnTo>
                  <a:pt x="2444" y="2809"/>
                </a:lnTo>
                <a:lnTo>
                  <a:pt x="2444" y="2981"/>
                </a:lnTo>
                <a:lnTo>
                  <a:pt x="2441" y="3019"/>
                </a:lnTo>
                <a:lnTo>
                  <a:pt x="2433" y="3055"/>
                </a:lnTo>
                <a:lnTo>
                  <a:pt x="2420" y="3088"/>
                </a:lnTo>
                <a:lnTo>
                  <a:pt x="2402" y="3119"/>
                </a:lnTo>
                <a:lnTo>
                  <a:pt x="2381" y="3149"/>
                </a:lnTo>
                <a:lnTo>
                  <a:pt x="2356" y="3173"/>
                </a:lnTo>
                <a:lnTo>
                  <a:pt x="2328" y="3195"/>
                </a:lnTo>
                <a:lnTo>
                  <a:pt x="2296" y="3213"/>
                </a:lnTo>
                <a:lnTo>
                  <a:pt x="2262" y="3226"/>
                </a:lnTo>
                <a:lnTo>
                  <a:pt x="2227" y="3233"/>
                </a:lnTo>
                <a:lnTo>
                  <a:pt x="2189" y="3236"/>
                </a:lnTo>
                <a:lnTo>
                  <a:pt x="1552" y="3236"/>
                </a:lnTo>
                <a:lnTo>
                  <a:pt x="1977" y="2809"/>
                </a:lnTo>
                <a:close/>
                <a:moveTo>
                  <a:pt x="2398" y="1514"/>
                </a:moveTo>
                <a:lnTo>
                  <a:pt x="2428" y="1517"/>
                </a:lnTo>
                <a:lnTo>
                  <a:pt x="2454" y="1524"/>
                </a:lnTo>
                <a:lnTo>
                  <a:pt x="2479" y="1536"/>
                </a:lnTo>
                <a:lnTo>
                  <a:pt x="2501" y="1551"/>
                </a:lnTo>
                <a:lnTo>
                  <a:pt x="2520" y="1570"/>
                </a:lnTo>
                <a:lnTo>
                  <a:pt x="2537" y="1593"/>
                </a:lnTo>
                <a:lnTo>
                  <a:pt x="2548" y="1618"/>
                </a:lnTo>
                <a:lnTo>
                  <a:pt x="2556" y="1644"/>
                </a:lnTo>
                <a:lnTo>
                  <a:pt x="2558" y="1674"/>
                </a:lnTo>
                <a:lnTo>
                  <a:pt x="2556" y="1702"/>
                </a:lnTo>
                <a:lnTo>
                  <a:pt x="2548" y="1729"/>
                </a:lnTo>
                <a:lnTo>
                  <a:pt x="2537" y="1755"/>
                </a:lnTo>
                <a:lnTo>
                  <a:pt x="2520" y="1777"/>
                </a:lnTo>
                <a:lnTo>
                  <a:pt x="2501" y="1796"/>
                </a:lnTo>
                <a:lnTo>
                  <a:pt x="2479" y="1811"/>
                </a:lnTo>
                <a:lnTo>
                  <a:pt x="2454" y="1823"/>
                </a:lnTo>
                <a:lnTo>
                  <a:pt x="2428" y="1830"/>
                </a:lnTo>
                <a:lnTo>
                  <a:pt x="2398" y="1833"/>
                </a:lnTo>
                <a:lnTo>
                  <a:pt x="2370" y="1830"/>
                </a:lnTo>
                <a:lnTo>
                  <a:pt x="2343" y="1823"/>
                </a:lnTo>
                <a:lnTo>
                  <a:pt x="2319" y="1811"/>
                </a:lnTo>
                <a:lnTo>
                  <a:pt x="2296" y="1796"/>
                </a:lnTo>
                <a:lnTo>
                  <a:pt x="2277" y="1777"/>
                </a:lnTo>
                <a:lnTo>
                  <a:pt x="2261" y="1755"/>
                </a:lnTo>
                <a:lnTo>
                  <a:pt x="2249" y="1729"/>
                </a:lnTo>
                <a:lnTo>
                  <a:pt x="2242" y="1702"/>
                </a:lnTo>
                <a:lnTo>
                  <a:pt x="2239" y="1674"/>
                </a:lnTo>
                <a:lnTo>
                  <a:pt x="2242" y="1644"/>
                </a:lnTo>
                <a:lnTo>
                  <a:pt x="2249" y="1618"/>
                </a:lnTo>
                <a:lnTo>
                  <a:pt x="2261" y="1593"/>
                </a:lnTo>
                <a:lnTo>
                  <a:pt x="2277" y="1570"/>
                </a:lnTo>
                <a:lnTo>
                  <a:pt x="2296" y="1551"/>
                </a:lnTo>
                <a:lnTo>
                  <a:pt x="2319" y="1536"/>
                </a:lnTo>
                <a:lnTo>
                  <a:pt x="2343" y="1524"/>
                </a:lnTo>
                <a:lnTo>
                  <a:pt x="2370" y="1517"/>
                </a:lnTo>
                <a:lnTo>
                  <a:pt x="2398" y="1514"/>
                </a:lnTo>
                <a:close/>
                <a:moveTo>
                  <a:pt x="634" y="1514"/>
                </a:moveTo>
                <a:lnTo>
                  <a:pt x="662" y="1517"/>
                </a:lnTo>
                <a:lnTo>
                  <a:pt x="689" y="1524"/>
                </a:lnTo>
                <a:lnTo>
                  <a:pt x="714" y="1536"/>
                </a:lnTo>
                <a:lnTo>
                  <a:pt x="737" y="1551"/>
                </a:lnTo>
                <a:lnTo>
                  <a:pt x="756" y="1570"/>
                </a:lnTo>
                <a:lnTo>
                  <a:pt x="772" y="1593"/>
                </a:lnTo>
                <a:lnTo>
                  <a:pt x="783" y="1618"/>
                </a:lnTo>
                <a:lnTo>
                  <a:pt x="791" y="1644"/>
                </a:lnTo>
                <a:lnTo>
                  <a:pt x="793" y="1674"/>
                </a:lnTo>
                <a:lnTo>
                  <a:pt x="790" y="1702"/>
                </a:lnTo>
                <a:lnTo>
                  <a:pt x="783" y="1729"/>
                </a:lnTo>
                <a:lnTo>
                  <a:pt x="771" y="1755"/>
                </a:lnTo>
                <a:lnTo>
                  <a:pt x="756" y="1777"/>
                </a:lnTo>
                <a:lnTo>
                  <a:pt x="737" y="1796"/>
                </a:lnTo>
                <a:lnTo>
                  <a:pt x="714" y="1811"/>
                </a:lnTo>
                <a:lnTo>
                  <a:pt x="689" y="1823"/>
                </a:lnTo>
                <a:lnTo>
                  <a:pt x="662" y="1830"/>
                </a:lnTo>
                <a:lnTo>
                  <a:pt x="634" y="1833"/>
                </a:lnTo>
                <a:lnTo>
                  <a:pt x="605" y="1830"/>
                </a:lnTo>
                <a:lnTo>
                  <a:pt x="578" y="1823"/>
                </a:lnTo>
                <a:lnTo>
                  <a:pt x="553" y="1811"/>
                </a:lnTo>
                <a:lnTo>
                  <a:pt x="531" y="1796"/>
                </a:lnTo>
                <a:lnTo>
                  <a:pt x="512" y="1777"/>
                </a:lnTo>
                <a:lnTo>
                  <a:pt x="496" y="1755"/>
                </a:lnTo>
                <a:lnTo>
                  <a:pt x="484" y="1729"/>
                </a:lnTo>
                <a:lnTo>
                  <a:pt x="477" y="1702"/>
                </a:lnTo>
                <a:lnTo>
                  <a:pt x="474" y="1674"/>
                </a:lnTo>
                <a:lnTo>
                  <a:pt x="477" y="1644"/>
                </a:lnTo>
                <a:lnTo>
                  <a:pt x="484" y="1618"/>
                </a:lnTo>
                <a:lnTo>
                  <a:pt x="496" y="1593"/>
                </a:lnTo>
                <a:lnTo>
                  <a:pt x="512" y="1570"/>
                </a:lnTo>
                <a:lnTo>
                  <a:pt x="531" y="1551"/>
                </a:lnTo>
                <a:lnTo>
                  <a:pt x="553" y="1536"/>
                </a:lnTo>
                <a:lnTo>
                  <a:pt x="578" y="1524"/>
                </a:lnTo>
                <a:lnTo>
                  <a:pt x="605" y="1517"/>
                </a:lnTo>
                <a:lnTo>
                  <a:pt x="634" y="1514"/>
                </a:lnTo>
                <a:close/>
                <a:moveTo>
                  <a:pt x="1646" y="1504"/>
                </a:moveTo>
                <a:lnTo>
                  <a:pt x="1463" y="1685"/>
                </a:lnTo>
                <a:lnTo>
                  <a:pt x="1387" y="1608"/>
                </a:lnTo>
                <a:lnTo>
                  <a:pt x="1308" y="1688"/>
                </a:lnTo>
                <a:lnTo>
                  <a:pt x="1384" y="1765"/>
                </a:lnTo>
                <a:lnTo>
                  <a:pt x="1463" y="1844"/>
                </a:lnTo>
                <a:lnTo>
                  <a:pt x="1543" y="1765"/>
                </a:lnTo>
                <a:lnTo>
                  <a:pt x="1725" y="1584"/>
                </a:lnTo>
                <a:lnTo>
                  <a:pt x="1646" y="1504"/>
                </a:lnTo>
                <a:close/>
                <a:moveTo>
                  <a:pt x="1461" y="1055"/>
                </a:moveTo>
                <a:lnTo>
                  <a:pt x="1571" y="1055"/>
                </a:lnTo>
                <a:lnTo>
                  <a:pt x="1584" y="1057"/>
                </a:lnTo>
                <a:lnTo>
                  <a:pt x="1595" y="1062"/>
                </a:lnTo>
                <a:lnTo>
                  <a:pt x="1604" y="1072"/>
                </a:lnTo>
                <a:lnTo>
                  <a:pt x="1609" y="1083"/>
                </a:lnTo>
                <a:lnTo>
                  <a:pt x="1611" y="1096"/>
                </a:lnTo>
                <a:lnTo>
                  <a:pt x="1611" y="1188"/>
                </a:lnTo>
                <a:lnTo>
                  <a:pt x="1659" y="1200"/>
                </a:lnTo>
                <a:lnTo>
                  <a:pt x="1705" y="1216"/>
                </a:lnTo>
                <a:lnTo>
                  <a:pt x="1749" y="1237"/>
                </a:lnTo>
                <a:lnTo>
                  <a:pt x="1789" y="1262"/>
                </a:lnTo>
                <a:lnTo>
                  <a:pt x="1855" y="1197"/>
                </a:lnTo>
                <a:lnTo>
                  <a:pt x="1865" y="1190"/>
                </a:lnTo>
                <a:lnTo>
                  <a:pt x="1877" y="1186"/>
                </a:lnTo>
                <a:lnTo>
                  <a:pt x="1889" y="1186"/>
                </a:lnTo>
                <a:lnTo>
                  <a:pt x="1901" y="1190"/>
                </a:lnTo>
                <a:lnTo>
                  <a:pt x="1912" y="1197"/>
                </a:lnTo>
                <a:lnTo>
                  <a:pt x="1990" y="1275"/>
                </a:lnTo>
                <a:lnTo>
                  <a:pt x="1998" y="1286"/>
                </a:lnTo>
                <a:lnTo>
                  <a:pt x="2001" y="1297"/>
                </a:lnTo>
                <a:lnTo>
                  <a:pt x="2001" y="1310"/>
                </a:lnTo>
                <a:lnTo>
                  <a:pt x="1998" y="1322"/>
                </a:lnTo>
                <a:lnTo>
                  <a:pt x="1990" y="1333"/>
                </a:lnTo>
                <a:lnTo>
                  <a:pt x="1925" y="1398"/>
                </a:lnTo>
                <a:lnTo>
                  <a:pt x="1949" y="1439"/>
                </a:lnTo>
                <a:lnTo>
                  <a:pt x="1971" y="1483"/>
                </a:lnTo>
                <a:lnTo>
                  <a:pt x="1987" y="1529"/>
                </a:lnTo>
                <a:lnTo>
                  <a:pt x="1998" y="1576"/>
                </a:lnTo>
                <a:lnTo>
                  <a:pt x="2091" y="1576"/>
                </a:lnTo>
                <a:lnTo>
                  <a:pt x="2103" y="1579"/>
                </a:lnTo>
                <a:lnTo>
                  <a:pt x="2114" y="1586"/>
                </a:lnTo>
                <a:lnTo>
                  <a:pt x="2123" y="1595"/>
                </a:lnTo>
                <a:lnTo>
                  <a:pt x="2129" y="1606"/>
                </a:lnTo>
                <a:lnTo>
                  <a:pt x="2131" y="1618"/>
                </a:lnTo>
                <a:lnTo>
                  <a:pt x="2131" y="1729"/>
                </a:lnTo>
                <a:lnTo>
                  <a:pt x="2129" y="1742"/>
                </a:lnTo>
                <a:lnTo>
                  <a:pt x="2123" y="1753"/>
                </a:lnTo>
                <a:lnTo>
                  <a:pt x="2114" y="1762"/>
                </a:lnTo>
                <a:lnTo>
                  <a:pt x="2103" y="1768"/>
                </a:lnTo>
                <a:lnTo>
                  <a:pt x="2091" y="1770"/>
                </a:lnTo>
                <a:lnTo>
                  <a:pt x="1998" y="1770"/>
                </a:lnTo>
                <a:lnTo>
                  <a:pt x="1986" y="1817"/>
                </a:lnTo>
                <a:lnTo>
                  <a:pt x="1970" y="1864"/>
                </a:lnTo>
                <a:lnTo>
                  <a:pt x="1949" y="1907"/>
                </a:lnTo>
                <a:lnTo>
                  <a:pt x="1925" y="1948"/>
                </a:lnTo>
                <a:lnTo>
                  <a:pt x="1990" y="2014"/>
                </a:lnTo>
                <a:lnTo>
                  <a:pt x="1998" y="2024"/>
                </a:lnTo>
                <a:lnTo>
                  <a:pt x="2001" y="2036"/>
                </a:lnTo>
                <a:lnTo>
                  <a:pt x="2001" y="2048"/>
                </a:lnTo>
                <a:lnTo>
                  <a:pt x="1998" y="2060"/>
                </a:lnTo>
                <a:lnTo>
                  <a:pt x="1990" y="2071"/>
                </a:lnTo>
                <a:lnTo>
                  <a:pt x="1912" y="2149"/>
                </a:lnTo>
                <a:lnTo>
                  <a:pt x="1902" y="2157"/>
                </a:lnTo>
                <a:lnTo>
                  <a:pt x="1890" y="2160"/>
                </a:lnTo>
                <a:lnTo>
                  <a:pt x="1877" y="2160"/>
                </a:lnTo>
                <a:lnTo>
                  <a:pt x="1866" y="2157"/>
                </a:lnTo>
                <a:lnTo>
                  <a:pt x="1855" y="2149"/>
                </a:lnTo>
                <a:lnTo>
                  <a:pt x="1789" y="2084"/>
                </a:lnTo>
                <a:lnTo>
                  <a:pt x="1749" y="2109"/>
                </a:lnTo>
                <a:lnTo>
                  <a:pt x="1705" y="2130"/>
                </a:lnTo>
                <a:lnTo>
                  <a:pt x="1659" y="2146"/>
                </a:lnTo>
                <a:lnTo>
                  <a:pt x="1611" y="2158"/>
                </a:lnTo>
                <a:lnTo>
                  <a:pt x="1611" y="2249"/>
                </a:lnTo>
                <a:lnTo>
                  <a:pt x="1609" y="2262"/>
                </a:lnTo>
                <a:lnTo>
                  <a:pt x="1604" y="2274"/>
                </a:lnTo>
                <a:lnTo>
                  <a:pt x="1595" y="2282"/>
                </a:lnTo>
                <a:lnTo>
                  <a:pt x="1584" y="2288"/>
                </a:lnTo>
                <a:lnTo>
                  <a:pt x="1571" y="2290"/>
                </a:lnTo>
                <a:lnTo>
                  <a:pt x="1461" y="2290"/>
                </a:lnTo>
                <a:lnTo>
                  <a:pt x="1448" y="2288"/>
                </a:lnTo>
                <a:lnTo>
                  <a:pt x="1437" y="2282"/>
                </a:lnTo>
                <a:lnTo>
                  <a:pt x="1428" y="2274"/>
                </a:lnTo>
                <a:lnTo>
                  <a:pt x="1422" y="2262"/>
                </a:lnTo>
                <a:lnTo>
                  <a:pt x="1420" y="2249"/>
                </a:lnTo>
                <a:lnTo>
                  <a:pt x="1420" y="2156"/>
                </a:lnTo>
                <a:lnTo>
                  <a:pt x="1372" y="2145"/>
                </a:lnTo>
                <a:lnTo>
                  <a:pt x="1327" y="2128"/>
                </a:lnTo>
                <a:lnTo>
                  <a:pt x="1283" y="2108"/>
                </a:lnTo>
                <a:lnTo>
                  <a:pt x="1242" y="2082"/>
                </a:lnTo>
                <a:lnTo>
                  <a:pt x="1177" y="2148"/>
                </a:lnTo>
                <a:lnTo>
                  <a:pt x="1166" y="2155"/>
                </a:lnTo>
                <a:lnTo>
                  <a:pt x="1155" y="2159"/>
                </a:lnTo>
                <a:lnTo>
                  <a:pt x="1142" y="2159"/>
                </a:lnTo>
                <a:lnTo>
                  <a:pt x="1130" y="2155"/>
                </a:lnTo>
                <a:lnTo>
                  <a:pt x="1120" y="2148"/>
                </a:lnTo>
                <a:lnTo>
                  <a:pt x="1041" y="2070"/>
                </a:lnTo>
                <a:lnTo>
                  <a:pt x="1034" y="2059"/>
                </a:lnTo>
                <a:lnTo>
                  <a:pt x="1030" y="2047"/>
                </a:lnTo>
                <a:lnTo>
                  <a:pt x="1030" y="2035"/>
                </a:lnTo>
                <a:lnTo>
                  <a:pt x="1034" y="2023"/>
                </a:lnTo>
                <a:lnTo>
                  <a:pt x="1041" y="2012"/>
                </a:lnTo>
                <a:lnTo>
                  <a:pt x="1107" y="1947"/>
                </a:lnTo>
                <a:lnTo>
                  <a:pt x="1083" y="1905"/>
                </a:lnTo>
                <a:lnTo>
                  <a:pt x="1061" y="1862"/>
                </a:lnTo>
                <a:lnTo>
                  <a:pt x="1045" y="1816"/>
                </a:lnTo>
                <a:lnTo>
                  <a:pt x="1033" y="1769"/>
                </a:lnTo>
                <a:lnTo>
                  <a:pt x="941" y="1769"/>
                </a:lnTo>
                <a:lnTo>
                  <a:pt x="928" y="1767"/>
                </a:lnTo>
                <a:lnTo>
                  <a:pt x="917" y="1761"/>
                </a:lnTo>
                <a:lnTo>
                  <a:pt x="909" y="1751"/>
                </a:lnTo>
                <a:lnTo>
                  <a:pt x="903" y="1740"/>
                </a:lnTo>
                <a:lnTo>
                  <a:pt x="901" y="1728"/>
                </a:lnTo>
                <a:lnTo>
                  <a:pt x="901" y="1617"/>
                </a:lnTo>
                <a:lnTo>
                  <a:pt x="903" y="1604"/>
                </a:lnTo>
                <a:lnTo>
                  <a:pt x="909" y="1593"/>
                </a:lnTo>
                <a:lnTo>
                  <a:pt x="917" y="1585"/>
                </a:lnTo>
                <a:lnTo>
                  <a:pt x="928" y="1578"/>
                </a:lnTo>
                <a:lnTo>
                  <a:pt x="941" y="1576"/>
                </a:lnTo>
                <a:lnTo>
                  <a:pt x="1033" y="1576"/>
                </a:lnTo>
                <a:lnTo>
                  <a:pt x="1045" y="1529"/>
                </a:lnTo>
                <a:lnTo>
                  <a:pt x="1061" y="1483"/>
                </a:lnTo>
                <a:lnTo>
                  <a:pt x="1083" y="1439"/>
                </a:lnTo>
                <a:lnTo>
                  <a:pt x="1107" y="1398"/>
                </a:lnTo>
                <a:lnTo>
                  <a:pt x="1041" y="1333"/>
                </a:lnTo>
                <a:lnTo>
                  <a:pt x="1034" y="1322"/>
                </a:lnTo>
                <a:lnTo>
                  <a:pt x="1030" y="1310"/>
                </a:lnTo>
                <a:lnTo>
                  <a:pt x="1030" y="1298"/>
                </a:lnTo>
                <a:lnTo>
                  <a:pt x="1034" y="1286"/>
                </a:lnTo>
                <a:lnTo>
                  <a:pt x="1041" y="1275"/>
                </a:lnTo>
                <a:lnTo>
                  <a:pt x="1120" y="1197"/>
                </a:lnTo>
                <a:lnTo>
                  <a:pt x="1130" y="1190"/>
                </a:lnTo>
                <a:lnTo>
                  <a:pt x="1142" y="1186"/>
                </a:lnTo>
                <a:lnTo>
                  <a:pt x="1154" y="1186"/>
                </a:lnTo>
                <a:lnTo>
                  <a:pt x="1166" y="1190"/>
                </a:lnTo>
                <a:lnTo>
                  <a:pt x="1177" y="1197"/>
                </a:lnTo>
                <a:lnTo>
                  <a:pt x="1242" y="1262"/>
                </a:lnTo>
                <a:lnTo>
                  <a:pt x="1283" y="1237"/>
                </a:lnTo>
                <a:lnTo>
                  <a:pt x="1327" y="1217"/>
                </a:lnTo>
                <a:lnTo>
                  <a:pt x="1372" y="1200"/>
                </a:lnTo>
                <a:lnTo>
                  <a:pt x="1420" y="1188"/>
                </a:lnTo>
                <a:lnTo>
                  <a:pt x="1420" y="1096"/>
                </a:lnTo>
                <a:lnTo>
                  <a:pt x="1422" y="1083"/>
                </a:lnTo>
                <a:lnTo>
                  <a:pt x="1428" y="1072"/>
                </a:lnTo>
                <a:lnTo>
                  <a:pt x="1437" y="1062"/>
                </a:lnTo>
                <a:lnTo>
                  <a:pt x="1448" y="1057"/>
                </a:lnTo>
                <a:lnTo>
                  <a:pt x="1461" y="1055"/>
                </a:lnTo>
                <a:close/>
                <a:moveTo>
                  <a:pt x="533" y="957"/>
                </a:moveTo>
                <a:lnTo>
                  <a:pt x="536" y="981"/>
                </a:lnTo>
                <a:lnTo>
                  <a:pt x="538" y="1006"/>
                </a:lnTo>
                <a:lnTo>
                  <a:pt x="535" y="1045"/>
                </a:lnTo>
                <a:lnTo>
                  <a:pt x="526" y="1083"/>
                </a:lnTo>
                <a:lnTo>
                  <a:pt x="513" y="1118"/>
                </a:lnTo>
                <a:lnTo>
                  <a:pt x="494" y="1151"/>
                </a:lnTo>
                <a:lnTo>
                  <a:pt x="472" y="1181"/>
                </a:lnTo>
                <a:lnTo>
                  <a:pt x="446" y="1207"/>
                </a:lnTo>
                <a:lnTo>
                  <a:pt x="417" y="1229"/>
                </a:lnTo>
                <a:lnTo>
                  <a:pt x="383" y="1248"/>
                </a:lnTo>
                <a:lnTo>
                  <a:pt x="348" y="1261"/>
                </a:lnTo>
                <a:lnTo>
                  <a:pt x="311" y="1270"/>
                </a:lnTo>
                <a:lnTo>
                  <a:pt x="271" y="1273"/>
                </a:lnTo>
                <a:lnTo>
                  <a:pt x="248" y="1272"/>
                </a:lnTo>
                <a:lnTo>
                  <a:pt x="225" y="1269"/>
                </a:lnTo>
                <a:lnTo>
                  <a:pt x="225" y="2078"/>
                </a:lnTo>
                <a:lnTo>
                  <a:pt x="248" y="2075"/>
                </a:lnTo>
                <a:lnTo>
                  <a:pt x="271" y="2074"/>
                </a:lnTo>
                <a:lnTo>
                  <a:pt x="311" y="2077"/>
                </a:lnTo>
                <a:lnTo>
                  <a:pt x="348" y="2085"/>
                </a:lnTo>
                <a:lnTo>
                  <a:pt x="383" y="2100"/>
                </a:lnTo>
                <a:lnTo>
                  <a:pt x="417" y="2118"/>
                </a:lnTo>
                <a:lnTo>
                  <a:pt x="446" y="2140"/>
                </a:lnTo>
                <a:lnTo>
                  <a:pt x="472" y="2166"/>
                </a:lnTo>
                <a:lnTo>
                  <a:pt x="494" y="2196"/>
                </a:lnTo>
                <a:lnTo>
                  <a:pt x="513" y="2229"/>
                </a:lnTo>
                <a:lnTo>
                  <a:pt x="527" y="2264"/>
                </a:lnTo>
                <a:lnTo>
                  <a:pt x="535" y="2302"/>
                </a:lnTo>
                <a:lnTo>
                  <a:pt x="538" y="2341"/>
                </a:lnTo>
                <a:lnTo>
                  <a:pt x="537" y="2366"/>
                </a:lnTo>
                <a:lnTo>
                  <a:pt x="533" y="2390"/>
                </a:lnTo>
                <a:lnTo>
                  <a:pt x="2479" y="2390"/>
                </a:lnTo>
                <a:lnTo>
                  <a:pt x="2477" y="2357"/>
                </a:lnTo>
                <a:lnTo>
                  <a:pt x="2479" y="2317"/>
                </a:lnTo>
                <a:lnTo>
                  <a:pt x="2488" y="2280"/>
                </a:lnTo>
                <a:lnTo>
                  <a:pt x="2501" y="2244"/>
                </a:lnTo>
                <a:lnTo>
                  <a:pt x="2519" y="2211"/>
                </a:lnTo>
                <a:lnTo>
                  <a:pt x="2542" y="2181"/>
                </a:lnTo>
                <a:lnTo>
                  <a:pt x="2568" y="2155"/>
                </a:lnTo>
                <a:lnTo>
                  <a:pt x="2598" y="2133"/>
                </a:lnTo>
                <a:lnTo>
                  <a:pt x="2630" y="2115"/>
                </a:lnTo>
                <a:lnTo>
                  <a:pt x="2666" y="2102"/>
                </a:lnTo>
                <a:lnTo>
                  <a:pt x="2703" y="2093"/>
                </a:lnTo>
                <a:lnTo>
                  <a:pt x="2742" y="2090"/>
                </a:lnTo>
                <a:lnTo>
                  <a:pt x="2776" y="2092"/>
                </a:lnTo>
                <a:lnTo>
                  <a:pt x="2808" y="2099"/>
                </a:lnTo>
                <a:lnTo>
                  <a:pt x="2808" y="1281"/>
                </a:lnTo>
                <a:lnTo>
                  <a:pt x="2776" y="1287"/>
                </a:lnTo>
                <a:lnTo>
                  <a:pt x="2742" y="1289"/>
                </a:lnTo>
                <a:lnTo>
                  <a:pt x="2703" y="1286"/>
                </a:lnTo>
                <a:lnTo>
                  <a:pt x="2666" y="1277"/>
                </a:lnTo>
                <a:lnTo>
                  <a:pt x="2630" y="1264"/>
                </a:lnTo>
                <a:lnTo>
                  <a:pt x="2597" y="1246"/>
                </a:lnTo>
                <a:lnTo>
                  <a:pt x="2568" y="1223"/>
                </a:lnTo>
                <a:lnTo>
                  <a:pt x="2542" y="1197"/>
                </a:lnTo>
                <a:lnTo>
                  <a:pt x="2519" y="1168"/>
                </a:lnTo>
                <a:lnTo>
                  <a:pt x="2501" y="1134"/>
                </a:lnTo>
                <a:lnTo>
                  <a:pt x="2488" y="1099"/>
                </a:lnTo>
                <a:lnTo>
                  <a:pt x="2479" y="1061"/>
                </a:lnTo>
                <a:lnTo>
                  <a:pt x="2477" y="1022"/>
                </a:lnTo>
                <a:lnTo>
                  <a:pt x="2479" y="990"/>
                </a:lnTo>
                <a:lnTo>
                  <a:pt x="2485" y="957"/>
                </a:lnTo>
                <a:lnTo>
                  <a:pt x="533" y="957"/>
                </a:lnTo>
                <a:close/>
                <a:moveTo>
                  <a:pt x="263" y="732"/>
                </a:moveTo>
                <a:lnTo>
                  <a:pt x="2770" y="732"/>
                </a:lnTo>
                <a:lnTo>
                  <a:pt x="2809" y="735"/>
                </a:lnTo>
                <a:lnTo>
                  <a:pt x="2845" y="744"/>
                </a:lnTo>
                <a:lnTo>
                  <a:pt x="2881" y="757"/>
                </a:lnTo>
                <a:lnTo>
                  <a:pt x="2913" y="775"/>
                </a:lnTo>
                <a:lnTo>
                  <a:pt x="2942" y="796"/>
                </a:lnTo>
                <a:lnTo>
                  <a:pt x="2967" y="823"/>
                </a:lnTo>
                <a:lnTo>
                  <a:pt x="2990" y="852"/>
                </a:lnTo>
                <a:lnTo>
                  <a:pt x="3008" y="884"/>
                </a:lnTo>
                <a:lnTo>
                  <a:pt x="3021" y="920"/>
                </a:lnTo>
                <a:lnTo>
                  <a:pt x="3030" y="957"/>
                </a:lnTo>
                <a:lnTo>
                  <a:pt x="3032" y="996"/>
                </a:lnTo>
                <a:lnTo>
                  <a:pt x="3032" y="2351"/>
                </a:lnTo>
                <a:lnTo>
                  <a:pt x="3030" y="2391"/>
                </a:lnTo>
                <a:lnTo>
                  <a:pt x="3021" y="2427"/>
                </a:lnTo>
                <a:lnTo>
                  <a:pt x="3008" y="2463"/>
                </a:lnTo>
                <a:lnTo>
                  <a:pt x="2990" y="2495"/>
                </a:lnTo>
                <a:lnTo>
                  <a:pt x="2967" y="2524"/>
                </a:lnTo>
                <a:lnTo>
                  <a:pt x="2942" y="2551"/>
                </a:lnTo>
                <a:lnTo>
                  <a:pt x="2913" y="2573"/>
                </a:lnTo>
                <a:lnTo>
                  <a:pt x="2881" y="2591"/>
                </a:lnTo>
                <a:lnTo>
                  <a:pt x="2845" y="2604"/>
                </a:lnTo>
                <a:lnTo>
                  <a:pt x="2808" y="2613"/>
                </a:lnTo>
                <a:lnTo>
                  <a:pt x="2770" y="2616"/>
                </a:lnTo>
                <a:lnTo>
                  <a:pt x="263" y="2616"/>
                </a:lnTo>
                <a:lnTo>
                  <a:pt x="224" y="2613"/>
                </a:lnTo>
                <a:lnTo>
                  <a:pt x="187" y="2604"/>
                </a:lnTo>
                <a:lnTo>
                  <a:pt x="152" y="2591"/>
                </a:lnTo>
                <a:lnTo>
                  <a:pt x="120" y="2573"/>
                </a:lnTo>
                <a:lnTo>
                  <a:pt x="91" y="2551"/>
                </a:lnTo>
                <a:lnTo>
                  <a:pt x="65" y="2524"/>
                </a:lnTo>
                <a:lnTo>
                  <a:pt x="42" y="2495"/>
                </a:lnTo>
                <a:lnTo>
                  <a:pt x="24" y="2463"/>
                </a:lnTo>
                <a:lnTo>
                  <a:pt x="11" y="2427"/>
                </a:lnTo>
                <a:lnTo>
                  <a:pt x="3" y="2391"/>
                </a:lnTo>
                <a:lnTo>
                  <a:pt x="0" y="2351"/>
                </a:lnTo>
                <a:lnTo>
                  <a:pt x="0" y="996"/>
                </a:lnTo>
                <a:lnTo>
                  <a:pt x="3" y="957"/>
                </a:lnTo>
                <a:lnTo>
                  <a:pt x="11" y="920"/>
                </a:lnTo>
                <a:lnTo>
                  <a:pt x="24" y="884"/>
                </a:lnTo>
                <a:lnTo>
                  <a:pt x="42" y="852"/>
                </a:lnTo>
                <a:lnTo>
                  <a:pt x="65" y="823"/>
                </a:lnTo>
                <a:lnTo>
                  <a:pt x="91" y="796"/>
                </a:lnTo>
                <a:lnTo>
                  <a:pt x="120" y="775"/>
                </a:lnTo>
                <a:lnTo>
                  <a:pt x="152" y="757"/>
                </a:lnTo>
                <a:lnTo>
                  <a:pt x="187" y="744"/>
                </a:lnTo>
                <a:lnTo>
                  <a:pt x="224" y="735"/>
                </a:lnTo>
                <a:lnTo>
                  <a:pt x="263" y="732"/>
                </a:lnTo>
                <a:close/>
                <a:moveTo>
                  <a:pt x="829" y="106"/>
                </a:moveTo>
                <a:lnTo>
                  <a:pt x="1488" y="106"/>
                </a:lnTo>
                <a:lnTo>
                  <a:pt x="1058" y="537"/>
                </a:lnTo>
                <a:lnTo>
                  <a:pt x="566" y="537"/>
                </a:lnTo>
                <a:lnTo>
                  <a:pt x="566" y="369"/>
                </a:lnTo>
                <a:lnTo>
                  <a:pt x="569" y="330"/>
                </a:lnTo>
                <a:lnTo>
                  <a:pt x="577" y="293"/>
                </a:lnTo>
                <a:lnTo>
                  <a:pt x="590" y="258"/>
                </a:lnTo>
                <a:lnTo>
                  <a:pt x="608" y="226"/>
                </a:lnTo>
                <a:lnTo>
                  <a:pt x="631" y="196"/>
                </a:lnTo>
                <a:lnTo>
                  <a:pt x="657" y="170"/>
                </a:lnTo>
                <a:lnTo>
                  <a:pt x="686" y="148"/>
                </a:lnTo>
                <a:lnTo>
                  <a:pt x="718" y="131"/>
                </a:lnTo>
                <a:lnTo>
                  <a:pt x="753" y="117"/>
                </a:lnTo>
                <a:lnTo>
                  <a:pt x="790" y="108"/>
                </a:lnTo>
                <a:lnTo>
                  <a:pt x="829" y="106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4"/>
                </a:lnTo>
                <a:lnTo>
                  <a:pt x="2128" y="77"/>
                </a:lnTo>
                <a:lnTo>
                  <a:pt x="2588" y="537"/>
                </a:lnTo>
                <a:lnTo>
                  <a:pt x="1298" y="537"/>
                </a:lnTo>
                <a:lnTo>
                  <a:pt x="1757" y="77"/>
                </a:lnTo>
                <a:lnTo>
                  <a:pt x="1784" y="54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3" name="Freeform 241"/>
          <p:cNvSpPr>
            <a:spLocks noEditPoints="1"/>
          </p:cNvSpPr>
          <p:nvPr/>
        </p:nvSpPr>
        <p:spPr bwMode="auto">
          <a:xfrm>
            <a:off x="5329940" y="3478213"/>
            <a:ext cx="587375" cy="519113"/>
          </a:xfrm>
          <a:custGeom>
            <a:avLst/>
            <a:gdLst>
              <a:gd name="T0" fmla="*/ 3316 w 3326"/>
              <a:gd name="T1" fmla="*/ 2773 h 2943"/>
              <a:gd name="T2" fmla="*/ 3251 w 3326"/>
              <a:gd name="T3" fmla="*/ 2934 h 2943"/>
              <a:gd name="T4" fmla="*/ 26 w 3326"/>
              <a:gd name="T5" fmla="*/ 2890 h 2943"/>
              <a:gd name="T6" fmla="*/ 59 w 3326"/>
              <a:gd name="T7" fmla="*/ 2718 h 2943"/>
              <a:gd name="T8" fmla="*/ 3271 w 3326"/>
              <a:gd name="T9" fmla="*/ 2273 h 2943"/>
              <a:gd name="T10" fmla="*/ 3305 w 3326"/>
              <a:gd name="T11" fmla="*/ 2443 h 2943"/>
              <a:gd name="T12" fmla="*/ 80 w 3326"/>
              <a:gd name="T13" fmla="*/ 2487 h 2943"/>
              <a:gd name="T14" fmla="*/ 14 w 3326"/>
              <a:gd name="T15" fmla="*/ 2327 h 2943"/>
              <a:gd name="T16" fmla="*/ 1279 w 3326"/>
              <a:gd name="T17" fmla="*/ 1300 h 2943"/>
              <a:gd name="T18" fmla="*/ 1411 w 3326"/>
              <a:gd name="T19" fmla="*/ 1349 h 2943"/>
              <a:gd name="T20" fmla="*/ 1872 w 3326"/>
              <a:gd name="T21" fmla="*/ 1426 h 2943"/>
              <a:gd name="T22" fmla="*/ 2074 w 3326"/>
              <a:gd name="T23" fmla="*/ 1256 h 2943"/>
              <a:gd name="T24" fmla="*/ 1815 w 3326"/>
              <a:gd name="T25" fmla="*/ 1337 h 2943"/>
              <a:gd name="T26" fmla="*/ 1553 w 3326"/>
              <a:gd name="T27" fmla="*/ 1403 h 2943"/>
              <a:gd name="T28" fmla="*/ 1983 w 3326"/>
              <a:gd name="T29" fmla="*/ 982 h 2943"/>
              <a:gd name="T30" fmla="*/ 2134 w 3326"/>
              <a:gd name="T31" fmla="*/ 1029 h 2943"/>
              <a:gd name="T32" fmla="*/ 1883 w 3326"/>
              <a:gd name="T33" fmla="*/ 1120 h 2943"/>
              <a:gd name="T34" fmla="*/ 1443 w 3326"/>
              <a:gd name="T35" fmla="*/ 937 h 2943"/>
              <a:gd name="T36" fmla="*/ 1450 w 3326"/>
              <a:gd name="T37" fmla="*/ 896 h 2943"/>
              <a:gd name="T38" fmla="*/ 1354 w 3326"/>
              <a:gd name="T39" fmla="*/ 1162 h 2943"/>
              <a:gd name="T40" fmla="*/ 2582 w 3326"/>
              <a:gd name="T41" fmla="*/ 854 h 2943"/>
              <a:gd name="T42" fmla="*/ 2754 w 3326"/>
              <a:gd name="T43" fmla="*/ 997 h 2943"/>
              <a:gd name="T44" fmla="*/ 2643 w 3326"/>
              <a:gd name="T45" fmla="*/ 1192 h 2943"/>
              <a:gd name="T46" fmla="*/ 2431 w 3326"/>
              <a:gd name="T47" fmla="*/ 1117 h 2943"/>
              <a:gd name="T48" fmla="*/ 2469 w 3326"/>
              <a:gd name="T49" fmla="*/ 895 h 2943"/>
              <a:gd name="T50" fmla="*/ 833 w 3326"/>
              <a:gd name="T51" fmla="*/ 878 h 2943"/>
              <a:gd name="T52" fmla="*/ 908 w 3326"/>
              <a:gd name="T53" fmla="*/ 1088 h 2943"/>
              <a:gd name="T54" fmla="*/ 713 w 3326"/>
              <a:gd name="T55" fmla="*/ 1199 h 2943"/>
              <a:gd name="T56" fmla="*/ 570 w 3326"/>
              <a:gd name="T57" fmla="*/ 1028 h 2943"/>
              <a:gd name="T58" fmla="*/ 713 w 3326"/>
              <a:gd name="T59" fmla="*/ 857 h 2943"/>
              <a:gd name="T60" fmla="*/ 2075 w 3326"/>
              <a:gd name="T61" fmla="*/ 800 h 2943"/>
              <a:gd name="T62" fmla="*/ 1431 w 3326"/>
              <a:gd name="T63" fmla="*/ 620 h 2943"/>
              <a:gd name="T64" fmla="*/ 1412 w 3326"/>
              <a:gd name="T65" fmla="*/ 709 h 2943"/>
              <a:gd name="T66" fmla="*/ 1814 w 3326"/>
              <a:gd name="T67" fmla="*/ 720 h 2943"/>
              <a:gd name="T68" fmla="*/ 1574 w 3326"/>
              <a:gd name="T69" fmla="*/ 625 h 2943"/>
              <a:gd name="T70" fmla="*/ 1663 w 3326"/>
              <a:gd name="T71" fmla="*/ 398 h 2943"/>
              <a:gd name="T72" fmla="*/ 2089 w 3326"/>
              <a:gd name="T73" fmla="*/ 563 h 2943"/>
              <a:gd name="T74" fmla="*/ 2292 w 3326"/>
              <a:gd name="T75" fmla="*/ 968 h 2943"/>
              <a:gd name="T76" fmla="*/ 2166 w 3326"/>
              <a:gd name="T77" fmla="*/ 1410 h 2943"/>
              <a:gd name="T78" fmla="*/ 1783 w 3326"/>
              <a:gd name="T79" fmla="*/ 1648 h 2943"/>
              <a:gd name="T80" fmla="*/ 1328 w 3326"/>
              <a:gd name="T81" fmla="*/ 1563 h 2943"/>
              <a:gd name="T82" fmla="*/ 1057 w 3326"/>
              <a:gd name="T83" fmla="*/ 1205 h 2943"/>
              <a:gd name="T84" fmla="*/ 1100 w 3326"/>
              <a:gd name="T85" fmla="*/ 744 h 2943"/>
              <a:gd name="T86" fmla="*/ 1431 w 3326"/>
              <a:gd name="T87" fmla="*/ 442 h 2943"/>
              <a:gd name="T88" fmla="*/ 586 w 3326"/>
              <a:gd name="T89" fmla="*/ 343 h 2943"/>
              <a:gd name="T90" fmla="*/ 381 w 3326"/>
              <a:gd name="T91" fmla="*/ 579 h 2943"/>
              <a:gd name="T92" fmla="*/ 341 w 3326"/>
              <a:gd name="T93" fmla="*/ 1468 h 2943"/>
              <a:gd name="T94" fmla="*/ 577 w 3326"/>
              <a:gd name="T95" fmla="*/ 1673 h 2943"/>
              <a:gd name="T96" fmla="*/ 2720 w 3326"/>
              <a:gd name="T97" fmla="*/ 1731 h 2943"/>
              <a:gd name="T98" fmla="*/ 2923 w 3326"/>
              <a:gd name="T99" fmla="*/ 1496 h 2943"/>
              <a:gd name="T100" fmla="*/ 2965 w 3326"/>
              <a:gd name="T101" fmla="*/ 606 h 2943"/>
              <a:gd name="T102" fmla="*/ 2729 w 3326"/>
              <a:gd name="T103" fmla="*/ 401 h 2943"/>
              <a:gd name="T104" fmla="*/ 3080 w 3326"/>
              <a:gd name="T105" fmla="*/ 3 h 2943"/>
              <a:gd name="T106" fmla="*/ 3314 w 3326"/>
              <a:gd name="T107" fmla="*/ 205 h 2943"/>
              <a:gd name="T108" fmla="*/ 3255 w 3326"/>
              <a:gd name="T109" fmla="*/ 1958 h 2943"/>
              <a:gd name="T110" fmla="*/ 245 w 3326"/>
              <a:gd name="T111" fmla="*/ 2054 h 2943"/>
              <a:gd name="T112" fmla="*/ 12 w 3326"/>
              <a:gd name="T113" fmla="*/ 1852 h 2943"/>
              <a:gd name="T114" fmla="*/ 71 w 3326"/>
              <a:gd name="T115" fmla="*/ 99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26" h="2943">
                <a:moveTo>
                  <a:pt x="128" y="2698"/>
                </a:moveTo>
                <a:lnTo>
                  <a:pt x="3203" y="2698"/>
                </a:lnTo>
                <a:lnTo>
                  <a:pt x="3228" y="2700"/>
                </a:lnTo>
                <a:lnTo>
                  <a:pt x="3251" y="2707"/>
                </a:lnTo>
                <a:lnTo>
                  <a:pt x="3271" y="2718"/>
                </a:lnTo>
                <a:lnTo>
                  <a:pt x="3290" y="2733"/>
                </a:lnTo>
                <a:lnTo>
                  <a:pt x="3305" y="2751"/>
                </a:lnTo>
                <a:lnTo>
                  <a:pt x="3316" y="2773"/>
                </a:lnTo>
                <a:lnTo>
                  <a:pt x="3323" y="2796"/>
                </a:lnTo>
                <a:lnTo>
                  <a:pt x="3326" y="2820"/>
                </a:lnTo>
                <a:lnTo>
                  <a:pt x="3323" y="2845"/>
                </a:lnTo>
                <a:lnTo>
                  <a:pt x="3316" y="2868"/>
                </a:lnTo>
                <a:lnTo>
                  <a:pt x="3305" y="2890"/>
                </a:lnTo>
                <a:lnTo>
                  <a:pt x="3290" y="2908"/>
                </a:lnTo>
                <a:lnTo>
                  <a:pt x="3271" y="2923"/>
                </a:lnTo>
                <a:lnTo>
                  <a:pt x="3251" y="2934"/>
                </a:lnTo>
                <a:lnTo>
                  <a:pt x="3228" y="2941"/>
                </a:lnTo>
                <a:lnTo>
                  <a:pt x="3203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9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9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203" y="2252"/>
                </a:lnTo>
                <a:lnTo>
                  <a:pt x="3228" y="2255"/>
                </a:lnTo>
                <a:lnTo>
                  <a:pt x="3251" y="2262"/>
                </a:lnTo>
                <a:lnTo>
                  <a:pt x="3271" y="2273"/>
                </a:lnTo>
                <a:lnTo>
                  <a:pt x="3290" y="2288"/>
                </a:lnTo>
                <a:lnTo>
                  <a:pt x="3305" y="2306"/>
                </a:lnTo>
                <a:lnTo>
                  <a:pt x="3316" y="2327"/>
                </a:lnTo>
                <a:lnTo>
                  <a:pt x="3323" y="2349"/>
                </a:lnTo>
                <a:lnTo>
                  <a:pt x="3326" y="2375"/>
                </a:lnTo>
                <a:lnTo>
                  <a:pt x="3323" y="2400"/>
                </a:lnTo>
                <a:lnTo>
                  <a:pt x="3316" y="2422"/>
                </a:lnTo>
                <a:lnTo>
                  <a:pt x="3305" y="2443"/>
                </a:lnTo>
                <a:lnTo>
                  <a:pt x="3290" y="2461"/>
                </a:lnTo>
                <a:lnTo>
                  <a:pt x="3271" y="2476"/>
                </a:lnTo>
                <a:lnTo>
                  <a:pt x="3251" y="2487"/>
                </a:lnTo>
                <a:lnTo>
                  <a:pt x="3228" y="2494"/>
                </a:lnTo>
                <a:lnTo>
                  <a:pt x="3203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9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9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1251" y="1257"/>
                </a:moveTo>
                <a:lnTo>
                  <a:pt x="1279" y="1300"/>
                </a:lnTo>
                <a:lnTo>
                  <a:pt x="1311" y="1340"/>
                </a:lnTo>
                <a:lnTo>
                  <a:pt x="1347" y="1377"/>
                </a:lnTo>
                <a:lnTo>
                  <a:pt x="1386" y="1409"/>
                </a:lnTo>
                <a:lnTo>
                  <a:pt x="1430" y="1437"/>
                </a:lnTo>
                <a:lnTo>
                  <a:pt x="1476" y="1460"/>
                </a:lnTo>
                <a:lnTo>
                  <a:pt x="1454" y="1426"/>
                </a:lnTo>
                <a:lnTo>
                  <a:pt x="1432" y="1389"/>
                </a:lnTo>
                <a:lnTo>
                  <a:pt x="1411" y="1349"/>
                </a:lnTo>
                <a:lnTo>
                  <a:pt x="1393" y="1304"/>
                </a:lnTo>
                <a:lnTo>
                  <a:pt x="1375" y="1257"/>
                </a:lnTo>
                <a:lnTo>
                  <a:pt x="1251" y="1257"/>
                </a:lnTo>
                <a:close/>
                <a:moveTo>
                  <a:pt x="1950" y="1256"/>
                </a:moveTo>
                <a:lnTo>
                  <a:pt x="1933" y="1304"/>
                </a:lnTo>
                <a:lnTo>
                  <a:pt x="1914" y="1349"/>
                </a:lnTo>
                <a:lnTo>
                  <a:pt x="1894" y="1389"/>
                </a:lnTo>
                <a:lnTo>
                  <a:pt x="1872" y="1426"/>
                </a:lnTo>
                <a:lnTo>
                  <a:pt x="1849" y="1459"/>
                </a:lnTo>
                <a:lnTo>
                  <a:pt x="1889" y="1440"/>
                </a:lnTo>
                <a:lnTo>
                  <a:pt x="1926" y="1417"/>
                </a:lnTo>
                <a:lnTo>
                  <a:pt x="1962" y="1391"/>
                </a:lnTo>
                <a:lnTo>
                  <a:pt x="1995" y="1362"/>
                </a:lnTo>
                <a:lnTo>
                  <a:pt x="2024" y="1328"/>
                </a:lnTo>
                <a:lnTo>
                  <a:pt x="2050" y="1293"/>
                </a:lnTo>
                <a:lnTo>
                  <a:pt x="2074" y="1256"/>
                </a:lnTo>
                <a:lnTo>
                  <a:pt x="1950" y="1256"/>
                </a:lnTo>
                <a:close/>
                <a:moveTo>
                  <a:pt x="1710" y="1256"/>
                </a:moveTo>
                <a:lnTo>
                  <a:pt x="1710" y="1479"/>
                </a:lnTo>
                <a:lnTo>
                  <a:pt x="1731" y="1457"/>
                </a:lnTo>
                <a:lnTo>
                  <a:pt x="1752" y="1432"/>
                </a:lnTo>
                <a:lnTo>
                  <a:pt x="1773" y="1404"/>
                </a:lnTo>
                <a:lnTo>
                  <a:pt x="1794" y="1373"/>
                </a:lnTo>
                <a:lnTo>
                  <a:pt x="1815" y="1337"/>
                </a:lnTo>
                <a:lnTo>
                  <a:pt x="1835" y="1298"/>
                </a:lnTo>
                <a:lnTo>
                  <a:pt x="1852" y="1256"/>
                </a:lnTo>
                <a:lnTo>
                  <a:pt x="1710" y="1256"/>
                </a:lnTo>
                <a:close/>
                <a:moveTo>
                  <a:pt x="1475" y="1256"/>
                </a:moveTo>
                <a:lnTo>
                  <a:pt x="1492" y="1298"/>
                </a:lnTo>
                <a:lnTo>
                  <a:pt x="1512" y="1336"/>
                </a:lnTo>
                <a:lnTo>
                  <a:pt x="1532" y="1372"/>
                </a:lnTo>
                <a:lnTo>
                  <a:pt x="1553" y="1403"/>
                </a:lnTo>
                <a:lnTo>
                  <a:pt x="1574" y="1431"/>
                </a:lnTo>
                <a:lnTo>
                  <a:pt x="1595" y="1456"/>
                </a:lnTo>
                <a:lnTo>
                  <a:pt x="1616" y="1478"/>
                </a:lnTo>
                <a:lnTo>
                  <a:pt x="1616" y="1256"/>
                </a:lnTo>
                <a:lnTo>
                  <a:pt x="1475" y="1256"/>
                </a:lnTo>
                <a:close/>
                <a:moveTo>
                  <a:pt x="1973" y="896"/>
                </a:moveTo>
                <a:lnTo>
                  <a:pt x="1979" y="938"/>
                </a:lnTo>
                <a:lnTo>
                  <a:pt x="1983" y="982"/>
                </a:lnTo>
                <a:lnTo>
                  <a:pt x="1984" y="1029"/>
                </a:lnTo>
                <a:lnTo>
                  <a:pt x="1983" y="1075"/>
                </a:lnTo>
                <a:lnTo>
                  <a:pt x="1979" y="1120"/>
                </a:lnTo>
                <a:lnTo>
                  <a:pt x="1973" y="1162"/>
                </a:lnTo>
                <a:lnTo>
                  <a:pt x="2114" y="1162"/>
                </a:lnTo>
                <a:lnTo>
                  <a:pt x="2125" y="1119"/>
                </a:lnTo>
                <a:lnTo>
                  <a:pt x="2131" y="1074"/>
                </a:lnTo>
                <a:lnTo>
                  <a:pt x="2134" y="1029"/>
                </a:lnTo>
                <a:lnTo>
                  <a:pt x="2131" y="983"/>
                </a:lnTo>
                <a:lnTo>
                  <a:pt x="2124" y="938"/>
                </a:lnTo>
                <a:lnTo>
                  <a:pt x="2114" y="896"/>
                </a:lnTo>
                <a:lnTo>
                  <a:pt x="1973" y="896"/>
                </a:lnTo>
                <a:close/>
                <a:moveTo>
                  <a:pt x="1710" y="896"/>
                </a:moveTo>
                <a:lnTo>
                  <a:pt x="1710" y="1162"/>
                </a:lnTo>
                <a:lnTo>
                  <a:pt x="1876" y="1162"/>
                </a:lnTo>
                <a:lnTo>
                  <a:pt x="1883" y="1120"/>
                </a:lnTo>
                <a:lnTo>
                  <a:pt x="1887" y="1075"/>
                </a:lnTo>
                <a:lnTo>
                  <a:pt x="1889" y="1029"/>
                </a:lnTo>
                <a:lnTo>
                  <a:pt x="1887" y="982"/>
                </a:lnTo>
                <a:lnTo>
                  <a:pt x="1883" y="937"/>
                </a:lnTo>
                <a:lnTo>
                  <a:pt x="1876" y="896"/>
                </a:lnTo>
                <a:lnTo>
                  <a:pt x="1710" y="896"/>
                </a:lnTo>
                <a:close/>
                <a:moveTo>
                  <a:pt x="1450" y="896"/>
                </a:moveTo>
                <a:lnTo>
                  <a:pt x="1443" y="937"/>
                </a:lnTo>
                <a:lnTo>
                  <a:pt x="1439" y="982"/>
                </a:lnTo>
                <a:lnTo>
                  <a:pt x="1437" y="1029"/>
                </a:lnTo>
                <a:lnTo>
                  <a:pt x="1439" y="1075"/>
                </a:lnTo>
                <a:lnTo>
                  <a:pt x="1443" y="1120"/>
                </a:lnTo>
                <a:lnTo>
                  <a:pt x="1450" y="1162"/>
                </a:lnTo>
                <a:lnTo>
                  <a:pt x="1616" y="1162"/>
                </a:lnTo>
                <a:lnTo>
                  <a:pt x="1616" y="896"/>
                </a:lnTo>
                <a:lnTo>
                  <a:pt x="1450" y="896"/>
                </a:lnTo>
                <a:close/>
                <a:moveTo>
                  <a:pt x="1212" y="896"/>
                </a:moveTo>
                <a:lnTo>
                  <a:pt x="1202" y="938"/>
                </a:lnTo>
                <a:lnTo>
                  <a:pt x="1195" y="983"/>
                </a:lnTo>
                <a:lnTo>
                  <a:pt x="1193" y="1029"/>
                </a:lnTo>
                <a:lnTo>
                  <a:pt x="1195" y="1074"/>
                </a:lnTo>
                <a:lnTo>
                  <a:pt x="1202" y="1119"/>
                </a:lnTo>
                <a:lnTo>
                  <a:pt x="1212" y="1162"/>
                </a:lnTo>
                <a:lnTo>
                  <a:pt x="1354" y="1162"/>
                </a:lnTo>
                <a:lnTo>
                  <a:pt x="1348" y="1120"/>
                </a:lnTo>
                <a:lnTo>
                  <a:pt x="1344" y="1075"/>
                </a:lnTo>
                <a:lnTo>
                  <a:pt x="1343" y="1029"/>
                </a:lnTo>
                <a:lnTo>
                  <a:pt x="1344" y="982"/>
                </a:lnTo>
                <a:lnTo>
                  <a:pt x="1348" y="938"/>
                </a:lnTo>
                <a:lnTo>
                  <a:pt x="1354" y="896"/>
                </a:lnTo>
                <a:lnTo>
                  <a:pt x="1212" y="896"/>
                </a:lnTo>
                <a:close/>
                <a:moveTo>
                  <a:pt x="2582" y="854"/>
                </a:moveTo>
                <a:lnTo>
                  <a:pt x="2613" y="857"/>
                </a:lnTo>
                <a:lnTo>
                  <a:pt x="2643" y="865"/>
                </a:lnTo>
                <a:lnTo>
                  <a:pt x="2670" y="878"/>
                </a:lnTo>
                <a:lnTo>
                  <a:pt x="2694" y="895"/>
                </a:lnTo>
                <a:lnTo>
                  <a:pt x="2715" y="916"/>
                </a:lnTo>
                <a:lnTo>
                  <a:pt x="2733" y="940"/>
                </a:lnTo>
                <a:lnTo>
                  <a:pt x="2746" y="968"/>
                </a:lnTo>
                <a:lnTo>
                  <a:pt x="2754" y="997"/>
                </a:lnTo>
                <a:lnTo>
                  <a:pt x="2757" y="1029"/>
                </a:lnTo>
                <a:lnTo>
                  <a:pt x="2754" y="1060"/>
                </a:lnTo>
                <a:lnTo>
                  <a:pt x="2746" y="1089"/>
                </a:lnTo>
                <a:lnTo>
                  <a:pt x="2733" y="1117"/>
                </a:lnTo>
                <a:lnTo>
                  <a:pt x="2715" y="1141"/>
                </a:lnTo>
                <a:lnTo>
                  <a:pt x="2694" y="1162"/>
                </a:lnTo>
                <a:lnTo>
                  <a:pt x="2670" y="1179"/>
                </a:lnTo>
                <a:lnTo>
                  <a:pt x="2643" y="1192"/>
                </a:lnTo>
                <a:lnTo>
                  <a:pt x="2614" y="1200"/>
                </a:lnTo>
                <a:lnTo>
                  <a:pt x="2582" y="1203"/>
                </a:lnTo>
                <a:lnTo>
                  <a:pt x="2550" y="1200"/>
                </a:lnTo>
                <a:lnTo>
                  <a:pt x="2521" y="1192"/>
                </a:lnTo>
                <a:lnTo>
                  <a:pt x="2493" y="1179"/>
                </a:lnTo>
                <a:lnTo>
                  <a:pt x="2469" y="1162"/>
                </a:lnTo>
                <a:lnTo>
                  <a:pt x="2448" y="1141"/>
                </a:lnTo>
                <a:lnTo>
                  <a:pt x="2431" y="1117"/>
                </a:lnTo>
                <a:lnTo>
                  <a:pt x="2418" y="1089"/>
                </a:lnTo>
                <a:lnTo>
                  <a:pt x="2410" y="1060"/>
                </a:lnTo>
                <a:lnTo>
                  <a:pt x="2407" y="1029"/>
                </a:lnTo>
                <a:lnTo>
                  <a:pt x="2410" y="997"/>
                </a:lnTo>
                <a:lnTo>
                  <a:pt x="2418" y="968"/>
                </a:lnTo>
                <a:lnTo>
                  <a:pt x="2431" y="940"/>
                </a:lnTo>
                <a:lnTo>
                  <a:pt x="2448" y="916"/>
                </a:lnTo>
                <a:lnTo>
                  <a:pt x="2469" y="895"/>
                </a:lnTo>
                <a:lnTo>
                  <a:pt x="2493" y="878"/>
                </a:lnTo>
                <a:lnTo>
                  <a:pt x="2521" y="865"/>
                </a:lnTo>
                <a:lnTo>
                  <a:pt x="2550" y="857"/>
                </a:lnTo>
                <a:lnTo>
                  <a:pt x="2582" y="854"/>
                </a:lnTo>
                <a:close/>
                <a:moveTo>
                  <a:pt x="745" y="854"/>
                </a:moveTo>
                <a:lnTo>
                  <a:pt x="776" y="857"/>
                </a:lnTo>
                <a:lnTo>
                  <a:pt x="806" y="865"/>
                </a:lnTo>
                <a:lnTo>
                  <a:pt x="833" y="878"/>
                </a:lnTo>
                <a:lnTo>
                  <a:pt x="858" y="895"/>
                </a:lnTo>
                <a:lnTo>
                  <a:pt x="878" y="916"/>
                </a:lnTo>
                <a:lnTo>
                  <a:pt x="896" y="940"/>
                </a:lnTo>
                <a:lnTo>
                  <a:pt x="908" y="968"/>
                </a:lnTo>
                <a:lnTo>
                  <a:pt x="916" y="997"/>
                </a:lnTo>
                <a:lnTo>
                  <a:pt x="919" y="1028"/>
                </a:lnTo>
                <a:lnTo>
                  <a:pt x="916" y="1059"/>
                </a:lnTo>
                <a:lnTo>
                  <a:pt x="908" y="1088"/>
                </a:lnTo>
                <a:lnTo>
                  <a:pt x="896" y="1116"/>
                </a:lnTo>
                <a:lnTo>
                  <a:pt x="878" y="1140"/>
                </a:lnTo>
                <a:lnTo>
                  <a:pt x="858" y="1161"/>
                </a:lnTo>
                <a:lnTo>
                  <a:pt x="833" y="1178"/>
                </a:lnTo>
                <a:lnTo>
                  <a:pt x="806" y="1191"/>
                </a:lnTo>
                <a:lnTo>
                  <a:pt x="776" y="1199"/>
                </a:lnTo>
                <a:lnTo>
                  <a:pt x="745" y="1202"/>
                </a:lnTo>
                <a:lnTo>
                  <a:pt x="713" y="1199"/>
                </a:lnTo>
                <a:lnTo>
                  <a:pt x="684" y="1191"/>
                </a:lnTo>
                <a:lnTo>
                  <a:pt x="657" y="1178"/>
                </a:lnTo>
                <a:lnTo>
                  <a:pt x="633" y="1161"/>
                </a:lnTo>
                <a:lnTo>
                  <a:pt x="612" y="1140"/>
                </a:lnTo>
                <a:lnTo>
                  <a:pt x="594" y="1116"/>
                </a:lnTo>
                <a:lnTo>
                  <a:pt x="581" y="1088"/>
                </a:lnTo>
                <a:lnTo>
                  <a:pt x="573" y="1059"/>
                </a:lnTo>
                <a:lnTo>
                  <a:pt x="570" y="1028"/>
                </a:lnTo>
                <a:lnTo>
                  <a:pt x="573" y="997"/>
                </a:lnTo>
                <a:lnTo>
                  <a:pt x="581" y="967"/>
                </a:lnTo>
                <a:lnTo>
                  <a:pt x="594" y="939"/>
                </a:lnTo>
                <a:lnTo>
                  <a:pt x="612" y="915"/>
                </a:lnTo>
                <a:lnTo>
                  <a:pt x="633" y="894"/>
                </a:lnTo>
                <a:lnTo>
                  <a:pt x="657" y="877"/>
                </a:lnTo>
                <a:lnTo>
                  <a:pt x="684" y="865"/>
                </a:lnTo>
                <a:lnTo>
                  <a:pt x="713" y="857"/>
                </a:lnTo>
                <a:lnTo>
                  <a:pt x="745" y="854"/>
                </a:lnTo>
                <a:close/>
                <a:moveTo>
                  <a:pt x="1850" y="597"/>
                </a:moveTo>
                <a:lnTo>
                  <a:pt x="1872" y="631"/>
                </a:lnTo>
                <a:lnTo>
                  <a:pt x="1894" y="668"/>
                </a:lnTo>
                <a:lnTo>
                  <a:pt x="1915" y="709"/>
                </a:lnTo>
                <a:lnTo>
                  <a:pt x="1933" y="753"/>
                </a:lnTo>
                <a:lnTo>
                  <a:pt x="1951" y="800"/>
                </a:lnTo>
                <a:lnTo>
                  <a:pt x="2075" y="800"/>
                </a:lnTo>
                <a:lnTo>
                  <a:pt x="2047" y="757"/>
                </a:lnTo>
                <a:lnTo>
                  <a:pt x="2015" y="717"/>
                </a:lnTo>
                <a:lnTo>
                  <a:pt x="1979" y="680"/>
                </a:lnTo>
                <a:lnTo>
                  <a:pt x="1938" y="648"/>
                </a:lnTo>
                <a:lnTo>
                  <a:pt x="1896" y="620"/>
                </a:lnTo>
                <a:lnTo>
                  <a:pt x="1850" y="597"/>
                </a:lnTo>
                <a:close/>
                <a:moveTo>
                  <a:pt x="1477" y="597"/>
                </a:moveTo>
                <a:lnTo>
                  <a:pt x="1431" y="620"/>
                </a:lnTo>
                <a:lnTo>
                  <a:pt x="1388" y="648"/>
                </a:lnTo>
                <a:lnTo>
                  <a:pt x="1347" y="680"/>
                </a:lnTo>
                <a:lnTo>
                  <a:pt x="1311" y="717"/>
                </a:lnTo>
                <a:lnTo>
                  <a:pt x="1280" y="757"/>
                </a:lnTo>
                <a:lnTo>
                  <a:pt x="1252" y="800"/>
                </a:lnTo>
                <a:lnTo>
                  <a:pt x="1376" y="800"/>
                </a:lnTo>
                <a:lnTo>
                  <a:pt x="1393" y="753"/>
                </a:lnTo>
                <a:lnTo>
                  <a:pt x="1412" y="709"/>
                </a:lnTo>
                <a:lnTo>
                  <a:pt x="1432" y="667"/>
                </a:lnTo>
                <a:lnTo>
                  <a:pt x="1454" y="630"/>
                </a:lnTo>
                <a:lnTo>
                  <a:pt x="1477" y="597"/>
                </a:lnTo>
                <a:close/>
                <a:moveTo>
                  <a:pt x="1710" y="579"/>
                </a:moveTo>
                <a:lnTo>
                  <a:pt x="1710" y="800"/>
                </a:lnTo>
                <a:lnTo>
                  <a:pt x="1851" y="800"/>
                </a:lnTo>
                <a:lnTo>
                  <a:pt x="1834" y="758"/>
                </a:lnTo>
                <a:lnTo>
                  <a:pt x="1814" y="720"/>
                </a:lnTo>
                <a:lnTo>
                  <a:pt x="1794" y="684"/>
                </a:lnTo>
                <a:lnTo>
                  <a:pt x="1773" y="653"/>
                </a:lnTo>
                <a:lnTo>
                  <a:pt x="1752" y="625"/>
                </a:lnTo>
                <a:lnTo>
                  <a:pt x="1731" y="600"/>
                </a:lnTo>
                <a:lnTo>
                  <a:pt x="1710" y="579"/>
                </a:lnTo>
                <a:close/>
                <a:moveTo>
                  <a:pt x="1616" y="579"/>
                </a:moveTo>
                <a:lnTo>
                  <a:pt x="1595" y="600"/>
                </a:lnTo>
                <a:lnTo>
                  <a:pt x="1574" y="625"/>
                </a:lnTo>
                <a:lnTo>
                  <a:pt x="1553" y="653"/>
                </a:lnTo>
                <a:lnTo>
                  <a:pt x="1532" y="684"/>
                </a:lnTo>
                <a:lnTo>
                  <a:pt x="1511" y="720"/>
                </a:lnTo>
                <a:lnTo>
                  <a:pt x="1491" y="759"/>
                </a:lnTo>
                <a:lnTo>
                  <a:pt x="1474" y="801"/>
                </a:lnTo>
                <a:lnTo>
                  <a:pt x="1616" y="801"/>
                </a:lnTo>
                <a:lnTo>
                  <a:pt x="1616" y="579"/>
                </a:lnTo>
                <a:close/>
                <a:moveTo>
                  <a:pt x="1663" y="398"/>
                </a:moveTo>
                <a:lnTo>
                  <a:pt x="1724" y="401"/>
                </a:lnTo>
                <a:lnTo>
                  <a:pt x="1783" y="409"/>
                </a:lnTo>
                <a:lnTo>
                  <a:pt x="1840" y="423"/>
                </a:lnTo>
                <a:lnTo>
                  <a:pt x="1895" y="442"/>
                </a:lnTo>
                <a:lnTo>
                  <a:pt x="1948" y="466"/>
                </a:lnTo>
                <a:lnTo>
                  <a:pt x="1998" y="494"/>
                </a:lnTo>
                <a:lnTo>
                  <a:pt x="2044" y="527"/>
                </a:lnTo>
                <a:lnTo>
                  <a:pt x="2089" y="563"/>
                </a:lnTo>
                <a:lnTo>
                  <a:pt x="2129" y="604"/>
                </a:lnTo>
                <a:lnTo>
                  <a:pt x="2166" y="647"/>
                </a:lnTo>
                <a:lnTo>
                  <a:pt x="2198" y="694"/>
                </a:lnTo>
                <a:lnTo>
                  <a:pt x="2226" y="744"/>
                </a:lnTo>
                <a:lnTo>
                  <a:pt x="2250" y="797"/>
                </a:lnTo>
                <a:lnTo>
                  <a:pt x="2269" y="852"/>
                </a:lnTo>
                <a:lnTo>
                  <a:pt x="2283" y="909"/>
                </a:lnTo>
                <a:lnTo>
                  <a:pt x="2292" y="968"/>
                </a:lnTo>
                <a:lnTo>
                  <a:pt x="2295" y="1029"/>
                </a:lnTo>
                <a:lnTo>
                  <a:pt x="2292" y="1089"/>
                </a:lnTo>
                <a:lnTo>
                  <a:pt x="2283" y="1148"/>
                </a:lnTo>
                <a:lnTo>
                  <a:pt x="2269" y="1205"/>
                </a:lnTo>
                <a:lnTo>
                  <a:pt x="2250" y="1260"/>
                </a:lnTo>
                <a:lnTo>
                  <a:pt x="2226" y="1313"/>
                </a:lnTo>
                <a:lnTo>
                  <a:pt x="2198" y="1363"/>
                </a:lnTo>
                <a:lnTo>
                  <a:pt x="2166" y="1410"/>
                </a:lnTo>
                <a:lnTo>
                  <a:pt x="2129" y="1453"/>
                </a:lnTo>
                <a:lnTo>
                  <a:pt x="2089" y="1494"/>
                </a:lnTo>
                <a:lnTo>
                  <a:pt x="2044" y="1530"/>
                </a:lnTo>
                <a:lnTo>
                  <a:pt x="1998" y="1563"/>
                </a:lnTo>
                <a:lnTo>
                  <a:pt x="1948" y="1591"/>
                </a:lnTo>
                <a:lnTo>
                  <a:pt x="1895" y="1615"/>
                </a:lnTo>
                <a:lnTo>
                  <a:pt x="1840" y="1634"/>
                </a:lnTo>
                <a:lnTo>
                  <a:pt x="1783" y="1648"/>
                </a:lnTo>
                <a:lnTo>
                  <a:pt x="1724" y="1656"/>
                </a:lnTo>
                <a:lnTo>
                  <a:pt x="1663" y="1659"/>
                </a:lnTo>
                <a:lnTo>
                  <a:pt x="1602" y="1656"/>
                </a:lnTo>
                <a:lnTo>
                  <a:pt x="1543" y="1648"/>
                </a:lnTo>
                <a:lnTo>
                  <a:pt x="1486" y="1634"/>
                </a:lnTo>
                <a:lnTo>
                  <a:pt x="1431" y="1615"/>
                </a:lnTo>
                <a:lnTo>
                  <a:pt x="1378" y="1591"/>
                </a:lnTo>
                <a:lnTo>
                  <a:pt x="1328" y="1563"/>
                </a:lnTo>
                <a:lnTo>
                  <a:pt x="1282" y="1530"/>
                </a:lnTo>
                <a:lnTo>
                  <a:pt x="1237" y="1494"/>
                </a:lnTo>
                <a:lnTo>
                  <a:pt x="1197" y="1453"/>
                </a:lnTo>
                <a:lnTo>
                  <a:pt x="1160" y="1410"/>
                </a:lnTo>
                <a:lnTo>
                  <a:pt x="1128" y="1363"/>
                </a:lnTo>
                <a:lnTo>
                  <a:pt x="1100" y="1313"/>
                </a:lnTo>
                <a:lnTo>
                  <a:pt x="1076" y="1260"/>
                </a:lnTo>
                <a:lnTo>
                  <a:pt x="1057" y="1205"/>
                </a:lnTo>
                <a:lnTo>
                  <a:pt x="1043" y="1148"/>
                </a:lnTo>
                <a:lnTo>
                  <a:pt x="1034" y="1089"/>
                </a:lnTo>
                <a:lnTo>
                  <a:pt x="1031" y="1029"/>
                </a:lnTo>
                <a:lnTo>
                  <a:pt x="1034" y="968"/>
                </a:lnTo>
                <a:lnTo>
                  <a:pt x="1043" y="909"/>
                </a:lnTo>
                <a:lnTo>
                  <a:pt x="1057" y="852"/>
                </a:lnTo>
                <a:lnTo>
                  <a:pt x="1076" y="797"/>
                </a:lnTo>
                <a:lnTo>
                  <a:pt x="1100" y="744"/>
                </a:lnTo>
                <a:lnTo>
                  <a:pt x="1128" y="694"/>
                </a:lnTo>
                <a:lnTo>
                  <a:pt x="1160" y="647"/>
                </a:lnTo>
                <a:lnTo>
                  <a:pt x="1197" y="604"/>
                </a:lnTo>
                <a:lnTo>
                  <a:pt x="1237" y="563"/>
                </a:lnTo>
                <a:lnTo>
                  <a:pt x="1282" y="527"/>
                </a:lnTo>
                <a:lnTo>
                  <a:pt x="1328" y="494"/>
                </a:lnTo>
                <a:lnTo>
                  <a:pt x="1378" y="466"/>
                </a:lnTo>
                <a:lnTo>
                  <a:pt x="1431" y="442"/>
                </a:lnTo>
                <a:lnTo>
                  <a:pt x="1486" y="423"/>
                </a:lnTo>
                <a:lnTo>
                  <a:pt x="1543" y="409"/>
                </a:lnTo>
                <a:lnTo>
                  <a:pt x="1602" y="401"/>
                </a:lnTo>
                <a:lnTo>
                  <a:pt x="1663" y="398"/>
                </a:lnTo>
                <a:close/>
                <a:moveTo>
                  <a:pt x="584" y="246"/>
                </a:moveTo>
                <a:lnTo>
                  <a:pt x="588" y="272"/>
                </a:lnTo>
                <a:lnTo>
                  <a:pt x="589" y="299"/>
                </a:lnTo>
                <a:lnTo>
                  <a:pt x="586" y="343"/>
                </a:lnTo>
                <a:lnTo>
                  <a:pt x="577" y="384"/>
                </a:lnTo>
                <a:lnTo>
                  <a:pt x="562" y="422"/>
                </a:lnTo>
                <a:lnTo>
                  <a:pt x="542" y="459"/>
                </a:lnTo>
                <a:lnTo>
                  <a:pt x="518" y="491"/>
                </a:lnTo>
                <a:lnTo>
                  <a:pt x="489" y="519"/>
                </a:lnTo>
                <a:lnTo>
                  <a:pt x="456" y="544"/>
                </a:lnTo>
                <a:lnTo>
                  <a:pt x="421" y="563"/>
                </a:lnTo>
                <a:lnTo>
                  <a:pt x="381" y="579"/>
                </a:lnTo>
                <a:lnTo>
                  <a:pt x="341" y="588"/>
                </a:lnTo>
                <a:lnTo>
                  <a:pt x="298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8" y="1465"/>
                </a:lnTo>
                <a:lnTo>
                  <a:pt x="341" y="1468"/>
                </a:lnTo>
                <a:lnTo>
                  <a:pt x="381" y="1478"/>
                </a:lnTo>
                <a:lnTo>
                  <a:pt x="421" y="1493"/>
                </a:lnTo>
                <a:lnTo>
                  <a:pt x="456" y="1513"/>
                </a:lnTo>
                <a:lnTo>
                  <a:pt x="489" y="1537"/>
                </a:lnTo>
                <a:lnTo>
                  <a:pt x="518" y="1566"/>
                </a:lnTo>
                <a:lnTo>
                  <a:pt x="542" y="1598"/>
                </a:lnTo>
                <a:lnTo>
                  <a:pt x="562" y="1634"/>
                </a:lnTo>
                <a:lnTo>
                  <a:pt x="577" y="1673"/>
                </a:lnTo>
                <a:lnTo>
                  <a:pt x="586" y="1713"/>
                </a:lnTo>
                <a:lnTo>
                  <a:pt x="589" y="1757"/>
                </a:lnTo>
                <a:lnTo>
                  <a:pt x="588" y="1784"/>
                </a:lnTo>
                <a:lnTo>
                  <a:pt x="584" y="1810"/>
                </a:lnTo>
                <a:lnTo>
                  <a:pt x="2718" y="1810"/>
                </a:lnTo>
                <a:lnTo>
                  <a:pt x="2716" y="1793"/>
                </a:lnTo>
                <a:lnTo>
                  <a:pt x="2716" y="1775"/>
                </a:lnTo>
                <a:lnTo>
                  <a:pt x="2720" y="1731"/>
                </a:lnTo>
                <a:lnTo>
                  <a:pt x="2729" y="1690"/>
                </a:lnTo>
                <a:lnTo>
                  <a:pt x="2744" y="1652"/>
                </a:lnTo>
                <a:lnTo>
                  <a:pt x="2763" y="1616"/>
                </a:lnTo>
                <a:lnTo>
                  <a:pt x="2788" y="1583"/>
                </a:lnTo>
                <a:lnTo>
                  <a:pt x="2816" y="1555"/>
                </a:lnTo>
                <a:lnTo>
                  <a:pt x="2849" y="1530"/>
                </a:lnTo>
                <a:lnTo>
                  <a:pt x="2885" y="1511"/>
                </a:lnTo>
                <a:lnTo>
                  <a:pt x="2923" y="1496"/>
                </a:lnTo>
                <a:lnTo>
                  <a:pt x="2965" y="1487"/>
                </a:lnTo>
                <a:lnTo>
                  <a:pt x="3008" y="1484"/>
                </a:lnTo>
                <a:lnTo>
                  <a:pt x="3044" y="1486"/>
                </a:lnTo>
                <a:lnTo>
                  <a:pt x="3080" y="1493"/>
                </a:lnTo>
                <a:lnTo>
                  <a:pt x="3080" y="600"/>
                </a:lnTo>
                <a:lnTo>
                  <a:pt x="3044" y="607"/>
                </a:lnTo>
                <a:lnTo>
                  <a:pt x="3008" y="609"/>
                </a:lnTo>
                <a:lnTo>
                  <a:pt x="2965" y="606"/>
                </a:lnTo>
                <a:lnTo>
                  <a:pt x="2923" y="596"/>
                </a:lnTo>
                <a:lnTo>
                  <a:pt x="2885" y="582"/>
                </a:lnTo>
                <a:lnTo>
                  <a:pt x="2849" y="561"/>
                </a:lnTo>
                <a:lnTo>
                  <a:pt x="2816" y="537"/>
                </a:lnTo>
                <a:lnTo>
                  <a:pt x="2788" y="508"/>
                </a:lnTo>
                <a:lnTo>
                  <a:pt x="2763" y="476"/>
                </a:lnTo>
                <a:lnTo>
                  <a:pt x="2744" y="440"/>
                </a:lnTo>
                <a:lnTo>
                  <a:pt x="2729" y="401"/>
                </a:lnTo>
                <a:lnTo>
                  <a:pt x="2720" y="360"/>
                </a:lnTo>
                <a:lnTo>
                  <a:pt x="2716" y="317"/>
                </a:lnTo>
                <a:lnTo>
                  <a:pt x="2718" y="281"/>
                </a:lnTo>
                <a:lnTo>
                  <a:pt x="2726" y="246"/>
                </a:lnTo>
                <a:lnTo>
                  <a:pt x="584" y="246"/>
                </a:lnTo>
                <a:close/>
                <a:moveTo>
                  <a:pt x="289" y="0"/>
                </a:moveTo>
                <a:lnTo>
                  <a:pt x="3037" y="0"/>
                </a:lnTo>
                <a:lnTo>
                  <a:pt x="3080" y="3"/>
                </a:lnTo>
                <a:lnTo>
                  <a:pt x="3120" y="12"/>
                </a:lnTo>
                <a:lnTo>
                  <a:pt x="3158" y="27"/>
                </a:lnTo>
                <a:lnTo>
                  <a:pt x="3194" y="46"/>
                </a:lnTo>
                <a:lnTo>
                  <a:pt x="3226" y="71"/>
                </a:lnTo>
                <a:lnTo>
                  <a:pt x="3255" y="99"/>
                </a:lnTo>
                <a:lnTo>
                  <a:pt x="3280" y="131"/>
                </a:lnTo>
                <a:lnTo>
                  <a:pt x="3299" y="166"/>
                </a:lnTo>
                <a:lnTo>
                  <a:pt x="3314" y="205"/>
                </a:lnTo>
                <a:lnTo>
                  <a:pt x="3323" y="246"/>
                </a:lnTo>
                <a:lnTo>
                  <a:pt x="3326" y="288"/>
                </a:lnTo>
                <a:lnTo>
                  <a:pt x="3326" y="1769"/>
                </a:lnTo>
                <a:lnTo>
                  <a:pt x="3323" y="1811"/>
                </a:lnTo>
                <a:lnTo>
                  <a:pt x="3314" y="1852"/>
                </a:lnTo>
                <a:lnTo>
                  <a:pt x="3299" y="1891"/>
                </a:lnTo>
                <a:lnTo>
                  <a:pt x="3280" y="1926"/>
                </a:lnTo>
                <a:lnTo>
                  <a:pt x="3255" y="1958"/>
                </a:lnTo>
                <a:lnTo>
                  <a:pt x="3227" y="1986"/>
                </a:lnTo>
                <a:lnTo>
                  <a:pt x="3195" y="2011"/>
                </a:lnTo>
                <a:lnTo>
                  <a:pt x="3159" y="2030"/>
                </a:lnTo>
                <a:lnTo>
                  <a:pt x="3121" y="2045"/>
                </a:lnTo>
                <a:lnTo>
                  <a:pt x="3081" y="2054"/>
                </a:lnTo>
                <a:lnTo>
                  <a:pt x="3037" y="2057"/>
                </a:lnTo>
                <a:lnTo>
                  <a:pt x="289" y="2057"/>
                </a:lnTo>
                <a:lnTo>
                  <a:pt x="245" y="2054"/>
                </a:lnTo>
                <a:lnTo>
                  <a:pt x="205" y="2045"/>
                </a:lnTo>
                <a:lnTo>
                  <a:pt x="167" y="2030"/>
                </a:lnTo>
                <a:lnTo>
                  <a:pt x="131" y="2011"/>
                </a:lnTo>
                <a:lnTo>
                  <a:pt x="99" y="1986"/>
                </a:lnTo>
                <a:lnTo>
                  <a:pt x="71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1" y="99"/>
                </a:lnTo>
                <a:lnTo>
                  <a:pt x="99" y="71"/>
                </a:lnTo>
                <a:lnTo>
                  <a:pt x="131" y="46"/>
                </a:lnTo>
                <a:lnTo>
                  <a:pt x="167" y="27"/>
                </a:lnTo>
                <a:lnTo>
                  <a:pt x="205" y="12"/>
                </a:lnTo>
                <a:lnTo>
                  <a:pt x="245" y="3"/>
                </a:lnTo>
                <a:lnTo>
                  <a:pt x="2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4" name="Freeform 246"/>
          <p:cNvSpPr>
            <a:spLocks noEditPoints="1"/>
          </p:cNvSpPr>
          <p:nvPr/>
        </p:nvSpPr>
        <p:spPr bwMode="auto">
          <a:xfrm>
            <a:off x="6291627" y="2671763"/>
            <a:ext cx="534988" cy="587375"/>
          </a:xfrm>
          <a:custGeom>
            <a:avLst/>
            <a:gdLst>
              <a:gd name="T0" fmla="*/ 1081 w 3032"/>
              <a:gd name="T1" fmla="*/ 3330 h 3330"/>
              <a:gd name="T2" fmla="*/ 1977 w 3032"/>
              <a:gd name="T3" fmla="*/ 2810 h 3330"/>
              <a:gd name="T4" fmla="*/ 2356 w 3032"/>
              <a:gd name="T5" fmla="*/ 3174 h 3330"/>
              <a:gd name="T6" fmla="*/ 1712 w 3032"/>
              <a:gd name="T7" fmla="*/ 1830 h 3330"/>
              <a:gd name="T8" fmla="*/ 1775 w 3032"/>
              <a:gd name="T9" fmla="*/ 1867 h 3330"/>
              <a:gd name="T10" fmla="*/ 1615 w 3032"/>
              <a:gd name="T11" fmla="*/ 1895 h 3330"/>
              <a:gd name="T12" fmla="*/ 1451 w 3032"/>
              <a:gd name="T13" fmla="*/ 1945 h 3330"/>
              <a:gd name="T14" fmla="*/ 1317 w 3032"/>
              <a:gd name="T15" fmla="*/ 1928 h 3330"/>
              <a:gd name="T16" fmla="*/ 1370 w 3032"/>
              <a:gd name="T17" fmla="*/ 1583 h 3330"/>
              <a:gd name="T18" fmla="*/ 1483 w 3032"/>
              <a:gd name="T19" fmla="*/ 1583 h 3330"/>
              <a:gd name="T20" fmla="*/ 1832 w 3032"/>
              <a:gd name="T21" fmla="*/ 1736 h 3330"/>
              <a:gd name="T22" fmla="*/ 1550 w 3032"/>
              <a:gd name="T23" fmla="*/ 1767 h 3330"/>
              <a:gd name="T24" fmla="*/ 1550 w 3032"/>
              <a:gd name="T25" fmla="*/ 1582 h 3330"/>
              <a:gd name="T26" fmla="*/ 1305 w 3032"/>
              <a:gd name="T27" fmla="*/ 1767 h 3330"/>
              <a:gd name="T28" fmla="*/ 2409 w 3032"/>
              <a:gd name="T29" fmla="*/ 1527 h 3330"/>
              <a:gd name="T30" fmla="*/ 2510 w 3032"/>
              <a:gd name="T31" fmla="*/ 1705 h 3330"/>
              <a:gd name="T32" fmla="*/ 2354 w 3032"/>
              <a:gd name="T33" fmla="*/ 1836 h 3330"/>
              <a:gd name="T34" fmla="*/ 2198 w 3032"/>
              <a:gd name="T35" fmla="*/ 1705 h 3330"/>
              <a:gd name="T36" fmla="*/ 2298 w 3032"/>
              <a:gd name="T37" fmla="*/ 1527 h 3330"/>
              <a:gd name="T38" fmla="*/ 800 w 3032"/>
              <a:gd name="T39" fmla="*/ 1573 h 3330"/>
              <a:gd name="T40" fmla="*/ 800 w 3032"/>
              <a:gd name="T41" fmla="*/ 1780 h 3330"/>
              <a:gd name="T42" fmla="*/ 598 w 3032"/>
              <a:gd name="T43" fmla="*/ 1814 h 3330"/>
              <a:gd name="T44" fmla="*/ 529 w 3032"/>
              <a:gd name="T45" fmla="*/ 1621 h 3330"/>
              <a:gd name="T46" fmla="*/ 1644 w 3032"/>
              <a:gd name="T47" fmla="*/ 1378 h 3330"/>
              <a:gd name="T48" fmla="*/ 1716 w 3032"/>
              <a:gd name="T49" fmla="*/ 1422 h 3330"/>
              <a:gd name="T50" fmla="*/ 1235 w 3032"/>
              <a:gd name="T51" fmla="*/ 1518 h 3330"/>
              <a:gd name="T52" fmla="*/ 1645 w 3032"/>
              <a:gd name="T53" fmla="*/ 1518 h 3330"/>
              <a:gd name="T54" fmla="*/ 1467 w 3032"/>
              <a:gd name="T55" fmla="*/ 1383 h 3330"/>
              <a:gd name="T56" fmla="*/ 1464 w 3032"/>
              <a:gd name="T57" fmla="*/ 1098 h 3330"/>
              <a:gd name="T58" fmla="*/ 1693 w 3032"/>
              <a:gd name="T59" fmla="*/ 1249 h 3330"/>
              <a:gd name="T60" fmla="*/ 1886 w 3032"/>
              <a:gd name="T61" fmla="*/ 1230 h 3330"/>
              <a:gd name="T62" fmla="*/ 1921 w 3032"/>
              <a:gd name="T63" fmla="*/ 1457 h 3330"/>
              <a:gd name="T64" fmla="*/ 2092 w 3032"/>
              <a:gd name="T65" fmla="*/ 1623 h 3330"/>
              <a:gd name="T66" fmla="*/ 1941 w 3032"/>
              <a:gd name="T67" fmla="*/ 1853 h 3330"/>
              <a:gd name="T68" fmla="*/ 1959 w 3032"/>
              <a:gd name="T69" fmla="*/ 2046 h 3330"/>
              <a:gd name="T70" fmla="*/ 1733 w 3032"/>
              <a:gd name="T71" fmla="*/ 2081 h 3330"/>
              <a:gd name="T72" fmla="*/ 1568 w 3032"/>
              <a:gd name="T73" fmla="*/ 2252 h 3330"/>
              <a:gd name="T74" fmla="*/ 1339 w 3032"/>
              <a:gd name="T75" fmla="*/ 2101 h 3330"/>
              <a:gd name="T76" fmla="*/ 1145 w 3032"/>
              <a:gd name="T77" fmla="*/ 2120 h 3330"/>
              <a:gd name="T78" fmla="*/ 1110 w 3032"/>
              <a:gd name="T79" fmla="*/ 1893 h 3330"/>
              <a:gd name="T80" fmla="*/ 940 w 3032"/>
              <a:gd name="T81" fmla="*/ 1727 h 3330"/>
              <a:gd name="T82" fmla="*/ 1091 w 3032"/>
              <a:gd name="T83" fmla="*/ 1497 h 3330"/>
              <a:gd name="T84" fmla="*/ 1073 w 3032"/>
              <a:gd name="T85" fmla="*/ 1303 h 3330"/>
              <a:gd name="T86" fmla="*/ 1299 w 3032"/>
              <a:gd name="T87" fmla="*/ 1268 h 3330"/>
              <a:gd name="T88" fmla="*/ 1464 w 3032"/>
              <a:gd name="T89" fmla="*/ 1098 h 3330"/>
              <a:gd name="T90" fmla="*/ 472 w 3032"/>
              <a:gd name="T91" fmla="*/ 1182 h 3330"/>
              <a:gd name="T92" fmla="*/ 225 w 3032"/>
              <a:gd name="T93" fmla="*/ 1269 h 3330"/>
              <a:gd name="T94" fmla="*/ 446 w 3032"/>
              <a:gd name="T95" fmla="*/ 2141 h 3330"/>
              <a:gd name="T96" fmla="*/ 533 w 3032"/>
              <a:gd name="T97" fmla="*/ 2391 h 3330"/>
              <a:gd name="T98" fmla="*/ 2542 w 3032"/>
              <a:gd name="T99" fmla="*/ 2182 h 3330"/>
              <a:gd name="T100" fmla="*/ 2808 w 3032"/>
              <a:gd name="T101" fmla="*/ 2100 h 3330"/>
              <a:gd name="T102" fmla="*/ 2568 w 3032"/>
              <a:gd name="T103" fmla="*/ 1224 h 3330"/>
              <a:gd name="T104" fmla="*/ 2485 w 3032"/>
              <a:gd name="T105" fmla="*/ 958 h 3330"/>
              <a:gd name="T106" fmla="*/ 2942 w 3032"/>
              <a:gd name="T107" fmla="*/ 797 h 3330"/>
              <a:gd name="T108" fmla="*/ 3030 w 3032"/>
              <a:gd name="T109" fmla="*/ 2392 h 3330"/>
              <a:gd name="T110" fmla="*/ 2845 w 3032"/>
              <a:gd name="T111" fmla="*/ 2605 h 3330"/>
              <a:gd name="T112" fmla="*/ 91 w 3032"/>
              <a:gd name="T113" fmla="*/ 2552 h 3330"/>
              <a:gd name="T114" fmla="*/ 3 w 3032"/>
              <a:gd name="T115" fmla="*/ 958 h 3330"/>
              <a:gd name="T116" fmla="*/ 187 w 3032"/>
              <a:gd name="T117" fmla="*/ 745 h 3330"/>
              <a:gd name="T118" fmla="*/ 568 w 3032"/>
              <a:gd name="T119" fmla="*/ 332 h 3330"/>
              <a:gd name="T120" fmla="*/ 753 w 3032"/>
              <a:gd name="T121" fmla="*/ 118 h 3330"/>
              <a:gd name="T122" fmla="*/ 2102 w 3032"/>
              <a:gd name="T123" fmla="*/ 55 h 3330"/>
              <a:gd name="T124" fmla="*/ 1876 w 3032"/>
              <a:gd name="T125" fmla="*/ 9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2" h="3330">
                <a:moveTo>
                  <a:pt x="439" y="2811"/>
                </a:moveTo>
                <a:lnTo>
                  <a:pt x="1686" y="2811"/>
                </a:lnTo>
                <a:lnTo>
                  <a:pt x="1242" y="3256"/>
                </a:lnTo>
                <a:lnTo>
                  <a:pt x="1214" y="3280"/>
                </a:lnTo>
                <a:lnTo>
                  <a:pt x="1183" y="3301"/>
                </a:lnTo>
                <a:lnTo>
                  <a:pt x="1150" y="3315"/>
                </a:lnTo>
                <a:lnTo>
                  <a:pt x="1116" y="3325"/>
                </a:lnTo>
                <a:lnTo>
                  <a:pt x="1081" y="3330"/>
                </a:lnTo>
                <a:lnTo>
                  <a:pt x="1045" y="3330"/>
                </a:lnTo>
                <a:lnTo>
                  <a:pt x="1010" y="3325"/>
                </a:lnTo>
                <a:lnTo>
                  <a:pt x="976" y="3315"/>
                </a:lnTo>
                <a:lnTo>
                  <a:pt x="942" y="3301"/>
                </a:lnTo>
                <a:lnTo>
                  <a:pt x="911" y="3280"/>
                </a:lnTo>
                <a:lnTo>
                  <a:pt x="883" y="3256"/>
                </a:lnTo>
                <a:lnTo>
                  <a:pt x="439" y="2811"/>
                </a:lnTo>
                <a:close/>
                <a:moveTo>
                  <a:pt x="1977" y="2810"/>
                </a:moveTo>
                <a:lnTo>
                  <a:pt x="2444" y="2810"/>
                </a:lnTo>
                <a:lnTo>
                  <a:pt x="2444" y="2982"/>
                </a:lnTo>
                <a:lnTo>
                  <a:pt x="2441" y="3020"/>
                </a:lnTo>
                <a:lnTo>
                  <a:pt x="2433" y="3056"/>
                </a:lnTo>
                <a:lnTo>
                  <a:pt x="2420" y="3090"/>
                </a:lnTo>
                <a:lnTo>
                  <a:pt x="2402" y="3120"/>
                </a:lnTo>
                <a:lnTo>
                  <a:pt x="2381" y="3150"/>
                </a:lnTo>
                <a:lnTo>
                  <a:pt x="2356" y="3174"/>
                </a:lnTo>
                <a:lnTo>
                  <a:pt x="2328" y="3196"/>
                </a:lnTo>
                <a:lnTo>
                  <a:pt x="2296" y="3214"/>
                </a:lnTo>
                <a:lnTo>
                  <a:pt x="2262" y="3227"/>
                </a:lnTo>
                <a:lnTo>
                  <a:pt x="2227" y="3235"/>
                </a:lnTo>
                <a:lnTo>
                  <a:pt x="2189" y="3237"/>
                </a:lnTo>
                <a:lnTo>
                  <a:pt x="1552" y="3237"/>
                </a:lnTo>
                <a:lnTo>
                  <a:pt x="1977" y="2810"/>
                </a:lnTo>
                <a:close/>
                <a:moveTo>
                  <a:pt x="1712" y="1830"/>
                </a:moveTo>
                <a:lnTo>
                  <a:pt x="1698" y="1872"/>
                </a:lnTo>
                <a:lnTo>
                  <a:pt x="1681" y="1908"/>
                </a:lnTo>
                <a:lnTo>
                  <a:pt x="1663" y="1942"/>
                </a:lnTo>
                <a:lnTo>
                  <a:pt x="1644" y="1971"/>
                </a:lnTo>
                <a:lnTo>
                  <a:pt x="1681" y="1951"/>
                </a:lnTo>
                <a:lnTo>
                  <a:pt x="1716" y="1928"/>
                </a:lnTo>
                <a:lnTo>
                  <a:pt x="1748" y="1899"/>
                </a:lnTo>
                <a:lnTo>
                  <a:pt x="1775" y="1867"/>
                </a:lnTo>
                <a:lnTo>
                  <a:pt x="1797" y="1830"/>
                </a:lnTo>
                <a:lnTo>
                  <a:pt x="1712" y="1830"/>
                </a:lnTo>
                <a:close/>
                <a:moveTo>
                  <a:pt x="1548" y="1830"/>
                </a:moveTo>
                <a:lnTo>
                  <a:pt x="1548" y="1984"/>
                </a:lnTo>
                <a:lnTo>
                  <a:pt x="1565" y="1967"/>
                </a:lnTo>
                <a:lnTo>
                  <a:pt x="1581" y="1946"/>
                </a:lnTo>
                <a:lnTo>
                  <a:pt x="1598" y="1922"/>
                </a:lnTo>
                <a:lnTo>
                  <a:pt x="1615" y="1895"/>
                </a:lnTo>
                <a:lnTo>
                  <a:pt x="1631" y="1865"/>
                </a:lnTo>
                <a:lnTo>
                  <a:pt x="1645" y="1830"/>
                </a:lnTo>
                <a:lnTo>
                  <a:pt x="1548" y="1830"/>
                </a:lnTo>
                <a:close/>
                <a:moveTo>
                  <a:pt x="1388" y="1830"/>
                </a:moveTo>
                <a:lnTo>
                  <a:pt x="1401" y="1865"/>
                </a:lnTo>
                <a:lnTo>
                  <a:pt x="1418" y="1894"/>
                </a:lnTo>
                <a:lnTo>
                  <a:pt x="1434" y="1921"/>
                </a:lnTo>
                <a:lnTo>
                  <a:pt x="1451" y="1945"/>
                </a:lnTo>
                <a:lnTo>
                  <a:pt x="1467" y="1966"/>
                </a:lnTo>
                <a:lnTo>
                  <a:pt x="1483" y="1983"/>
                </a:lnTo>
                <a:lnTo>
                  <a:pt x="1483" y="1830"/>
                </a:lnTo>
                <a:lnTo>
                  <a:pt x="1388" y="1830"/>
                </a:lnTo>
                <a:close/>
                <a:moveTo>
                  <a:pt x="1235" y="1830"/>
                </a:moveTo>
                <a:lnTo>
                  <a:pt x="1258" y="1867"/>
                </a:lnTo>
                <a:lnTo>
                  <a:pt x="1285" y="1899"/>
                </a:lnTo>
                <a:lnTo>
                  <a:pt x="1317" y="1928"/>
                </a:lnTo>
                <a:lnTo>
                  <a:pt x="1351" y="1951"/>
                </a:lnTo>
                <a:lnTo>
                  <a:pt x="1388" y="1971"/>
                </a:lnTo>
                <a:lnTo>
                  <a:pt x="1369" y="1942"/>
                </a:lnTo>
                <a:lnTo>
                  <a:pt x="1351" y="1908"/>
                </a:lnTo>
                <a:lnTo>
                  <a:pt x="1334" y="1872"/>
                </a:lnTo>
                <a:lnTo>
                  <a:pt x="1320" y="1830"/>
                </a:lnTo>
                <a:lnTo>
                  <a:pt x="1235" y="1830"/>
                </a:lnTo>
                <a:close/>
                <a:moveTo>
                  <a:pt x="1370" y="1583"/>
                </a:moveTo>
                <a:lnTo>
                  <a:pt x="1365" y="1612"/>
                </a:lnTo>
                <a:lnTo>
                  <a:pt x="1362" y="1643"/>
                </a:lnTo>
                <a:lnTo>
                  <a:pt x="1361" y="1676"/>
                </a:lnTo>
                <a:lnTo>
                  <a:pt x="1362" y="1707"/>
                </a:lnTo>
                <a:lnTo>
                  <a:pt x="1365" y="1737"/>
                </a:lnTo>
                <a:lnTo>
                  <a:pt x="1370" y="1767"/>
                </a:lnTo>
                <a:lnTo>
                  <a:pt x="1483" y="1767"/>
                </a:lnTo>
                <a:lnTo>
                  <a:pt x="1483" y="1583"/>
                </a:lnTo>
                <a:lnTo>
                  <a:pt x="1370" y="1583"/>
                </a:lnTo>
                <a:close/>
                <a:moveTo>
                  <a:pt x="1727" y="1582"/>
                </a:moveTo>
                <a:lnTo>
                  <a:pt x="1733" y="1627"/>
                </a:lnTo>
                <a:lnTo>
                  <a:pt x="1735" y="1675"/>
                </a:lnTo>
                <a:lnTo>
                  <a:pt x="1733" y="1722"/>
                </a:lnTo>
                <a:lnTo>
                  <a:pt x="1727" y="1767"/>
                </a:lnTo>
                <a:lnTo>
                  <a:pt x="1824" y="1767"/>
                </a:lnTo>
                <a:lnTo>
                  <a:pt x="1832" y="1736"/>
                </a:lnTo>
                <a:lnTo>
                  <a:pt x="1836" y="1706"/>
                </a:lnTo>
                <a:lnTo>
                  <a:pt x="1838" y="1675"/>
                </a:lnTo>
                <a:lnTo>
                  <a:pt x="1836" y="1643"/>
                </a:lnTo>
                <a:lnTo>
                  <a:pt x="1832" y="1613"/>
                </a:lnTo>
                <a:lnTo>
                  <a:pt x="1824" y="1582"/>
                </a:lnTo>
                <a:lnTo>
                  <a:pt x="1727" y="1582"/>
                </a:lnTo>
                <a:close/>
                <a:moveTo>
                  <a:pt x="1550" y="1582"/>
                </a:moveTo>
                <a:lnTo>
                  <a:pt x="1550" y="1767"/>
                </a:lnTo>
                <a:lnTo>
                  <a:pt x="1663" y="1767"/>
                </a:lnTo>
                <a:lnTo>
                  <a:pt x="1667" y="1737"/>
                </a:lnTo>
                <a:lnTo>
                  <a:pt x="1670" y="1707"/>
                </a:lnTo>
                <a:lnTo>
                  <a:pt x="1672" y="1675"/>
                </a:lnTo>
                <a:lnTo>
                  <a:pt x="1670" y="1642"/>
                </a:lnTo>
                <a:lnTo>
                  <a:pt x="1667" y="1612"/>
                </a:lnTo>
                <a:lnTo>
                  <a:pt x="1663" y="1582"/>
                </a:lnTo>
                <a:lnTo>
                  <a:pt x="1550" y="1582"/>
                </a:lnTo>
                <a:close/>
                <a:moveTo>
                  <a:pt x="1208" y="1582"/>
                </a:moveTo>
                <a:lnTo>
                  <a:pt x="1201" y="1613"/>
                </a:lnTo>
                <a:lnTo>
                  <a:pt x="1196" y="1643"/>
                </a:lnTo>
                <a:lnTo>
                  <a:pt x="1195" y="1675"/>
                </a:lnTo>
                <a:lnTo>
                  <a:pt x="1196" y="1706"/>
                </a:lnTo>
                <a:lnTo>
                  <a:pt x="1201" y="1736"/>
                </a:lnTo>
                <a:lnTo>
                  <a:pt x="1208" y="1767"/>
                </a:lnTo>
                <a:lnTo>
                  <a:pt x="1305" y="1767"/>
                </a:lnTo>
                <a:lnTo>
                  <a:pt x="1300" y="1722"/>
                </a:lnTo>
                <a:lnTo>
                  <a:pt x="1298" y="1675"/>
                </a:lnTo>
                <a:lnTo>
                  <a:pt x="1300" y="1627"/>
                </a:lnTo>
                <a:lnTo>
                  <a:pt x="1305" y="1582"/>
                </a:lnTo>
                <a:lnTo>
                  <a:pt x="1208" y="1582"/>
                </a:lnTo>
                <a:close/>
                <a:moveTo>
                  <a:pt x="2354" y="1517"/>
                </a:moveTo>
                <a:lnTo>
                  <a:pt x="2382" y="1520"/>
                </a:lnTo>
                <a:lnTo>
                  <a:pt x="2409" y="1527"/>
                </a:lnTo>
                <a:lnTo>
                  <a:pt x="2434" y="1539"/>
                </a:lnTo>
                <a:lnTo>
                  <a:pt x="2456" y="1554"/>
                </a:lnTo>
                <a:lnTo>
                  <a:pt x="2476" y="1573"/>
                </a:lnTo>
                <a:lnTo>
                  <a:pt x="2491" y="1596"/>
                </a:lnTo>
                <a:lnTo>
                  <a:pt x="2503" y="1621"/>
                </a:lnTo>
                <a:lnTo>
                  <a:pt x="2510" y="1647"/>
                </a:lnTo>
                <a:lnTo>
                  <a:pt x="2513" y="1677"/>
                </a:lnTo>
                <a:lnTo>
                  <a:pt x="2510" y="1705"/>
                </a:lnTo>
                <a:lnTo>
                  <a:pt x="2503" y="1732"/>
                </a:lnTo>
                <a:lnTo>
                  <a:pt x="2491" y="1758"/>
                </a:lnTo>
                <a:lnTo>
                  <a:pt x="2476" y="1780"/>
                </a:lnTo>
                <a:lnTo>
                  <a:pt x="2457" y="1799"/>
                </a:lnTo>
                <a:lnTo>
                  <a:pt x="2435" y="1814"/>
                </a:lnTo>
                <a:lnTo>
                  <a:pt x="2409" y="1826"/>
                </a:lnTo>
                <a:lnTo>
                  <a:pt x="2382" y="1833"/>
                </a:lnTo>
                <a:lnTo>
                  <a:pt x="2354" y="1836"/>
                </a:lnTo>
                <a:lnTo>
                  <a:pt x="2326" y="1833"/>
                </a:lnTo>
                <a:lnTo>
                  <a:pt x="2298" y="1826"/>
                </a:lnTo>
                <a:lnTo>
                  <a:pt x="2273" y="1814"/>
                </a:lnTo>
                <a:lnTo>
                  <a:pt x="2251" y="1799"/>
                </a:lnTo>
                <a:lnTo>
                  <a:pt x="2232" y="1780"/>
                </a:lnTo>
                <a:lnTo>
                  <a:pt x="2217" y="1758"/>
                </a:lnTo>
                <a:lnTo>
                  <a:pt x="2205" y="1732"/>
                </a:lnTo>
                <a:lnTo>
                  <a:pt x="2198" y="1705"/>
                </a:lnTo>
                <a:lnTo>
                  <a:pt x="2195" y="1677"/>
                </a:lnTo>
                <a:lnTo>
                  <a:pt x="2198" y="1647"/>
                </a:lnTo>
                <a:lnTo>
                  <a:pt x="2205" y="1621"/>
                </a:lnTo>
                <a:lnTo>
                  <a:pt x="2217" y="1596"/>
                </a:lnTo>
                <a:lnTo>
                  <a:pt x="2232" y="1573"/>
                </a:lnTo>
                <a:lnTo>
                  <a:pt x="2251" y="1554"/>
                </a:lnTo>
                <a:lnTo>
                  <a:pt x="2273" y="1539"/>
                </a:lnTo>
                <a:lnTo>
                  <a:pt x="2298" y="1527"/>
                </a:lnTo>
                <a:lnTo>
                  <a:pt x="2326" y="1520"/>
                </a:lnTo>
                <a:lnTo>
                  <a:pt x="2354" y="1517"/>
                </a:lnTo>
                <a:close/>
                <a:moveTo>
                  <a:pt x="678" y="1517"/>
                </a:moveTo>
                <a:lnTo>
                  <a:pt x="707" y="1520"/>
                </a:lnTo>
                <a:lnTo>
                  <a:pt x="735" y="1527"/>
                </a:lnTo>
                <a:lnTo>
                  <a:pt x="759" y="1539"/>
                </a:lnTo>
                <a:lnTo>
                  <a:pt x="781" y="1554"/>
                </a:lnTo>
                <a:lnTo>
                  <a:pt x="800" y="1573"/>
                </a:lnTo>
                <a:lnTo>
                  <a:pt x="816" y="1596"/>
                </a:lnTo>
                <a:lnTo>
                  <a:pt x="828" y="1621"/>
                </a:lnTo>
                <a:lnTo>
                  <a:pt x="835" y="1647"/>
                </a:lnTo>
                <a:lnTo>
                  <a:pt x="837" y="1677"/>
                </a:lnTo>
                <a:lnTo>
                  <a:pt x="835" y="1705"/>
                </a:lnTo>
                <a:lnTo>
                  <a:pt x="827" y="1732"/>
                </a:lnTo>
                <a:lnTo>
                  <a:pt x="816" y="1758"/>
                </a:lnTo>
                <a:lnTo>
                  <a:pt x="800" y="1780"/>
                </a:lnTo>
                <a:lnTo>
                  <a:pt x="781" y="1799"/>
                </a:lnTo>
                <a:lnTo>
                  <a:pt x="759" y="1814"/>
                </a:lnTo>
                <a:lnTo>
                  <a:pt x="735" y="1826"/>
                </a:lnTo>
                <a:lnTo>
                  <a:pt x="707" y="1833"/>
                </a:lnTo>
                <a:lnTo>
                  <a:pt x="678" y="1836"/>
                </a:lnTo>
                <a:lnTo>
                  <a:pt x="650" y="1833"/>
                </a:lnTo>
                <a:lnTo>
                  <a:pt x="623" y="1826"/>
                </a:lnTo>
                <a:lnTo>
                  <a:pt x="598" y="1814"/>
                </a:lnTo>
                <a:lnTo>
                  <a:pt x="576" y="1799"/>
                </a:lnTo>
                <a:lnTo>
                  <a:pt x="557" y="1780"/>
                </a:lnTo>
                <a:lnTo>
                  <a:pt x="541" y="1758"/>
                </a:lnTo>
                <a:lnTo>
                  <a:pt x="529" y="1732"/>
                </a:lnTo>
                <a:lnTo>
                  <a:pt x="522" y="1705"/>
                </a:lnTo>
                <a:lnTo>
                  <a:pt x="520" y="1677"/>
                </a:lnTo>
                <a:lnTo>
                  <a:pt x="522" y="1647"/>
                </a:lnTo>
                <a:lnTo>
                  <a:pt x="529" y="1621"/>
                </a:lnTo>
                <a:lnTo>
                  <a:pt x="541" y="1596"/>
                </a:lnTo>
                <a:lnTo>
                  <a:pt x="557" y="1573"/>
                </a:lnTo>
                <a:lnTo>
                  <a:pt x="576" y="1554"/>
                </a:lnTo>
                <a:lnTo>
                  <a:pt x="598" y="1539"/>
                </a:lnTo>
                <a:lnTo>
                  <a:pt x="623" y="1527"/>
                </a:lnTo>
                <a:lnTo>
                  <a:pt x="650" y="1520"/>
                </a:lnTo>
                <a:lnTo>
                  <a:pt x="678" y="1517"/>
                </a:lnTo>
                <a:close/>
                <a:moveTo>
                  <a:pt x="1644" y="1378"/>
                </a:moveTo>
                <a:lnTo>
                  <a:pt x="1663" y="1407"/>
                </a:lnTo>
                <a:lnTo>
                  <a:pt x="1681" y="1441"/>
                </a:lnTo>
                <a:lnTo>
                  <a:pt x="1698" y="1477"/>
                </a:lnTo>
                <a:lnTo>
                  <a:pt x="1712" y="1518"/>
                </a:lnTo>
                <a:lnTo>
                  <a:pt x="1797" y="1518"/>
                </a:lnTo>
                <a:lnTo>
                  <a:pt x="1775" y="1482"/>
                </a:lnTo>
                <a:lnTo>
                  <a:pt x="1748" y="1450"/>
                </a:lnTo>
                <a:lnTo>
                  <a:pt x="1716" y="1422"/>
                </a:lnTo>
                <a:lnTo>
                  <a:pt x="1681" y="1397"/>
                </a:lnTo>
                <a:lnTo>
                  <a:pt x="1644" y="1378"/>
                </a:lnTo>
                <a:close/>
                <a:moveTo>
                  <a:pt x="1388" y="1378"/>
                </a:moveTo>
                <a:lnTo>
                  <a:pt x="1351" y="1397"/>
                </a:lnTo>
                <a:lnTo>
                  <a:pt x="1317" y="1422"/>
                </a:lnTo>
                <a:lnTo>
                  <a:pt x="1285" y="1450"/>
                </a:lnTo>
                <a:lnTo>
                  <a:pt x="1258" y="1482"/>
                </a:lnTo>
                <a:lnTo>
                  <a:pt x="1235" y="1518"/>
                </a:lnTo>
                <a:lnTo>
                  <a:pt x="1320" y="1518"/>
                </a:lnTo>
                <a:lnTo>
                  <a:pt x="1334" y="1477"/>
                </a:lnTo>
                <a:lnTo>
                  <a:pt x="1351" y="1441"/>
                </a:lnTo>
                <a:lnTo>
                  <a:pt x="1369" y="1407"/>
                </a:lnTo>
                <a:lnTo>
                  <a:pt x="1388" y="1378"/>
                </a:lnTo>
                <a:close/>
                <a:moveTo>
                  <a:pt x="1549" y="1366"/>
                </a:moveTo>
                <a:lnTo>
                  <a:pt x="1549" y="1518"/>
                </a:lnTo>
                <a:lnTo>
                  <a:pt x="1645" y="1518"/>
                </a:lnTo>
                <a:lnTo>
                  <a:pt x="1631" y="1484"/>
                </a:lnTo>
                <a:lnTo>
                  <a:pt x="1615" y="1454"/>
                </a:lnTo>
                <a:lnTo>
                  <a:pt x="1598" y="1428"/>
                </a:lnTo>
                <a:lnTo>
                  <a:pt x="1582" y="1403"/>
                </a:lnTo>
                <a:lnTo>
                  <a:pt x="1565" y="1383"/>
                </a:lnTo>
                <a:lnTo>
                  <a:pt x="1549" y="1366"/>
                </a:lnTo>
                <a:close/>
                <a:moveTo>
                  <a:pt x="1483" y="1366"/>
                </a:moveTo>
                <a:lnTo>
                  <a:pt x="1467" y="1383"/>
                </a:lnTo>
                <a:lnTo>
                  <a:pt x="1451" y="1403"/>
                </a:lnTo>
                <a:lnTo>
                  <a:pt x="1434" y="1428"/>
                </a:lnTo>
                <a:lnTo>
                  <a:pt x="1417" y="1454"/>
                </a:lnTo>
                <a:lnTo>
                  <a:pt x="1401" y="1484"/>
                </a:lnTo>
                <a:lnTo>
                  <a:pt x="1387" y="1519"/>
                </a:lnTo>
                <a:lnTo>
                  <a:pt x="1483" y="1519"/>
                </a:lnTo>
                <a:lnTo>
                  <a:pt x="1483" y="1366"/>
                </a:lnTo>
                <a:close/>
                <a:moveTo>
                  <a:pt x="1464" y="1098"/>
                </a:moveTo>
                <a:lnTo>
                  <a:pt x="1568" y="1098"/>
                </a:lnTo>
                <a:lnTo>
                  <a:pt x="1582" y="1101"/>
                </a:lnTo>
                <a:lnTo>
                  <a:pt x="1594" y="1109"/>
                </a:lnTo>
                <a:lnTo>
                  <a:pt x="1602" y="1121"/>
                </a:lnTo>
                <a:lnTo>
                  <a:pt x="1605" y="1135"/>
                </a:lnTo>
                <a:lnTo>
                  <a:pt x="1605" y="1221"/>
                </a:lnTo>
                <a:lnTo>
                  <a:pt x="1650" y="1233"/>
                </a:lnTo>
                <a:lnTo>
                  <a:pt x="1693" y="1249"/>
                </a:lnTo>
                <a:lnTo>
                  <a:pt x="1733" y="1268"/>
                </a:lnTo>
                <a:lnTo>
                  <a:pt x="1772" y="1291"/>
                </a:lnTo>
                <a:lnTo>
                  <a:pt x="1832" y="1230"/>
                </a:lnTo>
                <a:lnTo>
                  <a:pt x="1842" y="1222"/>
                </a:lnTo>
                <a:lnTo>
                  <a:pt x="1854" y="1219"/>
                </a:lnTo>
                <a:lnTo>
                  <a:pt x="1866" y="1219"/>
                </a:lnTo>
                <a:lnTo>
                  <a:pt x="1877" y="1222"/>
                </a:lnTo>
                <a:lnTo>
                  <a:pt x="1886" y="1230"/>
                </a:lnTo>
                <a:lnTo>
                  <a:pt x="1959" y="1303"/>
                </a:lnTo>
                <a:lnTo>
                  <a:pt x="1967" y="1313"/>
                </a:lnTo>
                <a:lnTo>
                  <a:pt x="1971" y="1324"/>
                </a:lnTo>
                <a:lnTo>
                  <a:pt x="1971" y="1336"/>
                </a:lnTo>
                <a:lnTo>
                  <a:pt x="1967" y="1347"/>
                </a:lnTo>
                <a:lnTo>
                  <a:pt x="1959" y="1357"/>
                </a:lnTo>
                <a:lnTo>
                  <a:pt x="1899" y="1419"/>
                </a:lnTo>
                <a:lnTo>
                  <a:pt x="1921" y="1457"/>
                </a:lnTo>
                <a:lnTo>
                  <a:pt x="1941" y="1497"/>
                </a:lnTo>
                <a:lnTo>
                  <a:pt x="1956" y="1540"/>
                </a:lnTo>
                <a:lnTo>
                  <a:pt x="1968" y="1585"/>
                </a:lnTo>
                <a:lnTo>
                  <a:pt x="2053" y="1585"/>
                </a:lnTo>
                <a:lnTo>
                  <a:pt x="2068" y="1588"/>
                </a:lnTo>
                <a:lnTo>
                  <a:pt x="2081" y="1596"/>
                </a:lnTo>
                <a:lnTo>
                  <a:pt x="2089" y="1608"/>
                </a:lnTo>
                <a:lnTo>
                  <a:pt x="2092" y="1623"/>
                </a:lnTo>
                <a:lnTo>
                  <a:pt x="2092" y="1727"/>
                </a:lnTo>
                <a:lnTo>
                  <a:pt x="2089" y="1741"/>
                </a:lnTo>
                <a:lnTo>
                  <a:pt x="2081" y="1753"/>
                </a:lnTo>
                <a:lnTo>
                  <a:pt x="2068" y="1762"/>
                </a:lnTo>
                <a:lnTo>
                  <a:pt x="2053" y="1765"/>
                </a:lnTo>
                <a:lnTo>
                  <a:pt x="1968" y="1765"/>
                </a:lnTo>
                <a:lnTo>
                  <a:pt x="1956" y="1809"/>
                </a:lnTo>
                <a:lnTo>
                  <a:pt x="1941" y="1853"/>
                </a:lnTo>
                <a:lnTo>
                  <a:pt x="1921" y="1893"/>
                </a:lnTo>
                <a:lnTo>
                  <a:pt x="1899" y="1932"/>
                </a:lnTo>
                <a:lnTo>
                  <a:pt x="1959" y="1992"/>
                </a:lnTo>
                <a:lnTo>
                  <a:pt x="1967" y="2002"/>
                </a:lnTo>
                <a:lnTo>
                  <a:pt x="1971" y="2014"/>
                </a:lnTo>
                <a:lnTo>
                  <a:pt x="1971" y="2026"/>
                </a:lnTo>
                <a:lnTo>
                  <a:pt x="1967" y="2037"/>
                </a:lnTo>
                <a:lnTo>
                  <a:pt x="1959" y="2046"/>
                </a:lnTo>
                <a:lnTo>
                  <a:pt x="1886" y="2120"/>
                </a:lnTo>
                <a:lnTo>
                  <a:pt x="1877" y="2127"/>
                </a:lnTo>
                <a:lnTo>
                  <a:pt x="1866" y="2131"/>
                </a:lnTo>
                <a:lnTo>
                  <a:pt x="1854" y="2131"/>
                </a:lnTo>
                <a:lnTo>
                  <a:pt x="1842" y="2127"/>
                </a:lnTo>
                <a:lnTo>
                  <a:pt x="1832" y="2120"/>
                </a:lnTo>
                <a:lnTo>
                  <a:pt x="1772" y="2058"/>
                </a:lnTo>
                <a:lnTo>
                  <a:pt x="1733" y="2081"/>
                </a:lnTo>
                <a:lnTo>
                  <a:pt x="1693" y="2101"/>
                </a:lnTo>
                <a:lnTo>
                  <a:pt x="1650" y="2117"/>
                </a:lnTo>
                <a:lnTo>
                  <a:pt x="1605" y="2128"/>
                </a:lnTo>
                <a:lnTo>
                  <a:pt x="1605" y="2214"/>
                </a:lnTo>
                <a:lnTo>
                  <a:pt x="1602" y="2229"/>
                </a:lnTo>
                <a:lnTo>
                  <a:pt x="1594" y="2241"/>
                </a:lnTo>
                <a:lnTo>
                  <a:pt x="1582" y="2249"/>
                </a:lnTo>
                <a:lnTo>
                  <a:pt x="1568" y="2252"/>
                </a:lnTo>
                <a:lnTo>
                  <a:pt x="1464" y="2252"/>
                </a:lnTo>
                <a:lnTo>
                  <a:pt x="1449" y="2249"/>
                </a:lnTo>
                <a:lnTo>
                  <a:pt x="1437" y="2241"/>
                </a:lnTo>
                <a:lnTo>
                  <a:pt x="1429" y="2229"/>
                </a:lnTo>
                <a:lnTo>
                  <a:pt x="1426" y="2214"/>
                </a:lnTo>
                <a:lnTo>
                  <a:pt x="1426" y="2128"/>
                </a:lnTo>
                <a:lnTo>
                  <a:pt x="1381" y="2117"/>
                </a:lnTo>
                <a:lnTo>
                  <a:pt x="1339" y="2101"/>
                </a:lnTo>
                <a:lnTo>
                  <a:pt x="1299" y="2081"/>
                </a:lnTo>
                <a:lnTo>
                  <a:pt x="1260" y="2058"/>
                </a:lnTo>
                <a:lnTo>
                  <a:pt x="1199" y="2120"/>
                </a:lnTo>
                <a:lnTo>
                  <a:pt x="1190" y="2127"/>
                </a:lnTo>
                <a:lnTo>
                  <a:pt x="1177" y="2131"/>
                </a:lnTo>
                <a:lnTo>
                  <a:pt x="1166" y="2131"/>
                </a:lnTo>
                <a:lnTo>
                  <a:pt x="1155" y="2127"/>
                </a:lnTo>
                <a:lnTo>
                  <a:pt x="1145" y="2120"/>
                </a:lnTo>
                <a:lnTo>
                  <a:pt x="1073" y="2046"/>
                </a:lnTo>
                <a:lnTo>
                  <a:pt x="1065" y="2037"/>
                </a:lnTo>
                <a:lnTo>
                  <a:pt x="1061" y="2026"/>
                </a:lnTo>
                <a:lnTo>
                  <a:pt x="1061" y="2014"/>
                </a:lnTo>
                <a:lnTo>
                  <a:pt x="1065" y="2002"/>
                </a:lnTo>
                <a:lnTo>
                  <a:pt x="1073" y="1992"/>
                </a:lnTo>
                <a:lnTo>
                  <a:pt x="1133" y="1932"/>
                </a:lnTo>
                <a:lnTo>
                  <a:pt x="1110" y="1893"/>
                </a:lnTo>
                <a:lnTo>
                  <a:pt x="1091" y="1853"/>
                </a:lnTo>
                <a:lnTo>
                  <a:pt x="1076" y="1809"/>
                </a:lnTo>
                <a:lnTo>
                  <a:pt x="1064" y="1765"/>
                </a:lnTo>
                <a:lnTo>
                  <a:pt x="978" y="1765"/>
                </a:lnTo>
                <a:lnTo>
                  <a:pt x="964" y="1762"/>
                </a:lnTo>
                <a:lnTo>
                  <a:pt x="951" y="1753"/>
                </a:lnTo>
                <a:lnTo>
                  <a:pt x="943" y="1741"/>
                </a:lnTo>
                <a:lnTo>
                  <a:pt x="940" y="1727"/>
                </a:lnTo>
                <a:lnTo>
                  <a:pt x="940" y="1623"/>
                </a:lnTo>
                <a:lnTo>
                  <a:pt x="943" y="1608"/>
                </a:lnTo>
                <a:lnTo>
                  <a:pt x="951" y="1596"/>
                </a:lnTo>
                <a:lnTo>
                  <a:pt x="964" y="1588"/>
                </a:lnTo>
                <a:lnTo>
                  <a:pt x="978" y="1585"/>
                </a:lnTo>
                <a:lnTo>
                  <a:pt x="1064" y="1585"/>
                </a:lnTo>
                <a:lnTo>
                  <a:pt x="1076" y="1540"/>
                </a:lnTo>
                <a:lnTo>
                  <a:pt x="1091" y="1497"/>
                </a:lnTo>
                <a:lnTo>
                  <a:pt x="1110" y="1457"/>
                </a:lnTo>
                <a:lnTo>
                  <a:pt x="1133" y="1419"/>
                </a:lnTo>
                <a:lnTo>
                  <a:pt x="1073" y="1357"/>
                </a:lnTo>
                <a:lnTo>
                  <a:pt x="1065" y="1347"/>
                </a:lnTo>
                <a:lnTo>
                  <a:pt x="1061" y="1336"/>
                </a:lnTo>
                <a:lnTo>
                  <a:pt x="1061" y="1324"/>
                </a:lnTo>
                <a:lnTo>
                  <a:pt x="1065" y="1313"/>
                </a:lnTo>
                <a:lnTo>
                  <a:pt x="1073" y="1303"/>
                </a:lnTo>
                <a:lnTo>
                  <a:pt x="1145" y="1230"/>
                </a:lnTo>
                <a:lnTo>
                  <a:pt x="1155" y="1222"/>
                </a:lnTo>
                <a:lnTo>
                  <a:pt x="1166" y="1219"/>
                </a:lnTo>
                <a:lnTo>
                  <a:pt x="1177" y="1219"/>
                </a:lnTo>
                <a:lnTo>
                  <a:pt x="1190" y="1222"/>
                </a:lnTo>
                <a:lnTo>
                  <a:pt x="1199" y="1230"/>
                </a:lnTo>
                <a:lnTo>
                  <a:pt x="1260" y="1291"/>
                </a:lnTo>
                <a:lnTo>
                  <a:pt x="1299" y="1268"/>
                </a:lnTo>
                <a:lnTo>
                  <a:pt x="1339" y="1249"/>
                </a:lnTo>
                <a:lnTo>
                  <a:pt x="1381" y="1233"/>
                </a:lnTo>
                <a:lnTo>
                  <a:pt x="1426" y="1221"/>
                </a:lnTo>
                <a:lnTo>
                  <a:pt x="1426" y="1135"/>
                </a:lnTo>
                <a:lnTo>
                  <a:pt x="1429" y="1121"/>
                </a:lnTo>
                <a:lnTo>
                  <a:pt x="1437" y="1109"/>
                </a:lnTo>
                <a:lnTo>
                  <a:pt x="1449" y="1101"/>
                </a:lnTo>
                <a:lnTo>
                  <a:pt x="1464" y="1098"/>
                </a:lnTo>
                <a:close/>
                <a:moveTo>
                  <a:pt x="533" y="958"/>
                </a:moveTo>
                <a:lnTo>
                  <a:pt x="536" y="982"/>
                </a:lnTo>
                <a:lnTo>
                  <a:pt x="538" y="1007"/>
                </a:lnTo>
                <a:lnTo>
                  <a:pt x="535" y="1046"/>
                </a:lnTo>
                <a:lnTo>
                  <a:pt x="526" y="1084"/>
                </a:lnTo>
                <a:lnTo>
                  <a:pt x="513" y="1119"/>
                </a:lnTo>
                <a:lnTo>
                  <a:pt x="494" y="1152"/>
                </a:lnTo>
                <a:lnTo>
                  <a:pt x="472" y="1182"/>
                </a:lnTo>
                <a:lnTo>
                  <a:pt x="446" y="1208"/>
                </a:lnTo>
                <a:lnTo>
                  <a:pt x="417" y="1230"/>
                </a:lnTo>
                <a:lnTo>
                  <a:pt x="383" y="1249"/>
                </a:lnTo>
                <a:lnTo>
                  <a:pt x="348" y="1262"/>
                </a:lnTo>
                <a:lnTo>
                  <a:pt x="311" y="1271"/>
                </a:lnTo>
                <a:lnTo>
                  <a:pt x="271" y="1274"/>
                </a:lnTo>
                <a:lnTo>
                  <a:pt x="248" y="1273"/>
                </a:lnTo>
                <a:lnTo>
                  <a:pt x="225" y="1269"/>
                </a:lnTo>
                <a:lnTo>
                  <a:pt x="225" y="2079"/>
                </a:lnTo>
                <a:lnTo>
                  <a:pt x="248" y="2076"/>
                </a:lnTo>
                <a:lnTo>
                  <a:pt x="271" y="2075"/>
                </a:lnTo>
                <a:lnTo>
                  <a:pt x="311" y="2078"/>
                </a:lnTo>
                <a:lnTo>
                  <a:pt x="348" y="2086"/>
                </a:lnTo>
                <a:lnTo>
                  <a:pt x="383" y="2101"/>
                </a:lnTo>
                <a:lnTo>
                  <a:pt x="417" y="2119"/>
                </a:lnTo>
                <a:lnTo>
                  <a:pt x="446" y="2141"/>
                </a:lnTo>
                <a:lnTo>
                  <a:pt x="472" y="2167"/>
                </a:lnTo>
                <a:lnTo>
                  <a:pt x="494" y="2197"/>
                </a:lnTo>
                <a:lnTo>
                  <a:pt x="513" y="2230"/>
                </a:lnTo>
                <a:lnTo>
                  <a:pt x="527" y="2265"/>
                </a:lnTo>
                <a:lnTo>
                  <a:pt x="535" y="2303"/>
                </a:lnTo>
                <a:lnTo>
                  <a:pt x="538" y="2342"/>
                </a:lnTo>
                <a:lnTo>
                  <a:pt x="537" y="2367"/>
                </a:lnTo>
                <a:lnTo>
                  <a:pt x="533" y="2391"/>
                </a:lnTo>
                <a:lnTo>
                  <a:pt x="2479" y="2391"/>
                </a:lnTo>
                <a:lnTo>
                  <a:pt x="2477" y="2375"/>
                </a:lnTo>
                <a:lnTo>
                  <a:pt x="2477" y="2358"/>
                </a:lnTo>
                <a:lnTo>
                  <a:pt x="2479" y="2318"/>
                </a:lnTo>
                <a:lnTo>
                  <a:pt x="2488" y="2281"/>
                </a:lnTo>
                <a:lnTo>
                  <a:pt x="2501" y="2245"/>
                </a:lnTo>
                <a:lnTo>
                  <a:pt x="2519" y="2212"/>
                </a:lnTo>
                <a:lnTo>
                  <a:pt x="2542" y="2182"/>
                </a:lnTo>
                <a:lnTo>
                  <a:pt x="2568" y="2156"/>
                </a:lnTo>
                <a:lnTo>
                  <a:pt x="2598" y="2134"/>
                </a:lnTo>
                <a:lnTo>
                  <a:pt x="2630" y="2116"/>
                </a:lnTo>
                <a:lnTo>
                  <a:pt x="2666" y="2103"/>
                </a:lnTo>
                <a:lnTo>
                  <a:pt x="2703" y="2093"/>
                </a:lnTo>
                <a:lnTo>
                  <a:pt x="2742" y="2091"/>
                </a:lnTo>
                <a:lnTo>
                  <a:pt x="2776" y="2093"/>
                </a:lnTo>
                <a:lnTo>
                  <a:pt x="2808" y="2100"/>
                </a:lnTo>
                <a:lnTo>
                  <a:pt x="2808" y="1282"/>
                </a:lnTo>
                <a:lnTo>
                  <a:pt x="2776" y="1288"/>
                </a:lnTo>
                <a:lnTo>
                  <a:pt x="2742" y="1290"/>
                </a:lnTo>
                <a:lnTo>
                  <a:pt x="2703" y="1287"/>
                </a:lnTo>
                <a:lnTo>
                  <a:pt x="2666" y="1278"/>
                </a:lnTo>
                <a:lnTo>
                  <a:pt x="2630" y="1265"/>
                </a:lnTo>
                <a:lnTo>
                  <a:pt x="2597" y="1247"/>
                </a:lnTo>
                <a:lnTo>
                  <a:pt x="2568" y="1224"/>
                </a:lnTo>
                <a:lnTo>
                  <a:pt x="2542" y="1198"/>
                </a:lnTo>
                <a:lnTo>
                  <a:pt x="2519" y="1169"/>
                </a:lnTo>
                <a:lnTo>
                  <a:pt x="2501" y="1135"/>
                </a:lnTo>
                <a:lnTo>
                  <a:pt x="2488" y="1100"/>
                </a:lnTo>
                <a:lnTo>
                  <a:pt x="2479" y="1062"/>
                </a:lnTo>
                <a:lnTo>
                  <a:pt x="2477" y="1023"/>
                </a:lnTo>
                <a:lnTo>
                  <a:pt x="2479" y="991"/>
                </a:lnTo>
                <a:lnTo>
                  <a:pt x="2485" y="958"/>
                </a:lnTo>
                <a:lnTo>
                  <a:pt x="533" y="958"/>
                </a:lnTo>
                <a:close/>
                <a:moveTo>
                  <a:pt x="263" y="733"/>
                </a:moveTo>
                <a:lnTo>
                  <a:pt x="2770" y="733"/>
                </a:lnTo>
                <a:lnTo>
                  <a:pt x="2809" y="736"/>
                </a:lnTo>
                <a:lnTo>
                  <a:pt x="2845" y="745"/>
                </a:lnTo>
                <a:lnTo>
                  <a:pt x="2881" y="758"/>
                </a:lnTo>
                <a:lnTo>
                  <a:pt x="2913" y="776"/>
                </a:lnTo>
                <a:lnTo>
                  <a:pt x="2942" y="797"/>
                </a:lnTo>
                <a:lnTo>
                  <a:pt x="2967" y="824"/>
                </a:lnTo>
                <a:lnTo>
                  <a:pt x="2990" y="853"/>
                </a:lnTo>
                <a:lnTo>
                  <a:pt x="3008" y="885"/>
                </a:lnTo>
                <a:lnTo>
                  <a:pt x="3021" y="921"/>
                </a:lnTo>
                <a:lnTo>
                  <a:pt x="3030" y="958"/>
                </a:lnTo>
                <a:lnTo>
                  <a:pt x="3032" y="997"/>
                </a:lnTo>
                <a:lnTo>
                  <a:pt x="3032" y="2352"/>
                </a:lnTo>
                <a:lnTo>
                  <a:pt x="3030" y="2392"/>
                </a:lnTo>
                <a:lnTo>
                  <a:pt x="3021" y="2428"/>
                </a:lnTo>
                <a:lnTo>
                  <a:pt x="3008" y="2464"/>
                </a:lnTo>
                <a:lnTo>
                  <a:pt x="2990" y="2496"/>
                </a:lnTo>
                <a:lnTo>
                  <a:pt x="2967" y="2525"/>
                </a:lnTo>
                <a:lnTo>
                  <a:pt x="2942" y="2552"/>
                </a:lnTo>
                <a:lnTo>
                  <a:pt x="2913" y="2574"/>
                </a:lnTo>
                <a:lnTo>
                  <a:pt x="2881" y="2592"/>
                </a:lnTo>
                <a:lnTo>
                  <a:pt x="2845" y="2605"/>
                </a:lnTo>
                <a:lnTo>
                  <a:pt x="2808" y="2614"/>
                </a:lnTo>
                <a:lnTo>
                  <a:pt x="2770" y="2617"/>
                </a:lnTo>
                <a:lnTo>
                  <a:pt x="263" y="2617"/>
                </a:lnTo>
                <a:lnTo>
                  <a:pt x="224" y="2614"/>
                </a:lnTo>
                <a:lnTo>
                  <a:pt x="187" y="2605"/>
                </a:lnTo>
                <a:lnTo>
                  <a:pt x="152" y="2592"/>
                </a:lnTo>
                <a:lnTo>
                  <a:pt x="120" y="2574"/>
                </a:lnTo>
                <a:lnTo>
                  <a:pt x="91" y="2552"/>
                </a:lnTo>
                <a:lnTo>
                  <a:pt x="65" y="2525"/>
                </a:lnTo>
                <a:lnTo>
                  <a:pt x="42" y="2496"/>
                </a:lnTo>
                <a:lnTo>
                  <a:pt x="24" y="2464"/>
                </a:lnTo>
                <a:lnTo>
                  <a:pt x="11" y="2428"/>
                </a:lnTo>
                <a:lnTo>
                  <a:pt x="3" y="2392"/>
                </a:lnTo>
                <a:lnTo>
                  <a:pt x="0" y="2352"/>
                </a:lnTo>
                <a:lnTo>
                  <a:pt x="0" y="997"/>
                </a:lnTo>
                <a:lnTo>
                  <a:pt x="3" y="958"/>
                </a:lnTo>
                <a:lnTo>
                  <a:pt x="11" y="921"/>
                </a:lnTo>
                <a:lnTo>
                  <a:pt x="24" y="885"/>
                </a:lnTo>
                <a:lnTo>
                  <a:pt x="42" y="853"/>
                </a:lnTo>
                <a:lnTo>
                  <a:pt x="65" y="824"/>
                </a:lnTo>
                <a:lnTo>
                  <a:pt x="91" y="797"/>
                </a:lnTo>
                <a:lnTo>
                  <a:pt x="120" y="776"/>
                </a:lnTo>
                <a:lnTo>
                  <a:pt x="152" y="758"/>
                </a:lnTo>
                <a:lnTo>
                  <a:pt x="187" y="745"/>
                </a:lnTo>
                <a:lnTo>
                  <a:pt x="224" y="736"/>
                </a:lnTo>
                <a:lnTo>
                  <a:pt x="263" y="733"/>
                </a:lnTo>
                <a:close/>
                <a:moveTo>
                  <a:pt x="828" y="107"/>
                </a:moveTo>
                <a:lnTo>
                  <a:pt x="1487" y="107"/>
                </a:lnTo>
                <a:lnTo>
                  <a:pt x="1057" y="538"/>
                </a:lnTo>
                <a:lnTo>
                  <a:pt x="565" y="538"/>
                </a:lnTo>
                <a:lnTo>
                  <a:pt x="565" y="370"/>
                </a:lnTo>
                <a:lnTo>
                  <a:pt x="568" y="332"/>
                </a:lnTo>
                <a:lnTo>
                  <a:pt x="576" y="294"/>
                </a:lnTo>
                <a:lnTo>
                  <a:pt x="589" y="260"/>
                </a:lnTo>
                <a:lnTo>
                  <a:pt x="607" y="228"/>
                </a:lnTo>
                <a:lnTo>
                  <a:pt x="630" y="198"/>
                </a:lnTo>
                <a:lnTo>
                  <a:pt x="656" y="172"/>
                </a:lnTo>
                <a:lnTo>
                  <a:pt x="685" y="150"/>
                </a:lnTo>
                <a:lnTo>
                  <a:pt x="717" y="132"/>
                </a:lnTo>
                <a:lnTo>
                  <a:pt x="753" y="118"/>
                </a:lnTo>
                <a:lnTo>
                  <a:pt x="789" y="110"/>
                </a:lnTo>
                <a:lnTo>
                  <a:pt x="828" y="107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9"/>
                </a:lnTo>
                <a:lnTo>
                  <a:pt x="2041" y="19"/>
                </a:lnTo>
                <a:lnTo>
                  <a:pt x="2072" y="34"/>
                </a:lnTo>
                <a:lnTo>
                  <a:pt x="2102" y="55"/>
                </a:lnTo>
                <a:lnTo>
                  <a:pt x="2128" y="78"/>
                </a:lnTo>
                <a:lnTo>
                  <a:pt x="2588" y="538"/>
                </a:lnTo>
                <a:lnTo>
                  <a:pt x="1298" y="538"/>
                </a:lnTo>
                <a:lnTo>
                  <a:pt x="1757" y="78"/>
                </a:lnTo>
                <a:lnTo>
                  <a:pt x="1784" y="55"/>
                </a:lnTo>
                <a:lnTo>
                  <a:pt x="1813" y="34"/>
                </a:lnTo>
                <a:lnTo>
                  <a:pt x="1843" y="19"/>
                </a:lnTo>
                <a:lnTo>
                  <a:pt x="1876" y="9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5" name="Freeform 251"/>
          <p:cNvSpPr>
            <a:spLocks noEditPoints="1"/>
          </p:cNvSpPr>
          <p:nvPr/>
        </p:nvSpPr>
        <p:spPr bwMode="auto">
          <a:xfrm>
            <a:off x="6266228" y="3478213"/>
            <a:ext cx="585787" cy="519113"/>
          </a:xfrm>
          <a:custGeom>
            <a:avLst/>
            <a:gdLst>
              <a:gd name="T0" fmla="*/ 3296 w 3317"/>
              <a:gd name="T1" fmla="*/ 2751 h 2943"/>
              <a:gd name="T2" fmla="*/ 3281 w 3317"/>
              <a:gd name="T3" fmla="*/ 2908 h 2943"/>
              <a:gd name="T4" fmla="*/ 80 w 3317"/>
              <a:gd name="T5" fmla="*/ 2934 h 2943"/>
              <a:gd name="T6" fmla="*/ 7 w 3317"/>
              <a:gd name="T7" fmla="*/ 2796 h 2943"/>
              <a:gd name="T8" fmla="*/ 128 w 3317"/>
              <a:gd name="T9" fmla="*/ 2698 h 2943"/>
              <a:gd name="T10" fmla="*/ 3296 w 3317"/>
              <a:gd name="T11" fmla="*/ 2306 h 2943"/>
              <a:gd name="T12" fmla="*/ 3281 w 3317"/>
              <a:gd name="T13" fmla="*/ 2461 h 2943"/>
              <a:gd name="T14" fmla="*/ 80 w 3317"/>
              <a:gd name="T15" fmla="*/ 2487 h 2943"/>
              <a:gd name="T16" fmla="*/ 7 w 3317"/>
              <a:gd name="T17" fmla="*/ 2349 h 2943"/>
              <a:gd name="T18" fmla="*/ 128 w 3317"/>
              <a:gd name="T19" fmla="*/ 2252 h 2943"/>
              <a:gd name="T20" fmla="*/ 2725 w 3317"/>
              <a:gd name="T21" fmla="*/ 940 h 2943"/>
              <a:gd name="T22" fmla="*/ 2708 w 3317"/>
              <a:gd name="T23" fmla="*/ 1141 h 2943"/>
              <a:gd name="T24" fmla="*/ 2514 w 3317"/>
              <a:gd name="T25" fmla="*/ 1192 h 2943"/>
              <a:gd name="T26" fmla="*/ 2400 w 3317"/>
              <a:gd name="T27" fmla="*/ 1029 h 2943"/>
              <a:gd name="T28" fmla="*/ 2514 w 3317"/>
              <a:gd name="T29" fmla="*/ 865 h 2943"/>
              <a:gd name="T30" fmla="*/ 855 w 3317"/>
              <a:gd name="T31" fmla="*/ 895 h 2943"/>
              <a:gd name="T32" fmla="*/ 906 w 3317"/>
              <a:gd name="T33" fmla="*/ 1088 h 2943"/>
              <a:gd name="T34" fmla="*/ 743 w 3317"/>
              <a:gd name="T35" fmla="*/ 1202 h 2943"/>
              <a:gd name="T36" fmla="*/ 580 w 3317"/>
              <a:gd name="T37" fmla="*/ 1088 h 2943"/>
              <a:gd name="T38" fmla="*/ 631 w 3317"/>
              <a:gd name="T39" fmla="*/ 894 h 2943"/>
              <a:gd name="T40" fmla="*/ 1733 w 3317"/>
              <a:gd name="T41" fmla="*/ 787 h 2943"/>
              <a:gd name="T42" fmla="*/ 1901 w 3317"/>
              <a:gd name="T43" fmla="*/ 956 h 2943"/>
              <a:gd name="T44" fmla="*/ 1851 w 3317"/>
              <a:gd name="T45" fmla="*/ 1193 h 2943"/>
              <a:gd name="T46" fmla="*/ 1623 w 3317"/>
              <a:gd name="T47" fmla="*/ 1278 h 2943"/>
              <a:gd name="T48" fmla="*/ 1432 w 3317"/>
              <a:gd name="T49" fmla="*/ 1135 h 2943"/>
              <a:gd name="T50" fmla="*/ 1449 w 3317"/>
              <a:gd name="T51" fmla="*/ 892 h 2943"/>
              <a:gd name="T52" fmla="*/ 1661 w 3317"/>
              <a:gd name="T53" fmla="*/ 777 h 2943"/>
              <a:gd name="T54" fmla="*/ 1398 w 3317"/>
              <a:gd name="T55" fmla="*/ 699 h 2943"/>
              <a:gd name="T56" fmla="*/ 1243 w 3317"/>
              <a:gd name="T57" fmla="*/ 980 h 2943"/>
              <a:gd name="T58" fmla="*/ 1332 w 3317"/>
              <a:gd name="T59" fmla="*/ 1292 h 2943"/>
              <a:gd name="T60" fmla="*/ 1611 w 3317"/>
              <a:gd name="T61" fmla="*/ 1447 h 2943"/>
              <a:gd name="T62" fmla="*/ 1923 w 3317"/>
              <a:gd name="T63" fmla="*/ 1357 h 2943"/>
              <a:gd name="T64" fmla="*/ 2078 w 3317"/>
              <a:gd name="T65" fmla="*/ 1077 h 2943"/>
              <a:gd name="T66" fmla="*/ 1989 w 3317"/>
              <a:gd name="T67" fmla="*/ 765 h 2943"/>
              <a:gd name="T68" fmla="*/ 1710 w 3317"/>
              <a:gd name="T69" fmla="*/ 610 h 2943"/>
              <a:gd name="T70" fmla="*/ 1943 w 3317"/>
              <a:gd name="T71" fmla="*/ 468 h 2943"/>
              <a:gd name="T72" fmla="*/ 2221 w 3317"/>
              <a:gd name="T73" fmla="*/ 745 h 2943"/>
              <a:gd name="T74" fmla="*/ 2276 w 3317"/>
              <a:gd name="T75" fmla="*/ 1148 h 2943"/>
              <a:gd name="T76" fmla="*/ 2084 w 3317"/>
              <a:gd name="T77" fmla="*/ 1493 h 2943"/>
              <a:gd name="T78" fmla="*/ 1721 w 3317"/>
              <a:gd name="T79" fmla="*/ 1654 h 2943"/>
              <a:gd name="T80" fmla="*/ 1327 w 3317"/>
              <a:gd name="T81" fmla="*/ 1561 h 2943"/>
              <a:gd name="T82" fmla="*/ 1077 w 3317"/>
              <a:gd name="T83" fmla="*/ 1260 h 2943"/>
              <a:gd name="T84" fmla="*/ 1058 w 3317"/>
              <a:gd name="T85" fmla="*/ 853 h 2943"/>
              <a:gd name="T86" fmla="*/ 1281 w 3317"/>
              <a:gd name="T87" fmla="*/ 528 h 2943"/>
              <a:gd name="T88" fmla="*/ 1661 w 3317"/>
              <a:gd name="T89" fmla="*/ 400 h 2943"/>
              <a:gd name="T90" fmla="*/ 540 w 3317"/>
              <a:gd name="T91" fmla="*/ 459 h 2943"/>
              <a:gd name="T92" fmla="*/ 297 w 3317"/>
              <a:gd name="T93" fmla="*/ 591 h 2943"/>
              <a:gd name="T94" fmla="*/ 380 w 3317"/>
              <a:gd name="T95" fmla="*/ 1478 h 2943"/>
              <a:gd name="T96" fmla="*/ 576 w 3317"/>
              <a:gd name="T97" fmla="*/ 1673 h 2943"/>
              <a:gd name="T98" fmla="*/ 2709 w 3317"/>
              <a:gd name="T99" fmla="*/ 1775 h 2943"/>
              <a:gd name="T100" fmla="*/ 2841 w 3317"/>
              <a:gd name="T101" fmla="*/ 1530 h 2943"/>
              <a:gd name="T102" fmla="*/ 3071 w 3317"/>
              <a:gd name="T103" fmla="*/ 600 h 2943"/>
              <a:gd name="T104" fmla="*/ 2809 w 3317"/>
              <a:gd name="T105" fmla="*/ 537 h 2943"/>
              <a:gd name="T106" fmla="*/ 2711 w 3317"/>
              <a:gd name="T107" fmla="*/ 281 h 2943"/>
              <a:gd name="T108" fmla="*/ 3150 w 3317"/>
              <a:gd name="T109" fmla="*/ 27 h 2943"/>
              <a:gd name="T110" fmla="*/ 3314 w 3317"/>
              <a:gd name="T111" fmla="*/ 246 h 2943"/>
              <a:gd name="T112" fmla="*/ 3247 w 3317"/>
              <a:gd name="T113" fmla="*/ 1958 h 2943"/>
              <a:gd name="T114" fmla="*/ 288 w 3317"/>
              <a:gd name="T115" fmla="*/ 2057 h 2943"/>
              <a:gd name="T116" fmla="*/ 46 w 3317"/>
              <a:gd name="T117" fmla="*/ 1926 h 2943"/>
              <a:gd name="T118" fmla="*/ 12 w 3317"/>
              <a:gd name="T119" fmla="*/ 205 h 2943"/>
              <a:gd name="T120" fmla="*/ 204 w 3317"/>
              <a:gd name="T121" fmla="*/ 12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17" h="2943">
                <a:moveTo>
                  <a:pt x="128" y="2698"/>
                </a:moveTo>
                <a:lnTo>
                  <a:pt x="3194" y="2698"/>
                </a:lnTo>
                <a:lnTo>
                  <a:pt x="3219" y="2700"/>
                </a:lnTo>
                <a:lnTo>
                  <a:pt x="3243" y="2707"/>
                </a:lnTo>
                <a:lnTo>
                  <a:pt x="3263" y="2718"/>
                </a:lnTo>
                <a:lnTo>
                  <a:pt x="3281" y="2733"/>
                </a:lnTo>
                <a:lnTo>
                  <a:pt x="3296" y="2751"/>
                </a:lnTo>
                <a:lnTo>
                  <a:pt x="3307" y="2773"/>
                </a:lnTo>
                <a:lnTo>
                  <a:pt x="3314" y="2796"/>
                </a:lnTo>
                <a:lnTo>
                  <a:pt x="3317" y="2820"/>
                </a:lnTo>
                <a:lnTo>
                  <a:pt x="3314" y="2845"/>
                </a:lnTo>
                <a:lnTo>
                  <a:pt x="3307" y="2868"/>
                </a:lnTo>
                <a:lnTo>
                  <a:pt x="3296" y="2890"/>
                </a:lnTo>
                <a:lnTo>
                  <a:pt x="3281" y="2908"/>
                </a:lnTo>
                <a:lnTo>
                  <a:pt x="3263" y="2923"/>
                </a:lnTo>
                <a:lnTo>
                  <a:pt x="3243" y="2934"/>
                </a:lnTo>
                <a:lnTo>
                  <a:pt x="3219" y="2941"/>
                </a:lnTo>
                <a:lnTo>
                  <a:pt x="3194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8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8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194" y="2252"/>
                </a:lnTo>
                <a:lnTo>
                  <a:pt x="3219" y="2255"/>
                </a:lnTo>
                <a:lnTo>
                  <a:pt x="3243" y="2262"/>
                </a:lnTo>
                <a:lnTo>
                  <a:pt x="3263" y="2273"/>
                </a:lnTo>
                <a:lnTo>
                  <a:pt x="3281" y="2288"/>
                </a:lnTo>
                <a:lnTo>
                  <a:pt x="3296" y="2306"/>
                </a:lnTo>
                <a:lnTo>
                  <a:pt x="3307" y="2327"/>
                </a:lnTo>
                <a:lnTo>
                  <a:pt x="3314" y="2349"/>
                </a:lnTo>
                <a:lnTo>
                  <a:pt x="3317" y="2375"/>
                </a:lnTo>
                <a:lnTo>
                  <a:pt x="3314" y="2400"/>
                </a:lnTo>
                <a:lnTo>
                  <a:pt x="3307" y="2422"/>
                </a:lnTo>
                <a:lnTo>
                  <a:pt x="3296" y="2443"/>
                </a:lnTo>
                <a:lnTo>
                  <a:pt x="3281" y="2461"/>
                </a:lnTo>
                <a:lnTo>
                  <a:pt x="3263" y="2476"/>
                </a:lnTo>
                <a:lnTo>
                  <a:pt x="3243" y="2487"/>
                </a:lnTo>
                <a:lnTo>
                  <a:pt x="3219" y="2494"/>
                </a:lnTo>
                <a:lnTo>
                  <a:pt x="3194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8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8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75" y="854"/>
                </a:moveTo>
                <a:lnTo>
                  <a:pt x="2605" y="857"/>
                </a:lnTo>
                <a:lnTo>
                  <a:pt x="2636" y="865"/>
                </a:lnTo>
                <a:lnTo>
                  <a:pt x="2663" y="878"/>
                </a:lnTo>
                <a:lnTo>
                  <a:pt x="2687" y="895"/>
                </a:lnTo>
                <a:lnTo>
                  <a:pt x="2708" y="916"/>
                </a:lnTo>
                <a:lnTo>
                  <a:pt x="2725" y="940"/>
                </a:lnTo>
                <a:lnTo>
                  <a:pt x="2738" y="968"/>
                </a:lnTo>
                <a:lnTo>
                  <a:pt x="2746" y="997"/>
                </a:lnTo>
                <a:lnTo>
                  <a:pt x="2749" y="1029"/>
                </a:lnTo>
                <a:lnTo>
                  <a:pt x="2746" y="1060"/>
                </a:lnTo>
                <a:lnTo>
                  <a:pt x="2738" y="1089"/>
                </a:lnTo>
                <a:lnTo>
                  <a:pt x="2725" y="1117"/>
                </a:lnTo>
                <a:lnTo>
                  <a:pt x="2708" y="1141"/>
                </a:lnTo>
                <a:lnTo>
                  <a:pt x="2687" y="1162"/>
                </a:lnTo>
                <a:lnTo>
                  <a:pt x="2663" y="1179"/>
                </a:lnTo>
                <a:lnTo>
                  <a:pt x="2636" y="1192"/>
                </a:lnTo>
                <a:lnTo>
                  <a:pt x="2606" y="1200"/>
                </a:lnTo>
                <a:lnTo>
                  <a:pt x="2575" y="1203"/>
                </a:lnTo>
                <a:lnTo>
                  <a:pt x="2543" y="1200"/>
                </a:lnTo>
                <a:lnTo>
                  <a:pt x="2514" y="1192"/>
                </a:lnTo>
                <a:lnTo>
                  <a:pt x="2487" y="1179"/>
                </a:lnTo>
                <a:lnTo>
                  <a:pt x="2463" y="1162"/>
                </a:lnTo>
                <a:lnTo>
                  <a:pt x="2441" y="1141"/>
                </a:lnTo>
                <a:lnTo>
                  <a:pt x="2424" y="1117"/>
                </a:lnTo>
                <a:lnTo>
                  <a:pt x="2411" y="1089"/>
                </a:lnTo>
                <a:lnTo>
                  <a:pt x="2403" y="1060"/>
                </a:lnTo>
                <a:lnTo>
                  <a:pt x="2400" y="1029"/>
                </a:lnTo>
                <a:lnTo>
                  <a:pt x="2403" y="997"/>
                </a:lnTo>
                <a:lnTo>
                  <a:pt x="2411" y="968"/>
                </a:lnTo>
                <a:lnTo>
                  <a:pt x="2424" y="940"/>
                </a:lnTo>
                <a:lnTo>
                  <a:pt x="2441" y="916"/>
                </a:lnTo>
                <a:lnTo>
                  <a:pt x="2463" y="895"/>
                </a:lnTo>
                <a:lnTo>
                  <a:pt x="2487" y="878"/>
                </a:lnTo>
                <a:lnTo>
                  <a:pt x="2514" y="865"/>
                </a:lnTo>
                <a:lnTo>
                  <a:pt x="2543" y="857"/>
                </a:lnTo>
                <a:lnTo>
                  <a:pt x="2575" y="854"/>
                </a:lnTo>
                <a:close/>
                <a:moveTo>
                  <a:pt x="743" y="854"/>
                </a:moveTo>
                <a:lnTo>
                  <a:pt x="774" y="857"/>
                </a:lnTo>
                <a:lnTo>
                  <a:pt x="804" y="865"/>
                </a:lnTo>
                <a:lnTo>
                  <a:pt x="830" y="878"/>
                </a:lnTo>
                <a:lnTo>
                  <a:pt x="855" y="895"/>
                </a:lnTo>
                <a:lnTo>
                  <a:pt x="876" y="916"/>
                </a:lnTo>
                <a:lnTo>
                  <a:pt x="894" y="940"/>
                </a:lnTo>
                <a:lnTo>
                  <a:pt x="906" y="968"/>
                </a:lnTo>
                <a:lnTo>
                  <a:pt x="914" y="997"/>
                </a:lnTo>
                <a:lnTo>
                  <a:pt x="917" y="1028"/>
                </a:lnTo>
                <a:lnTo>
                  <a:pt x="914" y="1059"/>
                </a:lnTo>
                <a:lnTo>
                  <a:pt x="906" y="1088"/>
                </a:lnTo>
                <a:lnTo>
                  <a:pt x="894" y="1116"/>
                </a:lnTo>
                <a:lnTo>
                  <a:pt x="876" y="1140"/>
                </a:lnTo>
                <a:lnTo>
                  <a:pt x="855" y="1161"/>
                </a:lnTo>
                <a:lnTo>
                  <a:pt x="830" y="1178"/>
                </a:lnTo>
                <a:lnTo>
                  <a:pt x="804" y="1191"/>
                </a:lnTo>
                <a:lnTo>
                  <a:pt x="774" y="1199"/>
                </a:lnTo>
                <a:lnTo>
                  <a:pt x="743" y="1202"/>
                </a:lnTo>
                <a:lnTo>
                  <a:pt x="711" y="1199"/>
                </a:lnTo>
                <a:lnTo>
                  <a:pt x="682" y="1191"/>
                </a:lnTo>
                <a:lnTo>
                  <a:pt x="655" y="1178"/>
                </a:lnTo>
                <a:lnTo>
                  <a:pt x="631" y="1161"/>
                </a:lnTo>
                <a:lnTo>
                  <a:pt x="610" y="1140"/>
                </a:lnTo>
                <a:lnTo>
                  <a:pt x="593" y="1116"/>
                </a:lnTo>
                <a:lnTo>
                  <a:pt x="580" y="1088"/>
                </a:lnTo>
                <a:lnTo>
                  <a:pt x="572" y="1059"/>
                </a:lnTo>
                <a:lnTo>
                  <a:pt x="569" y="1028"/>
                </a:lnTo>
                <a:lnTo>
                  <a:pt x="572" y="997"/>
                </a:lnTo>
                <a:lnTo>
                  <a:pt x="580" y="967"/>
                </a:lnTo>
                <a:lnTo>
                  <a:pt x="593" y="939"/>
                </a:lnTo>
                <a:lnTo>
                  <a:pt x="610" y="915"/>
                </a:lnTo>
                <a:lnTo>
                  <a:pt x="631" y="894"/>
                </a:lnTo>
                <a:lnTo>
                  <a:pt x="655" y="877"/>
                </a:lnTo>
                <a:lnTo>
                  <a:pt x="682" y="865"/>
                </a:lnTo>
                <a:lnTo>
                  <a:pt x="711" y="857"/>
                </a:lnTo>
                <a:lnTo>
                  <a:pt x="743" y="854"/>
                </a:lnTo>
                <a:close/>
                <a:moveTo>
                  <a:pt x="1661" y="777"/>
                </a:moveTo>
                <a:lnTo>
                  <a:pt x="1698" y="779"/>
                </a:lnTo>
                <a:lnTo>
                  <a:pt x="1733" y="787"/>
                </a:lnTo>
                <a:lnTo>
                  <a:pt x="1766" y="800"/>
                </a:lnTo>
                <a:lnTo>
                  <a:pt x="1797" y="817"/>
                </a:lnTo>
                <a:lnTo>
                  <a:pt x="1826" y="839"/>
                </a:lnTo>
                <a:lnTo>
                  <a:pt x="1851" y="864"/>
                </a:lnTo>
                <a:lnTo>
                  <a:pt x="1872" y="892"/>
                </a:lnTo>
                <a:lnTo>
                  <a:pt x="1889" y="922"/>
                </a:lnTo>
                <a:lnTo>
                  <a:pt x="1901" y="956"/>
                </a:lnTo>
                <a:lnTo>
                  <a:pt x="1909" y="992"/>
                </a:lnTo>
                <a:lnTo>
                  <a:pt x="1912" y="1029"/>
                </a:lnTo>
                <a:lnTo>
                  <a:pt x="1909" y="1065"/>
                </a:lnTo>
                <a:lnTo>
                  <a:pt x="1901" y="1101"/>
                </a:lnTo>
                <a:lnTo>
                  <a:pt x="1889" y="1135"/>
                </a:lnTo>
                <a:lnTo>
                  <a:pt x="1872" y="1165"/>
                </a:lnTo>
                <a:lnTo>
                  <a:pt x="1851" y="1193"/>
                </a:lnTo>
                <a:lnTo>
                  <a:pt x="1826" y="1218"/>
                </a:lnTo>
                <a:lnTo>
                  <a:pt x="1797" y="1240"/>
                </a:lnTo>
                <a:lnTo>
                  <a:pt x="1766" y="1257"/>
                </a:lnTo>
                <a:lnTo>
                  <a:pt x="1733" y="1270"/>
                </a:lnTo>
                <a:lnTo>
                  <a:pt x="1698" y="1278"/>
                </a:lnTo>
                <a:lnTo>
                  <a:pt x="1661" y="1280"/>
                </a:lnTo>
                <a:lnTo>
                  <a:pt x="1623" y="1278"/>
                </a:lnTo>
                <a:lnTo>
                  <a:pt x="1588" y="1270"/>
                </a:lnTo>
                <a:lnTo>
                  <a:pt x="1555" y="1257"/>
                </a:lnTo>
                <a:lnTo>
                  <a:pt x="1524" y="1240"/>
                </a:lnTo>
                <a:lnTo>
                  <a:pt x="1495" y="1218"/>
                </a:lnTo>
                <a:lnTo>
                  <a:pt x="1471" y="1193"/>
                </a:lnTo>
                <a:lnTo>
                  <a:pt x="1450" y="1165"/>
                </a:lnTo>
                <a:lnTo>
                  <a:pt x="1432" y="1135"/>
                </a:lnTo>
                <a:lnTo>
                  <a:pt x="1420" y="1101"/>
                </a:lnTo>
                <a:lnTo>
                  <a:pt x="1412" y="1065"/>
                </a:lnTo>
                <a:lnTo>
                  <a:pt x="1409" y="1029"/>
                </a:lnTo>
                <a:lnTo>
                  <a:pt x="1412" y="992"/>
                </a:lnTo>
                <a:lnTo>
                  <a:pt x="1420" y="956"/>
                </a:lnTo>
                <a:lnTo>
                  <a:pt x="1432" y="922"/>
                </a:lnTo>
                <a:lnTo>
                  <a:pt x="1449" y="892"/>
                </a:lnTo>
                <a:lnTo>
                  <a:pt x="1470" y="864"/>
                </a:lnTo>
                <a:lnTo>
                  <a:pt x="1495" y="839"/>
                </a:lnTo>
                <a:lnTo>
                  <a:pt x="1524" y="817"/>
                </a:lnTo>
                <a:lnTo>
                  <a:pt x="1555" y="800"/>
                </a:lnTo>
                <a:lnTo>
                  <a:pt x="1588" y="787"/>
                </a:lnTo>
                <a:lnTo>
                  <a:pt x="1623" y="779"/>
                </a:lnTo>
                <a:lnTo>
                  <a:pt x="1661" y="777"/>
                </a:lnTo>
                <a:close/>
                <a:moveTo>
                  <a:pt x="1661" y="607"/>
                </a:moveTo>
                <a:lnTo>
                  <a:pt x="1611" y="610"/>
                </a:lnTo>
                <a:lnTo>
                  <a:pt x="1564" y="618"/>
                </a:lnTo>
                <a:lnTo>
                  <a:pt x="1519" y="632"/>
                </a:lnTo>
                <a:lnTo>
                  <a:pt x="1475" y="650"/>
                </a:lnTo>
                <a:lnTo>
                  <a:pt x="1435" y="672"/>
                </a:lnTo>
                <a:lnTo>
                  <a:pt x="1398" y="699"/>
                </a:lnTo>
                <a:lnTo>
                  <a:pt x="1364" y="731"/>
                </a:lnTo>
                <a:lnTo>
                  <a:pt x="1332" y="765"/>
                </a:lnTo>
                <a:lnTo>
                  <a:pt x="1305" y="802"/>
                </a:lnTo>
                <a:lnTo>
                  <a:pt x="1282" y="844"/>
                </a:lnTo>
                <a:lnTo>
                  <a:pt x="1264" y="886"/>
                </a:lnTo>
                <a:lnTo>
                  <a:pt x="1251" y="932"/>
                </a:lnTo>
                <a:lnTo>
                  <a:pt x="1243" y="980"/>
                </a:lnTo>
                <a:lnTo>
                  <a:pt x="1240" y="1029"/>
                </a:lnTo>
                <a:lnTo>
                  <a:pt x="1243" y="1077"/>
                </a:lnTo>
                <a:lnTo>
                  <a:pt x="1251" y="1125"/>
                </a:lnTo>
                <a:lnTo>
                  <a:pt x="1264" y="1171"/>
                </a:lnTo>
                <a:lnTo>
                  <a:pt x="1282" y="1213"/>
                </a:lnTo>
                <a:lnTo>
                  <a:pt x="1305" y="1255"/>
                </a:lnTo>
                <a:lnTo>
                  <a:pt x="1332" y="1292"/>
                </a:lnTo>
                <a:lnTo>
                  <a:pt x="1363" y="1326"/>
                </a:lnTo>
                <a:lnTo>
                  <a:pt x="1397" y="1358"/>
                </a:lnTo>
                <a:lnTo>
                  <a:pt x="1435" y="1385"/>
                </a:lnTo>
                <a:lnTo>
                  <a:pt x="1475" y="1407"/>
                </a:lnTo>
                <a:lnTo>
                  <a:pt x="1519" y="1425"/>
                </a:lnTo>
                <a:lnTo>
                  <a:pt x="1564" y="1439"/>
                </a:lnTo>
                <a:lnTo>
                  <a:pt x="1611" y="1447"/>
                </a:lnTo>
                <a:lnTo>
                  <a:pt x="1661" y="1450"/>
                </a:lnTo>
                <a:lnTo>
                  <a:pt x="1710" y="1447"/>
                </a:lnTo>
                <a:lnTo>
                  <a:pt x="1757" y="1438"/>
                </a:lnTo>
                <a:lnTo>
                  <a:pt x="1802" y="1425"/>
                </a:lnTo>
                <a:lnTo>
                  <a:pt x="1846" y="1407"/>
                </a:lnTo>
                <a:lnTo>
                  <a:pt x="1886" y="1384"/>
                </a:lnTo>
                <a:lnTo>
                  <a:pt x="1923" y="1357"/>
                </a:lnTo>
                <a:lnTo>
                  <a:pt x="1957" y="1326"/>
                </a:lnTo>
                <a:lnTo>
                  <a:pt x="1989" y="1292"/>
                </a:lnTo>
                <a:lnTo>
                  <a:pt x="2016" y="1254"/>
                </a:lnTo>
                <a:lnTo>
                  <a:pt x="2039" y="1213"/>
                </a:lnTo>
                <a:lnTo>
                  <a:pt x="2057" y="1170"/>
                </a:lnTo>
                <a:lnTo>
                  <a:pt x="2070" y="1125"/>
                </a:lnTo>
                <a:lnTo>
                  <a:pt x="2078" y="1077"/>
                </a:lnTo>
                <a:lnTo>
                  <a:pt x="2081" y="1029"/>
                </a:lnTo>
                <a:lnTo>
                  <a:pt x="2078" y="980"/>
                </a:lnTo>
                <a:lnTo>
                  <a:pt x="2070" y="932"/>
                </a:lnTo>
                <a:lnTo>
                  <a:pt x="2057" y="887"/>
                </a:lnTo>
                <a:lnTo>
                  <a:pt x="2039" y="844"/>
                </a:lnTo>
                <a:lnTo>
                  <a:pt x="2016" y="803"/>
                </a:lnTo>
                <a:lnTo>
                  <a:pt x="1989" y="765"/>
                </a:lnTo>
                <a:lnTo>
                  <a:pt x="1958" y="731"/>
                </a:lnTo>
                <a:lnTo>
                  <a:pt x="1924" y="699"/>
                </a:lnTo>
                <a:lnTo>
                  <a:pt x="1886" y="673"/>
                </a:lnTo>
                <a:lnTo>
                  <a:pt x="1846" y="650"/>
                </a:lnTo>
                <a:lnTo>
                  <a:pt x="1802" y="632"/>
                </a:lnTo>
                <a:lnTo>
                  <a:pt x="1757" y="618"/>
                </a:lnTo>
                <a:lnTo>
                  <a:pt x="1710" y="610"/>
                </a:lnTo>
                <a:lnTo>
                  <a:pt x="1661" y="607"/>
                </a:lnTo>
                <a:close/>
                <a:moveTo>
                  <a:pt x="1661" y="400"/>
                </a:moveTo>
                <a:lnTo>
                  <a:pt x="1721" y="403"/>
                </a:lnTo>
                <a:lnTo>
                  <a:pt x="1779" y="411"/>
                </a:lnTo>
                <a:lnTo>
                  <a:pt x="1837" y="425"/>
                </a:lnTo>
                <a:lnTo>
                  <a:pt x="1891" y="444"/>
                </a:lnTo>
                <a:lnTo>
                  <a:pt x="1943" y="468"/>
                </a:lnTo>
                <a:lnTo>
                  <a:pt x="1994" y="496"/>
                </a:lnTo>
                <a:lnTo>
                  <a:pt x="2040" y="528"/>
                </a:lnTo>
                <a:lnTo>
                  <a:pt x="2083" y="564"/>
                </a:lnTo>
                <a:lnTo>
                  <a:pt x="2123" y="605"/>
                </a:lnTo>
                <a:lnTo>
                  <a:pt x="2160" y="648"/>
                </a:lnTo>
                <a:lnTo>
                  <a:pt x="2193" y="695"/>
                </a:lnTo>
                <a:lnTo>
                  <a:pt x="2221" y="745"/>
                </a:lnTo>
                <a:lnTo>
                  <a:pt x="2244" y="797"/>
                </a:lnTo>
                <a:lnTo>
                  <a:pt x="2263" y="853"/>
                </a:lnTo>
                <a:lnTo>
                  <a:pt x="2276" y="909"/>
                </a:lnTo>
                <a:lnTo>
                  <a:pt x="2285" y="968"/>
                </a:lnTo>
                <a:lnTo>
                  <a:pt x="2288" y="1029"/>
                </a:lnTo>
                <a:lnTo>
                  <a:pt x="2285" y="1089"/>
                </a:lnTo>
                <a:lnTo>
                  <a:pt x="2276" y="1148"/>
                </a:lnTo>
                <a:lnTo>
                  <a:pt x="2263" y="1204"/>
                </a:lnTo>
                <a:lnTo>
                  <a:pt x="2244" y="1260"/>
                </a:lnTo>
                <a:lnTo>
                  <a:pt x="2221" y="1312"/>
                </a:lnTo>
                <a:lnTo>
                  <a:pt x="2193" y="1362"/>
                </a:lnTo>
                <a:lnTo>
                  <a:pt x="2161" y="1409"/>
                </a:lnTo>
                <a:lnTo>
                  <a:pt x="2124" y="1452"/>
                </a:lnTo>
                <a:lnTo>
                  <a:pt x="2084" y="1493"/>
                </a:lnTo>
                <a:lnTo>
                  <a:pt x="2041" y="1529"/>
                </a:lnTo>
                <a:lnTo>
                  <a:pt x="1994" y="1561"/>
                </a:lnTo>
                <a:lnTo>
                  <a:pt x="1944" y="1589"/>
                </a:lnTo>
                <a:lnTo>
                  <a:pt x="1892" y="1614"/>
                </a:lnTo>
                <a:lnTo>
                  <a:pt x="1837" y="1632"/>
                </a:lnTo>
                <a:lnTo>
                  <a:pt x="1780" y="1646"/>
                </a:lnTo>
                <a:lnTo>
                  <a:pt x="1721" y="1654"/>
                </a:lnTo>
                <a:lnTo>
                  <a:pt x="1661" y="1657"/>
                </a:lnTo>
                <a:lnTo>
                  <a:pt x="1600" y="1654"/>
                </a:lnTo>
                <a:lnTo>
                  <a:pt x="1541" y="1646"/>
                </a:lnTo>
                <a:lnTo>
                  <a:pt x="1484" y="1632"/>
                </a:lnTo>
                <a:lnTo>
                  <a:pt x="1429" y="1614"/>
                </a:lnTo>
                <a:lnTo>
                  <a:pt x="1377" y="1589"/>
                </a:lnTo>
                <a:lnTo>
                  <a:pt x="1327" y="1561"/>
                </a:lnTo>
                <a:lnTo>
                  <a:pt x="1280" y="1529"/>
                </a:lnTo>
                <a:lnTo>
                  <a:pt x="1237" y="1493"/>
                </a:lnTo>
                <a:lnTo>
                  <a:pt x="1197" y="1452"/>
                </a:lnTo>
                <a:lnTo>
                  <a:pt x="1160" y="1409"/>
                </a:lnTo>
                <a:lnTo>
                  <a:pt x="1128" y="1363"/>
                </a:lnTo>
                <a:lnTo>
                  <a:pt x="1100" y="1312"/>
                </a:lnTo>
                <a:lnTo>
                  <a:pt x="1077" y="1260"/>
                </a:lnTo>
                <a:lnTo>
                  <a:pt x="1058" y="1205"/>
                </a:lnTo>
                <a:lnTo>
                  <a:pt x="1045" y="1148"/>
                </a:lnTo>
                <a:lnTo>
                  <a:pt x="1036" y="1089"/>
                </a:lnTo>
                <a:lnTo>
                  <a:pt x="1033" y="1029"/>
                </a:lnTo>
                <a:lnTo>
                  <a:pt x="1036" y="968"/>
                </a:lnTo>
                <a:lnTo>
                  <a:pt x="1045" y="909"/>
                </a:lnTo>
                <a:lnTo>
                  <a:pt x="1058" y="853"/>
                </a:lnTo>
                <a:lnTo>
                  <a:pt x="1077" y="797"/>
                </a:lnTo>
                <a:lnTo>
                  <a:pt x="1100" y="745"/>
                </a:lnTo>
                <a:lnTo>
                  <a:pt x="1128" y="695"/>
                </a:lnTo>
                <a:lnTo>
                  <a:pt x="1161" y="648"/>
                </a:lnTo>
                <a:lnTo>
                  <a:pt x="1198" y="605"/>
                </a:lnTo>
                <a:lnTo>
                  <a:pt x="1238" y="564"/>
                </a:lnTo>
                <a:lnTo>
                  <a:pt x="1281" y="528"/>
                </a:lnTo>
                <a:lnTo>
                  <a:pt x="1327" y="496"/>
                </a:lnTo>
                <a:lnTo>
                  <a:pt x="1378" y="468"/>
                </a:lnTo>
                <a:lnTo>
                  <a:pt x="1430" y="444"/>
                </a:lnTo>
                <a:lnTo>
                  <a:pt x="1484" y="425"/>
                </a:lnTo>
                <a:lnTo>
                  <a:pt x="1542" y="411"/>
                </a:lnTo>
                <a:lnTo>
                  <a:pt x="1600" y="403"/>
                </a:lnTo>
                <a:lnTo>
                  <a:pt x="1661" y="400"/>
                </a:lnTo>
                <a:close/>
                <a:moveTo>
                  <a:pt x="583" y="246"/>
                </a:moveTo>
                <a:lnTo>
                  <a:pt x="587" y="272"/>
                </a:lnTo>
                <a:lnTo>
                  <a:pt x="588" y="299"/>
                </a:lnTo>
                <a:lnTo>
                  <a:pt x="585" y="343"/>
                </a:lnTo>
                <a:lnTo>
                  <a:pt x="576" y="384"/>
                </a:lnTo>
                <a:lnTo>
                  <a:pt x="561" y="422"/>
                </a:lnTo>
                <a:lnTo>
                  <a:pt x="540" y="459"/>
                </a:lnTo>
                <a:lnTo>
                  <a:pt x="516" y="491"/>
                </a:lnTo>
                <a:lnTo>
                  <a:pt x="488" y="519"/>
                </a:lnTo>
                <a:lnTo>
                  <a:pt x="455" y="544"/>
                </a:lnTo>
                <a:lnTo>
                  <a:pt x="420" y="563"/>
                </a:lnTo>
                <a:lnTo>
                  <a:pt x="380" y="579"/>
                </a:lnTo>
                <a:lnTo>
                  <a:pt x="340" y="588"/>
                </a:lnTo>
                <a:lnTo>
                  <a:pt x="297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7" y="1465"/>
                </a:lnTo>
                <a:lnTo>
                  <a:pt x="340" y="1468"/>
                </a:lnTo>
                <a:lnTo>
                  <a:pt x="380" y="1478"/>
                </a:lnTo>
                <a:lnTo>
                  <a:pt x="420" y="1493"/>
                </a:lnTo>
                <a:lnTo>
                  <a:pt x="455" y="1513"/>
                </a:lnTo>
                <a:lnTo>
                  <a:pt x="488" y="1537"/>
                </a:lnTo>
                <a:lnTo>
                  <a:pt x="516" y="1566"/>
                </a:lnTo>
                <a:lnTo>
                  <a:pt x="540" y="1598"/>
                </a:lnTo>
                <a:lnTo>
                  <a:pt x="561" y="1634"/>
                </a:lnTo>
                <a:lnTo>
                  <a:pt x="576" y="1673"/>
                </a:lnTo>
                <a:lnTo>
                  <a:pt x="585" y="1713"/>
                </a:lnTo>
                <a:lnTo>
                  <a:pt x="588" y="1757"/>
                </a:lnTo>
                <a:lnTo>
                  <a:pt x="587" y="1784"/>
                </a:lnTo>
                <a:lnTo>
                  <a:pt x="583" y="1810"/>
                </a:lnTo>
                <a:lnTo>
                  <a:pt x="2711" y="1810"/>
                </a:lnTo>
                <a:lnTo>
                  <a:pt x="2709" y="1793"/>
                </a:lnTo>
                <a:lnTo>
                  <a:pt x="2709" y="1775"/>
                </a:lnTo>
                <a:lnTo>
                  <a:pt x="2712" y="1731"/>
                </a:lnTo>
                <a:lnTo>
                  <a:pt x="2721" y="1690"/>
                </a:lnTo>
                <a:lnTo>
                  <a:pt x="2736" y="1652"/>
                </a:lnTo>
                <a:lnTo>
                  <a:pt x="2755" y="1616"/>
                </a:lnTo>
                <a:lnTo>
                  <a:pt x="2781" y="1583"/>
                </a:lnTo>
                <a:lnTo>
                  <a:pt x="2809" y="1555"/>
                </a:lnTo>
                <a:lnTo>
                  <a:pt x="2841" y="1530"/>
                </a:lnTo>
                <a:lnTo>
                  <a:pt x="2877" y="1511"/>
                </a:lnTo>
                <a:lnTo>
                  <a:pt x="2915" y="1496"/>
                </a:lnTo>
                <a:lnTo>
                  <a:pt x="2957" y="1487"/>
                </a:lnTo>
                <a:lnTo>
                  <a:pt x="3000" y="1484"/>
                </a:lnTo>
                <a:lnTo>
                  <a:pt x="3036" y="1486"/>
                </a:lnTo>
                <a:lnTo>
                  <a:pt x="3071" y="1493"/>
                </a:lnTo>
                <a:lnTo>
                  <a:pt x="3071" y="600"/>
                </a:lnTo>
                <a:lnTo>
                  <a:pt x="3036" y="607"/>
                </a:lnTo>
                <a:lnTo>
                  <a:pt x="3000" y="609"/>
                </a:lnTo>
                <a:lnTo>
                  <a:pt x="2957" y="606"/>
                </a:lnTo>
                <a:lnTo>
                  <a:pt x="2915" y="596"/>
                </a:lnTo>
                <a:lnTo>
                  <a:pt x="2877" y="582"/>
                </a:lnTo>
                <a:lnTo>
                  <a:pt x="2841" y="561"/>
                </a:lnTo>
                <a:lnTo>
                  <a:pt x="2809" y="537"/>
                </a:lnTo>
                <a:lnTo>
                  <a:pt x="2781" y="508"/>
                </a:lnTo>
                <a:lnTo>
                  <a:pt x="2755" y="476"/>
                </a:lnTo>
                <a:lnTo>
                  <a:pt x="2736" y="440"/>
                </a:lnTo>
                <a:lnTo>
                  <a:pt x="2721" y="401"/>
                </a:lnTo>
                <a:lnTo>
                  <a:pt x="2712" y="360"/>
                </a:lnTo>
                <a:lnTo>
                  <a:pt x="2709" y="317"/>
                </a:lnTo>
                <a:lnTo>
                  <a:pt x="2711" y="281"/>
                </a:lnTo>
                <a:lnTo>
                  <a:pt x="2718" y="246"/>
                </a:lnTo>
                <a:lnTo>
                  <a:pt x="583" y="246"/>
                </a:lnTo>
                <a:close/>
                <a:moveTo>
                  <a:pt x="288" y="0"/>
                </a:moveTo>
                <a:lnTo>
                  <a:pt x="3029" y="0"/>
                </a:lnTo>
                <a:lnTo>
                  <a:pt x="3071" y="3"/>
                </a:lnTo>
                <a:lnTo>
                  <a:pt x="3112" y="12"/>
                </a:lnTo>
                <a:lnTo>
                  <a:pt x="3150" y="27"/>
                </a:lnTo>
                <a:lnTo>
                  <a:pt x="3185" y="46"/>
                </a:lnTo>
                <a:lnTo>
                  <a:pt x="3217" y="71"/>
                </a:lnTo>
                <a:lnTo>
                  <a:pt x="3247" y="99"/>
                </a:lnTo>
                <a:lnTo>
                  <a:pt x="3271" y="131"/>
                </a:lnTo>
                <a:lnTo>
                  <a:pt x="3290" y="166"/>
                </a:lnTo>
                <a:lnTo>
                  <a:pt x="3305" y="205"/>
                </a:lnTo>
                <a:lnTo>
                  <a:pt x="3314" y="246"/>
                </a:lnTo>
                <a:lnTo>
                  <a:pt x="3317" y="288"/>
                </a:lnTo>
                <a:lnTo>
                  <a:pt x="3317" y="1769"/>
                </a:lnTo>
                <a:lnTo>
                  <a:pt x="3314" y="1811"/>
                </a:lnTo>
                <a:lnTo>
                  <a:pt x="3305" y="1852"/>
                </a:lnTo>
                <a:lnTo>
                  <a:pt x="3290" y="1891"/>
                </a:lnTo>
                <a:lnTo>
                  <a:pt x="3271" y="1926"/>
                </a:lnTo>
                <a:lnTo>
                  <a:pt x="3247" y="1958"/>
                </a:lnTo>
                <a:lnTo>
                  <a:pt x="3218" y="1986"/>
                </a:lnTo>
                <a:lnTo>
                  <a:pt x="3186" y="2011"/>
                </a:lnTo>
                <a:lnTo>
                  <a:pt x="3151" y="2030"/>
                </a:lnTo>
                <a:lnTo>
                  <a:pt x="3113" y="2045"/>
                </a:lnTo>
                <a:lnTo>
                  <a:pt x="3072" y="2054"/>
                </a:lnTo>
                <a:lnTo>
                  <a:pt x="3029" y="2057"/>
                </a:lnTo>
                <a:lnTo>
                  <a:pt x="288" y="2057"/>
                </a:lnTo>
                <a:lnTo>
                  <a:pt x="245" y="2054"/>
                </a:lnTo>
                <a:lnTo>
                  <a:pt x="204" y="2045"/>
                </a:lnTo>
                <a:lnTo>
                  <a:pt x="166" y="2030"/>
                </a:lnTo>
                <a:lnTo>
                  <a:pt x="131" y="2011"/>
                </a:lnTo>
                <a:lnTo>
                  <a:pt x="99" y="1986"/>
                </a:lnTo>
                <a:lnTo>
                  <a:pt x="70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0" y="99"/>
                </a:lnTo>
                <a:lnTo>
                  <a:pt x="99" y="71"/>
                </a:lnTo>
                <a:lnTo>
                  <a:pt x="131" y="46"/>
                </a:lnTo>
                <a:lnTo>
                  <a:pt x="166" y="27"/>
                </a:lnTo>
                <a:lnTo>
                  <a:pt x="204" y="12"/>
                </a:lnTo>
                <a:lnTo>
                  <a:pt x="245" y="3"/>
                </a:lnTo>
                <a:lnTo>
                  <a:pt x="2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256"/>
          <p:cNvSpPr>
            <a:spLocks noEditPoints="1"/>
          </p:cNvSpPr>
          <p:nvPr/>
        </p:nvSpPr>
        <p:spPr bwMode="auto">
          <a:xfrm>
            <a:off x="7212834" y="2673350"/>
            <a:ext cx="563563" cy="584200"/>
          </a:xfrm>
          <a:custGeom>
            <a:avLst/>
            <a:gdLst>
              <a:gd name="T0" fmla="*/ 2370 w 3199"/>
              <a:gd name="T1" fmla="*/ 3122 h 3312"/>
              <a:gd name="T2" fmla="*/ 1703 w 3199"/>
              <a:gd name="T3" fmla="*/ 3308 h 3312"/>
              <a:gd name="T4" fmla="*/ 1006 w 3199"/>
              <a:gd name="T5" fmla="*/ 3202 h 3312"/>
              <a:gd name="T6" fmla="*/ 437 w 3199"/>
              <a:gd name="T7" fmla="*/ 2836 h 3312"/>
              <a:gd name="T8" fmla="*/ 2628 w 3199"/>
              <a:gd name="T9" fmla="*/ 1571 h 3312"/>
              <a:gd name="T10" fmla="*/ 2612 w 3199"/>
              <a:gd name="T11" fmla="*/ 1764 h 3312"/>
              <a:gd name="T12" fmla="*/ 2425 w 3199"/>
              <a:gd name="T13" fmla="*/ 1813 h 3312"/>
              <a:gd name="T14" fmla="*/ 2315 w 3199"/>
              <a:gd name="T15" fmla="*/ 1655 h 3312"/>
              <a:gd name="T16" fmla="*/ 2425 w 3199"/>
              <a:gd name="T17" fmla="*/ 1498 h 3312"/>
              <a:gd name="T18" fmla="*/ 825 w 3199"/>
              <a:gd name="T19" fmla="*/ 1528 h 3312"/>
              <a:gd name="T20" fmla="*/ 874 w 3199"/>
              <a:gd name="T21" fmla="*/ 1715 h 3312"/>
              <a:gd name="T22" fmla="*/ 716 w 3199"/>
              <a:gd name="T23" fmla="*/ 1824 h 3312"/>
              <a:gd name="T24" fmla="*/ 559 w 3199"/>
              <a:gd name="T25" fmla="*/ 1715 h 3312"/>
              <a:gd name="T26" fmla="*/ 607 w 3199"/>
              <a:gd name="T27" fmla="*/ 1528 h 3312"/>
              <a:gd name="T28" fmla="*/ 1568 w 3199"/>
              <a:gd name="T29" fmla="*/ 1214 h 3312"/>
              <a:gd name="T30" fmla="*/ 1437 w 3199"/>
              <a:gd name="T31" fmla="*/ 1365 h 3312"/>
              <a:gd name="T32" fmla="*/ 1391 w 3199"/>
              <a:gd name="T33" fmla="*/ 1561 h 3312"/>
              <a:gd name="T34" fmla="*/ 1596 w 3199"/>
              <a:gd name="T35" fmla="*/ 1721 h 3312"/>
              <a:gd name="T36" fmla="*/ 1679 w 3199"/>
              <a:gd name="T37" fmla="*/ 1820 h 3312"/>
              <a:gd name="T38" fmla="*/ 1609 w 3199"/>
              <a:gd name="T39" fmla="*/ 1892 h 3312"/>
              <a:gd name="T40" fmla="*/ 1520 w 3199"/>
              <a:gd name="T41" fmla="*/ 1822 h 3312"/>
              <a:gd name="T42" fmla="*/ 1373 w 3199"/>
              <a:gd name="T43" fmla="*/ 1785 h 3312"/>
              <a:gd name="T44" fmla="*/ 1399 w 3199"/>
              <a:gd name="T45" fmla="*/ 1925 h 3312"/>
              <a:gd name="T46" fmla="*/ 1565 w 3199"/>
              <a:gd name="T47" fmla="*/ 2088 h 3312"/>
              <a:gd name="T48" fmla="*/ 1671 w 3199"/>
              <a:gd name="T49" fmla="*/ 2088 h 3312"/>
              <a:gd name="T50" fmla="*/ 1819 w 3199"/>
              <a:gd name="T51" fmla="*/ 1907 h 3312"/>
              <a:gd name="T52" fmla="*/ 1805 w 3199"/>
              <a:gd name="T53" fmla="*/ 1707 h 3312"/>
              <a:gd name="T54" fmla="*/ 1575 w 3199"/>
              <a:gd name="T55" fmla="*/ 1565 h 3312"/>
              <a:gd name="T56" fmla="*/ 1559 w 3199"/>
              <a:gd name="T57" fmla="*/ 1445 h 3312"/>
              <a:gd name="T58" fmla="*/ 1651 w 3199"/>
              <a:gd name="T59" fmla="*/ 1438 h 3312"/>
              <a:gd name="T60" fmla="*/ 1695 w 3199"/>
              <a:gd name="T61" fmla="*/ 1525 h 3312"/>
              <a:gd name="T62" fmla="*/ 1837 w 3199"/>
              <a:gd name="T63" fmla="*/ 1471 h 3312"/>
              <a:gd name="T64" fmla="*/ 1727 w 3199"/>
              <a:gd name="T65" fmla="*/ 1326 h 3312"/>
              <a:gd name="T66" fmla="*/ 1584 w 3199"/>
              <a:gd name="T67" fmla="*/ 1204 h 3312"/>
              <a:gd name="T68" fmla="*/ 1939 w 3199"/>
              <a:gd name="T69" fmla="*/ 1152 h 3312"/>
              <a:gd name="T70" fmla="*/ 2180 w 3199"/>
              <a:gd name="T71" fmla="*/ 1475 h 3312"/>
              <a:gd name="T72" fmla="*/ 2160 w 3199"/>
              <a:gd name="T73" fmla="*/ 1892 h 3312"/>
              <a:gd name="T74" fmla="*/ 1889 w 3199"/>
              <a:gd name="T75" fmla="*/ 2190 h 3312"/>
              <a:gd name="T76" fmla="*/ 1477 w 3199"/>
              <a:gd name="T77" fmla="*/ 2250 h 3312"/>
              <a:gd name="T78" fmla="*/ 1131 w 3199"/>
              <a:gd name="T79" fmla="*/ 2042 h 3312"/>
              <a:gd name="T80" fmla="*/ 992 w 3199"/>
              <a:gd name="T81" fmla="*/ 1655 h 3312"/>
              <a:gd name="T82" fmla="*/ 1131 w 3199"/>
              <a:gd name="T83" fmla="*/ 1269 h 3312"/>
              <a:gd name="T84" fmla="*/ 1477 w 3199"/>
              <a:gd name="T85" fmla="*/ 1061 h 3312"/>
              <a:gd name="T86" fmla="*/ 554 w 3199"/>
              <a:gd name="T87" fmla="*/ 1035 h 3312"/>
              <a:gd name="T88" fmla="*/ 367 w 3199"/>
              <a:gd name="T89" fmla="*/ 1223 h 3312"/>
              <a:gd name="T90" fmla="*/ 285 w 3199"/>
              <a:gd name="T91" fmla="*/ 2077 h 3312"/>
              <a:gd name="T92" fmla="*/ 521 w 3199"/>
              <a:gd name="T93" fmla="*/ 2204 h 3312"/>
              <a:gd name="T94" fmla="*/ 2615 w 3199"/>
              <a:gd name="T95" fmla="*/ 2409 h 3312"/>
              <a:gd name="T96" fmla="*/ 2710 w 3199"/>
              <a:gd name="T97" fmla="*/ 2163 h 3312"/>
              <a:gd name="T98" fmla="*/ 2962 w 3199"/>
              <a:gd name="T99" fmla="*/ 2102 h 3312"/>
              <a:gd name="T100" fmla="*/ 2741 w 3199"/>
              <a:gd name="T101" fmla="*/ 1206 h 3312"/>
              <a:gd name="T102" fmla="*/ 2613 w 3199"/>
              <a:gd name="T103" fmla="*/ 970 h 3312"/>
              <a:gd name="T104" fmla="*/ 3002 w 3199"/>
              <a:gd name="T105" fmla="*/ 677 h 3312"/>
              <a:gd name="T106" fmla="*/ 3188 w 3199"/>
              <a:gd name="T107" fmla="*/ 862 h 3312"/>
              <a:gd name="T108" fmla="*/ 3155 w 3199"/>
              <a:gd name="T109" fmla="*/ 2520 h 3312"/>
              <a:gd name="T110" fmla="*/ 2922 w 3199"/>
              <a:gd name="T111" fmla="*/ 2646 h 3312"/>
              <a:gd name="T112" fmla="*/ 68 w 3199"/>
              <a:gd name="T113" fmla="*/ 2551 h 3312"/>
              <a:gd name="T114" fmla="*/ 3 w 3199"/>
              <a:gd name="T115" fmla="*/ 902 h 3312"/>
              <a:gd name="T116" fmla="*/ 160 w 3199"/>
              <a:gd name="T117" fmla="*/ 691 h 3312"/>
              <a:gd name="T118" fmla="*/ 1905 w 3199"/>
              <a:gd name="T119" fmla="*/ 28 h 3312"/>
              <a:gd name="T120" fmla="*/ 2538 w 3199"/>
              <a:gd name="T121" fmla="*/ 291 h 3312"/>
              <a:gd name="T122" fmla="*/ 662 w 3199"/>
              <a:gd name="T123" fmla="*/ 291 h 3312"/>
              <a:gd name="T124" fmla="*/ 1294 w 3199"/>
              <a:gd name="T125" fmla="*/ 28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9" h="3312">
                <a:moveTo>
                  <a:pt x="437" y="2836"/>
                </a:moveTo>
                <a:lnTo>
                  <a:pt x="2761" y="2836"/>
                </a:lnTo>
                <a:lnTo>
                  <a:pt x="2690" y="2901"/>
                </a:lnTo>
                <a:lnTo>
                  <a:pt x="2616" y="2964"/>
                </a:lnTo>
                <a:lnTo>
                  <a:pt x="2537" y="3020"/>
                </a:lnTo>
                <a:lnTo>
                  <a:pt x="2456" y="3073"/>
                </a:lnTo>
                <a:lnTo>
                  <a:pt x="2370" y="3122"/>
                </a:lnTo>
                <a:lnTo>
                  <a:pt x="2283" y="3164"/>
                </a:lnTo>
                <a:lnTo>
                  <a:pt x="2192" y="3202"/>
                </a:lnTo>
                <a:lnTo>
                  <a:pt x="2098" y="3234"/>
                </a:lnTo>
                <a:lnTo>
                  <a:pt x="2003" y="3262"/>
                </a:lnTo>
                <a:lnTo>
                  <a:pt x="1905" y="3284"/>
                </a:lnTo>
                <a:lnTo>
                  <a:pt x="1804" y="3299"/>
                </a:lnTo>
                <a:lnTo>
                  <a:pt x="1703" y="3308"/>
                </a:lnTo>
                <a:lnTo>
                  <a:pt x="1599" y="3312"/>
                </a:lnTo>
                <a:lnTo>
                  <a:pt x="1495" y="3308"/>
                </a:lnTo>
                <a:lnTo>
                  <a:pt x="1394" y="3299"/>
                </a:lnTo>
                <a:lnTo>
                  <a:pt x="1294" y="3284"/>
                </a:lnTo>
                <a:lnTo>
                  <a:pt x="1195" y="3262"/>
                </a:lnTo>
                <a:lnTo>
                  <a:pt x="1100" y="3234"/>
                </a:lnTo>
                <a:lnTo>
                  <a:pt x="1006" y="3202"/>
                </a:lnTo>
                <a:lnTo>
                  <a:pt x="915" y="3164"/>
                </a:lnTo>
                <a:lnTo>
                  <a:pt x="828" y="3122"/>
                </a:lnTo>
                <a:lnTo>
                  <a:pt x="743" y="3073"/>
                </a:lnTo>
                <a:lnTo>
                  <a:pt x="662" y="3020"/>
                </a:lnTo>
                <a:lnTo>
                  <a:pt x="583" y="2964"/>
                </a:lnTo>
                <a:lnTo>
                  <a:pt x="508" y="2901"/>
                </a:lnTo>
                <a:lnTo>
                  <a:pt x="437" y="2836"/>
                </a:lnTo>
                <a:close/>
                <a:moveTo>
                  <a:pt x="2483" y="1487"/>
                </a:moveTo>
                <a:lnTo>
                  <a:pt x="2513" y="1490"/>
                </a:lnTo>
                <a:lnTo>
                  <a:pt x="2541" y="1498"/>
                </a:lnTo>
                <a:lnTo>
                  <a:pt x="2568" y="1511"/>
                </a:lnTo>
                <a:lnTo>
                  <a:pt x="2592" y="1528"/>
                </a:lnTo>
                <a:lnTo>
                  <a:pt x="2612" y="1548"/>
                </a:lnTo>
                <a:lnTo>
                  <a:pt x="2628" y="1571"/>
                </a:lnTo>
                <a:lnTo>
                  <a:pt x="2641" y="1597"/>
                </a:lnTo>
                <a:lnTo>
                  <a:pt x="2649" y="1625"/>
                </a:lnTo>
                <a:lnTo>
                  <a:pt x="2651" y="1655"/>
                </a:lnTo>
                <a:lnTo>
                  <a:pt x="2649" y="1686"/>
                </a:lnTo>
                <a:lnTo>
                  <a:pt x="2641" y="1715"/>
                </a:lnTo>
                <a:lnTo>
                  <a:pt x="2628" y="1741"/>
                </a:lnTo>
                <a:lnTo>
                  <a:pt x="2612" y="1764"/>
                </a:lnTo>
                <a:lnTo>
                  <a:pt x="2592" y="1784"/>
                </a:lnTo>
                <a:lnTo>
                  <a:pt x="2568" y="1801"/>
                </a:lnTo>
                <a:lnTo>
                  <a:pt x="2541" y="1813"/>
                </a:lnTo>
                <a:lnTo>
                  <a:pt x="2513" y="1822"/>
                </a:lnTo>
                <a:lnTo>
                  <a:pt x="2483" y="1824"/>
                </a:lnTo>
                <a:lnTo>
                  <a:pt x="2453" y="1822"/>
                </a:lnTo>
                <a:lnTo>
                  <a:pt x="2425" y="1813"/>
                </a:lnTo>
                <a:lnTo>
                  <a:pt x="2398" y="1801"/>
                </a:lnTo>
                <a:lnTo>
                  <a:pt x="2375" y="1784"/>
                </a:lnTo>
                <a:lnTo>
                  <a:pt x="2354" y="1764"/>
                </a:lnTo>
                <a:lnTo>
                  <a:pt x="2338" y="1741"/>
                </a:lnTo>
                <a:lnTo>
                  <a:pt x="2326" y="1715"/>
                </a:lnTo>
                <a:lnTo>
                  <a:pt x="2318" y="1686"/>
                </a:lnTo>
                <a:lnTo>
                  <a:pt x="2315" y="1655"/>
                </a:lnTo>
                <a:lnTo>
                  <a:pt x="2318" y="1625"/>
                </a:lnTo>
                <a:lnTo>
                  <a:pt x="2326" y="1597"/>
                </a:lnTo>
                <a:lnTo>
                  <a:pt x="2338" y="1571"/>
                </a:lnTo>
                <a:lnTo>
                  <a:pt x="2354" y="1548"/>
                </a:lnTo>
                <a:lnTo>
                  <a:pt x="2375" y="1528"/>
                </a:lnTo>
                <a:lnTo>
                  <a:pt x="2398" y="1511"/>
                </a:lnTo>
                <a:lnTo>
                  <a:pt x="2425" y="1498"/>
                </a:lnTo>
                <a:lnTo>
                  <a:pt x="2453" y="1490"/>
                </a:lnTo>
                <a:lnTo>
                  <a:pt x="2483" y="1487"/>
                </a:lnTo>
                <a:close/>
                <a:moveTo>
                  <a:pt x="716" y="1487"/>
                </a:moveTo>
                <a:lnTo>
                  <a:pt x="746" y="1490"/>
                </a:lnTo>
                <a:lnTo>
                  <a:pt x="774" y="1498"/>
                </a:lnTo>
                <a:lnTo>
                  <a:pt x="800" y="1511"/>
                </a:lnTo>
                <a:lnTo>
                  <a:pt x="825" y="1528"/>
                </a:lnTo>
                <a:lnTo>
                  <a:pt x="845" y="1548"/>
                </a:lnTo>
                <a:lnTo>
                  <a:pt x="861" y="1571"/>
                </a:lnTo>
                <a:lnTo>
                  <a:pt x="874" y="1597"/>
                </a:lnTo>
                <a:lnTo>
                  <a:pt x="881" y="1625"/>
                </a:lnTo>
                <a:lnTo>
                  <a:pt x="884" y="1655"/>
                </a:lnTo>
                <a:lnTo>
                  <a:pt x="881" y="1686"/>
                </a:lnTo>
                <a:lnTo>
                  <a:pt x="874" y="1715"/>
                </a:lnTo>
                <a:lnTo>
                  <a:pt x="861" y="1741"/>
                </a:lnTo>
                <a:lnTo>
                  <a:pt x="845" y="1764"/>
                </a:lnTo>
                <a:lnTo>
                  <a:pt x="825" y="1784"/>
                </a:lnTo>
                <a:lnTo>
                  <a:pt x="800" y="1801"/>
                </a:lnTo>
                <a:lnTo>
                  <a:pt x="774" y="1813"/>
                </a:lnTo>
                <a:lnTo>
                  <a:pt x="746" y="1822"/>
                </a:lnTo>
                <a:lnTo>
                  <a:pt x="716" y="1824"/>
                </a:lnTo>
                <a:lnTo>
                  <a:pt x="686" y="1822"/>
                </a:lnTo>
                <a:lnTo>
                  <a:pt x="658" y="1813"/>
                </a:lnTo>
                <a:lnTo>
                  <a:pt x="631" y="1801"/>
                </a:lnTo>
                <a:lnTo>
                  <a:pt x="607" y="1784"/>
                </a:lnTo>
                <a:lnTo>
                  <a:pt x="587" y="1764"/>
                </a:lnTo>
                <a:lnTo>
                  <a:pt x="571" y="1741"/>
                </a:lnTo>
                <a:lnTo>
                  <a:pt x="559" y="1715"/>
                </a:lnTo>
                <a:lnTo>
                  <a:pt x="551" y="1686"/>
                </a:lnTo>
                <a:lnTo>
                  <a:pt x="548" y="1655"/>
                </a:lnTo>
                <a:lnTo>
                  <a:pt x="551" y="1625"/>
                </a:lnTo>
                <a:lnTo>
                  <a:pt x="559" y="1597"/>
                </a:lnTo>
                <a:lnTo>
                  <a:pt x="571" y="1571"/>
                </a:lnTo>
                <a:lnTo>
                  <a:pt x="587" y="1548"/>
                </a:lnTo>
                <a:lnTo>
                  <a:pt x="607" y="1528"/>
                </a:lnTo>
                <a:lnTo>
                  <a:pt x="631" y="1511"/>
                </a:lnTo>
                <a:lnTo>
                  <a:pt x="658" y="1498"/>
                </a:lnTo>
                <a:lnTo>
                  <a:pt x="686" y="1490"/>
                </a:lnTo>
                <a:lnTo>
                  <a:pt x="716" y="1487"/>
                </a:lnTo>
                <a:close/>
                <a:moveTo>
                  <a:pt x="1584" y="1204"/>
                </a:moveTo>
                <a:lnTo>
                  <a:pt x="1574" y="1207"/>
                </a:lnTo>
                <a:lnTo>
                  <a:pt x="1568" y="1214"/>
                </a:lnTo>
                <a:lnTo>
                  <a:pt x="1565" y="1223"/>
                </a:lnTo>
                <a:lnTo>
                  <a:pt x="1565" y="1306"/>
                </a:lnTo>
                <a:lnTo>
                  <a:pt x="1535" y="1312"/>
                </a:lnTo>
                <a:lnTo>
                  <a:pt x="1506" y="1320"/>
                </a:lnTo>
                <a:lnTo>
                  <a:pt x="1481" y="1332"/>
                </a:lnTo>
                <a:lnTo>
                  <a:pt x="1458" y="1347"/>
                </a:lnTo>
                <a:lnTo>
                  <a:pt x="1437" y="1365"/>
                </a:lnTo>
                <a:lnTo>
                  <a:pt x="1418" y="1386"/>
                </a:lnTo>
                <a:lnTo>
                  <a:pt x="1403" y="1410"/>
                </a:lnTo>
                <a:lnTo>
                  <a:pt x="1392" y="1437"/>
                </a:lnTo>
                <a:lnTo>
                  <a:pt x="1385" y="1465"/>
                </a:lnTo>
                <a:lnTo>
                  <a:pt x="1382" y="1496"/>
                </a:lnTo>
                <a:lnTo>
                  <a:pt x="1385" y="1530"/>
                </a:lnTo>
                <a:lnTo>
                  <a:pt x="1391" y="1561"/>
                </a:lnTo>
                <a:lnTo>
                  <a:pt x="1401" y="1587"/>
                </a:lnTo>
                <a:lnTo>
                  <a:pt x="1415" y="1610"/>
                </a:lnTo>
                <a:lnTo>
                  <a:pt x="1434" y="1630"/>
                </a:lnTo>
                <a:lnTo>
                  <a:pt x="1463" y="1653"/>
                </a:lnTo>
                <a:lnTo>
                  <a:pt x="1499" y="1676"/>
                </a:lnTo>
                <a:lnTo>
                  <a:pt x="1545" y="1699"/>
                </a:lnTo>
                <a:lnTo>
                  <a:pt x="1596" y="1721"/>
                </a:lnTo>
                <a:lnTo>
                  <a:pt x="1624" y="1734"/>
                </a:lnTo>
                <a:lnTo>
                  <a:pt x="1645" y="1748"/>
                </a:lnTo>
                <a:lnTo>
                  <a:pt x="1660" y="1761"/>
                </a:lnTo>
                <a:lnTo>
                  <a:pt x="1668" y="1773"/>
                </a:lnTo>
                <a:lnTo>
                  <a:pt x="1673" y="1786"/>
                </a:lnTo>
                <a:lnTo>
                  <a:pt x="1678" y="1802"/>
                </a:lnTo>
                <a:lnTo>
                  <a:pt x="1679" y="1820"/>
                </a:lnTo>
                <a:lnTo>
                  <a:pt x="1677" y="1840"/>
                </a:lnTo>
                <a:lnTo>
                  <a:pt x="1670" y="1857"/>
                </a:lnTo>
                <a:lnTo>
                  <a:pt x="1660" y="1872"/>
                </a:lnTo>
                <a:lnTo>
                  <a:pt x="1651" y="1881"/>
                </a:lnTo>
                <a:lnTo>
                  <a:pt x="1639" y="1887"/>
                </a:lnTo>
                <a:lnTo>
                  <a:pt x="1625" y="1891"/>
                </a:lnTo>
                <a:lnTo>
                  <a:pt x="1609" y="1892"/>
                </a:lnTo>
                <a:lnTo>
                  <a:pt x="1590" y="1890"/>
                </a:lnTo>
                <a:lnTo>
                  <a:pt x="1572" y="1885"/>
                </a:lnTo>
                <a:lnTo>
                  <a:pt x="1557" y="1877"/>
                </a:lnTo>
                <a:lnTo>
                  <a:pt x="1543" y="1866"/>
                </a:lnTo>
                <a:lnTo>
                  <a:pt x="1534" y="1854"/>
                </a:lnTo>
                <a:lnTo>
                  <a:pt x="1525" y="1839"/>
                </a:lnTo>
                <a:lnTo>
                  <a:pt x="1520" y="1822"/>
                </a:lnTo>
                <a:lnTo>
                  <a:pt x="1517" y="1801"/>
                </a:lnTo>
                <a:lnTo>
                  <a:pt x="1515" y="1793"/>
                </a:lnTo>
                <a:lnTo>
                  <a:pt x="1510" y="1787"/>
                </a:lnTo>
                <a:lnTo>
                  <a:pt x="1503" y="1783"/>
                </a:lnTo>
                <a:lnTo>
                  <a:pt x="1495" y="1782"/>
                </a:lnTo>
                <a:lnTo>
                  <a:pt x="1381" y="1784"/>
                </a:lnTo>
                <a:lnTo>
                  <a:pt x="1373" y="1785"/>
                </a:lnTo>
                <a:lnTo>
                  <a:pt x="1366" y="1790"/>
                </a:lnTo>
                <a:lnTo>
                  <a:pt x="1361" y="1798"/>
                </a:lnTo>
                <a:lnTo>
                  <a:pt x="1359" y="1806"/>
                </a:lnTo>
                <a:lnTo>
                  <a:pt x="1363" y="1842"/>
                </a:lnTo>
                <a:lnTo>
                  <a:pt x="1370" y="1873"/>
                </a:lnTo>
                <a:lnTo>
                  <a:pt x="1382" y="1900"/>
                </a:lnTo>
                <a:lnTo>
                  <a:pt x="1399" y="1925"/>
                </a:lnTo>
                <a:lnTo>
                  <a:pt x="1418" y="1946"/>
                </a:lnTo>
                <a:lnTo>
                  <a:pt x="1443" y="1966"/>
                </a:lnTo>
                <a:lnTo>
                  <a:pt x="1469" y="1982"/>
                </a:lnTo>
                <a:lnTo>
                  <a:pt x="1498" y="1995"/>
                </a:lnTo>
                <a:lnTo>
                  <a:pt x="1531" y="2004"/>
                </a:lnTo>
                <a:lnTo>
                  <a:pt x="1565" y="2011"/>
                </a:lnTo>
                <a:lnTo>
                  <a:pt x="1565" y="2088"/>
                </a:lnTo>
                <a:lnTo>
                  <a:pt x="1567" y="2098"/>
                </a:lnTo>
                <a:lnTo>
                  <a:pt x="1574" y="2104"/>
                </a:lnTo>
                <a:lnTo>
                  <a:pt x="1583" y="2107"/>
                </a:lnTo>
                <a:lnTo>
                  <a:pt x="1652" y="2107"/>
                </a:lnTo>
                <a:lnTo>
                  <a:pt x="1662" y="2104"/>
                </a:lnTo>
                <a:lnTo>
                  <a:pt x="1669" y="2097"/>
                </a:lnTo>
                <a:lnTo>
                  <a:pt x="1671" y="2088"/>
                </a:lnTo>
                <a:lnTo>
                  <a:pt x="1671" y="2008"/>
                </a:lnTo>
                <a:lnTo>
                  <a:pt x="1705" y="2000"/>
                </a:lnTo>
                <a:lnTo>
                  <a:pt x="1735" y="1988"/>
                </a:lnTo>
                <a:lnTo>
                  <a:pt x="1762" y="1972"/>
                </a:lnTo>
                <a:lnTo>
                  <a:pt x="1786" y="1952"/>
                </a:lnTo>
                <a:lnTo>
                  <a:pt x="1804" y="1931"/>
                </a:lnTo>
                <a:lnTo>
                  <a:pt x="1819" y="1907"/>
                </a:lnTo>
                <a:lnTo>
                  <a:pt x="1830" y="1881"/>
                </a:lnTo>
                <a:lnTo>
                  <a:pt x="1837" y="1852"/>
                </a:lnTo>
                <a:lnTo>
                  <a:pt x="1839" y="1820"/>
                </a:lnTo>
                <a:lnTo>
                  <a:pt x="1837" y="1786"/>
                </a:lnTo>
                <a:lnTo>
                  <a:pt x="1831" y="1757"/>
                </a:lnTo>
                <a:lnTo>
                  <a:pt x="1819" y="1730"/>
                </a:lnTo>
                <a:lnTo>
                  <a:pt x="1805" y="1707"/>
                </a:lnTo>
                <a:lnTo>
                  <a:pt x="1787" y="1687"/>
                </a:lnTo>
                <a:lnTo>
                  <a:pt x="1757" y="1663"/>
                </a:lnTo>
                <a:lnTo>
                  <a:pt x="1721" y="1639"/>
                </a:lnTo>
                <a:lnTo>
                  <a:pt x="1677" y="1616"/>
                </a:lnTo>
                <a:lnTo>
                  <a:pt x="1625" y="1593"/>
                </a:lnTo>
                <a:lnTo>
                  <a:pt x="1596" y="1579"/>
                </a:lnTo>
                <a:lnTo>
                  <a:pt x="1575" y="1565"/>
                </a:lnTo>
                <a:lnTo>
                  <a:pt x="1561" y="1552"/>
                </a:lnTo>
                <a:lnTo>
                  <a:pt x="1551" y="1537"/>
                </a:lnTo>
                <a:lnTo>
                  <a:pt x="1545" y="1519"/>
                </a:lnTo>
                <a:lnTo>
                  <a:pt x="1543" y="1497"/>
                </a:lnTo>
                <a:lnTo>
                  <a:pt x="1545" y="1477"/>
                </a:lnTo>
                <a:lnTo>
                  <a:pt x="1550" y="1460"/>
                </a:lnTo>
                <a:lnTo>
                  <a:pt x="1559" y="1445"/>
                </a:lnTo>
                <a:lnTo>
                  <a:pt x="1568" y="1436"/>
                </a:lnTo>
                <a:lnTo>
                  <a:pt x="1580" y="1429"/>
                </a:lnTo>
                <a:lnTo>
                  <a:pt x="1593" y="1425"/>
                </a:lnTo>
                <a:lnTo>
                  <a:pt x="1609" y="1424"/>
                </a:lnTo>
                <a:lnTo>
                  <a:pt x="1625" y="1425"/>
                </a:lnTo>
                <a:lnTo>
                  <a:pt x="1639" y="1430"/>
                </a:lnTo>
                <a:lnTo>
                  <a:pt x="1651" y="1438"/>
                </a:lnTo>
                <a:lnTo>
                  <a:pt x="1662" y="1449"/>
                </a:lnTo>
                <a:lnTo>
                  <a:pt x="1671" y="1464"/>
                </a:lnTo>
                <a:lnTo>
                  <a:pt x="1678" y="1483"/>
                </a:lnTo>
                <a:lnTo>
                  <a:pt x="1681" y="1507"/>
                </a:lnTo>
                <a:lnTo>
                  <a:pt x="1684" y="1515"/>
                </a:lnTo>
                <a:lnTo>
                  <a:pt x="1689" y="1521"/>
                </a:lnTo>
                <a:lnTo>
                  <a:pt x="1695" y="1525"/>
                </a:lnTo>
                <a:lnTo>
                  <a:pt x="1704" y="1526"/>
                </a:lnTo>
                <a:lnTo>
                  <a:pt x="1817" y="1524"/>
                </a:lnTo>
                <a:lnTo>
                  <a:pt x="1827" y="1522"/>
                </a:lnTo>
                <a:lnTo>
                  <a:pt x="1834" y="1517"/>
                </a:lnTo>
                <a:lnTo>
                  <a:pt x="1839" y="1510"/>
                </a:lnTo>
                <a:lnTo>
                  <a:pt x="1840" y="1500"/>
                </a:lnTo>
                <a:lnTo>
                  <a:pt x="1837" y="1471"/>
                </a:lnTo>
                <a:lnTo>
                  <a:pt x="1830" y="1445"/>
                </a:lnTo>
                <a:lnTo>
                  <a:pt x="1821" y="1420"/>
                </a:lnTo>
                <a:lnTo>
                  <a:pt x="1807" y="1397"/>
                </a:lnTo>
                <a:lnTo>
                  <a:pt x="1791" y="1376"/>
                </a:lnTo>
                <a:lnTo>
                  <a:pt x="1772" y="1357"/>
                </a:lnTo>
                <a:lnTo>
                  <a:pt x="1751" y="1339"/>
                </a:lnTo>
                <a:lnTo>
                  <a:pt x="1727" y="1326"/>
                </a:lnTo>
                <a:lnTo>
                  <a:pt x="1701" y="1316"/>
                </a:lnTo>
                <a:lnTo>
                  <a:pt x="1672" y="1308"/>
                </a:lnTo>
                <a:lnTo>
                  <a:pt x="1672" y="1223"/>
                </a:lnTo>
                <a:lnTo>
                  <a:pt x="1669" y="1213"/>
                </a:lnTo>
                <a:lnTo>
                  <a:pt x="1662" y="1207"/>
                </a:lnTo>
                <a:lnTo>
                  <a:pt x="1653" y="1204"/>
                </a:lnTo>
                <a:lnTo>
                  <a:pt x="1584" y="1204"/>
                </a:lnTo>
                <a:close/>
                <a:moveTo>
                  <a:pt x="1600" y="1049"/>
                </a:moveTo>
                <a:lnTo>
                  <a:pt x="1661" y="1052"/>
                </a:lnTo>
                <a:lnTo>
                  <a:pt x="1722" y="1061"/>
                </a:lnTo>
                <a:lnTo>
                  <a:pt x="1780" y="1076"/>
                </a:lnTo>
                <a:lnTo>
                  <a:pt x="1837" y="1096"/>
                </a:lnTo>
                <a:lnTo>
                  <a:pt x="1889" y="1122"/>
                </a:lnTo>
                <a:lnTo>
                  <a:pt x="1939" y="1152"/>
                </a:lnTo>
                <a:lnTo>
                  <a:pt x="1987" y="1188"/>
                </a:lnTo>
                <a:lnTo>
                  <a:pt x="2029" y="1227"/>
                </a:lnTo>
                <a:lnTo>
                  <a:pt x="2068" y="1269"/>
                </a:lnTo>
                <a:lnTo>
                  <a:pt x="2103" y="1316"/>
                </a:lnTo>
                <a:lnTo>
                  <a:pt x="2134" y="1367"/>
                </a:lnTo>
                <a:lnTo>
                  <a:pt x="2160" y="1419"/>
                </a:lnTo>
                <a:lnTo>
                  <a:pt x="2180" y="1475"/>
                </a:lnTo>
                <a:lnTo>
                  <a:pt x="2195" y="1534"/>
                </a:lnTo>
                <a:lnTo>
                  <a:pt x="2204" y="1594"/>
                </a:lnTo>
                <a:lnTo>
                  <a:pt x="2207" y="1655"/>
                </a:lnTo>
                <a:lnTo>
                  <a:pt x="2204" y="1718"/>
                </a:lnTo>
                <a:lnTo>
                  <a:pt x="2195" y="1778"/>
                </a:lnTo>
                <a:lnTo>
                  <a:pt x="2180" y="1837"/>
                </a:lnTo>
                <a:lnTo>
                  <a:pt x="2160" y="1892"/>
                </a:lnTo>
                <a:lnTo>
                  <a:pt x="2134" y="1945"/>
                </a:lnTo>
                <a:lnTo>
                  <a:pt x="2103" y="1996"/>
                </a:lnTo>
                <a:lnTo>
                  <a:pt x="2068" y="2042"/>
                </a:lnTo>
                <a:lnTo>
                  <a:pt x="2029" y="2085"/>
                </a:lnTo>
                <a:lnTo>
                  <a:pt x="1987" y="2124"/>
                </a:lnTo>
                <a:lnTo>
                  <a:pt x="1939" y="2160"/>
                </a:lnTo>
                <a:lnTo>
                  <a:pt x="1889" y="2190"/>
                </a:lnTo>
                <a:lnTo>
                  <a:pt x="1837" y="2215"/>
                </a:lnTo>
                <a:lnTo>
                  <a:pt x="1780" y="2236"/>
                </a:lnTo>
                <a:lnTo>
                  <a:pt x="1722" y="2250"/>
                </a:lnTo>
                <a:lnTo>
                  <a:pt x="1661" y="2260"/>
                </a:lnTo>
                <a:lnTo>
                  <a:pt x="1600" y="2263"/>
                </a:lnTo>
                <a:lnTo>
                  <a:pt x="1538" y="2260"/>
                </a:lnTo>
                <a:lnTo>
                  <a:pt x="1477" y="2250"/>
                </a:lnTo>
                <a:lnTo>
                  <a:pt x="1419" y="2236"/>
                </a:lnTo>
                <a:lnTo>
                  <a:pt x="1363" y="2215"/>
                </a:lnTo>
                <a:lnTo>
                  <a:pt x="1310" y="2190"/>
                </a:lnTo>
                <a:lnTo>
                  <a:pt x="1260" y="2160"/>
                </a:lnTo>
                <a:lnTo>
                  <a:pt x="1213" y="2124"/>
                </a:lnTo>
                <a:lnTo>
                  <a:pt x="1170" y="2085"/>
                </a:lnTo>
                <a:lnTo>
                  <a:pt x="1131" y="2042"/>
                </a:lnTo>
                <a:lnTo>
                  <a:pt x="1096" y="1996"/>
                </a:lnTo>
                <a:lnTo>
                  <a:pt x="1065" y="1945"/>
                </a:lnTo>
                <a:lnTo>
                  <a:pt x="1040" y="1892"/>
                </a:lnTo>
                <a:lnTo>
                  <a:pt x="1019" y="1837"/>
                </a:lnTo>
                <a:lnTo>
                  <a:pt x="1004" y="1778"/>
                </a:lnTo>
                <a:lnTo>
                  <a:pt x="995" y="1718"/>
                </a:lnTo>
                <a:lnTo>
                  <a:pt x="992" y="1655"/>
                </a:lnTo>
                <a:lnTo>
                  <a:pt x="995" y="1594"/>
                </a:lnTo>
                <a:lnTo>
                  <a:pt x="1004" y="1534"/>
                </a:lnTo>
                <a:lnTo>
                  <a:pt x="1019" y="1475"/>
                </a:lnTo>
                <a:lnTo>
                  <a:pt x="1040" y="1419"/>
                </a:lnTo>
                <a:lnTo>
                  <a:pt x="1065" y="1367"/>
                </a:lnTo>
                <a:lnTo>
                  <a:pt x="1096" y="1316"/>
                </a:lnTo>
                <a:lnTo>
                  <a:pt x="1131" y="1269"/>
                </a:lnTo>
                <a:lnTo>
                  <a:pt x="1170" y="1227"/>
                </a:lnTo>
                <a:lnTo>
                  <a:pt x="1213" y="1188"/>
                </a:lnTo>
                <a:lnTo>
                  <a:pt x="1260" y="1152"/>
                </a:lnTo>
                <a:lnTo>
                  <a:pt x="1310" y="1122"/>
                </a:lnTo>
                <a:lnTo>
                  <a:pt x="1363" y="1096"/>
                </a:lnTo>
                <a:lnTo>
                  <a:pt x="1419" y="1076"/>
                </a:lnTo>
                <a:lnTo>
                  <a:pt x="1477" y="1061"/>
                </a:lnTo>
                <a:lnTo>
                  <a:pt x="1538" y="1052"/>
                </a:lnTo>
                <a:lnTo>
                  <a:pt x="1600" y="1049"/>
                </a:lnTo>
                <a:close/>
                <a:moveTo>
                  <a:pt x="562" y="902"/>
                </a:moveTo>
                <a:lnTo>
                  <a:pt x="565" y="928"/>
                </a:lnTo>
                <a:lnTo>
                  <a:pt x="566" y="954"/>
                </a:lnTo>
                <a:lnTo>
                  <a:pt x="563" y="995"/>
                </a:lnTo>
                <a:lnTo>
                  <a:pt x="554" y="1035"/>
                </a:lnTo>
                <a:lnTo>
                  <a:pt x="540" y="1072"/>
                </a:lnTo>
                <a:lnTo>
                  <a:pt x="521" y="1106"/>
                </a:lnTo>
                <a:lnTo>
                  <a:pt x="497" y="1138"/>
                </a:lnTo>
                <a:lnTo>
                  <a:pt x="469" y="1165"/>
                </a:lnTo>
                <a:lnTo>
                  <a:pt x="438" y="1190"/>
                </a:lnTo>
                <a:lnTo>
                  <a:pt x="404" y="1209"/>
                </a:lnTo>
                <a:lnTo>
                  <a:pt x="367" y="1223"/>
                </a:lnTo>
                <a:lnTo>
                  <a:pt x="327" y="1231"/>
                </a:lnTo>
                <a:lnTo>
                  <a:pt x="285" y="1234"/>
                </a:lnTo>
                <a:lnTo>
                  <a:pt x="261" y="1233"/>
                </a:lnTo>
                <a:lnTo>
                  <a:pt x="236" y="1230"/>
                </a:lnTo>
                <a:lnTo>
                  <a:pt x="236" y="2081"/>
                </a:lnTo>
                <a:lnTo>
                  <a:pt x="261" y="2078"/>
                </a:lnTo>
                <a:lnTo>
                  <a:pt x="285" y="2077"/>
                </a:lnTo>
                <a:lnTo>
                  <a:pt x="327" y="2080"/>
                </a:lnTo>
                <a:lnTo>
                  <a:pt x="367" y="2088"/>
                </a:lnTo>
                <a:lnTo>
                  <a:pt x="404" y="2102"/>
                </a:lnTo>
                <a:lnTo>
                  <a:pt x="438" y="2121"/>
                </a:lnTo>
                <a:lnTo>
                  <a:pt x="469" y="2146"/>
                </a:lnTo>
                <a:lnTo>
                  <a:pt x="497" y="2173"/>
                </a:lnTo>
                <a:lnTo>
                  <a:pt x="521" y="2204"/>
                </a:lnTo>
                <a:lnTo>
                  <a:pt x="540" y="2239"/>
                </a:lnTo>
                <a:lnTo>
                  <a:pt x="554" y="2276"/>
                </a:lnTo>
                <a:lnTo>
                  <a:pt x="563" y="2316"/>
                </a:lnTo>
                <a:lnTo>
                  <a:pt x="566" y="2357"/>
                </a:lnTo>
                <a:lnTo>
                  <a:pt x="565" y="2383"/>
                </a:lnTo>
                <a:lnTo>
                  <a:pt x="562" y="2409"/>
                </a:lnTo>
                <a:lnTo>
                  <a:pt x="2615" y="2409"/>
                </a:lnTo>
                <a:lnTo>
                  <a:pt x="2613" y="2374"/>
                </a:lnTo>
                <a:lnTo>
                  <a:pt x="2616" y="2333"/>
                </a:lnTo>
                <a:lnTo>
                  <a:pt x="2625" y="2294"/>
                </a:lnTo>
                <a:lnTo>
                  <a:pt x="2639" y="2256"/>
                </a:lnTo>
                <a:lnTo>
                  <a:pt x="2658" y="2221"/>
                </a:lnTo>
                <a:lnTo>
                  <a:pt x="2681" y="2190"/>
                </a:lnTo>
                <a:lnTo>
                  <a:pt x="2710" y="2163"/>
                </a:lnTo>
                <a:lnTo>
                  <a:pt x="2741" y="2139"/>
                </a:lnTo>
                <a:lnTo>
                  <a:pt x="2775" y="2119"/>
                </a:lnTo>
                <a:lnTo>
                  <a:pt x="2812" y="2105"/>
                </a:lnTo>
                <a:lnTo>
                  <a:pt x="2852" y="2096"/>
                </a:lnTo>
                <a:lnTo>
                  <a:pt x="2894" y="2093"/>
                </a:lnTo>
                <a:lnTo>
                  <a:pt x="2929" y="2096"/>
                </a:lnTo>
                <a:lnTo>
                  <a:pt x="2962" y="2102"/>
                </a:lnTo>
                <a:lnTo>
                  <a:pt x="2962" y="1242"/>
                </a:lnTo>
                <a:lnTo>
                  <a:pt x="2928" y="1249"/>
                </a:lnTo>
                <a:lnTo>
                  <a:pt x="2894" y="1251"/>
                </a:lnTo>
                <a:lnTo>
                  <a:pt x="2852" y="1248"/>
                </a:lnTo>
                <a:lnTo>
                  <a:pt x="2812" y="1239"/>
                </a:lnTo>
                <a:lnTo>
                  <a:pt x="2775" y="1225"/>
                </a:lnTo>
                <a:lnTo>
                  <a:pt x="2741" y="1206"/>
                </a:lnTo>
                <a:lnTo>
                  <a:pt x="2710" y="1182"/>
                </a:lnTo>
                <a:lnTo>
                  <a:pt x="2681" y="1154"/>
                </a:lnTo>
                <a:lnTo>
                  <a:pt x="2658" y="1123"/>
                </a:lnTo>
                <a:lnTo>
                  <a:pt x="2639" y="1089"/>
                </a:lnTo>
                <a:lnTo>
                  <a:pt x="2625" y="1052"/>
                </a:lnTo>
                <a:lnTo>
                  <a:pt x="2616" y="1012"/>
                </a:lnTo>
                <a:lnTo>
                  <a:pt x="2613" y="970"/>
                </a:lnTo>
                <a:lnTo>
                  <a:pt x="2615" y="936"/>
                </a:lnTo>
                <a:lnTo>
                  <a:pt x="2622" y="902"/>
                </a:lnTo>
                <a:lnTo>
                  <a:pt x="562" y="902"/>
                </a:lnTo>
                <a:close/>
                <a:moveTo>
                  <a:pt x="277" y="665"/>
                </a:moveTo>
                <a:lnTo>
                  <a:pt x="2922" y="665"/>
                </a:lnTo>
                <a:lnTo>
                  <a:pt x="2963" y="668"/>
                </a:lnTo>
                <a:lnTo>
                  <a:pt x="3002" y="677"/>
                </a:lnTo>
                <a:lnTo>
                  <a:pt x="3039" y="691"/>
                </a:lnTo>
                <a:lnTo>
                  <a:pt x="3073" y="710"/>
                </a:lnTo>
                <a:lnTo>
                  <a:pt x="3104" y="734"/>
                </a:lnTo>
                <a:lnTo>
                  <a:pt x="3132" y="761"/>
                </a:lnTo>
                <a:lnTo>
                  <a:pt x="3155" y="792"/>
                </a:lnTo>
                <a:lnTo>
                  <a:pt x="3174" y="826"/>
                </a:lnTo>
                <a:lnTo>
                  <a:pt x="3188" y="862"/>
                </a:lnTo>
                <a:lnTo>
                  <a:pt x="3196" y="902"/>
                </a:lnTo>
                <a:lnTo>
                  <a:pt x="3199" y="943"/>
                </a:lnTo>
                <a:lnTo>
                  <a:pt x="3199" y="2369"/>
                </a:lnTo>
                <a:lnTo>
                  <a:pt x="3196" y="2409"/>
                </a:lnTo>
                <a:lnTo>
                  <a:pt x="3188" y="2448"/>
                </a:lnTo>
                <a:lnTo>
                  <a:pt x="3174" y="2486"/>
                </a:lnTo>
                <a:lnTo>
                  <a:pt x="3155" y="2520"/>
                </a:lnTo>
                <a:lnTo>
                  <a:pt x="3132" y="2550"/>
                </a:lnTo>
                <a:lnTo>
                  <a:pt x="3104" y="2577"/>
                </a:lnTo>
                <a:lnTo>
                  <a:pt x="3073" y="2601"/>
                </a:lnTo>
                <a:lnTo>
                  <a:pt x="3039" y="2621"/>
                </a:lnTo>
                <a:lnTo>
                  <a:pt x="3002" y="2635"/>
                </a:lnTo>
                <a:lnTo>
                  <a:pt x="2963" y="2643"/>
                </a:lnTo>
                <a:lnTo>
                  <a:pt x="2922" y="2646"/>
                </a:lnTo>
                <a:lnTo>
                  <a:pt x="277" y="2646"/>
                </a:lnTo>
                <a:lnTo>
                  <a:pt x="237" y="2643"/>
                </a:lnTo>
                <a:lnTo>
                  <a:pt x="197" y="2635"/>
                </a:lnTo>
                <a:lnTo>
                  <a:pt x="161" y="2621"/>
                </a:lnTo>
                <a:lnTo>
                  <a:pt x="127" y="2601"/>
                </a:lnTo>
                <a:lnTo>
                  <a:pt x="96" y="2578"/>
                </a:lnTo>
                <a:lnTo>
                  <a:pt x="68" y="2551"/>
                </a:lnTo>
                <a:lnTo>
                  <a:pt x="44" y="2520"/>
                </a:lnTo>
                <a:lnTo>
                  <a:pt x="26" y="2486"/>
                </a:lnTo>
                <a:lnTo>
                  <a:pt x="12" y="2448"/>
                </a:lnTo>
                <a:lnTo>
                  <a:pt x="3" y="2410"/>
                </a:lnTo>
                <a:lnTo>
                  <a:pt x="0" y="2369"/>
                </a:lnTo>
                <a:lnTo>
                  <a:pt x="0" y="943"/>
                </a:lnTo>
                <a:lnTo>
                  <a:pt x="3" y="902"/>
                </a:lnTo>
                <a:lnTo>
                  <a:pt x="12" y="862"/>
                </a:lnTo>
                <a:lnTo>
                  <a:pt x="26" y="826"/>
                </a:lnTo>
                <a:lnTo>
                  <a:pt x="44" y="792"/>
                </a:lnTo>
                <a:lnTo>
                  <a:pt x="67" y="761"/>
                </a:lnTo>
                <a:lnTo>
                  <a:pt x="96" y="734"/>
                </a:lnTo>
                <a:lnTo>
                  <a:pt x="126" y="710"/>
                </a:lnTo>
                <a:lnTo>
                  <a:pt x="160" y="691"/>
                </a:lnTo>
                <a:lnTo>
                  <a:pt x="197" y="677"/>
                </a:lnTo>
                <a:lnTo>
                  <a:pt x="237" y="668"/>
                </a:lnTo>
                <a:lnTo>
                  <a:pt x="277" y="665"/>
                </a:lnTo>
                <a:close/>
                <a:moveTo>
                  <a:pt x="1600" y="0"/>
                </a:moveTo>
                <a:lnTo>
                  <a:pt x="1704" y="3"/>
                </a:lnTo>
                <a:lnTo>
                  <a:pt x="1805" y="13"/>
                </a:lnTo>
                <a:lnTo>
                  <a:pt x="1905" y="28"/>
                </a:lnTo>
                <a:lnTo>
                  <a:pt x="2004" y="49"/>
                </a:lnTo>
                <a:lnTo>
                  <a:pt x="2099" y="76"/>
                </a:lnTo>
                <a:lnTo>
                  <a:pt x="2193" y="110"/>
                </a:lnTo>
                <a:lnTo>
                  <a:pt x="2284" y="147"/>
                </a:lnTo>
                <a:lnTo>
                  <a:pt x="2371" y="190"/>
                </a:lnTo>
                <a:lnTo>
                  <a:pt x="2456" y="239"/>
                </a:lnTo>
                <a:lnTo>
                  <a:pt x="2538" y="291"/>
                </a:lnTo>
                <a:lnTo>
                  <a:pt x="2616" y="348"/>
                </a:lnTo>
                <a:lnTo>
                  <a:pt x="2690" y="410"/>
                </a:lnTo>
                <a:lnTo>
                  <a:pt x="2762" y="476"/>
                </a:lnTo>
                <a:lnTo>
                  <a:pt x="437" y="476"/>
                </a:lnTo>
                <a:lnTo>
                  <a:pt x="508" y="410"/>
                </a:lnTo>
                <a:lnTo>
                  <a:pt x="583" y="348"/>
                </a:lnTo>
                <a:lnTo>
                  <a:pt x="662" y="291"/>
                </a:lnTo>
                <a:lnTo>
                  <a:pt x="743" y="239"/>
                </a:lnTo>
                <a:lnTo>
                  <a:pt x="828" y="190"/>
                </a:lnTo>
                <a:lnTo>
                  <a:pt x="915" y="147"/>
                </a:lnTo>
                <a:lnTo>
                  <a:pt x="1007" y="110"/>
                </a:lnTo>
                <a:lnTo>
                  <a:pt x="1100" y="76"/>
                </a:lnTo>
                <a:lnTo>
                  <a:pt x="1195" y="49"/>
                </a:lnTo>
                <a:lnTo>
                  <a:pt x="1294" y="28"/>
                </a:lnTo>
                <a:lnTo>
                  <a:pt x="1394" y="13"/>
                </a:lnTo>
                <a:lnTo>
                  <a:pt x="1496" y="3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Freeform 261"/>
          <p:cNvSpPr>
            <a:spLocks noEditPoints="1"/>
          </p:cNvSpPr>
          <p:nvPr/>
        </p:nvSpPr>
        <p:spPr bwMode="auto">
          <a:xfrm>
            <a:off x="7201721" y="3478213"/>
            <a:ext cx="585788" cy="519113"/>
          </a:xfrm>
          <a:custGeom>
            <a:avLst/>
            <a:gdLst>
              <a:gd name="T0" fmla="*/ 3307 w 3317"/>
              <a:gd name="T1" fmla="*/ 2773 h 2943"/>
              <a:gd name="T2" fmla="*/ 3243 w 3317"/>
              <a:gd name="T3" fmla="*/ 2934 h 2943"/>
              <a:gd name="T4" fmla="*/ 26 w 3317"/>
              <a:gd name="T5" fmla="*/ 2890 h 2943"/>
              <a:gd name="T6" fmla="*/ 58 w 3317"/>
              <a:gd name="T7" fmla="*/ 2718 h 2943"/>
              <a:gd name="T8" fmla="*/ 3263 w 3317"/>
              <a:gd name="T9" fmla="*/ 2273 h 2943"/>
              <a:gd name="T10" fmla="*/ 3296 w 3317"/>
              <a:gd name="T11" fmla="*/ 2443 h 2943"/>
              <a:gd name="T12" fmla="*/ 80 w 3317"/>
              <a:gd name="T13" fmla="*/ 2487 h 2943"/>
              <a:gd name="T14" fmla="*/ 14 w 3317"/>
              <a:gd name="T15" fmla="*/ 2327 h 2943"/>
              <a:gd name="T16" fmla="*/ 2605 w 3317"/>
              <a:gd name="T17" fmla="*/ 857 h 2943"/>
              <a:gd name="T18" fmla="*/ 2749 w 3317"/>
              <a:gd name="T19" fmla="*/ 1029 h 2943"/>
              <a:gd name="T20" fmla="*/ 2606 w 3317"/>
              <a:gd name="T21" fmla="*/ 1200 h 2943"/>
              <a:gd name="T22" fmla="*/ 2411 w 3317"/>
              <a:gd name="T23" fmla="*/ 1089 h 2943"/>
              <a:gd name="T24" fmla="*/ 2487 w 3317"/>
              <a:gd name="T25" fmla="*/ 878 h 2943"/>
              <a:gd name="T26" fmla="*/ 855 w 3317"/>
              <a:gd name="T27" fmla="*/ 895 h 2943"/>
              <a:gd name="T28" fmla="*/ 894 w 3317"/>
              <a:gd name="T29" fmla="*/ 1116 h 2943"/>
              <a:gd name="T30" fmla="*/ 682 w 3317"/>
              <a:gd name="T31" fmla="*/ 1191 h 2943"/>
              <a:gd name="T32" fmla="*/ 572 w 3317"/>
              <a:gd name="T33" fmla="*/ 997 h 2943"/>
              <a:gd name="T34" fmla="*/ 743 w 3317"/>
              <a:gd name="T35" fmla="*/ 854 h 2943"/>
              <a:gd name="T36" fmla="*/ 1535 w 3317"/>
              <a:gd name="T37" fmla="*/ 694 h 2943"/>
              <a:gd name="T38" fmla="*/ 1435 w 3317"/>
              <a:gd name="T39" fmla="*/ 899 h 2943"/>
              <a:gd name="T40" fmla="*/ 1610 w 3317"/>
              <a:gd name="T41" fmla="*/ 1079 h 2943"/>
              <a:gd name="T42" fmla="*/ 1740 w 3317"/>
              <a:gd name="T43" fmla="*/ 1200 h 2943"/>
              <a:gd name="T44" fmla="*/ 1647 w 3317"/>
              <a:gd name="T45" fmla="*/ 1274 h 2943"/>
              <a:gd name="T46" fmla="*/ 1569 w 3317"/>
              <a:gd name="T47" fmla="*/ 1171 h 2943"/>
              <a:gd name="T48" fmla="*/ 1413 w 3317"/>
              <a:gd name="T49" fmla="*/ 1223 h 2943"/>
              <a:gd name="T50" fmla="*/ 1587 w 3317"/>
              <a:gd name="T51" fmla="*/ 1392 h 2943"/>
              <a:gd name="T52" fmla="*/ 1730 w 3317"/>
              <a:gd name="T53" fmla="*/ 1489 h 2943"/>
              <a:gd name="T54" fmla="*/ 1886 w 3317"/>
              <a:gd name="T55" fmla="*/ 1291 h 2943"/>
              <a:gd name="T56" fmla="*/ 1853 w 3317"/>
              <a:gd name="T57" fmla="*/ 1062 h 2943"/>
              <a:gd name="T58" fmla="*/ 1617 w 3317"/>
              <a:gd name="T59" fmla="*/ 922 h 2943"/>
              <a:gd name="T60" fmla="*/ 1637 w 3317"/>
              <a:gd name="T61" fmla="*/ 794 h 2943"/>
              <a:gd name="T62" fmla="*/ 1739 w 3317"/>
              <a:gd name="T63" fmla="*/ 851 h 2943"/>
              <a:gd name="T64" fmla="*/ 1900 w 3317"/>
              <a:gd name="T65" fmla="*/ 886 h 2943"/>
              <a:gd name="T66" fmla="*/ 1838 w 3317"/>
              <a:gd name="T67" fmla="*/ 720 h 2943"/>
              <a:gd name="T68" fmla="*/ 1714 w 3317"/>
              <a:gd name="T69" fmla="*/ 560 h 2943"/>
              <a:gd name="T70" fmla="*/ 1993 w 3317"/>
              <a:gd name="T71" fmla="*/ 494 h 2943"/>
              <a:gd name="T72" fmla="*/ 2263 w 3317"/>
              <a:gd name="T73" fmla="*/ 852 h 2943"/>
              <a:gd name="T74" fmla="*/ 2220 w 3317"/>
              <a:gd name="T75" fmla="*/ 1313 h 2943"/>
              <a:gd name="T76" fmla="*/ 1890 w 3317"/>
              <a:gd name="T77" fmla="*/ 1615 h 2943"/>
              <a:gd name="T78" fmla="*/ 1427 w 3317"/>
              <a:gd name="T79" fmla="*/ 1615 h 2943"/>
              <a:gd name="T80" fmla="*/ 1097 w 3317"/>
              <a:gd name="T81" fmla="*/ 1313 h 2943"/>
              <a:gd name="T82" fmla="*/ 1054 w 3317"/>
              <a:gd name="T83" fmla="*/ 852 h 2943"/>
              <a:gd name="T84" fmla="*/ 1324 w 3317"/>
              <a:gd name="T85" fmla="*/ 494 h 2943"/>
              <a:gd name="T86" fmla="*/ 587 w 3317"/>
              <a:gd name="T87" fmla="*/ 272 h 2943"/>
              <a:gd name="T88" fmla="*/ 455 w 3317"/>
              <a:gd name="T89" fmla="*/ 544 h 2943"/>
              <a:gd name="T90" fmla="*/ 271 w 3317"/>
              <a:gd name="T91" fmla="*/ 1467 h 2943"/>
              <a:gd name="T92" fmla="*/ 540 w 3317"/>
              <a:gd name="T93" fmla="*/ 1598 h 2943"/>
              <a:gd name="T94" fmla="*/ 2709 w 3317"/>
              <a:gd name="T95" fmla="*/ 1793 h 2943"/>
              <a:gd name="T96" fmla="*/ 2841 w 3317"/>
              <a:gd name="T97" fmla="*/ 1530 h 2943"/>
              <a:gd name="T98" fmla="*/ 3036 w 3317"/>
              <a:gd name="T99" fmla="*/ 607 h 2943"/>
              <a:gd name="T100" fmla="*/ 2755 w 3317"/>
              <a:gd name="T101" fmla="*/ 476 h 2943"/>
              <a:gd name="T102" fmla="*/ 288 w 3317"/>
              <a:gd name="T103" fmla="*/ 0 h 2943"/>
              <a:gd name="T104" fmla="*/ 3271 w 3317"/>
              <a:gd name="T105" fmla="*/ 131 h 2943"/>
              <a:gd name="T106" fmla="*/ 3290 w 3317"/>
              <a:gd name="T107" fmla="*/ 1891 h 2943"/>
              <a:gd name="T108" fmla="*/ 3029 w 3317"/>
              <a:gd name="T109" fmla="*/ 2057 h 2943"/>
              <a:gd name="T110" fmla="*/ 46 w 3317"/>
              <a:gd name="T111" fmla="*/ 1926 h 2943"/>
              <a:gd name="T112" fmla="*/ 27 w 3317"/>
              <a:gd name="T113" fmla="*/ 166 h 2943"/>
              <a:gd name="T114" fmla="*/ 288 w 3317"/>
              <a:gd name="T115" fmla="*/ 0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17" h="2943">
                <a:moveTo>
                  <a:pt x="128" y="2698"/>
                </a:moveTo>
                <a:lnTo>
                  <a:pt x="3194" y="2698"/>
                </a:lnTo>
                <a:lnTo>
                  <a:pt x="3219" y="2700"/>
                </a:lnTo>
                <a:lnTo>
                  <a:pt x="3243" y="2707"/>
                </a:lnTo>
                <a:lnTo>
                  <a:pt x="3263" y="2718"/>
                </a:lnTo>
                <a:lnTo>
                  <a:pt x="3281" y="2733"/>
                </a:lnTo>
                <a:lnTo>
                  <a:pt x="3296" y="2751"/>
                </a:lnTo>
                <a:lnTo>
                  <a:pt x="3307" y="2773"/>
                </a:lnTo>
                <a:lnTo>
                  <a:pt x="3314" y="2796"/>
                </a:lnTo>
                <a:lnTo>
                  <a:pt x="3317" y="2820"/>
                </a:lnTo>
                <a:lnTo>
                  <a:pt x="3314" y="2845"/>
                </a:lnTo>
                <a:lnTo>
                  <a:pt x="3307" y="2868"/>
                </a:lnTo>
                <a:lnTo>
                  <a:pt x="3296" y="2890"/>
                </a:lnTo>
                <a:lnTo>
                  <a:pt x="3281" y="2908"/>
                </a:lnTo>
                <a:lnTo>
                  <a:pt x="3263" y="2923"/>
                </a:lnTo>
                <a:lnTo>
                  <a:pt x="3243" y="2934"/>
                </a:lnTo>
                <a:lnTo>
                  <a:pt x="3219" y="2941"/>
                </a:lnTo>
                <a:lnTo>
                  <a:pt x="3194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8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8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194" y="2252"/>
                </a:lnTo>
                <a:lnTo>
                  <a:pt x="3219" y="2255"/>
                </a:lnTo>
                <a:lnTo>
                  <a:pt x="3243" y="2262"/>
                </a:lnTo>
                <a:lnTo>
                  <a:pt x="3263" y="2273"/>
                </a:lnTo>
                <a:lnTo>
                  <a:pt x="3281" y="2288"/>
                </a:lnTo>
                <a:lnTo>
                  <a:pt x="3296" y="2306"/>
                </a:lnTo>
                <a:lnTo>
                  <a:pt x="3307" y="2327"/>
                </a:lnTo>
                <a:lnTo>
                  <a:pt x="3314" y="2349"/>
                </a:lnTo>
                <a:lnTo>
                  <a:pt x="3317" y="2375"/>
                </a:lnTo>
                <a:lnTo>
                  <a:pt x="3314" y="2400"/>
                </a:lnTo>
                <a:lnTo>
                  <a:pt x="3307" y="2422"/>
                </a:lnTo>
                <a:lnTo>
                  <a:pt x="3296" y="2443"/>
                </a:lnTo>
                <a:lnTo>
                  <a:pt x="3281" y="2461"/>
                </a:lnTo>
                <a:lnTo>
                  <a:pt x="3263" y="2476"/>
                </a:lnTo>
                <a:lnTo>
                  <a:pt x="3243" y="2487"/>
                </a:lnTo>
                <a:lnTo>
                  <a:pt x="3219" y="2494"/>
                </a:lnTo>
                <a:lnTo>
                  <a:pt x="3194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8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8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75" y="854"/>
                </a:moveTo>
                <a:lnTo>
                  <a:pt x="2605" y="857"/>
                </a:lnTo>
                <a:lnTo>
                  <a:pt x="2636" y="865"/>
                </a:lnTo>
                <a:lnTo>
                  <a:pt x="2663" y="878"/>
                </a:lnTo>
                <a:lnTo>
                  <a:pt x="2687" y="895"/>
                </a:lnTo>
                <a:lnTo>
                  <a:pt x="2708" y="916"/>
                </a:lnTo>
                <a:lnTo>
                  <a:pt x="2725" y="940"/>
                </a:lnTo>
                <a:lnTo>
                  <a:pt x="2738" y="968"/>
                </a:lnTo>
                <a:lnTo>
                  <a:pt x="2746" y="997"/>
                </a:lnTo>
                <a:lnTo>
                  <a:pt x="2749" y="1029"/>
                </a:lnTo>
                <a:lnTo>
                  <a:pt x="2746" y="1060"/>
                </a:lnTo>
                <a:lnTo>
                  <a:pt x="2738" y="1089"/>
                </a:lnTo>
                <a:lnTo>
                  <a:pt x="2725" y="1117"/>
                </a:lnTo>
                <a:lnTo>
                  <a:pt x="2708" y="1141"/>
                </a:lnTo>
                <a:lnTo>
                  <a:pt x="2687" y="1162"/>
                </a:lnTo>
                <a:lnTo>
                  <a:pt x="2663" y="1179"/>
                </a:lnTo>
                <a:lnTo>
                  <a:pt x="2636" y="1192"/>
                </a:lnTo>
                <a:lnTo>
                  <a:pt x="2606" y="1200"/>
                </a:lnTo>
                <a:lnTo>
                  <a:pt x="2575" y="1203"/>
                </a:lnTo>
                <a:lnTo>
                  <a:pt x="2543" y="1200"/>
                </a:lnTo>
                <a:lnTo>
                  <a:pt x="2514" y="1192"/>
                </a:lnTo>
                <a:lnTo>
                  <a:pt x="2487" y="1179"/>
                </a:lnTo>
                <a:lnTo>
                  <a:pt x="2463" y="1162"/>
                </a:lnTo>
                <a:lnTo>
                  <a:pt x="2441" y="1141"/>
                </a:lnTo>
                <a:lnTo>
                  <a:pt x="2424" y="1117"/>
                </a:lnTo>
                <a:lnTo>
                  <a:pt x="2411" y="1089"/>
                </a:lnTo>
                <a:lnTo>
                  <a:pt x="2403" y="1060"/>
                </a:lnTo>
                <a:lnTo>
                  <a:pt x="2400" y="1029"/>
                </a:lnTo>
                <a:lnTo>
                  <a:pt x="2403" y="997"/>
                </a:lnTo>
                <a:lnTo>
                  <a:pt x="2411" y="968"/>
                </a:lnTo>
                <a:lnTo>
                  <a:pt x="2424" y="940"/>
                </a:lnTo>
                <a:lnTo>
                  <a:pt x="2441" y="916"/>
                </a:lnTo>
                <a:lnTo>
                  <a:pt x="2463" y="895"/>
                </a:lnTo>
                <a:lnTo>
                  <a:pt x="2487" y="878"/>
                </a:lnTo>
                <a:lnTo>
                  <a:pt x="2514" y="865"/>
                </a:lnTo>
                <a:lnTo>
                  <a:pt x="2543" y="857"/>
                </a:lnTo>
                <a:lnTo>
                  <a:pt x="2575" y="854"/>
                </a:lnTo>
                <a:close/>
                <a:moveTo>
                  <a:pt x="743" y="854"/>
                </a:moveTo>
                <a:lnTo>
                  <a:pt x="774" y="857"/>
                </a:lnTo>
                <a:lnTo>
                  <a:pt x="804" y="865"/>
                </a:lnTo>
                <a:lnTo>
                  <a:pt x="830" y="878"/>
                </a:lnTo>
                <a:lnTo>
                  <a:pt x="855" y="895"/>
                </a:lnTo>
                <a:lnTo>
                  <a:pt x="876" y="916"/>
                </a:lnTo>
                <a:lnTo>
                  <a:pt x="894" y="940"/>
                </a:lnTo>
                <a:lnTo>
                  <a:pt x="906" y="968"/>
                </a:lnTo>
                <a:lnTo>
                  <a:pt x="914" y="997"/>
                </a:lnTo>
                <a:lnTo>
                  <a:pt x="917" y="1028"/>
                </a:lnTo>
                <a:lnTo>
                  <a:pt x="914" y="1059"/>
                </a:lnTo>
                <a:lnTo>
                  <a:pt x="906" y="1088"/>
                </a:lnTo>
                <a:lnTo>
                  <a:pt x="894" y="1116"/>
                </a:lnTo>
                <a:lnTo>
                  <a:pt x="876" y="1140"/>
                </a:lnTo>
                <a:lnTo>
                  <a:pt x="855" y="1161"/>
                </a:lnTo>
                <a:lnTo>
                  <a:pt x="830" y="1178"/>
                </a:lnTo>
                <a:lnTo>
                  <a:pt x="804" y="1191"/>
                </a:lnTo>
                <a:lnTo>
                  <a:pt x="774" y="1199"/>
                </a:lnTo>
                <a:lnTo>
                  <a:pt x="743" y="1202"/>
                </a:lnTo>
                <a:lnTo>
                  <a:pt x="711" y="1199"/>
                </a:lnTo>
                <a:lnTo>
                  <a:pt x="682" y="1191"/>
                </a:lnTo>
                <a:lnTo>
                  <a:pt x="655" y="1178"/>
                </a:lnTo>
                <a:lnTo>
                  <a:pt x="631" y="1161"/>
                </a:lnTo>
                <a:lnTo>
                  <a:pt x="610" y="1140"/>
                </a:lnTo>
                <a:lnTo>
                  <a:pt x="593" y="1116"/>
                </a:lnTo>
                <a:lnTo>
                  <a:pt x="580" y="1088"/>
                </a:lnTo>
                <a:lnTo>
                  <a:pt x="572" y="1059"/>
                </a:lnTo>
                <a:lnTo>
                  <a:pt x="569" y="1028"/>
                </a:lnTo>
                <a:lnTo>
                  <a:pt x="572" y="997"/>
                </a:lnTo>
                <a:lnTo>
                  <a:pt x="580" y="967"/>
                </a:lnTo>
                <a:lnTo>
                  <a:pt x="593" y="939"/>
                </a:lnTo>
                <a:lnTo>
                  <a:pt x="610" y="915"/>
                </a:lnTo>
                <a:lnTo>
                  <a:pt x="631" y="894"/>
                </a:lnTo>
                <a:lnTo>
                  <a:pt x="655" y="877"/>
                </a:lnTo>
                <a:lnTo>
                  <a:pt x="682" y="865"/>
                </a:lnTo>
                <a:lnTo>
                  <a:pt x="711" y="857"/>
                </a:lnTo>
                <a:lnTo>
                  <a:pt x="743" y="854"/>
                </a:lnTo>
                <a:close/>
                <a:moveTo>
                  <a:pt x="1641" y="560"/>
                </a:moveTo>
                <a:lnTo>
                  <a:pt x="1631" y="563"/>
                </a:lnTo>
                <a:lnTo>
                  <a:pt x="1624" y="570"/>
                </a:lnTo>
                <a:lnTo>
                  <a:pt x="1622" y="581"/>
                </a:lnTo>
                <a:lnTo>
                  <a:pt x="1622" y="667"/>
                </a:lnTo>
                <a:lnTo>
                  <a:pt x="1590" y="673"/>
                </a:lnTo>
                <a:lnTo>
                  <a:pt x="1562" y="682"/>
                </a:lnTo>
                <a:lnTo>
                  <a:pt x="1535" y="694"/>
                </a:lnTo>
                <a:lnTo>
                  <a:pt x="1511" y="710"/>
                </a:lnTo>
                <a:lnTo>
                  <a:pt x="1489" y="727"/>
                </a:lnTo>
                <a:lnTo>
                  <a:pt x="1469" y="750"/>
                </a:lnTo>
                <a:lnTo>
                  <a:pt x="1453" y="775"/>
                </a:lnTo>
                <a:lnTo>
                  <a:pt x="1442" y="802"/>
                </a:lnTo>
                <a:lnTo>
                  <a:pt x="1435" y="832"/>
                </a:lnTo>
                <a:lnTo>
                  <a:pt x="1433" y="865"/>
                </a:lnTo>
                <a:lnTo>
                  <a:pt x="1435" y="899"/>
                </a:lnTo>
                <a:lnTo>
                  <a:pt x="1441" y="931"/>
                </a:lnTo>
                <a:lnTo>
                  <a:pt x="1452" y="958"/>
                </a:lnTo>
                <a:lnTo>
                  <a:pt x="1466" y="984"/>
                </a:lnTo>
                <a:lnTo>
                  <a:pt x="1485" y="1004"/>
                </a:lnTo>
                <a:lnTo>
                  <a:pt x="1510" y="1023"/>
                </a:lnTo>
                <a:lnTo>
                  <a:pt x="1538" y="1042"/>
                </a:lnTo>
                <a:lnTo>
                  <a:pt x="1572" y="1061"/>
                </a:lnTo>
                <a:lnTo>
                  <a:pt x="1610" y="1079"/>
                </a:lnTo>
                <a:lnTo>
                  <a:pt x="1654" y="1098"/>
                </a:lnTo>
                <a:lnTo>
                  <a:pt x="1683" y="1112"/>
                </a:lnTo>
                <a:lnTo>
                  <a:pt x="1705" y="1126"/>
                </a:lnTo>
                <a:lnTo>
                  <a:pt x="1721" y="1140"/>
                </a:lnTo>
                <a:lnTo>
                  <a:pt x="1729" y="1152"/>
                </a:lnTo>
                <a:lnTo>
                  <a:pt x="1735" y="1166"/>
                </a:lnTo>
                <a:lnTo>
                  <a:pt x="1739" y="1182"/>
                </a:lnTo>
                <a:lnTo>
                  <a:pt x="1740" y="1200"/>
                </a:lnTo>
                <a:lnTo>
                  <a:pt x="1738" y="1222"/>
                </a:lnTo>
                <a:lnTo>
                  <a:pt x="1732" y="1240"/>
                </a:lnTo>
                <a:lnTo>
                  <a:pt x="1722" y="1255"/>
                </a:lnTo>
                <a:lnTo>
                  <a:pt x="1712" y="1264"/>
                </a:lnTo>
                <a:lnTo>
                  <a:pt x="1699" y="1270"/>
                </a:lnTo>
                <a:lnTo>
                  <a:pt x="1685" y="1274"/>
                </a:lnTo>
                <a:lnTo>
                  <a:pt x="1668" y="1276"/>
                </a:lnTo>
                <a:lnTo>
                  <a:pt x="1647" y="1274"/>
                </a:lnTo>
                <a:lnTo>
                  <a:pt x="1629" y="1269"/>
                </a:lnTo>
                <a:lnTo>
                  <a:pt x="1613" y="1261"/>
                </a:lnTo>
                <a:lnTo>
                  <a:pt x="1599" y="1249"/>
                </a:lnTo>
                <a:lnTo>
                  <a:pt x="1589" y="1236"/>
                </a:lnTo>
                <a:lnTo>
                  <a:pt x="1582" y="1221"/>
                </a:lnTo>
                <a:lnTo>
                  <a:pt x="1576" y="1202"/>
                </a:lnTo>
                <a:lnTo>
                  <a:pt x="1573" y="1181"/>
                </a:lnTo>
                <a:lnTo>
                  <a:pt x="1569" y="1171"/>
                </a:lnTo>
                <a:lnTo>
                  <a:pt x="1561" y="1164"/>
                </a:lnTo>
                <a:lnTo>
                  <a:pt x="1550" y="1161"/>
                </a:lnTo>
                <a:lnTo>
                  <a:pt x="1432" y="1163"/>
                </a:lnTo>
                <a:lnTo>
                  <a:pt x="1423" y="1165"/>
                </a:lnTo>
                <a:lnTo>
                  <a:pt x="1416" y="1170"/>
                </a:lnTo>
                <a:lnTo>
                  <a:pt x="1411" y="1177"/>
                </a:lnTo>
                <a:lnTo>
                  <a:pt x="1409" y="1186"/>
                </a:lnTo>
                <a:lnTo>
                  <a:pt x="1413" y="1223"/>
                </a:lnTo>
                <a:lnTo>
                  <a:pt x="1421" y="1255"/>
                </a:lnTo>
                <a:lnTo>
                  <a:pt x="1433" y="1284"/>
                </a:lnTo>
                <a:lnTo>
                  <a:pt x="1449" y="1309"/>
                </a:lnTo>
                <a:lnTo>
                  <a:pt x="1470" y="1332"/>
                </a:lnTo>
                <a:lnTo>
                  <a:pt x="1495" y="1353"/>
                </a:lnTo>
                <a:lnTo>
                  <a:pt x="1524" y="1369"/>
                </a:lnTo>
                <a:lnTo>
                  <a:pt x="1554" y="1382"/>
                </a:lnTo>
                <a:lnTo>
                  <a:pt x="1587" y="1392"/>
                </a:lnTo>
                <a:lnTo>
                  <a:pt x="1622" y="1398"/>
                </a:lnTo>
                <a:lnTo>
                  <a:pt x="1622" y="1479"/>
                </a:lnTo>
                <a:lnTo>
                  <a:pt x="1624" y="1489"/>
                </a:lnTo>
                <a:lnTo>
                  <a:pt x="1631" y="1496"/>
                </a:lnTo>
                <a:lnTo>
                  <a:pt x="1641" y="1499"/>
                </a:lnTo>
                <a:lnTo>
                  <a:pt x="1714" y="1499"/>
                </a:lnTo>
                <a:lnTo>
                  <a:pt x="1723" y="1496"/>
                </a:lnTo>
                <a:lnTo>
                  <a:pt x="1730" y="1489"/>
                </a:lnTo>
                <a:lnTo>
                  <a:pt x="1733" y="1479"/>
                </a:lnTo>
                <a:lnTo>
                  <a:pt x="1733" y="1396"/>
                </a:lnTo>
                <a:lnTo>
                  <a:pt x="1768" y="1387"/>
                </a:lnTo>
                <a:lnTo>
                  <a:pt x="1799" y="1375"/>
                </a:lnTo>
                <a:lnTo>
                  <a:pt x="1828" y="1359"/>
                </a:lnTo>
                <a:lnTo>
                  <a:pt x="1852" y="1338"/>
                </a:lnTo>
                <a:lnTo>
                  <a:pt x="1871" y="1316"/>
                </a:lnTo>
                <a:lnTo>
                  <a:pt x="1886" y="1291"/>
                </a:lnTo>
                <a:lnTo>
                  <a:pt x="1897" y="1264"/>
                </a:lnTo>
                <a:lnTo>
                  <a:pt x="1904" y="1234"/>
                </a:lnTo>
                <a:lnTo>
                  <a:pt x="1906" y="1200"/>
                </a:lnTo>
                <a:lnTo>
                  <a:pt x="1904" y="1166"/>
                </a:lnTo>
                <a:lnTo>
                  <a:pt x="1897" y="1135"/>
                </a:lnTo>
                <a:lnTo>
                  <a:pt x="1887" y="1107"/>
                </a:lnTo>
                <a:lnTo>
                  <a:pt x="1872" y="1082"/>
                </a:lnTo>
                <a:lnTo>
                  <a:pt x="1853" y="1062"/>
                </a:lnTo>
                <a:lnTo>
                  <a:pt x="1829" y="1042"/>
                </a:lnTo>
                <a:lnTo>
                  <a:pt x="1799" y="1023"/>
                </a:lnTo>
                <a:lnTo>
                  <a:pt x="1766" y="1004"/>
                </a:lnTo>
                <a:lnTo>
                  <a:pt x="1728" y="985"/>
                </a:lnTo>
                <a:lnTo>
                  <a:pt x="1685" y="965"/>
                </a:lnTo>
                <a:lnTo>
                  <a:pt x="1655" y="950"/>
                </a:lnTo>
                <a:lnTo>
                  <a:pt x="1632" y="936"/>
                </a:lnTo>
                <a:lnTo>
                  <a:pt x="1617" y="922"/>
                </a:lnTo>
                <a:lnTo>
                  <a:pt x="1607" y="905"/>
                </a:lnTo>
                <a:lnTo>
                  <a:pt x="1601" y="886"/>
                </a:lnTo>
                <a:lnTo>
                  <a:pt x="1599" y="865"/>
                </a:lnTo>
                <a:lnTo>
                  <a:pt x="1601" y="844"/>
                </a:lnTo>
                <a:lnTo>
                  <a:pt x="1607" y="825"/>
                </a:lnTo>
                <a:lnTo>
                  <a:pt x="1616" y="810"/>
                </a:lnTo>
                <a:lnTo>
                  <a:pt x="1626" y="800"/>
                </a:lnTo>
                <a:lnTo>
                  <a:pt x="1637" y="794"/>
                </a:lnTo>
                <a:lnTo>
                  <a:pt x="1651" y="789"/>
                </a:lnTo>
                <a:lnTo>
                  <a:pt x="1668" y="788"/>
                </a:lnTo>
                <a:lnTo>
                  <a:pt x="1685" y="790"/>
                </a:lnTo>
                <a:lnTo>
                  <a:pt x="1699" y="795"/>
                </a:lnTo>
                <a:lnTo>
                  <a:pt x="1712" y="803"/>
                </a:lnTo>
                <a:lnTo>
                  <a:pt x="1723" y="814"/>
                </a:lnTo>
                <a:lnTo>
                  <a:pt x="1732" y="830"/>
                </a:lnTo>
                <a:lnTo>
                  <a:pt x="1739" y="851"/>
                </a:lnTo>
                <a:lnTo>
                  <a:pt x="1742" y="875"/>
                </a:lnTo>
                <a:lnTo>
                  <a:pt x="1745" y="883"/>
                </a:lnTo>
                <a:lnTo>
                  <a:pt x="1750" y="889"/>
                </a:lnTo>
                <a:lnTo>
                  <a:pt x="1757" y="893"/>
                </a:lnTo>
                <a:lnTo>
                  <a:pt x="1765" y="895"/>
                </a:lnTo>
                <a:lnTo>
                  <a:pt x="1884" y="893"/>
                </a:lnTo>
                <a:lnTo>
                  <a:pt x="1893" y="891"/>
                </a:lnTo>
                <a:lnTo>
                  <a:pt x="1900" y="886"/>
                </a:lnTo>
                <a:lnTo>
                  <a:pt x="1905" y="878"/>
                </a:lnTo>
                <a:lnTo>
                  <a:pt x="1906" y="869"/>
                </a:lnTo>
                <a:lnTo>
                  <a:pt x="1903" y="840"/>
                </a:lnTo>
                <a:lnTo>
                  <a:pt x="1896" y="811"/>
                </a:lnTo>
                <a:lnTo>
                  <a:pt x="1886" y="785"/>
                </a:lnTo>
                <a:lnTo>
                  <a:pt x="1873" y="761"/>
                </a:lnTo>
                <a:lnTo>
                  <a:pt x="1857" y="740"/>
                </a:lnTo>
                <a:lnTo>
                  <a:pt x="1838" y="720"/>
                </a:lnTo>
                <a:lnTo>
                  <a:pt x="1814" y="702"/>
                </a:lnTo>
                <a:lnTo>
                  <a:pt x="1790" y="688"/>
                </a:lnTo>
                <a:lnTo>
                  <a:pt x="1763" y="677"/>
                </a:lnTo>
                <a:lnTo>
                  <a:pt x="1733" y="669"/>
                </a:lnTo>
                <a:lnTo>
                  <a:pt x="1733" y="581"/>
                </a:lnTo>
                <a:lnTo>
                  <a:pt x="1730" y="570"/>
                </a:lnTo>
                <a:lnTo>
                  <a:pt x="1723" y="563"/>
                </a:lnTo>
                <a:lnTo>
                  <a:pt x="1714" y="560"/>
                </a:lnTo>
                <a:lnTo>
                  <a:pt x="1641" y="560"/>
                </a:lnTo>
                <a:close/>
                <a:moveTo>
                  <a:pt x="1658" y="398"/>
                </a:moveTo>
                <a:lnTo>
                  <a:pt x="1719" y="401"/>
                </a:lnTo>
                <a:lnTo>
                  <a:pt x="1778" y="409"/>
                </a:lnTo>
                <a:lnTo>
                  <a:pt x="1836" y="423"/>
                </a:lnTo>
                <a:lnTo>
                  <a:pt x="1890" y="442"/>
                </a:lnTo>
                <a:lnTo>
                  <a:pt x="1942" y="466"/>
                </a:lnTo>
                <a:lnTo>
                  <a:pt x="1993" y="494"/>
                </a:lnTo>
                <a:lnTo>
                  <a:pt x="2040" y="526"/>
                </a:lnTo>
                <a:lnTo>
                  <a:pt x="2083" y="563"/>
                </a:lnTo>
                <a:lnTo>
                  <a:pt x="2123" y="604"/>
                </a:lnTo>
                <a:lnTo>
                  <a:pt x="2160" y="647"/>
                </a:lnTo>
                <a:lnTo>
                  <a:pt x="2192" y="694"/>
                </a:lnTo>
                <a:lnTo>
                  <a:pt x="2220" y="744"/>
                </a:lnTo>
                <a:lnTo>
                  <a:pt x="2244" y="796"/>
                </a:lnTo>
                <a:lnTo>
                  <a:pt x="2263" y="852"/>
                </a:lnTo>
                <a:lnTo>
                  <a:pt x="2276" y="909"/>
                </a:lnTo>
                <a:lnTo>
                  <a:pt x="2285" y="968"/>
                </a:lnTo>
                <a:lnTo>
                  <a:pt x="2288" y="1029"/>
                </a:lnTo>
                <a:lnTo>
                  <a:pt x="2285" y="1089"/>
                </a:lnTo>
                <a:lnTo>
                  <a:pt x="2276" y="1148"/>
                </a:lnTo>
                <a:lnTo>
                  <a:pt x="2263" y="1205"/>
                </a:lnTo>
                <a:lnTo>
                  <a:pt x="2244" y="1261"/>
                </a:lnTo>
                <a:lnTo>
                  <a:pt x="2220" y="1313"/>
                </a:lnTo>
                <a:lnTo>
                  <a:pt x="2192" y="1363"/>
                </a:lnTo>
                <a:lnTo>
                  <a:pt x="2160" y="1410"/>
                </a:lnTo>
                <a:lnTo>
                  <a:pt x="2123" y="1453"/>
                </a:lnTo>
                <a:lnTo>
                  <a:pt x="2083" y="1494"/>
                </a:lnTo>
                <a:lnTo>
                  <a:pt x="2040" y="1531"/>
                </a:lnTo>
                <a:lnTo>
                  <a:pt x="1993" y="1563"/>
                </a:lnTo>
                <a:lnTo>
                  <a:pt x="1942" y="1591"/>
                </a:lnTo>
                <a:lnTo>
                  <a:pt x="1890" y="1615"/>
                </a:lnTo>
                <a:lnTo>
                  <a:pt x="1836" y="1634"/>
                </a:lnTo>
                <a:lnTo>
                  <a:pt x="1778" y="1648"/>
                </a:lnTo>
                <a:lnTo>
                  <a:pt x="1719" y="1656"/>
                </a:lnTo>
                <a:lnTo>
                  <a:pt x="1658" y="1659"/>
                </a:lnTo>
                <a:lnTo>
                  <a:pt x="1598" y="1656"/>
                </a:lnTo>
                <a:lnTo>
                  <a:pt x="1539" y="1648"/>
                </a:lnTo>
                <a:lnTo>
                  <a:pt x="1481" y="1634"/>
                </a:lnTo>
                <a:lnTo>
                  <a:pt x="1427" y="1615"/>
                </a:lnTo>
                <a:lnTo>
                  <a:pt x="1375" y="1591"/>
                </a:lnTo>
                <a:lnTo>
                  <a:pt x="1324" y="1563"/>
                </a:lnTo>
                <a:lnTo>
                  <a:pt x="1277" y="1531"/>
                </a:lnTo>
                <a:lnTo>
                  <a:pt x="1234" y="1494"/>
                </a:lnTo>
                <a:lnTo>
                  <a:pt x="1194" y="1453"/>
                </a:lnTo>
                <a:lnTo>
                  <a:pt x="1157" y="1410"/>
                </a:lnTo>
                <a:lnTo>
                  <a:pt x="1125" y="1363"/>
                </a:lnTo>
                <a:lnTo>
                  <a:pt x="1097" y="1313"/>
                </a:lnTo>
                <a:lnTo>
                  <a:pt x="1073" y="1261"/>
                </a:lnTo>
                <a:lnTo>
                  <a:pt x="1054" y="1205"/>
                </a:lnTo>
                <a:lnTo>
                  <a:pt x="1041" y="1148"/>
                </a:lnTo>
                <a:lnTo>
                  <a:pt x="1032" y="1089"/>
                </a:lnTo>
                <a:lnTo>
                  <a:pt x="1029" y="1029"/>
                </a:lnTo>
                <a:lnTo>
                  <a:pt x="1032" y="968"/>
                </a:lnTo>
                <a:lnTo>
                  <a:pt x="1041" y="909"/>
                </a:lnTo>
                <a:lnTo>
                  <a:pt x="1054" y="852"/>
                </a:lnTo>
                <a:lnTo>
                  <a:pt x="1073" y="796"/>
                </a:lnTo>
                <a:lnTo>
                  <a:pt x="1097" y="744"/>
                </a:lnTo>
                <a:lnTo>
                  <a:pt x="1125" y="694"/>
                </a:lnTo>
                <a:lnTo>
                  <a:pt x="1157" y="647"/>
                </a:lnTo>
                <a:lnTo>
                  <a:pt x="1194" y="604"/>
                </a:lnTo>
                <a:lnTo>
                  <a:pt x="1234" y="563"/>
                </a:lnTo>
                <a:lnTo>
                  <a:pt x="1277" y="526"/>
                </a:lnTo>
                <a:lnTo>
                  <a:pt x="1324" y="494"/>
                </a:lnTo>
                <a:lnTo>
                  <a:pt x="1375" y="466"/>
                </a:lnTo>
                <a:lnTo>
                  <a:pt x="1427" y="442"/>
                </a:lnTo>
                <a:lnTo>
                  <a:pt x="1481" y="423"/>
                </a:lnTo>
                <a:lnTo>
                  <a:pt x="1539" y="409"/>
                </a:lnTo>
                <a:lnTo>
                  <a:pt x="1598" y="401"/>
                </a:lnTo>
                <a:lnTo>
                  <a:pt x="1658" y="398"/>
                </a:lnTo>
                <a:close/>
                <a:moveTo>
                  <a:pt x="583" y="246"/>
                </a:moveTo>
                <a:lnTo>
                  <a:pt x="587" y="272"/>
                </a:lnTo>
                <a:lnTo>
                  <a:pt x="588" y="299"/>
                </a:lnTo>
                <a:lnTo>
                  <a:pt x="585" y="343"/>
                </a:lnTo>
                <a:lnTo>
                  <a:pt x="576" y="384"/>
                </a:lnTo>
                <a:lnTo>
                  <a:pt x="561" y="422"/>
                </a:lnTo>
                <a:lnTo>
                  <a:pt x="540" y="459"/>
                </a:lnTo>
                <a:lnTo>
                  <a:pt x="516" y="491"/>
                </a:lnTo>
                <a:lnTo>
                  <a:pt x="488" y="519"/>
                </a:lnTo>
                <a:lnTo>
                  <a:pt x="455" y="544"/>
                </a:lnTo>
                <a:lnTo>
                  <a:pt x="420" y="563"/>
                </a:lnTo>
                <a:lnTo>
                  <a:pt x="380" y="579"/>
                </a:lnTo>
                <a:lnTo>
                  <a:pt x="340" y="588"/>
                </a:lnTo>
                <a:lnTo>
                  <a:pt x="297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7" y="1465"/>
                </a:lnTo>
                <a:lnTo>
                  <a:pt x="340" y="1468"/>
                </a:lnTo>
                <a:lnTo>
                  <a:pt x="380" y="1478"/>
                </a:lnTo>
                <a:lnTo>
                  <a:pt x="420" y="1493"/>
                </a:lnTo>
                <a:lnTo>
                  <a:pt x="455" y="1513"/>
                </a:lnTo>
                <a:lnTo>
                  <a:pt x="488" y="1537"/>
                </a:lnTo>
                <a:lnTo>
                  <a:pt x="516" y="1566"/>
                </a:lnTo>
                <a:lnTo>
                  <a:pt x="540" y="1598"/>
                </a:lnTo>
                <a:lnTo>
                  <a:pt x="561" y="1634"/>
                </a:lnTo>
                <a:lnTo>
                  <a:pt x="576" y="1673"/>
                </a:lnTo>
                <a:lnTo>
                  <a:pt x="585" y="1713"/>
                </a:lnTo>
                <a:lnTo>
                  <a:pt x="588" y="1757"/>
                </a:lnTo>
                <a:lnTo>
                  <a:pt x="587" y="1784"/>
                </a:lnTo>
                <a:lnTo>
                  <a:pt x="583" y="1810"/>
                </a:lnTo>
                <a:lnTo>
                  <a:pt x="2711" y="1810"/>
                </a:lnTo>
                <a:lnTo>
                  <a:pt x="2709" y="1793"/>
                </a:lnTo>
                <a:lnTo>
                  <a:pt x="2709" y="1775"/>
                </a:lnTo>
                <a:lnTo>
                  <a:pt x="2712" y="1731"/>
                </a:lnTo>
                <a:lnTo>
                  <a:pt x="2721" y="1690"/>
                </a:lnTo>
                <a:lnTo>
                  <a:pt x="2736" y="1652"/>
                </a:lnTo>
                <a:lnTo>
                  <a:pt x="2755" y="1616"/>
                </a:lnTo>
                <a:lnTo>
                  <a:pt x="2781" y="1583"/>
                </a:lnTo>
                <a:lnTo>
                  <a:pt x="2809" y="1555"/>
                </a:lnTo>
                <a:lnTo>
                  <a:pt x="2841" y="1530"/>
                </a:lnTo>
                <a:lnTo>
                  <a:pt x="2877" y="1511"/>
                </a:lnTo>
                <a:lnTo>
                  <a:pt x="2915" y="1496"/>
                </a:lnTo>
                <a:lnTo>
                  <a:pt x="2957" y="1487"/>
                </a:lnTo>
                <a:lnTo>
                  <a:pt x="3000" y="1484"/>
                </a:lnTo>
                <a:lnTo>
                  <a:pt x="3036" y="1486"/>
                </a:lnTo>
                <a:lnTo>
                  <a:pt x="3071" y="1493"/>
                </a:lnTo>
                <a:lnTo>
                  <a:pt x="3071" y="600"/>
                </a:lnTo>
                <a:lnTo>
                  <a:pt x="3036" y="607"/>
                </a:lnTo>
                <a:lnTo>
                  <a:pt x="3000" y="609"/>
                </a:lnTo>
                <a:lnTo>
                  <a:pt x="2957" y="606"/>
                </a:lnTo>
                <a:lnTo>
                  <a:pt x="2915" y="596"/>
                </a:lnTo>
                <a:lnTo>
                  <a:pt x="2877" y="582"/>
                </a:lnTo>
                <a:lnTo>
                  <a:pt x="2841" y="561"/>
                </a:lnTo>
                <a:lnTo>
                  <a:pt x="2809" y="537"/>
                </a:lnTo>
                <a:lnTo>
                  <a:pt x="2781" y="508"/>
                </a:lnTo>
                <a:lnTo>
                  <a:pt x="2755" y="476"/>
                </a:lnTo>
                <a:lnTo>
                  <a:pt x="2736" y="440"/>
                </a:lnTo>
                <a:lnTo>
                  <a:pt x="2721" y="401"/>
                </a:lnTo>
                <a:lnTo>
                  <a:pt x="2712" y="360"/>
                </a:lnTo>
                <a:lnTo>
                  <a:pt x="2709" y="317"/>
                </a:lnTo>
                <a:lnTo>
                  <a:pt x="2711" y="281"/>
                </a:lnTo>
                <a:lnTo>
                  <a:pt x="2718" y="246"/>
                </a:lnTo>
                <a:lnTo>
                  <a:pt x="583" y="246"/>
                </a:lnTo>
                <a:close/>
                <a:moveTo>
                  <a:pt x="288" y="0"/>
                </a:moveTo>
                <a:lnTo>
                  <a:pt x="3029" y="0"/>
                </a:lnTo>
                <a:lnTo>
                  <a:pt x="3071" y="3"/>
                </a:lnTo>
                <a:lnTo>
                  <a:pt x="3112" y="12"/>
                </a:lnTo>
                <a:lnTo>
                  <a:pt x="3150" y="27"/>
                </a:lnTo>
                <a:lnTo>
                  <a:pt x="3185" y="46"/>
                </a:lnTo>
                <a:lnTo>
                  <a:pt x="3217" y="71"/>
                </a:lnTo>
                <a:lnTo>
                  <a:pt x="3247" y="99"/>
                </a:lnTo>
                <a:lnTo>
                  <a:pt x="3271" y="131"/>
                </a:lnTo>
                <a:lnTo>
                  <a:pt x="3290" y="166"/>
                </a:lnTo>
                <a:lnTo>
                  <a:pt x="3305" y="205"/>
                </a:lnTo>
                <a:lnTo>
                  <a:pt x="3314" y="246"/>
                </a:lnTo>
                <a:lnTo>
                  <a:pt x="3317" y="288"/>
                </a:lnTo>
                <a:lnTo>
                  <a:pt x="3317" y="1769"/>
                </a:lnTo>
                <a:lnTo>
                  <a:pt x="3314" y="1811"/>
                </a:lnTo>
                <a:lnTo>
                  <a:pt x="3305" y="1852"/>
                </a:lnTo>
                <a:lnTo>
                  <a:pt x="3290" y="1891"/>
                </a:lnTo>
                <a:lnTo>
                  <a:pt x="3271" y="1926"/>
                </a:lnTo>
                <a:lnTo>
                  <a:pt x="3247" y="1958"/>
                </a:lnTo>
                <a:lnTo>
                  <a:pt x="3218" y="1986"/>
                </a:lnTo>
                <a:lnTo>
                  <a:pt x="3186" y="2011"/>
                </a:lnTo>
                <a:lnTo>
                  <a:pt x="3151" y="2030"/>
                </a:lnTo>
                <a:lnTo>
                  <a:pt x="3113" y="2045"/>
                </a:lnTo>
                <a:lnTo>
                  <a:pt x="3072" y="2054"/>
                </a:lnTo>
                <a:lnTo>
                  <a:pt x="3029" y="2057"/>
                </a:lnTo>
                <a:lnTo>
                  <a:pt x="288" y="2057"/>
                </a:lnTo>
                <a:lnTo>
                  <a:pt x="245" y="2054"/>
                </a:lnTo>
                <a:lnTo>
                  <a:pt x="204" y="2045"/>
                </a:lnTo>
                <a:lnTo>
                  <a:pt x="166" y="2030"/>
                </a:lnTo>
                <a:lnTo>
                  <a:pt x="131" y="2011"/>
                </a:lnTo>
                <a:lnTo>
                  <a:pt x="99" y="1986"/>
                </a:lnTo>
                <a:lnTo>
                  <a:pt x="70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0" y="99"/>
                </a:lnTo>
                <a:lnTo>
                  <a:pt x="99" y="71"/>
                </a:lnTo>
                <a:lnTo>
                  <a:pt x="131" y="46"/>
                </a:lnTo>
                <a:lnTo>
                  <a:pt x="166" y="27"/>
                </a:lnTo>
                <a:lnTo>
                  <a:pt x="204" y="12"/>
                </a:lnTo>
                <a:lnTo>
                  <a:pt x="245" y="3"/>
                </a:lnTo>
                <a:lnTo>
                  <a:pt x="2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8" name="Freeform 271"/>
          <p:cNvSpPr>
            <a:spLocks noEditPoints="1"/>
          </p:cNvSpPr>
          <p:nvPr/>
        </p:nvSpPr>
        <p:spPr bwMode="auto">
          <a:xfrm>
            <a:off x="8136422" y="3478213"/>
            <a:ext cx="587375" cy="519113"/>
          </a:xfrm>
          <a:custGeom>
            <a:avLst/>
            <a:gdLst>
              <a:gd name="T0" fmla="*/ 3290 w 3326"/>
              <a:gd name="T1" fmla="*/ 2733 h 2943"/>
              <a:gd name="T2" fmla="*/ 3316 w 3326"/>
              <a:gd name="T3" fmla="*/ 2868 h 2943"/>
              <a:gd name="T4" fmla="*/ 3203 w 3326"/>
              <a:gd name="T5" fmla="*/ 2943 h 2943"/>
              <a:gd name="T6" fmla="*/ 26 w 3326"/>
              <a:gd name="T7" fmla="*/ 2890 h 2943"/>
              <a:gd name="T8" fmla="*/ 26 w 3326"/>
              <a:gd name="T9" fmla="*/ 2751 h 2943"/>
              <a:gd name="T10" fmla="*/ 128 w 3326"/>
              <a:gd name="T11" fmla="*/ 2252 h 2943"/>
              <a:gd name="T12" fmla="*/ 3305 w 3326"/>
              <a:gd name="T13" fmla="*/ 2306 h 2943"/>
              <a:gd name="T14" fmla="*/ 3305 w 3326"/>
              <a:gd name="T15" fmla="*/ 2443 h 2943"/>
              <a:gd name="T16" fmla="*/ 128 w 3326"/>
              <a:gd name="T17" fmla="*/ 2497 h 2943"/>
              <a:gd name="T18" fmla="*/ 14 w 3326"/>
              <a:gd name="T19" fmla="*/ 2422 h 2943"/>
              <a:gd name="T20" fmla="*/ 40 w 3326"/>
              <a:gd name="T21" fmla="*/ 2288 h 2943"/>
              <a:gd name="T22" fmla="*/ 2613 w 3326"/>
              <a:gd name="T23" fmla="*/ 857 h 2943"/>
              <a:gd name="T24" fmla="*/ 2746 w 3326"/>
              <a:gd name="T25" fmla="*/ 968 h 2943"/>
              <a:gd name="T26" fmla="*/ 2715 w 3326"/>
              <a:gd name="T27" fmla="*/ 1141 h 2943"/>
              <a:gd name="T28" fmla="*/ 2550 w 3326"/>
              <a:gd name="T29" fmla="*/ 1200 h 2943"/>
              <a:gd name="T30" fmla="*/ 2418 w 3326"/>
              <a:gd name="T31" fmla="*/ 1089 h 2943"/>
              <a:gd name="T32" fmla="*/ 2448 w 3326"/>
              <a:gd name="T33" fmla="*/ 916 h 2943"/>
              <a:gd name="T34" fmla="*/ 745 w 3326"/>
              <a:gd name="T35" fmla="*/ 854 h 2943"/>
              <a:gd name="T36" fmla="*/ 896 w 3326"/>
              <a:gd name="T37" fmla="*/ 940 h 2943"/>
              <a:gd name="T38" fmla="*/ 896 w 3326"/>
              <a:gd name="T39" fmla="*/ 1116 h 2943"/>
              <a:gd name="T40" fmla="*/ 745 w 3326"/>
              <a:gd name="T41" fmla="*/ 1202 h 2943"/>
              <a:gd name="T42" fmla="*/ 594 w 3326"/>
              <a:gd name="T43" fmla="*/ 1116 h 2943"/>
              <a:gd name="T44" fmla="*/ 594 w 3326"/>
              <a:gd name="T45" fmla="*/ 939 h 2943"/>
              <a:gd name="T46" fmla="*/ 745 w 3326"/>
              <a:gd name="T47" fmla="*/ 854 h 2943"/>
              <a:gd name="T48" fmla="*/ 1665 w 3326"/>
              <a:gd name="T49" fmla="*/ 1150 h 2943"/>
              <a:gd name="T50" fmla="*/ 1665 w 3326"/>
              <a:gd name="T51" fmla="*/ 907 h 2943"/>
              <a:gd name="T52" fmla="*/ 1897 w 3326"/>
              <a:gd name="T53" fmla="*/ 442 h 2943"/>
              <a:gd name="T54" fmla="*/ 2168 w 3326"/>
              <a:gd name="T55" fmla="*/ 647 h 2943"/>
              <a:gd name="T56" fmla="*/ 2294 w 3326"/>
              <a:gd name="T57" fmla="*/ 968 h 2943"/>
              <a:gd name="T58" fmla="*/ 2228 w 3326"/>
              <a:gd name="T59" fmla="*/ 1313 h 2943"/>
              <a:gd name="T60" fmla="*/ 2000 w 3326"/>
              <a:gd name="T61" fmla="*/ 1563 h 2943"/>
              <a:gd name="T62" fmla="*/ 1665 w 3326"/>
              <a:gd name="T63" fmla="*/ 1659 h 2943"/>
              <a:gd name="T64" fmla="*/ 1330 w 3326"/>
              <a:gd name="T65" fmla="*/ 1563 h 2943"/>
              <a:gd name="T66" fmla="*/ 1102 w 3326"/>
              <a:gd name="T67" fmla="*/ 1313 h 2943"/>
              <a:gd name="T68" fmla="*/ 1036 w 3326"/>
              <a:gd name="T69" fmla="*/ 968 h 2943"/>
              <a:gd name="T70" fmla="*/ 1162 w 3326"/>
              <a:gd name="T71" fmla="*/ 647 h 2943"/>
              <a:gd name="T72" fmla="*/ 1433 w 3326"/>
              <a:gd name="T73" fmla="*/ 442 h 2943"/>
              <a:gd name="T74" fmla="*/ 588 w 3326"/>
              <a:gd name="T75" fmla="*/ 272 h 2943"/>
              <a:gd name="T76" fmla="*/ 518 w 3326"/>
              <a:gd name="T77" fmla="*/ 491 h 2943"/>
              <a:gd name="T78" fmla="*/ 298 w 3326"/>
              <a:gd name="T79" fmla="*/ 591 h 2943"/>
              <a:gd name="T80" fmla="*/ 341 w 3326"/>
              <a:gd name="T81" fmla="*/ 1468 h 2943"/>
              <a:gd name="T82" fmla="*/ 542 w 3326"/>
              <a:gd name="T83" fmla="*/ 1598 h 2943"/>
              <a:gd name="T84" fmla="*/ 584 w 3326"/>
              <a:gd name="T85" fmla="*/ 1810 h 2943"/>
              <a:gd name="T86" fmla="*/ 2744 w 3326"/>
              <a:gd name="T87" fmla="*/ 1652 h 2943"/>
              <a:gd name="T88" fmla="*/ 2923 w 3326"/>
              <a:gd name="T89" fmla="*/ 1496 h 2943"/>
              <a:gd name="T90" fmla="*/ 3044 w 3326"/>
              <a:gd name="T91" fmla="*/ 607 h 2943"/>
              <a:gd name="T92" fmla="*/ 2816 w 3326"/>
              <a:gd name="T93" fmla="*/ 537 h 2943"/>
              <a:gd name="T94" fmla="*/ 2716 w 3326"/>
              <a:gd name="T95" fmla="*/ 317 h 2943"/>
              <a:gd name="T96" fmla="*/ 3080 w 3326"/>
              <a:gd name="T97" fmla="*/ 3 h 2943"/>
              <a:gd name="T98" fmla="*/ 3280 w 3326"/>
              <a:gd name="T99" fmla="*/ 131 h 2943"/>
              <a:gd name="T100" fmla="*/ 3323 w 3326"/>
              <a:gd name="T101" fmla="*/ 1811 h 2943"/>
              <a:gd name="T102" fmla="*/ 3195 w 3326"/>
              <a:gd name="T103" fmla="*/ 2011 h 2943"/>
              <a:gd name="T104" fmla="*/ 245 w 3326"/>
              <a:gd name="T105" fmla="*/ 2054 h 2943"/>
              <a:gd name="T106" fmla="*/ 46 w 3326"/>
              <a:gd name="T107" fmla="*/ 1926 h 2943"/>
              <a:gd name="T108" fmla="*/ 3 w 3326"/>
              <a:gd name="T109" fmla="*/ 246 h 2943"/>
              <a:gd name="T110" fmla="*/ 131 w 3326"/>
              <a:gd name="T111" fmla="*/ 46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26" h="2943">
                <a:moveTo>
                  <a:pt x="128" y="2698"/>
                </a:moveTo>
                <a:lnTo>
                  <a:pt x="3203" y="2698"/>
                </a:lnTo>
                <a:lnTo>
                  <a:pt x="3228" y="2700"/>
                </a:lnTo>
                <a:lnTo>
                  <a:pt x="3251" y="2707"/>
                </a:lnTo>
                <a:lnTo>
                  <a:pt x="3271" y="2718"/>
                </a:lnTo>
                <a:lnTo>
                  <a:pt x="3290" y="2733"/>
                </a:lnTo>
                <a:lnTo>
                  <a:pt x="3305" y="2751"/>
                </a:lnTo>
                <a:lnTo>
                  <a:pt x="3316" y="2773"/>
                </a:lnTo>
                <a:lnTo>
                  <a:pt x="3323" y="2796"/>
                </a:lnTo>
                <a:lnTo>
                  <a:pt x="3326" y="2820"/>
                </a:lnTo>
                <a:lnTo>
                  <a:pt x="3323" y="2845"/>
                </a:lnTo>
                <a:lnTo>
                  <a:pt x="3316" y="2868"/>
                </a:lnTo>
                <a:lnTo>
                  <a:pt x="3305" y="2890"/>
                </a:lnTo>
                <a:lnTo>
                  <a:pt x="3290" y="2908"/>
                </a:lnTo>
                <a:lnTo>
                  <a:pt x="3271" y="2923"/>
                </a:lnTo>
                <a:lnTo>
                  <a:pt x="3251" y="2934"/>
                </a:lnTo>
                <a:lnTo>
                  <a:pt x="3228" y="2941"/>
                </a:lnTo>
                <a:lnTo>
                  <a:pt x="3203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9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9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203" y="2252"/>
                </a:lnTo>
                <a:lnTo>
                  <a:pt x="3228" y="2255"/>
                </a:lnTo>
                <a:lnTo>
                  <a:pt x="3251" y="2262"/>
                </a:lnTo>
                <a:lnTo>
                  <a:pt x="3271" y="2273"/>
                </a:lnTo>
                <a:lnTo>
                  <a:pt x="3290" y="2288"/>
                </a:lnTo>
                <a:lnTo>
                  <a:pt x="3305" y="2306"/>
                </a:lnTo>
                <a:lnTo>
                  <a:pt x="3316" y="2327"/>
                </a:lnTo>
                <a:lnTo>
                  <a:pt x="3323" y="2349"/>
                </a:lnTo>
                <a:lnTo>
                  <a:pt x="3326" y="2375"/>
                </a:lnTo>
                <a:lnTo>
                  <a:pt x="3323" y="2400"/>
                </a:lnTo>
                <a:lnTo>
                  <a:pt x="3316" y="2422"/>
                </a:lnTo>
                <a:lnTo>
                  <a:pt x="3305" y="2443"/>
                </a:lnTo>
                <a:lnTo>
                  <a:pt x="3290" y="2461"/>
                </a:lnTo>
                <a:lnTo>
                  <a:pt x="3271" y="2476"/>
                </a:lnTo>
                <a:lnTo>
                  <a:pt x="3251" y="2487"/>
                </a:lnTo>
                <a:lnTo>
                  <a:pt x="3228" y="2494"/>
                </a:lnTo>
                <a:lnTo>
                  <a:pt x="3203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9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9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82" y="854"/>
                </a:moveTo>
                <a:lnTo>
                  <a:pt x="2613" y="857"/>
                </a:lnTo>
                <a:lnTo>
                  <a:pt x="2643" y="865"/>
                </a:lnTo>
                <a:lnTo>
                  <a:pt x="2670" y="878"/>
                </a:lnTo>
                <a:lnTo>
                  <a:pt x="2694" y="895"/>
                </a:lnTo>
                <a:lnTo>
                  <a:pt x="2715" y="916"/>
                </a:lnTo>
                <a:lnTo>
                  <a:pt x="2733" y="940"/>
                </a:lnTo>
                <a:lnTo>
                  <a:pt x="2746" y="968"/>
                </a:lnTo>
                <a:lnTo>
                  <a:pt x="2754" y="997"/>
                </a:lnTo>
                <a:lnTo>
                  <a:pt x="2757" y="1029"/>
                </a:lnTo>
                <a:lnTo>
                  <a:pt x="2754" y="1060"/>
                </a:lnTo>
                <a:lnTo>
                  <a:pt x="2746" y="1089"/>
                </a:lnTo>
                <a:lnTo>
                  <a:pt x="2733" y="1117"/>
                </a:lnTo>
                <a:lnTo>
                  <a:pt x="2715" y="1141"/>
                </a:lnTo>
                <a:lnTo>
                  <a:pt x="2694" y="1162"/>
                </a:lnTo>
                <a:lnTo>
                  <a:pt x="2670" y="1179"/>
                </a:lnTo>
                <a:lnTo>
                  <a:pt x="2643" y="1192"/>
                </a:lnTo>
                <a:lnTo>
                  <a:pt x="2614" y="1200"/>
                </a:lnTo>
                <a:lnTo>
                  <a:pt x="2582" y="1203"/>
                </a:lnTo>
                <a:lnTo>
                  <a:pt x="2550" y="1200"/>
                </a:lnTo>
                <a:lnTo>
                  <a:pt x="2521" y="1192"/>
                </a:lnTo>
                <a:lnTo>
                  <a:pt x="2493" y="1179"/>
                </a:lnTo>
                <a:lnTo>
                  <a:pt x="2469" y="1162"/>
                </a:lnTo>
                <a:lnTo>
                  <a:pt x="2448" y="1141"/>
                </a:lnTo>
                <a:lnTo>
                  <a:pt x="2431" y="1117"/>
                </a:lnTo>
                <a:lnTo>
                  <a:pt x="2418" y="1089"/>
                </a:lnTo>
                <a:lnTo>
                  <a:pt x="2410" y="1060"/>
                </a:lnTo>
                <a:lnTo>
                  <a:pt x="2407" y="1029"/>
                </a:lnTo>
                <a:lnTo>
                  <a:pt x="2410" y="997"/>
                </a:lnTo>
                <a:lnTo>
                  <a:pt x="2418" y="968"/>
                </a:lnTo>
                <a:lnTo>
                  <a:pt x="2431" y="940"/>
                </a:lnTo>
                <a:lnTo>
                  <a:pt x="2448" y="916"/>
                </a:lnTo>
                <a:lnTo>
                  <a:pt x="2469" y="895"/>
                </a:lnTo>
                <a:lnTo>
                  <a:pt x="2493" y="878"/>
                </a:lnTo>
                <a:lnTo>
                  <a:pt x="2521" y="865"/>
                </a:lnTo>
                <a:lnTo>
                  <a:pt x="2550" y="857"/>
                </a:lnTo>
                <a:lnTo>
                  <a:pt x="2582" y="854"/>
                </a:lnTo>
                <a:close/>
                <a:moveTo>
                  <a:pt x="745" y="854"/>
                </a:moveTo>
                <a:lnTo>
                  <a:pt x="776" y="857"/>
                </a:lnTo>
                <a:lnTo>
                  <a:pt x="806" y="865"/>
                </a:lnTo>
                <a:lnTo>
                  <a:pt x="833" y="878"/>
                </a:lnTo>
                <a:lnTo>
                  <a:pt x="858" y="895"/>
                </a:lnTo>
                <a:lnTo>
                  <a:pt x="878" y="916"/>
                </a:lnTo>
                <a:lnTo>
                  <a:pt x="896" y="940"/>
                </a:lnTo>
                <a:lnTo>
                  <a:pt x="908" y="968"/>
                </a:lnTo>
                <a:lnTo>
                  <a:pt x="916" y="997"/>
                </a:lnTo>
                <a:lnTo>
                  <a:pt x="919" y="1028"/>
                </a:lnTo>
                <a:lnTo>
                  <a:pt x="916" y="1059"/>
                </a:lnTo>
                <a:lnTo>
                  <a:pt x="908" y="1088"/>
                </a:lnTo>
                <a:lnTo>
                  <a:pt x="896" y="1116"/>
                </a:lnTo>
                <a:lnTo>
                  <a:pt x="878" y="1140"/>
                </a:lnTo>
                <a:lnTo>
                  <a:pt x="858" y="1161"/>
                </a:lnTo>
                <a:lnTo>
                  <a:pt x="833" y="1178"/>
                </a:lnTo>
                <a:lnTo>
                  <a:pt x="806" y="1191"/>
                </a:lnTo>
                <a:lnTo>
                  <a:pt x="776" y="1199"/>
                </a:lnTo>
                <a:lnTo>
                  <a:pt x="745" y="1202"/>
                </a:lnTo>
                <a:lnTo>
                  <a:pt x="713" y="1199"/>
                </a:lnTo>
                <a:lnTo>
                  <a:pt x="684" y="1191"/>
                </a:lnTo>
                <a:lnTo>
                  <a:pt x="657" y="1178"/>
                </a:lnTo>
                <a:lnTo>
                  <a:pt x="633" y="1161"/>
                </a:lnTo>
                <a:lnTo>
                  <a:pt x="612" y="1140"/>
                </a:lnTo>
                <a:lnTo>
                  <a:pt x="594" y="1116"/>
                </a:lnTo>
                <a:lnTo>
                  <a:pt x="581" y="1088"/>
                </a:lnTo>
                <a:lnTo>
                  <a:pt x="573" y="1059"/>
                </a:lnTo>
                <a:lnTo>
                  <a:pt x="570" y="1028"/>
                </a:lnTo>
                <a:lnTo>
                  <a:pt x="573" y="997"/>
                </a:lnTo>
                <a:lnTo>
                  <a:pt x="581" y="967"/>
                </a:lnTo>
                <a:lnTo>
                  <a:pt x="594" y="939"/>
                </a:lnTo>
                <a:lnTo>
                  <a:pt x="612" y="915"/>
                </a:lnTo>
                <a:lnTo>
                  <a:pt x="633" y="894"/>
                </a:lnTo>
                <a:lnTo>
                  <a:pt x="657" y="877"/>
                </a:lnTo>
                <a:lnTo>
                  <a:pt x="684" y="865"/>
                </a:lnTo>
                <a:lnTo>
                  <a:pt x="713" y="857"/>
                </a:lnTo>
                <a:lnTo>
                  <a:pt x="745" y="854"/>
                </a:lnTo>
                <a:close/>
                <a:moveTo>
                  <a:pt x="1504" y="746"/>
                </a:moveTo>
                <a:lnTo>
                  <a:pt x="1382" y="868"/>
                </a:lnTo>
                <a:lnTo>
                  <a:pt x="1543" y="1029"/>
                </a:lnTo>
                <a:lnTo>
                  <a:pt x="1382" y="1189"/>
                </a:lnTo>
                <a:lnTo>
                  <a:pt x="1504" y="1311"/>
                </a:lnTo>
                <a:lnTo>
                  <a:pt x="1665" y="1150"/>
                </a:lnTo>
                <a:lnTo>
                  <a:pt x="1826" y="1311"/>
                </a:lnTo>
                <a:lnTo>
                  <a:pt x="1949" y="1189"/>
                </a:lnTo>
                <a:lnTo>
                  <a:pt x="1787" y="1029"/>
                </a:lnTo>
                <a:lnTo>
                  <a:pt x="1949" y="868"/>
                </a:lnTo>
                <a:lnTo>
                  <a:pt x="1826" y="746"/>
                </a:lnTo>
                <a:lnTo>
                  <a:pt x="1665" y="907"/>
                </a:lnTo>
                <a:lnTo>
                  <a:pt x="1504" y="746"/>
                </a:lnTo>
                <a:close/>
                <a:moveTo>
                  <a:pt x="1665" y="398"/>
                </a:moveTo>
                <a:lnTo>
                  <a:pt x="1726" y="401"/>
                </a:lnTo>
                <a:lnTo>
                  <a:pt x="1785" y="409"/>
                </a:lnTo>
                <a:lnTo>
                  <a:pt x="1842" y="423"/>
                </a:lnTo>
                <a:lnTo>
                  <a:pt x="1897" y="442"/>
                </a:lnTo>
                <a:lnTo>
                  <a:pt x="1950" y="466"/>
                </a:lnTo>
                <a:lnTo>
                  <a:pt x="2000" y="494"/>
                </a:lnTo>
                <a:lnTo>
                  <a:pt x="2046" y="527"/>
                </a:lnTo>
                <a:lnTo>
                  <a:pt x="2091" y="563"/>
                </a:lnTo>
                <a:lnTo>
                  <a:pt x="2131" y="604"/>
                </a:lnTo>
                <a:lnTo>
                  <a:pt x="2168" y="647"/>
                </a:lnTo>
                <a:lnTo>
                  <a:pt x="2200" y="694"/>
                </a:lnTo>
                <a:lnTo>
                  <a:pt x="2228" y="744"/>
                </a:lnTo>
                <a:lnTo>
                  <a:pt x="2252" y="797"/>
                </a:lnTo>
                <a:lnTo>
                  <a:pt x="2271" y="852"/>
                </a:lnTo>
                <a:lnTo>
                  <a:pt x="2285" y="909"/>
                </a:lnTo>
                <a:lnTo>
                  <a:pt x="2294" y="968"/>
                </a:lnTo>
                <a:lnTo>
                  <a:pt x="2297" y="1029"/>
                </a:lnTo>
                <a:lnTo>
                  <a:pt x="2294" y="1089"/>
                </a:lnTo>
                <a:lnTo>
                  <a:pt x="2285" y="1148"/>
                </a:lnTo>
                <a:lnTo>
                  <a:pt x="2271" y="1205"/>
                </a:lnTo>
                <a:lnTo>
                  <a:pt x="2252" y="1260"/>
                </a:lnTo>
                <a:lnTo>
                  <a:pt x="2228" y="1313"/>
                </a:lnTo>
                <a:lnTo>
                  <a:pt x="2200" y="1363"/>
                </a:lnTo>
                <a:lnTo>
                  <a:pt x="2168" y="1410"/>
                </a:lnTo>
                <a:lnTo>
                  <a:pt x="2131" y="1453"/>
                </a:lnTo>
                <a:lnTo>
                  <a:pt x="2091" y="1494"/>
                </a:lnTo>
                <a:lnTo>
                  <a:pt x="2046" y="1530"/>
                </a:lnTo>
                <a:lnTo>
                  <a:pt x="2000" y="1563"/>
                </a:lnTo>
                <a:lnTo>
                  <a:pt x="1950" y="1591"/>
                </a:lnTo>
                <a:lnTo>
                  <a:pt x="1897" y="1615"/>
                </a:lnTo>
                <a:lnTo>
                  <a:pt x="1842" y="1634"/>
                </a:lnTo>
                <a:lnTo>
                  <a:pt x="1785" y="1648"/>
                </a:lnTo>
                <a:lnTo>
                  <a:pt x="1726" y="1656"/>
                </a:lnTo>
                <a:lnTo>
                  <a:pt x="1665" y="1659"/>
                </a:lnTo>
                <a:lnTo>
                  <a:pt x="1604" y="1656"/>
                </a:lnTo>
                <a:lnTo>
                  <a:pt x="1545" y="1648"/>
                </a:lnTo>
                <a:lnTo>
                  <a:pt x="1488" y="1634"/>
                </a:lnTo>
                <a:lnTo>
                  <a:pt x="1433" y="1615"/>
                </a:lnTo>
                <a:lnTo>
                  <a:pt x="1380" y="1591"/>
                </a:lnTo>
                <a:lnTo>
                  <a:pt x="1330" y="1563"/>
                </a:lnTo>
                <a:lnTo>
                  <a:pt x="1284" y="1530"/>
                </a:lnTo>
                <a:lnTo>
                  <a:pt x="1239" y="1494"/>
                </a:lnTo>
                <a:lnTo>
                  <a:pt x="1199" y="1453"/>
                </a:lnTo>
                <a:lnTo>
                  <a:pt x="1162" y="1410"/>
                </a:lnTo>
                <a:lnTo>
                  <a:pt x="1130" y="1363"/>
                </a:lnTo>
                <a:lnTo>
                  <a:pt x="1102" y="1313"/>
                </a:lnTo>
                <a:lnTo>
                  <a:pt x="1078" y="1260"/>
                </a:lnTo>
                <a:lnTo>
                  <a:pt x="1059" y="1205"/>
                </a:lnTo>
                <a:lnTo>
                  <a:pt x="1045" y="1148"/>
                </a:lnTo>
                <a:lnTo>
                  <a:pt x="1036" y="1089"/>
                </a:lnTo>
                <a:lnTo>
                  <a:pt x="1033" y="1029"/>
                </a:lnTo>
                <a:lnTo>
                  <a:pt x="1036" y="968"/>
                </a:lnTo>
                <a:lnTo>
                  <a:pt x="1045" y="909"/>
                </a:lnTo>
                <a:lnTo>
                  <a:pt x="1059" y="852"/>
                </a:lnTo>
                <a:lnTo>
                  <a:pt x="1078" y="797"/>
                </a:lnTo>
                <a:lnTo>
                  <a:pt x="1102" y="744"/>
                </a:lnTo>
                <a:lnTo>
                  <a:pt x="1130" y="694"/>
                </a:lnTo>
                <a:lnTo>
                  <a:pt x="1162" y="647"/>
                </a:lnTo>
                <a:lnTo>
                  <a:pt x="1199" y="604"/>
                </a:lnTo>
                <a:lnTo>
                  <a:pt x="1239" y="563"/>
                </a:lnTo>
                <a:lnTo>
                  <a:pt x="1284" y="527"/>
                </a:lnTo>
                <a:lnTo>
                  <a:pt x="1330" y="494"/>
                </a:lnTo>
                <a:lnTo>
                  <a:pt x="1380" y="466"/>
                </a:lnTo>
                <a:lnTo>
                  <a:pt x="1433" y="442"/>
                </a:lnTo>
                <a:lnTo>
                  <a:pt x="1488" y="423"/>
                </a:lnTo>
                <a:lnTo>
                  <a:pt x="1545" y="409"/>
                </a:lnTo>
                <a:lnTo>
                  <a:pt x="1604" y="401"/>
                </a:lnTo>
                <a:lnTo>
                  <a:pt x="1665" y="398"/>
                </a:lnTo>
                <a:close/>
                <a:moveTo>
                  <a:pt x="584" y="246"/>
                </a:moveTo>
                <a:lnTo>
                  <a:pt x="588" y="272"/>
                </a:lnTo>
                <a:lnTo>
                  <a:pt x="589" y="299"/>
                </a:lnTo>
                <a:lnTo>
                  <a:pt x="586" y="343"/>
                </a:lnTo>
                <a:lnTo>
                  <a:pt x="577" y="384"/>
                </a:lnTo>
                <a:lnTo>
                  <a:pt x="562" y="422"/>
                </a:lnTo>
                <a:lnTo>
                  <a:pt x="542" y="459"/>
                </a:lnTo>
                <a:lnTo>
                  <a:pt x="518" y="491"/>
                </a:lnTo>
                <a:lnTo>
                  <a:pt x="489" y="519"/>
                </a:lnTo>
                <a:lnTo>
                  <a:pt x="456" y="544"/>
                </a:lnTo>
                <a:lnTo>
                  <a:pt x="421" y="563"/>
                </a:lnTo>
                <a:lnTo>
                  <a:pt x="381" y="579"/>
                </a:lnTo>
                <a:lnTo>
                  <a:pt x="341" y="588"/>
                </a:lnTo>
                <a:lnTo>
                  <a:pt x="298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8" y="1465"/>
                </a:lnTo>
                <a:lnTo>
                  <a:pt x="341" y="1468"/>
                </a:lnTo>
                <a:lnTo>
                  <a:pt x="381" y="1478"/>
                </a:lnTo>
                <a:lnTo>
                  <a:pt x="421" y="1493"/>
                </a:lnTo>
                <a:lnTo>
                  <a:pt x="456" y="1513"/>
                </a:lnTo>
                <a:lnTo>
                  <a:pt x="489" y="1537"/>
                </a:lnTo>
                <a:lnTo>
                  <a:pt x="518" y="1566"/>
                </a:lnTo>
                <a:lnTo>
                  <a:pt x="542" y="1598"/>
                </a:lnTo>
                <a:lnTo>
                  <a:pt x="562" y="1634"/>
                </a:lnTo>
                <a:lnTo>
                  <a:pt x="577" y="1673"/>
                </a:lnTo>
                <a:lnTo>
                  <a:pt x="586" y="1713"/>
                </a:lnTo>
                <a:lnTo>
                  <a:pt x="589" y="1757"/>
                </a:lnTo>
                <a:lnTo>
                  <a:pt x="588" y="1784"/>
                </a:lnTo>
                <a:lnTo>
                  <a:pt x="584" y="1810"/>
                </a:lnTo>
                <a:lnTo>
                  <a:pt x="2718" y="1810"/>
                </a:lnTo>
                <a:lnTo>
                  <a:pt x="2716" y="1793"/>
                </a:lnTo>
                <a:lnTo>
                  <a:pt x="2716" y="1775"/>
                </a:lnTo>
                <a:lnTo>
                  <a:pt x="2720" y="1731"/>
                </a:lnTo>
                <a:lnTo>
                  <a:pt x="2729" y="1690"/>
                </a:lnTo>
                <a:lnTo>
                  <a:pt x="2744" y="1652"/>
                </a:lnTo>
                <a:lnTo>
                  <a:pt x="2763" y="1616"/>
                </a:lnTo>
                <a:lnTo>
                  <a:pt x="2788" y="1583"/>
                </a:lnTo>
                <a:lnTo>
                  <a:pt x="2816" y="1555"/>
                </a:lnTo>
                <a:lnTo>
                  <a:pt x="2849" y="1530"/>
                </a:lnTo>
                <a:lnTo>
                  <a:pt x="2885" y="1511"/>
                </a:lnTo>
                <a:lnTo>
                  <a:pt x="2923" y="1496"/>
                </a:lnTo>
                <a:lnTo>
                  <a:pt x="2965" y="1487"/>
                </a:lnTo>
                <a:lnTo>
                  <a:pt x="3008" y="1484"/>
                </a:lnTo>
                <a:lnTo>
                  <a:pt x="3044" y="1486"/>
                </a:lnTo>
                <a:lnTo>
                  <a:pt x="3080" y="1493"/>
                </a:lnTo>
                <a:lnTo>
                  <a:pt x="3080" y="600"/>
                </a:lnTo>
                <a:lnTo>
                  <a:pt x="3044" y="607"/>
                </a:lnTo>
                <a:lnTo>
                  <a:pt x="3008" y="609"/>
                </a:lnTo>
                <a:lnTo>
                  <a:pt x="2965" y="606"/>
                </a:lnTo>
                <a:lnTo>
                  <a:pt x="2923" y="596"/>
                </a:lnTo>
                <a:lnTo>
                  <a:pt x="2885" y="582"/>
                </a:lnTo>
                <a:lnTo>
                  <a:pt x="2849" y="561"/>
                </a:lnTo>
                <a:lnTo>
                  <a:pt x="2816" y="537"/>
                </a:lnTo>
                <a:lnTo>
                  <a:pt x="2788" y="508"/>
                </a:lnTo>
                <a:lnTo>
                  <a:pt x="2763" y="476"/>
                </a:lnTo>
                <a:lnTo>
                  <a:pt x="2744" y="440"/>
                </a:lnTo>
                <a:lnTo>
                  <a:pt x="2729" y="401"/>
                </a:lnTo>
                <a:lnTo>
                  <a:pt x="2720" y="360"/>
                </a:lnTo>
                <a:lnTo>
                  <a:pt x="2716" y="317"/>
                </a:lnTo>
                <a:lnTo>
                  <a:pt x="2718" y="281"/>
                </a:lnTo>
                <a:lnTo>
                  <a:pt x="2726" y="246"/>
                </a:lnTo>
                <a:lnTo>
                  <a:pt x="584" y="246"/>
                </a:lnTo>
                <a:close/>
                <a:moveTo>
                  <a:pt x="289" y="0"/>
                </a:moveTo>
                <a:lnTo>
                  <a:pt x="3037" y="0"/>
                </a:lnTo>
                <a:lnTo>
                  <a:pt x="3080" y="3"/>
                </a:lnTo>
                <a:lnTo>
                  <a:pt x="3120" y="12"/>
                </a:lnTo>
                <a:lnTo>
                  <a:pt x="3158" y="27"/>
                </a:lnTo>
                <a:lnTo>
                  <a:pt x="3194" y="46"/>
                </a:lnTo>
                <a:lnTo>
                  <a:pt x="3226" y="71"/>
                </a:lnTo>
                <a:lnTo>
                  <a:pt x="3255" y="99"/>
                </a:lnTo>
                <a:lnTo>
                  <a:pt x="3280" y="131"/>
                </a:lnTo>
                <a:lnTo>
                  <a:pt x="3299" y="166"/>
                </a:lnTo>
                <a:lnTo>
                  <a:pt x="3314" y="205"/>
                </a:lnTo>
                <a:lnTo>
                  <a:pt x="3323" y="246"/>
                </a:lnTo>
                <a:lnTo>
                  <a:pt x="3326" y="288"/>
                </a:lnTo>
                <a:lnTo>
                  <a:pt x="3326" y="1769"/>
                </a:lnTo>
                <a:lnTo>
                  <a:pt x="3323" y="1811"/>
                </a:lnTo>
                <a:lnTo>
                  <a:pt x="3314" y="1852"/>
                </a:lnTo>
                <a:lnTo>
                  <a:pt x="3299" y="1891"/>
                </a:lnTo>
                <a:lnTo>
                  <a:pt x="3280" y="1926"/>
                </a:lnTo>
                <a:lnTo>
                  <a:pt x="3255" y="1958"/>
                </a:lnTo>
                <a:lnTo>
                  <a:pt x="3227" y="1986"/>
                </a:lnTo>
                <a:lnTo>
                  <a:pt x="3195" y="2011"/>
                </a:lnTo>
                <a:lnTo>
                  <a:pt x="3159" y="2030"/>
                </a:lnTo>
                <a:lnTo>
                  <a:pt x="3121" y="2045"/>
                </a:lnTo>
                <a:lnTo>
                  <a:pt x="3081" y="2054"/>
                </a:lnTo>
                <a:lnTo>
                  <a:pt x="3037" y="2057"/>
                </a:lnTo>
                <a:lnTo>
                  <a:pt x="289" y="2057"/>
                </a:lnTo>
                <a:lnTo>
                  <a:pt x="245" y="2054"/>
                </a:lnTo>
                <a:lnTo>
                  <a:pt x="205" y="2045"/>
                </a:lnTo>
                <a:lnTo>
                  <a:pt x="167" y="2030"/>
                </a:lnTo>
                <a:lnTo>
                  <a:pt x="131" y="2011"/>
                </a:lnTo>
                <a:lnTo>
                  <a:pt x="99" y="1986"/>
                </a:lnTo>
                <a:lnTo>
                  <a:pt x="71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1" y="99"/>
                </a:lnTo>
                <a:lnTo>
                  <a:pt x="99" y="71"/>
                </a:lnTo>
                <a:lnTo>
                  <a:pt x="131" y="46"/>
                </a:lnTo>
                <a:lnTo>
                  <a:pt x="167" y="27"/>
                </a:lnTo>
                <a:lnTo>
                  <a:pt x="205" y="12"/>
                </a:lnTo>
                <a:lnTo>
                  <a:pt x="245" y="3"/>
                </a:lnTo>
                <a:lnTo>
                  <a:pt x="2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" name="Freeform 276"/>
          <p:cNvSpPr>
            <a:spLocks noEditPoints="1"/>
          </p:cNvSpPr>
          <p:nvPr/>
        </p:nvSpPr>
        <p:spPr bwMode="auto">
          <a:xfrm>
            <a:off x="9083822" y="2673350"/>
            <a:ext cx="563563" cy="584200"/>
          </a:xfrm>
          <a:custGeom>
            <a:avLst/>
            <a:gdLst>
              <a:gd name="T0" fmla="*/ 2371 w 3199"/>
              <a:gd name="T1" fmla="*/ 3122 h 3312"/>
              <a:gd name="T2" fmla="*/ 1704 w 3199"/>
              <a:gd name="T3" fmla="*/ 3308 h 3312"/>
              <a:gd name="T4" fmla="*/ 1007 w 3199"/>
              <a:gd name="T5" fmla="*/ 3202 h 3312"/>
              <a:gd name="T6" fmla="*/ 437 w 3199"/>
              <a:gd name="T7" fmla="*/ 2836 h 3312"/>
              <a:gd name="T8" fmla="*/ 1421 w 3199"/>
              <a:gd name="T9" fmla="*/ 2071 h 3312"/>
              <a:gd name="T10" fmla="*/ 1876 w 3199"/>
              <a:gd name="T11" fmla="*/ 1875 h 3312"/>
              <a:gd name="T12" fmla="*/ 1865 w 3199"/>
              <a:gd name="T13" fmla="*/ 2022 h 3312"/>
              <a:gd name="T14" fmla="*/ 1645 w 3199"/>
              <a:gd name="T15" fmla="*/ 2089 h 3312"/>
              <a:gd name="T16" fmla="*/ 1645 w 3199"/>
              <a:gd name="T17" fmla="*/ 1875 h 3312"/>
              <a:gd name="T18" fmla="*/ 1555 w 3199"/>
              <a:gd name="T19" fmla="*/ 2088 h 3312"/>
              <a:gd name="T20" fmla="*/ 1907 w 3199"/>
              <a:gd name="T21" fmla="*/ 1701 h 3312"/>
              <a:gd name="T22" fmla="*/ 2050 w 3199"/>
              <a:gd name="T23" fmla="*/ 1612 h 3312"/>
              <a:gd name="T24" fmla="*/ 1811 w 3199"/>
              <a:gd name="T25" fmla="*/ 1743 h 3312"/>
              <a:gd name="T26" fmla="*/ 1395 w 3199"/>
              <a:gd name="T27" fmla="*/ 1528 h 3312"/>
              <a:gd name="T28" fmla="*/ 1554 w 3199"/>
              <a:gd name="T29" fmla="*/ 1784 h 3312"/>
              <a:gd name="T30" fmla="*/ 1149 w 3199"/>
              <a:gd name="T31" fmla="*/ 1700 h 3312"/>
              <a:gd name="T32" fmla="*/ 1293 w 3199"/>
              <a:gd name="T33" fmla="*/ 1611 h 3312"/>
              <a:gd name="T34" fmla="*/ 2568 w 3199"/>
              <a:gd name="T35" fmla="*/ 1511 h 3312"/>
              <a:gd name="T36" fmla="*/ 2649 w 3199"/>
              <a:gd name="T37" fmla="*/ 1686 h 3312"/>
              <a:gd name="T38" fmla="*/ 2513 w 3199"/>
              <a:gd name="T39" fmla="*/ 1822 h 3312"/>
              <a:gd name="T40" fmla="*/ 2338 w 3199"/>
              <a:gd name="T41" fmla="*/ 1741 h 3312"/>
              <a:gd name="T42" fmla="*/ 2354 w 3199"/>
              <a:gd name="T43" fmla="*/ 1548 h 3312"/>
              <a:gd name="T44" fmla="*/ 746 w 3199"/>
              <a:gd name="T45" fmla="*/ 1490 h 3312"/>
              <a:gd name="T46" fmla="*/ 881 w 3199"/>
              <a:gd name="T47" fmla="*/ 1625 h 3312"/>
              <a:gd name="T48" fmla="*/ 800 w 3199"/>
              <a:gd name="T49" fmla="*/ 1801 h 3312"/>
              <a:gd name="T50" fmla="*/ 607 w 3199"/>
              <a:gd name="T51" fmla="*/ 1784 h 3312"/>
              <a:gd name="T52" fmla="*/ 559 w 3199"/>
              <a:gd name="T53" fmla="*/ 1597 h 3312"/>
              <a:gd name="T54" fmla="*/ 716 w 3199"/>
              <a:gd name="T55" fmla="*/ 1487 h 3312"/>
              <a:gd name="T56" fmla="*/ 1203 w 3199"/>
              <a:gd name="T57" fmla="*/ 1437 h 3312"/>
              <a:gd name="T58" fmla="*/ 1778 w 3199"/>
              <a:gd name="T59" fmla="*/ 1240 h 3312"/>
              <a:gd name="T60" fmla="*/ 1969 w 3199"/>
              <a:gd name="T61" fmla="*/ 1395 h 3312"/>
              <a:gd name="T62" fmla="*/ 1645 w 3199"/>
              <a:gd name="T63" fmla="*/ 1437 h 3312"/>
              <a:gd name="T64" fmla="*/ 1645 w 3199"/>
              <a:gd name="T65" fmla="*/ 1224 h 3312"/>
              <a:gd name="T66" fmla="*/ 1420 w 3199"/>
              <a:gd name="T67" fmla="*/ 1437 h 3312"/>
              <a:gd name="T68" fmla="*/ 1836 w 3199"/>
              <a:gd name="T69" fmla="*/ 1096 h 3312"/>
              <a:gd name="T70" fmla="*/ 2134 w 3199"/>
              <a:gd name="T71" fmla="*/ 1367 h 3312"/>
              <a:gd name="T72" fmla="*/ 2195 w 3199"/>
              <a:gd name="T73" fmla="*/ 1778 h 3312"/>
              <a:gd name="T74" fmla="*/ 1986 w 3199"/>
              <a:gd name="T75" fmla="*/ 2124 h 3312"/>
              <a:gd name="T76" fmla="*/ 1600 w 3199"/>
              <a:gd name="T77" fmla="*/ 2263 h 3312"/>
              <a:gd name="T78" fmla="*/ 1213 w 3199"/>
              <a:gd name="T79" fmla="*/ 2124 h 3312"/>
              <a:gd name="T80" fmla="*/ 1004 w 3199"/>
              <a:gd name="T81" fmla="*/ 1778 h 3312"/>
              <a:gd name="T82" fmla="*/ 1065 w 3199"/>
              <a:gd name="T83" fmla="*/ 1367 h 3312"/>
              <a:gd name="T84" fmla="*/ 1363 w 3199"/>
              <a:gd name="T85" fmla="*/ 1096 h 3312"/>
              <a:gd name="T86" fmla="*/ 566 w 3199"/>
              <a:gd name="T87" fmla="*/ 954 h 3312"/>
              <a:gd name="T88" fmla="*/ 438 w 3199"/>
              <a:gd name="T89" fmla="*/ 1190 h 3312"/>
              <a:gd name="T90" fmla="*/ 236 w 3199"/>
              <a:gd name="T91" fmla="*/ 2081 h 3312"/>
              <a:gd name="T92" fmla="*/ 469 w 3199"/>
              <a:gd name="T93" fmla="*/ 2146 h 3312"/>
              <a:gd name="T94" fmla="*/ 565 w 3199"/>
              <a:gd name="T95" fmla="*/ 2383 h 3312"/>
              <a:gd name="T96" fmla="*/ 2658 w 3199"/>
              <a:gd name="T97" fmla="*/ 2221 h 3312"/>
              <a:gd name="T98" fmla="*/ 2894 w 3199"/>
              <a:gd name="T99" fmla="*/ 2093 h 3312"/>
              <a:gd name="T100" fmla="*/ 2812 w 3199"/>
              <a:gd name="T101" fmla="*/ 1239 h 3312"/>
              <a:gd name="T102" fmla="*/ 2625 w 3199"/>
              <a:gd name="T103" fmla="*/ 1052 h 3312"/>
              <a:gd name="T104" fmla="*/ 2922 w 3199"/>
              <a:gd name="T105" fmla="*/ 665 h 3312"/>
              <a:gd name="T106" fmla="*/ 3155 w 3199"/>
              <a:gd name="T107" fmla="*/ 792 h 3312"/>
              <a:gd name="T108" fmla="*/ 3188 w 3199"/>
              <a:gd name="T109" fmla="*/ 2448 h 3312"/>
              <a:gd name="T110" fmla="*/ 3002 w 3199"/>
              <a:gd name="T111" fmla="*/ 2635 h 3312"/>
              <a:gd name="T112" fmla="*/ 127 w 3199"/>
              <a:gd name="T113" fmla="*/ 2601 h 3312"/>
              <a:gd name="T114" fmla="*/ 0 w 3199"/>
              <a:gd name="T115" fmla="*/ 2369 h 3312"/>
              <a:gd name="T116" fmla="*/ 96 w 3199"/>
              <a:gd name="T117" fmla="*/ 734 h 3312"/>
              <a:gd name="T118" fmla="*/ 1704 w 3199"/>
              <a:gd name="T119" fmla="*/ 3 h 3312"/>
              <a:gd name="T120" fmla="*/ 2371 w 3199"/>
              <a:gd name="T121" fmla="*/ 190 h 3312"/>
              <a:gd name="T122" fmla="*/ 508 w 3199"/>
              <a:gd name="T123" fmla="*/ 410 h 3312"/>
              <a:gd name="T124" fmla="*/ 1100 w 3199"/>
              <a:gd name="T125" fmla="*/ 76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9" h="3312">
                <a:moveTo>
                  <a:pt x="437" y="2836"/>
                </a:moveTo>
                <a:lnTo>
                  <a:pt x="2761" y="2836"/>
                </a:lnTo>
                <a:lnTo>
                  <a:pt x="2690" y="2901"/>
                </a:lnTo>
                <a:lnTo>
                  <a:pt x="2616" y="2964"/>
                </a:lnTo>
                <a:lnTo>
                  <a:pt x="2537" y="3020"/>
                </a:lnTo>
                <a:lnTo>
                  <a:pt x="2456" y="3073"/>
                </a:lnTo>
                <a:lnTo>
                  <a:pt x="2371" y="3122"/>
                </a:lnTo>
                <a:lnTo>
                  <a:pt x="2284" y="3164"/>
                </a:lnTo>
                <a:lnTo>
                  <a:pt x="2193" y="3202"/>
                </a:lnTo>
                <a:lnTo>
                  <a:pt x="2099" y="3234"/>
                </a:lnTo>
                <a:lnTo>
                  <a:pt x="2004" y="3262"/>
                </a:lnTo>
                <a:lnTo>
                  <a:pt x="1905" y="3284"/>
                </a:lnTo>
                <a:lnTo>
                  <a:pt x="1805" y="3299"/>
                </a:lnTo>
                <a:lnTo>
                  <a:pt x="1704" y="3308"/>
                </a:lnTo>
                <a:lnTo>
                  <a:pt x="1600" y="3312"/>
                </a:lnTo>
                <a:lnTo>
                  <a:pt x="1496" y="3308"/>
                </a:lnTo>
                <a:lnTo>
                  <a:pt x="1394" y="3299"/>
                </a:lnTo>
                <a:lnTo>
                  <a:pt x="1294" y="3284"/>
                </a:lnTo>
                <a:lnTo>
                  <a:pt x="1195" y="3262"/>
                </a:lnTo>
                <a:lnTo>
                  <a:pt x="1100" y="3234"/>
                </a:lnTo>
                <a:lnTo>
                  <a:pt x="1007" y="3202"/>
                </a:lnTo>
                <a:lnTo>
                  <a:pt x="915" y="3164"/>
                </a:lnTo>
                <a:lnTo>
                  <a:pt x="828" y="3122"/>
                </a:lnTo>
                <a:lnTo>
                  <a:pt x="743" y="3073"/>
                </a:lnTo>
                <a:lnTo>
                  <a:pt x="662" y="3020"/>
                </a:lnTo>
                <a:lnTo>
                  <a:pt x="583" y="2964"/>
                </a:lnTo>
                <a:lnTo>
                  <a:pt x="508" y="2901"/>
                </a:lnTo>
                <a:lnTo>
                  <a:pt x="437" y="2836"/>
                </a:lnTo>
                <a:close/>
                <a:moveTo>
                  <a:pt x="1204" y="1875"/>
                </a:moveTo>
                <a:lnTo>
                  <a:pt x="1230" y="1917"/>
                </a:lnTo>
                <a:lnTo>
                  <a:pt x="1262" y="1955"/>
                </a:lnTo>
                <a:lnTo>
                  <a:pt x="1296" y="1991"/>
                </a:lnTo>
                <a:lnTo>
                  <a:pt x="1334" y="2022"/>
                </a:lnTo>
                <a:lnTo>
                  <a:pt x="1375" y="2049"/>
                </a:lnTo>
                <a:lnTo>
                  <a:pt x="1421" y="2071"/>
                </a:lnTo>
                <a:lnTo>
                  <a:pt x="1399" y="2039"/>
                </a:lnTo>
                <a:lnTo>
                  <a:pt x="1377" y="2003"/>
                </a:lnTo>
                <a:lnTo>
                  <a:pt x="1357" y="1963"/>
                </a:lnTo>
                <a:lnTo>
                  <a:pt x="1339" y="1921"/>
                </a:lnTo>
                <a:lnTo>
                  <a:pt x="1324" y="1875"/>
                </a:lnTo>
                <a:lnTo>
                  <a:pt x="1204" y="1875"/>
                </a:lnTo>
                <a:close/>
                <a:moveTo>
                  <a:pt x="1876" y="1875"/>
                </a:moveTo>
                <a:lnTo>
                  <a:pt x="1861" y="1921"/>
                </a:lnTo>
                <a:lnTo>
                  <a:pt x="1843" y="1963"/>
                </a:lnTo>
                <a:lnTo>
                  <a:pt x="1823" y="2003"/>
                </a:lnTo>
                <a:lnTo>
                  <a:pt x="1801" y="2038"/>
                </a:lnTo>
                <a:lnTo>
                  <a:pt x="1779" y="2070"/>
                </a:lnTo>
                <a:lnTo>
                  <a:pt x="1824" y="2049"/>
                </a:lnTo>
                <a:lnTo>
                  <a:pt x="1865" y="2022"/>
                </a:lnTo>
                <a:lnTo>
                  <a:pt x="1903" y="1991"/>
                </a:lnTo>
                <a:lnTo>
                  <a:pt x="1938" y="1955"/>
                </a:lnTo>
                <a:lnTo>
                  <a:pt x="1970" y="1917"/>
                </a:lnTo>
                <a:lnTo>
                  <a:pt x="1996" y="1875"/>
                </a:lnTo>
                <a:lnTo>
                  <a:pt x="1876" y="1875"/>
                </a:lnTo>
                <a:close/>
                <a:moveTo>
                  <a:pt x="1645" y="1875"/>
                </a:moveTo>
                <a:lnTo>
                  <a:pt x="1645" y="2089"/>
                </a:lnTo>
                <a:lnTo>
                  <a:pt x="1667" y="2065"/>
                </a:lnTo>
                <a:lnTo>
                  <a:pt x="1692" y="2036"/>
                </a:lnTo>
                <a:lnTo>
                  <a:pt x="1716" y="2003"/>
                </a:lnTo>
                <a:lnTo>
                  <a:pt x="1739" y="1964"/>
                </a:lnTo>
                <a:lnTo>
                  <a:pt x="1761" y="1922"/>
                </a:lnTo>
                <a:lnTo>
                  <a:pt x="1780" y="1875"/>
                </a:lnTo>
                <a:lnTo>
                  <a:pt x="1645" y="1875"/>
                </a:lnTo>
                <a:close/>
                <a:moveTo>
                  <a:pt x="1420" y="1875"/>
                </a:moveTo>
                <a:lnTo>
                  <a:pt x="1439" y="1922"/>
                </a:lnTo>
                <a:lnTo>
                  <a:pt x="1460" y="1964"/>
                </a:lnTo>
                <a:lnTo>
                  <a:pt x="1483" y="2002"/>
                </a:lnTo>
                <a:lnTo>
                  <a:pt x="1507" y="2035"/>
                </a:lnTo>
                <a:lnTo>
                  <a:pt x="1532" y="2064"/>
                </a:lnTo>
                <a:lnTo>
                  <a:pt x="1555" y="2088"/>
                </a:lnTo>
                <a:lnTo>
                  <a:pt x="1555" y="1875"/>
                </a:lnTo>
                <a:lnTo>
                  <a:pt x="1420" y="1875"/>
                </a:lnTo>
                <a:close/>
                <a:moveTo>
                  <a:pt x="1897" y="1528"/>
                </a:moveTo>
                <a:lnTo>
                  <a:pt x="1903" y="1569"/>
                </a:lnTo>
                <a:lnTo>
                  <a:pt x="1907" y="1611"/>
                </a:lnTo>
                <a:lnTo>
                  <a:pt x="1908" y="1655"/>
                </a:lnTo>
                <a:lnTo>
                  <a:pt x="1907" y="1701"/>
                </a:lnTo>
                <a:lnTo>
                  <a:pt x="1903" y="1743"/>
                </a:lnTo>
                <a:lnTo>
                  <a:pt x="1897" y="1784"/>
                </a:lnTo>
                <a:lnTo>
                  <a:pt x="2034" y="1784"/>
                </a:lnTo>
                <a:lnTo>
                  <a:pt x="2044" y="1742"/>
                </a:lnTo>
                <a:lnTo>
                  <a:pt x="2050" y="1700"/>
                </a:lnTo>
                <a:lnTo>
                  <a:pt x="2053" y="1655"/>
                </a:lnTo>
                <a:lnTo>
                  <a:pt x="2050" y="1612"/>
                </a:lnTo>
                <a:lnTo>
                  <a:pt x="2044" y="1569"/>
                </a:lnTo>
                <a:lnTo>
                  <a:pt x="2034" y="1528"/>
                </a:lnTo>
                <a:lnTo>
                  <a:pt x="1897" y="1528"/>
                </a:lnTo>
                <a:close/>
                <a:moveTo>
                  <a:pt x="1645" y="1528"/>
                </a:moveTo>
                <a:lnTo>
                  <a:pt x="1645" y="1784"/>
                </a:lnTo>
                <a:lnTo>
                  <a:pt x="1805" y="1784"/>
                </a:lnTo>
                <a:lnTo>
                  <a:pt x="1811" y="1743"/>
                </a:lnTo>
                <a:lnTo>
                  <a:pt x="1815" y="1701"/>
                </a:lnTo>
                <a:lnTo>
                  <a:pt x="1817" y="1655"/>
                </a:lnTo>
                <a:lnTo>
                  <a:pt x="1815" y="1611"/>
                </a:lnTo>
                <a:lnTo>
                  <a:pt x="1811" y="1568"/>
                </a:lnTo>
                <a:lnTo>
                  <a:pt x="1805" y="1528"/>
                </a:lnTo>
                <a:lnTo>
                  <a:pt x="1645" y="1528"/>
                </a:lnTo>
                <a:close/>
                <a:moveTo>
                  <a:pt x="1395" y="1528"/>
                </a:moveTo>
                <a:lnTo>
                  <a:pt x="1388" y="1568"/>
                </a:lnTo>
                <a:lnTo>
                  <a:pt x="1383" y="1611"/>
                </a:lnTo>
                <a:lnTo>
                  <a:pt x="1381" y="1655"/>
                </a:lnTo>
                <a:lnTo>
                  <a:pt x="1383" y="1701"/>
                </a:lnTo>
                <a:lnTo>
                  <a:pt x="1388" y="1743"/>
                </a:lnTo>
                <a:lnTo>
                  <a:pt x="1395" y="1784"/>
                </a:lnTo>
                <a:lnTo>
                  <a:pt x="1554" y="1784"/>
                </a:lnTo>
                <a:lnTo>
                  <a:pt x="1554" y="1528"/>
                </a:lnTo>
                <a:lnTo>
                  <a:pt x="1395" y="1528"/>
                </a:lnTo>
                <a:close/>
                <a:moveTo>
                  <a:pt x="1166" y="1528"/>
                </a:moveTo>
                <a:lnTo>
                  <a:pt x="1155" y="1569"/>
                </a:lnTo>
                <a:lnTo>
                  <a:pt x="1149" y="1612"/>
                </a:lnTo>
                <a:lnTo>
                  <a:pt x="1147" y="1655"/>
                </a:lnTo>
                <a:lnTo>
                  <a:pt x="1149" y="1700"/>
                </a:lnTo>
                <a:lnTo>
                  <a:pt x="1155" y="1743"/>
                </a:lnTo>
                <a:lnTo>
                  <a:pt x="1166" y="1784"/>
                </a:lnTo>
                <a:lnTo>
                  <a:pt x="1302" y="1784"/>
                </a:lnTo>
                <a:lnTo>
                  <a:pt x="1296" y="1743"/>
                </a:lnTo>
                <a:lnTo>
                  <a:pt x="1293" y="1701"/>
                </a:lnTo>
                <a:lnTo>
                  <a:pt x="1291" y="1655"/>
                </a:lnTo>
                <a:lnTo>
                  <a:pt x="1293" y="1611"/>
                </a:lnTo>
                <a:lnTo>
                  <a:pt x="1296" y="1569"/>
                </a:lnTo>
                <a:lnTo>
                  <a:pt x="1302" y="1528"/>
                </a:lnTo>
                <a:lnTo>
                  <a:pt x="1166" y="1528"/>
                </a:lnTo>
                <a:close/>
                <a:moveTo>
                  <a:pt x="2483" y="1487"/>
                </a:moveTo>
                <a:lnTo>
                  <a:pt x="2513" y="1490"/>
                </a:lnTo>
                <a:lnTo>
                  <a:pt x="2541" y="1498"/>
                </a:lnTo>
                <a:lnTo>
                  <a:pt x="2568" y="1511"/>
                </a:lnTo>
                <a:lnTo>
                  <a:pt x="2592" y="1528"/>
                </a:lnTo>
                <a:lnTo>
                  <a:pt x="2612" y="1548"/>
                </a:lnTo>
                <a:lnTo>
                  <a:pt x="2628" y="1571"/>
                </a:lnTo>
                <a:lnTo>
                  <a:pt x="2641" y="1597"/>
                </a:lnTo>
                <a:lnTo>
                  <a:pt x="2649" y="1625"/>
                </a:lnTo>
                <a:lnTo>
                  <a:pt x="2651" y="1655"/>
                </a:lnTo>
                <a:lnTo>
                  <a:pt x="2649" y="1686"/>
                </a:lnTo>
                <a:lnTo>
                  <a:pt x="2641" y="1715"/>
                </a:lnTo>
                <a:lnTo>
                  <a:pt x="2628" y="1741"/>
                </a:lnTo>
                <a:lnTo>
                  <a:pt x="2612" y="1764"/>
                </a:lnTo>
                <a:lnTo>
                  <a:pt x="2592" y="1784"/>
                </a:lnTo>
                <a:lnTo>
                  <a:pt x="2568" y="1801"/>
                </a:lnTo>
                <a:lnTo>
                  <a:pt x="2541" y="1813"/>
                </a:lnTo>
                <a:lnTo>
                  <a:pt x="2513" y="1822"/>
                </a:lnTo>
                <a:lnTo>
                  <a:pt x="2483" y="1824"/>
                </a:lnTo>
                <a:lnTo>
                  <a:pt x="2453" y="1822"/>
                </a:lnTo>
                <a:lnTo>
                  <a:pt x="2425" y="1813"/>
                </a:lnTo>
                <a:lnTo>
                  <a:pt x="2398" y="1801"/>
                </a:lnTo>
                <a:lnTo>
                  <a:pt x="2375" y="1784"/>
                </a:lnTo>
                <a:lnTo>
                  <a:pt x="2354" y="1764"/>
                </a:lnTo>
                <a:lnTo>
                  <a:pt x="2338" y="1741"/>
                </a:lnTo>
                <a:lnTo>
                  <a:pt x="2326" y="1715"/>
                </a:lnTo>
                <a:lnTo>
                  <a:pt x="2318" y="1686"/>
                </a:lnTo>
                <a:lnTo>
                  <a:pt x="2315" y="1655"/>
                </a:lnTo>
                <a:lnTo>
                  <a:pt x="2318" y="1625"/>
                </a:lnTo>
                <a:lnTo>
                  <a:pt x="2326" y="1597"/>
                </a:lnTo>
                <a:lnTo>
                  <a:pt x="2338" y="1571"/>
                </a:lnTo>
                <a:lnTo>
                  <a:pt x="2354" y="1548"/>
                </a:lnTo>
                <a:lnTo>
                  <a:pt x="2375" y="1528"/>
                </a:lnTo>
                <a:lnTo>
                  <a:pt x="2398" y="1511"/>
                </a:lnTo>
                <a:lnTo>
                  <a:pt x="2425" y="1498"/>
                </a:lnTo>
                <a:lnTo>
                  <a:pt x="2453" y="1490"/>
                </a:lnTo>
                <a:lnTo>
                  <a:pt x="2483" y="1487"/>
                </a:lnTo>
                <a:close/>
                <a:moveTo>
                  <a:pt x="716" y="1487"/>
                </a:moveTo>
                <a:lnTo>
                  <a:pt x="746" y="1490"/>
                </a:lnTo>
                <a:lnTo>
                  <a:pt x="774" y="1498"/>
                </a:lnTo>
                <a:lnTo>
                  <a:pt x="800" y="1511"/>
                </a:lnTo>
                <a:lnTo>
                  <a:pt x="825" y="1528"/>
                </a:lnTo>
                <a:lnTo>
                  <a:pt x="845" y="1548"/>
                </a:lnTo>
                <a:lnTo>
                  <a:pt x="861" y="1571"/>
                </a:lnTo>
                <a:lnTo>
                  <a:pt x="874" y="1597"/>
                </a:lnTo>
                <a:lnTo>
                  <a:pt x="881" y="1625"/>
                </a:lnTo>
                <a:lnTo>
                  <a:pt x="884" y="1655"/>
                </a:lnTo>
                <a:lnTo>
                  <a:pt x="881" y="1686"/>
                </a:lnTo>
                <a:lnTo>
                  <a:pt x="874" y="1715"/>
                </a:lnTo>
                <a:lnTo>
                  <a:pt x="861" y="1741"/>
                </a:lnTo>
                <a:lnTo>
                  <a:pt x="845" y="1764"/>
                </a:lnTo>
                <a:lnTo>
                  <a:pt x="825" y="1784"/>
                </a:lnTo>
                <a:lnTo>
                  <a:pt x="800" y="1801"/>
                </a:lnTo>
                <a:lnTo>
                  <a:pt x="774" y="1813"/>
                </a:lnTo>
                <a:lnTo>
                  <a:pt x="746" y="1822"/>
                </a:lnTo>
                <a:lnTo>
                  <a:pt x="716" y="1824"/>
                </a:lnTo>
                <a:lnTo>
                  <a:pt x="686" y="1822"/>
                </a:lnTo>
                <a:lnTo>
                  <a:pt x="658" y="1813"/>
                </a:lnTo>
                <a:lnTo>
                  <a:pt x="631" y="1801"/>
                </a:lnTo>
                <a:lnTo>
                  <a:pt x="607" y="1784"/>
                </a:lnTo>
                <a:lnTo>
                  <a:pt x="587" y="1764"/>
                </a:lnTo>
                <a:lnTo>
                  <a:pt x="571" y="1741"/>
                </a:lnTo>
                <a:lnTo>
                  <a:pt x="559" y="1715"/>
                </a:lnTo>
                <a:lnTo>
                  <a:pt x="551" y="1686"/>
                </a:lnTo>
                <a:lnTo>
                  <a:pt x="548" y="1655"/>
                </a:lnTo>
                <a:lnTo>
                  <a:pt x="551" y="1625"/>
                </a:lnTo>
                <a:lnTo>
                  <a:pt x="559" y="1597"/>
                </a:lnTo>
                <a:lnTo>
                  <a:pt x="571" y="1571"/>
                </a:lnTo>
                <a:lnTo>
                  <a:pt x="587" y="1548"/>
                </a:lnTo>
                <a:lnTo>
                  <a:pt x="607" y="1528"/>
                </a:lnTo>
                <a:lnTo>
                  <a:pt x="631" y="1511"/>
                </a:lnTo>
                <a:lnTo>
                  <a:pt x="658" y="1498"/>
                </a:lnTo>
                <a:lnTo>
                  <a:pt x="686" y="1490"/>
                </a:lnTo>
                <a:lnTo>
                  <a:pt x="716" y="1487"/>
                </a:lnTo>
                <a:close/>
                <a:moveTo>
                  <a:pt x="1420" y="1241"/>
                </a:moveTo>
                <a:lnTo>
                  <a:pt x="1375" y="1263"/>
                </a:lnTo>
                <a:lnTo>
                  <a:pt x="1334" y="1290"/>
                </a:lnTo>
                <a:lnTo>
                  <a:pt x="1296" y="1321"/>
                </a:lnTo>
                <a:lnTo>
                  <a:pt x="1261" y="1356"/>
                </a:lnTo>
                <a:lnTo>
                  <a:pt x="1230" y="1395"/>
                </a:lnTo>
                <a:lnTo>
                  <a:pt x="1203" y="1437"/>
                </a:lnTo>
                <a:lnTo>
                  <a:pt x="1323" y="1437"/>
                </a:lnTo>
                <a:lnTo>
                  <a:pt x="1339" y="1391"/>
                </a:lnTo>
                <a:lnTo>
                  <a:pt x="1357" y="1348"/>
                </a:lnTo>
                <a:lnTo>
                  <a:pt x="1377" y="1309"/>
                </a:lnTo>
                <a:lnTo>
                  <a:pt x="1399" y="1273"/>
                </a:lnTo>
                <a:lnTo>
                  <a:pt x="1420" y="1241"/>
                </a:lnTo>
                <a:close/>
                <a:moveTo>
                  <a:pt x="1778" y="1240"/>
                </a:moveTo>
                <a:lnTo>
                  <a:pt x="1800" y="1273"/>
                </a:lnTo>
                <a:lnTo>
                  <a:pt x="1822" y="1308"/>
                </a:lnTo>
                <a:lnTo>
                  <a:pt x="1842" y="1348"/>
                </a:lnTo>
                <a:lnTo>
                  <a:pt x="1860" y="1391"/>
                </a:lnTo>
                <a:lnTo>
                  <a:pt x="1876" y="1436"/>
                </a:lnTo>
                <a:lnTo>
                  <a:pt x="1995" y="1436"/>
                </a:lnTo>
                <a:lnTo>
                  <a:pt x="1969" y="1395"/>
                </a:lnTo>
                <a:lnTo>
                  <a:pt x="1938" y="1356"/>
                </a:lnTo>
                <a:lnTo>
                  <a:pt x="1903" y="1320"/>
                </a:lnTo>
                <a:lnTo>
                  <a:pt x="1865" y="1289"/>
                </a:lnTo>
                <a:lnTo>
                  <a:pt x="1824" y="1263"/>
                </a:lnTo>
                <a:lnTo>
                  <a:pt x="1778" y="1240"/>
                </a:lnTo>
                <a:close/>
                <a:moveTo>
                  <a:pt x="1645" y="1224"/>
                </a:moveTo>
                <a:lnTo>
                  <a:pt x="1645" y="1437"/>
                </a:lnTo>
                <a:lnTo>
                  <a:pt x="1780" y="1437"/>
                </a:lnTo>
                <a:lnTo>
                  <a:pt x="1761" y="1390"/>
                </a:lnTo>
                <a:lnTo>
                  <a:pt x="1739" y="1348"/>
                </a:lnTo>
                <a:lnTo>
                  <a:pt x="1716" y="1309"/>
                </a:lnTo>
                <a:lnTo>
                  <a:pt x="1692" y="1277"/>
                </a:lnTo>
                <a:lnTo>
                  <a:pt x="1667" y="1248"/>
                </a:lnTo>
                <a:lnTo>
                  <a:pt x="1645" y="1224"/>
                </a:lnTo>
                <a:close/>
                <a:moveTo>
                  <a:pt x="1555" y="1223"/>
                </a:moveTo>
                <a:lnTo>
                  <a:pt x="1532" y="1247"/>
                </a:lnTo>
                <a:lnTo>
                  <a:pt x="1507" y="1276"/>
                </a:lnTo>
                <a:lnTo>
                  <a:pt x="1483" y="1309"/>
                </a:lnTo>
                <a:lnTo>
                  <a:pt x="1460" y="1347"/>
                </a:lnTo>
                <a:lnTo>
                  <a:pt x="1439" y="1390"/>
                </a:lnTo>
                <a:lnTo>
                  <a:pt x="1420" y="1437"/>
                </a:lnTo>
                <a:lnTo>
                  <a:pt x="1555" y="1437"/>
                </a:lnTo>
                <a:lnTo>
                  <a:pt x="1555" y="1223"/>
                </a:lnTo>
                <a:close/>
                <a:moveTo>
                  <a:pt x="1600" y="1049"/>
                </a:moveTo>
                <a:lnTo>
                  <a:pt x="1661" y="1052"/>
                </a:lnTo>
                <a:lnTo>
                  <a:pt x="1722" y="1061"/>
                </a:lnTo>
                <a:lnTo>
                  <a:pt x="1780" y="1076"/>
                </a:lnTo>
                <a:lnTo>
                  <a:pt x="1836" y="1096"/>
                </a:lnTo>
                <a:lnTo>
                  <a:pt x="1889" y="1122"/>
                </a:lnTo>
                <a:lnTo>
                  <a:pt x="1939" y="1152"/>
                </a:lnTo>
                <a:lnTo>
                  <a:pt x="1986" y="1188"/>
                </a:lnTo>
                <a:lnTo>
                  <a:pt x="2029" y="1227"/>
                </a:lnTo>
                <a:lnTo>
                  <a:pt x="2068" y="1270"/>
                </a:lnTo>
                <a:lnTo>
                  <a:pt x="2103" y="1316"/>
                </a:lnTo>
                <a:lnTo>
                  <a:pt x="2134" y="1367"/>
                </a:lnTo>
                <a:lnTo>
                  <a:pt x="2160" y="1420"/>
                </a:lnTo>
                <a:lnTo>
                  <a:pt x="2180" y="1475"/>
                </a:lnTo>
                <a:lnTo>
                  <a:pt x="2195" y="1534"/>
                </a:lnTo>
                <a:lnTo>
                  <a:pt x="2204" y="1594"/>
                </a:lnTo>
                <a:lnTo>
                  <a:pt x="2207" y="1655"/>
                </a:lnTo>
                <a:lnTo>
                  <a:pt x="2204" y="1718"/>
                </a:lnTo>
                <a:lnTo>
                  <a:pt x="2195" y="1778"/>
                </a:lnTo>
                <a:lnTo>
                  <a:pt x="2180" y="1837"/>
                </a:lnTo>
                <a:lnTo>
                  <a:pt x="2160" y="1892"/>
                </a:lnTo>
                <a:lnTo>
                  <a:pt x="2134" y="1945"/>
                </a:lnTo>
                <a:lnTo>
                  <a:pt x="2103" y="1995"/>
                </a:lnTo>
                <a:lnTo>
                  <a:pt x="2068" y="2042"/>
                </a:lnTo>
                <a:lnTo>
                  <a:pt x="2029" y="2085"/>
                </a:lnTo>
                <a:lnTo>
                  <a:pt x="1986" y="2124"/>
                </a:lnTo>
                <a:lnTo>
                  <a:pt x="1939" y="2160"/>
                </a:lnTo>
                <a:lnTo>
                  <a:pt x="1889" y="2190"/>
                </a:lnTo>
                <a:lnTo>
                  <a:pt x="1836" y="2215"/>
                </a:lnTo>
                <a:lnTo>
                  <a:pt x="1780" y="2236"/>
                </a:lnTo>
                <a:lnTo>
                  <a:pt x="1722" y="2250"/>
                </a:lnTo>
                <a:lnTo>
                  <a:pt x="1661" y="2260"/>
                </a:lnTo>
                <a:lnTo>
                  <a:pt x="1600" y="2263"/>
                </a:lnTo>
                <a:lnTo>
                  <a:pt x="1538" y="2260"/>
                </a:lnTo>
                <a:lnTo>
                  <a:pt x="1477" y="2250"/>
                </a:lnTo>
                <a:lnTo>
                  <a:pt x="1419" y="2236"/>
                </a:lnTo>
                <a:lnTo>
                  <a:pt x="1363" y="2215"/>
                </a:lnTo>
                <a:lnTo>
                  <a:pt x="1310" y="2190"/>
                </a:lnTo>
                <a:lnTo>
                  <a:pt x="1261" y="2160"/>
                </a:lnTo>
                <a:lnTo>
                  <a:pt x="1213" y="2124"/>
                </a:lnTo>
                <a:lnTo>
                  <a:pt x="1170" y="2085"/>
                </a:lnTo>
                <a:lnTo>
                  <a:pt x="1131" y="2042"/>
                </a:lnTo>
                <a:lnTo>
                  <a:pt x="1096" y="1995"/>
                </a:lnTo>
                <a:lnTo>
                  <a:pt x="1065" y="1945"/>
                </a:lnTo>
                <a:lnTo>
                  <a:pt x="1040" y="1892"/>
                </a:lnTo>
                <a:lnTo>
                  <a:pt x="1019" y="1837"/>
                </a:lnTo>
                <a:lnTo>
                  <a:pt x="1004" y="1778"/>
                </a:lnTo>
                <a:lnTo>
                  <a:pt x="995" y="1718"/>
                </a:lnTo>
                <a:lnTo>
                  <a:pt x="992" y="1655"/>
                </a:lnTo>
                <a:lnTo>
                  <a:pt x="995" y="1594"/>
                </a:lnTo>
                <a:lnTo>
                  <a:pt x="1004" y="1534"/>
                </a:lnTo>
                <a:lnTo>
                  <a:pt x="1019" y="1475"/>
                </a:lnTo>
                <a:lnTo>
                  <a:pt x="1040" y="1420"/>
                </a:lnTo>
                <a:lnTo>
                  <a:pt x="1065" y="1367"/>
                </a:lnTo>
                <a:lnTo>
                  <a:pt x="1096" y="1316"/>
                </a:lnTo>
                <a:lnTo>
                  <a:pt x="1131" y="1270"/>
                </a:lnTo>
                <a:lnTo>
                  <a:pt x="1170" y="1227"/>
                </a:lnTo>
                <a:lnTo>
                  <a:pt x="1213" y="1188"/>
                </a:lnTo>
                <a:lnTo>
                  <a:pt x="1261" y="1152"/>
                </a:lnTo>
                <a:lnTo>
                  <a:pt x="1310" y="1122"/>
                </a:lnTo>
                <a:lnTo>
                  <a:pt x="1363" y="1096"/>
                </a:lnTo>
                <a:lnTo>
                  <a:pt x="1419" y="1076"/>
                </a:lnTo>
                <a:lnTo>
                  <a:pt x="1477" y="1061"/>
                </a:lnTo>
                <a:lnTo>
                  <a:pt x="1538" y="1052"/>
                </a:lnTo>
                <a:lnTo>
                  <a:pt x="1600" y="1049"/>
                </a:lnTo>
                <a:close/>
                <a:moveTo>
                  <a:pt x="562" y="902"/>
                </a:moveTo>
                <a:lnTo>
                  <a:pt x="565" y="928"/>
                </a:lnTo>
                <a:lnTo>
                  <a:pt x="566" y="954"/>
                </a:lnTo>
                <a:lnTo>
                  <a:pt x="563" y="995"/>
                </a:lnTo>
                <a:lnTo>
                  <a:pt x="554" y="1035"/>
                </a:lnTo>
                <a:lnTo>
                  <a:pt x="540" y="1072"/>
                </a:lnTo>
                <a:lnTo>
                  <a:pt x="521" y="1106"/>
                </a:lnTo>
                <a:lnTo>
                  <a:pt x="497" y="1138"/>
                </a:lnTo>
                <a:lnTo>
                  <a:pt x="469" y="1165"/>
                </a:lnTo>
                <a:lnTo>
                  <a:pt x="438" y="1190"/>
                </a:lnTo>
                <a:lnTo>
                  <a:pt x="404" y="1209"/>
                </a:lnTo>
                <a:lnTo>
                  <a:pt x="367" y="1223"/>
                </a:lnTo>
                <a:lnTo>
                  <a:pt x="327" y="1231"/>
                </a:lnTo>
                <a:lnTo>
                  <a:pt x="285" y="1234"/>
                </a:lnTo>
                <a:lnTo>
                  <a:pt x="261" y="1233"/>
                </a:lnTo>
                <a:lnTo>
                  <a:pt x="236" y="1230"/>
                </a:lnTo>
                <a:lnTo>
                  <a:pt x="236" y="2081"/>
                </a:lnTo>
                <a:lnTo>
                  <a:pt x="261" y="2078"/>
                </a:lnTo>
                <a:lnTo>
                  <a:pt x="285" y="2077"/>
                </a:lnTo>
                <a:lnTo>
                  <a:pt x="327" y="2080"/>
                </a:lnTo>
                <a:lnTo>
                  <a:pt x="367" y="2088"/>
                </a:lnTo>
                <a:lnTo>
                  <a:pt x="404" y="2102"/>
                </a:lnTo>
                <a:lnTo>
                  <a:pt x="438" y="2121"/>
                </a:lnTo>
                <a:lnTo>
                  <a:pt x="469" y="2146"/>
                </a:lnTo>
                <a:lnTo>
                  <a:pt x="497" y="2173"/>
                </a:lnTo>
                <a:lnTo>
                  <a:pt x="521" y="2204"/>
                </a:lnTo>
                <a:lnTo>
                  <a:pt x="540" y="2239"/>
                </a:lnTo>
                <a:lnTo>
                  <a:pt x="554" y="2276"/>
                </a:lnTo>
                <a:lnTo>
                  <a:pt x="563" y="2316"/>
                </a:lnTo>
                <a:lnTo>
                  <a:pt x="566" y="2357"/>
                </a:lnTo>
                <a:lnTo>
                  <a:pt x="565" y="2383"/>
                </a:lnTo>
                <a:lnTo>
                  <a:pt x="562" y="2409"/>
                </a:lnTo>
                <a:lnTo>
                  <a:pt x="2615" y="2409"/>
                </a:lnTo>
                <a:lnTo>
                  <a:pt x="2613" y="2374"/>
                </a:lnTo>
                <a:lnTo>
                  <a:pt x="2616" y="2333"/>
                </a:lnTo>
                <a:lnTo>
                  <a:pt x="2625" y="2294"/>
                </a:lnTo>
                <a:lnTo>
                  <a:pt x="2639" y="2256"/>
                </a:lnTo>
                <a:lnTo>
                  <a:pt x="2658" y="2221"/>
                </a:lnTo>
                <a:lnTo>
                  <a:pt x="2681" y="2190"/>
                </a:lnTo>
                <a:lnTo>
                  <a:pt x="2710" y="2163"/>
                </a:lnTo>
                <a:lnTo>
                  <a:pt x="2741" y="2139"/>
                </a:lnTo>
                <a:lnTo>
                  <a:pt x="2775" y="2119"/>
                </a:lnTo>
                <a:lnTo>
                  <a:pt x="2812" y="2105"/>
                </a:lnTo>
                <a:lnTo>
                  <a:pt x="2852" y="2096"/>
                </a:lnTo>
                <a:lnTo>
                  <a:pt x="2894" y="2093"/>
                </a:lnTo>
                <a:lnTo>
                  <a:pt x="2929" y="2096"/>
                </a:lnTo>
                <a:lnTo>
                  <a:pt x="2962" y="2102"/>
                </a:lnTo>
                <a:lnTo>
                  <a:pt x="2962" y="1242"/>
                </a:lnTo>
                <a:lnTo>
                  <a:pt x="2928" y="1249"/>
                </a:lnTo>
                <a:lnTo>
                  <a:pt x="2894" y="1251"/>
                </a:lnTo>
                <a:lnTo>
                  <a:pt x="2852" y="1248"/>
                </a:lnTo>
                <a:lnTo>
                  <a:pt x="2812" y="1239"/>
                </a:lnTo>
                <a:lnTo>
                  <a:pt x="2775" y="1225"/>
                </a:lnTo>
                <a:lnTo>
                  <a:pt x="2741" y="1206"/>
                </a:lnTo>
                <a:lnTo>
                  <a:pt x="2710" y="1182"/>
                </a:lnTo>
                <a:lnTo>
                  <a:pt x="2681" y="1154"/>
                </a:lnTo>
                <a:lnTo>
                  <a:pt x="2658" y="1123"/>
                </a:lnTo>
                <a:lnTo>
                  <a:pt x="2639" y="1089"/>
                </a:lnTo>
                <a:lnTo>
                  <a:pt x="2625" y="1052"/>
                </a:lnTo>
                <a:lnTo>
                  <a:pt x="2616" y="1012"/>
                </a:lnTo>
                <a:lnTo>
                  <a:pt x="2613" y="970"/>
                </a:lnTo>
                <a:lnTo>
                  <a:pt x="2615" y="936"/>
                </a:lnTo>
                <a:lnTo>
                  <a:pt x="2622" y="902"/>
                </a:lnTo>
                <a:lnTo>
                  <a:pt x="562" y="902"/>
                </a:lnTo>
                <a:close/>
                <a:moveTo>
                  <a:pt x="277" y="665"/>
                </a:moveTo>
                <a:lnTo>
                  <a:pt x="2922" y="665"/>
                </a:lnTo>
                <a:lnTo>
                  <a:pt x="2963" y="668"/>
                </a:lnTo>
                <a:lnTo>
                  <a:pt x="3002" y="677"/>
                </a:lnTo>
                <a:lnTo>
                  <a:pt x="3039" y="691"/>
                </a:lnTo>
                <a:lnTo>
                  <a:pt x="3073" y="710"/>
                </a:lnTo>
                <a:lnTo>
                  <a:pt x="3104" y="734"/>
                </a:lnTo>
                <a:lnTo>
                  <a:pt x="3132" y="761"/>
                </a:lnTo>
                <a:lnTo>
                  <a:pt x="3155" y="792"/>
                </a:lnTo>
                <a:lnTo>
                  <a:pt x="3174" y="826"/>
                </a:lnTo>
                <a:lnTo>
                  <a:pt x="3188" y="862"/>
                </a:lnTo>
                <a:lnTo>
                  <a:pt x="3196" y="902"/>
                </a:lnTo>
                <a:lnTo>
                  <a:pt x="3199" y="943"/>
                </a:lnTo>
                <a:lnTo>
                  <a:pt x="3199" y="2369"/>
                </a:lnTo>
                <a:lnTo>
                  <a:pt x="3196" y="2409"/>
                </a:lnTo>
                <a:lnTo>
                  <a:pt x="3188" y="2448"/>
                </a:lnTo>
                <a:lnTo>
                  <a:pt x="3174" y="2486"/>
                </a:lnTo>
                <a:lnTo>
                  <a:pt x="3155" y="2520"/>
                </a:lnTo>
                <a:lnTo>
                  <a:pt x="3132" y="2550"/>
                </a:lnTo>
                <a:lnTo>
                  <a:pt x="3104" y="2577"/>
                </a:lnTo>
                <a:lnTo>
                  <a:pt x="3073" y="2601"/>
                </a:lnTo>
                <a:lnTo>
                  <a:pt x="3039" y="2621"/>
                </a:lnTo>
                <a:lnTo>
                  <a:pt x="3002" y="2635"/>
                </a:lnTo>
                <a:lnTo>
                  <a:pt x="2963" y="2643"/>
                </a:lnTo>
                <a:lnTo>
                  <a:pt x="2922" y="2646"/>
                </a:lnTo>
                <a:lnTo>
                  <a:pt x="277" y="2646"/>
                </a:lnTo>
                <a:lnTo>
                  <a:pt x="237" y="2643"/>
                </a:lnTo>
                <a:lnTo>
                  <a:pt x="197" y="2635"/>
                </a:lnTo>
                <a:lnTo>
                  <a:pt x="161" y="2621"/>
                </a:lnTo>
                <a:lnTo>
                  <a:pt x="127" y="2601"/>
                </a:lnTo>
                <a:lnTo>
                  <a:pt x="96" y="2578"/>
                </a:lnTo>
                <a:lnTo>
                  <a:pt x="68" y="2551"/>
                </a:lnTo>
                <a:lnTo>
                  <a:pt x="44" y="2520"/>
                </a:lnTo>
                <a:lnTo>
                  <a:pt x="26" y="2486"/>
                </a:lnTo>
                <a:lnTo>
                  <a:pt x="12" y="2448"/>
                </a:lnTo>
                <a:lnTo>
                  <a:pt x="3" y="2410"/>
                </a:lnTo>
                <a:lnTo>
                  <a:pt x="0" y="2369"/>
                </a:lnTo>
                <a:lnTo>
                  <a:pt x="0" y="943"/>
                </a:lnTo>
                <a:lnTo>
                  <a:pt x="3" y="902"/>
                </a:lnTo>
                <a:lnTo>
                  <a:pt x="12" y="862"/>
                </a:lnTo>
                <a:lnTo>
                  <a:pt x="26" y="826"/>
                </a:lnTo>
                <a:lnTo>
                  <a:pt x="44" y="792"/>
                </a:lnTo>
                <a:lnTo>
                  <a:pt x="67" y="761"/>
                </a:lnTo>
                <a:lnTo>
                  <a:pt x="96" y="734"/>
                </a:lnTo>
                <a:lnTo>
                  <a:pt x="126" y="710"/>
                </a:lnTo>
                <a:lnTo>
                  <a:pt x="160" y="691"/>
                </a:lnTo>
                <a:lnTo>
                  <a:pt x="197" y="677"/>
                </a:lnTo>
                <a:lnTo>
                  <a:pt x="237" y="668"/>
                </a:lnTo>
                <a:lnTo>
                  <a:pt x="277" y="665"/>
                </a:lnTo>
                <a:close/>
                <a:moveTo>
                  <a:pt x="1600" y="0"/>
                </a:moveTo>
                <a:lnTo>
                  <a:pt x="1704" y="3"/>
                </a:lnTo>
                <a:lnTo>
                  <a:pt x="1805" y="13"/>
                </a:lnTo>
                <a:lnTo>
                  <a:pt x="1905" y="28"/>
                </a:lnTo>
                <a:lnTo>
                  <a:pt x="2004" y="49"/>
                </a:lnTo>
                <a:lnTo>
                  <a:pt x="2099" y="76"/>
                </a:lnTo>
                <a:lnTo>
                  <a:pt x="2193" y="110"/>
                </a:lnTo>
                <a:lnTo>
                  <a:pt x="2284" y="147"/>
                </a:lnTo>
                <a:lnTo>
                  <a:pt x="2371" y="190"/>
                </a:lnTo>
                <a:lnTo>
                  <a:pt x="2456" y="239"/>
                </a:lnTo>
                <a:lnTo>
                  <a:pt x="2537" y="291"/>
                </a:lnTo>
                <a:lnTo>
                  <a:pt x="2616" y="348"/>
                </a:lnTo>
                <a:lnTo>
                  <a:pt x="2690" y="410"/>
                </a:lnTo>
                <a:lnTo>
                  <a:pt x="2761" y="476"/>
                </a:lnTo>
                <a:lnTo>
                  <a:pt x="437" y="476"/>
                </a:lnTo>
                <a:lnTo>
                  <a:pt x="508" y="410"/>
                </a:lnTo>
                <a:lnTo>
                  <a:pt x="583" y="348"/>
                </a:lnTo>
                <a:lnTo>
                  <a:pt x="662" y="291"/>
                </a:lnTo>
                <a:lnTo>
                  <a:pt x="743" y="239"/>
                </a:lnTo>
                <a:lnTo>
                  <a:pt x="828" y="190"/>
                </a:lnTo>
                <a:lnTo>
                  <a:pt x="915" y="147"/>
                </a:lnTo>
                <a:lnTo>
                  <a:pt x="1007" y="110"/>
                </a:lnTo>
                <a:lnTo>
                  <a:pt x="1100" y="76"/>
                </a:lnTo>
                <a:lnTo>
                  <a:pt x="1195" y="49"/>
                </a:lnTo>
                <a:lnTo>
                  <a:pt x="1294" y="28"/>
                </a:lnTo>
                <a:lnTo>
                  <a:pt x="1394" y="13"/>
                </a:lnTo>
                <a:lnTo>
                  <a:pt x="1496" y="3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286"/>
          <p:cNvSpPr>
            <a:spLocks noEditPoints="1"/>
          </p:cNvSpPr>
          <p:nvPr/>
        </p:nvSpPr>
        <p:spPr bwMode="auto">
          <a:xfrm>
            <a:off x="10019316" y="2673350"/>
            <a:ext cx="563563" cy="584200"/>
          </a:xfrm>
          <a:custGeom>
            <a:avLst/>
            <a:gdLst>
              <a:gd name="T0" fmla="*/ 2456 w 3199"/>
              <a:gd name="T1" fmla="*/ 3073 h 3312"/>
              <a:gd name="T2" fmla="*/ 1905 w 3199"/>
              <a:gd name="T3" fmla="*/ 3284 h 3312"/>
              <a:gd name="T4" fmla="*/ 1294 w 3199"/>
              <a:gd name="T5" fmla="*/ 3284 h 3312"/>
              <a:gd name="T6" fmla="*/ 743 w 3199"/>
              <a:gd name="T7" fmla="*/ 3073 h 3312"/>
              <a:gd name="T8" fmla="*/ 2513 w 3199"/>
              <a:gd name="T9" fmla="*/ 1490 h 3312"/>
              <a:gd name="T10" fmla="*/ 2641 w 3199"/>
              <a:gd name="T11" fmla="*/ 1597 h 3312"/>
              <a:gd name="T12" fmla="*/ 2612 w 3199"/>
              <a:gd name="T13" fmla="*/ 1764 h 3312"/>
              <a:gd name="T14" fmla="*/ 2453 w 3199"/>
              <a:gd name="T15" fmla="*/ 1822 h 3312"/>
              <a:gd name="T16" fmla="*/ 2326 w 3199"/>
              <a:gd name="T17" fmla="*/ 1715 h 3312"/>
              <a:gd name="T18" fmla="*/ 2354 w 3199"/>
              <a:gd name="T19" fmla="*/ 1548 h 3312"/>
              <a:gd name="T20" fmla="*/ 716 w 3199"/>
              <a:gd name="T21" fmla="*/ 1487 h 3312"/>
              <a:gd name="T22" fmla="*/ 861 w 3199"/>
              <a:gd name="T23" fmla="*/ 1571 h 3312"/>
              <a:gd name="T24" fmla="*/ 861 w 3199"/>
              <a:gd name="T25" fmla="*/ 1741 h 3312"/>
              <a:gd name="T26" fmla="*/ 716 w 3199"/>
              <a:gd name="T27" fmla="*/ 1824 h 3312"/>
              <a:gd name="T28" fmla="*/ 571 w 3199"/>
              <a:gd name="T29" fmla="*/ 1741 h 3312"/>
              <a:gd name="T30" fmla="*/ 571 w 3199"/>
              <a:gd name="T31" fmla="*/ 1571 h 3312"/>
              <a:gd name="T32" fmla="*/ 716 w 3199"/>
              <a:gd name="T33" fmla="*/ 1487 h 3312"/>
              <a:gd name="T34" fmla="*/ 1402 w 3199"/>
              <a:gd name="T35" fmla="*/ 1368 h 3312"/>
              <a:gd name="T36" fmla="*/ 1262 w 3199"/>
              <a:gd name="T37" fmla="*/ 1570 h 3312"/>
              <a:gd name="T38" fmla="*/ 1299 w 3199"/>
              <a:gd name="T39" fmla="*/ 1833 h 3312"/>
              <a:gd name="T40" fmla="*/ 1509 w 3199"/>
              <a:gd name="T41" fmla="*/ 1995 h 3312"/>
              <a:gd name="T42" fmla="*/ 1767 w 3199"/>
              <a:gd name="T43" fmla="*/ 1965 h 3312"/>
              <a:gd name="T44" fmla="*/ 1930 w 3199"/>
              <a:gd name="T45" fmla="*/ 1782 h 3312"/>
              <a:gd name="T46" fmla="*/ 1930 w 3199"/>
              <a:gd name="T47" fmla="*/ 1529 h 3312"/>
              <a:gd name="T48" fmla="*/ 1767 w 3199"/>
              <a:gd name="T49" fmla="*/ 1346 h 3312"/>
              <a:gd name="T50" fmla="*/ 1663 w 3199"/>
              <a:gd name="T51" fmla="*/ 1052 h 3312"/>
              <a:gd name="T52" fmla="*/ 1989 w 3199"/>
              <a:gd name="T53" fmla="*/ 1188 h 3312"/>
              <a:gd name="T54" fmla="*/ 2182 w 3199"/>
              <a:gd name="T55" fmla="*/ 1475 h 3312"/>
              <a:gd name="T56" fmla="*/ 2182 w 3199"/>
              <a:gd name="T57" fmla="*/ 1837 h 3312"/>
              <a:gd name="T58" fmla="*/ 1989 w 3199"/>
              <a:gd name="T59" fmla="*/ 2124 h 3312"/>
              <a:gd name="T60" fmla="*/ 1663 w 3199"/>
              <a:gd name="T61" fmla="*/ 2260 h 3312"/>
              <a:gd name="T62" fmla="*/ 1312 w 3199"/>
              <a:gd name="T63" fmla="*/ 2190 h 3312"/>
              <a:gd name="T64" fmla="*/ 1067 w 3199"/>
              <a:gd name="T65" fmla="*/ 1945 h 3312"/>
              <a:gd name="T66" fmla="*/ 997 w 3199"/>
              <a:gd name="T67" fmla="*/ 1594 h 3312"/>
              <a:gd name="T68" fmla="*/ 1133 w 3199"/>
              <a:gd name="T69" fmla="*/ 1269 h 3312"/>
              <a:gd name="T70" fmla="*/ 1421 w 3199"/>
              <a:gd name="T71" fmla="*/ 1076 h 3312"/>
              <a:gd name="T72" fmla="*/ 566 w 3199"/>
              <a:gd name="T73" fmla="*/ 954 h 3312"/>
              <a:gd name="T74" fmla="*/ 469 w 3199"/>
              <a:gd name="T75" fmla="*/ 1165 h 3312"/>
              <a:gd name="T76" fmla="*/ 261 w 3199"/>
              <a:gd name="T77" fmla="*/ 1233 h 3312"/>
              <a:gd name="T78" fmla="*/ 367 w 3199"/>
              <a:gd name="T79" fmla="*/ 2088 h 3312"/>
              <a:gd name="T80" fmla="*/ 540 w 3199"/>
              <a:gd name="T81" fmla="*/ 2239 h 3312"/>
              <a:gd name="T82" fmla="*/ 2615 w 3199"/>
              <a:gd name="T83" fmla="*/ 2409 h 3312"/>
              <a:gd name="T84" fmla="*/ 2681 w 3199"/>
              <a:gd name="T85" fmla="*/ 2190 h 3312"/>
              <a:gd name="T86" fmla="*/ 2894 w 3199"/>
              <a:gd name="T87" fmla="*/ 2093 h 3312"/>
              <a:gd name="T88" fmla="*/ 2852 w 3199"/>
              <a:gd name="T89" fmla="*/ 1248 h 3312"/>
              <a:gd name="T90" fmla="*/ 2658 w 3199"/>
              <a:gd name="T91" fmla="*/ 1123 h 3312"/>
              <a:gd name="T92" fmla="*/ 2622 w 3199"/>
              <a:gd name="T93" fmla="*/ 902 h 3312"/>
              <a:gd name="T94" fmla="*/ 3039 w 3199"/>
              <a:gd name="T95" fmla="*/ 691 h 3312"/>
              <a:gd name="T96" fmla="*/ 3188 w 3199"/>
              <a:gd name="T97" fmla="*/ 862 h 3312"/>
              <a:gd name="T98" fmla="*/ 3174 w 3199"/>
              <a:gd name="T99" fmla="*/ 2486 h 3312"/>
              <a:gd name="T100" fmla="*/ 3002 w 3199"/>
              <a:gd name="T101" fmla="*/ 2635 h 3312"/>
              <a:gd name="T102" fmla="*/ 161 w 3199"/>
              <a:gd name="T103" fmla="*/ 2621 h 3312"/>
              <a:gd name="T104" fmla="*/ 12 w 3199"/>
              <a:gd name="T105" fmla="*/ 2448 h 3312"/>
              <a:gd name="T106" fmla="*/ 26 w 3199"/>
              <a:gd name="T107" fmla="*/ 826 h 3312"/>
              <a:gd name="T108" fmla="*/ 197 w 3199"/>
              <a:gd name="T109" fmla="*/ 677 h 3312"/>
              <a:gd name="T110" fmla="*/ 1905 w 3199"/>
              <a:gd name="T111" fmla="*/ 28 h 3312"/>
              <a:gd name="T112" fmla="*/ 2456 w 3199"/>
              <a:gd name="T113" fmla="*/ 239 h 3312"/>
              <a:gd name="T114" fmla="*/ 508 w 3199"/>
              <a:gd name="T115" fmla="*/ 410 h 3312"/>
              <a:gd name="T116" fmla="*/ 1007 w 3199"/>
              <a:gd name="T117" fmla="*/ 110 h 3312"/>
              <a:gd name="T118" fmla="*/ 1600 w 3199"/>
              <a:gd name="T119" fmla="*/ 0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99" h="3312">
                <a:moveTo>
                  <a:pt x="437" y="2836"/>
                </a:moveTo>
                <a:lnTo>
                  <a:pt x="2761" y="2836"/>
                </a:lnTo>
                <a:lnTo>
                  <a:pt x="2690" y="2901"/>
                </a:lnTo>
                <a:lnTo>
                  <a:pt x="2616" y="2964"/>
                </a:lnTo>
                <a:lnTo>
                  <a:pt x="2537" y="3020"/>
                </a:lnTo>
                <a:lnTo>
                  <a:pt x="2456" y="3073"/>
                </a:lnTo>
                <a:lnTo>
                  <a:pt x="2371" y="3122"/>
                </a:lnTo>
                <a:lnTo>
                  <a:pt x="2284" y="3164"/>
                </a:lnTo>
                <a:lnTo>
                  <a:pt x="2193" y="3202"/>
                </a:lnTo>
                <a:lnTo>
                  <a:pt x="2099" y="3234"/>
                </a:lnTo>
                <a:lnTo>
                  <a:pt x="2004" y="3262"/>
                </a:lnTo>
                <a:lnTo>
                  <a:pt x="1905" y="3284"/>
                </a:lnTo>
                <a:lnTo>
                  <a:pt x="1805" y="3299"/>
                </a:lnTo>
                <a:lnTo>
                  <a:pt x="1704" y="3308"/>
                </a:lnTo>
                <a:lnTo>
                  <a:pt x="1600" y="3312"/>
                </a:lnTo>
                <a:lnTo>
                  <a:pt x="1496" y="3308"/>
                </a:lnTo>
                <a:lnTo>
                  <a:pt x="1394" y="3299"/>
                </a:lnTo>
                <a:lnTo>
                  <a:pt x="1294" y="3284"/>
                </a:lnTo>
                <a:lnTo>
                  <a:pt x="1195" y="3262"/>
                </a:lnTo>
                <a:lnTo>
                  <a:pt x="1100" y="3234"/>
                </a:lnTo>
                <a:lnTo>
                  <a:pt x="1007" y="3202"/>
                </a:lnTo>
                <a:lnTo>
                  <a:pt x="915" y="3164"/>
                </a:lnTo>
                <a:lnTo>
                  <a:pt x="828" y="3122"/>
                </a:lnTo>
                <a:lnTo>
                  <a:pt x="743" y="3073"/>
                </a:lnTo>
                <a:lnTo>
                  <a:pt x="662" y="3020"/>
                </a:lnTo>
                <a:lnTo>
                  <a:pt x="583" y="2964"/>
                </a:lnTo>
                <a:lnTo>
                  <a:pt x="508" y="2901"/>
                </a:lnTo>
                <a:lnTo>
                  <a:pt x="437" y="2836"/>
                </a:lnTo>
                <a:close/>
                <a:moveTo>
                  <a:pt x="2483" y="1487"/>
                </a:moveTo>
                <a:lnTo>
                  <a:pt x="2513" y="1490"/>
                </a:lnTo>
                <a:lnTo>
                  <a:pt x="2541" y="1498"/>
                </a:lnTo>
                <a:lnTo>
                  <a:pt x="2568" y="1511"/>
                </a:lnTo>
                <a:lnTo>
                  <a:pt x="2592" y="1528"/>
                </a:lnTo>
                <a:lnTo>
                  <a:pt x="2612" y="1548"/>
                </a:lnTo>
                <a:lnTo>
                  <a:pt x="2628" y="1571"/>
                </a:lnTo>
                <a:lnTo>
                  <a:pt x="2641" y="1597"/>
                </a:lnTo>
                <a:lnTo>
                  <a:pt x="2649" y="1625"/>
                </a:lnTo>
                <a:lnTo>
                  <a:pt x="2651" y="1655"/>
                </a:lnTo>
                <a:lnTo>
                  <a:pt x="2649" y="1686"/>
                </a:lnTo>
                <a:lnTo>
                  <a:pt x="2641" y="1715"/>
                </a:lnTo>
                <a:lnTo>
                  <a:pt x="2628" y="1741"/>
                </a:lnTo>
                <a:lnTo>
                  <a:pt x="2612" y="1764"/>
                </a:lnTo>
                <a:lnTo>
                  <a:pt x="2592" y="1784"/>
                </a:lnTo>
                <a:lnTo>
                  <a:pt x="2568" y="1801"/>
                </a:lnTo>
                <a:lnTo>
                  <a:pt x="2541" y="1813"/>
                </a:lnTo>
                <a:lnTo>
                  <a:pt x="2513" y="1822"/>
                </a:lnTo>
                <a:lnTo>
                  <a:pt x="2483" y="1824"/>
                </a:lnTo>
                <a:lnTo>
                  <a:pt x="2453" y="1822"/>
                </a:lnTo>
                <a:lnTo>
                  <a:pt x="2425" y="1813"/>
                </a:lnTo>
                <a:lnTo>
                  <a:pt x="2398" y="1801"/>
                </a:lnTo>
                <a:lnTo>
                  <a:pt x="2375" y="1784"/>
                </a:lnTo>
                <a:lnTo>
                  <a:pt x="2354" y="1764"/>
                </a:lnTo>
                <a:lnTo>
                  <a:pt x="2338" y="1741"/>
                </a:lnTo>
                <a:lnTo>
                  <a:pt x="2326" y="1715"/>
                </a:lnTo>
                <a:lnTo>
                  <a:pt x="2318" y="1686"/>
                </a:lnTo>
                <a:lnTo>
                  <a:pt x="2315" y="1655"/>
                </a:lnTo>
                <a:lnTo>
                  <a:pt x="2318" y="1625"/>
                </a:lnTo>
                <a:lnTo>
                  <a:pt x="2326" y="1597"/>
                </a:lnTo>
                <a:lnTo>
                  <a:pt x="2338" y="1571"/>
                </a:lnTo>
                <a:lnTo>
                  <a:pt x="2354" y="1548"/>
                </a:lnTo>
                <a:lnTo>
                  <a:pt x="2375" y="1528"/>
                </a:lnTo>
                <a:lnTo>
                  <a:pt x="2398" y="1511"/>
                </a:lnTo>
                <a:lnTo>
                  <a:pt x="2425" y="1498"/>
                </a:lnTo>
                <a:lnTo>
                  <a:pt x="2453" y="1490"/>
                </a:lnTo>
                <a:lnTo>
                  <a:pt x="2483" y="1487"/>
                </a:lnTo>
                <a:close/>
                <a:moveTo>
                  <a:pt x="716" y="1487"/>
                </a:moveTo>
                <a:lnTo>
                  <a:pt x="746" y="1490"/>
                </a:lnTo>
                <a:lnTo>
                  <a:pt x="774" y="1498"/>
                </a:lnTo>
                <a:lnTo>
                  <a:pt x="800" y="1511"/>
                </a:lnTo>
                <a:lnTo>
                  <a:pt x="825" y="1528"/>
                </a:lnTo>
                <a:lnTo>
                  <a:pt x="845" y="1548"/>
                </a:lnTo>
                <a:lnTo>
                  <a:pt x="861" y="1571"/>
                </a:lnTo>
                <a:lnTo>
                  <a:pt x="874" y="1597"/>
                </a:lnTo>
                <a:lnTo>
                  <a:pt x="881" y="1625"/>
                </a:lnTo>
                <a:lnTo>
                  <a:pt x="884" y="1655"/>
                </a:lnTo>
                <a:lnTo>
                  <a:pt x="881" y="1686"/>
                </a:lnTo>
                <a:lnTo>
                  <a:pt x="874" y="1715"/>
                </a:lnTo>
                <a:lnTo>
                  <a:pt x="861" y="1741"/>
                </a:lnTo>
                <a:lnTo>
                  <a:pt x="845" y="1764"/>
                </a:lnTo>
                <a:lnTo>
                  <a:pt x="825" y="1784"/>
                </a:lnTo>
                <a:lnTo>
                  <a:pt x="800" y="1801"/>
                </a:lnTo>
                <a:lnTo>
                  <a:pt x="774" y="1813"/>
                </a:lnTo>
                <a:lnTo>
                  <a:pt x="746" y="1822"/>
                </a:lnTo>
                <a:lnTo>
                  <a:pt x="716" y="1824"/>
                </a:lnTo>
                <a:lnTo>
                  <a:pt x="686" y="1822"/>
                </a:lnTo>
                <a:lnTo>
                  <a:pt x="658" y="1813"/>
                </a:lnTo>
                <a:lnTo>
                  <a:pt x="631" y="1801"/>
                </a:lnTo>
                <a:lnTo>
                  <a:pt x="607" y="1784"/>
                </a:lnTo>
                <a:lnTo>
                  <a:pt x="587" y="1764"/>
                </a:lnTo>
                <a:lnTo>
                  <a:pt x="571" y="1741"/>
                </a:lnTo>
                <a:lnTo>
                  <a:pt x="559" y="1715"/>
                </a:lnTo>
                <a:lnTo>
                  <a:pt x="551" y="1686"/>
                </a:lnTo>
                <a:lnTo>
                  <a:pt x="548" y="1655"/>
                </a:lnTo>
                <a:lnTo>
                  <a:pt x="551" y="1625"/>
                </a:lnTo>
                <a:lnTo>
                  <a:pt x="559" y="1597"/>
                </a:lnTo>
                <a:lnTo>
                  <a:pt x="571" y="1571"/>
                </a:lnTo>
                <a:lnTo>
                  <a:pt x="587" y="1548"/>
                </a:lnTo>
                <a:lnTo>
                  <a:pt x="607" y="1528"/>
                </a:lnTo>
                <a:lnTo>
                  <a:pt x="631" y="1511"/>
                </a:lnTo>
                <a:lnTo>
                  <a:pt x="658" y="1498"/>
                </a:lnTo>
                <a:lnTo>
                  <a:pt x="686" y="1490"/>
                </a:lnTo>
                <a:lnTo>
                  <a:pt x="716" y="1487"/>
                </a:lnTo>
                <a:close/>
                <a:moveTo>
                  <a:pt x="1602" y="1304"/>
                </a:moveTo>
                <a:lnTo>
                  <a:pt x="1559" y="1307"/>
                </a:lnTo>
                <a:lnTo>
                  <a:pt x="1515" y="1315"/>
                </a:lnTo>
                <a:lnTo>
                  <a:pt x="1475" y="1328"/>
                </a:lnTo>
                <a:lnTo>
                  <a:pt x="1437" y="1346"/>
                </a:lnTo>
                <a:lnTo>
                  <a:pt x="1402" y="1368"/>
                </a:lnTo>
                <a:lnTo>
                  <a:pt x="1369" y="1394"/>
                </a:lnTo>
                <a:lnTo>
                  <a:pt x="1340" y="1423"/>
                </a:lnTo>
                <a:lnTo>
                  <a:pt x="1314" y="1455"/>
                </a:lnTo>
                <a:lnTo>
                  <a:pt x="1292" y="1491"/>
                </a:lnTo>
                <a:lnTo>
                  <a:pt x="1275" y="1530"/>
                </a:lnTo>
                <a:lnTo>
                  <a:pt x="1262" y="1570"/>
                </a:lnTo>
                <a:lnTo>
                  <a:pt x="1254" y="1612"/>
                </a:lnTo>
                <a:lnTo>
                  <a:pt x="1251" y="1655"/>
                </a:lnTo>
                <a:lnTo>
                  <a:pt x="1255" y="1703"/>
                </a:lnTo>
                <a:lnTo>
                  <a:pt x="1264" y="1749"/>
                </a:lnTo>
                <a:lnTo>
                  <a:pt x="1279" y="1792"/>
                </a:lnTo>
                <a:lnTo>
                  <a:pt x="1299" y="1833"/>
                </a:lnTo>
                <a:lnTo>
                  <a:pt x="1324" y="1870"/>
                </a:lnTo>
                <a:lnTo>
                  <a:pt x="1354" y="1904"/>
                </a:lnTo>
                <a:lnTo>
                  <a:pt x="1388" y="1933"/>
                </a:lnTo>
                <a:lnTo>
                  <a:pt x="1426" y="1958"/>
                </a:lnTo>
                <a:lnTo>
                  <a:pt x="1466" y="1980"/>
                </a:lnTo>
                <a:lnTo>
                  <a:pt x="1509" y="1995"/>
                </a:lnTo>
                <a:lnTo>
                  <a:pt x="1555" y="2004"/>
                </a:lnTo>
                <a:lnTo>
                  <a:pt x="1602" y="2007"/>
                </a:lnTo>
                <a:lnTo>
                  <a:pt x="1646" y="2004"/>
                </a:lnTo>
                <a:lnTo>
                  <a:pt x="1689" y="1996"/>
                </a:lnTo>
                <a:lnTo>
                  <a:pt x="1729" y="1984"/>
                </a:lnTo>
                <a:lnTo>
                  <a:pt x="1767" y="1965"/>
                </a:lnTo>
                <a:lnTo>
                  <a:pt x="1802" y="1944"/>
                </a:lnTo>
                <a:lnTo>
                  <a:pt x="1836" y="1918"/>
                </a:lnTo>
                <a:lnTo>
                  <a:pt x="1865" y="1889"/>
                </a:lnTo>
                <a:lnTo>
                  <a:pt x="1890" y="1857"/>
                </a:lnTo>
                <a:lnTo>
                  <a:pt x="1912" y="1821"/>
                </a:lnTo>
                <a:lnTo>
                  <a:pt x="1930" y="1782"/>
                </a:lnTo>
                <a:lnTo>
                  <a:pt x="1942" y="1742"/>
                </a:lnTo>
                <a:lnTo>
                  <a:pt x="1950" y="1700"/>
                </a:lnTo>
                <a:lnTo>
                  <a:pt x="1953" y="1655"/>
                </a:lnTo>
                <a:lnTo>
                  <a:pt x="1950" y="1612"/>
                </a:lnTo>
                <a:lnTo>
                  <a:pt x="1942" y="1569"/>
                </a:lnTo>
                <a:lnTo>
                  <a:pt x="1930" y="1529"/>
                </a:lnTo>
                <a:lnTo>
                  <a:pt x="1912" y="1490"/>
                </a:lnTo>
                <a:lnTo>
                  <a:pt x="1890" y="1455"/>
                </a:lnTo>
                <a:lnTo>
                  <a:pt x="1865" y="1423"/>
                </a:lnTo>
                <a:lnTo>
                  <a:pt x="1836" y="1393"/>
                </a:lnTo>
                <a:lnTo>
                  <a:pt x="1802" y="1368"/>
                </a:lnTo>
                <a:lnTo>
                  <a:pt x="1767" y="1346"/>
                </a:lnTo>
                <a:lnTo>
                  <a:pt x="1729" y="1328"/>
                </a:lnTo>
                <a:lnTo>
                  <a:pt x="1689" y="1315"/>
                </a:lnTo>
                <a:lnTo>
                  <a:pt x="1646" y="1307"/>
                </a:lnTo>
                <a:lnTo>
                  <a:pt x="1602" y="1304"/>
                </a:lnTo>
                <a:close/>
                <a:moveTo>
                  <a:pt x="1601" y="1049"/>
                </a:moveTo>
                <a:lnTo>
                  <a:pt x="1663" y="1052"/>
                </a:lnTo>
                <a:lnTo>
                  <a:pt x="1724" y="1061"/>
                </a:lnTo>
                <a:lnTo>
                  <a:pt x="1782" y="1076"/>
                </a:lnTo>
                <a:lnTo>
                  <a:pt x="1839" y="1096"/>
                </a:lnTo>
                <a:lnTo>
                  <a:pt x="1891" y="1122"/>
                </a:lnTo>
                <a:lnTo>
                  <a:pt x="1941" y="1152"/>
                </a:lnTo>
                <a:lnTo>
                  <a:pt x="1989" y="1188"/>
                </a:lnTo>
                <a:lnTo>
                  <a:pt x="2031" y="1227"/>
                </a:lnTo>
                <a:lnTo>
                  <a:pt x="2070" y="1269"/>
                </a:lnTo>
                <a:lnTo>
                  <a:pt x="2105" y="1316"/>
                </a:lnTo>
                <a:lnTo>
                  <a:pt x="2136" y="1367"/>
                </a:lnTo>
                <a:lnTo>
                  <a:pt x="2162" y="1419"/>
                </a:lnTo>
                <a:lnTo>
                  <a:pt x="2182" y="1475"/>
                </a:lnTo>
                <a:lnTo>
                  <a:pt x="2197" y="1534"/>
                </a:lnTo>
                <a:lnTo>
                  <a:pt x="2206" y="1594"/>
                </a:lnTo>
                <a:lnTo>
                  <a:pt x="2209" y="1655"/>
                </a:lnTo>
                <a:lnTo>
                  <a:pt x="2206" y="1718"/>
                </a:lnTo>
                <a:lnTo>
                  <a:pt x="2197" y="1778"/>
                </a:lnTo>
                <a:lnTo>
                  <a:pt x="2182" y="1837"/>
                </a:lnTo>
                <a:lnTo>
                  <a:pt x="2162" y="1892"/>
                </a:lnTo>
                <a:lnTo>
                  <a:pt x="2136" y="1945"/>
                </a:lnTo>
                <a:lnTo>
                  <a:pt x="2105" y="1996"/>
                </a:lnTo>
                <a:lnTo>
                  <a:pt x="2070" y="2042"/>
                </a:lnTo>
                <a:lnTo>
                  <a:pt x="2031" y="2085"/>
                </a:lnTo>
                <a:lnTo>
                  <a:pt x="1989" y="2124"/>
                </a:lnTo>
                <a:lnTo>
                  <a:pt x="1941" y="2160"/>
                </a:lnTo>
                <a:lnTo>
                  <a:pt x="1891" y="2190"/>
                </a:lnTo>
                <a:lnTo>
                  <a:pt x="1839" y="2215"/>
                </a:lnTo>
                <a:lnTo>
                  <a:pt x="1782" y="2236"/>
                </a:lnTo>
                <a:lnTo>
                  <a:pt x="1724" y="2250"/>
                </a:lnTo>
                <a:lnTo>
                  <a:pt x="1663" y="2260"/>
                </a:lnTo>
                <a:lnTo>
                  <a:pt x="1601" y="2263"/>
                </a:lnTo>
                <a:lnTo>
                  <a:pt x="1540" y="2260"/>
                </a:lnTo>
                <a:lnTo>
                  <a:pt x="1479" y="2250"/>
                </a:lnTo>
                <a:lnTo>
                  <a:pt x="1421" y="2236"/>
                </a:lnTo>
                <a:lnTo>
                  <a:pt x="1365" y="2215"/>
                </a:lnTo>
                <a:lnTo>
                  <a:pt x="1312" y="2190"/>
                </a:lnTo>
                <a:lnTo>
                  <a:pt x="1262" y="2160"/>
                </a:lnTo>
                <a:lnTo>
                  <a:pt x="1215" y="2124"/>
                </a:lnTo>
                <a:lnTo>
                  <a:pt x="1172" y="2085"/>
                </a:lnTo>
                <a:lnTo>
                  <a:pt x="1133" y="2042"/>
                </a:lnTo>
                <a:lnTo>
                  <a:pt x="1098" y="1996"/>
                </a:lnTo>
                <a:lnTo>
                  <a:pt x="1067" y="1945"/>
                </a:lnTo>
                <a:lnTo>
                  <a:pt x="1042" y="1892"/>
                </a:lnTo>
                <a:lnTo>
                  <a:pt x="1021" y="1837"/>
                </a:lnTo>
                <a:lnTo>
                  <a:pt x="1006" y="1778"/>
                </a:lnTo>
                <a:lnTo>
                  <a:pt x="997" y="1718"/>
                </a:lnTo>
                <a:lnTo>
                  <a:pt x="994" y="1655"/>
                </a:lnTo>
                <a:lnTo>
                  <a:pt x="997" y="1594"/>
                </a:lnTo>
                <a:lnTo>
                  <a:pt x="1006" y="1534"/>
                </a:lnTo>
                <a:lnTo>
                  <a:pt x="1021" y="1475"/>
                </a:lnTo>
                <a:lnTo>
                  <a:pt x="1042" y="1419"/>
                </a:lnTo>
                <a:lnTo>
                  <a:pt x="1067" y="1367"/>
                </a:lnTo>
                <a:lnTo>
                  <a:pt x="1098" y="1316"/>
                </a:lnTo>
                <a:lnTo>
                  <a:pt x="1133" y="1269"/>
                </a:lnTo>
                <a:lnTo>
                  <a:pt x="1172" y="1227"/>
                </a:lnTo>
                <a:lnTo>
                  <a:pt x="1215" y="1188"/>
                </a:lnTo>
                <a:lnTo>
                  <a:pt x="1262" y="1152"/>
                </a:lnTo>
                <a:lnTo>
                  <a:pt x="1312" y="1122"/>
                </a:lnTo>
                <a:lnTo>
                  <a:pt x="1365" y="1096"/>
                </a:lnTo>
                <a:lnTo>
                  <a:pt x="1421" y="1076"/>
                </a:lnTo>
                <a:lnTo>
                  <a:pt x="1479" y="1061"/>
                </a:lnTo>
                <a:lnTo>
                  <a:pt x="1540" y="1052"/>
                </a:lnTo>
                <a:lnTo>
                  <a:pt x="1601" y="1049"/>
                </a:lnTo>
                <a:close/>
                <a:moveTo>
                  <a:pt x="562" y="902"/>
                </a:moveTo>
                <a:lnTo>
                  <a:pt x="565" y="928"/>
                </a:lnTo>
                <a:lnTo>
                  <a:pt x="566" y="954"/>
                </a:lnTo>
                <a:lnTo>
                  <a:pt x="563" y="995"/>
                </a:lnTo>
                <a:lnTo>
                  <a:pt x="554" y="1035"/>
                </a:lnTo>
                <a:lnTo>
                  <a:pt x="540" y="1072"/>
                </a:lnTo>
                <a:lnTo>
                  <a:pt x="521" y="1106"/>
                </a:lnTo>
                <a:lnTo>
                  <a:pt x="497" y="1138"/>
                </a:lnTo>
                <a:lnTo>
                  <a:pt x="469" y="1165"/>
                </a:lnTo>
                <a:lnTo>
                  <a:pt x="438" y="1190"/>
                </a:lnTo>
                <a:lnTo>
                  <a:pt x="404" y="1209"/>
                </a:lnTo>
                <a:lnTo>
                  <a:pt x="367" y="1223"/>
                </a:lnTo>
                <a:lnTo>
                  <a:pt x="327" y="1231"/>
                </a:lnTo>
                <a:lnTo>
                  <a:pt x="285" y="1234"/>
                </a:lnTo>
                <a:lnTo>
                  <a:pt x="261" y="1233"/>
                </a:lnTo>
                <a:lnTo>
                  <a:pt x="236" y="1230"/>
                </a:lnTo>
                <a:lnTo>
                  <a:pt x="236" y="2081"/>
                </a:lnTo>
                <a:lnTo>
                  <a:pt x="261" y="2078"/>
                </a:lnTo>
                <a:lnTo>
                  <a:pt x="285" y="2077"/>
                </a:lnTo>
                <a:lnTo>
                  <a:pt x="327" y="2080"/>
                </a:lnTo>
                <a:lnTo>
                  <a:pt x="367" y="2088"/>
                </a:lnTo>
                <a:lnTo>
                  <a:pt x="404" y="2102"/>
                </a:lnTo>
                <a:lnTo>
                  <a:pt x="438" y="2121"/>
                </a:lnTo>
                <a:lnTo>
                  <a:pt x="469" y="2146"/>
                </a:lnTo>
                <a:lnTo>
                  <a:pt x="497" y="2173"/>
                </a:lnTo>
                <a:lnTo>
                  <a:pt x="521" y="2204"/>
                </a:lnTo>
                <a:lnTo>
                  <a:pt x="540" y="2239"/>
                </a:lnTo>
                <a:lnTo>
                  <a:pt x="554" y="2276"/>
                </a:lnTo>
                <a:lnTo>
                  <a:pt x="563" y="2316"/>
                </a:lnTo>
                <a:lnTo>
                  <a:pt x="566" y="2357"/>
                </a:lnTo>
                <a:lnTo>
                  <a:pt x="565" y="2383"/>
                </a:lnTo>
                <a:lnTo>
                  <a:pt x="562" y="2409"/>
                </a:lnTo>
                <a:lnTo>
                  <a:pt x="2615" y="2409"/>
                </a:lnTo>
                <a:lnTo>
                  <a:pt x="2613" y="2374"/>
                </a:lnTo>
                <a:lnTo>
                  <a:pt x="2616" y="2333"/>
                </a:lnTo>
                <a:lnTo>
                  <a:pt x="2625" y="2294"/>
                </a:lnTo>
                <a:lnTo>
                  <a:pt x="2639" y="2256"/>
                </a:lnTo>
                <a:lnTo>
                  <a:pt x="2658" y="2221"/>
                </a:lnTo>
                <a:lnTo>
                  <a:pt x="2681" y="2190"/>
                </a:lnTo>
                <a:lnTo>
                  <a:pt x="2710" y="2163"/>
                </a:lnTo>
                <a:lnTo>
                  <a:pt x="2741" y="2139"/>
                </a:lnTo>
                <a:lnTo>
                  <a:pt x="2775" y="2119"/>
                </a:lnTo>
                <a:lnTo>
                  <a:pt x="2812" y="2105"/>
                </a:lnTo>
                <a:lnTo>
                  <a:pt x="2852" y="2096"/>
                </a:lnTo>
                <a:lnTo>
                  <a:pt x="2894" y="2093"/>
                </a:lnTo>
                <a:lnTo>
                  <a:pt x="2929" y="2096"/>
                </a:lnTo>
                <a:lnTo>
                  <a:pt x="2962" y="2102"/>
                </a:lnTo>
                <a:lnTo>
                  <a:pt x="2962" y="1242"/>
                </a:lnTo>
                <a:lnTo>
                  <a:pt x="2928" y="1249"/>
                </a:lnTo>
                <a:lnTo>
                  <a:pt x="2894" y="1251"/>
                </a:lnTo>
                <a:lnTo>
                  <a:pt x="2852" y="1248"/>
                </a:lnTo>
                <a:lnTo>
                  <a:pt x="2812" y="1239"/>
                </a:lnTo>
                <a:lnTo>
                  <a:pt x="2775" y="1225"/>
                </a:lnTo>
                <a:lnTo>
                  <a:pt x="2741" y="1206"/>
                </a:lnTo>
                <a:lnTo>
                  <a:pt x="2710" y="1182"/>
                </a:lnTo>
                <a:lnTo>
                  <a:pt x="2681" y="1154"/>
                </a:lnTo>
                <a:lnTo>
                  <a:pt x="2658" y="1123"/>
                </a:lnTo>
                <a:lnTo>
                  <a:pt x="2639" y="1089"/>
                </a:lnTo>
                <a:lnTo>
                  <a:pt x="2625" y="1052"/>
                </a:lnTo>
                <a:lnTo>
                  <a:pt x="2616" y="1012"/>
                </a:lnTo>
                <a:lnTo>
                  <a:pt x="2613" y="970"/>
                </a:lnTo>
                <a:lnTo>
                  <a:pt x="2615" y="936"/>
                </a:lnTo>
                <a:lnTo>
                  <a:pt x="2622" y="902"/>
                </a:lnTo>
                <a:lnTo>
                  <a:pt x="562" y="902"/>
                </a:lnTo>
                <a:close/>
                <a:moveTo>
                  <a:pt x="277" y="665"/>
                </a:moveTo>
                <a:lnTo>
                  <a:pt x="2922" y="665"/>
                </a:lnTo>
                <a:lnTo>
                  <a:pt x="2963" y="668"/>
                </a:lnTo>
                <a:lnTo>
                  <a:pt x="3002" y="677"/>
                </a:lnTo>
                <a:lnTo>
                  <a:pt x="3039" y="691"/>
                </a:lnTo>
                <a:lnTo>
                  <a:pt x="3073" y="710"/>
                </a:lnTo>
                <a:lnTo>
                  <a:pt x="3104" y="734"/>
                </a:lnTo>
                <a:lnTo>
                  <a:pt x="3132" y="761"/>
                </a:lnTo>
                <a:lnTo>
                  <a:pt x="3155" y="792"/>
                </a:lnTo>
                <a:lnTo>
                  <a:pt x="3174" y="826"/>
                </a:lnTo>
                <a:lnTo>
                  <a:pt x="3188" y="862"/>
                </a:lnTo>
                <a:lnTo>
                  <a:pt x="3196" y="902"/>
                </a:lnTo>
                <a:lnTo>
                  <a:pt x="3199" y="943"/>
                </a:lnTo>
                <a:lnTo>
                  <a:pt x="3199" y="2369"/>
                </a:lnTo>
                <a:lnTo>
                  <a:pt x="3196" y="2409"/>
                </a:lnTo>
                <a:lnTo>
                  <a:pt x="3188" y="2448"/>
                </a:lnTo>
                <a:lnTo>
                  <a:pt x="3174" y="2486"/>
                </a:lnTo>
                <a:lnTo>
                  <a:pt x="3155" y="2520"/>
                </a:lnTo>
                <a:lnTo>
                  <a:pt x="3132" y="2550"/>
                </a:lnTo>
                <a:lnTo>
                  <a:pt x="3104" y="2577"/>
                </a:lnTo>
                <a:lnTo>
                  <a:pt x="3073" y="2601"/>
                </a:lnTo>
                <a:lnTo>
                  <a:pt x="3039" y="2621"/>
                </a:lnTo>
                <a:lnTo>
                  <a:pt x="3002" y="2635"/>
                </a:lnTo>
                <a:lnTo>
                  <a:pt x="2963" y="2643"/>
                </a:lnTo>
                <a:lnTo>
                  <a:pt x="2922" y="2646"/>
                </a:lnTo>
                <a:lnTo>
                  <a:pt x="277" y="2646"/>
                </a:lnTo>
                <a:lnTo>
                  <a:pt x="237" y="2643"/>
                </a:lnTo>
                <a:lnTo>
                  <a:pt x="197" y="2635"/>
                </a:lnTo>
                <a:lnTo>
                  <a:pt x="161" y="2621"/>
                </a:lnTo>
                <a:lnTo>
                  <a:pt x="127" y="2601"/>
                </a:lnTo>
                <a:lnTo>
                  <a:pt x="96" y="2578"/>
                </a:lnTo>
                <a:lnTo>
                  <a:pt x="68" y="2551"/>
                </a:lnTo>
                <a:lnTo>
                  <a:pt x="44" y="2520"/>
                </a:lnTo>
                <a:lnTo>
                  <a:pt x="26" y="2486"/>
                </a:lnTo>
                <a:lnTo>
                  <a:pt x="12" y="2448"/>
                </a:lnTo>
                <a:lnTo>
                  <a:pt x="3" y="2410"/>
                </a:lnTo>
                <a:lnTo>
                  <a:pt x="0" y="2369"/>
                </a:lnTo>
                <a:lnTo>
                  <a:pt x="0" y="943"/>
                </a:lnTo>
                <a:lnTo>
                  <a:pt x="3" y="902"/>
                </a:lnTo>
                <a:lnTo>
                  <a:pt x="12" y="862"/>
                </a:lnTo>
                <a:lnTo>
                  <a:pt x="26" y="826"/>
                </a:lnTo>
                <a:lnTo>
                  <a:pt x="44" y="792"/>
                </a:lnTo>
                <a:lnTo>
                  <a:pt x="67" y="761"/>
                </a:lnTo>
                <a:lnTo>
                  <a:pt x="96" y="734"/>
                </a:lnTo>
                <a:lnTo>
                  <a:pt x="126" y="710"/>
                </a:lnTo>
                <a:lnTo>
                  <a:pt x="160" y="691"/>
                </a:lnTo>
                <a:lnTo>
                  <a:pt x="197" y="677"/>
                </a:lnTo>
                <a:lnTo>
                  <a:pt x="237" y="668"/>
                </a:lnTo>
                <a:lnTo>
                  <a:pt x="277" y="665"/>
                </a:lnTo>
                <a:close/>
                <a:moveTo>
                  <a:pt x="1600" y="0"/>
                </a:moveTo>
                <a:lnTo>
                  <a:pt x="1704" y="3"/>
                </a:lnTo>
                <a:lnTo>
                  <a:pt x="1805" y="13"/>
                </a:lnTo>
                <a:lnTo>
                  <a:pt x="1905" y="28"/>
                </a:lnTo>
                <a:lnTo>
                  <a:pt x="2004" y="49"/>
                </a:lnTo>
                <a:lnTo>
                  <a:pt x="2099" y="76"/>
                </a:lnTo>
                <a:lnTo>
                  <a:pt x="2193" y="110"/>
                </a:lnTo>
                <a:lnTo>
                  <a:pt x="2284" y="147"/>
                </a:lnTo>
                <a:lnTo>
                  <a:pt x="2371" y="190"/>
                </a:lnTo>
                <a:lnTo>
                  <a:pt x="2456" y="239"/>
                </a:lnTo>
                <a:lnTo>
                  <a:pt x="2538" y="291"/>
                </a:lnTo>
                <a:lnTo>
                  <a:pt x="2616" y="348"/>
                </a:lnTo>
                <a:lnTo>
                  <a:pt x="2690" y="410"/>
                </a:lnTo>
                <a:lnTo>
                  <a:pt x="2762" y="476"/>
                </a:lnTo>
                <a:lnTo>
                  <a:pt x="437" y="476"/>
                </a:lnTo>
                <a:lnTo>
                  <a:pt x="508" y="410"/>
                </a:lnTo>
                <a:lnTo>
                  <a:pt x="583" y="348"/>
                </a:lnTo>
                <a:lnTo>
                  <a:pt x="662" y="291"/>
                </a:lnTo>
                <a:lnTo>
                  <a:pt x="743" y="239"/>
                </a:lnTo>
                <a:lnTo>
                  <a:pt x="828" y="190"/>
                </a:lnTo>
                <a:lnTo>
                  <a:pt x="915" y="147"/>
                </a:lnTo>
                <a:lnTo>
                  <a:pt x="1007" y="110"/>
                </a:lnTo>
                <a:lnTo>
                  <a:pt x="1100" y="76"/>
                </a:lnTo>
                <a:lnTo>
                  <a:pt x="1195" y="49"/>
                </a:lnTo>
                <a:lnTo>
                  <a:pt x="1294" y="28"/>
                </a:lnTo>
                <a:lnTo>
                  <a:pt x="1394" y="13"/>
                </a:lnTo>
                <a:lnTo>
                  <a:pt x="1496" y="3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1" name="Freeform 291"/>
          <p:cNvSpPr>
            <a:spLocks noEditPoints="1"/>
          </p:cNvSpPr>
          <p:nvPr/>
        </p:nvSpPr>
        <p:spPr bwMode="auto">
          <a:xfrm>
            <a:off x="10954815" y="2673350"/>
            <a:ext cx="563563" cy="584200"/>
          </a:xfrm>
          <a:custGeom>
            <a:avLst/>
            <a:gdLst>
              <a:gd name="T0" fmla="*/ 2370 w 3199"/>
              <a:gd name="T1" fmla="*/ 3122 h 3312"/>
              <a:gd name="T2" fmla="*/ 1703 w 3199"/>
              <a:gd name="T3" fmla="*/ 3308 h 3312"/>
              <a:gd name="T4" fmla="*/ 1006 w 3199"/>
              <a:gd name="T5" fmla="*/ 3202 h 3312"/>
              <a:gd name="T6" fmla="*/ 437 w 3199"/>
              <a:gd name="T7" fmla="*/ 2836 h 3312"/>
              <a:gd name="T8" fmla="*/ 2628 w 3199"/>
              <a:gd name="T9" fmla="*/ 1571 h 3312"/>
              <a:gd name="T10" fmla="*/ 2612 w 3199"/>
              <a:gd name="T11" fmla="*/ 1764 h 3312"/>
              <a:gd name="T12" fmla="*/ 2425 w 3199"/>
              <a:gd name="T13" fmla="*/ 1813 h 3312"/>
              <a:gd name="T14" fmla="*/ 2315 w 3199"/>
              <a:gd name="T15" fmla="*/ 1655 h 3312"/>
              <a:gd name="T16" fmla="*/ 2425 w 3199"/>
              <a:gd name="T17" fmla="*/ 1498 h 3312"/>
              <a:gd name="T18" fmla="*/ 825 w 3199"/>
              <a:gd name="T19" fmla="*/ 1528 h 3312"/>
              <a:gd name="T20" fmla="*/ 874 w 3199"/>
              <a:gd name="T21" fmla="*/ 1715 h 3312"/>
              <a:gd name="T22" fmla="*/ 716 w 3199"/>
              <a:gd name="T23" fmla="*/ 1824 h 3312"/>
              <a:gd name="T24" fmla="*/ 559 w 3199"/>
              <a:gd name="T25" fmla="*/ 1715 h 3312"/>
              <a:gd name="T26" fmla="*/ 607 w 3199"/>
              <a:gd name="T27" fmla="*/ 1528 h 3312"/>
              <a:gd name="T28" fmla="*/ 1669 w 3199"/>
              <a:gd name="T29" fmla="*/ 1423 h 3312"/>
              <a:gd name="T30" fmla="*/ 1833 w 3199"/>
              <a:gd name="T31" fmla="*/ 1586 h 3312"/>
              <a:gd name="T32" fmla="*/ 1783 w 3199"/>
              <a:gd name="T33" fmla="*/ 1815 h 3312"/>
              <a:gd name="T34" fmla="*/ 1564 w 3199"/>
              <a:gd name="T35" fmla="*/ 1896 h 3312"/>
              <a:gd name="T36" fmla="*/ 1378 w 3199"/>
              <a:gd name="T37" fmla="*/ 1758 h 3312"/>
              <a:gd name="T38" fmla="*/ 1396 w 3199"/>
              <a:gd name="T39" fmla="*/ 1524 h 3312"/>
              <a:gd name="T40" fmla="*/ 1600 w 3199"/>
              <a:gd name="T41" fmla="*/ 1413 h 3312"/>
              <a:gd name="T42" fmla="*/ 1329 w 3199"/>
              <a:gd name="T43" fmla="*/ 1352 h 3312"/>
              <a:gd name="T44" fmla="*/ 1193 w 3199"/>
              <a:gd name="T45" fmla="*/ 1655 h 3312"/>
              <a:gd name="T46" fmla="*/ 1329 w 3199"/>
              <a:gd name="T47" fmla="*/ 1959 h 3312"/>
              <a:gd name="T48" fmla="*/ 1650 w 3199"/>
              <a:gd name="T49" fmla="*/ 2059 h 3312"/>
              <a:gd name="T50" fmla="*/ 1933 w 3199"/>
              <a:gd name="T51" fmla="*/ 1888 h 3312"/>
              <a:gd name="T52" fmla="*/ 1994 w 3199"/>
              <a:gd name="T53" fmla="*/ 1556 h 3312"/>
              <a:gd name="T54" fmla="*/ 1790 w 3199"/>
              <a:gd name="T55" fmla="*/ 1297 h 3312"/>
              <a:gd name="T56" fmla="*/ 1722 w 3199"/>
              <a:gd name="T57" fmla="*/ 1062 h 3312"/>
              <a:gd name="T58" fmla="*/ 2068 w 3199"/>
              <a:gd name="T59" fmla="*/ 1270 h 3312"/>
              <a:gd name="T60" fmla="*/ 2206 w 3199"/>
              <a:gd name="T61" fmla="*/ 1655 h 3312"/>
              <a:gd name="T62" fmla="*/ 2068 w 3199"/>
              <a:gd name="T63" fmla="*/ 2042 h 3312"/>
              <a:gd name="T64" fmla="*/ 1722 w 3199"/>
              <a:gd name="T65" fmla="*/ 2250 h 3312"/>
              <a:gd name="T66" fmla="*/ 1310 w 3199"/>
              <a:gd name="T67" fmla="*/ 2189 h 3312"/>
              <a:gd name="T68" fmla="*/ 1040 w 3199"/>
              <a:gd name="T69" fmla="*/ 1892 h 3312"/>
              <a:gd name="T70" fmla="*/ 1020 w 3199"/>
              <a:gd name="T71" fmla="*/ 1475 h 3312"/>
              <a:gd name="T72" fmla="*/ 1261 w 3199"/>
              <a:gd name="T73" fmla="*/ 1152 h 3312"/>
              <a:gd name="T74" fmla="*/ 562 w 3199"/>
              <a:gd name="T75" fmla="*/ 902 h 3312"/>
              <a:gd name="T76" fmla="*/ 497 w 3199"/>
              <a:gd name="T77" fmla="*/ 1138 h 3312"/>
              <a:gd name="T78" fmla="*/ 261 w 3199"/>
              <a:gd name="T79" fmla="*/ 1233 h 3312"/>
              <a:gd name="T80" fmla="*/ 404 w 3199"/>
              <a:gd name="T81" fmla="*/ 2102 h 3312"/>
              <a:gd name="T82" fmla="*/ 563 w 3199"/>
              <a:gd name="T83" fmla="*/ 2316 h 3312"/>
              <a:gd name="T84" fmla="*/ 2625 w 3199"/>
              <a:gd name="T85" fmla="*/ 2294 h 3312"/>
              <a:gd name="T86" fmla="*/ 2812 w 3199"/>
              <a:gd name="T87" fmla="*/ 2105 h 3312"/>
              <a:gd name="T88" fmla="*/ 2894 w 3199"/>
              <a:gd name="T89" fmla="*/ 1251 h 3312"/>
              <a:gd name="T90" fmla="*/ 2658 w 3199"/>
              <a:gd name="T91" fmla="*/ 1123 h 3312"/>
              <a:gd name="T92" fmla="*/ 562 w 3199"/>
              <a:gd name="T93" fmla="*/ 902 h 3312"/>
              <a:gd name="T94" fmla="*/ 3104 w 3199"/>
              <a:gd name="T95" fmla="*/ 734 h 3312"/>
              <a:gd name="T96" fmla="*/ 3199 w 3199"/>
              <a:gd name="T97" fmla="*/ 2369 h 3312"/>
              <a:gd name="T98" fmla="*/ 3073 w 3199"/>
              <a:gd name="T99" fmla="*/ 2601 h 3312"/>
              <a:gd name="T100" fmla="*/ 197 w 3199"/>
              <a:gd name="T101" fmla="*/ 2635 h 3312"/>
              <a:gd name="T102" fmla="*/ 12 w 3199"/>
              <a:gd name="T103" fmla="*/ 2448 h 3312"/>
              <a:gd name="T104" fmla="*/ 44 w 3199"/>
              <a:gd name="T105" fmla="*/ 792 h 3312"/>
              <a:gd name="T106" fmla="*/ 277 w 3199"/>
              <a:gd name="T107" fmla="*/ 665 h 3312"/>
              <a:gd name="T108" fmla="*/ 2193 w 3199"/>
              <a:gd name="T109" fmla="*/ 110 h 3312"/>
              <a:gd name="T110" fmla="*/ 2762 w 3199"/>
              <a:gd name="T111" fmla="*/ 476 h 3312"/>
              <a:gd name="T112" fmla="*/ 915 w 3199"/>
              <a:gd name="T113" fmla="*/ 147 h 3312"/>
              <a:gd name="T114" fmla="*/ 1600 w 3199"/>
              <a:gd name="T115" fmla="*/ 0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99" h="3312">
                <a:moveTo>
                  <a:pt x="437" y="2836"/>
                </a:moveTo>
                <a:lnTo>
                  <a:pt x="2761" y="2836"/>
                </a:lnTo>
                <a:lnTo>
                  <a:pt x="2690" y="2901"/>
                </a:lnTo>
                <a:lnTo>
                  <a:pt x="2616" y="2964"/>
                </a:lnTo>
                <a:lnTo>
                  <a:pt x="2537" y="3020"/>
                </a:lnTo>
                <a:lnTo>
                  <a:pt x="2456" y="3073"/>
                </a:lnTo>
                <a:lnTo>
                  <a:pt x="2370" y="3122"/>
                </a:lnTo>
                <a:lnTo>
                  <a:pt x="2283" y="3164"/>
                </a:lnTo>
                <a:lnTo>
                  <a:pt x="2192" y="3202"/>
                </a:lnTo>
                <a:lnTo>
                  <a:pt x="2098" y="3234"/>
                </a:lnTo>
                <a:lnTo>
                  <a:pt x="2003" y="3262"/>
                </a:lnTo>
                <a:lnTo>
                  <a:pt x="1905" y="3284"/>
                </a:lnTo>
                <a:lnTo>
                  <a:pt x="1804" y="3299"/>
                </a:lnTo>
                <a:lnTo>
                  <a:pt x="1703" y="3308"/>
                </a:lnTo>
                <a:lnTo>
                  <a:pt x="1599" y="3312"/>
                </a:lnTo>
                <a:lnTo>
                  <a:pt x="1495" y="3308"/>
                </a:lnTo>
                <a:lnTo>
                  <a:pt x="1394" y="3299"/>
                </a:lnTo>
                <a:lnTo>
                  <a:pt x="1294" y="3284"/>
                </a:lnTo>
                <a:lnTo>
                  <a:pt x="1195" y="3262"/>
                </a:lnTo>
                <a:lnTo>
                  <a:pt x="1100" y="3234"/>
                </a:lnTo>
                <a:lnTo>
                  <a:pt x="1006" y="3202"/>
                </a:lnTo>
                <a:lnTo>
                  <a:pt x="915" y="3164"/>
                </a:lnTo>
                <a:lnTo>
                  <a:pt x="828" y="3122"/>
                </a:lnTo>
                <a:lnTo>
                  <a:pt x="743" y="3073"/>
                </a:lnTo>
                <a:lnTo>
                  <a:pt x="662" y="3020"/>
                </a:lnTo>
                <a:lnTo>
                  <a:pt x="583" y="2964"/>
                </a:lnTo>
                <a:lnTo>
                  <a:pt x="508" y="2901"/>
                </a:lnTo>
                <a:lnTo>
                  <a:pt x="437" y="2836"/>
                </a:lnTo>
                <a:close/>
                <a:moveTo>
                  <a:pt x="2483" y="1487"/>
                </a:moveTo>
                <a:lnTo>
                  <a:pt x="2513" y="1490"/>
                </a:lnTo>
                <a:lnTo>
                  <a:pt x="2541" y="1498"/>
                </a:lnTo>
                <a:lnTo>
                  <a:pt x="2568" y="1511"/>
                </a:lnTo>
                <a:lnTo>
                  <a:pt x="2592" y="1528"/>
                </a:lnTo>
                <a:lnTo>
                  <a:pt x="2612" y="1548"/>
                </a:lnTo>
                <a:lnTo>
                  <a:pt x="2628" y="1571"/>
                </a:lnTo>
                <a:lnTo>
                  <a:pt x="2641" y="1597"/>
                </a:lnTo>
                <a:lnTo>
                  <a:pt x="2649" y="1625"/>
                </a:lnTo>
                <a:lnTo>
                  <a:pt x="2651" y="1655"/>
                </a:lnTo>
                <a:lnTo>
                  <a:pt x="2649" y="1686"/>
                </a:lnTo>
                <a:lnTo>
                  <a:pt x="2641" y="1715"/>
                </a:lnTo>
                <a:lnTo>
                  <a:pt x="2628" y="1741"/>
                </a:lnTo>
                <a:lnTo>
                  <a:pt x="2612" y="1764"/>
                </a:lnTo>
                <a:lnTo>
                  <a:pt x="2592" y="1784"/>
                </a:lnTo>
                <a:lnTo>
                  <a:pt x="2568" y="1801"/>
                </a:lnTo>
                <a:lnTo>
                  <a:pt x="2541" y="1813"/>
                </a:lnTo>
                <a:lnTo>
                  <a:pt x="2513" y="1822"/>
                </a:lnTo>
                <a:lnTo>
                  <a:pt x="2483" y="1824"/>
                </a:lnTo>
                <a:lnTo>
                  <a:pt x="2453" y="1822"/>
                </a:lnTo>
                <a:lnTo>
                  <a:pt x="2425" y="1813"/>
                </a:lnTo>
                <a:lnTo>
                  <a:pt x="2398" y="1801"/>
                </a:lnTo>
                <a:lnTo>
                  <a:pt x="2375" y="1784"/>
                </a:lnTo>
                <a:lnTo>
                  <a:pt x="2354" y="1764"/>
                </a:lnTo>
                <a:lnTo>
                  <a:pt x="2338" y="1741"/>
                </a:lnTo>
                <a:lnTo>
                  <a:pt x="2326" y="1715"/>
                </a:lnTo>
                <a:lnTo>
                  <a:pt x="2318" y="1686"/>
                </a:lnTo>
                <a:lnTo>
                  <a:pt x="2315" y="1655"/>
                </a:lnTo>
                <a:lnTo>
                  <a:pt x="2318" y="1625"/>
                </a:lnTo>
                <a:lnTo>
                  <a:pt x="2326" y="1597"/>
                </a:lnTo>
                <a:lnTo>
                  <a:pt x="2338" y="1571"/>
                </a:lnTo>
                <a:lnTo>
                  <a:pt x="2354" y="1548"/>
                </a:lnTo>
                <a:lnTo>
                  <a:pt x="2375" y="1528"/>
                </a:lnTo>
                <a:lnTo>
                  <a:pt x="2398" y="1511"/>
                </a:lnTo>
                <a:lnTo>
                  <a:pt x="2425" y="1498"/>
                </a:lnTo>
                <a:lnTo>
                  <a:pt x="2453" y="1490"/>
                </a:lnTo>
                <a:lnTo>
                  <a:pt x="2483" y="1487"/>
                </a:lnTo>
                <a:close/>
                <a:moveTo>
                  <a:pt x="716" y="1487"/>
                </a:moveTo>
                <a:lnTo>
                  <a:pt x="746" y="1490"/>
                </a:lnTo>
                <a:lnTo>
                  <a:pt x="774" y="1498"/>
                </a:lnTo>
                <a:lnTo>
                  <a:pt x="800" y="1511"/>
                </a:lnTo>
                <a:lnTo>
                  <a:pt x="825" y="1528"/>
                </a:lnTo>
                <a:lnTo>
                  <a:pt x="845" y="1548"/>
                </a:lnTo>
                <a:lnTo>
                  <a:pt x="861" y="1571"/>
                </a:lnTo>
                <a:lnTo>
                  <a:pt x="874" y="1597"/>
                </a:lnTo>
                <a:lnTo>
                  <a:pt x="881" y="1625"/>
                </a:lnTo>
                <a:lnTo>
                  <a:pt x="884" y="1655"/>
                </a:lnTo>
                <a:lnTo>
                  <a:pt x="881" y="1686"/>
                </a:lnTo>
                <a:lnTo>
                  <a:pt x="874" y="1715"/>
                </a:lnTo>
                <a:lnTo>
                  <a:pt x="861" y="1741"/>
                </a:lnTo>
                <a:lnTo>
                  <a:pt x="845" y="1764"/>
                </a:lnTo>
                <a:lnTo>
                  <a:pt x="825" y="1784"/>
                </a:lnTo>
                <a:lnTo>
                  <a:pt x="800" y="1801"/>
                </a:lnTo>
                <a:lnTo>
                  <a:pt x="774" y="1813"/>
                </a:lnTo>
                <a:lnTo>
                  <a:pt x="746" y="1822"/>
                </a:lnTo>
                <a:lnTo>
                  <a:pt x="716" y="1824"/>
                </a:lnTo>
                <a:lnTo>
                  <a:pt x="686" y="1822"/>
                </a:lnTo>
                <a:lnTo>
                  <a:pt x="658" y="1813"/>
                </a:lnTo>
                <a:lnTo>
                  <a:pt x="631" y="1801"/>
                </a:lnTo>
                <a:lnTo>
                  <a:pt x="607" y="1784"/>
                </a:lnTo>
                <a:lnTo>
                  <a:pt x="587" y="1764"/>
                </a:lnTo>
                <a:lnTo>
                  <a:pt x="571" y="1741"/>
                </a:lnTo>
                <a:lnTo>
                  <a:pt x="559" y="1715"/>
                </a:lnTo>
                <a:lnTo>
                  <a:pt x="551" y="1686"/>
                </a:lnTo>
                <a:lnTo>
                  <a:pt x="548" y="1655"/>
                </a:lnTo>
                <a:lnTo>
                  <a:pt x="551" y="1625"/>
                </a:lnTo>
                <a:lnTo>
                  <a:pt x="559" y="1597"/>
                </a:lnTo>
                <a:lnTo>
                  <a:pt x="571" y="1571"/>
                </a:lnTo>
                <a:lnTo>
                  <a:pt x="587" y="1548"/>
                </a:lnTo>
                <a:lnTo>
                  <a:pt x="607" y="1528"/>
                </a:lnTo>
                <a:lnTo>
                  <a:pt x="631" y="1511"/>
                </a:lnTo>
                <a:lnTo>
                  <a:pt x="658" y="1498"/>
                </a:lnTo>
                <a:lnTo>
                  <a:pt x="686" y="1490"/>
                </a:lnTo>
                <a:lnTo>
                  <a:pt x="716" y="1487"/>
                </a:lnTo>
                <a:close/>
                <a:moveTo>
                  <a:pt x="1600" y="1413"/>
                </a:moveTo>
                <a:lnTo>
                  <a:pt x="1635" y="1415"/>
                </a:lnTo>
                <a:lnTo>
                  <a:pt x="1669" y="1423"/>
                </a:lnTo>
                <a:lnTo>
                  <a:pt x="1702" y="1435"/>
                </a:lnTo>
                <a:lnTo>
                  <a:pt x="1732" y="1452"/>
                </a:lnTo>
                <a:lnTo>
                  <a:pt x="1759" y="1472"/>
                </a:lnTo>
                <a:lnTo>
                  <a:pt x="1783" y="1496"/>
                </a:lnTo>
                <a:lnTo>
                  <a:pt x="1803" y="1524"/>
                </a:lnTo>
                <a:lnTo>
                  <a:pt x="1821" y="1553"/>
                </a:lnTo>
                <a:lnTo>
                  <a:pt x="1833" y="1586"/>
                </a:lnTo>
                <a:lnTo>
                  <a:pt x="1841" y="1620"/>
                </a:lnTo>
                <a:lnTo>
                  <a:pt x="1843" y="1655"/>
                </a:lnTo>
                <a:lnTo>
                  <a:pt x="1841" y="1692"/>
                </a:lnTo>
                <a:lnTo>
                  <a:pt x="1833" y="1726"/>
                </a:lnTo>
                <a:lnTo>
                  <a:pt x="1821" y="1758"/>
                </a:lnTo>
                <a:lnTo>
                  <a:pt x="1803" y="1788"/>
                </a:lnTo>
                <a:lnTo>
                  <a:pt x="1783" y="1815"/>
                </a:lnTo>
                <a:lnTo>
                  <a:pt x="1759" y="1840"/>
                </a:lnTo>
                <a:lnTo>
                  <a:pt x="1732" y="1860"/>
                </a:lnTo>
                <a:lnTo>
                  <a:pt x="1702" y="1877"/>
                </a:lnTo>
                <a:lnTo>
                  <a:pt x="1669" y="1889"/>
                </a:lnTo>
                <a:lnTo>
                  <a:pt x="1635" y="1896"/>
                </a:lnTo>
                <a:lnTo>
                  <a:pt x="1600" y="1899"/>
                </a:lnTo>
                <a:lnTo>
                  <a:pt x="1564" y="1896"/>
                </a:lnTo>
                <a:lnTo>
                  <a:pt x="1530" y="1889"/>
                </a:lnTo>
                <a:lnTo>
                  <a:pt x="1497" y="1877"/>
                </a:lnTo>
                <a:lnTo>
                  <a:pt x="1467" y="1860"/>
                </a:lnTo>
                <a:lnTo>
                  <a:pt x="1440" y="1840"/>
                </a:lnTo>
                <a:lnTo>
                  <a:pt x="1416" y="1815"/>
                </a:lnTo>
                <a:lnTo>
                  <a:pt x="1396" y="1788"/>
                </a:lnTo>
                <a:lnTo>
                  <a:pt x="1378" y="1758"/>
                </a:lnTo>
                <a:lnTo>
                  <a:pt x="1366" y="1726"/>
                </a:lnTo>
                <a:lnTo>
                  <a:pt x="1358" y="1692"/>
                </a:lnTo>
                <a:lnTo>
                  <a:pt x="1356" y="1655"/>
                </a:lnTo>
                <a:lnTo>
                  <a:pt x="1358" y="1620"/>
                </a:lnTo>
                <a:lnTo>
                  <a:pt x="1366" y="1586"/>
                </a:lnTo>
                <a:lnTo>
                  <a:pt x="1378" y="1553"/>
                </a:lnTo>
                <a:lnTo>
                  <a:pt x="1396" y="1524"/>
                </a:lnTo>
                <a:lnTo>
                  <a:pt x="1416" y="1496"/>
                </a:lnTo>
                <a:lnTo>
                  <a:pt x="1440" y="1472"/>
                </a:lnTo>
                <a:lnTo>
                  <a:pt x="1467" y="1452"/>
                </a:lnTo>
                <a:lnTo>
                  <a:pt x="1497" y="1435"/>
                </a:lnTo>
                <a:lnTo>
                  <a:pt x="1530" y="1423"/>
                </a:lnTo>
                <a:lnTo>
                  <a:pt x="1564" y="1415"/>
                </a:lnTo>
                <a:lnTo>
                  <a:pt x="1600" y="1413"/>
                </a:lnTo>
                <a:close/>
                <a:moveTo>
                  <a:pt x="1600" y="1249"/>
                </a:moveTo>
                <a:lnTo>
                  <a:pt x="1549" y="1252"/>
                </a:lnTo>
                <a:lnTo>
                  <a:pt x="1499" y="1262"/>
                </a:lnTo>
                <a:lnTo>
                  <a:pt x="1453" y="1276"/>
                </a:lnTo>
                <a:lnTo>
                  <a:pt x="1409" y="1297"/>
                </a:lnTo>
                <a:lnTo>
                  <a:pt x="1367" y="1322"/>
                </a:lnTo>
                <a:lnTo>
                  <a:pt x="1329" y="1352"/>
                </a:lnTo>
                <a:lnTo>
                  <a:pt x="1296" y="1386"/>
                </a:lnTo>
                <a:lnTo>
                  <a:pt x="1266" y="1424"/>
                </a:lnTo>
                <a:lnTo>
                  <a:pt x="1241" y="1464"/>
                </a:lnTo>
                <a:lnTo>
                  <a:pt x="1220" y="1509"/>
                </a:lnTo>
                <a:lnTo>
                  <a:pt x="1205" y="1556"/>
                </a:lnTo>
                <a:lnTo>
                  <a:pt x="1196" y="1605"/>
                </a:lnTo>
                <a:lnTo>
                  <a:pt x="1193" y="1655"/>
                </a:lnTo>
                <a:lnTo>
                  <a:pt x="1196" y="1707"/>
                </a:lnTo>
                <a:lnTo>
                  <a:pt x="1205" y="1756"/>
                </a:lnTo>
                <a:lnTo>
                  <a:pt x="1220" y="1802"/>
                </a:lnTo>
                <a:lnTo>
                  <a:pt x="1241" y="1847"/>
                </a:lnTo>
                <a:lnTo>
                  <a:pt x="1266" y="1888"/>
                </a:lnTo>
                <a:lnTo>
                  <a:pt x="1296" y="1926"/>
                </a:lnTo>
                <a:lnTo>
                  <a:pt x="1329" y="1959"/>
                </a:lnTo>
                <a:lnTo>
                  <a:pt x="1367" y="1990"/>
                </a:lnTo>
                <a:lnTo>
                  <a:pt x="1409" y="2015"/>
                </a:lnTo>
                <a:lnTo>
                  <a:pt x="1453" y="2035"/>
                </a:lnTo>
                <a:lnTo>
                  <a:pt x="1499" y="2050"/>
                </a:lnTo>
                <a:lnTo>
                  <a:pt x="1549" y="2059"/>
                </a:lnTo>
                <a:lnTo>
                  <a:pt x="1600" y="2062"/>
                </a:lnTo>
                <a:lnTo>
                  <a:pt x="1650" y="2059"/>
                </a:lnTo>
                <a:lnTo>
                  <a:pt x="1700" y="2050"/>
                </a:lnTo>
                <a:lnTo>
                  <a:pt x="1747" y="2035"/>
                </a:lnTo>
                <a:lnTo>
                  <a:pt x="1790" y="2015"/>
                </a:lnTo>
                <a:lnTo>
                  <a:pt x="1832" y="1990"/>
                </a:lnTo>
                <a:lnTo>
                  <a:pt x="1870" y="1959"/>
                </a:lnTo>
                <a:lnTo>
                  <a:pt x="1904" y="1926"/>
                </a:lnTo>
                <a:lnTo>
                  <a:pt x="1933" y="1888"/>
                </a:lnTo>
                <a:lnTo>
                  <a:pt x="1958" y="1847"/>
                </a:lnTo>
                <a:lnTo>
                  <a:pt x="1979" y="1802"/>
                </a:lnTo>
                <a:lnTo>
                  <a:pt x="1994" y="1756"/>
                </a:lnTo>
                <a:lnTo>
                  <a:pt x="2004" y="1707"/>
                </a:lnTo>
                <a:lnTo>
                  <a:pt x="2007" y="1655"/>
                </a:lnTo>
                <a:lnTo>
                  <a:pt x="2004" y="1605"/>
                </a:lnTo>
                <a:lnTo>
                  <a:pt x="1994" y="1556"/>
                </a:lnTo>
                <a:lnTo>
                  <a:pt x="1979" y="1509"/>
                </a:lnTo>
                <a:lnTo>
                  <a:pt x="1958" y="1464"/>
                </a:lnTo>
                <a:lnTo>
                  <a:pt x="1933" y="1424"/>
                </a:lnTo>
                <a:lnTo>
                  <a:pt x="1904" y="1386"/>
                </a:lnTo>
                <a:lnTo>
                  <a:pt x="1870" y="1352"/>
                </a:lnTo>
                <a:lnTo>
                  <a:pt x="1832" y="1322"/>
                </a:lnTo>
                <a:lnTo>
                  <a:pt x="1790" y="1297"/>
                </a:lnTo>
                <a:lnTo>
                  <a:pt x="1747" y="1276"/>
                </a:lnTo>
                <a:lnTo>
                  <a:pt x="1700" y="1262"/>
                </a:lnTo>
                <a:lnTo>
                  <a:pt x="1650" y="1252"/>
                </a:lnTo>
                <a:lnTo>
                  <a:pt x="1600" y="1249"/>
                </a:lnTo>
                <a:close/>
                <a:moveTo>
                  <a:pt x="1600" y="1050"/>
                </a:moveTo>
                <a:lnTo>
                  <a:pt x="1661" y="1053"/>
                </a:lnTo>
                <a:lnTo>
                  <a:pt x="1722" y="1062"/>
                </a:lnTo>
                <a:lnTo>
                  <a:pt x="1780" y="1077"/>
                </a:lnTo>
                <a:lnTo>
                  <a:pt x="1836" y="1097"/>
                </a:lnTo>
                <a:lnTo>
                  <a:pt x="1889" y="1122"/>
                </a:lnTo>
                <a:lnTo>
                  <a:pt x="1939" y="1152"/>
                </a:lnTo>
                <a:lnTo>
                  <a:pt x="1986" y="1188"/>
                </a:lnTo>
                <a:lnTo>
                  <a:pt x="2029" y="1227"/>
                </a:lnTo>
                <a:lnTo>
                  <a:pt x="2068" y="1270"/>
                </a:lnTo>
                <a:lnTo>
                  <a:pt x="2103" y="1316"/>
                </a:lnTo>
                <a:lnTo>
                  <a:pt x="2134" y="1367"/>
                </a:lnTo>
                <a:lnTo>
                  <a:pt x="2159" y="1419"/>
                </a:lnTo>
                <a:lnTo>
                  <a:pt x="2179" y="1475"/>
                </a:lnTo>
                <a:lnTo>
                  <a:pt x="2194" y="1534"/>
                </a:lnTo>
                <a:lnTo>
                  <a:pt x="2203" y="1594"/>
                </a:lnTo>
                <a:lnTo>
                  <a:pt x="2206" y="1655"/>
                </a:lnTo>
                <a:lnTo>
                  <a:pt x="2203" y="1718"/>
                </a:lnTo>
                <a:lnTo>
                  <a:pt x="2194" y="1778"/>
                </a:lnTo>
                <a:lnTo>
                  <a:pt x="2179" y="1837"/>
                </a:lnTo>
                <a:lnTo>
                  <a:pt x="2159" y="1892"/>
                </a:lnTo>
                <a:lnTo>
                  <a:pt x="2134" y="1945"/>
                </a:lnTo>
                <a:lnTo>
                  <a:pt x="2102" y="1996"/>
                </a:lnTo>
                <a:lnTo>
                  <a:pt x="2068" y="2042"/>
                </a:lnTo>
                <a:lnTo>
                  <a:pt x="2029" y="2085"/>
                </a:lnTo>
                <a:lnTo>
                  <a:pt x="1986" y="2124"/>
                </a:lnTo>
                <a:lnTo>
                  <a:pt x="1939" y="2159"/>
                </a:lnTo>
                <a:lnTo>
                  <a:pt x="1889" y="2189"/>
                </a:lnTo>
                <a:lnTo>
                  <a:pt x="1836" y="2215"/>
                </a:lnTo>
                <a:lnTo>
                  <a:pt x="1780" y="2235"/>
                </a:lnTo>
                <a:lnTo>
                  <a:pt x="1722" y="2250"/>
                </a:lnTo>
                <a:lnTo>
                  <a:pt x="1661" y="2259"/>
                </a:lnTo>
                <a:lnTo>
                  <a:pt x="1600" y="2262"/>
                </a:lnTo>
                <a:lnTo>
                  <a:pt x="1538" y="2259"/>
                </a:lnTo>
                <a:lnTo>
                  <a:pt x="1477" y="2250"/>
                </a:lnTo>
                <a:lnTo>
                  <a:pt x="1419" y="2235"/>
                </a:lnTo>
                <a:lnTo>
                  <a:pt x="1363" y="2215"/>
                </a:lnTo>
                <a:lnTo>
                  <a:pt x="1310" y="2189"/>
                </a:lnTo>
                <a:lnTo>
                  <a:pt x="1260" y="2159"/>
                </a:lnTo>
                <a:lnTo>
                  <a:pt x="1213" y="2123"/>
                </a:lnTo>
                <a:lnTo>
                  <a:pt x="1170" y="2084"/>
                </a:lnTo>
                <a:lnTo>
                  <a:pt x="1131" y="2042"/>
                </a:lnTo>
                <a:lnTo>
                  <a:pt x="1097" y="1995"/>
                </a:lnTo>
                <a:lnTo>
                  <a:pt x="1066" y="1945"/>
                </a:lnTo>
                <a:lnTo>
                  <a:pt x="1040" y="1892"/>
                </a:lnTo>
                <a:lnTo>
                  <a:pt x="1020" y="1836"/>
                </a:lnTo>
                <a:lnTo>
                  <a:pt x="1005" y="1778"/>
                </a:lnTo>
                <a:lnTo>
                  <a:pt x="996" y="1718"/>
                </a:lnTo>
                <a:lnTo>
                  <a:pt x="993" y="1655"/>
                </a:lnTo>
                <a:lnTo>
                  <a:pt x="996" y="1594"/>
                </a:lnTo>
                <a:lnTo>
                  <a:pt x="1005" y="1534"/>
                </a:lnTo>
                <a:lnTo>
                  <a:pt x="1020" y="1475"/>
                </a:lnTo>
                <a:lnTo>
                  <a:pt x="1040" y="1419"/>
                </a:lnTo>
                <a:lnTo>
                  <a:pt x="1066" y="1367"/>
                </a:lnTo>
                <a:lnTo>
                  <a:pt x="1097" y="1316"/>
                </a:lnTo>
                <a:lnTo>
                  <a:pt x="1132" y="1270"/>
                </a:lnTo>
                <a:lnTo>
                  <a:pt x="1171" y="1227"/>
                </a:lnTo>
                <a:lnTo>
                  <a:pt x="1213" y="1188"/>
                </a:lnTo>
                <a:lnTo>
                  <a:pt x="1261" y="1152"/>
                </a:lnTo>
                <a:lnTo>
                  <a:pt x="1310" y="1122"/>
                </a:lnTo>
                <a:lnTo>
                  <a:pt x="1363" y="1097"/>
                </a:lnTo>
                <a:lnTo>
                  <a:pt x="1419" y="1077"/>
                </a:lnTo>
                <a:lnTo>
                  <a:pt x="1477" y="1062"/>
                </a:lnTo>
                <a:lnTo>
                  <a:pt x="1538" y="1053"/>
                </a:lnTo>
                <a:lnTo>
                  <a:pt x="1600" y="1050"/>
                </a:lnTo>
                <a:close/>
                <a:moveTo>
                  <a:pt x="562" y="902"/>
                </a:moveTo>
                <a:lnTo>
                  <a:pt x="565" y="928"/>
                </a:lnTo>
                <a:lnTo>
                  <a:pt x="566" y="954"/>
                </a:lnTo>
                <a:lnTo>
                  <a:pt x="563" y="995"/>
                </a:lnTo>
                <a:lnTo>
                  <a:pt x="554" y="1035"/>
                </a:lnTo>
                <a:lnTo>
                  <a:pt x="540" y="1072"/>
                </a:lnTo>
                <a:lnTo>
                  <a:pt x="521" y="1106"/>
                </a:lnTo>
                <a:lnTo>
                  <a:pt x="497" y="1138"/>
                </a:lnTo>
                <a:lnTo>
                  <a:pt x="469" y="1165"/>
                </a:lnTo>
                <a:lnTo>
                  <a:pt x="438" y="1190"/>
                </a:lnTo>
                <a:lnTo>
                  <a:pt x="404" y="1209"/>
                </a:lnTo>
                <a:lnTo>
                  <a:pt x="367" y="1223"/>
                </a:lnTo>
                <a:lnTo>
                  <a:pt x="327" y="1231"/>
                </a:lnTo>
                <a:lnTo>
                  <a:pt x="285" y="1234"/>
                </a:lnTo>
                <a:lnTo>
                  <a:pt x="261" y="1233"/>
                </a:lnTo>
                <a:lnTo>
                  <a:pt x="236" y="1230"/>
                </a:lnTo>
                <a:lnTo>
                  <a:pt x="236" y="2081"/>
                </a:lnTo>
                <a:lnTo>
                  <a:pt x="261" y="2078"/>
                </a:lnTo>
                <a:lnTo>
                  <a:pt x="285" y="2077"/>
                </a:lnTo>
                <a:lnTo>
                  <a:pt x="327" y="2080"/>
                </a:lnTo>
                <a:lnTo>
                  <a:pt x="367" y="2088"/>
                </a:lnTo>
                <a:lnTo>
                  <a:pt x="404" y="2102"/>
                </a:lnTo>
                <a:lnTo>
                  <a:pt x="438" y="2121"/>
                </a:lnTo>
                <a:lnTo>
                  <a:pt x="469" y="2146"/>
                </a:lnTo>
                <a:lnTo>
                  <a:pt x="497" y="2173"/>
                </a:lnTo>
                <a:lnTo>
                  <a:pt x="521" y="2204"/>
                </a:lnTo>
                <a:lnTo>
                  <a:pt x="540" y="2239"/>
                </a:lnTo>
                <a:lnTo>
                  <a:pt x="554" y="2276"/>
                </a:lnTo>
                <a:lnTo>
                  <a:pt x="563" y="2316"/>
                </a:lnTo>
                <a:lnTo>
                  <a:pt x="566" y="2357"/>
                </a:lnTo>
                <a:lnTo>
                  <a:pt x="565" y="2383"/>
                </a:lnTo>
                <a:lnTo>
                  <a:pt x="562" y="2409"/>
                </a:lnTo>
                <a:lnTo>
                  <a:pt x="2615" y="2409"/>
                </a:lnTo>
                <a:lnTo>
                  <a:pt x="2613" y="2374"/>
                </a:lnTo>
                <a:lnTo>
                  <a:pt x="2616" y="2333"/>
                </a:lnTo>
                <a:lnTo>
                  <a:pt x="2625" y="2294"/>
                </a:lnTo>
                <a:lnTo>
                  <a:pt x="2639" y="2256"/>
                </a:lnTo>
                <a:lnTo>
                  <a:pt x="2658" y="2221"/>
                </a:lnTo>
                <a:lnTo>
                  <a:pt x="2681" y="2190"/>
                </a:lnTo>
                <a:lnTo>
                  <a:pt x="2710" y="2163"/>
                </a:lnTo>
                <a:lnTo>
                  <a:pt x="2741" y="2139"/>
                </a:lnTo>
                <a:lnTo>
                  <a:pt x="2775" y="2119"/>
                </a:lnTo>
                <a:lnTo>
                  <a:pt x="2812" y="2105"/>
                </a:lnTo>
                <a:lnTo>
                  <a:pt x="2852" y="2096"/>
                </a:lnTo>
                <a:lnTo>
                  <a:pt x="2894" y="2093"/>
                </a:lnTo>
                <a:lnTo>
                  <a:pt x="2929" y="2096"/>
                </a:lnTo>
                <a:lnTo>
                  <a:pt x="2962" y="2102"/>
                </a:lnTo>
                <a:lnTo>
                  <a:pt x="2962" y="1242"/>
                </a:lnTo>
                <a:lnTo>
                  <a:pt x="2928" y="1249"/>
                </a:lnTo>
                <a:lnTo>
                  <a:pt x="2894" y="1251"/>
                </a:lnTo>
                <a:lnTo>
                  <a:pt x="2852" y="1248"/>
                </a:lnTo>
                <a:lnTo>
                  <a:pt x="2812" y="1239"/>
                </a:lnTo>
                <a:lnTo>
                  <a:pt x="2775" y="1225"/>
                </a:lnTo>
                <a:lnTo>
                  <a:pt x="2741" y="1206"/>
                </a:lnTo>
                <a:lnTo>
                  <a:pt x="2710" y="1182"/>
                </a:lnTo>
                <a:lnTo>
                  <a:pt x="2681" y="1154"/>
                </a:lnTo>
                <a:lnTo>
                  <a:pt x="2658" y="1123"/>
                </a:lnTo>
                <a:lnTo>
                  <a:pt x="2639" y="1089"/>
                </a:lnTo>
                <a:lnTo>
                  <a:pt x="2625" y="1052"/>
                </a:lnTo>
                <a:lnTo>
                  <a:pt x="2616" y="1012"/>
                </a:lnTo>
                <a:lnTo>
                  <a:pt x="2613" y="970"/>
                </a:lnTo>
                <a:lnTo>
                  <a:pt x="2615" y="936"/>
                </a:lnTo>
                <a:lnTo>
                  <a:pt x="2622" y="902"/>
                </a:lnTo>
                <a:lnTo>
                  <a:pt x="562" y="902"/>
                </a:lnTo>
                <a:close/>
                <a:moveTo>
                  <a:pt x="277" y="665"/>
                </a:moveTo>
                <a:lnTo>
                  <a:pt x="2922" y="665"/>
                </a:lnTo>
                <a:lnTo>
                  <a:pt x="2963" y="668"/>
                </a:lnTo>
                <a:lnTo>
                  <a:pt x="3002" y="677"/>
                </a:lnTo>
                <a:lnTo>
                  <a:pt x="3039" y="691"/>
                </a:lnTo>
                <a:lnTo>
                  <a:pt x="3073" y="710"/>
                </a:lnTo>
                <a:lnTo>
                  <a:pt x="3104" y="734"/>
                </a:lnTo>
                <a:lnTo>
                  <a:pt x="3132" y="761"/>
                </a:lnTo>
                <a:lnTo>
                  <a:pt x="3155" y="792"/>
                </a:lnTo>
                <a:lnTo>
                  <a:pt x="3174" y="826"/>
                </a:lnTo>
                <a:lnTo>
                  <a:pt x="3188" y="862"/>
                </a:lnTo>
                <a:lnTo>
                  <a:pt x="3196" y="902"/>
                </a:lnTo>
                <a:lnTo>
                  <a:pt x="3199" y="943"/>
                </a:lnTo>
                <a:lnTo>
                  <a:pt x="3199" y="2369"/>
                </a:lnTo>
                <a:lnTo>
                  <a:pt x="3196" y="2409"/>
                </a:lnTo>
                <a:lnTo>
                  <a:pt x="3188" y="2448"/>
                </a:lnTo>
                <a:lnTo>
                  <a:pt x="3174" y="2486"/>
                </a:lnTo>
                <a:lnTo>
                  <a:pt x="3155" y="2520"/>
                </a:lnTo>
                <a:lnTo>
                  <a:pt x="3132" y="2550"/>
                </a:lnTo>
                <a:lnTo>
                  <a:pt x="3104" y="2577"/>
                </a:lnTo>
                <a:lnTo>
                  <a:pt x="3073" y="2601"/>
                </a:lnTo>
                <a:lnTo>
                  <a:pt x="3039" y="2621"/>
                </a:lnTo>
                <a:lnTo>
                  <a:pt x="3002" y="2635"/>
                </a:lnTo>
                <a:lnTo>
                  <a:pt x="2963" y="2643"/>
                </a:lnTo>
                <a:lnTo>
                  <a:pt x="2922" y="2646"/>
                </a:lnTo>
                <a:lnTo>
                  <a:pt x="277" y="2646"/>
                </a:lnTo>
                <a:lnTo>
                  <a:pt x="237" y="2643"/>
                </a:lnTo>
                <a:lnTo>
                  <a:pt x="197" y="2635"/>
                </a:lnTo>
                <a:lnTo>
                  <a:pt x="161" y="2621"/>
                </a:lnTo>
                <a:lnTo>
                  <a:pt x="127" y="2601"/>
                </a:lnTo>
                <a:lnTo>
                  <a:pt x="96" y="2578"/>
                </a:lnTo>
                <a:lnTo>
                  <a:pt x="68" y="2551"/>
                </a:lnTo>
                <a:lnTo>
                  <a:pt x="44" y="2520"/>
                </a:lnTo>
                <a:lnTo>
                  <a:pt x="26" y="2486"/>
                </a:lnTo>
                <a:lnTo>
                  <a:pt x="12" y="2448"/>
                </a:lnTo>
                <a:lnTo>
                  <a:pt x="3" y="2410"/>
                </a:lnTo>
                <a:lnTo>
                  <a:pt x="0" y="2369"/>
                </a:lnTo>
                <a:lnTo>
                  <a:pt x="0" y="943"/>
                </a:lnTo>
                <a:lnTo>
                  <a:pt x="3" y="902"/>
                </a:lnTo>
                <a:lnTo>
                  <a:pt x="12" y="862"/>
                </a:lnTo>
                <a:lnTo>
                  <a:pt x="26" y="826"/>
                </a:lnTo>
                <a:lnTo>
                  <a:pt x="44" y="792"/>
                </a:lnTo>
                <a:lnTo>
                  <a:pt x="67" y="761"/>
                </a:lnTo>
                <a:lnTo>
                  <a:pt x="96" y="734"/>
                </a:lnTo>
                <a:lnTo>
                  <a:pt x="126" y="710"/>
                </a:lnTo>
                <a:lnTo>
                  <a:pt x="160" y="691"/>
                </a:lnTo>
                <a:lnTo>
                  <a:pt x="197" y="677"/>
                </a:lnTo>
                <a:lnTo>
                  <a:pt x="237" y="668"/>
                </a:lnTo>
                <a:lnTo>
                  <a:pt x="277" y="665"/>
                </a:lnTo>
                <a:close/>
                <a:moveTo>
                  <a:pt x="1600" y="0"/>
                </a:moveTo>
                <a:lnTo>
                  <a:pt x="1704" y="3"/>
                </a:lnTo>
                <a:lnTo>
                  <a:pt x="1805" y="13"/>
                </a:lnTo>
                <a:lnTo>
                  <a:pt x="1905" y="28"/>
                </a:lnTo>
                <a:lnTo>
                  <a:pt x="2004" y="49"/>
                </a:lnTo>
                <a:lnTo>
                  <a:pt x="2099" y="76"/>
                </a:lnTo>
                <a:lnTo>
                  <a:pt x="2193" y="110"/>
                </a:lnTo>
                <a:lnTo>
                  <a:pt x="2284" y="147"/>
                </a:lnTo>
                <a:lnTo>
                  <a:pt x="2371" y="190"/>
                </a:lnTo>
                <a:lnTo>
                  <a:pt x="2456" y="239"/>
                </a:lnTo>
                <a:lnTo>
                  <a:pt x="2538" y="291"/>
                </a:lnTo>
                <a:lnTo>
                  <a:pt x="2616" y="348"/>
                </a:lnTo>
                <a:lnTo>
                  <a:pt x="2690" y="410"/>
                </a:lnTo>
                <a:lnTo>
                  <a:pt x="2762" y="476"/>
                </a:lnTo>
                <a:lnTo>
                  <a:pt x="437" y="476"/>
                </a:lnTo>
                <a:lnTo>
                  <a:pt x="508" y="410"/>
                </a:lnTo>
                <a:lnTo>
                  <a:pt x="583" y="348"/>
                </a:lnTo>
                <a:lnTo>
                  <a:pt x="662" y="291"/>
                </a:lnTo>
                <a:lnTo>
                  <a:pt x="743" y="239"/>
                </a:lnTo>
                <a:lnTo>
                  <a:pt x="828" y="190"/>
                </a:lnTo>
                <a:lnTo>
                  <a:pt x="915" y="147"/>
                </a:lnTo>
                <a:lnTo>
                  <a:pt x="1007" y="110"/>
                </a:lnTo>
                <a:lnTo>
                  <a:pt x="1100" y="76"/>
                </a:lnTo>
                <a:lnTo>
                  <a:pt x="1195" y="49"/>
                </a:lnTo>
                <a:lnTo>
                  <a:pt x="1294" y="28"/>
                </a:lnTo>
                <a:lnTo>
                  <a:pt x="1394" y="13"/>
                </a:lnTo>
                <a:lnTo>
                  <a:pt x="1496" y="3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296"/>
          <p:cNvSpPr>
            <a:spLocks noEditPoints="1"/>
          </p:cNvSpPr>
          <p:nvPr/>
        </p:nvSpPr>
        <p:spPr bwMode="auto">
          <a:xfrm>
            <a:off x="10942909" y="3573463"/>
            <a:ext cx="587375" cy="330200"/>
          </a:xfrm>
          <a:custGeom>
            <a:avLst/>
            <a:gdLst>
              <a:gd name="T0" fmla="*/ 3021 w 3332"/>
              <a:gd name="T1" fmla="*/ 1841 h 1875"/>
              <a:gd name="T2" fmla="*/ 2162 w 3332"/>
              <a:gd name="T3" fmla="*/ 1865 h 1875"/>
              <a:gd name="T4" fmla="*/ 2186 w 3332"/>
              <a:gd name="T5" fmla="*/ 1686 h 1875"/>
              <a:gd name="T6" fmla="*/ 3177 w 3332"/>
              <a:gd name="T7" fmla="*/ 1578 h 1875"/>
              <a:gd name="T8" fmla="*/ 2318 w 3332"/>
              <a:gd name="T9" fmla="*/ 1601 h 1875"/>
              <a:gd name="T10" fmla="*/ 2341 w 3332"/>
              <a:gd name="T11" fmla="*/ 1423 h 1875"/>
              <a:gd name="T12" fmla="*/ 3332 w 3332"/>
              <a:gd name="T13" fmla="*/ 1314 h 1875"/>
              <a:gd name="T14" fmla="*/ 2473 w 3332"/>
              <a:gd name="T15" fmla="*/ 1337 h 1875"/>
              <a:gd name="T16" fmla="*/ 2496 w 3332"/>
              <a:gd name="T17" fmla="*/ 1159 h 1875"/>
              <a:gd name="T18" fmla="*/ 1722 w 3332"/>
              <a:gd name="T19" fmla="*/ 1310 h 1875"/>
              <a:gd name="T20" fmla="*/ 1341 w 3332"/>
              <a:gd name="T21" fmla="*/ 1145 h 1875"/>
              <a:gd name="T22" fmla="*/ 1467 w 3332"/>
              <a:gd name="T23" fmla="*/ 1145 h 1875"/>
              <a:gd name="T24" fmla="*/ 1299 w 3332"/>
              <a:gd name="T25" fmla="*/ 1310 h 1875"/>
              <a:gd name="T26" fmla="*/ 1137 w 3332"/>
              <a:gd name="T27" fmla="*/ 1145 h 1875"/>
              <a:gd name="T28" fmla="*/ 1663 w 3332"/>
              <a:gd name="T29" fmla="*/ 1189 h 1875"/>
              <a:gd name="T30" fmla="*/ 1801 w 3332"/>
              <a:gd name="T31" fmla="*/ 980 h 1875"/>
              <a:gd name="T32" fmla="*/ 1936 w 3332"/>
              <a:gd name="T33" fmla="*/ 895 h 1875"/>
              <a:gd name="T34" fmla="*/ 1711 w 3332"/>
              <a:gd name="T35" fmla="*/ 1020 h 1875"/>
              <a:gd name="T36" fmla="*/ 1316 w 3332"/>
              <a:gd name="T37" fmla="*/ 816 h 1875"/>
              <a:gd name="T38" fmla="*/ 1467 w 3332"/>
              <a:gd name="T39" fmla="*/ 1059 h 1875"/>
              <a:gd name="T40" fmla="*/ 1086 w 3332"/>
              <a:gd name="T41" fmla="*/ 979 h 1875"/>
              <a:gd name="T42" fmla="*/ 1220 w 3332"/>
              <a:gd name="T43" fmla="*/ 894 h 1875"/>
              <a:gd name="T44" fmla="*/ 2425 w 3332"/>
              <a:gd name="T45" fmla="*/ 800 h 1875"/>
              <a:gd name="T46" fmla="*/ 2501 w 3332"/>
              <a:gd name="T47" fmla="*/ 966 h 1875"/>
              <a:gd name="T48" fmla="*/ 2374 w 3332"/>
              <a:gd name="T49" fmla="*/ 1094 h 1875"/>
              <a:gd name="T50" fmla="*/ 2208 w 3332"/>
              <a:gd name="T51" fmla="*/ 1018 h 1875"/>
              <a:gd name="T52" fmla="*/ 2223 w 3332"/>
              <a:gd name="T53" fmla="*/ 835 h 1875"/>
              <a:gd name="T54" fmla="*/ 705 w 3332"/>
              <a:gd name="T55" fmla="*/ 781 h 1875"/>
              <a:gd name="T56" fmla="*/ 833 w 3332"/>
              <a:gd name="T57" fmla="*/ 909 h 1875"/>
              <a:gd name="T58" fmla="*/ 757 w 3332"/>
              <a:gd name="T59" fmla="*/ 1075 h 1875"/>
              <a:gd name="T60" fmla="*/ 574 w 3332"/>
              <a:gd name="T61" fmla="*/ 1059 h 1875"/>
              <a:gd name="T62" fmla="*/ 527 w 3332"/>
              <a:gd name="T63" fmla="*/ 882 h 1875"/>
              <a:gd name="T64" fmla="*/ 676 w 3332"/>
              <a:gd name="T65" fmla="*/ 778 h 1875"/>
              <a:gd name="T66" fmla="*/ 1885 w 3332"/>
              <a:gd name="T67" fmla="*/ 729 h 1875"/>
              <a:gd name="T68" fmla="*/ 1342 w 3332"/>
              <a:gd name="T69" fmla="*/ 544 h 1875"/>
              <a:gd name="T70" fmla="*/ 1250 w 3332"/>
              <a:gd name="T71" fmla="*/ 729 h 1875"/>
              <a:gd name="T72" fmla="*/ 1554 w 3332"/>
              <a:gd name="T73" fmla="*/ 729 h 1875"/>
              <a:gd name="T74" fmla="*/ 1554 w 3332"/>
              <a:gd name="T75" fmla="*/ 527 h 1875"/>
              <a:gd name="T76" fmla="*/ 1340 w 3332"/>
              <a:gd name="T77" fmla="*/ 730 h 1875"/>
              <a:gd name="T78" fmla="*/ 1734 w 3332"/>
              <a:gd name="T79" fmla="*/ 408 h 1875"/>
              <a:gd name="T80" fmla="*/ 2016 w 3332"/>
              <a:gd name="T81" fmla="*/ 663 h 1875"/>
              <a:gd name="T82" fmla="*/ 2073 w 3332"/>
              <a:gd name="T83" fmla="*/ 1053 h 1875"/>
              <a:gd name="T84" fmla="*/ 1876 w 3332"/>
              <a:gd name="T85" fmla="*/ 1381 h 1875"/>
              <a:gd name="T86" fmla="*/ 1511 w 3332"/>
              <a:gd name="T87" fmla="*/ 1512 h 1875"/>
              <a:gd name="T88" fmla="*/ 1146 w 3332"/>
              <a:gd name="T89" fmla="*/ 1381 h 1875"/>
              <a:gd name="T90" fmla="*/ 949 w 3332"/>
              <a:gd name="T91" fmla="*/ 1053 h 1875"/>
              <a:gd name="T92" fmla="*/ 1007 w 3332"/>
              <a:gd name="T93" fmla="*/ 663 h 1875"/>
              <a:gd name="T94" fmla="*/ 1288 w 3332"/>
              <a:gd name="T95" fmla="*/ 408 h 1875"/>
              <a:gd name="T96" fmla="*/ 2798 w 3332"/>
              <a:gd name="T97" fmla="*/ 3 h 1875"/>
              <a:gd name="T98" fmla="*/ 2997 w 3332"/>
              <a:gd name="T99" fmla="*/ 152 h 1875"/>
              <a:gd name="T100" fmla="*/ 2765 w 3332"/>
              <a:gd name="T101" fmla="*/ 552 h 1875"/>
              <a:gd name="T102" fmla="*/ 2533 w 3332"/>
              <a:gd name="T103" fmla="*/ 462 h 1875"/>
              <a:gd name="T104" fmla="*/ 2476 w 3332"/>
              <a:gd name="T105" fmla="*/ 223 h 1875"/>
              <a:gd name="T106" fmla="*/ 493 w 3332"/>
              <a:gd name="T107" fmla="*/ 417 h 1875"/>
              <a:gd name="T108" fmla="*/ 270 w 3332"/>
              <a:gd name="T109" fmla="*/ 539 h 1875"/>
              <a:gd name="T110" fmla="*/ 347 w 3332"/>
              <a:gd name="T111" fmla="*/ 1347 h 1875"/>
              <a:gd name="T112" fmla="*/ 524 w 3332"/>
              <a:gd name="T113" fmla="*/ 1525 h 1875"/>
              <a:gd name="T114" fmla="*/ 262 w 3332"/>
              <a:gd name="T115" fmla="*/ 1875 h 1875"/>
              <a:gd name="T116" fmla="*/ 42 w 3332"/>
              <a:gd name="T117" fmla="*/ 1755 h 1875"/>
              <a:gd name="T118" fmla="*/ 11 w 3332"/>
              <a:gd name="T119" fmla="*/ 187 h 1875"/>
              <a:gd name="T120" fmla="*/ 186 w 3332"/>
              <a:gd name="T121" fmla="*/ 11 h 1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32" h="1875">
                <a:moveTo>
                  <a:pt x="2186" y="1686"/>
                </a:moveTo>
                <a:lnTo>
                  <a:pt x="2988" y="1686"/>
                </a:lnTo>
                <a:lnTo>
                  <a:pt x="3001" y="1689"/>
                </a:lnTo>
                <a:lnTo>
                  <a:pt x="3011" y="1696"/>
                </a:lnTo>
                <a:lnTo>
                  <a:pt x="3018" y="1707"/>
                </a:lnTo>
                <a:lnTo>
                  <a:pt x="3021" y="1720"/>
                </a:lnTo>
                <a:lnTo>
                  <a:pt x="3021" y="1841"/>
                </a:lnTo>
                <a:lnTo>
                  <a:pt x="3018" y="1855"/>
                </a:lnTo>
                <a:lnTo>
                  <a:pt x="3011" y="1865"/>
                </a:lnTo>
                <a:lnTo>
                  <a:pt x="3001" y="1872"/>
                </a:lnTo>
                <a:lnTo>
                  <a:pt x="2988" y="1875"/>
                </a:lnTo>
                <a:lnTo>
                  <a:pt x="2186" y="1875"/>
                </a:lnTo>
                <a:lnTo>
                  <a:pt x="2173" y="1872"/>
                </a:lnTo>
                <a:lnTo>
                  <a:pt x="2162" y="1865"/>
                </a:lnTo>
                <a:lnTo>
                  <a:pt x="2155" y="1855"/>
                </a:lnTo>
                <a:lnTo>
                  <a:pt x="2152" y="1841"/>
                </a:lnTo>
                <a:lnTo>
                  <a:pt x="2152" y="1720"/>
                </a:lnTo>
                <a:lnTo>
                  <a:pt x="2155" y="1707"/>
                </a:lnTo>
                <a:lnTo>
                  <a:pt x="2162" y="1696"/>
                </a:lnTo>
                <a:lnTo>
                  <a:pt x="2173" y="1689"/>
                </a:lnTo>
                <a:lnTo>
                  <a:pt x="2186" y="1686"/>
                </a:lnTo>
                <a:close/>
                <a:moveTo>
                  <a:pt x="2341" y="1423"/>
                </a:moveTo>
                <a:lnTo>
                  <a:pt x="3144" y="1423"/>
                </a:lnTo>
                <a:lnTo>
                  <a:pt x="3157" y="1426"/>
                </a:lnTo>
                <a:lnTo>
                  <a:pt x="3167" y="1433"/>
                </a:lnTo>
                <a:lnTo>
                  <a:pt x="3174" y="1443"/>
                </a:lnTo>
                <a:lnTo>
                  <a:pt x="3177" y="1456"/>
                </a:lnTo>
                <a:lnTo>
                  <a:pt x="3177" y="1578"/>
                </a:lnTo>
                <a:lnTo>
                  <a:pt x="3174" y="1591"/>
                </a:lnTo>
                <a:lnTo>
                  <a:pt x="3167" y="1601"/>
                </a:lnTo>
                <a:lnTo>
                  <a:pt x="3157" y="1608"/>
                </a:lnTo>
                <a:lnTo>
                  <a:pt x="3144" y="1611"/>
                </a:lnTo>
                <a:lnTo>
                  <a:pt x="2341" y="1611"/>
                </a:lnTo>
                <a:lnTo>
                  <a:pt x="2328" y="1608"/>
                </a:lnTo>
                <a:lnTo>
                  <a:pt x="2318" y="1601"/>
                </a:lnTo>
                <a:lnTo>
                  <a:pt x="2311" y="1591"/>
                </a:lnTo>
                <a:lnTo>
                  <a:pt x="2308" y="1578"/>
                </a:lnTo>
                <a:lnTo>
                  <a:pt x="2308" y="1456"/>
                </a:lnTo>
                <a:lnTo>
                  <a:pt x="2311" y="1443"/>
                </a:lnTo>
                <a:lnTo>
                  <a:pt x="2318" y="1433"/>
                </a:lnTo>
                <a:lnTo>
                  <a:pt x="2328" y="1426"/>
                </a:lnTo>
                <a:lnTo>
                  <a:pt x="2341" y="1423"/>
                </a:lnTo>
                <a:close/>
                <a:moveTo>
                  <a:pt x="2496" y="1159"/>
                </a:moveTo>
                <a:lnTo>
                  <a:pt x="3299" y="1159"/>
                </a:lnTo>
                <a:lnTo>
                  <a:pt x="3312" y="1162"/>
                </a:lnTo>
                <a:lnTo>
                  <a:pt x="3322" y="1169"/>
                </a:lnTo>
                <a:lnTo>
                  <a:pt x="3329" y="1179"/>
                </a:lnTo>
                <a:lnTo>
                  <a:pt x="3332" y="1193"/>
                </a:lnTo>
                <a:lnTo>
                  <a:pt x="3332" y="1314"/>
                </a:lnTo>
                <a:lnTo>
                  <a:pt x="3329" y="1327"/>
                </a:lnTo>
                <a:lnTo>
                  <a:pt x="3322" y="1337"/>
                </a:lnTo>
                <a:lnTo>
                  <a:pt x="3312" y="1345"/>
                </a:lnTo>
                <a:lnTo>
                  <a:pt x="3299" y="1348"/>
                </a:lnTo>
                <a:lnTo>
                  <a:pt x="2496" y="1348"/>
                </a:lnTo>
                <a:lnTo>
                  <a:pt x="2484" y="1345"/>
                </a:lnTo>
                <a:lnTo>
                  <a:pt x="2473" y="1337"/>
                </a:lnTo>
                <a:lnTo>
                  <a:pt x="2466" y="1327"/>
                </a:lnTo>
                <a:lnTo>
                  <a:pt x="2463" y="1314"/>
                </a:lnTo>
                <a:lnTo>
                  <a:pt x="2463" y="1193"/>
                </a:lnTo>
                <a:lnTo>
                  <a:pt x="2466" y="1179"/>
                </a:lnTo>
                <a:lnTo>
                  <a:pt x="2473" y="1169"/>
                </a:lnTo>
                <a:lnTo>
                  <a:pt x="2484" y="1162"/>
                </a:lnTo>
                <a:lnTo>
                  <a:pt x="2496" y="1159"/>
                </a:lnTo>
                <a:close/>
                <a:moveTo>
                  <a:pt x="1772" y="1145"/>
                </a:moveTo>
                <a:lnTo>
                  <a:pt x="1757" y="1188"/>
                </a:lnTo>
                <a:lnTo>
                  <a:pt x="1739" y="1229"/>
                </a:lnTo>
                <a:lnTo>
                  <a:pt x="1721" y="1267"/>
                </a:lnTo>
                <a:lnTo>
                  <a:pt x="1701" y="1300"/>
                </a:lnTo>
                <a:lnTo>
                  <a:pt x="1681" y="1331"/>
                </a:lnTo>
                <a:lnTo>
                  <a:pt x="1722" y="1310"/>
                </a:lnTo>
                <a:lnTo>
                  <a:pt x="1762" y="1284"/>
                </a:lnTo>
                <a:lnTo>
                  <a:pt x="1798" y="1254"/>
                </a:lnTo>
                <a:lnTo>
                  <a:pt x="1830" y="1222"/>
                </a:lnTo>
                <a:lnTo>
                  <a:pt x="1860" y="1184"/>
                </a:lnTo>
                <a:lnTo>
                  <a:pt x="1885" y="1145"/>
                </a:lnTo>
                <a:lnTo>
                  <a:pt x="1772" y="1145"/>
                </a:lnTo>
                <a:close/>
                <a:moveTo>
                  <a:pt x="1341" y="1145"/>
                </a:moveTo>
                <a:lnTo>
                  <a:pt x="1359" y="1189"/>
                </a:lnTo>
                <a:lnTo>
                  <a:pt x="1379" y="1230"/>
                </a:lnTo>
                <a:lnTo>
                  <a:pt x="1401" y="1266"/>
                </a:lnTo>
                <a:lnTo>
                  <a:pt x="1424" y="1297"/>
                </a:lnTo>
                <a:lnTo>
                  <a:pt x="1446" y="1324"/>
                </a:lnTo>
                <a:lnTo>
                  <a:pt x="1467" y="1348"/>
                </a:lnTo>
                <a:lnTo>
                  <a:pt x="1467" y="1145"/>
                </a:lnTo>
                <a:lnTo>
                  <a:pt x="1341" y="1145"/>
                </a:lnTo>
                <a:close/>
                <a:moveTo>
                  <a:pt x="1137" y="1145"/>
                </a:moveTo>
                <a:lnTo>
                  <a:pt x="1162" y="1184"/>
                </a:lnTo>
                <a:lnTo>
                  <a:pt x="1191" y="1222"/>
                </a:lnTo>
                <a:lnTo>
                  <a:pt x="1224" y="1254"/>
                </a:lnTo>
                <a:lnTo>
                  <a:pt x="1260" y="1284"/>
                </a:lnTo>
                <a:lnTo>
                  <a:pt x="1299" y="1310"/>
                </a:lnTo>
                <a:lnTo>
                  <a:pt x="1342" y="1331"/>
                </a:lnTo>
                <a:lnTo>
                  <a:pt x="1321" y="1300"/>
                </a:lnTo>
                <a:lnTo>
                  <a:pt x="1301" y="1267"/>
                </a:lnTo>
                <a:lnTo>
                  <a:pt x="1282" y="1229"/>
                </a:lnTo>
                <a:lnTo>
                  <a:pt x="1265" y="1188"/>
                </a:lnTo>
                <a:lnTo>
                  <a:pt x="1250" y="1145"/>
                </a:lnTo>
                <a:lnTo>
                  <a:pt x="1137" y="1145"/>
                </a:lnTo>
                <a:close/>
                <a:moveTo>
                  <a:pt x="1554" y="1145"/>
                </a:moveTo>
                <a:lnTo>
                  <a:pt x="1554" y="1348"/>
                </a:lnTo>
                <a:lnTo>
                  <a:pt x="1575" y="1324"/>
                </a:lnTo>
                <a:lnTo>
                  <a:pt x="1598" y="1297"/>
                </a:lnTo>
                <a:lnTo>
                  <a:pt x="1621" y="1266"/>
                </a:lnTo>
                <a:lnTo>
                  <a:pt x="1642" y="1230"/>
                </a:lnTo>
                <a:lnTo>
                  <a:pt x="1663" y="1189"/>
                </a:lnTo>
                <a:lnTo>
                  <a:pt x="1682" y="1145"/>
                </a:lnTo>
                <a:lnTo>
                  <a:pt x="1554" y="1145"/>
                </a:lnTo>
                <a:close/>
                <a:moveTo>
                  <a:pt x="1792" y="816"/>
                </a:moveTo>
                <a:lnTo>
                  <a:pt x="1797" y="855"/>
                </a:lnTo>
                <a:lnTo>
                  <a:pt x="1801" y="895"/>
                </a:lnTo>
                <a:lnTo>
                  <a:pt x="1802" y="937"/>
                </a:lnTo>
                <a:lnTo>
                  <a:pt x="1801" y="980"/>
                </a:lnTo>
                <a:lnTo>
                  <a:pt x="1797" y="1020"/>
                </a:lnTo>
                <a:lnTo>
                  <a:pt x="1792" y="1059"/>
                </a:lnTo>
                <a:lnTo>
                  <a:pt x="1920" y="1059"/>
                </a:lnTo>
                <a:lnTo>
                  <a:pt x="1930" y="1019"/>
                </a:lnTo>
                <a:lnTo>
                  <a:pt x="1936" y="979"/>
                </a:lnTo>
                <a:lnTo>
                  <a:pt x="1938" y="937"/>
                </a:lnTo>
                <a:lnTo>
                  <a:pt x="1936" y="895"/>
                </a:lnTo>
                <a:lnTo>
                  <a:pt x="1930" y="855"/>
                </a:lnTo>
                <a:lnTo>
                  <a:pt x="1920" y="816"/>
                </a:lnTo>
                <a:lnTo>
                  <a:pt x="1792" y="816"/>
                </a:lnTo>
                <a:close/>
                <a:moveTo>
                  <a:pt x="1554" y="816"/>
                </a:moveTo>
                <a:lnTo>
                  <a:pt x="1554" y="1059"/>
                </a:lnTo>
                <a:lnTo>
                  <a:pt x="1705" y="1059"/>
                </a:lnTo>
                <a:lnTo>
                  <a:pt x="1711" y="1020"/>
                </a:lnTo>
                <a:lnTo>
                  <a:pt x="1715" y="980"/>
                </a:lnTo>
                <a:lnTo>
                  <a:pt x="1716" y="937"/>
                </a:lnTo>
                <a:lnTo>
                  <a:pt x="1715" y="894"/>
                </a:lnTo>
                <a:lnTo>
                  <a:pt x="1711" y="854"/>
                </a:lnTo>
                <a:lnTo>
                  <a:pt x="1705" y="816"/>
                </a:lnTo>
                <a:lnTo>
                  <a:pt x="1554" y="816"/>
                </a:lnTo>
                <a:close/>
                <a:moveTo>
                  <a:pt x="1316" y="816"/>
                </a:moveTo>
                <a:lnTo>
                  <a:pt x="1310" y="855"/>
                </a:lnTo>
                <a:lnTo>
                  <a:pt x="1306" y="894"/>
                </a:lnTo>
                <a:lnTo>
                  <a:pt x="1305" y="937"/>
                </a:lnTo>
                <a:lnTo>
                  <a:pt x="1306" y="980"/>
                </a:lnTo>
                <a:lnTo>
                  <a:pt x="1310" y="1020"/>
                </a:lnTo>
                <a:lnTo>
                  <a:pt x="1316" y="1059"/>
                </a:lnTo>
                <a:lnTo>
                  <a:pt x="1467" y="1059"/>
                </a:lnTo>
                <a:lnTo>
                  <a:pt x="1467" y="816"/>
                </a:lnTo>
                <a:lnTo>
                  <a:pt x="1316" y="816"/>
                </a:lnTo>
                <a:close/>
                <a:moveTo>
                  <a:pt x="1101" y="816"/>
                </a:moveTo>
                <a:lnTo>
                  <a:pt x="1092" y="856"/>
                </a:lnTo>
                <a:lnTo>
                  <a:pt x="1086" y="895"/>
                </a:lnTo>
                <a:lnTo>
                  <a:pt x="1084" y="937"/>
                </a:lnTo>
                <a:lnTo>
                  <a:pt x="1086" y="979"/>
                </a:lnTo>
                <a:lnTo>
                  <a:pt x="1092" y="1019"/>
                </a:lnTo>
                <a:lnTo>
                  <a:pt x="1101" y="1059"/>
                </a:lnTo>
                <a:lnTo>
                  <a:pt x="1229" y="1059"/>
                </a:lnTo>
                <a:lnTo>
                  <a:pt x="1224" y="1020"/>
                </a:lnTo>
                <a:lnTo>
                  <a:pt x="1220" y="980"/>
                </a:lnTo>
                <a:lnTo>
                  <a:pt x="1219" y="937"/>
                </a:lnTo>
                <a:lnTo>
                  <a:pt x="1220" y="894"/>
                </a:lnTo>
                <a:lnTo>
                  <a:pt x="1224" y="855"/>
                </a:lnTo>
                <a:lnTo>
                  <a:pt x="1229" y="816"/>
                </a:lnTo>
                <a:lnTo>
                  <a:pt x="1101" y="816"/>
                </a:lnTo>
                <a:close/>
                <a:moveTo>
                  <a:pt x="2345" y="778"/>
                </a:moveTo>
                <a:lnTo>
                  <a:pt x="2374" y="781"/>
                </a:lnTo>
                <a:lnTo>
                  <a:pt x="2400" y="788"/>
                </a:lnTo>
                <a:lnTo>
                  <a:pt x="2425" y="800"/>
                </a:lnTo>
                <a:lnTo>
                  <a:pt x="2448" y="815"/>
                </a:lnTo>
                <a:lnTo>
                  <a:pt x="2467" y="835"/>
                </a:lnTo>
                <a:lnTo>
                  <a:pt x="2482" y="857"/>
                </a:lnTo>
                <a:lnTo>
                  <a:pt x="2494" y="882"/>
                </a:lnTo>
                <a:lnTo>
                  <a:pt x="2501" y="909"/>
                </a:lnTo>
                <a:lnTo>
                  <a:pt x="2504" y="937"/>
                </a:lnTo>
                <a:lnTo>
                  <a:pt x="2501" y="966"/>
                </a:lnTo>
                <a:lnTo>
                  <a:pt x="2494" y="993"/>
                </a:lnTo>
                <a:lnTo>
                  <a:pt x="2482" y="1018"/>
                </a:lnTo>
                <a:lnTo>
                  <a:pt x="2467" y="1040"/>
                </a:lnTo>
                <a:lnTo>
                  <a:pt x="2448" y="1059"/>
                </a:lnTo>
                <a:lnTo>
                  <a:pt x="2425" y="1075"/>
                </a:lnTo>
                <a:lnTo>
                  <a:pt x="2400" y="1087"/>
                </a:lnTo>
                <a:lnTo>
                  <a:pt x="2374" y="1094"/>
                </a:lnTo>
                <a:lnTo>
                  <a:pt x="2345" y="1097"/>
                </a:lnTo>
                <a:lnTo>
                  <a:pt x="2316" y="1094"/>
                </a:lnTo>
                <a:lnTo>
                  <a:pt x="2290" y="1087"/>
                </a:lnTo>
                <a:lnTo>
                  <a:pt x="2264" y="1075"/>
                </a:lnTo>
                <a:lnTo>
                  <a:pt x="2242" y="1059"/>
                </a:lnTo>
                <a:lnTo>
                  <a:pt x="2223" y="1040"/>
                </a:lnTo>
                <a:lnTo>
                  <a:pt x="2208" y="1018"/>
                </a:lnTo>
                <a:lnTo>
                  <a:pt x="2196" y="993"/>
                </a:lnTo>
                <a:lnTo>
                  <a:pt x="2189" y="966"/>
                </a:lnTo>
                <a:lnTo>
                  <a:pt x="2186" y="937"/>
                </a:lnTo>
                <a:lnTo>
                  <a:pt x="2189" y="909"/>
                </a:lnTo>
                <a:lnTo>
                  <a:pt x="2196" y="882"/>
                </a:lnTo>
                <a:lnTo>
                  <a:pt x="2208" y="857"/>
                </a:lnTo>
                <a:lnTo>
                  <a:pt x="2223" y="835"/>
                </a:lnTo>
                <a:lnTo>
                  <a:pt x="2242" y="815"/>
                </a:lnTo>
                <a:lnTo>
                  <a:pt x="2264" y="800"/>
                </a:lnTo>
                <a:lnTo>
                  <a:pt x="2290" y="788"/>
                </a:lnTo>
                <a:lnTo>
                  <a:pt x="2316" y="781"/>
                </a:lnTo>
                <a:lnTo>
                  <a:pt x="2345" y="778"/>
                </a:lnTo>
                <a:close/>
                <a:moveTo>
                  <a:pt x="676" y="778"/>
                </a:moveTo>
                <a:lnTo>
                  <a:pt x="705" y="781"/>
                </a:lnTo>
                <a:lnTo>
                  <a:pt x="732" y="788"/>
                </a:lnTo>
                <a:lnTo>
                  <a:pt x="757" y="800"/>
                </a:lnTo>
                <a:lnTo>
                  <a:pt x="779" y="815"/>
                </a:lnTo>
                <a:lnTo>
                  <a:pt x="798" y="835"/>
                </a:lnTo>
                <a:lnTo>
                  <a:pt x="814" y="857"/>
                </a:lnTo>
                <a:lnTo>
                  <a:pt x="826" y="882"/>
                </a:lnTo>
                <a:lnTo>
                  <a:pt x="833" y="909"/>
                </a:lnTo>
                <a:lnTo>
                  <a:pt x="836" y="937"/>
                </a:lnTo>
                <a:lnTo>
                  <a:pt x="833" y="966"/>
                </a:lnTo>
                <a:lnTo>
                  <a:pt x="826" y="993"/>
                </a:lnTo>
                <a:lnTo>
                  <a:pt x="814" y="1018"/>
                </a:lnTo>
                <a:lnTo>
                  <a:pt x="798" y="1040"/>
                </a:lnTo>
                <a:lnTo>
                  <a:pt x="779" y="1059"/>
                </a:lnTo>
                <a:lnTo>
                  <a:pt x="757" y="1075"/>
                </a:lnTo>
                <a:lnTo>
                  <a:pt x="732" y="1087"/>
                </a:lnTo>
                <a:lnTo>
                  <a:pt x="705" y="1094"/>
                </a:lnTo>
                <a:lnTo>
                  <a:pt x="676" y="1097"/>
                </a:lnTo>
                <a:lnTo>
                  <a:pt x="648" y="1094"/>
                </a:lnTo>
                <a:lnTo>
                  <a:pt x="621" y="1087"/>
                </a:lnTo>
                <a:lnTo>
                  <a:pt x="596" y="1075"/>
                </a:lnTo>
                <a:lnTo>
                  <a:pt x="574" y="1059"/>
                </a:lnTo>
                <a:lnTo>
                  <a:pt x="554" y="1040"/>
                </a:lnTo>
                <a:lnTo>
                  <a:pt x="539" y="1018"/>
                </a:lnTo>
                <a:lnTo>
                  <a:pt x="527" y="993"/>
                </a:lnTo>
                <a:lnTo>
                  <a:pt x="520" y="966"/>
                </a:lnTo>
                <a:lnTo>
                  <a:pt x="517" y="937"/>
                </a:lnTo>
                <a:lnTo>
                  <a:pt x="520" y="909"/>
                </a:lnTo>
                <a:lnTo>
                  <a:pt x="527" y="882"/>
                </a:lnTo>
                <a:lnTo>
                  <a:pt x="539" y="857"/>
                </a:lnTo>
                <a:lnTo>
                  <a:pt x="554" y="835"/>
                </a:lnTo>
                <a:lnTo>
                  <a:pt x="574" y="815"/>
                </a:lnTo>
                <a:lnTo>
                  <a:pt x="596" y="800"/>
                </a:lnTo>
                <a:lnTo>
                  <a:pt x="621" y="788"/>
                </a:lnTo>
                <a:lnTo>
                  <a:pt x="648" y="781"/>
                </a:lnTo>
                <a:lnTo>
                  <a:pt x="676" y="778"/>
                </a:lnTo>
                <a:close/>
                <a:moveTo>
                  <a:pt x="1681" y="544"/>
                </a:moveTo>
                <a:lnTo>
                  <a:pt x="1701" y="575"/>
                </a:lnTo>
                <a:lnTo>
                  <a:pt x="1721" y="608"/>
                </a:lnTo>
                <a:lnTo>
                  <a:pt x="1739" y="646"/>
                </a:lnTo>
                <a:lnTo>
                  <a:pt x="1757" y="686"/>
                </a:lnTo>
                <a:lnTo>
                  <a:pt x="1772" y="729"/>
                </a:lnTo>
                <a:lnTo>
                  <a:pt x="1885" y="729"/>
                </a:lnTo>
                <a:lnTo>
                  <a:pt x="1860" y="690"/>
                </a:lnTo>
                <a:lnTo>
                  <a:pt x="1830" y="653"/>
                </a:lnTo>
                <a:lnTo>
                  <a:pt x="1798" y="620"/>
                </a:lnTo>
                <a:lnTo>
                  <a:pt x="1762" y="590"/>
                </a:lnTo>
                <a:lnTo>
                  <a:pt x="1722" y="565"/>
                </a:lnTo>
                <a:lnTo>
                  <a:pt x="1681" y="544"/>
                </a:lnTo>
                <a:close/>
                <a:moveTo>
                  <a:pt x="1342" y="544"/>
                </a:moveTo>
                <a:lnTo>
                  <a:pt x="1299" y="565"/>
                </a:lnTo>
                <a:lnTo>
                  <a:pt x="1260" y="590"/>
                </a:lnTo>
                <a:lnTo>
                  <a:pt x="1224" y="620"/>
                </a:lnTo>
                <a:lnTo>
                  <a:pt x="1191" y="653"/>
                </a:lnTo>
                <a:lnTo>
                  <a:pt x="1162" y="690"/>
                </a:lnTo>
                <a:lnTo>
                  <a:pt x="1137" y="729"/>
                </a:lnTo>
                <a:lnTo>
                  <a:pt x="1250" y="729"/>
                </a:lnTo>
                <a:lnTo>
                  <a:pt x="1265" y="686"/>
                </a:lnTo>
                <a:lnTo>
                  <a:pt x="1282" y="646"/>
                </a:lnTo>
                <a:lnTo>
                  <a:pt x="1301" y="608"/>
                </a:lnTo>
                <a:lnTo>
                  <a:pt x="1321" y="575"/>
                </a:lnTo>
                <a:lnTo>
                  <a:pt x="1342" y="544"/>
                </a:lnTo>
                <a:close/>
                <a:moveTo>
                  <a:pt x="1554" y="527"/>
                </a:moveTo>
                <a:lnTo>
                  <a:pt x="1554" y="729"/>
                </a:lnTo>
                <a:lnTo>
                  <a:pt x="1681" y="729"/>
                </a:lnTo>
                <a:lnTo>
                  <a:pt x="1662" y="686"/>
                </a:lnTo>
                <a:lnTo>
                  <a:pt x="1642" y="645"/>
                </a:lnTo>
                <a:lnTo>
                  <a:pt x="1620" y="609"/>
                </a:lnTo>
                <a:lnTo>
                  <a:pt x="1598" y="578"/>
                </a:lnTo>
                <a:lnTo>
                  <a:pt x="1575" y="551"/>
                </a:lnTo>
                <a:lnTo>
                  <a:pt x="1554" y="527"/>
                </a:lnTo>
                <a:close/>
                <a:moveTo>
                  <a:pt x="1467" y="527"/>
                </a:moveTo>
                <a:lnTo>
                  <a:pt x="1446" y="551"/>
                </a:lnTo>
                <a:lnTo>
                  <a:pt x="1424" y="577"/>
                </a:lnTo>
                <a:lnTo>
                  <a:pt x="1400" y="608"/>
                </a:lnTo>
                <a:lnTo>
                  <a:pt x="1379" y="645"/>
                </a:lnTo>
                <a:lnTo>
                  <a:pt x="1358" y="686"/>
                </a:lnTo>
                <a:lnTo>
                  <a:pt x="1340" y="730"/>
                </a:lnTo>
                <a:lnTo>
                  <a:pt x="1467" y="730"/>
                </a:lnTo>
                <a:lnTo>
                  <a:pt x="1467" y="527"/>
                </a:lnTo>
                <a:close/>
                <a:moveTo>
                  <a:pt x="1511" y="362"/>
                </a:moveTo>
                <a:lnTo>
                  <a:pt x="1569" y="365"/>
                </a:lnTo>
                <a:lnTo>
                  <a:pt x="1626" y="374"/>
                </a:lnTo>
                <a:lnTo>
                  <a:pt x="1682" y="388"/>
                </a:lnTo>
                <a:lnTo>
                  <a:pt x="1734" y="408"/>
                </a:lnTo>
                <a:lnTo>
                  <a:pt x="1784" y="432"/>
                </a:lnTo>
                <a:lnTo>
                  <a:pt x="1831" y="460"/>
                </a:lnTo>
                <a:lnTo>
                  <a:pt x="1876" y="494"/>
                </a:lnTo>
                <a:lnTo>
                  <a:pt x="1916" y="531"/>
                </a:lnTo>
                <a:lnTo>
                  <a:pt x="1954" y="572"/>
                </a:lnTo>
                <a:lnTo>
                  <a:pt x="1986" y="617"/>
                </a:lnTo>
                <a:lnTo>
                  <a:pt x="2016" y="663"/>
                </a:lnTo>
                <a:lnTo>
                  <a:pt x="2040" y="714"/>
                </a:lnTo>
                <a:lnTo>
                  <a:pt x="2059" y="767"/>
                </a:lnTo>
                <a:lnTo>
                  <a:pt x="2073" y="821"/>
                </a:lnTo>
                <a:lnTo>
                  <a:pt x="2081" y="878"/>
                </a:lnTo>
                <a:lnTo>
                  <a:pt x="2084" y="937"/>
                </a:lnTo>
                <a:lnTo>
                  <a:pt x="2081" y="996"/>
                </a:lnTo>
                <a:lnTo>
                  <a:pt x="2073" y="1053"/>
                </a:lnTo>
                <a:lnTo>
                  <a:pt x="2059" y="1108"/>
                </a:lnTo>
                <a:lnTo>
                  <a:pt x="2040" y="1161"/>
                </a:lnTo>
                <a:lnTo>
                  <a:pt x="2016" y="1211"/>
                </a:lnTo>
                <a:lnTo>
                  <a:pt x="1986" y="1258"/>
                </a:lnTo>
                <a:lnTo>
                  <a:pt x="1954" y="1303"/>
                </a:lnTo>
                <a:lnTo>
                  <a:pt x="1916" y="1344"/>
                </a:lnTo>
                <a:lnTo>
                  <a:pt x="1876" y="1381"/>
                </a:lnTo>
                <a:lnTo>
                  <a:pt x="1831" y="1414"/>
                </a:lnTo>
                <a:lnTo>
                  <a:pt x="1784" y="1443"/>
                </a:lnTo>
                <a:lnTo>
                  <a:pt x="1734" y="1467"/>
                </a:lnTo>
                <a:lnTo>
                  <a:pt x="1682" y="1487"/>
                </a:lnTo>
                <a:lnTo>
                  <a:pt x="1626" y="1501"/>
                </a:lnTo>
                <a:lnTo>
                  <a:pt x="1569" y="1509"/>
                </a:lnTo>
                <a:lnTo>
                  <a:pt x="1511" y="1512"/>
                </a:lnTo>
                <a:lnTo>
                  <a:pt x="1452" y="1509"/>
                </a:lnTo>
                <a:lnTo>
                  <a:pt x="1395" y="1501"/>
                </a:lnTo>
                <a:lnTo>
                  <a:pt x="1341" y="1487"/>
                </a:lnTo>
                <a:lnTo>
                  <a:pt x="1288" y="1467"/>
                </a:lnTo>
                <a:lnTo>
                  <a:pt x="1237" y="1443"/>
                </a:lnTo>
                <a:lnTo>
                  <a:pt x="1191" y="1414"/>
                </a:lnTo>
                <a:lnTo>
                  <a:pt x="1146" y="1381"/>
                </a:lnTo>
                <a:lnTo>
                  <a:pt x="1106" y="1344"/>
                </a:lnTo>
                <a:lnTo>
                  <a:pt x="1068" y="1303"/>
                </a:lnTo>
                <a:lnTo>
                  <a:pt x="1035" y="1258"/>
                </a:lnTo>
                <a:lnTo>
                  <a:pt x="1007" y="1211"/>
                </a:lnTo>
                <a:lnTo>
                  <a:pt x="982" y="1161"/>
                </a:lnTo>
                <a:lnTo>
                  <a:pt x="963" y="1108"/>
                </a:lnTo>
                <a:lnTo>
                  <a:pt x="949" y="1053"/>
                </a:lnTo>
                <a:lnTo>
                  <a:pt x="940" y="996"/>
                </a:lnTo>
                <a:lnTo>
                  <a:pt x="937" y="937"/>
                </a:lnTo>
                <a:lnTo>
                  <a:pt x="940" y="878"/>
                </a:lnTo>
                <a:lnTo>
                  <a:pt x="949" y="821"/>
                </a:lnTo>
                <a:lnTo>
                  <a:pt x="963" y="767"/>
                </a:lnTo>
                <a:lnTo>
                  <a:pt x="982" y="714"/>
                </a:lnTo>
                <a:lnTo>
                  <a:pt x="1007" y="663"/>
                </a:lnTo>
                <a:lnTo>
                  <a:pt x="1035" y="617"/>
                </a:lnTo>
                <a:lnTo>
                  <a:pt x="1068" y="572"/>
                </a:lnTo>
                <a:lnTo>
                  <a:pt x="1105" y="531"/>
                </a:lnTo>
                <a:lnTo>
                  <a:pt x="1146" y="494"/>
                </a:lnTo>
                <a:lnTo>
                  <a:pt x="1190" y="460"/>
                </a:lnTo>
                <a:lnTo>
                  <a:pt x="1237" y="432"/>
                </a:lnTo>
                <a:lnTo>
                  <a:pt x="1288" y="408"/>
                </a:lnTo>
                <a:lnTo>
                  <a:pt x="1341" y="388"/>
                </a:lnTo>
                <a:lnTo>
                  <a:pt x="1395" y="374"/>
                </a:lnTo>
                <a:lnTo>
                  <a:pt x="1452" y="365"/>
                </a:lnTo>
                <a:lnTo>
                  <a:pt x="1511" y="362"/>
                </a:lnTo>
                <a:close/>
                <a:moveTo>
                  <a:pt x="262" y="0"/>
                </a:moveTo>
                <a:lnTo>
                  <a:pt x="2759" y="0"/>
                </a:lnTo>
                <a:lnTo>
                  <a:pt x="2798" y="3"/>
                </a:lnTo>
                <a:lnTo>
                  <a:pt x="2835" y="11"/>
                </a:lnTo>
                <a:lnTo>
                  <a:pt x="2870" y="24"/>
                </a:lnTo>
                <a:lnTo>
                  <a:pt x="2902" y="43"/>
                </a:lnTo>
                <a:lnTo>
                  <a:pt x="2931" y="65"/>
                </a:lnTo>
                <a:lnTo>
                  <a:pt x="2957" y="90"/>
                </a:lnTo>
                <a:lnTo>
                  <a:pt x="2979" y="120"/>
                </a:lnTo>
                <a:lnTo>
                  <a:pt x="2997" y="152"/>
                </a:lnTo>
                <a:lnTo>
                  <a:pt x="3010" y="187"/>
                </a:lnTo>
                <a:lnTo>
                  <a:pt x="3018" y="224"/>
                </a:lnTo>
                <a:lnTo>
                  <a:pt x="3021" y="263"/>
                </a:lnTo>
                <a:lnTo>
                  <a:pt x="3021" y="1090"/>
                </a:lnTo>
                <a:lnTo>
                  <a:pt x="2798" y="1090"/>
                </a:lnTo>
                <a:lnTo>
                  <a:pt x="2798" y="546"/>
                </a:lnTo>
                <a:lnTo>
                  <a:pt x="2765" y="552"/>
                </a:lnTo>
                <a:lnTo>
                  <a:pt x="2732" y="554"/>
                </a:lnTo>
                <a:lnTo>
                  <a:pt x="2693" y="551"/>
                </a:lnTo>
                <a:lnTo>
                  <a:pt x="2656" y="543"/>
                </a:lnTo>
                <a:lnTo>
                  <a:pt x="2621" y="529"/>
                </a:lnTo>
                <a:lnTo>
                  <a:pt x="2588" y="511"/>
                </a:lnTo>
                <a:lnTo>
                  <a:pt x="2559" y="489"/>
                </a:lnTo>
                <a:lnTo>
                  <a:pt x="2533" y="462"/>
                </a:lnTo>
                <a:lnTo>
                  <a:pt x="2510" y="433"/>
                </a:lnTo>
                <a:lnTo>
                  <a:pt x="2492" y="400"/>
                </a:lnTo>
                <a:lnTo>
                  <a:pt x="2479" y="365"/>
                </a:lnTo>
                <a:lnTo>
                  <a:pt x="2470" y="328"/>
                </a:lnTo>
                <a:lnTo>
                  <a:pt x="2467" y="288"/>
                </a:lnTo>
                <a:lnTo>
                  <a:pt x="2469" y="255"/>
                </a:lnTo>
                <a:lnTo>
                  <a:pt x="2476" y="223"/>
                </a:lnTo>
                <a:lnTo>
                  <a:pt x="531" y="223"/>
                </a:lnTo>
                <a:lnTo>
                  <a:pt x="534" y="248"/>
                </a:lnTo>
                <a:lnTo>
                  <a:pt x="535" y="273"/>
                </a:lnTo>
                <a:lnTo>
                  <a:pt x="532" y="311"/>
                </a:lnTo>
                <a:lnTo>
                  <a:pt x="524" y="349"/>
                </a:lnTo>
                <a:lnTo>
                  <a:pt x="511" y="384"/>
                </a:lnTo>
                <a:lnTo>
                  <a:pt x="493" y="417"/>
                </a:lnTo>
                <a:lnTo>
                  <a:pt x="470" y="446"/>
                </a:lnTo>
                <a:lnTo>
                  <a:pt x="444" y="473"/>
                </a:lnTo>
                <a:lnTo>
                  <a:pt x="415" y="495"/>
                </a:lnTo>
                <a:lnTo>
                  <a:pt x="382" y="513"/>
                </a:lnTo>
                <a:lnTo>
                  <a:pt x="347" y="527"/>
                </a:lnTo>
                <a:lnTo>
                  <a:pt x="310" y="535"/>
                </a:lnTo>
                <a:lnTo>
                  <a:pt x="270" y="539"/>
                </a:lnTo>
                <a:lnTo>
                  <a:pt x="247" y="537"/>
                </a:lnTo>
                <a:lnTo>
                  <a:pt x="225" y="534"/>
                </a:lnTo>
                <a:lnTo>
                  <a:pt x="225" y="1340"/>
                </a:lnTo>
                <a:lnTo>
                  <a:pt x="247" y="1336"/>
                </a:lnTo>
                <a:lnTo>
                  <a:pt x="270" y="1335"/>
                </a:lnTo>
                <a:lnTo>
                  <a:pt x="310" y="1339"/>
                </a:lnTo>
                <a:lnTo>
                  <a:pt x="347" y="1347"/>
                </a:lnTo>
                <a:lnTo>
                  <a:pt x="382" y="1361"/>
                </a:lnTo>
                <a:lnTo>
                  <a:pt x="415" y="1379"/>
                </a:lnTo>
                <a:lnTo>
                  <a:pt x="444" y="1401"/>
                </a:lnTo>
                <a:lnTo>
                  <a:pt x="470" y="1428"/>
                </a:lnTo>
                <a:lnTo>
                  <a:pt x="493" y="1457"/>
                </a:lnTo>
                <a:lnTo>
                  <a:pt x="511" y="1490"/>
                </a:lnTo>
                <a:lnTo>
                  <a:pt x="524" y="1525"/>
                </a:lnTo>
                <a:lnTo>
                  <a:pt x="532" y="1563"/>
                </a:lnTo>
                <a:lnTo>
                  <a:pt x="535" y="1601"/>
                </a:lnTo>
                <a:lnTo>
                  <a:pt x="534" y="1626"/>
                </a:lnTo>
                <a:lnTo>
                  <a:pt x="531" y="1651"/>
                </a:lnTo>
                <a:lnTo>
                  <a:pt x="2083" y="1651"/>
                </a:lnTo>
                <a:lnTo>
                  <a:pt x="2083" y="1875"/>
                </a:lnTo>
                <a:lnTo>
                  <a:pt x="262" y="1875"/>
                </a:lnTo>
                <a:lnTo>
                  <a:pt x="224" y="1872"/>
                </a:lnTo>
                <a:lnTo>
                  <a:pt x="186" y="1864"/>
                </a:lnTo>
                <a:lnTo>
                  <a:pt x="152" y="1851"/>
                </a:lnTo>
                <a:lnTo>
                  <a:pt x="119" y="1832"/>
                </a:lnTo>
                <a:lnTo>
                  <a:pt x="90" y="1810"/>
                </a:lnTo>
                <a:lnTo>
                  <a:pt x="65" y="1785"/>
                </a:lnTo>
                <a:lnTo>
                  <a:pt x="42" y="1755"/>
                </a:lnTo>
                <a:lnTo>
                  <a:pt x="24" y="1723"/>
                </a:lnTo>
                <a:lnTo>
                  <a:pt x="11" y="1688"/>
                </a:lnTo>
                <a:lnTo>
                  <a:pt x="3" y="1651"/>
                </a:lnTo>
                <a:lnTo>
                  <a:pt x="0" y="1612"/>
                </a:lnTo>
                <a:lnTo>
                  <a:pt x="0" y="263"/>
                </a:lnTo>
                <a:lnTo>
                  <a:pt x="3" y="224"/>
                </a:lnTo>
                <a:lnTo>
                  <a:pt x="11" y="187"/>
                </a:lnTo>
                <a:lnTo>
                  <a:pt x="24" y="152"/>
                </a:lnTo>
                <a:lnTo>
                  <a:pt x="42" y="120"/>
                </a:lnTo>
                <a:lnTo>
                  <a:pt x="65" y="90"/>
                </a:lnTo>
                <a:lnTo>
                  <a:pt x="90" y="65"/>
                </a:lnTo>
                <a:lnTo>
                  <a:pt x="119" y="43"/>
                </a:lnTo>
                <a:lnTo>
                  <a:pt x="152" y="24"/>
                </a:lnTo>
                <a:lnTo>
                  <a:pt x="186" y="11"/>
                </a:lnTo>
                <a:lnTo>
                  <a:pt x="224" y="3"/>
                </a:lnTo>
                <a:lnTo>
                  <a:pt x="2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3" name="Freeform 281"/>
          <p:cNvSpPr>
            <a:spLocks noEditPoints="1"/>
          </p:cNvSpPr>
          <p:nvPr/>
        </p:nvSpPr>
        <p:spPr bwMode="auto">
          <a:xfrm>
            <a:off x="9072709" y="3573463"/>
            <a:ext cx="585788" cy="330200"/>
          </a:xfrm>
          <a:custGeom>
            <a:avLst/>
            <a:gdLst>
              <a:gd name="T0" fmla="*/ 3010 w 3323"/>
              <a:gd name="T1" fmla="*/ 1707 h 1875"/>
              <a:gd name="T2" fmla="*/ 2993 w 3323"/>
              <a:gd name="T3" fmla="*/ 1872 h 1875"/>
              <a:gd name="T4" fmla="*/ 2149 w 3323"/>
              <a:gd name="T5" fmla="*/ 1855 h 1875"/>
              <a:gd name="T6" fmla="*/ 2168 w 3323"/>
              <a:gd name="T7" fmla="*/ 1689 h 1875"/>
              <a:gd name="T8" fmla="*/ 3158 w 3323"/>
              <a:gd name="T9" fmla="*/ 1433 h 1875"/>
              <a:gd name="T10" fmla="*/ 3158 w 3323"/>
              <a:gd name="T11" fmla="*/ 1601 h 1875"/>
              <a:gd name="T12" fmla="*/ 2312 w 3323"/>
              <a:gd name="T13" fmla="*/ 1601 h 1875"/>
              <a:gd name="T14" fmla="*/ 2312 w 3323"/>
              <a:gd name="T15" fmla="*/ 1433 h 1875"/>
              <a:gd name="T16" fmla="*/ 3303 w 3323"/>
              <a:gd name="T17" fmla="*/ 1162 h 1875"/>
              <a:gd name="T18" fmla="*/ 3320 w 3323"/>
              <a:gd name="T19" fmla="*/ 1327 h 1875"/>
              <a:gd name="T20" fmla="*/ 2477 w 3323"/>
              <a:gd name="T21" fmla="*/ 1345 h 1875"/>
              <a:gd name="T22" fmla="*/ 2459 w 3323"/>
              <a:gd name="T23" fmla="*/ 1179 h 1875"/>
              <a:gd name="T24" fmla="*/ 2367 w 3323"/>
              <a:gd name="T25" fmla="*/ 781 h 1875"/>
              <a:gd name="T26" fmla="*/ 2475 w 3323"/>
              <a:gd name="T27" fmla="*/ 857 h 1875"/>
              <a:gd name="T28" fmla="*/ 2487 w 3323"/>
              <a:gd name="T29" fmla="*/ 993 h 1875"/>
              <a:gd name="T30" fmla="*/ 2394 w 3323"/>
              <a:gd name="T31" fmla="*/ 1087 h 1875"/>
              <a:gd name="T32" fmla="*/ 2258 w 3323"/>
              <a:gd name="T33" fmla="*/ 1075 h 1875"/>
              <a:gd name="T34" fmla="*/ 2183 w 3323"/>
              <a:gd name="T35" fmla="*/ 966 h 1875"/>
              <a:gd name="T36" fmla="*/ 2217 w 3323"/>
              <a:gd name="T37" fmla="*/ 835 h 1875"/>
              <a:gd name="T38" fmla="*/ 2339 w 3323"/>
              <a:gd name="T39" fmla="*/ 778 h 1875"/>
              <a:gd name="T40" fmla="*/ 777 w 3323"/>
              <a:gd name="T41" fmla="*/ 815 h 1875"/>
              <a:gd name="T42" fmla="*/ 834 w 3323"/>
              <a:gd name="T43" fmla="*/ 937 h 1875"/>
              <a:gd name="T44" fmla="*/ 777 w 3323"/>
              <a:gd name="T45" fmla="*/ 1059 h 1875"/>
              <a:gd name="T46" fmla="*/ 646 w 3323"/>
              <a:gd name="T47" fmla="*/ 1094 h 1875"/>
              <a:gd name="T48" fmla="*/ 538 w 3323"/>
              <a:gd name="T49" fmla="*/ 1018 h 1875"/>
              <a:gd name="T50" fmla="*/ 526 w 3323"/>
              <a:gd name="T51" fmla="*/ 882 h 1875"/>
              <a:gd name="T52" fmla="*/ 620 w 3323"/>
              <a:gd name="T53" fmla="*/ 788 h 1875"/>
              <a:gd name="T54" fmla="*/ 1326 w 3323"/>
              <a:gd name="T55" fmla="*/ 845 h 1875"/>
              <a:gd name="T56" fmla="*/ 1799 w 3323"/>
              <a:gd name="T57" fmla="*/ 810 h 1875"/>
              <a:gd name="T58" fmla="*/ 1677 w 3323"/>
              <a:gd name="T59" fmla="*/ 388 h 1875"/>
              <a:gd name="T60" fmla="*/ 1911 w 3323"/>
              <a:gd name="T61" fmla="*/ 531 h 1875"/>
              <a:gd name="T62" fmla="*/ 2054 w 3323"/>
              <a:gd name="T63" fmla="*/ 767 h 1875"/>
              <a:gd name="T64" fmla="*/ 2068 w 3323"/>
              <a:gd name="T65" fmla="*/ 1053 h 1875"/>
              <a:gd name="T66" fmla="*/ 1949 w 3323"/>
              <a:gd name="T67" fmla="*/ 1303 h 1875"/>
              <a:gd name="T68" fmla="*/ 1730 w 3323"/>
              <a:gd name="T69" fmla="*/ 1467 h 1875"/>
              <a:gd name="T70" fmla="*/ 1448 w 3323"/>
              <a:gd name="T71" fmla="*/ 1509 h 1875"/>
              <a:gd name="T72" fmla="*/ 1188 w 3323"/>
              <a:gd name="T73" fmla="*/ 1414 h 1875"/>
              <a:gd name="T74" fmla="*/ 1004 w 3323"/>
              <a:gd name="T75" fmla="*/ 1211 h 1875"/>
              <a:gd name="T76" fmla="*/ 934 w 3323"/>
              <a:gd name="T77" fmla="*/ 937 h 1875"/>
              <a:gd name="T78" fmla="*/ 1004 w 3323"/>
              <a:gd name="T79" fmla="*/ 663 h 1875"/>
              <a:gd name="T80" fmla="*/ 1187 w 3323"/>
              <a:gd name="T81" fmla="*/ 460 h 1875"/>
              <a:gd name="T82" fmla="*/ 1448 w 3323"/>
              <a:gd name="T83" fmla="*/ 365 h 1875"/>
              <a:gd name="T84" fmla="*/ 2827 w 3323"/>
              <a:gd name="T85" fmla="*/ 11 h 1875"/>
              <a:gd name="T86" fmla="*/ 2971 w 3323"/>
              <a:gd name="T87" fmla="*/ 120 h 1875"/>
              <a:gd name="T88" fmla="*/ 3013 w 3323"/>
              <a:gd name="T89" fmla="*/ 1090 h 1875"/>
              <a:gd name="T90" fmla="*/ 2686 w 3323"/>
              <a:gd name="T91" fmla="*/ 551 h 1875"/>
              <a:gd name="T92" fmla="*/ 2526 w 3323"/>
              <a:gd name="T93" fmla="*/ 462 h 1875"/>
              <a:gd name="T94" fmla="*/ 2460 w 3323"/>
              <a:gd name="T95" fmla="*/ 288 h 1875"/>
              <a:gd name="T96" fmla="*/ 534 w 3323"/>
              <a:gd name="T97" fmla="*/ 273 h 1875"/>
              <a:gd name="T98" fmla="*/ 469 w 3323"/>
              <a:gd name="T99" fmla="*/ 446 h 1875"/>
              <a:gd name="T100" fmla="*/ 309 w 3323"/>
              <a:gd name="T101" fmla="*/ 535 h 1875"/>
              <a:gd name="T102" fmla="*/ 246 w 3323"/>
              <a:gd name="T103" fmla="*/ 1336 h 1875"/>
              <a:gd name="T104" fmla="*/ 414 w 3323"/>
              <a:gd name="T105" fmla="*/ 1379 h 1875"/>
              <a:gd name="T106" fmla="*/ 523 w 3323"/>
              <a:gd name="T107" fmla="*/ 1525 h 1875"/>
              <a:gd name="T108" fmla="*/ 2078 w 3323"/>
              <a:gd name="T109" fmla="*/ 1651 h 1875"/>
              <a:gd name="T110" fmla="*/ 151 w 3323"/>
              <a:gd name="T111" fmla="*/ 1851 h 1875"/>
              <a:gd name="T112" fmla="*/ 24 w 3323"/>
              <a:gd name="T113" fmla="*/ 1723 h 1875"/>
              <a:gd name="T114" fmla="*/ 3 w 3323"/>
              <a:gd name="T115" fmla="*/ 224 h 1875"/>
              <a:gd name="T116" fmla="*/ 90 w 3323"/>
              <a:gd name="T117" fmla="*/ 65 h 1875"/>
              <a:gd name="T118" fmla="*/ 261 w 3323"/>
              <a:gd name="T119" fmla="*/ 0 h 1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23" h="1875">
                <a:moveTo>
                  <a:pt x="2180" y="1686"/>
                </a:moveTo>
                <a:lnTo>
                  <a:pt x="2980" y="1686"/>
                </a:lnTo>
                <a:lnTo>
                  <a:pt x="2993" y="1689"/>
                </a:lnTo>
                <a:lnTo>
                  <a:pt x="3003" y="1696"/>
                </a:lnTo>
                <a:lnTo>
                  <a:pt x="3010" y="1707"/>
                </a:lnTo>
                <a:lnTo>
                  <a:pt x="3013" y="1720"/>
                </a:lnTo>
                <a:lnTo>
                  <a:pt x="3013" y="1841"/>
                </a:lnTo>
                <a:lnTo>
                  <a:pt x="3010" y="1855"/>
                </a:lnTo>
                <a:lnTo>
                  <a:pt x="3003" y="1865"/>
                </a:lnTo>
                <a:lnTo>
                  <a:pt x="2993" y="1872"/>
                </a:lnTo>
                <a:lnTo>
                  <a:pt x="2980" y="1875"/>
                </a:lnTo>
                <a:lnTo>
                  <a:pt x="2180" y="1875"/>
                </a:lnTo>
                <a:lnTo>
                  <a:pt x="2168" y="1872"/>
                </a:lnTo>
                <a:lnTo>
                  <a:pt x="2156" y="1865"/>
                </a:lnTo>
                <a:lnTo>
                  <a:pt x="2149" y="1855"/>
                </a:lnTo>
                <a:lnTo>
                  <a:pt x="2146" y="1841"/>
                </a:lnTo>
                <a:lnTo>
                  <a:pt x="2146" y="1720"/>
                </a:lnTo>
                <a:lnTo>
                  <a:pt x="2149" y="1707"/>
                </a:lnTo>
                <a:lnTo>
                  <a:pt x="2156" y="1696"/>
                </a:lnTo>
                <a:lnTo>
                  <a:pt x="2168" y="1689"/>
                </a:lnTo>
                <a:lnTo>
                  <a:pt x="2180" y="1686"/>
                </a:lnTo>
                <a:close/>
                <a:moveTo>
                  <a:pt x="2335" y="1423"/>
                </a:moveTo>
                <a:lnTo>
                  <a:pt x="3135" y="1423"/>
                </a:lnTo>
                <a:lnTo>
                  <a:pt x="3148" y="1426"/>
                </a:lnTo>
                <a:lnTo>
                  <a:pt x="3158" y="1433"/>
                </a:lnTo>
                <a:lnTo>
                  <a:pt x="3166" y="1443"/>
                </a:lnTo>
                <a:lnTo>
                  <a:pt x="3169" y="1456"/>
                </a:lnTo>
                <a:lnTo>
                  <a:pt x="3169" y="1578"/>
                </a:lnTo>
                <a:lnTo>
                  <a:pt x="3166" y="1591"/>
                </a:lnTo>
                <a:lnTo>
                  <a:pt x="3158" y="1601"/>
                </a:lnTo>
                <a:lnTo>
                  <a:pt x="3148" y="1608"/>
                </a:lnTo>
                <a:lnTo>
                  <a:pt x="3135" y="1611"/>
                </a:lnTo>
                <a:lnTo>
                  <a:pt x="2335" y="1611"/>
                </a:lnTo>
                <a:lnTo>
                  <a:pt x="2322" y="1608"/>
                </a:lnTo>
                <a:lnTo>
                  <a:pt x="2312" y="1601"/>
                </a:lnTo>
                <a:lnTo>
                  <a:pt x="2305" y="1591"/>
                </a:lnTo>
                <a:lnTo>
                  <a:pt x="2302" y="1578"/>
                </a:lnTo>
                <a:lnTo>
                  <a:pt x="2302" y="1456"/>
                </a:lnTo>
                <a:lnTo>
                  <a:pt x="2305" y="1443"/>
                </a:lnTo>
                <a:lnTo>
                  <a:pt x="2312" y="1433"/>
                </a:lnTo>
                <a:lnTo>
                  <a:pt x="2322" y="1426"/>
                </a:lnTo>
                <a:lnTo>
                  <a:pt x="2335" y="1423"/>
                </a:lnTo>
                <a:close/>
                <a:moveTo>
                  <a:pt x="2489" y="1159"/>
                </a:moveTo>
                <a:lnTo>
                  <a:pt x="3290" y="1159"/>
                </a:lnTo>
                <a:lnTo>
                  <a:pt x="3303" y="1162"/>
                </a:lnTo>
                <a:lnTo>
                  <a:pt x="3313" y="1169"/>
                </a:lnTo>
                <a:lnTo>
                  <a:pt x="3320" y="1179"/>
                </a:lnTo>
                <a:lnTo>
                  <a:pt x="3323" y="1193"/>
                </a:lnTo>
                <a:lnTo>
                  <a:pt x="3323" y="1314"/>
                </a:lnTo>
                <a:lnTo>
                  <a:pt x="3320" y="1327"/>
                </a:lnTo>
                <a:lnTo>
                  <a:pt x="3313" y="1337"/>
                </a:lnTo>
                <a:lnTo>
                  <a:pt x="3303" y="1345"/>
                </a:lnTo>
                <a:lnTo>
                  <a:pt x="3290" y="1348"/>
                </a:lnTo>
                <a:lnTo>
                  <a:pt x="2489" y="1348"/>
                </a:lnTo>
                <a:lnTo>
                  <a:pt x="2477" y="1345"/>
                </a:lnTo>
                <a:lnTo>
                  <a:pt x="2466" y="1337"/>
                </a:lnTo>
                <a:lnTo>
                  <a:pt x="2459" y="1327"/>
                </a:lnTo>
                <a:lnTo>
                  <a:pt x="2456" y="1314"/>
                </a:lnTo>
                <a:lnTo>
                  <a:pt x="2456" y="1193"/>
                </a:lnTo>
                <a:lnTo>
                  <a:pt x="2459" y="1179"/>
                </a:lnTo>
                <a:lnTo>
                  <a:pt x="2466" y="1169"/>
                </a:lnTo>
                <a:lnTo>
                  <a:pt x="2477" y="1162"/>
                </a:lnTo>
                <a:lnTo>
                  <a:pt x="2489" y="1159"/>
                </a:lnTo>
                <a:close/>
                <a:moveTo>
                  <a:pt x="2339" y="778"/>
                </a:moveTo>
                <a:lnTo>
                  <a:pt x="2367" y="781"/>
                </a:lnTo>
                <a:lnTo>
                  <a:pt x="2394" y="788"/>
                </a:lnTo>
                <a:lnTo>
                  <a:pt x="2419" y="800"/>
                </a:lnTo>
                <a:lnTo>
                  <a:pt x="2441" y="815"/>
                </a:lnTo>
                <a:lnTo>
                  <a:pt x="2460" y="835"/>
                </a:lnTo>
                <a:lnTo>
                  <a:pt x="2475" y="857"/>
                </a:lnTo>
                <a:lnTo>
                  <a:pt x="2487" y="882"/>
                </a:lnTo>
                <a:lnTo>
                  <a:pt x="2494" y="909"/>
                </a:lnTo>
                <a:lnTo>
                  <a:pt x="2498" y="937"/>
                </a:lnTo>
                <a:lnTo>
                  <a:pt x="2494" y="966"/>
                </a:lnTo>
                <a:lnTo>
                  <a:pt x="2487" y="993"/>
                </a:lnTo>
                <a:lnTo>
                  <a:pt x="2475" y="1018"/>
                </a:lnTo>
                <a:lnTo>
                  <a:pt x="2460" y="1040"/>
                </a:lnTo>
                <a:lnTo>
                  <a:pt x="2441" y="1059"/>
                </a:lnTo>
                <a:lnTo>
                  <a:pt x="2419" y="1075"/>
                </a:lnTo>
                <a:lnTo>
                  <a:pt x="2394" y="1087"/>
                </a:lnTo>
                <a:lnTo>
                  <a:pt x="2367" y="1094"/>
                </a:lnTo>
                <a:lnTo>
                  <a:pt x="2339" y="1097"/>
                </a:lnTo>
                <a:lnTo>
                  <a:pt x="2310" y="1094"/>
                </a:lnTo>
                <a:lnTo>
                  <a:pt x="2284" y="1087"/>
                </a:lnTo>
                <a:lnTo>
                  <a:pt x="2258" y="1075"/>
                </a:lnTo>
                <a:lnTo>
                  <a:pt x="2236" y="1059"/>
                </a:lnTo>
                <a:lnTo>
                  <a:pt x="2217" y="1040"/>
                </a:lnTo>
                <a:lnTo>
                  <a:pt x="2202" y="1018"/>
                </a:lnTo>
                <a:lnTo>
                  <a:pt x="2190" y="993"/>
                </a:lnTo>
                <a:lnTo>
                  <a:pt x="2183" y="966"/>
                </a:lnTo>
                <a:lnTo>
                  <a:pt x="2180" y="937"/>
                </a:lnTo>
                <a:lnTo>
                  <a:pt x="2183" y="909"/>
                </a:lnTo>
                <a:lnTo>
                  <a:pt x="2190" y="882"/>
                </a:lnTo>
                <a:lnTo>
                  <a:pt x="2202" y="857"/>
                </a:lnTo>
                <a:lnTo>
                  <a:pt x="2217" y="835"/>
                </a:lnTo>
                <a:lnTo>
                  <a:pt x="2236" y="815"/>
                </a:lnTo>
                <a:lnTo>
                  <a:pt x="2258" y="800"/>
                </a:lnTo>
                <a:lnTo>
                  <a:pt x="2284" y="788"/>
                </a:lnTo>
                <a:lnTo>
                  <a:pt x="2310" y="781"/>
                </a:lnTo>
                <a:lnTo>
                  <a:pt x="2339" y="778"/>
                </a:lnTo>
                <a:close/>
                <a:moveTo>
                  <a:pt x="674" y="778"/>
                </a:moveTo>
                <a:lnTo>
                  <a:pt x="703" y="781"/>
                </a:lnTo>
                <a:lnTo>
                  <a:pt x="730" y="788"/>
                </a:lnTo>
                <a:lnTo>
                  <a:pt x="755" y="800"/>
                </a:lnTo>
                <a:lnTo>
                  <a:pt x="777" y="815"/>
                </a:lnTo>
                <a:lnTo>
                  <a:pt x="796" y="835"/>
                </a:lnTo>
                <a:lnTo>
                  <a:pt x="811" y="857"/>
                </a:lnTo>
                <a:lnTo>
                  <a:pt x="823" y="882"/>
                </a:lnTo>
                <a:lnTo>
                  <a:pt x="830" y="909"/>
                </a:lnTo>
                <a:lnTo>
                  <a:pt x="834" y="937"/>
                </a:lnTo>
                <a:lnTo>
                  <a:pt x="830" y="966"/>
                </a:lnTo>
                <a:lnTo>
                  <a:pt x="823" y="993"/>
                </a:lnTo>
                <a:lnTo>
                  <a:pt x="811" y="1018"/>
                </a:lnTo>
                <a:lnTo>
                  <a:pt x="796" y="1040"/>
                </a:lnTo>
                <a:lnTo>
                  <a:pt x="777" y="1059"/>
                </a:lnTo>
                <a:lnTo>
                  <a:pt x="755" y="1075"/>
                </a:lnTo>
                <a:lnTo>
                  <a:pt x="730" y="1087"/>
                </a:lnTo>
                <a:lnTo>
                  <a:pt x="703" y="1094"/>
                </a:lnTo>
                <a:lnTo>
                  <a:pt x="674" y="1097"/>
                </a:lnTo>
                <a:lnTo>
                  <a:pt x="646" y="1094"/>
                </a:lnTo>
                <a:lnTo>
                  <a:pt x="620" y="1087"/>
                </a:lnTo>
                <a:lnTo>
                  <a:pt x="594" y="1075"/>
                </a:lnTo>
                <a:lnTo>
                  <a:pt x="572" y="1059"/>
                </a:lnTo>
                <a:lnTo>
                  <a:pt x="553" y="1040"/>
                </a:lnTo>
                <a:lnTo>
                  <a:pt x="538" y="1018"/>
                </a:lnTo>
                <a:lnTo>
                  <a:pt x="526" y="993"/>
                </a:lnTo>
                <a:lnTo>
                  <a:pt x="519" y="966"/>
                </a:lnTo>
                <a:lnTo>
                  <a:pt x="516" y="937"/>
                </a:lnTo>
                <a:lnTo>
                  <a:pt x="519" y="909"/>
                </a:lnTo>
                <a:lnTo>
                  <a:pt x="526" y="882"/>
                </a:lnTo>
                <a:lnTo>
                  <a:pt x="538" y="857"/>
                </a:lnTo>
                <a:lnTo>
                  <a:pt x="553" y="835"/>
                </a:lnTo>
                <a:lnTo>
                  <a:pt x="572" y="815"/>
                </a:lnTo>
                <a:lnTo>
                  <a:pt x="594" y="800"/>
                </a:lnTo>
                <a:lnTo>
                  <a:pt x="620" y="788"/>
                </a:lnTo>
                <a:lnTo>
                  <a:pt x="646" y="781"/>
                </a:lnTo>
                <a:lnTo>
                  <a:pt x="674" y="778"/>
                </a:lnTo>
                <a:close/>
                <a:moveTo>
                  <a:pt x="1688" y="698"/>
                </a:moveTo>
                <a:lnTo>
                  <a:pt x="1433" y="953"/>
                </a:lnTo>
                <a:lnTo>
                  <a:pt x="1326" y="845"/>
                </a:lnTo>
                <a:lnTo>
                  <a:pt x="1214" y="956"/>
                </a:lnTo>
                <a:lnTo>
                  <a:pt x="1321" y="1065"/>
                </a:lnTo>
                <a:lnTo>
                  <a:pt x="1432" y="1177"/>
                </a:lnTo>
                <a:lnTo>
                  <a:pt x="1544" y="1066"/>
                </a:lnTo>
                <a:lnTo>
                  <a:pt x="1799" y="810"/>
                </a:lnTo>
                <a:lnTo>
                  <a:pt x="1688" y="698"/>
                </a:lnTo>
                <a:close/>
                <a:moveTo>
                  <a:pt x="1507" y="362"/>
                </a:moveTo>
                <a:lnTo>
                  <a:pt x="1565" y="365"/>
                </a:lnTo>
                <a:lnTo>
                  <a:pt x="1622" y="374"/>
                </a:lnTo>
                <a:lnTo>
                  <a:pt x="1677" y="388"/>
                </a:lnTo>
                <a:lnTo>
                  <a:pt x="1730" y="408"/>
                </a:lnTo>
                <a:lnTo>
                  <a:pt x="1779" y="432"/>
                </a:lnTo>
                <a:lnTo>
                  <a:pt x="1826" y="460"/>
                </a:lnTo>
                <a:lnTo>
                  <a:pt x="1871" y="494"/>
                </a:lnTo>
                <a:lnTo>
                  <a:pt x="1911" y="531"/>
                </a:lnTo>
                <a:lnTo>
                  <a:pt x="1949" y="572"/>
                </a:lnTo>
                <a:lnTo>
                  <a:pt x="1981" y="617"/>
                </a:lnTo>
                <a:lnTo>
                  <a:pt x="2010" y="663"/>
                </a:lnTo>
                <a:lnTo>
                  <a:pt x="2034" y="714"/>
                </a:lnTo>
                <a:lnTo>
                  <a:pt x="2054" y="767"/>
                </a:lnTo>
                <a:lnTo>
                  <a:pt x="2068" y="821"/>
                </a:lnTo>
                <a:lnTo>
                  <a:pt x="2076" y="878"/>
                </a:lnTo>
                <a:lnTo>
                  <a:pt x="2079" y="937"/>
                </a:lnTo>
                <a:lnTo>
                  <a:pt x="2076" y="996"/>
                </a:lnTo>
                <a:lnTo>
                  <a:pt x="2068" y="1053"/>
                </a:lnTo>
                <a:lnTo>
                  <a:pt x="2054" y="1108"/>
                </a:lnTo>
                <a:lnTo>
                  <a:pt x="2034" y="1161"/>
                </a:lnTo>
                <a:lnTo>
                  <a:pt x="2010" y="1211"/>
                </a:lnTo>
                <a:lnTo>
                  <a:pt x="1981" y="1258"/>
                </a:lnTo>
                <a:lnTo>
                  <a:pt x="1949" y="1303"/>
                </a:lnTo>
                <a:lnTo>
                  <a:pt x="1911" y="1344"/>
                </a:lnTo>
                <a:lnTo>
                  <a:pt x="1871" y="1381"/>
                </a:lnTo>
                <a:lnTo>
                  <a:pt x="1826" y="1414"/>
                </a:lnTo>
                <a:lnTo>
                  <a:pt x="1779" y="1443"/>
                </a:lnTo>
                <a:lnTo>
                  <a:pt x="1730" y="1467"/>
                </a:lnTo>
                <a:lnTo>
                  <a:pt x="1677" y="1487"/>
                </a:lnTo>
                <a:lnTo>
                  <a:pt x="1622" y="1501"/>
                </a:lnTo>
                <a:lnTo>
                  <a:pt x="1565" y="1509"/>
                </a:lnTo>
                <a:lnTo>
                  <a:pt x="1507" y="1512"/>
                </a:lnTo>
                <a:lnTo>
                  <a:pt x="1448" y="1509"/>
                </a:lnTo>
                <a:lnTo>
                  <a:pt x="1392" y="1501"/>
                </a:lnTo>
                <a:lnTo>
                  <a:pt x="1337" y="1487"/>
                </a:lnTo>
                <a:lnTo>
                  <a:pt x="1285" y="1467"/>
                </a:lnTo>
                <a:lnTo>
                  <a:pt x="1234" y="1443"/>
                </a:lnTo>
                <a:lnTo>
                  <a:pt x="1188" y="1414"/>
                </a:lnTo>
                <a:lnTo>
                  <a:pt x="1143" y="1381"/>
                </a:lnTo>
                <a:lnTo>
                  <a:pt x="1103" y="1344"/>
                </a:lnTo>
                <a:lnTo>
                  <a:pt x="1066" y="1303"/>
                </a:lnTo>
                <a:lnTo>
                  <a:pt x="1032" y="1258"/>
                </a:lnTo>
                <a:lnTo>
                  <a:pt x="1004" y="1211"/>
                </a:lnTo>
                <a:lnTo>
                  <a:pt x="980" y="1161"/>
                </a:lnTo>
                <a:lnTo>
                  <a:pt x="961" y="1108"/>
                </a:lnTo>
                <a:lnTo>
                  <a:pt x="947" y="1053"/>
                </a:lnTo>
                <a:lnTo>
                  <a:pt x="937" y="996"/>
                </a:lnTo>
                <a:lnTo>
                  <a:pt x="934" y="937"/>
                </a:lnTo>
                <a:lnTo>
                  <a:pt x="937" y="878"/>
                </a:lnTo>
                <a:lnTo>
                  <a:pt x="947" y="821"/>
                </a:lnTo>
                <a:lnTo>
                  <a:pt x="961" y="767"/>
                </a:lnTo>
                <a:lnTo>
                  <a:pt x="980" y="714"/>
                </a:lnTo>
                <a:lnTo>
                  <a:pt x="1004" y="663"/>
                </a:lnTo>
                <a:lnTo>
                  <a:pt x="1032" y="617"/>
                </a:lnTo>
                <a:lnTo>
                  <a:pt x="1066" y="572"/>
                </a:lnTo>
                <a:lnTo>
                  <a:pt x="1102" y="531"/>
                </a:lnTo>
                <a:lnTo>
                  <a:pt x="1143" y="494"/>
                </a:lnTo>
                <a:lnTo>
                  <a:pt x="1187" y="460"/>
                </a:lnTo>
                <a:lnTo>
                  <a:pt x="1234" y="432"/>
                </a:lnTo>
                <a:lnTo>
                  <a:pt x="1285" y="408"/>
                </a:lnTo>
                <a:lnTo>
                  <a:pt x="1337" y="388"/>
                </a:lnTo>
                <a:lnTo>
                  <a:pt x="1392" y="374"/>
                </a:lnTo>
                <a:lnTo>
                  <a:pt x="1448" y="365"/>
                </a:lnTo>
                <a:lnTo>
                  <a:pt x="1507" y="362"/>
                </a:lnTo>
                <a:close/>
                <a:moveTo>
                  <a:pt x="261" y="0"/>
                </a:moveTo>
                <a:lnTo>
                  <a:pt x="2752" y="0"/>
                </a:lnTo>
                <a:lnTo>
                  <a:pt x="2790" y="3"/>
                </a:lnTo>
                <a:lnTo>
                  <a:pt x="2827" y="11"/>
                </a:lnTo>
                <a:lnTo>
                  <a:pt x="2862" y="24"/>
                </a:lnTo>
                <a:lnTo>
                  <a:pt x="2894" y="43"/>
                </a:lnTo>
                <a:lnTo>
                  <a:pt x="2923" y="65"/>
                </a:lnTo>
                <a:lnTo>
                  <a:pt x="2949" y="90"/>
                </a:lnTo>
                <a:lnTo>
                  <a:pt x="2971" y="120"/>
                </a:lnTo>
                <a:lnTo>
                  <a:pt x="2989" y="152"/>
                </a:lnTo>
                <a:lnTo>
                  <a:pt x="3002" y="187"/>
                </a:lnTo>
                <a:lnTo>
                  <a:pt x="3010" y="224"/>
                </a:lnTo>
                <a:lnTo>
                  <a:pt x="3013" y="263"/>
                </a:lnTo>
                <a:lnTo>
                  <a:pt x="3013" y="1090"/>
                </a:lnTo>
                <a:lnTo>
                  <a:pt x="2790" y="1090"/>
                </a:lnTo>
                <a:lnTo>
                  <a:pt x="2790" y="546"/>
                </a:lnTo>
                <a:lnTo>
                  <a:pt x="2758" y="552"/>
                </a:lnTo>
                <a:lnTo>
                  <a:pt x="2725" y="554"/>
                </a:lnTo>
                <a:lnTo>
                  <a:pt x="2686" y="551"/>
                </a:lnTo>
                <a:lnTo>
                  <a:pt x="2649" y="543"/>
                </a:lnTo>
                <a:lnTo>
                  <a:pt x="2614" y="529"/>
                </a:lnTo>
                <a:lnTo>
                  <a:pt x="2581" y="511"/>
                </a:lnTo>
                <a:lnTo>
                  <a:pt x="2552" y="489"/>
                </a:lnTo>
                <a:lnTo>
                  <a:pt x="2526" y="462"/>
                </a:lnTo>
                <a:lnTo>
                  <a:pt x="2504" y="433"/>
                </a:lnTo>
                <a:lnTo>
                  <a:pt x="2485" y="400"/>
                </a:lnTo>
                <a:lnTo>
                  <a:pt x="2472" y="365"/>
                </a:lnTo>
                <a:lnTo>
                  <a:pt x="2463" y="328"/>
                </a:lnTo>
                <a:lnTo>
                  <a:pt x="2460" y="288"/>
                </a:lnTo>
                <a:lnTo>
                  <a:pt x="2462" y="255"/>
                </a:lnTo>
                <a:lnTo>
                  <a:pt x="2469" y="223"/>
                </a:lnTo>
                <a:lnTo>
                  <a:pt x="530" y="223"/>
                </a:lnTo>
                <a:lnTo>
                  <a:pt x="533" y="248"/>
                </a:lnTo>
                <a:lnTo>
                  <a:pt x="534" y="273"/>
                </a:lnTo>
                <a:lnTo>
                  <a:pt x="531" y="311"/>
                </a:lnTo>
                <a:lnTo>
                  <a:pt x="523" y="349"/>
                </a:lnTo>
                <a:lnTo>
                  <a:pt x="510" y="384"/>
                </a:lnTo>
                <a:lnTo>
                  <a:pt x="491" y="417"/>
                </a:lnTo>
                <a:lnTo>
                  <a:pt x="469" y="446"/>
                </a:lnTo>
                <a:lnTo>
                  <a:pt x="443" y="473"/>
                </a:lnTo>
                <a:lnTo>
                  <a:pt x="414" y="495"/>
                </a:lnTo>
                <a:lnTo>
                  <a:pt x="381" y="513"/>
                </a:lnTo>
                <a:lnTo>
                  <a:pt x="346" y="527"/>
                </a:lnTo>
                <a:lnTo>
                  <a:pt x="309" y="535"/>
                </a:lnTo>
                <a:lnTo>
                  <a:pt x="269" y="539"/>
                </a:lnTo>
                <a:lnTo>
                  <a:pt x="246" y="537"/>
                </a:lnTo>
                <a:lnTo>
                  <a:pt x="224" y="534"/>
                </a:lnTo>
                <a:lnTo>
                  <a:pt x="224" y="1340"/>
                </a:lnTo>
                <a:lnTo>
                  <a:pt x="246" y="1336"/>
                </a:lnTo>
                <a:lnTo>
                  <a:pt x="269" y="1335"/>
                </a:lnTo>
                <a:lnTo>
                  <a:pt x="309" y="1339"/>
                </a:lnTo>
                <a:lnTo>
                  <a:pt x="346" y="1347"/>
                </a:lnTo>
                <a:lnTo>
                  <a:pt x="381" y="1361"/>
                </a:lnTo>
                <a:lnTo>
                  <a:pt x="414" y="1379"/>
                </a:lnTo>
                <a:lnTo>
                  <a:pt x="443" y="1401"/>
                </a:lnTo>
                <a:lnTo>
                  <a:pt x="469" y="1428"/>
                </a:lnTo>
                <a:lnTo>
                  <a:pt x="491" y="1457"/>
                </a:lnTo>
                <a:lnTo>
                  <a:pt x="510" y="1490"/>
                </a:lnTo>
                <a:lnTo>
                  <a:pt x="523" y="1525"/>
                </a:lnTo>
                <a:lnTo>
                  <a:pt x="531" y="1563"/>
                </a:lnTo>
                <a:lnTo>
                  <a:pt x="534" y="1601"/>
                </a:lnTo>
                <a:lnTo>
                  <a:pt x="533" y="1626"/>
                </a:lnTo>
                <a:lnTo>
                  <a:pt x="530" y="1651"/>
                </a:lnTo>
                <a:lnTo>
                  <a:pt x="2078" y="1651"/>
                </a:lnTo>
                <a:lnTo>
                  <a:pt x="2078" y="1875"/>
                </a:lnTo>
                <a:lnTo>
                  <a:pt x="261" y="1875"/>
                </a:lnTo>
                <a:lnTo>
                  <a:pt x="223" y="1872"/>
                </a:lnTo>
                <a:lnTo>
                  <a:pt x="186" y="1864"/>
                </a:lnTo>
                <a:lnTo>
                  <a:pt x="151" y="1851"/>
                </a:lnTo>
                <a:lnTo>
                  <a:pt x="119" y="1832"/>
                </a:lnTo>
                <a:lnTo>
                  <a:pt x="90" y="1810"/>
                </a:lnTo>
                <a:lnTo>
                  <a:pt x="65" y="1785"/>
                </a:lnTo>
                <a:lnTo>
                  <a:pt x="42" y="1755"/>
                </a:lnTo>
                <a:lnTo>
                  <a:pt x="24" y="1723"/>
                </a:lnTo>
                <a:lnTo>
                  <a:pt x="11" y="1688"/>
                </a:lnTo>
                <a:lnTo>
                  <a:pt x="3" y="1651"/>
                </a:lnTo>
                <a:lnTo>
                  <a:pt x="0" y="1612"/>
                </a:lnTo>
                <a:lnTo>
                  <a:pt x="0" y="263"/>
                </a:lnTo>
                <a:lnTo>
                  <a:pt x="3" y="224"/>
                </a:lnTo>
                <a:lnTo>
                  <a:pt x="11" y="187"/>
                </a:lnTo>
                <a:lnTo>
                  <a:pt x="24" y="152"/>
                </a:lnTo>
                <a:lnTo>
                  <a:pt x="42" y="120"/>
                </a:lnTo>
                <a:lnTo>
                  <a:pt x="65" y="90"/>
                </a:lnTo>
                <a:lnTo>
                  <a:pt x="90" y="65"/>
                </a:lnTo>
                <a:lnTo>
                  <a:pt x="119" y="43"/>
                </a:lnTo>
                <a:lnTo>
                  <a:pt x="151" y="24"/>
                </a:lnTo>
                <a:lnTo>
                  <a:pt x="186" y="11"/>
                </a:lnTo>
                <a:lnTo>
                  <a:pt x="223" y="3"/>
                </a:lnTo>
                <a:lnTo>
                  <a:pt x="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4" name="Freeform 266"/>
          <p:cNvSpPr>
            <a:spLocks noEditPoints="1"/>
          </p:cNvSpPr>
          <p:nvPr/>
        </p:nvSpPr>
        <p:spPr bwMode="auto">
          <a:xfrm>
            <a:off x="8149122" y="2673350"/>
            <a:ext cx="561975" cy="584200"/>
          </a:xfrm>
          <a:custGeom>
            <a:avLst/>
            <a:gdLst>
              <a:gd name="T0" fmla="*/ 2530 w 3190"/>
              <a:gd name="T1" fmla="*/ 3020 h 3312"/>
              <a:gd name="T2" fmla="*/ 2094 w 3190"/>
              <a:gd name="T3" fmla="*/ 3234 h 3312"/>
              <a:gd name="T4" fmla="*/ 1595 w 3190"/>
              <a:gd name="T5" fmla="*/ 3312 h 3312"/>
              <a:gd name="T6" fmla="*/ 1096 w 3190"/>
              <a:gd name="T7" fmla="*/ 3234 h 3312"/>
              <a:gd name="T8" fmla="*/ 660 w 3190"/>
              <a:gd name="T9" fmla="*/ 3020 h 3312"/>
              <a:gd name="T10" fmla="*/ 2506 w 3190"/>
              <a:gd name="T11" fmla="*/ 1490 h 3312"/>
              <a:gd name="T12" fmla="*/ 2621 w 3190"/>
              <a:gd name="T13" fmla="*/ 1571 h 3312"/>
              <a:gd name="T14" fmla="*/ 2634 w 3190"/>
              <a:gd name="T15" fmla="*/ 1715 h 3312"/>
              <a:gd name="T16" fmla="*/ 2534 w 3190"/>
              <a:gd name="T17" fmla="*/ 1813 h 3312"/>
              <a:gd name="T18" fmla="*/ 2392 w 3190"/>
              <a:gd name="T19" fmla="*/ 1801 h 3312"/>
              <a:gd name="T20" fmla="*/ 2311 w 3190"/>
              <a:gd name="T21" fmla="*/ 1686 h 3312"/>
              <a:gd name="T22" fmla="*/ 2348 w 3190"/>
              <a:gd name="T23" fmla="*/ 1548 h 3312"/>
              <a:gd name="T24" fmla="*/ 2476 w 3190"/>
              <a:gd name="T25" fmla="*/ 1487 h 3312"/>
              <a:gd name="T26" fmla="*/ 822 w 3190"/>
              <a:gd name="T27" fmla="*/ 1528 h 3312"/>
              <a:gd name="T28" fmla="*/ 882 w 3190"/>
              <a:gd name="T29" fmla="*/ 1655 h 3312"/>
              <a:gd name="T30" fmla="*/ 822 w 3190"/>
              <a:gd name="T31" fmla="*/ 1784 h 3312"/>
              <a:gd name="T32" fmla="*/ 684 w 3190"/>
              <a:gd name="T33" fmla="*/ 1822 h 3312"/>
              <a:gd name="T34" fmla="*/ 569 w 3190"/>
              <a:gd name="T35" fmla="*/ 1741 h 3312"/>
              <a:gd name="T36" fmla="*/ 557 w 3190"/>
              <a:gd name="T37" fmla="*/ 1597 h 3312"/>
              <a:gd name="T38" fmla="*/ 656 w 3190"/>
              <a:gd name="T39" fmla="*/ 1498 h 3312"/>
              <a:gd name="T40" fmla="*/ 1406 w 3190"/>
              <a:gd name="T41" fmla="*/ 1558 h 3312"/>
              <a:gd name="T42" fmla="*/ 1907 w 3190"/>
              <a:gd name="T43" fmla="*/ 1521 h 3312"/>
              <a:gd name="T44" fmla="*/ 1777 w 3190"/>
              <a:gd name="T45" fmla="*/ 1076 h 3312"/>
              <a:gd name="T46" fmla="*/ 2025 w 3190"/>
              <a:gd name="T47" fmla="*/ 1227 h 3312"/>
              <a:gd name="T48" fmla="*/ 2176 w 3190"/>
              <a:gd name="T49" fmla="*/ 1475 h 3312"/>
              <a:gd name="T50" fmla="*/ 2191 w 3190"/>
              <a:gd name="T51" fmla="*/ 1778 h 3312"/>
              <a:gd name="T52" fmla="*/ 2064 w 3190"/>
              <a:gd name="T53" fmla="*/ 2042 h 3312"/>
              <a:gd name="T54" fmla="*/ 1832 w 3190"/>
              <a:gd name="T55" fmla="*/ 2215 h 3312"/>
              <a:gd name="T56" fmla="*/ 1535 w 3190"/>
              <a:gd name="T57" fmla="*/ 2260 h 3312"/>
              <a:gd name="T58" fmla="*/ 1259 w 3190"/>
              <a:gd name="T59" fmla="*/ 2160 h 3312"/>
              <a:gd name="T60" fmla="*/ 1064 w 3190"/>
              <a:gd name="T61" fmla="*/ 1945 h 3312"/>
              <a:gd name="T62" fmla="*/ 991 w 3190"/>
              <a:gd name="T63" fmla="*/ 1655 h 3312"/>
              <a:gd name="T64" fmla="*/ 1064 w 3190"/>
              <a:gd name="T65" fmla="*/ 1367 h 3312"/>
              <a:gd name="T66" fmla="*/ 1259 w 3190"/>
              <a:gd name="T67" fmla="*/ 1152 h 3312"/>
              <a:gd name="T68" fmla="*/ 1535 w 3190"/>
              <a:gd name="T69" fmla="*/ 1052 h 3312"/>
              <a:gd name="T70" fmla="*/ 561 w 3190"/>
              <a:gd name="T71" fmla="*/ 995 h 3312"/>
              <a:gd name="T72" fmla="*/ 468 w 3190"/>
              <a:gd name="T73" fmla="*/ 1165 h 3312"/>
              <a:gd name="T74" fmla="*/ 284 w 3190"/>
              <a:gd name="T75" fmla="*/ 1234 h 3312"/>
              <a:gd name="T76" fmla="*/ 284 w 3190"/>
              <a:gd name="T77" fmla="*/ 2077 h 3312"/>
              <a:gd name="T78" fmla="*/ 468 w 3190"/>
              <a:gd name="T79" fmla="*/ 2146 h 3312"/>
              <a:gd name="T80" fmla="*/ 561 w 3190"/>
              <a:gd name="T81" fmla="*/ 2316 h 3312"/>
              <a:gd name="T82" fmla="*/ 2606 w 3190"/>
              <a:gd name="T83" fmla="*/ 2374 h 3312"/>
              <a:gd name="T84" fmla="*/ 2674 w 3190"/>
              <a:gd name="T85" fmla="*/ 2190 h 3312"/>
              <a:gd name="T86" fmla="*/ 2844 w 3190"/>
              <a:gd name="T87" fmla="*/ 2096 h 3312"/>
              <a:gd name="T88" fmla="*/ 2920 w 3190"/>
              <a:gd name="T89" fmla="*/ 1249 h 3312"/>
              <a:gd name="T90" fmla="*/ 2733 w 3190"/>
              <a:gd name="T91" fmla="*/ 1206 h 3312"/>
              <a:gd name="T92" fmla="*/ 2618 w 3190"/>
              <a:gd name="T93" fmla="*/ 1052 h 3312"/>
              <a:gd name="T94" fmla="*/ 560 w 3190"/>
              <a:gd name="T95" fmla="*/ 902 h 3312"/>
              <a:gd name="T96" fmla="*/ 3030 w 3190"/>
              <a:gd name="T97" fmla="*/ 691 h 3312"/>
              <a:gd name="T98" fmla="*/ 3165 w 3190"/>
              <a:gd name="T99" fmla="*/ 826 h 3312"/>
              <a:gd name="T100" fmla="*/ 3187 w 3190"/>
              <a:gd name="T101" fmla="*/ 2409 h 3312"/>
              <a:gd name="T102" fmla="*/ 3096 w 3190"/>
              <a:gd name="T103" fmla="*/ 2577 h 3312"/>
              <a:gd name="T104" fmla="*/ 2914 w 3190"/>
              <a:gd name="T105" fmla="*/ 2646 h 3312"/>
              <a:gd name="T106" fmla="*/ 127 w 3190"/>
              <a:gd name="T107" fmla="*/ 2601 h 3312"/>
              <a:gd name="T108" fmla="*/ 12 w 3190"/>
              <a:gd name="T109" fmla="*/ 2448 h 3312"/>
              <a:gd name="T110" fmla="*/ 12 w 3190"/>
              <a:gd name="T111" fmla="*/ 862 h 3312"/>
              <a:gd name="T112" fmla="*/ 126 w 3190"/>
              <a:gd name="T113" fmla="*/ 710 h 3312"/>
              <a:gd name="T114" fmla="*/ 1595 w 3190"/>
              <a:gd name="T115" fmla="*/ 0 h 3312"/>
              <a:gd name="T116" fmla="*/ 2094 w 3190"/>
              <a:gd name="T117" fmla="*/ 76 h 3312"/>
              <a:gd name="T118" fmla="*/ 2530 w 3190"/>
              <a:gd name="T119" fmla="*/ 291 h 3312"/>
              <a:gd name="T120" fmla="*/ 507 w 3190"/>
              <a:gd name="T121" fmla="*/ 410 h 3312"/>
              <a:gd name="T122" fmla="*/ 913 w 3190"/>
              <a:gd name="T123" fmla="*/ 147 h 3312"/>
              <a:gd name="T124" fmla="*/ 1390 w 3190"/>
              <a:gd name="T125" fmla="*/ 13 h 3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0" h="3312">
                <a:moveTo>
                  <a:pt x="436" y="2836"/>
                </a:moveTo>
                <a:lnTo>
                  <a:pt x="2753" y="2836"/>
                </a:lnTo>
                <a:lnTo>
                  <a:pt x="2683" y="2901"/>
                </a:lnTo>
                <a:lnTo>
                  <a:pt x="2609" y="2964"/>
                </a:lnTo>
                <a:lnTo>
                  <a:pt x="2530" y="3020"/>
                </a:lnTo>
                <a:lnTo>
                  <a:pt x="2449" y="3073"/>
                </a:lnTo>
                <a:lnTo>
                  <a:pt x="2365" y="3122"/>
                </a:lnTo>
                <a:lnTo>
                  <a:pt x="2277" y="3164"/>
                </a:lnTo>
                <a:lnTo>
                  <a:pt x="2187" y="3202"/>
                </a:lnTo>
                <a:lnTo>
                  <a:pt x="2094" y="3234"/>
                </a:lnTo>
                <a:lnTo>
                  <a:pt x="1998" y="3262"/>
                </a:lnTo>
                <a:lnTo>
                  <a:pt x="1900" y="3284"/>
                </a:lnTo>
                <a:lnTo>
                  <a:pt x="1800" y="3299"/>
                </a:lnTo>
                <a:lnTo>
                  <a:pt x="1699" y="3308"/>
                </a:lnTo>
                <a:lnTo>
                  <a:pt x="1595" y="3312"/>
                </a:lnTo>
                <a:lnTo>
                  <a:pt x="1492" y="3308"/>
                </a:lnTo>
                <a:lnTo>
                  <a:pt x="1390" y="3299"/>
                </a:lnTo>
                <a:lnTo>
                  <a:pt x="1290" y="3284"/>
                </a:lnTo>
                <a:lnTo>
                  <a:pt x="1192" y="3262"/>
                </a:lnTo>
                <a:lnTo>
                  <a:pt x="1096" y="3234"/>
                </a:lnTo>
                <a:lnTo>
                  <a:pt x="1004" y="3202"/>
                </a:lnTo>
                <a:lnTo>
                  <a:pt x="913" y="3164"/>
                </a:lnTo>
                <a:lnTo>
                  <a:pt x="825" y="3122"/>
                </a:lnTo>
                <a:lnTo>
                  <a:pt x="741" y="3073"/>
                </a:lnTo>
                <a:lnTo>
                  <a:pt x="660" y="3020"/>
                </a:lnTo>
                <a:lnTo>
                  <a:pt x="581" y="2964"/>
                </a:lnTo>
                <a:lnTo>
                  <a:pt x="507" y="2901"/>
                </a:lnTo>
                <a:lnTo>
                  <a:pt x="436" y="2836"/>
                </a:lnTo>
                <a:close/>
                <a:moveTo>
                  <a:pt x="2476" y="1487"/>
                </a:moveTo>
                <a:lnTo>
                  <a:pt x="2506" y="1490"/>
                </a:lnTo>
                <a:lnTo>
                  <a:pt x="2534" y="1498"/>
                </a:lnTo>
                <a:lnTo>
                  <a:pt x="2560" y="1511"/>
                </a:lnTo>
                <a:lnTo>
                  <a:pt x="2585" y="1528"/>
                </a:lnTo>
                <a:lnTo>
                  <a:pt x="2605" y="1548"/>
                </a:lnTo>
                <a:lnTo>
                  <a:pt x="2621" y="1571"/>
                </a:lnTo>
                <a:lnTo>
                  <a:pt x="2634" y="1597"/>
                </a:lnTo>
                <a:lnTo>
                  <a:pt x="2642" y="1625"/>
                </a:lnTo>
                <a:lnTo>
                  <a:pt x="2644" y="1655"/>
                </a:lnTo>
                <a:lnTo>
                  <a:pt x="2642" y="1686"/>
                </a:lnTo>
                <a:lnTo>
                  <a:pt x="2634" y="1715"/>
                </a:lnTo>
                <a:lnTo>
                  <a:pt x="2621" y="1741"/>
                </a:lnTo>
                <a:lnTo>
                  <a:pt x="2605" y="1764"/>
                </a:lnTo>
                <a:lnTo>
                  <a:pt x="2585" y="1784"/>
                </a:lnTo>
                <a:lnTo>
                  <a:pt x="2560" y="1801"/>
                </a:lnTo>
                <a:lnTo>
                  <a:pt x="2534" y="1813"/>
                </a:lnTo>
                <a:lnTo>
                  <a:pt x="2506" y="1822"/>
                </a:lnTo>
                <a:lnTo>
                  <a:pt x="2476" y="1824"/>
                </a:lnTo>
                <a:lnTo>
                  <a:pt x="2446" y="1822"/>
                </a:lnTo>
                <a:lnTo>
                  <a:pt x="2418" y="1813"/>
                </a:lnTo>
                <a:lnTo>
                  <a:pt x="2392" y="1801"/>
                </a:lnTo>
                <a:lnTo>
                  <a:pt x="2369" y="1784"/>
                </a:lnTo>
                <a:lnTo>
                  <a:pt x="2348" y="1764"/>
                </a:lnTo>
                <a:lnTo>
                  <a:pt x="2331" y="1741"/>
                </a:lnTo>
                <a:lnTo>
                  <a:pt x="2319" y="1715"/>
                </a:lnTo>
                <a:lnTo>
                  <a:pt x="2311" y="1686"/>
                </a:lnTo>
                <a:lnTo>
                  <a:pt x="2308" y="1655"/>
                </a:lnTo>
                <a:lnTo>
                  <a:pt x="2311" y="1625"/>
                </a:lnTo>
                <a:lnTo>
                  <a:pt x="2319" y="1597"/>
                </a:lnTo>
                <a:lnTo>
                  <a:pt x="2331" y="1571"/>
                </a:lnTo>
                <a:lnTo>
                  <a:pt x="2348" y="1548"/>
                </a:lnTo>
                <a:lnTo>
                  <a:pt x="2369" y="1528"/>
                </a:lnTo>
                <a:lnTo>
                  <a:pt x="2392" y="1511"/>
                </a:lnTo>
                <a:lnTo>
                  <a:pt x="2418" y="1498"/>
                </a:lnTo>
                <a:lnTo>
                  <a:pt x="2446" y="1490"/>
                </a:lnTo>
                <a:lnTo>
                  <a:pt x="2476" y="1487"/>
                </a:lnTo>
                <a:close/>
                <a:moveTo>
                  <a:pt x="714" y="1487"/>
                </a:moveTo>
                <a:lnTo>
                  <a:pt x="744" y="1490"/>
                </a:lnTo>
                <a:lnTo>
                  <a:pt x="772" y="1498"/>
                </a:lnTo>
                <a:lnTo>
                  <a:pt x="798" y="1511"/>
                </a:lnTo>
                <a:lnTo>
                  <a:pt x="822" y="1528"/>
                </a:lnTo>
                <a:lnTo>
                  <a:pt x="842" y="1548"/>
                </a:lnTo>
                <a:lnTo>
                  <a:pt x="858" y="1571"/>
                </a:lnTo>
                <a:lnTo>
                  <a:pt x="872" y="1597"/>
                </a:lnTo>
                <a:lnTo>
                  <a:pt x="879" y="1625"/>
                </a:lnTo>
                <a:lnTo>
                  <a:pt x="882" y="1655"/>
                </a:lnTo>
                <a:lnTo>
                  <a:pt x="879" y="1686"/>
                </a:lnTo>
                <a:lnTo>
                  <a:pt x="872" y="1715"/>
                </a:lnTo>
                <a:lnTo>
                  <a:pt x="858" y="1741"/>
                </a:lnTo>
                <a:lnTo>
                  <a:pt x="842" y="1764"/>
                </a:lnTo>
                <a:lnTo>
                  <a:pt x="822" y="1784"/>
                </a:lnTo>
                <a:lnTo>
                  <a:pt x="798" y="1801"/>
                </a:lnTo>
                <a:lnTo>
                  <a:pt x="772" y="1813"/>
                </a:lnTo>
                <a:lnTo>
                  <a:pt x="744" y="1822"/>
                </a:lnTo>
                <a:lnTo>
                  <a:pt x="714" y="1824"/>
                </a:lnTo>
                <a:lnTo>
                  <a:pt x="684" y="1822"/>
                </a:lnTo>
                <a:lnTo>
                  <a:pt x="656" y="1813"/>
                </a:lnTo>
                <a:lnTo>
                  <a:pt x="630" y="1801"/>
                </a:lnTo>
                <a:lnTo>
                  <a:pt x="605" y="1784"/>
                </a:lnTo>
                <a:lnTo>
                  <a:pt x="585" y="1764"/>
                </a:lnTo>
                <a:lnTo>
                  <a:pt x="569" y="1741"/>
                </a:lnTo>
                <a:lnTo>
                  <a:pt x="557" y="1715"/>
                </a:lnTo>
                <a:lnTo>
                  <a:pt x="549" y="1686"/>
                </a:lnTo>
                <a:lnTo>
                  <a:pt x="546" y="1655"/>
                </a:lnTo>
                <a:lnTo>
                  <a:pt x="549" y="1625"/>
                </a:lnTo>
                <a:lnTo>
                  <a:pt x="557" y="1597"/>
                </a:lnTo>
                <a:lnTo>
                  <a:pt x="569" y="1571"/>
                </a:lnTo>
                <a:lnTo>
                  <a:pt x="585" y="1548"/>
                </a:lnTo>
                <a:lnTo>
                  <a:pt x="605" y="1528"/>
                </a:lnTo>
                <a:lnTo>
                  <a:pt x="630" y="1511"/>
                </a:lnTo>
                <a:lnTo>
                  <a:pt x="656" y="1498"/>
                </a:lnTo>
                <a:lnTo>
                  <a:pt x="684" y="1490"/>
                </a:lnTo>
                <a:lnTo>
                  <a:pt x="714" y="1487"/>
                </a:lnTo>
                <a:close/>
                <a:moveTo>
                  <a:pt x="1789" y="1402"/>
                </a:moveTo>
                <a:lnTo>
                  <a:pt x="1519" y="1672"/>
                </a:lnTo>
                <a:lnTo>
                  <a:pt x="1406" y="1558"/>
                </a:lnTo>
                <a:lnTo>
                  <a:pt x="1287" y="1677"/>
                </a:lnTo>
                <a:lnTo>
                  <a:pt x="1401" y="1790"/>
                </a:lnTo>
                <a:lnTo>
                  <a:pt x="1518" y="1909"/>
                </a:lnTo>
                <a:lnTo>
                  <a:pt x="1637" y="1790"/>
                </a:lnTo>
                <a:lnTo>
                  <a:pt x="1907" y="1521"/>
                </a:lnTo>
                <a:lnTo>
                  <a:pt x="1789" y="1402"/>
                </a:lnTo>
                <a:close/>
                <a:moveTo>
                  <a:pt x="1596" y="1049"/>
                </a:moveTo>
                <a:lnTo>
                  <a:pt x="1659" y="1052"/>
                </a:lnTo>
                <a:lnTo>
                  <a:pt x="1719" y="1061"/>
                </a:lnTo>
                <a:lnTo>
                  <a:pt x="1777" y="1076"/>
                </a:lnTo>
                <a:lnTo>
                  <a:pt x="1832" y="1096"/>
                </a:lnTo>
                <a:lnTo>
                  <a:pt x="1886" y="1122"/>
                </a:lnTo>
                <a:lnTo>
                  <a:pt x="1936" y="1152"/>
                </a:lnTo>
                <a:lnTo>
                  <a:pt x="1982" y="1188"/>
                </a:lnTo>
                <a:lnTo>
                  <a:pt x="2025" y="1227"/>
                </a:lnTo>
                <a:lnTo>
                  <a:pt x="2064" y="1270"/>
                </a:lnTo>
                <a:lnTo>
                  <a:pt x="2100" y="1316"/>
                </a:lnTo>
                <a:lnTo>
                  <a:pt x="2130" y="1367"/>
                </a:lnTo>
                <a:lnTo>
                  <a:pt x="2156" y="1420"/>
                </a:lnTo>
                <a:lnTo>
                  <a:pt x="2176" y="1475"/>
                </a:lnTo>
                <a:lnTo>
                  <a:pt x="2191" y="1534"/>
                </a:lnTo>
                <a:lnTo>
                  <a:pt x="2200" y="1594"/>
                </a:lnTo>
                <a:lnTo>
                  <a:pt x="2203" y="1655"/>
                </a:lnTo>
                <a:lnTo>
                  <a:pt x="2200" y="1718"/>
                </a:lnTo>
                <a:lnTo>
                  <a:pt x="2191" y="1778"/>
                </a:lnTo>
                <a:lnTo>
                  <a:pt x="2176" y="1837"/>
                </a:lnTo>
                <a:lnTo>
                  <a:pt x="2156" y="1892"/>
                </a:lnTo>
                <a:lnTo>
                  <a:pt x="2130" y="1945"/>
                </a:lnTo>
                <a:lnTo>
                  <a:pt x="2100" y="1995"/>
                </a:lnTo>
                <a:lnTo>
                  <a:pt x="2064" y="2042"/>
                </a:lnTo>
                <a:lnTo>
                  <a:pt x="2025" y="2085"/>
                </a:lnTo>
                <a:lnTo>
                  <a:pt x="1982" y="2124"/>
                </a:lnTo>
                <a:lnTo>
                  <a:pt x="1936" y="2160"/>
                </a:lnTo>
                <a:lnTo>
                  <a:pt x="1886" y="2190"/>
                </a:lnTo>
                <a:lnTo>
                  <a:pt x="1832" y="2215"/>
                </a:lnTo>
                <a:lnTo>
                  <a:pt x="1777" y="2236"/>
                </a:lnTo>
                <a:lnTo>
                  <a:pt x="1719" y="2250"/>
                </a:lnTo>
                <a:lnTo>
                  <a:pt x="1659" y="2260"/>
                </a:lnTo>
                <a:lnTo>
                  <a:pt x="1596" y="2263"/>
                </a:lnTo>
                <a:lnTo>
                  <a:pt x="1535" y="2260"/>
                </a:lnTo>
                <a:lnTo>
                  <a:pt x="1475" y="2250"/>
                </a:lnTo>
                <a:lnTo>
                  <a:pt x="1417" y="2236"/>
                </a:lnTo>
                <a:lnTo>
                  <a:pt x="1362" y="2215"/>
                </a:lnTo>
                <a:lnTo>
                  <a:pt x="1308" y="2190"/>
                </a:lnTo>
                <a:lnTo>
                  <a:pt x="1259" y="2160"/>
                </a:lnTo>
                <a:lnTo>
                  <a:pt x="1212" y="2124"/>
                </a:lnTo>
                <a:lnTo>
                  <a:pt x="1169" y="2085"/>
                </a:lnTo>
                <a:lnTo>
                  <a:pt x="1130" y="2042"/>
                </a:lnTo>
                <a:lnTo>
                  <a:pt x="1094" y="1995"/>
                </a:lnTo>
                <a:lnTo>
                  <a:pt x="1064" y="1945"/>
                </a:lnTo>
                <a:lnTo>
                  <a:pt x="1039" y="1892"/>
                </a:lnTo>
                <a:lnTo>
                  <a:pt x="1018" y="1837"/>
                </a:lnTo>
                <a:lnTo>
                  <a:pt x="1004" y="1778"/>
                </a:lnTo>
                <a:lnTo>
                  <a:pt x="994" y="1718"/>
                </a:lnTo>
                <a:lnTo>
                  <a:pt x="991" y="1655"/>
                </a:lnTo>
                <a:lnTo>
                  <a:pt x="994" y="1594"/>
                </a:lnTo>
                <a:lnTo>
                  <a:pt x="1004" y="1534"/>
                </a:lnTo>
                <a:lnTo>
                  <a:pt x="1018" y="1475"/>
                </a:lnTo>
                <a:lnTo>
                  <a:pt x="1039" y="1420"/>
                </a:lnTo>
                <a:lnTo>
                  <a:pt x="1064" y="1367"/>
                </a:lnTo>
                <a:lnTo>
                  <a:pt x="1094" y="1316"/>
                </a:lnTo>
                <a:lnTo>
                  <a:pt x="1130" y="1270"/>
                </a:lnTo>
                <a:lnTo>
                  <a:pt x="1169" y="1227"/>
                </a:lnTo>
                <a:lnTo>
                  <a:pt x="1212" y="1188"/>
                </a:lnTo>
                <a:lnTo>
                  <a:pt x="1259" y="1152"/>
                </a:lnTo>
                <a:lnTo>
                  <a:pt x="1308" y="1122"/>
                </a:lnTo>
                <a:lnTo>
                  <a:pt x="1362" y="1096"/>
                </a:lnTo>
                <a:lnTo>
                  <a:pt x="1417" y="1076"/>
                </a:lnTo>
                <a:lnTo>
                  <a:pt x="1475" y="1061"/>
                </a:lnTo>
                <a:lnTo>
                  <a:pt x="1535" y="1052"/>
                </a:lnTo>
                <a:lnTo>
                  <a:pt x="1596" y="1049"/>
                </a:lnTo>
                <a:close/>
                <a:moveTo>
                  <a:pt x="560" y="902"/>
                </a:moveTo>
                <a:lnTo>
                  <a:pt x="563" y="928"/>
                </a:lnTo>
                <a:lnTo>
                  <a:pt x="564" y="954"/>
                </a:lnTo>
                <a:lnTo>
                  <a:pt x="561" y="995"/>
                </a:lnTo>
                <a:lnTo>
                  <a:pt x="552" y="1035"/>
                </a:lnTo>
                <a:lnTo>
                  <a:pt x="538" y="1072"/>
                </a:lnTo>
                <a:lnTo>
                  <a:pt x="519" y="1106"/>
                </a:lnTo>
                <a:lnTo>
                  <a:pt x="496" y="1138"/>
                </a:lnTo>
                <a:lnTo>
                  <a:pt x="468" y="1165"/>
                </a:lnTo>
                <a:lnTo>
                  <a:pt x="437" y="1190"/>
                </a:lnTo>
                <a:lnTo>
                  <a:pt x="403" y="1209"/>
                </a:lnTo>
                <a:lnTo>
                  <a:pt x="365" y="1223"/>
                </a:lnTo>
                <a:lnTo>
                  <a:pt x="326" y="1231"/>
                </a:lnTo>
                <a:lnTo>
                  <a:pt x="284" y="1234"/>
                </a:lnTo>
                <a:lnTo>
                  <a:pt x="260" y="1233"/>
                </a:lnTo>
                <a:lnTo>
                  <a:pt x="235" y="1230"/>
                </a:lnTo>
                <a:lnTo>
                  <a:pt x="235" y="2081"/>
                </a:lnTo>
                <a:lnTo>
                  <a:pt x="260" y="2078"/>
                </a:lnTo>
                <a:lnTo>
                  <a:pt x="284" y="2077"/>
                </a:lnTo>
                <a:lnTo>
                  <a:pt x="326" y="2080"/>
                </a:lnTo>
                <a:lnTo>
                  <a:pt x="365" y="2088"/>
                </a:lnTo>
                <a:lnTo>
                  <a:pt x="403" y="2102"/>
                </a:lnTo>
                <a:lnTo>
                  <a:pt x="437" y="2121"/>
                </a:lnTo>
                <a:lnTo>
                  <a:pt x="468" y="2146"/>
                </a:lnTo>
                <a:lnTo>
                  <a:pt x="496" y="2173"/>
                </a:lnTo>
                <a:lnTo>
                  <a:pt x="519" y="2204"/>
                </a:lnTo>
                <a:lnTo>
                  <a:pt x="538" y="2239"/>
                </a:lnTo>
                <a:lnTo>
                  <a:pt x="552" y="2276"/>
                </a:lnTo>
                <a:lnTo>
                  <a:pt x="561" y="2316"/>
                </a:lnTo>
                <a:lnTo>
                  <a:pt x="564" y="2357"/>
                </a:lnTo>
                <a:lnTo>
                  <a:pt x="563" y="2383"/>
                </a:lnTo>
                <a:lnTo>
                  <a:pt x="560" y="2409"/>
                </a:lnTo>
                <a:lnTo>
                  <a:pt x="2608" y="2409"/>
                </a:lnTo>
                <a:lnTo>
                  <a:pt x="2606" y="2374"/>
                </a:lnTo>
                <a:lnTo>
                  <a:pt x="2609" y="2333"/>
                </a:lnTo>
                <a:lnTo>
                  <a:pt x="2618" y="2294"/>
                </a:lnTo>
                <a:lnTo>
                  <a:pt x="2632" y="2256"/>
                </a:lnTo>
                <a:lnTo>
                  <a:pt x="2651" y="2221"/>
                </a:lnTo>
                <a:lnTo>
                  <a:pt x="2674" y="2190"/>
                </a:lnTo>
                <a:lnTo>
                  <a:pt x="2702" y="2163"/>
                </a:lnTo>
                <a:lnTo>
                  <a:pt x="2733" y="2139"/>
                </a:lnTo>
                <a:lnTo>
                  <a:pt x="2767" y="2119"/>
                </a:lnTo>
                <a:lnTo>
                  <a:pt x="2804" y="2105"/>
                </a:lnTo>
                <a:lnTo>
                  <a:pt x="2844" y="2096"/>
                </a:lnTo>
                <a:lnTo>
                  <a:pt x="2886" y="2093"/>
                </a:lnTo>
                <a:lnTo>
                  <a:pt x="2921" y="2096"/>
                </a:lnTo>
                <a:lnTo>
                  <a:pt x="2954" y="2102"/>
                </a:lnTo>
                <a:lnTo>
                  <a:pt x="2954" y="1242"/>
                </a:lnTo>
                <a:lnTo>
                  <a:pt x="2920" y="1249"/>
                </a:lnTo>
                <a:lnTo>
                  <a:pt x="2886" y="1251"/>
                </a:lnTo>
                <a:lnTo>
                  <a:pt x="2844" y="1248"/>
                </a:lnTo>
                <a:lnTo>
                  <a:pt x="2804" y="1239"/>
                </a:lnTo>
                <a:lnTo>
                  <a:pt x="2767" y="1225"/>
                </a:lnTo>
                <a:lnTo>
                  <a:pt x="2733" y="1206"/>
                </a:lnTo>
                <a:lnTo>
                  <a:pt x="2702" y="1182"/>
                </a:lnTo>
                <a:lnTo>
                  <a:pt x="2674" y="1154"/>
                </a:lnTo>
                <a:lnTo>
                  <a:pt x="2651" y="1123"/>
                </a:lnTo>
                <a:lnTo>
                  <a:pt x="2632" y="1089"/>
                </a:lnTo>
                <a:lnTo>
                  <a:pt x="2618" y="1052"/>
                </a:lnTo>
                <a:lnTo>
                  <a:pt x="2609" y="1012"/>
                </a:lnTo>
                <a:lnTo>
                  <a:pt x="2606" y="970"/>
                </a:lnTo>
                <a:lnTo>
                  <a:pt x="2608" y="936"/>
                </a:lnTo>
                <a:lnTo>
                  <a:pt x="2615" y="902"/>
                </a:lnTo>
                <a:lnTo>
                  <a:pt x="560" y="902"/>
                </a:lnTo>
                <a:close/>
                <a:moveTo>
                  <a:pt x="276" y="665"/>
                </a:moveTo>
                <a:lnTo>
                  <a:pt x="2914" y="665"/>
                </a:lnTo>
                <a:lnTo>
                  <a:pt x="2955" y="668"/>
                </a:lnTo>
                <a:lnTo>
                  <a:pt x="2993" y="677"/>
                </a:lnTo>
                <a:lnTo>
                  <a:pt x="3030" y="691"/>
                </a:lnTo>
                <a:lnTo>
                  <a:pt x="3064" y="710"/>
                </a:lnTo>
                <a:lnTo>
                  <a:pt x="3096" y="734"/>
                </a:lnTo>
                <a:lnTo>
                  <a:pt x="3123" y="761"/>
                </a:lnTo>
                <a:lnTo>
                  <a:pt x="3146" y="792"/>
                </a:lnTo>
                <a:lnTo>
                  <a:pt x="3165" y="826"/>
                </a:lnTo>
                <a:lnTo>
                  <a:pt x="3179" y="862"/>
                </a:lnTo>
                <a:lnTo>
                  <a:pt x="3187" y="902"/>
                </a:lnTo>
                <a:lnTo>
                  <a:pt x="3190" y="943"/>
                </a:lnTo>
                <a:lnTo>
                  <a:pt x="3190" y="2369"/>
                </a:lnTo>
                <a:lnTo>
                  <a:pt x="3187" y="2409"/>
                </a:lnTo>
                <a:lnTo>
                  <a:pt x="3179" y="2448"/>
                </a:lnTo>
                <a:lnTo>
                  <a:pt x="3165" y="2486"/>
                </a:lnTo>
                <a:lnTo>
                  <a:pt x="3146" y="2520"/>
                </a:lnTo>
                <a:lnTo>
                  <a:pt x="3123" y="2550"/>
                </a:lnTo>
                <a:lnTo>
                  <a:pt x="3096" y="2577"/>
                </a:lnTo>
                <a:lnTo>
                  <a:pt x="3064" y="2601"/>
                </a:lnTo>
                <a:lnTo>
                  <a:pt x="3030" y="2621"/>
                </a:lnTo>
                <a:lnTo>
                  <a:pt x="2993" y="2635"/>
                </a:lnTo>
                <a:lnTo>
                  <a:pt x="2955" y="2643"/>
                </a:lnTo>
                <a:lnTo>
                  <a:pt x="2914" y="2646"/>
                </a:lnTo>
                <a:lnTo>
                  <a:pt x="276" y="2646"/>
                </a:lnTo>
                <a:lnTo>
                  <a:pt x="236" y="2643"/>
                </a:lnTo>
                <a:lnTo>
                  <a:pt x="197" y="2635"/>
                </a:lnTo>
                <a:lnTo>
                  <a:pt x="161" y="2621"/>
                </a:lnTo>
                <a:lnTo>
                  <a:pt x="127" y="2601"/>
                </a:lnTo>
                <a:lnTo>
                  <a:pt x="95" y="2578"/>
                </a:lnTo>
                <a:lnTo>
                  <a:pt x="68" y="2551"/>
                </a:lnTo>
                <a:lnTo>
                  <a:pt x="44" y="2520"/>
                </a:lnTo>
                <a:lnTo>
                  <a:pt x="26" y="2486"/>
                </a:lnTo>
                <a:lnTo>
                  <a:pt x="12" y="2448"/>
                </a:lnTo>
                <a:lnTo>
                  <a:pt x="3" y="2410"/>
                </a:lnTo>
                <a:lnTo>
                  <a:pt x="0" y="2369"/>
                </a:lnTo>
                <a:lnTo>
                  <a:pt x="0" y="943"/>
                </a:lnTo>
                <a:lnTo>
                  <a:pt x="3" y="902"/>
                </a:lnTo>
                <a:lnTo>
                  <a:pt x="12" y="862"/>
                </a:lnTo>
                <a:lnTo>
                  <a:pt x="26" y="826"/>
                </a:lnTo>
                <a:lnTo>
                  <a:pt x="44" y="792"/>
                </a:lnTo>
                <a:lnTo>
                  <a:pt x="67" y="761"/>
                </a:lnTo>
                <a:lnTo>
                  <a:pt x="95" y="734"/>
                </a:lnTo>
                <a:lnTo>
                  <a:pt x="126" y="710"/>
                </a:lnTo>
                <a:lnTo>
                  <a:pt x="160" y="691"/>
                </a:lnTo>
                <a:lnTo>
                  <a:pt x="197" y="677"/>
                </a:lnTo>
                <a:lnTo>
                  <a:pt x="236" y="668"/>
                </a:lnTo>
                <a:lnTo>
                  <a:pt x="276" y="665"/>
                </a:lnTo>
                <a:close/>
                <a:moveTo>
                  <a:pt x="1595" y="0"/>
                </a:moveTo>
                <a:lnTo>
                  <a:pt x="1699" y="3"/>
                </a:lnTo>
                <a:lnTo>
                  <a:pt x="1800" y="13"/>
                </a:lnTo>
                <a:lnTo>
                  <a:pt x="1900" y="28"/>
                </a:lnTo>
                <a:lnTo>
                  <a:pt x="1998" y="49"/>
                </a:lnTo>
                <a:lnTo>
                  <a:pt x="2094" y="76"/>
                </a:lnTo>
                <a:lnTo>
                  <a:pt x="2187" y="110"/>
                </a:lnTo>
                <a:lnTo>
                  <a:pt x="2277" y="147"/>
                </a:lnTo>
                <a:lnTo>
                  <a:pt x="2365" y="190"/>
                </a:lnTo>
                <a:lnTo>
                  <a:pt x="2449" y="239"/>
                </a:lnTo>
                <a:lnTo>
                  <a:pt x="2530" y="291"/>
                </a:lnTo>
                <a:lnTo>
                  <a:pt x="2609" y="348"/>
                </a:lnTo>
                <a:lnTo>
                  <a:pt x="2683" y="410"/>
                </a:lnTo>
                <a:lnTo>
                  <a:pt x="2753" y="476"/>
                </a:lnTo>
                <a:lnTo>
                  <a:pt x="436" y="476"/>
                </a:lnTo>
                <a:lnTo>
                  <a:pt x="507" y="410"/>
                </a:lnTo>
                <a:lnTo>
                  <a:pt x="581" y="348"/>
                </a:lnTo>
                <a:lnTo>
                  <a:pt x="660" y="291"/>
                </a:lnTo>
                <a:lnTo>
                  <a:pt x="741" y="239"/>
                </a:lnTo>
                <a:lnTo>
                  <a:pt x="825" y="190"/>
                </a:lnTo>
                <a:lnTo>
                  <a:pt x="913" y="147"/>
                </a:lnTo>
                <a:lnTo>
                  <a:pt x="1004" y="110"/>
                </a:lnTo>
                <a:lnTo>
                  <a:pt x="1096" y="76"/>
                </a:lnTo>
                <a:lnTo>
                  <a:pt x="1192" y="49"/>
                </a:lnTo>
                <a:lnTo>
                  <a:pt x="1290" y="28"/>
                </a:lnTo>
                <a:lnTo>
                  <a:pt x="1390" y="13"/>
                </a:lnTo>
                <a:lnTo>
                  <a:pt x="1492" y="3"/>
                </a:lnTo>
                <a:lnTo>
                  <a:pt x="15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" name="Freeform 301"/>
          <p:cNvSpPr>
            <a:spLocks noEditPoints="1"/>
          </p:cNvSpPr>
          <p:nvPr/>
        </p:nvSpPr>
        <p:spPr bwMode="auto">
          <a:xfrm>
            <a:off x="10008203" y="3573463"/>
            <a:ext cx="585788" cy="330200"/>
          </a:xfrm>
          <a:custGeom>
            <a:avLst/>
            <a:gdLst>
              <a:gd name="T0" fmla="*/ 3013 w 3323"/>
              <a:gd name="T1" fmla="*/ 1841 h 1875"/>
              <a:gd name="T2" fmla="*/ 2156 w 3323"/>
              <a:gd name="T3" fmla="*/ 1865 h 1875"/>
              <a:gd name="T4" fmla="*/ 2180 w 3323"/>
              <a:gd name="T5" fmla="*/ 1686 h 1875"/>
              <a:gd name="T6" fmla="*/ 3169 w 3323"/>
              <a:gd name="T7" fmla="*/ 1578 h 1875"/>
              <a:gd name="T8" fmla="*/ 2312 w 3323"/>
              <a:gd name="T9" fmla="*/ 1601 h 1875"/>
              <a:gd name="T10" fmla="*/ 2335 w 3323"/>
              <a:gd name="T11" fmla="*/ 1423 h 1875"/>
              <a:gd name="T12" fmla="*/ 3323 w 3323"/>
              <a:gd name="T13" fmla="*/ 1314 h 1875"/>
              <a:gd name="T14" fmla="*/ 2466 w 3323"/>
              <a:gd name="T15" fmla="*/ 1337 h 1875"/>
              <a:gd name="T16" fmla="*/ 2489 w 3323"/>
              <a:gd name="T17" fmla="*/ 1159 h 1875"/>
              <a:gd name="T18" fmla="*/ 2475 w 3323"/>
              <a:gd name="T19" fmla="*/ 857 h 1875"/>
              <a:gd name="T20" fmla="*/ 2460 w 3323"/>
              <a:gd name="T21" fmla="*/ 1040 h 1875"/>
              <a:gd name="T22" fmla="*/ 2284 w 3323"/>
              <a:gd name="T23" fmla="*/ 1087 h 1875"/>
              <a:gd name="T24" fmla="*/ 2180 w 3323"/>
              <a:gd name="T25" fmla="*/ 937 h 1875"/>
              <a:gd name="T26" fmla="*/ 2284 w 3323"/>
              <a:gd name="T27" fmla="*/ 788 h 1875"/>
              <a:gd name="T28" fmla="*/ 777 w 3323"/>
              <a:gd name="T29" fmla="*/ 815 h 1875"/>
              <a:gd name="T30" fmla="*/ 823 w 3323"/>
              <a:gd name="T31" fmla="*/ 993 h 1875"/>
              <a:gd name="T32" fmla="*/ 674 w 3323"/>
              <a:gd name="T33" fmla="*/ 1097 h 1875"/>
              <a:gd name="T34" fmla="*/ 526 w 3323"/>
              <a:gd name="T35" fmla="*/ 993 h 1875"/>
              <a:gd name="T36" fmla="*/ 572 w 3323"/>
              <a:gd name="T37" fmla="*/ 815 h 1875"/>
              <a:gd name="T38" fmla="*/ 1476 w 3323"/>
              <a:gd name="T39" fmla="*/ 519 h 1875"/>
              <a:gd name="T40" fmla="*/ 1354 w 3323"/>
              <a:gd name="T41" fmla="*/ 661 h 1875"/>
              <a:gd name="T42" fmla="*/ 1311 w 3323"/>
              <a:gd name="T43" fmla="*/ 848 h 1875"/>
              <a:gd name="T44" fmla="*/ 1505 w 3323"/>
              <a:gd name="T45" fmla="*/ 1000 h 1875"/>
              <a:gd name="T46" fmla="*/ 1579 w 3323"/>
              <a:gd name="T47" fmla="*/ 1112 h 1875"/>
              <a:gd name="T48" fmla="*/ 1497 w 3323"/>
              <a:gd name="T49" fmla="*/ 1160 h 1875"/>
              <a:gd name="T50" fmla="*/ 1431 w 3323"/>
              <a:gd name="T51" fmla="*/ 1076 h 1875"/>
              <a:gd name="T52" fmla="*/ 1284 w 3323"/>
              <a:gd name="T53" fmla="*/ 1074 h 1875"/>
              <a:gd name="T54" fmla="*/ 1360 w 3323"/>
              <a:gd name="T55" fmla="*/ 1232 h 1875"/>
              <a:gd name="T56" fmla="*/ 1483 w 3323"/>
              <a:gd name="T57" fmla="*/ 1363 h 1875"/>
              <a:gd name="T58" fmla="*/ 1606 w 3323"/>
              <a:gd name="T59" fmla="*/ 1263 h 1875"/>
              <a:gd name="T60" fmla="*/ 1730 w 3323"/>
              <a:gd name="T61" fmla="*/ 1123 h 1875"/>
              <a:gd name="T62" fmla="*/ 1655 w 3323"/>
              <a:gd name="T63" fmla="*/ 944 h 1875"/>
              <a:gd name="T64" fmla="*/ 1460 w 3323"/>
              <a:gd name="T65" fmla="*/ 824 h 1875"/>
              <a:gd name="T66" fmla="*/ 1486 w 3323"/>
              <a:gd name="T67" fmla="*/ 723 h 1875"/>
              <a:gd name="T68" fmla="*/ 1573 w 3323"/>
              <a:gd name="T69" fmla="*/ 757 h 1875"/>
              <a:gd name="T70" fmla="*/ 1711 w 3323"/>
              <a:gd name="T71" fmla="*/ 813 h 1875"/>
              <a:gd name="T72" fmla="*/ 1705 w 3323"/>
              <a:gd name="T73" fmla="*/ 699 h 1875"/>
              <a:gd name="T74" fmla="*/ 1572 w 3323"/>
              <a:gd name="T75" fmla="*/ 519 h 1875"/>
              <a:gd name="T76" fmla="*/ 1677 w 3323"/>
              <a:gd name="T77" fmla="*/ 388 h 1875"/>
              <a:gd name="T78" fmla="*/ 1981 w 3323"/>
              <a:gd name="T79" fmla="*/ 616 h 1875"/>
              <a:gd name="T80" fmla="*/ 2076 w 3323"/>
              <a:gd name="T81" fmla="*/ 996 h 1875"/>
              <a:gd name="T82" fmla="*/ 1911 w 3323"/>
              <a:gd name="T83" fmla="*/ 1344 h 1875"/>
              <a:gd name="T84" fmla="*/ 1565 w 3323"/>
              <a:gd name="T85" fmla="*/ 1509 h 1875"/>
              <a:gd name="T86" fmla="*/ 1187 w 3323"/>
              <a:gd name="T87" fmla="*/ 1414 h 1875"/>
              <a:gd name="T88" fmla="*/ 961 w 3323"/>
              <a:gd name="T89" fmla="*/ 1108 h 1875"/>
              <a:gd name="T90" fmla="*/ 980 w 3323"/>
              <a:gd name="T91" fmla="*/ 714 h 1875"/>
              <a:gd name="T92" fmla="*/ 1234 w 3323"/>
              <a:gd name="T93" fmla="*/ 432 h 1875"/>
              <a:gd name="T94" fmla="*/ 2752 w 3323"/>
              <a:gd name="T95" fmla="*/ 0 h 1875"/>
              <a:gd name="T96" fmla="*/ 2971 w 3323"/>
              <a:gd name="T97" fmla="*/ 120 h 1875"/>
              <a:gd name="T98" fmla="*/ 2790 w 3323"/>
              <a:gd name="T99" fmla="*/ 546 h 1875"/>
              <a:gd name="T100" fmla="*/ 2552 w 3323"/>
              <a:gd name="T101" fmla="*/ 489 h 1875"/>
              <a:gd name="T102" fmla="*/ 2462 w 3323"/>
              <a:gd name="T103" fmla="*/ 255 h 1875"/>
              <a:gd name="T104" fmla="*/ 510 w 3323"/>
              <a:gd name="T105" fmla="*/ 384 h 1875"/>
              <a:gd name="T106" fmla="*/ 309 w 3323"/>
              <a:gd name="T107" fmla="*/ 535 h 1875"/>
              <a:gd name="T108" fmla="*/ 309 w 3323"/>
              <a:gd name="T109" fmla="*/ 1339 h 1875"/>
              <a:gd name="T110" fmla="*/ 510 w 3323"/>
              <a:gd name="T111" fmla="*/ 1490 h 1875"/>
              <a:gd name="T112" fmla="*/ 2078 w 3323"/>
              <a:gd name="T113" fmla="*/ 1875 h 1875"/>
              <a:gd name="T114" fmla="*/ 65 w 3323"/>
              <a:gd name="T115" fmla="*/ 1785 h 1875"/>
              <a:gd name="T116" fmla="*/ 3 w 3323"/>
              <a:gd name="T117" fmla="*/ 224 h 1875"/>
              <a:gd name="T118" fmla="*/ 151 w 3323"/>
              <a:gd name="T119" fmla="*/ 24 h 1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23" h="1875">
                <a:moveTo>
                  <a:pt x="2180" y="1686"/>
                </a:moveTo>
                <a:lnTo>
                  <a:pt x="2980" y="1686"/>
                </a:lnTo>
                <a:lnTo>
                  <a:pt x="2993" y="1689"/>
                </a:lnTo>
                <a:lnTo>
                  <a:pt x="3003" y="1696"/>
                </a:lnTo>
                <a:lnTo>
                  <a:pt x="3010" y="1707"/>
                </a:lnTo>
                <a:lnTo>
                  <a:pt x="3013" y="1720"/>
                </a:lnTo>
                <a:lnTo>
                  <a:pt x="3013" y="1841"/>
                </a:lnTo>
                <a:lnTo>
                  <a:pt x="3010" y="1855"/>
                </a:lnTo>
                <a:lnTo>
                  <a:pt x="3003" y="1865"/>
                </a:lnTo>
                <a:lnTo>
                  <a:pt x="2993" y="1872"/>
                </a:lnTo>
                <a:lnTo>
                  <a:pt x="2980" y="1875"/>
                </a:lnTo>
                <a:lnTo>
                  <a:pt x="2180" y="1875"/>
                </a:lnTo>
                <a:lnTo>
                  <a:pt x="2168" y="1872"/>
                </a:lnTo>
                <a:lnTo>
                  <a:pt x="2156" y="1865"/>
                </a:lnTo>
                <a:lnTo>
                  <a:pt x="2149" y="1855"/>
                </a:lnTo>
                <a:lnTo>
                  <a:pt x="2146" y="1841"/>
                </a:lnTo>
                <a:lnTo>
                  <a:pt x="2146" y="1720"/>
                </a:lnTo>
                <a:lnTo>
                  <a:pt x="2149" y="1707"/>
                </a:lnTo>
                <a:lnTo>
                  <a:pt x="2156" y="1696"/>
                </a:lnTo>
                <a:lnTo>
                  <a:pt x="2168" y="1689"/>
                </a:lnTo>
                <a:lnTo>
                  <a:pt x="2180" y="1686"/>
                </a:lnTo>
                <a:close/>
                <a:moveTo>
                  <a:pt x="2335" y="1423"/>
                </a:moveTo>
                <a:lnTo>
                  <a:pt x="3135" y="1423"/>
                </a:lnTo>
                <a:lnTo>
                  <a:pt x="3148" y="1426"/>
                </a:lnTo>
                <a:lnTo>
                  <a:pt x="3158" y="1433"/>
                </a:lnTo>
                <a:lnTo>
                  <a:pt x="3166" y="1443"/>
                </a:lnTo>
                <a:lnTo>
                  <a:pt x="3169" y="1456"/>
                </a:lnTo>
                <a:lnTo>
                  <a:pt x="3169" y="1578"/>
                </a:lnTo>
                <a:lnTo>
                  <a:pt x="3166" y="1591"/>
                </a:lnTo>
                <a:lnTo>
                  <a:pt x="3158" y="1601"/>
                </a:lnTo>
                <a:lnTo>
                  <a:pt x="3148" y="1608"/>
                </a:lnTo>
                <a:lnTo>
                  <a:pt x="3135" y="1611"/>
                </a:lnTo>
                <a:lnTo>
                  <a:pt x="2335" y="1611"/>
                </a:lnTo>
                <a:lnTo>
                  <a:pt x="2322" y="1608"/>
                </a:lnTo>
                <a:lnTo>
                  <a:pt x="2312" y="1601"/>
                </a:lnTo>
                <a:lnTo>
                  <a:pt x="2305" y="1591"/>
                </a:lnTo>
                <a:lnTo>
                  <a:pt x="2302" y="1578"/>
                </a:lnTo>
                <a:lnTo>
                  <a:pt x="2302" y="1456"/>
                </a:lnTo>
                <a:lnTo>
                  <a:pt x="2305" y="1443"/>
                </a:lnTo>
                <a:lnTo>
                  <a:pt x="2312" y="1433"/>
                </a:lnTo>
                <a:lnTo>
                  <a:pt x="2322" y="1426"/>
                </a:lnTo>
                <a:lnTo>
                  <a:pt x="2335" y="1423"/>
                </a:lnTo>
                <a:close/>
                <a:moveTo>
                  <a:pt x="2489" y="1159"/>
                </a:moveTo>
                <a:lnTo>
                  <a:pt x="3290" y="1159"/>
                </a:lnTo>
                <a:lnTo>
                  <a:pt x="3303" y="1162"/>
                </a:lnTo>
                <a:lnTo>
                  <a:pt x="3313" y="1169"/>
                </a:lnTo>
                <a:lnTo>
                  <a:pt x="3320" y="1179"/>
                </a:lnTo>
                <a:lnTo>
                  <a:pt x="3323" y="1193"/>
                </a:lnTo>
                <a:lnTo>
                  <a:pt x="3323" y="1314"/>
                </a:lnTo>
                <a:lnTo>
                  <a:pt x="3320" y="1327"/>
                </a:lnTo>
                <a:lnTo>
                  <a:pt x="3313" y="1337"/>
                </a:lnTo>
                <a:lnTo>
                  <a:pt x="3303" y="1345"/>
                </a:lnTo>
                <a:lnTo>
                  <a:pt x="3290" y="1348"/>
                </a:lnTo>
                <a:lnTo>
                  <a:pt x="2489" y="1348"/>
                </a:lnTo>
                <a:lnTo>
                  <a:pt x="2477" y="1345"/>
                </a:lnTo>
                <a:lnTo>
                  <a:pt x="2466" y="1337"/>
                </a:lnTo>
                <a:lnTo>
                  <a:pt x="2459" y="1327"/>
                </a:lnTo>
                <a:lnTo>
                  <a:pt x="2456" y="1314"/>
                </a:lnTo>
                <a:lnTo>
                  <a:pt x="2456" y="1193"/>
                </a:lnTo>
                <a:lnTo>
                  <a:pt x="2459" y="1179"/>
                </a:lnTo>
                <a:lnTo>
                  <a:pt x="2466" y="1169"/>
                </a:lnTo>
                <a:lnTo>
                  <a:pt x="2477" y="1162"/>
                </a:lnTo>
                <a:lnTo>
                  <a:pt x="2489" y="1159"/>
                </a:lnTo>
                <a:close/>
                <a:moveTo>
                  <a:pt x="2339" y="778"/>
                </a:moveTo>
                <a:lnTo>
                  <a:pt x="2367" y="781"/>
                </a:lnTo>
                <a:lnTo>
                  <a:pt x="2394" y="788"/>
                </a:lnTo>
                <a:lnTo>
                  <a:pt x="2419" y="800"/>
                </a:lnTo>
                <a:lnTo>
                  <a:pt x="2441" y="815"/>
                </a:lnTo>
                <a:lnTo>
                  <a:pt x="2460" y="835"/>
                </a:lnTo>
                <a:lnTo>
                  <a:pt x="2475" y="857"/>
                </a:lnTo>
                <a:lnTo>
                  <a:pt x="2487" y="882"/>
                </a:lnTo>
                <a:lnTo>
                  <a:pt x="2494" y="909"/>
                </a:lnTo>
                <a:lnTo>
                  <a:pt x="2498" y="937"/>
                </a:lnTo>
                <a:lnTo>
                  <a:pt x="2494" y="966"/>
                </a:lnTo>
                <a:lnTo>
                  <a:pt x="2487" y="993"/>
                </a:lnTo>
                <a:lnTo>
                  <a:pt x="2475" y="1018"/>
                </a:lnTo>
                <a:lnTo>
                  <a:pt x="2460" y="1040"/>
                </a:lnTo>
                <a:lnTo>
                  <a:pt x="2441" y="1059"/>
                </a:lnTo>
                <a:lnTo>
                  <a:pt x="2419" y="1075"/>
                </a:lnTo>
                <a:lnTo>
                  <a:pt x="2394" y="1087"/>
                </a:lnTo>
                <a:lnTo>
                  <a:pt x="2367" y="1094"/>
                </a:lnTo>
                <a:lnTo>
                  <a:pt x="2339" y="1097"/>
                </a:lnTo>
                <a:lnTo>
                  <a:pt x="2310" y="1094"/>
                </a:lnTo>
                <a:lnTo>
                  <a:pt x="2284" y="1087"/>
                </a:lnTo>
                <a:lnTo>
                  <a:pt x="2258" y="1075"/>
                </a:lnTo>
                <a:lnTo>
                  <a:pt x="2236" y="1059"/>
                </a:lnTo>
                <a:lnTo>
                  <a:pt x="2217" y="1040"/>
                </a:lnTo>
                <a:lnTo>
                  <a:pt x="2202" y="1018"/>
                </a:lnTo>
                <a:lnTo>
                  <a:pt x="2190" y="993"/>
                </a:lnTo>
                <a:lnTo>
                  <a:pt x="2183" y="966"/>
                </a:lnTo>
                <a:lnTo>
                  <a:pt x="2180" y="937"/>
                </a:lnTo>
                <a:lnTo>
                  <a:pt x="2183" y="909"/>
                </a:lnTo>
                <a:lnTo>
                  <a:pt x="2190" y="882"/>
                </a:lnTo>
                <a:lnTo>
                  <a:pt x="2202" y="857"/>
                </a:lnTo>
                <a:lnTo>
                  <a:pt x="2217" y="835"/>
                </a:lnTo>
                <a:lnTo>
                  <a:pt x="2236" y="815"/>
                </a:lnTo>
                <a:lnTo>
                  <a:pt x="2258" y="800"/>
                </a:lnTo>
                <a:lnTo>
                  <a:pt x="2284" y="788"/>
                </a:lnTo>
                <a:lnTo>
                  <a:pt x="2310" y="781"/>
                </a:lnTo>
                <a:lnTo>
                  <a:pt x="2339" y="778"/>
                </a:lnTo>
                <a:close/>
                <a:moveTo>
                  <a:pt x="674" y="778"/>
                </a:moveTo>
                <a:lnTo>
                  <a:pt x="703" y="781"/>
                </a:lnTo>
                <a:lnTo>
                  <a:pt x="730" y="788"/>
                </a:lnTo>
                <a:lnTo>
                  <a:pt x="755" y="800"/>
                </a:lnTo>
                <a:lnTo>
                  <a:pt x="777" y="815"/>
                </a:lnTo>
                <a:lnTo>
                  <a:pt x="796" y="835"/>
                </a:lnTo>
                <a:lnTo>
                  <a:pt x="811" y="857"/>
                </a:lnTo>
                <a:lnTo>
                  <a:pt x="823" y="882"/>
                </a:lnTo>
                <a:lnTo>
                  <a:pt x="830" y="909"/>
                </a:lnTo>
                <a:lnTo>
                  <a:pt x="834" y="937"/>
                </a:lnTo>
                <a:lnTo>
                  <a:pt x="830" y="966"/>
                </a:lnTo>
                <a:lnTo>
                  <a:pt x="823" y="993"/>
                </a:lnTo>
                <a:lnTo>
                  <a:pt x="811" y="1018"/>
                </a:lnTo>
                <a:lnTo>
                  <a:pt x="796" y="1040"/>
                </a:lnTo>
                <a:lnTo>
                  <a:pt x="777" y="1059"/>
                </a:lnTo>
                <a:lnTo>
                  <a:pt x="755" y="1075"/>
                </a:lnTo>
                <a:lnTo>
                  <a:pt x="730" y="1087"/>
                </a:lnTo>
                <a:lnTo>
                  <a:pt x="703" y="1094"/>
                </a:lnTo>
                <a:lnTo>
                  <a:pt x="674" y="1097"/>
                </a:lnTo>
                <a:lnTo>
                  <a:pt x="646" y="1094"/>
                </a:lnTo>
                <a:lnTo>
                  <a:pt x="620" y="1087"/>
                </a:lnTo>
                <a:lnTo>
                  <a:pt x="594" y="1075"/>
                </a:lnTo>
                <a:lnTo>
                  <a:pt x="572" y="1059"/>
                </a:lnTo>
                <a:lnTo>
                  <a:pt x="553" y="1040"/>
                </a:lnTo>
                <a:lnTo>
                  <a:pt x="538" y="1018"/>
                </a:lnTo>
                <a:lnTo>
                  <a:pt x="526" y="993"/>
                </a:lnTo>
                <a:lnTo>
                  <a:pt x="519" y="966"/>
                </a:lnTo>
                <a:lnTo>
                  <a:pt x="516" y="937"/>
                </a:lnTo>
                <a:lnTo>
                  <a:pt x="519" y="909"/>
                </a:lnTo>
                <a:lnTo>
                  <a:pt x="526" y="882"/>
                </a:lnTo>
                <a:lnTo>
                  <a:pt x="538" y="857"/>
                </a:lnTo>
                <a:lnTo>
                  <a:pt x="553" y="835"/>
                </a:lnTo>
                <a:lnTo>
                  <a:pt x="572" y="815"/>
                </a:lnTo>
                <a:lnTo>
                  <a:pt x="594" y="800"/>
                </a:lnTo>
                <a:lnTo>
                  <a:pt x="620" y="788"/>
                </a:lnTo>
                <a:lnTo>
                  <a:pt x="646" y="781"/>
                </a:lnTo>
                <a:lnTo>
                  <a:pt x="674" y="778"/>
                </a:lnTo>
                <a:close/>
                <a:moveTo>
                  <a:pt x="1492" y="510"/>
                </a:moveTo>
                <a:lnTo>
                  <a:pt x="1483" y="513"/>
                </a:lnTo>
                <a:lnTo>
                  <a:pt x="1476" y="519"/>
                </a:lnTo>
                <a:lnTo>
                  <a:pt x="1474" y="528"/>
                </a:lnTo>
                <a:lnTo>
                  <a:pt x="1474" y="606"/>
                </a:lnTo>
                <a:lnTo>
                  <a:pt x="1446" y="613"/>
                </a:lnTo>
                <a:lnTo>
                  <a:pt x="1419" y="621"/>
                </a:lnTo>
                <a:lnTo>
                  <a:pt x="1396" y="631"/>
                </a:lnTo>
                <a:lnTo>
                  <a:pt x="1373" y="645"/>
                </a:lnTo>
                <a:lnTo>
                  <a:pt x="1354" y="661"/>
                </a:lnTo>
                <a:lnTo>
                  <a:pt x="1335" y="682"/>
                </a:lnTo>
                <a:lnTo>
                  <a:pt x="1321" y="705"/>
                </a:lnTo>
                <a:lnTo>
                  <a:pt x="1311" y="730"/>
                </a:lnTo>
                <a:lnTo>
                  <a:pt x="1305" y="758"/>
                </a:lnTo>
                <a:lnTo>
                  <a:pt x="1303" y="787"/>
                </a:lnTo>
                <a:lnTo>
                  <a:pt x="1305" y="818"/>
                </a:lnTo>
                <a:lnTo>
                  <a:pt x="1311" y="848"/>
                </a:lnTo>
                <a:lnTo>
                  <a:pt x="1320" y="873"/>
                </a:lnTo>
                <a:lnTo>
                  <a:pt x="1334" y="895"/>
                </a:lnTo>
                <a:lnTo>
                  <a:pt x="1351" y="914"/>
                </a:lnTo>
                <a:lnTo>
                  <a:pt x="1378" y="936"/>
                </a:lnTo>
                <a:lnTo>
                  <a:pt x="1414" y="957"/>
                </a:lnTo>
                <a:lnTo>
                  <a:pt x="1455" y="979"/>
                </a:lnTo>
                <a:lnTo>
                  <a:pt x="1505" y="1000"/>
                </a:lnTo>
                <a:lnTo>
                  <a:pt x="1530" y="1012"/>
                </a:lnTo>
                <a:lnTo>
                  <a:pt x="1550" y="1025"/>
                </a:lnTo>
                <a:lnTo>
                  <a:pt x="1564" y="1038"/>
                </a:lnTo>
                <a:lnTo>
                  <a:pt x="1574" y="1053"/>
                </a:lnTo>
                <a:lnTo>
                  <a:pt x="1579" y="1071"/>
                </a:lnTo>
                <a:lnTo>
                  <a:pt x="1581" y="1093"/>
                </a:lnTo>
                <a:lnTo>
                  <a:pt x="1579" y="1112"/>
                </a:lnTo>
                <a:lnTo>
                  <a:pt x="1574" y="1129"/>
                </a:lnTo>
                <a:lnTo>
                  <a:pt x="1565" y="1143"/>
                </a:lnTo>
                <a:lnTo>
                  <a:pt x="1556" y="1151"/>
                </a:lnTo>
                <a:lnTo>
                  <a:pt x="1545" y="1157"/>
                </a:lnTo>
                <a:lnTo>
                  <a:pt x="1532" y="1161"/>
                </a:lnTo>
                <a:lnTo>
                  <a:pt x="1517" y="1162"/>
                </a:lnTo>
                <a:lnTo>
                  <a:pt x="1497" y="1160"/>
                </a:lnTo>
                <a:lnTo>
                  <a:pt x="1481" y="1156"/>
                </a:lnTo>
                <a:lnTo>
                  <a:pt x="1467" y="1148"/>
                </a:lnTo>
                <a:lnTo>
                  <a:pt x="1454" y="1138"/>
                </a:lnTo>
                <a:lnTo>
                  <a:pt x="1445" y="1126"/>
                </a:lnTo>
                <a:lnTo>
                  <a:pt x="1438" y="1112"/>
                </a:lnTo>
                <a:lnTo>
                  <a:pt x="1434" y="1095"/>
                </a:lnTo>
                <a:lnTo>
                  <a:pt x="1431" y="1076"/>
                </a:lnTo>
                <a:lnTo>
                  <a:pt x="1428" y="1067"/>
                </a:lnTo>
                <a:lnTo>
                  <a:pt x="1420" y="1060"/>
                </a:lnTo>
                <a:lnTo>
                  <a:pt x="1410" y="1058"/>
                </a:lnTo>
                <a:lnTo>
                  <a:pt x="1303" y="1060"/>
                </a:lnTo>
                <a:lnTo>
                  <a:pt x="1295" y="1062"/>
                </a:lnTo>
                <a:lnTo>
                  <a:pt x="1288" y="1067"/>
                </a:lnTo>
                <a:lnTo>
                  <a:pt x="1284" y="1074"/>
                </a:lnTo>
                <a:lnTo>
                  <a:pt x="1282" y="1082"/>
                </a:lnTo>
                <a:lnTo>
                  <a:pt x="1286" y="1114"/>
                </a:lnTo>
                <a:lnTo>
                  <a:pt x="1293" y="1144"/>
                </a:lnTo>
                <a:lnTo>
                  <a:pt x="1304" y="1170"/>
                </a:lnTo>
                <a:lnTo>
                  <a:pt x="1318" y="1194"/>
                </a:lnTo>
                <a:lnTo>
                  <a:pt x="1337" y="1214"/>
                </a:lnTo>
                <a:lnTo>
                  <a:pt x="1360" y="1232"/>
                </a:lnTo>
                <a:lnTo>
                  <a:pt x="1385" y="1247"/>
                </a:lnTo>
                <a:lnTo>
                  <a:pt x="1413" y="1259"/>
                </a:lnTo>
                <a:lnTo>
                  <a:pt x="1442" y="1269"/>
                </a:lnTo>
                <a:lnTo>
                  <a:pt x="1474" y="1274"/>
                </a:lnTo>
                <a:lnTo>
                  <a:pt x="1474" y="1348"/>
                </a:lnTo>
                <a:lnTo>
                  <a:pt x="1477" y="1357"/>
                </a:lnTo>
                <a:lnTo>
                  <a:pt x="1483" y="1363"/>
                </a:lnTo>
                <a:lnTo>
                  <a:pt x="1492" y="1365"/>
                </a:lnTo>
                <a:lnTo>
                  <a:pt x="1557" y="1365"/>
                </a:lnTo>
                <a:lnTo>
                  <a:pt x="1566" y="1363"/>
                </a:lnTo>
                <a:lnTo>
                  <a:pt x="1572" y="1356"/>
                </a:lnTo>
                <a:lnTo>
                  <a:pt x="1574" y="1348"/>
                </a:lnTo>
                <a:lnTo>
                  <a:pt x="1574" y="1271"/>
                </a:lnTo>
                <a:lnTo>
                  <a:pt x="1606" y="1263"/>
                </a:lnTo>
                <a:lnTo>
                  <a:pt x="1635" y="1251"/>
                </a:lnTo>
                <a:lnTo>
                  <a:pt x="1660" y="1237"/>
                </a:lnTo>
                <a:lnTo>
                  <a:pt x="1682" y="1219"/>
                </a:lnTo>
                <a:lnTo>
                  <a:pt x="1700" y="1199"/>
                </a:lnTo>
                <a:lnTo>
                  <a:pt x="1713" y="1175"/>
                </a:lnTo>
                <a:lnTo>
                  <a:pt x="1724" y="1150"/>
                </a:lnTo>
                <a:lnTo>
                  <a:pt x="1730" y="1123"/>
                </a:lnTo>
                <a:lnTo>
                  <a:pt x="1732" y="1092"/>
                </a:lnTo>
                <a:lnTo>
                  <a:pt x="1730" y="1062"/>
                </a:lnTo>
                <a:lnTo>
                  <a:pt x="1724" y="1033"/>
                </a:lnTo>
                <a:lnTo>
                  <a:pt x="1713" y="1008"/>
                </a:lnTo>
                <a:lnTo>
                  <a:pt x="1700" y="986"/>
                </a:lnTo>
                <a:lnTo>
                  <a:pt x="1682" y="966"/>
                </a:lnTo>
                <a:lnTo>
                  <a:pt x="1655" y="944"/>
                </a:lnTo>
                <a:lnTo>
                  <a:pt x="1620" y="922"/>
                </a:lnTo>
                <a:lnTo>
                  <a:pt x="1578" y="899"/>
                </a:lnTo>
                <a:lnTo>
                  <a:pt x="1530" y="877"/>
                </a:lnTo>
                <a:lnTo>
                  <a:pt x="1504" y="864"/>
                </a:lnTo>
                <a:lnTo>
                  <a:pt x="1483" y="852"/>
                </a:lnTo>
                <a:lnTo>
                  <a:pt x="1469" y="839"/>
                </a:lnTo>
                <a:lnTo>
                  <a:pt x="1460" y="824"/>
                </a:lnTo>
                <a:lnTo>
                  <a:pt x="1454" y="807"/>
                </a:lnTo>
                <a:lnTo>
                  <a:pt x="1453" y="788"/>
                </a:lnTo>
                <a:lnTo>
                  <a:pt x="1454" y="769"/>
                </a:lnTo>
                <a:lnTo>
                  <a:pt x="1459" y="752"/>
                </a:lnTo>
                <a:lnTo>
                  <a:pt x="1467" y="738"/>
                </a:lnTo>
                <a:lnTo>
                  <a:pt x="1476" y="729"/>
                </a:lnTo>
                <a:lnTo>
                  <a:pt x="1486" y="723"/>
                </a:lnTo>
                <a:lnTo>
                  <a:pt x="1500" y="719"/>
                </a:lnTo>
                <a:lnTo>
                  <a:pt x="1515" y="718"/>
                </a:lnTo>
                <a:lnTo>
                  <a:pt x="1529" y="720"/>
                </a:lnTo>
                <a:lnTo>
                  <a:pt x="1543" y="724"/>
                </a:lnTo>
                <a:lnTo>
                  <a:pt x="1554" y="731"/>
                </a:lnTo>
                <a:lnTo>
                  <a:pt x="1564" y="742"/>
                </a:lnTo>
                <a:lnTo>
                  <a:pt x="1573" y="757"/>
                </a:lnTo>
                <a:lnTo>
                  <a:pt x="1579" y="775"/>
                </a:lnTo>
                <a:lnTo>
                  <a:pt x="1583" y="796"/>
                </a:lnTo>
                <a:lnTo>
                  <a:pt x="1585" y="804"/>
                </a:lnTo>
                <a:lnTo>
                  <a:pt x="1589" y="809"/>
                </a:lnTo>
                <a:lnTo>
                  <a:pt x="1596" y="813"/>
                </a:lnTo>
                <a:lnTo>
                  <a:pt x="1603" y="814"/>
                </a:lnTo>
                <a:lnTo>
                  <a:pt x="1711" y="813"/>
                </a:lnTo>
                <a:lnTo>
                  <a:pt x="1719" y="811"/>
                </a:lnTo>
                <a:lnTo>
                  <a:pt x="1726" y="807"/>
                </a:lnTo>
                <a:lnTo>
                  <a:pt x="1731" y="800"/>
                </a:lnTo>
                <a:lnTo>
                  <a:pt x="1732" y="792"/>
                </a:lnTo>
                <a:lnTo>
                  <a:pt x="1728" y="758"/>
                </a:lnTo>
                <a:lnTo>
                  <a:pt x="1718" y="727"/>
                </a:lnTo>
                <a:lnTo>
                  <a:pt x="1705" y="699"/>
                </a:lnTo>
                <a:lnTo>
                  <a:pt x="1686" y="673"/>
                </a:lnTo>
                <a:lnTo>
                  <a:pt x="1664" y="650"/>
                </a:lnTo>
                <a:lnTo>
                  <a:pt x="1637" y="632"/>
                </a:lnTo>
                <a:lnTo>
                  <a:pt x="1607" y="619"/>
                </a:lnTo>
                <a:lnTo>
                  <a:pt x="1574" y="609"/>
                </a:lnTo>
                <a:lnTo>
                  <a:pt x="1574" y="528"/>
                </a:lnTo>
                <a:lnTo>
                  <a:pt x="1572" y="519"/>
                </a:lnTo>
                <a:lnTo>
                  <a:pt x="1566" y="512"/>
                </a:lnTo>
                <a:lnTo>
                  <a:pt x="1557" y="510"/>
                </a:lnTo>
                <a:lnTo>
                  <a:pt x="1492" y="510"/>
                </a:lnTo>
                <a:close/>
                <a:moveTo>
                  <a:pt x="1507" y="362"/>
                </a:moveTo>
                <a:lnTo>
                  <a:pt x="1565" y="365"/>
                </a:lnTo>
                <a:lnTo>
                  <a:pt x="1623" y="374"/>
                </a:lnTo>
                <a:lnTo>
                  <a:pt x="1677" y="388"/>
                </a:lnTo>
                <a:lnTo>
                  <a:pt x="1730" y="408"/>
                </a:lnTo>
                <a:lnTo>
                  <a:pt x="1780" y="432"/>
                </a:lnTo>
                <a:lnTo>
                  <a:pt x="1826" y="460"/>
                </a:lnTo>
                <a:lnTo>
                  <a:pt x="1871" y="494"/>
                </a:lnTo>
                <a:lnTo>
                  <a:pt x="1911" y="530"/>
                </a:lnTo>
                <a:lnTo>
                  <a:pt x="1949" y="572"/>
                </a:lnTo>
                <a:lnTo>
                  <a:pt x="1981" y="616"/>
                </a:lnTo>
                <a:lnTo>
                  <a:pt x="2010" y="663"/>
                </a:lnTo>
                <a:lnTo>
                  <a:pt x="2034" y="714"/>
                </a:lnTo>
                <a:lnTo>
                  <a:pt x="2054" y="767"/>
                </a:lnTo>
                <a:lnTo>
                  <a:pt x="2068" y="821"/>
                </a:lnTo>
                <a:lnTo>
                  <a:pt x="2076" y="878"/>
                </a:lnTo>
                <a:lnTo>
                  <a:pt x="2079" y="937"/>
                </a:lnTo>
                <a:lnTo>
                  <a:pt x="2076" y="996"/>
                </a:lnTo>
                <a:lnTo>
                  <a:pt x="2068" y="1054"/>
                </a:lnTo>
                <a:lnTo>
                  <a:pt x="2054" y="1108"/>
                </a:lnTo>
                <a:lnTo>
                  <a:pt x="2034" y="1161"/>
                </a:lnTo>
                <a:lnTo>
                  <a:pt x="2010" y="1212"/>
                </a:lnTo>
                <a:lnTo>
                  <a:pt x="1981" y="1258"/>
                </a:lnTo>
                <a:lnTo>
                  <a:pt x="1949" y="1303"/>
                </a:lnTo>
                <a:lnTo>
                  <a:pt x="1911" y="1344"/>
                </a:lnTo>
                <a:lnTo>
                  <a:pt x="1871" y="1381"/>
                </a:lnTo>
                <a:lnTo>
                  <a:pt x="1826" y="1414"/>
                </a:lnTo>
                <a:lnTo>
                  <a:pt x="1780" y="1443"/>
                </a:lnTo>
                <a:lnTo>
                  <a:pt x="1730" y="1467"/>
                </a:lnTo>
                <a:lnTo>
                  <a:pt x="1677" y="1487"/>
                </a:lnTo>
                <a:lnTo>
                  <a:pt x="1623" y="1501"/>
                </a:lnTo>
                <a:lnTo>
                  <a:pt x="1565" y="1509"/>
                </a:lnTo>
                <a:lnTo>
                  <a:pt x="1507" y="1512"/>
                </a:lnTo>
                <a:lnTo>
                  <a:pt x="1448" y="1509"/>
                </a:lnTo>
                <a:lnTo>
                  <a:pt x="1392" y="1501"/>
                </a:lnTo>
                <a:lnTo>
                  <a:pt x="1337" y="1487"/>
                </a:lnTo>
                <a:lnTo>
                  <a:pt x="1285" y="1467"/>
                </a:lnTo>
                <a:lnTo>
                  <a:pt x="1234" y="1443"/>
                </a:lnTo>
                <a:lnTo>
                  <a:pt x="1187" y="1414"/>
                </a:lnTo>
                <a:lnTo>
                  <a:pt x="1143" y="1381"/>
                </a:lnTo>
                <a:lnTo>
                  <a:pt x="1102" y="1344"/>
                </a:lnTo>
                <a:lnTo>
                  <a:pt x="1066" y="1303"/>
                </a:lnTo>
                <a:lnTo>
                  <a:pt x="1032" y="1258"/>
                </a:lnTo>
                <a:lnTo>
                  <a:pt x="1004" y="1212"/>
                </a:lnTo>
                <a:lnTo>
                  <a:pt x="980" y="1161"/>
                </a:lnTo>
                <a:lnTo>
                  <a:pt x="961" y="1108"/>
                </a:lnTo>
                <a:lnTo>
                  <a:pt x="947" y="1054"/>
                </a:lnTo>
                <a:lnTo>
                  <a:pt x="937" y="996"/>
                </a:lnTo>
                <a:lnTo>
                  <a:pt x="934" y="937"/>
                </a:lnTo>
                <a:lnTo>
                  <a:pt x="937" y="878"/>
                </a:lnTo>
                <a:lnTo>
                  <a:pt x="947" y="821"/>
                </a:lnTo>
                <a:lnTo>
                  <a:pt x="961" y="767"/>
                </a:lnTo>
                <a:lnTo>
                  <a:pt x="980" y="714"/>
                </a:lnTo>
                <a:lnTo>
                  <a:pt x="1004" y="663"/>
                </a:lnTo>
                <a:lnTo>
                  <a:pt x="1032" y="616"/>
                </a:lnTo>
                <a:lnTo>
                  <a:pt x="1066" y="572"/>
                </a:lnTo>
                <a:lnTo>
                  <a:pt x="1102" y="530"/>
                </a:lnTo>
                <a:lnTo>
                  <a:pt x="1142" y="494"/>
                </a:lnTo>
                <a:lnTo>
                  <a:pt x="1187" y="460"/>
                </a:lnTo>
                <a:lnTo>
                  <a:pt x="1234" y="432"/>
                </a:lnTo>
                <a:lnTo>
                  <a:pt x="1284" y="408"/>
                </a:lnTo>
                <a:lnTo>
                  <a:pt x="1336" y="388"/>
                </a:lnTo>
                <a:lnTo>
                  <a:pt x="1392" y="374"/>
                </a:lnTo>
                <a:lnTo>
                  <a:pt x="1448" y="365"/>
                </a:lnTo>
                <a:lnTo>
                  <a:pt x="1507" y="362"/>
                </a:lnTo>
                <a:close/>
                <a:moveTo>
                  <a:pt x="261" y="0"/>
                </a:moveTo>
                <a:lnTo>
                  <a:pt x="2752" y="0"/>
                </a:lnTo>
                <a:lnTo>
                  <a:pt x="2790" y="3"/>
                </a:lnTo>
                <a:lnTo>
                  <a:pt x="2827" y="11"/>
                </a:lnTo>
                <a:lnTo>
                  <a:pt x="2862" y="24"/>
                </a:lnTo>
                <a:lnTo>
                  <a:pt x="2894" y="43"/>
                </a:lnTo>
                <a:lnTo>
                  <a:pt x="2923" y="65"/>
                </a:lnTo>
                <a:lnTo>
                  <a:pt x="2949" y="90"/>
                </a:lnTo>
                <a:lnTo>
                  <a:pt x="2971" y="120"/>
                </a:lnTo>
                <a:lnTo>
                  <a:pt x="2989" y="152"/>
                </a:lnTo>
                <a:lnTo>
                  <a:pt x="3002" y="187"/>
                </a:lnTo>
                <a:lnTo>
                  <a:pt x="3010" y="224"/>
                </a:lnTo>
                <a:lnTo>
                  <a:pt x="3013" y="263"/>
                </a:lnTo>
                <a:lnTo>
                  <a:pt x="3013" y="1090"/>
                </a:lnTo>
                <a:lnTo>
                  <a:pt x="2790" y="1090"/>
                </a:lnTo>
                <a:lnTo>
                  <a:pt x="2790" y="546"/>
                </a:lnTo>
                <a:lnTo>
                  <a:pt x="2758" y="552"/>
                </a:lnTo>
                <a:lnTo>
                  <a:pt x="2725" y="554"/>
                </a:lnTo>
                <a:lnTo>
                  <a:pt x="2686" y="551"/>
                </a:lnTo>
                <a:lnTo>
                  <a:pt x="2649" y="543"/>
                </a:lnTo>
                <a:lnTo>
                  <a:pt x="2614" y="529"/>
                </a:lnTo>
                <a:lnTo>
                  <a:pt x="2581" y="511"/>
                </a:lnTo>
                <a:lnTo>
                  <a:pt x="2552" y="489"/>
                </a:lnTo>
                <a:lnTo>
                  <a:pt x="2526" y="462"/>
                </a:lnTo>
                <a:lnTo>
                  <a:pt x="2504" y="433"/>
                </a:lnTo>
                <a:lnTo>
                  <a:pt x="2485" y="400"/>
                </a:lnTo>
                <a:lnTo>
                  <a:pt x="2472" y="365"/>
                </a:lnTo>
                <a:lnTo>
                  <a:pt x="2463" y="328"/>
                </a:lnTo>
                <a:lnTo>
                  <a:pt x="2460" y="288"/>
                </a:lnTo>
                <a:lnTo>
                  <a:pt x="2462" y="255"/>
                </a:lnTo>
                <a:lnTo>
                  <a:pt x="2469" y="223"/>
                </a:lnTo>
                <a:lnTo>
                  <a:pt x="530" y="223"/>
                </a:lnTo>
                <a:lnTo>
                  <a:pt x="533" y="248"/>
                </a:lnTo>
                <a:lnTo>
                  <a:pt x="534" y="273"/>
                </a:lnTo>
                <a:lnTo>
                  <a:pt x="531" y="311"/>
                </a:lnTo>
                <a:lnTo>
                  <a:pt x="523" y="349"/>
                </a:lnTo>
                <a:lnTo>
                  <a:pt x="510" y="384"/>
                </a:lnTo>
                <a:lnTo>
                  <a:pt x="491" y="417"/>
                </a:lnTo>
                <a:lnTo>
                  <a:pt x="469" y="446"/>
                </a:lnTo>
                <a:lnTo>
                  <a:pt x="443" y="473"/>
                </a:lnTo>
                <a:lnTo>
                  <a:pt x="414" y="495"/>
                </a:lnTo>
                <a:lnTo>
                  <a:pt x="381" y="513"/>
                </a:lnTo>
                <a:lnTo>
                  <a:pt x="346" y="527"/>
                </a:lnTo>
                <a:lnTo>
                  <a:pt x="309" y="535"/>
                </a:lnTo>
                <a:lnTo>
                  <a:pt x="269" y="539"/>
                </a:lnTo>
                <a:lnTo>
                  <a:pt x="246" y="537"/>
                </a:lnTo>
                <a:lnTo>
                  <a:pt x="224" y="534"/>
                </a:lnTo>
                <a:lnTo>
                  <a:pt x="224" y="1340"/>
                </a:lnTo>
                <a:lnTo>
                  <a:pt x="246" y="1336"/>
                </a:lnTo>
                <a:lnTo>
                  <a:pt x="269" y="1335"/>
                </a:lnTo>
                <a:lnTo>
                  <a:pt x="309" y="1339"/>
                </a:lnTo>
                <a:lnTo>
                  <a:pt x="346" y="1347"/>
                </a:lnTo>
                <a:lnTo>
                  <a:pt x="381" y="1361"/>
                </a:lnTo>
                <a:lnTo>
                  <a:pt x="414" y="1379"/>
                </a:lnTo>
                <a:lnTo>
                  <a:pt x="443" y="1401"/>
                </a:lnTo>
                <a:lnTo>
                  <a:pt x="469" y="1428"/>
                </a:lnTo>
                <a:lnTo>
                  <a:pt x="491" y="1457"/>
                </a:lnTo>
                <a:lnTo>
                  <a:pt x="510" y="1490"/>
                </a:lnTo>
                <a:lnTo>
                  <a:pt x="523" y="1525"/>
                </a:lnTo>
                <a:lnTo>
                  <a:pt x="531" y="1563"/>
                </a:lnTo>
                <a:lnTo>
                  <a:pt x="534" y="1601"/>
                </a:lnTo>
                <a:lnTo>
                  <a:pt x="533" y="1626"/>
                </a:lnTo>
                <a:lnTo>
                  <a:pt x="530" y="1651"/>
                </a:lnTo>
                <a:lnTo>
                  <a:pt x="2078" y="1651"/>
                </a:lnTo>
                <a:lnTo>
                  <a:pt x="2078" y="1875"/>
                </a:lnTo>
                <a:lnTo>
                  <a:pt x="261" y="1875"/>
                </a:lnTo>
                <a:lnTo>
                  <a:pt x="223" y="1872"/>
                </a:lnTo>
                <a:lnTo>
                  <a:pt x="186" y="1864"/>
                </a:lnTo>
                <a:lnTo>
                  <a:pt x="151" y="1851"/>
                </a:lnTo>
                <a:lnTo>
                  <a:pt x="119" y="1832"/>
                </a:lnTo>
                <a:lnTo>
                  <a:pt x="90" y="1810"/>
                </a:lnTo>
                <a:lnTo>
                  <a:pt x="65" y="1785"/>
                </a:lnTo>
                <a:lnTo>
                  <a:pt x="42" y="1755"/>
                </a:lnTo>
                <a:lnTo>
                  <a:pt x="24" y="1723"/>
                </a:lnTo>
                <a:lnTo>
                  <a:pt x="11" y="1688"/>
                </a:lnTo>
                <a:lnTo>
                  <a:pt x="3" y="1651"/>
                </a:lnTo>
                <a:lnTo>
                  <a:pt x="0" y="1612"/>
                </a:lnTo>
                <a:lnTo>
                  <a:pt x="0" y="263"/>
                </a:lnTo>
                <a:lnTo>
                  <a:pt x="3" y="224"/>
                </a:lnTo>
                <a:lnTo>
                  <a:pt x="11" y="187"/>
                </a:lnTo>
                <a:lnTo>
                  <a:pt x="24" y="152"/>
                </a:lnTo>
                <a:lnTo>
                  <a:pt x="42" y="120"/>
                </a:lnTo>
                <a:lnTo>
                  <a:pt x="65" y="90"/>
                </a:lnTo>
                <a:lnTo>
                  <a:pt x="90" y="65"/>
                </a:lnTo>
                <a:lnTo>
                  <a:pt x="119" y="43"/>
                </a:lnTo>
                <a:lnTo>
                  <a:pt x="151" y="24"/>
                </a:lnTo>
                <a:lnTo>
                  <a:pt x="186" y="11"/>
                </a:lnTo>
                <a:lnTo>
                  <a:pt x="223" y="3"/>
                </a:lnTo>
                <a:lnTo>
                  <a:pt x="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" name="Freeform 470"/>
          <p:cNvSpPr>
            <a:spLocks/>
          </p:cNvSpPr>
          <p:nvPr/>
        </p:nvSpPr>
        <p:spPr bwMode="auto">
          <a:xfrm>
            <a:off x="4396034" y="1976438"/>
            <a:ext cx="584199" cy="433388"/>
          </a:xfrm>
          <a:custGeom>
            <a:avLst/>
            <a:gdLst>
              <a:gd name="connsiteX0" fmla="*/ 193898 w 584199"/>
              <a:gd name="connsiteY0" fmla="*/ 334963 h 433388"/>
              <a:gd name="connsiteX1" fmla="*/ 282574 w 584199"/>
              <a:gd name="connsiteY1" fmla="*/ 334963 h 433388"/>
              <a:gd name="connsiteX2" fmla="*/ 281862 w 584199"/>
              <a:gd name="connsiteY2" fmla="*/ 337921 h 433388"/>
              <a:gd name="connsiteX3" fmla="*/ 281150 w 584199"/>
              <a:gd name="connsiteY3" fmla="*/ 341226 h 433388"/>
              <a:gd name="connsiteX4" fmla="*/ 280794 w 584199"/>
              <a:gd name="connsiteY4" fmla="*/ 342444 h 433388"/>
              <a:gd name="connsiteX5" fmla="*/ 279903 w 584199"/>
              <a:gd name="connsiteY5" fmla="*/ 348707 h 433388"/>
              <a:gd name="connsiteX6" fmla="*/ 279725 w 584199"/>
              <a:gd name="connsiteY6" fmla="*/ 354622 h 433388"/>
              <a:gd name="connsiteX7" fmla="*/ 280437 w 584199"/>
              <a:gd name="connsiteY7" fmla="*/ 360363 h 433388"/>
              <a:gd name="connsiteX8" fmla="*/ 193898 w 584199"/>
              <a:gd name="connsiteY8" fmla="*/ 360363 h 433388"/>
              <a:gd name="connsiteX9" fmla="*/ 191939 w 584199"/>
              <a:gd name="connsiteY9" fmla="*/ 360015 h 433388"/>
              <a:gd name="connsiteX10" fmla="*/ 190336 w 584199"/>
              <a:gd name="connsiteY10" fmla="*/ 358971 h 433388"/>
              <a:gd name="connsiteX11" fmla="*/ 189268 w 584199"/>
              <a:gd name="connsiteY11" fmla="*/ 357406 h 433388"/>
              <a:gd name="connsiteX12" fmla="*/ 188912 w 584199"/>
              <a:gd name="connsiteY12" fmla="*/ 355318 h 433388"/>
              <a:gd name="connsiteX13" fmla="*/ 188912 w 584199"/>
              <a:gd name="connsiteY13" fmla="*/ 340008 h 433388"/>
              <a:gd name="connsiteX14" fmla="*/ 189268 w 584199"/>
              <a:gd name="connsiteY14" fmla="*/ 337921 h 433388"/>
              <a:gd name="connsiteX15" fmla="*/ 190336 w 584199"/>
              <a:gd name="connsiteY15" fmla="*/ 336355 h 433388"/>
              <a:gd name="connsiteX16" fmla="*/ 191939 w 584199"/>
              <a:gd name="connsiteY16" fmla="*/ 335311 h 433388"/>
              <a:gd name="connsiteX17" fmla="*/ 195232 w 584199"/>
              <a:gd name="connsiteY17" fmla="*/ 292100 h 433388"/>
              <a:gd name="connsiteX18" fmla="*/ 300037 w 584199"/>
              <a:gd name="connsiteY18" fmla="*/ 292100 h 433388"/>
              <a:gd name="connsiteX19" fmla="*/ 294078 w 584199"/>
              <a:gd name="connsiteY19" fmla="*/ 304977 h 433388"/>
              <a:gd name="connsiteX20" fmla="*/ 288470 w 584199"/>
              <a:gd name="connsiteY20" fmla="*/ 317500 h 433388"/>
              <a:gd name="connsiteX21" fmla="*/ 195232 w 584199"/>
              <a:gd name="connsiteY21" fmla="*/ 317500 h 433388"/>
              <a:gd name="connsiteX22" fmla="*/ 193480 w 584199"/>
              <a:gd name="connsiteY22" fmla="*/ 317147 h 433388"/>
              <a:gd name="connsiteX23" fmla="*/ 191902 w 584199"/>
              <a:gd name="connsiteY23" fmla="*/ 316089 h 433388"/>
              <a:gd name="connsiteX24" fmla="*/ 190851 w 584199"/>
              <a:gd name="connsiteY24" fmla="*/ 314678 h 433388"/>
              <a:gd name="connsiteX25" fmla="*/ 190500 w 584199"/>
              <a:gd name="connsiteY25" fmla="*/ 312738 h 433388"/>
              <a:gd name="connsiteX26" fmla="*/ 190500 w 584199"/>
              <a:gd name="connsiteY26" fmla="*/ 297039 h 433388"/>
              <a:gd name="connsiteX27" fmla="*/ 190851 w 584199"/>
              <a:gd name="connsiteY27" fmla="*/ 295099 h 433388"/>
              <a:gd name="connsiteX28" fmla="*/ 191902 w 584199"/>
              <a:gd name="connsiteY28" fmla="*/ 293511 h 433388"/>
              <a:gd name="connsiteX29" fmla="*/ 193480 w 584199"/>
              <a:gd name="connsiteY29" fmla="*/ 292453 h 433388"/>
              <a:gd name="connsiteX30" fmla="*/ 195212 w 584199"/>
              <a:gd name="connsiteY30" fmla="*/ 249238 h 433388"/>
              <a:gd name="connsiteX31" fmla="*/ 322262 w 584199"/>
              <a:gd name="connsiteY31" fmla="*/ 249238 h 433388"/>
              <a:gd name="connsiteX32" fmla="*/ 314932 w 584199"/>
              <a:gd name="connsiteY32" fmla="*/ 262917 h 433388"/>
              <a:gd name="connsiteX33" fmla="*/ 308126 w 584199"/>
              <a:gd name="connsiteY33" fmla="*/ 276226 h 433388"/>
              <a:gd name="connsiteX34" fmla="*/ 195212 w 584199"/>
              <a:gd name="connsiteY34" fmla="*/ 276226 h 433388"/>
              <a:gd name="connsiteX35" fmla="*/ 193467 w 584199"/>
              <a:gd name="connsiteY35" fmla="*/ 275672 h 433388"/>
              <a:gd name="connsiteX36" fmla="*/ 191896 w 584199"/>
              <a:gd name="connsiteY36" fmla="*/ 274747 h 433388"/>
              <a:gd name="connsiteX37" fmla="*/ 190849 w 584199"/>
              <a:gd name="connsiteY37" fmla="*/ 273084 h 433388"/>
              <a:gd name="connsiteX38" fmla="*/ 190500 w 584199"/>
              <a:gd name="connsiteY38" fmla="*/ 271050 h 433388"/>
              <a:gd name="connsiteX39" fmla="*/ 190500 w 584199"/>
              <a:gd name="connsiteY39" fmla="*/ 254599 h 433388"/>
              <a:gd name="connsiteX40" fmla="*/ 190849 w 584199"/>
              <a:gd name="connsiteY40" fmla="*/ 252565 h 433388"/>
              <a:gd name="connsiteX41" fmla="*/ 191896 w 584199"/>
              <a:gd name="connsiteY41" fmla="*/ 250717 h 433388"/>
              <a:gd name="connsiteX42" fmla="*/ 193467 w 584199"/>
              <a:gd name="connsiteY42" fmla="*/ 249608 h 433388"/>
              <a:gd name="connsiteX43" fmla="*/ 195226 w 584199"/>
              <a:gd name="connsiteY43" fmla="*/ 207963 h 433388"/>
              <a:gd name="connsiteX44" fmla="*/ 347662 w 584199"/>
              <a:gd name="connsiteY44" fmla="*/ 207963 h 433388"/>
              <a:gd name="connsiteX45" fmla="*/ 339962 w 584199"/>
              <a:gd name="connsiteY45" fmla="*/ 220840 h 433388"/>
              <a:gd name="connsiteX46" fmla="*/ 332436 w 584199"/>
              <a:gd name="connsiteY46" fmla="*/ 233363 h 433388"/>
              <a:gd name="connsiteX47" fmla="*/ 195226 w 584199"/>
              <a:gd name="connsiteY47" fmla="*/ 233363 h 433388"/>
              <a:gd name="connsiteX48" fmla="*/ 193475 w 584199"/>
              <a:gd name="connsiteY48" fmla="*/ 233010 h 433388"/>
              <a:gd name="connsiteX49" fmla="*/ 191900 w 584199"/>
              <a:gd name="connsiteY49" fmla="*/ 231952 h 433388"/>
              <a:gd name="connsiteX50" fmla="*/ 190850 w 584199"/>
              <a:gd name="connsiteY50" fmla="*/ 230365 h 433388"/>
              <a:gd name="connsiteX51" fmla="*/ 190500 w 584199"/>
              <a:gd name="connsiteY51" fmla="*/ 228601 h 433388"/>
              <a:gd name="connsiteX52" fmla="*/ 190500 w 584199"/>
              <a:gd name="connsiteY52" fmla="*/ 212726 h 433388"/>
              <a:gd name="connsiteX53" fmla="*/ 190850 w 584199"/>
              <a:gd name="connsiteY53" fmla="*/ 210962 h 433388"/>
              <a:gd name="connsiteX54" fmla="*/ 191900 w 584199"/>
              <a:gd name="connsiteY54" fmla="*/ 209374 h 433388"/>
              <a:gd name="connsiteX55" fmla="*/ 193475 w 584199"/>
              <a:gd name="connsiteY55" fmla="*/ 208316 h 433388"/>
              <a:gd name="connsiteX56" fmla="*/ 111714 w 584199"/>
              <a:gd name="connsiteY56" fmla="*/ 207963 h 433388"/>
              <a:gd name="connsiteX57" fmla="*/ 115976 w 584199"/>
              <a:gd name="connsiteY57" fmla="*/ 207963 h 433388"/>
              <a:gd name="connsiteX58" fmla="*/ 119527 w 584199"/>
              <a:gd name="connsiteY58" fmla="*/ 208139 h 433388"/>
              <a:gd name="connsiteX59" fmla="*/ 122014 w 584199"/>
              <a:gd name="connsiteY59" fmla="*/ 208315 h 433388"/>
              <a:gd name="connsiteX60" fmla="*/ 123612 w 584199"/>
              <a:gd name="connsiteY60" fmla="*/ 208842 h 433388"/>
              <a:gd name="connsiteX61" fmla="*/ 124677 w 584199"/>
              <a:gd name="connsiteY61" fmla="*/ 209721 h 433388"/>
              <a:gd name="connsiteX62" fmla="*/ 125210 w 584199"/>
              <a:gd name="connsiteY62" fmla="*/ 211479 h 433388"/>
              <a:gd name="connsiteX63" fmla="*/ 125387 w 584199"/>
              <a:gd name="connsiteY63" fmla="*/ 213940 h 433388"/>
              <a:gd name="connsiteX64" fmla="*/ 125387 w 584199"/>
              <a:gd name="connsiteY64" fmla="*/ 217455 h 433388"/>
              <a:gd name="connsiteX65" fmla="*/ 125565 w 584199"/>
              <a:gd name="connsiteY65" fmla="*/ 220619 h 433388"/>
              <a:gd name="connsiteX66" fmla="*/ 125743 w 584199"/>
              <a:gd name="connsiteY66" fmla="*/ 222553 h 433388"/>
              <a:gd name="connsiteX67" fmla="*/ 126630 w 584199"/>
              <a:gd name="connsiteY67" fmla="*/ 223783 h 433388"/>
              <a:gd name="connsiteX68" fmla="*/ 127696 w 584199"/>
              <a:gd name="connsiteY68" fmla="*/ 224486 h 433388"/>
              <a:gd name="connsiteX69" fmla="*/ 129649 w 584199"/>
              <a:gd name="connsiteY69" fmla="*/ 225014 h 433388"/>
              <a:gd name="connsiteX70" fmla="*/ 132490 w 584199"/>
              <a:gd name="connsiteY70" fmla="*/ 225541 h 433388"/>
              <a:gd name="connsiteX71" fmla="*/ 139948 w 584199"/>
              <a:gd name="connsiteY71" fmla="*/ 227123 h 433388"/>
              <a:gd name="connsiteX72" fmla="*/ 147229 w 584199"/>
              <a:gd name="connsiteY72" fmla="*/ 229935 h 433388"/>
              <a:gd name="connsiteX73" fmla="*/ 149005 w 584199"/>
              <a:gd name="connsiteY73" fmla="*/ 230814 h 433388"/>
              <a:gd name="connsiteX74" fmla="*/ 150070 w 584199"/>
              <a:gd name="connsiteY74" fmla="*/ 232045 h 433388"/>
              <a:gd name="connsiteX75" fmla="*/ 150425 w 584199"/>
              <a:gd name="connsiteY75" fmla="*/ 233627 h 433388"/>
              <a:gd name="connsiteX76" fmla="*/ 150070 w 584199"/>
              <a:gd name="connsiteY76" fmla="*/ 235736 h 433388"/>
              <a:gd name="connsiteX77" fmla="*/ 148472 w 584199"/>
              <a:gd name="connsiteY77" fmla="*/ 241888 h 433388"/>
              <a:gd name="connsiteX78" fmla="*/ 146519 w 584199"/>
              <a:gd name="connsiteY78" fmla="*/ 247865 h 433388"/>
              <a:gd name="connsiteX79" fmla="*/ 145808 w 584199"/>
              <a:gd name="connsiteY79" fmla="*/ 249798 h 433388"/>
              <a:gd name="connsiteX80" fmla="*/ 144920 w 584199"/>
              <a:gd name="connsiteY80" fmla="*/ 251029 h 433388"/>
              <a:gd name="connsiteX81" fmla="*/ 143855 w 584199"/>
              <a:gd name="connsiteY81" fmla="*/ 251556 h 433388"/>
              <a:gd name="connsiteX82" fmla="*/ 142257 w 584199"/>
              <a:gd name="connsiteY82" fmla="*/ 251380 h 433388"/>
              <a:gd name="connsiteX83" fmla="*/ 140303 w 584199"/>
              <a:gd name="connsiteY83" fmla="*/ 250502 h 433388"/>
              <a:gd name="connsiteX84" fmla="*/ 134621 w 584199"/>
              <a:gd name="connsiteY84" fmla="*/ 248216 h 433388"/>
              <a:gd name="connsiteX85" fmla="*/ 128761 w 584199"/>
              <a:gd name="connsiteY85" fmla="*/ 246634 h 433388"/>
              <a:gd name="connsiteX86" fmla="*/ 122724 w 584199"/>
              <a:gd name="connsiteY86" fmla="*/ 245931 h 433388"/>
              <a:gd name="connsiteX87" fmla="*/ 116686 w 584199"/>
              <a:gd name="connsiteY87" fmla="*/ 245931 h 433388"/>
              <a:gd name="connsiteX88" fmla="*/ 113490 w 584199"/>
              <a:gd name="connsiteY88" fmla="*/ 246283 h 433388"/>
              <a:gd name="connsiteX89" fmla="*/ 110471 w 584199"/>
              <a:gd name="connsiteY89" fmla="*/ 247162 h 433388"/>
              <a:gd name="connsiteX90" fmla="*/ 107630 w 584199"/>
              <a:gd name="connsiteY90" fmla="*/ 248744 h 433388"/>
              <a:gd name="connsiteX91" fmla="*/ 105677 w 584199"/>
              <a:gd name="connsiteY91" fmla="*/ 250853 h 433388"/>
              <a:gd name="connsiteX92" fmla="*/ 104611 w 584199"/>
              <a:gd name="connsiteY92" fmla="*/ 253314 h 433388"/>
              <a:gd name="connsiteX93" fmla="*/ 104256 w 584199"/>
              <a:gd name="connsiteY93" fmla="*/ 255775 h 433388"/>
              <a:gd name="connsiteX94" fmla="*/ 104611 w 584199"/>
              <a:gd name="connsiteY94" fmla="*/ 258412 h 433388"/>
              <a:gd name="connsiteX95" fmla="*/ 106032 w 584199"/>
              <a:gd name="connsiteY95" fmla="*/ 260872 h 433388"/>
              <a:gd name="connsiteX96" fmla="*/ 108163 w 584199"/>
              <a:gd name="connsiteY96" fmla="*/ 262982 h 433388"/>
              <a:gd name="connsiteX97" fmla="*/ 111359 w 584199"/>
              <a:gd name="connsiteY97" fmla="*/ 265267 h 433388"/>
              <a:gd name="connsiteX98" fmla="*/ 114733 w 584199"/>
              <a:gd name="connsiteY98" fmla="*/ 267025 h 433388"/>
              <a:gd name="connsiteX99" fmla="*/ 118284 w 584199"/>
              <a:gd name="connsiteY99" fmla="*/ 268783 h 433388"/>
              <a:gd name="connsiteX100" fmla="*/ 124677 w 584199"/>
              <a:gd name="connsiteY100" fmla="*/ 271419 h 433388"/>
              <a:gd name="connsiteX101" fmla="*/ 131070 w 584199"/>
              <a:gd name="connsiteY101" fmla="*/ 274232 h 433388"/>
              <a:gd name="connsiteX102" fmla="*/ 137107 w 584199"/>
              <a:gd name="connsiteY102" fmla="*/ 277220 h 433388"/>
              <a:gd name="connsiteX103" fmla="*/ 141902 w 584199"/>
              <a:gd name="connsiteY103" fmla="*/ 280384 h 433388"/>
              <a:gd name="connsiteX104" fmla="*/ 146163 w 584199"/>
              <a:gd name="connsiteY104" fmla="*/ 284075 h 433388"/>
              <a:gd name="connsiteX105" fmla="*/ 149537 w 584199"/>
              <a:gd name="connsiteY105" fmla="*/ 288470 h 433388"/>
              <a:gd name="connsiteX106" fmla="*/ 152201 w 584199"/>
              <a:gd name="connsiteY106" fmla="*/ 293040 h 433388"/>
              <a:gd name="connsiteX107" fmla="*/ 153977 w 584199"/>
              <a:gd name="connsiteY107" fmla="*/ 297962 h 433388"/>
              <a:gd name="connsiteX108" fmla="*/ 155220 w 584199"/>
              <a:gd name="connsiteY108" fmla="*/ 303059 h 433388"/>
              <a:gd name="connsiteX109" fmla="*/ 155575 w 584199"/>
              <a:gd name="connsiteY109" fmla="*/ 308333 h 433388"/>
              <a:gd name="connsiteX110" fmla="*/ 155042 w 584199"/>
              <a:gd name="connsiteY110" fmla="*/ 313430 h 433388"/>
              <a:gd name="connsiteX111" fmla="*/ 153444 w 584199"/>
              <a:gd name="connsiteY111" fmla="*/ 318528 h 433388"/>
              <a:gd name="connsiteX112" fmla="*/ 151135 w 584199"/>
              <a:gd name="connsiteY112" fmla="*/ 323450 h 433388"/>
              <a:gd name="connsiteX113" fmla="*/ 147939 w 584199"/>
              <a:gd name="connsiteY113" fmla="*/ 328196 h 433388"/>
              <a:gd name="connsiteX114" fmla="*/ 144033 w 584199"/>
              <a:gd name="connsiteY114" fmla="*/ 332063 h 433388"/>
              <a:gd name="connsiteX115" fmla="*/ 139593 w 584199"/>
              <a:gd name="connsiteY115" fmla="*/ 335403 h 433388"/>
              <a:gd name="connsiteX116" fmla="*/ 134621 w 584199"/>
              <a:gd name="connsiteY116" fmla="*/ 338039 h 433388"/>
              <a:gd name="connsiteX117" fmla="*/ 129294 w 584199"/>
              <a:gd name="connsiteY117" fmla="*/ 339973 h 433388"/>
              <a:gd name="connsiteX118" fmla="*/ 127341 w 584199"/>
              <a:gd name="connsiteY118" fmla="*/ 340852 h 433388"/>
              <a:gd name="connsiteX119" fmla="*/ 125565 w 584199"/>
              <a:gd name="connsiteY119" fmla="*/ 342082 h 433388"/>
              <a:gd name="connsiteX120" fmla="*/ 124855 w 584199"/>
              <a:gd name="connsiteY120" fmla="*/ 343664 h 433388"/>
              <a:gd name="connsiteX121" fmla="*/ 124677 w 584199"/>
              <a:gd name="connsiteY121" fmla="*/ 345949 h 433388"/>
              <a:gd name="connsiteX122" fmla="*/ 124677 w 584199"/>
              <a:gd name="connsiteY122" fmla="*/ 350871 h 433388"/>
              <a:gd name="connsiteX123" fmla="*/ 124677 w 584199"/>
              <a:gd name="connsiteY123" fmla="*/ 355617 h 433388"/>
              <a:gd name="connsiteX124" fmla="*/ 124322 w 584199"/>
              <a:gd name="connsiteY124" fmla="*/ 357726 h 433388"/>
              <a:gd name="connsiteX125" fmla="*/ 123434 w 584199"/>
              <a:gd name="connsiteY125" fmla="*/ 359133 h 433388"/>
              <a:gd name="connsiteX126" fmla="*/ 122191 w 584199"/>
              <a:gd name="connsiteY126" fmla="*/ 360012 h 433388"/>
              <a:gd name="connsiteX127" fmla="*/ 120238 w 584199"/>
              <a:gd name="connsiteY127" fmla="*/ 360363 h 433388"/>
              <a:gd name="connsiteX128" fmla="*/ 114911 w 584199"/>
              <a:gd name="connsiteY128" fmla="*/ 360363 h 433388"/>
              <a:gd name="connsiteX129" fmla="*/ 109583 w 584199"/>
              <a:gd name="connsiteY129" fmla="*/ 360363 h 433388"/>
              <a:gd name="connsiteX130" fmla="*/ 107453 w 584199"/>
              <a:gd name="connsiteY130" fmla="*/ 360012 h 433388"/>
              <a:gd name="connsiteX131" fmla="*/ 106210 w 584199"/>
              <a:gd name="connsiteY131" fmla="*/ 358957 h 433388"/>
              <a:gd name="connsiteX132" fmla="*/ 105322 w 584199"/>
              <a:gd name="connsiteY132" fmla="*/ 357551 h 433388"/>
              <a:gd name="connsiteX133" fmla="*/ 104967 w 584199"/>
              <a:gd name="connsiteY133" fmla="*/ 355266 h 433388"/>
              <a:gd name="connsiteX134" fmla="*/ 104967 w 584199"/>
              <a:gd name="connsiteY134" fmla="*/ 348234 h 433388"/>
              <a:gd name="connsiteX135" fmla="*/ 104789 w 584199"/>
              <a:gd name="connsiteY135" fmla="*/ 345598 h 433388"/>
              <a:gd name="connsiteX136" fmla="*/ 104611 w 584199"/>
              <a:gd name="connsiteY136" fmla="*/ 344016 h 433388"/>
              <a:gd name="connsiteX137" fmla="*/ 103724 w 584199"/>
              <a:gd name="connsiteY137" fmla="*/ 342961 h 433388"/>
              <a:gd name="connsiteX138" fmla="*/ 102125 w 584199"/>
              <a:gd name="connsiteY138" fmla="*/ 342434 h 433388"/>
              <a:gd name="connsiteX139" fmla="*/ 99639 w 584199"/>
              <a:gd name="connsiteY139" fmla="*/ 341906 h 433388"/>
              <a:gd name="connsiteX140" fmla="*/ 92892 w 584199"/>
              <a:gd name="connsiteY140" fmla="*/ 340676 h 433388"/>
              <a:gd name="connsiteX141" fmla="*/ 86677 w 584199"/>
              <a:gd name="connsiteY141" fmla="*/ 338918 h 433388"/>
              <a:gd name="connsiteX142" fmla="*/ 80639 w 584199"/>
              <a:gd name="connsiteY142" fmla="*/ 336457 h 433388"/>
              <a:gd name="connsiteX143" fmla="*/ 78331 w 584199"/>
              <a:gd name="connsiteY143" fmla="*/ 335227 h 433388"/>
              <a:gd name="connsiteX144" fmla="*/ 76910 w 584199"/>
              <a:gd name="connsiteY144" fmla="*/ 333996 h 433388"/>
              <a:gd name="connsiteX145" fmla="*/ 76200 w 584199"/>
              <a:gd name="connsiteY145" fmla="*/ 332414 h 433388"/>
              <a:gd name="connsiteX146" fmla="*/ 76200 w 584199"/>
              <a:gd name="connsiteY146" fmla="*/ 330657 h 433388"/>
              <a:gd name="connsiteX147" fmla="*/ 76732 w 584199"/>
              <a:gd name="connsiteY147" fmla="*/ 328196 h 433388"/>
              <a:gd name="connsiteX148" fmla="*/ 78331 w 584199"/>
              <a:gd name="connsiteY148" fmla="*/ 322747 h 433388"/>
              <a:gd name="connsiteX149" fmla="*/ 79929 w 584199"/>
              <a:gd name="connsiteY149" fmla="*/ 317122 h 433388"/>
              <a:gd name="connsiteX150" fmla="*/ 80639 w 584199"/>
              <a:gd name="connsiteY150" fmla="*/ 315188 h 433388"/>
              <a:gd name="connsiteX151" fmla="*/ 81527 w 584199"/>
              <a:gd name="connsiteY151" fmla="*/ 313782 h 433388"/>
              <a:gd name="connsiteX152" fmla="*/ 82592 w 584199"/>
              <a:gd name="connsiteY152" fmla="*/ 313430 h 433388"/>
              <a:gd name="connsiteX153" fmla="*/ 84191 w 584199"/>
              <a:gd name="connsiteY153" fmla="*/ 313606 h 433388"/>
              <a:gd name="connsiteX154" fmla="*/ 86144 w 584199"/>
              <a:gd name="connsiteY154" fmla="*/ 314485 h 433388"/>
              <a:gd name="connsiteX155" fmla="*/ 92892 w 584199"/>
              <a:gd name="connsiteY155" fmla="*/ 317473 h 433388"/>
              <a:gd name="connsiteX156" fmla="*/ 100172 w 584199"/>
              <a:gd name="connsiteY156" fmla="*/ 319407 h 433388"/>
              <a:gd name="connsiteX157" fmla="*/ 107275 w 584199"/>
              <a:gd name="connsiteY157" fmla="*/ 320813 h 433388"/>
              <a:gd name="connsiteX158" fmla="*/ 112069 w 584199"/>
              <a:gd name="connsiteY158" fmla="*/ 320989 h 433388"/>
              <a:gd name="connsiteX159" fmla="*/ 116509 w 584199"/>
              <a:gd name="connsiteY159" fmla="*/ 320461 h 433388"/>
              <a:gd name="connsiteX160" fmla="*/ 121126 w 584199"/>
              <a:gd name="connsiteY160" fmla="*/ 318879 h 433388"/>
              <a:gd name="connsiteX161" fmla="*/ 123789 w 584199"/>
              <a:gd name="connsiteY161" fmla="*/ 317297 h 433388"/>
              <a:gd name="connsiteX162" fmla="*/ 125920 w 584199"/>
              <a:gd name="connsiteY162" fmla="*/ 315364 h 433388"/>
              <a:gd name="connsiteX163" fmla="*/ 127341 w 584199"/>
              <a:gd name="connsiteY163" fmla="*/ 313079 h 433388"/>
              <a:gd name="connsiteX164" fmla="*/ 128051 w 584199"/>
              <a:gd name="connsiteY164" fmla="*/ 310442 h 433388"/>
              <a:gd name="connsiteX165" fmla="*/ 128051 w 584199"/>
              <a:gd name="connsiteY165" fmla="*/ 307805 h 433388"/>
              <a:gd name="connsiteX166" fmla="*/ 127341 w 584199"/>
              <a:gd name="connsiteY166" fmla="*/ 305169 h 433388"/>
              <a:gd name="connsiteX167" fmla="*/ 125743 w 584199"/>
              <a:gd name="connsiteY167" fmla="*/ 302532 h 433388"/>
              <a:gd name="connsiteX168" fmla="*/ 123612 w 584199"/>
              <a:gd name="connsiteY168" fmla="*/ 300247 h 433388"/>
              <a:gd name="connsiteX169" fmla="*/ 121126 w 584199"/>
              <a:gd name="connsiteY169" fmla="*/ 298489 h 433388"/>
              <a:gd name="connsiteX170" fmla="*/ 118462 w 584199"/>
              <a:gd name="connsiteY170" fmla="*/ 296907 h 433388"/>
              <a:gd name="connsiteX171" fmla="*/ 115798 w 584199"/>
              <a:gd name="connsiteY171" fmla="*/ 295677 h 433388"/>
              <a:gd name="connsiteX172" fmla="*/ 110294 w 584199"/>
              <a:gd name="connsiteY172" fmla="*/ 293567 h 433388"/>
              <a:gd name="connsiteX173" fmla="*/ 104967 w 584199"/>
              <a:gd name="connsiteY173" fmla="*/ 291282 h 433388"/>
              <a:gd name="connsiteX174" fmla="*/ 99639 w 584199"/>
              <a:gd name="connsiteY174" fmla="*/ 288997 h 433388"/>
              <a:gd name="connsiteX175" fmla="*/ 94135 w 584199"/>
              <a:gd name="connsiteY175" fmla="*/ 286009 h 433388"/>
              <a:gd name="connsiteX176" fmla="*/ 90228 w 584199"/>
              <a:gd name="connsiteY176" fmla="*/ 283548 h 433388"/>
              <a:gd name="connsiteX177" fmla="*/ 86677 w 584199"/>
              <a:gd name="connsiteY177" fmla="*/ 280735 h 433388"/>
              <a:gd name="connsiteX178" fmla="*/ 83658 w 584199"/>
              <a:gd name="connsiteY178" fmla="*/ 277571 h 433388"/>
              <a:gd name="connsiteX179" fmla="*/ 81172 w 584199"/>
              <a:gd name="connsiteY179" fmla="*/ 274232 h 433388"/>
              <a:gd name="connsiteX180" fmla="*/ 79218 w 584199"/>
              <a:gd name="connsiteY180" fmla="*/ 270540 h 433388"/>
              <a:gd name="connsiteX181" fmla="*/ 77798 w 584199"/>
              <a:gd name="connsiteY181" fmla="*/ 266322 h 433388"/>
              <a:gd name="connsiteX182" fmla="*/ 77088 w 584199"/>
              <a:gd name="connsiteY182" fmla="*/ 261927 h 433388"/>
              <a:gd name="connsiteX183" fmla="*/ 77088 w 584199"/>
              <a:gd name="connsiteY183" fmla="*/ 257181 h 433388"/>
              <a:gd name="connsiteX184" fmla="*/ 77798 w 584199"/>
              <a:gd name="connsiteY184" fmla="*/ 251732 h 433388"/>
              <a:gd name="connsiteX185" fmla="*/ 79218 w 584199"/>
              <a:gd name="connsiteY185" fmla="*/ 246810 h 433388"/>
              <a:gd name="connsiteX186" fmla="*/ 81172 w 584199"/>
              <a:gd name="connsiteY186" fmla="*/ 242416 h 433388"/>
              <a:gd name="connsiteX187" fmla="*/ 83835 w 584199"/>
              <a:gd name="connsiteY187" fmla="*/ 238549 h 433388"/>
              <a:gd name="connsiteX188" fmla="*/ 87209 w 584199"/>
              <a:gd name="connsiteY188" fmla="*/ 235033 h 433388"/>
              <a:gd name="connsiteX189" fmla="*/ 91116 w 584199"/>
              <a:gd name="connsiteY189" fmla="*/ 232045 h 433388"/>
              <a:gd name="connsiteX190" fmla="*/ 95555 w 584199"/>
              <a:gd name="connsiteY190" fmla="*/ 229584 h 433388"/>
              <a:gd name="connsiteX191" fmla="*/ 100527 w 584199"/>
              <a:gd name="connsiteY191" fmla="*/ 227475 h 433388"/>
              <a:gd name="connsiteX192" fmla="*/ 103013 w 584199"/>
              <a:gd name="connsiteY192" fmla="*/ 226596 h 433388"/>
              <a:gd name="connsiteX193" fmla="*/ 104611 w 584199"/>
              <a:gd name="connsiteY193" fmla="*/ 225893 h 433388"/>
              <a:gd name="connsiteX194" fmla="*/ 105499 w 584199"/>
              <a:gd name="connsiteY194" fmla="*/ 225014 h 433388"/>
              <a:gd name="connsiteX195" fmla="*/ 106032 w 584199"/>
              <a:gd name="connsiteY195" fmla="*/ 223783 h 433388"/>
              <a:gd name="connsiteX196" fmla="*/ 106210 w 584199"/>
              <a:gd name="connsiteY196" fmla="*/ 222025 h 433388"/>
              <a:gd name="connsiteX197" fmla="*/ 106387 w 584199"/>
              <a:gd name="connsiteY197" fmla="*/ 219565 h 433388"/>
              <a:gd name="connsiteX198" fmla="*/ 106387 w 584199"/>
              <a:gd name="connsiteY198" fmla="*/ 213412 h 433388"/>
              <a:gd name="connsiteX199" fmla="*/ 106565 w 584199"/>
              <a:gd name="connsiteY199" fmla="*/ 211127 h 433388"/>
              <a:gd name="connsiteX200" fmla="*/ 106920 w 584199"/>
              <a:gd name="connsiteY200" fmla="*/ 209721 h 433388"/>
              <a:gd name="connsiteX201" fmla="*/ 107985 w 584199"/>
              <a:gd name="connsiteY201" fmla="*/ 208666 h 433388"/>
              <a:gd name="connsiteX202" fmla="*/ 109406 w 584199"/>
              <a:gd name="connsiteY202" fmla="*/ 208139 h 433388"/>
              <a:gd name="connsiteX203" fmla="*/ 39630 w 584199"/>
              <a:gd name="connsiteY203" fmla="*/ 95250 h 433388"/>
              <a:gd name="connsiteX204" fmla="*/ 423608 w 584199"/>
              <a:gd name="connsiteY204" fmla="*/ 95250 h 433388"/>
              <a:gd name="connsiteX205" fmla="*/ 410046 w 584199"/>
              <a:gd name="connsiteY205" fmla="*/ 114310 h 433388"/>
              <a:gd name="connsiteX206" fmla="*/ 408813 w 584199"/>
              <a:gd name="connsiteY206" fmla="*/ 116075 h 433388"/>
              <a:gd name="connsiteX207" fmla="*/ 407228 w 584199"/>
              <a:gd name="connsiteY207" fmla="*/ 118369 h 433388"/>
              <a:gd name="connsiteX208" fmla="*/ 388381 w 584199"/>
              <a:gd name="connsiteY208" fmla="*/ 144488 h 433388"/>
              <a:gd name="connsiteX209" fmla="*/ 372353 w 584199"/>
              <a:gd name="connsiteY209" fmla="*/ 167254 h 433388"/>
              <a:gd name="connsiteX210" fmla="*/ 37165 w 584199"/>
              <a:gd name="connsiteY210" fmla="*/ 167431 h 433388"/>
              <a:gd name="connsiteX211" fmla="*/ 37165 w 584199"/>
              <a:gd name="connsiteY211" fmla="*/ 393680 h 433388"/>
              <a:gd name="connsiteX212" fmla="*/ 37341 w 584199"/>
              <a:gd name="connsiteY212" fmla="*/ 394386 h 433388"/>
              <a:gd name="connsiteX213" fmla="*/ 37693 w 584199"/>
              <a:gd name="connsiteY213" fmla="*/ 395092 h 433388"/>
              <a:gd name="connsiteX214" fmla="*/ 38221 w 584199"/>
              <a:gd name="connsiteY214" fmla="*/ 395621 h 433388"/>
              <a:gd name="connsiteX215" fmla="*/ 38750 w 584199"/>
              <a:gd name="connsiteY215" fmla="*/ 395798 h 433388"/>
              <a:gd name="connsiteX216" fmla="*/ 39630 w 584199"/>
              <a:gd name="connsiteY216" fmla="*/ 395974 h 433388"/>
              <a:gd name="connsiteX217" fmla="*/ 452318 w 584199"/>
              <a:gd name="connsiteY217" fmla="*/ 395974 h 433388"/>
              <a:gd name="connsiteX218" fmla="*/ 453199 w 584199"/>
              <a:gd name="connsiteY218" fmla="*/ 395798 h 433388"/>
              <a:gd name="connsiteX219" fmla="*/ 453728 w 584199"/>
              <a:gd name="connsiteY219" fmla="*/ 395621 h 433388"/>
              <a:gd name="connsiteX220" fmla="*/ 454256 w 584199"/>
              <a:gd name="connsiteY220" fmla="*/ 395092 h 433388"/>
              <a:gd name="connsiteX221" fmla="*/ 454608 w 584199"/>
              <a:gd name="connsiteY221" fmla="*/ 394386 h 433388"/>
              <a:gd name="connsiteX222" fmla="*/ 454784 w 584199"/>
              <a:gd name="connsiteY222" fmla="*/ 393680 h 433388"/>
              <a:gd name="connsiteX223" fmla="*/ 454784 w 584199"/>
              <a:gd name="connsiteY223" fmla="*/ 250024 h 433388"/>
              <a:gd name="connsiteX224" fmla="*/ 464120 w 584199"/>
              <a:gd name="connsiteY224" fmla="*/ 238729 h 433388"/>
              <a:gd name="connsiteX225" fmla="*/ 472926 w 584199"/>
              <a:gd name="connsiteY225" fmla="*/ 227435 h 433388"/>
              <a:gd name="connsiteX226" fmla="*/ 474688 w 584199"/>
              <a:gd name="connsiteY226" fmla="*/ 229023 h 433388"/>
              <a:gd name="connsiteX227" fmla="*/ 476625 w 584199"/>
              <a:gd name="connsiteY227" fmla="*/ 230435 h 433388"/>
              <a:gd name="connsiteX228" fmla="*/ 481381 w 584199"/>
              <a:gd name="connsiteY228" fmla="*/ 233435 h 433388"/>
              <a:gd name="connsiteX229" fmla="*/ 486665 w 584199"/>
              <a:gd name="connsiteY229" fmla="*/ 235729 h 433388"/>
              <a:gd name="connsiteX230" fmla="*/ 492125 w 584199"/>
              <a:gd name="connsiteY230" fmla="*/ 236965 h 433388"/>
              <a:gd name="connsiteX231" fmla="*/ 492125 w 584199"/>
              <a:gd name="connsiteY231" fmla="*/ 393680 h 433388"/>
              <a:gd name="connsiteX232" fmla="*/ 491597 w 584199"/>
              <a:gd name="connsiteY232" fmla="*/ 400033 h 433388"/>
              <a:gd name="connsiteX233" fmla="*/ 490188 w 584199"/>
              <a:gd name="connsiteY233" fmla="*/ 406034 h 433388"/>
              <a:gd name="connsiteX234" fmla="*/ 487722 w 584199"/>
              <a:gd name="connsiteY234" fmla="*/ 411857 h 433388"/>
              <a:gd name="connsiteX235" fmla="*/ 484375 w 584199"/>
              <a:gd name="connsiteY235" fmla="*/ 417152 h 433388"/>
              <a:gd name="connsiteX236" fmla="*/ 480324 w 584199"/>
              <a:gd name="connsiteY236" fmla="*/ 421740 h 433388"/>
              <a:gd name="connsiteX237" fmla="*/ 475745 w 584199"/>
              <a:gd name="connsiteY237" fmla="*/ 425623 h 433388"/>
              <a:gd name="connsiteX238" fmla="*/ 470637 w 584199"/>
              <a:gd name="connsiteY238" fmla="*/ 428976 h 433388"/>
              <a:gd name="connsiteX239" fmla="*/ 465000 w 584199"/>
              <a:gd name="connsiteY239" fmla="*/ 431447 h 433388"/>
              <a:gd name="connsiteX240" fmla="*/ 458835 w 584199"/>
              <a:gd name="connsiteY240" fmla="*/ 432859 h 433388"/>
              <a:gd name="connsiteX241" fmla="*/ 452318 w 584199"/>
              <a:gd name="connsiteY241" fmla="*/ 433388 h 433388"/>
              <a:gd name="connsiteX242" fmla="*/ 39630 w 584199"/>
              <a:gd name="connsiteY242" fmla="*/ 433388 h 433388"/>
              <a:gd name="connsiteX243" fmla="*/ 33113 w 584199"/>
              <a:gd name="connsiteY243" fmla="*/ 432859 h 433388"/>
              <a:gd name="connsiteX244" fmla="*/ 27125 w 584199"/>
              <a:gd name="connsiteY244" fmla="*/ 431447 h 433388"/>
              <a:gd name="connsiteX245" fmla="*/ 21488 w 584199"/>
              <a:gd name="connsiteY245" fmla="*/ 428976 h 433388"/>
              <a:gd name="connsiteX246" fmla="*/ 16380 w 584199"/>
              <a:gd name="connsiteY246" fmla="*/ 425623 h 433388"/>
              <a:gd name="connsiteX247" fmla="*/ 11625 w 584199"/>
              <a:gd name="connsiteY247" fmla="*/ 421740 h 433388"/>
              <a:gd name="connsiteX248" fmla="*/ 7574 w 584199"/>
              <a:gd name="connsiteY248" fmla="*/ 417152 h 433388"/>
              <a:gd name="connsiteX249" fmla="*/ 4403 w 584199"/>
              <a:gd name="connsiteY249" fmla="*/ 411857 h 433388"/>
              <a:gd name="connsiteX250" fmla="*/ 1937 w 584199"/>
              <a:gd name="connsiteY250" fmla="*/ 406034 h 433388"/>
              <a:gd name="connsiteX251" fmla="*/ 528 w 584199"/>
              <a:gd name="connsiteY251" fmla="*/ 400033 h 433388"/>
              <a:gd name="connsiteX252" fmla="*/ 0 w 584199"/>
              <a:gd name="connsiteY252" fmla="*/ 393680 h 433388"/>
              <a:gd name="connsiteX253" fmla="*/ 0 w 584199"/>
              <a:gd name="connsiteY253" fmla="*/ 135311 h 433388"/>
              <a:gd name="connsiteX254" fmla="*/ 528 w 584199"/>
              <a:gd name="connsiteY254" fmla="*/ 128781 h 433388"/>
              <a:gd name="connsiteX255" fmla="*/ 1937 w 584199"/>
              <a:gd name="connsiteY255" fmla="*/ 122604 h 433388"/>
              <a:gd name="connsiteX256" fmla="*/ 4403 w 584199"/>
              <a:gd name="connsiteY256" fmla="*/ 116957 h 433388"/>
              <a:gd name="connsiteX257" fmla="*/ 7574 w 584199"/>
              <a:gd name="connsiteY257" fmla="*/ 111663 h 433388"/>
              <a:gd name="connsiteX258" fmla="*/ 11625 w 584199"/>
              <a:gd name="connsiteY258" fmla="*/ 107074 h 433388"/>
              <a:gd name="connsiteX259" fmla="*/ 16380 w 584199"/>
              <a:gd name="connsiteY259" fmla="*/ 103192 h 433388"/>
              <a:gd name="connsiteX260" fmla="*/ 21488 w 584199"/>
              <a:gd name="connsiteY260" fmla="*/ 99838 h 433388"/>
              <a:gd name="connsiteX261" fmla="*/ 27125 w 584199"/>
              <a:gd name="connsiteY261" fmla="*/ 97544 h 433388"/>
              <a:gd name="connsiteX262" fmla="*/ 33113 w 584199"/>
              <a:gd name="connsiteY262" fmla="*/ 95956 h 433388"/>
              <a:gd name="connsiteX263" fmla="*/ 541241 w 584199"/>
              <a:gd name="connsiteY263" fmla="*/ 0 h 433388"/>
              <a:gd name="connsiteX264" fmla="*/ 545643 w 584199"/>
              <a:gd name="connsiteY264" fmla="*/ 0 h 433388"/>
              <a:gd name="connsiteX265" fmla="*/ 550044 w 584199"/>
              <a:gd name="connsiteY265" fmla="*/ 882 h 433388"/>
              <a:gd name="connsiteX266" fmla="*/ 554446 w 584199"/>
              <a:gd name="connsiteY266" fmla="*/ 2822 h 433388"/>
              <a:gd name="connsiteX267" fmla="*/ 559023 w 584199"/>
              <a:gd name="connsiteY267" fmla="*/ 5644 h 433388"/>
              <a:gd name="connsiteX268" fmla="*/ 563953 w 584199"/>
              <a:gd name="connsiteY268" fmla="*/ 9878 h 433388"/>
              <a:gd name="connsiteX269" fmla="*/ 567826 w 584199"/>
              <a:gd name="connsiteY269" fmla="*/ 13935 h 433388"/>
              <a:gd name="connsiteX270" fmla="*/ 570643 w 584199"/>
              <a:gd name="connsiteY270" fmla="*/ 18168 h 433388"/>
              <a:gd name="connsiteX271" fmla="*/ 572756 w 584199"/>
              <a:gd name="connsiteY271" fmla="*/ 22578 h 433388"/>
              <a:gd name="connsiteX272" fmla="*/ 573460 w 584199"/>
              <a:gd name="connsiteY272" fmla="*/ 27340 h 433388"/>
              <a:gd name="connsiteX273" fmla="*/ 573284 w 584199"/>
              <a:gd name="connsiteY273" fmla="*/ 32456 h 433388"/>
              <a:gd name="connsiteX274" fmla="*/ 572227 w 584199"/>
              <a:gd name="connsiteY274" fmla="*/ 37924 h 433388"/>
              <a:gd name="connsiteX275" fmla="*/ 570995 w 584199"/>
              <a:gd name="connsiteY275" fmla="*/ 40746 h 433388"/>
              <a:gd name="connsiteX276" fmla="*/ 570115 w 584199"/>
              <a:gd name="connsiteY276" fmla="*/ 43744 h 433388"/>
              <a:gd name="connsiteX277" fmla="*/ 566417 w 584199"/>
              <a:gd name="connsiteY277" fmla="*/ 52211 h 433388"/>
              <a:gd name="connsiteX278" fmla="*/ 562192 w 584199"/>
              <a:gd name="connsiteY278" fmla="*/ 60501 h 433388"/>
              <a:gd name="connsiteX279" fmla="*/ 555678 w 584199"/>
              <a:gd name="connsiteY279" fmla="*/ 71261 h 433388"/>
              <a:gd name="connsiteX280" fmla="*/ 579798 w 584199"/>
              <a:gd name="connsiteY280" fmla="*/ 88900 h 433388"/>
              <a:gd name="connsiteX281" fmla="*/ 581734 w 584199"/>
              <a:gd name="connsiteY281" fmla="*/ 90840 h 433388"/>
              <a:gd name="connsiteX282" fmla="*/ 583319 w 584199"/>
              <a:gd name="connsiteY282" fmla="*/ 93133 h 433388"/>
              <a:gd name="connsiteX283" fmla="*/ 584023 w 584199"/>
              <a:gd name="connsiteY283" fmla="*/ 95956 h 433388"/>
              <a:gd name="connsiteX284" fmla="*/ 584199 w 584199"/>
              <a:gd name="connsiteY284" fmla="*/ 98601 h 433388"/>
              <a:gd name="connsiteX285" fmla="*/ 583495 w 584199"/>
              <a:gd name="connsiteY285" fmla="*/ 101424 h 433388"/>
              <a:gd name="connsiteX286" fmla="*/ 582263 w 584199"/>
              <a:gd name="connsiteY286" fmla="*/ 103893 h 433388"/>
              <a:gd name="connsiteX287" fmla="*/ 505854 w 584199"/>
              <a:gd name="connsiteY287" fmla="*/ 209021 h 433388"/>
              <a:gd name="connsiteX288" fmla="*/ 504093 w 584199"/>
              <a:gd name="connsiteY288" fmla="*/ 210962 h 433388"/>
              <a:gd name="connsiteX289" fmla="*/ 501629 w 584199"/>
              <a:gd name="connsiteY289" fmla="*/ 212373 h 433388"/>
              <a:gd name="connsiteX290" fmla="*/ 498988 w 584199"/>
              <a:gd name="connsiteY290" fmla="*/ 213078 h 433388"/>
              <a:gd name="connsiteX291" fmla="*/ 496347 w 584199"/>
              <a:gd name="connsiteY291" fmla="*/ 213255 h 433388"/>
              <a:gd name="connsiteX292" fmla="*/ 493706 w 584199"/>
              <a:gd name="connsiteY292" fmla="*/ 212549 h 433388"/>
              <a:gd name="connsiteX293" fmla="*/ 491241 w 584199"/>
              <a:gd name="connsiteY293" fmla="*/ 211138 h 433388"/>
              <a:gd name="connsiteX294" fmla="*/ 489305 w 584199"/>
              <a:gd name="connsiteY294" fmla="*/ 209198 h 433388"/>
              <a:gd name="connsiteX295" fmla="*/ 487896 w 584199"/>
              <a:gd name="connsiteY295" fmla="*/ 206904 h 433388"/>
              <a:gd name="connsiteX296" fmla="*/ 486840 w 584199"/>
              <a:gd name="connsiteY296" fmla="*/ 204258 h 433388"/>
              <a:gd name="connsiteX297" fmla="*/ 486840 w 584199"/>
              <a:gd name="connsiteY297" fmla="*/ 201613 h 433388"/>
              <a:gd name="connsiteX298" fmla="*/ 487720 w 584199"/>
              <a:gd name="connsiteY298" fmla="*/ 198790 h 433388"/>
              <a:gd name="connsiteX299" fmla="*/ 488952 w 584199"/>
              <a:gd name="connsiteY299" fmla="*/ 196321 h 433388"/>
              <a:gd name="connsiteX300" fmla="*/ 558847 w 584199"/>
              <a:gd name="connsiteY300" fmla="*/ 100013 h 433388"/>
              <a:gd name="connsiteX301" fmla="*/ 544410 w 584199"/>
              <a:gd name="connsiteY301" fmla="*/ 89253 h 433388"/>
              <a:gd name="connsiteX302" fmla="*/ 544058 w 584199"/>
              <a:gd name="connsiteY302" fmla="*/ 89782 h 433388"/>
              <a:gd name="connsiteX303" fmla="*/ 543706 w 584199"/>
              <a:gd name="connsiteY303" fmla="*/ 90135 h 433388"/>
              <a:gd name="connsiteX304" fmla="*/ 523812 w 584199"/>
              <a:gd name="connsiteY304" fmla="*/ 118357 h 433388"/>
              <a:gd name="connsiteX305" fmla="*/ 503917 w 584199"/>
              <a:gd name="connsiteY305" fmla="*/ 146226 h 433388"/>
              <a:gd name="connsiteX306" fmla="*/ 503213 w 584199"/>
              <a:gd name="connsiteY306" fmla="*/ 147108 h 433388"/>
              <a:gd name="connsiteX307" fmla="*/ 502509 w 584199"/>
              <a:gd name="connsiteY307" fmla="*/ 148167 h 433388"/>
              <a:gd name="connsiteX308" fmla="*/ 501981 w 584199"/>
              <a:gd name="connsiteY308" fmla="*/ 148696 h 433388"/>
              <a:gd name="connsiteX309" fmla="*/ 485431 w 584199"/>
              <a:gd name="connsiteY309" fmla="*/ 171097 h 433388"/>
              <a:gd name="connsiteX310" fmla="*/ 485079 w 584199"/>
              <a:gd name="connsiteY310" fmla="*/ 171803 h 433388"/>
              <a:gd name="connsiteX311" fmla="*/ 484551 w 584199"/>
              <a:gd name="connsiteY311" fmla="*/ 172508 h 433388"/>
              <a:gd name="connsiteX312" fmla="*/ 484023 w 584199"/>
              <a:gd name="connsiteY312" fmla="*/ 173390 h 433388"/>
              <a:gd name="connsiteX313" fmla="*/ 473811 w 584199"/>
              <a:gd name="connsiteY313" fmla="*/ 187149 h 433388"/>
              <a:gd name="connsiteX314" fmla="*/ 473459 w 584199"/>
              <a:gd name="connsiteY314" fmla="*/ 187325 h 433388"/>
              <a:gd name="connsiteX315" fmla="*/ 456910 w 584199"/>
              <a:gd name="connsiteY315" fmla="*/ 208845 h 433388"/>
              <a:gd name="connsiteX316" fmla="*/ 440185 w 584199"/>
              <a:gd name="connsiteY316" fmla="*/ 230188 h 433388"/>
              <a:gd name="connsiteX317" fmla="*/ 422931 w 584199"/>
              <a:gd name="connsiteY317" fmla="*/ 251178 h 433388"/>
              <a:gd name="connsiteX318" fmla="*/ 405677 w 584199"/>
              <a:gd name="connsiteY318" fmla="*/ 271992 h 433388"/>
              <a:gd name="connsiteX319" fmla="*/ 387544 w 584199"/>
              <a:gd name="connsiteY319" fmla="*/ 292277 h 433388"/>
              <a:gd name="connsiteX320" fmla="*/ 369058 w 584199"/>
              <a:gd name="connsiteY320" fmla="*/ 312209 h 433388"/>
              <a:gd name="connsiteX321" fmla="*/ 350043 w 584199"/>
              <a:gd name="connsiteY321" fmla="*/ 331435 h 433388"/>
              <a:gd name="connsiteX322" fmla="*/ 342649 w 584199"/>
              <a:gd name="connsiteY322" fmla="*/ 338138 h 433388"/>
              <a:gd name="connsiteX323" fmla="*/ 335431 w 584199"/>
              <a:gd name="connsiteY323" fmla="*/ 344665 h 433388"/>
              <a:gd name="connsiteX324" fmla="*/ 327684 w 584199"/>
              <a:gd name="connsiteY324" fmla="*/ 350662 h 433388"/>
              <a:gd name="connsiteX325" fmla="*/ 319586 w 584199"/>
              <a:gd name="connsiteY325" fmla="*/ 356130 h 433388"/>
              <a:gd name="connsiteX326" fmla="*/ 317473 w 584199"/>
              <a:gd name="connsiteY326" fmla="*/ 357541 h 433388"/>
              <a:gd name="connsiteX327" fmla="*/ 315184 w 584199"/>
              <a:gd name="connsiteY327" fmla="*/ 358776 h 433388"/>
              <a:gd name="connsiteX328" fmla="*/ 312895 w 584199"/>
              <a:gd name="connsiteY328" fmla="*/ 359834 h 433388"/>
              <a:gd name="connsiteX329" fmla="*/ 310783 w 584199"/>
              <a:gd name="connsiteY329" fmla="*/ 360363 h 433388"/>
              <a:gd name="connsiteX330" fmla="*/ 308494 w 584199"/>
              <a:gd name="connsiteY330" fmla="*/ 360187 h 433388"/>
              <a:gd name="connsiteX331" fmla="*/ 306029 w 584199"/>
              <a:gd name="connsiteY331" fmla="*/ 359128 h 433388"/>
              <a:gd name="connsiteX332" fmla="*/ 304445 w 584199"/>
              <a:gd name="connsiteY332" fmla="*/ 357541 h 433388"/>
              <a:gd name="connsiteX333" fmla="*/ 303564 w 584199"/>
              <a:gd name="connsiteY333" fmla="*/ 355601 h 433388"/>
              <a:gd name="connsiteX334" fmla="*/ 303212 w 584199"/>
              <a:gd name="connsiteY334" fmla="*/ 353660 h 433388"/>
              <a:gd name="connsiteX335" fmla="*/ 303212 w 584199"/>
              <a:gd name="connsiteY335" fmla="*/ 351544 h 433388"/>
              <a:gd name="connsiteX336" fmla="*/ 303564 w 584199"/>
              <a:gd name="connsiteY336" fmla="*/ 349427 h 433388"/>
              <a:gd name="connsiteX337" fmla="*/ 304093 w 584199"/>
              <a:gd name="connsiteY337" fmla="*/ 347310 h 433388"/>
              <a:gd name="connsiteX338" fmla="*/ 304445 w 584199"/>
              <a:gd name="connsiteY338" fmla="*/ 345370 h 433388"/>
              <a:gd name="connsiteX339" fmla="*/ 306029 w 584199"/>
              <a:gd name="connsiteY339" fmla="*/ 339373 h 433388"/>
              <a:gd name="connsiteX340" fmla="*/ 307966 w 584199"/>
              <a:gd name="connsiteY340" fmla="*/ 333199 h 433388"/>
              <a:gd name="connsiteX341" fmla="*/ 314832 w 584199"/>
              <a:gd name="connsiteY341" fmla="*/ 316619 h 433388"/>
              <a:gd name="connsiteX342" fmla="*/ 322579 w 584199"/>
              <a:gd name="connsiteY342" fmla="*/ 300214 h 433388"/>
              <a:gd name="connsiteX343" fmla="*/ 330853 w 584199"/>
              <a:gd name="connsiteY343" fmla="*/ 284339 h 433388"/>
              <a:gd name="connsiteX344" fmla="*/ 339480 w 584199"/>
              <a:gd name="connsiteY344" fmla="*/ 268464 h 433388"/>
              <a:gd name="connsiteX345" fmla="*/ 348635 w 584199"/>
              <a:gd name="connsiteY345" fmla="*/ 253119 h 433388"/>
              <a:gd name="connsiteX346" fmla="*/ 366065 w 584199"/>
              <a:gd name="connsiteY346" fmla="*/ 223662 h 433388"/>
              <a:gd name="connsiteX347" fmla="*/ 384198 w 584199"/>
              <a:gd name="connsiteY347" fmla="*/ 194910 h 433388"/>
              <a:gd name="connsiteX348" fmla="*/ 403037 w 584199"/>
              <a:gd name="connsiteY348" fmla="*/ 166511 h 433388"/>
              <a:gd name="connsiteX349" fmla="*/ 422403 w 584199"/>
              <a:gd name="connsiteY349" fmla="*/ 138465 h 433388"/>
              <a:gd name="connsiteX350" fmla="*/ 446347 w 584199"/>
              <a:gd name="connsiteY350" fmla="*/ 104775 h 433388"/>
              <a:gd name="connsiteX351" fmla="*/ 458318 w 584199"/>
              <a:gd name="connsiteY351" fmla="*/ 88547 h 433388"/>
              <a:gd name="connsiteX352" fmla="*/ 470290 w 584199"/>
              <a:gd name="connsiteY352" fmla="*/ 72143 h 433388"/>
              <a:gd name="connsiteX353" fmla="*/ 482262 w 584199"/>
              <a:gd name="connsiteY353" fmla="*/ 56092 h 433388"/>
              <a:gd name="connsiteX354" fmla="*/ 494762 w 584199"/>
              <a:gd name="connsiteY354" fmla="*/ 40217 h 433388"/>
              <a:gd name="connsiteX355" fmla="*/ 507438 w 584199"/>
              <a:gd name="connsiteY355" fmla="*/ 24694 h 433388"/>
              <a:gd name="connsiteX356" fmla="*/ 512016 w 584199"/>
              <a:gd name="connsiteY356" fmla="*/ 19403 h 433388"/>
              <a:gd name="connsiteX357" fmla="*/ 517122 w 584199"/>
              <a:gd name="connsiteY357" fmla="*/ 14464 h 433388"/>
              <a:gd name="connsiteX358" fmla="*/ 522051 w 584199"/>
              <a:gd name="connsiteY358" fmla="*/ 9878 h 433388"/>
              <a:gd name="connsiteX359" fmla="*/ 527509 w 584199"/>
              <a:gd name="connsiteY359" fmla="*/ 5644 h 433388"/>
              <a:gd name="connsiteX360" fmla="*/ 532262 w 584199"/>
              <a:gd name="connsiteY360" fmla="*/ 2822 h 433388"/>
              <a:gd name="connsiteX361" fmla="*/ 536840 w 584199"/>
              <a:gd name="connsiteY361" fmla="*/ 882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</a:cxnLst>
            <a:rect l="l" t="t" r="r" b="b"/>
            <a:pathLst>
              <a:path w="584199" h="433388">
                <a:moveTo>
                  <a:pt x="193898" y="334963"/>
                </a:moveTo>
                <a:lnTo>
                  <a:pt x="282574" y="334963"/>
                </a:lnTo>
                <a:lnTo>
                  <a:pt x="281862" y="337921"/>
                </a:lnTo>
                <a:lnTo>
                  <a:pt x="281150" y="341226"/>
                </a:lnTo>
                <a:lnTo>
                  <a:pt x="280794" y="342444"/>
                </a:lnTo>
                <a:lnTo>
                  <a:pt x="279903" y="348707"/>
                </a:lnTo>
                <a:lnTo>
                  <a:pt x="279725" y="354622"/>
                </a:lnTo>
                <a:lnTo>
                  <a:pt x="280437" y="360363"/>
                </a:lnTo>
                <a:lnTo>
                  <a:pt x="193898" y="360363"/>
                </a:lnTo>
                <a:lnTo>
                  <a:pt x="191939" y="360015"/>
                </a:lnTo>
                <a:lnTo>
                  <a:pt x="190336" y="358971"/>
                </a:lnTo>
                <a:lnTo>
                  <a:pt x="189268" y="357406"/>
                </a:lnTo>
                <a:lnTo>
                  <a:pt x="188912" y="355318"/>
                </a:lnTo>
                <a:lnTo>
                  <a:pt x="188912" y="340008"/>
                </a:lnTo>
                <a:lnTo>
                  <a:pt x="189268" y="337921"/>
                </a:lnTo>
                <a:lnTo>
                  <a:pt x="190336" y="336355"/>
                </a:lnTo>
                <a:lnTo>
                  <a:pt x="191939" y="335311"/>
                </a:lnTo>
                <a:close/>
                <a:moveTo>
                  <a:pt x="195232" y="292100"/>
                </a:moveTo>
                <a:lnTo>
                  <a:pt x="300037" y="292100"/>
                </a:lnTo>
                <a:lnTo>
                  <a:pt x="294078" y="304977"/>
                </a:lnTo>
                <a:lnTo>
                  <a:pt x="288470" y="317500"/>
                </a:lnTo>
                <a:lnTo>
                  <a:pt x="195232" y="317500"/>
                </a:lnTo>
                <a:lnTo>
                  <a:pt x="193480" y="317147"/>
                </a:lnTo>
                <a:lnTo>
                  <a:pt x="191902" y="316089"/>
                </a:lnTo>
                <a:lnTo>
                  <a:pt x="190851" y="314678"/>
                </a:lnTo>
                <a:lnTo>
                  <a:pt x="190500" y="312738"/>
                </a:lnTo>
                <a:lnTo>
                  <a:pt x="190500" y="297039"/>
                </a:lnTo>
                <a:lnTo>
                  <a:pt x="190851" y="295099"/>
                </a:lnTo>
                <a:lnTo>
                  <a:pt x="191902" y="293511"/>
                </a:lnTo>
                <a:lnTo>
                  <a:pt x="193480" y="292453"/>
                </a:lnTo>
                <a:close/>
                <a:moveTo>
                  <a:pt x="195212" y="249238"/>
                </a:moveTo>
                <a:lnTo>
                  <a:pt x="322262" y="249238"/>
                </a:lnTo>
                <a:lnTo>
                  <a:pt x="314932" y="262917"/>
                </a:lnTo>
                <a:lnTo>
                  <a:pt x="308126" y="276226"/>
                </a:lnTo>
                <a:lnTo>
                  <a:pt x="195212" y="276226"/>
                </a:lnTo>
                <a:lnTo>
                  <a:pt x="193467" y="275672"/>
                </a:lnTo>
                <a:lnTo>
                  <a:pt x="191896" y="274747"/>
                </a:lnTo>
                <a:lnTo>
                  <a:pt x="190849" y="273084"/>
                </a:lnTo>
                <a:lnTo>
                  <a:pt x="190500" y="271050"/>
                </a:lnTo>
                <a:lnTo>
                  <a:pt x="190500" y="254599"/>
                </a:lnTo>
                <a:lnTo>
                  <a:pt x="190849" y="252565"/>
                </a:lnTo>
                <a:lnTo>
                  <a:pt x="191896" y="250717"/>
                </a:lnTo>
                <a:lnTo>
                  <a:pt x="193467" y="249608"/>
                </a:lnTo>
                <a:close/>
                <a:moveTo>
                  <a:pt x="195226" y="207963"/>
                </a:moveTo>
                <a:lnTo>
                  <a:pt x="347662" y="207963"/>
                </a:lnTo>
                <a:lnTo>
                  <a:pt x="339962" y="220840"/>
                </a:lnTo>
                <a:lnTo>
                  <a:pt x="332436" y="233363"/>
                </a:lnTo>
                <a:lnTo>
                  <a:pt x="195226" y="233363"/>
                </a:lnTo>
                <a:lnTo>
                  <a:pt x="193475" y="233010"/>
                </a:lnTo>
                <a:lnTo>
                  <a:pt x="191900" y="231952"/>
                </a:lnTo>
                <a:lnTo>
                  <a:pt x="190850" y="230365"/>
                </a:lnTo>
                <a:lnTo>
                  <a:pt x="190500" y="228601"/>
                </a:lnTo>
                <a:lnTo>
                  <a:pt x="190500" y="212726"/>
                </a:lnTo>
                <a:lnTo>
                  <a:pt x="190850" y="210962"/>
                </a:lnTo>
                <a:lnTo>
                  <a:pt x="191900" y="209374"/>
                </a:lnTo>
                <a:lnTo>
                  <a:pt x="193475" y="208316"/>
                </a:lnTo>
                <a:close/>
                <a:moveTo>
                  <a:pt x="111714" y="207963"/>
                </a:moveTo>
                <a:lnTo>
                  <a:pt x="115976" y="207963"/>
                </a:lnTo>
                <a:lnTo>
                  <a:pt x="119527" y="208139"/>
                </a:lnTo>
                <a:lnTo>
                  <a:pt x="122014" y="208315"/>
                </a:lnTo>
                <a:lnTo>
                  <a:pt x="123612" y="208842"/>
                </a:lnTo>
                <a:lnTo>
                  <a:pt x="124677" y="209721"/>
                </a:lnTo>
                <a:lnTo>
                  <a:pt x="125210" y="211479"/>
                </a:lnTo>
                <a:lnTo>
                  <a:pt x="125387" y="213940"/>
                </a:lnTo>
                <a:lnTo>
                  <a:pt x="125387" y="217455"/>
                </a:lnTo>
                <a:lnTo>
                  <a:pt x="125565" y="220619"/>
                </a:lnTo>
                <a:lnTo>
                  <a:pt x="125743" y="222553"/>
                </a:lnTo>
                <a:lnTo>
                  <a:pt x="126630" y="223783"/>
                </a:lnTo>
                <a:lnTo>
                  <a:pt x="127696" y="224486"/>
                </a:lnTo>
                <a:lnTo>
                  <a:pt x="129649" y="225014"/>
                </a:lnTo>
                <a:lnTo>
                  <a:pt x="132490" y="225541"/>
                </a:lnTo>
                <a:lnTo>
                  <a:pt x="139948" y="227123"/>
                </a:lnTo>
                <a:lnTo>
                  <a:pt x="147229" y="229935"/>
                </a:lnTo>
                <a:lnTo>
                  <a:pt x="149005" y="230814"/>
                </a:lnTo>
                <a:lnTo>
                  <a:pt x="150070" y="232045"/>
                </a:lnTo>
                <a:lnTo>
                  <a:pt x="150425" y="233627"/>
                </a:lnTo>
                <a:lnTo>
                  <a:pt x="150070" y="235736"/>
                </a:lnTo>
                <a:lnTo>
                  <a:pt x="148472" y="241888"/>
                </a:lnTo>
                <a:lnTo>
                  <a:pt x="146519" y="247865"/>
                </a:lnTo>
                <a:lnTo>
                  <a:pt x="145808" y="249798"/>
                </a:lnTo>
                <a:lnTo>
                  <a:pt x="144920" y="251029"/>
                </a:lnTo>
                <a:lnTo>
                  <a:pt x="143855" y="251556"/>
                </a:lnTo>
                <a:lnTo>
                  <a:pt x="142257" y="251380"/>
                </a:lnTo>
                <a:lnTo>
                  <a:pt x="140303" y="250502"/>
                </a:lnTo>
                <a:lnTo>
                  <a:pt x="134621" y="248216"/>
                </a:lnTo>
                <a:lnTo>
                  <a:pt x="128761" y="246634"/>
                </a:lnTo>
                <a:lnTo>
                  <a:pt x="122724" y="245931"/>
                </a:lnTo>
                <a:lnTo>
                  <a:pt x="116686" y="245931"/>
                </a:lnTo>
                <a:lnTo>
                  <a:pt x="113490" y="246283"/>
                </a:lnTo>
                <a:lnTo>
                  <a:pt x="110471" y="247162"/>
                </a:lnTo>
                <a:lnTo>
                  <a:pt x="107630" y="248744"/>
                </a:lnTo>
                <a:lnTo>
                  <a:pt x="105677" y="250853"/>
                </a:lnTo>
                <a:lnTo>
                  <a:pt x="104611" y="253314"/>
                </a:lnTo>
                <a:lnTo>
                  <a:pt x="104256" y="255775"/>
                </a:lnTo>
                <a:lnTo>
                  <a:pt x="104611" y="258412"/>
                </a:lnTo>
                <a:lnTo>
                  <a:pt x="106032" y="260872"/>
                </a:lnTo>
                <a:lnTo>
                  <a:pt x="108163" y="262982"/>
                </a:lnTo>
                <a:lnTo>
                  <a:pt x="111359" y="265267"/>
                </a:lnTo>
                <a:lnTo>
                  <a:pt x="114733" y="267025"/>
                </a:lnTo>
                <a:lnTo>
                  <a:pt x="118284" y="268783"/>
                </a:lnTo>
                <a:lnTo>
                  <a:pt x="124677" y="271419"/>
                </a:lnTo>
                <a:lnTo>
                  <a:pt x="131070" y="274232"/>
                </a:lnTo>
                <a:lnTo>
                  <a:pt x="137107" y="277220"/>
                </a:lnTo>
                <a:lnTo>
                  <a:pt x="141902" y="280384"/>
                </a:lnTo>
                <a:lnTo>
                  <a:pt x="146163" y="284075"/>
                </a:lnTo>
                <a:lnTo>
                  <a:pt x="149537" y="288470"/>
                </a:lnTo>
                <a:lnTo>
                  <a:pt x="152201" y="293040"/>
                </a:lnTo>
                <a:lnTo>
                  <a:pt x="153977" y="297962"/>
                </a:lnTo>
                <a:lnTo>
                  <a:pt x="155220" y="303059"/>
                </a:lnTo>
                <a:lnTo>
                  <a:pt x="155575" y="308333"/>
                </a:lnTo>
                <a:lnTo>
                  <a:pt x="155042" y="313430"/>
                </a:lnTo>
                <a:lnTo>
                  <a:pt x="153444" y="318528"/>
                </a:lnTo>
                <a:lnTo>
                  <a:pt x="151135" y="323450"/>
                </a:lnTo>
                <a:lnTo>
                  <a:pt x="147939" y="328196"/>
                </a:lnTo>
                <a:lnTo>
                  <a:pt x="144033" y="332063"/>
                </a:lnTo>
                <a:lnTo>
                  <a:pt x="139593" y="335403"/>
                </a:lnTo>
                <a:lnTo>
                  <a:pt x="134621" y="338039"/>
                </a:lnTo>
                <a:lnTo>
                  <a:pt x="129294" y="339973"/>
                </a:lnTo>
                <a:lnTo>
                  <a:pt x="127341" y="340852"/>
                </a:lnTo>
                <a:lnTo>
                  <a:pt x="125565" y="342082"/>
                </a:lnTo>
                <a:lnTo>
                  <a:pt x="124855" y="343664"/>
                </a:lnTo>
                <a:lnTo>
                  <a:pt x="124677" y="345949"/>
                </a:lnTo>
                <a:lnTo>
                  <a:pt x="124677" y="350871"/>
                </a:lnTo>
                <a:lnTo>
                  <a:pt x="124677" y="355617"/>
                </a:lnTo>
                <a:lnTo>
                  <a:pt x="124322" y="357726"/>
                </a:lnTo>
                <a:lnTo>
                  <a:pt x="123434" y="359133"/>
                </a:lnTo>
                <a:lnTo>
                  <a:pt x="122191" y="360012"/>
                </a:lnTo>
                <a:lnTo>
                  <a:pt x="120238" y="360363"/>
                </a:lnTo>
                <a:lnTo>
                  <a:pt x="114911" y="360363"/>
                </a:lnTo>
                <a:lnTo>
                  <a:pt x="109583" y="360363"/>
                </a:lnTo>
                <a:lnTo>
                  <a:pt x="107453" y="360012"/>
                </a:lnTo>
                <a:lnTo>
                  <a:pt x="106210" y="358957"/>
                </a:lnTo>
                <a:lnTo>
                  <a:pt x="105322" y="357551"/>
                </a:lnTo>
                <a:lnTo>
                  <a:pt x="104967" y="355266"/>
                </a:lnTo>
                <a:lnTo>
                  <a:pt x="104967" y="348234"/>
                </a:lnTo>
                <a:lnTo>
                  <a:pt x="104789" y="345598"/>
                </a:lnTo>
                <a:lnTo>
                  <a:pt x="104611" y="344016"/>
                </a:lnTo>
                <a:lnTo>
                  <a:pt x="103724" y="342961"/>
                </a:lnTo>
                <a:lnTo>
                  <a:pt x="102125" y="342434"/>
                </a:lnTo>
                <a:lnTo>
                  <a:pt x="99639" y="341906"/>
                </a:lnTo>
                <a:lnTo>
                  <a:pt x="92892" y="340676"/>
                </a:lnTo>
                <a:lnTo>
                  <a:pt x="86677" y="338918"/>
                </a:lnTo>
                <a:lnTo>
                  <a:pt x="80639" y="336457"/>
                </a:lnTo>
                <a:lnTo>
                  <a:pt x="78331" y="335227"/>
                </a:lnTo>
                <a:lnTo>
                  <a:pt x="76910" y="333996"/>
                </a:lnTo>
                <a:lnTo>
                  <a:pt x="76200" y="332414"/>
                </a:lnTo>
                <a:lnTo>
                  <a:pt x="76200" y="330657"/>
                </a:lnTo>
                <a:lnTo>
                  <a:pt x="76732" y="328196"/>
                </a:lnTo>
                <a:lnTo>
                  <a:pt x="78331" y="322747"/>
                </a:lnTo>
                <a:lnTo>
                  <a:pt x="79929" y="317122"/>
                </a:lnTo>
                <a:lnTo>
                  <a:pt x="80639" y="315188"/>
                </a:lnTo>
                <a:lnTo>
                  <a:pt x="81527" y="313782"/>
                </a:lnTo>
                <a:lnTo>
                  <a:pt x="82592" y="313430"/>
                </a:lnTo>
                <a:lnTo>
                  <a:pt x="84191" y="313606"/>
                </a:lnTo>
                <a:lnTo>
                  <a:pt x="86144" y="314485"/>
                </a:lnTo>
                <a:lnTo>
                  <a:pt x="92892" y="317473"/>
                </a:lnTo>
                <a:lnTo>
                  <a:pt x="100172" y="319407"/>
                </a:lnTo>
                <a:lnTo>
                  <a:pt x="107275" y="320813"/>
                </a:lnTo>
                <a:lnTo>
                  <a:pt x="112069" y="320989"/>
                </a:lnTo>
                <a:lnTo>
                  <a:pt x="116509" y="320461"/>
                </a:lnTo>
                <a:lnTo>
                  <a:pt x="121126" y="318879"/>
                </a:lnTo>
                <a:lnTo>
                  <a:pt x="123789" y="317297"/>
                </a:lnTo>
                <a:lnTo>
                  <a:pt x="125920" y="315364"/>
                </a:lnTo>
                <a:lnTo>
                  <a:pt x="127341" y="313079"/>
                </a:lnTo>
                <a:lnTo>
                  <a:pt x="128051" y="310442"/>
                </a:lnTo>
                <a:lnTo>
                  <a:pt x="128051" y="307805"/>
                </a:lnTo>
                <a:lnTo>
                  <a:pt x="127341" y="305169"/>
                </a:lnTo>
                <a:lnTo>
                  <a:pt x="125743" y="302532"/>
                </a:lnTo>
                <a:lnTo>
                  <a:pt x="123612" y="300247"/>
                </a:lnTo>
                <a:lnTo>
                  <a:pt x="121126" y="298489"/>
                </a:lnTo>
                <a:lnTo>
                  <a:pt x="118462" y="296907"/>
                </a:lnTo>
                <a:lnTo>
                  <a:pt x="115798" y="295677"/>
                </a:lnTo>
                <a:lnTo>
                  <a:pt x="110294" y="293567"/>
                </a:lnTo>
                <a:lnTo>
                  <a:pt x="104967" y="291282"/>
                </a:lnTo>
                <a:lnTo>
                  <a:pt x="99639" y="288997"/>
                </a:lnTo>
                <a:lnTo>
                  <a:pt x="94135" y="286009"/>
                </a:lnTo>
                <a:lnTo>
                  <a:pt x="90228" y="283548"/>
                </a:lnTo>
                <a:lnTo>
                  <a:pt x="86677" y="280735"/>
                </a:lnTo>
                <a:lnTo>
                  <a:pt x="83658" y="277571"/>
                </a:lnTo>
                <a:lnTo>
                  <a:pt x="81172" y="274232"/>
                </a:lnTo>
                <a:lnTo>
                  <a:pt x="79218" y="270540"/>
                </a:lnTo>
                <a:lnTo>
                  <a:pt x="77798" y="266322"/>
                </a:lnTo>
                <a:lnTo>
                  <a:pt x="77088" y="261927"/>
                </a:lnTo>
                <a:lnTo>
                  <a:pt x="77088" y="257181"/>
                </a:lnTo>
                <a:lnTo>
                  <a:pt x="77798" y="251732"/>
                </a:lnTo>
                <a:lnTo>
                  <a:pt x="79218" y="246810"/>
                </a:lnTo>
                <a:lnTo>
                  <a:pt x="81172" y="242416"/>
                </a:lnTo>
                <a:lnTo>
                  <a:pt x="83835" y="238549"/>
                </a:lnTo>
                <a:lnTo>
                  <a:pt x="87209" y="235033"/>
                </a:lnTo>
                <a:lnTo>
                  <a:pt x="91116" y="232045"/>
                </a:lnTo>
                <a:lnTo>
                  <a:pt x="95555" y="229584"/>
                </a:lnTo>
                <a:lnTo>
                  <a:pt x="100527" y="227475"/>
                </a:lnTo>
                <a:lnTo>
                  <a:pt x="103013" y="226596"/>
                </a:lnTo>
                <a:lnTo>
                  <a:pt x="104611" y="225893"/>
                </a:lnTo>
                <a:lnTo>
                  <a:pt x="105499" y="225014"/>
                </a:lnTo>
                <a:lnTo>
                  <a:pt x="106032" y="223783"/>
                </a:lnTo>
                <a:lnTo>
                  <a:pt x="106210" y="222025"/>
                </a:lnTo>
                <a:lnTo>
                  <a:pt x="106387" y="219565"/>
                </a:lnTo>
                <a:lnTo>
                  <a:pt x="106387" y="213412"/>
                </a:lnTo>
                <a:lnTo>
                  <a:pt x="106565" y="211127"/>
                </a:lnTo>
                <a:lnTo>
                  <a:pt x="106920" y="209721"/>
                </a:lnTo>
                <a:lnTo>
                  <a:pt x="107985" y="208666"/>
                </a:lnTo>
                <a:lnTo>
                  <a:pt x="109406" y="208139"/>
                </a:lnTo>
                <a:close/>
                <a:moveTo>
                  <a:pt x="39630" y="95250"/>
                </a:moveTo>
                <a:lnTo>
                  <a:pt x="423608" y="95250"/>
                </a:lnTo>
                <a:lnTo>
                  <a:pt x="410046" y="114310"/>
                </a:lnTo>
                <a:lnTo>
                  <a:pt x="408813" y="116075"/>
                </a:lnTo>
                <a:lnTo>
                  <a:pt x="407228" y="118369"/>
                </a:lnTo>
                <a:lnTo>
                  <a:pt x="388381" y="144488"/>
                </a:lnTo>
                <a:lnTo>
                  <a:pt x="372353" y="167254"/>
                </a:lnTo>
                <a:lnTo>
                  <a:pt x="37165" y="167431"/>
                </a:lnTo>
                <a:lnTo>
                  <a:pt x="37165" y="393680"/>
                </a:lnTo>
                <a:lnTo>
                  <a:pt x="37341" y="394386"/>
                </a:lnTo>
                <a:lnTo>
                  <a:pt x="37693" y="395092"/>
                </a:lnTo>
                <a:lnTo>
                  <a:pt x="38221" y="395621"/>
                </a:lnTo>
                <a:lnTo>
                  <a:pt x="38750" y="395798"/>
                </a:lnTo>
                <a:lnTo>
                  <a:pt x="39630" y="395974"/>
                </a:lnTo>
                <a:lnTo>
                  <a:pt x="452318" y="395974"/>
                </a:lnTo>
                <a:lnTo>
                  <a:pt x="453199" y="395798"/>
                </a:lnTo>
                <a:lnTo>
                  <a:pt x="453728" y="395621"/>
                </a:lnTo>
                <a:lnTo>
                  <a:pt x="454256" y="395092"/>
                </a:lnTo>
                <a:lnTo>
                  <a:pt x="454608" y="394386"/>
                </a:lnTo>
                <a:lnTo>
                  <a:pt x="454784" y="393680"/>
                </a:lnTo>
                <a:lnTo>
                  <a:pt x="454784" y="250024"/>
                </a:lnTo>
                <a:lnTo>
                  <a:pt x="464120" y="238729"/>
                </a:lnTo>
                <a:lnTo>
                  <a:pt x="472926" y="227435"/>
                </a:lnTo>
                <a:lnTo>
                  <a:pt x="474688" y="229023"/>
                </a:lnTo>
                <a:lnTo>
                  <a:pt x="476625" y="230435"/>
                </a:lnTo>
                <a:lnTo>
                  <a:pt x="481381" y="233435"/>
                </a:lnTo>
                <a:lnTo>
                  <a:pt x="486665" y="235729"/>
                </a:lnTo>
                <a:lnTo>
                  <a:pt x="492125" y="236965"/>
                </a:lnTo>
                <a:lnTo>
                  <a:pt x="492125" y="393680"/>
                </a:lnTo>
                <a:lnTo>
                  <a:pt x="491597" y="400033"/>
                </a:lnTo>
                <a:lnTo>
                  <a:pt x="490188" y="406034"/>
                </a:lnTo>
                <a:lnTo>
                  <a:pt x="487722" y="411857"/>
                </a:lnTo>
                <a:lnTo>
                  <a:pt x="484375" y="417152"/>
                </a:lnTo>
                <a:lnTo>
                  <a:pt x="480324" y="421740"/>
                </a:lnTo>
                <a:lnTo>
                  <a:pt x="475745" y="425623"/>
                </a:lnTo>
                <a:lnTo>
                  <a:pt x="470637" y="428976"/>
                </a:lnTo>
                <a:lnTo>
                  <a:pt x="465000" y="431447"/>
                </a:lnTo>
                <a:lnTo>
                  <a:pt x="458835" y="432859"/>
                </a:lnTo>
                <a:lnTo>
                  <a:pt x="452318" y="433388"/>
                </a:lnTo>
                <a:lnTo>
                  <a:pt x="39630" y="433388"/>
                </a:lnTo>
                <a:lnTo>
                  <a:pt x="33113" y="432859"/>
                </a:lnTo>
                <a:lnTo>
                  <a:pt x="27125" y="431447"/>
                </a:lnTo>
                <a:lnTo>
                  <a:pt x="21488" y="428976"/>
                </a:lnTo>
                <a:lnTo>
                  <a:pt x="16380" y="425623"/>
                </a:lnTo>
                <a:lnTo>
                  <a:pt x="11625" y="421740"/>
                </a:lnTo>
                <a:lnTo>
                  <a:pt x="7574" y="417152"/>
                </a:lnTo>
                <a:lnTo>
                  <a:pt x="4403" y="411857"/>
                </a:lnTo>
                <a:lnTo>
                  <a:pt x="1937" y="406034"/>
                </a:lnTo>
                <a:lnTo>
                  <a:pt x="528" y="400033"/>
                </a:lnTo>
                <a:lnTo>
                  <a:pt x="0" y="393680"/>
                </a:lnTo>
                <a:lnTo>
                  <a:pt x="0" y="135311"/>
                </a:lnTo>
                <a:lnTo>
                  <a:pt x="528" y="128781"/>
                </a:lnTo>
                <a:lnTo>
                  <a:pt x="1937" y="122604"/>
                </a:lnTo>
                <a:lnTo>
                  <a:pt x="4403" y="116957"/>
                </a:lnTo>
                <a:lnTo>
                  <a:pt x="7574" y="111663"/>
                </a:lnTo>
                <a:lnTo>
                  <a:pt x="11625" y="107074"/>
                </a:lnTo>
                <a:lnTo>
                  <a:pt x="16380" y="103192"/>
                </a:lnTo>
                <a:lnTo>
                  <a:pt x="21488" y="99838"/>
                </a:lnTo>
                <a:lnTo>
                  <a:pt x="27125" y="97544"/>
                </a:lnTo>
                <a:lnTo>
                  <a:pt x="33113" y="95956"/>
                </a:lnTo>
                <a:close/>
                <a:moveTo>
                  <a:pt x="541241" y="0"/>
                </a:moveTo>
                <a:lnTo>
                  <a:pt x="545643" y="0"/>
                </a:lnTo>
                <a:lnTo>
                  <a:pt x="550044" y="882"/>
                </a:lnTo>
                <a:lnTo>
                  <a:pt x="554446" y="2822"/>
                </a:lnTo>
                <a:lnTo>
                  <a:pt x="559023" y="5644"/>
                </a:lnTo>
                <a:lnTo>
                  <a:pt x="563953" y="9878"/>
                </a:lnTo>
                <a:lnTo>
                  <a:pt x="567826" y="13935"/>
                </a:lnTo>
                <a:lnTo>
                  <a:pt x="570643" y="18168"/>
                </a:lnTo>
                <a:lnTo>
                  <a:pt x="572756" y="22578"/>
                </a:lnTo>
                <a:lnTo>
                  <a:pt x="573460" y="27340"/>
                </a:lnTo>
                <a:lnTo>
                  <a:pt x="573284" y="32456"/>
                </a:lnTo>
                <a:lnTo>
                  <a:pt x="572227" y="37924"/>
                </a:lnTo>
                <a:lnTo>
                  <a:pt x="570995" y="40746"/>
                </a:lnTo>
                <a:lnTo>
                  <a:pt x="570115" y="43744"/>
                </a:lnTo>
                <a:lnTo>
                  <a:pt x="566417" y="52211"/>
                </a:lnTo>
                <a:lnTo>
                  <a:pt x="562192" y="60501"/>
                </a:lnTo>
                <a:lnTo>
                  <a:pt x="555678" y="71261"/>
                </a:lnTo>
                <a:lnTo>
                  <a:pt x="579798" y="88900"/>
                </a:lnTo>
                <a:lnTo>
                  <a:pt x="581734" y="90840"/>
                </a:lnTo>
                <a:lnTo>
                  <a:pt x="583319" y="93133"/>
                </a:lnTo>
                <a:lnTo>
                  <a:pt x="584023" y="95956"/>
                </a:lnTo>
                <a:lnTo>
                  <a:pt x="584199" y="98601"/>
                </a:lnTo>
                <a:lnTo>
                  <a:pt x="583495" y="101424"/>
                </a:lnTo>
                <a:lnTo>
                  <a:pt x="582263" y="103893"/>
                </a:lnTo>
                <a:lnTo>
                  <a:pt x="505854" y="209021"/>
                </a:lnTo>
                <a:lnTo>
                  <a:pt x="504093" y="210962"/>
                </a:lnTo>
                <a:lnTo>
                  <a:pt x="501629" y="212373"/>
                </a:lnTo>
                <a:lnTo>
                  <a:pt x="498988" y="213078"/>
                </a:lnTo>
                <a:lnTo>
                  <a:pt x="496347" y="213255"/>
                </a:lnTo>
                <a:lnTo>
                  <a:pt x="493706" y="212549"/>
                </a:lnTo>
                <a:lnTo>
                  <a:pt x="491241" y="211138"/>
                </a:lnTo>
                <a:lnTo>
                  <a:pt x="489305" y="209198"/>
                </a:lnTo>
                <a:lnTo>
                  <a:pt x="487896" y="206904"/>
                </a:lnTo>
                <a:lnTo>
                  <a:pt x="486840" y="204258"/>
                </a:lnTo>
                <a:lnTo>
                  <a:pt x="486840" y="201613"/>
                </a:lnTo>
                <a:lnTo>
                  <a:pt x="487720" y="198790"/>
                </a:lnTo>
                <a:lnTo>
                  <a:pt x="488952" y="196321"/>
                </a:lnTo>
                <a:lnTo>
                  <a:pt x="558847" y="100013"/>
                </a:lnTo>
                <a:lnTo>
                  <a:pt x="544410" y="89253"/>
                </a:lnTo>
                <a:lnTo>
                  <a:pt x="544058" y="89782"/>
                </a:lnTo>
                <a:lnTo>
                  <a:pt x="543706" y="90135"/>
                </a:lnTo>
                <a:lnTo>
                  <a:pt x="523812" y="118357"/>
                </a:lnTo>
                <a:lnTo>
                  <a:pt x="503917" y="146226"/>
                </a:lnTo>
                <a:lnTo>
                  <a:pt x="503213" y="147108"/>
                </a:lnTo>
                <a:lnTo>
                  <a:pt x="502509" y="148167"/>
                </a:lnTo>
                <a:lnTo>
                  <a:pt x="501981" y="148696"/>
                </a:lnTo>
                <a:lnTo>
                  <a:pt x="485431" y="171097"/>
                </a:lnTo>
                <a:lnTo>
                  <a:pt x="485079" y="171803"/>
                </a:lnTo>
                <a:lnTo>
                  <a:pt x="484551" y="172508"/>
                </a:lnTo>
                <a:lnTo>
                  <a:pt x="484023" y="173390"/>
                </a:lnTo>
                <a:lnTo>
                  <a:pt x="473811" y="187149"/>
                </a:lnTo>
                <a:lnTo>
                  <a:pt x="473459" y="187325"/>
                </a:lnTo>
                <a:lnTo>
                  <a:pt x="456910" y="208845"/>
                </a:lnTo>
                <a:lnTo>
                  <a:pt x="440185" y="230188"/>
                </a:lnTo>
                <a:lnTo>
                  <a:pt x="422931" y="251178"/>
                </a:lnTo>
                <a:lnTo>
                  <a:pt x="405677" y="271992"/>
                </a:lnTo>
                <a:lnTo>
                  <a:pt x="387544" y="292277"/>
                </a:lnTo>
                <a:lnTo>
                  <a:pt x="369058" y="312209"/>
                </a:lnTo>
                <a:lnTo>
                  <a:pt x="350043" y="331435"/>
                </a:lnTo>
                <a:lnTo>
                  <a:pt x="342649" y="338138"/>
                </a:lnTo>
                <a:lnTo>
                  <a:pt x="335431" y="344665"/>
                </a:lnTo>
                <a:lnTo>
                  <a:pt x="327684" y="350662"/>
                </a:lnTo>
                <a:lnTo>
                  <a:pt x="319586" y="356130"/>
                </a:lnTo>
                <a:lnTo>
                  <a:pt x="317473" y="357541"/>
                </a:lnTo>
                <a:lnTo>
                  <a:pt x="315184" y="358776"/>
                </a:lnTo>
                <a:lnTo>
                  <a:pt x="312895" y="359834"/>
                </a:lnTo>
                <a:lnTo>
                  <a:pt x="310783" y="360363"/>
                </a:lnTo>
                <a:lnTo>
                  <a:pt x="308494" y="360187"/>
                </a:lnTo>
                <a:lnTo>
                  <a:pt x="306029" y="359128"/>
                </a:lnTo>
                <a:lnTo>
                  <a:pt x="304445" y="357541"/>
                </a:lnTo>
                <a:lnTo>
                  <a:pt x="303564" y="355601"/>
                </a:lnTo>
                <a:lnTo>
                  <a:pt x="303212" y="353660"/>
                </a:lnTo>
                <a:lnTo>
                  <a:pt x="303212" y="351544"/>
                </a:lnTo>
                <a:lnTo>
                  <a:pt x="303564" y="349427"/>
                </a:lnTo>
                <a:lnTo>
                  <a:pt x="304093" y="347310"/>
                </a:lnTo>
                <a:lnTo>
                  <a:pt x="304445" y="345370"/>
                </a:lnTo>
                <a:lnTo>
                  <a:pt x="306029" y="339373"/>
                </a:lnTo>
                <a:lnTo>
                  <a:pt x="307966" y="333199"/>
                </a:lnTo>
                <a:lnTo>
                  <a:pt x="314832" y="316619"/>
                </a:lnTo>
                <a:lnTo>
                  <a:pt x="322579" y="300214"/>
                </a:lnTo>
                <a:lnTo>
                  <a:pt x="330853" y="284339"/>
                </a:lnTo>
                <a:lnTo>
                  <a:pt x="339480" y="268464"/>
                </a:lnTo>
                <a:lnTo>
                  <a:pt x="348635" y="253119"/>
                </a:lnTo>
                <a:lnTo>
                  <a:pt x="366065" y="223662"/>
                </a:lnTo>
                <a:lnTo>
                  <a:pt x="384198" y="194910"/>
                </a:lnTo>
                <a:lnTo>
                  <a:pt x="403037" y="166511"/>
                </a:lnTo>
                <a:lnTo>
                  <a:pt x="422403" y="138465"/>
                </a:lnTo>
                <a:lnTo>
                  <a:pt x="446347" y="104775"/>
                </a:lnTo>
                <a:lnTo>
                  <a:pt x="458318" y="88547"/>
                </a:lnTo>
                <a:lnTo>
                  <a:pt x="470290" y="72143"/>
                </a:lnTo>
                <a:lnTo>
                  <a:pt x="482262" y="56092"/>
                </a:lnTo>
                <a:lnTo>
                  <a:pt x="494762" y="40217"/>
                </a:lnTo>
                <a:lnTo>
                  <a:pt x="507438" y="24694"/>
                </a:lnTo>
                <a:lnTo>
                  <a:pt x="512016" y="19403"/>
                </a:lnTo>
                <a:lnTo>
                  <a:pt x="517122" y="14464"/>
                </a:lnTo>
                <a:lnTo>
                  <a:pt x="522051" y="9878"/>
                </a:lnTo>
                <a:lnTo>
                  <a:pt x="527509" y="5644"/>
                </a:lnTo>
                <a:lnTo>
                  <a:pt x="532262" y="2822"/>
                </a:lnTo>
                <a:lnTo>
                  <a:pt x="536840" y="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0" name="Freeform 306"/>
          <p:cNvSpPr>
            <a:spLocks noEditPoints="1"/>
          </p:cNvSpPr>
          <p:nvPr/>
        </p:nvSpPr>
        <p:spPr bwMode="auto">
          <a:xfrm>
            <a:off x="654851" y="1995488"/>
            <a:ext cx="582612" cy="396875"/>
          </a:xfrm>
          <a:custGeom>
            <a:avLst/>
            <a:gdLst>
              <a:gd name="T0" fmla="*/ 2063 w 3301"/>
              <a:gd name="T1" fmla="*/ 1617 h 2252"/>
              <a:gd name="T2" fmla="*/ 2046 w 3301"/>
              <a:gd name="T3" fmla="*/ 1765 h 2252"/>
              <a:gd name="T4" fmla="*/ 1273 w 3301"/>
              <a:gd name="T5" fmla="*/ 1747 h 2252"/>
              <a:gd name="T6" fmla="*/ 1291 w 3301"/>
              <a:gd name="T7" fmla="*/ 1600 h 2252"/>
              <a:gd name="T8" fmla="*/ 2692 w 3301"/>
              <a:gd name="T9" fmla="*/ 1324 h 2252"/>
              <a:gd name="T10" fmla="*/ 2691 w 3301"/>
              <a:gd name="T11" fmla="*/ 1475 h 2252"/>
              <a:gd name="T12" fmla="*/ 1280 w 3301"/>
              <a:gd name="T13" fmla="*/ 1475 h 2252"/>
              <a:gd name="T14" fmla="*/ 1281 w 3301"/>
              <a:gd name="T15" fmla="*/ 1324 h 2252"/>
              <a:gd name="T16" fmla="*/ 2280 w 3301"/>
              <a:gd name="T17" fmla="*/ 1033 h 2252"/>
              <a:gd name="T18" fmla="*/ 2297 w 3301"/>
              <a:gd name="T19" fmla="*/ 1181 h 2252"/>
              <a:gd name="T20" fmla="*/ 1291 w 3301"/>
              <a:gd name="T21" fmla="*/ 1199 h 2252"/>
              <a:gd name="T22" fmla="*/ 1273 w 3301"/>
              <a:gd name="T23" fmla="*/ 1050 h 2252"/>
              <a:gd name="T24" fmla="*/ 2668 w 3301"/>
              <a:gd name="T25" fmla="*/ 747 h 2252"/>
              <a:gd name="T26" fmla="*/ 2701 w 3301"/>
              <a:gd name="T27" fmla="*/ 884 h 2252"/>
              <a:gd name="T28" fmla="*/ 1303 w 3301"/>
              <a:gd name="T29" fmla="*/ 916 h 2252"/>
              <a:gd name="T30" fmla="*/ 1271 w 3301"/>
              <a:gd name="T31" fmla="*/ 779 h 2252"/>
              <a:gd name="T32" fmla="*/ 746 w 3301"/>
              <a:gd name="T33" fmla="*/ 747 h 2252"/>
              <a:gd name="T34" fmla="*/ 833 w 3301"/>
              <a:gd name="T35" fmla="*/ 758 h 2252"/>
              <a:gd name="T36" fmla="*/ 839 w 3301"/>
              <a:gd name="T37" fmla="*/ 839 h 2252"/>
              <a:gd name="T38" fmla="*/ 883 w 3301"/>
              <a:gd name="T39" fmla="*/ 863 h 2252"/>
              <a:gd name="T40" fmla="*/ 1001 w 3301"/>
              <a:gd name="T41" fmla="*/ 908 h 2252"/>
              <a:gd name="T42" fmla="*/ 972 w 3301"/>
              <a:gd name="T43" fmla="*/ 1027 h 2252"/>
              <a:gd name="T44" fmla="*/ 898 w 3301"/>
              <a:gd name="T45" fmla="*/ 1016 h 2252"/>
              <a:gd name="T46" fmla="*/ 736 w 3301"/>
              <a:gd name="T47" fmla="*/ 1009 h 2252"/>
              <a:gd name="T48" fmla="*/ 696 w 3301"/>
              <a:gd name="T49" fmla="*/ 1073 h 2252"/>
              <a:gd name="T50" fmla="*/ 766 w 3301"/>
              <a:gd name="T51" fmla="*/ 1144 h 2252"/>
              <a:gd name="T52" fmla="*/ 944 w 3301"/>
              <a:gd name="T53" fmla="*/ 1231 h 2252"/>
              <a:gd name="T54" fmla="*/ 1032 w 3301"/>
              <a:gd name="T55" fmla="*/ 1367 h 2252"/>
              <a:gd name="T56" fmla="*/ 1006 w 3301"/>
              <a:gd name="T57" fmla="*/ 1523 h 2252"/>
              <a:gd name="T58" fmla="*/ 891 w 3301"/>
              <a:gd name="T59" fmla="*/ 1622 h 2252"/>
              <a:gd name="T60" fmla="*/ 833 w 3301"/>
              <a:gd name="T61" fmla="*/ 1659 h 2252"/>
              <a:gd name="T62" fmla="*/ 825 w 3301"/>
              <a:gd name="T63" fmla="*/ 1759 h 2252"/>
              <a:gd name="T64" fmla="*/ 712 w 3301"/>
              <a:gd name="T65" fmla="*/ 1761 h 2252"/>
              <a:gd name="T66" fmla="*/ 701 w 3301"/>
              <a:gd name="T67" fmla="*/ 1686 h 2252"/>
              <a:gd name="T68" fmla="*/ 680 w 3301"/>
              <a:gd name="T69" fmla="*/ 1646 h 2252"/>
              <a:gd name="T70" fmla="*/ 537 w 3301"/>
              <a:gd name="T71" fmla="*/ 1607 h 2252"/>
              <a:gd name="T72" fmla="*/ 509 w 3301"/>
              <a:gd name="T73" fmla="*/ 1566 h 2252"/>
              <a:gd name="T74" fmla="*/ 548 w 3301"/>
              <a:gd name="T75" fmla="*/ 1454 h 2252"/>
              <a:gd name="T76" fmla="*/ 645 w 3301"/>
              <a:gd name="T77" fmla="*/ 1488 h 2252"/>
              <a:gd name="T78" fmla="*/ 809 w 3301"/>
              <a:gd name="T79" fmla="*/ 1490 h 2252"/>
              <a:gd name="T80" fmla="*/ 856 w 3301"/>
              <a:gd name="T81" fmla="*/ 1425 h 2252"/>
              <a:gd name="T82" fmla="*/ 809 w 3301"/>
              <a:gd name="T83" fmla="*/ 1353 h 2252"/>
              <a:gd name="T84" fmla="*/ 665 w 3301"/>
              <a:gd name="T85" fmla="*/ 1289 h 2252"/>
              <a:gd name="T86" fmla="*/ 542 w 3301"/>
              <a:gd name="T87" fmla="*/ 1190 h 2252"/>
              <a:gd name="T88" fmla="*/ 518 w 3301"/>
              <a:gd name="T89" fmla="*/ 1042 h 2252"/>
              <a:gd name="T90" fmla="*/ 591 w 3301"/>
              <a:gd name="T91" fmla="*/ 920 h 2252"/>
              <a:gd name="T92" fmla="*/ 696 w 3301"/>
              <a:gd name="T93" fmla="*/ 867 h 2252"/>
              <a:gd name="T94" fmla="*/ 710 w 3301"/>
              <a:gd name="T95" fmla="*/ 823 h 2252"/>
              <a:gd name="T96" fmla="*/ 731 w 3301"/>
              <a:gd name="T97" fmla="*/ 748 h 2252"/>
              <a:gd name="T98" fmla="*/ 257 w 3301"/>
              <a:gd name="T99" fmla="*/ 2001 h 2252"/>
              <a:gd name="T100" fmla="*/ 3052 w 3301"/>
              <a:gd name="T101" fmla="*/ 1987 h 2252"/>
              <a:gd name="T102" fmla="*/ 3036 w 3301"/>
              <a:gd name="T103" fmla="*/ 0 h 2252"/>
              <a:gd name="T104" fmla="*/ 3210 w 3301"/>
              <a:gd name="T105" fmla="*/ 65 h 2252"/>
              <a:gd name="T106" fmla="*/ 3298 w 3301"/>
              <a:gd name="T107" fmla="*/ 226 h 2252"/>
              <a:gd name="T108" fmla="*/ 3276 w 3301"/>
              <a:gd name="T109" fmla="*/ 2099 h 2252"/>
              <a:gd name="T110" fmla="*/ 3147 w 3301"/>
              <a:gd name="T111" fmla="*/ 2228 h 2252"/>
              <a:gd name="T112" fmla="*/ 226 w 3301"/>
              <a:gd name="T113" fmla="*/ 2249 h 2252"/>
              <a:gd name="T114" fmla="*/ 65 w 3301"/>
              <a:gd name="T115" fmla="*/ 2161 h 2252"/>
              <a:gd name="T116" fmla="*/ 0 w 3301"/>
              <a:gd name="T117" fmla="*/ 1987 h 2252"/>
              <a:gd name="T118" fmla="*/ 43 w 3301"/>
              <a:gd name="T119" fmla="*/ 121 h 2252"/>
              <a:gd name="T120" fmla="*/ 189 w 3301"/>
              <a:gd name="T121" fmla="*/ 11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1" h="2252">
                <a:moveTo>
                  <a:pt x="1303" y="1597"/>
                </a:moveTo>
                <a:lnTo>
                  <a:pt x="2033" y="1597"/>
                </a:lnTo>
                <a:lnTo>
                  <a:pt x="2046" y="1600"/>
                </a:lnTo>
                <a:lnTo>
                  <a:pt x="2057" y="1607"/>
                </a:lnTo>
                <a:lnTo>
                  <a:pt x="2063" y="1617"/>
                </a:lnTo>
                <a:lnTo>
                  <a:pt x="2066" y="1630"/>
                </a:lnTo>
                <a:lnTo>
                  <a:pt x="2066" y="1735"/>
                </a:lnTo>
                <a:lnTo>
                  <a:pt x="2063" y="1747"/>
                </a:lnTo>
                <a:lnTo>
                  <a:pt x="2056" y="1758"/>
                </a:lnTo>
                <a:lnTo>
                  <a:pt x="2046" y="1765"/>
                </a:lnTo>
                <a:lnTo>
                  <a:pt x="2033" y="1767"/>
                </a:lnTo>
                <a:lnTo>
                  <a:pt x="1303" y="1767"/>
                </a:lnTo>
                <a:lnTo>
                  <a:pt x="1291" y="1765"/>
                </a:lnTo>
                <a:lnTo>
                  <a:pt x="1280" y="1758"/>
                </a:lnTo>
                <a:lnTo>
                  <a:pt x="1273" y="1747"/>
                </a:lnTo>
                <a:lnTo>
                  <a:pt x="1271" y="1735"/>
                </a:lnTo>
                <a:lnTo>
                  <a:pt x="1271" y="1630"/>
                </a:lnTo>
                <a:lnTo>
                  <a:pt x="1273" y="1617"/>
                </a:lnTo>
                <a:lnTo>
                  <a:pt x="1281" y="1607"/>
                </a:lnTo>
                <a:lnTo>
                  <a:pt x="1291" y="1600"/>
                </a:lnTo>
                <a:lnTo>
                  <a:pt x="1303" y="1597"/>
                </a:lnTo>
                <a:close/>
                <a:moveTo>
                  <a:pt x="1303" y="1314"/>
                </a:moveTo>
                <a:lnTo>
                  <a:pt x="2668" y="1314"/>
                </a:lnTo>
                <a:lnTo>
                  <a:pt x="2681" y="1317"/>
                </a:lnTo>
                <a:lnTo>
                  <a:pt x="2692" y="1324"/>
                </a:lnTo>
                <a:lnTo>
                  <a:pt x="2698" y="1334"/>
                </a:lnTo>
                <a:lnTo>
                  <a:pt x="2701" y="1347"/>
                </a:lnTo>
                <a:lnTo>
                  <a:pt x="2701" y="1452"/>
                </a:lnTo>
                <a:lnTo>
                  <a:pt x="2698" y="1464"/>
                </a:lnTo>
                <a:lnTo>
                  <a:pt x="2691" y="1475"/>
                </a:lnTo>
                <a:lnTo>
                  <a:pt x="2681" y="1482"/>
                </a:lnTo>
                <a:lnTo>
                  <a:pt x="2668" y="1484"/>
                </a:lnTo>
                <a:lnTo>
                  <a:pt x="1303" y="1484"/>
                </a:lnTo>
                <a:lnTo>
                  <a:pt x="1291" y="1482"/>
                </a:lnTo>
                <a:lnTo>
                  <a:pt x="1280" y="1475"/>
                </a:lnTo>
                <a:lnTo>
                  <a:pt x="1273" y="1464"/>
                </a:lnTo>
                <a:lnTo>
                  <a:pt x="1271" y="1452"/>
                </a:lnTo>
                <a:lnTo>
                  <a:pt x="1271" y="1347"/>
                </a:lnTo>
                <a:lnTo>
                  <a:pt x="1273" y="1334"/>
                </a:lnTo>
                <a:lnTo>
                  <a:pt x="1281" y="1324"/>
                </a:lnTo>
                <a:lnTo>
                  <a:pt x="1291" y="1317"/>
                </a:lnTo>
                <a:lnTo>
                  <a:pt x="1303" y="1314"/>
                </a:lnTo>
                <a:close/>
                <a:moveTo>
                  <a:pt x="1303" y="1030"/>
                </a:moveTo>
                <a:lnTo>
                  <a:pt x="2267" y="1030"/>
                </a:lnTo>
                <a:lnTo>
                  <a:pt x="2280" y="1033"/>
                </a:lnTo>
                <a:lnTo>
                  <a:pt x="2290" y="1040"/>
                </a:lnTo>
                <a:lnTo>
                  <a:pt x="2297" y="1050"/>
                </a:lnTo>
                <a:lnTo>
                  <a:pt x="2299" y="1063"/>
                </a:lnTo>
                <a:lnTo>
                  <a:pt x="2299" y="1169"/>
                </a:lnTo>
                <a:lnTo>
                  <a:pt x="2297" y="1181"/>
                </a:lnTo>
                <a:lnTo>
                  <a:pt x="2290" y="1192"/>
                </a:lnTo>
                <a:lnTo>
                  <a:pt x="2279" y="1199"/>
                </a:lnTo>
                <a:lnTo>
                  <a:pt x="2267" y="1201"/>
                </a:lnTo>
                <a:lnTo>
                  <a:pt x="1303" y="1201"/>
                </a:lnTo>
                <a:lnTo>
                  <a:pt x="1291" y="1199"/>
                </a:lnTo>
                <a:lnTo>
                  <a:pt x="1280" y="1191"/>
                </a:lnTo>
                <a:lnTo>
                  <a:pt x="1273" y="1181"/>
                </a:lnTo>
                <a:lnTo>
                  <a:pt x="1271" y="1169"/>
                </a:lnTo>
                <a:lnTo>
                  <a:pt x="1271" y="1063"/>
                </a:lnTo>
                <a:lnTo>
                  <a:pt x="1273" y="1050"/>
                </a:lnTo>
                <a:lnTo>
                  <a:pt x="1281" y="1040"/>
                </a:lnTo>
                <a:lnTo>
                  <a:pt x="1291" y="1033"/>
                </a:lnTo>
                <a:lnTo>
                  <a:pt x="1303" y="1030"/>
                </a:lnTo>
                <a:close/>
                <a:moveTo>
                  <a:pt x="1303" y="747"/>
                </a:moveTo>
                <a:lnTo>
                  <a:pt x="2668" y="747"/>
                </a:lnTo>
                <a:lnTo>
                  <a:pt x="2681" y="749"/>
                </a:lnTo>
                <a:lnTo>
                  <a:pt x="2692" y="756"/>
                </a:lnTo>
                <a:lnTo>
                  <a:pt x="2698" y="767"/>
                </a:lnTo>
                <a:lnTo>
                  <a:pt x="2701" y="779"/>
                </a:lnTo>
                <a:lnTo>
                  <a:pt x="2701" y="884"/>
                </a:lnTo>
                <a:lnTo>
                  <a:pt x="2698" y="897"/>
                </a:lnTo>
                <a:lnTo>
                  <a:pt x="2691" y="907"/>
                </a:lnTo>
                <a:lnTo>
                  <a:pt x="2681" y="914"/>
                </a:lnTo>
                <a:lnTo>
                  <a:pt x="2668" y="916"/>
                </a:lnTo>
                <a:lnTo>
                  <a:pt x="1303" y="916"/>
                </a:lnTo>
                <a:lnTo>
                  <a:pt x="1291" y="914"/>
                </a:lnTo>
                <a:lnTo>
                  <a:pt x="1280" y="907"/>
                </a:lnTo>
                <a:lnTo>
                  <a:pt x="1273" y="897"/>
                </a:lnTo>
                <a:lnTo>
                  <a:pt x="1271" y="884"/>
                </a:lnTo>
                <a:lnTo>
                  <a:pt x="1271" y="779"/>
                </a:lnTo>
                <a:lnTo>
                  <a:pt x="1273" y="766"/>
                </a:lnTo>
                <a:lnTo>
                  <a:pt x="1281" y="756"/>
                </a:lnTo>
                <a:lnTo>
                  <a:pt x="1291" y="749"/>
                </a:lnTo>
                <a:lnTo>
                  <a:pt x="1303" y="747"/>
                </a:lnTo>
                <a:close/>
                <a:moveTo>
                  <a:pt x="746" y="747"/>
                </a:moveTo>
                <a:lnTo>
                  <a:pt x="773" y="747"/>
                </a:lnTo>
                <a:lnTo>
                  <a:pt x="797" y="747"/>
                </a:lnTo>
                <a:lnTo>
                  <a:pt x="814" y="748"/>
                </a:lnTo>
                <a:lnTo>
                  <a:pt x="826" y="752"/>
                </a:lnTo>
                <a:lnTo>
                  <a:pt x="833" y="758"/>
                </a:lnTo>
                <a:lnTo>
                  <a:pt x="836" y="770"/>
                </a:lnTo>
                <a:lnTo>
                  <a:pt x="837" y="787"/>
                </a:lnTo>
                <a:lnTo>
                  <a:pt x="838" y="810"/>
                </a:lnTo>
                <a:lnTo>
                  <a:pt x="838" y="827"/>
                </a:lnTo>
                <a:lnTo>
                  <a:pt x="839" y="839"/>
                </a:lnTo>
                <a:lnTo>
                  <a:pt x="841" y="848"/>
                </a:lnTo>
                <a:lnTo>
                  <a:pt x="846" y="853"/>
                </a:lnTo>
                <a:lnTo>
                  <a:pt x="854" y="857"/>
                </a:lnTo>
                <a:lnTo>
                  <a:pt x="866" y="860"/>
                </a:lnTo>
                <a:lnTo>
                  <a:pt x="883" y="863"/>
                </a:lnTo>
                <a:lnTo>
                  <a:pt x="917" y="870"/>
                </a:lnTo>
                <a:lnTo>
                  <a:pt x="950" y="880"/>
                </a:lnTo>
                <a:lnTo>
                  <a:pt x="983" y="893"/>
                </a:lnTo>
                <a:lnTo>
                  <a:pt x="994" y="899"/>
                </a:lnTo>
                <a:lnTo>
                  <a:pt x="1001" y="908"/>
                </a:lnTo>
                <a:lnTo>
                  <a:pt x="1003" y="919"/>
                </a:lnTo>
                <a:lnTo>
                  <a:pt x="1001" y="931"/>
                </a:lnTo>
                <a:lnTo>
                  <a:pt x="990" y="973"/>
                </a:lnTo>
                <a:lnTo>
                  <a:pt x="977" y="1014"/>
                </a:lnTo>
                <a:lnTo>
                  <a:pt x="972" y="1027"/>
                </a:lnTo>
                <a:lnTo>
                  <a:pt x="966" y="1035"/>
                </a:lnTo>
                <a:lnTo>
                  <a:pt x="959" y="1038"/>
                </a:lnTo>
                <a:lnTo>
                  <a:pt x="949" y="1037"/>
                </a:lnTo>
                <a:lnTo>
                  <a:pt x="936" y="1032"/>
                </a:lnTo>
                <a:lnTo>
                  <a:pt x="898" y="1016"/>
                </a:lnTo>
                <a:lnTo>
                  <a:pt x="859" y="1006"/>
                </a:lnTo>
                <a:lnTo>
                  <a:pt x="819" y="1000"/>
                </a:lnTo>
                <a:lnTo>
                  <a:pt x="778" y="1000"/>
                </a:lnTo>
                <a:lnTo>
                  <a:pt x="757" y="1003"/>
                </a:lnTo>
                <a:lnTo>
                  <a:pt x="736" y="1009"/>
                </a:lnTo>
                <a:lnTo>
                  <a:pt x="720" y="1019"/>
                </a:lnTo>
                <a:lnTo>
                  <a:pt x="708" y="1030"/>
                </a:lnTo>
                <a:lnTo>
                  <a:pt x="700" y="1044"/>
                </a:lnTo>
                <a:lnTo>
                  <a:pt x="696" y="1058"/>
                </a:lnTo>
                <a:lnTo>
                  <a:pt x="696" y="1073"/>
                </a:lnTo>
                <a:lnTo>
                  <a:pt x="700" y="1088"/>
                </a:lnTo>
                <a:lnTo>
                  <a:pt x="708" y="1102"/>
                </a:lnTo>
                <a:lnTo>
                  <a:pt x="721" y="1116"/>
                </a:lnTo>
                <a:lnTo>
                  <a:pt x="743" y="1131"/>
                </a:lnTo>
                <a:lnTo>
                  <a:pt x="766" y="1144"/>
                </a:lnTo>
                <a:lnTo>
                  <a:pt x="790" y="1155"/>
                </a:lnTo>
                <a:lnTo>
                  <a:pt x="832" y="1173"/>
                </a:lnTo>
                <a:lnTo>
                  <a:pt x="873" y="1191"/>
                </a:lnTo>
                <a:lnTo>
                  <a:pt x="914" y="1211"/>
                </a:lnTo>
                <a:lnTo>
                  <a:pt x="944" y="1231"/>
                </a:lnTo>
                <a:lnTo>
                  <a:pt x="970" y="1253"/>
                </a:lnTo>
                <a:lnTo>
                  <a:pt x="992" y="1279"/>
                </a:lnTo>
                <a:lnTo>
                  <a:pt x="1010" y="1306"/>
                </a:lnTo>
                <a:lnTo>
                  <a:pt x="1023" y="1336"/>
                </a:lnTo>
                <a:lnTo>
                  <a:pt x="1032" y="1367"/>
                </a:lnTo>
                <a:lnTo>
                  <a:pt x="1036" y="1398"/>
                </a:lnTo>
                <a:lnTo>
                  <a:pt x="1036" y="1430"/>
                </a:lnTo>
                <a:lnTo>
                  <a:pt x="1031" y="1462"/>
                </a:lnTo>
                <a:lnTo>
                  <a:pt x="1021" y="1493"/>
                </a:lnTo>
                <a:lnTo>
                  <a:pt x="1006" y="1523"/>
                </a:lnTo>
                <a:lnTo>
                  <a:pt x="987" y="1552"/>
                </a:lnTo>
                <a:lnTo>
                  <a:pt x="966" y="1574"/>
                </a:lnTo>
                <a:lnTo>
                  <a:pt x="943" y="1593"/>
                </a:lnTo>
                <a:lnTo>
                  <a:pt x="918" y="1609"/>
                </a:lnTo>
                <a:lnTo>
                  <a:pt x="891" y="1622"/>
                </a:lnTo>
                <a:lnTo>
                  <a:pt x="863" y="1632"/>
                </a:lnTo>
                <a:lnTo>
                  <a:pt x="851" y="1636"/>
                </a:lnTo>
                <a:lnTo>
                  <a:pt x="842" y="1642"/>
                </a:lnTo>
                <a:lnTo>
                  <a:pt x="836" y="1649"/>
                </a:lnTo>
                <a:lnTo>
                  <a:pt x="833" y="1659"/>
                </a:lnTo>
                <a:lnTo>
                  <a:pt x="832" y="1671"/>
                </a:lnTo>
                <a:lnTo>
                  <a:pt x="833" y="1704"/>
                </a:lnTo>
                <a:lnTo>
                  <a:pt x="832" y="1737"/>
                </a:lnTo>
                <a:lnTo>
                  <a:pt x="830" y="1750"/>
                </a:lnTo>
                <a:lnTo>
                  <a:pt x="825" y="1759"/>
                </a:lnTo>
                <a:lnTo>
                  <a:pt x="816" y="1765"/>
                </a:lnTo>
                <a:lnTo>
                  <a:pt x="803" y="1767"/>
                </a:lnTo>
                <a:lnTo>
                  <a:pt x="732" y="1767"/>
                </a:lnTo>
                <a:lnTo>
                  <a:pt x="721" y="1765"/>
                </a:lnTo>
                <a:lnTo>
                  <a:pt x="712" y="1761"/>
                </a:lnTo>
                <a:lnTo>
                  <a:pt x="706" y="1755"/>
                </a:lnTo>
                <a:lnTo>
                  <a:pt x="703" y="1746"/>
                </a:lnTo>
                <a:lnTo>
                  <a:pt x="702" y="1735"/>
                </a:lnTo>
                <a:lnTo>
                  <a:pt x="702" y="1711"/>
                </a:lnTo>
                <a:lnTo>
                  <a:pt x="701" y="1686"/>
                </a:lnTo>
                <a:lnTo>
                  <a:pt x="700" y="1671"/>
                </a:lnTo>
                <a:lnTo>
                  <a:pt x="699" y="1661"/>
                </a:lnTo>
                <a:lnTo>
                  <a:pt x="696" y="1654"/>
                </a:lnTo>
                <a:lnTo>
                  <a:pt x="690" y="1649"/>
                </a:lnTo>
                <a:lnTo>
                  <a:pt x="680" y="1646"/>
                </a:lnTo>
                <a:lnTo>
                  <a:pt x="665" y="1644"/>
                </a:lnTo>
                <a:lnTo>
                  <a:pt x="633" y="1638"/>
                </a:lnTo>
                <a:lnTo>
                  <a:pt x="600" y="1630"/>
                </a:lnTo>
                <a:lnTo>
                  <a:pt x="569" y="1620"/>
                </a:lnTo>
                <a:lnTo>
                  <a:pt x="537" y="1607"/>
                </a:lnTo>
                <a:lnTo>
                  <a:pt x="524" y="1600"/>
                </a:lnTo>
                <a:lnTo>
                  <a:pt x="515" y="1594"/>
                </a:lnTo>
                <a:lnTo>
                  <a:pt x="510" y="1586"/>
                </a:lnTo>
                <a:lnTo>
                  <a:pt x="508" y="1578"/>
                </a:lnTo>
                <a:lnTo>
                  <a:pt x="509" y="1566"/>
                </a:lnTo>
                <a:lnTo>
                  <a:pt x="512" y="1552"/>
                </a:lnTo>
                <a:lnTo>
                  <a:pt x="533" y="1479"/>
                </a:lnTo>
                <a:lnTo>
                  <a:pt x="538" y="1467"/>
                </a:lnTo>
                <a:lnTo>
                  <a:pt x="542" y="1458"/>
                </a:lnTo>
                <a:lnTo>
                  <a:pt x="548" y="1454"/>
                </a:lnTo>
                <a:lnTo>
                  <a:pt x="556" y="1453"/>
                </a:lnTo>
                <a:lnTo>
                  <a:pt x="565" y="1455"/>
                </a:lnTo>
                <a:lnTo>
                  <a:pt x="576" y="1460"/>
                </a:lnTo>
                <a:lnTo>
                  <a:pt x="610" y="1476"/>
                </a:lnTo>
                <a:lnTo>
                  <a:pt x="645" y="1488"/>
                </a:lnTo>
                <a:lnTo>
                  <a:pt x="680" y="1496"/>
                </a:lnTo>
                <a:lnTo>
                  <a:pt x="716" y="1502"/>
                </a:lnTo>
                <a:lnTo>
                  <a:pt x="748" y="1504"/>
                </a:lnTo>
                <a:lnTo>
                  <a:pt x="779" y="1500"/>
                </a:lnTo>
                <a:lnTo>
                  <a:pt x="809" y="1490"/>
                </a:lnTo>
                <a:lnTo>
                  <a:pt x="825" y="1481"/>
                </a:lnTo>
                <a:lnTo>
                  <a:pt x="838" y="1469"/>
                </a:lnTo>
                <a:lnTo>
                  <a:pt x="848" y="1456"/>
                </a:lnTo>
                <a:lnTo>
                  <a:pt x="854" y="1441"/>
                </a:lnTo>
                <a:lnTo>
                  <a:pt x="856" y="1425"/>
                </a:lnTo>
                <a:lnTo>
                  <a:pt x="854" y="1409"/>
                </a:lnTo>
                <a:lnTo>
                  <a:pt x="849" y="1393"/>
                </a:lnTo>
                <a:lnTo>
                  <a:pt x="839" y="1378"/>
                </a:lnTo>
                <a:lnTo>
                  <a:pt x="826" y="1365"/>
                </a:lnTo>
                <a:lnTo>
                  <a:pt x="809" y="1353"/>
                </a:lnTo>
                <a:lnTo>
                  <a:pt x="792" y="1343"/>
                </a:lnTo>
                <a:lnTo>
                  <a:pt x="773" y="1334"/>
                </a:lnTo>
                <a:lnTo>
                  <a:pt x="737" y="1319"/>
                </a:lnTo>
                <a:lnTo>
                  <a:pt x="701" y="1305"/>
                </a:lnTo>
                <a:lnTo>
                  <a:pt x="665" y="1289"/>
                </a:lnTo>
                <a:lnTo>
                  <a:pt x="630" y="1270"/>
                </a:lnTo>
                <a:lnTo>
                  <a:pt x="604" y="1253"/>
                </a:lnTo>
                <a:lnTo>
                  <a:pt x="580" y="1234"/>
                </a:lnTo>
                <a:lnTo>
                  <a:pt x="560" y="1213"/>
                </a:lnTo>
                <a:lnTo>
                  <a:pt x="542" y="1190"/>
                </a:lnTo>
                <a:lnTo>
                  <a:pt x="528" y="1165"/>
                </a:lnTo>
                <a:lnTo>
                  <a:pt x="519" y="1138"/>
                </a:lnTo>
                <a:lnTo>
                  <a:pt x="514" y="1107"/>
                </a:lnTo>
                <a:lnTo>
                  <a:pt x="514" y="1075"/>
                </a:lnTo>
                <a:lnTo>
                  <a:pt x="518" y="1042"/>
                </a:lnTo>
                <a:lnTo>
                  <a:pt x="525" y="1013"/>
                </a:lnTo>
                <a:lnTo>
                  <a:pt x="536" y="986"/>
                </a:lnTo>
                <a:lnTo>
                  <a:pt x="552" y="962"/>
                </a:lnTo>
                <a:lnTo>
                  <a:pt x="570" y="940"/>
                </a:lnTo>
                <a:lnTo>
                  <a:pt x="591" y="920"/>
                </a:lnTo>
                <a:lnTo>
                  <a:pt x="615" y="904"/>
                </a:lnTo>
                <a:lnTo>
                  <a:pt x="642" y="889"/>
                </a:lnTo>
                <a:lnTo>
                  <a:pt x="671" y="877"/>
                </a:lnTo>
                <a:lnTo>
                  <a:pt x="685" y="871"/>
                </a:lnTo>
                <a:lnTo>
                  <a:pt x="696" y="867"/>
                </a:lnTo>
                <a:lnTo>
                  <a:pt x="703" y="862"/>
                </a:lnTo>
                <a:lnTo>
                  <a:pt x="707" y="856"/>
                </a:lnTo>
                <a:lnTo>
                  <a:pt x="709" y="849"/>
                </a:lnTo>
                <a:lnTo>
                  <a:pt x="710" y="838"/>
                </a:lnTo>
                <a:lnTo>
                  <a:pt x="710" y="823"/>
                </a:lnTo>
                <a:lnTo>
                  <a:pt x="710" y="782"/>
                </a:lnTo>
                <a:lnTo>
                  <a:pt x="711" y="767"/>
                </a:lnTo>
                <a:lnTo>
                  <a:pt x="714" y="757"/>
                </a:lnTo>
                <a:lnTo>
                  <a:pt x="720" y="751"/>
                </a:lnTo>
                <a:lnTo>
                  <a:pt x="731" y="748"/>
                </a:lnTo>
                <a:lnTo>
                  <a:pt x="746" y="747"/>
                </a:lnTo>
                <a:close/>
                <a:moveTo>
                  <a:pt x="249" y="479"/>
                </a:moveTo>
                <a:lnTo>
                  <a:pt x="249" y="1987"/>
                </a:lnTo>
                <a:lnTo>
                  <a:pt x="251" y="1995"/>
                </a:lnTo>
                <a:lnTo>
                  <a:pt x="257" y="2001"/>
                </a:lnTo>
                <a:lnTo>
                  <a:pt x="265" y="2003"/>
                </a:lnTo>
                <a:lnTo>
                  <a:pt x="3036" y="2003"/>
                </a:lnTo>
                <a:lnTo>
                  <a:pt x="3044" y="2001"/>
                </a:lnTo>
                <a:lnTo>
                  <a:pt x="3050" y="1995"/>
                </a:lnTo>
                <a:lnTo>
                  <a:pt x="3052" y="1987"/>
                </a:lnTo>
                <a:lnTo>
                  <a:pt x="3051" y="1987"/>
                </a:lnTo>
                <a:lnTo>
                  <a:pt x="3051" y="479"/>
                </a:lnTo>
                <a:lnTo>
                  <a:pt x="249" y="479"/>
                </a:lnTo>
                <a:close/>
                <a:moveTo>
                  <a:pt x="265" y="0"/>
                </a:moveTo>
                <a:lnTo>
                  <a:pt x="3036" y="0"/>
                </a:lnTo>
                <a:lnTo>
                  <a:pt x="3075" y="3"/>
                </a:lnTo>
                <a:lnTo>
                  <a:pt x="3112" y="11"/>
                </a:lnTo>
                <a:lnTo>
                  <a:pt x="3147" y="25"/>
                </a:lnTo>
                <a:lnTo>
                  <a:pt x="3180" y="43"/>
                </a:lnTo>
                <a:lnTo>
                  <a:pt x="3210" y="65"/>
                </a:lnTo>
                <a:lnTo>
                  <a:pt x="3236" y="91"/>
                </a:lnTo>
                <a:lnTo>
                  <a:pt x="3258" y="121"/>
                </a:lnTo>
                <a:lnTo>
                  <a:pt x="3276" y="154"/>
                </a:lnTo>
                <a:lnTo>
                  <a:pt x="3290" y="189"/>
                </a:lnTo>
                <a:lnTo>
                  <a:pt x="3298" y="226"/>
                </a:lnTo>
                <a:lnTo>
                  <a:pt x="3301" y="265"/>
                </a:lnTo>
                <a:lnTo>
                  <a:pt x="3301" y="1987"/>
                </a:lnTo>
                <a:lnTo>
                  <a:pt x="3298" y="2026"/>
                </a:lnTo>
                <a:lnTo>
                  <a:pt x="3290" y="2064"/>
                </a:lnTo>
                <a:lnTo>
                  <a:pt x="3276" y="2099"/>
                </a:lnTo>
                <a:lnTo>
                  <a:pt x="3258" y="2131"/>
                </a:lnTo>
                <a:lnTo>
                  <a:pt x="3236" y="2161"/>
                </a:lnTo>
                <a:lnTo>
                  <a:pt x="3210" y="2187"/>
                </a:lnTo>
                <a:lnTo>
                  <a:pt x="3180" y="2210"/>
                </a:lnTo>
                <a:lnTo>
                  <a:pt x="3147" y="2228"/>
                </a:lnTo>
                <a:lnTo>
                  <a:pt x="3112" y="2241"/>
                </a:lnTo>
                <a:lnTo>
                  <a:pt x="3075" y="2249"/>
                </a:lnTo>
                <a:lnTo>
                  <a:pt x="3036" y="2252"/>
                </a:lnTo>
                <a:lnTo>
                  <a:pt x="265" y="2252"/>
                </a:lnTo>
                <a:lnTo>
                  <a:pt x="226" y="2249"/>
                </a:lnTo>
                <a:lnTo>
                  <a:pt x="189" y="2241"/>
                </a:lnTo>
                <a:lnTo>
                  <a:pt x="154" y="2228"/>
                </a:lnTo>
                <a:lnTo>
                  <a:pt x="121" y="2210"/>
                </a:lnTo>
                <a:lnTo>
                  <a:pt x="91" y="2187"/>
                </a:lnTo>
                <a:lnTo>
                  <a:pt x="65" y="2161"/>
                </a:lnTo>
                <a:lnTo>
                  <a:pt x="43" y="2131"/>
                </a:lnTo>
                <a:lnTo>
                  <a:pt x="25" y="2099"/>
                </a:lnTo>
                <a:lnTo>
                  <a:pt x="11" y="2064"/>
                </a:lnTo>
                <a:lnTo>
                  <a:pt x="3" y="2026"/>
                </a:lnTo>
                <a:lnTo>
                  <a:pt x="0" y="1987"/>
                </a:lnTo>
                <a:lnTo>
                  <a:pt x="0" y="265"/>
                </a:lnTo>
                <a:lnTo>
                  <a:pt x="3" y="226"/>
                </a:lnTo>
                <a:lnTo>
                  <a:pt x="11" y="189"/>
                </a:lnTo>
                <a:lnTo>
                  <a:pt x="25" y="154"/>
                </a:lnTo>
                <a:lnTo>
                  <a:pt x="43" y="121"/>
                </a:lnTo>
                <a:lnTo>
                  <a:pt x="65" y="91"/>
                </a:lnTo>
                <a:lnTo>
                  <a:pt x="91" y="65"/>
                </a:lnTo>
                <a:lnTo>
                  <a:pt x="121" y="43"/>
                </a:lnTo>
                <a:lnTo>
                  <a:pt x="154" y="25"/>
                </a:lnTo>
                <a:lnTo>
                  <a:pt x="189" y="11"/>
                </a:lnTo>
                <a:lnTo>
                  <a:pt x="226" y="3"/>
                </a:lnTo>
                <a:lnTo>
                  <a:pt x="2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1" name="Freeform 311"/>
          <p:cNvSpPr>
            <a:spLocks noEditPoints="1"/>
          </p:cNvSpPr>
          <p:nvPr/>
        </p:nvSpPr>
        <p:spPr bwMode="auto">
          <a:xfrm>
            <a:off x="1590345" y="1995488"/>
            <a:ext cx="582613" cy="396875"/>
          </a:xfrm>
          <a:custGeom>
            <a:avLst/>
            <a:gdLst>
              <a:gd name="T0" fmla="*/ 2063 w 3301"/>
              <a:gd name="T1" fmla="*/ 1617 h 2252"/>
              <a:gd name="T2" fmla="*/ 2046 w 3301"/>
              <a:gd name="T3" fmla="*/ 1765 h 2252"/>
              <a:gd name="T4" fmla="*/ 1273 w 3301"/>
              <a:gd name="T5" fmla="*/ 1747 h 2252"/>
              <a:gd name="T6" fmla="*/ 1291 w 3301"/>
              <a:gd name="T7" fmla="*/ 1600 h 2252"/>
              <a:gd name="T8" fmla="*/ 2692 w 3301"/>
              <a:gd name="T9" fmla="*/ 1324 h 2252"/>
              <a:gd name="T10" fmla="*/ 2691 w 3301"/>
              <a:gd name="T11" fmla="*/ 1475 h 2252"/>
              <a:gd name="T12" fmla="*/ 1280 w 3301"/>
              <a:gd name="T13" fmla="*/ 1475 h 2252"/>
              <a:gd name="T14" fmla="*/ 1281 w 3301"/>
              <a:gd name="T15" fmla="*/ 1324 h 2252"/>
              <a:gd name="T16" fmla="*/ 2280 w 3301"/>
              <a:gd name="T17" fmla="*/ 1033 h 2252"/>
              <a:gd name="T18" fmla="*/ 2297 w 3301"/>
              <a:gd name="T19" fmla="*/ 1181 h 2252"/>
              <a:gd name="T20" fmla="*/ 1291 w 3301"/>
              <a:gd name="T21" fmla="*/ 1199 h 2252"/>
              <a:gd name="T22" fmla="*/ 1273 w 3301"/>
              <a:gd name="T23" fmla="*/ 1050 h 2252"/>
              <a:gd name="T24" fmla="*/ 916 w 3301"/>
              <a:gd name="T25" fmla="*/ 777 h 2252"/>
              <a:gd name="T26" fmla="*/ 1103 w 3301"/>
              <a:gd name="T27" fmla="*/ 830 h 2252"/>
              <a:gd name="T28" fmla="*/ 1094 w 3301"/>
              <a:gd name="T29" fmla="*/ 908 h 2252"/>
              <a:gd name="T30" fmla="*/ 1035 w 3301"/>
              <a:gd name="T31" fmla="*/ 965 h 2252"/>
              <a:gd name="T32" fmla="*/ 836 w 3301"/>
              <a:gd name="T33" fmla="*/ 936 h 2252"/>
              <a:gd name="T34" fmla="*/ 699 w 3301"/>
              <a:gd name="T35" fmla="*/ 998 h 2252"/>
              <a:gd name="T36" fmla="*/ 839 w 3301"/>
              <a:gd name="T37" fmla="*/ 1065 h 2252"/>
              <a:gd name="T38" fmla="*/ 865 w 3301"/>
              <a:gd name="T39" fmla="*/ 1153 h 2252"/>
              <a:gd name="T40" fmla="*/ 633 w 3301"/>
              <a:gd name="T41" fmla="*/ 1180 h 2252"/>
              <a:gd name="T42" fmla="*/ 863 w 3301"/>
              <a:gd name="T43" fmla="*/ 1245 h 2252"/>
              <a:gd name="T44" fmla="*/ 849 w 3301"/>
              <a:gd name="T45" fmla="*/ 1340 h 2252"/>
              <a:gd name="T46" fmla="*/ 689 w 3301"/>
              <a:gd name="T47" fmla="*/ 1417 h 2252"/>
              <a:gd name="T48" fmla="*/ 821 w 3301"/>
              <a:gd name="T49" fmla="*/ 1490 h 2252"/>
              <a:gd name="T50" fmla="*/ 1034 w 3301"/>
              <a:gd name="T51" fmla="*/ 1463 h 2252"/>
              <a:gd name="T52" fmla="*/ 1079 w 3301"/>
              <a:gd name="T53" fmla="*/ 1485 h 2252"/>
              <a:gd name="T54" fmla="*/ 1101 w 3301"/>
              <a:gd name="T55" fmla="*/ 1598 h 2252"/>
              <a:gd name="T56" fmla="*/ 905 w 3301"/>
              <a:gd name="T57" fmla="*/ 1650 h 2252"/>
              <a:gd name="T58" fmla="*/ 660 w 3301"/>
              <a:gd name="T59" fmla="*/ 1593 h 2252"/>
              <a:gd name="T60" fmla="*/ 523 w 3301"/>
              <a:gd name="T61" fmla="*/ 1445 h 2252"/>
              <a:gd name="T62" fmla="*/ 386 w 3301"/>
              <a:gd name="T63" fmla="*/ 1339 h 2252"/>
              <a:gd name="T64" fmla="*/ 372 w 3301"/>
              <a:gd name="T65" fmla="*/ 1244 h 2252"/>
              <a:gd name="T66" fmla="*/ 469 w 3301"/>
              <a:gd name="T67" fmla="*/ 1179 h 2252"/>
              <a:gd name="T68" fmla="*/ 370 w 3301"/>
              <a:gd name="T69" fmla="*/ 1152 h 2252"/>
              <a:gd name="T70" fmla="*/ 397 w 3301"/>
              <a:gd name="T71" fmla="*/ 1065 h 2252"/>
              <a:gd name="T72" fmla="*/ 545 w 3301"/>
              <a:gd name="T73" fmla="*/ 945 h 2252"/>
              <a:gd name="T74" fmla="*/ 695 w 3301"/>
              <a:gd name="T75" fmla="*/ 816 h 2252"/>
              <a:gd name="T76" fmla="*/ 1303 w 3301"/>
              <a:gd name="T77" fmla="*/ 747 h 2252"/>
              <a:gd name="T78" fmla="*/ 2701 w 3301"/>
              <a:gd name="T79" fmla="*/ 779 h 2252"/>
              <a:gd name="T80" fmla="*/ 2668 w 3301"/>
              <a:gd name="T81" fmla="*/ 916 h 2252"/>
              <a:gd name="T82" fmla="*/ 1271 w 3301"/>
              <a:gd name="T83" fmla="*/ 884 h 2252"/>
              <a:gd name="T84" fmla="*/ 1303 w 3301"/>
              <a:gd name="T85" fmla="*/ 747 h 2252"/>
              <a:gd name="T86" fmla="*/ 265 w 3301"/>
              <a:gd name="T87" fmla="*/ 2003 h 2252"/>
              <a:gd name="T88" fmla="*/ 3051 w 3301"/>
              <a:gd name="T89" fmla="*/ 1987 h 2252"/>
              <a:gd name="T90" fmla="*/ 3075 w 3301"/>
              <a:gd name="T91" fmla="*/ 3 h 2252"/>
              <a:gd name="T92" fmla="*/ 3236 w 3301"/>
              <a:gd name="T93" fmla="*/ 91 h 2252"/>
              <a:gd name="T94" fmla="*/ 3301 w 3301"/>
              <a:gd name="T95" fmla="*/ 265 h 2252"/>
              <a:gd name="T96" fmla="*/ 3258 w 3301"/>
              <a:gd name="T97" fmla="*/ 2131 h 2252"/>
              <a:gd name="T98" fmla="*/ 3112 w 3301"/>
              <a:gd name="T99" fmla="*/ 2241 h 2252"/>
              <a:gd name="T100" fmla="*/ 189 w 3301"/>
              <a:gd name="T101" fmla="*/ 2241 h 2252"/>
              <a:gd name="T102" fmla="*/ 43 w 3301"/>
              <a:gd name="T103" fmla="*/ 2131 h 2252"/>
              <a:gd name="T104" fmla="*/ 0 w 3301"/>
              <a:gd name="T105" fmla="*/ 265 h 2252"/>
              <a:gd name="T106" fmla="*/ 65 w 3301"/>
              <a:gd name="T107" fmla="*/ 91 h 2252"/>
              <a:gd name="T108" fmla="*/ 226 w 3301"/>
              <a:gd name="T109" fmla="*/ 3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01" h="2252">
                <a:moveTo>
                  <a:pt x="1303" y="1597"/>
                </a:moveTo>
                <a:lnTo>
                  <a:pt x="2033" y="1597"/>
                </a:lnTo>
                <a:lnTo>
                  <a:pt x="2046" y="1600"/>
                </a:lnTo>
                <a:lnTo>
                  <a:pt x="2057" y="1607"/>
                </a:lnTo>
                <a:lnTo>
                  <a:pt x="2063" y="1617"/>
                </a:lnTo>
                <a:lnTo>
                  <a:pt x="2066" y="1630"/>
                </a:lnTo>
                <a:lnTo>
                  <a:pt x="2066" y="1735"/>
                </a:lnTo>
                <a:lnTo>
                  <a:pt x="2063" y="1747"/>
                </a:lnTo>
                <a:lnTo>
                  <a:pt x="2056" y="1758"/>
                </a:lnTo>
                <a:lnTo>
                  <a:pt x="2046" y="1765"/>
                </a:lnTo>
                <a:lnTo>
                  <a:pt x="2033" y="1767"/>
                </a:lnTo>
                <a:lnTo>
                  <a:pt x="1303" y="1767"/>
                </a:lnTo>
                <a:lnTo>
                  <a:pt x="1291" y="1765"/>
                </a:lnTo>
                <a:lnTo>
                  <a:pt x="1280" y="1758"/>
                </a:lnTo>
                <a:lnTo>
                  <a:pt x="1273" y="1747"/>
                </a:lnTo>
                <a:lnTo>
                  <a:pt x="1271" y="1735"/>
                </a:lnTo>
                <a:lnTo>
                  <a:pt x="1271" y="1630"/>
                </a:lnTo>
                <a:lnTo>
                  <a:pt x="1273" y="1617"/>
                </a:lnTo>
                <a:lnTo>
                  <a:pt x="1281" y="1607"/>
                </a:lnTo>
                <a:lnTo>
                  <a:pt x="1291" y="1600"/>
                </a:lnTo>
                <a:lnTo>
                  <a:pt x="1303" y="1597"/>
                </a:lnTo>
                <a:close/>
                <a:moveTo>
                  <a:pt x="1303" y="1314"/>
                </a:moveTo>
                <a:lnTo>
                  <a:pt x="2668" y="1314"/>
                </a:lnTo>
                <a:lnTo>
                  <a:pt x="2681" y="1317"/>
                </a:lnTo>
                <a:lnTo>
                  <a:pt x="2692" y="1324"/>
                </a:lnTo>
                <a:lnTo>
                  <a:pt x="2698" y="1334"/>
                </a:lnTo>
                <a:lnTo>
                  <a:pt x="2701" y="1347"/>
                </a:lnTo>
                <a:lnTo>
                  <a:pt x="2701" y="1452"/>
                </a:lnTo>
                <a:lnTo>
                  <a:pt x="2698" y="1464"/>
                </a:lnTo>
                <a:lnTo>
                  <a:pt x="2691" y="1475"/>
                </a:lnTo>
                <a:lnTo>
                  <a:pt x="2681" y="1482"/>
                </a:lnTo>
                <a:lnTo>
                  <a:pt x="2668" y="1484"/>
                </a:lnTo>
                <a:lnTo>
                  <a:pt x="1303" y="1484"/>
                </a:lnTo>
                <a:lnTo>
                  <a:pt x="1291" y="1482"/>
                </a:lnTo>
                <a:lnTo>
                  <a:pt x="1280" y="1475"/>
                </a:lnTo>
                <a:lnTo>
                  <a:pt x="1273" y="1464"/>
                </a:lnTo>
                <a:lnTo>
                  <a:pt x="1271" y="1452"/>
                </a:lnTo>
                <a:lnTo>
                  <a:pt x="1271" y="1347"/>
                </a:lnTo>
                <a:lnTo>
                  <a:pt x="1273" y="1334"/>
                </a:lnTo>
                <a:lnTo>
                  <a:pt x="1281" y="1324"/>
                </a:lnTo>
                <a:lnTo>
                  <a:pt x="1291" y="1317"/>
                </a:lnTo>
                <a:lnTo>
                  <a:pt x="1303" y="1314"/>
                </a:lnTo>
                <a:close/>
                <a:moveTo>
                  <a:pt x="1303" y="1030"/>
                </a:moveTo>
                <a:lnTo>
                  <a:pt x="2267" y="1030"/>
                </a:lnTo>
                <a:lnTo>
                  <a:pt x="2280" y="1033"/>
                </a:lnTo>
                <a:lnTo>
                  <a:pt x="2290" y="1040"/>
                </a:lnTo>
                <a:lnTo>
                  <a:pt x="2297" y="1050"/>
                </a:lnTo>
                <a:lnTo>
                  <a:pt x="2299" y="1063"/>
                </a:lnTo>
                <a:lnTo>
                  <a:pt x="2299" y="1169"/>
                </a:lnTo>
                <a:lnTo>
                  <a:pt x="2297" y="1181"/>
                </a:lnTo>
                <a:lnTo>
                  <a:pt x="2290" y="1192"/>
                </a:lnTo>
                <a:lnTo>
                  <a:pt x="2279" y="1199"/>
                </a:lnTo>
                <a:lnTo>
                  <a:pt x="2267" y="1201"/>
                </a:lnTo>
                <a:lnTo>
                  <a:pt x="1303" y="1201"/>
                </a:lnTo>
                <a:lnTo>
                  <a:pt x="1291" y="1199"/>
                </a:lnTo>
                <a:lnTo>
                  <a:pt x="1280" y="1191"/>
                </a:lnTo>
                <a:lnTo>
                  <a:pt x="1273" y="1181"/>
                </a:lnTo>
                <a:lnTo>
                  <a:pt x="1271" y="1169"/>
                </a:lnTo>
                <a:lnTo>
                  <a:pt x="1271" y="1063"/>
                </a:lnTo>
                <a:lnTo>
                  <a:pt x="1273" y="1050"/>
                </a:lnTo>
                <a:lnTo>
                  <a:pt x="1281" y="1040"/>
                </a:lnTo>
                <a:lnTo>
                  <a:pt x="1291" y="1033"/>
                </a:lnTo>
                <a:lnTo>
                  <a:pt x="1303" y="1030"/>
                </a:lnTo>
                <a:close/>
                <a:moveTo>
                  <a:pt x="862" y="777"/>
                </a:moveTo>
                <a:lnTo>
                  <a:pt x="916" y="777"/>
                </a:lnTo>
                <a:lnTo>
                  <a:pt x="970" y="784"/>
                </a:lnTo>
                <a:lnTo>
                  <a:pt x="1023" y="797"/>
                </a:lnTo>
                <a:lnTo>
                  <a:pt x="1076" y="814"/>
                </a:lnTo>
                <a:lnTo>
                  <a:pt x="1092" y="822"/>
                </a:lnTo>
                <a:lnTo>
                  <a:pt x="1103" y="830"/>
                </a:lnTo>
                <a:lnTo>
                  <a:pt x="1110" y="839"/>
                </a:lnTo>
                <a:lnTo>
                  <a:pt x="1113" y="849"/>
                </a:lnTo>
                <a:lnTo>
                  <a:pt x="1113" y="860"/>
                </a:lnTo>
                <a:lnTo>
                  <a:pt x="1109" y="873"/>
                </a:lnTo>
                <a:lnTo>
                  <a:pt x="1094" y="908"/>
                </a:lnTo>
                <a:lnTo>
                  <a:pt x="1079" y="943"/>
                </a:lnTo>
                <a:lnTo>
                  <a:pt x="1071" y="956"/>
                </a:lnTo>
                <a:lnTo>
                  <a:pt x="1062" y="963"/>
                </a:lnTo>
                <a:lnTo>
                  <a:pt x="1050" y="966"/>
                </a:lnTo>
                <a:lnTo>
                  <a:pt x="1035" y="965"/>
                </a:lnTo>
                <a:lnTo>
                  <a:pt x="992" y="953"/>
                </a:lnTo>
                <a:lnTo>
                  <a:pt x="947" y="943"/>
                </a:lnTo>
                <a:lnTo>
                  <a:pt x="910" y="937"/>
                </a:lnTo>
                <a:lnTo>
                  <a:pt x="873" y="934"/>
                </a:lnTo>
                <a:lnTo>
                  <a:pt x="836" y="936"/>
                </a:lnTo>
                <a:lnTo>
                  <a:pt x="800" y="942"/>
                </a:lnTo>
                <a:lnTo>
                  <a:pt x="763" y="954"/>
                </a:lnTo>
                <a:lnTo>
                  <a:pt x="739" y="965"/>
                </a:lnTo>
                <a:lnTo>
                  <a:pt x="718" y="980"/>
                </a:lnTo>
                <a:lnTo>
                  <a:pt x="699" y="998"/>
                </a:lnTo>
                <a:lnTo>
                  <a:pt x="684" y="1018"/>
                </a:lnTo>
                <a:lnTo>
                  <a:pt x="670" y="1040"/>
                </a:lnTo>
                <a:lnTo>
                  <a:pt x="658" y="1063"/>
                </a:lnTo>
                <a:lnTo>
                  <a:pt x="658" y="1065"/>
                </a:lnTo>
                <a:lnTo>
                  <a:pt x="839" y="1065"/>
                </a:lnTo>
                <a:lnTo>
                  <a:pt x="849" y="1068"/>
                </a:lnTo>
                <a:lnTo>
                  <a:pt x="858" y="1073"/>
                </a:lnTo>
                <a:lnTo>
                  <a:pt x="863" y="1082"/>
                </a:lnTo>
                <a:lnTo>
                  <a:pt x="865" y="1093"/>
                </a:lnTo>
                <a:lnTo>
                  <a:pt x="865" y="1153"/>
                </a:lnTo>
                <a:lnTo>
                  <a:pt x="863" y="1164"/>
                </a:lnTo>
                <a:lnTo>
                  <a:pt x="858" y="1172"/>
                </a:lnTo>
                <a:lnTo>
                  <a:pt x="849" y="1178"/>
                </a:lnTo>
                <a:lnTo>
                  <a:pt x="839" y="1180"/>
                </a:lnTo>
                <a:lnTo>
                  <a:pt x="633" y="1180"/>
                </a:lnTo>
                <a:lnTo>
                  <a:pt x="633" y="1229"/>
                </a:lnTo>
                <a:lnTo>
                  <a:pt x="839" y="1229"/>
                </a:lnTo>
                <a:lnTo>
                  <a:pt x="849" y="1231"/>
                </a:lnTo>
                <a:lnTo>
                  <a:pt x="858" y="1237"/>
                </a:lnTo>
                <a:lnTo>
                  <a:pt x="863" y="1245"/>
                </a:lnTo>
                <a:lnTo>
                  <a:pt x="865" y="1256"/>
                </a:lnTo>
                <a:lnTo>
                  <a:pt x="865" y="1316"/>
                </a:lnTo>
                <a:lnTo>
                  <a:pt x="863" y="1326"/>
                </a:lnTo>
                <a:lnTo>
                  <a:pt x="858" y="1335"/>
                </a:lnTo>
                <a:lnTo>
                  <a:pt x="849" y="1340"/>
                </a:lnTo>
                <a:lnTo>
                  <a:pt x="839" y="1343"/>
                </a:lnTo>
                <a:lnTo>
                  <a:pt x="650" y="1343"/>
                </a:lnTo>
                <a:lnTo>
                  <a:pt x="661" y="1370"/>
                </a:lnTo>
                <a:lnTo>
                  <a:pt x="674" y="1394"/>
                </a:lnTo>
                <a:lnTo>
                  <a:pt x="689" y="1417"/>
                </a:lnTo>
                <a:lnTo>
                  <a:pt x="707" y="1437"/>
                </a:lnTo>
                <a:lnTo>
                  <a:pt x="727" y="1455"/>
                </a:lnTo>
                <a:lnTo>
                  <a:pt x="752" y="1469"/>
                </a:lnTo>
                <a:lnTo>
                  <a:pt x="779" y="1480"/>
                </a:lnTo>
                <a:lnTo>
                  <a:pt x="821" y="1490"/>
                </a:lnTo>
                <a:lnTo>
                  <a:pt x="863" y="1493"/>
                </a:lnTo>
                <a:lnTo>
                  <a:pt x="905" y="1491"/>
                </a:lnTo>
                <a:lnTo>
                  <a:pt x="947" y="1485"/>
                </a:lnTo>
                <a:lnTo>
                  <a:pt x="991" y="1474"/>
                </a:lnTo>
                <a:lnTo>
                  <a:pt x="1034" y="1463"/>
                </a:lnTo>
                <a:lnTo>
                  <a:pt x="1047" y="1461"/>
                </a:lnTo>
                <a:lnTo>
                  <a:pt x="1057" y="1462"/>
                </a:lnTo>
                <a:lnTo>
                  <a:pt x="1065" y="1466"/>
                </a:lnTo>
                <a:lnTo>
                  <a:pt x="1073" y="1474"/>
                </a:lnTo>
                <a:lnTo>
                  <a:pt x="1079" y="1485"/>
                </a:lnTo>
                <a:lnTo>
                  <a:pt x="1109" y="1556"/>
                </a:lnTo>
                <a:lnTo>
                  <a:pt x="1113" y="1568"/>
                </a:lnTo>
                <a:lnTo>
                  <a:pt x="1112" y="1580"/>
                </a:lnTo>
                <a:lnTo>
                  <a:pt x="1109" y="1590"/>
                </a:lnTo>
                <a:lnTo>
                  <a:pt x="1101" y="1598"/>
                </a:lnTo>
                <a:lnTo>
                  <a:pt x="1090" y="1605"/>
                </a:lnTo>
                <a:lnTo>
                  <a:pt x="1054" y="1620"/>
                </a:lnTo>
                <a:lnTo>
                  <a:pt x="1018" y="1631"/>
                </a:lnTo>
                <a:lnTo>
                  <a:pt x="962" y="1643"/>
                </a:lnTo>
                <a:lnTo>
                  <a:pt x="905" y="1650"/>
                </a:lnTo>
                <a:lnTo>
                  <a:pt x="849" y="1649"/>
                </a:lnTo>
                <a:lnTo>
                  <a:pt x="793" y="1642"/>
                </a:lnTo>
                <a:lnTo>
                  <a:pt x="737" y="1628"/>
                </a:lnTo>
                <a:lnTo>
                  <a:pt x="697" y="1612"/>
                </a:lnTo>
                <a:lnTo>
                  <a:pt x="660" y="1593"/>
                </a:lnTo>
                <a:lnTo>
                  <a:pt x="626" y="1570"/>
                </a:lnTo>
                <a:lnTo>
                  <a:pt x="596" y="1544"/>
                </a:lnTo>
                <a:lnTo>
                  <a:pt x="569" y="1514"/>
                </a:lnTo>
                <a:lnTo>
                  <a:pt x="544" y="1481"/>
                </a:lnTo>
                <a:lnTo>
                  <a:pt x="523" y="1445"/>
                </a:lnTo>
                <a:lnTo>
                  <a:pt x="504" y="1406"/>
                </a:lnTo>
                <a:lnTo>
                  <a:pt x="493" y="1374"/>
                </a:lnTo>
                <a:lnTo>
                  <a:pt x="483" y="1341"/>
                </a:lnTo>
                <a:lnTo>
                  <a:pt x="397" y="1341"/>
                </a:lnTo>
                <a:lnTo>
                  <a:pt x="386" y="1339"/>
                </a:lnTo>
                <a:lnTo>
                  <a:pt x="378" y="1333"/>
                </a:lnTo>
                <a:lnTo>
                  <a:pt x="372" y="1325"/>
                </a:lnTo>
                <a:lnTo>
                  <a:pt x="370" y="1314"/>
                </a:lnTo>
                <a:lnTo>
                  <a:pt x="370" y="1255"/>
                </a:lnTo>
                <a:lnTo>
                  <a:pt x="372" y="1244"/>
                </a:lnTo>
                <a:lnTo>
                  <a:pt x="377" y="1235"/>
                </a:lnTo>
                <a:lnTo>
                  <a:pt x="386" y="1230"/>
                </a:lnTo>
                <a:lnTo>
                  <a:pt x="396" y="1228"/>
                </a:lnTo>
                <a:lnTo>
                  <a:pt x="469" y="1228"/>
                </a:lnTo>
                <a:lnTo>
                  <a:pt x="469" y="1179"/>
                </a:lnTo>
                <a:lnTo>
                  <a:pt x="397" y="1179"/>
                </a:lnTo>
                <a:lnTo>
                  <a:pt x="386" y="1177"/>
                </a:lnTo>
                <a:lnTo>
                  <a:pt x="378" y="1171"/>
                </a:lnTo>
                <a:lnTo>
                  <a:pt x="372" y="1162"/>
                </a:lnTo>
                <a:lnTo>
                  <a:pt x="370" y="1152"/>
                </a:lnTo>
                <a:lnTo>
                  <a:pt x="370" y="1092"/>
                </a:lnTo>
                <a:lnTo>
                  <a:pt x="372" y="1081"/>
                </a:lnTo>
                <a:lnTo>
                  <a:pt x="378" y="1073"/>
                </a:lnTo>
                <a:lnTo>
                  <a:pt x="387" y="1067"/>
                </a:lnTo>
                <a:lnTo>
                  <a:pt x="397" y="1065"/>
                </a:lnTo>
                <a:lnTo>
                  <a:pt x="489" y="1065"/>
                </a:lnTo>
                <a:lnTo>
                  <a:pt x="493" y="1055"/>
                </a:lnTo>
                <a:lnTo>
                  <a:pt x="507" y="1016"/>
                </a:lnTo>
                <a:lnTo>
                  <a:pt x="524" y="980"/>
                </a:lnTo>
                <a:lnTo>
                  <a:pt x="545" y="945"/>
                </a:lnTo>
                <a:lnTo>
                  <a:pt x="569" y="913"/>
                </a:lnTo>
                <a:lnTo>
                  <a:pt x="597" y="883"/>
                </a:lnTo>
                <a:lnTo>
                  <a:pt x="628" y="856"/>
                </a:lnTo>
                <a:lnTo>
                  <a:pt x="660" y="834"/>
                </a:lnTo>
                <a:lnTo>
                  <a:pt x="695" y="816"/>
                </a:lnTo>
                <a:lnTo>
                  <a:pt x="730" y="801"/>
                </a:lnTo>
                <a:lnTo>
                  <a:pt x="768" y="790"/>
                </a:lnTo>
                <a:lnTo>
                  <a:pt x="807" y="782"/>
                </a:lnTo>
                <a:lnTo>
                  <a:pt x="862" y="777"/>
                </a:lnTo>
                <a:close/>
                <a:moveTo>
                  <a:pt x="1303" y="747"/>
                </a:moveTo>
                <a:lnTo>
                  <a:pt x="2668" y="747"/>
                </a:lnTo>
                <a:lnTo>
                  <a:pt x="2681" y="749"/>
                </a:lnTo>
                <a:lnTo>
                  <a:pt x="2692" y="756"/>
                </a:lnTo>
                <a:lnTo>
                  <a:pt x="2698" y="767"/>
                </a:lnTo>
                <a:lnTo>
                  <a:pt x="2701" y="779"/>
                </a:lnTo>
                <a:lnTo>
                  <a:pt x="2701" y="884"/>
                </a:lnTo>
                <a:lnTo>
                  <a:pt x="2698" y="897"/>
                </a:lnTo>
                <a:lnTo>
                  <a:pt x="2691" y="907"/>
                </a:lnTo>
                <a:lnTo>
                  <a:pt x="2681" y="914"/>
                </a:lnTo>
                <a:lnTo>
                  <a:pt x="2668" y="916"/>
                </a:lnTo>
                <a:lnTo>
                  <a:pt x="1303" y="916"/>
                </a:lnTo>
                <a:lnTo>
                  <a:pt x="1291" y="914"/>
                </a:lnTo>
                <a:lnTo>
                  <a:pt x="1280" y="907"/>
                </a:lnTo>
                <a:lnTo>
                  <a:pt x="1273" y="897"/>
                </a:lnTo>
                <a:lnTo>
                  <a:pt x="1271" y="884"/>
                </a:lnTo>
                <a:lnTo>
                  <a:pt x="1271" y="779"/>
                </a:lnTo>
                <a:lnTo>
                  <a:pt x="1273" y="766"/>
                </a:lnTo>
                <a:lnTo>
                  <a:pt x="1281" y="756"/>
                </a:lnTo>
                <a:lnTo>
                  <a:pt x="1291" y="749"/>
                </a:lnTo>
                <a:lnTo>
                  <a:pt x="1303" y="747"/>
                </a:lnTo>
                <a:close/>
                <a:moveTo>
                  <a:pt x="249" y="479"/>
                </a:moveTo>
                <a:lnTo>
                  <a:pt x="249" y="1987"/>
                </a:lnTo>
                <a:lnTo>
                  <a:pt x="251" y="1995"/>
                </a:lnTo>
                <a:lnTo>
                  <a:pt x="257" y="2001"/>
                </a:lnTo>
                <a:lnTo>
                  <a:pt x="265" y="2003"/>
                </a:lnTo>
                <a:lnTo>
                  <a:pt x="3036" y="2003"/>
                </a:lnTo>
                <a:lnTo>
                  <a:pt x="3044" y="2001"/>
                </a:lnTo>
                <a:lnTo>
                  <a:pt x="3050" y="1995"/>
                </a:lnTo>
                <a:lnTo>
                  <a:pt x="3052" y="1987"/>
                </a:lnTo>
                <a:lnTo>
                  <a:pt x="3051" y="1987"/>
                </a:lnTo>
                <a:lnTo>
                  <a:pt x="3051" y="479"/>
                </a:lnTo>
                <a:lnTo>
                  <a:pt x="249" y="479"/>
                </a:lnTo>
                <a:close/>
                <a:moveTo>
                  <a:pt x="265" y="0"/>
                </a:moveTo>
                <a:lnTo>
                  <a:pt x="3036" y="0"/>
                </a:lnTo>
                <a:lnTo>
                  <a:pt x="3075" y="3"/>
                </a:lnTo>
                <a:lnTo>
                  <a:pt x="3112" y="11"/>
                </a:lnTo>
                <a:lnTo>
                  <a:pt x="3147" y="25"/>
                </a:lnTo>
                <a:lnTo>
                  <a:pt x="3180" y="43"/>
                </a:lnTo>
                <a:lnTo>
                  <a:pt x="3210" y="65"/>
                </a:lnTo>
                <a:lnTo>
                  <a:pt x="3236" y="91"/>
                </a:lnTo>
                <a:lnTo>
                  <a:pt x="3258" y="121"/>
                </a:lnTo>
                <a:lnTo>
                  <a:pt x="3276" y="154"/>
                </a:lnTo>
                <a:lnTo>
                  <a:pt x="3290" y="189"/>
                </a:lnTo>
                <a:lnTo>
                  <a:pt x="3298" y="226"/>
                </a:lnTo>
                <a:lnTo>
                  <a:pt x="3301" y="265"/>
                </a:lnTo>
                <a:lnTo>
                  <a:pt x="3301" y="1987"/>
                </a:lnTo>
                <a:lnTo>
                  <a:pt x="3298" y="2026"/>
                </a:lnTo>
                <a:lnTo>
                  <a:pt x="3290" y="2064"/>
                </a:lnTo>
                <a:lnTo>
                  <a:pt x="3276" y="2099"/>
                </a:lnTo>
                <a:lnTo>
                  <a:pt x="3258" y="2131"/>
                </a:lnTo>
                <a:lnTo>
                  <a:pt x="3236" y="2161"/>
                </a:lnTo>
                <a:lnTo>
                  <a:pt x="3210" y="2187"/>
                </a:lnTo>
                <a:lnTo>
                  <a:pt x="3180" y="2210"/>
                </a:lnTo>
                <a:lnTo>
                  <a:pt x="3147" y="2228"/>
                </a:lnTo>
                <a:lnTo>
                  <a:pt x="3112" y="2241"/>
                </a:lnTo>
                <a:lnTo>
                  <a:pt x="3075" y="2249"/>
                </a:lnTo>
                <a:lnTo>
                  <a:pt x="3036" y="2252"/>
                </a:lnTo>
                <a:lnTo>
                  <a:pt x="265" y="2252"/>
                </a:lnTo>
                <a:lnTo>
                  <a:pt x="226" y="2249"/>
                </a:lnTo>
                <a:lnTo>
                  <a:pt x="189" y="2241"/>
                </a:lnTo>
                <a:lnTo>
                  <a:pt x="154" y="2228"/>
                </a:lnTo>
                <a:lnTo>
                  <a:pt x="121" y="2210"/>
                </a:lnTo>
                <a:lnTo>
                  <a:pt x="91" y="2187"/>
                </a:lnTo>
                <a:lnTo>
                  <a:pt x="65" y="2161"/>
                </a:lnTo>
                <a:lnTo>
                  <a:pt x="43" y="2131"/>
                </a:lnTo>
                <a:lnTo>
                  <a:pt x="25" y="2099"/>
                </a:lnTo>
                <a:lnTo>
                  <a:pt x="11" y="2064"/>
                </a:lnTo>
                <a:lnTo>
                  <a:pt x="3" y="2026"/>
                </a:lnTo>
                <a:lnTo>
                  <a:pt x="0" y="1987"/>
                </a:lnTo>
                <a:lnTo>
                  <a:pt x="0" y="265"/>
                </a:lnTo>
                <a:lnTo>
                  <a:pt x="3" y="226"/>
                </a:lnTo>
                <a:lnTo>
                  <a:pt x="11" y="189"/>
                </a:lnTo>
                <a:lnTo>
                  <a:pt x="25" y="154"/>
                </a:lnTo>
                <a:lnTo>
                  <a:pt x="43" y="121"/>
                </a:lnTo>
                <a:lnTo>
                  <a:pt x="65" y="91"/>
                </a:lnTo>
                <a:lnTo>
                  <a:pt x="91" y="65"/>
                </a:lnTo>
                <a:lnTo>
                  <a:pt x="121" y="43"/>
                </a:lnTo>
                <a:lnTo>
                  <a:pt x="154" y="25"/>
                </a:lnTo>
                <a:lnTo>
                  <a:pt x="189" y="11"/>
                </a:lnTo>
                <a:lnTo>
                  <a:pt x="226" y="3"/>
                </a:lnTo>
                <a:lnTo>
                  <a:pt x="2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2" name="Freeform 316"/>
          <p:cNvSpPr>
            <a:spLocks noEditPoints="1"/>
          </p:cNvSpPr>
          <p:nvPr/>
        </p:nvSpPr>
        <p:spPr bwMode="auto">
          <a:xfrm>
            <a:off x="2525045" y="1905001"/>
            <a:ext cx="584200" cy="577850"/>
          </a:xfrm>
          <a:custGeom>
            <a:avLst/>
            <a:gdLst>
              <a:gd name="T0" fmla="*/ 2080 w 3309"/>
              <a:gd name="T1" fmla="*/ 1870 h 3278"/>
              <a:gd name="T2" fmla="*/ 2122 w 3309"/>
              <a:gd name="T3" fmla="*/ 2068 h 3278"/>
              <a:gd name="T4" fmla="*/ 2351 w 3309"/>
              <a:gd name="T5" fmla="*/ 1911 h 3278"/>
              <a:gd name="T6" fmla="*/ 2372 w 3309"/>
              <a:gd name="T7" fmla="*/ 1827 h 3278"/>
              <a:gd name="T8" fmla="*/ 2478 w 3309"/>
              <a:gd name="T9" fmla="*/ 1779 h 3278"/>
              <a:gd name="T10" fmla="*/ 2958 w 3309"/>
              <a:gd name="T11" fmla="*/ 2411 h 3278"/>
              <a:gd name="T12" fmla="*/ 3305 w 3309"/>
              <a:gd name="T13" fmla="*/ 2908 h 3278"/>
              <a:gd name="T14" fmla="*/ 3244 w 3309"/>
              <a:gd name="T15" fmla="*/ 3112 h 3278"/>
              <a:gd name="T16" fmla="*/ 2932 w 3309"/>
              <a:gd name="T17" fmla="*/ 3277 h 3278"/>
              <a:gd name="T18" fmla="*/ 2721 w 3309"/>
              <a:gd name="T19" fmla="*/ 3122 h 3278"/>
              <a:gd name="T20" fmla="*/ 2296 w 3309"/>
              <a:gd name="T21" fmla="*/ 2569 h 3278"/>
              <a:gd name="T22" fmla="*/ 1948 w 3309"/>
              <a:gd name="T23" fmla="*/ 1645 h 3278"/>
              <a:gd name="T24" fmla="*/ 1274 w 3309"/>
              <a:gd name="T25" fmla="*/ 1594 h 3278"/>
              <a:gd name="T26" fmla="*/ 1261 w 3309"/>
              <a:gd name="T27" fmla="*/ 1758 h 3278"/>
              <a:gd name="T28" fmla="*/ 1261 w 3309"/>
              <a:gd name="T29" fmla="*/ 1596 h 3278"/>
              <a:gd name="T30" fmla="*/ 2639 w 3309"/>
              <a:gd name="T31" fmla="*/ 1350 h 3278"/>
              <a:gd name="T32" fmla="*/ 1261 w 3309"/>
              <a:gd name="T33" fmla="*/ 1482 h 3278"/>
              <a:gd name="T34" fmla="*/ 1261 w 3309"/>
              <a:gd name="T35" fmla="*/ 1320 h 3278"/>
              <a:gd name="T36" fmla="*/ 2246 w 3309"/>
              <a:gd name="T37" fmla="*/ 1073 h 3278"/>
              <a:gd name="T38" fmla="*/ 1261 w 3309"/>
              <a:gd name="T39" fmla="*/ 1205 h 3278"/>
              <a:gd name="T40" fmla="*/ 1261 w 3309"/>
              <a:gd name="T41" fmla="*/ 1043 h 3278"/>
              <a:gd name="T42" fmla="*/ 2639 w 3309"/>
              <a:gd name="T43" fmla="*/ 796 h 3278"/>
              <a:gd name="T44" fmla="*/ 1261 w 3309"/>
              <a:gd name="T45" fmla="*/ 928 h 3278"/>
              <a:gd name="T46" fmla="*/ 1261 w 3309"/>
              <a:gd name="T47" fmla="*/ 767 h 3278"/>
              <a:gd name="T48" fmla="*/ 814 w 3309"/>
              <a:gd name="T49" fmla="*/ 775 h 3278"/>
              <a:gd name="T50" fmla="*/ 827 w 3309"/>
              <a:gd name="T51" fmla="*/ 868 h 3278"/>
              <a:gd name="T52" fmla="*/ 971 w 3309"/>
              <a:gd name="T53" fmla="*/ 913 h 3278"/>
              <a:gd name="T54" fmla="*/ 944 w 3309"/>
              <a:gd name="T55" fmla="*/ 1046 h 3278"/>
              <a:gd name="T56" fmla="*/ 761 w 3309"/>
              <a:gd name="T57" fmla="*/ 1011 h 3278"/>
              <a:gd name="T58" fmla="*/ 679 w 3309"/>
              <a:gd name="T59" fmla="*/ 1082 h 3278"/>
              <a:gd name="T60" fmla="*/ 813 w 3309"/>
              <a:gd name="T61" fmla="*/ 1177 h 3278"/>
              <a:gd name="T62" fmla="*/ 1000 w 3309"/>
              <a:gd name="T63" fmla="*/ 1338 h 3278"/>
              <a:gd name="T64" fmla="*/ 963 w 3309"/>
              <a:gd name="T65" fmla="*/ 1549 h 3278"/>
              <a:gd name="T66" fmla="*/ 823 w 3309"/>
              <a:gd name="T67" fmla="*/ 1637 h 3278"/>
              <a:gd name="T68" fmla="*/ 806 w 3309"/>
              <a:gd name="T69" fmla="*/ 1752 h 3278"/>
              <a:gd name="T70" fmla="*/ 686 w 3309"/>
              <a:gd name="T71" fmla="*/ 1739 h 3278"/>
              <a:gd name="T72" fmla="*/ 674 w 3309"/>
              <a:gd name="T73" fmla="*/ 1645 h 3278"/>
              <a:gd name="T74" fmla="*/ 514 w 3309"/>
              <a:gd name="T75" fmla="*/ 1597 h 3278"/>
              <a:gd name="T76" fmla="*/ 523 w 3309"/>
              <a:gd name="T77" fmla="*/ 1477 h 3278"/>
              <a:gd name="T78" fmla="*/ 608 w 3309"/>
              <a:gd name="T79" fmla="*/ 1479 h 3278"/>
              <a:gd name="T80" fmla="*/ 822 w 3309"/>
              <a:gd name="T81" fmla="*/ 1466 h 3278"/>
              <a:gd name="T82" fmla="*/ 792 w 3309"/>
              <a:gd name="T83" fmla="*/ 1356 h 3278"/>
              <a:gd name="T84" fmla="*/ 590 w 3309"/>
              <a:gd name="T85" fmla="*/ 1257 h 3278"/>
              <a:gd name="T86" fmla="*/ 504 w 3309"/>
              <a:gd name="T87" fmla="*/ 1085 h 3278"/>
              <a:gd name="T88" fmla="*/ 601 w 3309"/>
              <a:gd name="T89" fmla="*/ 917 h 3278"/>
              <a:gd name="T90" fmla="*/ 693 w 3309"/>
              <a:gd name="T91" fmla="*/ 864 h 3278"/>
              <a:gd name="T92" fmla="*/ 715 w 3309"/>
              <a:gd name="T93" fmla="*/ 765 h 3278"/>
              <a:gd name="T94" fmla="*/ 3106 w 3309"/>
              <a:gd name="T95" fmla="*/ 42 h 3278"/>
              <a:gd name="T96" fmla="*/ 3225 w 3309"/>
              <a:gd name="T97" fmla="*/ 259 h 3278"/>
              <a:gd name="T98" fmla="*/ 3127 w 3309"/>
              <a:gd name="T99" fmla="*/ 2142 h 3278"/>
              <a:gd name="T100" fmla="*/ 2969 w 3309"/>
              <a:gd name="T101" fmla="*/ 1956 h 3278"/>
              <a:gd name="T102" fmla="*/ 244 w 3309"/>
              <a:gd name="T103" fmla="*/ 547 h 3278"/>
              <a:gd name="T104" fmla="*/ 260 w 3309"/>
              <a:gd name="T105" fmla="*/ 1957 h 3278"/>
              <a:gd name="T106" fmla="*/ 221 w 3309"/>
              <a:gd name="T107" fmla="*/ 2197 h 3278"/>
              <a:gd name="T108" fmla="*/ 24 w 3309"/>
              <a:gd name="T109" fmla="*/ 2050 h 3278"/>
              <a:gd name="T110" fmla="*/ 24 w 3309"/>
              <a:gd name="T111" fmla="*/ 151 h 3278"/>
              <a:gd name="T112" fmla="*/ 221 w 3309"/>
              <a:gd name="T113" fmla="*/ 3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9" h="3278">
                <a:moveTo>
                  <a:pt x="2202" y="1765"/>
                </a:moveTo>
                <a:lnTo>
                  <a:pt x="2190" y="1791"/>
                </a:lnTo>
                <a:lnTo>
                  <a:pt x="2174" y="1814"/>
                </a:lnTo>
                <a:lnTo>
                  <a:pt x="2155" y="1833"/>
                </a:lnTo>
                <a:lnTo>
                  <a:pt x="2132" y="1850"/>
                </a:lnTo>
                <a:lnTo>
                  <a:pt x="2107" y="1862"/>
                </a:lnTo>
                <a:lnTo>
                  <a:pt x="2080" y="1870"/>
                </a:lnTo>
                <a:lnTo>
                  <a:pt x="2051" y="1873"/>
                </a:lnTo>
                <a:lnTo>
                  <a:pt x="2051" y="1873"/>
                </a:lnTo>
                <a:lnTo>
                  <a:pt x="2056" y="1970"/>
                </a:lnTo>
                <a:lnTo>
                  <a:pt x="2062" y="2068"/>
                </a:lnTo>
                <a:lnTo>
                  <a:pt x="2084" y="2071"/>
                </a:lnTo>
                <a:lnTo>
                  <a:pt x="2103" y="2070"/>
                </a:lnTo>
                <a:lnTo>
                  <a:pt x="2122" y="2068"/>
                </a:lnTo>
                <a:lnTo>
                  <a:pt x="2140" y="2063"/>
                </a:lnTo>
                <a:lnTo>
                  <a:pt x="2182" y="2047"/>
                </a:lnTo>
                <a:lnTo>
                  <a:pt x="2221" y="2027"/>
                </a:lnTo>
                <a:lnTo>
                  <a:pt x="2257" y="2004"/>
                </a:lnTo>
                <a:lnTo>
                  <a:pt x="2291" y="1977"/>
                </a:lnTo>
                <a:lnTo>
                  <a:pt x="2322" y="1946"/>
                </a:lnTo>
                <a:lnTo>
                  <a:pt x="2351" y="1911"/>
                </a:lnTo>
                <a:lnTo>
                  <a:pt x="2363" y="1891"/>
                </a:lnTo>
                <a:lnTo>
                  <a:pt x="2373" y="1869"/>
                </a:lnTo>
                <a:lnTo>
                  <a:pt x="2382" y="1848"/>
                </a:lnTo>
                <a:lnTo>
                  <a:pt x="2384" y="1841"/>
                </a:lnTo>
                <a:lnTo>
                  <a:pt x="2383" y="1835"/>
                </a:lnTo>
                <a:lnTo>
                  <a:pt x="2379" y="1831"/>
                </a:lnTo>
                <a:lnTo>
                  <a:pt x="2372" y="1827"/>
                </a:lnTo>
                <a:lnTo>
                  <a:pt x="2202" y="1765"/>
                </a:lnTo>
                <a:close/>
                <a:moveTo>
                  <a:pt x="1995" y="1595"/>
                </a:moveTo>
                <a:lnTo>
                  <a:pt x="2010" y="1598"/>
                </a:lnTo>
                <a:lnTo>
                  <a:pt x="2228" y="1681"/>
                </a:lnTo>
                <a:lnTo>
                  <a:pt x="2448" y="1762"/>
                </a:lnTo>
                <a:lnTo>
                  <a:pt x="2464" y="1769"/>
                </a:lnTo>
                <a:lnTo>
                  <a:pt x="2478" y="1779"/>
                </a:lnTo>
                <a:lnTo>
                  <a:pt x="2490" y="1792"/>
                </a:lnTo>
                <a:lnTo>
                  <a:pt x="2562" y="1890"/>
                </a:lnTo>
                <a:lnTo>
                  <a:pt x="2639" y="1992"/>
                </a:lnTo>
                <a:lnTo>
                  <a:pt x="2717" y="2095"/>
                </a:lnTo>
                <a:lnTo>
                  <a:pt x="2797" y="2200"/>
                </a:lnTo>
                <a:lnTo>
                  <a:pt x="2877" y="2306"/>
                </a:lnTo>
                <a:lnTo>
                  <a:pt x="2958" y="2411"/>
                </a:lnTo>
                <a:lnTo>
                  <a:pt x="3038" y="2516"/>
                </a:lnTo>
                <a:lnTo>
                  <a:pt x="3115" y="2620"/>
                </a:lnTo>
                <a:lnTo>
                  <a:pt x="3192" y="2721"/>
                </a:lnTo>
                <a:lnTo>
                  <a:pt x="3265" y="2819"/>
                </a:lnTo>
                <a:lnTo>
                  <a:pt x="3283" y="2848"/>
                </a:lnTo>
                <a:lnTo>
                  <a:pt x="3296" y="2878"/>
                </a:lnTo>
                <a:lnTo>
                  <a:pt x="3305" y="2908"/>
                </a:lnTo>
                <a:lnTo>
                  <a:pt x="3309" y="2939"/>
                </a:lnTo>
                <a:lnTo>
                  <a:pt x="3308" y="2971"/>
                </a:lnTo>
                <a:lnTo>
                  <a:pt x="3304" y="3002"/>
                </a:lnTo>
                <a:lnTo>
                  <a:pt x="3295" y="3032"/>
                </a:lnTo>
                <a:lnTo>
                  <a:pt x="3282" y="3060"/>
                </a:lnTo>
                <a:lnTo>
                  <a:pt x="3265" y="3087"/>
                </a:lnTo>
                <a:lnTo>
                  <a:pt x="3244" y="3112"/>
                </a:lnTo>
                <a:lnTo>
                  <a:pt x="3219" y="3133"/>
                </a:lnTo>
                <a:lnTo>
                  <a:pt x="3082" y="3234"/>
                </a:lnTo>
                <a:lnTo>
                  <a:pt x="3054" y="3252"/>
                </a:lnTo>
                <a:lnTo>
                  <a:pt x="3025" y="3265"/>
                </a:lnTo>
                <a:lnTo>
                  <a:pt x="2994" y="3274"/>
                </a:lnTo>
                <a:lnTo>
                  <a:pt x="2963" y="3278"/>
                </a:lnTo>
                <a:lnTo>
                  <a:pt x="2932" y="3277"/>
                </a:lnTo>
                <a:lnTo>
                  <a:pt x="2901" y="3273"/>
                </a:lnTo>
                <a:lnTo>
                  <a:pt x="2870" y="3264"/>
                </a:lnTo>
                <a:lnTo>
                  <a:pt x="2841" y="3251"/>
                </a:lnTo>
                <a:lnTo>
                  <a:pt x="2814" y="3233"/>
                </a:lnTo>
                <a:lnTo>
                  <a:pt x="2790" y="3212"/>
                </a:lnTo>
                <a:lnTo>
                  <a:pt x="2768" y="3187"/>
                </a:lnTo>
                <a:lnTo>
                  <a:pt x="2721" y="3122"/>
                </a:lnTo>
                <a:lnTo>
                  <a:pt x="2671" y="3056"/>
                </a:lnTo>
                <a:lnTo>
                  <a:pt x="2617" y="2987"/>
                </a:lnTo>
                <a:lnTo>
                  <a:pt x="2563" y="2917"/>
                </a:lnTo>
                <a:lnTo>
                  <a:pt x="2453" y="2774"/>
                </a:lnTo>
                <a:lnTo>
                  <a:pt x="2399" y="2704"/>
                </a:lnTo>
                <a:lnTo>
                  <a:pt x="2347" y="2636"/>
                </a:lnTo>
                <a:lnTo>
                  <a:pt x="2296" y="2569"/>
                </a:lnTo>
                <a:lnTo>
                  <a:pt x="2248" y="2505"/>
                </a:lnTo>
                <a:lnTo>
                  <a:pt x="2120" y="2331"/>
                </a:lnTo>
                <a:lnTo>
                  <a:pt x="1991" y="2157"/>
                </a:lnTo>
                <a:lnTo>
                  <a:pt x="1983" y="2143"/>
                </a:lnTo>
                <a:lnTo>
                  <a:pt x="1978" y="2129"/>
                </a:lnTo>
                <a:lnTo>
                  <a:pt x="1976" y="2113"/>
                </a:lnTo>
                <a:lnTo>
                  <a:pt x="1948" y="1645"/>
                </a:lnTo>
                <a:lnTo>
                  <a:pt x="1948" y="1629"/>
                </a:lnTo>
                <a:lnTo>
                  <a:pt x="1953" y="1616"/>
                </a:lnTo>
                <a:lnTo>
                  <a:pt x="1960" y="1605"/>
                </a:lnTo>
                <a:lnTo>
                  <a:pt x="1969" y="1598"/>
                </a:lnTo>
                <a:lnTo>
                  <a:pt x="1981" y="1595"/>
                </a:lnTo>
                <a:lnTo>
                  <a:pt x="1995" y="1595"/>
                </a:lnTo>
                <a:close/>
                <a:moveTo>
                  <a:pt x="1274" y="1594"/>
                </a:moveTo>
                <a:lnTo>
                  <a:pt x="1796" y="1594"/>
                </a:lnTo>
                <a:lnTo>
                  <a:pt x="1791" y="1622"/>
                </a:lnTo>
                <a:lnTo>
                  <a:pt x="1791" y="1653"/>
                </a:lnTo>
                <a:lnTo>
                  <a:pt x="1796" y="1731"/>
                </a:lnTo>
                <a:lnTo>
                  <a:pt x="1798" y="1761"/>
                </a:lnTo>
                <a:lnTo>
                  <a:pt x="1274" y="1761"/>
                </a:lnTo>
                <a:lnTo>
                  <a:pt x="1261" y="1758"/>
                </a:lnTo>
                <a:lnTo>
                  <a:pt x="1251" y="1751"/>
                </a:lnTo>
                <a:lnTo>
                  <a:pt x="1244" y="1741"/>
                </a:lnTo>
                <a:lnTo>
                  <a:pt x="1241" y="1729"/>
                </a:lnTo>
                <a:lnTo>
                  <a:pt x="1241" y="1625"/>
                </a:lnTo>
                <a:lnTo>
                  <a:pt x="1244" y="1613"/>
                </a:lnTo>
                <a:lnTo>
                  <a:pt x="1251" y="1603"/>
                </a:lnTo>
                <a:lnTo>
                  <a:pt x="1261" y="1596"/>
                </a:lnTo>
                <a:lnTo>
                  <a:pt x="1274" y="1594"/>
                </a:lnTo>
                <a:close/>
                <a:moveTo>
                  <a:pt x="1274" y="1317"/>
                </a:moveTo>
                <a:lnTo>
                  <a:pt x="2606" y="1317"/>
                </a:lnTo>
                <a:lnTo>
                  <a:pt x="2618" y="1320"/>
                </a:lnTo>
                <a:lnTo>
                  <a:pt x="2629" y="1326"/>
                </a:lnTo>
                <a:lnTo>
                  <a:pt x="2636" y="1336"/>
                </a:lnTo>
                <a:lnTo>
                  <a:pt x="2639" y="1350"/>
                </a:lnTo>
                <a:lnTo>
                  <a:pt x="2639" y="1452"/>
                </a:lnTo>
                <a:lnTo>
                  <a:pt x="2636" y="1465"/>
                </a:lnTo>
                <a:lnTo>
                  <a:pt x="2629" y="1475"/>
                </a:lnTo>
                <a:lnTo>
                  <a:pt x="2618" y="1482"/>
                </a:lnTo>
                <a:lnTo>
                  <a:pt x="2606" y="1484"/>
                </a:lnTo>
                <a:lnTo>
                  <a:pt x="1274" y="1484"/>
                </a:lnTo>
                <a:lnTo>
                  <a:pt x="1261" y="1482"/>
                </a:lnTo>
                <a:lnTo>
                  <a:pt x="1251" y="1475"/>
                </a:lnTo>
                <a:lnTo>
                  <a:pt x="1244" y="1465"/>
                </a:lnTo>
                <a:lnTo>
                  <a:pt x="1241" y="1452"/>
                </a:lnTo>
                <a:lnTo>
                  <a:pt x="1241" y="1350"/>
                </a:lnTo>
                <a:lnTo>
                  <a:pt x="1244" y="1336"/>
                </a:lnTo>
                <a:lnTo>
                  <a:pt x="1251" y="1326"/>
                </a:lnTo>
                <a:lnTo>
                  <a:pt x="1261" y="1320"/>
                </a:lnTo>
                <a:lnTo>
                  <a:pt x="1274" y="1317"/>
                </a:lnTo>
                <a:close/>
                <a:moveTo>
                  <a:pt x="1274" y="1040"/>
                </a:moveTo>
                <a:lnTo>
                  <a:pt x="2214" y="1040"/>
                </a:lnTo>
                <a:lnTo>
                  <a:pt x="2226" y="1043"/>
                </a:lnTo>
                <a:lnTo>
                  <a:pt x="2236" y="1050"/>
                </a:lnTo>
                <a:lnTo>
                  <a:pt x="2243" y="1060"/>
                </a:lnTo>
                <a:lnTo>
                  <a:pt x="2246" y="1073"/>
                </a:lnTo>
                <a:lnTo>
                  <a:pt x="2246" y="1175"/>
                </a:lnTo>
                <a:lnTo>
                  <a:pt x="2243" y="1188"/>
                </a:lnTo>
                <a:lnTo>
                  <a:pt x="2236" y="1198"/>
                </a:lnTo>
                <a:lnTo>
                  <a:pt x="2226" y="1205"/>
                </a:lnTo>
                <a:lnTo>
                  <a:pt x="2214" y="1207"/>
                </a:lnTo>
                <a:lnTo>
                  <a:pt x="1274" y="1207"/>
                </a:lnTo>
                <a:lnTo>
                  <a:pt x="1261" y="1205"/>
                </a:lnTo>
                <a:lnTo>
                  <a:pt x="1251" y="1198"/>
                </a:lnTo>
                <a:lnTo>
                  <a:pt x="1244" y="1188"/>
                </a:lnTo>
                <a:lnTo>
                  <a:pt x="1241" y="1175"/>
                </a:lnTo>
                <a:lnTo>
                  <a:pt x="1241" y="1073"/>
                </a:lnTo>
                <a:lnTo>
                  <a:pt x="1244" y="1060"/>
                </a:lnTo>
                <a:lnTo>
                  <a:pt x="1251" y="1050"/>
                </a:lnTo>
                <a:lnTo>
                  <a:pt x="1261" y="1043"/>
                </a:lnTo>
                <a:lnTo>
                  <a:pt x="1274" y="1040"/>
                </a:lnTo>
                <a:close/>
                <a:moveTo>
                  <a:pt x="1274" y="764"/>
                </a:moveTo>
                <a:lnTo>
                  <a:pt x="2606" y="764"/>
                </a:lnTo>
                <a:lnTo>
                  <a:pt x="2618" y="767"/>
                </a:lnTo>
                <a:lnTo>
                  <a:pt x="2629" y="774"/>
                </a:lnTo>
                <a:lnTo>
                  <a:pt x="2636" y="784"/>
                </a:lnTo>
                <a:lnTo>
                  <a:pt x="2639" y="796"/>
                </a:lnTo>
                <a:lnTo>
                  <a:pt x="2639" y="899"/>
                </a:lnTo>
                <a:lnTo>
                  <a:pt x="2636" y="911"/>
                </a:lnTo>
                <a:lnTo>
                  <a:pt x="2629" y="921"/>
                </a:lnTo>
                <a:lnTo>
                  <a:pt x="2618" y="928"/>
                </a:lnTo>
                <a:lnTo>
                  <a:pt x="2606" y="931"/>
                </a:lnTo>
                <a:lnTo>
                  <a:pt x="1274" y="931"/>
                </a:lnTo>
                <a:lnTo>
                  <a:pt x="1261" y="928"/>
                </a:lnTo>
                <a:lnTo>
                  <a:pt x="1251" y="921"/>
                </a:lnTo>
                <a:lnTo>
                  <a:pt x="1244" y="911"/>
                </a:lnTo>
                <a:lnTo>
                  <a:pt x="1241" y="899"/>
                </a:lnTo>
                <a:lnTo>
                  <a:pt x="1241" y="796"/>
                </a:lnTo>
                <a:lnTo>
                  <a:pt x="1244" y="784"/>
                </a:lnTo>
                <a:lnTo>
                  <a:pt x="1251" y="774"/>
                </a:lnTo>
                <a:lnTo>
                  <a:pt x="1261" y="767"/>
                </a:lnTo>
                <a:lnTo>
                  <a:pt x="1274" y="764"/>
                </a:lnTo>
                <a:close/>
                <a:moveTo>
                  <a:pt x="729" y="764"/>
                </a:moveTo>
                <a:lnTo>
                  <a:pt x="757" y="764"/>
                </a:lnTo>
                <a:lnTo>
                  <a:pt x="780" y="764"/>
                </a:lnTo>
                <a:lnTo>
                  <a:pt x="796" y="765"/>
                </a:lnTo>
                <a:lnTo>
                  <a:pt x="807" y="769"/>
                </a:lnTo>
                <a:lnTo>
                  <a:pt x="814" y="775"/>
                </a:lnTo>
                <a:lnTo>
                  <a:pt x="817" y="786"/>
                </a:lnTo>
                <a:lnTo>
                  <a:pt x="819" y="803"/>
                </a:lnTo>
                <a:lnTo>
                  <a:pt x="819" y="826"/>
                </a:lnTo>
                <a:lnTo>
                  <a:pt x="819" y="842"/>
                </a:lnTo>
                <a:lnTo>
                  <a:pt x="820" y="854"/>
                </a:lnTo>
                <a:lnTo>
                  <a:pt x="823" y="862"/>
                </a:lnTo>
                <a:lnTo>
                  <a:pt x="827" y="868"/>
                </a:lnTo>
                <a:lnTo>
                  <a:pt x="835" y="872"/>
                </a:lnTo>
                <a:lnTo>
                  <a:pt x="847" y="875"/>
                </a:lnTo>
                <a:lnTo>
                  <a:pt x="863" y="877"/>
                </a:lnTo>
                <a:lnTo>
                  <a:pt x="896" y="884"/>
                </a:lnTo>
                <a:lnTo>
                  <a:pt x="928" y="894"/>
                </a:lnTo>
                <a:lnTo>
                  <a:pt x="960" y="906"/>
                </a:lnTo>
                <a:lnTo>
                  <a:pt x="971" y="913"/>
                </a:lnTo>
                <a:lnTo>
                  <a:pt x="978" y="921"/>
                </a:lnTo>
                <a:lnTo>
                  <a:pt x="981" y="931"/>
                </a:lnTo>
                <a:lnTo>
                  <a:pt x="979" y="944"/>
                </a:lnTo>
                <a:lnTo>
                  <a:pt x="967" y="984"/>
                </a:lnTo>
                <a:lnTo>
                  <a:pt x="954" y="1024"/>
                </a:lnTo>
                <a:lnTo>
                  <a:pt x="949" y="1037"/>
                </a:lnTo>
                <a:lnTo>
                  <a:pt x="944" y="1046"/>
                </a:lnTo>
                <a:lnTo>
                  <a:pt x="936" y="1049"/>
                </a:lnTo>
                <a:lnTo>
                  <a:pt x="927" y="1048"/>
                </a:lnTo>
                <a:lnTo>
                  <a:pt x="914" y="1042"/>
                </a:lnTo>
                <a:lnTo>
                  <a:pt x="877" y="1026"/>
                </a:lnTo>
                <a:lnTo>
                  <a:pt x="839" y="1016"/>
                </a:lnTo>
                <a:lnTo>
                  <a:pt x="800" y="1011"/>
                </a:lnTo>
                <a:lnTo>
                  <a:pt x="761" y="1011"/>
                </a:lnTo>
                <a:lnTo>
                  <a:pt x="740" y="1013"/>
                </a:lnTo>
                <a:lnTo>
                  <a:pt x="719" y="1019"/>
                </a:lnTo>
                <a:lnTo>
                  <a:pt x="704" y="1028"/>
                </a:lnTo>
                <a:lnTo>
                  <a:pt x="692" y="1039"/>
                </a:lnTo>
                <a:lnTo>
                  <a:pt x="683" y="1053"/>
                </a:lnTo>
                <a:lnTo>
                  <a:pt x="679" y="1067"/>
                </a:lnTo>
                <a:lnTo>
                  <a:pt x="679" y="1082"/>
                </a:lnTo>
                <a:lnTo>
                  <a:pt x="683" y="1097"/>
                </a:lnTo>
                <a:lnTo>
                  <a:pt x="692" y="1111"/>
                </a:lnTo>
                <a:lnTo>
                  <a:pt x="705" y="1123"/>
                </a:lnTo>
                <a:lnTo>
                  <a:pt x="726" y="1138"/>
                </a:lnTo>
                <a:lnTo>
                  <a:pt x="748" y="1150"/>
                </a:lnTo>
                <a:lnTo>
                  <a:pt x="772" y="1160"/>
                </a:lnTo>
                <a:lnTo>
                  <a:pt x="813" y="1177"/>
                </a:lnTo>
                <a:lnTo>
                  <a:pt x="854" y="1195"/>
                </a:lnTo>
                <a:lnTo>
                  <a:pt x="894" y="1215"/>
                </a:lnTo>
                <a:lnTo>
                  <a:pt x="923" y="1235"/>
                </a:lnTo>
                <a:lnTo>
                  <a:pt x="948" y="1257"/>
                </a:lnTo>
                <a:lnTo>
                  <a:pt x="970" y="1282"/>
                </a:lnTo>
                <a:lnTo>
                  <a:pt x="987" y="1309"/>
                </a:lnTo>
                <a:lnTo>
                  <a:pt x="1000" y="1338"/>
                </a:lnTo>
                <a:lnTo>
                  <a:pt x="1009" y="1369"/>
                </a:lnTo>
                <a:lnTo>
                  <a:pt x="1013" y="1400"/>
                </a:lnTo>
                <a:lnTo>
                  <a:pt x="1013" y="1431"/>
                </a:lnTo>
                <a:lnTo>
                  <a:pt x="1008" y="1462"/>
                </a:lnTo>
                <a:lnTo>
                  <a:pt x="998" y="1492"/>
                </a:lnTo>
                <a:lnTo>
                  <a:pt x="984" y="1522"/>
                </a:lnTo>
                <a:lnTo>
                  <a:pt x="963" y="1549"/>
                </a:lnTo>
                <a:lnTo>
                  <a:pt x="943" y="1571"/>
                </a:lnTo>
                <a:lnTo>
                  <a:pt x="921" y="1589"/>
                </a:lnTo>
                <a:lnTo>
                  <a:pt x="896" y="1605"/>
                </a:lnTo>
                <a:lnTo>
                  <a:pt x="870" y="1617"/>
                </a:lnTo>
                <a:lnTo>
                  <a:pt x="842" y="1627"/>
                </a:lnTo>
                <a:lnTo>
                  <a:pt x="831" y="1631"/>
                </a:lnTo>
                <a:lnTo>
                  <a:pt x="823" y="1637"/>
                </a:lnTo>
                <a:lnTo>
                  <a:pt x="817" y="1645"/>
                </a:lnTo>
                <a:lnTo>
                  <a:pt x="814" y="1654"/>
                </a:lnTo>
                <a:lnTo>
                  <a:pt x="813" y="1666"/>
                </a:lnTo>
                <a:lnTo>
                  <a:pt x="813" y="1698"/>
                </a:lnTo>
                <a:lnTo>
                  <a:pt x="813" y="1730"/>
                </a:lnTo>
                <a:lnTo>
                  <a:pt x="811" y="1743"/>
                </a:lnTo>
                <a:lnTo>
                  <a:pt x="806" y="1752"/>
                </a:lnTo>
                <a:lnTo>
                  <a:pt x="797" y="1758"/>
                </a:lnTo>
                <a:lnTo>
                  <a:pt x="785" y="1760"/>
                </a:lnTo>
                <a:lnTo>
                  <a:pt x="716" y="1760"/>
                </a:lnTo>
                <a:lnTo>
                  <a:pt x="705" y="1758"/>
                </a:lnTo>
                <a:lnTo>
                  <a:pt x="697" y="1754"/>
                </a:lnTo>
                <a:lnTo>
                  <a:pt x="691" y="1748"/>
                </a:lnTo>
                <a:lnTo>
                  <a:pt x="686" y="1739"/>
                </a:lnTo>
                <a:lnTo>
                  <a:pt x="685" y="1728"/>
                </a:lnTo>
                <a:lnTo>
                  <a:pt x="685" y="1705"/>
                </a:lnTo>
                <a:lnTo>
                  <a:pt x="685" y="1681"/>
                </a:lnTo>
                <a:lnTo>
                  <a:pt x="684" y="1666"/>
                </a:lnTo>
                <a:lnTo>
                  <a:pt x="683" y="1656"/>
                </a:lnTo>
                <a:lnTo>
                  <a:pt x="680" y="1649"/>
                </a:lnTo>
                <a:lnTo>
                  <a:pt x="674" y="1645"/>
                </a:lnTo>
                <a:lnTo>
                  <a:pt x="664" y="1642"/>
                </a:lnTo>
                <a:lnTo>
                  <a:pt x="650" y="1638"/>
                </a:lnTo>
                <a:lnTo>
                  <a:pt x="618" y="1633"/>
                </a:lnTo>
                <a:lnTo>
                  <a:pt x="587" y="1626"/>
                </a:lnTo>
                <a:lnTo>
                  <a:pt x="557" y="1616"/>
                </a:lnTo>
                <a:lnTo>
                  <a:pt x="527" y="1604"/>
                </a:lnTo>
                <a:lnTo>
                  <a:pt x="514" y="1597"/>
                </a:lnTo>
                <a:lnTo>
                  <a:pt x="505" y="1590"/>
                </a:lnTo>
                <a:lnTo>
                  <a:pt x="500" y="1583"/>
                </a:lnTo>
                <a:lnTo>
                  <a:pt x="498" y="1574"/>
                </a:lnTo>
                <a:lnTo>
                  <a:pt x="499" y="1563"/>
                </a:lnTo>
                <a:lnTo>
                  <a:pt x="502" y="1549"/>
                </a:lnTo>
                <a:lnTo>
                  <a:pt x="512" y="1513"/>
                </a:lnTo>
                <a:lnTo>
                  <a:pt x="523" y="1477"/>
                </a:lnTo>
                <a:lnTo>
                  <a:pt x="527" y="1466"/>
                </a:lnTo>
                <a:lnTo>
                  <a:pt x="532" y="1458"/>
                </a:lnTo>
                <a:lnTo>
                  <a:pt x="537" y="1453"/>
                </a:lnTo>
                <a:lnTo>
                  <a:pt x="544" y="1452"/>
                </a:lnTo>
                <a:lnTo>
                  <a:pt x="553" y="1455"/>
                </a:lnTo>
                <a:lnTo>
                  <a:pt x="564" y="1460"/>
                </a:lnTo>
                <a:lnTo>
                  <a:pt x="608" y="1479"/>
                </a:lnTo>
                <a:lnTo>
                  <a:pt x="653" y="1493"/>
                </a:lnTo>
                <a:lnTo>
                  <a:pt x="701" y="1501"/>
                </a:lnTo>
                <a:lnTo>
                  <a:pt x="732" y="1503"/>
                </a:lnTo>
                <a:lnTo>
                  <a:pt x="762" y="1499"/>
                </a:lnTo>
                <a:lnTo>
                  <a:pt x="791" y="1490"/>
                </a:lnTo>
                <a:lnTo>
                  <a:pt x="809" y="1479"/>
                </a:lnTo>
                <a:lnTo>
                  <a:pt x="822" y="1466"/>
                </a:lnTo>
                <a:lnTo>
                  <a:pt x="831" y="1451"/>
                </a:lnTo>
                <a:lnTo>
                  <a:pt x="836" y="1434"/>
                </a:lnTo>
                <a:lnTo>
                  <a:pt x="836" y="1416"/>
                </a:lnTo>
                <a:lnTo>
                  <a:pt x="831" y="1399"/>
                </a:lnTo>
                <a:lnTo>
                  <a:pt x="822" y="1382"/>
                </a:lnTo>
                <a:lnTo>
                  <a:pt x="808" y="1367"/>
                </a:lnTo>
                <a:lnTo>
                  <a:pt x="792" y="1356"/>
                </a:lnTo>
                <a:lnTo>
                  <a:pt x="775" y="1346"/>
                </a:lnTo>
                <a:lnTo>
                  <a:pt x="757" y="1337"/>
                </a:lnTo>
                <a:lnTo>
                  <a:pt x="721" y="1322"/>
                </a:lnTo>
                <a:lnTo>
                  <a:pt x="685" y="1308"/>
                </a:lnTo>
                <a:lnTo>
                  <a:pt x="650" y="1292"/>
                </a:lnTo>
                <a:lnTo>
                  <a:pt x="616" y="1274"/>
                </a:lnTo>
                <a:lnTo>
                  <a:pt x="590" y="1257"/>
                </a:lnTo>
                <a:lnTo>
                  <a:pt x="567" y="1238"/>
                </a:lnTo>
                <a:lnTo>
                  <a:pt x="548" y="1218"/>
                </a:lnTo>
                <a:lnTo>
                  <a:pt x="531" y="1196"/>
                </a:lnTo>
                <a:lnTo>
                  <a:pt x="518" y="1171"/>
                </a:lnTo>
                <a:lnTo>
                  <a:pt x="509" y="1145"/>
                </a:lnTo>
                <a:lnTo>
                  <a:pt x="504" y="1116"/>
                </a:lnTo>
                <a:lnTo>
                  <a:pt x="504" y="1085"/>
                </a:lnTo>
                <a:lnTo>
                  <a:pt x="508" y="1053"/>
                </a:lnTo>
                <a:lnTo>
                  <a:pt x="515" y="1023"/>
                </a:lnTo>
                <a:lnTo>
                  <a:pt x="526" y="997"/>
                </a:lnTo>
                <a:lnTo>
                  <a:pt x="540" y="974"/>
                </a:lnTo>
                <a:lnTo>
                  <a:pt x="557" y="952"/>
                </a:lnTo>
                <a:lnTo>
                  <a:pt x="577" y="934"/>
                </a:lnTo>
                <a:lnTo>
                  <a:pt x="601" y="917"/>
                </a:lnTo>
                <a:lnTo>
                  <a:pt x="627" y="903"/>
                </a:lnTo>
                <a:lnTo>
                  <a:pt x="656" y="891"/>
                </a:lnTo>
                <a:lnTo>
                  <a:pt x="669" y="886"/>
                </a:lnTo>
                <a:lnTo>
                  <a:pt x="679" y="881"/>
                </a:lnTo>
                <a:lnTo>
                  <a:pt x="686" y="877"/>
                </a:lnTo>
                <a:lnTo>
                  <a:pt x="691" y="871"/>
                </a:lnTo>
                <a:lnTo>
                  <a:pt x="693" y="864"/>
                </a:lnTo>
                <a:lnTo>
                  <a:pt x="694" y="853"/>
                </a:lnTo>
                <a:lnTo>
                  <a:pt x="694" y="839"/>
                </a:lnTo>
                <a:lnTo>
                  <a:pt x="694" y="799"/>
                </a:lnTo>
                <a:lnTo>
                  <a:pt x="696" y="784"/>
                </a:lnTo>
                <a:lnTo>
                  <a:pt x="699" y="774"/>
                </a:lnTo>
                <a:lnTo>
                  <a:pt x="705" y="768"/>
                </a:lnTo>
                <a:lnTo>
                  <a:pt x="715" y="765"/>
                </a:lnTo>
                <a:lnTo>
                  <a:pt x="729" y="764"/>
                </a:lnTo>
                <a:close/>
                <a:moveTo>
                  <a:pt x="260" y="0"/>
                </a:moveTo>
                <a:lnTo>
                  <a:pt x="2965" y="0"/>
                </a:lnTo>
                <a:lnTo>
                  <a:pt x="3003" y="3"/>
                </a:lnTo>
                <a:lnTo>
                  <a:pt x="3040" y="11"/>
                </a:lnTo>
                <a:lnTo>
                  <a:pt x="3074" y="24"/>
                </a:lnTo>
                <a:lnTo>
                  <a:pt x="3106" y="42"/>
                </a:lnTo>
                <a:lnTo>
                  <a:pt x="3134" y="63"/>
                </a:lnTo>
                <a:lnTo>
                  <a:pt x="3160" y="89"/>
                </a:lnTo>
                <a:lnTo>
                  <a:pt x="3183" y="118"/>
                </a:lnTo>
                <a:lnTo>
                  <a:pt x="3200" y="151"/>
                </a:lnTo>
                <a:lnTo>
                  <a:pt x="3214" y="185"/>
                </a:lnTo>
                <a:lnTo>
                  <a:pt x="3222" y="221"/>
                </a:lnTo>
                <a:lnTo>
                  <a:pt x="3225" y="259"/>
                </a:lnTo>
                <a:lnTo>
                  <a:pt x="3225" y="1941"/>
                </a:lnTo>
                <a:lnTo>
                  <a:pt x="3222" y="1981"/>
                </a:lnTo>
                <a:lnTo>
                  <a:pt x="3213" y="2019"/>
                </a:lnTo>
                <a:lnTo>
                  <a:pt x="3198" y="2054"/>
                </a:lnTo>
                <a:lnTo>
                  <a:pt x="3179" y="2087"/>
                </a:lnTo>
                <a:lnTo>
                  <a:pt x="3155" y="2116"/>
                </a:lnTo>
                <a:lnTo>
                  <a:pt x="3127" y="2142"/>
                </a:lnTo>
                <a:lnTo>
                  <a:pt x="3096" y="2164"/>
                </a:lnTo>
                <a:lnTo>
                  <a:pt x="3062" y="2181"/>
                </a:lnTo>
                <a:lnTo>
                  <a:pt x="3025" y="2192"/>
                </a:lnTo>
                <a:lnTo>
                  <a:pt x="2987" y="2198"/>
                </a:lnTo>
                <a:lnTo>
                  <a:pt x="2807" y="1957"/>
                </a:lnTo>
                <a:lnTo>
                  <a:pt x="2965" y="1957"/>
                </a:lnTo>
                <a:lnTo>
                  <a:pt x="2969" y="1956"/>
                </a:lnTo>
                <a:lnTo>
                  <a:pt x="2973" y="1955"/>
                </a:lnTo>
                <a:lnTo>
                  <a:pt x="2976" y="1952"/>
                </a:lnTo>
                <a:lnTo>
                  <a:pt x="2978" y="1949"/>
                </a:lnTo>
                <a:lnTo>
                  <a:pt x="2980" y="1945"/>
                </a:lnTo>
                <a:lnTo>
                  <a:pt x="2980" y="1941"/>
                </a:lnTo>
                <a:lnTo>
                  <a:pt x="2980" y="547"/>
                </a:lnTo>
                <a:lnTo>
                  <a:pt x="244" y="547"/>
                </a:lnTo>
                <a:lnTo>
                  <a:pt x="244" y="1941"/>
                </a:lnTo>
                <a:lnTo>
                  <a:pt x="245" y="1945"/>
                </a:lnTo>
                <a:lnTo>
                  <a:pt x="246" y="1949"/>
                </a:lnTo>
                <a:lnTo>
                  <a:pt x="249" y="1952"/>
                </a:lnTo>
                <a:lnTo>
                  <a:pt x="252" y="1955"/>
                </a:lnTo>
                <a:lnTo>
                  <a:pt x="255" y="1956"/>
                </a:lnTo>
                <a:lnTo>
                  <a:pt x="260" y="1957"/>
                </a:lnTo>
                <a:lnTo>
                  <a:pt x="1810" y="1957"/>
                </a:lnTo>
                <a:lnTo>
                  <a:pt x="1820" y="2124"/>
                </a:lnTo>
                <a:lnTo>
                  <a:pt x="1823" y="2150"/>
                </a:lnTo>
                <a:lnTo>
                  <a:pt x="1830" y="2175"/>
                </a:lnTo>
                <a:lnTo>
                  <a:pt x="1839" y="2200"/>
                </a:lnTo>
                <a:lnTo>
                  <a:pt x="260" y="2200"/>
                </a:lnTo>
                <a:lnTo>
                  <a:pt x="221" y="2197"/>
                </a:lnTo>
                <a:lnTo>
                  <a:pt x="185" y="2189"/>
                </a:lnTo>
                <a:lnTo>
                  <a:pt x="151" y="2176"/>
                </a:lnTo>
                <a:lnTo>
                  <a:pt x="118" y="2158"/>
                </a:lnTo>
                <a:lnTo>
                  <a:pt x="89" y="2136"/>
                </a:lnTo>
                <a:lnTo>
                  <a:pt x="64" y="2111"/>
                </a:lnTo>
                <a:lnTo>
                  <a:pt x="42" y="2082"/>
                </a:lnTo>
                <a:lnTo>
                  <a:pt x="24" y="2050"/>
                </a:lnTo>
                <a:lnTo>
                  <a:pt x="11" y="2016"/>
                </a:lnTo>
                <a:lnTo>
                  <a:pt x="3" y="1979"/>
                </a:lnTo>
                <a:lnTo>
                  <a:pt x="0" y="1941"/>
                </a:lnTo>
                <a:lnTo>
                  <a:pt x="0" y="259"/>
                </a:lnTo>
                <a:lnTo>
                  <a:pt x="3" y="221"/>
                </a:lnTo>
                <a:lnTo>
                  <a:pt x="11" y="185"/>
                </a:lnTo>
                <a:lnTo>
                  <a:pt x="24" y="151"/>
                </a:lnTo>
                <a:lnTo>
                  <a:pt x="42" y="118"/>
                </a:lnTo>
                <a:lnTo>
                  <a:pt x="64" y="89"/>
                </a:lnTo>
                <a:lnTo>
                  <a:pt x="89" y="63"/>
                </a:lnTo>
                <a:lnTo>
                  <a:pt x="118" y="42"/>
                </a:lnTo>
                <a:lnTo>
                  <a:pt x="151" y="24"/>
                </a:lnTo>
                <a:lnTo>
                  <a:pt x="185" y="11"/>
                </a:lnTo>
                <a:lnTo>
                  <a:pt x="221" y="3"/>
                </a:lnTo>
                <a:lnTo>
                  <a:pt x="2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3" name="Freeform 321"/>
          <p:cNvSpPr>
            <a:spLocks noEditPoints="1"/>
          </p:cNvSpPr>
          <p:nvPr/>
        </p:nvSpPr>
        <p:spPr bwMode="auto">
          <a:xfrm>
            <a:off x="3461333" y="1905001"/>
            <a:ext cx="582612" cy="577850"/>
          </a:xfrm>
          <a:custGeom>
            <a:avLst/>
            <a:gdLst>
              <a:gd name="T0" fmla="*/ 2101 w 3300"/>
              <a:gd name="T1" fmla="*/ 1862 h 3278"/>
              <a:gd name="T2" fmla="*/ 2078 w 3300"/>
              <a:gd name="T3" fmla="*/ 2071 h 3278"/>
              <a:gd name="T4" fmla="*/ 2251 w 3300"/>
              <a:gd name="T5" fmla="*/ 2004 h 3278"/>
              <a:gd name="T6" fmla="*/ 2375 w 3300"/>
              <a:gd name="T7" fmla="*/ 1848 h 3278"/>
              <a:gd name="T8" fmla="*/ 1990 w 3300"/>
              <a:gd name="T9" fmla="*/ 1595 h 3278"/>
              <a:gd name="T10" fmla="*/ 2556 w 3300"/>
              <a:gd name="T11" fmla="*/ 1891 h 3278"/>
              <a:gd name="T12" fmla="*/ 3030 w 3300"/>
              <a:gd name="T13" fmla="*/ 2516 h 3278"/>
              <a:gd name="T14" fmla="*/ 3296 w 3300"/>
              <a:gd name="T15" fmla="*/ 2908 h 3278"/>
              <a:gd name="T16" fmla="*/ 3256 w 3300"/>
              <a:gd name="T17" fmla="*/ 3087 h 3278"/>
              <a:gd name="T18" fmla="*/ 2987 w 3300"/>
              <a:gd name="T19" fmla="*/ 3274 h 3278"/>
              <a:gd name="T20" fmla="*/ 2808 w 3300"/>
              <a:gd name="T21" fmla="*/ 3233 h 3278"/>
              <a:gd name="T22" fmla="*/ 2557 w 3300"/>
              <a:gd name="T23" fmla="*/ 2917 h 3278"/>
              <a:gd name="T24" fmla="*/ 2243 w 3300"/>
              <a:gd name="T25" fmla="*/ 2505 h 3278"/>
              <a:gd name="T26" fmla="*/ 1957 w 3300"/>
              <a:gd name="T27" fmla="*/ 1879 h 3278"/>
              <a:gd name="T28" fmla="*/ 1977 w 3300"/>
              <a:gd name="T29" fmla="*/ 1595 h 3278"/>
              <a:gd name="T30" fmla="*/ 1791 w 3300"/>
              <a:gd name="T31" fmla="*/ 1731 h 3278"/>
              <a:gd name="T32" fmla="*/ 1238 w 3300"/>
              <a:gd name="T33" fmla="*/ 1729 h 3278"/>
              <a:gd name="T34" fmla="*/ 1270 w 3300"/>
              <a:gd name="T35" fmla="*/ 1317 h 3278"/>
              <a:gd name="T36" fmla="*/ 2631 w 3300"/>
              <a:gd name="T37" fmla="*/ 1452 h 3278"/>
              <a:gd name="T38" fmla="*/ 1257 w 3300"/>
              <a:gd name="T39" fmla="*/ 1482 h 3278"/>
              <a:gd name="T40" fmla="*/ 1247 w 3300"/>
              <a:gd name="T41" fmla="*/ 1326 h 3278"/>
              <a:gd name="T42" fmla="*/ 2230 w 3300"/>
              <a:gd name="T43" fmla="*/ 1051 h 3278"/>
              <a:gd name="T44" fmla="*/ 2220 w 3300"/>
              <a:gd name="T45" fmla="*/ 1205 h 3278"/>
              <a:gd name="T46" fmla="*/ 1238 w 3300"/>
              <a:gd name="T47" fmla="*/ 1176 h 3278"/>
              <a:gd name="T48" fmla="*/ 848 w 3300"/>
              <a:gd name="T49" fmla="*/ 846 h 3278"/>
              <a:gd name="T50" fmla="*/ 1067 w 3300"/>
              <a:gd name="T51" fmla="*/ 889 h 3278"/>
              <a:gd name="T52" fmla="*/ 1048 w 3300"/>
              <a:gd name="T53" fmla="*/ 1016 h 3278"/>
              <a:gd name="T54" fmla="*/ 896 w 3300"/>
              <a:gd name="T55" fmla="*/ 998 h 3278"/>
              <a:gd name="T56" fmla="*/ 713 w 3300"/>
              <a:gd name="T57" fmla="*/ 1039 h 3278"/>
              <a:gd name="T58" fmla="*/ 827 w 3300"/>
              <a:gd name="T59" fmla="*/ 1121 h 3278"/>
              <a:gd name="T60" fmla="*/ 851 w 3300"/>
              <a:gd name="T61" fmla="*/ 1213 h 3278"/>
              <a:gd name="T62" fmla="*/ 827 w 3300"/>
              <a:gd name="T63" fmla="*/ 1275 h 3278"/>
              <a:gd name="T64" fmla="*/ 851 w 3300"/>
              <a:gd name="T65" fmla="*/ 1368 h 3278"/>
              <a:gd name="T66" fmla="*/ 671 w 3300"/>
              <a:gd name="T67" fmla="*/ 1433 h 3278"/>
              <a:gd name="T68" fmla="*/ 811 w 3300"/>
              <a:gd name="T69" fmla="*/ 1524 h 3278"/>
              <a:gd name="T70" fmla="*/ 1028 w 3300"/>
              <a:gd name="T71" fmla="*/ 1497 h 3278"/>
              <a:gd name="T72" fmla="*/ 1088 w 3300"/>
              <a:gd name="T73" fmla="*/ 1610 h 3278"/>
              <a:gd name="T74" fmla="*/ 945 w 3300"/>
              <a:gd name="T75" fmla="*/ 1672 h 3278"/>
              <a:gd name="T76" fmla="*/ 658 w 3300"/>
              <a:gd name="T77" fmla="*/ 1623 h 3278"/>
              <a:gd name="T78" fmla="*/ 510 w 3300"/>
              <a:gd name="T79" fmla="*/ 1446 h 3278"/>
              <a:gd name="T80" fmla="*/ 383 w 3300"/>
              <a:gd name="T81" fmla="*/ 1369 h 3278"/>
              <a:gd name="T82" fmla="*/ 407 w 3300"/>
              <a:gd name="T83" fmla="*/ 1275 h 3278"/>
              <a:gd name="T84" fmla="*/ 389 w 3300"/>
              <a:gd name="T85" fmla="*/ 1221 h 3278"/>
              <a:gd name="T86" fmla="*/ 397 w 3300"/>
              <a:gd name="T87" fmla="*/ 1123 h 3278"/>
              <a:gd name="T88" fmla="*/ 547 w 3300"/>
              <a:gd name="T89" fmla="*/ 1006 h 3278"/>
              <a:gd name="T90" fmla="*/ 724 w 3300"/>
              <a:gd name="T91" fmla="*/ 869 h 3278"/>
              <a:gd name="T92" fmla="*/ 2611 w 3300"/>
              <a:gd name="T93" fmla="*/ 767 h 3278"/>
              <a:gd name="T94" fmla="*/ 2621 w 3300"/>
              <a:gd name="T95" fmla="*/ 921 h 3278"/>
              <a:gd name="T96" fmla="*/ 1240 w 3300"/>
              <a:gd name="T97" fmla="*/ 911 h 3278"/>
              <a:gd name="T98" fmla="*/ 1270 w 3300"/>
              <a:gd name="T99" fmla="*/ 764 h 3278"/>
              <a:gd name="T100" fmla="*/ 3098 w 3300"/>
              <a:gd name="T101" fmla="*/ 42 h 3278"/>
              <a:gd name="T102" fmla="*/ 3213 w 3300"/>
              <a:gd name="T103" fmla="*/ 221 h 3278"/>
              <a:gd name="T104" fmla="*/ 3170 w 3300"/>
              <a:gd name="T105" fmla="*/ 2087 h 3278"/>
              <a:gd name="T106" fmla="*/ 2979 w 3300"/>
              <a:gd name="T107" fmla="*/ 2198 h 3278"/>
              <a:gd name="T108" fmla="*/ 2970 w 3300"/>
              <a:gd name="T109" fmla="*/ 1949 h 3278"/>
              <a:gd name="T110" fmla="*/ 244 w 3300"/>
              <a:gd name="T111" fmla="*/ 1945 h 3278"/>
              <a:gd name="T112" fmla="*/ 1805 w 3300"/>
              <a:gd name="T113" fmla="*/ 1957 h 3278"/>
              <a:gd name="T114" fmla="*/ 220 w 3300"/>
              <a:gd name="T115" fmla="*/ 2197 h 3278"/>
              <a:gd name="T116" fmla="*/ 42 w 3300"/>
              <a:gd name="T117" fmla="*/ 2082 h 3278"/>
              <a:gd name="T118" fmla="*/ 3 w 3300"/>
              <a:gd name="T119" fmla="*/ 221 h 3278"/>
              <a:gd name="T120" fmla="*/ 118 w 3300"/>
              <a:gd name="T121" fmla="*/ 42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0" h="3278">
                <a:moveTo>
                  <a:pt x="2196" y="1765"/>
                </a:moveTo>
                <a:lnTo>
                  <a:pt x="2184" y="1791"/>
                </a:lnTo>
                <a:lnTo>
                  <a:pt x="2168" y="1814"/>
                </a:lnTo>
                <a:lnTo>
                  <a:pt x="2149" y="1833"/>
                </a:lnTo>
                <a:lnTo>
                  <a:pt x="2126" y="1850"/>
                </a:lnTo>
                <a:lnTo>
                  <a:pt x="2101" y="1862"/>
                </a:lnTo>
                <a:lnTo>
                  <a:pt x="2074" y="1870"/>
                </a:lnTo>
                <a:lnTo>
                  <a:pt x="2046" y="1873"/>
                </a:lnTo>
                <a:lnTo>
                  <a:pt x="2046" y="1873"/>
                </a:lnTo>
                <a:lnTo>
                  <a:pt x="2051" y="1970"/>
                </a:lnTo>
                <a:lnTo>
                  <a:pt x="2057" y="2068"/>
                </a:lnTo>
                <a:lnTo>
                  <a:pt x="2078" y="2071"/>
                </a:lnTo>
                <a:lnTo>
                  <a:pt x="2097" y="2070"/>
                </a:lnTo>
                <a:lnTo>
                  <a:pt x="2116" y="2068"/>
                </a:lnTo>
                <a:lnTo>
                  <a:pt x="2134" y="2063"/>
                </a:lnTo>
                <a:lnTo>
                  <a:pt x="2176" y="2047"/>
                </a:lnTo>
                <a:lnTo>
                  <a:pt x="2215" y="2027"/>
                </a:lnTo>
                <a:lnTo>
                  <a:pt x="2251" y="2004"/>
                </a:lnTo>
                <a:lnTo>
                  <a:pt x="2285" y="1977"/>
                </a:lnTo>
                <a:lnTo>
                  <a:pt x="2316" y="1946"/>
                </a:lnTo>
                <a:lnTo>
                  <a:pt x="2344" y="1911"/>
                </a:lnTo>
                <a:lnTo>
                  <a:pt x="2356" y="1891"/>
                </a:lnTo>
                <a:lnTo>
                  <a:pt x="2366" y="1869"/>
                </a:lnTo>
                <a:lnTo>
                  <a:pt x="2375" y="1848"/>
                </a:lnTo>
                <a:lnTo>
                  <a:pt x="2377" y="1841"/>
                </a:lnTo>
                <a:lnTo>
                  <a:pt x="2376" y="1835"/>
                </a:lnTo>
                <a:lnTo>
                  <a:pt x="2372" y="1831"/>
                </a:lnTo>
                <a:lnTo>
                  <a:pt x="2365" y="1827"/>
                </a:lnTo>
                <a:lnTo>
                  <a:pt x="2196" y="1765"/>
                </a:lnTo>
                <a:close/>
                <a:moveTo>
                  <a:pt x="1990" y="1595"/>
                </a:moveTo>
                <a:lnTo>
                  <a:pt x="2005" y="1598"/>
                </a:lnTo>
                <a:lnTo>
                  <a:pt x="2441" y="1762"/>
                </a:lnTo>
                <a:lnTo>
                  <a:pt x="2458" y="1770"/>
                </a:lnTo>
                <a:lnTo>
                  <a:pt x="2472" y="1780"/>
                </a:lnTo>
                <a:lnTo>
                  <a:pt x="2483" y="1794"/>
                </a:lnTo>
                <a:lnTo>
                  <a:pt x="2556" y="1891"/>
                </a:lnTo>
                <a:lnTo>
                  <a:pt x="2632" y="1993"/>
                </a:lnTo>
                <a:lnTo>
                  <a:pt x="2709" y="2096"/>
                </a:lnTo>
                <a:lnTo>
                  <a:pt x="2790" y="2200"/>
                </a:lnTo>
                <a:lnTo>
                  <a:pt x="2870" y="2306"/>
                </a:lnTo>
                <a:lnTo>
                  <a:pt x="2950" y="2412"/>
                </a:lnTo>
                <a:lnTo>
                  <a:pt x="3030" y="2516"/>
                </a:lnTo>
                <a:lnTo>
                  <a:pt x="3108" y="2620"/>
                </a:lnTo>
                <a:lnTo>
                  <a:pt x="3184" y="2721"/>
                </a:lnTo>
                <a:lnTo>
                  <a:pt x="3257" y="2819"/>
                </a:lnTo>
                <a:lnTo>
                  <a:pt x="3274" y="2848"/>
                </a:lnTo>
                <a:lnTo>
                  <a:pt x="3288" y="2878"/>
                </a:lnTo>
                <a:lnTo>
                  <a:pt x="3296" y="2908"/>
                </a:lnTo>
                <a:lnTo>
                  <a:pt x="3300" y="2939"/>
                </a:lnTo>
                <a:lnTo>
                  <a:pt x="3300" y="2971"/>
                </a:lnTo>
                <a:lnTo>
                  <a:pt x="3295" y="3002"/>
                </a:lnTo>
                <a:lnTo>
                  <a:pt x="3287" y="3032"/>
                </a:lnTo>
                <a:lnTo>
                  <a:pt x="3274" y="3060"/>
                </a:lnTo>
                <a:lnTo>
                  <a:pt x="3256" y="3087"/>
                </a:lnTo>
                <a:lnTo>
                  <a:pt x="3235" y="3112"/>
                </a:lnTo>
                <a:lnTo>
                  <a:pt x="3210" y="3133"/>
                </a:lnTo>
                <a:lnTo>
                  <a:pt x="3075" y="3234"/>
                </a:lnTo>
                <a:lnTo>
                  <a:pt x="3047" y="3252"/>
                </a:lnTo>
                <a:lnTo>
                  <a:pt x="3018" y="3265"/>
                </a:lnTo>
                <a:lnTo>
                  <a:pt x="2987" y="3274"/>
                </a:lnTo>
                <a:lnTo>
                  <a:pt x="2956" y="3278"/>
                </a:lnTo>
                <a:lnTo>
                  <a:pt x="2924" y="3277"/>
                </a:lnTo>
                <a:lnTo>
                  <a:pt x="2893" y="3273"/>
                </a:lnTo>
                <a:lnTo>
                  <a:pt x="2863" y="3264"/>
                </a:lnTo>
                <a:lnTo>
                  <a:pt x="2835" y="3251"/>
                </a:lnTo>
                <a:lnTo>
                  <a:pt x="2808" y="3233"/>
                </a:lnTo>
                <a:lnTo>
                  <a:pt x="2783" y="3212"/>
                </a:lnTo>
                <a:lnTo>
                  <a:pt x="2762" y="3187"/>
                </a:lnTo>
                <a:lnTo>
                  <a:pt x="2714" y="3122"/>
                </a:lnTo>
                <a:lnTo>
                  <a:pt x="2663" y="3056"/>
                </a:lnTo>
                <a:lnTo>
                  <a:pt x="2611" y="2987"/>
                </a:lnTo>
                <a:lnTo>
                  <a:pt x="2557" y="2917"/>
                </a:lnTo>
                <a:lnTo>
                  <a:pt x="2502" y="2846"/>
                </a:lnTo>
                <a:lnTo>
                  <a:pt x="2447" y="2774"/>
                </a:lnTo>
                <a:lnTo>
                  <a:pt x="2393" y="2704"/>
                </a:lnTo>
                <a:lnTo>
                  <a:pt x="2341" y="2636"/>
                </a:lnTo>
                <a:lnTo>
                  <a:pt x="2290" y="2569"/>
                </a:lnTo>
                <a:lnTo>
                  <a:pt x="2243" y="2505"/>
                </a:lnTo>
                <a:lnTo>
                  <a:pt x="2114" y="2331"/>
                </a:lnTo>
                <a:lnTo>
                  <a:pt x="1987" y="2157"/>
                </a:lnTo>
                <a:lnTo>
                  <a:pt x="1979" y="2143"/>
                </a:lnTo>
                <a:lnTo>
                  <a:pt x="1974" y="2129"/>
                </a:lnTo>
                <a:lnTo>
                  <a:pt x="1972" y="2113"/>
                </a:lnTo>
                <a:lnTo>
                  <a:pt x="1957" y="1879"/>
                </a:lnTo>
                <a:lnTo>
                  <a:pt x="1943" y="1645"/>
                </a:lnTo>
                <a:lnTo>
                  <a:pt x="1944" y="1629"/>
                </a:lnTo>
                <a:lnTo>
                  <a:pt x="1948" y="1616"/>
                </a:lnTo>
                <a:lnTo>
                  <a:pt x="1955" y="1605"/>
                </a:lnTo>
                <a:lnTo>
                  <a:pt x="1965" y="1598"/>
                </a:lnTo>
                <a:lnTo>
                  <a:pt x="1977" y="1595"/>
                </a:lnTo>
                <a:lnTo>
                  <a:pt x="1990" y="1595"/>
                </a:lnTo>
                <a:close/>
                <a:moveTo>
                  <a:pt x="1270" y="1594"/>
                </a:moveTo>
                <a:lnTo>
                  <a:pt x="1791" y="1594"/>
                </a:lnTo>
                <a:lnTo>
                  <a:pt x="1787" y="1622"/>
                </a:lnTo>
                <a:lnTo>
                  <a:pt x="1787" y="1653"/>
                </a:lnTo>
                <a:lnTo>
                  <a:pt x="1791" y="1731"/>
                </a:lnTo>
                <a:lnTo>
                  <a:pt x="1793" y="1761"/>
                </a:lnTo>
                <a:lnTo>
                  <a:pt x="1270" y="1761"/>
                </a:lnTo>
                <a:lnTo>
                  <a:pt x="1257" y="1758"/>
                </a:lnTo>
                <a:lnTo>
                  <a:pt x="1247" y="1751"/>
                </a:lnTo>
                <a:lnTo>
                  <a:pt x="1240" y="1741"/>
                </a:lnTo>
                <a:lnTo>
                  <a:pt x="1238" y="1729"/>
                </a:lnTo>
                <a:lnTo>
                  <a:pt x="1238" y="1625"/>
                </a:lnTo>
                <a:lnTo>
                  <a:pt x="1240" y="1613"/>
                </a:lnTo>
                <a:lnTo>
                  <a:pt x="1247" y="1603"/>
                </a:lnTo>
                <a:lnTo>
                  <a:pt x="1257" y="1596"/>
                </a:lnTo>
                <a:lnTo>
                  <a:pt x="1270" y="1594"/>
                </a:lnTo>
                <a:close/>
                <a:moveTo>
                  <a:pt x="1270" y="1317"/>
                </a:moveTo>
                <a:lnTo>
                  <a:pt x="2599" y="1317"/>
                </a:lnTo>
                <a:lnTo>
                  <a:pt x="2611" y="1320"/>
                </a:lnTo>
                <a:lnTo>
                  <a:pt x="2621" y="1326"/>
                </a:lnTo>
                <a:lnTo>
                  <a:pt x="2628" y="1336"/>
                </a:lnTo>
                <a:lnTo>
                  <a:pt x="2631" y="1350"/>
                </a:lnTo>
                <a:lnTo>
                  <a:pt x="2631" y="1452"/>
                </a:lnTo>
                <a:lnTo>
                  <a:pt x="2628" y="1465"/>
                </a:lnTo>
                <a:lnTo>
                  <a:pt x="2621" y="1475"/>
                </a:lnTo>
                <a:lnTo>
                  <a:pt x="2611" y="1482"/>
                </a:lnTo>
                <a:lnTo>
                  <a:pt x="2599" y="1484"/>
                </a:lnTo>
                <a:lnTo>
                  <a:pt x="1270" y="1484"/>
                </a:lnTo>
                <a:lnTo>
                  <a:pt x="1257" y="1482"/>
                </a:lnTo>
                <a:lnTo>
                  <a:pt x="1247" y="1475"/>
                </a:lnTo>
                <a:lnTo>
                  <a:pt x="1240" y="1465"/>
                </a:lnTo>
                <a:lnTo>
                  <a:pt x="1238" y="1452"/>
                </a:lnTo>
                <a:lnTo>
                  <a:pt x="1238" y="1350"/>
                </a:lnTo>
                <a:lnTo>
                  <a:pt x="1240" y="1336"/>
                </a:lnTo>
                <a:lnTo>
                  <a:pt x="1247" y="1326"/>
                </a:lnTo>
                <a:lnTo>
                  <a:pt x="1257" y="1320"/>
                </a:lnTo>
                <a:lnTo>
                  <a:pt x="1270" y="1317"/>
                </a:lnTo>
                <a:close/>
                <a:moveTo>
                  <a:pt x="1270" y="1042"/>
                </a:moveTo>
                <a:lnTo>
                  <a:pt x="2208" y="1042"/>
                </a:lnTo>
                <a:lnTo>
                  <a:pt x="2220" y="1044"/>
                </a:lnTo>
                <a:lnTo>
                  <a:pt x="2230" y="1051"/>
                </a:lnTo>
                <a:lnTo>
                  <a:pt x="2237" y="1061"/>
                </a:lnTo>
                <a:lnTo>
                  <a:pt x="2240" y="1073"/>
                </a:lnTo>
                <a:lnTo>
                  <a:pt x="2240" y="1176"/>
                </a:lnTo>
                <a:lnTo>
                  <a:pt x="2237" y="1188"/>
                </a:lnTo>
                <a:lnTo>
                  <a:pt x="2230" y="1198"/>
                </a:lnTo>
                <a:lnTo>
                  <a:pt x="2220" y="1205"/>
                </a:lnTo>
                <a:lnTo>
                  <a:pt x="2208" y="1208"/>
                </a:lnTo>
                <a:lnTo>
                  <a:pt x="1270" y="1208"/>
                </a:lnTo>
                <a:lnTo>
                  <a:pt x="1257" y="1205"/>
                </a:lnTo>
                <a:lnTo>
                  <a:pt x="1247" y="1198"/>
                </a:lnTo>
                <a:lnTo>
                  <a:pt x="1240" y="1188"/>
                </a:lnTo>
                <a:lnTo>
                  <a:pt x="1238" y="1176"/>
                </a:lnTo>
                <a:lnTo>
                  <a:pt x="1238" y="1073"/>
                </a:lnTo>
                <a:lnTo>
                  <a:pt x="1240" y="1061"/>
                </a:lnTo>
                <a:lnTo>
                  <a:pt x="1247" y="1051"/>
                </a:lnTo>
                <a:lnTo>
                  <a:pt x="1257" y="1044"/>
                </a:lnTo>
                <a:lnTo>
                  <a:pt x="1270" y="1042"/>
                </a:lnTo>
                <a:close/>
                <a:moveTo>
                  <a:pt x="848" y="846"/>
                </a:moveTo>
                <a:lnTo>
                  <a:pt x="900" y="847"/>
                </a:lnTo>
                <a:lnTo>
                  <a:pt x="951" y="853"/>
                </a:lnTo>
                <a:lnTo>
                  <a:pt x="1002" y="865"/>
                </a:lnTo>
                <a:lnTo>
                  <a:pt x="1052" y="882"/>
                </a:lnTo>
                <a:lnTo>
                  <a:pt x="1060" y="885"/>
                </a:lnTo>
                <a:lnTo>
                  <a:pt x="1067" y="889"/>
                </a:lnTo>
                <a:lnTo>
                  <a:pt x="1079" y="899"/>
                </a:lnTo>
                <a:lnTo>
                  <a:pt x="1086" y="910"/>
                </a:lnTo>
                <a:lnTo>
                  <a:pt x="1087" y="923"/>
                </a:lnTo>
                <a:lnTo>
                  <a:pt x="1083" y="937"/>
                </a:lnTo>
                <a:lnTo>
                  <a:pt x="1055" y="1004"/>
                </a:lnTo>
                <a:lnTo>
                  <a:pt x="1048" y="1016"/>
                </a:lnTo>
                <a:lnTo>
                  <a:pt x="1039" y="1023"/>
                </a:lnTo>
                <a:lnTo>
                  <a:pt x="1028" y="1026"/>
                </a:lnTo>
                <a:lnTo>
                  <a:pt x="1014" y="1024"/>
                </a:lnTo>
                <a:lnTo>
                  <a:pt x="972" y="1013"/>
                </a:lnTo>
                <a:lnTo>
                  <a:pt x="931" y="1003"/>
                </a:lnTo>
                <a:lnTo>
                  <a:pt x="896" y="998"/>
                </a:lnTo>
                <a:lnTo>
                  <a:pt x="860" y="995"/>
                </a:lnTo>
                <a:lnTo>
                  <a:pt x="825" y="997"/>
                </a:lnTo>
                <a:lnTo>
                  <a:pt x="790" y="1003"/>
                </a:lnTo>
                <a:lnTo>
                  <a:pt x="756" y="1014"/>
                </a:lnTo>
                <a:lnTo>
                  <a:pt x="733" y="1025"/>
                </a:lnTo>
                <a:lnTo>
                  <a:pt x="713" y="1039"/>
                </a:lnTo>
                <a:lnTo>
                  <a:pt x="695" y="1056"/>
                </a:lnTo>
                <a:lnTo>
                  <a:pt x="680" y="1075"/>
                </a:lnTo>
                <a:lnTo>
                  <a:pt x="667" y="1096"/>
                </a:lnTo>
                <a:lnTo>
                  <a:pt x="656" y="1119"/>
                </a:lnTo>
                <a:lnTo>
                  <a:pt x="656" y="1121"/>
                </a:lnTo>
                <a:lnTo>
                  <a:pt x="827" y="1121"/>
                </a:lnTo>
                <a:lnTo>
                  <a:pt x="837" y="1123"/>
                </a:lnTo>
                <a:lnTo>
                  <a:pt x="846" y="1128"/>
                </a:lnTo>
                <a:lnTo>
                  <a:pt x="851" y="1136"/>
                </a:lnTo>
                <a:lnTo>
                  <a:pt x="853" y="1146"/>
                </a:lnTo>
                <a:lnTo>
                  <a:pt x="853" y="1203"/>
                </a:lnTo>
                <a:lnTo>
                  <a:pt x="851" y="1213"/>
                </a:lnTo>
                <a:lnTo>
                  <a:pt x="846" y="1221"/>
                </a:lnTo>
                <a:lnTo>
                  <a:pt x="837" y="1227"/>
                </a:lnTo>
                <a:lnTo>
                  <a:pt x="827" y="1229"/>
                </a:lnTo>
                <a:lnTo>
                  <a:pt x="631" y="1229"/>
                </a:lnTo>
                <a:lnTo>
                  <a:pt x="631" y="1275"/>
                </a:lnTo>
                <a:lnTo>
                  <a:pt x="827" y="1275"/>
                </a:lnTo>
                <a:lnTo>
                  <a:pt x="837" y="1277"/>
                </a:lnTo>
                <a:lnTo>
                  <a:pt x="846" y="1282"/>
                </a:lnTo>
                <a:lnTo>
                  <a:pt x="851" y="1290"/>
                </a:lnTo>
                <a:lnTo>
                  <a:pt x="853" y="1300"/>
                </a:lnTo>
                <a:lnTo>
                  <a:pt x="853" y="1358"/>
                </a:lnTo>
                <a:lnTo>
                  <a:pt x="851" y="1368"/>
                </a:lnTo>
                <a:lnTo>
                  <a:pt x="846" y="1376"/>
                </a:lnTo>
                <a:lnTo>
                  <a:pt x="837" y="1382"/>
                </a:lnTo>
                <a:lnTo>
                  <a:pt x="827" y="1384"/>
                </a:lnTo>
                <a:lnTo>
                  <a:pt x="649" y="1384"/>
                </a:lnTo>
                <a:lnTo>
                  <a:pt x="659" y="1409"/>
                </a:lnTo>
                <a:lnTo>
                  <a:pt x="671" y="1433"/>
                </a:lnTo>
                <a:lnTo>
                  <a:pt x="685" y="1455"/>
                </a:lnTo>
                <a:lnTo>
                  <a:pt x="702" y="1474"/>
                </a:lnTo>
                <a:lnTo>
                  <a:pt x="722" y="1490"/>
                </a:lnTo>
                <a:lnTo>
                  <a:pt x="745" y="1504"/>
                </a:lnTo>
                <a:lnTo>
                  <a:pt x="771" y="1515"/>
                </a:lnTo>
                <a:lnTo>
                  <a:pt x="811" y="1524"/>
                </a:lnTo>
                <a:lnTo>
                  <a:pt x="851" y="1527"/>
                </a:lnTo>
                <a:lnTo>
                  <a:pt x="891" y="1525"/>
                </a:lnTo>
                <a:lnTo>
                  <a:pt x="931" y="1519"/>
                </a:lnTo>
                <a:lnTo>
                  <a:pt x="972" y="1509"/>
                </a:lnTo>
                <a:lnTo>
                  <a:pt x="1013" y="1499"/>
                </a:lnTo>
                <a:lnTo>
                  <a:pt x="1028" y="1497"/>
                </a:lnTo>
                <a:lnTo>
                  <a:pt x="1039" y="1500"/>
                </a:lnTo>
                <a:lnTo>
                  <a:pt x="1048" y="1507"/>
                </a:lnTo>
                <a:lnTo>
                  <a:pt x="1056" y="1520"/>
                </a:lnTo>
                <a:lnTo>
                  <a:pt x="1085" y="1587"/>
                </a:lnTo>
                <a:lnTo>
                  <a:pt x="1088" y="1599"/>
                </a:lnTo>
                <a:lnTo>
                  <a:pt x="1088" y="1610"/>
                </a:lnTo>
                <a:lnTo>
                  <a:pt x="1084" y="1619"/>
                </a:lnTo>
                <a:lnTo>
                  <a:pt x="1077" y="1628"/>
                </a:lnTo>
                <a:lnTo>
                  <a:pt x="1066" y="1634"/>
                </a:lnTo>
                <a:lnTo>
                  <a:pt x="1033" y="1649"/>
                </a:lnTo>
                <a:lnTo>
                  <a:pt x="998" y="1660"/>
                </a:lnTo>
                <a:lnTo>
                  <a:pt x="945" y="1672"/>
                </a:lnTo>
                <a:lnTo>
                  <a:pt x="891" y="1678"/>
                </a:lnTo>
                <a:lnTo>
                  <a:pt x="838" y="1677"/>
                </a:lnTo>
                <a:lnTo>
                  <a:pt x="785" y="1670"/>
                </a:lnTo>
                <a:lnTo>
                  <a:pt x="732" y="1657"/>
                </a:lnTo>
                <a:lnTo>
                  <a:pt x="693" y="1642"/>
                </a:lnTo>
                <a:lnTo>
                  <a:pt x="658" y="1623"/>
                </a:lnTo>
                <a:lnTo>
                  <a:pt x="626" y="1601"/>
                </a:lnTo>
                <a:lnTo>
                  <a:pt x="597" y="1576"/>
                </a:lnTo>
                <a:lnTo>
                  <a:pt x="572" y="1548"/>
                </a:lnTo>
                <a:lnTo>
                  <a:pt x="548" y="1517"/>
                </a:lnTo>
                <a:lnTo>
                  <a:pt x="528" y="1483"/>
                </a:lnTo>
                <a:lnTo>
                  <a:pt x="510" y="1446"/>
                </a:lnTo>
                <a:lnTo>
                  <a:pt x="500" y="1415"/>
                </a:lnTo>
                <a:lnTo>
                  <a:pt x="491" y="1384"/>
                </a:lnTo>
                <a:lnTo>
                  <a:pt x="407" y="1384"/>
                </a:lnTo>
                <a:lnTo>
                  <a:pt x="397" y="1382"/>
                </a:lnTo>
                <a:lnTo>
                  <a:pt x="389" y="1377"/>
                </a:lnTo>
                <a:lnTo>
                  <a:pt x="383" y="1369"/>
                </a:lnTo>
                <a:lnTo>
                  <a:pt x="381" y="1359"/>
                </a:lnTo>
                <a:lnTo>
                  <a:pt x="381" y="1301"/>
                </a:lnTo>
                <a:lnTo>
                  <a:pt x="383" y="1291"/>
                </a:lnTo>
                <a:lnTo>
                  <a:pt x="389" y="1283"/>
                </a:lnTo>
                <a:lnTo>
                  <a:pt x="397" y="1277"/>
                </a:lnTo>
                <a:lnTo>
                  <a:pt x="407" y="1275"/>
                </a:lnTo>
                <a:lnTo>
                  <a:pt x="407" y="1275"/>
                </a:lnTo>
                <a:lnTo>
                  <a:pt x="477" y="1275"/>
                </a:lnTo>
                <a:lnTo>
                  <a:pt x="477" y="1229"/>
                </a:lnTo>
                <a:lnTo>
                  <a:pt x="407" y="1229"/>
                </a:lnTo>
                <a:lnTo>
                  <a:pt x="397" y="1227"/>
                </a:lnTo>
                <a:lnTo>
                  <a:pt x="389" y="1221"/>
                </a:lnTo>
                <a:lnTo>
                  <a:pt x="383" y="1213"/>
                </a:lnTo>
                <a:lnTo>
                  <a:pt x="381" y="1203"/>
                </a:lnTo>
                <a:lnTo>
                  <a:pt x="381" y="1146"/>
                </a:lnTo>
                <a:lnTo>
                  <a:pt x="383" y="1136"/>
                </a:lnTo>
                <a:lnTo>
                  <a:pt x="389" y="1128"/>
                </a:lnTo>
                <a:lnTo>
                  <a:pt x="397" y="1123"/>
                </a:lnTo>
                <a:lnTo>
                  <a:pt x="407" y="1121"/>
                </a:lnTo>
                <a:lnTo>
                  <a:pt x="495" y="1121"/>
                </a:lnTo>
                <a:lnTo>
                  <a:pt x="498" y="1112"/>
                </a:lnTo>
                <a:lnTo>
                  <a:pt x="511" y="1075"/>
                </a:lnTo>
                <a:lnTo>
                  <a:pt x="527" y="1039"/>
                </a:lnTo>
                <a:lnTo>
                  <a:pt x="547" y="1006"/>
                </a:lnTo>
                <a:lnTo>
                  <a:pt x="570" y="976"/>
                </a:lnTo>
                <a:lnTo>
                  <a:pt x="597" y="947"/>
                </a:lnTo>
                <a:lnTo>
                  <a:pt x="626" y="922"/>
                </a:lnTo>
                <a:lnTo>
                  <a:pt x="657" y="900"/>
                </a:lnTo>
                <a:lnTo>
                  <a:pt x="690" y="883"/>
                </a:lnTo>
                <a:lnTo>
                  <a:pt x="724" y="869"/>
                </a:lnTo>
                <a:lnTo>
                  <a:pt x="759" y="859"/>
                </a:lnTo>
                <a:lnTo>
                  <a:pt x="796" y="852"/>
                </a:lnTo>
                <a:lnTo>
                  <a:pt x="848" y="846"/>
                </a:lnTo>
                <a:close/>
                <a:moveTo>
                  <a:pt x="1270" y="764"/>
                </a:moveTo>
                <a:lnTo>
                  <a:pt x="2599" y="764"/>
                </a:lnTo>
                <a:lnTo>
                  <a:pt x="2611" y="767"/>
                </a:lnTo>
                <a:lnTo>
                  <a:pt x="2621" y="774"/>
                </a:lnTo>
                <a:lnTo>
                  <a:pt x="2628" y="784"/>
                </a:lnTo>
                <a:lnTo>
                  <a:pt x="2631" y="796"/>
                </a:lnTo>
                <a:lnTo>
                  <a:pt x="2631" y="899"/>
                </a:lnTo>
                <a:lnTo>
                  <a:pt x="2628" y="911"/>
                </a:lnTo>
                <a:lnTo>
                  <a:pt x="2621" y="921"/>
                </a:lnTo>
                <a:lnTo>
                  <a:pt x="2611" y="928"/>
                </a:lnTo>
                <a:lnTo>
                  <a:pt x="2599" y="931"/>
                </a:lnTo>
                <a:lnTo>
                  <a:pt x="1270" y="931"/>
                </a:lnTo>
                <a:lnTo>
                  <a:pt x="1257" y="928"/>
                </a:lnTo>
                <a:lnTo>
                  <a:pt x="1247" y="921"/>
                </a:lnTo>
                <a:lnTo>
                  <a:pt x="1240" y="911"/>
                </a:lnTo>
                <a:lnTo>
                  <a:pt x="1238" y="899"/>
                </a:lnTo>
                <a:lnTo>
                  <a:pt x="1238" y="796"/>
                </a:lnTo>
                <a:lnTo>
                  <a:pt x="1240" y="784"/>
                </a:lnTo>
                <a:lnTo>
                  <a:pt x="1247" y="774"/>
                </a:lnTo>
                <a:lnTo>
                  <a:pt x="1257" y="767"/>
                </a:lnTo>
                <a:lnTo>
                  <a:pt x="1270" y="764"/>
                </a:lnTo>
                <a:close/>
                <a:moveTo>
                  <a:pt x="259" y="0"/>
                </a:moveTo>
                <a:lnTo>
                  <a:pt x="2957" y="0"/>
                </a:lnTo>
                <a:lnTo>
                  <a:pt x="2995" y="3"/>
                </a:lnTo>
                <a:lnTo>
                  <a:pt x="3032" y="11"/>
                </a:lnTo>
                <a:lnTo>
                  <a:pt x="3066" y="24"/>
                </a:lnTo>
                <a:lnTo>
                  <a:pt x="3098" y="42"/>
                </a:lnTo>
                <a:lnTo>
                  <a:pt x="3126" y="63"/>
                </a:lnTo>
                <a:lnTo>
                  <a:pt x="3152" y="89"/>
                </a:lnTo>
                <a:lnTo>
                  <a:pt x="3174" y="118"/>
                </a:lnTo>
                <a:lnTo>
                  <a:pt x="3191" y="151"/>
                </a:lnTo>
                <a:lnTo>
                  <a:pt x="3205" y="185"/>
                </a:lnTo>
                <a:lnTo>
                  <a:pt x="3213" y="221"/>
                </a:lnTo>
                <a:lnTo>
                  <a:pt x="3216" y="259"/>
                </a:lnTo>
                <a:lnTo>
                  <a:pt x="3216" y="1941"/>
                </a:lnTo>
                <a:lnTo>
                  <a:pt x="3213" y="1981"/>
                </a:lnTo>
                <a:lnTo>
                  <a:pt x="3204" y="2019"/>
                </a:lnTo>
                <a:lnTo>
                  <a:pt x="3189" y="2054"/>
                </a:lnTo>
                <a:lnTo>
                  <a:pt x="3170" y="2087"/>
                </a:lnTo>
                <a:lnTo>
                  <a:pt x="3147" y="2116"/>
                </a:lnTo>
                <a:lnTo>
                  <a:pt x="3119" y="2142"/>
                </a:lnTo>
                <a:lnTo>
                  <a:pt x="3088" y="2164"/>
                </a:lnTo>
                <a:lnTo>
                  <a:pt x="3054" y="2181"/>
                </a:lnTo>
                <a:lnTo>
                  <a:pt x="3017" y="2192"/>
                </a:lnTo>
                <a:lnTo>
                  <a:pt x="2979" y="2198"/>
                </a:lnTo>
                <a:lnTo>
                  <a:pt x="2800" y="1957"/>
                </a:lnTo>
                <a:lnTo>
                  <a:pt x="2957" y="1957"/>
                </a:lnTo>
                <a:lnTo>
                  <a:pt x="2961" y="1956"/>
                </a:lnTo>
                <a:lnTo>
                  <a:pt x="2965" y="1955"/>
                </a:lnTo>
                <a:lnTo>
                  <a:pt x="2968" y="1952"/>
                </a:lnTo>
                <a:lnTo>
                  <a:pt x="2970" y="1949"/>
                </a:lnTo>
                <a:lnTo>
                  <a:pt x="2972" y="1945"/>
                </a:lnTo>
                <a:lnTo>
                  <a:pt x="2972" y="1941"/>
                </a:lnTo>
                <a:lnTo>
                  <a:pt x="2972" y="547"/>
                </a:lnTo>
                <a:lnTo>
                  <a:pt x="243" y="547"/>
                </a:lnTo>
                <a:lnTo>
                  <a:pt x="243" y="1941"/>
                </a:lnTo>
                <a:lnTo>
                  <a:pt x="244" y="1945"/>
                </a:lnTo>
                <a:lnTo>
                  <a:pt x="245" y="1949"/>
                </a:lnTo>
                <a:lnTo>
                  <a:pt x="248" y="1952"/>
                </a:lnTo>
                <a:lnTo>
                  <a:pt x="251" y="1955"/>
                </a:lnTo>
                <a:lnTo>
                  <a:pt x="254" y="1956"/>
                </a:lnTo>
                <a:lnTo>
                  <a:pt x="259" y="1957"/>
                </a:lnTo>
                <a:lnTo>
                  <a:pt x="1805" y="1957"/>
                </a:lnTo>
                <a:lnTo>
                  <a:pt x="1815" y="2124"/>
                </a:lnTo>
                <a:lnTo>
                  <a:pt x="1818" y="2150"/>
                </a:lnTo>
                <a:lnTo>
                  <a:pt x="1825" y="2175"/>
                </a:lnTo>
                <a:lnTo>
                  <a:pt x="1834" y="2200"/>
                </a:lnTo>
                <a:lnTo>
                  <a:pt x="259" y="2200"/>
                </a:lnTo>
                <a:lnTo>
                  <a:pt x="220" y="2197"/>
                </a:lnTo>
                <a:lnTo>
                  <a:pt x="184" y="2189"/>
                </a:lnTo>
                <a:lnTo>
                  <a:pt x="150" y="2176"/>
                </a:lnTo>
                <a:lnTo>
                  <a:pt x="118" y="2158"/>
                </a:lnTo>
                <a:lnTo>
                  <a:pt x="89" y="2136"/>
                </a:lnTo>
                <a:lnTo>
                  <a:pt x="64" y="2111"/>
                </a:lnTo>
                <a:lnTo>
                  <a:pt x="42" y="2082"/>
                </a:lnTo>
                <a:lnTo>
                  <a:pt x="24" y="2050"/>
                </a:lnTo>
                <a:lnTo>
                  <a:pt x="11" y="2016"/>
                </a:lnTo>
                <a:lnTo>
                  <a:pt x="3" y="1979"/>
                </a:lnTo>
                <a:lnTo>
                  <a:pt x="0" y="1941"/>
                </a:lnTo>
                <a:lnTo>
                  <a:pt x="0" y="259"/>
                </a:lnTo>
                <a:lnTo>
                  <a:pt x="3" y="221"/>
                </a:lnTo>
                <a:lnTo>
                  <a:pt x="11" y="185"/>
                </a:lnTo>
                <a:lnTo>
                  <a:pt x="24" y="151"/>
                </a:lnTo>
                <a:lnTo>
                  <a:pt x="42" y="118"/>
                </a:lnTo>
                <a:lnTo>
                  <a:pt x="64" y="89"/>
                </a:lnTo>
                <a:lnTo>
                  <a:pt x="89" y="63"/>
                </a:lnTo>
                <a:lnTo>
                  <a:pt x="118" y="42"/>
                </a:lnTo>
                <a:lnTo>
                  <a:pt x="150" y="24"/>
                </a:lnTo>
                <a:lnTo>
                  <a:pt x="184" y="11"/>
                </a:lnTo>
                <a:lnTo>
                  <a:pt x="220" y="3"/>
                </a:lnTo>
                <a:lnTo>
                  <a:pt x="2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2" name="Freeform 471"/>
          <p:cNvSpPr>
            <a:spLocks/>
          </p:cNvSpPr>
          <p:nvPr/>
        </p:nvSpPr>
        <p:spPr bwMode="auto">
          <a:xfrm>
            <a:off x="5330733" y="1976438"/>
            <a:ext cx="585788" cy="433388"/>
          </a:xfrm>
          <a:custGeom>
            <a:avLst/>
            <a:gdLst>
              <a:gd name="connsiteX0" fmla="*/ 195392 w 585788"/>
              <a:gd name="connsiteY0" fmla="*/ 334963 h 433388"/>
              <a:gd name="connsiteX1" fmla="*/ 282575 w 585788"/>
              <a:gd name="connsiteY1" fmla="*/ 334963 h 433388"/>
              <a:gd name="connsiteX2" fmla="*/ 281876 w 585788"/>
              <a:gd name="connsiteY2" fmla="*/ 337921 h 433388"/>
              <a:gd name="connsiteX3" fmla="*/ 281178 w 585788"/>
              <a:gd name="connsiteY3" fmla="*/ 341226 h 433388"/>
              <a:gd name="connsiteX4" fmla="*/ 280828 w 585788"/>
              <a:gd name="connsiteY4" fmla="*/ 342444 h 433388"/>
              <a:gd name="connsiteX5" fmla="*/ 279955 w 585788"/>
              <a:gd name="connsiteY5" fmla="*/ 348707 h 433388"/>
              <a:gd name="connsiteX6" fmla="*/ 279780 w 585788"/>
              <a:gd name="connsiteY6" fmla="*/ 354622 h 433388"/>
              <a:gd name="connsiteX7" fmla="*/ 280479 w 585788"/>
              <a:gd name="connsiteY7" fmla="*/ 360363 h 433388"/>
              <a:gd name="connsiteX8" fmla="*/ 195392 w 585788"/>
              <a:gd name="connsiteY8" fmla="*/ 360363 h 433388"/>
              <a:gd name="connsiteX9" fmla="*/ 193470 w 585788"/>
              <a:gd name="connsiteY9" fmla="*/ 360015 h 433388"/>
              <a:gd name="connsiteX10" fmla="*/ 191898 w 585788"/>
              <a:gd name="connsiteY10" fmla="*/ 358971 h 433388"/>
              <a:gd name="connsiteX11" fmla="*/ 190850 w 585788"/>
              <a:gd name="connsiteY11" fmla="*/ 357406 h 433388"/>
              <a:gd name="connsiteX12" fmla="*/ 190500 w 585788"/>
              <a:gd name="connsiteY12" fmla="*/ 355318 h 433388"/>
              <a:gd name="connsiteX13" fmla="*/ 190500 w 585788"/>
              <a:gd name="connsiteY13" fmla="*/ 340008 h 433388"/>
              <a:gd name="connsiteX14" fmla="*/ 190850 w 585788"/>
              <a:gd name="connsiteY14" fmla="*/ 337921 h 433388"/>
              <a:gd name="connsiteX15" fmla="*/ 191898 w 585788"/>
              <a:gd name="connsiteY15" fmla="*/ 336355 h 433388"/>
              <a:gd name="connsiteX16" fmla="*/ 193470 w 585788"/>
              <a:gd name="connsiteY16" fmla="*/ 335311 h 433388"/>
              <a:gd name="connsiteX17" fmla="*/ 195225 w 585788"/>
              <a:gd name="connsiteY17" fmla="*/ 292100 h 433388"/>
              <a:gd name="connsiteX18" fmla="*/ 300038 w 585788"/>
              <a:gd name="connsiteY18" fmla="*/ 292100 h 433388"/>
              <a:gd name="connsiteX19" fmla="*/ 294089 w 585788"/>
              <a:gd name="connsiteY19" fmla="*/ 304977 h 433388"/>
              <a:gd name="connsiteX20" fmla="*/ 288664 w 585788"/>
              <a:gd name="connsiteY20" fmla="*/ 317500 h 433388"/>
              <a:gd name="connsiteX21" fmla="*/ 195225 w 585788"/>
              <a:gd name="connsiteY21" fmla="*/ 317500 h 433388"/>
              <a:gd name="connsiteX22" fmla="*/ 193475 w 585788"/>
              <a:gd name="connsiteY22" fmla="*/ 317147 h 433388"/>
              <a:gd name="connsiteX23" fmla="*/ 191900 w 585788"/>
              <a:gd name="connsiteY23" fmla="*/ 316089 h 433388"/>
              <a:gd name="connsiteX24" fmla="*/ 190850 w 585788"/>
              <a:gd name="connsiteY24" fmla="*/ 314678 h 433388"/>
              <a:gd name="connsiteX25" fmla="*/ 190500 w 585788"/>
              <a:gd name="connsiteY25" fmla="*/ 312738 h 433388"/>
              <a:gd name="connsiteX26" fmla="*/ 190500 w 585788"/>
              <a:gd name="connsiteY26" fmla="*/ 297039 h 433388"/>
              <a:gd name="connsiteX27" fmla="*/ 190850 w 585788"/>
              <a:gd name="connsiteY27" fmla="*/ 295099 h 433388"/>
              <a:gd name="connsiteX28" fmla="*/ 191900 w 585788"/>
              <a:gd name="connsiteY28" fmla="*/ 293511 h 433388"/>
              <a:gd name="connsiteX29" fmla="*/ 193475 w 585788"/>
              <a:gd name="connsiteY29" fmla="*/ 292453 h 433388"/>
              <a:gd name="connsiteX30" fmla="*/ 195256 w 585788"/>
              <a:gd name="connsiteY30" fmla="*/ 249238 h 433388"/>
              <a:gd name="connsiteX31" fmla="*/ 323850 w 585788"/>
              <a:gd name="connsiteY31" fmla="*/ 249238 h 433388"/>
              <a:gd name="connsiteX32" fmla="*/ 316452 w 585788"/>
              <a:gd name="connsiteY32" fmla="*/ 262917 h 433388"/>
              <a:gd name="connsiteX33" fmla="*/ 309582 w 585788"/>
              <a:gd name="connsiteY33" fmla="*/ 276226 h 433388"/>
              <a:gd name="connsiteX34" fmla="*/ 195256 w 585788"/>
              <a:gd name="connsiteY34" fmla="*/ 276226 h 433388"/>
              <a:gd name="connsiteX35" fmla="*/ 193495 w 585788"/>
              <a:gd name="connsiteY35" fmla="*/ 275672 h 433388"/>
              <a:gd name="connsiteX36" fmla="*/ 191909 w 585788"/>
              <a:gd name="connsiteY36" fmla="*/ 274747 h 433388"/>
              <a:gd name="connsiteX37" fmla="*/ 190853 w 585788"/>
              <a:gd name="connsiteY37" fmla="*/ 273084 h 433388"/>
              <a:gd name="connsiteX38" fmla="*/ 190500 w 585788"/>
              <a:gd name="connsiteY38" fmla="*/ 271050 h 433388"/>
              <a:gd name="connsiteX39" fmla="*/ 190500 w 585788"/>
              <a:gd name="connsiteY39" fmla="*/ 254599 h 433388"/>
              <a:gd name="connsiteX40" fmla="*/ 190853 w 585788"/>
              <a:gd name="connsiteY40" fmla="*/ 252565 h 433388"/>
              <a:gd name="connsiteX41" fmla="*/ 191909 w 585788"/>
              <a:gd name="connsiteY41" fmla="*/ 250717 h 433388"/>
              <a:gd name="connsiteX42" fmla="*/ 193495 w 585788"/>
              <a:gd name="connsiteY42" fmla="*/ 249608 h 433388"/>
              <a:gd name="connsiteX43" fmla="*/ 134875 w 585788"/>
              <a:gd name="connsiteY43" fmla="*/ 214313 h 433388"/>
              <a:gd name="connsiteX44" fmla="*/ 143393 w 585788"/>
              <a:gd name="connsiteY44" fmla="*/ 214489 h 433388"/>
              <a:gd name="connsiteX45" fmla="*/ 152088 w 585788"/>
              <a:gd name="connsiteY45" fmla="*/ 215370 h 433388"/>
              <a:gd name="connsiteX46" fmla="*/ 160428 w 585788"/>
              <a:gd name="connsiteY46" fmla="*/ 217308 h 433388"/>
              <a:gd name="connsiteX47" fmla="*/ 168769 w 585788"/>
              <a:gd name="connsiteY47" fmla="*/ 220303 h 433388"/>
              <a:gd name="connsiteX48" fmla="*/ 170011 w 585788"/>
              <a:gd name="connsiteY48" fmla="*/ 220831 h 433388"/>
              <a:gd name="connsiteX49" fmla="*/ 171253 w 585788"/>
              <a:gd name="connsiteY49" fmla="*/ 221536 h 433388"/>
              <a:gd name="connsiteX50" fmla="*/ 173383 w 585788"/>
              <a:gd name="connsiteY50" fmla="*/ 223121 h 433388"/>
              <a:gd name="connsiteX51" fmla="*/ 174447 w 585788"/>
              <a:gd name="connsiteY51" fmla="*/ 224883 h 433388"/>
              <a:gd name="connsiteX52" fmla="*/ 174625 w 585788"/>
              <a:gd name="connsiteY52" fmla="*/ 226997 h 433388"/>
              <a:gd name="connsiteX53" fmla="*/ 173915 w 585788"/>
              <a:gd name="connsiteY53" fmla="*/ 229287 h 433388"/>
              <a:gd name="connsiteX54" fmla="*/ 169124 w 585788"/>
              <a:gd name="connsiteY54" fmla="*/ 240385 h 433388"/>
              <a:gd name="connsiteX55" fmla="*/ 168059 w 585788"/>
              <a:gd name="connsiteY55" fmla="*/ 242323 h 433388"/>
              <a:gd name="connsiteX56" fmla="*/ 166462 w 585788"/>
              <a:gd name="connsiteY56" fmla="*/ 243556 h 433388"/>
              <a:gd name="connsiteX57" fmla="*/ 164510 w 585788"/>
              <a:gd name="connsiteY57" fmla="*/ 243908 h 433388"/>
              <a:gd name="connsiteX58" fmla="*/ 162203 w 585788"/>
              <a:gd name="connsiteY58" fmla="*/ 243732 h 433388"/>
              <a:gd name="connsiteX59" fmla="*/ 155282 w 585788"/>
              <a:gd name="connsiteY59" fmla="*/ 241970 h 433388"/>
              <a:gd name="connsiteX60" fmla="*/ 148361 w 585788"/>
              <a:gd name="connsiteY60" fmla="*/ 240385 h 433388"/>
              <a:gd name="connsiteX61" fmla="*/ 142505 w 585788"/>
              <a:gd name="connsiteY61" fmla="*/ 239328 h 433388"/>
              <a:gd name="connsiteX62" fmla="*/ 136649 w 585788"/>
              <a:gd name="connsiteY62" fmla="*/ 238976 h 433388"/>
              <a:gd name="connsiteX63" fmla="*/ 130971 w 585788"/>
              <a:gd name="connsiteY63" fmla="*/ 239152 h 433388"/>
              <a:gd name="connsiteX64" fmla="*/ 124937 w 585788"/>
              <a:gd name="connsiteY64" fmla="*/ 240209 h 433388"/>
              <a:gd name="connsiteX65" fmla="*/ 119259 w 585788"/>
              <a:gd name="connsiteY65" fmla="*/ 241970 h 433388"/>
              <a:gd name="connsiteX66" fmla="*/ 115532 w 585788"/>
              <a:gd name="connsiteY66" fmla="*/ 243732 h 433388"/>
              <a:gd name="connsiteX67" fmla="*/ 112161 w 585788"/>
              <a:gd name="connsiteY67" fmla="*/ 246198 h 433388"/>
              <a:gd name="connsiteX68" fmla="*/ 109321 w 585788"/>
              <a:gd name="connsiteY68" fmla="*/ 248841 h 433388"/>
              <a:gd name="connsiteX69" fmla="*/ 106482 w 585788"/>
              <a:gd name="connsiteY69" fmla="*/ 251835 h 433388"/>
              <a:gd name="connsiteX70" fmla="*/ 104353 w 585788"/>
              <a:gd name="connsiteY70" fmla="*/ 255535 h 433388"/>
              <a:gd name="connsiteX71" fmla="*/ 102578 w 585788"/>
              <a:gd name="connsiteY71" fmla="*/ 259234 h 433388"/>
              <a:gd name="connsiteX72" fmla="*/ 102578 w 585788"/>
              <a:gd name="connsiteY72" fmla="*/ 259410 h 433388"/>
              <a:gd name="connsiteX73" fmla="*/ 131148 w 585788"/>
              <a:gd name="connsiteY73" fmla="*/ 259410 h 433388"/>
              <a:gd name="connsiteX74" fmla="*/ 132745 w 585788"/>
              <a:gd name="connsiteY74" fmla="*/ 259763 h 433388"/>
              <a:gd name="connsiteX75" fmla="*/ 134165 w 585788"/>
              <a:gd name="connsiteY75" fmla="*/ 260644 h 433388"/>
              <a:gd name="connsiteX76" fmla="*/ 135052 w 585788"/>
              <a:gd name="connsiteY76" fmla="*/ 262053 h 433388"/>
              <a:gd name="connsiteX77" fmla="*/ 135407 w 585788"/>
              <a:gd name="connsiteY77" fmla="*/ 263638 h 433388"/>
              <a:gd name="connsiteX78" fmla="*/ 135407 w 585788"/>
              <a:gd name="connsiteY78" fmla="*/ 272975 h 433388"/>
              <a:gd name="connsiteX79" fmla="*/ 135052 w 585788"/>
              <a:gd name="connsiteY79" fmla="*/ 274560 h 433388"/>
              <a:gd name="connsiteX80" fmla="*/ 134165 w 585788"/>
              <a:gd name="connsiteY80" fmla="*/ 275793 h 433388"/>
              <a:gd name="connsiteX81" fmla="*/ 132745 w 585788"/>
              <a:gd name="connsiteY81" fmla="*/ 276674 h 433388"/>
              <a:gd name="connsiteX82" fmla="*/ 131148 w 585788"/>
              <a:gd name="connsiteY82" fmla="*/ 277027 h 433388"/>
              <a:gd name="connsiteX83" fmla="*/ 98497 w 585788"/>
              <a:gd name="connsiteY83" fmla="*/ 277027 h 433388"/>
              <a:gd name="connsiteX84" fmla="*/ 98497 w 585788"/>
              <a:gd name="connsiteY84" fmla="*/ 284601 h 433388"/>
              <a:gd name="connsiteX85" fmla="*/ 131148 w 585788"/>
              <a:gd name="connsiteY85" fmla="*/ 284601 h 433388"/>
              <a:gd name="connsiteX86" fmla="*/ 132745 w 585788"/>
              <a:gd name="connsiteY86" fmla="*/ 284954 h 433388"/>
              <a:gd name="connsiteX87" fmla="*/ 134165 w 585788"/>
              <a:gd name="connsiteY87" fmla="*/ 285835 h 433388"/>
              <a:gd name="connsiteX88" fmla="*/ 135052 w 585788"/>
              <a:gd name="connsiteY88" fmla="*/ 287244 h 433388"/>
              <a:gd name="connsiteX89" fmla="*/ 135407 w 585788"/>
              <a:gd name="connsiteY89" fmla="*/ 289006 h 433388"/>
              <a:gd name="connsiteX90" fmla="*/ 135407 w 585788"/>
              <a:gd name="connsiteY90" fmla="*/ 298342 h 433388"/>
              <a:gd name="connsiteX91" fmla="*/ 135052 w 585788"/>
              <a:gd name="connsiteY91" fmla="*/ 299928 h 433388"/>
              <a:gd name="connsiteX92" fmla="*/ 134165 w 585788"/>
              <a:gd name="connsiteY92" fmla="*/ 301161 h 433388"/>
              <a:gd name="connsiteX93" fmla="*/ 132745 w 585788"/>
              <a:gd name="connsiteY93" fmla="*/ 302041 h 433388"/>
              <a:gd name="connsiteX94" fmla="*/ 131148 w 585788"/>
              <a:gd name="connsiteY94" fmla="*/ 302394 h 433388"/>
              <a:gd name="connsiteX95" fmla="*/ 101159 w 585788"/>
              <a:gd name="connsiteY95" fmla="*/ 302394 h 433388"/>
              <a:gd name="connsiteX96" fmla="*/ 102756 w 585788"/>
              <a:gd name="connsiteY96" fmla="*/ 306798 h 433388"/>
              <a:gd name="connsiteX97" fmla="*/ 104708 w 585788"/>
              <a:gd name="connsiteY97" fmla="*/ 310673 h 433388"/>
              <a:gd name="connsiteX98" fmla="*/ 107369 w 585788"/>
              <a:gd name="connsiteY98" fmla="*/ 314197 h 433388"/>
              <a:gd name="connsiteX99" fmla="*/ 110209 w 585788"/>
              <a:gd name="connsiteY99" fmla="*/ 317191 h 433388"/>
              <a:gd name="connsiteX100" fmla="*/ 113403 w 585788"/>
              <a:gd name="connsiteY100" fmla="*/ 320010 h 433388"/>
              <a:gd name="connsiteX101" fmla="*/ 117129 w 585788"/>
              <a:gd name="connsiteY101" fmla="*/ 322476 h 433388"/>
              <a:gd name="connsiteX102" fmla="*/ 121566 w 585788"/>
              <a:gd name="connsiteY102" fmla="*/ 324062 h 433388"/>
              <a:gd name="connsiteX103" fmla="*/ 128309 w 585788"/>
              <a:gd name="connsiteY103" fmla="*/ 325647 h 433388"/>
              <a:gd name="connsiteX104" fmla="*/ 134875 w 585788"/>
              <a:gd name="connsiteY104" fmla="*/ 326176 h 433388"/>
              <a:gd name="connsiteX105" fmla="*/ 141441 w 585788"/>
              <a:gd name="connsiteY105" fmla="*/ 325823 h 433388"/>
              <a:gd name="connsiteX106" fmla="*/ 148184 w 585788"/>
              <a:gd name="connsiteY106" fmla="*/ 324766 h 433388"/>
              <a:gd name="connsiteX107" fmla="*/ 155105 w 585788"/>
              <a:gd name="connsiteY107" fmla="*/ 323181 h 433388"/>
              <a:gd name="connsiteX108" fmla="*/ 161848 w 585788"/>
              <a:gd name="connsiteY108" fmla="*/ 321419 h 433388"/>
              <a:gd name="connsiteX109" fmla="*/ 164155 w 585788"/>
              <a:gd name="connsiteY109" fmla="*/ 321067 h 433388"/>
              <a:gd name="connsiteX110" fmla="*/ 166107 w 585788"/>
              <a:gd name="connsiteY110" fmla="*/ 321419 h 433388"/>
              <a:gd name="connsiteX111" fmla="*/ 167881 w 585788"/>
              <a:gd name="connsiteY111" fmla="*/ 322828 h 433388"/>
              <a:gd name="connsiteX112" fmla="*/ 169124 w 585788"/>
              <a:gd name="connsiteY112" fmla="*/ 324942 h 433388"/>
              <a:gd name="connsiteX113" fmla="*/ 171431 w 585788"/>
              <a:gd name="connsiteY113" fmla="*/ 330580 h 433388"/>
              <a:gd name="connsiteX114" fmla="*/ 173915 w 585788"/>
              <a:gd name="connsiteY114" fmla="*/ 336041 h 433388"/>
              <a:gd name="connsiteX115" fmla="*/ 174447 w 585788"/>
              <a:gd name="connsiteY115" fmla="*/ 338507 h 433388"/>
              <a:gd name="connsiteX116" fmla="*/ 174092 w 585788"/>
              <a:gd name="connsiteY116" fmla="*/ 340797 h 433388"/>
              <a:gd name="connsiteX117" fmla="*/ 173028 w 585788"/>
              <a:gd name="connsiteY117" fmla="*/ 342559 h 433388"/>
              <a:gd name="connsiteX118" fmla="*/ 170898 w 585788"/>
              <a:gd name="connsiteY118" fmla="*/ 343792 h 433388"/>
              <a:gd name="connsiteX119" fmla="*/ 165220 w 585788"/>
              <a:gd name="connsiteY119" fmla="*/ 346082 h 433388"/>
              <a:gd name="connsiteX120" fmla="*/ 159364 w 585788"/>
              <a:gd name="connsiteY120" fmla="*/ 347843 h 433388"/>
              <a:gd name="connsiteX121" fmla="*/ 150668 w 585788"/>
              <a:gd name="connsiteY121" fmla="*/ 349781 h 433388"/>
              <a:gd name="connsiteX122" fmla="*/ 141796 w 585788"/>
              <a:gd name="connsiteY122" fmla="*/ 350838 h 433388"/>
              <a:gd name="connsiteX123" fmla="*/ 132923 w 585788"/>
              <a:gd name="connsiteY123" fmla="*/ 350838 h 433388"/>
              <a:gd name="connsiteX124" fmla="*/ 124050 w 585788"/>
              <a:gd name="connsiteY124" fmla="*/ 349781 h 433388"/>
              <a:gd name="connsiteX125" fmla="*/ 115177 w 585788"/>
              <a:gd name="connsiteY125" fmla="*/ 347491 h 433388"/>
              <a:gd name="connsiteX126" fmla="*/ 108789 w 585788"/>
              <a:gd name="connsiteY126" fmla="*/ 345025 h 433388"/>
              <a:gd name="connsiteX127" fmla="*/ 102933 w 585788"/>
              <a:gd name="connsiteY127" fmla="*/ 342030 h 433388"/>
              <a:gd name="connsiteX128" fmla="*/ 97609 w 585788"/>
              <a:gd name="connsiteY128" fmla="*/ 338331 h 433388"/>
              <a:gd name="connsiteX129" fmla="*/ 92818 w 585788"/>
              <a:gd name="connsiteY129" fmla="*/ 334279 h 433388"/>
              <a:gd name="connsiteX130" fmla="*/ 88559 w 585788"/>
              <a:gd name="connsiteY130" fmla="*/ 329523 h 433388"/>
              <a:gd name="connsiteX131" fmla="*/ 84655 w 585788"/>
              <a:gd name="connsiteY131" fmla="*/ 324414 h 433388"/>
              <a:gd name="connsiteX132" fmla="*/ 81284 w 585788"/>
              <a:gd name="connsiteY132" fmla="*/ 318777 h 433388"/>
              <a:gd name="connsiteX133" fmla="*/ 78444 w 585788"/>
              <a:gd name="connsiteY133" fmla="*/ 312611 h 433388"/>
              <a:gd name="connsiteX134" fmla="*/ 76847 w 585788"/>
              <a:gd name="connsiteY134" fmla="*/ 307679 h 433388"/>
              <a:gd name="connsiteX135" fmla="*/ 75250 w 585788"/>
              <a:gd name="connsiteY135" fmla="*/ 302394 h 433388"/>
              <a:gd name="connsiteX136" fmla="*/ 61409 w 585788"/>
              <a:gd name="connsiteY136" fmla="*/ 302394 h 433388"/>
              <a:gd name="connsiteX137" fmla="*/ 59812 w 585788"/>
              <a:gd name="connsiteY137" fmla="*/ 302041 h 433388"/>
              <a:gd name="connsiteX138" fmla="*/ 58392 w 585788"/>
              <a:gd name="connsiteY138" fmla="*/ 301161 h 433388"/>
              <a:gd name="connsiteX139" fmla="*/ 57505 w 585788"/>
              <a:gd name="connsiteY139" fmla="*/ 299928 h 433388"/>
              <a:gd name="connsiteX140" fmla="*/ 57150 w 585788"/>
              <a:gd name="connsiteY140" fmla="*/ 298342 h 433388"/>
              <a:gd name="connsiteX141" fmla="*/ 57150 w 585788"/>
              <a:gd name="connsiteY141" fmla="*/ 289006 h 433388"/>
              <a:gd name="connsiteX142" fmla="*/ 57505 w 585788"/>
              <a:gd name="connsiteY142" fmla="*/ 287244 h 433388"/>
              <a:gd name="connsiteX143" fmla="*/ 58392 w 585788"/>
              <a:gd name="connsiteY143" fmla="*/ 285835 h 433388"/>
              <a:gd name="connsiteX144" fmla="*/ 59812 w 585788"/>
              <a:gd name="connsiteY144" fmla="*/ 284954 h 433388"/>
              <a:gd name="connsiteX145" fmla="*/ 61409 w 585788"/>
              <a:gd name="connsiteY145" fmla="*/ 284601 h 433388"/>
              <a:gd name="connsiteX146" fmla="*/ 61409 w 585788"/>
              <a:gd name="connsiteY146" fmla="*/ 284954 h 433388"/>
              <a:gd name="connsiteX147" fmla="*/ 73121 w 585788"/>
              <a:gd name="connsiteY147" fmla="*/ 284954 h 433388"/>
              <a:gd name="connsiteX148" fmla="*/ 73121 w 585788"/>
              <a:gd name="connsiteY148" fmla="*/ 277379 h 433388"/>
              <a:gd name="connsiteX149" fmla="*/ 61409 w 585788"/>
              <a:gd name="connsiteY149" fmla="*/ 277379 h 433388"/>
              <a:gd name="connsiteX150" fmla="*/ 59812 w 585788"/>
              <a:gd name="connsiteY150" fmla="*/ 277027 h 433388"/>
              <a:gd name="connsiteX151" fmla="*/ 58392 w 585788"/>
              <a:gd name="connsiteY151" fmla="*/ 276146 h 433388"/>
              <a:gd name="connsiteX152" fmla="*/ 57505 w 585788"/>
              <a:gd name="connsiteY152" fmla="*/ 274736 h 433388"/>
              <a:gd name="connsiteX153" fmla="*/ 57150 w 585788"/>
              <a:gd name="connsiteY153" fmla="*/ 273151 h 433388"/>
              <a:gd name="connsiteX154" fmla="*/ 57150 w 585788"/>
              <a:gd name="connsiteY154" fmla="*/ 263814 h 433388"/>
              <a:gd name="connsiteX155" fmla="*/ 57505 w 585788"/>
              <a:gd name="connsiteY155" fmla="*/ 262229 h 433388"/>
              <a:gd name="connsiteX156" fmla="*/ 58392 w 585788"/>
              <a:gd name="connsiteY156" fmla="*/ 260820 h 433388"/>
              <a:gd name="connsiteX157" fmla="*/ 59812 w 585788"/>
              <a:gd name="connsiteY157" fmla="*/ 259939 h 433388"/>
              <a:gd name="connsiteX158" fmla="*/ 61409 w 585788"/>
              <a:gd name="connsiteY158" fmla="*/ 259587 h 433388"/>
              <a:gd name="connsiteX159" fmla="*/ 76315 w 585788"/>
              <a:gd name="connsiteY159" fmla="*/ 259587 h 433388"/>
              <a:gd name="connsiteX160" fmla="*/ 76670 w 585788"/>
              <a:gd name="connsiteY160" fmla="*/ 258177 h 433388"/>
              <a:gd name="connsiteX161" fmla="*/ 78977 w 585788"/>
              <a:gd name="connsiteY161" fmla="*/ 252012 h 433388"/>
              <a:gd name="connsiteX162" fmla="*/ 81638 w 585788"/>
              <a:gd name="connsiteY162" fmla="*/ 246198 h 433388"/>
              <a:gd name="connsiteX163" fmla="*/ 84833 w 585788"/>
              <a:gd name="connsiteY163" fmla="*/ 240913 h 433388"/>
              <a:gd name="connsiteX164" fmla="*/ 88737 w 585788"/>
              <a:gd name="connsiteY164" fmla="*/ 235805 h 433388"/>
              <a:gd name="connsiteX165" fmla="*/ 92996 w 585788"/>
              <a:gd name="connsiteY165" fmla="*/ 231048 h 433388"/>
              <a:gd name="connsiteX166" fmla="*/ 97964 w 585788"/>
              <a:gd name="connsiteY166" fmla="*/ 226821 h 433388"/>
              <a:gd name="connsiteX167" fmla="*/ 103111 w 585788"/>
              <a:gd name="connsiteY167" fmla="*/ 223297 h 433388"/>
              <a:gd name="connsiteX168" fmla="*/ 108612 w 585788"/>
              <a:gd name="connsiteY168" fmla="*/ 220479 h 433388"/>
              <a:gd name="connsiteX169" fmla="*/ 114290 w 585788"/>
              <a:gd name="connsiteY169" fmla="*/ 218189 h 433388"/>
              <a:gd name="connsiteX170" fmla="*/ 120146 w 585788"/>
              <a:gd name="connsiteY170" fmla="*/ 216427 h 433388"/>
              <a:gd name="connsiteX171" fmla="*/ 126002 w 585788"/>
              <a:gd name="connsiteY171" fmla="*/ 215194 h 433388"/>
              <a:gd name="connsiteX172" fmla="*/ 195257 w 585788"/>
              <a:gd name="connsiteY172" fmla="*/ 207963 h 433388"/>
              <a:gd name="connsiteX173" fmla="*/ 349250 w 585788"/>
              <a:gd name="connsiteY173" fmla="*/ 207963 h 433388"/>
              <a:gd name="connsiteX174" fmla="*/ 341322 w 585788"/>
              <a:gd name="connsiteY174" fmla="*/ 220840 h 433388"/>
              <a:gd name="connsiteX175" fmla="*/ 333745 w 585788"/>
              <a:gd name="connsiteY175" fmla="*/ 233363 h 433388"/>
              <a:gd name="connsiteX176" fmla="*/ 195257 w 585788"/>
              <a:gd name="connsiteY176" fmla="*/ 233363 h 433388"/>
              <a:gd name="connsiteX177" fmla="*/ 193496 w 585788"/>
              <a:gd name="connsiteY177" fmla="*/ 233010 h 433388"/>
              <a:gd name="connsiteX178" fmla="*/ 191910 w 585788"/>
              <a:gd name="connsiteY178" fmla="*/ 231952 h 433388"/>
              <a:gd name="connsiteX179" fmla="*/ 190853 w 585788"/>
              <a:gd name="connsiteY179" fmla="*/ 230365 h 433388"/>
              <a:gd name="connsiteX180" fmla="*/ 190500 w 585788"/>
              <a:gd name="connsiteY180" fmla="*/ 228601 h 433388"/>
              <a:gd name="connsiteX181" fmla="*/ 190500 w 585788"/>
              <a:gd name="connsiteY181" fmla="*/ 212726 h 433388"/>
              <a:gd name="connsiteX182" fmla="*/ 190853 w 585788"/>
              <a:gd name="connsiteY182" fmla="*/ 210962 h 433388"/>
              <a:gd name="connsiteX183" fmla="*/ 191910 w 585788"/>
              <a:gd name="connsiteY183" fmla="*/ 209374 h 433388"/>
              <a:gd name="connsiteX184" fmla="*/ 193496 w 585788"/>
              <a:gd name="connsiteY184" fmla="*/ 208316 h 433388"/>
              <a:gd name="connsiteX185" fmla="*/ 39835 w 585788"/>
              <a:gd name="connsiteY185" fmla="*/ 95250 h 433388"/>
              <a:gd name="connsiteX186" fmla="*/ 425147 w 585788"/>
              <a:gd name="connsiteY186" fmla="*/ 95250 h 433388"/>
              <a:gd name="connsiteX187" fmla="*/ 411398 w 585788"/>
              <a:gd name="connsiteY187" fmla="*/ 114310 h 433388"/>
              <a:gd name="connsiteX188" fmla="*/ 410165 w 585788"/>
              <a:gd name="connsiteY188" fmla="*/ 116075 h 433388"/>
              <a:gd name="connsiteX189" fmla="*/ 408578 w 585788"/>
              <a:gd name="connsiteY189" fmla="*/ 118369 h 433388"/>
              <a:gd name="connsiteX190" fmla="*/ 389718 w 585788"/>
              <a:gd name="connsiteY190" fmla="*/ 144488 h 433388"/>
              <a:gd name="connsiteX191" fmla="*/ 373678 w 585788"/>
              <a:gd name="connsiteY191" fmla="*/ 167254 h 433388"/>
              <a:gd name="connsiteX192" fmla="*/ 37368 w 585788"/>
              <a:gd name="connsiteY192" fmla="*/ 167431 h 433388"/>
              <a:gd name="connsiteX193" fmla="*/ 37368 w 585788"/>
              <a:gd name="connsiteY193" fmla="*/ 393680 h 433388"/>
              <a:gd name="connsiteX194" fmla="*/ 37544 w 585788"/>
              <a:gd name="connsiteY194" fmla="*/ 394386 h 433388"/>
              <a:gd name="connsiteX195" fmla="*/ 37896 w 585788"/>
              <a:gd name="connsiteY195" fmla="*/ 395092 h 433388"/>
              <a:gd name="connsiteX196" fmla="*/ 38425 w 585788"/>
              <a:gd name="connsiteY196" fmla="*/ 395621 h 433388"/>
              <a:gd name="connsiteX197" fmla="*/ 38954 w 585788"/>
              <a:gd name="connsiteY197" fmla="*/ 395798 h 433388"/>
              <a:gd name="connsiteX198" fmla="*/ 39835 w 585788"/>
              <a:gd name="connsiteY198" fmla="*/ 395974 h 433388"/>
              <a:gd name="connsiteX199" fmla="*/ 453878 w 585788"/>
              <a:gd name="connsiteY199" fmla="*/ 395974 h 433388"/>
              <a:gd name="connsiteX200" fmla="*/ 454759 w 585788"/>
              <a:gd name="connsiteY200" fmla="*/ 395798 h 433388"/>
              <a:gd name="connsiteX201" fmla="*/ 455288 w 585788"/>
              <a:gd name="connsiteY201" fmla="*/ 395621 h 433388"/>
              <a:gd name="connsiteX202" fmla="*/ 455817 w 585788"/>
              <a:gd name="connsiteY202" fmla="*/ 395092 h 433388"/>
              <a:gd name="connsiteX203" fmla="*/ 456169 w 585788"/>
              <a:gd name="connsiteY203" fmla="*/ 394386 h 433388"/>
              <a:gd name="connsiteX204" fmla="*/ 456345 w 585788"/>
              <a:gd name="connsiteY204" fmla="*/ 393680 h 433388"/>
              <a:gd name="connsiteX205" fmla="*/ 456345 w 585788"/>
              <a:gd name="connsiteY205" fmla="*/ 250024 h 433388"/>
              <a:gd name="connsiteX206" fmla="*/ 465687 w 585788"/>
              <a:gd name="connsiteY206" fmla="*/ 238729 h 433388"/>
              <a:gd name="connsiteX207" fmla="*/ 474501 w 585788"/>
              <a:gd name="connsiteY207" fmla="*/ 227435 h 433388"/>
              <a:gd name="connsiteX208" fmla="*/ 476263 w 585788"/>
              <a:gd name="connsiteY208" fmla="*/ 229023 h 433388"/>
              <a:gd name="connsiteX209" fmla="*/ 478202 w 585788"/>
              <a:gd name="connsiteY209" fmla="*/ 230435 h 433388"/>
              <a:gd name="connsiteX210" fmla="*/ 483137 w 585788"/>
              <a:gd name="connsiteY210" fmla="*/ 233435 h 433388"/>
              <a:gd name="connsiteX211" fmla="*/ 488425 w 585788"/>
              <a:gd name="connsiteY211" fmla="*/ 235729 h 433388"/>
              <a:gd name="connsiteX212" fmla="*/ 493713 w 585788"/>
              <a:gd name="connsiteY212" fmla="*/ 236965 h 433388"/>
              <a:gd name="connsiteX213" fmla="*/ 493713 w 585788"/>
              <a:gd name="connsiteY213" fmla="*/ 393680 h 433388"/>
              <a:gd name="connsiteX214" fmla="*/ 493184 w 585788"/>
              <a:gd name="connsiteY214" fmla="*/ 400033 h 433388"/>
              <a:gd name="connsiteX215" fmla="*/ 491774 w 585788"/>
              <a:gd name="connsiteY215" fmla="*/ 406034 h 433388"/>
              <a:gd name="connsiteX216" fmla="*/ 489307 w 585788"/>
              <a:gd name="connsiteY216" fmla="*/ 411857 h 433388"/>
              <a:gd name="connsiteX217" fmla="*/ 486134 w 585788"/>
              <a:gd name="connsiteY217" fmla="*/ 417152 h 433388"/>
              <a:gd name="connsiteX218" fmla="*/ 482080 w 585788"/>
              <a:gd name="connsiteY218" fmla="*/ 421740 h 433388"/>
              <a:gd name="connsiteX219" fmla="*/ 477321 w 585788"/>
              <a:gd name="connsiteY219" fmla="*/ 425623 h 433388"/>
              <a:gd name="connsiteX220" fmla="*/ 472209 w 585788"/>
              <a:gd name="connsiteY220" fmla="*/ 428976 h 433388"/>
              <a:gd name="connsiteX221" fmla="*/ 466569 w 585788"/>
              <a:gd name="connsiteY221" fmla="*/ 431447 h 433388"/>
              <a:gd name="connsiteX222" fmla="*/ 460576 w 585788"/>
              <a:gd name="connsiteY222" fmla="*/ 432859 h 433388"/>
              <a:gd name="connsiteX223" fmla="*/ 453878 w 585788"/>
              <a:gd name="connsiteY223" fmla="*/ 433388 h 433388"/>
              <a:gd name="connsiteX224" fmla="*/ 39835 w 585788"/>
              <a:gd name="connsiteY224" fmla="*/ 433388 h 433388"/>
              <a:gd name="connsiteX225" fmla="*/ 33313 w 585788"/>
              <a:gd name="connsiteY225" fmla="*/ 432859 h 433388"/>
              <a:gd name="connsiteX226" fmla="*/ 27144 w 585788"/>
              <a:gd name="connsiteY226" fmla="*/ 431447 h 433388"/>
              <a:gd name="connsiteX227" fmla="*/ 21504 w 585788"/>
              <a:gd name="connsiteY227" fmla="*/ 428976 h 433388"/>
              <a:gd name="connsiteX228" fmla="*/ 16392 w 585788"/>
              <a:gd name="connsiteY228" fmla="*/ 425623 h 433388"/>
              <a:gd name="connsiteX229" fmla="*/ 11809 w 585788"/>
              <a:gd name="connsiteY229" fmla="*/ 421740 h 433388"/>
              <a:gd name="connsiteX230" fmla="*/ 7579 w 585788"/>
              <a:gd name="connsiteY230" fmla="*/ 417152 h 433388"/>
              <a:gd name="connsiteX231" fmla="*/ 4406 w 585788"/>
              <a:gd name="connsiteY231" fmla="*/ 411857 h 433388"/>
              <a:gd name="connsiteX232" fmla="*/ 1939 w 585788"/>
              <a:gd name="connsiteY232" fmla="*/ 406034 h 433388"/>
              <a:gd name="connsiteX233" fmla="*/ 529 w 585788"/>
              <a:gd name="connsiteY233" fmla="*/ 400033 h 433388"/>
              <a:gd name="connsiteX234" fmla="*/ 0 w 585788"/>
              <a:gd name="connsiteY234" fmla="*/ 393680 h 433388"/>
              <a:gd name="connsiteX235" fmla="*/ 0 w 585788"/>
              <a:gd name="connsiteY235" fmla="*/ 135311 h 433388"/>
              <a:gd name="connsiteX236" fmla="*/ 529 w 585788"/>
              <a:gd name="connsiteY236" fmla="*/ 128781 h 433388"/>
              <a:gd name="connsiteX237" fmla="*/ 1939 w 585788"/>
              <a:gd name="connsiteY237" fmla="*/ 122604 h 433388"/>
              <a:gd name="connsiteX238" fmla="*/ 4406 w 585788"/>
              <a:gd name="connsiteY238" fmla="*/ 116957 h 433388"/>
              <a:gd name="connsiteX239" fmla="*/ 7579 w 585788"/>
              <a:gd name="connsiteY239" fmla="*/ 111663 h 433388"/>
              <a:gd name="connsiteX240" fmla="*/ 11809 w 585788"/>
              <a:gd name="connsiteY240" fmla="*/ 107074 h 433388"/>
              <a:gd name="connsiteX241" fmla="*/ 16392 w 585788"/>
              <a:gd name="connsiteY241" fmla="*/ 103192 h 433388"/>
              <a:gd name="connsiteX242" fmla="*/ 21504 w 585788"/>
              <a:gd name="connsiteY242" fmla="*/ 99838 h 433388"/>
              <a:gd name="connsiteX243" fmla="*/ 27144 w 585788"/>
              <a:gd name="connsiteY243" fmla="*/ 97544 h 433388"/>
              <a:gd name="connsiteX244" fmla="*/ 33313 w 585788"/>
              <a:gd name="connsiteY244" fmla="*/ 95956 h 433388"/>
              <a:gd name="connsiteX245" fmla="*/ 542938 w 585788"/>
              <a:gd name="connsiteY245" fmla="*/ 0 h 433388"/>
              <a:gd name="connsiteX246" fmla="*/ 547152 w 585788"/>
              <a:gd name="connsiteY246" fmla="*/ 0 h 433388"/>
              <a:gd name="connsiteX247" fmla="*/ 551543 w 585788"/>
              <a:gd name="connsiteY247" fmla="*/ 882 h 433388"/>
              <a:gd name="connsiteX248" fmla="*/ 555933 w 585788"/>
              <a:gd name="connsiteY248" fmla="*/ 2822 h 433388"/>
              <a:gd name="connsiteX249" fmla="*/ 560675 w 585788"/>
              <a:gd name="connsiteY249" fmla="*/ 5644 h 433388"/>
              <a:gd name="connsiteX250" fmla="*/ 565592 w 585788"/>
              <a:gd name="connsiteY250" fmla="*/ 9878 h 433388"/>
              <a:gd name="connsiteX251" fmla="*/ 569456 w 585788"/>
              <a:gd name="connsiteY251" fmla="*/ 13935 h 433388"/>
              <a:gd name="connsiteX252" fmla="*/ 572266 w 585788"/>
              <a:gd name="connsiteY252" fmla="*/ 18168 h 433388"/>
              <a:gd name="connsiteX253" fmla="*/ 574197 w 585788"/>
              <a:gd name="connsiteY253" fmla="*/ 22578 h 433388"/>
              <a:gd name="connsiteX254" fmla="*/ 574900 w 585788"/>
              <a:gd name="connsiteY254" fmla="*/ 27340 h 433388"/>
              <a:gd name="connsiteX255" fmla="*/ 574724 w 585788"/>
              <a:gd name="connsiteY255" fmla="*/ 32456 h 433388"/>
              <a:gd name="connsiteX256" fmla="*/ 573671 w 585788"/>
              <a:gd name="connsiteY256" fmla="*/ 37924 h 433388"/>
              <a:gd name="connsiteX257" fmla="*/ 572617 w 585788"/>
              <a:gd name="connsiteY257" fmla="*/ 40746 h 433388"/>
              <a:gd name="connsiteX258" fmla="*/ 571739 w 585788"/>
              <a:gd name="connsiteY258" fmla="*/ 43744 h 433388"/>
              <a:gd name="connsiteX259" fmla="*/ 568051 w 585788"/>
              <a:gd name="connsiteY259" fmla="*/ 52211 h 433388"/>
              <a:gd name="connsiteX260" fmla="*/ 563836 w 585788"/>
              <a:gd name="connsiteY260" fmla="*/ 60501 h 433388"/>
              <a:gd name="connsiteX261" fmla="*/ 557163 w 585788"/>
              <a:gd name="connsiteY261" fmla="*/ 71261 h 433388"/>
              <a:gd name="connsiteX262" fmla="*/ 581398 w 585788"/>
              <a:gd name="connsiteY262" fmla="*/ 88900 h 433388"/>
              <a:gd name="connsiteX263" fmla="*/ 583330 w 585788"/>
              <a:gd name="connsiteY263" fmla="*/ 90840 h 433388"/>
              <a:gd name="connsiteX264" fmla="*/ 584910 w 585788"/>
              <a:gd name="connsiteY264" fmla="*/ 93133 h 433388"/>
              <a:gd name="connsiteX265" fmla="*/ 585613 w 585788"/>
              <a:gd name="connsiteY265" fmla="*/ 95956 h 433388"/>
              <a:gd name="connsiteX266" fmla="*/ 585788 w 585788"/>
              <a:gd name="connsiteY266" fmla="*/ 98601 h 433388"/>
              <a:gd name="connsiteX267" fmla="*/ 585086 w 585788"/>
              <a:gd name="connsiteY267" fmla="*/ 101424 h 433388"/>
              <a:gd name="connsiteX268" fmla="*/ 583856 w 585788"/>
              <a:gd name="connsiteY268" fmla="*/ 103893 h 433388"/>
              <a:gd name="connsiteX269" fmla="*/ 507463 w 585788"/>
              <a:gd name="connsiteY269" fmla="*/ 209021 h 433388"/>
              <a:gd name="connsiteX270" fmla="*/ 505707 w 585788"/>
              <a:gd name="connsiteY270" fmla="*/ 210962 h 433388"/>
              <a:gd name="connsiteX271" fmla="*/ 503248 w 585788"/>
              <a:gd name="connsiteY271" fmla="*/ 212373 h 433388"/>
              <a:gd name="connsiteX272" fmla="*/ 500614 w 585788"/>
              <a:gd name="connsiteY272" fmla="*/ 213078 h 433388"/>
              <a:gd name="connsiteX273" fmla="*/ 497804 w 585788"/>
              <a:gd name="connsiteY273" fmla="*/ 213255 h 433388"/>
              <a:gd name="connsiteX274" fmla="*/ 495170 w 585788"/>
              <a:gd name="connsiteY274" fmla="*/ 212549 h 433388"/>
              <a:gd name="connsiteX275" fmla="*/ 492711 w 585788"/>
              <a:gd name="connsiteY275" fmla="*/ 211138 h 433388"/>
              <a:gd name="connsiteX276" fmla="*/ 490779 w 585788"/>
              <a:gd name="connsiteY276" fmla="*/ 209198 h 433388"/>
              <a:gd name="connsiteX277" fmla="*/ 489374 w 585788"/>
              <a:gd name="connsiteY277" fmla="*/ 206904 h 433388"/>
              <a:gd name="connsiteX278" fmla="*/ 488496 w 585788"/>
              <a:gd name="connsiteY278" fmla="*/ 204258 h 433388"/>
              <a:gd name="connsiteX279" fmla="*/ 488496 w 585788"/>
              <a:gd name="connsiteY279" fmla="*/ 201613 h 433388"/>
              <a:gd name="connsiteX280" fmla="*/ 489199 w 585788"/>
              <a:gd name="connsiteY280" fmla="*/ 198790 h 433388"/>
              <a:gd name="connsiteX281" fmla="*/ 490428 w 585788"/>
              <a:gd name="connsiteY281" fmla="*/ 196321 h 433388"/>
              <a:gd name="connsiteX282" fmla="*/ 560499 w 585788"/>
              <a:gd name="connsiteY282" fmla="*/ 100013 h 433388"/>
              <a:gd name="connsiteX283" fmla="*/ 545923 w 585788"/>
              <a:gd name="connsiteY283" fmla="*/ 89253 h 433388"/>
              <a:gd name="connsiteX284" fmla="*/ 545572 w 585788"/>
              <a:gd name="connsiteY284" fmla="*/ 89782 h 433388"/>
              <a:gd name="connsiteX285" fmla="*/ 545221 w 585788"/>
              <a:gd name="connsiteY285" fmla="*/ 90135 h 433388"/>
              <a:gd name="connsiteX286" fmla="*/ 525376 w 585788"/>
              <a:gd name="connsiteY286" fmla="*/ 118357 h 433388"/>
              <a:gd name="connsiteX287" fmla="*/ 505531 w 585788"/>
              <a:gd name="connsiteY287" fmla="*/ 146226 h 433388"/>
              <a:gd name="connsiteX288" fmla="*/ 504829 w 585788"/>
              <a:gd name="connsiteY288" fmla="*/ 147108 h 433388"/>
              <a:gd name="connsiteX289" fmla="*/ 504126 w 585788"/>
              <a:gd name="connsiteY289" fmla="*/ 148167 h 433388"/>
              <a:gd name="connsiteX290" fmla="*/ 503599 w 585788"/>
              <a:gd name="connsiteY290" fmla="*/ 148696 h 433388"/>
              <a:gd name="connsiteX291" fmla="*/ 487091 w 585788"/>
              <a:gd name="connsiteY291" fmla="*/ 171097 h 433388"/>
              <a:gd name="connsiteX292" fmla="*/ 486740 w 585788"/>
              <a:gd name="connsiteY292" fmla="*/ 171803 h 433388"/>
              <a:gd name="connsiteX293" fmla="*/ 486213 w 585788"/>
              <a:gd name="connsiteY293" fmla="*/ 172508 h 433388"/>
              <a:gd name="connsiteX294" fmla="*/ 485686 w 585788"/>
              <a:gd name="connsiteY294" fmla="*/ 173390 h 433388"/>
              <a:gd name="connsiteX295" fmla="*/ 475325 w 585788"/>
              <a:gd name="connsiteY295" fmla="*/ 187149 h 433388"/>
              <a:gd name="connsiteX296" fmla="*/ 474974 w 585788"/>
              <a:gd name="connsiteY296" fmla="*/ 187325 h 433388"/>
              <a:gd name="connsiteX297" fmla="*/ 458466 w 585788"/>
              <a:gd name="connsiteY297" fmla="*/ 208845 h 433388"/>
              <a:gd name="connsiteX298" fmla="*/ 441782 w 585788"/>
              <a:gd name="connsiteY298" fmla="*/ 230188 h 433388"/>
              <a:gd name="connsiteX299" fmla="*/ 424571 w 585788"/>
              <a:gd name="connsiteY299" fmla="*/ 251178 h 433388"/>
              <a:gd name="connsiteX300" fmla="*/ 407185 w 585788"/>
              <a:gd name="connsiteY300" fmla="*/ 271992 h 433388"/>
              <a:gd name="connsiteX301" fmla="*/ 389097 w 585788"/>
              <a:gd name="connsiteY301" fmla="*/ 292277 h 433388"/>
              <a:gd name="connsiteX302" fmla="*/ 370657 w 585788"/>
              <a:gd name="connsiteY302" fmla="*/ 312209 h 433388"/>
              <a:gd name="connsiteX303" fmla="*/ 351515 w 585788"/>
              <a:gd name="connsiteY303" fmla="*/ 331435 h 433388"/>
              <a:gd name="connsiteX304" fmla="*/ 344314 w 585788"/>
              <a:gd name="connsiteY304" fmla="*/ 338138 h 433388"/>
              <a:gd name="connsiteX305" fmla="*/ 336938 w 585788"/>
              <a:gd name="connsiteY305" fmla="*/ 344665 h 433388"/>
              <a:gd name="connsiteX306" fmla="*/ 329211 w 585788"/>
              <a:gd name="connsiteY306" fmla="*/ 350662 h 433388"/>
              <a:gd name="connsiteX307" fmla="*/ 321133 w 585788"/>
              <a:gd name="connsiteY307" fmla="*/ 356130 h 433388"/>
              <a:gd name="connsiteX308" fmla="*/ 319025 w 585788"/>
              <a:gd name="connsiteY308" fmla="*/ 357541 h 433388"/>
              <a:gd name="connsiteX309" fmla="*/ 316742 w 585788"/>
              <a:gd name="connsiteY309" fmla="*/ 358776 h 433388"/>
              <a:gd name="connsiteX310" fmla="*/ 314459 w 585788"/>
              <a:gd name="connsiteY310" fmla="*/ 359834 h 433388"/>
              <a:gd name="connsiteX311" fmla="*/ 312352 w 585788"/>
              <a:gd name="connsiteY311" fmla="*/ 360363 h 433388"/>
              <a:gd name="connsiteX312" fmla="*/ 310069 w 585788"/>
              <a:gd name="connsiteY312" fmla="*/ 360187 h 433388"/>
              <a:gd name="connsiteX313" fmla="*/ 307610 w 585788"/>
              <a:gd name="connsiteY313" fmla="*/ 359128 h 433388"/>
              <a:gd name="connsiteX314" fmla="*/ 306030 w 585788"/>
              <a:gd name="connsiteY314" fmla="*/ 357541 h 433388"/>
              <a:gd name="connsiteX315" fmla="*/ 305151 w 585788"/>
              <a:gd name="connsiteY315" fmla="*/ 355601 h 433388"/>
              <a:gd name="connsiteX316" fmla="*/ 304800 w 585788"/>
              <a:gd name="connsiteY316" fmla="*/ 353660 h 433388"/>
              <a:gd name="connsiteX317" fmla="*/ 304800 w 585788"/>
              <a:gd name="connsiteY317" fmla="*/ 351544 h 433388"/>
              <a:gd name="connsiteX318" fmla="*/ 305151 w 585788"/>
              <a:gd name="connsiteY318" fmla="*/ 349427 h 433388"/>
              <a:gd name="connsiteX319" fmla="*/ 305678 w 585788"/>
              <a:gd name="connsiteY319" fmla="*/ 347310 h 433388"/>
              <a:gd name="connsiteX320" fmla="*/ 306030 w 585788"/>
              <a:gd name="connsiteY320" fmla="*/ 345370 h 433388"/>
              <a:gd name="connsiteX321" fmla="*/ 307610 w 585788"/>
              <a:gd name="connsiteY321" fmla="*/ 339373 h 433388"/>
              <a:gd name="connsiteX322" fmla="*/ 309542 w 585788"/>
              <a:gd name="connsiteY322" fmla="*/ 333199 h 433388"/>
              <a:gd name="connsiteX323" fmla="*/ 316391 w 585788"/>
              <a:gd name="connsiteY323" fmla="*/ 316619 h 433388"/>
              <a:gd name="connsiteX324" fmla="*/ 324118 w 585788"/>
              <a:gd name="connsiteY324" fmla="*/ 300214 h 433388"/>
              <a:gd name="connsiteX325" fmla="*/ 332372 w 585788"/>
              <a:gd name="connsiteY325" fmla="*/ 284339 h 433388"/>
              <a:gd name="connsiteX326" fmla="*/ 340977 w 585788"/>
              <a:gd name="connsiteY326" fmla="*/ 268464 h 433388"/>
              <a:gd name="connsiteX327" fmla="*/ 350110 w 585788"/>
              <a:gd name="connsiteY327" fmla="*/ 253119 h 433388"/>
              <a:gd name="connsiteX328" fmla="*/ 367671 w 585788"/>
              <a:gd name="connsiteY328" fmla="*/ 223662 h 433388"/>
              <a:gd name="connsiteX329" fmla="*/ 385760 w 585788"/>
              <a:gd name="connsiteY329" fmla="*/ 194910 h 433388"/>
              <a:gd name="connsiteX330" fmla="*/ 404727 w 585788"/>
              <a:gd name="connsiteY330" fmla="*/ 166511 h 433388"/>
              <a:gd name="connsiteX331" fmla="*/ 424045 w 585788"/>
              <a:gd name="connsiteY331" fmla="*/ 138465 h 433388"/>
              <a:gd name="connsiteX332" fmla="*/ 447929 w 585788"/>
              <a:gd name="connsiteY332" fmla="*/ 104775 h 433388"/>
              <a:gd name="connsiteX333" fmla="*/ 460046 w 585788"/>
              <a:gd name="connsiteY333" fmla="*/ 88547 h 433388"/>
              <a:gd name="connsiteX334" fmla="*/ 471812 w 585788"/>
              <a:gd name="connsiteY334" fmla="*/ 72143 h 433388"/>
              <a:gd name="connsiteX335" fmla="*/ 483930 w 585788"/>
              <a:gd name="connsiteY335" fmla="*/ 56092 h 433388"/>
              <a:gd name="connsiteX336" fmla="*/ 496223 w 585788"/>
              <a:gd name="connsiteY336" fmla="*/ 40217 h 433388"/>
              <a:gd name="connsiteX337" fmla="*/ 509043 w 585788"/>
              <a:gd name="connsiteY337" fmla="*/ 24694 h 433388"/>
              <a:gd name="connsiteX338" fmla="*/ 513609 w 585788"/>
              <a:gd name="connsiteY338" fmla="*/ 19403 h 433388"/>
              <a:gd name="connsiteX339" fmla="*/ 518702 w 585788"/>
              <a:gd name="connsiteY339" fmla="*/ 14464 h 433388"/>
              <a:gd name="connsiteX340" fmla="*/ 523620 w 585788"/>
              <a:gd name="connsiteY340" fmla="*/ 9878 h 433388"/>
              <a:gd name="connsiteX341" fmla="*/ 529064 w 585788"/>
              <a:gd name="connsiteY341" fmla="*/ 5644 h 433388"/>
              <a:gd name="connsiteX342" fmla="*/ 533805 w 585788"/>
              <a:gd name="connsiteY342" fmla="*/ 2822 h 433388"/>
              <a:gd name="connsiteX343" fmla="*/ 538547 w 585788"/>
              <a:gd name="connsiteY343" fmla="*/ 882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</a:cxnLst>
            <a:rect l="l" t="t" r="r" b="b"/>
            <a:pathLst>
              <a:path w="585788" h="433388">
                <a:moveTo>
                  <a:pt x="195392" y="334963"/>
                </a:moveTo>
                <a:lnTo>
                  <a:pt x="282575" y="334963"/>
                </a:lnTo>
                <a:lnTo>
                  <a:pt x="281876" y="337921"/>
                </a:lnTo>
                <a:lnTo>
                  <a:pt x="281178" y="341226"/>
                </a:lnTo>
                <a:lnTo>
                  <a:pt x="280828" y="342444"/>
                </a:lnTo>
                <a:lnTo>
                  <a:pt x="279955" y="348707"/>
                </a:lnTo>
                <a:lnTo>
                  <a:pt x="279780" y="354622"/>
                </a:lnTo>
                <a:lnTo>
                  <a:pt x="280479" y="360363"/>
                </a:lnTo>
                <a:lnTo>
                  <a:pt x="195392" y="360363"/>
                </a:lnTo>
                <a:lnTo>
                  <a:pt x="193470" y="360015"/>
                </a:lnTo>
                <a:lnTo>
                  <a:pt x="191898" y="358971"/>
                </a:lnTo>
                <a:lnTo>
                  <a:pt x="190850" y="357406"/>
                </a:lnTo>
                <a:lnTo>
                  <a:pt x="190500" y="355318"/>
                </a:lnTo>
                <a:lnTo>
                  <a:pt x="190500" y="340008"/>
                </a:lnTo>
                <a:lnTo>
                  <a:pt x="190850" y="337921"/>
                </a:lnTo>
                <a:lnTo>
                  <a:pt x="191898" y="336355"/>
                </a:lnTo>
                <a:lnTo>
                  <a:pt x="193470" y="335311"/>
                </a:lnTo>
                <a:close/>
                <a:moveTo>
                  <a:pt x="195225" y="292100"/>
                </a:moveTo>
                <a:lnTo>
                  <a:pt x="300038" y="292100"/>
                </a:lnTo>
                <a:lnTo>
                  <a:pt x="294089" y="304977"/>
                </a:lnTo>
                <a:lnTo>
                  <a:pt x="288664" y="317500"/>
                </a:lnTo>
                <a:lnTo>
                  <a:pt x="195225" y="317500"/>
                </a:lnTo>
                <a:lnTo>
                  <a:pt x="193475" y="317147"/>
                </a:lnTo>
                <a:lnTo>
                  <a:pt x="191900" y="316089"/>
                </a:lnTo>
                <a:lnTo>
                  <a:pt x="190850" y="314678"/>
                </a:lnTo>
                <a:lnTo>
                  <a:pt x="190500" y="312738"/>
                </a:lnTo>
                <a:lnTo>
                  <a:pt x="190500" y="297039"/>
                </a:lnTo>
                <a:lnTo>
                  <a:pt x="190850" y="295099"/>
                </a:lnTo>
                <a:lnTo>
                  <a:pt x="191900" y="293511"/>
                </a:lnTo>
                <a:lnTo>
                  <a:pt x="193475" y="292453"/>
                </a:lnTo>
                <a:close/>
                <a:moveTo>
                  <a:pt x="195256" y="249238"/>
                </a:moveTo>
                <a:lnTo>
                  <a:pt x="323850" y="249238"/>
                </a:lnTo>
                <a:lnTo>
                  <a:pt x="316452" y="262917"/>
                </a:lnTo>
                <a:lnTo>
                  <a:pt x="309582" y="276226"/>
                </a:lnTo>
                <a:lnTo>
                  <a:pt x="195256" y="276226"/>
                </a:lnTo>
                <a:lnTo>
                  <a:pt x="193495" y="275672"/>
                </a:lnTo>
                <a:lnTo>
                  <a:pt x="191909" y="274747"/>
                </a:lnTo>
                <a:lnTo>
                  <a:pt x="190853" y="273084"/>
                </a:lnTo>
                <a:lnTo>
                  <a:pt x="190500" y="271050"/>
                </a:lnTo>
                <a:lnTo>
                  <a:pt x="190500" y="254599"/>
                </a:lnTo>
                <a:lnTo>
                  <a:pt x="190853" y="252565"/>
                </a:lnTo>
                <a:lnTo>
                  <a:pt x="191909" y="250717"/>
                </a:lnTo>
                <a:lnTo>
                  <a:pt x="193495" y="249608"/>
                </a:lnTo>
                <a:close/>
                <a:moveTo>
                  <a:pt x="134875" y="214313"/>
                </a:moveTo>
                <a:lnTo>
                  <a:pt x="143393" y="214489"/>
                </a:lnTo>
                <a:lnTo>
                  <a:pt x="152088" y="215370"/>
                </a:lnTo>
                <a:lnTo>
                  <a:pt x="160428" y="217308"/>
                </a:lnTo>
                <a:lnTo>
                  <a:pt x="168769" y="220303"/>
                </a:lnTo>
                <a:lnTo>
                  <a:pt x="170011" y="220831"/>
                </a:lnTo>
                <a:lnTo>
                  <a:pt x="171253" y="221536"/>
                </a:lnTo>
                <a:lnTo>
                  <a:pt x="173383" y="223121"/>
                </a:lnTo>
                <a:lnTo>
                  <a:pt x="174447" y="224883"/>
                </a:lnTo>
                <a:lnTo>
                  <a:pt x="174625" y="226997"/>
                </a:lnTo>
                <a:lnTo>
                  <a:pt x="173915" y="229287"/>
                </a:lnTo>
                <a:lnTo>
                  <a:pt x="169124" y="240385"/>
                </a:lnTo>
                <a:lnTo>
                  <a:pt x="168059" y="242323"/>
                </a:lnTo>
                <a:lnTo>
                  <a:pt x="166462" y="243556"/>
                </a:lnTo>
                <a:lnTo>
                  <a:pt x="164510" y="243908"/>
                </a:lnTo>
                <a:lnTo>
                  <a:pt x="162203" y="243732"/>
                </a:lnTo>
                <a:lnTo>
                  <a:pt x="155282" y="241970"/>
                </a:lnTo>
                <a:lnTo>
                  <a:pt x="148361" y="240385"/>
                </a:lnTo>
                <a:lnTo>
                  <a:pt x="142505" y="239328"/>
                </a:lnTo>
                <a:lnTo>
                  <a:pt x="136649" y="238976"/>
                </a:lnTo>
                <a:lnTo>
                  <a:pt x="130971" y="239152"/>
                </a:lnTo>
                <a:lnTo>
                  <a:pt x="124937" y="240209"/>
                </a:lnTo>
                <a:lnTo>
                  <a:pt x="119259" y="241970"/>
                </a:lnTo>
                <a:lnTo>
                  <a:pt x="115532" y="243732"/>
                </a:lnTo>
                <a:lnTo>
                  <a:pt x="112161" y="246198"/>
                </a:lnTo>
                <a:lnTo>
                  <a:pt x="109321" y="248841"/>
                </a:lnTo>
                <a:lnTo>
                  <a:pt x="106482" y="251835"/>
                </a:lnTo>
                <a:lnTo>
                  <a:pt x="104353" y="255535"/>
                </a:lnTo>
                <a:lnTo>
                  <a:pt x="102578" y="259234"/>
                </a:lnTo>
                <a:lnTo>
                  <a:pt x="102578" y="259410"/>
                </a:lnTo>
                <a:lnTo>
                  <a:pt x="131148" y="259410"/>
                </a:lnTo>
                <a:lnTo>
                  <a:pt x="132745" y="259763"/>
                </a:lnTo>
                <a:lnTo>
                  <a:pt x="134165" y="260644"/>
                </a:lnTo>
                <a:lnTo>
                  <a:pt x="135052" y="262053"/>
                </a:lnTo>
                <a:lnTo>
                  <a:pt x="135407" y="263638"/>
                </a:lnTo>
                <a:lnTo>
                  <a:pt x="135407" y="272975"/>
                </a:lnTo>
                <a:lnTo>
                  <a:pt x="135052" y="274560"/>
                </a:lnTo>
                <a:lnTo>
                  <a:pt x="134165" y="275793"/>
                </a:lnTo>
                <a:lnTo>
                  <a:pt x="132745" y="276674"/>
                </a:lnTo>
                <a:lnTo>
                  <a:pt x="131148" y="277027"/>
                </a:lnTo>
                <a:lnTo>
                  <a:pt x="98497" y="277027"/>
                </a:lnTo>
                <a:lnTo>
                  <a:pt x="98497" y="284601"/>
                </a:lnTo>
                <a:lnTo>
                  <a:pt x="131148" y="284601"/>
                </a:lnTo>
                <a:lnTo>
                  <a:pt x="132745" y="284954"/>
                </a:lnTo>
                <a:lnTo>
                  <a:pt x="134165" y="285835"/>
                </a:lnTo>
                <a:lnTo>
                  <a:pt x="135052" y="287244"/>
                </a:lnTo>
                <a:lnTo>
                  <a:pt x="135407" y="289006"/>
                </a:lnTo>
                <a:lnTo>
                  <a:pt x="135407" y="298342"/>
                </a:lnTo>
                <a:lnTo>
                  <a:pt x="135052" y="299928"/>
                </a:lnTo>
                <a:lnTo>
                  <a:pt x="134165" y="301161"/>
                </a:lnTo>
                <a:lnTo>
                  <a:pt x="132745" y="302041"/>
                </a:lnTo>
                <a:lnTo>
                  <a:pt x="131148" y="302394"/>
                </a:lnTo>
                <a:lnTo>
                  <a:pt x="101159" y="302394"/>
                </a:lnTo>
                <a:lnTo>
                  <a:pt x="102756" y="306798"/>
                </a:lnTo>
                <a:lnTo>
                  <a:pt x="104708" y="310673"/>
                </a:lnTo>
                <a:lnTo>
                  <a:pt x="107369" y="314197"/>
                </a:lnTo>
                <a:lnTo>
                  <a:pt x="110209" y="317191"/>
                </a:lnTo>
                <a:lnTo>
                  <a:pt x="113403" y="320010"/>
                </a:lnTo>
                <a:lnTo>
                  <a:pt x="117129" y="322476"/>
                </a:lnTo>
                <a:lnTo>
                  <a:pt x="121566" y="324062"/>
                </a:lnTo>
                <a:lnTo>
                  <a:pt x="128309" y="325647"/>
                </a:lnTo>
                <a:lnTo>
                  <a:pt x="134875" y="326176"/>
                </a:lnTo>
                <a:lnTo>
                  <a:pt x="141441" y="325823"/>
                </a:lnTo>
                <a:lnTo>
                  <a:pt x="148184" y="324766"/>
                </a:lnTo>
                <a:lnTo>
                  <a:pt x="155105" y="323181"/>
                </a:lnTo>
                <a:lnTo>
                  <a:pt x="161848" y="321419"/>
                </a:lnTo>
                <a:lnTo>
                  <a:pt x="164155" y="321067"/>
                </a:lnTo>
                <a:lnTo>
                  <a:pt x="166107" y="321419"/>
                </a:lnTo>
                <a:lnTo>
                  <a:pt x="167881" y="322828"/>
                </a:lnTo>
                <a:lnTo>
                  <a:pt x="169124" y="324942"/>
                </a:lnTo>
                <a:lnTo>
                  <a:pt x="171431" y="330580"/>
                </a:lnTo>
                <a:lnTo>
                  <a:pt x="173915" y="336041"/>
                </a:lnTo>
                <a:lnTo>
                  <a:pt x="174447" y="338507"/>
                </a:lnTo>
                <a:lnTo>
                  <a:pt x="174092" y="340797"/>
                </a:lnTo>
                <a:lnTo>
                  <a:pt x="173028" y="342559"/>
                </a:lnTo>
                <a:lnTo>
                  <a:pt x="170898" y="343792"/>
                </a:lnTo>
                <a:lnTo>
                  <a:pt x="165220" y="346082"/>
                </a:lnTo>
                <a:lnTo>
                  <a:pt x="159364" y="347843"/>
                </a:lnTo>
                <a:lnTo>
                  <a:pt x="150668" y="349781"/>
                </a:lnTo>
                <a:lnTo>
                  <a:pt x="141796" y="350838"/>
                </a:lnTo>
                <a:lnTo>
                  <a:pt x="132923" y="350838"/>
                </a:lnTo>
                <a:lnTo>
                  <a:pt x="124050" y="349781"/>
                </a:lnTo>
                <a:lnTo>
                  <a:pt x="115177" y="347491"/>
                </a:lnTo>
                <a:lnTo>
                  <a:pt x="108789" y="345025"/>
                </a:lnTo>
                <a:lnTo>
                  <a:pt x="102933" y="342030"/>
                </a:lnTo>
                <a:lnTo>
                  <a:pt x="97609" y="338331"/>
                </a:lnTo>
                <a:lnTo>
                  <a:pt x="92818" y="334279"/>
                </a:lnTo>
                <a:lnTo>
                  <a:pt x="88559" y="329523"/>
                </a:lnTo>
                <a:lnTo>
                  <a:pt x="84655" y="324414"/>
                </a:lnTo>
                <a:lnTo>
                  <a:pt x="81284" y="318777"/>
                </a:lnTo>
                <a:lnTo>
                  <a:pt x="78444" y="312611"/>
                </a:lnTo>
                <a:lnTo>
                  <a:pt x="76847" y="307679"/>
                </a:lnTo>
                <a:lnTo>
                  <a:pt x="75250" y="302394"/>
                </a:lnTo>
                <a:lnTo>
                  <a:pt x="61409" y="302394"/>
                </a:lnTo>
                <a:lnTo>
                  <a:pt x="59812" y="302041"/>
                </a:lnTo>
                <a:lnTo>
                  <a:pt x="58392" y="301161"/>
                </a:lnTo>
                <a:lnTo>
                  <a:pt x="57505" y="299928"/>
                </a:lnTo>
                <a:lnTo>
                  <a:pt x="57150" y="298342"/>
                </a:lnTo>
                <a:lnTo>
                  <a:pt x="57150" y="289006"/>
                </a:lnTo>
                <a:lnTo>
                  <a:pt x="57505" y="287244"/>
                </a:lnTo>
                <a:lnTo>
                  <a:pt x="58392" y="285835"/>
                </a:lnTo>
                <a:lnTo>
                  <a:pt x="59812" y="284954"/>
                </a:lnTo>
                <a:lnTo>
                  <a:pt x="61409" y="284601"/>
                </a:lnTo>
                <a:lnTo>
                  <a:pt x="61409" y="284954"/>
                </a:lnTo>
                <a:lnTo>
                  <a:pt x="73121" y="284954"/>
                </a:lnTo>
                <a:lnTo>
                  <a:pt x="73121" y="277379"/>
                </a:lnTo>
                <a:lnTo>
                  <a:pt x="61409" y="277379"/>
                </a:lnTo>
                <a:lnTo>
                  <a:pt x="59812" y="277027"/>
                </a:lnTo>
                <a:lnTo>
                  <a:pt x="58392" y="276146"/>
                </a:lnTo>
                <a:lnTo>
                  <a:pt x="57505" y="274736"/>
                </a:lnTo>
                <a:lnTo>
                  <a:pt x="57150" y="273151"/>
                </a:lnTo>
                <a:lnTo>
                  <a:pt x="57150" y="263814"/>
                </a:lnTo>
                <a:lnTo>
                  <a:pt x="57505" y="262229"/>
                </a:lnTo>
                <a:lnTo>
                  <a:pt x="58392" y="260820"/>
                </a:lnTo>
                <a:lnTo>
                  <a:pt x="59812" y="259939"/>
                </a:lnTo>
                <a:lnTo>
                  <a:pt x="61409" y="259587"/>
                </a:lnTo>
                <a:lnTo>
                  <a:pt x="76315" y="259587"/>
                </a:lnTo>
                <a:lnTo>
                  <a:pt x="76670" y="258177"/>
                </a:lnTo>
                <a:lnTo>
                  <a:pt x="78977" y="252012"/>
                </a:lnTo>
                <a:lnTo>
                  <a:pt x="81638" y="246198"/>
                </a:lnTo>
                <a:lnTo>
                  <a:pt x="84833" y="240913"/>
                </a:lnTo>
                <a:lnTo>
                  <a:pt x="88737" y="235805"/>
                </a:lnTo>
                <a:lnTo>
                  <a:pt x="92996" y="231048"/>
                </a:lnTo>
                <a:lnTo>
                  <a:pt x="97964" y="226821"/>
                </a:lnTo>
                <a:lnTo>
                  <a:pt x="103111" y="223297"/>
                </a:lnTo>
                <a:lnTo>
                  <a:pt x="108612" y="220479"/>
                </a:lnTo>
                <a:lnTo>
                  <a:pt x="114290" y="218189"/>
                </a:lnTo>
                <a:lnTo>
                  <a:pt x="120146" y="216427"/>
                </a:lnTo>
                <a:lnTo>
                  <a:pt x="126002" y="215194"/>
                </a:lnTo>
                <a:close/>
                <a:moveTo>
                  <a:pt x="195257" y="207963"/>
                </a:moveTo>
                <a:lnTo>
                  <a:pt x="349250" y="207963"/>
                </a:lnTo>
                <a:lnTo>
                  <a:pt x="341322" y="220840"/>
                </a:lnTo>
                <a:lnTo>
                  <a:pt x="333745" y="233363"/>
                </a:lnTo>
                <a:lnTo>
                  <a:pt x="195257" y="233363"/>
                </a:lnTo>
                <a:lnTo>
                  <a:pt x="193496" y="233010"/>
                </a:lnTo>
                <a:lnTo>
                  <a:pt x="191910" y="231952"/>
                </a:lnTo>
                <a:lnTo>
                  <a:pt x="190853" y="230365"/>
                </a:lnTo>
                <a:lnTo>
                  <a:pt x="190500" y="228601"/>
                </a:lnTo>
                <a:lnTo>
                  <a:pt x="190500" y="212726"/>
                </a:lnTo>
                <a:lnTo>
                  <a:pt x="190853" y="210962"/>
                </a:lnTo>
                <a:lnTo>
                  <a:pt x="191910" y="209374"/>
                </a:lnTo>
                <a:lnTo>
                  <a:pt x="193496" y="208316"/>
                </a:lnTo>
                <a:close/>
                <a:moveTo>
                  <a:pt x="39835" y="95250"/>
                </a:moveTo>
                <a:lnTo>
                  <a:pt x="425147" y="95250"/>
                </a:lnTo>
                <a:lnTo>
                  <a:pt x="411398" y="114310"/>
                </a:lnTo>
                <a:lnTo>
                  <a:pt x="410165" y="116075"/>
                </a:lnTo>
                <a:lnTo>
                  <a:pt x="408578" y="118369"/>
                </a:lnTo>
                <a:lnTo>
                  <a:pt x="389718" y="144488"/>
                </a:lnTo>
                <a:lnTo>
                  <a:pt x="373678" y="167254"/>
                </a:lnTo>
                <a:lnTo>
                  <a:pt x="37368" y="167431"/>
                </a:lnTo>
                <a:lnTo>
                  <a:pt x="37368" y="393680"/>
                </a:lnTo>
                <a:lnTo>
                  <a:pt x="37544" y="394386"/>
                </a:lnTo>
                <a:lnTo>
                  <a:pt x="37896" y="395092"/>
                </a:lnTo>
                <a:lnTo>
                  <a:pt x="38425" y="395621"/>
                </a:lnTo>
                <a:lnTo>
                  <a:pt x="38954" y="395798"/>
                </a:lnTo>
                <a:lnTo>
                  <a:pt x="39835" y="395974"/>
                </a:lnTo>
                <a:lnTo>
                  <a:pt x="453878" y="395974"/>
                </a:lnTo>
                <a:lnTo>
                  <a:pt x="454759" y="395798"/>
                </a:lnTo>
                <a:lnTo>
                  <a:pt x="455288" y="395621"/>
                </a:lnTo>
                <a:lnTo>
                  <a:pt x="455817" y="395092"/>
                </a:lnTo>
                <a:lnTo>
                  <a:pt x="456169" y="394386"/>
                </a:lnTo>
                <a:lnTo>
                  <a:pt x="456345" y="393680"/>
                </a:lnTo>
                <a:lnTo>
                  <a:pt x="456345" y="250024"/>
                </a:lnTo>
                <a:lnTo>
                  <a:pt x="465687" y="238729"/>
                </a:lnTo>
                <a:lnTo>
                  <a:pt x="474501" y="227435"/>
                </a:lnTo>
                <a:lnTo>
                  <a:pt x="476263" y="229023"/>
                </a:lnTo>
                <a:lnTo>
                  <a:pt x="478202" y="230435"/>
                </a:lnTo>
                <a:lnTo>
                  <a:pt x="483137" y="233435"/>
                </a:lnTo>
                <a:lnTo>
                  <a:pt x="488425" y="235729"/>
                </a:lnTo>
                <a:lnTo>
                  <a:pt x="493713" y="236965"/>
                </a:lnTo>
                <a:lnTo>
                  <a:pt x="493713" y="393680"/>
                </a:lnTo>
                <a:lnTo>
                  <a:pt x="493184" y="400033"/>
                </a:lnTo>
                <a:lnTo>
                  <a:pt x="491774" y="406034"/>
                </a:lnTo>
                <a:lnTo>
                  <a:pt x="489307" y="411857"/>
                </a:lnTo>
                <a:lnTo>
                  <a:pt x="486134" y="417152"/>
                </a:lnTo>
                <a:lnTo>
                  <a:pt x="482080" y="421740"/>
                </a:lnTo>
                <a:lnTo>
                  <a:pt x="477321" y="425623"/>
                </a:lnTo>
                <a:lnTo>
                  <a:pt x="472209" y="428976"/>
                </a:lnTo>
                <a:lnTo>
                  <a:pt x="466569" y="431447"/>
                </a:lnTo>
                <a:lnTo>
                  <a:pt x="460576" y="432859"/>
                </a:lnTo>
                <a:lnTo>
                  <a:pt x="453878" y="433388"/>
                </a:lnTo>
                <a:lnTo>
                  <a:pt x="39835" y="433388"/>
                </a:lnTo>
                <a:lnTo>
                  <a:pt x="33313" y="432859"/>
                </a:lnTo>
                <a:lnTo>
                  <a:pt x="27144" y="431447"/>
                </a:lnTo>
                <a:lnTo>
                  <a:pt x="21504" y="428976"/>
                </a:lnTo>
                <a:lnTo>
                  <a:pt x="16392" y="425623"/>
                </a:lnTo>
                <a:lnTo>
                  <a:pt x="11809" y="421740"/>
                </a:lnTo>
                <a:lnTo>
                  <a:pt x="7579" y="417152"/>
                </a:lnTo>
                <a:lnTo>
                  <a:pt x="4406" y="411857"/>
                </a:lnTo>
                <a:lnTo>
                  <a:pt x="1939" y="406034"/>
                </a:lnTo>
                <a:lnTo>
                  <a:pt x="529" y="400033"/>
                </a:lnTo>
                <a:lnTo>
                  <a:pt x="0" y="393680"/>
                </a:lnTo>
                <a:lnTo>
                  <a:pt x="0" y="135311"/>
                </a:lnTo>
                <a:lnTo>
                  <a:pt x="529" y="128781"/>
                </a:lnTo>
                <a:lnTo>
                  <a:pt x="1939" y="122604"/>
                </a:lnTo>
                <a:lnTo>
                  <a:pt x="4406" y="116957"/>
                </a:lnTo>
                <a:lnTo>
                  <a:pt x="7579" y="111663"/>
                </a:lnTo>
                <a:lnTo>
                  <a:pt x="11809" y="107074"/>
                </a:lnTo>
                <a:lnTo>
                  <a:pt x="16392" y="103192"/>
                </a:lnTo>
                <a:lnTo>
                  <a:pt x="21504" y="99838"/>
                </a:lnTo>
                <a:lnTo>
                  <a:pt x="27144" y="97544"/>
                </a:lnTo>
                <a:lnTo>
                  <a:pt x="33313" y="95956"/>
                </a:lnTo>
                <a:close/>
                <a:moveTo>
                  <a:pt x="542938" y="0"/>
                </a:moveTo>
                <a:lnTo>
                  <a:pt x="547152" y="0"/>
                </a:lnTo>
                <a:lnTo>
                  <a:pt x="551543" y="882"/>
                </a:lnTo>
                <a:lnTo>
                  <a:pt x="555933" y="2822"/>
                </a:lnTo>
                <a:lnTo>
                  <a:pt x="560675" y="5644"/>
                </a:lnTo>
                <a:lnTo>
                  <a:pt x="565592" y="9878"/>
                </a:lnTo>
                <a:lnTo>
                  <a:pt x="569456" y="13935"/>
                </a:lnTo>
                <a:lnTo>
                  <a:pt x="572266" y="18168"/>
                </a:lnTo>
                <a:lnTo>
                  <a:pt x="574197" y="22578"/>
                </a:lnTo>
                <a:lnTo>
                  <a:pt x="574900" y="27340"/>
                </a:lnTo>
                <a:lnTo>
                  <a:pt x="574724" y="32456"/>
                </a:lnTo>
                <a:lnTo>
                  <a:pt x="573671" y="37924"/>
                </a:lnTo>
                <a:lnTo>
                  <a:pt x="572617" y="40746"/>
                </a:lnTo>
                <a:lnTo>
                  <a:pt x="571739" y="43744"/>
                </a:lnTo>
                <a:lnTo>
                  <a:pt x="568051" y="52211"/>
                </a:lnTo>
                <a:lnTo>
                  <a:pt x="563836" y="60501"/>
                </a:lnTo>
                <a:lnTo>
                  <a:pt x="557163" y="71261"/>
                </a:lnTo>
                <a:lnTo>
                  <a:pt x="581398" y="88900"/>
                </a:lnTo>
                <a:lnTo>
                  <a:pt x="583330" y="90840"/>
                </a:lnTo>
                <a:lnTo>
                  <a:pt x="584910" y="93133"/>
                </a:lnTo>
                <a:lnTo>
                  <a:pt x="585613" y="95956"/>
                </a:lnTo>
                <a:lnTo>
                  <a:pt x="585788" y="98601"/>
                </a:lnTo>
                <a:lnTo>
                  <a:pt x="585086" y="101424"/>
                </a:lnTo>
                <a:lnTo>
                  <a:pt x="583856" y="103893"/>
                </a:lnTo>
                <a:lnTo>
                  <a:pt x="507463" y="209021"/>
                </a:lnTo>
                <a:lnTo>
                  <a:pt x="505707" y="210962"/>
                </a:lnTo>
                <a:lnTo>
                  <a:pt x="503248" y="212373"/>
                </a:lnTo>
                <a:lnTo>
                  <a:pt x="500614" y="213078"/>
                </a:lnTo>
                <a:lnTo>
                  <a:pt x="497804" y="213255"/>
                </a:lnTo>
                <a:lnTo>
                  <a:pt x="495170" y="212549"/>
                </a:lnTo>
                <a:lnTo>
                  <a:pt x="492711" y="211138"/>
                </a:lnTo>
                <a:lnTo>
                  <a:pt x="490779" y="209198"/>
                </a:lnTo>
                <a:lnTo>
                  <a:pt x="489374" y="206904"/>
                </a:lnTo>
                <a:lnTo>
                  <a:pt x="488496" y="204258"/>
                </a:lnTo>
                <a:lnTo>
                  <a:pt x="488496" y="201613"/>
                </a:lnTo>
                <a:lnTo>
                  <a:pt x="489199" y="198790"/>
                </a:lnTo>
                <a:lnTo>
                  <a:pt x="490428" y="196321"/>
                </a:lnTo>
                <a:lnTo>
                  <a:pt x="560499" y="100013"/>
                </a:lnTo>
                <a:lnTo>
                  <a:pt x="545923" y="89253"/>
                </a:lnTo>
                <a:lnTo>
                  <a:pt x="545572" y="89782"/>
                </a:lnTo>
                <a:lnTo>
                  <a:pt x="545221" y="90135"/>
                </a:lnTo>
                <a:lnTo>
                  <a:pt x="525376" y="118357"/>
                </a:lnTo>
                <a:lnTo>
                  <a:pt x="505531" y="146226"/>
                </a:lnTo>
                <a:lnTo>
                  <a:pt x="504829" y="147108"/>
                </a:lnTo>
                <a:lnTo>
                  <a:pt x="504126" y="148167"/>
                </a:lnTo>
                <a:lnTo>
                  <a:pt x="503599" y="148696"/>
                </a:lnTo>
                <a:lnTo>
                  <a:pt x="487091" y="171097"/>
                </a:lnTo>
                <a:lnTo>
                  <a:pt x="486740" y="171803"/>
                </a:lnTo>
                <a:lnTo>
                  <a:pt x="486213" y="172508"/>
                </a:lnTo>
                <a:lnTo>
                  <a:pt x="485686" y="173390"/>
                </a:lnTo>
                <a:lnTo>
                  <a:pt x="475325" y="187149"/>
                </a:lnTo>
                <a:lnTo>
                  <a:pt x="474974" y="187325"/>
                </a:lnTo>
                <a:lnTo>
                  <a:pt x="458466" y="208845"/>
                </a:lnTo>
                <a:lnTo>
                  <a:pt x="441782" y="230188"/>
                </a:lnTo>
                <a:lnTo>
                  <a:pt x="424571" y="251178"/>
                </a:lnTo>
                <a:lnTo>
                  <a:pt x="407185" y="271992"/>
                </a:lnTo>
                <a:lnTo>
                  <a:pt x="389097" y="292277"/>
                </a:lnTo>
                <a:lnTo>
                  <a:pt x="370657" y="312209"/>
                </a:lnTo>
                <a:lnTo>
                  <a:pt x="351515" y="331435"/>
                </a:lnTo>
                <a:lnTo>
                  <a:pt x="344314" y="338138"/>
                </a:lnTo>
                <a:lnTo>
                  <a:pt x="336938" y="344665"/>
                </a:lnTo>
                <a:lnTo>
                  <a:pt x="329211" y="350662"/>
                </a:lnTo>
                <a:lnTo>
                  <a:pt x="321133" y="356130"/>
                </a:lnTo>
                <a:lnTo>
                  <a:pt x="319025" y="357541"/>
                </a:lnTo>
                <a:lnTo>
                  <a:pt x="316742" y="358776"/>
                </a:lnTo>
                <a:lnTo>
                  <a:pt x="314459" y="359834"/>
                </a:lnTo>
                <a:lnTo>
                  <a:pt x="312352" y="360363"/>
                </a:lnTo>
                <a:lnTo>
                  <a:pt x="310069" y="360187"/>
                </a:lnTo>
                <a:lnTo>
                  <a:pt x="307610" y="359128"/>
                </a:lnTo>
                <a:lnTo>
                  <a:pt x="306030" y="357541"/>
                </a:lnTo>
                <a:lnTo>
                  <a:pt x="305151" y="355601"/>
                </a:lnTo>
                <a:lnTo>
                  <a:pt x="304800" y="353660"/>
                </a:lnTo>
                <a:lnTo>
                  <a:pt x="304800" y="351544"/>
                </a:lnTo>
                <a:lnTo>
                  <a:pt x="305151" y="349427"/>
                </a:lnTo>
                <a:lnTo>
                  <a:pt x="305678" y="347310"/>
                </a:lnTo>
                <a:lnTo>
                  <a:pt x="306030" y="345370"/>
                </a:lnTo>
                <a:lnTo>
                  <a:pt x="307610" y="339373"/>
                </a:lnTo>
                <a:lnTo>
                  <a:pt x="309542" y="333199"/>
                </a:lnTo>
                <a:lnTo>
                  <a:pt x="316391" y="316619"/>
                </a:lnTo>
                <a:lnTo>
                  <a:pt x="324118" y="300214"/>
                </a:lnTo>
                <a:lnTo>
                  <a:pt x="332372" y="284339"/>
                </a:lnTo>
                <a:lnTo>
                  <a:pt x="340977" y="268464"/>
                </a:lnTo>
                <a:lnTo>
                  <a:pt x="350110" y="253119"/>
                </a:lnTo>
                <a:lnTo>
                  <a:pt x="367671" y="223662"/>
                </a:lnTo>
                <a:lnTo>
                  <a:pt x="385760" y="194910"/>
                </a:lnTo>
                <a:lnTo>
                  <a:pt x="404727" y="166511"/>
                </a:lnTo>
                <a:lnTo>
                  <a:pt x="424045" y="138465"/>
                </a:lnTo>
                <a:lnTo>
                  <a:pt x="447929" y="104775"/>
                </a:lnTo>
                <a:lnTo>
                  <a:pt x="460046" y="88547"/>
                </a:lnTo>
                <a:lnTo>
                  <a:pt x="471812" y="72143"/>
                </a:lnTo>
                <a:lnTo>
                  <a:pt x="483930" y="56092"/>
                </a:lnTo>
                <a:lnTo>
                  <a:pt x="496223" y="40217"/>
                </a:lnTo>
                <a:lnTo>
                  <a:pt x="509043" y="24694"/>
                </a:lnTo>
                <a:lnTo>
                  <a:pt x="513609" y="19403"/>
                </a:lnTo>
                <a:lnTo>
                  <a:pt x="518702" y="14464"/>
                </a:lnTo>
                <a:lnTo>
                  <a:pt x="523620" y="9878"/>
                </a:lnTo>
                <a:lnTo>
                  <a:pt x="529064" y="5644"/>
                </a:lnTo>
                <a:lnTo>
                  <a:pt x="533805" y="2822"/>
                </a:lnTo>
                <a:lnTo>
                  <a:pt x="538547" y="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5" name="Freeform 348"/>
          <p:cNvSpPr>
            <a:spLocks noEditPoints="1"/>
          </p:cNvSpPr>
          <p:nvPr/>
        </p:nvSpPr>
        <p:spPr bwMode="auto">
          <a:xfrm>
            <a:off x="6267815" y="1998663"/>
            <a:ext cx="582613" cy="390525"/>
          </a:xfrm>
          <a:custGeom>
            <a:avLst/>
            <a:gdLst>
              <a:gd name="T0" fmla="*/ 1645 w 3302"/>
              <a:gd name="T1" fmla="*/ 1410 h 2218"/>
              <a:gd name="T2" fmla="*/ 988 w 3302"/>
              <a:gd name="T3" fmla="*/ 1400 h 2218"/>
              <a:gd name="T4" fmla="*/ 2083 w 3302"/>
              <a:gd name="T5" fmla="*/ 1074 h 2218"/>
              <a:gd name="T6" fmla="*/ 2073 w 3302"/>
              <a:gd name="T7" fmla="*/ 1206 h 2218"/>
              <a:gd name="T8" fmla="*/ 995 w 3302"/>
              <a:gd name="T9" fmla="*/ 1079 h 2218"/>
              <a:gd name="T10" fmla="*/ 648 w 3302"/>
              <a:gd name="T11" fmla="*/ 1081 h 2218"/>
              <a:gd name="T12" fmla="*/ 673 w 3302"/>
              <a:gd name="T13" fmla="*/ 1160 h 2218"/>
              <a:gd name="T14" fmla="*/ 780 w 3302"/>
              <a:gd name="T15" fmla="*/ 1215 h 2218"/>
              <a:gd name="T16" fmla="*/ 699 w 3302"/>
              <a:gd name="T17" fmla="*/ 1281 h 2218"/>
              <a:gd name="T18" fmla="*/ 543 w 3302"/>
              <a:gd name="T19" fmla="*/ 1307 h 2218"/>
              <a:gd name="T20" fmla="*/ 680 w 3302"/>
              <a:gd name="T21" fmla="*/ 1416 h 2218"/>
              <a:gd name="T22" fmla="*/ 807 w 3302"/>
              <a:gd name="T23" fmla="*/ 1594 h 2218"/>
              <a:gd name="T24" fmla="*/ 671 w 3302"/>
              <a:gd name="T25" fmla="*/ 1760 h 2218"/>
              <a:gd name="T26" fmla="*/ 642 w 3302"/>
              <a:gd name="T27" fmla="*/ 1861 h 2218"/>
              <a:gd name="T28" fmla="*/ 545 w 3302"/>
              <a:gd name="T29" fmla="*/ 1805 h 2218"/>
              <a:gd name="T30" fmla="*/ 419 w 3302"/>
              <a:gd name="T31" fmla="*/ 1742 h 2218"/>
              <a:gd name="T32" fmla="*/ 420 w 3302"/>
              <a:gd name="T33" fmla="*/ 1631 h 2218"/>
              <a:gd name="T34" fmla="*/ 583 w 3302"/>
              <a:gd name="T35" fmla="*/ 1662 h 2218"/>
              <a:gd name="T36" fmla="*/ 663 w 3302"/>
              <a:gd name="T37" fmla="*/ 1579 h 2218"/>
              <a:gd name="T38" fmla="*/ 491 w 3302"/>
              <a:gd name="T39" fmla="*/ 1480 h 2218"/>
              <a:gd name="T40" fmla="*/ 405 w 3302"/>
              <a:gd name="T41" fmla="*/ 1300 h 2218"/>
              <a:gd name="T42" fmla="*/ 535 w 3302"/>
              <a:gd name="T43" fmla="*/ 1169 h 2218"/>
              <a:gd name="T44" fmla="*/ 557 w 3302"/>
              <a:gd name="T45" fmla="*/ 1080 h 2218"/>
              <a:gd name="T46" fmla="*/ 2435 w 3302"/>
              <a:gd name="T47" fmla="*/ 478 h 2218"/>
              <a:gd name="T48" fmla="*/ 2351 w 3302"/>
              <a:gd name="T49" fmla="*/ 638 h 2218"/>
              <a:gd name="T50" fmla="*/ 199 w 3302"/>
              <a:gd name="T51" fmla="*/ 2021 h 2218"/>
              <a:gd name="T52" fmla="*/ 2371 w 3302"/>
              <a:gd name="T53" fmla="*/ 2011 h 2218"/>
              <a:gd name="T54" fmla="*/ 2542 w 3302"/>
              <a:gd name="T55" fmla="*/ 2107 h 2218"/>
              <a:gd name="T56" fmla="*/ 206 w 3302"/>
              <a:gd name="T57" fmla="*/ 2218 h 2218"/>
              <a:gd name="T58" fmla="*/ 11 w 3302"/>
              <a:gd name="T59" fmla="*/ 2077 h 2218"/>
              <a:gd name="T60" fmla="*/ 61 w 3302"/>
              <a:gd name="T61" fmla="*/ 524 h 2218"/>
              <a:gd name="T62" fmla="*/ 3161 w 3302"/>
              <a:gd name="T63" fmla="*/ 12 h 2218"/>
              <a:gd name="T64" fmla="*/ 3246 w 3302"/>
              <a:gd name="T65" fmla="*/ 177 h 2218"/>
              <a:gd name="T66" fmla="*/ 3302 w 3302"/>
              <a:gd name="T67" fmla="*/ 452 h 2218"/>
              <a:gd name="T68" fmla="*/ 2883 w 3302"/>
              <a:gd name="T69" fmla="*/ 984 h 2218"/>
              <a:gd name="T70" fmla="*/ 3118 w 3302"/>
              <a:gd name="T71" fmla="*/ 414 h 2218"/>
              <a:gd name="T72" fmla="*/ 2845 w 3302"/>
              <a:gd name="T73" fmla="*/ 793 h 2218"/>
              <a:gd name="T74" fmla="*/ 2218 w 3302"/>
              <a:gd name="T75" fmla="*/ 1533 h 2218"/>
              <a:gd name="T76" fmla="*/ 2044 w 3302"/>
              <a:gd name="T77" fmla="*/ 1665 h 2218"/>
              <a:gd name="T78" fmla="*/ 1800 w 3302"/>
              <a:gd name="T79" fmla="*/ 1676 h 2218"/>
              <a:gd name="T80" fmla="*/ 1536 w 3302"/>
              <a:gd name="T81" fmla="*/ 1806 h 2218"/>
              <a:gd name="T82" fmla="*/ 1452 w 3302"/>
              <a:gd name="T83" fmla="*/ 1734 h 2218"/>
              <a:gd name="T84" fmla="*/ 1234 w 3302"/>
              <a:gd name="T85" fmla="*/ 1881 h 2218"/>
              <a:gd name="T86" fmla="*/ 1153 w 3302"/>
              <a:gd name="T87" fmla="*/ 1799 h 2218"/>
              <a:gd name="T88" fmla="*/ 1043 w 3302"/>
              <a:gd name="T89" fmla="*/ 1919 h 2218"/>
              <a:gd name="T90" fmla="*/ 1022 w 3302"/>
              <a:gd name="T91" fmla="*/ 1963 h 2218"/>
              <a:gd name="T92" fmla="*/ 958 w 3302"/>
              <a:gd name="T93" fmla="*/ 1967 h 2218"/>
              <a:gd name="T94" fmla="*/ 961 w 3302"/>
              <a:gd name="T95" fmla="*/ 1884 h 2218"/>
              <a:gd name="T96" fmla="*/ 1187 w 3302"/>
              <a:gd name="T97" fmla="*/ 1558 h 2218"/>
              <a:gd name="T98" fmla="*/ 1310 w 3302"/>
              <a:gd name="T99" fmla="*/ 1507 h 2218"/>
              <a:gd name="T100" fmla="*/ 1296 w 3302"/>
              <a:gd name="T101" fmla="*/ 1700 h 2218"/>
              <a:gd name="T102" fmla="*/ 1506 w 3302"/>
              <a:gd name="T103" fmla="*/ 1565 h 2218"/>
              <a:gd name="T104" fmla="*/ 1572 w 3302"/>
              <a:gd name="T105" fmla="*/ 1649 h 2218"/>
              <a:gd name="T106" fmla="*/ 1701 w 3302"/>
              <a:gd name="T107" fmla="*/ 1599 h 2218"/>
              <a:gd name="T108" fmla="*/ 1868 w 3302"/>
              <a:gd name="T109" fmla="*/ 1608 h 2218"/>
              <a:gd name="T110" fmla="*/ 1926 w 3302"/>
              <a:gd name="T111" fmla="*/ 1599 h 2218"/>
              <a:gd name="T112" fmla="*/ 2008 w 3302"/>
              <a:gd name="T113" fmla="*/ 1567 h 2218"/>
              <a:gd name="T114" fmla="*/ 2290 w 3302"/>
              <a:gd name="T115" fmla="*/ 1034 h 2218"/>
              <a:gd name="T116" fmla="*/ 2888 w 3302"/>
              <a:gd name="T117" fmla="*/ 188 h 2218"/>
              <a:gd name="T118" fmla="*/ 3114 w 3302"/>
              <a:gd name="T119" fmla="*/ 0 h 2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2" h="2218">
                <a:moveTo>
                  <a:pt x="1014" y="1293"/>
                </a:moveTo>
                <a:lnTo>
                  <a:pt x="1622" y="1293"/>
                </a:lnTo>
                <a:lnTo>
                  <a:pt x="1632" y="1295"/>
                </a:lnTo>
                <a:lnTo>
                  <a:pt x="1640" y="1301"/>
                </a:lnTo>
                <a:lnTo>
                  <a:pt x="1645" y="1309"/>
                </a:lnTo>
                <a:lnTo>
                  <a:pt x="1647" y="1319"/>
                </a:lnTo>
                <a:lnTo>
                  <a:pt x="1647" y="1400"/>
                </a:lnTo>
                <a:lnTo>
                  <a:pt x="1645" y="1410"/>
                </a:lnTo>
                <a:lnTo>
                  <a:pt x="1640" y="1418"/>
                </a:lnTo>
                <a:lnTo>
                  <a:pt x="1632" y="1424"/>
                </a:lnTo>
                <a:lnTo>
                  <a:pt x="1622" y="1426"/>
                </a:lnTo>
                <a:lnTo>
                  <a:pt x="1014" y="1426"/>
                </a:lnTo>
                <a:lnTo>
                  <a:pt x="1004" y="1424"/>
                </a:lnTo>
                <a:lnTo>
                  <a:pt x="995" y="1418"/>
                </a:lnTo>
                <a:lnTo>
                  <a:pt x="990" y="1410"/>
                </a:lnTo>
                <a:lnTo>
                  <a:pt x="988" y="1400"/>
                </a:lnTo>
                <a:lnTo>
                  <a:pt x="988" y="1319"/>
                </a:lnTo>
                <a:lnTo>
                  <a:pt x="990" y="1309"/>
                </a:lnTo>
                <a:lnTo>
                  <a:pt x="995" y="1301"/>
                </a:lnTo>
                <a:lnTo>
                  <a:pt x="1004" y="1295"/>
                </a:lnTo>
                <a:lnTo>
                  <a:pt x="1014" y="1293"/>
                </a:lnTo>
                <a:close/>
                <a:moveTo>
                  <a:pt x="1013" y="1072"/>
                </a:moveTo>
                <a:lnTo>
                  <a:pt x="2073" y="1072"/>
                </a:lnTo>
                <a:lnTo>
                  <a:pt x="2083" y="1074"/>
                </a:lnTo>
                <a:lnTo>
                  <a:pt x="2092" y="1079"/>
                </a:lnTo>
                <a:lnTo>
                  <a:pt x="2097" y="1087"/>
                </a:lnTo>
                <a:lnTo>
                  <a:pt x="2099" y="1097"/>
                </a:lnTo>
                <a:lnTo>
                  <a:pt x="2099" y="1180"/>
                </a:lnTo>
                <a:lnTo>
                  <a:pt x="2097" y="1190"/>
                </a:lnTo>
                <a:lnTo>
                  <a:pt x="2092" y="1198"/>
                </a:lnTo>
                <a:lnTo>
                  <a:pt x="2083" y="1204"/>
                </a:lnTo>
                <a:lnTo>
                  <a:pt x="2073" y="1206"/>
                </a:lnTo>
                <a:lnTo>
                  <a:pt x="1013" y="1206"/>
                </a:lnTo>
                <a:lnTo>
                  <a:pt x="1003" y="1204"/>
                </a:lnTo>
                <a:lnTo>
                  <a:pt x="995" y="1198"/>
                </a:lnTo>
                <a:lnTo>
                  <a:pt x="990" y="1190"/>
                </a:lnTo>
                <a:lnTo>
                  <a:pt x="987" y="1180"/>
                </a:lnTo>
                <a:lnTo>
                  <a:pt x="987" y="1097"/>
                </a:lnTo>
                <a:lnTo>
                  <a:pt x="989" y="1087"/>
                </a:lnTo>
                <a:lnTo>
                  <a:pt x="995" y="1079"/>
                </a:lnTo>
                <a:lnTo>
                  <a:pt x="1003" y="1074"/>
                </a:lnTo>
                <a:lnTo>
                  <a:pt x="1013" y="1072"/>
                </a:lnTo>
                <a:close/>
                <a:moveTo>
                  <a:pt x="581" y="1072"/>
                </a:moveTo>
                <a:lnTo>
                  <a:pt x="603" y="1072"/>
                </a:lnTo>
                <a:lnTo>
                  <a:pt x="621" y="1072"/>
                </a:lnTo>
                <a:lnTo>
                  <a:pt x="634" y="1073"/>
                </a:lnTo>
                <a:lnTo>
                  <a:pt x="643" y="1075"/>
                </a:lnTo>
                <a:lnTo>
                  <a:pt x="648" y="1081"/>
                </a:lnTo>
                <a:lnTo>
                  <a:pt x="651" y="1090"/>
                </a:lnTo>
                <a:lnTo>
                  <a:pt x="652" y="1103"/>
                </a:lnTo>
                <a:lnTo>
                  <a:pt x="653" y="1122"/>
                </a:lnTo>
                <a:lnTo>
                  <a:pt x="653" y="1137"/>
                </a:lnTo>
                <a:lnTo>
                  <a:pt x="654" y="1147"/>
                </a:lnTo>
                <a:lnTo>
                  <a:pt x="657" y="1153"/>
                </a:lnTo>
                <a:lnTo>
                  <a:pt x="663" y="1158"/>
                </a:lnTo>
                <a:lnTo>
                  <a:pt x="673" y="1160"/>
                </a:lnTo>
                <a:lnTo>
                  <a:pt x="688" y="1163"/>
                </a:lnTo>
                <a:lnTo>
                  <a:pt x="715" y="1168"/>
                </a:lnTo>
                <a:lnTo>
                  <a:pt x="740" y="1176"/>
                </a:lnTo>
                <a:lnTo>
                  <a:pt x="765" y="1186"/>
                </a:lnTo>
                <a:lnTo>
                  <a:pt x="774" y="1191"/>
                </a:lnTo>
                <a:lnTo>
                  <a:pt x="779" y="1197"/>
                </a:lnTo>
                <a:lnTo>
                  <a:pt x="781" y="1206"/>
                </a:lnTo>
                <a:lnTo>
                  <a:pt x="780" y="1215"/>
                </a:lnTo>
                <a:lnTo>
                  <a:pt x="771" y="1248"/>
                </a:lnTo>
                <a:lnTo>
                  <a:pt x="761" y="1280"/>
                </a:lnTo>
                <a:lnTo>
                  <a:pt x="757" y="1290"/>
                </a:lnTo>
                <a:lnTo>
                  <a:pt x="752" y="1296"/>
                </a:lnTo>
                <a:lnTo>
                  <a:pt x="747" y="1298"/>
                </a:lnTo>
                <a:lnTo>
                  <a:pt x="739" y="1297"/>
                </a:lnTo>
                <a:lnTo>
                  <a:pt x="729" y="1293"/>
                </a:lnTo>
                <a:lnTo>
                  <a:pt x="699" y="1281"/>
                </a:lnTo>
                <a:lnTo>
                  <a:pt x="669" y="1273"/>
                </a:lnTo>
                <a:lnTo>
                  <a:pt x="638" y="1269"/>
                </a:lnTo>
                <a:lnTo>
                  <a:pt x="606" y="1269"/>
                </a:lnTo>
                <a:lnTo>
                  <a:pt x="589" y="1271"/>
                </a:lnTo>
                <a:lnTo>
                  <a:pt x="574" y="1276"/>
                </a:lnTo>
                <a:lnTo>
                  <a:pt x="560" y="1284"/>
                </a:lnTo>
                <a:lnTo>
                  <a:pt x="549" y="1295"/>
                </a:lnTo>
                <a:lnTo>
                  <a:pt x="543" y="1307"/>
                </a:lnTo>
                <a:lnTo>
                  <a:pt x="541" y="1320"/>
                </a:lnTo>
                <a:lnTo>
                  <a:pt x="543" y="1333"/>
                </a:lnTo>
                <a:lnTo>
                  <a:pt x="551" y="1346"/>
                </a:lnTo>
                <a:lnTo>
                  <a:pt x="562" y="1358"/>
                </a:lnTo>
                <a:lnTo>
                  <a:pt x="588" y="1375"/>
                </a:lnTo>
                <a:lnTo>
                  <a:pt x="615" y="1388"/>
                </a:lnTo>
                <a:lnTo>
                  <a:pt x="648" y="1402"/>
                </a:lnTo>
                <a:lnTo>
                  <a:pt x="680" y="1416"/>
                </a:lnTo>
                <a:lnTo>
                  <a:pt x="712" y="1433"/>
                </a:lnTo>
                <a:lnTo>
                  <a:pt x="737" y="1450"/>
                </a:lnTo>
                <a:lnTo>
                  <a:pt x="758" y="1469"/>
                </a:lnTo>
                <a:lnTo>
                  <a:pt x="776" y="1491"/>
                </a:lnTo>
                <a:lnTo>
                  <a:pt x="790" y="1515"/>
                </a:lnTo>
                <a:lnTo>
                  <a:pt x="800" y="1541"/>
                </a:lnTo>
                <a:lnTo>
                  <a:pt x="805" y="1567"/>
                </a:lnTo>
                <a:lnTo>
                  <a:pt x="807" y="1594"/>
                </a:lnTo>
                <a:lnTo>
                  <a:pt x="804" y="1621"/>
                </a:lnTo>
                <a:lnTo>
                  <a:pt x="797" y="1648"/>
                </a:lnTo>
                <a:lnTo>
                  <a:pt x="785" y="1674"/>
                </a:lnTo>
                <a:lnTo>
                  <a:pt x="768" y="1698"/>
                </a:lnTo>
                <a:lnTo>
                  <a:pt x="748" y="1719"/>
                </a:lnTo>
                <a:lnTo>
                  <a:pt x="725" y="1736"/>
                </a:lnTo>
                <a:lnTo>
                  <a:pt x="699" y="1751"/>
                </a:lnTo>
                <a:lnTo>
                  <a:pt x="671" y="1760"/>
                </a:lnTo>
                <a:lnTo>
                  <a:pt x="660" y="1765"/>
                </a:lnTo>
                <a:lnTo>
                  <a:pt x="653" y="1772"/>
                </a:lnTo>
                <a:lnTo>
                  <a:pt x="648" y="1781"/>
                </a:lnTo>
                <a:lnTo>
                  <a:pt x="647" y="1792"/>
                </a:lnTo>
                <a:lnTo>
                  <a:pt x="648" y="1818"/>
                </a:lnTo>
                <a:lnTo>
                  <a:pt x="647" y="1844"/>
                </a:lnTo>
                <a:lnTo>
                  <a:pt x="646" y="1854"/>
                </a:lnTo>
                <a:lnTo>
                  <a:pt x="642" y="1861"/>
                </a:lnTo>
                <a:lnTo>
                  <a:pt x="634" y="1866"/>
                </a:lnTo>
                <a:lnTo>
                  <a:pt x="624" y="1867"/>
                </a:lnTo>
                <a:lnTo>
                  <a:pt x="570" y="1867"/>
                </a:lnTo>
                <a:lnTo>
                  <a:pt x="559" y="1866"/>
                </a:lnTo>
                <a:lnTo>
                  <a:pt x="552" y="1861"/>
                </a:lnTo>
                <a:lnTo>
                  <a:pt x="546" y="1853"/>
                </a:lnTo>
                <a:lnTo>
                  <a:pt x="545" y="1842"/>
                </a:lnTo>
                <a:lnTo>
                  <a:pt x="545" y="1805"/>
                </a:lnTo>
                <a:lnTo>
                  <a:pt x="545" y="1791"/>
                </a:lnTo>
                <a:lnTo>
                  <a:pt x="543" y="1783"/>
                </a:lnTo>
                <a:lnTo>
                  <a:pt x="538" y="1778"/>
                </a:lnTo>
                <a:lnTo>
                  <a:pt x="530" y="1774"/>
                </a:lnTo>
                <a:lnTo>
                  <a:pt x="517" y="1772"/>
                </a:lnTo>
                <a:lnTo>
                  <a:pt x="484" y="1765"/>
                </a:lnTo>
                <a:lnTo>
                  <a:pt x="451" y="1756"/>
                </a:lnTo>
                <a:lnTo>
                  <a:pt x="419" y="1742"/>
                </a:lnTo>
                <a:lnTo>
                  <a:pt x="407" y="1736"/>
                </a:lnTo>
                <a:lnTo>
                  <a:pt x="399" y="1730"/>
                </a:lnTo>
                <a:lnTo>
                  <a:pt x="396" y="1722"/>
                </a:lnTo>
                <a:lnTo>
                  <a:pt x="396" y="1712"/>
                </a:lnTo>
                <a:lnTo>
                  <a:pt x="399" y="1699"/>
                </a:lnTo>
                <a:lnTo>
                  <a:pt x="407" y="1671"/>
                </a:lnTo>
                <a:lnTo>
                  <a:pt x="416" y="1642"/>
                </a:lnTo>
                <a:lnTo>
                  <a:pt x="420" y="1631"/>
                </a:lnTo>
                <a:lnTo>
                  <a:pt x="424" y="1625"/>
                </a:lnTo>
                <a:lnTo>
                  <a:pt x="430" y="1622"/>
                </a:lnTo>
                <a:lnTo>
                  <a:pt x="438" y="1623"/>
                </a:lnTo>
                <a:lnTo>
                  <a:pt x="449" y="1628"/>
                </a:lnTo>
                <a:lnTo>
                  <a:pt x="484" y="1643"/>
                </a:lnTo>
                <a:lnTo>
                  <a:pt x="520" y="1654"/>
                </a:lnTo>
                <a:lnTo>
                  <a:pt x="559" y="1660"/>
                </a:lnTo>
                <a:lnTo>
                  <a:pt x="583" y="1662"/>
                </a:lnTo>
                <a:lnTo>
                  <a:pt x="607" y="1659"/>
                </a:lnTo>
                <a:lnTo>
                  <a:pt x="631" y="1651"/>
                </a:lnTo>
                <a:lnTo>
                  <a:pt x="645" y="1643"/>
                </a:lnTo>
                <a:lnTo>
                  <a:pt x="656" y="1632"/>
                </a:lnTo>
                <a:lnTo>
                  <a:pt x="663" y="1620"/>
                </a:lnTo>
                <a:lnTo>
                  <a:pt x="667" y="1607"/>
                </a:lnTo>
                <a:lnTo>
                  <a:pt x="667" y="1593"/>
                </a:lnTo>
                <a:lnTo>
                  <a:pt x="663" y="1579"/>
                </a:lnTo>
                <a:lnTo>
                  <a:pt x="656" y="1566"/>
                </a:lnTo>
                <a:lnTo>
                  <a:pt x="644" y="1554"/>
                </a:lnTo>
                <a:lnTo>
                  <a:pt x="625" y="1540"/>
                </a:lnTo>
                <a:lnTo>
                  <a:pt x="603" y="1530"/>
                </a:lnTo>
                <a:lnTo>
                  <a:pt x="575" y="1518"/>
                </a:lnTo>
                <a:lnTo>
                  <a:pt x="546" y="1507"/>
                </a:lnTo>
                <a:lnTo>
                  <a:pt x="518" y="1494"/>
                </a:lnTo>
                <a:lnTo>
                  <a:pt x="491" y="1480"/>
                </a:lnTo>
                <a:lnTo>
                  <a:pt x="468" y="1464"/>
                </a:lnTo>
                <a:lnTo>
                  <a:pt x="447" y="1447"/>
                </a:lnTo>
                <a:lnTo>
                  <a:pt x="430" y="1427"/>
                </a:lnTo>
                <a:lnTo>
                  <a:pt x="417" y="1406"/>
                </a:lnTo>
                <a:lnTo>
                  <a:pt x="407" y="1382"/>
                </a:lnTo>
                <a:lnTo>
                  <a:pt x="402" y="1356"/>
                </a:lnTo>
                <a:lnTo>
                  <a:pt x="401" y="1328"/>
                </a:lnTo>
                <a:lnTo>
                  <a:pt x="405" y="1300"/>
                </a:lnTo>
                <a:lnTo>
                  <a:pt x="412" y="1274"/>
                </a:lnTo>
                <a:lnTo>
                  <a:pt x="423" y="1251"/>
                </a:lnTo>
                <a:lnTo>
                  <a:pt x="437" y="1231"/>
                </a:lnTo>
                <a:lnTo>
                  <a:pt x="454" y="1213"/>
                </a:lnTo>
                <a:lnTo>
                  <a:pt x="474" y="1198"/>
                </a:lnTo>
                <a:lnTo>
                  <a:pt x="497" y="1185"/>
                </a:lnTo>
                <a:lnTo>
                  <a:pt x="523" y="1174"/>
                </a:lnTo>
                <a:lnTo>
                  <a:pt x="535" y="1169"/>
                </a:lnTo>
                <a:lnTo>
                  <a:pt x="544" y="1166"/>
                </a:lnTo>
                <a:lnTo>
                  <a:pt x="549" y="1161"/>
                </a:lnTo>
                <a:lnTo>
                  <a:pt x="552" y="1155"/>
                </a:lnTo>
                <a:lnTo>
                  <a:pt x="553" y="1146"/>
                </a:lnTo>
                <a:lnTo>
                  <a:pt x="553" y="1133"/>
                </a:lnTo>
                <a:lnTo>
                  <a:pt x="553" y="1100"/>
                </a:lnTo>
                <a:lnTo>
                  <a:pt x="554" y="1088"/>
                </a:lnTo>
                <a:lnTo>
                  <a:pt x="557" y="1080"/>
                </a:lnTo>
                <a:lnTo>
                  <a:pt x="562" y="1075"/>
                </a:lnTo>
                <a:lnTo>
                  <a:pt x="569" y="1073"/>
                </a:lnTo>
                <a:lnTo>
                  <a:pt x="581" y="1072"/>
                </a:lnTo>
                <a:close/>
                <a:moveTo>
                  <a:pt x="206" y="462"/>
                </a:moveTo>
                <a:lnTo>
                  <a:pt x="2359" y="462"/>
                </a:lnTo>
                <a:lnTo>
                  <a:pt x="2385" y="464"/>
                </a:lnTo>
                <a:lnTo>
                  <a:pt x="2411" y="469"/>
                </a:lnTo>
                <a:lnTo>
                  <a:pt x="2435" y="478"/>
                </a:lnTo>
                <a:lnTo>
                  <a:pt x="2457" y="488"/>
                </a:lnTo>
                <a:lnTo>
                  <a:pt x="2452" y="495"/>
                </a:lnTo>
                <a:lnTo>
                  <a:pt x="2445" y="504"/>
                </a:lnTo>
                <a:lnTo>
                  <a:pt x="2437" y="516"/>
                </a:lnTo>
                <a:lnTo>
                  <a:pt x="2418" y="543"/>
                </a:lnTo>
                <a:lnTo>
                  <a:pt x="2416" y="545"/>
                </a:lnTo>
                <a:lnTo>
                  <a:pt x="2414" y="548"/>
                </a:lnTo>
                <a:lnTo>
                  <a:pt x="2351" y="638"/>
                </a:lnTo>
                <a:lnTo>
                  <a:pt x="2291" y="727"/>
                </a:lnTo>
                <a:lnTo>
                  <a:pt x="2234" y="814"/>
                </a:lnTo>
                <a:lnTo>
                  <a:pt x="2179" y="900"/>
                </a:lnTo>
                <a:lnTo>
                  <a:pt x="194" y="900"/>
                </a:lnTo>
                <a:lnTo>
                  <a:pt x="194" y="2011"/>
                </a:lnTo>
                <a:lnTo>
                  <a:pt x="195" y="2015"/>
                </a:lnTo>
                <a:lnTo>
                  <a:pt x="197" y="2018"/>
                </a:lnTo>
                <a:lnTo>
                  <a:pt x="199" y="2021"/>
                </a:lnTo>
                <a:lnTo>
                  <a:pt x="203" y="2022"/>
                </a:lnTo>
                <a:lnTo>
                  <a:pt x="206" y="2023"/>
                </a:lnTo>
                <a:lnTo>
                  <a:pt x="2359" y="2023"/>
                </a:lnTo>
                <a:lnTo>
                  <a:pt x="2363" y="2022"/>
                </a:lnTo>
                <a:lnTo>
                  <a:pt x="2366" y="2021"/>
                </a:lnTo>
                <a:lnTo>
                  <a:pt x="2369" y="2018"/>
                </a:lnTo>
                <a:lnTo>
                  <a:pt x="2371" y="2015"/>
                </a:lnTo>
                <a:lnTo>
                  <a:pt x="2371" y="2011"/>
                </a:lnTo>
                <a:lnTo>
                  <a:pt x="2371" y="1611"/>
                </a:lnTo>
                <a:lnTo>
                  <a:pt x="2438" y="1543"/>
                </a:lnTo>
                <a:lnTo>
                  <a:pt x="2502" y="1475"/>
                </a:lnTo>
                <a:lnTo>
                  <a:pt x="2565" y="1404"/>
                </a:lnTo>
                <a:lnTo>
                  <a:pt x="2565" y="2011"/>
                </a:lnTo>
                <a:lnTo>
                  <a:pt x="2562" y="2044"/>
                </a:lnTo>
                <a:lnTo>
                  <a:pt x="2554" y="2077"/>
                </a:lnTo>
                <a:lnTo>
                  <a:pt x="2542" y="2107"/>
                </a:lnTo>
                <a:lnTo>
                  <a:pt x="2525" y="2134"/>
                </a:lnTo>
                <a:lnTo>
                  <a:pt x="2504" y="2158"/>
                </a:lnTo>
                <a:lnTo>
                  <a:pt x="2480" y="2178"/>
                </a:lnTo>
                <a:lnTo>
                  <a:pt x="2453" y="2195"/>
                </a:lnTo>
                <a:lnTo>
                  <a:pt x="2424" y="2208"/>
                </a:lnTo>
                <a:lnTo>
                  <a:pt x="2392" y="2216"/>
                </a:lnTo>
                <a:lnTo>
                  <a:pt x="2358" y="2218"/>
                </a:lnTo>
                <a:lnTo>
                  <a:pt x="206" y="2218"/>
                </a:lnTo>
                <a:lnTo>
                  <a:pt x="173" y="2216"/>
                </a:lnTo>
                <a:lnTo>
                  <a:pt x="141" y="2208"/>
                </a:lnTo>
                <a:lnTo>
                  <a:pt x="112" y="2195"/>
                </a:lnTo>
                <a:lnTo>
                  <a:pt x="85" y="2178"/>
                </a:lnTo>
                <a:lnTo>
                  <a:pt x="61" y="2158"/>
                </a:lnTo>
                <a:lnTo>
                  <a:pt x="40" y="2134"/>
                </a:lnTo>
                <a:lnTo>
                  <a:pt x="23" y="2107"/>
                </a:lnTo>
                <a:lnTo>
                  <a:pt x="11" y="2077"/>
                </a:lnTo>
                <a:lnTo>
                  <a:pt x="3" y="2044"/>
                </a:lnTo>
                <a:lnTo>
                  <a:pt x="0" y="2011"/>
                </a:lnTo>
                <a:lnTo>
                  <a:pt x="0" y="670"/>
                </a:lnTo>
                <a:lnTo>
                  <a:pt x="3" y="636"/>
                </a:lnTo>
                <a:lnTo>
                  <a:pt x="11" y="605"/>
                </a:lnTo>
                <a:lnTo>
                  <a:pt x="23" y="575"/>
                </a:lnTo>
                <a:lnTo>
                  <a:pt x="40" y="548"/>
                </a:lnTo>
                <a:lnTo>
                  <a:pt x="61" y="524"/>
                </a:lnTo>
                <a:lnTo>
                  <a:pt x="85" y="503"/>
                </a:lnTo>
                <a:lnTo>
                  <a:pt x="112" y="486"/>
                </a:lnTo>
                <a:lnTo>
                  <a:pt x="141" y="474"/>
                </a:lnTo>
                <a:lnTo>
                  <a:pt x="173" y="465"/>
                </a:lnTo>
                <a:lnTo>
                  <a:pt x="206" y="462"/>
                </a:lnTo>
                <a:close/>
                <a:moveTo>
                  <a:pt x="3114" y="0"/>
                </a:moveTo>
                <a:lnTo>
                  <a:pt x="3137" y="3"/>
                </a:lnTo>
                <a:lnTo>
                  <a:pt x="3161" y="12"/>
                </a:lnTo>
                <a:lnTo>
                  <a:pt x="3186" y="27"/>
                </a:lnTo>
                <a:lnTo>
                  <a:pt x="3209" y="46"/>
                </a:lnTo>
                <a:lnTo>
                  <a:pt x="3227" y="65"/>
                </a:lnTo>
                <a:lnTo>
                  <a:pt x="3240" y="84"/>
                </a:lnTo>
                <a:lnTo>
                  <a:pt x="3249" y="105"/>
                </a:lnTo>
                <a:lnTo>
                  <a:pt x="3252" y="127"/>
                </a:lnTo>
                <a:lnTo>
                  <a:pt x="3252" y="150"/>
                </a:lnTo>
                <a:lnTo>
                  <a:pt x="3246" y="177"/>
                </a:lnTo>
                <a:lnTo>
                  <a:pt x="3237" y="203"/>
                </a:lnTo>
                <a:lnTo>
                  <a:pt x="3220" y="243"/>
                </a:lnTo>
                <a:lnTo>
                  <a:pt x="3201" y="282"/>
                </a:lnTo>
                <a:lnTo>
                  <a:pt x="3170" y="331"/>
                </a:lnTo>
                <a:lnTo>
                  <a:pt x="3281" y="412"/>
                </a:lnTo>
                <a:lnTo>
                  <a:pt x="3293" y="424"/>
                </a:lnTo>
                <a:lnTo>
                  <a:pt x="3299" y="437"/>
                </a:lnTo>
                <a:lnTo>
                  <a:pt x="3302" y="452"/>
                </a:lnTo>
                <a:lnTo>
                  <a:pt x="3299" y="467"/>
                </a:lnTo>
                <a:lnTo>
                  <a:pt x="3292" y="482"/>
                </a:lnTo>
                <a:lnTo>
                  <a:pt x="2939" y="967"/>
                </a:lnTo>
                <a:lnTo>
                  <a:pt x="2931" y="976"/>
                </a:lnTo>
                <a:lnTo>
                  <a:pt x="2920" y="983"/>
                </a:lnTo>
                <a:lnTo>
                  <a:pt x="2908" y="986"/>
                </a:lnTo>
                <a:lnTo>
                  <a:pt x="2895" y="987"/>
                </a:lnTo>
                <a:lnTo>
                  <a:pt x="2883" y="984"/>
                </a:lnTo>
                <a:lnTo>
                  <a:pt x="2871" y="977"/>
                </a:lnTo>
                <a:lnTo>
                  <a:pt x="2860" y="966"/>
                </a:lnTo>
                <a:lnTo>
                  <a:pt x="2853" y="952"/>
                </a:lnTo>
                <a:lnTo>
                  <a:pt x="2851" y="937"/>
                </a:lnTo>
                <a:lnTo>
                  <a:pt x="2853" y="922"/>
                </a:lnTo>
                <a:lnTo>
                  <a:pt x="2860" y="908"/>
                </a:lnTo>
                <a:lnTo>
                  <a:pt x="3185" y="463"/>
                </a:lnTo>
                <a:lnTo>
                  <a:pt x="3118" y="414"/>
                </a:lnTo>
                <a:lnTo>
                  <a:pt x="3116" y="417"/>
                </a:lnTo>
                <a:lnTo>
                  <a:pt x="3114" y="419"/>
                </a:lnTo>
                <a:lnTo>
                  <a:pt x="3023" y="549"/>
                </a:lnTo>
                <a:lnTo>
                  <a:pt x="2931" y="678"/>
                </a:lnTo>
                <a:lnTo>
                  <a:pt x="2927" y="682"/>
                </a:lnTo>
                <a:lnTo>
                  <a:pt x="2924" y="686"/>
                </a:lnTo>
                <a:lnTo>
                  <a:pt x="2921" y="689"/>
                </a:lnTo>
                <a:lnTo>
                  <a:pt x="2845" y="793"/>
                </a:lnTo>
                <a:lnTo>
                  <a:pt x="2791" y="868"/>
                </a:lnTo>
                <a:lnTo>
                  <a:pt x="2713" y="967"/>
                </a:lnTo>
                <a:lnTo>
                  <a:pt x="2635" y="1065"/>
                </a:lnTo>
                <a:lnTo>
                  <a:pt x="2556" y="1163"/>
                </a:lnTo>
                <a:lnTo>
                  <a:pt x="2475" y="1258"/>
                </a:lnTo>
                <a:lnTo>
                  <a:pt x="2392" y="1352"/>
                </a:lnTo>
                <a:lnTo>
                  <a:pt x="2306" y="1444"/>
                </a:lnTo>
                <a:lnTo>
                  <a:pt x="2218" y="1533"/>
                </a:lnTo>
                <a:lnTo>
                  <a:pt x="2185" y="1564"/>
                </a:lnTo>
                <a:lnTo>
                  <a:pt x="2151" y="1594"/>
                </a:lnTo>
                <a:lnTo>
                  <a:pt x="2115" y="1622"/>
                </a:lnTo>
                <a:lnTo>
                  <a:pt x="2077" y="1647"/>
                </a:lnTo>
                <a:lnTo>
                  <a:pt x="2063" y="1656"/>
                </a:lnTo>
                <a:lnTo>
                  <a:pt x="2047" y="1663"/>
                </a:lnTo>
                <a:lnTo>
                  <a:pt x="2045" y="1664"/>
                </a:lnTo>
                <a:lnTo>
                  <a:pt x="2044" y="1665"/>
                </a:lnTo>
                <a:lnTo>
                  <a:pt x="2000" y="1682"/>
                </a:lnTo>
                <a:lnTo>
                  <a:pt x="1953" y="1697"/>
                </a:lnTo>
                <a:lnTo>
                  <a:pt x="1904" y="1708"/>
                </a:lnTo>
                <a:lnTo>
                  <a:pt x="1880" y="1710"/>
                </a:lnTo>
                <a:lnTo>
                  <a:pt x="1857" y="1708"/>
                </a:lnTo>
                <a:lnTo>
                  <a:pt x="1836" y="1701"/>
                </a:lnTo>
                <a:lnTo>
                  <a:pt x="1817" y="1691"/>
                </a:lnTo>
                <a:lnTo>
                  <a:pt x="1800" y="1676"/>
                </a:lnTo>
                <a:lnTo>
                  <a:pt x="1785" y="1683"/>
                </a:lnTo>
                <a:lnTo>
                  <a:pt x="1752" y="1697"/>
                </a:lnTo>
                <a:lnTo>
                  <a:pt x="1721" y="1712"/>
                </a:lnTo>
                <a:lnTo>
                  <a:pt x="1683" y="1732"/>
                </a:lnTo>
                <a:lnTo>
                  <a:pt x="1645" y="1754"/>
                </a:lnTo>
                <a:lnTo>
                  <a:pt x="1588" y="1785"/>
                </a:lnTo>
                <a:lnTo>
                  <a:pt x="1562" y="1797"/>
                </a:lnTo>
                <a:lnTo>
                  <a:pt x="1536" y="1806"/>
                </a:lnTo>
                <a:lnTo>
                  <a:pt x="1517" y="1809"/>
                </a:lnTo>
                <a:lnTo>
                  <a:pt x="1499" y="1807"/>
                </a:lnTo>
                <a:lnTo>
                  <a:pt x="1482" y="1800"/>
                </a:lnTo>
                <a:lnTo>
                  <a:pt x="1469" y="1789"/>
                </a:lnTo>
                <a:lnTo>
                  <a:pt x="1458" y="1775"/>
                </a:lnTo>
                <a:lnTo>
                  <a:pt x="1453" y="1758"/>
                </a:lnTo>
                <a:lnTo>
                  <a:pt x="1452" y="1739"/>
                </a:lnTo>
                <a:lnTo>
                  <a:pt x="1452" y="1734"/>
                </a:lnTo>
                <a:lnTo>
                  <a:pt x="1452" y="1730"/>
                </a:lnTo>
                <a:lnTo>
                  <a:pt x="1395" y="1776"/>
                </a:lnTo>
                <a:lnTo>
                  <a:pt x="1337" y="1820"/>
                </a:lnTo>
                <a:lnTo>
                  <a:pt x="1304" y="1845"/>
                </a:lnTo>
                <a:lnTo>
                  <a:pt x="1270" y="1867"/>
                </a:lnTo>
                <a:lnTo>
                  <a:pt x="1257" y="1874"/>
                </a:lnTo>
                <a:lnTo>
                  <a:pt x="1245" y="1879"/>
                </a:lnTo>
                <a:lnTo>
                  <a:pt x="1234" y="1881"/>
                </a:lnTo>
                <a:lnTo>
                  <a:pt x="1216" y="1883"/>
                </a:lnTo>
                <a:lnTo>
                  <a:pt x="1199" y="1881"/>
                </a:lnTo>
                <a:lnTo>
                  <a:pt x="1184" y="1874"/>
                </a:lnTo>
                <a:lnTo>
                  <a:pt x="1171" y="1863"/>
                </a:lnTo>
                <a:lnTo>
                  <a:pt x="1161" y="1849"/>
                </a:lnTo>
                <a:lnTo>
                  <a:pt x="1154" y="1831"/>
                </a:lnTo>
                <a:lnTo>
                  <a:pt x="1152" y="1815"/>
                </a:lnTo>
                <a:lnTo>
                  <a:pt x="1153" y="1799"/>
                </a:lnTo>
                <a:lnTo>
                  <a:pt x="1155" y="1786"/>
                </a:lnTo>
                <a:lnTo>
                  <a:pt x="1158" y="1775"/>
                </a:lnTo>
                <a:lnTo>
                  <a:pt x="1163" y="1756"/>
                </a:lnTo>
                <a:lnTo>
                  <a:pt x="1122" y="1809"/>
                </a:lnTo>
                <a:lnTo>
                  <a:pt x="1083" y="1863"/>
                </a:lnTo>
                <a:lnTo>
                  <a:pt x="1063" y="1888"/>
                </a:lnTo>
                <a:lnTo>
                  <a:pt x="1052" y="1904"/>
                </a:lnTo>
                <a:lnTo>
                  <a:pt x="1043" y="1919"/>
                </a:lnTo>
                <a:lnTo>
                  <a:pt x="1038" y="1929"/>
                </a:lnTo>
                <a:lnTo>
                  <a:pt x="1034" y="1938"/>
                </a:lnTo>
                <a:lnTo>
                  <a:pt x="1030" y="1948"/>
                </a:lnTo>
                <a:lnTo>
                  <a:pt x="1029" y="1949"/>
                </a:lnTo>
                <a:lnTo>
                  <a:pt x="1029" y="1950"/>
                </a:lnTo>
                <a:lnTo>
                  <a:pt x="1029" y="1951"/>
                </a:lnTo>
                <a:lnTo>
                  <a:pt x="1029" y="1952"/>
                </a:lnTo>
                <a:lnTo>
                  <a:pt x="1022" y="1963"/>
                </a:lnTo>
                <a:lnTo>
                  <a:pt x="1013" y="1972"/>
                </a:lnTo>
                <a:lnTo>
                  <a:pt x="1002" y="1978"/>
                </a:lnTo>
                <a:lnTo>
                  <a:pt x="989" y="1980"/>
                </a:lnTo>
                <a:lnTo>
                  <a:pt x="986" y="1980"/>
                </a:lnTo>
                <a:lnTo>
                  <a:pt x="983" y="1979"/>
                </a:lnTo>
                <a:lnTo>
                  <a:pt x="981" y="1979"/>
                </a:lnTo>
                <a:lnTo>
                  <a:pt x="968" y="1975"/>
                </a:lnTo>
                <a:lnTo>
                  <a:pt x="958" y="1967"/>
                </a:lnTo>
                <a:lnTo>
                  <a:pt x="950" y="1957"/>
                </a:lnTo>
                <a:lnTo>
                  <a:pt x="946" y="1945"/>
                </a:lnTo>
                <a:lnTo>
                  <a:pt x="946" y="1932"/>
                </a:lnTo>
                <a:lnTo>
                  <a:pt x="946" y="1929"/>
                </a:lnTo>
                <a:lnTo>
                  <a:pt x="947" y="1926"/>
                </a:lnTo>
                <a:lnTo>
                  <a:pt x="947" y="1923"/>
                </a:lnTo>
                <a:lnTo>
                  <a:pt x="953" y="1902"/>
                </a:lnTo>
                <a:lnTo>
                  <a:pt x="961" y="1884"/>
                </a:lnTo>
                <a:lnTo>
                  <a:pt x="970" y="1866"/>
                </a:lnTo>
                <a:lnTo>
                  <a:pt x="980" y="1850"/>
                </a:lnTo>
                <a:lnTo>
                  <a:pt x="1017" y="1790"/>
                </a:lnTo>
                <a:lnTo>
                  <a:pt x="1053" y="1734"/>
                </a:lnTo>
                <a:lnTo>
                  <a:pt x="1088" y="1683"/>
                </a:lnTo>
                <a:lnTo>
                  <a:pt x="1123" y="1636"/>
                </a:lnTo>
                <a:lnTo>
                  <a:pt x="1158" y="1591"/>
                </a:lnTo>
                <a:lnTo>
                  <a:pt x="1187" y="1558"/>
                </a:lnTo>
                <a:lnTo>
                  <a:pt x="1218" y="1526"/>
                </a:lnTo>
                <a:lnTo>
                  <a:pt x="1220" y="1524"/>
                </a:lnTo>
                <a:lnTo>
                  <a:pt x="1232" y="1514"/>
                </a:lnTo>
                <a:lnTo>
                  <a:pt x="1246" y="1506"/>
                </a:lnTo>
                <a:lnTo>
                  <a:pt x="1261" y="1501"/>
                </a:lnTo>
                <a:lnTo>
                  <a:pt x="1278" y="1498"/>
                </a:lnTo>
                <a:lnTo>
                  <a:pt x="1295" y="1501"/>
                </a:lnTo>
                <a:lnTo>
                  <a:pt x="1310" y="1507"/>
                </a:lnTo>
                <a:lnTo>
                  <a:pt x="1323" y="1518"/>
                </a:lnTo>
                <a:lnTo>
                  <a:pt x="1332" y="1532"/>
                </a:lnTo>
                <a:lnTo>
                  <a:pt x="1338" y="1548"/>
                </a:lnTo>
                <a:lnTo>
                  <a:pt x="1338" y="1566"/>
                </a:lnTo>
                <a:lnTo>
                  <a:pt x="1334" y="1591"/>
                </a:lnTo>
                <a:lnTo>
                  <a:pt x="1328" y="1614"/>
                </a:lnTo>
                <a:lnTo>
                  <a:pt x="1305" y="1677"/>
                </a:lnTo>
                <a:lnTo>
                  <a:pt x="1296" y="1700"/>
                </a:lnTo>
                <a:lnTo>
                  <a:pt x="1288" y="1723"/>
                </a:lnTo>
                <a:lnTo>
                  <a:pt x="1345" y="1675"/>
                </a:lnTo>
                <a:lnTo>
                  <a:pt x="1425" y="1608"/>
                </a:lnTo>
                <a:lnTo>
                  <a:pt x="1447" y="1591"/>
                </a:lnTo>
                <a:lnTo>
                  <a:pt x="1471" y="1577"/>
                </a:lnTo>
                <a:lnTo>
                  <a:pt x="1478" y="1573"/>
                </a:lnTo>
                <a:lnTo>
                  <a:pt x="1493" y="1567"/>
                </a:lnTo>
                <a:lnTo>
                  <a:pt x="1506" y="1565"/>
                </a:lnTo>
                <a:lnTo>
                  <a:pt x="1515" y="1564"/>
                </a:lnTo>
                <a:lnTo>
                  <a:pt x="1532" y="1567"/>
                </a:lnTo>
                <a:lnTo>
                  <a:pt x="1546" y="1573"/>
                </a:lnTo>
                <a:lnTo>
                  <a:pt x="1559" y="1583"/>
                </a:lnTo>
                <a:lnTo>
                  <a:pt x="1568" y="1596"/>
                </a:lnTo>
                <a:lnTo>
                  <a:pt x="1573" y="1611"/>
                </a:lnTo>
                <a:lnTo>
                  <a:pt x="1574" y="1627"/>
                </a:lnTo>
                <a:lnTo>
                  <a:pt x="1572" y="1649"/>
                </a:lnTo>
                <a:lnTo>
                  <a:pt x="1567" y="1673"/>
                </a:lnTo>
                <a:lnTo>
                  <a:pt x="1567" y="1676"/>
                </a:lnTo>
                <a:lnTo>
                  <a:pt x="1566" y="1679"/>
                </a:lnTo>
                <a:lnTo>
                  <a:pt x="1594" y="1662"/>
                </a:lnTo>
                <a:lnTo>
                  <a:pt x="1617" y="1647"/>
                </a:lnTo>
                <a:lnTo>
                  <a:pt x="1641" y="1632"/>
                </a:lnTo>
                <a:lnTo>
                  <a:pt x="1673" y="1614"/>
                </a:lnTo>
                <a:lnTo>
                  <a:pt x="1701" y="1599"/>
                </a:lnTo>
                <a:lnTo>
                  <a:pt x="1729" y="1586"/>
                </a:lnTo>
                <a:lnTo>
                  <a:pt x="1755" y="1575"/>
                </a:lnTo>
                <a:lnTo>
                  <a:pt x="1778" y="1569"/>
                </a:lnTo>
                <a:lnTo>
                  <a:pt x="1800" y="1568"/>
                </a:lnTo>
                <a:lnTo>
                  <a:pt x="1819" y="1572"/>
                </a:lnTo>
                <a:lnTo>
                  <a:pt x="1838" y="1580"/>
                </a:lnTo>
                <a:lnTo>
                  <a:pt x="1854" y="1592"/>
                </a:lnTo>
                <a:lnTo>
                  <a:pt x="1868" y="1608"/>
                </a:lnTo>
                <a:lnTo>
                  <a:pt x="1869" y="1610"/>
                </a:lnTo>
                <a:lnTo>
                  <a:pt x="1871" y="1611"/>
                </a:lnTo>
                <a:lnTo>
                  <a:pt x="1872" y="1612"/>
                </a:lnTo>
                <a:lnTo>
                  <a:pt x="1875" y="1612"/>
                </a:lnTo>
                <a:lnTo>
                  <a:pt x="1878" y="1612"/>
                </a:lnTo>
                <a:lnTo>
                  <a:pt x="1881" y="1611"/>
                </a:lnTo>
                <a:lnTo>
                  <a:pt x="1903" y="1606"/>
                </a:lnTo>
                <a:lnTo>
                  <a:pt x="1926" y="1599"/>
                </a:lnTo>
                <a:lnTo>
                  <a:pt x="1949" y="1590"/>
                </a:lnTo>
                <a:lnTo>
                  <a:pt x="1959" y="1586"/>
                </a:lnTo>
                <a:lnTo>
                  <a:pt x="1964" y="1584"/>
                </a:lnTo>
                <a:lnTo>
                  <a:pt x="1969" y="1581"/>
                </a:lnTo>
                <a:lnTo>
                  <a:pt x="1975" y="1579"/>
                </a:lnTo>
                <a:lnTo>
                  <a:pt x="1999" y="1569"/>
                </a:lnTo>
                <a:lnTo>
                  <a:pt x="2004" y="1568"/>
                </a:lnTo>
                <a:lnTo>
                  <a:pt x="2008" y="1567"/>
                </a:lnTo>
                <a:lnTo>
                  <a:pt x="2012" y="1566"/>
                </a:lnTo>
                <a:lnTo>
                  <a:pt x="2021" y="1540"/>
                </a:lnTo>
                <a:lnTo>
                  <a:pt x="2053" y="1463"/>
                </a:lnTo>
                <a:lnTo>
                  <a:pt x="2089" y="1387"/>
                </a:lnTo>
                <a:lnTo>
                  <a:pt x="2127" y="1314"/>
                </a:lnTo>
                <a:lnTo>
                  <a:pt x="2167" y="1241"/>
                </a:lnTo>
                <a:lnTo>
                  <a:pt x="2209" y="1169"/>
                </a:lnTo>
                <a:lnTo>
                  <a:pt x="2290" y="1034"/>
                </a:lnTo>
                <a:lnTo>
                  <a:pt x="2374" y="901"/>
                </a:lnTo>
                <a:lnTo>
                  <a:pt x="2462" y="769"/>
                </a:lnTo>
                <a:lnTo>
                  <a:pt x="2551" y="640"/>
                </a:lnTo>
                <a:lnTo>
                  <a:pt x="2664" y="486"/>
                </a:lnTo>
                <a:lnTo>
                  <a:pt x="2719" y="410"/>
                </a:lnTo>
                <a:lnTo>
                  <a:pt x="2775" y="335"/>
                </a:lnTo>
                <a:lnTo>
                  <a:pt x="2831" y="261"/>
                </a:lnTo>
                <a:lnTo>
                  <a:pt x="2888" y="188"/>
                </a:lnTo>
                <a:lnTo>
                  <a:pt x="2948" y="115"/>
                </a:lnTo>
                <a:lnTo>
                  <a:pt x="2969" y="91"/>
                </a:lnTo>
                <a:lnTo>
                  <a:pt x="2991" y="68"/>
                </a:lnTo>
                <a:lnTo>
                  <a:pt x="3015" y="47"/>
                </a:lnTo>
                <a:lnTo>
                  <a:pt x="3040" y="27"/>
                </a:lnTo>
                <a:lnTo>
                  <a:pt x="3066" y="12"/>
                </a:lnTo>
                <a:lnTo>
                  <a:pt x="3090" y="3"/>
                </a:lnTo>
                <a:lnTo>
                  <a:pt x="31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6" name="Freeform 465"/>
          <p:cNvSpPr>
            <a:spLocks noEditPoints="1"/>
          </p:cNvSpPr>
          <p:nvPr/>
        </p:nvSpPr>
        <p:spPr bwMode="auto">
          <a:xfrm>
            <a:off x="7203309" y="1995488"/>
            <a:ext cx="582613" cy="395288"/>
          </a:xfrm>
          <a:custGeom>
            <a:avLst/>
            <a:gdLst>
              <a:gd name="T0" fmla="*/ 1722 w 3300"/>
              <a:gd name="T1" fmla="*/ 1382 h 2241"/>
              <a:gd name="T2" fmla="*/ 1660 w 3300"/>
              <a:gd name="T3" fmla="*/ 1624 h 2241"/>
              <a:gd name="T4" fmla="*/ 1925 w 3300"/>
              <a:gd name="T5" fmla="*/ 1418 h 2241"/>
              <a:gd name="T6" fmla="*/ 2017 w 3300"/>
              <a:gd name="T7" fmla="*/ 1438 h 2241"/>
              <a:gd name="T8" fmla="*/ 2026 w 3300"/>
              <a:gd name="T9" fmla="*/ 1566 h 2241"/>
              <a:gd name="T10" fmla="*/ 2274 w 3300"/>
              <a:gd name="T11" fmla="*/ 1429 h 2241"/>
              <a:gd name="T12" fmla="*/ 2423 w 3300"/>
              <a:gd name="T13" fmla="*/ 1472 h 2241"/>
              <a:gd name="T14" fmla="*/ 2441 w 3300"/>
              <a:gd name="T15" fmla="*/ 1476 h 2241"/>
              <a:gd name="T16" fmla="*/ 2595 w 3300"/>
              <a:gd name="T17" fmla="*/ 1422 h 2241"/>
              <a:gd name="T18" fmla="*/ 2660 w 3300"/>
              <a:gd name="T19" fmla="*/ 1414 h 2241"/>
              <a:gd name="T20" fmla="*/ 2709 w 3300"/>
              <a:gd name="T21" fmla="*/ 1478 h 2241"/>
              <a:gd name="T22" fmla="*/ 2664 w 3300"/>
              <a:gd name="T23" fmla="*/ 1540 h 2241"/>
              <a:gd name="T24" fmla="*/ 2415 w 3300"/>
              <a:gd name="T25" fmla="*/ 1606 h 2241"/>
              <a:gd name="T26" fmla="*/ 2225 w 3300"/>
              <a:gd name="T27" fmla="*/ 1610 h 2241"/>
              <a:gd name="T28" fmla="*/ 1964 w 3300"/>
              <a:gd name="T29" fmla="*/ 1738 h 2241"/>
              <a:gd name="T30" fmla="*/ 1874 w 3300"/>
              <a:gd name="T31" fmla="*/ 1664 h 2241"/>
              <a:gd name="T32" fmla="*/ 1632 w 3300"/>
              <a:gd name="T33" fmla="*/ 1815 h 2241"/>
              <a:gd name="T34" fmla="*/ 1512 w 3300"/>
              <a:gd name="T35" fmla="*/ 1818 h 2241"/>
              <a:gd name="T36" fmla="*/ 1485 w 3300"/>
              <a:gd name="T37" fmla="*/ 1694 h 2241"/>
              <a:gd name="T38" fmla="*/ 1335 w 3300"/>
              <a:gd name="T39" fmla="*/ 1884 h 2241"/>
              <a:gd name="T40" fmla="*/ 1290 w 3300"/>
              <a:gd name="T41" fmla="*/ 1957 h 2241"/>
              <a:gd name="T42" fmla="*/ 1223 w 3300"/>
              <a:gd name="T43" fmla="*/ 1947 h 2241"/>
              <a:gd name="T44" fmla="*/ 1227 w 3300"/>
              <a:gd name="T45" fmla="*/ 1836 h 2241"/>
              <a:gd name="T46" fmla="*/ 1448 w 3300"/>
              <a:gd name="T47" fmla="*/ 1499 h 2241"/>
              <a:gd name="T48" fmla="*/ 1603 w 3300"/>
              <a:gd name="T49" fmla="*/ 1337 h 2241"/>
              <a:gd name="T50" fmla="*/ 2127 w 3300"/>
              <a:gd name="T51" fmla="*/ 1078 h 2241"/>
              <a:gd name="T52" fmla="*/ 1294 w 3300"/>
              <a:gd name="T53" fmla="*/ 1234 h 2241"/>
              <a:gd name="T54" fmla="*/ 1271 w 3300"/>
              <a:gd name="T55" fmla="*/ 1068 h 2241"/>
              <a:gd name="T56" fmla="*/ 2722 w 3300"/>
              <a:gd name="T57" fmla="*/ 787 h 2241"/>
              <a:gd name="T58" fmla="*/ 1294 w 3300"/>
              <a:gd name="T59" fmla="*/ 942 h 2241"/>
              <a:gd name="T60" fmla="*/ 1271 w 3300"/>
              <a:gd name="T61" fmla="*/ 776 h 2241"/>
              <a:gd name="T62" fmla="*/ 801 w 3300"/>
              <a:gd name="T63" fmla="*/ 769 h 2241"/>
              <a:gd name="T64" fmla="*/ 818 w 3300"/>
              <a:gd name="T65" fmla="*/ 861 h 2241"/>
              <a:gd name="T66" fmla="*/ 932 w 3300"/>
              <a:gd name="T67" fmla="*/ 904 h 2241"/>
              <a:gd name="T68" fmla="*/ 955 w 3300"/>
              <a:gd name="T69" fmla="*/ 1053 h 2241"/>
              <a:gd name="T70" fmla="*/ 839 w 3300"/>
              <a:gd name="T71" fmla="*/ 1033 h 2241"/>
              <a:gd name="T72" fmla="*/ 676 w 3300"/>
              <a:gd name="T73" fmla="*/ 1072 h 2241"/>
              <a:gd name="T74" fmla="*/ 743 w 3300"/>
              <a:gd name="T75" fmla="*/ 1174 h 2241"/>
              <a:gd name="T76" fmla="*/ 976 w 3300"/>
              <a:gd name="T77" fmla="*/ 1313 h 2241"/>
              <a:gd name="T78" fmla="*/ 1006 w 3300"/>
              <a:gd name="T79" fmla="*/ 1535 h 2241"/>
              <a:gd name="T80" fmla="*/ 844 w 3300"/>
              <a:gd name="T81" fmla="*/ 1676 h 2241"/>
              <a:gd name="T82" fmla="*/ 813 w 3300"/>
              <a:gd name="T83" fmla="*/ 1785 h 2241"/>
              <a:gd name="T84" fmla="*/ 689 w 3300"/>
              <a:gd name="T85" fmla="*/ 1810 h 2241"/>
              <a:gd name="T86" fmla="*/ 675 w 3300"/>
              <a:gd name="T87" fmla="*/ 1707 h 2241"/>
              <a:gd name="T88" fmla="*/ 510 w 3300"/>
              <a:gd name="T89" fmla="*/ 1652 h 2241"/>
              <a:gd name="T90" fmla="*/ 494 w 3300"/>
              <a:gd name="T91" fmla="*/ 1557 h 2241"/>
              <a:gd name="T92" fmla="*/ 548 w 3300"/>
              <a:gd name="T93" fmla="*/ 1500 h 2241"/>
              <a:gd name="T94" fmla="*/ 786 w 3300"/>
              <a:gd name="T95" fmla="*/ 1532 h 2241"/>
              <a:gd name="T96" fmla="*/ 827 w 3300"/>
              <a:gd name="T97" fmla="*/ 1432 h 2241"/>
              <a:gd name="T98" fmla="*/ 676 w 3300"/>
              <a:gd name="T99" fmla="*/ 1339 h 2241"/>
              <a:gd name="T100" fmla="*/ 500 w 3300"/>
              <a:gd name="T101" fmla="*/ 1195 h 2241"/>
              <a:gd name="T102" fmla="*/ 523 w 3300"/>
              <a:gd name="T103" fmla="*/ 988 h 2241"/>
              <a:gd name="T104" fmla="*/ 671 w 3300"/>
              <a:gd name="T105" fmla="*/ 891 h 2241"/>
              <a:gd name="T106" fmla="*/ 687 w 3300"/>
              <a:gd name="T107" fmla="*/ 787 h 2241"/>
              <a:gd name="T108" fmla="*/ 180 w 3300"/>
              <a:gd name="T109" fmla="*/ 2027 h 2241"/>
              <a:gd name="T110" fmla="*/ 3101 w 3300"/>
              <a:gd name="T111" fmla="*/ 2052 h 2241"/>
              <a:gd name="T112" fmla="*/ 3070 w 3300"/>
              <a:gd name="T113" fmla="*/ 0 h 2241"/>
              <a:gd name="T114" fmla="*/ 3274 w 3300"/>
              <a:gd name="T115" fmla="*/ 125 h 2241"/>
              <a:gd name="T116" fmla="*/ 3274 w 3300"/>
              <a:gd name="T117" fmla="*/ 2116 h 2241"/>
              <a:gd name="T118" fmla="*/ 3071 w 3300"/>
              <a:gd name="T119" fmla="*/ 2241 h 2241"/>
              <a:gd name="T120" fmla="*/ 44 w 3300"/>
              <a:gd name="T121" fmla="*/ 2146 h 2241"/>
              <a:gd name="T122" fmla="*/ 12 w 3300"/>
              <a:gd name="T123" fmla="*/ 158 h 2241"/>
              <a:gd name="T124" fmla="*/ 192 w 3300"/>
              <a:gd name="T125" fmla="*/ 3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00" h="2241">
                <a:moveTo>
                  <a:pt x="1641" y="1327"/>
                </a:moveTo>
                <a:lnTo>
                  <a:pt x="1660" y="1328"/>
                </a:lnTo>
                <a:lnTo>
                  <a:pt x="1677" y="1332"/>
                </a:lnTo>
                <a:lnTo>
                  <a:pt x="1692" y="1340"/>
                </a:lnTo>
                <a:lnTo>
                  <a:pt x="1706" y="1352"/>
                </a:lnTo>
                <a:lnTo>
                  <a:pt x="1716" y="1366"/>
                </a:lnTo>
                <a:lnTo>
                  <a:pt x="1722" y="1382"/>
                </a:lnTo>
                <a:lnTo>
                  <a:pt x="1726" y="1399"/>
                </a:lnTo>
                <a:lnTo>
                  <a:pt x="1726" y="1416"/>
                </a:lnTo>
                <a:lnTo>
                  <a:pt x="1721" y="1449"/>
                </a:lnTo>
                <a:lnTo>
                  <a:pt x="1712" y="1479"/>
                </a:lnTo>
                <a:lnTo>
                  <a:pt x="1682" y="1564"/>
                </a:lnTo>
                <a:lnTo>
                  <a:pt x="1670" y="1594"/>
                </a:lnTo>
                <a:lnTo>
                  <a:pt x="1660" y="1624"/>
                </a:lnTo>
                <a:lnTo>
                  <a:pt x="1735" y="1561"/>
                </a:lnTo>
                <a:lnTo>
                  <a:pt x="1840" y="1472"/>
                </a:lnTo>
                <a:lnTo>
                  <a:pt x="1860" y="1457"/>
                </a:lnTo>
                <a:lnTo>
                  <a:pt x="1880" y="1443"/>
                </a:lnTo>
                <a:lnTo>
                  <a:pt x="1901" y="1431"/>
                </a:lnTo>
                <a:lnTo>
                  <a:pt x="1910" y="1425"/>
                </a:lnTo>
                <a:lnTo>
                  <a:pt x="1925" y="1418"/>
                </a:lnTo>
                <a:lnTo>
                  <a:pt x="1939" y="1415"/>
                </a:lnTo>
                <a:lnTo>
                  <a:pt x="1951" y="1414"/>
                </a:lnTo>
                <a:lnTo>
                  <a:pt x="1959" y="1413"/>
                </a:lnTo>
                <a:lnTo>
                  <a:pt x="1975" y="1415"/>
                </a:lnTo>
                <a:lnTo>
                  <a:pt x="1991" y="1420"/>
                </a:lnTo>
                <a:lnTo>
                  <a:pt x="2005" y="1427"/>
                </a:lnTo>
                <a:lnTo>
                  <a:pt x="2017" y="1438"/>
                </a:lnTo>
                <a:lnTo>
                  <a:pt x="2026" y="1450"/>
                </a:lnTo>
                <a:lnTo>
                  <a:pt x="2033" y="1465"/>
                </a:lnTo>
                <a:lnTo>
                  <a:pt x="2037" y="1480"/>
                </a:lnTo>
                <a:lnTo>
                  <a:pt x="2038" y="1496"/>
                </a:lnTo>
                <a:lnTo>
                  <a:pt x="2034" y="1525"/>
                </a:lnTo>
                <a:lnTo>
                  <a:pt x="2028" y="1558"/>
                </a:lnTo>
                <a:lnTo>
                  <a:pt x="2026" y="1566"/>
                </a:lnTo>
                <a:lnTo>
                  <a:pt x="2063" y="1543"/>
                </a:lnTo>
                <a:lnTo>
                  <a:pt x="2094" y="1523"/>
                </a:lnTo>
                <a:lnTo>
                  <a:pt x="2125" y="1503"/>
                </a:lnTo>
                <a:lnTo>
                  <a:pt x="2165" y="1480"/>
                </a:lnTo>
                <a:lnTo>
                  <a:pt x="2202" y="1460"/>
                </a:lnTo>
                <a:lnTo>
                  <a:pt x="2238" y="1443"/>
                </a:lnTo>
                <a:lnTo>
                  <a:pt x="2274" y="1429"/>
                </a:lnTo>
                <a:lnTo>
                  <a:pt x="2298" y="1422"/>
                </a:lnTo>
                <a:lnTo>
                  <a:pt x="2321" y="1419"/>
                </a:lnTo>
                <a:lnTo>
                  <a:pt x="2343" y="1420"/>
                </a:lnTo>
                <a:lnTo>
                  <a:pt x="2363" y="1426"/>
                </a:lnTo>
                <a:lnTo>
                  <a:pt x="2383" y="1435"/>
                </a:lnTo>
                <a:lnTo>
                  <a:pt x="2404" y="1451"/>
                </a:lnTo>
                <a:lnTo>
                  <a:pt x="2423" y="1472"/>
                </a:lnTo>
                <a:lnTo>
                  <a:pt x="2424" y="1474"/>
                </a:lnTo>
                <a:lnTo>
                  <a:pt x="2426" y="1475"/>
                </a:lnTo>
                <a:lnTo>
                  <a:pt x="2428" y="1476"/>
                </a:lnTo>
                <a:lnTo>
                  <a:pt x="2430" y="1476"/>
                </a:lnTo>
                <a:lnTo>
                  <a:pt x="2433" y="1476"/>
                </a:lnTo>
                <a:lnTo>
                  <a:pt x="2437" y="1476"/>
                </a:lnTo>
                <a:lnTo>
                  <a:pt x="2441" y="1476"/>
                </a:lnTo>
                <a:lnTo>
                  <a:pt x="2470" y="1469"/>
                </a:lnTo>
                <a:lnTo>
                  <a:pt x="2499" y="1459"/>
                </a:lnTo>
                <a:lnTo>
                  <a:pt x="2530" y="1448"/>
                </a:lnTo>
                <a:lnTo>
                  <a:pt x="2543" y="1443"/>
                </a:lnTo>
                <a:lnTo>
                  <a:pt x="2563" y="1434"/>
                </a:lnTo>
                <a:lnTo>
                  <a:pt x="2579" y="1427"/>
                </a:lnTo>
                <a:lnTo>
                  <a:pt x="2595" y="1422"/>
                </a:lnTo>
                <a:lnTo>
                  <a:pt x="2617" y="1416"/>
                </a:lnTo>
                <a:lnTo>
                  <a:pt x="2637" y="1413"/>
                </a:lnTo>
                <a:lnTo>
                  <a:pt x="2639" y="1413"/>
                </a:lnTo>
                <a:lnTo>
                  <a:pt x="2641" y="1412"/>
                </a:lnTo>
                <a:lnTo>
                  <a:pt x="2644" y="1412"/>
                </a:lnTo>
                <a:lnTo>
                  <a:pt x="2646" y="1412"/>
                </a:lnTo>
                <a:lnTo>
                  <a:pt x="2660" y="1414"/>
                </a:lnTo>
                <a:lnTo>
                  <a:pt x="2670" y="1417"/>
                </a:lnTo>
                <a:lnTo>
                  <a:pt x="2677" y="1420"/>
                </a:lnTo>
                <a:lnTo>
                  <a:pt x="2689" y="1427"/>
                </a:lnTo>
                <a:lnTo>
                  <a:pt x="2699" y="1437"/>
                </a:lnTo>
                <a:lnTo>
                  <a:pt x="2706" y="1450"/>
                </a:lnTo>
                <a:lnTo>
                  <a:pt x="2710" y="1464"/>
                </a:lnTo>
                <a:lnTo>
                  <a:pt x="2709" y="1478"/>
                </a:lnTo>
                <a:lnTo>
                  <a:pt x="2705" y="1492"/>
                </a:lnTo>
                <a:lnTo>
                  <a:pt x="2703" y="1497"/>
                </a:lnTo>
                <a:lnTo>
                  <a:pt x="2700" y="1504"/>
                </a:lnTo>
                <a:lnTo>
                  <a:pt x="2694" y="1513"/>
                </a:lnTo>
                <a:lnTo>
                  <a:pt x="2687" y="1521"/>
                </a:lnTo>
                <a:lnTo>
                  <a:pt x="2676" y="1532"/>
                </a:lnTo>
                <a:lnTo>
                  <a:pt x="2664" y="1540"/>
                </a:lnTo>
                <a:lnTo>
                  <a:pt x="2650" y="1548"/>
                </a:lnTo>
                <a:lnTo>
                  <a:pt x="2607" y="1565"/>
                </a:lnTo>
                <a:lnTo>
                  <a:pt x="2562" y="1580"/>
                </a:lnTo>
                <a:lnTo>
                  <a:pt x="2516" y="1594"/>
                </a:lnTo>
                <a:lnTo>
                  <a:pt x="2467" y="1604"/>
                </a:lnTo>
                <a:lnTo>
                  <a:pt x="2440" y="1607"/>
                </a:lnTo>
                <a:lnTo>
                  <a:pt x="2415" y="1606"/>
                </a:lnTo>
                <a:lnTo>
                  <a:pt x="2391" y="1600"/>
                </a:lnTo>
                <a:lnTo>
                  <a:pt x="2369" y="1591"/>
                </a:lnTo>
                <a:lnTo>
                  <a:pt x="2348" y="1579"/>
                </a:lnTo>
                <a:lnTo>
                  <a:pt x="2330" y="1562"/>
                </a:lnTo>
                <a:lnTo>
                  <a:pt x="2310" y="1571"/>
                </a:lnTo>
                <a:lnTo>
                  <a:pt x="2267" y="1590"/>
                </a:lnTo>
                <a:lnTo>
                  <a:pt x="2225" y="1610"/>
                </a:lnTo>
                <a:lnTo>
                  <a:pt x="2176" y="1636"/>
                </a:lnTo>
                <a:lnTo>
                  <a:pt x="2128" y="1664"/>
                </a:lnTo>
                <a:lnTo>
                  <a:pt x="2090" y="1685"/>
                </a:lnTo>
                <a:lnTo>
                  <a:pt x="2052" y="1706"/>
                </a:lnTo>
                <a:lnTo>
                  <a:pt x="2019" y="1722"/>
                </a:lnTo>
                <a:lnTo>
                  <a:pt x="1984" y="1734"/>
                </a:lnTo>
                <a:lnTo>
                  <a:pt x="1964" y="1738"/>
                </a:lnTo>
                <a:lnTo>
                  <a:pt x="1944" y="1737"/>
                </a:lnTo>
                <a:lnTo>
                  <a:pt x="1926" y="1732"/>
                </a:lnTo>
                <a:lnTo>
                  <a:pt x="1910" y="1724"/>
                </a:lnTo>
                <a:lnTo>
                  <a:pt x="1895" y="1712"/>
                </a:lnTo>
                <a:lnTo>
                  <a:pt x="1885" y="1698"/>
                </a:lnTo>
                <a:lnTo>
                  <a:pt x="1878" y="1681"/>
                </a:lnTo>
                <a:lnTo>
                  <a:pt x="1874" y="1664"/>
                </a:lnTo>
                <a:lnTo>
                  <a:pt x="1873" y="1646"/>
                </a:lnTo>
                <a:lnTo>
                  <a:pt x="1873" y="1642"/>
                </a:lnTo>
                <a:lnTo>
                  <a:pt x="1874" y="1638"/>
                </a:lnTo>
                <a:lnTo>
                  <a:pt x="1874" y="1635"/>
                </a:lnTo>
                <a:lnTo>
                  <a:pt x="1723" y="1752"/>
                </a:lnTo>
                <a:lnTo>
                  <a:pt x="1678" y="1784"/>
                </a:lnTo>
                <a:lnTo>
                  <a:pt x="1632" y="1815"/>
                </a:lnTo>
                <a:lnTo>
                  <a:pt x="1615" y="1824"/>
                </a:lnTo>
                <a:lnTo>
                  <a:pt x="1599" y="1830"/>
                </a:lnTo>
                <a:lnTo>
                  <a:pt x="1586" y="1833"/>
                </a:lnTo>
                <a:lnTo>
                  <a:pt x="1565" y="1836"/>
                </a:lnTo>
                <a:lnTo>
                  <a:pt x="1546" y="1834"/>
                </a:lnTo>
                <a:lnTo>
                  <a:pt x="1528" y="1828"/>
                </a:lnTo>
                <a:lnTo>
                  <a:pt x="1512" y="1818"/>
                </a:lnTo>
                <a:lnTo>
                  <a:pt x="1498" y="1805"/>
                </a:lnTo>
                <a:lnTo>
                  <a:pt x="1487" y="1788"/>
                </a:lnTo>
                <a:lnTo>
                  <a:pt x="1480" y="1768"/>
                </a:lnTo>
                <a:lnTo>
                  <a:pt x="1477" y="1746"/>
                </a:lnTo>
                <a:lnTo>
                  <a:pt x="1478" y="1725"/>
                </a:lnTo>
                <a:lnTo>
                  <a:pt x="1482" y="1708"/>
                </a:lnTo>
                <a:lnTo>
                  <a:pt x="1485" y="1694"/>
                </a:lnTo>
                <a:lnTo>
                  <a:pt x="1489" y="1680"/>
                </a:lnTo>
                <a:lnTo>
                  <a:pt x="1492" y="1668"/>
                </a:lnTo>
                <a:lnTo>
                  <a:pt x="1439" y="1738"/>
                </a:lnTo>
                <a:lnTo>
                  <a:pt x="1386" y="1808"/>
                </a:lnTo>
                <a:lnTo>
                  <a:pt x="1361" y="1843"/>
                </a:lnTo>
                <a:lnTo>
                  <a:pt x="1346" y="1865"/>
                </a:lnTo>
                <a:lnTo>
                  <a:pt x="1335" y="1884"/>
                </a:lnTo>
                <a:lnTo>
                  <a:pt x="1328" y="1896"/>
                </a:lnTo>
                <a:lnTo>
                  <a:pt x="1323" y="1909"/>
                </a:lnTo>
                <a:lnTo>
                  <a:pt x="1317" y="1923"/>
                </a:lnTo>
                <a:lnTo>
                  <a:pt x="1316" y="1927"/>
                </a:lnTo>
                <a:lnTo>
                  <a:pt x="1310" y="1939"/>
                </a:lnTo>
                <a:lnTo>
                  <a:pt x="1301" y="1950"/>
                </a:lnTo>
                <a:lnTo>
                  <a:pt x="1290" y="1957"/>
                </a:lnTo>
                <a:lnTo>
                  <a:pt x="1277" y="1962"/>
                </a:lnTo>
                <a:lnTo>
                  <a:pt x="1264" y="1964"/>
                </a:lnTo>
                <a:lnTo>
                  <a:pt x="1260" y="1964"/>
                </a:lnTo>
                <a:lnTo>
                  <a:pt x="1256" y="1963"/>
                </a:lnTo>
                <a:lnTo>
                  <a:pt x="1252" y="1963"/>
                </a:lnTo>
                <a:lnTo>
                  <a:pt x="1236" y="1957"/>
                </a:lnTo>
                <a:lnTo>
                  <a:pt x="1223" y="1947"/>
                </a:lnTo>
                <a:lnTo>
                  <a:pt x="1213" y="1933"/>
                </a:lnTo>
                <a:lnTo>
                  <a:pt x="1207" y="1918"/>
                </a:lnTo>
                <a:lnTo>
                  <a:pt x="1207" y="1901"/>
                </a:lnTo>
                <a:lnTo>
                  <a:pt x="1208" y="1894"/>
                </a:lnTo>
                <a:lnTo>
                  <a:pt x="1209" y="1888"/>
                </a:lnTo>
                <a:lnTo>
                  <a:pt x="1217" y="1862"/>
                </a:lnTo>
                <a:lnTo>
                  <a:pt x="1227" y="1836"/>
                </a:lnTo>
                <a:lnTo>
                  <a:pt x="1239" y="1813"/>
                </a:lnTo>
                <a:lnTo>
                  <a:pt x="1252" y="1792"/>
                </a:lnTo>
                <a:lnTo>
                  <a:pt x="1293" y="1725"/>
                </a:lnTo>
                <a:lnTo>
                  <a:pt x="1333" y="1663"/>
                </a:lnTo>
                <a:lnTo>
                  <a:pt x="1372" y="1605"/>
                </a:lnTo>
                <a:lnTo>
                  <a:pt x="1410" y="1551"/>
                </a:lnTo>
                <a:lnTo>
                  <a:pt x="1448" y="1499"/>
                </a:lnTo>
                <a:lnTo>
                  <a:pt x="1486" y="1451"/>
                </a:lnTo>
                <a:lnTo>
                  <a:pt x="1512" y="1421"/>
                </a:lnTo>
                <a:lnTo>
                  <a:pt x="1539" y="1392"/>
                </a:lnTo>
                <a:lnTo>
                  <a:pt x="1566" y="1364"/>
                </a:lnTo>
                <a:lnTo>
                  <a:pt x="1569" y="1361"/>
                </a:lnTo>
                <a:lnTo>
                  <a:pt x="1585" y="1348"/>
                </a:lnTo>
                <a:lnTo>
                  <a:pt x="1603" y="1337"/>
                </a:lnTo>
                <a:lnTo>
                  <a:pt x="1623" y="1330"/>
                </a:lnTo>
                <a:lnTo>
                  <a:pt x="1641" y="1327"/>
                </a:lnTo>
                <a:close/>
                <a:moveTo>
                  <a:pt x="1293" y="1058"/>
                </a:moveTo>
                <a:lnTo>
                  <a:pt x="2097" y="1058"/>
                </a:lnTo>
                <a:lnTo>
                  <a:pt x="2110" y="1061"/>
                </a:lnTo>
                <a:lnTo>
                  <a:pt x="2120" y="1068"/>
                </a:lnTo>
                <a:lnTo>
                  <a:pt x="2127" y="1078"/>
                </a:lnTo>
                <a:lnTo>
                  <a:pt x="2130" y="1091"/>
                </a:lnTo>
                <a:lnTo>
                  <a:pt x="2130" y="1200"/>
                </a:lnTo>
                <a:lnTo>
                  <a:pt x="2127" y="1214"/>
                </a:lnTo>
                <a:lnTo>
                  <a:pt x="2120" y="1224"/>
                </a:lnTo>
                <a:lnTo>
                  <a:pt x="2110" y="1231"/>
                </a:lnTo>
                <a:lnTo>
                  <a:pt x="2097" y="1234"/>
                </a:lnTo>
                <a:lnTo>
                  <a:pt x="1294" y="1234"/>
                </a:lnTo>
                <a:lnTo>
                  <a:pt x="1281" y="1231"/>
                </a:lnTo>
                <a:lnTo>
                  <a:pt x="1271" y="1224"/>
                </a:lnTo>
                <a:lnTo>
                  <a:pt x="1264" y="1214"/>
                </a:lnTo>
                <a:lnTo>
                  <a:pt x="1261" y="1200"/>
                </a:lnTo>
                <a:lnTo>
                  <a:pt x="1261" y="1091"/>
                </a:lnTo>
                <a:lnTo>
                  <a:pt x="1264" y="1078"/>
                </a:lnTo>
                <a:lnTo>
                  <a:pt x="1271" y="1068"/>
                </a:lnTo>
                <a:lnTo>
                  <a:pt x="1281" y="1061"/>
                </a:lnTo>
                <a:lnTo>
                  <a:pt x="1293" y="1058"/>
                </a:lnTo>
                <a:close/>
                <a:moveTo>
                  <a:pt x="1294" y="767"/>
                </a:moveTo>
                <a:lnTo>
                  <a:pt x="2693" y="767"/>
                </a:lnTo>
                <a:lnTo>
                  <a:pt x="2705" y="769"/>
                </a:lnTo>
                <a:lnTo>
                  <a:pt x="2715" y="776"/>
                </a:lnTo>
                <a:lnTo>
                  <a:pt x="2722" y="787"/>
                </a:lnTo>
                <a:lnTo>
                  <a:pt x="2725" y="799"/>
                </a:lnTo>
                <a:lnTo>
                  <a:pt x="2725" y="909"/>
                </a:lnTo>
                <a:lnTo>
                  <a:pt x="2722" y="922"/>
                </a:lnTo>
                <a:lnTo>
                  <a:pt x="2715" y="933"/>
                </a:lnTo>
                <a:lnTo>
                  <a:pt x="2705" y="939"/>
                </a:lnTo>
                <a:lnTo>
                  <a:pt x="2693" y="942"/>
                </a:lnTo>
                <a:lnTo>
                  <a:pt x="1294" y="942"/>
                </a:lnTo>
                <a:lnTo>
                  <a:pt x="1281" y="939"/>
                </a:lnTo>
                <a:lnTo>
                  <a:pt x="1271" y="932"/>
                </a:lnTo>
                <a:lnTo>
                  <a:pt x="1264" y="922"/>
                </a:lnTo>
                <a:lnTo>
                  <a:pt x="1262" y="909"/>
                </a:lnTo>
                <a:lnTo>
                  <a:pt x="1262" y="799"/>
                </a:lnTo>
                <a:lnTo>
                  <a:pt x="1264" y="786"/>
                </a:lnTo>
                <a:lnTo>
                  <a:pt x="1271" y="776"/>
                </a:lnTo>
                <a:lnTo>
                  <a:pt x="1282" y="769"/>
                </a:lnTo>
                <a:lnTo>
                  <a:pt x="1294" y="767"/>
                </a:lnTo>
                <a:close/>
                <a:moveTo>
                  <a:pt x="723" y="766"/>
                </a:moveTo>
                <a:lnTo>
                  <a:pt x="751" y="766"/>
                </a:lnTo>
                <a:lnTo>
                  <a:pt x="773" y="766"/>
                </a:lnTo>
                <a:lnTo>
                  <a:pt x="789" y="767"/>
                </a:lnTo>
                <a:lnTo>
                  <a:pt x="801" y="769"/>
                </a:lnTo>
                <a:lnTo>
                  <a:pt x="808" y="774"/>
                </a:lnTo>
                <a:lnTo>
                  <a:pt x="813" y="782"/>
                </a:lnTo>
                <a:lnTo>
                  <a:pt x="816" y="794"/>
                </a:lnTo>
                <a:lnTo>
                  <a:pt x="817" y="810"/>
                </a:lnTo>
                <a:lnTo>
                  <a:pt x="817" y="832"/>
                </a:lnTo>
                <a:lnTo>
                  <a:pt x="817" y="849"/>
                </a:lnTo>
                <a:lnTo>
                  <a:pt x="818" y="861"/>
                </a:lnTo>
                <a:lnTo>
                  <a:pt x="820" y="870"/>
                </a:lnTo>
                <a:lnTo>
                  <a:pt x="825" y="876"/>
                </a:lnTo>
                <a:lnTo>
                  <a:pt x="834" y="880"/>
                </a:lnTo>
                <a:lnTo>
                  <a:pt x="846" y="884"/>
                </a:lnTo>
                <a:lnTo>
                  <a:pt x="863" y="887"/>
                </a:lnTo>
                <a:lnTo>
                  <a:pt x="898" y="894"/>
                </a:lnTo>
                <a:lnTo>
                  <a:pt x="932" y="904"/>
                </a:lnTo>
                <a:lnTo>
                  <a:pt x="965" y="917"/>
                </a:lnTo>
                <a:lnTo>
                  <a:pt x="977" y="924"/>
                </a:lnTo>
                <a:lnTo>
                  <a:pt x="984" y="933"/>
                </a:lnTo>
                <a:lnTo>
                  <a:pt x="987" y="943"/>
                </a:lnTo>
                <a:lnTo>
                  <a:pt x="985" y="957"/>
                </a:lnTo>
                <a:lnTo>
                  <a:pt x="960" y="1041"/>
                </a:lnTo>
                <a:lnTo>
                  <a:pt x="955" y="1053"/>
                </a:lnTo>
                <a:lnTo>
                  <a:pt x="951" y="1061"/>
                </a:lnTo>
                <a:lnTo>
                  <a:pt x="945" y="1066"/>
                </a:lnTo>
                <a:lnTo>
                  <a:pt x="938" y="1067"/>
                </a:lnTo>
                <a:lnTo>
                  <a:pt x="929" y="1065"/>
                </a:lnTo>
                <a:lnTo>
                  <a:pt x="917" y="1060"/>
                </a:lnTo>
                <a:lnTo>
                  <a:pt x="878" y="1043"/>
                </a:lnTo>
                <a:lnTo>
                  <a:pt x="839" y="1033"/>
                </a:lnTo>
                <a:lnTo>
                  <a:pt x="798" y="1028"/>
                </a:lnTo>
                <a:lnTo>
                  <a:pt x="756" y="1028"/>
                </a:lnTo>
                <a:lnTo>
                  <a:pt x="734" y="1030"/>
                </a:lnTo>
                <a:lnTo>
                  <a:pt x="713" y="1036"/>
                </a:lnTo>
                <a:lnTo>
                  <a:pt x="696" y="1047"/>
                </a:lnTo>
                <a:lnTo>
                  <a:pt x="684" y="1059"/>
                </a:lnTo>
                <a:lnTo>
                  <a:pt x="676" y="1072"/>
                </a:lnTo>
                <a:lnTo>
                  <a:pt x="671" y="1087"/>
                </a:lnTo>
                <a:lnTo>
                  <a:pt x="671" y="1103"/>
                </a:lnTo>
                <a:lnTo>
                  <a:pt x="675" y="1118"/>
                </a:lnTo>
                <a:lnTo>
                  <a:pt x="684" y="1133"/>
                </a:lnTo>
                <a:lnTo>
                  <a:pt x="697" y="1146"/>
                </a:lnTo>
                <a:lnTo>
                  <a:pt x="719" y="1162"/>
                </a:lnTo>
                <a:lnTo>
                  <a:pt x="743" y="1174"/>
                </a:lnTo>
                <a:lnTo>
                  <a:pt x="767" y="1185"/>
                </a:lnTo>
                <a:lnTo>
                  <a:pt x="810" y="1203"/>
                </a:lnTo>
                <a:lnTo>
                  <a:pt x="853" y="1223"/>
                </a:lnTo>
                <a:lnTo>
                  <a:pt x="895" y="1244"/>
                </a:lnTo>
                <a:lnTo>
                  <a:pt x="926" y="1264"/>
                </a:lnTo>
                <a:lnTo>
                  <a:pt x="953" y="1287"/>
                </a:lnTo>
                <a:lnTo>
                  <a:pt x="976" y="1313"/>
                </a:lnTo>
                <a:lnTo>
                  <a:pt x="994" y="1342"/>
                </a:lnTo>
                <a:lnTo>
                  <a:pt x="1008" y="1373"/>
                </a:lnTo>
                <a:lnTo>
                  <a:pt x="1017" y="1405"/>
                </a:lnTo>
                <a:lnTo>
                  <a:pt x="1021" y="1437"/>
                </a:lnTo>
                <a:lnTo>
                  <a:pt x="1021" y="1469"/>
                </a:lnTo>
                <a:lnTo>
                  <a:pt x="1016" y="1502"/>
                </a:lnTo>
                <a:lnTo>
                  <a:pt x="1006" y="1535"/>
                </a:lnTo>
                <a:lnTo>
                  <a:pt x="991" y="1565"/>
                </a:lnTo>
                <a:lnTo>
                  <a:pt x="971" y="1594"/>
                </a:lnTo>
                <a:lnTo>
                  <a:pt x="950" y="1617"/>
                </a:lnTo>
                <a:lnTo>
                  <a:pt x="926" y="1636"/>
                </a:lnTo>
                <a:lnTo>
                  <a:pt x="901" y="1653"/>
                </a:lnTo>
                <a:lnTo>
                  <a:pt x="873" y="1666"/>
                </a:lnTo>
                <a:lnTo>
                  <a:pt x="844" y="1676"/>
                </a:lnTo>
                <a:lnTo>
                  <a:pt x="832" y="1680"/>
                </a:lnTo>
                <a:lnTo>
                  <a:pt x="823" y="1687"/>
                </a:lnTo>
                <a:lnTo>
                  <a:pt x="817" y="1695"/>
                </a:lnTo>
                <a:lnTo>
                  <a:pt x="813" y="1705"/>
                </a:lnTo>
                <a:lnTo>
                  <a:pt x="813" y="1717"/>
                </a:lnTo>
                <a:lnTo>
                  <a:pt x="813" y="1751"/>
                </a:lnTo>
                <a:lnTo>
                  <a:pt x="813" y="1785"/>
                </a:lnTo>
                <a:lnTo>
                  <a:pt x="811" y="1798"/>
                </a:lnTo>
                <a:lnTo>
                  <a:pt x="805" y="1808"/>
                </a:lnTo>
                <a:lnTo>
                  <a:pt x="795" y="1814"/>
                </a:lnTo>
                <a:lnTo>
                  <a:pt x="782" y="1816"/>
                </a:lnTo>
                <a:lnTo>
                  <a:pt x="709" y="1816"/>
                </a:lnTo>
                <a:lnTo>
                  <a:pt x="698" y="1814"/>
                </a:lnTo>
                <a:lnTo>
                  <a:pt x="689" y="1810"/>
                </a:lnTo>
                <a:lnTo>
                  <a:pt x="683" y="1803"/>
                </a:lnTo>
                <a:lnTo>
                  <a:pt x="679" y="1794"/>
                </a:lnTo>
                <a:lnTo>
                  <a:pt x="678" y="1783"/>
                </a:lnTo>
                <a:lnTo>
                  <a:pt x="677" y="1758"/>
                </a:lnTo>
                <a:lnTo>
                  <a:pt x="677" y="1733"/>
                </a:lnTo>
                <a:lnTo>
                  <a:pt x="676" y="1718"/>
                </a:lnTo>
                <a:lnTo>
                  <a:pt x="675" y="1707"/>
                </a:lnTo>
                <a:lnTo>
                  <a:pt x="672" y="1700"/>
                </a:lnTo>
                <a:lnTo>
                  <a:pt x="665" y="1696"/>
                </a:lnTo>
                <a:lnTo>
                  <a:pt x="655" y="1693"/>
                </a:lnTo>
                <a:lnTo>
                  <a:pt x="640" y="1690"/>
                </a:lnTo>
                <a:lnTo>
                  <a:pt x="596" y="1681"/>
                </a:lnTo>
                <a:lnTo>
                  <a:pt x="553" y="1669"/>
                </a:lnTo>
                <a:lnTo>
                  <a:pt x="510" y="1652"/>
                </a:lnTo>
                <a:lnTo>
                  <a:pt x="496" y="1645"/>
                </a:lnTo>
                <a:lnTo>
                  <a:pt x="487" y="1638"/>
                </a:lnTo>
                <a:lnTo>
                  <a:pt x="481" y="1630"/>
                </a:lnTo>
                <a:lnTo>
                  <a:pt x="479" y="1621"/>
                </a:lnTo>
                <a:lnTo>
                  <a:pt x="480" y="1610"/>
                </a:lnTo>
                <a:lnTo>
                  <a:pt x="483" y="1595"/>
                </a:lnTo>
                <a:lnTo>
                  <a:pt x="494" y="1557"/>
                </a:lnTo>
                <a:lnTo>
                  <a:pt x="505" y="1519"/>
                </a:lnTo>
                <a:lnTo>
                  <a:pt x="509" y="1506"/>
                </a:lnTo>
                <a:lnTo>
                  <a:pt x="514" y="1498"/>
                </a:lnTo>
                <a:lnTo>
                  <a:pt x="520" y="1493"/>
                </a:lnTo>
                <a:lnTo>
                  <a:pt x="527" y="1492"/>
                </a:lnTo>
                <a:lnTo>
                  <a:pt x="537" y="1495"/>
                </a:lnTo>
                <a:lnTo>
                  <a:pt x="548" y="1500"/>
                </a:lnTo>
                <a:lnTo>
                  <a:pt x="584" y="1516"/>
                </a:lnTo>
                <a:lnTo>
                  <a:pt x="619" y="1529"/>
                </a:lnTo>
                <a:lnTo>
                  <a:pt x="655" y="1538"/>
                </a:lnTo>
                <a:lnTo>
                  <a:pt x="692" y="1544"/>
                </a:lnTo>
                <a:lnTo>
                  <a:pt x="725" y="1546"/>
                </a:lnTo>
                <a:lnTo>
                  <a:pt x="756" y="1542"/>
                </a:lnTo>
                <a:lnTo>
                  <a:pt x="786" y="1532"/>
                </a:lnTo>
                <a:lnTo>
                  <a:pt x="803" y="1521"/>
                </a:lnTo>
                <a:lnTo>
                  <a:pt x="817" y="1509"/>
                </a:lnTo>
                <a:lnTo>
                  <a:pt x="826" y="1496"/>
                </a:lnTo>
                <a:lnTo>
                  <a:pt x="832" y="1480"/>
                </a:lnTo>
                <a:lnTo>
                  <a:pt x="834" y="1464"/>
                </a:lnTo>
                <a:lnTo>
                  <a:pt x="833" y="1448"/>
                </a:lnTo>
                <a:lnTo>
                  <a:pt x="827" y="1432"/>
                </a:lnTo>
                <a:lnTo>
                  <a:pt x="817" y="1417"/>
                </a:lnTo>
                <a:lnTo>
                  <a:pt x="804" y="1403"/>
                </a:lnTo>
                <a:lnTo>
                  <a:pt x="787" y="1390"/>
                </a:lnTo>
                <a:lnTo>
                  <a:pt x="769" y="1380"/>
                </a:lnTo>
                <a:lnTo>
                  <a:pt x="750" y="1371"/>
                </a:lnTo>
                <a:lnTo>
                  <a:pt x="713" y="1354"/>
                </a:lnTo>
                <a:lnTo>
                  <a:pt x="676" y="1339"/>
                </a:lnTo>
                <a:lnTo>
                  <a:pt x="639" y="1323"/>
                </a:lnTo>
                <a:lnTo>
                  <a:pt x="604" y="1304"/>
                </a:lnTo>
                <a:lnTo>
                  <a:pt x="577" y="1286"/>
                </a:lnTo>
                <a:lnTo>
                  <a:pt x="553" y="1267"/>
                </a:lnTo>
                <a:lnTo>
                  <a:pt x="531" y="1245"/>
                </a:lnTo>
                <a:lnTo>
                  <a:pt x="514" y="1222"/>
                </a:lnTo>
                <a:lnTo>
                  <a:pt x="500" y="1195"/>
                </a:lnTo>
                <a:lnTo>
                  <a:pt x="491" y="1168"/>
                </a:lnTo>
                <a:lnTo>
                  <a:pt x="486" y="1137"/>
                </a:lnTo>
                <a:lnTo>
                  <a:pt x="485" y="1104"/>
                </a:lnTo>
                <a:lnTo>
                  <a:pt x="489" y="1071"/>
                </a:lnTo>
                <a:lnTo>
                  <a:pt x="497" y="1040"/>
                </a:lnTo>
                <a:lnTo>
                  <a:pt x="508" y="1012"/>
                </a:lnTo>
                <a:lnTo>
                  <a:pt x="523" y="988"/>
                </a:lnTo>
                <a:lnTo>
                  <a:pt x="542" y="965"/>
                </a:lnTo>
                <a:lnTo>
                  <a:pt x="564" y="946"/>
                </a:lnTo>
                <a:lnTo>
                  <a:pt x="589" y="928"/>
                </a:lnTo>
                <a:lnTo>
                  <a:pt x="616" y="913"/>
                </a:lnTo>
                <a:lnTo>
                  <a:pt x="646" y="901"/>
                </a:lnTo>
                <a:lnTo>
                  <a:pt x="661" y="895"/>
                </a:lnTo>
                <a:lnTo>
                  <a:pt x="671" y="891"/>
                </a:lnTo>
                <a:lnTo>
                  <a:pt x="678" y="886"/>
                </a:lnTo>
                <a:lnTo>
                  <a:pt x="683" y="879"/>
                </a:lnTo>
                <a:lnTo>
                  <a:pt x="685" y="871"/>
                </a:lnTo>
                <a:lnTo>
                  <a:pt x="686" y="860"/>
                </a:lnTo>
                <a:lnTo>
                  <a:pt x="686" y="845"/>
                </a:lnTo>
                <a:lnTo>
                  <a:pt x="686" y="803"/>
                </a:lnTo>
                <a:lnTo>
                  <a:pt x="687" y="787"/>
                </a:lnTo>
                <a:lnTo>
                  <a:pt x="691" y="777"/>
                </a:lnTo>
                <a:lnTo>
                  <a:pt x="697" y="770"/>
                </a:lnTo>
                <a:lnTo>
                  <a:pt x="707" y="767"/>
                </a:lnTo>
                <a:lnTo>
                  <a:pt x="723" y="766"/>
                </a:lnTo>
                <a:close/>
                <a:moveTo>
                  <a:pt x="178" y="537"/>
                </a:moveTo>
                <a:lnTo>
                  <a:pt x="178" y="2011"/>
                </a:lnTo>
                <a:lnTo>
                  <a:pt x="180" y="2027"/>
                </a:lnTo>
                <a:lnTo>
                  <a:pt x="187" y="2041"/>
                </a:lnTo>
                <a:lnTo>
                  <a:pt x="199" y="2052"/>
                </a:lnTo>
                <a:lnTo>
                  <a:pt x="213" y="2060"/>
                </a:lnTo>
                <a:lnTo>
                  <a:pt x="229" y="2062"/>
                </a:lnTo>
                <a:lnTo>
                  <a:pt x="3070" y="2062"/>
                </a:lnTo>
                <a:lnTo>
                  <a:pt x="3087" y="2060"/>
                </a:lnTo>
                <a:lnTo>
                  <a:pt x="3101" y="2052"/>
                </a:lnTo>
                <a:lnTo>
                  <a:pt x="3112" y="2041"/>
                </a:lnTo>
                <a:lnTo>
                  <a:pt x="3120" y="2027"/>
                </a:lnTo>
                <a:lnTo>
                  <a:pt x="3122" y="2011"/>
                </a:lnTo>
                <a:lnTo>
                  <a:pt x="3122" y="537"/>
                </a:lnTo>
                <a:lnTo>
                  <a:pt x="178" y="537"/>
                </a:lnTo>
                <a:close/>
                <a:moveTo>
                  <a:pt x="229" y="0"/>
                </a:moveTo>
                <a:lnTo>
                  <a:pt x="3070" y="0"/>
                </a:lnTo>
                <a:lnTo>
                  <a:pt x="3108" y="3"/>
                </a:lnTo>
                <a:lnTo>
                  <a:pt x="3143" y="12"/>
                </a:lnTo>
                <a:lnTo>
                  <a:pt x="3176" y="26"/>
                </a:lnTo>
                <a:lnTo>
                  <a:pt x="3206" y="44"/>
                </a:lnTo>
                <a:lnTo>
                  <a:pt x="3233" y="67"/>
                </a:lnTo>
                <a:lnTo>
                  <a:pt x="3256" y="95"/>
                </a:lnTo>
                <a:lnTo>
                  <a:pt x="3274" y="125"/>
                </a:lnTo>
                <a:lnTo>
                  <a:pt x="3288" y="158"/>
                </a:lnTo>
                <a:lnTo>
                  <a:pt x="3297" y="193"/>
                </a:lnTo>
                <a:lnTo>
                  <a:pt x="3300" y="230"/>
                </a:lnTo>
                <a:lnTo>
                  <a:pt x="3300" y="2011"/>
                </a:lnTo>
                <a:lnTo>
                  <a:pt x="3297" y="2048"/>
                </a:lnTo>
                <a:lnTo>
                  <a:pt x="3288" y="2083"/>
                </a:lnTo>
                <a:lnTo>
                  <a:pt x="3274" y="2116"/>
                </a:lnTo>
                <a:lnTo>
                  <a:pt x="3256" y="2146"/>
                </a:lnTo>
                <a:lnTo>
                  <a:pt x="3233" y="2174"/>
                </a:lnTo>
                <a:lnTo>
                  <a:pt x="3206" y="2197"/>
                </a:lnTo>
                <a:lnTo>
                  <a:pt x="3176" y="2215"/>
                </a:lnTo>
                <a:lnTo>
                  <a:pt x="3143" y="2229"/>
                </a:lnTo>
                <a:lnTo>
                  <a:pt x="3108" y="2238"/>
                </a:lnTo>
                <a:lnTo>
                  <a:pt x="3071" y="2241"/>
                </a:lnTo>
                <a:lnTo>
                  <a:pt x="229" y="2241"/>
                </a:lnTo>
                <a:lnTo>
                  <a:pt x="192" y="2238"/>
                </a:lnTo>
                <a:lnTo>
                  <a:pt x="157" y="2229"/>
                </a:lnTo>
                <a:lnTo>
                  <a:pt x="124" y="2215"/>
                </a:lnTo>
                <a:lnTo>
                  <a:pt x="94" y="2197"/>
                </a:lnTo>
                <a:lnTo>
                  <a:pt x="67" y="2174"/>
                </a:lnTo>
                <a:lnTo>
                  <a:pt x="44" y="2146"/>
                </a:lnTo>
                <a:lnTo>
                  <a:pt x="26" y="2116"/>
                </a:lnTo>
                <a:lnTo>
                  <a:pt x="12" y="2083"/>
                </a:lnTo>
                <a:lnTo>
                  <a:pt x="3" y="2048"/>
                </a:lnTo>
                <a:lnTo>
                  <a:pt x="0" y="2011"/>
                </a:lnTo>
                <a:lnTo>
                  <a:pt x="0" y="230"/>
                </a:lnTo>
                <a:lnTo>
                  <a:pt x="3" y="193"/>
                </a:lnTo>
                <a:lnTo>
                  <a:pt x="12" y="158"/>
                </a:lnTo>
                <a:lnTo>
                  <a:pt x="26" y="125"/>
                </a:lnTo>
                <a:lnTo>
                  <a:pt x="44" y="95"/>
                </a:lnTo>
                <a:lnTo>
                  <a:pt x="67" y="67"/>
                </a:lnTo>
                <a:lnTo>
                  <a:pt x="94" y="44"/>
                </a:lnTo>
                <a:lnTo>
                  <a:pt x="124" y="26"/>
                </a:lnTo>
                <a:lnTo>
                  <a:pt x="157" y="12"/>
                </a:lnTo>
                <a:lnTo>
                  <a:pt x="192" y="3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7" name="Freeform 358"/>
          <p:cNvSpPr>
            <a:spLocks noEditPoints="1"/>
          </p:cNvSpPr>
          <p:nvPr/>
        </p:nvSpPr>
        <p:spPr bwMode="auto">
          <a:xfrm>
            <a:off x="8184840" y="1900238"/>
            <a:ext cx="490538" cy="585788"/>
          </a:xfrm>
          <a:custGeom>
            <a:avLst/>
            <a:gdLst>
              <a:gd name="T0" fmla="*/ 399 w 2785"/>
              <a:gd name="T1" fmla="*/ 2846 h 3320"/>
              <a:gd name="T2" fmla="*/ 1126 w 2785"/>
              <a:gd name="T3" fmla="*/ 3112 h 3320"/>
              <a:gd name="T4" fmla="*/ 2000 w 2785"/>
              <a:gd name="T5" fmla="*/ 3041 h 3320"/>
              <a:gd name="T6" fmla="*/ 2542 w 2785"/>
              <a:gd name="T7" fmla="*/ 2685 h 3320"/>
              <a:gd name="T8" fmla="*/ 2311 w 2785"/>
              <a:gd name="T9" fmla="*/ 2697 h 3320"/>
              <a:gd name="T10" fmla="*/ 1487 w 2785"/>
              <a:gd name="T11" fmla="*/ 2893 h 3320"/>
              <a:gd name="T12" fmla="*/ 569 w 2785"/>
              <a:gd name="T13" fmla="*/ 2738 h 3320"/>
              <a:gd name="T14" fmla="*/ 207 w 2785"/>
              <a:gd name="T15" fmla="*/ 2175 h 3320"/>
              <a:gd name="T16" fmla="*/ 643 w 2785"/>
              <a:gd name="T17" fmla="*/ 2560 h 3320"/>
              <a:gd name="T18" fmla="*/ 1489 w 2785"/>
              <a:gd name="T19" fmla="*/ 2700 h 3320"/>
              <a:gd name="T20" fmla="*/ 2284 w 2785"/>
              <a:gd name="T21" fmla="*/ 2492 h 3320"/>
              <a:gd name="T22" fmla="*/ 2593 w 2785"/>
              <a:gd name="T23" fmla="*/ 2090 h 3320"/>
              <a:gd name="T24" fmla="*/ 2004 w 2785"/>
              <a:gd name="T25" fmla="*/ 2390 h 3320"/>
              <a:gd name="T26" fmla="*/ 1108 w 2785"/>
              <a:gd name="T27" fmla="*/ 2452 h 3320"/>
              <a:gd name="T28" fmla="*/ 292 w 2785"/>
              <a:gd name="T29" fmla="*/ 2154 h 3320"/>
              <a:gd name="T30" fmla="*/ 311 w 2785"/>
              <a:gd name="T31" fmla="*/ 1916 h 3320"/>
              <a:gd name="T32" fmla="*/ 956 w 2785"/>
              <a:gd name="T33" fmla="*/ 2233 h 3320"/>
              <a:gd name="T34" fmla="*/ 1839 w 2785"/>
              <a:gd name="T35" fmla="*/ 2233 h 3320"/>
              <a:gd name="T36" fmla="*/ 2478 w 2785"/>
              <a:gd name="T37" fmla="*/ 1917 h 3320"/>
              <a:gd name="T38" fmla="*/ 2442 w 2785"/>
              <a:gd name="T39" fmla="*/ 1771 h 3320"/>
              <a:gd name="T40" fmla="*/ 1664 w 2785"/>
              <a:gd name="T41" fmla="*/ 2029 h 3320"/>
              <a:gd name="T42" fmla="*/ 738 w 2785"/>
              <a:gd name="T43" fmla="*/ 1949 h 3320"/>
              <a:gd name="T44" fmla="*/ 193 w 2785"/>
              <a:gd name="T45" fmla="*/ 1238 h 3320"/>
              <a:gd name="T46" fmla="*/ 508 w 2785"/>
              <a:gd name="T47" fmla="*/ 1642 h 3320"/>
              <a:gd name="T48" fmla="*/ 1306 w 2785"/>
              <a:gd name="T49" fmla="*/ 1850 h 3320"/>
              <a:gd name="T50" fmla="*/ 2150 w 2785"/>
              <a:gd name="T51" fmla="*/ 1709 h 3320"/>
              <a:gd name="T52" fmla="*/ 2580 w 2785"/>
              <a:gd name="T53" fmla="*/ 1324 h 3320"/>
              <a:gd name="T54" fmla="*/ 2232 w 2785"/>
              <a:gd name="T55" fmla="*/ 1450 h 3320"/>
              <a:gd name="T56" fmla="*/ 1352 w 2785"/>
              <a:gd name="T57" fmla="*/ 1611 h 3320"/>
              <a:gd name="T58" fmla="*/ 485 w 2785"/>
              <a:gd name="T59" fmla="*/ 1415 h 3320"/>
              <a:gd name="T60" fmla="*/ 1933 w 2785"/>
              <a:gd name="T61" fmla="*/ 396 h 3320"/>
              <a:gd name="T62" fmla="*/ 1779 w 2785"/>
              <a:gd name="T63" fmla="*/ 443 h 3320"/>
              <a:gd name="T64" fmla="*/ 1256 w 2785"/>
              <a:gd name="T65" fmla="*/ 489 h 3320"/>
              <a:gd name="T66" fmla="*/ 1203 w 2785"/>
              <a:gd name="T67" fmla="*/ 738 h 3320"/>
              <a:gd name="T68" fmla="*/ 1305 w 2785"/>
              <a:gd name="T69" fmla="*/ 979 h 3320"/>
              <a:gd name="T70" fmla="*/ 1026 w 2785"/>
              <a:gd name="T71" fmla="*/ 970 h 3320"/>
              <a:gd name="T72" fmla="*/ 835 w 2785"/>
              <a:gd name="T73" fmla="*/ 784 h 3320"/>
              <a:gd name="T74" fmla="*/ 609 w 2785"/>
              <a:gd name="T75" fmla="*/ 870 h 3320"/>
              <a:gd name="T76" fmla="*/ 768 w 2785"/>
              <a:gd name="T77" fmla="*/ 1049 h 3320"/>
              <a:gd name="T78" fmla="*/ 655 w 2785"/>
              <a:gd name="T79" fmla="*/ 1153 h 3320"/>
              <a:gd name="T80" fmla="*/ 944 w 2785"/>
              <a:gd name="T81" fmla="*/ 1158 h 3320"/>
              <a:gd name="T82" fmla="*/ 1343 w 2785"/>
              <a:gd name="T83" fmla="*/ 1189 h 3320"/>
              <a:gd name="T84" fmla="*/ 1660 w 2785"/>
              <a:gd name="T85" fmla="*/ 974 h 3320"/>
              <a:gd name="T86" fmla="*/ 1511 w 2785"/>
              <a:gd name="T87" fmla="*/ 658 h 3320"/>
              <a:gd name="T88" fmla="*/ 1671 w 2785"/>
              <a:gd name="T89" fmla="*/ 587 h 3320"/>
              <a:gd name="T90" fmla="*/ 1913 w 2785"/>
              <a:gd name="T91" fmla="*/ 771 h 3320"/>
              <a:gd name="T92" fmla="*/ 2156 w 2785"/>
              <a:gd name="T93" fmla="*/ 708 h 3320"/>
              <a:gd name="T94" fmla="*/ 2021 w 2785"/>
              <a:gd name="T95" fmla="*/ 547 h 3320"/>
              <a:gd name="T96" fmla="*/ 2129 w 2785"/>
              <a:gd name="T97" fmla="*/ 461 h 3320"/>
              <a:gd name="T98" fmla="*/ 1999 w 2785"/>
              <a:gd name="T99" fmla="*/ 381 h 3320"/>
              <a:gd name="T100" fmla="*/ 2063 w 2785"/>
              <a:gd name="T101" fmla="*/ 100 h 3320"/>
              <a:gd name="T102" fmla="*/ 2676 w 2785"/>
              <a:gd name="T103" fmla="*/ 494 h 3320"/>
              <a:gd name="T104" fmla="*/ 2774 w 2785"/>
              <a:gd name="T105" fmla="*/ 2617 h 3320"/>
              <a:gd name="T106" fmla="*/ 2380 w 2785"/>
              <a:gd name="T107" fmla="*/ 3084 h 3320"/>
              <a:gd name="T108" fmla="*/ 1575 w 2785"/>
              <a:gd name="T109" fmla="*/ 3313 h 3320"/>
              <a:gd name="T110" fmla="*/ 652 w 2785"/>
              <a:gd name="T111" fmla="*/ 3195 h 3320"/>
              <a:gd name="T112" fmla="*/ 72 w 2785"/>
              <a:gd name="T113" fmla="*/ 2768 h 3320"/>
              <a:gd name="T114" fmla="*/ 43 w 2785"/>
              <a:gd name="T115" fmla="*/ 601 h 3320"/>
              <a:gd name="T116" fmla="*/ 553 w 2785"/>
              <a:gd name="T117" fmla="*/ 161 h 3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85" h="3320">
                <a:moveTo>
                  <a:pt x="193" y="2494"/>
                </a:moveTo>
                <a:lnTo>
                  <a:pt x="193" y="2515"/>
                </a:lnTo>
                <a:lnTo>
                  <a:pt x="197" y="2557"/>
                </a:lnTo>
                <a:lnTo>
                  <a:pt x="207" y="2599"/>
                </a:lnTo>
                <a:lnTo>
                  <a:pt x="223" y="2643"/>
                </a:lnTo>
                <a:lnTo>
                  <a:pt x="246" y="2684"/>
                </a:lnTo>
                <a:lnTo>
                  <a:pt x="276" y="2727"/>
                </a:lnTo>
                <a:lnTo>
                  <a:pt x="311" y="2767"/>
                </a:lnTo>
                <a:lnTo>
                  <a:pt x="353" y="2807"/>
                </a:lnTo>
                <a:lnTo>
                  <a:pt x="399" y="2846"/>
                </a:lnTo>
                <a:lnTo>
                  <a:pt x="451" y="2883"/>
                </a:lnTo>
                <a:lnTo>
                  <a:pt x="508" y="2918"/>
                </a:lnTo>
                <a:lnTo>
                  <a:pt x="574" y="2954"/>
                </a:lnTo>
                <a:lnTo>
                  <a:pt x="643" y="2986"/>
                </a:lnTo>
                <a:lnTo>
                  <a:pt x="717" y="3015"/>
                </a:lnTo>
                <a:lnTo>
                  <a:pt x="794" y="3041"/>
                </a:lnTo>
                <a:lnTo>
                  <a:pt x="873" y="3064"/>
                </a:lnTo>
                <a:lnTo>
                  <a:pt x="956" y="3084"/>
                </a:lnTo>
                <a:lnTo>
                  <a:pt x="1039" y="3099"/>
                </a:lnTo>
                <a:lnTo>
                  <a:pt x="1126" y="3112"/>
                </a:lnTo>
                <a:lnTo>
                  <a:pt x="1215" y="3121"/>
                </a:lnTo>
                <a:lnTo>
                  <a:pt x="1306" y="3126"/>
                </a:lnTo>
                <a:lnTo>
                  <a:pt x="1398" y="3128"/>
                </a:lnTo>
                <a:lnTo>
                  <a:pt x="1489" y="3126"/>
                </a:lnTo>
                <a:lnTo>
                  <a:pt x="1580" y="3121"/>
                </a:lnTo>
                <a:lnTo>
                  <a:pt x="1668" y="3112"/>
                </a:lnTo>
                <a:lnTo>
                  <a:pt x="1755" y="3099"/>
                </a:lnTo>
                <a:lnTo>
                  <a:pt x="1839" y="3084"/>
                </a:lnTo>
                <a:lnTo>
                  <a:pt x="1921" y="3064"/>
                </a:lnTo>
                <a:lnTo>
                  <a:pt x="2000" y="3041"/>
                </a:lnTo>
                <a:lnTo>
                  <a:pt x="2077" y="3015"/>
                </a:lnTo>
                <a:lnTo>
                  <a:pt x="2150" y="2986"/>
                </a:lnTo>
                <a:lnTo>
                  <a:pt x="2219" y="2954"/>
                </a:lnTo>
                <a:lnTo>
                  <a:pt x="2284" y="2918"/>
                </a:lnTo>
                <a:lnTo>
                  <a:pt x="2340" y="2883"/>
                </a:lnTo>
                <a:lnTo>
                  <a:pt x="2392" y="2846"/>
                </a:lnTo>
                <a:lnTo>
                  <a:pt x="2438" y="2807"/>
                </a:lnTo>
                <a:lnTo>
                  <a:pt x="2478" y="2768"/>
                </a:lnTo>
                <a:lnTo>
                  <a:pt x="2513" y="2727"/>
                </a:lnTo>
                <a:lnTo>
                  <a:pt x="2542" y="2685"/>
                </a:lnTo>
                <a:lnTo>
                  <a:pt x="2564" y="2644"/>
                </a:lnTo>
                <a:lnTo>
                  <a:pt x="2580" y="2600"/>
                </a:lnTo>
                <a:lnTo>
                  <a:pt x="2590" y="2558"/>
                </a:lnTo>
                <a:lnTo>
                  <a:pt x="2593" y="2516"/>
                </a:lnTo>
                <a:lnTo>
                  <a:pt x="2593" y="2499"/>
                </a:lnTo>
                <a:lnTo>
                  <a:pt x="2548" y="2541"/>
                </a:lnTo>
                <a:lnTo>
                  <a:pt x="2497" y="2582"/>
                </a:lnTo>
                <a:lnTo>
                  <a:pt x="2442" y="2622"/>
                </a:lnTo>
                <a:lnTo>
                  <a:pt x="2381" y="2659"/>
                </a:lnTo>
                <a:lnTo>
                  <a:pt x="2311" y="2697"/>
                </a:lnTo>
                <a:lnTo>
                  <a:pt x="2238" y="2732"/>
                </a:lnTo>
                <a:lnTo>
                  <a:pt x="2163" y="2763"/>
                </a:lnTo>
                <a:lnTo>
                  <a:pt x="2085" y="2790"/>
                </a:lnTo>
                <a:lnTo>
                  <a:pt x="2004" y="2815"/>
                </a:lnTo>
                <a:lnTo>
                  <a:pt x="1921" y="2837"/>
                </a:lnTo>
                <a:lnTo>
                  <a:pt x="1836" y="2854"/>
                </a:lnTo>
                <a:lnTo>
                  <a:pt x="1751" y="2869"/>
                </a:lnTo>
                <a:lnTo>
                  <a:pt x="1664" y="2880"/>
                </a:lnTo>
                <a:lnTo>
                  <a:pt x="1575" y="2889"/>
                </a:lnTo>
                <a:lnTo>
                  <a:pt x="1487" y="2893"/>
                </a:lnTo>
                <a:lnTo>
                  <a:pt x="1398" y="2895"/>
                </a:lnTo>
                <a:lnTo>
                  <a:pt x="1300" y="2893"/>
                </a:lnTo>
                <a:lnTo>
                  <a:pt x="1204" y="2887"/>
                </a:lnTo>
                <a:lnTo>
                  <a:pt x="1108" y="2878"/>
                </a:lnTo>
                <a:lnTo>
                  <a:pt x="1013" y="2864"/>
                </a:lnTo>
                <a:lnTo>
                  <a:pt x="919" y="2847"/>
                </a:lnTo>
                <a:lnTo>
                  <a:pt x="827" y="2825"/>
                </a:lnTo>
                <a:lnTo>
                  <a:pt x="738" y="2799"/>
                </a:lnTo>
                <a:lnTo>
                  <a:pt x="652" y="2770"/>
                </a:lnTo>
                <a:lnTo>
                  <a:pt x="569" y="2738"/>
                </a:lnTo>
                <a:lnTo>
                  <a:pt x="488" y="2700"/>
                </a:lnTo>
                <a:lnTo>
                  <a:pt x="411" y="2659"/>
                </a:lnTo>
                <a:lnTo>
                  <a:pt x="350" y="2621"/>
                </a:lnTo>
                <a:lnTo>
                  <a:pt x="292" y="2580"/>
                </a:lnTo>
                <a:lnTo>
                  <a:pt x="240" y="2538"/>
                </a:lnTo>
                <a:lnTo>
                  <a:pt x="193" y="2494"/>
                </a:lnTo>
                <a:close/>
                <a:moveTo>
                  <a:pt x="193" y="2069"/>
                </a:moveTo>
                <a:lnTo>
                  <a:pt x="193" y="2089"/>
                </a:lnTo>
                <a:lnTo>
                  <a:pt x="197" y="2131"/>
                </a:lnTo>
                <a:lnTo>
                  <a:pt x="207" y="2175"/>
                </a:lnTo>
                <a:lnTo>
                  <a:pt x="223" y="2217"/>
                </a:lnTo>
                <a:lnTo>
                  <a:pt x="246" y="2259"/>
                </a:lnTo>
                <a:lnTo>
                  <a:pt x="276" y="2301"/>
                </a:lnTo>
                <a:lnTo>
                  <a:pt x="311" y="2341"/>
                </a:lnTo>
                <a:lnTo>
                  <a:pt x="353" y="2381"/>
                </a:lnTo>
                <a:lnTo>
                  <a:pt x="399" y="2420"/>
                </a:lnTo>
                <a:lnTo>
                  <a:pt x="451" y="2457"/>
                </a:lnTo>
                <a:lnTo>
                  <a:pt x="508" y="2492"/>
                </a:lnTo>
                <a:lnTo>
                  <a:pt x="574" y="2528"/>
                </a:lnTo>
                <a:lnTo>
                  <a:pt x="643" y="2560"/>
                </a:lnTo>
                <a:lnTo>
                  <a:pt x="717" y="2589"/>
                </a:lnTo>
                <a:lnTo>
                  <a:pt x="794" y="2616"/>
                </a:lnTo>
                <a:lnTo>
                  <a:pt x="873" y="2639"/>
                </a:lnTo>
                <a:lnTo>
                  <a:pt x="956" y="2658"/>
                </a:lnTo>
                <a:lnTo>
                  <a:pt x="1039" y="2674"/>
                </a:lnTo>
                <a:lnTo>
                  <a:pt x="1126" y="2686"/>
                </a:lnTo>
                <a:lnTo>
                  <a:pt x="1215" y="2695"/>
                </a:lnTo>
                <a:lnTo>
                  <a:pt x="1306" y="2700"/>
                </a:lnTo>
                <a:lnTo>
                  <a:pt x="1398" y="2702"/>
                </a:lnTo>
                <a:lnTo>
                  <a:pt x="1489" y="2700"/>
                </a:lnTo>
                <a:lnTo>
                  <a:pt x="1580" y="2695"/>
                </a:lnTo>
                <a:lnTo>
                  <a:pt x="1668" y="2686"/>
                </a:lnTo>
                <a:lnTo>
                  <a:pt x="1755" y="2674"/>
                </a:lnTo>
                <a:lnTo>
                  <a:pt x="1839" y="2658"/>
                </a:lnTo>
                <a:lnTo>
                  <a:pt x="1921" y="2639"/>
                </a:lnTo>
                <a:lnTo>
                  <a:pt x="2000" y="2616"/>
                </a:lnTo>
                <a:lnTo>
                  <a:pt x="2077" y="2589"/>
                </a:lnTo>
                <a:lnTo>
                  <a:pt x="2150" y="2560"/>
                </a:lnTo>
                <a:lnTo>
                  <a:pt x="2219" y="2528"/>
                </a:lnTo>
                <a:lnTo>
                  <a:pt x="2284" y="2492"/>
                </a:lnTo>
                <a:lnTo>
                  <a:pt x="2340" y="2457"/>
                </a:lnTo>
                <a:lnTo>
                  <a:pt x="2392" y="2420"/>
                </a:lnTo>
                <a:lnTo>
                  <a:pt x="2438" y="2381"/>
                </a:lnTo>
                <a:lnTo>
                  <a:pt x="2478" y="2342"/>
                </a:lnTo>
                <a:lnTo>
                  <a:pt x="2513" y="2302"/>
                </a:lnTo>
                <a:lnTo>
                  <a:pt x="2542" y="2259"/>
                </a:lnTo>
                <a:lnTo>
                  <a:pt x="2564" y="2218"/>
                </a:lnTo>
                <a:lnTo>
                  <a:pt x="2580" y="2176"/>
                </a:lnTo>
                <a:lnTo>
                  <a:pt x="2590" y="2132"/>
                </a:lnTo>
                <a:lnTo>
                  <a:pt x="2593" y="2090"/>
                </a:lnTo>
                <a:lnTo>
                  <a:pt x="2593" y="2073"/>
                </a:lnTo>
                <a:lnTo>
                  <a:pt x="2548" y="2115"/>
                </a:lnTo>
                <a:lnTo>
                  <a:pt x="2497" y="2156"/>
                </a:lnTo>
                <a:lnTo>
                  <a:pt x="2442" y="2196"/>
                </a:lnTo>
                <a:lnTo>
                  <a:pt x="2381" y="2233"/>
                </a:lnTo>
                <a:lnTo>
                  <a:pt x="2311" y="2271"/>
                </a:lnTo>
                <a:lnTo>
                  <a:pt x="2238" y="2306"/>
                </a:lnTo>
                <a:lnTo>
                  <a:pt x="2163" y="2337"/>
                </a:lnTo>
                <a:lnTo>
                  <a:pt x="2085" y="2364"/>
                </a:lnTo>
                <a:lnTo>
                  <a:pt x="2004" y="2390"/>
                </a:lnTo>
                <a:lnTo>
                  <a:pt x="1921" y="2411"/>
                </a:lnTo>
                <a:lnTo>
                  <a:pt x="1836" y="2429"/>
                </a:lnTo>
                <a:lnTo>
                  <a:pt x="1751" y="2443"/>
                </a:lnTo>
                <a:lnTo>
                  <a:pt x="1664" y="2455"/>
                </a:lnTo>
                <a:lnTo>
                  <a:pt x="1575" y="2463"/>
                </a:lnTo>
                <a:lnTo>
                  <a:pt x="1487" y="2468"/>
                </a:lnTo>
                <a:lnTo>
                  <a:pt x="1398" y="2469"/>
                </a:lnTo>
                <a:lnTo>
                  <a:pt x="1300" y="2467"/>
                </a:lnTo>
                <a:lnTo>
                  <a:pt x="1204" y="2462"/>
                </a:lnTo>
                <a:lnTo>
                  <a:pt x="1108" y="2452"/>
                </a:lnTo>
                <a:lnTo>
                  <a:pt x="1013" y="2438"/>
                </a:lnTo>
                <a:lnTo>
                  <a:pt x="919" y="2421"/>
                </a:lnTo>
                <a:lnTo>
                  <a:pt x="827" y="2400"/>
                </a:lnTo>
                <a:lnTo>
                  <a:pt x="738" y="2374"/>
                </a:lnTo>
                <a:lnTo>
                  <a:pt x="652" y="2345"/>
                </a:lnTo>
                <a:lnTo>
                  <a:pt x="569" y="2312"/>
                </a:lnTo>
                <a:lnTo>
                  <a:pt x="488" y="2275"/>
                </a:lnTo>
                <a:lnTo>
                  <a:pt x="411" y="2233"/>
                </a:lnTo>
                <a:lnTo>
                  <a:pt x="350" y="2195"/>
                </a:lnTo>
                <a:lnTo>
                  <a:pt x="292" y="2154"/>
                </a:lnTo>
                <a:lnTo>
                  <a:pt x="240" y="2112"/>
                </a:lnTo>
                <a:lnTo>
                  <a:pt x="193" y="2069"/>
                </a:lnTo>
                <a:close/>
                <a:moveTo>
                  <a:pt x="193" y="1644"/>
                </a:moveTo>
                <a:lnTo>
                  <a:pt x="193" y="1664"/>
                </a:lnTo>
                <a:lnTo>
                  <a:pt x="197" y="1706"/>
                </a:lnTo>
                <a:lnTo>
                  <a:pt x="207" y="1749"/>
                </a:lnTo>
                <a:lnTo>
                  <a:pt x="223" y="1792"/>
                </a:lnTo>
                <a:lnTo>
                  <a:pt x="246" y="1834"/>
                </a:lnTo>
                <a:lnTo>
                  <a:pt x="276" y="1876"/>
                </a:lnTo>
                <a:lnTo>
                  <a:pt x="311" y="1916"/>
                </a:lnTo>
                <a:lnTo>
                  <a:pt x="353" y="1957"/>
                </a:lnTo>
                <a:lnTo>
                  <a:pt x="399" y="1995"/>
                </a:lnTo>
                <a:lnTo>
                  <a:pt x="451" y="2032"/>
                </a:lnTo>
                <a:lnTo>
                  <a:pt x="508" y="2068"/>
                </a:lnTo>
                <a:lnTo>
                  <a:pt x="574" y="2103"/>
                </a:lnTo>
                <a:lnTo>
                  <a:pt x="643" y="2135"/>
                </a:lnTo>
                <a:lnTo>
                  <a:pt x="717" y="2165"/>
                </a:lnTo>
                <a:lnTo>
                  <a:pt x="794" y="2191"/>
                </a:lnTo>
                <a:lnTo>
                  <a:pt x="873" y="2213"/>
                </a:lnTo>
                <a:lnTo>
                  <a:pt x="956" y="2233"/>
                </a:lnTo>
                <a:lnTo>
                  <a:pt x="1039" y="2248"/>
                </a:lnTo>
                <a:lnTo>
                  <a:pt x="1126" y="2261"/>
                </a:lnTo>
                <a:lnTo>
                  <a:pt x="1215" y="2270"/>
                </a:lnTo>
                <a:lnTo>
                  <a:pt x="1306" y="2276"/>
                </a:lnTo>
                <a:lnTo>
                  <a:pt x="1398" y="2278"/>
                </a:lnTo>
                <a:lnTo>
                  <a:pt x="1489" y="2276"/>
                </a:lnTo>
                <a:lnTo>
                  <a:pt x="1580" y="2270"/>
                </a:lnTo>
                <a:lnTo>
                  <a:pt x="1668" y="2261"/>
                </a:lnTo>
                <a:lnTo>
                  <a:pt x="1755" y="2248"/>
                </a:lnTo>
                <a:lnTo>
                  <a:pt x="1839" y="2233"/>
                </a:lnTo>
                <a:lnTo>
                  <a:pt x="1921" y="2213"/>
                </a:lnTo>
                <a:lnTo>
                  <a:pt x="2000" y="2191"/>
                </a:lnTo>
                <a:lnTo>
                  <a:pt x="2077" y="2165"/>
                </a:lnTo>
                <a:lnTo>
                  <a:pt x="2150" y="2135"/>
                </a:lnTo>
                <a:lnTo>
                  <a:pt x="2219" y="2103"/>
                </a:lnTo>
                <a:lnTo>
                  <a:pt x="2284" y="2068"/>
                </a:lnTo>
                <a:lnTo>
                  <a:pt x="2340" y="2032"/>
                </a:lnTo>
                <a:lnTo>
                  <a:pt x="2392" y="1995"/>
                </a:lnTo>
                <a:lnTo>
                  <a:pt x="2438" y="1957"/>
                </a:lnTo>
                <a:lnTo>
                  <a:pt x="2478" y="1917"/>
                </a:lnTo>
                <a:lnTo>
                  <a:pt x="2513" y="1876"/>
                </a:lnTo>
                <a:lnTo>
                  <a:pt x="2542" y="1835"/>
                </a:lnTo>
                <a:lnTo>
                  <a:pt x="2564" y="1792"/>
                </a:lnTo>
                <a:lnTo>
                  <a:pt x="2580" y="1750"/>
                </a:lnTo>
                <a:lnTo>
                  <a:pt x="2590" y="1707"/>
                </a:lnTo>
                <a:lnTo>
                  <a:pt x="2593" y="1665"/>
                </a:lnTo>
                <a:lnTo>
                  <a:pt x="2593" y="1648"/>
                </a:lnTo>
                <a:lnTo>
                  <a:pt x="2548" y="1690"/>
                </a:lnTo>
                <a:lnTo>
                  <a:pt x="2497" y="1732"/>
                </a:lnTo>
                <a:lnTo>
                  <a:pt x="2442" y="1771"/>
                </a:lnTo>
                <a:lnTo>
                  <a:pt x="2381" y="1808"/>
                </a:lnTo>
                <a:lnTo>
                  <a:pt x="2311" y="1847"/>
                </a:lnTo>
                <a:lnTo>
                  <a:pt x="2238" y="1881"/>
                </a:lnTo>
                <a:lnTo>
                  <a:pt x="2163" y="1912"/>
                </a:lnTo>
                <a:lnTo>
                  <a:pt x="2085" y="1939"/>
                </a:lnTo>
                <a:lnTo>
                  <a:pt x="2004" y="1964"/>
                </a:lnTo>
                <a:lnTo>
                  <a:pt x="1921" y="1986"/>
                </a:lnTo>
                <a:lnTo>
                  <a:pt x="1836" y="2003"/>
                </a:lnTo>
                <a:lnTo>
                  <a:pt x="1751" y="2018"/>
                </a:lnTo>
                <a:lnTo>
                  <a:pt x="1664" y="2029"/>
                </a:lnTo>
                <a:lnTo>
                  <a:pt x="1575" y="2038"/>
                </a:lnTo>
                <a:lnTo>
                  <a:pt x="1487" y="2042"/>
                </a:lnTo>
                <a:lnTo>
                  <a:pt x="1398" y="2044"/>
                </a:lnTo>
                <a:lnTo>
                  <a:pt x="1300" y="2042"/>
                </a:lnTo>
                <a:lnTo>
                  <a:pt x="1204" y="2036"/>
                </a:lnTo>
                <a:lnTo>
                  <a:pt x="1108" y="2027"/>
                </a:lnTo>
                <a:lnTo>
                  <a:pt x="1013" y="2013"/>
                </a:lnTo>
                <a:lnTo>
                  <a:pt x="919" y="1996"/>
                </a:lnTo>
                <a:lnTo>
                  <a:pt x="827" y="1974"/>
                </a:lnTo>
                <a:lnTo>
                  <a:pt x="738" y="1949"/>
                </a:lnTo>
                <a:lnTo>
                  <a:pt x="652" y="1919"/>
                </a:lnTo>
                <a:lnTo>
                  <a:pt x="569" y="1887"/>
                </a:lnTo>
                <a:lnTo>
                  <a:pt x="488" y="1850"/>
                </a:lnTo>
                <a:lnTo>
                  <a:pt x="411" y="1808"/>
                </a:lnTo>
                <a:lnTo>
                  <a:pt x="350" y="1770"/>
                </a:lnTo>
                <a:lnTo>
                  <a:pt x="292" y="1730"/>
                </a:lnTo>
                <a:lnTo>
                  <a:pt x="240" y="1687"/>
                </a:lnTo>
                <a:lnTo>
                  <a:pt x="193" y="1644"/>
                </a:lnTo>
                <a:close/>
                <a:moveTo>
                  <a:pt x="193" y="1211"/>
                </a:moveTo>
                <a:lnTo>
                  <a:pt x="193" y="1238"/>
                </a:lnTo>
                <a:lnTo>
                  <a:pt x="197" y="1281"/>
                </a:lnTo>
                <a:lnTo>
                  <a:pt x="207" y="1324"/>
                </a:lnTo>
                <a:lnTo>
                  <a:pt x="223" y="1366"/>
                </a:lnTo>
                <a:lnTo>
                  <a:pt x="246" y="1408"/>
                </a:lnTo>
                <a:lnTo>
                  <a:pt x="276" y="1450"/>
                </a:lnTo>
                <a:lnTo>
                  <a:pt x="311" y="1490"/>
                </a:lnTo>
                <a:lnTo>
                  <a:pt x="353" y="1531"/>
                </a:lnTo>
                <a:lnTo>
                  <a:pt x="399" y="1569"/>
                </a:lnTo>
                <a:lnTo>
                  <a:pt x="451" y="1606"/>
                </a:lnTo>
                <a:lnTo>
                  <a:pt x="508" y="1642"/>
                </a:lnTo>
                <a:lnTo>
                  <a:pt x="574" y="1677"/>
                </a:lnTo>
                <a:lnTo>
                  <a:pt x="643" y="1709"/>
                </a:lnTo>
                <a:lnTo>
                  <a:pt x="717" y="1739"/>
                </a:lnTo>
                <a:lnTo>
                  <a:pt x="794" y="1765"/>
                </a:lnTo>
                <a:lnTo>
                  <a:pt x="873" y="1787"/>
                </a:lnTo>
                <a:lnTo>
                  <a:pt x="956" y="1807"/>
                </a:lnTo>
                <a:lnTo>
                  <a:pt x="1039" y="1823"/>
                </a:lnTo>
                <a:lnTo>
                  <a:pt x="1126" y="1836"/>
                </a:lnTo>
                <a:lnTo>
                  <a:pt x="1215" y="1845"/>
                </a:lnTo>
                <a:lnTo>
                  <a:pt x="1306" y="1850"/>
                </a:lnTo>
                <a:lnTo>
                  <a:pt x="1398" y="1852"/>
                </a:lnTo>
                <a:lnTo>
                  <a:pt x="1489" y="1850"/>
                </a:lnTo>
                <a:lnTo>
                  <a:pt x="1580" y="1845"/>
                </a:lnTo>
                <a:lnTo>
                  <a:pt x="1668" y="1836"/>
                </a:lnTo>
                <a:lnTo>
                  <a:pt x="1755" y="1823"/>
                </a:lnTo>
                <a:lnTo>
                  <a:pt x="1839" y="1807"/>
                </a:lnTo>
                <a:lnTo>
                  <a:pt x="1921" y="1787"/>
                </a:lnTo>
                <a:lnTo>
                  <a:pt x="2000" y="1765"/>
                </a:lnTo>
                <a:lnTo>
                  <a:pt x="2077" y="1739"/>
                </a:lnTo>
                <a:lnTo>
                  <a:pt x="2150" y="1709"/>
                </a:lnTo>
                <a:lnTo>
                  <a:pt x="2219" y="1677"/>
                </a:lnTo>
                <a:lnTo>
                  <a:pt x="2284" y="1642"/>
                </a:lnTo>
                <a:lnTo>
                  <a:pt x="2340" y="1606"/>
                </a:lnTo>
                <a:lnTo>
                  <a:pt x="2392" y="1569"/>
                </a:lnTo>
                <a:lnTo>
                  <a:pt x="2438" y="1531"/>
                </a:lnTo>
                <a:lnTo>
                  <a:pt x="2478" y="1491"/>
                </a:lnTo>
                <a:lnTo>
                  <a:pt x="2513" y="1451"/>
                </a:lnTo>
                <a:lnTo>
                  <a:pt x="2542" y="1409"/>
                </a:lnTo>
                <a:lnTo>
                  <a:pt x="2564" y="1367"/>
                </a:lnTo>
                <a:lnTo>
                  <a:pt x="2580" y="1324"/>
                </a:lnTo>
                <a:lnTo>
                  <a:pt x="2590" y="1282"/>
                </a:lnTo>
                <a:lnTo>
                  <a:pt x="2593" y="1239"/>
                </a:lnTo>
                <a:lnTo>
                  <a:pt x="2594" y="1239"/>
                </a:lnTo>
                <a:lnTo>
                  <a:pt x="2594" y="1215"/>
                </a:lnTo>
                <a:lnTo>
                  <a:pt x="2548" y="1257"/>
                </a:lnTo>
                <a:lnTo>
                  <a:pt x="2498" y="1299"/>
                </a:lnTo>
                <a:lnTo>
                  <a:pt x="2443" y="1338"/>
                </a:lnTo>
                <a:lnTo>
                  <a:pt x="2382" y="1375"/>
                </a:lnTo>
                <a:lnTo>
                  <a:pt x="2309" y="1415"/>
                </a:lnTo>
                <a:lnTo>
                  <a:pt x="2232" y="1450"/>
                </a:lnTo>
                <a:lnTo>
                  <a:pt x="2154" y="1482"/>
                </a:lnTo>
                <a:lnTo>
                  <a:pt x="2071" y="1511"/>
                </a:lnTo>
                <a:lnTo>
                  <a:pt x="1986" y="1536"/>
                </a:lnTo>
                <a:lnTo>
                  <a:pt x="1899" y="1557"/>
                </a:lnTo>
                <a:lnTo>
                  <a:pt x="1811" y="1575"/>
                </a:lnTo>
                <a:lnTo>
                  <a:pt x="1720" y="1589"/>
                </a:lnTo>
                <a:lnTo>
                  <a:pt x="1629" y="1600"/>
                </a:lnTo>
                <a:lnTo>
                  <a:pt x="1536" y="1608"/>
                </a:lnTo>
                <a:lnTo>
                  <a:pt x="1444" y="1611"/>
                </a:lnTo>
                <a:lnTo>
                  <a:pt x="1352" y="1611"/>
                </a:lnTo>
                <a:lnTo>
                  <a:pt x="1259" y="1608"/>
                </a:lnTo>
                <a:lnTo>
                  <a:pt x="1166" y="1600"/>
                </a:lnTo>
                <a:lnTo>
                  <a:pt x="1075" y="1589"/>
                </a:lnTo>
                <a:lnTo>
                  <a:pt x="984" y="1575"/>
                </a:lnTo>
                <a:lnTo>
                  <a:pt x="895" y="1557"/>
                </a:lnTo>
                <a:lnTo>
                  <a:pt x="808" y="1536"/>
                </a:lnTo>
                <a:lnTo>
                  <a:pt x="723" y="1511"/>
                </a:lnTo>
                <a:lnTo>
                  <a:pt x="640" y="1482"/>
                </a:lnTo>
                <a:lnTo>
                  <a:pt x="561" y="1450"/>
                </a:lnTo>
                <a:lnTo>
                  <a:pt x="485" y="1415"/>
                </a:lnTo>
                <a:lnTo>
                  <a:pt x="411" y="1375"/>
                </a:lnTo>
                <a:lnTo>
                  <a:pt x="350" y="1337"/>
                </a:lnTo>
                <a:lnTo>
                  <a:pt x="292" y="1297"/>
                </a:lnTo>
                <a:lnTo>
                  <a:pt x="240" y="1254"/>
                </a:lnTo>
                <a:lnTo>
                  <a:pt x="193" y="1211"/>
                </a:lnTo>
                <a:close/>
                <a:moveTo>
                  <a:pt x="1987" y="378"/>
                </a:moveTo>
                <a:lnTo>
                  <a:pt x="1975" y="378"/>
                </a:lnTo>
                <a:lnTo>
                  <a:pt x="1963" y="381"/>
                </a:lnTo>
                <a:lnTo>
                  <a:pt x="1950" y="388"/>
                </a:lnTo>
                <a:lnTo>
                  <a:pt x="1933" y="396"/>
                </a:lnTo>
                <a:lnTo>
                  <a:pt x="1906" y="410"/>
                </a:lnTo>
                <a:lnTo>
                  <a:pt x="1879" y="426"/>
                </a:lnTo>
                <a:lnTo>
                  <a:pt x="1864" y="435"/>
                </a:lnTo>
                <a:lnTo>
                  <a:pt x="1851" y="442"/>
                </a:lnTo>
                <a:lnTo>
                  <a:pt x="1840" y="446"/>
                </a:lnTo>
                <a:lnTo>
                  <a:pt x="1830" y="449"/>
                </a:lnTo>
                <a:lnTo>
                  <a:pt x="1820" y="450"/>
                </a:lnTo>
                <a:lnTo>
                  <a:pt x="1809" y="449"/>
                </a:lnTo>
                <a:lnTo>
                  <a:pt x="1795" y="447"/>
                </a:lnTo>
                <a:lnTo>
                  <a:pt x="1779" y="443"/>
                </a:lnTo>
                <a:lnTo>
                  <a:pt x="1759" y="437"/>
                </a:lnTo>
                <a:lnTo>
                  <a:pt x="1696" y="423"/>
                </a:lnTo>
                <a:lnTo>
                  <a:pt x="1634" y="413"/>
                </a:lnTo>
                <a:lnTo>
                  <a:pt x="1574" y="409"/>
                </a:lnTo>
                <a:lnTo>
                  <a:pt x="1514" y="409"/>
                </a:lnTo>
                <a:lnTo>
                  <a:pt x="1457" y="415"/>
                </a:lnTo>
                <a:lnTo>
                  <a:pt x="1399" y="427"/>
                </a:lnTo>
                <a:lnTo>
                  <a:pt x="1343" y="445"/>
                </a:lnTo>
                <a:lnTo>
                  <a:pt x="1290" y="469"/>
                </a:lnTo>
                <a:lnTo>
                  <a:pt x="1256" y="489"/>
                </a:lnTo>
                <a:lnTo>
                  <a:pt x="1227" y="510"/>
                </a:lnTo>
                <a:lnTo>
                  <a:pt x="1205" y="532"/>
                </a:lnTo>
                <a:lnTo>
                  <a:pt x="1188" y="554"/>
                </a:lnTo>
                <a:lnTo>
                  <a:pt x="1177" y="577"/>
                </a:lnTo>
                <a:lnTo>
                  <a:pt x="1170" y="601"/>
                </a:lnTo>
                <a:lnTo>
                  <a:pt x="1168" y="627"/>
                </a:lnTo>
                <a:lnTo>
                  <a:pt x="1170" y="652"/>
                </a:lnTo>
                <a:lnTo>
                  <a:pt x="1177" y="678"/>
                </a:lnTo>
                <a:lnTo>
                  <a:pt x="1187" y="705"/>
                </a:lnTo>
                <a:lnTo>
                  <a:pt x="1203" y="738"/>
                </a:lnTo>
                <a:lnTo>
                  <a:pt x="1224" y="770"/>
                </a:lnTo>
                <a:lnTo>
                  <a:pt x="1247" y="801"/>
                </a:lnTo>
                <a:lnTo>
                  <a:pt x="1270" y="833"/>
                </a:lnTo>
                <a:lnTo>
                  <a:pt x="1292" y="865"/>
                </a:lnTo>
                <a:lnTo>
                  <a:pt x="1305" y="885"/>
                </a:lnTo>
                <a:lnTo>
                  <a:pt x="1314" y="906"/>
                </a:lnTo>
                <a:lnTo>
                  <a:pt x="1321" y="928"/>
                </a:lnTo>
                <a:lnTo>
                  <a:pt x="1321" y="947"/>
                </a:lnTo>
                <a:lnTo>
                  <a:pt x="1316" y="964"/>
                </a:lnTo>
                <a:lnTo>
                  <a:pt x="1305" y="979"/>
                </a:lnTo>
                <a:lnTo>
                  <a:pt x="1290" y="992"/>
                </a:lnTo>
                <a:lnTo>
                  <a:pt x="1271" y="1002"/>
                </a:lnTo>
                <a:lnTo>
                  <a:pt x="1248" y="1010"/>
                </a:lnTo>
                <a:lnTo>
                  <a:pt x="1222" y="1015"/>
                </a:lnTo>
                <a:lnTo>
                  <a:pt x="1194" y="1017"/>
                </a:lnTo>
                <a:lnTo>
                  <a:pt x="1164" y="1016"/>
                </a:lnTo>
                <a:lnTo>
                  <a:pt x="1133" y="1011"/>
                </a:lnTo>
                <a:lnTo>
                  <a:pt x="1094" y="1000"/>
                </a:lnTo>
                <a:lnTo>
                  <a:pt x="1059" y="987"/>
                </a:lnTo>
                <a:lnTo>
                  <a:pt x="1026" y="970"/>
                </a:lnTo>
                <a:lnTo>
                  <a:pt x="1010" y="961"/>
                </a:lnTo>
                <a:lnTo>
                  <a:pt x="995" y="950"/>
                </a:lnTo>
                <a:lnTo>
                  <a:pt x="963" y="924"/>
                </a:lnTo>
                <a:lnTo>
                  <a:pt x="933" y="897"/>
                </a:lnTo>
                <a:lnTo>
                  <a:pt x="907" y="870"/>
                </a:lnTo>
                <a:lnTo>
                  <a:pt x="884" y="841"/>
                </a:lnTo>
                <a:lnTo>
                  <a:pt x="866" y="810"/>
                </a:lnTo>
                <a:lnTo>
                  <a:pt x="857" y="797"/>
                </a:lnTo>
                <a:lnTo>
                  <a:pt x="845" y="788"/>
                </a:lnTo>
                <a:lnTo>
                  <a:pt x="835" y="784"/>
                </a:lnTo>
                <a:lnTo>
                  <a:pt x="822" y="784"/>
                </a:lnTo>
                <a:lnTo>
                  <a:pt x="805" y="787"/>
                </a:lnTo>
                <a:lnTo>
                  <a:pt x="785" y="792"/>
                </a:lnTo>
                <a:lnTo>
                  <a:pt x="722" y="812"/>
                </a:lnTo>
                <a:lnTo>
                  <a:pt x="661" y="833"/>
                </a:lnTo>
                <a:lnTo>
                  <a:pt x="639" y="840"/>
                </a:lnTo>
                <a:lnTo>
                  <a:pt x="624" y="847"/>
                </a:lnTo>
                <a:lnTo>
                  <a:pt x="614" y="854"/>
                </a:lnTo>
                <a:lnTo>
                  <a:pt x="610" y="861"/>
                </a:lnTo>
                <a:lnTo>
                  <a:pt x="609" y="870"/>
                </a:lnTo>
                <a:lnTo>
                  <a:pt x="613" y="880"/>
                </a:lnTo>
                <a:lnTo>
                  <a:pt x="621" y="893"/>
                </a:lnTo>
                <a:lnTo>
                  <a:pt x="644" y="926"/>
                </a:lnTo>
                <a:lnTo>
                  <a:pt x="673" y="959"/>
                </a:lnTo>
                <a:lnTo>
                  <a:pt x="705" y="989"/>
                </a:lnTo>
                <a:lnTo>
                  <a:pt x="740" y="1018"/>
                </a:lnTo>
                <a:lnTo>
                  <a:pt x="754" y="1028"/>
                </a:lnTo>
                <a:lnTo>
                  <a:pt x="762" y="1036"/>
                </a:lnTo>
                <a:lnTo>
                  <a:pt x="767" y="1043"/>
                </a:lnTo>
                <a:lnTo>
                  <a:pt x="768" y="1049"/>
                </a:lnTo>
                <a:lnTo>
                  <a:pt x="766" y="1056"/>
                </a:lnTo>
                <a:lnTo>
                  <a:pt x="759" y="1062"/>
                </a:lnTo>
                <a:lnTo>
                  <a:pt x="748" y="1069"/>
                </a:lnTo>
                <a:lnTo>
                  <a:pt x="732" y="1078"/>
                </a:lnTo>
                <a:lnTo>
                  <a:pt x="701" y="1097"/>
                </a:lnTo>
                <a:lnTo>
                  <a:pt x="670" y="1115"/>
                </a:lnTo>
                <a:lnTo>
                  <a:pt x="657" y="1124"/>
                </a:lnTo>
                <a:lnTo>
                  <a:pt x="650" y="1134"/>
                </a:lnTo>
                <a:lnTo>
                  <a:pt x="650" y="1143"/>
                </a:lnTo>
                <a:lnTo>
                  <a:pt x="655" y="1153"/>
                </a:lnTo>
                <a:lnTo>
                  <a:pt x="668" y="1164"/>
                </a:lnTo>
                <a:lnTo>
                  <a:pt x="714" y="1191"/>
                </a:lnTo>
                <a:lnTo>
                  <a:pt x="762" y="1218"/>
                </a:lnTo>
                <a:lnTo>
                  <a:pt x="782" y="1226"/>
                </a:lnTo>
                <a:lnTo>
                  <a:pt x="801" y="1228"/>
                </a:lnTo>
                <a:lnTo>
                  <a:pt x="821" y="1225"/>
                </a:lnTo>
                <a:lnTo>
                  <a:pt x="840" y="1217"/>
                </a:lnTo>
                <a:lnTo>
                  <a:pt x="885" y="1192"/>
                </a:lnTo>
                <a:lnTo>
                  <a:pt x="928" y="1167"/>
                </a:lnTo>
                <a:lnTo>
                  <a:pt x="944" y="1158"/>
                </a:lnTo>
                <a:lnTo>
                  <a:pt x="962" y="1153"/>
                </a:lnTo>
                <a:lnTo>
                  <a:pt x="980" y="1152"/>
                </a:lnTo>
                <a:lnTo>
                  <a:pt x="999" y="1154"/>
                </a:lnTo>
                <a:lnTo>
                  <a:pt x="1019" y="1159"/>
                </a:lnTo>
                <a:lnTo>
                  <a:pt x="1071" y="1175"/>
                </a:lnTo>
                <a:lnTo>
                  <a:pt x="1123" y="1185"/>
                </a:lnTo>
                <a:lnTo>
                  <a:pt x="1178" y="1192"/>
                </a:lnTo>
                <a:lnTo>
                  <a:pt x="1232" y="1195"/>
                </a:lnTo>
                <a:lnTo>
                  <a:pt x="1289" y="1194"/>
                </a:lnTo>
                <a:lnTo>
                  <a:pt x="1343" y="1189"/>
                </a:lnTo>
                <a:lnTo>
                  <a:pt x="1396" y="1180"/>
                </a:lnTo>
                <a:lnTo>
                  <a:pt x="1443" y="1167"/>
                </a:lnTo>
                <a:lnTo>
                  <a:pt x="1488" y="1151"/>
                </a:lnTo>
                <a:lnTo>
                  <a:pt x="1527" y="1132"/>
                </a:lnTo>
                <a:lnTo>
                  <a:pt x="1563" y="1111"/>
                </a:lnTo>
                <a:lnTo>
                  <a:pt x="1593" y="1087"/>
                </a:lnTo>
                <a:lnTo>
                  <a:pt x="1618" y="1062"/>
                </a:lnTo>
                <a:lnTo>
                  <a:pt x="1637" y="1033"/>
                </a:lnTo>
                <a:lnTo>
                  <a:pt x="1652" y="1004"/>
                </a:lnTo>
                <a:lnTo>
                  <a:pt x="1660" y="974"/>
                </a:lnTo>
                <a:lnTo>
                  <a:pt x="1661" y="943"/>
                </a:lnTo>
                <a:lnTo>
                  <a:pt x="1655" y="910"/>
                </a:lnTo>
                <a:lnTo>
                  <a:pt x="1641" y="878"/>
                </a:lnTo>
                <a:lnTo>
                  <a:pt x="1622" y="843"/>
                </a:lnTo>
                <a:lnTo>
                  <a:pt x="1600" y="808"/>
                </a:lnTo>
                <a:lnTo>
                  <a:pt x="1576" y="774"/>
                </a:lnTo>
                <a:lnTo>
                  <a:pt x="1551" y="740"/>
                </a:lnTo>
                <a:lnTo>
                  <a:pt x="1533" y="712"/>
                </a:lnTo>
                <a:lnTo>
                  <a:pt x="1519" y="685"/>
                </a:lnTo>
                <a:lnTo>
                  <a:pt x="1511" y="658"/>
                </a:lnTo>
                <a:lnTo>
                  <a:pt x="1510" y="642"/>
                </a:lnTo>
                <a:lnTo>
                  <a:pt x="1514" y="627"/>
                </a:lnTo>
                <a:lnTo>
                  <a:pt x="1523" y="614"/>
                </a:lnTo>
                <a:lnTo>
                  <a:pt x="1536" y="602"/>
                </a:lnTo>
                <a:lnTo>
                  <a:pt x="1553" y="594"/>
                </a:lnTo>
                <a:lnTo>
                  <a:pt x="1572" y="587"/>
                </a:lnTo>
                <a:lnTo>
                  <a:pt x="1594" y="583"/>
                </a:lnTo>
                <a:lnTo>
                  <a:pt x="1618" y="582"/>
                </a:lnTo>
                <a:lnTo>
                  <a:pt x="1643" y="583"/>
                </a:lnTo>
                <a:lnTo>
                  <a:pt x="1671" y="587"/>
                </a:lnTo>
                <a:lnTo>
                  <a:pt x="1695" y="594"/>
                </a:lnTo>
                <a:lnTo>
                  <a:pt x="1717" y="603"/>
                </a:lnTo>
                <a:lnTo>
                  <a:pt x="1737" y="614"/>
                </a:lnTo>
                <a:lnTo>
                  <a:pt x="1762" y="627"/>
                </a:lnTo>
                <a:lnTo>
                  <a:pt x="1799" y="650"/>
                </a:lnTo>
                <a:lnTo>
                  <a:pt x="1831" y="674"/>
                </a:lnTo>
                <a:lnTo>
                  <a:pt x="1860" y="700"/>
                </a:lnTo>
                <a:lnTo>
                  <a:pt x="1884" y="729"/>
                </a:lnTo>
                <a:lnTo>
                  <a:pt x="1904" y="758"/>
                </a:lnTo>
                <a:lnTo>
                  <a:pt x="1913" y="771"/>
                </a:lnTo>
                <a:lnTo>
                  <a:pt x="1923" y="779"/>
                </a:lnTo>
                <a:lnTo>
                  <a:pt x="1934" y="783"/>
                </a:lnTo>
                <a:lnTo>
                  <a:pt x="1947" y="784"/>
                </a:lnTo>
                <a:lnTo>
                  <a:pt x="1963" y="781"/>
                </a:lnTo>
                <a:lnTo>
                  <a:pt x="1983" y="776"/>
                </a:lnTo>
                <a:lnTo>
                  <a:pt x="2054" y="754"/>
                </a:lnTo>
                <a:lnTo>
                  <a:pt x="2123" y="732"/>
                </a:lnTo>
                <a:lnTo>
                  <a:pt x="2139" y="725"/>
                </a:lnTo>
                <a:lnTo>
                  <a:pt x="2151" y="717"/>
                </a:lnTo>
                <a:lnTo>
                  <a:pt x="2156" y="708"/>
                </a:lnTo>
                <a:lnTo>
                  <a:pt x="2156" y="698"/>
                </a:lnTo>
                <a:lnTo>
                  <a:pt x="2150" y="687"/>
                </a:lnTo>
                <a:lnTo>
                  <a:pt x="2124" y="653"/>
                </a:lnTo>
                <a:lnTo>
                  <a:pt x="2093" y="620"/>
                </a:lnTo>
                <a:lnTo>
                  <a:pt x="2057" y="588"/>
                </a:lnTo>
                <a:lnTo>
                  <a:pt x="2042" y="576"/>
                </a:lnTo>
                <a:lnTo>
                  <a:pt x="2031" y="567"/>
                </a:lnTo>
                <a:lnTo>
                  <a:pt x="2024" y="559"/>
                </a:lnTo>
                <a:lnTo>
                  <a:pt x="2020" y="553"/>
                </a:lnTo>
                <a:lnTo>
                  <a:pt x="2021" y="547"/>
                </a:lnTo>
                <a:lnTo>
                  <a:pt x="2026" y="540"/>
                </a:lnTo>
                <a:lnTo>
                  <a:pt x="2035" y="533"/>
                </a:lnTo>
                <a:lnTo>
                  <a:pt x="2049" y="525"/>
                </a:lnTo>
                <a:lnTo>
                  <a:pt x="2066" y="514"/>
                </a:lnTo>
                <a:lnTo>
                  <a:pt x="2087" y="502"/>
                </a:lnTo>
                <a:lnTo>
                  <a:pt x="2104" y="491"/>
                </a:lnTo>
                <a:lnTo>
                  <a:pt x="2117" y="482"/>
                </a:lnTo>
                <a:lnTo>
                  <a:pt x="2125" y="474"/>
                </a:lnTo>
                <a:lnTo>
                  <a:pt x="2129" y="467"/>
                </a:lnTo>
                <a:lnTo>
                  <a:pt x="2129" y="461"/>
                </a:lnTo>
                <a:lnTo>
                  <a:pt x="2124" y="454"/>
                </a:lnTo>
                <a:lnTo>
                  <a:pt x="2115" y="446"/>
                </a:lnTo>
                <a:lnTo>
                  <a:pt x="2101" y="437"/>
                </a:lnTo>
                <a:lnTo>
                  <a:pt x="2084" y="427"/>
                </a:lnTo>
                <a:lnTo>
                  <a:pt x="2066" y="416"/>
                </a:lnTo>
                <a:lnTo>
                  <a:pt x="2040" y="402"/>
                </a:lnTo>
                <a:lnTo>
                  <a:pt x="2034" y="398"/>
                </a:lnTo>
                <a:lnTo>
                  <a:pt x="2028" y="395"/>
                </a:lnTo>
                <a:lnTo>
                  <a:pt x="2012" y="387"/>
                </a:lnTo>
                <a:lnTo>
                  <a:pt x="1999" y="381"/>
                </a:lnTo>
                <a:lnTo>
                  <a:pt x="1987" y="378"/>
                </a:lnTo>
                <a:close/>
                <a:moveTo>
                  <a:pt x="1341" y="0"/>
                </a:moveTo>
                <a:lnTo>
                  <a:pt x="1434" y="0"/>
                </a:lnTo>
                <a:lnTo>
                  <a:pt x="1527" y="4"/>
                </a:lnTo>
                <a:lnTo>
                  <a:pt x="1619" y="11"/>
                </a:lnTo>
                <a:lnTo>
                  <a:pt x="1711" y="22"/>
                </a:lnTo>
                <a:lnTo>
                  <a:pt x="1801" y="36"/>
                </a:lnTo>
                <a:lnTo>
                  <a:pt x="1890" y="54"/>
                </a:lnTo>
                <a:lnTo>
                  <a:pt x="1978" y="76"/>
                </a:lnTo>
                <a:lnTo>
                  <a:pt x="2063" y="100"/>
                </a:lnTo>
                <a:lnTo>
                  <a:pt x="2145" y="129"/>
                </a:lnTo>
                <a:lnTo>
                  <a:pt x="2224" y="161"/>
                </a:lnTo>
                <a:lnTo>
                  <a:pt x="2301" y="197"/>
                </a:lnTo>
                <a:lnTo>
                  <a:pt x="2374" y="236"/>
                </a:lnTo>
                <a:lnTo>
                  <a:pt x="2437" y="276"/>
                </a:lnTo>
                <a:lnTo>
                  <a:pt x="2496" y="316"/>
                </a:lnTo>
                <a:lnTo>
                  <a:pt x="2550" y="359"/>
                </a:lnTo>
                <a:lnTo>
                  <a:pt x="2597" y="403"/>
                </a:lnTo>
                <a:lnTo>
                  <a:pt x="2638" y="448"/>
                </a:lnTo>
                <a:lnTo>
                  <a:pt x="2676" y="494"/>
                </a:lnTo>
                <a:lnTo>
                  <a:pt x="2707" y="542"/>
                </a:lnTo>
                <a:lnTo>
                  <a:pt x="2733" y="590"/>
                </a:lnTo>
                <a:lnTo>
                  <a:pt x="2754" y="640"/>
                </a:lnTo>
                <a:lnTo>
                  <a:pt x="2769" y="689"/>
                </a:lnTo>
                <a:lnTo>
                  <a:pt x="2779" y="739"/>
                </a:lnTo>
                <a:lnTo>
                  <a:pt x="2784" y="789"/>
                </a:lnTo>
                <a:lnTo>
                  <a:pt x="2785" y="789"/>
                </a:lnTo>
                <a:lnTo>
                  <a:pt x="2785" y="2515"/>
                </a:lnTo>
                <a:lnTo>
                  <a:pt x="2782" y="2566"/>
                </a:lnTo>
                <a:lnTo>
                  <a:pt x="2774" y="2617"/>
                </a:lnTo>
                <a:lnTo>
                  <a:pt x="2760" y="2668"/>
                </a:lnTo>
                <a:lnTo>
                  <a:pt x="2741" y="2719"/>
                </a:lnTo>
                <a:lnTo>
                  <a:pt x="2715" y="2768"/>
                </a:lnTo>
                <a:lnTo>
                  <a:pt x="2684" y="2817"/>
                </a:lnTo>
                <a:lnTo>
                  <a:pt x="2648" y="2865"/>
                </a:lnTo>
                <a:lnTo>
                  <a:pt x="2605" y="2912"/>
                </a:lnTo>
                <a:lnTo>
                  <a:pt x="2558" y="2958"/>
                </a:lnTo>
                <a:lnTo>
                  <a:pt x="2504" y="3001"/>
                </a:lnTo>
                <a:lnTo>
                  <a:pt x="2445" y="3043"/>
                </a:lnTo>
                <a:lnTo>
                  <a:pt x="2380" y="3084"/>
                </a:lnTo>
                <a:lnTo>
                  <a:pt x="2311" y="3121"/>
                </a:lnTo>
                <a:lnTo>
                  <a:pt x="2238" y="3155"/>
                </a:lnTo>
                <a:lnTo>
                  <a:pt x="2163" y="3187"/>
                </a:lnTo>
                <a:lnTo>
                  <a:pt x="2084" y="3215"/>
                </a:lnTo>
                <a:lnTo>
                  <a:pt x="2003" y="3239"/>
                </a:lnTo>
                <a:lnTo>
                  <a:pt x="1920" y="3260"/>
                </a:lnTo>
                <a:lnTo>
                  <a:pt x="1836" y="3279"/>
                </a:lnTo>
                <a:lnTo>
                  <a:pt x="1750" y="3294"/>
                </a:lnTo>
                <a:lnTo>
                  <a:pt x="1663" y="3305"/>
                </a:lnTo>
                <a:lnTo>
                  <a:pt x="1575" y="3313"/>
                </a:lnTo>
                <a:lnTo>
                  <a:pt x="1486" y="3318"/>
                </a:lnTo>
                <a:lnTo>
                  <a:pt x="1397" y="3320"/>
                </a:lnTo>
                <a:lnTo>
                  <a:pt x="1300" y="3318"/>
                </a:lnTo>
                <a:lnTo>
                  <a:pt x="1203" y="3312"/>
                </a:lnTo>
                <a:lnTo>
                  <a:pt x="1107" y="3302"/>
                </a:lnTo>
                <a:lnTo>
                  <a:pt x="1012" y="3289"/>
                </a:lnTo>
                <a:lnTo>
                  <a:pt x="918" y="3270"/>
                </a:lnTo>
                <a:lnTo>
                  <a:pt x="827" y="3249"/>
                </a:lnTo>
                <a:lnTo>
                  <a:pt x="737" y="3224"/>
                </a:lnTo>
                <a:lnTo>
                  <a:pt x="652" y="3195"/>
                </a:lnTo>
                <a:lnTo>
                  <a:pt x="568" y="3162"/>
                </a:lnTo>
                <a:lnTo>
                  <a:pt x="487" y="3124"/>
                </a:lnTo>
                <a:lnTo>
                  <a:pt x="411" y="3084"/>
                </a:lnTo>
                <a:lnTo>
                  <a:pt x="345" y="3043"/>
                </a:lnTo>
                <a:lnTo>
                  <a:pt x="286" y="3001"/>
                </a:lnTo>
                <a:lnTo>
                  <a:pt x="231" y="2958"/>
                </a:lnTo>
                <a:lnTo>
                  <a:pt x="184" y="2912"/>
                </a:lnTo>
                <a:lnTo>
                  <a:pt x="140" y="2865"/>
                </a:lnTo>
                <a:lnTo>
                  <a:pt x="103" y="2817"/>
                </a:lnTo>
                <a:lnTo>
                  <a:pt x="72" y="2768"/>
                </a:lnTo>
                <a:lnTo>
                  <a:pt x="46" y="2719"/>
                </a:lnTo>
                <a:lnTo>
                  <a:pt x="26" y="2668"/>
                </a:lnTo>
                <a:lnTo>
                  <a:pt x="12" y="2617"/>
                </a:lnTo>
                <a:lnTo>
                  <a:pt x="3" y="2566"/>
                </a:lnTo>
                <a:lnTo>
                  <a:pt x="0" y="2515"/>
                </a:lnTo>
                <a:lnTo>
                  <a:pt x="0" y="806"/>
                </a:lnTo>
                <a:lnTo>
                  <a:pt x="2" y="755"/>
                </a:lnTo>
                <a:lnTo>
                  <a:pt x="10" y="703"/>
                </a:lnTo>
                <a:lnTo>
                  <a:pt x="24" y="652"/>
                </a:lnTo>
                <a:lnTo>
                  <a:pt x="43" y="601"/>
                </a:lnTo>
                <a:lnTo>
                  <a:pt x="69" y="551"/>
                </a:lnTo>
                <a:lnTo>
                  <a:pt x="100" y="503"/>
                </a:lnTo>
                <a:lnTo>
                  <a:pt x="136" y="454"/>
                </a:lnTo>
                <a:lnTo>
                  <a:pt x="179" y="408"/>
                </a:lnTo>
                <a:lnTo>
                  <a:pt x="226" y="362"/>
                </a:lnTo>
                <a:lnTo>
                  <a:pt x="280" y="319"/>
                </a:lnTo>
                <a:lnTo>
                  <a:pt x="339" y="277"/>
                </a:lnTo>
                <a:lnTo>
                  <a:pt x="404" y="236"/>
                </a:lnTo>
                <a:lnTo>
                  <a:pt x="477" y="197"/>
                </a:lnTo>
                <a:lnTo>
                  <a:pt x="553" y="161"/>
                </a:lnTo>
                <a:lnTo>
                  <a:pt x="632" y="129"/>
                </a:lnTo>
                <a:lnTo>
                  <a:pt x="714" y="100"/>
                </a:lnTo>
                <a:lnTo>
                  <a:pt x="799" y="76"/>
                </a:lnTo>
                <a:lnTo>
                  <a:pt x="886" y="54"/>
                </a:lnTo>
                <a:lnTo>
                  <a:pt x="975" y="36"/>
                </a:lnTo>
                <a:lnTo>
                  <a:pt x="1065" y="22"/>
                </a:lnTo>
                <a:lnTo>
                  <a:pt x="1157" y="11"/>
                </a:lnTo>
                <a:lnTo>
                  <a:pt x="1249" y="4"/>
                </a:lnTo>
                <a:lnTo>
                  <a:pt x="13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8" name="Freeform 363"/>
          <p:cNvSpPr>
            <a:spLocks noEditPoints="1"/>
          </p:cNvSpPr>
          <p:nvPr/>
        </p:nvSpPr>
        <p:spPr bwMode="auto">
          <a:xfrm>
            <a:off x="9120335" y="1901826"/>
            <a:ext cx="490537" cy="584200"/>
          </a:xfrm>
          <a:custGeom>
            <a:avLst/>
            <a:gdLst>
              <a:gd name="T0" fmla="*/ 351 w 2781"/>
              <a:gd name="T1" fmla="*/ 2802 h 3317"/>
              <a:gd name="T2" fmla="*/ 953 w 2781"/>
              <a:gd name="T3" fmla="*/ 3079 h 3317"/>
              <a:gd name="T4" fmla="*/ 1752 w 2781"/>
              <a:gd name="T5" fmla="*/ 3094 h 3317"/>
              <a:gd name="T6" fmla="*/ 2388 w 2781"/>
              <a:gd name="T7" fmla="*/ 2842 h 3317"/>
              <a:gd name="T8" fmla="*/ 2588 w 2781"/>
              <a:gd name="T9" fmla="*/ 2495 h 3317"/>
              <a:gd name="T10" fmla="*/ 1963 w 2781"/>
              <a:gd name="T11" fmla="*/ 2820 h 3317"/>
              <a:gd name="T12" fmla="*/ 1106 w 2781"/>
              <a:gd name="T13" fmla="*/ 2873 h 3317"/>
              <a:gd name="T14" fmla="*/ 359 w 2781"/>
              <a:gd name="T15" fmla="*/ 2625 h 3317"/>
              <a:gd name="T16" fmla="*/ 223 w 2781"/>
              <a:gd name="T17" fmla="*/ 2213 h 3317"/>
              <a:gd name="T18" fmla="*/ 642 w 2781"/>
              <a:gd name="T19" fmla="*/ 2556 h 3317"/>
              <a:gd name="T20" fmla="*/ 1396 w 2781"/>
              <a:gd name="T21" fmla="*/ 2698 h 3317"/>
              <a:gd name="T22" fmla="*/ 2146 w 2781"/>
              <a:gd name="T23" fmla="*/ 2556 h 3317"/>
              <a:gd name="T24" fmla="*/ 2560 w 2781"/>
              <a:gd name="T25" fmla="*/ 2214 h 3317"/>
              <a:gd name="T26" fmla="*/ 2300 w 2781"/>
              <a:gd name="T27" fmla="*/ 2271 h 3317"/>
              <a:gd name="T28" fmla="*/ 1491 w 2781"/>
              <a:gd name="T29" fmla="*/ 2464 h 3317"/>
              <a:gd name="T30" fmla="*/ 650 w 2781"/>
              <a:gd name="T31" fmla="*/ 2341 h 3317"/>
              <a:gd name="T32" fmla="*/ 192 w 2781"/>
              <a:gd name="T33" fmla="*/ 1641 h 3317"/>
              <a:gd name="T34" fmla="*/ 398 w 2781"/>
              <a:gd name="T35" fmla="*/ 1991 h 3317"/>
              <a:gd name="T36" fmla="*/ 1038 w 2781"/>
              <a:gd name="T37" fmla="*/ 2245 h 3317"/>
              <a:gd name="T38" fmla="*/ 1836 w 2781"/>
              <a:gd name="T39" fmla="*/ 2229 h 3317"/>
              <a:gd name="T40" fmla="*/ 2434 w 2781"/>
              <a:gd name="T41" fmla="*/ 1954 h 3317"/>
              <a:gd name="T42" fmla="*/ 2543 w 2781"/>
              <a:gd name="T43" fmla="*/ 1688 h 3317"/>
              <a:gd name="T44" fmla="*/ 1871 w 2781"/>
              <a:gd name="T45" fmla="*/ 1993 h 3317"/>
              <a:gd name="T46" fmla="*/ 1011 w 2781"/>
              <a:gd name="T47" fmla="*/ 2010 h 3317"/>
              <a:gd name="T48" fmla="*/ 313 w 2781"/>
              <a:gd name="T49" fmla="*/ 1743 h 3317"/>
              <a:gd name="T50" fmla="*/ 245 w 2781"/>
              <a:gd name="T51" fmla="*/ 1406 h 3317"/>
              <a:gd name="T52" fmla="*/ 715 w 2781"/>
              <a:gd name="T53" fmla="*/ 1736 h 3317"/>
              <a:gd name="T54" fmla="*/ 1486 w 2781"/>
              <a:gd name="T55" fmla="*/ 1847 h 3317"/>
              <a:gd name="T56" fmla="*/ 2215 w 2781"/>
              <a:gd name="T57" fmla="*/ 1674 h 3317"/>
              <a:gd name="T58" fmla="*/ 2575 w 2781"/>
              <a:gd name="T59" fmla="*/ 1322 h 3317"/>
              <a:gd name="T60" fmla="*/ 2229 w 2781"/>
              <a:gd name="T61" fmla="*/ 1448 h 3317"/>
              <a:gd name="T62" fmla="*/ 1441 w 2781"/>
              <a:gd name="T63" fmla="*/ 1609 h 3317"/>
              <a:gd name="T64" fmla="*/ 639 w 2781"/>
              <a:gd name="T65" fmla="*/ 1480 h 3317"/>
              <a:gd name="T66" fmla="*/ 981 w 2781"/>
              <a:gd name="T67" fmla="*/ 381 h 3317"/>
              <a:gd name="T68" fmla="*/ 954 w 2781"/>
              <a:gd name="T69" fmla="*/ 541 h 3317"/>
              <a:gd name="T70" fmla="*/ 678 w 2781"/>
              <a:gd name="T71" fmla="*/ 556 h 3317"/>
              <a:gd name="T72" fmla="*/ 717 w 2781"/>
              <a:gd name="T73" fmla="*/ 753 h 3317"/>
              <a:gd name="T74" fmla="*/ 790 w 2781"/>
              <a:gd name="T75" fmla="*/ 1084 h 3317"/>
              <a:gd name="T76" fmla="*/ 1235 w 2781"/>
              <a:gd name="T77" fmla="*/ 1293 h 3317"/>
              <a:gd name="T78" fmla="*/ 1379 w 2781"/>
              <a:gd name="T79" fmla="*/ 1173 h 3317"/>
              <a:gd name="T80" fmla="*/ 1095 w 2781"/>
              <a:gd name="T81" fmla="*/ 1045 h 3317"/>
              <a:gd name="T82" fmla="*/ 974 w 2781"/>
              <a:gd name="T83" fmla="*/ 821 h 3317"/>
              <a:gd name="T84" fmla="*/ 1392 w 2781"/>
              <a:gd name="T85" fmla="*/ 869 h 3317"/>
              <a:gd name="T86" fmla="*/ 1453 w 2781"/>
              <a:gd name="T87" fmla="*/ 793 h 3317"/>
              <a:gd name="T88" fmla="*/ 1611 w 2781"/>
              <a:gd name="T89" fmla="*/ 727 h 3317"/>
              <a:gd name="T90" fmla="*/ 1644 w 2781"/>
              <a:gd name="T91" fmla="*/ 574 h 3317"/>
              <a:gd name="T92" fmla="*/ 1950 w 2781"/>
              <a:gd name="T93" fmla="*/ 756 h 3317"/>
              <a:gd name="T94" fmla="*/ 2188 w 2781"/>
              <a:gd name="T95" fmla="*/ 768 h 3317"/>
              <a:gd name="T96" fmla="*/ 2114 w 2781"/>
              <a:gd name="T97" fmla="*/ 593 h 3317"/>
              <a:gd name="T98" fmla="*/ 1595 w 2781"/>
              <a:gd name="T99" fmla="*/ 403 h 3317"/>
              <a:gd name="T100" fmla="*/ 1024 w 2781"/>
              <a:gd name="T101" fmla="*/ 381 h 3317"/>
              <a:gd name="T102" fmla="*/ 1888 w 2781"/>
              <a:gd name="T103" fmla="*/ 54 h 3317"/>
              <a:gd name="T104" fmla="*/ 2546 w 2781"/>
              <a:gd name="T105" fmla="*/ 357 h 3317"/>
              <a:gd name="T106" fmla="*/ 2780 w 2781"/>
              <a:gd name="T107" fmla="*/ 787 h 3317"/>
              <a:gd name="T108" fmla="*/ 2645 w 2781"/>
              <a:gd name="T109" fmla="*/ 2862 h 3317"/>
              <a:gd name="T110" fmla="*/ 2052 w 2781"/>
              <a:gd name="T111" fmla="*/ 3221 h 3317"/>
              <a:gd name="T112" fmla="*/ 1201 w 2781"/>
              <a:gd name="T113" fmla="*/ 3309 h 3317"/>
              <a:gd name="T114" fmla="*/ 410 w 2781"/>
              <a:gd name="T115" fmla="*/ 3081 h 3317"/>
              <a:gd name="T116" fmla="*/ 26 w 2781"/>
              <a:gd name="T117" fmla="*/ 2666 h 3317"/>
              <a:gd name="T118" fmla="*/ 70 w 2781"/>
              <a:gd name="T119" fmla="*/ 550 h 3317"/>
              <a:gd name="T120" fmla="*/ 552 w 2781"/>
              <a:gd name="T121" fmla="*/ 160 h 3317"/>
              <a:gd name="T122" fmla="*/ 1340 w 2781"/>
              <a:gd name="T123" fmla="*/ 0 h 3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81" h="3317">
                <a:moveTo>
                  <a:pt x="192" y="2490"/>
                </a:moveTo>
                <a:lnTo>
                  <a:pt x="192" y="2511"/>
                </a:lnTo>
                <a:lnTo>
                  <a:pt x="196" y="2553"/>
                </a:lnTo>
                <a:lnTo>
                  <a:pt x="206" y="2595"/>
                </a:lnTo>
                <a:lnTo>
                  <a:pt x="223" y="2638"/>
                </a:lnTo>
                <a:lnTo>
                  <a:pt x="246" y="2680"/>
                </a:lnTo>
                <a:lnTo>
                  <a:pt x="276" y="2722"/>
                </a:lnTo>
                <a:lnTo>
                  <a:pt x="310" y="2762"/>
                </a:lnTo>
                <a:lnTo>
                  <a:pt x="351" y="2802"/>
                </a:lnTo>
                <a:lnTo>
                  <a:pt x="398" y="2841"/>
                </a:lnTo>
                <a:lnTo>
                  <a:pt x="449" y="2878"/>
                </a:lnTo>
                <a:lnTo>
                  <a:pt x="507" y="2913"/>
                </a:lnTo>
                <a:lnTo>
                  <a:pt x="573" y="2949"/>
                </a:lnTo>
                <a:lnTo>
                  <a:pt x="642" y="2981"/>
                </a:lnTo>
                <a:lnTo>
                  <a:pt x="716" y="3010"/>
                </a:lnTo>
                <a:lnTo>
                  <a:pt x="792" y="3036"/>
                </a:lnTo>
                <a:lnTo>
                  <a:pt x="871" y="3059"/>
                </a:lnTo>
                <a:lnTo>
                  <a:pt x="953" y="3079"/>
                </a:lnTo>
                <a:lnTo>
                  <a:pt x="1038" y="3094"/>
                </a:lnTo>
                <a:lnTo>
                  <a:pt x="1125" y="3107"/>
                </a:lnTo>
                <a:lnTo>
                  <a:pt x="1214" y="3116"/>
                </a:lnTo>
                <a:lnTo>
                  <a:pt x="1304" y="3121"/>
                </a:lnTo>
                <a:lnTo>
                  <a:pt x="1396" y="3123"/>
                </a:lnTo>
                <a:lnTo>
                  <a:pt x="1486" y="3121"/>
                </a:lnTo>
                <a:lnTo>
                  <a:pt x="1576" y="3116"/>
                </a:lnTo>
                <a:lnTo>
                  <a:pt x="1665" y="3107"/>
                </a:lnTo>
                <a:lnTo>
                  <a:pt x="1752" y="3094"/>
                </a:lnTo>
                <a:lnTo>
                  <a:pt x="1836" y="3079"/>
                </a:lnTo>
                <a:lnTo>
                  <a:pt x="1918" y="3059"/>
                </a:lnTo>
                <a:lnTo>
                  <a:pt x="1996" y="3036"/>
                </a:lnTo>
                <a:lnTo>
                  <a:pt x="2073" y="3010"/>
                </a:lnTo>
                <a:lnTo>
                  <a:pt x="2146" y="2981"/>
                </a:lnTo>
                <a:lnTo>
                  <a:pt x="2215" y="2949"/>
                </a:lnTo>
                <a:lnTo>
                  <a:pt x="2280" y="2913"/>
                </a:lnTo>
                <a:lnTo>
                  <a:pt x="2337" y="2878"/>
                </a:lnTo>
                <a:lnTo>
                  <a:pt x="2388" y="2842"/>
                </a:lnTo>
                <a:lnTo>
                  <a:pt x="2434" y="2803"/>
                </a:lnTo>
                <a:lnTo>
                  <a:pt x="2474" y="2763"/>
                </a:lnTo>
                <a:lnTo>
                  <a:pt x="2508" y="2723"/>
                </a:lnTo>
                <a:lnTo>
                  <a:pt x="2538" y="2681"/>
                </a:lnTo>
                <a:lnTo>
                  <a:pt x="2560" y="2639"/>
                </a:lnTo>
                <a:lnTo>
                  <a:pt x="2576" y="2596"/>
                </a:lnTo>
                <a:lnTo>
                  <a:pt x="2585" y="2554"/>
                </a:lnTo>
                <a:lnTo>
                  <a:pt x="2588" y="2512"/>
                </a:lnTo>
                <a:lnTo>
                  <a:pt x="2588" y="2495"/>
                </a:lnTo>
                <a:lnTo>
                  <a:pt x="2543" y="2537"/>
                </a:lnTo>
                <a:lnTo>
                  <a:pt x="2492" y="2578"/>
                </a:lnTo>
                <a:lnTo>
                  <a:pt x="2438" y="2618"/>
                </a:lnTo>
                <a:lnTo>
                  <a:pt x="2377" y="2655"/>
                </a:lnTo>
                <a:lnTo>
                  <a:pt x="2300" y="2696"/>
                </a:lnTo>
                <a:lnTo>
                  <a:pt x="2221" y="2733"/>
                </a:lnTo>
                <a:lnTo>
                  <a:pt x="2138" y="2766"/>
                </a:lnTo>
                <a:lnTo>
                  <a:pt x="2052" y="2795"/>
                </a:lnTo>
                <a:lnTo>
                  <a:pt x="1963" y="2820"/>
                </a:lnTo>
                <a:lnTo>
                  <a:pt x="1871" y="2842"/>
                </a:lnTo>
                <a:lnTo>
                  <a:pt x="1778" y="2860"/>
                </a:lnTo>
                <a:lnTo>
                  <a:pt x="1684" y="2873"/>
                </a:lnTo>
                <a:lnTo>
                  <a:pt x="1588" y="2883"/>
                </a:lnTo>
                <a:lnTo>
                  <a:pt x="1491" y="2889"/>
                </a:lnTo>
                <a:lnTo>
                  <a:pt x="1395" y="2891"/>
                </a:lnTo>
                <a:lnTo>
                  <a:pt x="1298" y="2889"/>
                </a:lnTo>
                <a:lnTo>
                  <a:pt x="1201" y="2883"/>
                </a:lnTo>
                <a:lnTo>
                  <a:pt x="1106" y="2873"/>
                </a:lnTo>
                <a:lnTo>
                  <a:pt x="1011" y="2860"/>
                </a:lnTo>
                <a:lnTo>
                  <a:pt x="917" y="2842"/>
                </a:lnTo>
                <a:lnTo>
                  <a:pt x="826" y="2820"/>
                </a:lnTo>
                <a:lnTo>
                  <a:pt x="737" y="2795"/>
                </a:lnTo>
                <a:lnTo>
                  <a:pt x="650" y="2766"/>
                </a:lnTo>
                <a:lnTo>
                  <a:pt x="567" y="2733"/>
                </a:lnTo>
                <a:lnTo>
                  <a:pt x="487" y="2696"/>
                </a:lnTo>
                <a:lnTo>
                  <a:pt x="410" y="2655"/>
                </a:lnTo>
                <a:lnTo>
                  <a:pt x="359" y="2625"/>
                </a:lnTo>
                <a:lnTo>
                  <a:pt x="313" y="2592"/>
                </a:lnTo>
                <a:lnTo>
                  <a:pt x="270" y="2559"/>
                </a:lnTo>
                <a:lnTo>
                  <a:pt x="229" y="2525"/>
                </a:lnTo>
                <a:lnTo>
                  <a:pt x="192" y="2490"/>
                </a:lnTo>
                <a:close/>
                <a:moveTo>
                  <a:pt x="192" y="2066"/>
                </a:moveTo>
                <a:lnTo>
                  <a:pt x="192" y="2086"/>
                </a:lnTo>
                <a:lnTo>
                  <a:pt x="196" y="2128"/>
                </a:lnTo>
                <a:lnTo>
                  <a:pt x="206" y="2171"/>
                </a:lnTo>
                <a:lnTo>
                  <a:pt x="223" y="2213"/>
                </a:lnTo>
                <a:lnTo>
                  <a:pt x="246" y="2255"/>
                </a:lnTo>
                <a:lnTo>
                  <a:pt x="276" y="2297"/>
                </a:lnTo>
                <a:lnTo>
                  <a:pt x="310" y="2337"/>
                </a:lnTo>
                <a:lnTo>
                  <a:pt x="351" y="2377"/>
                </a:lnTo>
                <a:lnTo>
                  <a:pt x="398" y="2416"/>
                </a:lnTo>
                <a:lnTo>
                  <a:pt x="449" y="2453"/>
                </a:lnTo>
                <a:lnTo>
                  <a:pt x="507" y="2488"/>
                </a:lnTo>
                <a:lnTo>
                  <a:pt x="573" y="2524"/>
                </a:lnTo>
                <a:lnTo>
                  <a:pt x="642" y="2556"/>
                </a:lnTo>
                <a:lnTo>
                  <a:pt x="716" y="2585"/>
                </a:lnTo>
                <a:lnTo>
                  <a:pt x="792" y="2612"/>
                </a:lnTo>
                <a:lnTo>
                  <a:pt x="871" y="2634"/>
                </a:lnTo>
                <a:lnTo>
                  <a:pt x="953" y="2653"/>
                </a:lnTo>
                <a:lnTo>
                  <a:pt x="1038" y="2669"/>
                </a:lnTo>
                <a:lnTo>
                  <a:pt x="1125" y="2682"/>
                </a:lnTo>
                <a:lnTo>
                  <a:pt x="1214" y="2691"/>
                </a:lnTo>
                <a:lnTo>
                  <a:pt x="1304" y="2696"/>
                </a:lnTo>
                <a:lnTo>
                  <a:pt x="1396" y="2698"/>
                </a:lnTo>
                <a:lnTo>
                  <a:pt x="1486" y="2696"/>
                </a:lnTo>
                <a:lnTo>
                  <a:pt x="1576" y="2691"/>
                </a:lnTo>
                <a:lnTo>
                  <a:pt x="1665" y="2682"/>
                </a:lnTo>
                <a:lnTo>
                  <a:pt x="1752" y="2669"/>
                </a:lnTo>
                <a:lnTo>
                  <a:pt x="1836" y="2653"/>
                </a:lnTo>
                <a:lnTo>
                  <a:pt x="1918" y="2634"/>
                </a:lnTo>
                <a:lnTo>
                  <a:pt x="1996" y="2612"/>
                </a:lnTo>
                <a:lnTo>
                  <a:pt x="2073" y="2585"/>
                </a:lnTo>
                <a:lnTo>
                  <a:pt x="2146" y="2556"/>
                </a:lnTo>
                <a:lnTo>
                  <a:pt x="2215" y="2524"/>
                </a:lnTo>
                <a:lnTo>
                  <a:pt x="2280" y="2488"/>
                </a:lnTo>
                <a:lnTo>
                  <a:pt x="2337" y="2453"/>
                </a:lnTo>
                <a:lnTo>
                  <a:pt x="2388" y="2416"/>
                </a:lnTo>
                <a:lnTo>
                  <a:pt x="2434" y="2377"/>
                </a:lnTo>
                <a:lnTo>
                  <a:pt x="2474" y="2338"/>
                </a:lnTo>
                <a:lnTo>
                  <a:pt x="2508" y="2298"/>
                </a:lnTo>
                <a:lnTo>
                  <a:pt x="2538" y="2256"/>
                </a:lnTo>
                <a:lnTo>
                  <a:pt x="2560" y="2214"/>
                </a:lnTo>
                <a:lnTo>
                  <a:pt x="2576" y="2172"/>
                </a:lnTo>
                <a:lnTo>
                  <a:pt x="2585" y="2129"/>
                </a:lnTo>
                <a:lnTo>
                  <a:pt x="2588" y="2087"/>
                </a:lnTo>
                <a:lnTo>
                  <a:pt x="2588" y="2070"/>
                </a:lnTo>
                <a:lnTo>
                  <a:pt x="2543" y="2112"/>
                </a:lnTo>
                <a:lnTo>
                  <a:pt x="2492" y="2153"/>
                </a:lnTo>
                <a:lnTo>
                  <a:pt x="2438" y="2193"/>
                </a:lnTo>
                <a:lnTo>
                  <a:pt x="2377" y="2230"/>
                </a:lnTo>
                <a:lnTo>
                  <a:pt x="2300" y="2271"/>
                </a:lnTo>
                <a:lnTo>
                  <a:pt x="2221" y="2308"/>
                </a:lnTo>
                <a:lnTo>
                  <a:pt x="2138" y="2341"/>
                </a:lnTo>
                <a:lnTo>
                  <a:pt x="2052" y="2370"/>
                </a:lnTo>
                <a:lnTo>
                  <a:pt x="1963" y="2396"/>
                </a:lnTo>
                <a:lnTo>
                  <a:pt x="1871" y="2417"/>
                </a:lnTo>
                <a:lnTo>
                  <a:pt x="1778" y="2435"/>
                </a:lnTo>
                <a:lnTo>
                  <a:pt x="1684" y="2448"/>
                </a:lnTo>
                <a:lnTo>
                  <a:pt x="1588" y="2458"/>
                </a:lnTo>
                <a:lnTo>
                  <a:pt x="1491" y="2464"/>
                </a:lnTo>
                <a:lnTo>
                  <a:pt x="1395" y="2466"/>
                </a:lnTo>
                <a:lnTo>
                  <a:pt x="1298" y="2464"/>
                </a:lnTo>
                <a:lnTo>
                  <a:pt x="1201" y="2458"/>
                </a:lnTo>
                <a:lnTo>
                  <a:pt x="1106" y="2448"/>
                </a:lnTo>
                <a:lnTo>
                  <a:pt x="1011" y="2435"/>
                </a:lnTo>
                <a:lnTo>
                  <a:pt x="917" y="2417"/>
                </a:lnTo>
                <a:lnTo>
                  <a:pt x="826" y="2396"/>
                </a:lnTo>
                <a:lnTo>
                  <a:pt x="737" y="2370"/>
                </a:lnTo>
                <a:lnTo>
                  <a:pt x="650" y="2341"/>
                </a:lnTo>
                <a:lnTo>
                  <a:pt x="567" y="2308"/>
                </a:lnTo>
                <a:lnTo>
                  <a:pt x="487" y="2271"/>
                </a:lnTo>
                <a:lnTo>
                  <a:pt x="410" y="2230"/>
                </a:lnTo>
                <a:lnTo>
                  <a:pt x="359" y="2199"/>
                </a:lnTo>
                <a:lnTo>
                  <a:pt x="313" y="2168"/>
                </a:lnTo>
                <a:lnTo>
                  <a:pt x="270" y="2134"/>
                </a:lnTo>
                <a:lnTo>
                  <a:pt x="229" y="2100"/>
                </a:lnTo>
                <a:lnTo>
                  <a:pt x="192" y="2066"/>
                </a:lnTo>
                <a:close/>
                <a:moveTo>
                  <a:pt x="192" y="1641"/>
                </a:moveTo>
                <a:lnTo>
                  <a:pt x="192" y="1661"/>
                </a:lnTo>
                <a:lnTo>
                  <a:pt x="196" y="1703"/>
                </a:lnTo>
                <a:lnTo>
                  <a:pt x="206" y="1746"/>
                </a:lnTo>
                <a:lnTo>
                  <a:pt x="223" y="1788"/>
                </a:lnTo>
                <a:lnTo>
                  <a:pt x="246" y="1831"/>
                </a:lnTo>
                <a:lnTo>
                  <a:pt x="276" y="1872"/>
                </a:lnTo>
                <a:lnTo>
                  <a:pt x="310" y="1913"/>
                </a:lnTo>
                <a:lnTo>
                  <a:pt x="351" y="1953"/>
                </a:lnTo>
                <a:lnTo>
                  <a:pt x="398" y="1991"/>
                </a:lnTo>
                <a:lnTo>
                  <a:pt x="449" y="2028"/>
                </a:lnTo>
                <a:lnTo>
                  <a:pt x="507" y="2064"/>
                </a:lnTo>
                <a:lnTo>
                  <a:pt x="573" y="2099"/>
                </a:lnTo>
                <a:lnTo>
                  <a:pt x="642" y="2131"/>
                </a:lnTo>
                <a:lnTo>
                  <a:pt x="716" y="2161"/>
                </a:lnTo>
                <a:lnTo>
                  <a:pt x="792" y="2187"/>
                </a:lnTo>
                <a:lnTo>
                  <a:pt x="871" y="2210"/>
                </a:lnTo>
                <a:lnTo>
                  <a:pt x="953" y="2229"/>
                </a:lnTo>
                <a:lnTo>
                  <a:pt x="1038" y="2245"/>
                </a:lnTo>
                <a:lnTo>
                  <a:pt x="1125" y="2257"/>
                </a:lnTo>
                <a:lnTo>
                  <a:pt x="1214" y="2266"/>
                </a:lnTo>
                <a:lnTo>
                  <a:pt x="1304" y="2273"/>
                </a:lnTo>
                <a:lnTo>
                  <a:pt x="1396" y="2274"/>
                </a:lnTo>
                <a:lnTo>
                  <a:pt x="1486" y="2273"/>
                </a:lnTo>
                <a:lnTo>
                  <a:pt x="1576" y="2266"/>
                </a:lnTo>
                <a:lnTo>
                  <a:pt x="1665" y="2257"/>
                </a:lnTo>
                <a:lnTo>
                  <a:pt x="1752" y="2245"/>
                </a:lnTo>
                <a:lnTo>
                  <a:pt x="1836" y="2229"/>
                </a:lnTo>
                <a:lnTo>
                  <a:pt x="1918" y="2210"/>
                </a:lnTo>
                <a:lnTo>
                  <a:pt x="1996" y="2187"/>
                </a:lnTo>
                <a:lnTo>
                  <a:pt x="2073" y="2161"/>
                </a:lnTo>
                <a:lnTo>
                  <a:pt x="2146" y="2131"/>
                </a:lnTo>
                <a:lnTo>
                  <a:pt x="2215" y="2099"/>
                </a:lnTo>
                <a:lnTo>
                  <a:pt x="2280" y="2064"/>
                </a:lnTo>
                <a:lnTo>
                  <a:pt x="2337" y="2028"/>
                </a:lnTo>
                <a:lnTo>
                  <a:pt x="2388" y="1992"/>
                </a:lnTo>
                <a:lnTo>
                  <a:pt x="2434" y="1954"/>
                </a:lnTo>
                <a:lnTo>
                  <a:pt x="2474" y="1913"/>
                </a:lnTo>
                <a:lnTo>
                  <a:pt x="2508" y="1873"/>
                </a:lnTo>
                <a:lnTo>
                  <a:pt x="2538" y="1832"/>
                </a:lnTo>
                <a:lnTo>
                  <a:pt x="2560" y="1789"/>
                </a:lnTo>
                <a:lnTo>
                  <a:pt x="2576" y="1747"/>
                </a:lnTo>
                <a:lnTo>
                  <a:pt x="2585" y="1704"/>
                </a:lnTo>
                <a:lnTo>
                  <a:pt x="2588" y="1663"/>
                </a:lnTo>
                <a:lnTo>
                  <a:pt x="2588" y="1646"/>
                </a:lnTo>
                <a:lnTo>
                  <a:pt x="2543" y="1688"/>
                </a:lnTo>
                <a:lnTo>
                  <a:pt x="2492" y="1729"/>
                </a:lnTo>
                <a:lnTo>
                  <a:pt x="2438" y="1768"/>
                </a:lnTo>
                <a:lnTo>
                  <a:pt x="2377" y="1805"/>
                </a:lnTo>
                <a:lnTo>
                  <a:pt x="2300" y="1847"/>
                </a:lnTo>
                <a:lnTo>
                  <a:pt x="2221" y="1884"/>
                </a:lnTo>
                <a:lnTo>
                  <a:pt x="2138" y="1916"/>
                </a:lnTo>
                <a:lnTo>
                  <a:pt x="2052" y="1946"/>
                </a:lnTo>
                <a:lnTo>
                  <a:pt x="1963" y="1971"/>
                </a:lnTo>
                <a:lnTo>
                  <a:pt x="1871" y="1993"/>
                </a:lnTo>
                <a:lnTo>
                  <a:pt x="1778" y="2010"/>
                </a:lnTo>
                <a:lnTo>
                  <a:pt x="1684" y="2024"/>
                </a:lnTo>
                <a:lnTo>
                  <a:pt x="1588" y="2033"/>
                </a:lnTo>
                <a:lnTo>
                  <a:pt x="1491" y="2039"/>
                </a:lnTo>
                <a:lnTo>
                  <a:pt x="1395" y="2041"/>
                </a:lnTo>
                <a:lnTo>
                  <a:pt x="1298" y="2039"/>
                </a:lnTo>
                <a:lnTo>
                  <a:pt x="1201" y="2033"/>
                </a:lnTo>
                <a:lnTo>
                  <a:pt x="1106" y="2024"/>
                </a:lnTo>
                <a:lnTo>
                  <a:pt x="1011" y="2010"/>
                </a:lnTo>
                <a:lnTo>
                  <a:pt x="917" y="1993"/>
                </a:lnTo>
                <a:lnTo>
                  <a:pt x="826" y="1971"/>
                </a:lnTo>
                <a:lnTo>
                  <a:pt x="737" y="1946"/>
                </a:lnTo>
                <a:lnTo>
                  <a:pt x="650" y="1916"/>
                </a:lnTo>
                <a:lnTo>
                  <a:pt x="567" y="1884"/>
                </a:lnTo>
                <a:lnTo>
                  <a:pt x="487" y="1847"/>
                </a:lnTo>
                <a:lnTo>
                  <a:pt x="410" y="1805"/>
                </a:lnTo>
                <a:lnTo>
                  <a:pt x="359" y="1775"/>
                </a:lnTo>
                <a:lnTo>
                  <a:pt x="313" y="1743"/>
                </a:lnTo>
                <a:lnTo>
                  <a:pt x="270" y="1709"/>
                </a:lnTo>
                <a:lnTo>
                  <a:pt x="229" y="1676"/>
                </a:lnTo>
                <a:lnTo>
                  <a:pt x="192" y="1641"/>
                </a:lnTo>
                <a:close/>
                <a:moveTo>
                  <a:pt x="191" y="1208"/>
                </a:moveTo>
                <a:lnTo>
                  <a:pt x="191" y="1236"/>
                </a:lnTo>
                <a:lnTo>
                  <a:pt x="195" y="1279"/>
                </a:lnTo>
                <a:lnTo>
                  <a:pt x="205" y="1321"/>
                </a:lnTo>
                <a:lnTo>
                  <a:pt x="222" y="1363"/>
                </a:lnTo>
                <a:lnTo>
                  <a:pt x="245" y="1406"/>
                </a:lnTo>
                <a:lnTo>
                  <a:pt x="275" y="1447"/>
                </a:lnTo>
                <a:lnTo>
                  <a:pt x="310" y="1488"/>
                </a:lnTo>
                <a:lnTo>
                  <a:pt x="350" y="1528"/>
                </a:lnTo>
                <a:lnTo>
                  <a:pt x="397" y="1566"/>
                </a:lnTo>
                <a:lnTo>
                  <a:pt x="449" y="1603"/>
                </a:lnTo>
                <a:lnTo>
                  <a:pt x="506" y="1639"/>
                </a:lnTo>
                <a:lnTo>
                  <a:pt x="572" y="1674"/>
                </a:lnTo>
                <a:lnTo>
                  <a:pt x="641" y="1706"/>
                </a:lnTo>
                <a:lnTo>
                  <a:pt x="715" y="1736"/>
                </a:lnTo>
                <a:lnTo>
                  <a:pt x="792" y="1762"/>
                </a:lnTo>
                <a:lnTo>
                  <a:pt x="870" y="1784"/>
                </a:lnTo>
                <a:lnTo>
                  <a:pt x="953" y="1804"/>
                </a:lnTo>
                <a:lnTo>
                  <a:pt x="1037" y="1820"/>
                </a:lnTo>
                <a:lnTo>
                  <a:pt x="1124" y="1833"/>
                </a:lnTo>
                <a:lnTo>
                  <a:pt x="1213" y="1842"/>
                </a:lnTo>
                <a:lnTo>
                  <a:pt x="1303" y="1847"/>
                </a:lnTo>
                <a:lnTo>
                  <a:pt x="1395" y="1849"/>
                </a:lnTo>
                <a:lnTo>
                  <a:pt x="1486" y="1847"/>
                </a:lnTo>
                <a:lnTo>
                  <a:pt x="1576" y="1842"/>
                </a:lnTo>
                <a:lnTo>
                  <a:pt x="1664" y="1833"/>
                </a:lnTo>
                <a:lnTo>
                  <a:pt x="1751" y="1820"/>
                </a:lnTo>
                <a:lnTo>
                  <a:pt x="1835" y="1804"/>
                </a:lnTo>
                <a:lnTo>
                  <a:pt x="1917" y="1784"/>
                </a:lnTo>
                <a:lnTo>
                  <a:pt x="1996" y="1762"/>
                </a:lnTo>
                <a:lnTo>
                  <a:pt x="2072" y="1736"/>
                </a:lnTo>
                <a:lnTo>
                  <a:pt x="2145" y="1706"/>
                </a:lnTo>
                <a:lnTo>
                  <a:pt x="2215" y="1674"/>
                </a:lnTo>
                <a:lnTo>
                  <a:pt x="2280" y="1639"/>
                </a:lnTo>
                <a:lnTo>
                  <a:pt x="2337" y="1603"/>
                </a:lnTo>
                <a:lnTo>
                  <a:pt x="2387" y="1567"/>
                </a:lnTo>
                <a:lnTo>
                  <a:pt x="2434" y="1529"/>
                </a:lnTo>
                <a:lnTo>
                  <a:pt x="2474" y="1488"/>
                </a:lnTo>
                <a:lnTo>
                  <a:pt x="2508" y="1448"/>
                </a:lnTo>
                <a:lnTo>
                  <a:pt x="2537" y="1407"/>
                </a:lnTo>
                <a:lnTo>
                  <a:pt x="2559" y="1364"/>
                </a:lnTo>
                <a:lnTo>
                  <a:pt x="2575" y="1322"/>
                </a:lnTo>
                <a:lnTo>
                  <a:pt x="2585" y="1280"/>
                </a:lnTo>
                <a:lnTo>
                  <a:pt x="2588" y="1237"/>
                </a:lnTo>
                <a:lnTo>
                  <a:pt x="2588" y="1213"/>
                </a:lnTo>
                <a:lnTo>
                  <a:pt x="2543" y="1255"/>
                </a:lnTo>
                <a:lnTo>
                  <a:pt x="2492" y="1296"/>
                </a:lnTo>
                <a:lnTo>
                  <a:pt x="2438" y="1335"/>
                </a:lnTo>
                <a:lnTo>
                  <a:pt x="2377" y="1373"/>
                </a:lnTo>
                <a:lnTo>
                  <a:pt x="2304" y="1413"/>
                </a:lnTo>
                <a:lnTo>
                  <a:pt x="2229" y="1448"/>
                </a:lnTo>
                <a:lnTo>
                  <a:pt x="2149" y="1480"/>
                </a:lnTo>
                <a:lnTo>
                  <a:pt x="2067" y="1509"/>
                </a:lnTo>
                <a:lnTo>
                  <a:pt x="1982" y="1534"/>
                </a:lnTo>
                <a:lnTo>
                  <a:pt x="1896" y="1555"/>
                </a:lnTo>
                <a:lnTo>
                  <a:pt x="1808" y="1573"/>
                </a:lnTo>
                <a:lnTo>
                  <a:pt x="1718" y="1587"/>
                </a:lnTo>
                <a:lnTo>
                  <a:pt x="1626" y="1597"/>
                </a:lnTo>
                <a:lnTo>
                  <a:pt x="1534" y="1605"/>
                </a:lnTo>
                <a:lnTo>
                  <a:pt x="1441" y="1609"/>
                </a:lnTo>
                <a:lnTo>
                  <a:pt x="1348" y="1609"/>
                </a:lnTo>
                <a:lnTo>
                  <a:pt x="1256" y="1605"/>
                </a:lnTo>
                <a:lnTo>
                  <a:pt x="1163" y="1597"/>
                </a:lnTo>
                <a:lnTo>
                  <a:pt x="1072" y="1587"/>
                </a:lnTo>
                <a:lnTo>
                  <a:pt x="982" y="1573"/>
                </a:lnTo>
                <a:lnTo>
                  <a:pt x="893" y="1555"/>
                </a:lnTo>
                <a:lnTo>
                  <a:pt x="806" y="1534"/>
                </a:lnTo>
                <a:lnTo>
                  <a:pt x="721" y="1509"/>
                </a:lnTo>
                <a:lnTo>
                  <a:pt x="639" y="1480"/>
                </a:lnTo>
                <a:lnTo>
                  <a:pt x="559" y="1448"/>
                </a:lnTo>
                <a:lnTo>
                  <a:pt x="483" y="1413"/>
                </a:lnTo>
                <a:lnTo>
                  <a:pt x="410" y="1373"/>
                </a:lnTo>
                <a:lnTo>
                  <a:pt x="348" y="1334"/>
                </a:lnTo>
                <a:lnTo>
                  <a:pt x="291" y="1294"/>
                </a:lnTo>
                <a:lnTo>
                  <a:pt x="238" y="1251"/>
                </a:lnTo>
                <a:lnTo>
                  <a:pt x="191" y="1208"/>
                </a:lnTo>
                <a:close/>
                <a:moveTo>
                  <a:pt x="995" y="379"/>
                </a:moveTo>
                <a:lnTo>
                  <a:pt x="981" y="381"/>
                </a:lnTo>
                <a:lnTo>
                  <a:pt x="967" y="387"/>
                </a:lnTo>
                <a:lnTo>
                  <a:pt x="893" y="430"/>
                </a:lnTo>
                <a:lnTo>
                  <a:pt x="884" y="437"/>
                </a:lnTo>
                <a:lnTo>
                  <a:pt x="879" y="446"/>
                </a:lnTo>
                <a:lnTo>
                  <a:pt x="879" y="454"/>
                </a:lnTo>
                <a:lnTo>
                  <a:pt x="884" y="462"/>
                </a:lnTo>
                <a:lnTo>
                  <a:pt x="893" y="469"/>
                </a:lnTo>
                <a:lnTo>
                  <a:pt x="986" y="523"/>
                </a:lnTo>
                <a:lnTo>
                  <a:pt x="954" y="541"/>
                </a:lnTo>
                <a:lnTo>
                  <a:pt x="924" y="559"/>
                </a:lnTo>
                <a:lnTo>
                  <a:pt x="831" y="506"/>
                </a:lnTo>
                <a:lnTo>
                  <a:pt x="818" y="501"/>
                </a:lnTo>
                <a:lnTo>
                  <a:pt x="804" y="498"/>
                </a:lnTo>
                <a:lnTo>
                  <a:pt x="789" y="498"/>
                </a:lnTo>
                <a:lnTo>
                  <a:pt x="775" y="501"/>
                </a:lnTo>
                <a:lnTo>
                  <a:pt x="762" y="506"/>
                </a:lnTo>
                <a:lnTo>
                  <a:pt x="687" y="549"/>
                </a:lnTo>
                <a:lnTo>
                  <a:pt x="678" y="556"/>
                </a:lnTo>
                <a:lnTo>
                  <a:pt x="674" y="564"/>
                </a:lnTo>
                <a:lnTo>
                  <a:pt x="673" y="572"/>
                </a:lnTo>
                <a:lnTo>
                  <a:pt x="677" y="580"/>
                </a:lnTo>
                <a:lnTo>
                  <a:pt x="685" y="587"/>
                </a:lnTo>
                <a:lnTo>
                  <a:pt x="797" y="653"/>
                </a:lnTo>
                <a:lnTo>
                  <a:pt x="778" y="673"/>
                </a:lnTo>
                <a:lnTo>
                  <a:pt x="758" y="694"/>
                </a:lnTo>
                <a:lnTo>
                  <a:pt x="740" y="715"/>
                </a:lnTo>
                <a:lnTo>
                  <a:pt x="717" y="753"/>
                </a:lnTo>
                <a:lnTo>
                  <a:pt x="700" y="790"/>
                </a:lnTo>
                <a:lnTo>
                  <a:pt x="688" y="828"/>
                </a:lnTo>
                <a:lnTo>
                  <a:pt x="683" y="865"/>
                </a:lnTo>
                <a:lnTo>
                  <a:pt x="684" y="902"/>
                </a:lnTo>
                <a:lnTo>
                  <a:pt x="692" y="940"/>
                </a:lnTo>
                <a:lnTo>
                  <a:pt x="706" y="976"/>
                </a:lnTo>
                <a:lnTo>
                  <a:pt x="727" y="1013"/>
                </a:lnTo>
                <a:lnTo>
                  <a:pt x="756" y="1050"/>
                </a:lnTo>
                <a:lnTo>
                  <a:pt x="790" y="1084"/>
                </a:lnTo>
                <a:lnTo>
                  <a:pt x="826" y="1115"/>
                </a:lnTo>
                <a:lnTo>
                  <a:pt x="866" y="1144"/>
                </a:lnTo>
                <a:lnTo>
                  <a:pt x="910" y="1172"/>
                </a:lnTo>
                <a:lnTo>
                  <a:pt x="955" y="1196"/>
                </a:lnTo>
                <a:lnTo>
                  <a:pt x="1004" y="1219"/>
                </a:lnTo>
                <a:lnTo>
                  <a:pt x="1056" y="1239"/>
                </a:lnTo>
                <a:lnTo>
                  <a:pt x="1111" y="1258"/>
                </a:lnTo>
                <a:lnTo>
                  <a:pt x="1172" y="1277"/>
                </a:lnTo>
                <a:lnTo>
                  <a:pt x="1235" y="1293"/>
                </a:lnTo>
                <a:lnTo>
                  <a:pt x="1258" y="1296"/>
                </a:lnTo>
                <a:lnTo>
                  <a:pt x="1278" y="1295"/>
                </a:lnTo>
                <a:lnTo>
                  <a:pt x="1297" y="1290"/>
                </a:lnTo>
                <a:lnTo>
                  <a:pt x="1311" y="1282"/>
                </a:lnTo>
                <a:lnTo>
                  <a:pt x="1321" y="1270"/>
                </a:lnTo>
                <a:lnTo>
                  <a:pt x="1349" y="1233"/>
                </a:lnTo>
                <a:lnTo>
                  <a:pt x="1373" y="1195"/>
                </a:lnTo>
                <a:lnTo>
                  <a:pt x="1379" y="1183"/>
                </a:lnTo>
                <a:lnTo>
                  <a:pt x="1379" y="1173"/>
                </a:lnTo>
                <a:lnTo>
                  <a:pt x="1374" y="1164"/>
                </a:lnTo>
                <a:lnTo>
                  <a:pt x="1363" y="1154"/>
                </a:lnTo>
                <a:lnTo>
                  <a:pt x="1354" y="1150"/>
                </a:lnTo>
                <a:lnTo>
                  <a:pt x="1344" y="1146"/>
                </a:lnTo>
                <a:lnTo>
                  <a:pt x="1274" y="1122"/>
                </a:lnTo>
                <a:lnTo>
                  <a:pt x="1206" y="1098"/>
                </a:lnTo>
                <a:lnTo>
                  <a:pt x="1167" y="1082"/>
                </a:lnTo>
                <a:lnTo>
                  <a:pt x="1130" y="1065"/>
                </a:lnTo>
                <a:lnTo>
                  <a:pt x="1095" y="1045"/>
                </a:lnTo>
                <a:lnTo>
                  <a:pt x="1058" y="1022"/>
                </a:lnTo>
                <a:lnTo>
                  <a:pt x="1025" y="997"/>
                </a:lnTo>
                <a:lnTo>
                  <a:pt x="997" y="970"/>
                </a:lnTo>
                <a:lnTo>
                  <a:pt x="977" y="945"/>
                </a:lnTo>
                <a:lnTo>
                  <a:pt x="965" y="920"/>
                </a:lnTo>
                <a:lnTo>
                  <a:pt x="959" y="895"/>
                </a:lnTo>
                <a:lnTo>
                  <a:pt x="959" y="871"/>
                </a:lnTo>
                <a:lnTo>
                  <a:pt x="964" y="847"/>
                </a:lnTo>
                <a:lnTo>
                  <a:pt x="974" y="821"/>
                </a:lnTo>
                <a:lnTo>
                  <a:pt x="989" y="797"/>
                </a:lnTo>
                <a:lnTo>
                  <a:pt x="1007" y="773"/>
                </a:lnTo>
                <a:lnTo>
                  <a:pt x="1248" y="912"/>
                </a:lnTo>
                <a:lnTo>
                  <a:pt x="1261" y="917"/>
                </a:lnTo>
                <a:lnTo>
                  <a:pt x="1275" y="920"/>
                </a:lnTo>
                <a:lnTo>
                  <a:pt x="1290" y="920"/>
                </a:lnTo>
                <a:lnTo>
                  <a:pt x="1304" y="917"/>
                </a:lnTo>
                <a:lnTo>
                  <a:pt x="1317" y="912"/>
                </a:lnTo>
                <a:lnTo>
                  <a:pt x="1392" y="869"/>
                </a:lnTo>
                <a:lnTo>
                  <a:pt x="1401" y="862"/>
                </a:lnTo>
                <a:lnTo>
                  <a:pt x="1406" y="854"/>
                </a:lnTo>
                <a:lnTo>
                  <a:pt x="1406" y="845"/>
                </a:lnTo>
                <a:lnTo>
                  <a:pt x="1401" y="837"/>
                </a:lnTo>
                <a:lnTo>
                  <a:pt x="1392" y="830"/>
                </a:lnTo>
                <a:lnTo>
                  <a:pt x="1128" y="677"/>
                </a:lnTo>
                <a:lnTo>
                  <a:pt x="1159" y="659"/>
                </a:lnTo>
                <a:lnTo>
                  <a:pt x="1190" y="642"/>
                </a:lnTo>
                <a:lnTo>
                  <a:pt x="1453" y="793"/>
                </a:lnTo>
                <a:lnTo>
                  <a:pt x="1466" y="798"/>
                </a:lnTo>
                <a:lnTo>
                  <a:pt x="1480" y="801"/>
                </a:lnTo>
                <a:lnTo>
                  <a:pt x="1496" y="801"/>
                </a:lnTo>
                <a:lnTo>
                  <a:pt x="1510" y="798"/>
                </a:lnTo>
                <a:lnTo>
                  <a:pt x="1522" y="793"/>
                </a:lnTo>
                <a:lnTo>
                  <a:pt x="1598" y="750"/>
                </a:lnTo>
                <a:lnTo>
                  <a:pt x="1607" y="743"/>
                </a:lnTo>
                <a:lnTo>
                  <a:pt x="1611" y="735"/>
                </a:lnTo>
                <a:lnTo>
                  <a:pt x="1611" y="727"/>
                </a:lnTo>
                <a:lnTo>
                  <a:pt x="1607" y="719"/>
                </a:lnTo>
                <a:lnTo>
                  <a:pt x="1598" y="710"/>
                </a:lnTo>
                <a:lnTo>
                  <a:pt x="1367" y="578"/>
                </a:lnTo>
                <a:lnTo>
                  <a:pt x="1371" y="577"/>
                </a:lnTo>
                <a:lnTo>
                  <a:pt x="1425" y="566"/>
                </a:lnTo>
                <a:lnTo>
                  <a:pt x="1479" y="560"/>
                </a:lnTo>
                <a:lnTo>
                  <a:pt x="1534" y="559"/>
                </a:lnTo>
                <a:lnTo>
                  <a:pt x="1589" y="563"/>
                </a:lnTo>
                <a:lnTo>
                  <a:pt x="1644" y="574"/>
                </a:lnTo>
                <a:lnTo>
                  <a:pt x="1688" y="586"/>
                </a:lnTo>
                <a:lnTo>
                  <a:pt x="1730" y="601"/>
                </a:lnTo>
                <a:lnTo>
                  <a:pt x="1767" y="618"/>
                </a:lnTo>
                <a:lnTo>
                  <a:pt x="1803" y="636"/>
                </a:lnTo>
                <a:lnTo>
                  <a:pt x="1835" y="657"/>
                </a:lnTo>
                <a:lnTo>
                  <a:pt x="1865" y="679"/>
                </a:lnTo>
                <a:lnTo>
                  <a:pt x="1893" y="702"/>
                </a:lnTo>
                <a:lnTo>
                  <a:pt x="1923" y="729"/>
                </a:lnTo>
                <a:lnTo>
                  <a:pt x="1950" y="756"/>
                </a:lnTo>
                <a:lnTo>
                  <a:pt x="1978" y="783"/>
                </a:lnTo>
                <a:lnTo>
                  <a:pt x="1984" y="788"/>
                </a:lnTo>
                <a:lnTo>
                  <a:pt x="1991" y="792"/>
                </a:lnTo>
                <a:lnTo>
                  <a:pt x="2005" y="798"/>
                </a:lnTo>
                <a:lnTo>
                  <a:pt x="2022" y="801"/>
                </a:lnTo>
                <a:lnTo>
                  <a:pt x="2040" y="801"/>
                </a:lnTo>
                <a:lnTo>
                  <a:pt x="2061" y="798"/>
                </a:lnTo>
                <a:lnTo>
                  <a:pt x="2125" y="784"/>
                </a:lnTo>
                <a:lnTo>
                  <a:pt x="2188" y="768"/>
                </a:lnTo>
                <a:lnTo>
                  <a:pt x="2209" y="762"/>
                </a:lnTo>
                <a:lnTo>
                  <a:pt x="2224" y="754"/>
                </a:lnTo>
                <a:lnTo>
                  <a:pt x="2232" y="744"/>
                </a:lnTo>
                <a:lnTo>
                  <a:pt x="2234" y="733"/>
                </a:lnTo>
                <a:lnTo>
                  <a:pt x="2231" y="719"/>
                </a:lnTo>
                <a:lnTo>
                  <a:pt x="2221" y="701"/>
                </a:lnTo>
                <a:lnTo>
                  <a:pt x="2188" y="664"/>
                </a:lnTo>
                <a:lnTo>
                  <a:pt x="2153" y="628"/>
                </a:lnTo>
                <a:lnTo>
                  <a:pt x="2114" y="593"/>
                </a:lnTo>
                <a:lnTo>
                  <a:pt x="2069" y="561"/>
                </a:lnTo>
                <a:lnTo>
                  <a:pt x="2022" y="531"/>
                </a:lnTo>
                <a:lnTo>
                  <a:pt x="1971" y="505"/>
                </a:lnTo>
                <a:lnTo>
                  <a:pt x="1917" y="479"/>
                </a:lnTo>
                <a:lnTo>
                  <a:pt x="1857" y="457"/>
                </a:lnTo>
                <a:lnTo>
                  <a:pt x="1795" y="437"/>
                </a:lnTo>
                <a:lnTo>
                  <a:pt x="1732" y="422"/>
                </a:lnTo>
                <a:lnTo>
                  <a:pt x="1665" y="410"/>
                </a:lnTo>
                <a:lnTo>
                  <a:pt x="1595" y="403"/>
                </a:lnTo>
                <a:lnTo>
                  <a:pt x="1521" y="400"/>
                </a:lnTo>
                <a:lnTo>
                  <a:pt x="1448" y="401"/>
                </a:lnTo>
                <a:lnTo>
                  <a:pt x="1376" y="407"/>
                </a:lnTo>
                <a:lnTo>
                  <a:pt x="1307" y="418"/>
                </a:lnTo>
                <a:lnTo>
                  <a:pt x="1238" y="432"/>
                </a:lnTo>
                <a:lnTo>
                  <a:pt x="1170" y="450"/>
                </a:lnTo>
                <a:lnTo>
                  <a:pt x="1155" y="455"/>
                </a:lnTo>
                <a:lnTo>
                  <a:pt x="1036" y="387"/>
                </a:lnTo>
                <a:lnTo>
                  <a:pt x="1024" y="381"/>
                </a:lnTo>
                <a:lnTo>
                  <a:pt x="1010" y="379"/>
                </a:lnTo>
                <a:lnTo>
                  <a:pt x="995" y="379"/>
                </a:lnTo>
                <a:close/>
                <a:moveTo>
                  <a:pt x="1340" y="0"/>
                </a:moveTo>
                <a:lnTo>
                  <a:pt x="1433" y="0"/>
                </a:lnTo>
                <a:lnTo>
                  <a:pt x="1526" y="3"/>
                </a:lnTo>
                <a:lnTo>
                  <a:pt x="1618" y="11"/>
                </a:lnTo>
                <a:lnTo>
                  <a:pt x="1709" y="21"/>
                </a:lnTo>
                <a:lnTo>
                  <a:pt x="1799" y="35"/>
                </a:lnTo>
                <a:lnTo>
                  <a:pt x="1888" y="54"/>
                </a:lnTo>
                <a:lnTo>
                  <a:pt x="1975" y="75"/>
                </a:lnTo>
                <a:lnTo>
                  <a:pt x="2060" y="100"/>
                </a:lnTo>
                <a:lnTo>
                  <a:pt x="2142" y="128"/>
                </a:lnTo>
                <a:lnTo>
                  <a:pt x="2222" y="160"/>
                </a:lnTo>
                <a:lnTo>
                  <a:pt x="2298" y="196"/>
                </a:lnTo>
                <a:lnTo>
                  <a:pt x="2371" y="235"/>
                </a:lnTo>
                <a:lnTo>
                  <a:pt x="2435" y="275"/>
                </a:lnTo>
                <a:lnTo>
                  <a:pt x="2492" y="315"/>
                </a:lnTo>
                <a:lnTo>
                  <a:pt x="2546" y="357"/>
                </a:lnTo>
                <a:lnTo>
                  <a:pt x="2593" y="402"/>
                </a:lnTo>
                <a:lnTo>
                  <a:pt x="2635" y="447"/>
                </a:lnTo>
                <a:lnTo>
                  <a:pt x="2672" y="493"/>
                </a:lnTo>
                <a:lnTo>
                  <a:pt x="2703" y="541"/>
                </a:lnTo>
                <a:lnTo>
                  <a:pt x="2730" y="589"/>
                </a:lnTo>
                <a:lnTo>
                  <a:pt x="2750" y="638"/>
                </a:lnTo>
                <a:lnTo>
                  <a:pt x="2765" y="687"/>
                </a:lnTo>
                <a:lnTo>
                  <a:pt x="2775" y="738"/>
                </a:lnTo>
                <a:lnTo>
                  <a:pt x="2780" y="787"/>
                </a:lnTo>
                <a:lnTo>
                  <a:pt x="2781" y="787"/>
                </a:lnTo>
                <a:lnTo>
                  <a:pt x="2781" y="2512"/>
                </a:lnTo>
                <a:lnTo>
                  <a:pt x="2778" y="2563"/>
                </a:lnTo>
                <a:lnTo>
                  <a:pt x="2770" y="2615"/>
                </a:lnTo>
                <a:lnTo>
                  <a:pt x="2757" y="2665"/>
                </a:lnTo>
                <a:lnTo>
                  <a:pt x="2737" y="2716"/>
                </a:lnTo>
                <a:lnTo>
                  <a:pt x="2711" y="2765"/>
                </a:lnTo>
                <a:lnTo>
                  <a:pt x="2681" y="2814"/>
                </a:lnTo>
                <a:lnTo>
                  <a:pt x="2645" y="2862"/>
                </a:lnTo>
                <a:lnTo>
                  <a:pt x="2602" y="2909"/>
                </a:lnTo>
                <a:lnTo>
                  <a:pt x="2554" y="2955"/>
                </a:lnTo>
                <a:lnTo>
                  <a:pt x="2501" y="2998"/>
                </a:lnTo>
                <a:lnTo>
                  <a:pt x="2442" y="3040"/>
                </a:lnTo>
                <a:lnTo>
                  <a:pt x="2377" y="3081"/>
                </a:lnTo>
                <a:lnTo>
                  <a:pt x="2300" y="3121"/>
                </a:lnTo>
                <a:lnTo>
                  <a:pt x="2221" y="3159"/>
                </a:lnTo>
                <a:lnTo>
                  <a:pt x="2138" y="3192"/>
                </a:lnTo>
                <a:lnTo>
                  <a:pt x="2052" y="3221"/>
                </a:lnTo>
                <a:lnTo>
                  <a:pt x="1963" y="3246"/>
                </a:lnTo>
                <a:lnTo>
                  <a:pt x="1871" y="3267"/>
                </a:lnTo>
                <a:lnTo>
                  <a:pt x="1778" y="3286"/>
                </a:lnTo>
                <a:lnTo>
                  <a:pt x="1684" y="3299"/>
                </a:lnTo>
                <a:lnTo>
                  <a:pt x="1588" y="3309"/>
                </a:lnTo>
                <a:lnTo>
                  <a:pt x="1491" y="3315"/>
                </a:lnTo>
                <a:lnTo>
                  <a:pt x="1395" y="3317"/>
                </a:lnTo>
                <a:lnTo>
                  <a:pt x="1298" y="3315"/>
                </a:lnTo>
                <a:lnTo>
                  <a:pt x="1201" y="3309"/>
                </a:lnTo>
                <a:lnTo>
                  <a:pt x="1106" y="3299"/>
                </a:lnTo>
                <a:lnTo>
                  <a:pt x="1011" y="3286"/>
                </a:lnTo>
                <a:lnTo>
                  <a:pt x="917" y="3267"/>
                </a:lnTo>
                <a:lnTo>
                  <a:pt x="826" y="3246"/>
                </a:lnTo>
                <a:lnTo>
                  <a:pt x="737" y="3221"/>
                </a:lnTo>
                <a:lnTo>
                  <a:pt x="650" y="3192"/>
                </a:lnTo>
                <a:lnTo>
                  <a:pt x="567" y="3159"/>
                </a:lnTo>
                <a:lnTo>
                  <a:pt x="487" y="3121"/>
                </a:lnTo>
                <a:lnTo>
                  <a:pt x="410" y="3081"/>
                </a:lnTo>
                <a:lnTo>
                  <a:pt x="345" y="3040"/>
                </a:lnTo>
                <a:lnTo>
                  <a:pt x="286" y="2998"/>
                </a:lnTo>
                <a:lnTo>
                  <a:pt x="231" y="2955"/>
                </a:lnTo>
                <a:lnTo>
                  <a:pt x="184" y="2909"/>
                </a:lnTo>
                <a:lnTo>
                  <a:pt x="140" y="2863"/>
                </a:lnTo>
                <a:lnTo>
                  <a:pt x="104" y="2814"/>
                </a:lnTo>
                <a:lnTo>
                  <a:pt x="73" y="2766"/>
                </a:lnTo>
                <a:lnTo>
                  <a:pt x="46" y="2717"/>
                </a:lnTo>
                <a:lnTo>
                  <a:pt x="26" y="2666"/>
                </a:lnTo>
                <a:lnTo>
                  <a:pt x="12" y="2615"/>
                </a:lnTo>
                <a:lnTo>
                  <a:pt x="3" y="2563"/>
                </a:lnTo>
                <a:lnTo>
                  <a:pt x="0" y="2512"/>
                </a:lnTo>
                <a:lnTo>
                  <a:pt x="0" y="804"/>
                </a:lnTo>
                <a:lnTo>
                  <a:pt x="3" y="753"/>
                </a:lnTo>
                <a:lnTo>
                  <a:pt x="11" y="701"/>
                </a:lnTo>
                <a:lnTo>
                  <a:pt x="24" y="651"/>
                </a:lnTo>
                <a:lnTo>
                  <a:pt x="44" y="600"/>
                </a:lnTo>
                <a:lnTo>
                  <a:pt x="70" y="550"/>
                </a:lnTo>
                <a:lnTo>
                  <a:pt x="100" y="502"/>
                </a:lnTo>
                <a:lnTo>
                  <a:pt x="136" y="453"/>
                </a:lnTo>
                <a:lnTo>
                  <a:pt x="179" y="407"/>
                </a:lnTo>
                <a:lnTo>
                  <a:pt x="227" y="361"/>
                </a:lnTo>
                <a:lnTo>
                  <a:pt x="281" y="318"/>
                </a:lnTo>
                <a:lnTo>
                  <a:pt x="339" y="276"/>
                </a:lnTo>
                <a:lnTo>
                  <a:pt x="404" y="235"/>
                </a:lnTo>
                <a:lnTo>
                  <a:pt x="477" y="196"/>
                </a:lnTo>
                <a:lnTo>
                  <a:pt x="552" y="160"/>
                </a:lnTo>
                <a:lnTo>
                  <a:pt x="632" y="128"/>
                </a:lnTo>
                <a:lnTo>
                  <a:pt x="714" y="100"/>
                </a:lnTo>
                <a:lnTo>
                  <a:pt x="798" y="75"/>
                </a:lnTo>
                <a:lnTo>
                  <a:pt x="885" y="54"/>
                </a:lnTo>
                <a:lnTo>
                  <a:pt x="973" y="35"/>
                </a:lnTo>
                <a:lnTo>
                  <a:pt x="1063" y="21"/>
                </a:lnTo>
                <a:lnTo>
                  <a:pt x="1155" y="11"/>
                </a:lnTo>
                <a:lnTo>
                  <a:pt x="1247" y="3"/>
                </a:lnTo>
                <a:lnTo>
                  <a:pt x="13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9" name="Freeform 368"/>
          <p:cNvSpPr>
            <a:spLocks noEditPoints="1"/>
          </p:cNvSpPr>
          <p:nvPr/>
        </p:nvSpPr>
        <p:spPr bwMode="auto">
          <a:xfrm>
            <a:off x="10033603" y="1900238"/>
            <a:ext cx="534988" cy="585788"/>
          </a:xfrm>
          <a:custGeom>
            <a:avLst/>
            <a:gdLst>
              <a:gd name="T0" fmla="*/ 2381 w 3032"/>
              <a:gd name="T1" fmla="*/ 3140 h 3320"/>
              <a:gd name="T2" fmla="*/ 1977 w 3032"/>
              <a:gd name="T3" fmla="*/ 2802 h 3320"/>
              <a:gd name="T4" fmla="*/ 1081 w 3032"/>
              <a:gd name="T5" fmla="*/ 3320 h 3320"/>
              <a:gd name="T6" fmla="*/ 2354 w 3032"/>
              <a:gd name="T7" fmla="*/ 1512 h 3320"/>
              <a:gd name="T8" fmla="*/ 2510 w 3032"/>
              <a:gd name="T9" fmla="*/ 1642 h 3320"/>
              <a:gd name="T10" fmla="*/ 2409 w 3032"/>
              <a:gd name="T11" fmla="*/ 1820 h 3320"/>
              <a:gd name="T12" fmla="*/ 2217 w 3032"/>
              <a:gd name="T13" fmla="*/ 1752 h 3320"/>
              <a:gd name="T14" fmla="*/ 2251 w 3032"/>
              <a:gd name="T15" fmla="*/ 1549 h 3320"/>
              <a:gd name="T16" fmla="*/ 759 w 3032"/>
              <a:gd name="T17" fmla="*/ 1534 h 3320"/>
              <a:gd name="T18" fmla="*/ 827 w 3032"/>
              <a:gd name="T19" fmla="*/ 1727 h 3320"/>
              <a:gd name="T20" fmla="*/ 650 w 3032"/>
              <a:gd name="T21" fmla="*/ 1827 h 3320"/>
              <a:gd name="T22" fmla="*/ 519 w 3032"/>
              <a:gd name="T23" fmla="*/ 1671 h 3320"/>
              <a:gd name="T24" fmla="*/ 650 w 3032"/>
              <a:gd name="T25" fmla="*/ 1515 h 3320"/>
              <a:gd name="T26" fmla="*/ 1415 w 3032"/>
              <a:gd name="T27" fmla="*/ 1358 h 3320"/>
              <a:gd name="T28" fmla="*/ 1312 w 3032"/>
              <a:gd name="T29" fmla="*/ 1552 h 3320"/>
              <a:gd name="T30" fmla="*/ 1512 w 3032"/>
              <a:gd name="T31" fmla="*/ 1733 h 3320"/>
              <a:gd name="T32" fmla="*/ 1583 w 3032"/>
              <a:gd name="T33" fmla="*/ 1862 h 3320"/>
              <a:gd name="T34" fmla="*/ 1474 w 3032"/>
              <a:gd name="T35" fmla="*/ 1881 h 3320"/>
              <a:gd name="T36" fmla="*/ 1424 w 3032"/>
              <a:gd name="T37" fmla="*/ 1791 h 3320"/>
              <a:gd name="T38" fmla="*/ 1299 w 3032"/>
              <a:gd name="T39" fmla="*/ 1876 h 3320"/>
              <a:gd name="T40" fmla="*/ 1481 w 3032"/>
              <a:gd name="T41" fmla="*/ 2006 h 3320"/>
              <a:gd name="T42" fmla="*/ 1584 w 3032"/>
              <a:gd name="T43" fmla="*/ 2081 h 3320"/>
              <a:gd name="T44" fmla="*/ 1733 w 3032"/>
              <a:gd name="T45" fmla="*/ 1883 h 3320"/>
              <a:gd name="T46" fmla="*/ 1665 w 3032"/>
              <a:gd name="T47" fmla="*/ 1676 h 3320"/>
              <a:gd name="T48" fmla="*/ 1464 w 3032"/>
              <a:gd name="T49" fmla="*/ 1539 h 3320"/>
              <a:gd name="T50" fmla="*/ 1525 w 3032"/>
              <a:gd name="T51" fmla="*/ 1450 h 3320"/>
              <a:gd name="T52" fmla="*/ 1595 w 3032"/>
              <a:gd name="T53" fmla="*/ 1536 h 3320"/>
              <a:gd name="T54" fmla="*/ 1744 w 3032"/>
              <a:gd name="T55" fmla="*/ 1524 h 3320"/>
              <a:gd name="T56" fmla="*/ 1611 w 3032"/>
              <a:gd name="T57" fmla="*/ 1348 h 3320"/>
              <a:gd name="T58" fmla="*/ 1575 w 3032"/>
              <a:gd name="T59" fmla="*/ 1096 h 3320"/>
              <a:gd name="T60" fmla="*/ 1960 w 3032"/>
              <a:gd name="T61" fmla="*/ 1303 h 3320"/>
              <a:gd name="T62" fmla="*/ 2089 w 3032"/>
              <a:gd name="T63" fmla="*/ 1728 h 3320"/>
              <a:gd name="T64" fmla="*/ 1882 w 3032"/>
              <a:gd name="T65" fmla="*/ 2113 h 3320"/>
              <a:gd name="T66" fmla="*/ 1457 w 3032"/>
              <a:gd name="T67" fmla="*/ 2241 h 3320"/>
              <a:gd name="T68" fmla="*/ 1073 w 3032"/>
              <a:gd name="T69" fmla="*/ 2035 h 3320"/>
              <a:gd name="T70" fmla="*/ 943 w 3032"/>
              <a:gd name="T71" fmla="*/ 1611 h 3320"/>
              <a:gd name="T72" fmla="*/ 1150 w 3032"/>
              <a:gd name="T73" fmla="*/ 1225 h 3320"/>
              <a:gd name="T74" fmla="*/ 533 w 3032"/>
              <a:gd name="T75" fmla="*/ 955 h 3320"/>
              <a:gd name="T76" fmla="*/ 446 w 3032"/>
              <a:gd name="T77" fmla="*/ 1204 h 3320"/>
              <a:gd name="T78" fmla="*/ 225 w 3032"/>
              <a:gd name="T79" fmla="*/ 2073 h 3320"/>
              <a:gd name="T80" fmla="*/ 472 w 3032"/>
              <a:gd name="T81" fmla="*/ 2160 h 3320"/>
              <a:gd name="T82" fmla="*/ 2479 w 3032"/>
              <a:gd name="T83" fmla="*/ 2383 h 3320"/>
              <a:gd name="T84" fmla="*/ 2598 w 3032"/>
              <a:gd name="T85" fmla="*/ 2127 h 3320"/>
              <a:gd name="T86" fmla="*/ 2776 w 3032"/>
              <a:gd name="T87" fmla="*/ 1284 h 3320"/>
              <a:gd name="T88" fmla="*/ 2519 w 3032"/>
              <a:gd name="T89" fmla="*/ 1165 h 3320"/>
              <a:gd name="T90" fmla="*/ 263 w 3032"/>
              <a:gd name="T91" fmla="*/ 730 h 3320"/>
              <a:gd name="T92" fmla="*/ 2990 w 3032"/>
              <a:gd name="T93" fmla="*/ 850 h 3320"/>
              <a:gd name="T94" fmla="*/ 3008 w 3032"/>
              <a:gd name="T95" fmla="*/ 2456 h 3320"/>
              <a:gd name="T96" fmla="*/ 2770 w 3032"/>
              <a:gd name="T97" fmla="*/ 2609 h 3320"/>
              <a:gd name="T98" fmla="*/ 42 w 3032"/>
              <a:gd name="T99" fmla="*/ 2488 h 3320"/>
              <a:gd name="T100" fmla="*/ 24 w 3032"/>
              <a:gd name="T101" fmla="*/ 882 h 3320"/>
              <a:gd name="T102" fmla="*/ 263 w 3032"/>
              <a:gd name="T103" fmla="*/ 730 h 3320"/>
              <a:gd name="T104" fmla="*/ 589 w 3032"/>
              <a:gd name="T105" fmla="*/ 257 h 3320"/>
              <a:gd name="T106" fmla="*/ 828 w 3032"/>
              <a:gd name="T107" fmla="*/ 105 h 3320"/>
              <a:gd name="T108" fmla="*/ 2588 w 3032"/>
              <a:gd name="T109" fmla="*/ 536 h 3320"/>
              <a:gd name="T110" fmla="*/ 1942 w 3032"/>
              <a:gd name="T111" fmla="*/ 0 h 3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32" h="3320">
                <a:moveTo>
                  <a:pt x="1977" y="2802"/>
                </a:moveTo>
                <a:lnTo>
                  <a:pt x="2444" y="2802"/>
                </a:lnTo>
                <a:lnTo>
                  <a:pt x="2444" y="2973"/>
                </a:lnTo>
                <a:lnTo>
                  <a:pt x="2442" y="3011"/>
                </a:lnTo>
                <a:lnTo>
                  <a:pt x="2434" y="3046"/>
                </a:lnTo>
                <a:lnTo>
                  <a:pt x="2421" y="3080"/>
                </a:lnTo>
                <a:lnTo>
                  <a:pt x="2403" y="3111"/>
                </a:lnTo>
                <a:lnTo>
                  <a:pt x="2381" y="3140"/>
                </a:lnTo>
                <a:lnTo>
                  <a:pt x="2357" y="3165"/>
                </a:lnTo>
                <a:lnTo>
                  <a:pt x="2329" y="3187"/>
                </a:lnTo>
                <a:lnTo>
                  <a:pt x="2297" y="3204"/>
                </a:lnTo>
                <a:lnTo>
                  <a:pt x="2263" y="3217"/>
                </a:lnTo>
                <a:lnTo>
                  <a:pt x="2228" y="3224"/>
                </a:lnTo>
                <a:lnTo>
                  <a:pt x="2189" y="3227"/>
                </a:lnTo>
                <a:lnTo>
                  <a:pt x="1552" y="3227"/>
                </a:lnTo>
                <a:lnTo>
                  <a:pt x="1977" y="2802"/>
                </a:lnTo>
                <a:close/>
                <a:moveTo>
                  <a:pt x="439" y="2802"/>
                </a:moveTo>
                <a:lnTo>
                  <a:pt x="1686" y="2802"/>
                </a:lnTo>
                <a:lnTo>
                  <a:pt x="1242" y="3246"/>
                </a:lnTo>
                <a:lnTo>
                  <a:pt x="1214" y="3270"/>
                </a:lnTo>
                <a:lnTo>
                  <a:pt x="1183" y="3291"/>
                </a:lnTo>
                <a:lnTo>
                  <a:pt x="1150" y="3305"/>
                </a:lnTo>
                <a:lnTo>
                  <a:pt x="1116" y="3315"/>
                </a:lnTo>
                <a:lnTo>
                  <a:pt x="1081" y="3320"/>
                </a:lnTo>
                <a:lnTo>
                  <a:pt x="1045" y="3320"/>
                </a:lnTo>
                <a:lnTo>
                  <a:pt x="1010" y="3315"/>
                </a:lnTo>
                <a:lnTo>
                  <a:pt x="976" y="3305"/>
                </a:lnTo>
                <a:lnTo>
                  <a:pt x="942" y="3291"/>
                </a:lnTo>
                <a:lnTo>
                  <a:pt x="911" y="3270"/>
                </a:lnTo>
                <a:lnTo>
                  <a:pt x="883" y="3246"/>
                </a:lnTo>
                <a:lnTo>
                  <a:pt x="439" y="2802"/>
                </a:lnTo>
                <a:close/>
                <a:moveTo>
                  <a:pt x="2354" y="1512"/>
                </a:moveTo>
                <a:lnTo>
                  <a:pt x="2382" y="1515"/>
                </a:lnTo>
                <a:lnTo>
                  <a:pt x="2409" y="1522"/>
                </a:lnTo>
                <a:lnTo>
                  <a:pt x="2434" y="1534"/>
                </a:lnTo>
                <a:lnTo>
                  <a:pt x="2456" y="1549"/>
                </a:lnTo>
                <a:lnTo>
                  <a:pt x="2476" y="1568"/>
                </a:lnTo>
                <a:lnTo>
                  <a:pt x="2491" y="1590"/>
                </a:lnTo>
                <a:lnTo>
                  <a:pt x="2503" y="1616"/>
                </a:lnTo>
                <a:lnTo>
                  <a:pt x="2510" y="1642"/>
                </a:lnTo>
                <a:lnTo>
                  <a:pt x="2513" y="1671"/>
                </a:lnTo>
                <a:lnTo>
                  <a:pt x="2510" y="1699"/>
                </a:lnTo>
                <a:lnTo>
                  <a:pt x="2503" y="1727"/>
                </a:lnTo>
                <a:lnTo>
                  <a:pt x="2491" y="1752"/>
                </a:lnTo>
                <a:lnTo>
                  <a:pt x="2476" y="1774"/>
                </a:lnTo>
                <a:lnTo>
                  <a:pt x="2457" y="1793"/>
                </a:lnTo>
                <a:lnTo>
                  <a:pt x="2435" y="1808"/>
                </a:lnTo>
                <a:lnTo>
                  <a:pt x="2409" y="1820"/>
                </a:lnTo>
                <a:lnTo>
                  <a:pt x="2382" y="1827"/>
                </a:lnTo>
                <a:lnTo>
                  <a:pt x="2354" y="1831"/>
                </a:lnTo>
                <a:lnTo>
                  <a:pt x="2326" y="1827"/>
                </a:lnTo>
                <a:lnTo>
                  <a:pt x="2298" y="1820"/>
                </a:lnTo>
                <a:lnTo>
                  <a:pt x="2273" y="1808"/>
                </a:lnTo>
                <a:lnTo>
                  <a:pt x="2251" y="1793"/>
                </a:lnTo>
                <a:lnTo>
                  <a:pt x="2232" y="1774"/>
                </a:lnTo>
                <a:lnTo>
                  <a:pt x="2217" y="1752"/>
                </a:lnTo>
                <a:lnTo>
                  <a:pt x="2205" y="1727"/>
                </a:lnTo>
                <a:lnTo>
                  <a:pt x="2198" y="1699"/>
                </a:lnTo>
                <a:lnTo>
                  <a:pt x="2195" y="1671"/>
                </a:lnTo>
                <a:lnTo>
                  <a:pt x="2198" y="1642"/>
                </a:lnTo>
                <a:lnTo>
                  <a:pt x="2205" y="1616"/>
                </a:lnTo>
                <a:lnTo>
                  <a:pt x="2217" y="1590"/>
                </a:lnTo>
                <a:lnTo>
                  <a:pt x="2232" y="1568"/>
                </a:lnTo>
                <a:lnTo>
                  <a:pt x="2251" y="1549"/>
                </a:lnTo>
                <a:lnTo>
                  <a:pt x="2273" y="1534"/>
                </a:lnTo>
                <a:lnTo>
                  <a:pt x="2298" y="1522"/>
                </a:lnTo>
                <a:lnTo>
                  <a:pt x="2326" y="1515"/>
                </a:lnTo>
                <a:lnTo>
                  <a:pt x="2354" y="1512"/>
                </a:lnTo>
                <a:close/>
                <a:moveTo>
                  <a:pt x="678" y="1512"/>
                </a:moveTo>
                <a:lnTo>
                  <a:pt x="707" y="1515"/>
                </a:lnTo>
                <a:lnTo>
                  <a:pt x="735" y="1522"/>
                </a:lnTo>
                <a:lnTo>
                  <a:pt x="759" y="1534"/>
                </a:lnTo>
                <a:lnTo>
                  <a:pt x="781" y="1549"/>
                </a:lnTo>
                <a:lnTo>
                  <a:pt x="800" y="1568"/>
                </a:lnTo>
                <a:lnTo>
                  <a:pt x="816" y="1590"/>
                </a:lnTo>
                <a:lnTo>
                  <a:pt x="828" y="1616"/>
                </a:lnTo>
                <a:lnTo>
                  <a:pt x="835" y="1642"/>
                </a:lnTo>
                <a:lnTo>
                  <a:pt x="837" y="1671"/>
                </a:lnTo>
                <a:lnTo>
                  <a:pt x="835" y="1699"/>
                </a:lnTo>
                <a:lnTo>
                  <a:pt x="827" y="1727"/>
                </a:lnTo>
                <a:lnTo>
                  <a:pt x="816" y="1752"/>
                </a:lnTo>
                <a:lnTo>
                  <a:pt x="800" y="1774"/>
                </a:lnTo>
                <a:lnTo>
                  <a:pt x="781" y="1793"/>
                </a:lnTo>
                <a:lnTo>
                  <a:pt x="759" y="1808"/>
                </a:lnTo>
                <a:lnTo>
                  <a:pt x="735" y="1820"/>
                </a:lnTo>
                <a:lnTo>
                  <a:pt x="707" y="1827"/>
                </a:lnTo>
                <a:lnTo>
                  <a:pt x="678" y="1831"/>
                </a:lnTo>
                <a:lnTo>
                  <a:pt x="650" y="1827"/>
                </a:lnTo>
                <a:lnTo>
                  <a:pt x="623" y="1820"/>
                </a:lnTo>
                <a:lnTo>
                  <a:pt x="598" y="1808"/>
                </a:lnTo>
                <a:lnTo>
                  <a:pt x="576" y="1793"/>
                </a:lnTo>
                <a:lnTo>
                  <a:pt x="557" y="1774"/>
                </a:lnTo>
                <a:lnTo>
                  <a:pt x="541" y="1752"/>
                </a:lnTo>
                <a:lnTo>
                  <a:pt x="529" y="1727"/>
                </a:lnTo>
                <a:lnTo>
                  <a:pt x="522" y="1699"/>
                </a:lnTo>
                <a:lnTo>
                  <a:pt x="519" y="1671"/>
                </a:lnTo>
                <a:lnTo>
                  <a:pt x="522" y="1642"/>
                </a:lnTo>
                <a:lnTo>
                  <a:pt x="529" y="1616"/>
                </a:lnTo>
                <a:lnTo>
                  <a:pt x="541" y="1590"/>
                </a:lnTo>
                <a:lnTo>
                  <a:pt x="557" y="1568"/>
                </a:lnTo>
                <a:lnTo>
                  <a:pt x="576" y="1549"/>
                </a:lnTo>
                <a:lnTo>
                  <a:pt x="598" y="1534"/>
                </a:lnTo>
                <a:lnTo>
                  <a:pt x="623" y="1522"/>
                </a:lnTo>
                <a:lnTo>
                  <a:pt x="650" y="1515"/>
                </a:lnTo>
                <a:lnTo>
                  <a:pt x="678" y="1512"/>
                </a:lnTo>
                <a:close/>
                <a:moveTo>
                  <a:pt x="1500" y="1242"/>
                </a:moveTo>
                <a:lnTo>
                  <a:pt x="1491" y="1244"/>
                </a:lnTo>
                <a:lnTo>
                  <a:pt x="1485" y="1251"/>
                </a:lnTo>
                <a:lnTo>
                  <a:pt x="1482" y="1260"/>
                </a:lnTo>
                <a:lnTo>
                  <a:pt x="1482" y="1339"/>
                </a:lnTo>
                <a:lnTo>
                  <a:pt x="1447" y="1346"/>
                </a:lnTo>
                <a:lnTo>
                  <a:pt x="1415" y="1358"/>
                </a:lnTo>
                <a:lnTo>
                  <a:pt x="1386" y="1374"/>
                </a:lnTo>
                <a:lnTo>
                  <a:pt x="1361" y="1395"/>
                </a:lnTo>
                <a:lnTo>
                  <a:pt x="1343" y="1415"/>
                </a:lnTo>
                <a:lnTo>
                  <a:pt x="1328" y="1438"/>
                </a:lnTo>
                <a:lnTo>
                  <a:pt x="1318" y="1463"/>
                </a:lnTo>
                <a:lnTo>
                  <a:pt x="1312" y="1490"/>
                </a:lnTo>
                <a:lnTo>
                  <a:pt x="1310" y="1520"/>
                </a:lnTo>
                <a:lnTo>
                  <a:pt x="1312" y="1552"/>
                </a:lnTo>
                <a:lnTo>
                  <a:pt x="1317" y="1580"/>
                </a:lnTo>
                <a:lnTo>
                  <a:pt x="1327" y="1606"/>
                </a:lnTo>
                <a:lnTo>
                  <a:pt x="1340" y="1629"/>
                </a:lnTo>
                <a:lnTo>
                  <a:pt x="1357" y="1647"/>
                </a:lnTo>
                <a:lnTo>
                  <a:pt x="1385" y="1669"/>
                </a:lnTo>
                <a:lnTo>
                  <a:pt x="1421" y="1690"/>
                </a:lnTo>
                <a:lnTo>
                  <a:pt x="1463" y="1711"/>
                </a:lnTo>
                <a:lnTo>
                  <a:pt x="1512" y="1733"/>
                </a:lnTo>
                <a:lnTo>
                  <a:pt x="1539" y="1746"/>
                </a:lnTo>
                <a:lnTo>
                  <a:pt x="1559" y="1758"/>
                </a:lnTo>
                <a:lnTo>
                  <a:pt x="1573" y="1771"/>
                </a:lnTo>
                <a:lnTo>
                  <a:pt x="1583" y="1786"/>
                </a:lnTo>
                <a:lnTo>
                  <a:pt x="1588" y="1804"/>
                </a:lnTo>
                <a:lnTo>
                  <a:pt x="1590" y="1826"/>
                </a:lnTo>
                <a:lnTo>
                  <a:pt x="1588" y="1846"/>
                </a:lnTo>
                <a:lnTo>
                  <a:pt x="1583" y="1862"/>
                </a:lnTo>
                <a:lnTo>
                  <a:pt x="1573" y="1876"/>
                </a:lnTo>
                <a:lnTo>
                  <a:pt x="1564" y="1884"/>
                </a:lnTo>
                <a:lnTo>
                  <a:pt x="1553" y="1890"/>
                </a:lnTo>
                <a:lnTo>
                  <a:pt x="1540" y="1893"/>
                </a:lnTo>
                <a:lnTo>
                  <a:pt x="1525" y="1895"/>
                </a:lnTo>
                <a:lnTo>
                  <a:pt x="1505" y="1893"/>
                </a:lnTo>
                <a:lnTo>
                  <a:pt x="1489" y="1889"/>
                </a:lnTo>
                <a:lnTo>
                  <a:pt x="1474" y="1881"/>
                </a:lnTo>
                <a:lnTo>
                  <a:pt x="1461" y="1870"/>
                </a:lnTo>
                <a:lnTo>
                  <a:pt x="1452" y="1859"/>
                </a:lnTo>
                <a:lnTo>
                  <a:pt x="1445" y="1845"/>
                </a:lnTo>
                <a:lnTo>
                  <a:pt x="1441" y="1828"/>
                </a:lnTo>
                <a:lnTo>
                  <a:pt x="1438" y="1808"/>
                </a:lnTo>
                <a:lnTo>
                  <a:pt x="1436" y="1801"/>
                </a:lnTo>
                <a:lnTo>
                  <a:pt x="1431" y="1795"/>
                </a:lnTo>
                <a:lnTo>
                  <a:pt x="1424" y="1791"/>
                </a:lnTo>
                <a:lnTo>
                  <a:pt x="1417" y="1790"/>
                </a:lnTo>
                <a:lnTo>
                  <a:pt x="1309" y="1792"/>
                </a:lnTo>
                <a:lnTo>
                  <a:pt x="1301" y="1794"/>
                </a:lnTo>
                <a:lnTo>
                  <a:pt x="1294" y="1799"/>
                </a:lnTo>
                <a:lnTo>
                  <a:pt x="1289" y="1805"/>
                </a:lnTo>
                <a:lnTo>
                  <a:pt x="1287" y="1814"/>
                </a:lnTo>
                <a:lnTo>
                  <a:pt x="1291" y="1847"/>
                </a:lnTo>
                <a:lnTo>
                  <a:pt x="1299" y="1876"/>
                </a:lnTo>
                <a:lnTo>
                  <a:pt x="1310" y="1902"/>
                </a:lnTo>
                <a:lnTo>
                  <a:pt x="1325" y="1926"/>
                </a:lnTo>
                <a:lnTo>
                  <a:pt x="1343" y="1947"/>
                </a:lnTo>
                <a:lnTo>
                  <a:pt x="1367" y="1965"/>
                </a:lnTo>
                <a:lnTo>
                  <a:pt x="1392" y="1980"/>
                </a:lnTo>
                <a:lnTo>
                  <a:pt x="1420" y="1992"/>
                </a:lnTo>
                <a:lnTo>
                  <a:pt x="1450" y="2001"/>
                </a:lnTo>
                <a:lnTo>
                  <a:pt x="1481" y="2006"/>
                </a:lnTo>
                <a:lnTo>
                  <a:pt x="1481" y="2081"/>
                </a:lnTo>
                <a:lnTo>
                  <a:pt x="1484" y="2090"/>
                </a:lnTo>
                <a:lnTo>
                  <a:pt x="1490" y="2096"/>
                </a:lnTo>
                <a:lnTo>
                  <a:pt x="1500" y="2099"/>
                </a:lnTo>
                <a:lnTo>
                  <a:pt x="1566" y="2099"/>
                </a:lnTo>
                <a:lnTo>
                  <a:pt x="1575" y="2096"/>
                </a:lnTo>
                <a:lnTo>
                  <a:pt x="1581" y="2090"/>
                </a:lnTo>
                <a:lnTo>
                  <a:pt x="1584" y="2081"/>
                </a:lnTo>
                <a:lnTo>
                  <a:pt x="1584" y="2004"/>
                </a:lnTo>
                <a:lnTo>
                  <a:pt x="1615" y="1997"/>
                </a:lnTo>
                <a:lnTo>
                  <a:pt x="1645" y="1985"/>
                </a:lnTo>
                <a:lnTo>
                  <a:pt x="1670" y="1970"/>
                </a:lnTo>
                <a:lnTo>
                  <a:pt x="1692" y="1952"/>
                </a:lnTo>
                <a:lnTo>
                  <a:pt x="1710" y="1931"/>
                </a:lnTo>
                <a:lnTo>
                  <a:pt x="1724" y="1908"/>
                </a:lnTo>
                <a:lnTo>
                  <a:pt x="1733" y="1883"/>
                </a:lnTo>
                <a:lnTo>
                  <a:pt x="1739" y="1856"/>
                </a:lnTo>
                <a:lnTo>
                  <a:pt x="1742" y="1825"/>
                </a:lnTo>
                <a:lnTo>
                  <a:pt x="1739" y="1794"/>
                </a:lnTo>
                <a:lnTo>
                  <a:pt x="1734" y="1766"/>
                </a:lnTo>
                <a:lnTo>
                  <a:pt x="1724" y="1741"/>
                </a:lnTo>
                <a:lnTo>
                  <a:pt x="1710" y="1718"/>
                </a:lnTo>
                <a:lnTo>
                  <a:pt x="1693" y="1698"/>
                </a:lnTo>
                <a:lnTo>
                  <a:pt x="1665" y="1676"/>
                </a:lnTo>
                <a:lnTo>
                  <a:pt x="1631" y="1654"/>
                </a:lnTo>
                <a:lnTo>
                  <a:pt x="1588" y="1632"/>
                </a:lnTo>
                <a:lnTo>
                  <a:pt x="1540" y="1610"/>
                </a:lnTo>
                <a:lnTo>
                  <a:pt x="1513" y="1596"/>
                </a:lnTo>
                <a:lnTo>
                  <a:pt x="1492" y="1583"/>
                </a:lnTo>
                <a:lnTo>
                  <a:pt x="1478" y="1570"/>
                </a:lnTo>
                <a:lnTo>
                  <a:pt x="1469" y="1556"/>
                </a:lnTo>
                <a:lnTo>
                  <a:pt x="1464" y="1539"/>
                </a:lnTo>
                <a:lnTo>
                  <a:pt x="1462" y="1520"/>
                </a:lnTo>
                <a:lnTo>
                  <a:pt x="1464" y="1501"/>
                </a:lnTo>
                <a:lnTo>
                  <a:pt x="1469" y="1483"/>
                </a:lnTo>
                <a:lnTo>
                  <a:pt x="1477" y="1469"/>
                </a:lnTo>
                <a:lnTo>
                  <a:pt x="1486" y="1461"/>
                </a:lnTo>
                <a:lnTo>
                  <a:pt x="1497" y="1455"/>
                </a:lnTo>
                <a:lnTo>
                  <a:pt x="1509" y="1451"/>
                </a:lnTo>
                <a:lnTo>
                  <a:pt x="1525" y="1450"/>
                </a:lnTo>
                <a:lnTo>
                  <a:pt x="1540" y="1451"/>
                </a:lnTo>
                <a:lnTo>
                  <a:pt x="1554" y="1456"/>
                </a:lnTo>
                <a:lnTo>
                  <a:pt x="1565" y="1464"/>
                </a:lnTo>
                <a:lnTo>
                  <a:pt x="1575" y="1474"/>
                </a:lnTo>
                <a:lnTo>
                  <a:pt x="1584" y="1489"/>
                </a:lnTo>
                <a:lnTo>
                  <a:pt x="1590" y="1508"/>
                </a:lnTo>
                <a:lnTo>
                  <a:pt x="1593" y="1529"/>
                </a:lnTo>
                <a:lnTo>
                  <a:pt x="1595" y="1536"/>
                </a:lnTo>
                <a:lnTo>
                  <a:pt x="1600" y="1542"/>
                </a:lnTo>
                <a:lnTo>
                  <a:pt x="1607" y="1546"/>
                </a:lnTo>
                <a:lnTo>
                  <a:pt x="1614" y="1547"/>
                </a:lnTo>
                <a:lnTo>
                  <a:pt x="1722" y="1546"/>
                </a:lnTo>
                <a:lnTo>
                  <a:pt x="1730" y="1544"/>
                </a:lnTo>
                <a:lnTo>
                  <a:pt x="1737" y="1539"/>
                </a:lnTo>
                <a:lnTo>
                  <a:pt x="1742" y="1532"/>
                </a:lnTo>
                <a:lnTo>
                  <a:pt x="1744" y="1524"/>
                </a:lnTo>
                <a:lnTo>
                  <a:pt x="1738" y="1490"/>
                </a:lnTo>
                <a:lnTo>
                  <a:pt x="1729" y="1459"/>
                </a:lnTo>
                <a:lnTo>
                  <a:pt x="1716" y="1431"/>
                </a:lnTo>
                <a:lnTo>
                  <a:pt x="1698" y="1406"/>
                </a:lnTo>
                <a:lnTo>
                  <a:pt x="1680" y="1387"/>
                </a:lnTo>
                <a:lnTo>
                  <a:pt x="1659" y="1371"/>
                </a:lnTo>
                <a:lnTo>
                  <a:pt x="1637" y="1358"/>
                </a:lnTo>
                <a:lnTo>
                  <a:pt x="1611" y="1348"/>
                </a:lnTo>
                <a:lnTo>
                  <a:pt x="1585" y="1341"/>
                </a:lnTo>
                <a:lnTo>
                  <a:pt x="1585" y="1260"/>
                </a:lnTo>
                <a:lnTo>
                  <a:pt x="1582" y="1251"/>
                </a:lnTo>
                <a:lnTo>
                  <a:pt x="1576" y="1244"/>
                </a:lnTo>
                <a:lnTo>
                  <a:pt x="1566" y="1242"/>
                </a:lnTo>
                <a:lnTo>
                  <a:pt x="1500" y="1242"/>
                </a:lnTo>
                <a:close/>
                <a:moveTo>
                  <a:pt x="1515" y="1094"/>
                </a:moveTo>
                <a:lnTo>
                  <a:pt x="1575" y="1096"/>
                </a:lnTo>
                <a:lnTo>
                  <a:pt x="1633" y="1105"/>
                </a:lnTo>
                <a:lnTo>
                  <a:pt x="1687" y="1119"/>
                </a:lnTo>
                <a:lnTo>
                  <a:pt x="1740" y="1138"/>
                </a:lnTo>
                <a:lnTo>
                  <a:pt x="1791" y="1162"/>
                </a:lnTo>
                <a:lnTo>
                  <a:pt x="1838" y="1192"/>
                </a:lnTo>
                <a:lnTo>
                  <a:pt x="1882" y="1225"/>
                </a:lnTo>
                <a:lnTo>
                  <a:pt x="1923" y="1262"/>
                </a:lnTo>
                <a:lnTo>
                  <a:pt x="1960" y="1303"/>
                </a:lnTo>
                <a:lnTo>
                  <a:pt x="1994" y="1347"/>
                </a:lnTo>
                <a:lnTo>
                  <a:pt x="2022" y="1395"/>
                </a:lnTo>
                <a:lnTo>
                  <a:pt x="2046" y="1445"/>
                </a:lnTo>
                <a:lnTo>
                  <a:pt x="2065" y="1498"/>
                </a:lnTo>
                <a:lnTo>
                  <a:pt x="2080" y="1553"/>
                </a:lnTo>
                <a:lnTo>
                  <a:pt x="2089" y="1611"/>
                </a:lnTo>
                <a:lnTo>
                  <a:pt x="2092" y="1669"/>
                </a:lnTo>
                <a:lnTo>
                  <a:pt x="2089" y="1728"/>
                </a:lnTo>
                <a:lnTo>
                  <a:pt x="2080" y="1785"/>
                </a:lnTo>
                <a:lnTo>
                  <a:pt x="2065" y="1840"/>
                </a:lnTo>
                <a:lnTo>
                  <a:pt x="2046" y="1893"/>
                </a:lnTo>
                <a:lnTo>
                  <a:pt x="2022" y="1944"/>
                </a:lnTo>
                <a:lnTo>
                  <a:pt x="1994" y="1991"/>
                </a:lnTo>
                <a:lnTo>
                  <a:pt x="1960" y="2035"/>
                </a:lnTo>
                <a:lnTo>
                  <a:pt x="1923" y="2076"/>
                </a:lnTo>
                <a:lnTo>
                  <a:pt x="1882" y="2113"/>
                </a:lnTo>
                <a:lnTo>
                  <a:pt x="1838" y="2146"/>
                </a:lnTo>
                <a:lnTo>
                  <a:pt x="1791" y="2175"/>
                </a:lnTo>
                <a:lnTo>
                  <a:pt x="1740" y="2199"/>
                </a:lnTo>
                <a:lnTo>
                  <a:pt x="1687" y="2219"/>
                </a:lnTo>
                <a:lnTo>
                  <a:pt x="1633" y="2233"/>
                </a:lnTo>
                <a:lnTo>
                  <a:pt x="1575" y="2241"/>
                </a:lnTo>
                <a:lnTo>
                  <a:pt x="1515" y="2244"/>
                </a:lnTo>
                <a:lnTo>
                  <a:pt x="1457" y="2241"/>
                </a:lnTo>
                <a:lnTo>
                  <a:pt x="1400" y="2233"/>
                </a:lnTo>
                <a:lnTo>
                  <a:pt x="1345" y="2219"/>
                </a:lnTo>
                <a:lnTo>
                  <a:pt x="1293" y="2199"/>
                </a:lnTo>
                <a:lnTo>
                  <a:pt x="1242" y="2175"/>
                </a:lnTo>
                <a:lnTo>
                  <a:pt x="1195" y="2146"/>
                </a:lnTo>
                <a:lnTo>
                  <a:pt x="1150" y="2113"/>
                </a:lnTo>
                <a:lnTo>
                  <a:pt x="1109" y="2076"/>
                </a:lnTo>
                <a:lnTo>
                  <a:pt x="1073" y="2035"/>
                </a:lnTo>
                <a:lnTo>
                  <a:pt x="1039" y="1991"/>
                </a:lnTo>
                <a:lnTo>
                  <a:pt x="1010" y="1944"/>
                </a:lnTo>
                <a:lnTo>
                  <a:pt x="986" y="1893"/>
                </a:lnTo>
                <a:lnTo>
                  <a:pt x="967" y="1840"/>
                </a:lnTo>
                <a:lnTo>
                  <a:pt x="952" y="1785"/>
                </a:lnTo>
                <a:lnTo>
                  <a:pt x="943" y="1728"/>
                </a:lnTo>
                <a:lnTo>
                  <a:pt x="940" y="1669"/>
                </a:lnTo>
                <a:lnTo>
                  <a:pt x="943" y="1611"/>
                </a:lnTo>
                <a:lnTo>
                  <a:pt x="952" y="1553"/>
                </a:lnTo>
                <a:lnTo>
                  <a:pt x="967" y="1498"/>
                </a:lnTo>
                <a:lnTo>
                  <a:pt x="986" y="1445"/>
                </a:lnTo>
                <a:lnTo>
                  <a:pt x="1010" y="1395"/>
                </a:lnTo>
                <a:lnTo>
                  <a:pt x="1039" y="1347"/>
                </a:lnTo>
                <a:lnTo>
                  <a:pt x="1073" y="1303"/>
                </a:lnTo>
                <a:lnTo>
                  <a:pt x="1109" y="1262"/>
                </a:lnTo>
                <a:lnTo>
                  <a:pt x="1150" y="1225"/>
                </a:lnTo>
                <a:lnTo>
                  <a:pt x="1195" y="1192"/>
                </a:lnTo>
                <a:lnTo>
                  <a:pt x="1242" y="1162"/>
                </a:lnTo>
                <a:lnTo>
                  <a:pt x="1293" y="1138"/>
                </a:lnTo>
                <a:lnTo>
                  <a:pt x="1345" y="1119"/>
                </a:lnTo>
                <a:lnTo>
                  <a:pt x="1400" y="1105"/>
                </a:lnTo>
                <a:lnTo>
                  <a:pt x="1457" y="1096"/>
                </a:lnTo>
                <a:lnTo>
                  <a:pt x="1515" y="1094"/>
                </a:lnTo>
                <a:close/>
                <a:moveTo>
                  <a:pt x="533" y="955"/>
                </a:moveTo>
                <a:lnTo>
                  <a:pt x="536" y="979"/>
                </a:lnTo>
                <a:lnTo>
                  <a:pt x="538" y="1003"/>
                </a:lnTo>
                <a:lnTo>
                  <a:pt x="535" y="1042"/>
                </a:lnTo>
                <a:lnTo>
                  <a:pt x="526" y="1080"/>
                </a:lnTo>
                <a:lnTo>
                  <a:pt x="513" y="1115"/>
                </a:lnTo>
                <a:lnTo>
                  <a:pt x="494" y="1148"/>
                </a:lnTo>
                <a:lnTo>
                  <a:pt x="472" y="1178"/>
                </a:lnTo>
                <a:lnTo>
                  <a:pt x="446" y="1204"/>
                </a:lnTo>
                <a:lnTo>
                  <a:pt x="417" y="1226"/>
                </a:lnTo>
                <a:lnTo>
                  <a:pt x="383" y="1244"/>
                </a:lnTo>
                <a:lnTo>
                  <a:pt x="348" y="1257"/>
                </a:lnTo>
                <a:lnTo>
                  <a:pt x="311" y="1266"/>
                </a:lnTo>
                <a:lnTo>
                  <a:pt x="271" y="1269"/>
                </a:lnTo>
                <a:lnTo>
                  <a:pt x="248" y="1268"/>
                </a:lnTo>
                <a:lnTo>
                  <a:pt x="225" y="1265"/>
                </a:lnTo>
                <a:lnTo>
                  <a:pt x="225" y="2073"/>
                </a:lnTo>
                <a:lnTo>
                  <a:pt x="248" y="2070"/>
                </a:lnTo>
                <a:lnTo>
                  <a:pt x="271" y="2069"/>
                </a:lnTo>
                <a:lnTo>
                  <a:pt x="311" y="2072"/>
                </a:lnTo>
                <a:lnTo>
                  <a:pt x="348" y="2080"/>
                </a:lnTo>
                <a:lnTo>
                  <a:pt x="383" y="2094"/>
                </a:lnTo>
                <a:lnTo>
                  <a:pt x="417" y="2112"/>
                </a:lnTo>
                <a:lnTo>
                  <a:pt x="446" y="2134"/>
                </a:lnTo>
                <a:lnTo>
                  <a:pt x="472" y="2160"/>
                </a:lnTo>
                <a:lnTo>
                  <a:pt x="494" y="2190"/>
                </a:lnTo>
                <a:lnTo>
                  <a:pt x="513" y="2223"/>
                </a:lnTo>
                <a:lnTo>
                  <a:pt x="527" y="2258"/>
                </a:lnTo>
                <a:lnTo>
                  <a:pt x="535" y="2296"/>
                </a:lnTo>
                <a:lnTo>
                  <a:pt x="538" y="2335"/>
                </a:lnTo>
                <a:lnTo>
                  <a:pt x="537" y="2359"/>
                </a:lnTo>
                <a:lnTo>
                  <a:pt x="533" y="2383"/>
                </a:lnTo>
                <a:lnTo>
                  <a:pt x="2479" y="2383"/>
                </a:lnTo>
                <a:lnTo>
                  <a:pt x="2477" y="2350"/>
                </a:lnTo>
                <a:lnTo>
                  <a:pt x="2479" y="2311"/>
                </a:lnTo>
                <a:lnTo>
                  <a:pt x="2488" y="2273"/>
                </a:lnTo>
                <a:lnTo>
                  <a:pt x="2501" y="2238"/>
                </a:lnTo>
                <a:lnTo>
                  <a:pt x="2519" y="2205"/>
                </a:lnTo>
                <a:lnTo>
                  <a:pt x="2542" y="2176"/>
                </a:lnTo>
                <a:lnTo>
                  <a:pt x="2568" y="2149"/>
                </a:lnTo>
                <a:lnTo>
                  <a:pt x="2598" y="2127"/>
                </a:lnTo>
                <a:lnTo>
                  <a:pt x="2630" y="2109"/>
                </a:lnTo>
                <a:lnTo>
                  <a:pt x="2666" y="2096"/>
                </a:lnTo>
                <a:lnTo>
                  <a:pt x="2703" y="2088"/>
                </a:lnTo>
                <a:lnTo>
                  <a:pt x="2742" y="2085"/>
                </a:lnTo>
                <a:lnTo>
                  <a:pt x="2776" y="2087"/>
                </a:lnTo>
                <a:lnTo>
                  <a:pt x="2808" y="2093"/>
                </a:lnTo>
                <a:lnTo>
                  <a:pt x="2808" y="1278"/>
                </a:lnTo>
                <a:lnTo>
                  <a:pt x="2776" y="1284"/>
                </a:lnTo>
                <a:lnTo>
                  <a:pt x="2742" y="1286"/>
                </a:lnTo>
                <a:lnTo>
                  <a:pt x="2703" y="1283"/>
                </a:lnTo>
                <a:lnTo>
                  <a:pt x="2666" y="1273"/>
                </a:lnTo>
                <a:lnTo>
                  <a:pt x="2630" y="1260"/>
                </a:lnTo>
                <a:lnTo>
                  <a:pt x="2597" y="1242"/>
                </a:lnTo>
                <a:lnTo>
                  <a:pt x="2568" y="1220"/>
                </a:lnTo>
                <a:lnTo>
                  <a:pt x="2542" y="1194"/>
                </a:lnTo>
                <a:lnTo>
                  <a:pt x="2519" y="1165"/>
                </a:lnTo>
                <a:lnTo>
                  <a:pt x="2501" y="1131"/>
                </a:lnTo>
                <a:lnTo>
                  <a:pt x="2488" y="1096"/>
                </a:lnTo>
                <a:lnTo>
                  <a:pt x="2479" y="1059"/>
                </a:lnTo>
                <a:lnTo>
                  <a:pt x="2477" y="1019"/>
                </a:lnTo>
                <a:lnTo>
                  <a:pt x="2479" y="987"/>
                </a:lnTo>
                <a:lnTo>
                  <a:pt x="2485" y="955"/>
                </a:lnTo>
                <a:lnTo>
                  <a:pt x="533" y="955"/>
                </a:lnTo>
                <a:close/>
                <a:moveTo>
                  <a:pt x="263" y="730"/>
                </a:moveTo>
                <a:lnTo>
                  <a:pt x="2770" y="730"/>
                </a:lnTo>
                <a:lnTo>
                  <a:pt x="2809" y="733"/>
                </a:lnTo>
                <a:lnTo>
                  <a:pt x="2845" y="742"/>
                </a:lnTo>
                <a:lnTo>
                  <a:pt x="2881" y="755"/>
                </a:lnTo>
                <a:lnTo>
                  <a:pt x="2913" y="773"/>
                </a:lnTo>
                <a:lnTo>
                  <a:pt x="2942" y="794"/>
                </a:lnTo>
                <a:lnTo>
                  <a:pt x="2967" y="820"/>
                </a:lnTo>
                <a:lnTo>
                  <a:pt x="2990" y="850"/>
                </a:lnTo>
                <a:lnTo>
                  <a:pt x="3008" y="882"/>
                </a:lnTo>
                <a:lnTo>
                  <a:pt x="3021" y="917"/>
                </a:lnTo>
                <a:lnTo>
                  <a:pt x="3030" y="955"/>
                </a:lnTo>
                <a:lnTo>
                  <a:pt x="3032" y="993"/>
                </a:lnTo>
                <a:lnTo>
                  <a:pt x="3032" y="2345"/>
                </a:lnTo>
                <a:lnTo>
                  <a:pt x="3030" y="2384"/>
                </a:lnTo>
                <a:lnTo>
                  <a:pt x="3021" y="2421"/>
                </a:lnTo>
                <a:lnTo>
                  <a:pt x="3008" y="2456"/>
                </a:lnTo>
                <a:lnTo>
                  <a:pt x="2990" y="2488"/>
                </a:lnTo>
                <a:lnTo>
                  <a:pt x="2967" y="2518"/>
                </a:lnTo>
                <a:lnTo>
                  <a:pt x="2942" y="2544"/>
                </a:lnTo>
                <a:lnTo>
                  <a:pt x="2913" y="2566"/>
                </a:lnTo>
                <a:lnTo>
                  <a:pt x="2881" y="2584"/>
                </a:lnTo>
                <a:lnTo>
                  <a:pt x="2845" y="2597"/>
                </a:lnTo>
                <a:lnTo>
                  <a:pt x="2808" y="2605"/>
                </a:lnTo>
                <a:lnTo>
                  <a:pt x="2770" y="2609"/>
                </a:lnTo>
                <a:lnTo>
                  <a:pt x="263" y="2609"/>
                </a:lnTo>
                <a:lnTo>
                  <a:pt x="224" y="2605"/>
                </a:lnTo>
                <a:lnTo>
                  <a:pt x="187" y="2597"/>
                </a:lnTo>
                <a:lnTo>
                  <a:pt x="152" y="2584"/>
                </a:lnTo>
                <a:lnTo>
                  <a:pt x="120" y="2566"/>
                </a:lnTo>
                <a:lnTo>
                  <a:pt x="91" y="2544"/>
                </a:lnTo>
                <a:lnTo>
                  <a:pt x="65" y="2518"/>
                </a:lnTo>
                <a:lnTo>
                  <a:pt x="42" y="2488"/>
                </a:lnTo>
                <a:lnTo>
                  <a:pt x="24" y="2456"/>
                </a:lnTo>
                <a:lnTo>
                  <a:pt x="11" y="2421"/>
                </a:lnTo>
                <a:lnTo>
                  <a:pt x="3" y="2384"/>
                </a:lnTo>
                <a:lnTo>
                  <a:pt x="0" y="2345"/>
                </a:lnTo>
                <a:lnTo>
                  <a:pt x="0" y="993"/>
                </a:lnTo>
                <a:lnTo>
                  <a:pt x="3" y="955"/>
                </a:lnTo>
                <a:lnTo>
                  <a:pt x="11" y="917"/>
                </a:lnTo>
                <a:lnTo>
                  <a:pt x="24" y="882"/>
                </a:lnTo>
                <a:lnTo>
                  <a:pt x="42" y="850"/>
                </a:lnTo>
                <a:lnTo>
                  <a:pt x="65" y="820"/>
                </a:lnTo>
                <a:lnTo>
                  <a:pt x="91" y="794"/>
                </a:lnTo>
                <a:lnTo>
                  <a:pt x="120" y="773"/>
                </a:lnTo>
                <a:lnTo>
                  <a:pt x="152" y="755"/>
                </a:lnTo>
                <a:lnTo>
                  <a:pt x="187" y="742"/>
                </a:lnTo>
                <a:lnTo>
                  <a:pt x="224" y="733"/>
                </a:lnTo>
                <a:lnTo>
                  <a:pt x="263" y="730"/>
                </a:lnTo>
                <a:close/>
                <a:moveTo>
                  <a:pt x="828" y="105"/>
                </a:moveTo>
                <a:lnTo>
                  <a:pt x="1487" y="105"/>
                </a:lnTo>
                <a:lnTo>
                  <a:pt x="1056" y="536"/>
                </a:lnTo>
                <a:lnTo>
                  <a:pt x="565" y="536"/>
                </a:lnTo>
                <a:lnTo>
                  <a:pt x="565" y="368"/>
                </a:lnTo>
                <a:lnTo>
                  <a:pt x="568" y="329"/>
                </a:lnTo>
                <a:lnTo>
                  <a:pt x="576" y="293"/>
                </a:lnTo>
                <a:lnTo>
                  <a:pt x="589" y="257"/>
                </a:lnTo>
                <a:lnTo>
                  <a:pt x="607" y="225"/>
                </a:lnTo>
                <a:lnTo>
                  <a:pt x="630" y="196"/>
                </a:lnTo>
                <a:lnTo>
                  <a:pt x="656" y="170"/>
                </a:lnTo>
                <a:lnTo>
                  <a:pt x="685" y="147"/>
                </a:lnTo>
                <a:lnTo>
                  <a:pt x="717" y="129"/>
                </a:lnTo>
                <a:lnTo>
                  <a:pt x="753" y="116"/>
                </a:lnTo>
                <a:lnTo>
                  <a:pt x="789" y="108"/>
                </a:lnTo>
                <a:lnTo>
                  <a:pt x="828" y="105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3"/>
                </a:lnTo>
                <a:lnTo>
                  <a:pt x="2128" y="77"/>
                </a:lnTo>
                <a:lnTo>
                  <a:pt x="2588" y="536"/>
                </a:lnTo>
                <a:lnTo>
                  <a:pt x="1298" y="536"/>
                </a:lnTo>
                <a:lnTo>
                  <a:pt x="1757" y="77"/>
                </a:lnTo>
                <a:lnTo>
                  <a:pt x="1784" y="53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0" name="Freeform 373"/>
          <p:cNvSpPr>
            <a:spLocks noEditPoints="1"/>
          </p:cNvSpPr>
          <p:nvPr/>
        </p:nvSpPr>
        <p:spPr bwMode="auto">
          <a:xfrm>
            <a:off x="10969103" y="1900238"/>
            <a:ext cx="534987" cy="585788"/>
          </a:xfrm>
          <a:custGeom>
            <a:avLst/>
            <a:gdLst>
              <a:gd name="T0" fmla="*/ 1150 w 3032"/>
              <a:gd name="T1" fmla="*/ 3305 h 3320"/>
              <a:gd name="T2" fmla="*/ 942 w 3032"/>
              <a:gd name="T3" fmla="*/ 3291 h 3320"/>
              <a:gd name="T4" fmla="*/ 2444 w 3032"/>
              <a:gd name="T5" fmla="*/ 2973 h 3320"/>
              <a:gd name="T6" fmla="*/ 2356 w 3032"/>
              <a:gd name="T7" fmla="*/ 3165 h 3320"/>
              <a:gd name="T8" fmla="*/ 1552 w 3032"/>
              <a:gd name="T9" fmla="*/ 3227 h 3320"/>
              <a:gd name="T10" fmla="*/ 2456 w 3032"/>
              <a:gd name="T11" fmla="*/ 1549 h 3320"/>
              <a:gd name="T12" fmla="*/ 2510 w 3032"/>
              <a:gd name="T13" fmla="*/ 1699 h 3320"/>
              <a:gd name="T14" fmla="*/ 2409 w 3032"/>
              <a:gd name="T15" fmla="*/ 1820 h 3320"/>
              <a:gd name="T16" fmla="*/ 2251 w 3032"/>
              <a:gd name="T17" fmla="*/ 1793 h 3320"/>
              <a:gd name="T18" fmla="*/ 2198 w 3032"/>
              <a:gd name="T19" fmla="*/ 1642 h 3320"/>
              <a:gd name="T20" fmla="*/ 2298 w 3032"/>
              <a:gd name="T21" fmla="*/ 1522 h 3320"/>
              <a:gd name="T22" fmla="*/ 759 w 3032"/>
              <a:gd name="T23" fmla="*/ 1534 h 3320"/>
              <a:gd name="T24" fmla="*/ 837 w 3032"/>
              <a:gd name="T25" fmla="*/ 1671 h 3320"/>
              <a:gd name="T26" fmla="*/ 759 w 3032"/>
              <a:gd name="T27" fmla="*/ 1808 h 3320"/>
              <a:gd name="T28" fmla="*/ 598 w 3032"/>
              <a:gd name="T29" fmla="*/ 1808 h 3320"/>
              <a:gd name="T30" fmla="*/ 519 w 3032"/>
              <a:gd name="T31" fmla="*/ 1671 h 3320"/>
              <a:gd name="T32" fmla="*/ 598 w 3032"/>
              <a:gd name="T33" fmla="*/ 1534 h 3320"/>
              <a:gd name="T34" fmla="*/ 1334 w 3032"/>
              <a:gd name="T35" fmla="*/ 1579 h 3320"/>
              <a:gd name="T36" fmla="*/ 1699 w 3032"/>
              <a:gd name="T37" fmla="*/ 1431 h 3320"/>
              <a:gd name="T38" fmla="*/ 1790 w 3032"/>
              <a:gd name="T39" fmla="*/ 1166 h 3320"/>
              <a:gd name="T40" fmla="*/ 2022 w 3032"/>
              <a:gd name="T41" fmla="*/ 1397 h 3320"/>
              <a:gd name="T42" fmla="*/ 2089 w 3032"/>
              <a:gd name="T43" fmla="*/ 1730 h 3320"/>
              <a:gd name="T44" fmla="*/ 1960 w 3032"/>
              <a:gd name="T45" fmla="*/ 2036 h 3320"/>
              <a:gd name="T46" fmla="*/ 1687 w 3032"/>
              <a:gd name="T47" fmla="*/ 2221 h 3320"/>
              <a:gd name="T48" fmla="*/ 1345 w 3032"/>
              <a:gd name="T49" fmla="*/ 2221 h 3320"/>
              <a:gd name="T50" fmla="*/ 1073 w 3032"/>
              <a:gd name="T51" fmla="*/ 2036 h 3320"/>
              <a:gd name="T52" fmla="*/ 943 w 3032"/>
              <a:gd name="T53" fmla="*/ 1730 h 3320"/>
              <a:gd name="T54" fmla="*/ 1010 w 3032"/>
              <a:gd name="T55" fmla="*/ 1397 h 3320"/>
              <a:gd name="T56" fmla="*/ 1242 w 3032"/>
              <a:gd name="T57" fmla="*/ 1166 h 3320"/>
              <a:gd name="T58" fmla="*/ 533 w 3032"/>
              <a:gd name="T59" fmla="*/ 955 h 3320"/>
              <a:gd name="T60" fmla="*/ 494 w 3032"/>
              <a:gd name="T61" fmla="*/ 1148 h 3320"/>
              <a:gd name="T62" fmla="*/ 311 w 3032"/>
              <a:gd name="T63" fmla="*/ 1266 h 3320"/>
              <a:gd name="T64" fmla="*/ 271 w 3032"/>
              <a:gd name="T65" fmla="*/ 2069 h 3320"/>
              <a:gd name="T66" fmla="*/ 472 w 3032"/>
              <a:gd name="T67" fmla="*/ 2160 h 3320"/>
              <a:gd name="T68" fmla="*/ 537 w 3032"/>
              <a:gd name="T69" fmla="*/ 2359 h 3320"/>
              <a:gd name="T70" fmla="*/ 2501 w 3032"/>
              <a:gd name="T71" fmla="*/ 2238 h 3320"/>
              <a:gd name="T72" fmla="*/ 2666 w 3032"/>
              <a:gd name="T73" fmla="*/ 2096 h 3320"/>
              <a:gd name="T74" fmla="*/ 2776 w 3032"/>
              <a:gd name="T75" fmla="*/ 1284 h 3320"/>
              <a:gd name="T76" fmla="*/ 2568 w 3032"/>
              <a:gd name="T77" fmla="*/ 1220 h 3320"/>
              <a:gd name="T78" fmla="*/ 2477 w 3032"/>
              <a:gd name="T79" fmla="*/ 1019 h 3320"/>
              <a:gd name="T80" fmla="*/ 2809 w 3032"/>
              <a:gd name="T81" fmla="*/ 733 h 3320"/>
              <a:gd name="T82" fmla="*/ 2990 w 3032"/>
              <a:gd name="T83" fmla="*/ 850 h 3320"/>
              <a:gd name="T84" fmla="*/ 3030 w 3032"/>
              <a:gd name="T85" fmla="*/ 2384 h 3320"/>
              <a:gd name="T86" fmla="*/ 2913 w 3032"/>
              <a:gd name="T87" fmla="*/ 2566 h 3320"/>
              <a:gd name="T88" fmla="*/ 224 w 3032"/>
              <a:gd name="T89" fmla="*/ 2605 h 3320"/>
              <a:gd name="T90" fmla="*/ 42 w 3032"/>
              <a:gd name="T91" fmla="*/ 2488 h 3320"/>
              <a:gd name="T92" fmla="*/ 3 w 3032"/>
              <a:gd name="T93" fmla="*/ 955 h 3320"/>
              <a:gd name="T94" fmla="*/ 120 w 3032"/>
              <a:gd name="T95" fmla="*/ 773 h 3320"/>
              <a:gd name="T96" fmla="*/ 1488 w 3032"/>
              <a:gd name="T97" fmla="*/ 106 h 3320"/>
              <a:gd name="T98" fmla="*/ 590 w 3032"/>
              <a:gd name="T99" fmla="*/ 257 h 3320"/>
              <a:gd name="T100" fmla="*/ 753 w 3032"/>
              <a:gd name="T101" fmla="*/ 117 h 3320"/>
              <a:gd name="T102" fmla="*/ 2041 w 3032"/>
              <a:gd name="T103" fmla="*/ 19 h 3320"/>
              <a:gd name="T104" fmla="*/ 1757 w 3032"/>
              <a:gd name="T105" fmla="*/ 77 h 3320"/>
              <a:gd name="T106" fmla="*/ 1942 w 3032"/>
              <a:gd name="T107" fmla="*/ 0 h 3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32" h="3320">
                <a:moveTo>
                  <a:pt x="439" y="2802"/>
                </a:moveTo>
                <a:lnTo>
                  <a:pt x="1686" y="2802"/>
                </a:lnTo>
                <a:lnTo>
                  <a:pt x="1242" y="3246"/>
                </a:lnTo>
                <a:lnTo>
                  <a:pt x="1214" y="3270"/>
                </a:lnTo>
                <a:lnTo>
                  <a:pt x="1183" y="3291"/>
                </a:lnTo>
                <a:lnTo>
                  <a:pt x="1150" y="3305"/>
                </a:lnTo>
                <a:lnTo>
                  <a:pt x="1116" y="3315"/>
                </a:lnTo>
                <a:lnTo>
                  <a:pt x="1081" y="3320"/>
                </a:lnTo>
                <a:lnTo>
                  <a:pt x="1045" y="3320"/>
                </a:lnTo>
                <a:lnTo>
                  <a:pt x="1010" y="3315"/>
                </a:lnTo>
                <a:lnTo>
                  <a:pt x="976" y="3305"/>
                </a:lnTo>
                <a:lnTo>
                  <a:pt x="942" y="3291"/>
                </a:lnTo>
                <a:lnTo>
                  <a:pt x="911" y="3270"/>
                </a:lnTo>
                <a:lnTo>
                  <a:pt x="883" y="3246"/>
                </a:lnTo>
                <a:lnTo>
                  <a:pt x="439" y="2802"/>
                </a:lnTo>
                <a:close/>
                <a:moveTo>
                  <a:pt x="1977" y="2801"/>
                </a:moveTo>
                <a:lnTo>
                  <a:pt x="2444" y="2801"/>
                </a:lnTo>
                <a:lnTo>
                  <a:pt x="2444" y="2973"/>
                </a:lnTo>
                <a:lnTo>
                  <a:pt x="2441" y="3011"/>
                </a:lnTo>
                <a:lnTo>
                  <a:pt x="2433" y="3046"/>
                </a:lnTo>
                <a:lnTo>
                  <a:pt x="2420" y="3080"/>
                </a:lnTo>
                <a:lnTo>
                  <a:pt x="2402" y="3111"/>
                </a:lnTo>
                <a:lnTo>
                  <a:pt x="2381" y="3140"/>
                </a:lnTo>
                <a:lnTo>
                  <a:pt x="2356" y="3165"/>
                </a:lnTo>
                <a:lnTo>
                  <a:pt x="2328" y="3187"/>
                </a:lnTo>
                <a:lnTo>
                  <a:pt x="2296" y="3204"/>
                </a:lnTo>
                <a:lnTo>
                  <a:pt x="2262" y="3217"/>
                </a:lnTo>
                <a:lnTo>
                  <a:pt x="2227" y="3224"/>
                </a:lnTo>
                <a:lnTo>
                  <a:pt x="2189" y="3227"/>
                </a:lnTo>
                <a:lnTo>
                  <a:pt x="1552" y="3227"/>
                </a:lnTo>
                <a:lnTo>
                  <a:pt x="1977" y="2801"/>
                </a:lnTo>
                <a:close/>
                <a:moveTo>
                  <a:pt x="2354" y="1512"/>
                </a:moveTo>
                <a:lnTo>
                  <a:pt x="2382" y="1515"/>
                </a:lnTo>
                <a:lnTo>
                  <a:pt x="2409" y="1522"/>
                </a:lnTo>
                <a:lnTo>
                  <a:pt x="2434" y="1534"/>
                </a:lnTo>
                <a:lnTo>
                  <a:pt x="2456" y="1549"/>
                </a:lnTo>
                <a:lnTo>
                  <a:pt x="2476" y="1568"/>
                </a:lnTo>
                <a:lnTo>
                  <a:pt x="2491" y="1590"/>
                </a:lnTo>
                <a:lnTo>
                  <a:pt x="2503" y="1616"/>
                </a:lnTo>
                <a:lnTo>
                  <a:pt x="2510" y="1642"/>
                </a:lnTo>
                <a:lnTo>
                  <a:pt x="2513" y="1671"/>
                </a:lnTo>
                <a:lnTo>
                  <a:pt x="2510" y="1699"/>
                </a:lnTo>
                <a:lnTo>
                  <a:pt x="2503" y="1727"/>
                </a:lnTo>
                <a:lnTo>
                  <a:pt x="2491" y="1752"/>
                </a:lnTo>
                <a:lnTo>
                  <a:pt x="2476" y="1774"/>
                </a:lnTo>
                <a:lnTo>
                  <a:pt x="2457" y="1793"/>
                </a:lnTo>
                <a:lnTo>
                  <a:pt x="2435" y="1808"/>
                </a:lnTo>
                <a:lnTo>
                  <a:pt x="2409" y="1820"/>
                </a:lnTo>
                <a:lnTo>
                  <a:pt x="2382" y="1827"/>
                </a:lnTo>
                <a:lnTo>
                  <a:pt x="2354" y="1831"/>
                </a:lnTo>
                <a:lnTo>
                  <a:pt x="2326" y="1827"/>
                </a:lnTo>
                <a:lnTo>
                  <a:pt x="2298" y="1820"/>
                </a:lnTo>
                <a:lnTo>
                  <a:pt x="2273" y="1808"/>
                </a:lnTo>
                <a:lnTo>
                  <a:pt x="2251" y="1793"/>
                </a:lnTo>
                <a:lnTo>
                  <a:pt x="2232" y="1774"/>
                </a:lnTo>
                <a:lnTo>
                  <a:pt x="2217" y="1752"/>
                </a:lnTo>
                <a:lnTo>
                  <a:pt x="2205" y="1727"/>
                </a:lnTo>
                <a:lnTo>
                  <a:pt x="2198" y="1699"/>
                </a:lnTo>
                <a:lnTo>
                  <a:pt x="2195" y="1671"/>
                </a:lnTo>
                <a:lnTo>
                  <a:pt x="2198" y="1642"/>
                </a:lnTo>
                <a:lnTo>
                  <a:pt x="2205" y="1616"/>
                </a:lnTo>
                <a:lnTo>
                  <a:pt x="2217" y="1590"/>
                </a:lnTo>
                <a:lnTo>
                  <a:pt x="2232" y="1568"/>
                </a:lnTo>
                <a:lnTo>
                  <a:pt x="2251" y="1549"/>
                </a:lnTo>
                <a:lnTo>
                  <a:pt x="2273" y="1534"/>
                </a:lnTo>
                <a:lnTo>
                  <a:pt x="2298" y="1522"/>
                </a:lnTo>
                <a:lnTo>
                  <a:pt x="2326" y="1515"/>
                </a:lnTo>
                <a:lnTo>
                  <a:pt x="2354" y="1512"/>
                </a:lnTo>
                <a:close/>
                <a:moveTo>
                  <a:pt x="678" y="1512"/>
                </a:moveTo>
                <a:lnTo>
                  <a:pt x="707" y="1515"/>
                </a:lnTo>
                <a:lnTo>
                  <a:pt x="735" y="1522"/>
                </a:lnTo>
                <a:lnTo>
                  <a:pt x="759" y="1534"/>
                </a:lnTo>
                <a:lnTo>
                  <a:pt x="781" y="1549"/>
                </a:lnTo>
                <a:lnTo>
                  <a:pt x="800" y="1568"/>
                </a:lnTo>
                <a:lnTo>
                  <a:pt x="816" y="1590"/>
                </a:lnTo>
                <a:lnTo>
                  <a:pt x="828" y="1616"/>
                </a:lnTo>
                <a:lnTo>
                  <a:pt x="835" y="1642"/>
                </a:lnTo>
                <a:lnTo>
                  <a:pt x="837" y="1671"/>
                </a:lnTo>
                <a:lnTo>
                  <a:pt x="835" y="1699"/>
                </a:lnTo>
                <a:lnTo>
                  <a:pt x="827" y="1727"/>
                </a:lnTo>
                <a:lnTo>
                  <a:pt x="816" y="1752"/>
                </a:lnTo>
                <a:lnTo>
                  <a:pt x="800" y="1774"/>
                </a:lnTo>
                <a:lnTo>
                  <a:pt x="781" y="1793"/>
                </a:lnTo>
                <a:lnTo>
                  <a:pt x="759" y="1808"/>
                </a:lnTo>
                <a:lnTo>
                  <a:pt x="735" y="1820"/>
                </a:lnTo>
                <a:lnTo>
                  <a:pt x="707" y="1827"/>
                </a:lnTo>
                <a:lnTo>
                  <a:pt x="678" y="1831"/>
                </a:lnTo>
                <a:lnTo>
                  <a:pt x="650" y="1827"/>
                </a:lnTo>
                <a:lnTo>
                  <a:pt x="623" y="1820"/>
                </a:lnTo>
                <a:lnTo>
                  <a:pt x="598" y="1808"/>
                </a:lnTo>
                <a:lnTo>
                  <a:pt x="576" y="1793"/>
                </a:lnTo>
                <a:lnTo>
                  <a:pt x="557" y="1774"/>
                </a:lnTo>
                <a:lnTo>
                  <a:pt x="541" y="1752"/>
                </a:lnTo>
                <a:lnTo>
                  <a:pt x="529" y="1727"/>
                </a:lnTo>
                <a:lnTo>
                  <a:pt x="522" y="1699"/>
                </a:lnTo>
                <a:lnTo>
                  <a:pt x="519" y="1671"/>
                </a:lnTo>
                <a:lnTo>
                  <a:pt x="522" y="1642"/>
                </a:lnTo>
                <a:lnTo>
                  <a:pt x="529" y="1616"/>
                </a:lnTo>
                <a:lnTo>
                  <a:pt x="541" y="1590"/>
                </a:lnTo>
                <a:lnTo>
                  <a:pt x="557" y="1568"/>
                </a:lnTo>
                <a:lnTo>
                  <a:pt x="576" y="1549"/>
                </a:lnTo>
                <a:lnTo>
                  <a:pt x="598" y="1534"/>
                </a:lnTo>
                <a:lnTo>
                  <a:pt x="623" y="1522"/>
                </a:lnTo>
                <a:lnTo>
                  <a:pt x="650" y="1515"/>
                </a:lnTo>
                <a:lnTo>
                  <a:pt x="678" y="1512"/>
                </a:lnTo>
                <a:close/>
                <a:moveTo>
                  <a:pt x="1699" y="1431"/>
                </a:moveTo>
                <a:lnTo>
                  <a:pt x="1442" y="1687"/>
                </a:lnTo>
                <a:lnTo>
                  <a:pt x="1334" y="1579"/>
                </a:lnTo>
                <a:lnTo>
                  <a:pt x="1221" y="1690"/>
                </a:lnTo>
                <a:lnTo>
                  <a:pt x="1329" y="1799"/>
                </a:lnTo>
                <a:lnTo>
                  <a:pt x="1441" y="1911"/>
                </a:lnTo>
                <a:lnTo>
                  <a:pt x="1554" y="1800"/>
                </a:lnTo>
                <a:lnTo>
                  <a:pt x="1810" y="1544"/>
                </a:lnTo>
                <a:lnTo>
                  <a:pt x="1699" y="1431"/>
                </a:lnTo>
                <a:close/>
                <a:moveTo>
                  <a:pt x="1515" y="1096"/>
                </a:moveTo>
                <a:lnTo>
                  <a:pt x="1575" y="1099"/>
                </a:lnTo>
                <a:lnTo>
                  <a:pt x="1632" y="1107"/>
                </a:lnTo>
                <a:lnTo>
                  <a:pt x="1687" y="1121"/>
                </a:lnTo>
                <a:lnTo>
                  <a:pt x="1739" y="1140"/>
                </a:lnTo>
                <a:lnTo>
                  <a:pt x="1790" y="1166"/>
                </a:lnTo>
                <a:lnTo>
                  <a:pt x="1837" y="1194"/>
                </a:lnTo>
                <a:lnTo>
                  <a:pt x="1882" y="1227"/>
                </a:lnTo>
                <a:lnTo>
                  <a:pt x="1923" y="1264"/>
                </a:lnTo>
                <a:lnTo>
                  <a:pt x="1960" y="1305"/>
                </a:lnTo>
                <a:lnTo>
                  <a:pt x="1993" y="1349"/>
                </a:lnTo>
                <a:lnTo>
                  <a:pt x="2022" y="1397"/>
                </a:lnTo>
                <a:lnTo>
                  <a:pt x="2046" y="1447"/>
                </a:lnTo>
                <a:lnTo>
                  <a:pt x="2065" y="1501"/>
                </a:lnTo>
                <a:lnTo>
                  <a:pt x="2080" y="1555"/>
                </a:lnTo>
                <a:lnTo>
                  <a:pt x="2089" y="1613"/>
                </a:lnTo>
                <a:lnTo>
                  <a:pt x="2092" y="1671"/>
                </a:lnTo>
                <a:lnTo>
                  <a:pt x="2089" y="1730"/>
                </a:lnTo>
                <a:lnTo>
                  <a:pt x="2080" y="1787"/>
                </a:lnTo>
                <a:lnTo>
                  <a:pt x="2065" y="1842"/>
                </a:lnTo>
                <a:lnTo>
                  <a:pt x="2046" y="1895"/>
                </a:lnTo>
                <a:lnTo>
                  <a:pt x="2022" y="1945"/>
                </a:lnTo>
                <a:lnTo>
                  <a:pt x="1993" y="1992"/>
                </a:lnTo>
                <a:lnTo>
                  <a:pt x="1960" y="2036"/>
                </a:lnTo>
                <a:lnTo>
                  <a:pt x="1923" y="2078"/>
                </a:lnTo>
                <a:lnTo>
                  <a:pt x="1882" y="2115"/>
                </a:lnTo>
                <a:lnTo>
                  <a:pt x="1837" y="2148"/>
                </a:lnTo>
                <a:lnTo>
                  <a:pt x="1790" y="2177"/>
                </a:lnTo>
                <a:lnTo>
                  <a:pt x="1739" y="2201"/>
                </a:lnTo>
                <a:lnTo>
                  <a:pt x="1687" y="2221"/>
                </a:lnTo>
                <a:lnTo>
                  <a:pt x="1632" y="2235"/>
                </a:lnTo>
                <a:lnTo>
                  <a:pt x="1575" y="2243"/>
                </a:lnTo>
                <a:lnTo>
                  <a:pt x="1515" y="2246"/>
                </a:lnTo>
                <a:lnTo>
                  <a:pt x="1457" y="2243"/>
                </a:lnTo>
                <a:lnTo>
                  <a:pt x="1400" y="2235"/>
                </a:lnTo>
                <a:lnTo>
                  <a:pt x="1345" y="2221"/>
                </a:lnTo>
                <a:lnTo>
                  <a:pt x="1293" y="2201"/>
                </a:lnTo>
                <a:lnTo>
                  <a:pt x="1242" y="2177"/>
                </a:lnTo>
                <a:lnTo>
                  <a:pt x="1195" y="2148"/>
                </a:lnTo>
                <a:lnTo>
                  <a:pt x="1150" y="2115"/>
                </a:lnTo>
                <a:lnTo>
                  <a:pt x="1110" y="2078"/>
                </a:lnTo>
                <a:lnTo>
                  <a:pt x="1073" y="2036"/>
                </a:lnTo>
                <a:lnTo>
                  <a:pt x="1039" y="1992"/>
                </a:lnTo>
                <a:lnTo>
                  <a:pt x="1010" y="1945"/>
                </a:lnTo>
                <a:lnTo>
                  <a:pt x="986" y="1895"/>
                </a:lnTo>
                <a:lnTo>
                  <a:pt x="967" y="1842"/>
                </a:lnTo>
                <a:lnTo>
                  <a:pt x="952" y="1787"/>
                </a:lnTo>
                <a:lnTo>
                  <a:pt x="943" y="1730"/>
                </a:lnTo>
                <a:lnTo>
                  <a:pt x="940" y="1671"/>
                </a:lnTo>
                <a:lnTo>
                  <a:pt x="943" y="1613"/>
                </a:lnTo>
                <a:lnTo>
                  <a:pt x="952" y="1555"/>
                </a:lnTo>
                <a:lnTo>
                  <a:pt x="967" y="1501"/>
                </a:lnTo>
                <a:lnTo>
                  <a:pt x="986" y="1447"/>
                </a:lnTo>
                <a:lnTo>
                  <a:pt x="1010" y="1397"/>
                </a:lnTo>
                <a:lnTo>
                  <a:pt x="1039" y="1349"/>
                </a:lnTo>
                <a:lnTo>
                  <a:pt x="1073" y="1305"/>
                </a:lnTo>
                <a:lnTo>
                  <a:pt x="1110" y="1264"/>
                </a:lnTo>
                <a:lnTo>
                  <a:pt x="1150" y="1227"/>
                </a:lnTo>
                <a:lnTo>
                  <a:pt x="1195" y="1194"/>
                </a:lnTo>
                <a:lnTo>
                  <a:pt x="1242" y="1166"/>
                </a:lnTo>
                <a:lnTo>
                  <a:pt x="1293" y="1140"/>
                </a:lnTo>
                <a:lnTo>
                  <a:pt x="1345" y="1121"/>
                </a:lnTo>
                <a:lnTo>
                  <a:pt x="1400" y="1107"/>
                </a:lnTo>
                <a:lnTo>
                  <a:pt x="1457" y="1099"/>
                </a:lnTo>
                <a:lnTo>
                  <a:pt x="1515" y="1096"/>
                </a:lnTo>
                <a:close/>
                <a:moveTo>
                  <a:pt x="533" y="955"/>
                </a:moveTo>
                <a:lnTo>
                  <a:pt x="536" y="979"/>
                </a:lnTo>
                <a:lnTo>
                  <a:pt x="538" y="1003"/>
                </a:lnTo>
                <a:lnTo>
                  <a:pt x="535" y="1042"/>
                </a:lnTo>
                <a:lnTo>
                  <a:pt x="526" y="1080"/>
                </a:lnTo>
                <a:lnTo>
                  <a:pt x="513" y="1115"/>
                </a:lnTo>
                <a:lnTo>
                  <a:pt x="494" y="1148"/>
                </a:lnTo>
                <a:lnTo>
                  <a:pt x="472" y="1178"/>
                </a:lnTo>
                <a:lnTo>
                  <a:pt x="446" y="1204"/>
                </a:lnTo>
                <a:lnTo>
                  <a:pt x="417" y="1226"/>
                </a:lnTo>
                <a:lnTo>
                  <a:pt x="383" y="1244"/>
                </a:lnTo>
                <a:lnTo>
                  <a:pt x="348" y="1257"/>
                </a:lnTo>
                <a:lnTo>
                  <a:pt x="311" y="1266"/>
                </a:lnTo>
                <a:lnTo>
                  <a:pt x="271" y="1269"/>
                </a:lnTo>
                <a:lnTo>
                  <a:pt x="248" y="1268"/>
                </a:lnTo>
                <a:lnTo>
                  <a:pt x="225" y="1265"/>
                </a:lnTo>
                <a:lnTo>
                  <a:pt x="225" y="2073"/>
                </a:lnTo>
                <a:lnTo>
                  <a:pt x="248" y="2070"/>
                </a:lnTo>
                <a:lnTo>
                  <a:pt x="271" y="2069"/>
                </a:lnTo>
                <a:lnTo>
                  <a:pt x="311" y="2072"/>
                </a:lnTo>
                <a:lnTo>
                  <a:pt x="348" y="2080"/>
                </a:lnTo>
                <a:lnTo>
                  <a:pt x="383" y="2094"/>
                </a:lnTo>
                <a:lnTo>
                  <a:pt x="417" y="2112"/>
                </a:lnTo>
                <a:lnTo>
                  <a:pt x="446" y="2134"/>
                </a:lnTo>
                <a:lnTo>
                  <a:pt x="472" y="2160"/>
                </a:lnTo>
                <a:lnTo>
                  <a:pt x="494" y="2190"/>
                </a:lnTo>
                <a:lnTo>
                  <a:pt x="513" y="2223"/>
                </a:lnTo>
                <a:lnTo>
                  <a:pt x="527" y="2258"/>
                </a:lnTo>
                <a:lnTo>
                  <a:pt x="535" y="2296"/>
                </a:lnTo>
                <a:lnTo>
                  <a:pt x="538" y="2335"/>
                </a:lnTo>
                <a:lnTo>
                  <a:pt x="537" y="2359"/>
                </a:lnTo>
                <a:lnTo>
                  <a:pt x="533" y="2383"/>
                </a:lnTo>
                <a:lnTo>
                  <a:pt x="2479" y="2383"/>
                </a:lnTo>
                <a:lnTo>
                  <a:pt x="2477" y="2350"/>
                </a:lnTo>
                <a:lnTo>
                  <a:pt x="2479" y="2311"/>
                </a:lnTo>
                <a:lnTo>
                  <a:pt x="2488" y="2273"/>
                </a:lnTo>
                <a:lnTo>
                  <a:pt x="2501" y="2238"/>
                </a:lnTo>
                <a:lnTo>
                  <a:pt x="2519" y="2205"/>
                </a:lnTo>
                <a:lnTo>
                  <a:pt x="2542" y="2176"/>
                </a:lnTo>
                <a:lnTo>
                  <a:pt x="2568" y="2149"/>
                </a:lnTo>
                <a:lnTo>
                  <a:pt x="2598" y="2127"/>
                </a:lnTo>
                <a:lnTo>
                  <a:pt x="2630" y="2109"/>
                </a:lnTo>
                <a:lnTo>
                  <a:pt x="2666" y="2096"/>
                </a:lnTo>
                <a:lnTo>
                  <a:pt x="2703" y="2088"/>
                </a:lnTo>
                <a:lnTo>
                  <a:pt x="2742" y="2085"/>
                </a:lnTo>
                <a:lnTo>
                  <a:pt x="2776" y="2087"/>
                </a:lnTo>
                <a:lnTo>
                  <a:pt x="2808" y="2093"/>
                </a:lnTo>
                <a:lnTo>
                  <a:pt x="2808" y="1278"/>
                </a:lnTo>
                <a:lnTo>
                  <a:pt x="2776" y="1284"/>
                </a:lnTo>
                <a:lnTo>
                  <a:pt x="2742" y="1286"/>
                </a:lnTo>
                <a:lnTo>
                  <a:pt x="2703" y="1283"/>
                </a:lnTo>
                <a:lnTo>
                  <a:pt x="2666" y="1273"/>
                </a:lnTo>
                <a:lnTo>
                  <a:pt x="2630" y="1260"/>
                </a:lnTo>
                <a:lnTo>
                  <a:pt x="2597" y="1242"/>
                </a:lnTo>
                <a:lnTo>
                  <a:pt x="2568" y="1220"/>
                </a:lnTo>
                <a:lnTo>
                  <a:pt x="2542" y="1194"/>
                </a:lnTo>
                <a:lnTo>
                  <a:pt x="2519" y="1165"/>
                </a:lnTo>
                <a:lnTo>
                  <a:pt x="2501" y="1131"/>
                </a:lnTo>
                <a:lnTo>
                  <a:pt x="2488" y="1096"/>
                </a:lnTo>
                <a:lnTo>
                  <a:pt x="2479" y="1059"/>
                </a:lnTo>
                <a:lnTo>
                  <a:pt x="2477" y="1019"/>
                </a:lnTo>
                <a:lnTo>
                  <a:pt x="2479" y="987"/>
                </a:lnTo>
                <a:lnTo>
                  <a:pt x="2485" y="955"/>
                </a:lnTo>
                <a:lnTo>
                  <a:pt x="533" y="955"/>
                </a:lnTo>
                <a:close/>
                <a:moveTo>
                  <a:pt x="263" y="730"/>
                </a:moveTo>
                <a:lnTo>
                  <a:pt x="2770" y="730"/>
                </a:lnTo>
                <a:lnTo>
                  <a:pt x="2809" y="733"/>
                </a:lnTo>
                <a:lnTo>
                  <a:pt x="2845" y="742"/>
                </a:lnTo>
                <a:lnTo>
                  <a:pt x="2881" y="755"/>
                </a:lnTo>
                <a:lnTo>
                  <a:pt x="2913" y="773"/>
                </a:lnTo>
                <a:lnTo>
                  <a:pt x="2942" y="794"/>
                </a:lnTo>
                <a:lnTo>
                  <a:pt x="2967" y="820"/>
                </a:lnTo>
                <a:lnTo>
                  <a:pt x="2990" y="850"/>
                </a:lnTo>
                <a:lnTo>
                  <a:pt x="3008" y="882"/>
                </a:lnTo>
                <a:lnTo>
                  <a:pt x="3021" y="917"/>
                </a:lnTo>
                <a:lnTo>
                  <a:pt x="3030" y="955"/>
                </a:lnTo>
                <a:lnTo>
                  <a:pt x="3032" y="993"/>
                </a:lnTo>
                <a:lnTo>
                  <a:pt x="3032" y="2345"/>
                </a:lnTo>
                <a:lnTo>
                  <a:pt x="3030" y="2384"/>
                </a:lnTo>
                <a:lnTo>
                  <a:pt x="3021" y="2421"/>
                </a:lnTo>
                <a:lnTo>
                  <a:pt x="3008" y="2456"/>
                </a:lnTo>
                <a:lnTo>
                  <a:pt x="2990" y="2488"/>
                </a:lnTo>
                <a:lnTo>
                  <a:pt x="2967" y="2518"/>
                </a:lnTo>
                <a:lnTo>
                  <a:pt x="2942" y="2544"/>
                </a:lnTo>
                <a:lnTo>
                  <a:pt x="2913" y="2566"/>
                </a:lnTo>
                <a:lnTo>
                  <a:pt x="2881" y="2584"/>
                </a:lnTo>
                <a:lnTo>
                  <a:pt x="2845" y="2597"/>
                </a:lnTo>
                <a:lnTo>
                  <a:pt x="2808" y="2605"/>
                </a:lnTo>
                <a:lnTo>
                  <a:pt x="2770" y="2609"/>
                </a:lnTo>
                <a:lnTo>
                  <a:pt x="263" y="2609"/>
                </a:lnTo>
                <a:lnTo>
                  <a:pt x="224" y="2605"/>
                </a:lnTo>
                <a:lnTo>
                  <a:pt x="187" y="2597"/>
                </a:lnTo>
                <a:lnTo>
                  <a:pt x="152" y="2584"/>
                </a:lnTo>
                <a:lnTo>
                  <a:pt x="120" y="2566"/>
                </a:lnTo>
                <a:lnTo>
                  <a:pt x="91" y="2544"/>
                </a:lnTo>
                <a:lnTo>
                  <a:pt x="65" y="2518"/>
                </a:lnTo>
                <a:lnTo>
                  <a:pt x="42" y="2488"/>
                </a:lnTo>
                <a:lnTo>
                  <a:pt x="24" y="2456"/>
                </a:lnTo>
                <a:lnTo>
                  <a:pt x="11" y="2421"/>
                </a:lnTo>
                <a:lnTo>
                  <a:pt x="3" y="2384"/>
                </a:lnTo>
                <a:lnTo>
                  <a:pt x="0" y="2345"/>
                </a:lnTo>
                <a:lnTo>
                  <a:pt x="0" y="993"/>
                </a:lnTo>
                <a:lnTo>
                  <a:pt x="3" y="955"/>
                </a:lnTo>
                <a:lnTo>
                  <a:pt x="11" y="917"/>
                </a:lnTo>
                <a:lnTo>
                  <a:pt x="24" y="882"/>
                </a:lnTo>
                <a:lnTo>
                  <a:pt x="42" y="850"/>
                </a:lnTo>
                <a:lnTo>
                  <a:pt x="65" y="820"/>
                </a:lnTo>
                <a:lnTo>
                  <a:pt x="91" y="794"/>
                </a:lnTo>
                <a:lnTo>
                  <a:pt x="120" y="773"/>
                </a:lnTo>
                <a:lnTo>
                  <a:pt x="152" y="755"/>
                </a:lnTo>
                <a:lnTo>
                  <a:pt x="187" y="742"/>
                </a:lnTo>
                <a:lnTo>
                  <a:pt x="224" y="733"/>
                </a:lnTo>
                <a:lnTo>
                  <a:pt x="263" y="730"/>
                </a:lnTo>
                <a:close/>
                <a:moveTo>
                  <a:pt x="829" y="106"/>
                </a:moveTo>
                <a:lnTo>
                  <a:pt x="1488" y="106"/>
                </a:lnTo>
                <a:lnTo>
                  <a:pt x="1058" y="536"/>
                </a:lnTo>
                <a:lnTo>
                  <a:pt x="566" y="536"/>
                </a:lnTo>
                <a:lnTo>
                  <a:pt x="566" y="368"/>
                </a:lnTo>
                <a:lnTo>
                  <a:pt x="569" y="329"/>
                </a:lnTo>
                <a:lnTo>
                  <a:pt x="577" y="293"/>
                </a:lnTo>
                <a:lnTo>
                  <a:pt x="590" y="257"/>
                </a:lnTo>
                <a:lnTo>
                  <a:pt x="608" y="225"/>
                </a:lnTo>
                <a:lnTo>
                  <a:pt x="631" y="196"/>
                </a:lnTo>
                <a:lnTo>
                  <a:pt x="657" y="170"/>
                </a:lnTo>
                <a:lnTo>
                  <a:pt x="686" y="147"/>
                </a:lnTo>
                <a:lnTo>
                  <a:pt x="718" y="130"/>
                </a:lnTo>
                <a:lnTo>
                  <a:pt x="753" y="117"/>
                </a:lnTo>
                <a:lnTo>
                  <a:pt x="790" y="108"/>
                </a:lnTo>
                <a:lnTo>
                  <a:pt x="829" y="106"/>
                </a:lnTo>
                <a:close/>
                <a:moveTo>
                  <a:pt x="1942" y="0"/>
                </a:moveTo>
                <a:lnTo>
                  <a:pt x="1976" y="2"/>
                </a:lnTo>
                <a:lnTo>
                  <a:pt x="2009" y="8"/>
                </a:lnTo>
                <a:lnTo>
                  <a:pt x="2041" y="19"/>
                </a:lnTo>
                <a:lnTo>
                  <a:pt x="2072" y="34"/>
                </a:lnTo>
                <a:lnTo>
                  <a:pt x="2102" y="53"/>
                </a:lnTo>
                <a:lnTo>
                  <a:pt x="2128" y="77"/>
                </a:lnTo>
                <a:lnTo>
                  <a:pt x="2588" y="536"/>
                </a:lnTo>
                <a:lnTo>
                  <a:pt x="1298" y="536"/>
                </a:lnTo>
                <a:lnTo>
                  <a:pt x="1757" y="77"/>
                </a:lnTo>
                <a:lnTo>
                  <a:pt x="1784" y="53"/>
                </a:lnTo>
                <a:lnTo>
                  <a:pt x="1813" y="34"/>
                </a:lnTo>
                <a:lnTo>
                  <a:pt x="1843" y="19"/>
                </a:lnTo>
                <a:lnTo>
                  <a:pt x="1876" y="8"/>
                </a:lnTo>
                <a:lnTo>
                  <a:pt x="1909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Finances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Finances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43" name="Freeform 142"/>
          <p:cNvSpPr>
            <a:spLocks noEditPoints="1"/>
          </p:cNvSpPr>
          <p:nvPr/>
        </p:nvSpPr>
        <p:spPr bwMode="auto">
          <a:xfrm>
            <a:off x="10953227" y="5757863"/>
            <a:ext cx="566738" cy="595313"/>
          </a:xfrm>
          <a:custGeom>
            <a:avLst/>
            <a:gdLst>
              <a:gd name="T0" fmla="*/ 1973 w 3215"/>
              <a:gd name="T1" fmla="*/ 3357 h 3380"/>
              <a:gd name="T2" fmla="*/ 2008 w 3215"/>
              <a:gd name="T3" fmla="*/ 2830 h 3380"/>
              <a:gd name="T4" fmla="*/ 0 w 3215"/>
              <a:gd name="T5" fmla="*/ 1842 h 3380"/>
              <a:gd name="T6" fmla="*/ 3212 w 3215"/>
              <a:gd name="T7" fmla="*/ 1933 h 3380"/>
              <a:gd name="T8" fmla="*/ 148 w 3215"/>
              <a:gd name="T9" fmla="*/ 1380 h 3380"/>
              <a:gd name="T10" fmla="*/ 2357 w 3215"/>
              <a:gd name="T11" fmla="*/ 1293 h 3380"/>
              <a:gd name="T12" fmla="*/ 2225 w 3215"/>
              <a:gd name="T13" fmla="*/ 1361 h 3380"/>
              <a:gd name="T14" fmla="*/ 2066 w 3215"/>
              <a:gd name="T15" fmla="*/ 1243 h 3380"/>
              <a:gd name="T16" fmla="*/ 3065 w 3215"/>
              <a:gd name="T17" fmla="*/ 1467 h 3380"/>
              <a:gd name="T18" fmla="*/ 0 w 3215"/>
              <a:gd name="T19" fmla="*/ 1092 h 3380"/>
              <a:gd name="T20" fmla="*/ 1408 w 3215"/>
              <a:gd name="T21" fmla="*/ 785 h 3380"/>
              <a:gd name="T22" fmla="*/ 1448 w 3215"/>
              <a:gd name="T23" fmla="*/ 819 h 3380"/>
              <a:gd name="T24" fmla="*/ 1331 w 3215"/>
              <a:gd name="T25" fmla="*/ 829 h 3380"/>
              <a:gd name="T26" fmla="*/ 1354 w 3215"/>
              <a:gd name="T27" fmla="*/ 896 h 3380"/>
              <a:gd name="T28" fmla="*/ 1360 w 3215"/>
              <a:gd name="T29" fmla="*/ 1028 h 3380"/>
              <a:gd name="T30" fmla="*/ 1498 w 3215"/>
              <a:gd name="T31" fmla="*/ 1109 h 3380"/>
              <a:gd name="T32" fmla="*/ 1590 w 3215"/>
              <a:gd name="T33" fmla="*/ 1099 h 3380"/>
              <a:gd name="T34" fmla="*/ 1597 w 3215"/>
              <a:gd name="T35" fmla="*/ 1068 h 3380"/>
              <a:gd name="T36" fmla="*/ 1511 w 3215"/>
              <a:gd name="T37" fmla="*/ 1036 h 3380"/>
              <a:gd name="T38" fmla="*/ 1440 w 3215"/>
              <a:gd name="T39" fmla="*/ 948 h 3380"/>
              <a:gd name="T40" fmla="*/ 1578 w 3215"/>
              <a:gd name="T41" fmla="*/ 972 h 3380"/>
              <a:gd name="T42" fmla="*/ 1611 w 3215"/>
              <a:gd name="T43" fmla="*/ 942 h 3380"/>
              <a:gd name="T44" fmla="*/ 1650 w 3215"/>
              <a:gd name="T45" fmla="*/ 929 h 3380"/>
              <a:gd name="T46" fmla="*/ 1693 w 3215"/>
              <a:gd name="T47" fmla="*/ 898 h 3380"/>
              <a:gd name="T48" fmla="*/ 1671 w 3215"/>
              <a:gd name="T49" fmla="*/ 834 h 3380"/>
              <a:gd name="T50" fmla="*/ 1803 w 3215"/>
              <a:gd name="T51" fmla="*/ 890 h 3380"/>
              <a:gd name="T52" fmla="*/ 1859 w 3215"/>
              <a:gd name="T53" fmla="*/ 928 h 3380"/>
              <a:gd name="T54" fmla="*/ 1935 w 3215"/>
              <a:gd name="T55" fmla="*/ 896 h 3380"/>
              <a:gd name="T56" fmla="*/ 1812 w 3215"/>
              <a:gd name="T57" fmla="*/ 802 h 3380"/>
              <a:gd name="T58" fmla="*/ 1601 w 3215"/>
              <a:gd name="T59" fmla="*/ 774 h 3380"/>
              <a:gd name="T60" fmla="*/ 1605 w 3215"/>
              <a:gd name="T61" fmla="*/ 616 h 3380"/>
              <a:gd name="T62" fmla="*/ 1941 w 3215"/>
              <a:gd name="T63" fmla="*/ 683 h 3380"/>
              <a:gd name="T64" fmla="*/ 2131 w 3215"/>
              <a:gd name="T65" fmla="*/ 850 h 3380"/>
              <a:gd name="T66" fmla="*/ 2113 w 3215"/>
              <a:gd name="T67" fmla="*/ 1040 h 3380"/>
              <a:gd name="T68" fmla="*/ 1892 w 3215"/>
              <a:gd name="T69" fmla="*/ 1196 h 3380"/>
              <a:gd name="T70" fmla="*/ 1547 w 3215"/>
              <a:gd name="T71" fmla="*/ 1242 h 3380"/>
              <a:gd name="T72" fmla="*/ 1223 w 3215"/>
              <a:gd name="T73" fmla="*/ 1152 h 3380"/>
              <a:gd name="T74" fmla="*/ 1070 w 3215"/>
              <a:gd name="T75" fmla="*/ 978 h 3380"/>
              <a:gd name="T76" fmla="*/ 1121 w 3215"/>
              <a:gd name="T77" fmla="*/ 790 h 3380"/>
              <a:gd name="T78" fmla="*/ 1373 w 3215"/>
              <a:gd name="T79" fmla="*/ 646 h 3380"/>
              <a:gd name="T80" fmla="*/ 991 w 3215"/>
              <a:gd name="T81" fmla="*/ 499 h 3380"/>
              <a:gd name="T82" fmla="*/ 1150 w 3215"/>
              <a:gd name="T83" fmla="*/ 616 h 3380"/>
              <a:gd name="T84" fmla="*/ 869 w 3215"/>
              <a:gd name="T85" fmla="*/ 580 h 3380"/>
              <a:gd name="T86" fmla="*/ 965 w 3215"/>
              <a:gd name="T87" fmla="*/ 499 h 3380"/>
              <a:gd name="T88" fmla="*/ 1330 w 3215"/>
              <a:gd name="T89" fmla="*/ 323 h 3380"/>
              <a:gd name="T90" fmla="*/ 1106 w 3215"/>
              <a:gd name="T91" fmla="*/ 323 h 3380"/>
              <a:gd name="T92" fmla="*/ 495 w 3215"/>
              <a:gd name="T93" fmla="*/ 596 h 3380"/>
              <a:gd name="T94" fmla="*/ 585 w 3215"/>
              <a:gd name="T95" fmla="*/ 707 h 3380"/>
              <a:gd name="T96" fmla="*/ 496 w 3215"/>
              <a:gd name="T97" fmla="*/ 818 h 3380"/>
              <a:gd name="T98" fmla="*/ 1862 w 3215"/>
              <a:gd name="T99" fmla="*/ 1537 h 3380"/>
              <a:gd name="T100" fmla="*/ 2086 w 3215"/>
              <a:gd name="T101" fmla="*/ 1537 h 3380"/>
              <a:gd name="T102" fmla="*/ 2705 w 3215"/>
              <a:gd name="T103" fmla="*/ 1267 h 3380"/>
              <a:gd name="T104" fmla="*/ 2607 w 3215"/>
              <a:gd name="T105" fmla="*/ 1152 h 3380"/>
              <a:gd name="T106" fmla="*/ 2702 w 3215"/>
              <a:gd name="T107" fmla="*/ 1038 h 3380"/>
              <a:gd name="T108" fmla="*/ 3194 w 3215"/>
              <a:gd name="T109" fmla="*/ 1124 h 3380"/>
              <a:gd name="T110" fmla="*/ 3194 w 3215"/>
              <a:gd name="T111" fmla="*/ 1180 h 3380"/>
              <a:gd name="T112" fmla="*/ 1949 w 3215"/>
              <a:gd name="T113" fmla="*/ 1848 h 3380"/>
              <a:gd name="T114" fmla="*/ 9 w 3215"/>
              <a:gd name="T115" fmla="*/ 687 h 3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15" h="3380">
                <a:moveTo>
                  <a:pt x="148" y="2130"/>
                </a:moveTo>
                <a:lnTo>
                  <a:pt x="2010" y="3206"/>
                </a:lnTo>
                <a:lnTo>
                  <a:pt x="3063" y="2595"/>
                </a:lnTo>
                <a:lnTo>
                  <a:pt x="3212" y="2681"/>
                </a:lnTo>
                <a:lnTo>
                  <a:pt x="2012" y="3380"/>
                </a:lnTo>
                <a:lnTo>
                  <a:pt x="1973" y="3357"/>
                </a:lnTo>
                <a:lnTo>
                  <a:pt x="1862" y="3292"/>
                </a:lnTo>
                <a:lnTo>
                  <a:pt x="0" y="2217"/>
                </a:lnTo>
                <a:lnTo>
                  <a:pt x="0" y="2217"/>
                </a:lnTo>
                <a:lnTo>
                  <a:pt x="148" y="2130"/>
                </a:lnTo>
                <a:close/>
                <a:moveTo>
                  <a:pt x="148" y="1755"/>
                </a:moveTo>
                <a:lnTo>
                  <a:pt x="2008" y="2830"/>
                </a:lnTo>
                <a:lnTo>
                  <a:pt x="3065" y="2217"/>
                </a:lnTo>
                <a:lnTo>
                  <a:pt x="3215" y="2303"/>
                </a:lnTo>
                <a:lnTo>
                  <a:pt x="2010" y="3002"/>
                </a:lnTo>
                <a:lnTo>
                  <a:pt x="1970" y="2980"/>
                </a:lnTo>
                <a:lnTo>
                  <a:pt x="1860" y="2916"/>
                </a:lnTo>
                <a:lnTo>
                  <a:pt x="0" y="1842"/>
                </a:lnTo>
                <a:lnTo>
                  <a:pt x="0" y="1842"/>
                </a:lnTo>
                <a:lnTo>
                  <a:pt x="148" y="1755"/>
                </a:lnTo>
                <a:close/>
                <a:moveTo>
                  <a:pt x="148" y="1380"/>
                </a:moveTo>
                <a:lnTo>
                  <a:pt x="2010" y="2457"/>
                </a:lnTo>
                <a:lnTo>
                  <a:pt x="3063" y="1846"/>
                </a:lnTo>
                <a:lnTo>
                  <a:pt x="3212" y="1933"/>
                </a:lnTo>
                <a:lnTo>
                  <a:pt x="2012" y="2630"/>
                </a:lnTo>
                <a:lnTo>
                  <a:pt x="1973" y="2607"/>
                </a:lnTo>
                <a:lnTo>
                  <a:pt x="1862" y="2544"/>
                </a:lnTo>
                <a:lnTo>
                  <a:pt x="0" y="1467"/>
                </a:lnTo>
                <a:lnTo>
                  <a:pt x="0" y="1467"/>
                </a:lnTo>
                <a:lnTo>
                  <a:pt x="148" y="1380"/>
                </a:lnTo>
                <a:close/>
                <a:moveTo>
                  <a:pt x="2174" y="1188"/>
                </a:moveTo>
                <a:lnTo>
                  <a:pt x="2187" y="1189"/>
                </a:lnTo>
                <a:lnTo>
                  <a:pt x="2198" y="1193"/>
                </a:lnTo>
                <a:lnTo>
                  <a:pt x="2347" y="1280"/>
                </a:lnTo>
                <a:lnTo>
                  <a:pt x="2354" y="1286"/>
                </a:lnTo>
                <a:lnTo>
                  <a:pt x="2357" y="1293"/>
                </a:lnTo>
                <a:lnTo>
                  <a:pt x="2354" y="1301"/>
                </a:lnTo>
                <a:lnTo>
                  <a:pt x="2347" y="1307"/>
                </a:lnTo>
                <a:lnTo>
                  <a:pt x="2262" y="1357"/>
                </a:lnTo>
                <a:lnTo>
                  <a:pt x="2251" y="1361"/>
                </a:lnTo>
                <a:lnTo>
                  <a:pt x="2239" y="1363"/>
                </a:lnTo>
                <a:lnTo>
                  <a:pt x="2225" y="1361"/>
                </a:lnTo>
                <a:lnTo>
                  <a:pt x="2215" y="1357"/>
                </a:lnTo>
                <a:lnTo>
                  <a:pt x="2066" y="1270"/>
                </a:lnTo>
                <a:lnTo>
                  <a:pt x="2059" y="1264"/>
                </a:lnTo>
                <a:lnTo>
                  <a:pt x="2055" y="1257"/>
                </a:lnTo>
                <a:lnTo>
                  <a:pt x="2059" y="1250"/>
                </a:lnTo>
                <a:lnTo>
                  <a:pt x="2066" y="1243"/>
                </a:lnTo>
                <a:lnTo>
                  <a:pt x="2150" y="1193"/>
                </a:lnTo>
                <a:lnTo>
                  <a:pt x="2161" y="1189"/>
                </a:lnTo>
                <a:lnTo>
                  <a:pt x="2174" y="1188"/>
                </a:lnTo>
                <a:close/>
                <a:moveTo>
                  <a:pt x="148" y="1005"/>
                </a:moveTo>
                <a:lnTo>
                  <a:pt x="2008" y="2080"/>
                </a:lnTo>
                <a:lnTo>
                  <a:pt x="3065" y="1467"/>
                </a:lnTo>
                <a:lnTo>
                  <a:pt x="3215" y="1554"/>
                </a:lnTo>
                <a:lnTo>
                  <a:pt x="2010" y="2254"/>
                </a:lnTo>
                <a:lnTo>
                  <a:pt x="1970" y="2231"/>
                </a:lnTo>
                <a:lnTo>
                  <a:pt x="1860" y="2166"/>
                </a:lnTo>
                <a:lnTo>
                  <a:pt x="0" y="1092"/>
                </a:lnTo>
                <a:lnTo>
                  <a:pt x="0" y="1092"/>
                </a:lnTo>
                <a:lnTo>
                  <a:pt x="148" y="1005"/>
                </a:lnTo>
                <a:close/>
                <a:moveTo>
                  <a:pt x="1460" y="762"/>
                </a:moveTo>
                <a:lnTo>
                  <a:pt x="1449" y="762"/>
                </a:lnTo>
                <a:lnTo>
                  <a:pt x="1441" y="765"/>
                </a:lnTo>
                <a:lnTo>
                  <a:pt x="1411" y="783"/>
                </a:lnTo>
                <a:lnTo>
                  <a:pt x="1408" y="785"/>
                </a:lnTo>
                <a:lnTo>
                  <a:pt x="1406" y="788"/>
                </a:lnTo>
                <a:lnTo>
                  <a:pt x="1405" y="790"/>
                </a:lnTo>
                <a:lnTo>
                  <a:pt x="1406" y="793"/>
                </a:lnTo>
                <a:lnTo>
                  <a:pt x="1408" y="795"/>
                </a:lnTo>
                <a:lnTo>
                  <a:pt x="1411" y="798"/>
                </a:lnTo>
                <a:lnTo>
                  <a:pt x="1448" y="819"/>
                </a:lnTo>
                <a:lnTo>
                  <a:pt x="1424" y="833"/>
                </a:lnTo>
                <a:lnTo>
                  <a:pt x="1388" y="812"/>
                </a:lnTo>
                <a:lnTo>
                  <a:pt x="1379" y="809"/>
                </a:lnTo>
                <a:lnTo>
                  <a:pt x="1369" y="809"/>
                </a:lnTo>
                <a:lnTo>
                  <a:pt x="1360" y="812"/>
                </a:lnTo>
                <a:lnTo>
                  <a:pt x="1331" y="829"/>
                </a:lnTo>
                <a:lnTo>
                  <a:pt x="1326" y="834"/>
                </a:lnTo>
                <a:lnTo>
                  <a:pt x="1326" y="839"/>
                </a:lnTo>
                <a:lnTo>
                  <a:pt x="1331" y="847"/>
                </a:lnTo>
                <a:lnTo>
                  <a:pt x="1375" y="871"/>
                </a:lnTo>
                <a:lnTo>
                  <a:pt x="1364" y="884"/>
                </a:lnTo>
                <a:lnTo>
                  <a:pt x="1354" y="896"/>
                </a:lnTo>
                <a:lnTo>
                  <a:pt x="1340" y="919"/>
                </a:lnTo>
                <a:lnTo>
                  <a:pt x="1333" y="940"/>
                </a:lnTo>
                <a:lnTo>
                  <a:pt x="1331" y="963"/>
                </a:lnTo>
                <a:lnTo>
                  <a:pt x="1334" y="984"/>
                </a:lnTo>
                <a:lnTo>
                  <a:pt x="1344" y="1006"/>
                </a:lnTo>
                <a:lnTo>
                  <a:pt x="1360" y="1028"/>
                </a:lnTo>
                <a:lnTo>
                  <a:pt x="1377" y="1044"/>
                </a:lnTo>
                <a:lnTo>
                  <a:pt x="1397" y="1061"/>
                </a:lnTo>
                <a:lnTo>
                  <a:pt x="1420" y="1075"/>
                </a:lnTo>
                <a:lnTo>
                  <a:pt x="1443" y="1087"/>
                </a:lnTo>
                <a:lnTo>
                  <a:pt x="1470" y="1099"/>
                </a:lnTo>
                <a:lnTo>
                  <a:pt x="1498" y="1109"/>
                </a:lnTo>
                <a:lnTo>
                  <a:pt x="1522" y="1116"/>
                </a:lnTo>
                <a:lnTo>
                  <a:pt x="1546" y="1122"/>
                </a:lnTo>
                <a:lnTo>
                  <a:pt x="1561" y="1122"/>
                </a:lnTo>
                <a:lnTo>
                  <a:pt x="1572" y="1120"/>
                </a:lnTo>
                <a:lnTo>
                  <a:pt x="1580" y="1113"/>
                </a:lnTo>
                <a:lnTo>
                  <a:pt x="1590" y="1099"/>
                </a:lnTo>
                <a:lnTo>
                  <a:pt x="1601" y="1083"/>
                </a:lnTo>
                <a:lnTo>
                  <a:pt x="1602" y="1079"/>
                </a:lnTo>
                <a:lnTo>
                  <a:pt x="1603" y="1076"/>
                </a:lnTo>
                <a:lnTo>
                  <a:pt x="1602" y="1073"/>
                </a:lnTo>
                <a:lnTo>
                  <a:pt x="1600" y="1070"/>
                </a:lnTo>
                <a:lnTo>
                  <a:pt x="1597" y="1068"/>
                </a:lnTo>
                <a:lnTo>
                  <a:pt x="1594" y="1066"/>
                </a:lnTo>
                <a:lnTo>
                  <a:pt x="1591" y="1065"/>
                </a:lnTo>
                <a:lnTo>
                  <a:pt x="1588" y="1064"/>
                </a:lnTo>
                <a:lnTo>
                  <a:pt x="1561" y="1054"/>
                </a:lnTo>
                <a:lnTo>
                  <a:pt x="1534" y="1045"/>
                </a:lnTo>
                <a:lnTo>
                  <a:pt x="1511" y="1036"/>
                </a:lnTo>
                <a:lnTo>
                  <a:pt x="1491" y="1025"/>
                </a:lnTo>
                <a:lnTo>
                  <a:pt x="1470" y="1010"/>
                </a:lnTo>
                <a:lnTo>
                  <a:pt x="1453" y="995"/>
                </a:lnTo>
                <a:lnTo>
                  <a:pt x="1442" y="979"/>
                </a:lnTo>
                <a:lnTo>
                  <a:pt x="1438" y="964"/>
                </a:lnTo>
                <a:lnTo>
                  <a:pt x="1440" y="948"/>
                </a:lnTo>
                <a:lnTo>
                  <a:pt x="1446" y="933"/>
                </a:lnTo>
                <a:lnTo>
                  <a:pt x="1457" y="918"/>
                </a:lnTo>
                <a:lnTo>
                  <a:pt x="1551" y="972"/>
                </a:lnTo>
                <a:lnTo>
                  <a:pt x="1560" y="975"/>
                </a:lnTo>
                <a:lnTo>
                  <a:pt x="1570" y="975"/>
                </a:lnTo>
                <a:lnTo>
                  <a:pt x="1578" y="972"/>
                </a:lnTo>
                <a:lnTo>
                  <a:pt x="1608" y="955"/>
                </a:lnTo>
                <a:lnTo>
                  <a:pt x="1611" y="953"/>
                </a:lnTo>
                <a:lnTo>
                  <a:pt x="1613" y="950"/>
                </a:lnTo>
                <a:lnTo>
                  <a:pt x="1614" y="947"/>
                </a:lnTo>
                <a:lnTo>
                  <a:pt x="1613" y="944"/>
                </a:lnTo>
                <a:lnTo>
                  <a:pt x="1611" y="942"/>
                </a:lnTo>
                <a:lnTo>
                  <a:pt x="1608" y="940"/>
                </a:lnTo>
                <a:lnTo>
                  <a:pt x="1504" y="881"/>
                </a:lnTo>
                <a:lnTo>
                  <a:pt x="1529" y="867"/>
                </a:lnTo>
                <a:lnTo>
                  <a:pt x="1632" y="926"/>
                </a:lnTo>
                <a:lnTo>
                  <a:pt x="1641" y="929"/>
                </a:lnTo>
                <a:lnTo>
                  <a:pt x="1650" y="929"/>
                </a:lnTo>
                <a:lnTo>
                  <a:pt x="1659" y="926"/>
                </a:lnTo>
                <a:lnTo>
                  <a:pt x="1688" y="908"/>
                </a:lnTo>
                <a:lnTo>
                  <a:pt x="1691" y="906"/>
                </a:lnTo>
                <a:lnTo>
                  <a:pt x="1693" y="904"/>
                </a:lnTo>
                <a:lnTo>
                  <a:pt x="1694" y="901"/>
                </a:lnTo>
                <a:lnTo>
                  <a:pt x="1693" y="898"/>
                </a:lnTo>
                <a:lnTo>
                  <a:pt x="1691" y="896"/>
                </a:lnTo>
                <a:lnTo>
                  <a:pt x="1688" y="894"/>
                </a:lnTo>
                <a:lnTo>
                  <a:pt x="1599" y="841"/>
                </a:lnTo>
                <a:lnTo>
                  <a:pt x="1600" y="841"/>
                </a:lnTo>
                <a:lnTo>
                  <a:pt x="1635" y="835"/>
                </a:lnTo>
                <a:lnTo>
                  <a:pt x="1671" y="834"/>
                </a:lnTo>
                <a:lnTo>
                  <a:pt x="1707" y="839"/>
                </a:lnTo>
                <a:lnTo>
                  <a:pt x="1729" y="847"/>
                </a:lnTo>
                <a:lnTo>
                  <a:pt x="1750" y="855"/>
                </a:lnTo>
                <a:lnTo>
                  <a:pt x="1768" y="864"/>
                </a:lnTo>
                <a:lnTo>
                  <a:pt x="1787" y="876"/>
                </a:lnTo>
                <a:lnTo>
                  <a:pt x="1803" y="890"/>
                </a:lnTo>
                <a:lnTo>
                  <a:pt x="1821" y="905"/>
                </a:lnTo>
                <a:lnTo>
                  <a:pt x="1836" y="922"/>
                </a:lnTo>
                <a:lnTo>
                  <a:pt x="1839" y="923"/>
                </a:lnTo>
                <a:lnTo>
                  <a:pt x="1842" y="925"/>
                </a:lnTo>
                <a:lnTo>
                  <a:pt x="1850" y="928"/>
                </a:lnTo>
                <a:lnTo>
                  <a:pt x="1859" y="928"/>
                </a:lnTo>
                <a:lnTo>
                  <a:pt x="1869" y="927"/>
                </a:lnTo>
                <a:lnTo>
                  <a:pt x="1919" y="916"/>
                </a:lnTo>
                <a:lnTo>
                  <a:pt x="1929" y="911"/>
                </a:lnTo>
                <a:lnTo>
                  <a:pt x="1935" y="907"/>
                </a:lnTo>
                <a:lnTo>
                  <a:pt x="1937" y="902"/>
                </a:lnTo>
                <a:lnTo>
                  <a:pt x="1935" y="896"/>
                </a:lnTo>
                <a:lnTo>
                  <a:pt x="1931" y="889"/>
                </a:lnTo>
                <a:lnTo>
                  <a:pt x="1909" y="864"/>
                </a:lnTo>
                <a:lnTo>
                  <a:pt x="1884" y="843"/>
                </a:lnTo>
                <a:lnTo>
                  <a:pt x="1854" y="822"/>
                </a:lnTo>
                <a:lnTo>
                  <a:pt x="1833" y="812"/>
                </a:lnTo>
                <a:lnTo>
                  <a:pt x="1812" y="802"/>
                </a:lnTo>
                <a:lnTo>
                  <a:pt x="1783" y="791"/>
                </a:lnTo>
                <a:lnTo>
                  <a:pt x="1752" y="782"/>
                </a:lnTo>
                <a:lnTo>
                  <a:pt x="1720" y="776"/>
                </a:lnTo>
                <a:lnTo>
                  <a:pt x="1686" y="772"/>
                </a:lnTo>
                <a:lnTo>
                  <a:pt x="1643" y="771"/>
                </a:lnTo>
                <a:lnTo>
                  <a:pt x="1601" y="774"/>
                </a:lnTo>
                <a:lnTo>
                  <a:pt x="1561" y="780"/>
                </a:lnTo>
                <a:lnTo>
                  <a:pt x="1520" y="790"/>
                </a:lnTo>
                <a:lnTo>
                  <a:pt x="1514" y="792"/>
                </a:lnTo>
                <a:lnTo>
                  <a:pt x="1468" y="765"/>
                </a:lnTo>
                <a:lnTo>
                  <a:pt x="1460" y="762"/>
                </a:lnTo>
                <a:close/>
                <a:moveTo>
                  <a:pt x="1605" y="616"/>
                </a:moveTo>
                <a:lnTo>
                  <a:pt x="1664" y="617"/>
                </a:lnTo>
                <a:lnTo>
                  <a:pt x="1723" y="623"/>
                </a:lnTo>
                <a:lnTo>
                  <a:pt x="1781" y="633"/>
                </a:lnTo>
                <a:lnTo>
                  <a:pt x="1837" y="646"/>
                </a:lnTo>
                <a:lnTo>
                  <a:pt x="1891" y="663"/>
                </a:lnTo>
                <a:lnTo>
                  <a:pt x="1941" y="683"/>
                </a:lnTo>
                <a:lnTo>
                  <a:pt x="1990" y="708"/>
                </a:lnTo>
                <a:lnTo>
                  <a:pt x="2029" y="733"/>
                </a:lnTo>
                <a:lnTo>
                  <a:pt x="2063" y="760"/>
                </a:lnTo>
                <a:lnTo>
                  <a:pt x="2090" y="789"/>
                </a:lnTo>
                <a:lnTo>
                  <a:pt x="2113" y="819"/>
                </a:lnTo>
                <a:lnTo>
                  <a:pt x="2131" y="850"/>
                </a:lnTo>
                <a:lnTo>
                  <a:pt x="2142" y="882"/>
                </a:lnTo>
                <a:lnTo>
                  <a:pt x="2147" y="913"/>
                </a:lnTo>
                <a:lnTo>
                  <a:pt x="2147" y="945"/>
                </a:lnTo>
                <a:lnTo>
                  <a:pt x="2142" y="977"/>
                </a:lnTo>
                <a:lnTo>
                  <a:pt x="2131" y="1009"/>
                </a:lnTo>
                <a:lnTo>
                  <a:pt x="2113" y="1040"/>
                </a:lnTo>
                <a:lnTo>
                  <a:pt x="2091" y="1070"/>
                </a:lnTo>
                <a:lnTo>
                  <a:pt x="2063" y="1099"/>
                </a:lnTo>
                <a:lnTo>
                  <a:pt x="2029" y="1126"/>
                </a:lnTo>
                <a:lnTo>
                  <a:pt x="1990" y="1151"/>
                </a:lnTo>
                <a:lnTo>
                  <a:pt x="1942" y="1176"/>
                </a:lnTo>
                <a:lnTo>
                  <a:pt x="1892" y="1196"/>
                </a:lnTo>
                <a:lnTo>
                  <a:pt x="1838" y="1214"/>
                </a:lnTo>
                <a:lnTo>
                  <a:pt x="1782" y="1226"/>
                </a:lnTo>
                <a:lnTo>
                  <a:pt x="1724" y="1236"/>
                </a:lnTo>
                <a:lnTo>
                  <a:pt x="1666" y="1242"/>
                </a:lnTo>
                <a:lnTo>
                  <a:pt x="1607" y="1244"/>
                </a:lnTo>
                <a:lnTo>
                  <a:pt x="1547" y="1242"/>
                </a:lnTo>
                <a:lnTo>
                  <a:pt x="1489" y="1236"/>
                </a:lnTo>
                <a:lnTo>
                  <a:pt x="1431" y="1227"/>
                </a:lnTo>
                <a:lnTo>
                  <a:pt x="1374" y="1214"/>
                </a:lnTo>
                <a:lnTo>
                  <a:pt x="1321" y="1197"/>
                </a:lnTo>
                <a:lnTo>
                  <a:pt x="1270" y="1177"/>
                </a:lnTo>
                <a:lnTo>
                  <a:pt x="1223" y="1152"/>
                </a:lnTo>
                <a:lnTo>
                  <a:pt x="1184" y="1126"/>
                </a:lnTo>
                <a:lnTo>
                  <a:pt x="1150" y="1100"/>
                </a:lnTo>
                <a:lnTo>
                  <a:pt x="1121" y="1071"/>
                </a:lnTo>
                <a:lnTo>
                  <a:pt x="1099" y="1041"/>
                </a:lnTo>
                <a:lnTo>
                  <a:pt x="1081" y="1010"/>
                </a:lnTo>
                <a:lnTo>
                  <a:pt x="1070" y="978"/>
                </a:lnTo>
                <a:lnTo>
                  <a:pt x="1065" y="946"/>
                </a:lnTo>
                <a:lnTo>
                  <a:pt x="1065" y="915"/>
                </a:lnTo>
                <a:lnTo>
                  <a:pt x="1070" y="883"/>
                </a:lnTo>
                <a:lnTo>
                  <a:pt x="1081" y="851"/>
                </a:lnTo>
                <a:lnTo>
                  <a:pt x="1099" y="820"/>
                </a:lnTo>
                <a:lnTo>
                  <a:pt x="1121" y="790"/>
                </a:lnTo>
                <a:lnTo>
                  <a:pt x="1149" y="761"/>
                </a:lnTo>
                <a:lnTo>
                  <a:pt x="1183" y="733"/>
                </a:lnTo>
                <a:lnTo>
                  <a:pt x="1222" y="708"/>
                </a:lnTo>
                <a:lnTo>
                  <a:pt x="1269" y="684"/>
                </a:lnTo>
                <a:lnTo>
                  <a:pt x="1320" y="664"/>
                </a:lnTo>
                <a:lnTo>
                  <a:pt x="1373" y="646"/>
                </a:lnTo>
                <a:lnTo>
                  <a:pt x="1430" y="633"/>
                </a:lnTo>
                <a:lnTo>
                  <a:pt x="1488" y="623"/>
                </a:lnTo>
                <a:lnTo>
                  <a:pt x="1546" y="618"/>
                </a:lnTo>
                <a:lnTo>
                  <a:pt x="1605" y="616"/>
                </a:lnTo>
                <a:close/>
                <a:moveTo>
                  <a:pt x="977" y="497"/>
                </a:moveTo>
                <a:lnTo>
                  <a:pt x="991" y="499"/>
                </a:lnTo>
                <a:lnTo>
                  <a:pt x="1001" y="503"/>
                </a:lnTo>
                <a:lnTo>
                  <a:pt x="1150" y="589"/>
                </a:lnTo>
                <a:lnTo>
                  <a:pt x="1157" y="596"/>
                </a:lnTo>
                <a:lnTo>
                  <a:pt x="1160" y="603"/>
                </a:lnTo>
                <a:lnTo>
                  <a:pt x="1157" y="610"/>
                </a:lnTo>
                <a:lnTo>
                  <a:pt x="1150" y="616"/>
                </a:lnTo>
                <a:lnTo>
                  <a:pt x="1066" y="667"/>
                </a:lnTo>
                <a:lnTo>
                  <a:pt x="1054" y="671"/>
                </a:lnTo>
                <a:lnTo>
                  <a:pt x="1042" y="672"/>
                </a:lnTo>
                <a:lnTo>
                  <a:pt x="1029" y="671"/>
                </a:lnTo>
                <a:lnTo>
                  <a:pt x="1017" y="667"/>
                </a:lnTo>
                <a:lnTo>
                  <a:pt x="869" y="580"/>
                </a:lnTo>
                <a:lnTo>
                  <a:pt x="862" y="574"/>
                </a:lnTo>
                <a:lnTo>
                  <a:pt x="859" y="566"/>
                </a:lnTo>
                <a:lnTo>
                  <a:pt x="862" y="559"/>
                </a:lnTo>
                <a:lnTo>
                  <a:pt x="869" y="552"/>
                </a:lnTo>
                <a:lnTo>
                  <a:pt x="954" y="503"/>
                </a:lnTo>
                <a:lnTo>
                  <a:pt x="965" y="499"/>
                </a:lnTo>
                <a:lnTo>
                  <a:pt x="977" y="497"/>
                </a:lnTo>
                <a:close/>
                <a:moveTo>
                  <a:pt x="1425" y="276"/>
                </a:moveTo>
                <a:lnTo>
                  <a:pt x="1411" y="286"/>
                </a:lnTo>
                <a:lnTo>
                  <a:pt x="1396" y="296"/>
                </a:lnTo>
                <a:lnTo>
                  <a:pt x="1364" y="312"/>
                </a:lnTo>
                <a:lnTo>
                  <a:pt x="1330" y="323"/>
                </a:lnTo>
                <a:lnTo>
                  <a:pt x="1294" y="331"/>
                </a:lnTo>
                <a:lnTo>
                  <a:pt x="1257" y="336"/>
                </a:lnTo>
                <a:lnTo>
                  <a:pt x="1218" y="339"/>
                </a:lnTo>
                <a:lnTo>
                  <a:pt x="1180" y="336"/>
                </a:lnTo>
                <a:lnTo>
                  <a:pt x="1143" y="331"/>
                </a:lnTo>
                <a:lnTo>
                  <a:pt x="1106" y="323"/>
                </a:lnTo>
                <a:lnTo>
                  <a:pt x="1072" y="312"/>
                </a:lnTo>
                <a:lnTo>
                  <a:pt x="1041" y="296"/>
                </a:lnTo>
                <a:lnTo>
                  <a:pt x="1026" y="286"/>
                </a:lnTo>
                <a:lnTo>
                  <a:pt x="1013" y="276"/>
                </a:lnTo>
                <a:lnTo>
                  <a:pt x="477" y="587"/>
                </a:lnTo>
                <a:lnTo>
                  <a:pt x="495" y="596"/>
                </a:lnTo>
                <a:lnTo>
                  <a:pt x="512" y="604"/>
                </a:lnTo>
                <a:lnTo>
                  <a:pt x="538" y="622"/>
                </a:lnTo>
                <a:lnTo>
                  <a:pt x="559" y="642"/>
                </a:lnTo>
                <a:lnTo>
                  <a:pt x="574" y="663"/>
                </a:lnTo>
                <a:lnTo>
                  <a:pt x="582" y="684"/>
                </a:lnTo>
                <a:lnTo>
                  <a:pt x="585" y="707"/>
                </a:lnTo>
                <a:lnTo>
                  <a:pt x="583" y="728"/>
                </a:lnTo>
                <a:lnTo>
                  <a:pt x="574" y="751"/>
                </a:lnTo>
                <a:lnTo>
                  <a:pt x="560" y="772"/>
                </a:lnTo>
                <a:lnTo>
                  <a:pt x="539" y="791"/>
                </a:lnTo>
                <a:lnTo>
                  <a:pt x="513" y="809"/>
                </a:lnTo>
                <a:lnTo>
                  <a:pt x="496" y="818"/>
                </a:lnTo>
                <a:lnTo>
                  <a:pt x="477" y="826"/>
                </a:lnTo>
                <a:lnTo>
                  <a:pt x="1777" y="1577"/>
                </a:lnTo>
                <a:lnTo>
                  <a:pt x="1786" y="1570"/>
                </a:lnTo>
                <a:lnTo>
                  <a:pt x="1797" y="1563"/>
                </a:lnTo>
                <a:lnTo>
                  <a:pt x="1828" y="1548"/>
                </a:lnTo>
                <a:lnTo>
                  <a:pt x="1862" y="1537"/>
                </a:lnTo>
                <a:lnTo>
                  <a:pt x="1898" y="1527"/>
                </a:lnTo>
                <a:lnTo>
                  <a:pt x="1936" y="1522"/>
                </a:lnTo>
                <a:lnTo>
                  <a:pt x="1974" y="1521"/>
                </a:lnTo>
                <a:lnTo>
                  <a:pt x="2012" y="1522"/>
                </a:lnTo>
                <a:lnTo>
                  <a:pt x="2050" y="1527"/>
                </a:lnTo>
                <a:lnTo>
                  <a:pt x="2086" y="1537"/>
                </a:lnTo>
                <a:lnTo>
                  <a:pt x="2120" y="1548"/>
                </a:lnTo>
                <a:lnTo>
                  <a:pt x="2151" y="1563"/>
                </a:lnTo>
                <a:lnTo>
                  <a:pt x="2173" y="1577"/>
                </a:lnTo>
                <a:lnTo>
                  <a:pt x="2190" y="1592"/>
                </a:lnTo>
                <a:lnTo>
                  <a:pt x="2731" y="1278"/>
                </a:lnTo>
                <a:lnTo>
                  <a:pt x="2705" y="1267"/>
                </a:lnTo>
                <a:lnTo>
                  <a:pt x="2681" y="1256"/>
                </a:lnTo>
                <a:lnTo>
                  <a:pt x="2654" y="1237"/>
                </a:lnTo>
                <a:lnTo>
                  <a:pt x="2634" y="1218"/>
                </a:lnTo>
                <a:lnTo>
                  <a:pt x="2619" y="1196"/>
                </a:lnTo>
                <a:lnTo>
                  <a:pt x="2610" y="1175"/>
                </a:lnTo>
                <a:lnTo>
                  <a:pt x="2607" y="1152"/>
                </a:lnTo>
                <a:lnTo>
                  <a:pt x="2610" y="1130"/>
                </a:lnTo>
                <a:lnTo>
                  <a:pt x="2618" y="1109"/>
                </a:lnTo>
                <a:lnTo>
                  <a:pt x="2634" y="1087"/>
                </a:lnTo>
                <a:lnTo>
                  <a:pt x="2653" y="1068"/>
                </a:lnTo>
                <a:lnTo>
                  <a:pt x="2680" y="1050"/>
                </a:lnTo>
                <a:lnTo>
                  <a:pt x="2702" y="1038"/>
                </a:lnTo>
                <a:lnTo>
                  <a:pt x="2728" y="1028"/>
                </a:lnTo>
                <a:lnTo>
                  <a:pt x="1425" y="276"/>
                </a:lnTo>
                <a:close/>
                <a:moveTo>
                  <a:pt x="1228" y="0"/>
                </a:moveTo>
                <a:lnTo>
                  <a:pt x="1249" y="4"/>
                </a:lnTo>
                <a:lnTo>
                  <a:pt x="1266" y="11"/>
                </a:lnTo>
                <a:lnTo>
                  <a:pt x="3194" y="1124"/>
                </a:lnTo>
                <a:lnTo>
                  <a:pt x="3206" y="1134"/>
                </a:lnTo>
                <a:lnTo>
                  <a:pt x="3212" y="1143"/>
                </a:lnTo>
                <a:lnTo>
                  <a:pt x="3215" y="1153"/>
                </a:lnTo>
                <a:lnTo>
                  <a:pt x="3212" y="1162"/>
                </a:lnTo>
                <a:lnTo>
                  <a:pt x="3206" y="1172"/>
                </a:lnTo>
                <a:lnTo>
                  <a:pt x="3194" y="1180"/>
                </a:lnTo>
                <a:lnTo>
                  <a:pt x="2045" y="1848"/>
                </a:lnTo>
                <a:lnTo>
                  <a:pt x="2028" y="1856"/>
                </a:lnTo>
                <a:lnTo>
                  <a:pt x="2008" y="1859"/>
                </a:lnTo>
                <a:lnTo>
                  <a:pt x="1986" y="1859"/>
                </a:lnTo>
                <a:lnTo>
                  <a:pt x="1967" y="1856"/>
                </a:lnTo>
                <a:lnTo>
                  <a:pt x="1949" y="1848"/>
                </a:lnTo>
                <a:lnTo>
                  <a:pt x="22" y="736"/>
                </a:lnTo>
                <a:lnTo>
                  <a:pt x="10" y="727"/>
                </a:lnTo>
                <a:lnTo>
                  <a:pt x="3" y="717"/>
                </a:lnTo>
                <a:lnTo>
                  <a:pt x="1" y="708"/>
                </a:lnTo>
                <a:lnTo>
                  <a:pt x="3" y="697"/>
                </a:lnTo>
                <a:lnTo>
                  <a:pt x="9" y="687"/>
                </a:lnTo>
                <a:lnTo>
                  <a:pt x="21" y="679"/>
                </a:lnTo>
                <a:lnTo>
                  <a:pt x="1171" y="11"/>
                </a:lnTo>
                <a:lnTo>
                  <a:pt x="1188" y="4"/>
                </a:lnTo>
                <a:lnTo>
                  <a:pt x="1208" y="0"/>
                </a:lnTo>
                <a:lnTo>
                  <a:pt x="12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10004235" y="5811838"/>
            <a:ext cx="593725" cy="485775"/>
          </a:xfrm>
          <a:custGeom>
            <a:avLst/>
            <a:gdLst>
              <a:gd name="T0" fmla="*/ 2068 w 3370"/>
              <a:gd name="T1" fmla="*/ 2733 h 2757"/>
              <a:gd name="T2" fmla="*/ 2304 w 3370"/>
              <a:gd name="T3" fmla="*/ 1251 h 2757"/>
              <a:gd name="T4" fmla="*/ 2372 w 3370"/>
              <a:gd name="T5" fmla="*/ 1422 h 2757"/>
              <a:gd name="T6" fmla="*/ 2158 w 3370"/>
              <a:gd name="T7" fmla="*/ 1325 h 2757"/>
              <a:gd name="T8" fmla="*/ 2280 w 3370"/>
              <a:gd name="T9" fmla="*/ 1245 h 2757"/>
              <a:gd name="T10" fmla="*/ 2066 w 3370"/>
              <a:gd name="T11" fmla="*/ 2338 h 2757"/>
              <a:gd name="T12" fmla="*/ 1893 w 3370"/>
              <a:gd name="T13" fmla="*/ 829 h 2757"/>
              <a:gd name="T14" fmla="*/ 1674 w 3370"/>
              <a:gd name="T15" fmla="*/ 817 h 2757"/>
              <a:gd name="T16" fmla="*/ 1591 w 3370"/>
              <a:gd name="T17" fmla="*/ 902 h 2757"/>
              <a:gd name="T18" fmla="*/ 1651 w 3370"/>
              <a:gd name="T19" fmla="*/ 1015 h 2757"/>
              <a:gd name="T20" fmla="*/ 1616 w 3370"/>
              <a:gd name="T21" fmla="*/ 1075 h 2757"/>
              <a:gd name="T22" fmla="*/ 1522 w 3370"/>
              <a:gd name="T23" fmla="*/ 1058 h 2757"/>
              <a:gd name="T24" fmla="*/ 1539 w 3370"/>
              <a:gd name="T25" fmla="*/ 996 h 2757"/>
              <a:gd name="T26" fmla="*/ 1456 w 3370"/>
              <a:gd name="T27" fmla="*/ 940 h 2757"/>
              <a:gd name="T28" fmla="*/ 1376 w 3370"/>
              <a:gd name="T29" fmla="*/ 996 h 2757"/>
              <a:gd name="T30" fmla="*/ 1379 w 3370"/>
              <a:gd name="T31" fmla="*/ 1126 h 2757"/>
              <a:gd name="T32" fmla="*/ 1379 w 3370"/>
              <a:gd name="T33" fmla="*/ 1141 h 2757"/>
              <a:gd name="T34" fmla="*/ 1539 w 3370"/>
              <a:gd name="T35" fmla="*/ 1149 h 2757"/>
              <a:gd name="T36" fmla="*/ 1737 w 3370"/>
              <a:gd name="T37" fmla="*/ 1127 h 2757"/>
              <a:gd name="T38" fmla="*/ 1786 w 3370"/>
              <a:gd name="T39" fmla="*/ 1036 h 2757"/>
              <a:gd name="T40" fmla="*/ 1728 w 3370"/>
              <a:gd name="T41" fmla="*/ 918 h 2757"/>
              <a:gd name="T42" fmla="*/ 1798 w 3370"/>
              <a:gd name="T43" fmla="*/ 877 h 2757"/>
              <a:gd name="T44" fmla="*/ 1863 w 3370"/>
              <a:gd name="T45" fmla="*/ 918 h 2757"/>
              <a:gd name="T46" fmla="*/ 1834 w 3370"/>
              <a:gd name="T47" fmla="*/ 956 h 2757"/>
              <a:gd name="T48" fmla="*/ 1937 w 3370"/>
              <a:gd name="T49" fmla="*/ 1010 h 2757"/>
              <a:gd name="T50" fmla="*/ 1996 w 3370"/>
              <a:gd name="T51" fmla="*/ 922 h 2757"/>
              <a:gd name="T52" fmla="*/ 2023 w 3370"/>
              <a:gd name="T53" fmla="*/ 831 h 2757"/>
              <a:gd name="T54" fmla="*/ 1966 w 3370"/>
              <a:gd name="T55" fmla="*/ 794 h 2757"/>
              <a:gd name="T56" fmla="*/ 1884 w 3370"/>
              <a:gd name="T57" fmla="*/ 665 h 2757"/>
              <a:gd name="T58" fmla="*/ 2164 w 3370"/>
              <a:gd name="T59" fmla="*/ 796 h 2757"/>
              <a:gd name="T60" fmla="*/ 2253 w 3370"/>
              <a:gd name="T61" fmla="*/ 990 h 2757"/>
              <a:gd name="T62" fmla="*/ 2129 w 3370"/>
              <a:gd name="T63" fmla="*/ 1180 h 2757"/>
              <a:gd name="T64" fmla="*/ 1811 w 3370"/>
              <a:gd name="T65" fmla="*/ 1295 h 2757"/>
              <a:gd name="T66" fmla="*/ 1444 w 3370"/>
              <a:gd name="T67" fmla="*/ 1272 h 2757"/>
              <a:gd name="T68" fmla="*/ 1178 w 3370"/>
              <a:gd name="T69" fmla="*/ 1120 h 2757"/>
              <a:gd name="T70" fmla="*/ 1124 w 3370"/>
              <a:gd name="T71" fmla="*/ 923 h 2757"/>
              <a:gd name="T72" fmla="*/ 1283 w 3370"/>
              <a:gd name="T73" fmla="*/ 741 h 2757"/>
              <a:gd name="T74" fmla="*/ 1596 w 3370"/>
              <a:gd name="T75" fmla="*/ 648 h 2757"/>
              <a:gd name="T76" fmla="*/ 1214 w 3370"/>
              <a:gd name="T77" fmla="*/ 624 h 2757"/>
              <a:gd name="T78" fmla="*/ 1093 w 3370"/>
              <a:gd name="T79" fmla="*/ 704 h 2757"/>
              <a:gd name="T80" fmla="*/ 904 w 3370"/>
              <a:gd name="T81" fmla="*/ 585 h 2757"/>
              <a:gd name="T82" fmla="*/ 1480 w 3370"/>
              <a:gd name="T83" fmla="*/ 300 h 2757"/>
              <a:gd name="T84" fmla="*/ 1277 w 3370"/>
              <a:gd name="T85" fmla="*/ 354 h 2757"/>
              <a:gd name="T86" fmla="*/ 1076 w 3370"/>
              <a:gd name="T87" fmla="*/ 300 h 2757"/>
              <a:gd name="T88" fmla="*/ 582 w 3370"/>
              <a:gd name="T89" fmla="*/ 668 h 2757"/>
              <a:gd name="T90" fmla="*/ 598 w 3370"/>
              <a:gd name="T91" fmla="*/ 793 h 2757"/>
              <a:gd name="T92" fmla="*/ 1862 w 3370"/>
              <a:gd name="T93" fmla="*/ 1652 h 2757"/>
              <a:gd name="T94" fmla="*/ 2029 w 3370"/>
              <a:gd name="T95" fmla="*/ 1596 h 2757"/>
              <a:gd name="T96" fmla="*/ 2255 w 3370"/>
              <a:gd name="T97" fmla="*/ 1638 h 2757"/>
              <a:gd name="T98" fmla="*/ 2785 w 3370"/>
              <a:gd name="T99" fmla="*/ 1298 h 2757"/>
              <a:gd name="T100" fmla="*/ 2738 w 3370"/>
              <a:gd name="T101" fmla="*/ 1175 h 2757"/>
              <a:gd name="T102" fmla="*/ 2860 w 3370"/>
              <a:gd name="T103" fmla="*/ 1077 h 2757"/>
              <a:gd name="T104" fmla="*/ 3361 w 3370"/>
              <a:gd name="T105" fmla="*/ 1188 h 2757"/>
              <a:gd name="T106" fmla="*/ 2144 w 3370"/>
              <a:gd name="T107" fmla="*/ 1937 h 2757"/>
              <a:gd name="T108" fmla="*/ 23 w 3370"/>
              <a:gd name="T109" fmla="*/ 770 h 2757"/>
              <a:gd name="T110" fmla="*/ 23 w 3370"/>
              <a:gd name="T111" fmla="*/ 712 h 2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70" h="2757">
                <a:moveTo>
                  <a:pt x="156" y="1448"/>
                </a:moveTo>
                <a:lnTo>
                  <a:pt x="2108" y="2576"/>
                </a:lnTo>
                <a:lnTo>
                  <a:pt x="3210" y="1934"/>
                </a:lnTo>
                <a:lnTo>
                  <a:pt x="3368" y="2025"/>
                </a:lnTo>
                <a:lnTo>
                  <a:pt x="2109" y="2757"/>
                </a:lnTo>
                <a:lnTo>
                  <a:pt x="2068" y="2733"/>
                </a:lnTo>
                <a:lnTo>
                  <a:pt x="1952" y="2667"/>
                </a:lnTo>
                <a:lnTo>
                  <a:pt x="1" y="1538"/>
                </a:lnTo>
                <a:lnTo>
                  <a:pt x="156" y="1448"/>
                </a:lnTo>
                <a:close/>
                <a:moveTo>
                  <a:pt x="2280" y="1245"/>
                </a:moveTo>
                <a:lnTo>
                  <a:pt x="2292" y="1246"/>
                </a:lnTo>
                <a:lnTo>
                  <a:pt x="2304" y="1251"/>
                </a:lnTo>
                <a:lnTo>
                  <a:pt x="2461" y="1341"/>
                </a:lnTo>
                <a:lnTo>
                  <a:pt x="2468" y="1348"/>
                </a:lnTo>
                <a:lnTo>
                  <a:pt x="2471" y="1355"/>
                </a:lnTo>
                <a:lnTo>
                  <a:pt x="2468" y="1364"/>
                </a:lnTo>
                <a:lnTo>
                  <a:pt x="2461" y="1370"/>
                </a:lnTo>
                <a:lnTo>
                  <a:pt x="2372" y="1422"/>
                </a:lnTo>
                <a:lnTo>
                  <a:pt x="2359" y="1426"/>
                </a:lnTo>
                <a:lnTo>
                  <a:pt x="2347" y="1428"/>
                </a:lnTo>
                <a:lnTo>
                  <a:pt x="2334" y="1426"/>
                </a:lnTo>
                <a:lnTo>
                  <a:pt x="2322" y="1422"/>
                </a:lnTo>
                <a:lnTo>
                  <a:pt x="2165" y="1332"/>
                </a:lnTo>
                <a:lnTo>
                  <a:pt x="2158" y="1325"/>
                </a:lnTo>
                <a:lnTo>
                  <a:pt x="2155" y="1317"/>
                </a:lnTo>
                <a:lnTo>
                  <a:pt x="2158" y="1309"/>
                </a:lnTo>
                <a:lnTo>
                  <a:pt x="2165" y="1302"/>
                </a:lnTo>
                <a:lnTo>
                  <a:pt x="2254" y="1251"/>
                </a:lnTo>
                <a:lnTo>
                  <a:pt x="2266" y="1246"/>
                </a:lnTo>
                <a:lnTo>
                  <a:pt x="2280" y="1245"/>
                </a:lnTo>
                <a:close/>
                <a:moveTo>
                  <a:pt x="156" y="1055"/>
                </a:moveTo>
                <a:lnTo>
                  <a:pt x="2106" y="2181"/>
                </a:lnTo>
                <a:lnTo>
                  <a:pt x="3213" y="1538"/>
                </a:lnTo>
                <a:lnTo>
                  <a:pt x="3370" y="1629"/>
                </a:lnTo>
                <a:lnTo>
                  <a:pt x="2107" y="2362"/>
                </a:lnTo>
                <a:lnTo>
                  <a:pt x="2066" y="2338"/>
                </a:lnTo>
                <a:lnTo>
                  <a:pt x="1949" y="2272"/>
                </a:lnTo>
                <a:lnTo>
                  <a:pt x="0" y="1146"/>
                </a:lnTo>
                <a:lnTo>
                  <a:pt x="156" y="1055"/>
                </a:lnTo>
                <a:close/>
                <a:moveTo>
                  <a:pt x="1956" y="794"/>
                </a:moveTo>
                <a:lnTo>
                  <a:pt x="1948" y="797"/>
                </a:lnTo>
                <a:lnTo>
                  <a:pt x="1893" y="829"/>
                </a:lnTo>
                <a:lnTo>
                  <a:pt x="1853" y="814"/>
                </a:lnTo>
                <a:lnTo>
                  <a:pt x="1812" y="805"/>
                </a:lnTo>
                <a:lnTo>
                  <a:pt x="1770" y="802"/>
                </a:lnTo>
                <a:lnTo>
                  <a:pt x="1736" y="803"/>
                </a:lnTo>
                <a:lnTo>
                  <a:pt x="1704" y="808"/>
                </a:lnTo>
                <a:lnTo>
                  <a:pt x="1674" y="817"/>
                </a:lnTo>
                <a:lnTo>
                  <a:pt x="1647" y="832"/>
                </a:lnTo>
                <a:lnTo>
                  <a:pt x="1626" y="845"/>
                </a:lnTo>
                <a:lnTo>
                  <a:pt x="1610" y="858"/>
                </a:lnTo>
                <a:lnTo>
                  <a:pt x="1599" y="873"/>
                </a:lnTo>
                <a:lnTo>
                  <a:pt x="1592" y="888"/>
                </a:lnTo>
                <a:lnTo>
                  <a:pt x="1591" y="902"/>
                </a:lnTo>
                <a:lnTo>
                  <a:pt x="1595" y="918"/>
                </a:lnTo>
                <a:lnTo>
                  <a:pt x="1602" y="936"/>
                </a:lnTo>
                <a:lnTo>
                  <a:pt x="1611" y="956"/>
                </a:lnTo>
                <a:lnTo>
                  <a:pt x="1624" y="976"/>
                </a:lnTo>
                <a:lnTo>
                  <a:pt x="1640" y="1000"/>
                </a:lnTo>
                <a:lnTo>
                  <a:pt x="1651" y="1015"/>
                </a:lnTo>
                <a:lnTo>
                  <a:pt x="1656" y="1028"/>
                </a:lnTo>
                <a:lnTo>
                  <a:pt x="1657" y="1039"/>
                </a:lnTo>
                <a:lnTo>
                  <a:pt x="1653" y="1049"/>
                </a:lnTo>
                <a:lnTo>
                  <a:pt x="1645" y="1059"/>
                </a:lnTo>
                <a:lnTo>
                  <a:pt x="1630" y="1068"/>
                </a:lnTo>
                <a:lnTo>
                  <a:pt x="1616" y="1075"/>
                </a:lnTo>
                <a:lnTo>
                  <a:pt x="1601" y="1079"/>
                </a:lnTo>
                <a:lnTo>
                  <a:pt x="1584" y="1081"/>
                </a:lnTo>
                <a:lnTo>
                  <a:pt x="1568" y="1080"/>
                </a:lnTo>
                <a:lnTo>
                  <a:pt x="1553" y="1076"/>
                </a:lnTo>
                <a:lnTo>
                  <a:pt x="1537" y="1069"/>
                </a:lnTo>
                <a:lnTo>
                  <a:pt x="1522" y="1058"/>
                </a:lnTo>
                <a:lnTo>
                  <a:pt x="1513" y="1046"/>
                </a:lnTo>
                <a:lnTo>
                  <a:pt x="1510" y="1033"/>
                </a:lnTo>
                <a:lnTo>
                  <a:pt x="1513" y="1022"/>
                </a:lnTo>
                <a:lnTo>
                  <a:pt x="1522" y="1011"/>
                </a:lnTo>
                <a:lnTo>
                  <a:pt x="1536" y="998"/>
                </a:lnTo>
                <a:lnTo>
                  <a:pt x="1539" y="996"/>
                </a:lnTo>
                <a:lnTo>
                  <a:pt x="1540" y="993"/>
                </a:lnTo>
                <a:lnTo>
                  <a:pt x="1540" y="990"/>
                </a:lnTo>
                <a:lnTo>
                  <a:pt x="1539" y="988"/>
                </a:lnTo>
                <a:lnTo>
                  <a:pt x="1537" y="985"/>
                </a:lnTo>
                <a:lnTo>
                  <a:pt x="1534" y="983"/>
                </a:lnTo>
                <a:lnTo>
                  <a:pt x="1456" y="940"/>
                </a:lnTo>
                <a:lnTo>
                  <a:pt x="1447" y="937"/>
                </a:lnTo>
                <a:lnTo>
                  <a:pt x="1436" y="937"/>
                </a:lnTo>
                <a:lnTo>
                  <a:pt x="1427" y="940"/>
                </a:lnTo>
                <a:lnTo>
                  <a:pt x="1402" y="959"/>
                </a:lnTo>
                <a:lnTo>
                  <a:pt x="1386" y="977"/>
                </a:lnTo>
                <a:lnTo>
                  <a:pt x="1376" y="996"/>
                </a:lnTo>
                <a:lnTo>
                  <a:pt x="1375" y="1016"/>
                </a:lnTo>
                <a:lnTo>
                  <a:pt x="1379" y="1037"/>
                </a:lnTo>
                <a:lnTo>
                  <a:pt x="1390" y="1058"/>
                </a:lnTo>
                <a:lnTo>
                  <a:pt x="1406" y="1077"/>
                </a:lnTo>
                <a:lnTo>
                  <a:pt x="1429" y="1097"/>
                </a:lnTo>
                <a:lnTo>
                  <a:pt x="1379" y="1126"/>
                </a:lnTo>
                <a:lnTo>
                  <a:pt x="1376" y="1128"/>
                </a:lnTo>
                <a:lnTo>
                  <a:pt x="1374" y="1130"/>
                </a:lnTo>
                <a:lnTo>
                  <a:pt x="1373" y="1134"/>
                </a:lnTo>
                <a:lnTo>
                  <a:pt x="1374" y="1136"/>
                </a:lnTo>
                <a:lnTo>
                  <a:pt x="1376" y="1139"/>
                </a:lnTo>
                <a:lnTo>
                  <a:pt x="1379" y="1141"/>
                </a:lnTo>
                <a:lnTo>
                  <a:pt x="1424" y="1167"/>
                </a:lnTo>
                <a:lnTo>
                  <a:pt x="1432" y="1169"/>
                </a:lnTo>
                <a:lnTo>
                  <a:pt x="1441" y="1169"/>
                </a:lnTo>
                <a:lnTo>
                  <a:pt x="1449" y="1167"/>
                </a:lnTo>
                <a:lnTo>
                  <a:pt x="1502" y="1136"/>
                </a:lnTo>
                <a:lnTo>
                  <a:pt x="1539" y="1149"/>
                </a:lnTo>
                <a:lnTo>
                  <a:pt x="1576" y="1156"/>
                </a:lnTo>
                <a:lnTo>
                  <a:pt x="1615" y="1158"/>
                </a:lnTo>
                <a:lnTo>
                  <a:pt x="1648" y="1157"/>
                </a:lnTo>
                <a:lnTo>
                  <a:pt x="1678" y="1151"/>
                </a:lnTo>
                <a:lnTo>
                  <a:pt x="1708" y="1142"/>
                </a:lnTo>
                <a:lnTo>
                  <a:pt x="1737" y="1127"/>
                </a:lnTo>
                <a:lnTo>
                  <a:pt x="1757" y="1114"/>
                </a:lnTo>
                <a:lnTo>
                  <a:pt x="1772" y="1101"/>
                </a:lnTo>
                <a:lnTo>
                  <a:pt x="1783" y="1086"/>
                </a:lnTo>
                <a:lnTo>
                  <a:pt x="1789" y="1072"/>
                </a:lnTo>
                <a:lnTo>
                  <a:pt x="1790" y="1057"/>
                </a:lnTo>
                <a:lnTo>
                  <a:pt x="1786" y="1036"/>
                </a:lnTo>
                <a:lnTo>
                  <a:pt x="1778" y="1014"/>
                </a:lnTo>
                <a:lnTo>
                  <a:pt x="1763" y="987"/>
                </a:lnTo>
                <a:lnTo>
                  <a:pt x="1745" y="959"/>
                </a:lnTo>
                <a:lnTo>
                  <a:pt x="1735" y="942"/>
                </a:lnTo>
                <a:lnTo>
                  <a:pt x="1729" y="929"/>
                </a:lnTo>
                <a:lnTo>
                  <a:pt x="1728" y="918"/>
                </a:lnTo>
                <a:lnTo>
                  <a:pt x="1733" y="908"/>
                </a:lnTo>
                <a:lnTo>
                  <a:pt x="1740" y="899"/>
                </a:lnTo>
                <a:lnTo>
                  <a:pt x="1752" y="891"/>
                </a:lnTo>
                <a:lnTo>
                  <a:pt x="1766" y="884"/>
                </a:lnTo>
                <a:lnTo>
                  <a:pt x="1782" y="880"/>
                </a:lnTo>
                <a:lnTo>
                  <a:pt x="1798" y="877"/>
                </a:lnTo>
                <a:lnTo>
                  <a:pt x="1814" y="877"/>
                </a:lnTo>
                <a:lnTo>
                  <a:pt x="1830" y="881"/>
                </a:lnTo>
                <a:lnTo>
                  <a:pt x="1845" y="888"/>
                </a:lnTo>
                <a:lnTo>
                  <a:pt x="1856" y="897"/>
                </a:lnTo>
                <a:lnTo>
                  <a:pt x="1862" y="907"/>
                </a:lnTo>
                <a:lnTo>
                  <a:pt x="1863" y="918"/>
                </a:lnTo>
                <a:lnTo>
                  <a:pt x="1859" y="928"/>
                </a:lnTo>
                <a:lnTo>
                  <a:pt x="1851" y="938"/>
                </a:lnTo>
                <a:lnTo>
                  <a:pt x="1838" y="947"/>
                </a:lnTo>
                <a:lnTo>
                  <a:pt x="1836" y="950"/>
                </a:lnTo>
                <a:lnTo>
                  <a:pt x="1834" y="952"/>
                </a:lnTo>
                <a:lnTo>
                  <a:pt x="1834" y="956"/>
                </a:lnTo>
                <a:lnTo>
                  <a:pt x="1835" y="959"/>
                </a:lnTo>
                <a:lnTo>
                  <a:pt x="1837" y="962"/>
                </a:lnTo>
                <a:lnTo>
                  <a:pt x="1841" y="964"/>
                </a:lnTo>
                <a:lnTo>
                  <a:pt x="1917" y="1007"/>
                </a:lnTo>
                <a:lnTo>
                  <a:pt x="1927" y="1010"/>
                </a:lnTo>
                <a:lnTo>
                  <a:pt x="1937" y="1010"/>
                </a:lnTo>
                <a:lnTo>
                  <a:pt x="1946" y="1007"/>
                </a:lnTo>
                <a:lnTo>
                  <a:pt x="1967" y="991"/>
                </a:lnTo>
                <a:lnTo>
                  <a:pt x="1982" y="975"/>
                </a:lnTo>
                <a:lnTo>
                  <a:pt x="1992" y="958"/>
                </a:lnTo>
                <a:lnTo>
                  <a:pt x="1996" y="940"/>
                </a:lnTo>
                <a:lnTo>
                  <a:pt x="1996" y="922"/>
                </a:lnTo>
                <a:lnTo>
                  <a:pt x="1990" y="903"/>
                </a:lnTo>
                <a:lnTo>
                  <a:pt x="1979" y="886"/>
                </a:lnTo>
                <a:lnTo>
                  <a:pt x="1963" y="869"/>
                </a:lnTo>
                <a:lnTo>
                  <a:pt x="2019" y="836"/>
                </a:lnTo>
                <a:lnTo>
                  <a:pt x="2022" y="833"/>
                </a:lnTo>
                <a:lnTo>
                  <a:pt x="2023" y="831"/>
                </a:lnTo>
                <a:lnTo>
                  <a:pt x="2024" y="829"/>
                </a:lnTo>
                <a:lnTo>
                  <a:pt x="2024" y="826"/>
                </a:lnTo>
                <a:lnTo>
                  <a:pt x="2022" y="825"/>
                </a:lnTo>
                <a:lnTo>
                  <a:pt x="2020" y="824"/>
                </a:lnTo>
                <a:lnTo>
                  <a:pt x="1974" y="797"/>
                </a:lnTo>
                <a:lnTo>
                  <a:pt x="1966" y="794"/>
                </a:lnTo>
                <a:lnTo>
                  <a:pt x="1956" y="794"/>
                </a:lnTo>
                <a:close/>
                <a:moveTo>
                  <a:pt x="1655" y="645"/>
                </a:moveTo>
                <a:lnTo>
                  <a:pt x="1713" y="645"/>
                </a:lnTo>
                <a:lnTo>
                  <a:pt x="1771" y="648"/>
                </a:lnTo>
                <a:lnTo>
                  <a:pt x="1829" y="655"/>
                </a:lnTo>
                <a:lnTo>
                  <a:pt x="1884" y="665"/>
                </a:lnTo>
                <a:lnTo>
                  <a:pt x="1938" y="678"/>
                </a:lnTo>
                <a:lnTo>
                  <a:pt x="1990" y="696"/>
                </a:lnTo>
                <a:lnTo>
                  <a:pt x="2040" y="716"/>
                </a:lnTo>
                <a:lnTo>
                  <a:pt x="2086" y="741"/>
                </a:lnTo>
                <a:lnTo>
                  <a:pt x="2128" y="767"/>
                </a:lnTo>
                <a:lnTo>
                  <a:pt x="2164" y="796"/>
                </a:lnTo>
                <a:lnTo>
                  <a:pt x="2194" y="826"/>
                </a:lnTo>
                <a:lnTo>
                  <a:pt x="2217" y="857"/>
                </a:lnTo>
                <a:lnTo>
                  <a:pt x="2236" y="890"/>
                </a:lnTo>
                <a:lnTo>
                  <a:pt x="2247" y="923"/>
                </a:lnTo>
                <a:lnTo>
                  <a:pt x="2253" y="957"/>
                </a:lnTo>
                <a:lnTo>
                  <a:pt x="2253" y="990"/>
                </a:lnTo>
                <a:lnTo>
                  <a:pt x="2248" y="1024"/>
                </a:lnTo>
                <a:lnTo>
                  <a:pt x="2236" y="1057"/>
                </a:lnTo>
                <a:lnTo>
                  <a:pt x="2218" y="1090"/>
                </a:lnTo>
                <a:lnTo>
                  <a:pt x="2195" y="1121"/>
                </a:lnTo>
                <a:lnTo>
                  <a:pt x="2165" y="1151"/>
                </a:lnTo>
                <a:lnTo>
                  <a:pt x="2129" y="1180"/>
                </a:lnTo>
                <a:lnTo>
                  <a:pt x="2088" y="1206"/>
                </a:lnTo>
                <a:lnTo>
                  <a:pt x="2039" y="1232"/>
                </a:lnTo>
                <a:lnTo>
                  <a:pt x="1986" y="1253"/>
                </a:lnTo>
                <a:lnTo>
                  <a:pt x="1930" y="1272"/>
                </a:lnTo>
                <a:lnTo>
                  <a:pt x="1872" y="1285"/>
                </a:lnTo>
                <a:lnTo>
                  <a:pt x="1811" y="1295"/>
                </a:lnTo>
                <a:lnTo>
                  <a:pt x="1750" y="1300"/>
                </a:lnTo>
                <a:lnTo>
                  <a:pt x="1686" y="1302"/>
                </a:lnTo>
                <a:lnTo>
                  <a:pt x="1625" y="1300"/>
                </a:lnTo>
                <a:lnTo>
                  <a:pt x="1564" y="1295"/>
                </a:lnTo>
                <a:lnTo>
                  <a:pt x="1503" y="1285"/>
                </a:lnTo>
                <a:lnTo>
                  <a:pt x="1444" y="1272"/>
                </a:lnTo>
                <a:lnTo>
                  <a:pt x="1388" y="1253"/>
                </a:lnTo>
                <a:lnTo>
                  <a:pt x="1335" y="1232"/>
                </a:lnTo>
                <a:lnTo>
                  <a:pt x="1286" y="1206"/>
                </a:lnTo>
                <a:lnTo>
                  <a:pt x="1244" y="1180"/>
                </a:lnTo>
                <a:lnTo>
                  <a:pt x="1208" y="1151"/>
                </a:lnTo>
                <a:lnTo>
                  <a:pt x="1178" y="1120"/>
                </a:lnTo>
                <a:lnTo>
                  <a:pt x="1155" y="1090"/>
                </a:lnTo>
                <a:lnTo>
                  <a:pt x="1136" y="1057"/>
                </a:lnTo>
                <a:lnTo>
                  <a:pt x="1125" y="1024"/>
                </a:lnTo>
                <a:lnTo>
                  <a:pt x="1119" y="990"/>
                </a:lnTo>
                <a:lnTo>
                  <a:pt x="1118" y="957"/>
                </a:lnTo>
                <a:lnTo>
                  <a:pt x="1124" y="923"/>
                </a:lnTo>
                <a:lnTo>
                  <a:pt x="1135" y="890"/>
                </a:lnTo>
                <a:lnTo>
                  <a:pt x="1153" y="857"/>
                </a:lnTo>
                <a:lnTo>
                  <a:pt x="1176" y="826"/>
                </a:lnTo>
                <a:lnTo>
                  <a:pt x="1206" y="796"/>
                </a:lnTo>
                <a:lnTo>
                  <a:pt x="1242" y="767"/>
                </a:lnTo>
                <a:lnTo>
                  <a:pt x="1283" y="741"/>
                </a:lnTo>
                <a:lnTo>
                  <a:pt x="1329" y="716"/>
                </a:lnTo>
                <a:lnTo>
                  <a:pt x="1378" y="696"/>
                </a:lnTo>
                <a:lnTo>
                  <a:pt x="1430" y="678"/>
                </a:lnTo>
                <a:lnTo>
                  <a:pt x="1484" y="665"/>
                </a:lnTo>
                <a:lnTo>
                  <a:pt x="1540" y="655"/>
                </a:lnTo>
                <a:lnTo>
                  <a:pt x="1596" y="648"/>
                </a:lnTo>
                <a:lnTo>
                  <a:pt x="1655" y="645"/>
                </a:lnTo>
                <a:close/>
                <a:moveTo>
                  <a:pt x="1026" y="521"/>
                </a:moveTo>
                <a:lnTo>
                  <a:pt x="1039" y="522"/>
                </a:lnTo>
                <a:lnTo>
                  <a:pt x="1050" y="527"/>
                </a:lnTo>
                <a:lnTo>
                  <a:pt x="1207" y="617"/>
                </a:lnTo>
                <a:lnTo>
                  <a:pt x="1214" y="624"/>
                </a:lnTo>
                <a:lnTo>
                  <a:pt x="1217" y="632"/>
                </a:lnTo>
                <a:lnTo>
                  <a:pt x="1214" y="639"/>
                </a:lnTo>
                <a:lnTo>
                  <a:pt x="1207" y="646"/>
                </a:lnTo>
                <a:lnTo>
                  <a:pt x="1118" y="698"/>
                </a:lnTo>
                <a:lnTo>
                  <a:pt x="1107" y="702"/>
                </a:lnTo>
                <a:lnTo>
                  <a:pt x="1093" y="704"/>
                </a:lnTo>
                <a:lnTo>
                  <a:pt x="1080" y="702"/>
                </a:lnTo>
                <a:lnTo>
                  <a:pt x="1069" y="698"/>
                </a:lnTo>
                <a:lnTo>
                  <a:pt x="912" y="608"/>
                </a:lnTo>
                <a:lnTo>
                  <a:pt x="904" y="601"/>
                </a:lnTo>
                <a:lnTo>
                  <a:pt x="902" y="593"/>
                </a:lnTo>
                <a:lnTo>
                  <a:pt x="904" y="585"/>
                </a:lnTo>
                <a:lnTo>
                  <a:pt x="912" y="578"/>
                </a:lnTo>
                <a:lnTo>
                  <a:pt x="1001" y="527"/>
                </a:lnTo>
                <a:lnTo>
                  <a:pt x="1013" y="523"/>
                </a:lnTo>
                <a:lnTo>
                  <a:pt x="1026" y="521"/>
                </a:lnTo>
                <a:close/>
                <a:moveTo>
                  <a:pt x="1494" y="289"/>
                </a:moveTo>
                <a:lnTo>
                  <a:pt x="1480" y="300"/>
                </a:lnTo>
                <a:lnTo>
                  <a:pt x="1463" y="310"/>
                </a:lnTo>
                <a:lnTo>
                  <a:pt x="1431" y="325"/>
                </a:lnTo>
                <a:lnTo>
                  <a:pt x="1395" y="339"/>
                </a:lnTo>
                <a:lnTo>
                  <a:pt x="1357" y="347"/>
                </a:lnTo>
                <a:lnTo>
                  <a:pt x="1318" y="352"/>
                </a:lnTo>
                <a:lnTo>
                  <a:pt x="1277" y="354"/>
                </a:lnTo>
                <a:lnTo>
                  <a:pt x="1238" y="352"/>
                </a:lnTo>
                <a:lnTo>
                  <a:pt x="1198" y="347"/>
                </a:lnTo>
                <a:lnTo>
                  <a:pt x="1160" y="339"/>
                </a:lnTo>
                <a:lnTo>
                  <a:pt x="1124" y="325"/>
                </a:lnTo>
                <a:lnTo>
                  <a:pt x="1091" y="310"/>
                </a:lnTo>
                <a:lnTo>
                  <a:pt x="1076" y="300"/>
                </a:lnTo>
                <a:lnTo>
                  <a:pt x="1062" y="290"/>
                </a:lnTo>
                <a:lnTo>
                  <a:pt x="501" y="616"/>
                </a:lnTo>
                <a:lnTo>
                  <a:pt x="520" y="624"/>
                </a:lnTo>
                <a:lnTo>
                  <a:pt x="537" y="633"/>
                </a:lnTo>
                <a:lnTo>
                  <a:pt x="563" y="650"/>
                </a:lnTo>
                <a:lnTo>
                  <a:pt x="582" y="668"/>
                </a:lnTo>
                <a:lnTo>
                  <a:pt x="597" y="689"/>
                </a:lnTo>
                <a:lnTo>
                  <a:pt x="609" y="709"/>
                </a:lnTo>
                <a:lnTo>
                  <a:pt x="614" y="729"/>
                </a:lnTo>
                <a:lnTo>
                  <a:pt x="614" y="751"/>
                </a:lnTo>
                <a:lnTo>
                  <a:pt x="609" y="772"/>
                </a:lnTo>
                <a:lnTo>
                  <a:pt x="598" y="793"/>
                </a:lnTo>
                <a:lnTo>
                  <a:pt x="583" y="812"/>
                </a:lnTo>
                <a:lnTo>
                  <a:pt x="564" y="831"/>
                </a:lnTo>
                <a:lnTo>
                  <a:pt x="538" y="848"/>
                </a:lnTo>
                <a:lnTo>
                  <a:pt x="520" y="857"/>
                </a:lnTo>
                <a:lnTo>
                  <a:pt x="501" y="866"/>
                </a:lnTo>
                <a:lnTo>
                  <a:pt x="1862" y="1652"/>
                </a:lnTo>
                <a:lnTo>
                  <a:pt x="1873" y="1645"/>
                </a:lnTo>
                <a:lnTo>
                  <a:pt x="1884" y="1638"/>
                </a:lnTo>
                <a:lnTo>
                  <a:pt x="1917" y="1622"/>
                </a:lnTo>
                <a:lnTo>
                  <a:pt x="1952" y="1609"/>
                </a:lnTo>
                <a:lnTo>
                  <a:pt x="1990" y="1601"/>
                </a:lnTo>
                <a:lnTo>
                  <a:pt x="2029" y="1596"/>
                </a:lnTo>
                <a:lnTo>
                  <a:pt x="2069" y="1594"/>
                </a:lnTo>
                <a:lnTo>
                  <a:pt x="2110" y="1596"/>
                </a:lnTo>
                <a:lnTo>
                  <a:pt x="2149" y="1601"/>
                </a:lnTo>
                <a:lnTo>
                  <a:pt x="2187" y="1609"/>
                </a:lnTo>
                <a:lnTo>
                  <a:pt x="2222" y="1622"/>
                </a:lnTo>
                <a:lnTo>
                  <a:pt x="2255" y="1638"/>
                </a:lnTo>
                <a:lnTo>
                  <a:pt x="2278" y="1652"/>
                </a:lnTo>
                <a:lnTo>
                  <a:pt x="2296" y="1667"/>
                </a:lnTo>
                <a:lnTo>
                  <a:pt x="2863" y="1338"/>
                </a:lnTo>
                <a:lnTo>
                  <a:pt x="2835" y="1328"/>
                </a:lnTo>
                <a:lnTo>
                  <a:pt x="2810" y="1315"/>
                </a:lnTo>
                <a:lnTo>
                  <a:pt x="2785" y="1298"/>
                </a:lnTo>
                <a:lnTo>
                  <a:pt x="2764" y="1280"/>
                </a:lnTo>
                <a:lnTo>
                  <a:pt x="2749" y="1259"/>
                </a:lnTo>
                <a:lnTo>
                  <a:pt x="2739" y="1239"/>
                </a:lnTo>
                <a:lnTo>
                  <a:pt x="2734" y="1218"/>
                </a:lnTo>
                <a:lnTo>
                  <a:pt x="2734" y="1197"/>
                </a:lnTo>
                <a:lnTo>
                  <a:pt x="2738" y="1175"/>
                </a:lnTo>
                <a:lnTo>
                  <a:pt x="2748" y="1155"/>
                </a:lnTo>
                <a:lnTo>
                  <a:pt x="2763" y="1136"/>
                </a:lnTo>
                <a:lnTo>
                  <a:pt x="2784" y="1117"/>
                </a:lnTo>
                <a:lnTo>
                  <a:pt x="2808" y="1100"/>
                </a:lnTo>
                <a:lnTo>
                  <a:pt x="2834" y="1087"/>
                </a:lnTo>
                <a:lnTo>
                  <a:pt x="2860" y="1077"/>
                </a:lnTo>
                <a:lnTo>
                  <a:pt x="1494" y="289"/>
                </a:lnTo>
                <a:close/>
                <a:moveTo>
                  <a:pt x="1289" y="0"/>
                </a:moveTo>
                <a:lnTo>
                  <a:pt x="1309" y="4"/>
                </a:lnTo>
                <a:lnTo>
                  <a:pt x="1328" y="11"/>
                </a:lnTo>
                <a:lnTo>
                  <a:pt x="3349" y="1179"/>
                </a:lnTo>
                <a:lnTo>
                  <a:pt x="3361" y="1188"/>
                </a:lnTo>
                <a:lnTo>
                  <a:pt x="3368" y="1198"/>
                </a:lnTo>
                <a:lnTo>
                  <a:pt x="3370" y="1208"/>
                </a:lnTo>
                <a:lnTo>
                  <a:pt x="3368" y="1218"/>
                </a:lnTo>
                <a:lnTo>
                  <a:pt x="3361" y="1229"/>
                </a:lnTo>
                <a:lnTo>
                  <a:pt x="3348" y="1237"/>
                </a:lnTo>
                <a:lnTo>
                  <a:pt x="2144" y="1937"/>
                </a:lnTo>
                <a:lnTo>
                  <a:pt x="2125" y="1946"/>
                </a:lnTo>
                <a:lnTo>
                  <a:pt x="2105" y="1950"/>
                </a:lnTo>
                <a:lnTo>
                  <a:pt x="2082" y="1950"/>
                </a:lnTo>
                <a:lnTo>
                  <a:pt x="2062" y="1946"/>
                </a:lnTo>
                <a:lnTo>
                  <a:pt x="2043" y="1937"/>
                </a:lnTo>
                <a:lnTo>
                  <a:pt x="23" y="770"/>
                </a:lnTo>
                <a:lnTo>
                  <a:pt x="10" y="762"/>
                </a:lnTo>
                <a:lnTo>
                  <a:pt x="4" y="752"/>
                </a:lnTo>
                <a:lnTo>
                  <a:pt x="1" y="741"/>
                </a:lnTo>
                <a:lnTo>
                  <a:pt x="4" y="730"/>
                </a:lnTo>
                <a:lnTo>
                  <a:pt x="10" y="721"/>
                </a:lnTo>
                <a:lnTo>
                  <a:pt x="23" y="712"/>
                </a:lnTo>
                <a:lnTo>
                  <a:pt x="1227" y="11"/>
                </a:lnTo>
                <a:lnTo>
                  <a:pt x="1246" y="4"/>
                </a:lnTo>
                <a:lnTo>
                  <a:pt x="1267" y="0"/>
                </a:lnTo>
                <a:lnTo>
                  <a:pt x="12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16"/>
          <p:cNvSpPr>
            <a:spLocks noEditPoints="1"/>
          </p:cNvSpPr>
          <p:nvPr/>
        </p:nvSpPr>
        <p:spPr bwMode="auto">
          <a:xfrm>
            <a:off x="9068741" y="5811838"/>
            <a:ext cx="593725" cy="485775"/>
          </a:xfrm>
          <a:custGeom>
            <a:avLst/>
            <a:gdLst>
              <a:gd name="T0" fmla="*/ 2068 w 3370"/>
              <a:gd name="T1" fmla="*/ 2733 h 2757"/>
              <a:gd name="T2" fmla="*/ 2304 w 3370"/>
              <a:gd name="T3" fmla="*/ 1251 h 2757"/>
              <a:gd name="T4" fmla="*/ 2372 w 3370"/>
              <a:gd name="T5" fmla="*/ 1422 h 2757"/>
              <a:gd name="T6" fmla="*/ 2158 w 3370"/>
              <a:gd name="T7" fmla="*/ 1325 h 2757"/>
              <a:gd name="T8" fmla="*/ 2280 w 3370"/>
              <a:gd name="T9" fmla="*/ 1245 h 2757"/>
              <a:gd name="T10" fmla="*/ 2066 w 3370"/>
              <a:gd name="T11" fmla="*/ 2338 h 2757"/>
              <a:gd name="T12" fmla="*/ 1480 w 3370"/>
              <a:gd name="T13" fmla="*/ 817 h 2757"/>
              <a:gd name="T14" fmla="*/ 1454 w 3370"/>
              <a:gd name="T15" fmla="*/ 848 h 2757"/>
              <a:gd name="T16" fmla="*/ 1390 w 3370"/>
              <a:gd name="T17" fmla="*/ 878 h 2757"/>
              <a:gd name="T18" fmla="*/ 1397 w 3370"/>
              <a:gd name="T19" fmla="*/ 982 h 2757"/>
              <a:gd name="T20" fmla="*/ 1465 w 3370"/>
              <a:gd name="T21" fmla="*/ 1108 h 2757"/>
              <a:gd name="T22" fmla="*/ 1621 w 3370"/>
              <a:gd name="T23" fmla="*/ 1173 h 2757"/>
              <a:gd name="T24" fmla="*/ 1680 w 3370"/>
              <a:gd name="T25" fmla="*/ 1121 h 2757"/>
              <a:gd name="T26" fmla="*/ 1611 w 3370"/>
              <a:gd name="T27" fmla="*/ 1094 h 2757"/>
              <a:gd name="T28" fmla="*/ 1510 w 3370"/>
              <a:gd name="T29" fmla="*/ 1009 h 2757"/>
              <a:gd name="T30" fmla="*/ 1647 w 3370"/>
              <a:gd name="T31" fmla="*/ 1021 h 2757"/>
              <a:gd name="T32" fmla="*/ 1579 w 3370"/>
              <a:gd name="T33" fmla="*/ 921 h 2757"/>
              <a:gd name="T34" fmla="*/ 1771 w 3370"/>
              <a:gd name="T35" fmla="*/ 951 h 2757"/>
              <a:gd name="T36" fmla="*/ 1707 w 3370"/>
              <a:gd name="T37" fmla="*/ 875 h 2757"/>
              <a:gd name="T38" fmla="*/ 1855 w 3370"/>
              <a:gd name="T39" fmla="*/ 903 h 2757"/>
              <a:gd name="T40" fmla="*/ 1931 w 3370"/>
              <a:gd name="T41" fmla="*/ 967 h 2757"/>
              <a:gd name="T42" fmla="*/ 2023 w 3370"/>
              <a:gd name="T43" fmla="*/ 955 h 2757"/>
              <a:gd name="T44" fmla="*/ 1976 w 3370"/>
              <a:gd name="T45" fmla="*/ 880 h 2757"/>
              <a:gd name="T46" fmla="*/ 1804 w 3370"/>
              <a:gd name="T47" fmla="*/ 810 h 2757"/>
              <a:gd name="T48" fmla="*/ 1588 w 3370"/>
              <a:gd name="T49" fmla="*/ 828 h 2757"/>
              <a:gd name="T50" fmla="*/ 1809 w 3370"/>
              <a:gd name="T51" fmla="*/ 654 h 2757"/>
              <a:gd name="T52" fmla="*/ 2129 w 3370"/>
              <a:gd name="T53" fmla="*/ 768 h 2757"/>
              <a:gd name="T54" fmla="*/ 2253 w 3370"/>
              <a:gd name="T55" fmla="*/ 958 h 2757"/>
              <a:gd name="T56" fmla="*/ 2165 w 3370"/>
              <a:gd name="T57" fmla="*/ 1152 h 2757"/>
              <a:gd name="T58" fmla="*/ 1871 w 3370"/>
              <a:gd name="T59" fmla="*/ 1286 h 2757"/>
              <a:gd name="T60" fmla="*/ 1502 w 3370"/>
              <a:gd name="T61" fmla="*/ 1287 h 2757"/>
              <a:gd name="T62" fmla="*/ 1208 w 3370"/>
              <a:gd name="T63" fmla="*/ 1153 h 2757"/>
              <a:gd name="T64" fmla="*/ 1119 w 3370"/>
              <a:gd name="T65" fmla="*/ 959 h 2757"/>
              <a:gd name="T66" fmla="*/ 1243 w 3370"/>
              <a:gd name="T67" fmla="*/ 769 h 2757"/>
              <a:gd name="T68" fmla="*/ 1562 w 3370"/>
              <a:gd name="T69" fmla="*/ 654 h 2757"/>
              <a:gd name="T70" fmla="*/ 1207 w 3370"/>
              <a:gd name="T71" fmla="*/ 617 h 2757"/>
              <a:gd name="T72" fmla="*/ 1107 w 3370"/>
              <a:gd name="T73" fmla="*/ 702 h 2757"/>
              <a:gd name="T74" fmla="*/ 902 w 3370"/>
              <a:gd name="T75" fmla="*/ 593 h 2757"/>
              <a:gd name="T76" fmla="*/ 1494 w 3370"/>
              <a:gd name="T77" fmla="*/ 289 h 2757"/>
              <a:gd name="T78" fmla="*/ 1318 w 3370"/>
              <a:gd name="T79" fmla="*/ 352 h 2757"/>
              <a:gd name="T80" fmla="*/ 1091 w 3370"/>
              <a:gd name="T81" fmla="*/ 310 h 2757"/>
              <a:gd name="T82" fmla="*/ 563 w 3370"/>
              <a:gd name="T83" fmla="*/ 650 h 2757"/>
              <a:gd name="T84" fmla="*/ 609 w 3370"/>
              <a:gd name="T85" fmla="*/ 772 h 2757"/>
              <a:gd name="T86" fmla="*/ 501 w 3370"/>
              <a:gd name="T87" fmla="*/ 866 h 2757"/>
              <a:gd name="T88" fmla="*/ 1990 w 3370"/>
              <a:gd name="T89" fmla="*/ 1601 h 2757"/>
              <a:gd name="T90" fmla="*/ 2222 w 3370"/>
              <a:gd name="T91" fmla="*/ 1622 h 2757"/>
              <a:gd name="T92" fmla="*/ 2810 w 3370"/>
              <a:gd name="T93" fmla="*/ 1315 h 2757"/>
              <a:gd name="T94" fmla="*/ 2734 w 3370"/>
              <a:gd name="T95" fmla="*/ 1197 h 2757"/>
              <a:gd name="T96" fmla="*/ 2834 w 3370"/>
              <a:gd name="T97" fmla="*/ 1087 h 2757"/>
              <a:gd name="T98" fmla="*/ 3349 w 3370"/>
              <a:gd name="T99" fmla="*/ 1179 h 2757"/>
              <a:gd name="T100" fmla="*/ 3348 w 3370"/>
              <a:gd name="T101" fmla="*/ 1237 h 2757"/>
              <a:gd name="T102" fmla="*/ 2043 w 3370"/>
              <a:gd name="T103" fmla="*/ 1937 h 2757"/>
              <a:gd name="T104" fmla="*/ 10 w 3370"/>
              <a:gd name="T105" fmla="*/ 721 h 2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70" h="2757">
                <a:moveTo>
                  <a:pt x="156" y="1448"/>
                </a:moveTo>
                <a:lnTo>
                  <a:pt x="2108" y="2576"/>
                </a:lnTo>
                <a:lnTo>
                  <a:pt x="3210" y="1934"/>
                </a:lnTo>
                <a:lnTo>
                  <a:pt x="3368" y="2025"/>
                </a:lnTo>
                <a:lnTo>
                  <a:pt x="2109" y="2757"/>
                </a:lnTo>
                <a:lnTo>
                  <a:pt x="2068" y="2733"/>
                </a:lnTo>
                <a:lnTo>
                  <a:pt x="1952" y="2667"/>
                </a:lnTo>
                <a:lnTo>
                  <a:pt x="1" y="1538"/>
                </a:lnTo>
                <a:lnTo>
                  <a:pt x="156" y="1448"/>
                </a:lnTo>
                <a:close/>
                <a:moveTo>
                  <a:pt x="2280" y="1245"/>
                </a:moveTo>
                <a:lnTo>
                  <a:pt x="2292" y="1246"/>
                </a:lnTo>
                <a:lnTo>
                  <a:pt x="2304" y="1251"/>
                </a:lnTo>
                <a:lnTo>
                  <a:pt x="2461" y="1341"/>
                </a:lnTo>
                <a:lnTo>
                  <a:pt x="2468" y="1348"/>
                </a:lnTo>
                <a:lnTo>
                  <a:pt x="2471" y="1355"/>
                </a:lnTo>
                <a:lnTo>
                  <a:pt x="2468" y="1364"/>
                </a:lnTo>
                <a:lnTo>
                  <a:pt x="2461" y="1370"/>
                </a:lnTo>
                <a:lnTo>
                  <a:pt x="2372" y="1422"/>
                </a:lnTo>
                <a:lnTo>
                  <a:pt x="2359" y="1426"/>
                </a:lnTo>
                <a:lnTo>
                  <a:pt x="2347" y="1428"/>
                </a:lnTo>
                <a:lnTo>
                  <a:pt x="2334" y="1426"/>
                </a:lnTo>
                <a:lnTo>
                  <a:pt x="2322" y="1422"/>
                </a:lnTo>
                <a:lnTo>
                  <a:pt x="2165" y="1332"/>
                </a:lnTo>
                <a:lnTo>
                  <a:pt x="2158" y="1325"/>
                </a:lnTo>
                <a:lnTo>
                  <a:pt x="2155" y="1317"/>
                </a:lnTo>
                <a:lnTo>
                  <a:pt x="2158" y="1309"/>
                </a:lnTo>
                <a:lnTo>
                  <a:pt x="2165" y="1302"/>
                </a:lnTo>
                <a:lnTo>
                  <a:pt x="2254" y="1251"/>
                </a:lnTo>
                <a:lnTo>
                  <a:pt x="2266" y="1246"/>
                </a:lnTo>
                <a:lnTo>
                  <a:pt x="2280" y="1245"/>
                </a:lnTo>
                <a:close/>
                <a:moveTo>
                  <a:pt x="156" y="1055"/>
                </a:moveTo>
                <a:lnTo>
                  <a:pt x="2106" y="2181"/>
                </a:lnTo>
                <a:lnTo>
                  <a:pt x="3213" y="1538"/>
                </a:lnTo>
                <a:lnTo>
                  <a:pt x="3370" y="1629"/>
                </a:lnTo>
                <a:lnTo>
                  <a:pt x="2107" y="2362"/>
                </a:lnTo>
                <a:lnTo>
                  <a:pt x="2066" y="2338"/>
                </a:lnTo>
                <a:lnTo>
                  <a:pt x="1949" y="2272"/>
                </a:lnTo>
                <a:lnTo>
                  <a:pt x="0" y="1146"/>
                </a:lnTo>
                <a:lnTo>
                  <a:pt x="156" y="1055"/>
                </a:lnTo>
                <a:close/>
                <a:moveTo>
                  <a:pt x="1520" y="796"/>
                </a:moveTo>
                <a:lnTo>
                  <a:pt x="1512" y="800"/>
                </a:lnTo>
                <a:lnTo>
                  <a:pt x="1480" y="817"/>
                </a:lnTo>
                <a:lnTo>
                  <a:pt x="1475" y="823"/>
                </a:lnTo>
                <a:lnTo>
                  <a:pt x="1475" y="829"/>
                </a:lnTo>
                <a:lnTo>
                  <a:pt x="1480" y="834"/>
                </a:lnTo>
                <a:lnTo>
                  <a:pt x="1518" y="856"/>
                </a:lnTo>
                <a:lnTo>
                  <a:pt x="1492" y="871"/>
                </a:lnTo>
                <a:lnTo>
                  <a:pt x="1454" y="848"/>
                </a:lnTo>
                <a:lnTo>
                  <a:pt x="1445" y="845"/>
                </a:lnTo>
                <a:lnTo>
                  <a:pt x="1435" y="845"/>
                </a:lnTo>
                <a:lnTo>
                  <a:pt x="1427" y="848"/>
                </a:lnTo>
                <a:lnTo>
                  <a:pt x="1395" y="867"/>
                </a:lnTo>
                <a:lnTo>
                  <a:pt x="1390" y="872"/>
                </a:lnTo>
                <a:lnTo>
                  <a:pt x="1390" y="878"/>
                </a:lnTo>
                <a:lnTo>
                  <a:pt x="1395" y="883"/>
                </a:lnTo>
                <a:lnTo>
                  <a:pt x="1442" y="909"/>
                </a:lnTo>
                <a:lnTo>
                  <a:pt x="1430" y="923"/>
                </a:lnTo>
                <a:lnTo>
                  <a:pt x="1419" y="936"/>
                </a:lnTo>
                <a:lnTo>
                  <a:pt x="1405" y="960"/>
                </a:lnTo>
                <a:lnTo>
                  <a:pt x="1397" y="982"/>
                </a:lnTo>
                <a:lnTo>
                  <a:pt x="1395" y="1005"/>
                </a:lnTo>
                <a:lnTo>
                  <a:pt x="1398" y="1028"/>
                </a:lnTo>
                <a:lnTo>
                  <a:pt x="1408" y="1051"/>
                </a:lnTo>
                <a:lnTo>
                  <a:pt x="1425" y="1073"/>
                </a:lnTo>
                <a:lnTo>
                  <a:pt x="1444" y="1092"/>
                </a:lnTo>
                <a:lnTo>
                  <a:pt x="1465" y="1108"/>
                </a:lnTo>
                <a:lnTo>
                  <a:pt x="1488" y="1123"/>
                </a:lnTo>
                <a:lnTo>
                  <a:pt x="1514" y="1137"/>
                </a:lnTo>
                <a:lnTo>
                  <a:pt x="1541" y="1149"/>
                </a:lnTo>
                <a:lnTo>
                  <a:pt x="1570" y="1159"/>
                </a:lnTo>
                <a:lnTo>
                  <a:pt x="1595" y="1166"/>
                </a:lnTo>
                <a:lnTo>
                  <a:pt x="1621" y="1173"/>
                </a:lnTo>
                <a:lnTo>
                  <a:pt x="1637" y="1174"/>
                </a:lnTo>
                <a:lnTo>
                  <a:pt x="1649" y="1171"/>
                </a:lnTo>
                <a:lnTo>
                  <a:pt x="1657" y="1164"/>
                </a:lnTo>
                <a:lnTo>
                  <a:pt x="1678" y="1134"/>
                </a:lnTo>
                <a:lnTo>
                  <a:pt x="1681" y="1126"/>
                </a:lnTo>
                <a:lnTo>
                  <a:pt x="1680" y="1121"/>
                </a:lnTo>
                <a:lnTo>
                  <a:pt x="1674" y="1116"/>
                </a:lnTo>
                <a:lnTo>
                  <a:pt x="1672" y="1115"/>
                </a:lnTo>
                <a:lnTo>
                  <a:pt x="1670" y="1114"/>
                </a:lnTo>
                <a:lnTo>
                  <a:pt x="1667" y="1113"/>
                </a:lnTo>
                <a:lnTo>
                  <a:pt x="1638" y="1104"/>
                </a:lnTo>
                <a:lnTo>
                  <a:pt x="1611" y="1094"/>
                </a:lnTo>
                <a:lnTo>
                  <a:pt x="1586" y="1083"/>
                </a:lnTo>
                <a:lnTo>
                  <a:pt x="1565" y="1072"/>
                </a:lnTo>
                <a:lnTo>
                  <a:pt x="1543" y="1058"/>
                </a:lnTo>
                <a:lnTo>
                  <a:pt x="1525" y="1041"/>
                </a:lnTo>
                <a:lnTo>
                  <a:pt x="1514" y="1025"/>
                </a:lnTo>
                <a:lnTo>
                  <a:pt x="1510" y="1009"/>
                </a:lnTo>
                <a:lnTo>
                  <a:pt x="1511" y="993"/>
                </a:lnTo>
                <a:lnTo>
                  <a:pt x="1518" y="977"/>
                </a:lnTo>
                <a:lnTo>
                  <a:pt x="1529" y="961"/>
                </a:lnTo>
                <a:lnTo>
                  <a:pt x="1627" y="1018"/>
                </a:lnTo>
                <a:lnTo>
                  <a:pt x="1637" y="1021"/>
                </a:lnTo>
                <a:lnTo>
                  <a:pt x="1647" y="1021"/>
                </a:lnTo>
                <a:lnTo>
                  <a:pt x="1656" y="1018"/>
                </a:lnTo>
                <a:lnTo>
                  <a:pt x="1686" y="1001"/>
                </a:lnTo>
                <a:lnTo>
                  <a:pt x="1692" y="994"/>
                </a:lnTo>
                <a:lnTo>
                  <a:pt x="1692" y="989"/>
                </a:lnTo>
                <a:lnTo>
                  <a:pt x="1686" y="983"/>
                </a:lnTo>
                <a:lnTo>
                  <a:pt x="1579" y="921"/>
                </a:lnTo>
                <a:lnTo>
                  <a:pt x="1605" y="906"/>
                </a:lnTo>
                <a:lnTo>
                  <a:pt x="1712" y="969"/>
                </a:lnTo>
                <a:lnTo>
                  <a:pt x="1721" y="972"/>
                </a:lnTo>
                <a:lnTo>
                  <a:pt x="1731" y="972"/>
                </a:lnTo>
                <a:lnTo>
                  <a:pt x="1741" y="969"/>
                </a:lnTo>
                <a:lnTo>
                  <a:pt x="1771" y="951"/>
                </a:lnTo>
                <a:lnTo>
                  <a:pt x="1776" y="946"/>
                </a:lnTo>
                <a:lnTo>
                  <a:pt x="1776" y="940"/>
                </a:lnTo>
                <a:lnTo>
                  <a:pt x="1771" y="935"/>
                </a:lnTo>
                <a:lnTo>
                  <a:pt x="1677" y="880"/>
                </a:lnTo>
                <a:lnTo>
                  <a:pt x="1678" y="880"/>
                </a:lnTo>
                <a:lnTo>
                  <a:pt x="1707" y="875"/>
                </a:lnTo>
                <a:lnTo>
                  <a:pt x="1735" y="872"/>
                </a:lnTo>
                <a:lnTo>
                  <a:pt x="1762" y="873"/>
                </a:lnTo>
                <a:lnTo>
                  <a:pt x="1791" y="878"/>
                </a:lnTo>
                <a:lnTo>
                  <a:pt x="1814" y="885"/>
                </a:lnTo>
                <a:lnTo>
                  <a:pt x="1836" y="894"/>
                </a:lnTo>
                <a:lnTo>
                  <a:pt x="1855" y="903"/>
                </a:lnTo>
                <a:lnTo>
                  <a:pt x="1876" y="917"/>
                </a:lnTo>
                <a:lnTo>
                  <a:pt x="1893" y="931"/>
                </a:lnTo>
                <a:lnTo>
                  <a:pt x="1910" y="946"/>
                </a:lnTo>
                <a:lnTo>
                  <a:pt x="1927" y="964"/>
                </a:lnTo>
                <a:lnTo>
                  <a:pt x="1929" y="966"/>
                </a:lnTo>
                <a:lnTo>
                  <a:pt x="1931" y="967"/>
                </a:lnTo>
                <a:lnTo>
                  <a:pt x="1933" y="968"/>
                </a:lnTo>
                <a:lnTo>
                  <a:pt x="1941" y="971"/>
                </a:lnTo>
                <a:lnTo>
                  <a:pt x="1949" y="972"/>
                </a:lnTo>
                <a:lnTo>
                  <a:pt x="1961" y="971"/>
                </a:lnTo>
                <a:lnTo>
                  <a:pt x="2014" y="959"/>
                </a:lnTo>
                <a:lnTo>
                  <a:pt x="2023" y="955"/>
                </a:lnTo>
                <a:lnTo>
                  <a:pt x="2029" y="950"/>
                </a:lnTo>
                <a:lnTo>
                  <a:pt x="2031" y="944"/>
                </a:lnTo>
                <a:lnTo>
                  <a:pt x="2029" y="936"/>
                </a:lnTo>
                <a:lnTo>
                  <a:pt x="2025" y="929"/>
                </a:lnTo>
                <a:lnTo>
                  <a:pt x="2003" y="903"/>
                </a:lnTo>
                <a:lnTo>
                  <a:pt x="1976" y="880"/>
                </a:lnTo>
                <a:lnTo>
                  <a:pt x="1944" y="859"/>
                </a:lnTo>
                <a:lnTo>
                  <a:pt x="1923" y="848"/>
                </a:lnTo>
                <a:lnTo>
                  <a:pt x="1900" y="838"/>
                </a:lnTo>
                <a:lnTo>
                  <a:pt x="1870" y="826"/>
                </a:lnTo>
                <a:lnTo>
                  <a:pt x="1838" y="816"/>
                </a:lnTo>
                <a:lnTo>
                  <a:pt x="1804" y="810"/>
                </a:lnTo>
                <a:lnTo>
                  <a:pt x="1768" y="806"/>
                </a:lnTo>
                <a:lnTo>
                  <a:pt x="1723" y="805"/>
                </a:lnTo>
                <a:lnTo>
                  <a:pt x="1678" y="808"/>
                </a:lnTo>
                <a:lnTo>
                  <a:pt x="1636" y="815"/>
                </a:lnTo>
                <a:lnTo>
                  <a:pt x="1594" y="826"/>
                </a:lnTo>
                <a:lnTo>
                  <a:pt x="1588" y="828"/>
                </a:lnTo>
                <a:lnTo>
                  <a:pt x="1539" y="800"/>
                </a:lnTo>
                <a:lnTo>
                  <a:pt x="1530" y="796"/>
                </a:lnTo>
                <a:lnTo>
                  <a:pt x="1520" y="796"/>
                </a:lnTo>
                <a:close/>
                <a:moveTo>
                  <a:pt x="1685" y="646"/>
                </a:moveTo>
                <a:lnTo>
                  <a:pt x="1748" y="648"/>
                </a:lnTo>
                <a:lnTo>
                  <a:pt x="1809" y="654"/>
                </a:lnTo>
                <a:lnTo>
                  <a:pt x="1870" y="663"/>
                </a:lnTo>
                <a:lnTo>
                  <a:pt x="1929" y="677"/>
                </a:lnTo>
                <a:lnTo>
                  <a:pt x="1985" y="695"/>
                </a:lnTo>
                <a:lnTo>
                  <a:pt x="2038" y="716"/>
                </a:lnTo>
                <a:lnTo>
                  <a:pt x="2087" y="742"/>
                </a:lnTo>
                <a:lnTo>
                  <a:pt x="2129" y="768"/>
                </a:lnTo>
                <a:lnTo>
                  <a:pt x="2164" y="797"/>
                </a:lnTo>
                <a:lnTo>
                  <a:pt x="2194" y="827"/>
                </a:lnTo>
                <a:lnTo>
                  <a:pt x="2218" y="858"/>
                </a:lnTo>
                <a:lnTo>
                  <a:pt x="2236" y="891"/>
                </a:lnTo>
                <a:lnTo>
                  <a:pt x="2247" y="924"/>
                </a:lnTo>
                <a:lnTo>
                  <a:pt x="2253" y="958"/>
                </a:lnTo>
                <a:lnTo>
                  <a:pt x="2253" y="991"/>
                </a:lnTo>
                <a:lnTo>
                  <a:pt x="2248" y="1024"/>
                </a:lnTo>
                <a:lnTo>
                  <a:pt x="2236" y="1058"/>
                </a:lnTo>
                <a:lnTo>
                  <a:pt x="2218" y="1091"/>
                </a:lnTo>
                <a:lnTo>
                  <a:pt x="2195" y="1121"/>
                </a:lnTo>
                <a:lnTo>
                  <a:pt x="2165" y="1152"/>
                </a:lnTo>
                <a:lnTo>
                  <a:pt x="2129" y="1181"/>
                </a:lnTo>
                <a:lnTo>
                  <a:pt x="2088" y="1207"/>
                </a:lnTo>
                <a:lnTo>
                  <a:pt x="2039" y="1233"/>
                </a:lnTo>
                <a:lnTo>
                  <a:pt x="1986" y="1255"/>
                </a:lnTo>
                <a:lnTo>
                  <a:pt x="1930" y="1273"/>
                </a:lnTo>
                <a:lnTo>
                  <a:pt x="1871" y="1286"/>
                </a:lnTo>
                <a:lnTo>
                  <a:pt x="1810" y="1296"/>
                </a:lnTo>
                <a:lnTo>
                  <a:pt x="1749" y="1302"/>
                </a:lnTo>
                <a:lnTo>
                  <a:pt x="1686" y="1304"/>
                </a:lnTo>
                <a:lnTo>
                  <a:pt x="1625" y="1302"/>
                </a:lnTo>
                <a:lnTo>
                  <a:pt x="1563" y="1296"/>
                </a:lnTo>
                <a:lnTo>
                  <a:pt x="1502" y="1287"/>
                </a:lnTo>
                <a:lnTo>
                  <a:pt x="1444" y="1273"/>
                </a:lnTo>
                <a:lnTo>
                  <a:pt x="1388" y="1255"/>
                </a:lnTo>
                <a:lnTo>
                  <a:pt x="1335" y="1234"/>
                </a:lnTo>
                <a:lnTo>
                  <a:pt x="1286" y="1208"/>
                </a:lnTo>
                <a:lnTo>
                  <a:pt x="1244" y="1182"/>
                </a:lnTo>
                <a:lnTo>
                  <a:pt x="1208" y="1153"/>
                </a:lnTo>
                <a:lnTo>
                  <a:pt x="1178" y="1122"/>
                </a:lnTo>
                <a:lnTo>
                  <a:pt x="1155" y="1092"/>
                </a:lnTo>
                <a:lnTo>
                  <a:pt x="1136" y="1059"/>
                </a:lnTo>
                <a:lnTo>
                  <a:pt x="1125" y="1026"/>
                </a:lnTo>
                <a:lnTo>
                  <a:pt x="1119" y="992"/>
                </a:lnTo>
                <a:lnTo>
                  <a:pt x="1119" y="959"/>
                </a:lnTo>
                <a:lnTo>
                  <a:pt x="1124" y="925"/>
                </a:lnTo>
                <a:lnTo>
                  <a:pt x="1136" y="892"/>
                </a:lnTo>
                <a:lnTo>
                  <a:pt x="1154" y="859"/>
                </a:lnTo>
                <a:lnTo>
                  <a:pt x="1177" y="828"/>
                </a:lnTo>
                <a:lnTo>
                  <a:pt x="1207" y="798"/>
                </a:lnTo>
                <a:lnTo>
                  <a:pt x="1243" y="769"/>
                </a:lnTo>
                <a:lnTo>
                  <a:pt x="1284" y="743"/>
                </a:lnTo>
                <a:lnTo>
                  <a:pt x="1334" y="717"/>
                </a:lnTo>
                <a:lnTo>
                  <a:pt x="1387" y="695"/>
                </a:lnTo>
                <a:lnTo>
                  <a:pt x="1443" y="677"/>
                </a:lnTo>
                <a:lnTo>
                  <a:pt x="1501" y="664"/>
                </a:lnTo>
                <a:lnTo>
                  <a:pt x="1562" y="654"/>
                </a:lnTo>
                <a:lnTo>
                  <a:pt x="1623" y="648"/>
                </a:lnTo>
                <a:lnTo>
                  <a:pt x="1685" y="646"/>
                </a:lnTo>
                <a:close/>
                <a:moveTo>
                  <a:pt x="1026" y="521"/>
                </a:moveTo>
                <a:lnTo>
                  <a:pt x="1039" y="522"/>
                </a:lnTo>
                <a:lnTo>
                  <a:pt x="1050" y="527"/>
                </a:lnTo>
                <a:lnTo>
                  <a:pt x="1207" y="617"/>
                </a:lnTo>
                <a:lnTo>
                  <a:pt x="1214" y="624"/>
                </a:lnTo>
                <a:lnTo>
                  <a:pt x="1217" y="632"/>
                </a:lnTo>
                <a:lnTo>
                  <a:pt x="1214" y="639"/>
                </a:lnTo>
                <a:lnTo>
                  <a:pt x="1207" y="646"/>
                </a:lnTo>
                <a:lnTo>
                  <a:pt x="1118" y="698"/>
                </a:lnTo>
                <a:lnTo>
                  <a:pt x="1107" y="702"/>
                </a:lnTo>
                <a:lnTo>
                  <a:pt x="1093" y="704"/>
                </a:lnTo>
                <a:lnTo>
                  <a:pt x="1080" y="702"/>
                </a:lnTo>
                <a:lnTo>
                  <a:pt x="1069" y="698"/>
                </a:lnTo>
                <a:lnTo>
                  <a:pt x="912" y="608"/>
                </a:lnTo>
                <a:lnTo>
                  <a:pt x="904" y="601"/>
                </a:lnTo>
                <a:lnTo>
                  <a:pt x="902" y="593"/>
                </a:lnTo>
                <a:lnTo>
                  <a:pt x="904" y="585"/>
                </a:lnTo>
                <a:lnTo>
                  <a:pt x="912" y="578"/>
                </a:lnTo>
                <a:lnTo>
                  <a:pt x="1001" y="527"/>
                </a:lnTo>
                <a:lnTo>
                  <a:pt x="1013" y="523"/>
                </a:lnTo>
                <a:lnTo>
                  <a:pt x="1026" y="521"/>
                </a:lnTo>
                <a:close/>
                <a:moveTo>
                  <a:pt x="1494" y="289"/>
                </a:moveTo>
                <a:lnTo>
                  <a:pt x="1480" y="300"/>
                </a:lnTo>
                <a:lnTo>
                  <a:pt x="1463" y="310"/>
                </a:lnTo>
                <a:lnTo>
                  <a:pt x="1431" y="325"/>
                </a:lnTo>
                <a:lnTo>
                  <a:pt x="1395" y="339"/>
                </a:lnTo>
                <a:lnTo>
                  <a:pt x="1357" y="347"/>
                </a:lnTo>
                <a:lnTo>
                  <a:pt x="1318" y="352"/>
                </a:lnTo>
                <a:lnTo>
                  <a:pt x="1277" y="354"/>
                </a:lnTo>
                <a:lnTo>
                  <a:pt x="1238" y="352"/>
                </a:lnTo>
                <a:lnTo>
                  <a:pt x="1198" y="347"/>
                </a:lnTo>
                <a:lnTo>
                  <a:pt x="1160" y="339"/>
                </a:lnTo>
                <a:lnTo>
                  <a:pt x="1124" y="325"/>
                </a:lnTo>
                <a:lnTo>
                  <a:pt x="1091" y="310"/>
                </a:lnTo>
                <a:lnTo>
                  <a:pt x="1076" y="300"/>
                </a:lnTo>
                <a:lnTo>
                  <a:pt x="1062" y="290"/>
                </a:lnTo>
                <a:lnTo>
                  <a:pt x="501" y="616"/>
                </a:lnTo>
                <a:lnTo>
                  <a:pt x="520" y="624"/>
                </a:lnTo>
                <a:lnTo>
                  <a:pt x="537" y="633"/>
                </a:lnTo>
                <a:lnTo>
                  <a:pt x="563" y="650"/>
                </a:lnTo>
                <a:lnTo>
                  <a:pt x="582" y="668"/>
                </a:lnTo>
                <a:lnTo>
                  <a:pt x="597" y="689"/>
                </a:lnTo>
                <a:lnTo>
                  <a:pt x="609" y="709"/>
                </a:lnTo>
                <a:lnTo>
                  <a:pt x="614" y="729"/>
                </a:lnTo>
                <a:lnTo>
                  <a:pt x="614" y="751"/>
                </a:lnTo>
                <a:lnTo>
                  <a:pt x="609" y="772"/>
                </a:lnTo>
                <a:lnTo>
                  <a:pt x="598" y="793"/>
                </a:lnTo>
                <a:lnTo>
                  <a:pt x="583" y="812"/>
                </a:lnTo>
                <a:lnTo>
                  <a:pt x="564" y="831"/>
                </a:lnTo>
                <a:lnTo>
                  <a:pt x="538" y="848"/>
                </a:lnTo>
                <a:lnTo>
                  <a:pt x="520" y="857"/>
                </a:lnTo>
                <a:lnTo>
                  <a:pt x="501" y="866"/>
                </a:lnTo>
                <a:lnTo>
                  <a:pt x="1862" y="1652"/>
                </a:lnTo>
                <a:lnTo>
                  <a:pt x="1873" y="1645"/>
                </a:lnTo>
                <a:lnTo>
                  <a:pt x="1884" y="1638"/>
                </a:lnTo>
                <a:lnTo>
                  <a:pt x="1917" y="1622"/>
                </a:lnTo>
                <a:lnTo>
                  <a:pt x="1952" y="1609"/>
                </a:lnTo>
                <a:lnTo>
                  <a:pt x="1990" y="1601"/>
                </a:lnTo>
                <a:lnTo>
                  <a:pt x="2029" y="1596"/>
                </a:lnTo>
                <a:lnTo>
                  <a:pt x="2069" y="1594"/>
                </a:lnTo>
                <a:lnTo>
                  <a:pt x="2110" y="1596"/>
                </a:lnTo>
                <a:lnTo>
                  <a:pt x="2149" y="1601"/>
                </a:lnTo>
                <a:lnTo>
                  <a:pt x="2187" y="1609"/>
                </a:lnTo>
                <a:lnTo>
                  <a:pt x="2222" y="1622"/>
                </a:lnTo>
                <a:lnTo>
                  <a:pt x="2255" y="1638"/>
                </a:lnTo>
                <a:lnTo>
                  <a:pt x="2278" y="1652"/>
                </a:lnTo>
                <a:lnTo>
                  <a:pt x="2296" y="1667"/>
                </a:lnTo>
                <a:lnTo>
                  <a:pt x="2863" y="1338"/>
                </a:lnTo>
                <a:lnTo>
                  <a:pt x="2835" y="1328"/>
                </a:lnTo>
                <a:lnTo>
                  <a:pt x="2810" y="1315"/>
                </a:lnTo>
                <a:lnTo>
                  <a:pt x="2785" y="1298"/>
                </a:lnTo>
                <a:lnTo>
                  <a:pt x="2764" y="1280"/>
                </a:lnTo>
                <a:lnTo>
                  <a:pt x="2749" y="1259"/>
                </a:lnTo>
                <a:lnTo>
                  <a:pt x="2739" y="1239"/>
                </a:lnTo>
                <a:lnTo>
                  <a:pt x="2734" y="1218"/>
                </a:lnTo>
                <a:lnTo>
                  <a:pt x="2734" y="1197"/>
                </a:lnTo>
                <a:lnTo>
                  <a:pt x="2738" y="1175"/>
                </a:lnTo>
                <a:lnTo>
                  <a:pt x="2748" y="1155"/>
                </a:lnTo>
                <a:lnTo>
                  <a:pt x="2763" y="1136"/>
                </a:lnTo>
                <a:lnTo>
                  <a:pt x="2784" y="1117"/>
                </a:lnTo>
                <a:lnTo>
                  <a:pt x="2808" y="1100"/>
                </a:lnTo>
                <a:lnTo>
                  <a:pt x="2834" y="1087"/>
                </a:lnTo>
                <a:lnTo>
                  <a:pt x="2860" y="1077"/>
                </a:lnTo>
                <a:lnTo>
                  <a:pt x="1494" y="289"/>
                </a:lnTo>
                <a:close/>
                <a:moveTo>
                  <a:pt x="1289" y="0"/>
                </a:moveTo>
                <a:lnTo>
                  <a:pt x="1309" y="4"/>
                </a:lnTo>
                <a:lnTo>
                  <a:pt x="1328" y="11"/>
                </a:lnTo>
                <a:lnTo>
                  <a:pt x="3349" y="1179"/>
                </a:lnTo>
                <a:lnTo>
                  <a:pt x="3361" y="1188"/>
                </a:lnTo>
                <a:lnTo>
                  <a:pt x="3368" y="1198"/>
                </a:lnTo>
                <a:lnTo>
                  <a:pt x="3370" y="1208"/>
                </a:lnTo>
                <a:lnTo>
                  <a:pt x="3368" y="1218"/>
                </a:lnTo>
                <a:lnTo>
                  <a:pt x="3361" y="1229"/>
                </a:lnTo>
                <a:lnTo>
                  <a:pt x="3348" y="1237"/>
                </a:lnTo>
                <a:lnTo>
                  <a:pt x="2144" y="1937"/>
                </a:lnTo>
                <a:lnTo>
                  <a:pt x="2125" y="1946"/>
                </a:lnTo>
                <a:lnTo>
                  <a:pt x="2105" y="1950"/>
                </a:lnTo>
                <a:lnTo>
                  <a:pt x="2082" y="1950"/>
                </a:lnTo>
                <a:lnTo>
                  <a:pt x="2062" y="1946"/>
                </a:lnTo>
                <a:lnTo>
                  <a:pt x="2043" y="1937"/>
                </a:lnTo>
                <a:lnTo>
                  <a:pt x="23" y="770"/>
                </a:lnTo>
                <a:lnTo>
                  <a:pt x="10" y="762"/>
                </a:lnTo>
                <a:lnTo>
                  <a:pt x="4" y="752"/>
                </a:lnTo>
                <a:lnTo>
                  <a:pt x="1" y="741"/>
                </a:lnTo>
                <a:lnTo>
                  <a:pt x="4" y="730"/>
                </a:lnTo>
                <a:lnTo>
                  <a:pt x="10" y="721"/>
                </a:lnTo>
                <a:lnTo>
                  <a:pt x="23" y="712"/>
                </a:lnTo>
                <a:lnTo>
                  <a:pt x="1227" y="11"/>
                </a:lnTo>
                <a:lnTo>
                  <a:pt x="1246" y="4"/>
                </a:lnTo>
                <a:lnTo>
                  <a:pt x="1267" y="0"/>
                </a:lnTo>
                <a:lnTo>
                  <a:pt x="12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21"/>
          <p:cNvSpPr>
            <a:spLocks noEditPoints="1"/>
          </p:cNvSpPr>
          <p:nvPr/>
        </p:nvSpPr>
        <p:spPr bwMode="auto">
          <a:xfrm>
            <a:off x="8147534" y="5757863"/>
            <a:ext cx="565150" cy="593725"/>
          </a:xfrm>
          <a:custGeom>
            <a:avLst/>
            <a:gdLst>
              <a:gd name="T0" fmla="*/ 1965 w 3201"/>
              <a:gd name="T1" fmla="*/ 3340 h 3363"/>
              <a:gd name="T2" fmla="*/ 3052 w 3201"/>
              <a:gd name="T3" fmla="*/ 2205 h 3363"/>
              <a:gd name="T4" fmla="*/ 148 w 3201"/>
              <a:gd name="T5" fmla="*/ 1747 h 3363"/>
              <a:gd name="T6" fmla="*/ 1965 w 3201"/>
              <a:gd name="T7" fmla="*/ 2595 h 3363"/>
              <a:gd name="T8" fmla="*/ 2189 w 3201"/>
              <a:gd name="T9" fmla="*/ 1187 h 3363"/>
              <a:gd name="T10" fmla="*/ 2251 w 3201"/>
              <a:gd name="T11" fmla="*/ 1350 h 3363"/>
              <a:gd name="T12" fmla="*/ 2050 w 3201"/>
              <a:gd name="T13" fmla="*/ 1258 h 3363"/>
              <a:gd name="T14" fmla="*/ 2165 w 3201"/>
              <a:gd name="T15" fmla="*/ 1182 h 3363"/>
              <a:gd name="T16" fmla="*/ 1504 w 3201"/>
              <a:gd name="T17" fmla="*/ 1151 h 3363"/>
              <a:gd name="T18" fmla="*/ 1492 w 3201"/>
              <a:gd name="T19" fmla="*/ 1021 h 3363"/>
              <a:gd name="T20" fmla="*/ 1578 w 3201"/>
              <a:gd name="T21" fmla="*/ 1070 h 3363"/>
              <a:gd name="T22" fmla="*/ 2001 w 3201"/>
              <a:gd name="T23" fmla="*/ 2242 h 3363"/>
              <a:gd name="T24" fmla="*/ 1835 w 3201"/>
              <a:gd name="T25" fmla="*/ 1013 h 3363"/>
              <a:gd name="T26" fmla="*/ 1857 w 3201"/>
              <a:gd name="T27" fmla="*/ 1106 h 3363"/>
              <a:gd name="T28" fmla="*/ 1351 w 3201"/>
              <a:gd name="T29" fmla="*/ 939 h 3363"/>
              <a:gd name="T30" fmla="*/ 1435 w 3201"/>
              <a:gd name="T31" fmla="*/ 988 h 3363"/>
              <a:gd name="T32" fmla="*/ 1738 w 3201"/>
              <a:gd name="T33" fmla="*/ 1003 h 3363"/>
              <a:gd name="T34" fmla="*/ 1203 w 3201"/>
              <a:gd name="T35" fmla="*/ 891 h 3363"/>
              <a:gd name="T36" fmla="*/ 1249 w 3201"/>
              <a:gd name="T37" fmla="*/ 959 h 3363"/>
              <a:gd name="T38" fmla="*/ 1953 w 3201"/>
              <a:gd name="T39" fmla="*/ 891 h 3363"/>
              <a:gd name="T40" fmla="*/ 2001 w 3201"/>
              <a:gd name="T41" fmla="*/ 898 h 3363"/>
              <a:gd name="T42" fmla="*/ 1437 w 3201"/>
              <a:gd name="T43" fmla="*/ 863 h 3363"/>
              <a:gd name="T44" fmla="*/ 1901 w 3201"/>
              <a:gd name="T45" fmla="*/ 783 h 3363"/>
              <a:gd name="T46" fmla="*/ 1897 w 3201"/>
              <a:gd name="T47" fmla="*/ 820 h 3363"/>
              <a:gd name="T48" fmla="*/ 1722 w 3201"/>
              <a:gd name="T49" fmla="*/ 760 h 3363"/>
              <a:gd name="T50" fmla="*/ 1375 w 3201"/>
              <a:gd name="T51" fmla="*/ 731 h 3363"/>
              <a:gd name="T52" fmla="*/ 1333 w 3201"/>
              <a:gd name="T53" fmla="*/ 863 h 3363"/>
              <a:gd name="T54" fmla="*/ 1408 w 3201"/>
              <a:gd name="T55" fmla="*/ 720 h 3363"/>
              <a:gd name="T56" fmla="*/ 1661 w 3201"/>
              <a:gd name="T57" fmla="*/ 721 h 3363"/>
              <a:gd name="T58" fmla="*/ 1599 w 3201"/>
              <a:gd name="T59" fmla="*/ 613 h 3363"/>
              <a:gd name="T60" fmla="*/ 1934 w 3201"/>
              <a:gd name="T61" fmla="*/ 679 h 3363"/>
              <a:gd name="T62" fmla="*/ 2122 w 3201"/>
              <a:gd name="T63" fmla="*/ 846 h 3363"/>
              <a:gd name="T64" fmla="*/ 2107 w 3201"/>
              <a:gd name="T65" fmla="*/ 1035 h 3363"/>
              <a:gd name="T66" fmla="*/ 1887 w 3201"/>
              <a:gd name="T67" fmla="*/ 1191 h 3363"/>
              <a:gd name="T68" fmla="*/ 1544 w 3201"/>
              <a:gd name="T69" fmla="*/ 1236 h 3363"/>
              <a:gd name="T70" fmla="*/ 1221 w 3201"/>
              <a:gd name="T71" fmla="*/ 1146 h 3363"/>
              <a:gd name="T72" fmla="*/ 1068 w 3201"/>
              <a:gd name="T73" fmla="*/ 973 h 3363"/>
              <a:gd name="T74" fmla="*/ 1118 w 3201"/>
              <a:gd name="T75" fmla="*/ 785 h 3363"/>
              <a:gd name="T76" fmla="*/ 1369 w 3201"/>
              <a:gd name="T77" fmla="*/ 642 h 3363"/>
              <a:gd name="T78" fmla="*/ 986 w 3201"/>
              <a:gd name="T79" fmla="*/ 496 h 3363"/>
              <a:gd name="T80" fmla="*/ 1145 w 3201"/>
              <a:gd name="T81" fmla="*/ 614 h 3363"/>
              <a:gd name="T82" fmla="*/ 866 w 3201"/>
              <a:gd name="T83" fmla="*/ 577 h 3363"/>
              <a:gd name="T84" fmla="*/ 962 w 3201"/>
              <a:gd name="T85" fmla="*/ 496 h 3363"/>
              <a:gd name="T86" fmla="*/ 1325 w 3201"/>
              <a:gd name="T87" fmla="*/ 321 h 3363"/>
              <a:gd name="T88" fmla="*/ 1102 w 3201"/>
              <a:gd name="T89" fmla="*/ 321 h 3363"/>
              <a:gd name="T90" fmla="*/ 493 w 3201"/>
              <a:gd name="T91" fmla="*/ 591 h 3363"/>
              <a:gd name="T92" fmla="*/ 583 w 3201"/>
              <a:gd name="T93" fmla="*/ 702 h 3363"/>
              <a:gd name="T94" fmla="*/ 494 w 3201"/>
              <a:gd name="T95" fmla="*/ 813 h 3363"/>
              <a:gd name="T96" fmla="*/ 1853 w 3201"/>
              <a:gd name="T97" fmla="*/ 1528 h 3363"/>
              <a:gd name="T98" fmla="*/ 2076 w 3201"/>
              <a:gd name="T99" fmla="*/ 1528 h 3363"/>
              <a:gd name="T100" fmla="*/ 2692 w 3201"/>
              <a:gd name="T101" fmla="*/ 1259 h 3363"/>
              <a:gd name="T102" fmla="*/ 2595 w 3201"/>
              <a:gd name="T103" fmla="*/ 1146 h 3363"/>
              <a:gd name="T104" fmla="*/ 2690 w 3201"/>
              <a:gd name="T105" fmla="*/ 1032 h 3363"/>
              <a:gd name="T106" fmla="*/ 3180 w 3201"/>
              <a:gd name="T107" fmla="*/ 1119 h 3363"/>
              <a:gd name="T108" fmla="*/ 3181 w 3201"/>
              <a:gd name="T109" fmla="*/ 1174 h 3363"/>
              <a:gd name="T110" fmla="*/ 1941 w 3201"/>
              <a:gd name="T111" fmla="*/ 1839 h 3363"/>
              <a:gd name="T112" fmla="*/ 10 w 3201"/>
              <a:gd name="T113" fmla="*/ 684 h 3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01" h="3363">
                <a:moveTo>
                  <a:pt x="148" y="2119"/>
                </a:moveTo>
                <a:lnTo>
                  <a:pt x="2002" y="3190"/>
                </a:lnTo>
                <a:lnTo>
                  <a:pt x="3048" y="2582"/>
                </a:lnTo>
                <a:lnTo>
                  <a:pt x="3197" y="2668"/>
                </a:lnTo>
                <a:lnTo>
                  <a:pt x="2003" y="3363"/>
                </a:lnTo>
                <a:lnTo>
                  <a:pt x="1965" y="3340"/>
                </a:lnTo>
                <a:lnTo>
                  <a:pt x="1854" y="3276"/>
                </a:lnTo>
                <a:lnTo>
                  <a:pt x="0" y="2205"/>
                </a:lnTo>
                <a:lnTo>
                  <a:pt x="148" y="2119"/>
                </a:lnTo>
                <a:close/>
                <a:moveTo>
                  <a:pt x="148" y="1747"/>
                </a:moveTo>
                <a:lnTo>
                  <a:pt x="2001" y="2816"/>
                </a:lnTo>
                <a:lnTo>
                  <a:pt x="3052" y="2205"/>
                </a:lnTo>
                <a:lnTo>
                  <a:pt x="3201" y="2291"/>
                </a:lnTo>
                <a:lnTo>
                  <a:pt x="2001" y="2987"/>
                </a:lnTo>
                <a:lnTo>
                  <a:pt x="1962" y="2965"/>
                </a:lnTo>
                <a:lnTo>
                  <a:pt x="1851" y="2902"/>
                </a:lnTo>
                <a:lnTo>
                  <a:pt x="0" y="1833"/>
                </a:lnTo>
                <a:lnTo>
                  <a:pt x="148" y="1747"/>
                </a:lnTo>
                <a:close/>
                <a:moveTo>
                  <a:pt x="148" y="1374"/>
                </a:moveTo>
                <a:lnTo>
                  <a:pt x="2002" y="2444"/>
                </a:lnTo>
                <a:lnTo>
                  <a:pt x="3048" y="1836"/>
                </a:lnTo>
                <a:lnTo>
                  <a:pt x="3197" y="1922"/>
                </a:lnTo>
                <a:lnTo>
                  <a:pt x="2003" y="2616"/>
                </a:lnTo>
                <a:lnTo>
                  <a:pt x="1965" y="2595"/>
                </a:lnTo>
                <a:lnTo>
                  <a:pt x="1854" y="2530"/>
                </a:lnTo>
                <a:lnTo>
                  <a:pt x="0" y="1460"/>
                </a:lnTo>
                <a:lnTo>
                  <a:pt x="148" y="1374"/>
                </a:lnTo>
                <a:close/>
                <a:moveTo>
                  <a:pt x="2165" y="1182"/>
                </a:moveTo>
                <a:lnTo>
                  <a:pt x="2178" y="1183"/>
                </a:lnTo>
                <a:lnTo>
                  <a:pt x="2189" y="1187"/>
                </a:lnTo>
                <a:lnTo>
                  <a:pt x="2337" y="1273"/>
                </a:lnTo>
                <a:lnTo>
                  <a:pt x="2344" y="1280"/>
                </a:lnTo>
                <a:lnTo>
                  <a:pt x="2346" y="1287"/>
                </a:lnTo>
                <a:lnTo>
                  <a:pt x="2343" y="1295"/>
                </a:lnTo>
                <a:lnTo>
                  <a:pt x="2336" y="1301"/>
                </a:lnTo>
                <a:lnTo>
                  <a:pt x="2251" y="1350"/>
                </a:lnTo>
                <a:lnTo>
                  <a:pt x="2241" y="1354"/>
                </a:lnTo>
                <a:lnTo>
                  <a:pt x="2229" y="1355"/>
                </a:lnTo>
                <a:lnTo>
                  <a:pt x="2215" y="1354"/>
                </a:lnTo>
                <a:lnTo>
                  <a:pt x="2205" y="1350"/>
                </a:lnTo>
                <a:lnTo>
                  <a:pt x="2057" y="1264"/>
                </a:lnTo>
                <a:lnTo>
                  <a:pt x="2050" y="1258"/>
                </a:lnTo>
                <a:lnTo>
                  <a:pt x="2047" y="1251"/>
                </a:lnTo>
                <a:lnTo>
                  <a:pt x="2050" y="1244"/>
                </a:lnTo>
                <a:lnTo>
                  <a:pt x="2057" y="1237"/>
                </a:lnTo>
                <a:lnTo>
                  <a:pt x="2142" y="1187"/>
                </a:lnTo>
                <a:lnTo>
                  <a:pt x="2152" y="1183"/>
                </a:lnTo>
                <a:lnTo>
                  <a:pt x="2165" y="1182"/>
                </a:lnTo>
                <a:close/>
                <a:moveTo>
                  <a:pt x="1638" y="1106"/>
                </a:moveTo>
                <a:lnTo>
                  <a:pt x="1589" y="1119"/>
                </a:lnTo>
                <a:lnTo>
                  <a:pt x="1542" y="1129"/>
                </a:lnTo>
                <a:lnTo>
                  <a:pt x="1496" y="1136"/>
                </a:lnTo>
                <a:lnTo>
                  <a:pt x="1454" y="1141"/>
                </a:lnTo>
                <a:lnTo>
                  <a:pt x="1504" y="1151"/>
                </a:lnTo>
                <a:lnTo>
                  <a:pt x="1556" y="1157"/>
                </a:lnTo>
                <a:lnTo>
                  <a:pt x="1609" y="1158"/>
                </a:lnTo>
                <a:lnTo>
                  <a:pt x="1662" y="1156"/>
                </a:lnTo>
                <a:lnTo>
                  <a:pt x="1713" y="1149"/>
                </a:lnTo>
                <a:lnTo>
                  <a:pt x="1638" y="1106"/>
                </a:lnTo>
                <a:close/>
                <a:moveTo>
                  <a:pt x="1492" y="1021"/>
                </a:moveTo>
                <a:lnTo>
                  <a:pt x="1358" y="1100"/>
                </a:lnTo>
                <a:lnTo>
                  <a:pt x="1394" y="1098"/>
                </a:lnTo>
                <a:lnTo>
                  <a:pt x="1435" y="1095"/>
                </a:lnTo>
                <a:lnTo>
                  <a:pt x="1480" y="1090"/>
                </a:lnTo>
                <a:lnTo>
                  <a:pt x="1528" y="1082"/>
                </a:lnTo>
                <a:lnTo>
                  <a:pt x="1578" y="1070"/>
                </a:lnTo>
                <a:lnTo>
                  <a:pt x="1492" y="1021"/>
                </a:lnTo>
                <a:close/>
                <a:moveTo>
                  <a:pt x="148" y="1000"/>
                </a:moveTo>
                <a:lnTo>
                  <a:pt x="2001" y="2069"/>
                </a:lnTo>
                <a:lnTo>
                  <a:pt x="3052" y="1460"/>
                </a:lnTo>
                <a:lnTo>
                  <a:pt x="3201" y="1545"/>
                </a:lnTo>
                <a:lnTo>
                  <a:pt x="2001" y="2242"/>
                </a:lnTo>
                <a:lnTo>
                  <a:pt x="1962" y="2219"/>
                </a:lnTo>
                <a:lnTo>
                  <a:pt x="1851" y="2156"/>
                </a:lnTo>
                <a:lnTo>
                  <a:pt x="0" y="1086"/>
                </a:lnTo>
                <a:lnTo>
                  <a:pt x="148" y="1000"/>
                </a:lnTo>
                <a:close/>
                <a:moveTo>
                  <a:pt x="1870" y="987"/>
                </a:moveTo>
                <a:lnTo>
                  <a:pt x="1835" y="1013"/>
                </a:lnTo>
                <a:lnTo>
                  <a:pt x="1796" y="1038"/>
                </a:lnTo>
                <a:lnTo>
                  <a:pt x="1752" y="1061"/>
                </a:lnTo>
                <a:lnTo>
                  <a:pt x="1709" y="1080"/>
                </a:lnTo>
                <a:lnTo>
                  <a:pt x="1794" y="1130"/>
                </a:lnTo>
                <a:lnTo>
                  <a:pt x="1827" y="1119"/>
                </a:lnTo>
                <a:lnTo>
                  <a:pt x="1857" y="1106"/>
                </a:lnTo>
                <a:lnTo>
                  <a:pt x="1886" y="1090"/>
                </a:lnTo>
                <a:lnTo>
                  <a:pt x="1913" y="1073"/>
                </a:lnTo>
                <a:lnTo>
                  <a:pt x="1936" y="1056"/>
                </a:lnTo>
                <a:lnTo>
                  <a:pt x="1955" y="1037"/>
                </a:lnTo>
                <a:lnTo>
                  <a:pt x="1870" y="987"/>
                </a:lnTo>
                <a:close/>
                <a:moveTo>
                  <a:pt x="1351" y="939"/>
                </a:moveTo>
                <a:lnTo>
                  <a:pt x="1330" y="969"/>
                </a:lnTo>
                <a:lnTo>
                  <a:pt x="1316" y="995"/>
                </a:lnTo>
                <a:lnTo>
                  <a:pt x="1307" y="1022"/>
                </a:lnTo>
                <a:lnTo>
                  <a:pt x="1303" y="1045"/>
                </a:lnTo>
                <a:lnTo>
                  <a:pt x="1302" y="1066"/>
                </a:lnTo>
                <a:lnTo>
                  <a:pt x="1435" y="988"/>
                </a:lnTo>
                <a:lnTo>
                  <a:pt x="1351" y="939"/>
                </a:lnTo>
                <a:close/>
                <a:moveTo>
                  <a:pt x="1710" y="895"/>
                </a:moveTo>
                <a:lnTo>
                  <a:pt x="1548" y="987"/>
                </a:lnTo>
                <a:lnTo>
                  <a:pt x="1650" y="1045"/>
                </a:lnTo>
                <a:lnTo>
                  <a:pt x="1694" y="1027"/>
                </a:lnTo>
                <a:lnTo>
                  <a:pt x="1738" y="1003"/>
                </a:lnTo>
                <a:lnTo>
                  <a:pt x="1765" y="987"/>
                </a:lnTo>
                <a:lnTo>
                  <a:pt x="1789" y="970"/>
                </a:lnTo>
                <a:lnTo>
                  <a:pt x="1810" y="952"/>
                </a:lnTo>
                <a:lnTo>
                  <a:pt x="1710" y="895"/>
                </a:lnTo>
                <a:close/>
                <a:moveTo>
                  <a:pt x="1214" y="861"/>
                </a:moveTo>
                <a:lnTo>
                  <a:pt x="1203" y="891"/>
                </a:lnTo>
                <a:lnTo>
                  <a:pt x="1199" y="921"/>
                </a:lnTo>
                <a:lnTo>
                  <a:pt x="1201" y="951"/>
                </a:lnTo>
                <a:lnTo>
                  <a:pt x="1212" y="982"/>
                </a:lnTo>
                <a:lnTo>
                  <a:pt x="1228" y="1011"/>
                </a:lnTo>
                <a:lnTo>
                  <a:pt x="1236" y="986"/>
                </a:lnTo>
                <a:lnTo>
                  <a:pt x="1249" y="959"/>
                </a:lnTo>
                <a:lnTo>
                  <a:pt x="1267" y="933"/>
                </a:lnTo>
                <a:lnTo>
                  <a:pt x="1289" y="904"/>
                </a:lnTo>
                <a:lnTo>
                  <a:pt x="1214" y="861"/>
                </a:lnTo>
                <a:close/>
                <a:moveTo>
                  <a:pt x="1975" y="840"/>
                </a:moveTo>
                <a:lnTo>
                  <a:pt x="1966" y="864"/>
                </a:lnTo>
                <a:lnTo>
                  <a:pt x="1953" y="891"/>
                </a:lnTo>
                <a:lnTo>
                  <a:pt x="1936" y="918"/>
                </a:lnTo>
                <a:lnTo>
                  <a:pt x="1914" y="946"/>
                </a:lnTo>
                <a:lnTo>
                  <a:pt x="1988" y="989"/>
                </a:lnTo>
                <a:lnTo>
                  <a:pt x="2000" y="959"/>
                </a:lnTo>
                <a:lnTo>
                  <a:pt x="2003" y="929"/>
                </a:lnTo>
                <a:lnTo>
                  <a:pt x="2001" y="898"/>
                </a:lnTo>
                <a:lnTo>
                  <a:pt x="1990" y="868"/>
                </a:lnTo>
                <a:lnTo>
                  <a:pt x="1975" y="840"/>
                </a:lnTo>
                <a:close/>
                <a:moveTo>
                  <a:pt x="1552" y="804"/>
                </a:moveTo>
                <a:lnTo>
                  <a:pt x="1508" y="823"/>
                </a:lnTo>
                <a:lnTo>
                  <a:pt x="1464" y="846"/>
                </a:lnTo>
                <a:lnTo>
                  <a:pt x="1437" y="863"/>
                </a:lnTo>
                <a:lnTo>
                  <a:pt x="1412" y="880"/>
                </a:lnTo>
                <a:lnTo>
                  <a:pt x="1392" y="897"/>
                </a:lnTo>
                <a:lnTo>
                  <a:pt x="1492" y="955"/>
                </a:lnTo>
                <a:lnTo>
                  <a:pt x="1654" y="862"/>
                </a:lnTo>
                <a:lnTo>
                  <a:pt x="1552" y="804"/>
                </a:lnTo>
                <a:close/>
                <a:moveTo>
                  <a:pt x="1901" y="783"/>
                </a:moveTo>
                <a:lnTo>
                  <a:pt x="1767" y="861"/>
                </a:lnTo>
                <a:lnTo>
                  <a:pt x="1852" y="910"/>
                </a:lnTo>
                <a:lnTo>
                  <a:pt x="1870" y="886"/>
                </a:lnTo>
                <a:lnTo>
                  <a:pt x="1883" y="863"/>
                </a:lnTo>
                <a:lnTo>
                  <a:pt x="1891" y="841"/>
                </a:lnTo>
                <a:lnTo>
                  <a:pt x="1897" y="820"/>
                </a:lnTo>
                <a:lnTo>
                  <a:pt x="1900" y="801"/>
                </a:lnTo>
                <a:lnTo>
                  <a:pt x="1901" y="783"/>
                </a:lnTo>
                <a:close/>
                <a:moveTo>
                  <a:pt x="1844" y="751"/>
                </a:moveTo>
                <a:lnTo>
                  <a:pt x="1808" y="752"/>
                </a:lnTo>
                <a:lnTo>
                  <a:pt x="1767" y="755"/>
                </a:lnTo>
                <a:lnTo>
                  <a:pt x="1722" y="760"/>
                </a:lnTo>
                <a:lnTo>
                  <a:pt x="1674" y="768"/>
                </a:lnTo>
                <a:lnTo>
                  <a:pt x="1625" y="780"/>
                </a:lnTo>
                <a:lnTo>
                  <a:pt x="1710" y="830"/>
                </a:lnTo>
                <a:lnTo>
                  <a:pt x="1844" y="751"/>
                </a:lnTo>
                <a:close/>
                <a:moveTo>
                  <a:pt x="1408" y="720"/>
                </a:moveTo>
                <a:lnTo>
                  <a:pt x="1375" y="731"/>
                </a:lnTo>
                <a:lnTo>
                  <a:pt x="1345" y="745"/>
                </a:lnTo>
                <a:lnTo>
                  <a:pt x="1316" y="760"/>
                </a:lnTo>
                <a:lnTo>
                  <a:pt x="1289" y="777"/>
                </a:lnTo>
                <a:lnTo>
                  <a:pt x="1267" y="795"/>
                </a:lnTo>
                <a:lnTo>
                  <a:pt x="1247" y="813"/>
                </a:lnTo>
                <a:lnTo>
                  <a:pt x="1333" y="863"/>
                </a:lnTo>
                <a:lnTo>
                  <a:pt x="1356" y="846"/>
                </a:lnTo>
                <a:lnTo>
                  <a:pt x="1380" y="830"/>
                </a:lnTo>
                <a:lnTo>
                  <a:pt x="1407" y="812"/>
                </a:lnTo>
                <a:lnTo>
                  <a:pt x="1451" y="790"/>
                </a:lnTo>
                <a:lnTo>
                  <a:pt x="1494" y="770"/>
                </a:lnTo>
                <a:lnTo>
                  <a:pt x="1408" y="720"/>
                </a:lnTo>
                <a:close/>
                <a:moveTo>
                  <a:pt x="1593" y="692"/>
                </a:moveTo>
                <a:lnTo>
                  <a:pt x="1541" y="695"/>
                </a:lnTo>
                <a:lnTo>
                  <a:pt x="1490" y="701"/>
                </a:lnTo>
                <a:lnTo>
                  <a:pt x="1565" y="745"/>
                </a:lnTo>
                <a:lnTo>
                  <a:pt x="1613" y="731"/>
                </a:lnTo>
                <a:lnTo>
                  <a:pt x="1661" y="721"/>
                </a:lnTo>
                <a:lnTo>
                  <a:pt x="1706" y="714"/>
                </a:lnTo>
                <a:lnTo>
                  <a:pt x="1749" y="709"/>
                </a:lnTo>
                <a:lnTo>
                  <a:pt x="1698" y="699"/>
                </a:lnTo>
                <a:lnTo>
                  <a:pt x="1645" y="693"/>
                </a:lnTo>
                <a:lnTo>
                  <a:pt x="1593" y="692"/>
                </a:lnTo>
                <a:close/>
                <a:moveTo>
                  <a:pt x="1599" y="613"/>
                </a:moveTo>
                <a:lnTo>
                  <a:pt x="1659" y="614"/>
                </a:lnTo>
                <a:lnTo>
                  <a:pt x="1717" y="620"/>
                </a:lnTo>
                <a:lnTo>
                  <a:pt x="1774" y="629"/>
                </a:lnTo>
                <a:lnTo>
                  <a:pt x="1831" y="642"/>
                </a:lnTo>
                <a:lnTo>
                  <a:pt x="1884" y="659"/>
                </a:lnTo>
                <a:lnTo>
                  <a:pt x="1934" y="679"/>
                </a:lnTo>
                <a:lnTo>
                  <a:pt x="1981" y="704"/>
                </a:lnTo>
                <a:lnTo>
                  <a:pt x="2021" y="729"/>
                </a:lnTo>
                <a:lnTo>
                  <a:pt x="2055" y="756"/>
                </a:lnTo>
                <a:lnTo>
                  <a:pt x="2082" y="785"/>
                </a:lnTo>
                <a:lnTo>
                  <a:pt x="2106" y="814"/>
                </a:lnTo>
                <a:lnTo>
                  <a:pt x="2122" y="846"/>
                </a:lnTo>
                <a:lnTo>
                  <a:pt x="2134" y="877"/>
                </a:lnTo>
                <a:lnTo>
                  <a:pt x="2140" y="909"/>
                </a:lnTo>
                <a:lnTo>
                  <a:pt x="2140" y="941"/>
                </a:lnTo>
                <a:lnTo>
                  <a:pt x="2135" y="973"/>
                </a:lnTo>
                <a:lnTo>
                  <a:pt x="2123" y="1004"/>
                </a:lnTo>
                <a:lnTo>
                  <a:pt x="2107" y="1035"/>
                </a:lnTo>
                <a:lnTo>
                  <a:pt x="2084" y="1065"/>
                </a:lnTo>
                <a:lnTo>
                  <a:pt x="2057" y="1093"/>
                </a:lnTo>
                <a:lnTo>
                  <a:pt x="2023" y="1121"/>
                </a:lnTo>
                <a:lnTo>
                  <a:pt x="1984" y="1146"/>
                </a:lnTo>
                <a:lnTo>
                  <a:pt x="1937" y="1170"/>
                </a:lnTo>
                <a:lnTo>
                  <a:pt x="1887" y="1191"/>
                </a:lnTo>
                <a:lnTo>
                  <a:pt x="1834" y="1208"/>
                </a:lnTo>
                <a:lnTo>
                  <a:pt x="1778" y="1220"/>
                </a:lnTo>
                <a:lnTo>
                  <a:pt x="1721" y="1229"/>
                </a:lnTo>
                <a:lnTo>
                  <a:pt x="1662" y="1236"/>
                </a:lnTo>
                <a:lnTo>
                  <a:pt x="1604" y="1238"/>
                </a:lnTo>
                <a:lnTo>
                  <a:pt x="1544" y="1236"/>
                </a:lnTo>
                <a:lnTo>
                  <a:pt x="1485" y="1229"/>
                </a:lnTo>
                <a:lnTo>
                  <a:pt x="1428" y="1220"/>
                </a:lnTo>
                <a:lnTo>
                  <a:pt x="1372" y="1208"/>
                </a:lnTo>
                <a:lnTo>
                  <a:pt x="1318" y="1191"/>
                </a:lnTo>
                <a:lnTo>
                  <a:pt x="1268" y="1170"/>
                </a:lnTo>
                <a:lnTo>
                  <a:pt x="1221" y="1146"/>
                </a:lnTo>
                <a:lnTo>
                  <a:pt x="1181" y="1121"/>
                </a:lnTo>
                <a:lnTo>
                  <a:pt x="1147" y="1093"/>
                </a:lnTo>
                <a:lnTo>
                  <a:pt x="1119" y="1065"/>
                </a:lnTo>
                <a:lnTo>
                  <a:pt x="1097" y="1035"/>
                </a:lnTo>
                <a:lnTo>
                  <a:pt x="1080" y="1004"/>
                </a:lnTo>
                <a:lnTo>
                  <a:pt x="1068" y="973"/>
                </a:lnTo>
                <a:lnTo>
                  <a:pt x="1063" y="941"/>
                </a:lnTo>
                <a:lnTo>
                  <a:pt x="1062" y="909"/>
                </a:lnTo>
                <a:lnTo>
                  <a:pt x="1068" y="877"/>
                </a:lnTo>
                <a:lnTo>
                  <a:pt x="1080" y="846"/>
                </a:lnTo>
                <a:lnTo>
                  <a:pt x="1096" y="814"/>
                </a:lnTo>
                <a:lnTo>
                  <a:pt x="1118" y="785"/>
                </a:lnTo>
                <a:lnTo>
                  <a:pt x="1146" y="756"/>
                </a:lnTo>
                <a:lnTo>
                  <a:pt x="1180" y="729"/>
                </a:lnTo>
                <a:lnTo>
                  <a:pt x="1219" y="704"/>
                </a:lnTo>
                <a:lnTo>
                  <a:pt x="1266" y="679"/>
                </a:lnTo>
                <a:lnTo>
                  <a:pt x="1316" y="659"/>
                </a:lnTo>
                <a:lnTo>
                  <a:pt x="1369" y="642"/>
                </a:lnTo>
                <a:lnTo>
                  <a:pt x="1424" y="629"/>
                </a:lnTo>
                <a:lnTo>
                  <a:pt x="1482" y="620"/>
                </a:lnTo>
                <a:lnTo>
                  <a:pt x="1540" y="614"/>
                </a:lnTo>
                <a:lnTo>
                  <a:pt x="1599" y="613"/>
                </a:lnTo>
                <a:close/>
                <a:moveTo>
                  <a:pt x="974" y="495"/>
                </a:moveTo>
                <a:lnTo>
                  <a:pt x="986" y="496"/>
                </a:lnTo>
                <a:lnTo>
                  <a:pt x="998" y="500"/>
                </a:lnTo>
                <a:lnTo>
                  <a:pt x="1145" y="586"/>
                </a:lnTo>
                <a:lnTo>
                  <a:pt x="1153" y="592"/>
                </a:lnTo>
                <a:lnTo>
                  <a:pt x="1155" y="599"/>
                </a:lnTo>
                <a:lnTo>
                  <a:pt x="1153" y="607"/>
                </a:lnTo>
                <a:lnTo>
                  <a:pt x="1145" y="614"/>
                </a:lnTo>
                <a:lnTo>
                  <a:pt x="1061" y="663"/>
                </a:lnTo>
                <a:lnTo>
                  <a:pt x="1050" y="667"/>
                </a:lnTo>
                <a:lnTo>
                  <a:pt x="1038" y="668"/>
                </a:lnTo>
                <a:lnTo>
                  <a:pt x="1025" y="667"/>
                </a:lnTo>
                <a:lnTo>
                  <a:pt x="1014" y="663"/>
                </a:lnTo>
                <a:lnTo>
                  <a:pt x="866" y="577"/>
                </a:lnTo>
                <a:lnTo>
                  <a:pt x="859" y="571"/>
                </a:lnTo>
                <a:lnTo>
                  <a:pt x="855" y="564"/>
                </a:lnTo>
                <a:lnTo>
                  <a:pt x="859" y="555"/>
                </a:lnTo>
                <a:lnTo>
                  <a:pt x="866" y="549"/>
                </a:lnTo>
                <a:lnTo>
                  <a:pt x="951" y="500"/>
                </a:lnTo>
                <a:lnTo>
                  <a:pt x="962" y="496"/>
                </a:lnTo>
                <a:lnTo>
                  <a:pt x="974" y="495"/>
                </a:lnTo>
                <a:close/>
                <a:moveTo>
                  <a:pt x="1418" y="273"/>
                </a:moveTo>
                <a:lnTo>
                  <a:pt x="1405" y="284"/>
                </a:lnTo>
                <a:lnTo>
                  <a:pt x="1390" y="294"/>
                </a:lnTo>
                <a:lnTo>
                  <a:pt x="1359" y="309"/>
                </a:lnTo>
                <a:lnTo>
                  <a:pt x="1325" y="321"/>
                </a:lnTo>
                <a:lnTo>
                  <a:pt x="1289" y="329"/>
                </a:lnTo>
                <a:lnTo>
                  <a:pt x="1253" y="335"/>
                </a:lnTo>
                <a:lnTo>
                  <a:pt x="1214" y="337"/>
                </a:lnTo>
                <a:lnTo>
                  <a:pt x="1176" y="335"/>
                </a:lnTo>
                <a:lnTo>
                  <a:pt x="1138" y="329"/>
                </a:lnTo>
                <a:lnTo>
                  <a:pt x="1102" y="321"/>
                </a:lnTo>
                <a:lnTo>
                  <a:pt x="1068" y="309"/>
                </a:lnTo>
                <a:lnTo>
                  <a:pt x="1038" y="294"/>
                </a:lnTo>
                <a:lnTo>
                  <a:pt x="1022" y="284"/>
                </a:lnTo>
                <a:lnTo>
                  <a:pt x="1009" y="274"/>
                </a:lnTo>
                <a:lnTo>
                  <a:pt x="476" y="584"/>
                </a:lnTo>
                <a:lnTo>
                  <a:pt x="493" y="591"/>
                </a:lnTo>
                <a:lnTo>
                  <a:pt x="510" y="600"/>
                </a:lnTo>
                <a:lnTo>
                  <a:pt x="536" y="618"/>
                </a:lnTo>
                <a:lnTo>
                  <a:pt x="557" y="637"/>
                </a:lnTo>
                <a:lnTo>
                  <a:pt x="571" y="659"/>
                </a:lnTo>
                <a:lnTo>
                  <a:pt x="580" y="680"/>
                </a:lnTo>
                <a:lnTo>
                  <a:pt x="583" y="702"/>
                </a:lnTo>
                <a:lnTo>
                  <a:pt x="580" y="724"/>
                </a:lnTo>
                <a:lnTo>
                  <a:pt x="572" y="746"/>
                </a:lnTo>
                <a:lnTo>
                  <a:pt x="558" y="767"/>
                </a:lnTo>
                <a:lnTo>
                  <a:pt x="537" y="787"/>
                </a:lnTo>
                <a:lnTo>
                  <a:pt x="511" y="804"/>
                </a:lnTo>
                <a:lnTo>
                  <a:pt x="494" y="813"/>
                </a:lnTo>
                <a:lnTo>
                  <a:pt x="476" y="821"/>
                </a:lnTo>
                <a:lnTo>
                  <a:pt x="1768" y="1569"/>
                </a:lnTo>
                <a:lnTo>
                  <a:pt x="1778" y="1562"/>
                </a:lnTo>
                <a:lnTo>
                  <a:pt x="1789" y="1555"/>
                </a:lnTo>
                <a:lnTo>
                  <a:pt x="1819" y="1539"/>
                </a:lnTo>
                <a:lnTo>
                  <a:pt x="1853" y="1528"/>
                </a:lnTo>
                <a:lnTo>
                  <a:pt x="1889" y="1520"/>
                </a:lnTo>
                <a:lnTo>
                  <a:pt x="1927" y="1515"/>
                </a:lnTo>
                <a:lnTo>
                  <a:pt x="1965" y="1513"/>
                </a:lnTo>
                <a:lnTo>
                  <a:pt x="2003" y="1515"/>
                </a:lnTo>
                <a:lnTo>
                  <a:pt x="2040" y="1520"/>
                </a:lnTo>
                <a:lnTo>
                  <a:pt x="2076" y="1528"/>
                </a:lnTo>
                <a:lnTo>
                  <a:pt x="2110" y="1539"/>
                </a:lnTo>
                <a:lnTo>
                  <a:pt x="2142" y="1555"/>
                </a:lnTo>
                <a:lnTo>
                  <a:pt x="2162" y="1569"/>
                </a:lnTo>
                <a:lnTo>
                  <a:pt x="2180" y="1583"/>
                </a:lnTo>
                <a:lnTo>
                  <a:pt x="2718" y="1269"/>
                </a:lnTo>
                <a:lnTo>
                  <a:pt x="2692" y="1259"/>
                </a:lnTo>
                <a:lnTo>
                  <a:pt x="2669" y="1247"/>
                </a:lnTo>
                <a:lnTo>
                  <a:pt x="2642" y="1229"/>
                </a:lnTo>
                <a:lnTo>
                  <a:pt x="2622" y="1210"/>
                </a:lnTo>
                <a:lnTo>
                  <a:pt x="2606" y="1190"/>
                </a:lnTo>
                <a:lnTo>
                  <a:pt x="2598" y="1168"/>
                </a:lnTo>
                <a:lnTo>
                  <a:pt x="2595" y="1146"/>
                </a:lnTo>
                <a:lnTo>
                  <a:pt x="2597" y="1123"/>
                </a:lnTo>
                <a:lnTo>
                  <a:pt x="2606" y="1102"/>
                </a:lnTo>
                <a:lnTo>
                  <a:pt x="2621" y="1081"/>
                </a:lnTo>
                <a:lnTo>
                  <a:pt x="2641" y="1062"/>
                </a:lnTo>
                <a:lnTo>
                  <a:pt x="2668" y="1043"/>
                </a:lnTo>
                <a:lnTo>
                  <a:pt x="2690" y="1032"/>
                </a:lnTo>
                <a:lnTo>
                  <a:pt x="2716" y="1022"/>
                </a:lnTo>
                <a:lnTo>
                  <a:pt x="1418" y="273"/>
                </a:lnTo>
                <a:close/>
                <a:moveTo>
                  <a:pt x="1224" y="0"/>
                </a:moveTo>
                <a:lnTo>
                  <a:pt x="1244" y="4"/>
                </a:lnTo>
                <a:lnTo>
                  <a:pt x="1262" y="11"/>
                </a:lnTo>
                <a:lnTo>
                  <a:pt x="3180" y="1119"/>
                </a:lnTo>
                <a:lnTo>
                  <a:pt x="3192" y="1127"/>
                </a:lnTo>
                <a:lnTo>
                  <a:pt x="3198" y="1136"/>
                </a:lnTo>
                <a:lnTo>
                  <a:pt x="3201" y="1147"/>
                </a:lnTo>
                <a:lnTo>
                  <a:pt x="3198" y="1157"/>
                </a:lnTo>
                <a:lnTo>
                  <a:pt x="3192" y="1166"/>
                </a:lnTo>
                <a:lnTo>
                  <a:pt x="3181" y="1174"/>
                </a:lnTo>
                <a:lnTo>
                  <a:pt x="2036" y="1839"/>
                </a:lnTo>
                <a:lnTo>
                  <a:pt x="2019" y="1846"/>
                </a:lnTo>
                <a:lnTo>
                  <a:pt x="2000" y="1850"/>
                </a:lnTo>
                <a:lnTo>
                  <a:pt x="1978" y="1850"/>
                </a:lnTo>
                <a:lnTo>
                  <a:pt x="1959" y="1846"/>
                </a:lnTo>
                <a:lnTo>
                  <a:pt x="1941" y="1839"/>
                </a:lnTo>
                <a:lnTo>
                  <a:pt x="21" y="731"/>
                </a:lnTo>
                <a:lnTo>
                  <a:pt x="10" y="723"/>
                </a:lnTo>
                <a:lnTo>
                  <a:pt x="4" y="714"/>
                </a:lnTo>
                <a:lnTo>
                  <a:pt x="2" y="704"/>
                </a:lnTo>
                <a:lnTo>
                  <a:pt x="4" y="693"/>
                </a:lnTo>
                <a:lnTo>
                  <a:pt x="10" y="684"/>
                </a:lnTo>
                <a:lnTo>
                  <a:pt x="21" y="676"/>
                </a:lnTo>
                <a:lnTo>
                  <a:pt x="1166" y="11"/>
                </a:lnTo>
                <a:lnTo>
                  <a:pt x="1183" y="4"/>
                </a:lnTo>
                <a:lnTo>
                  <a:pt x="1203" y="0"/>
                </a:lnTo>
                <a:lnTo>
                  <a:pt x="12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26"/>
          <p:cNvSpPr>
            <a:spLocks noEditPoints="1"/>
          </p:cNvSpPr>
          <p:nvPr/>
        </p:nvSpPr>
        <p:spPr bwMode="auto">
          <a:xfrm>
            <a:off x="7196959" y="5811838"/>
            <a:ext cx="595313" cy="485775"/>
          </a:xfrm>
          <a:custGeom>
            <a:avLst/>
            <a:gdLst>
              <a:gd name="T0" fmla="*/ 2072 w 3378"/>
              <a:gd name="T1" fmla="*/ 2732 h 2756"/>
              <a:gd name="T2" fmla="*/ 2308 w 3378"/>
              <a:gd name="T3" fmla="*/ 1250 h 2756"/>
              <a:gd name="T4" fmla="*/ 2376 w 3378"/>
              <a:gd name="T5" fmla="*/ 1421 h 2756"/>
              <a:gd name="T6" fmla="*/ 2162 w 3378"/>
              <a:gd name="T7" fmla="*/ 1324 h 2756"/>
              <a:gd name="T8" fmla="*/ 2284 w 3378"/>
              <a:gd name="T9" fmla="*/ 1244 h 2756"/>
              <a:gd name="T10" fmla="*/ 1587 w 3378"/>
              <a:gd name="T11" fmla="*/ 1211 h 2756"/>
              <a:gd name="T12" fmla="*/ 1574 w 3378"/>
              <a:gd name="T13" fmla="*/ 1075 h 2756"/>
              <a:gd name="T14" fmla="*/ 1664 w 3378"/>
              <a:gd name="T15" fmla="*/ 1126 h 2756"/>
              <a:gd name="T16" fmla="*/ 2111 w 3378"/>
              <a:gd name="T17" fmla="*/ 2361 h 2756"/>
              <a:gd name="T18" fmla="*/ 1949 w 3378"/>
              <a:gd name="T19" fmla="*/ 1056 h 2756"/>
              <a:gd name="T20" fmla="*/ 1928 w 3378"/>
              <a:gd name="T21" fmla="*/ 1178 h 2756"/>
              <a:gd name="T22" fmla="*/ 1973 w 3378"/>
              <a:gd name="T23" fmla="*/ 1038 h 2756"/>
              <a:gd name="T24" fmla="*/ 1374 w 3378"/>
              <a:gd name="T25" fmla="*/ 1104 h 2756"/>
              <a:gd name="T26" fmla="*/ 1741 w 3378"/>
              <a:gd name="T27" fmla="*/ 1102 h 2756"/>
              <a:gd name="T28" fmla="*/ 1805 w 3378"/>
              <a:gd name="T29" fmla="*/ 942 h 2756"/>
              <a:gd name="T30" fmla="*/ 1280 w 3378"/>
              <a:gd name="T31" fmla="*/ 1039 h 2756"/>
              <a:gd name="T32" fmla="*/ 1281 w 3378"/>
              <a:gd name="T33" fmla="*/ 906 h 2756"/>
              <a:gd name="T34" fmla="*/ 2098 w 3378"/>
              <a:gd name="T35" fmla="*/ 1041 h 2756"/>
              <a:gd name="T36" fmla="*/ 2084 w 3378"/>
              <a:gd name="T37" fmla="*/ 883 h 2756"/>
              <a:gd name="T38" fmla="*/ 1574 w 3378"/>
              <a:gd name="T39" fmla="*/ 1006 h 2756"/>
              <a:gd name="T40" fmla="*/ 1973 w 3378"/>
              <a:gd name="T41" fmla="*/ 933 h 2756"/>
              <a:gd name="T42" fmla="*/ 1946 w 3378"/>
              <a:gd name="T43" fmla="*/ 791 h 2756"/>
              <a:gd name="T44" fmla="*/ 1804 w 3378"/>
              <a:gd name="T45" fmla="*/ 873 h 2756"/>
              <a:gd name="T46" fmla="*/ 1361 w 3378"/>
              <a:gd name="T47" fmla="*/ 817 h 2756"/>
              <a:gd name="T48" fmla="*/ 1530 w 3378"/>
              <a:gd name="T49" fmla="*/ 832 h 2756"/>
              <a:gd name="T50" fmla="*/ 1651 w 3378"/>
              <a:gd name="T51" fmla="*/ 784 h 2756"/>
              <a:gd name="T52" fmla="*/ 1736 w 3378"/>
              <a:gd name="T53" fmla="*/ 729 h 2756"/>
              <a:gd name="T54" fmla="*/ 1888 w 3378"/>
              <a:gd name="T55" fmla="*/ 666 h 2756"/>
              <a:gd name="T56" fmla="*/ 2168 w 3378"/>
              <a:gd name="T57" fmla="*/ 796 h 2756"/>
              <a:gd name="T58" fmla="*/ 2258 w 3378"/>
              <a:gd name="T59" fmla="*/ 990 h 2756"/>
              <a:gd name="T60" fmla="*/ 2135 w 3378"/>
              <a:gd name="T61" fmla="*/ 1180 h 2756"/>
              <a:gd name="T62" fmla="*/ 1836 w 3378"/>
              <a:gd name="T63" fmla="*/ 1292 h 2756"/>
              <a:gd name="T64" fmla="*/ 1490 w 3378"/>
              <a:gd name="T65" fmla="*/ 1282 h 2756"/>
              <a:gd name="T66" fmla="*/ 1210 w 3378"/>
              <a:gd name="T67" fmla="*/ 1151 h 2756"/>
              <a:gd name="T68" fmla="*/ 1121 w 3378"/>
              <a:gd name="T69" fmla="*/ 957 h 2756"/>
              <a:gd name="T70" fmla="*/ 1244 w 3378"/>
              <a:gd name="T71" fmla="*/ 767 h 2756"/>
              <a:gd name="T72" fmla="*/ 1542 w 3378"/>
              <a:gd name="T73" fmla="*/ 656 h 2756"/>
              <a:gd name="T74" fmla="*/ 1209 w 3378"/>
              <a:gd name="T75" fmla="*/ 616 h 2756"/>
              <a:gd name="T76" fmla="*/ 1107 w 3378"/>
              <a:gd name="T77" fmla="*/ 701 h 2756"/>
              <a:gd name="T78" fmla="*/ 902 w 3378"/>
              <a:gd name="T79" fmla="*/ 592 h 2756"/>
              <a:gd name="T80" fmla="*/ 1496 w 3378"/>
              <a:gd name="T81" fmla="*/ 289 h 2756"/>
              <a:gd name="T82" fmla="*/ 1321 w 3378"/>
              <a:gd name="T83" fmla="*/ 352 h 2756"/>
              <a:gd name="T84" fmla="*/ 1094 w 3378"/>
              <a:gd name="T85" fmla="*/ 309 h 2756"/>
              <a:gd name="T86" fmla="*/ 563 w 3378"/>
              <a:gd name="T87" fmla="*/ 649 h 2756"/>
              <a:gd name="T88" fmla="*/ 609 w 3378"/>
              <a:gd name="T89" fmla="*/ 771 h 2756"/>
              <a:gd name="T90" fmla="*/ 501 w 3378"/>
              <a:gd name="T91" fmla="*/ 865 h 2756"/>
              <a:gd name="T92" fmla="*/ 1993 w 3378"/>
              <a:gd name="T93" fmla="*/ 1600 h 2756"/>
              <a:gd name="T94" fmla="*/ 2227 w 3378"/>
              <a:gd name="T95" fmla="*/ 1621 h 2756"/>
              <a:gd name="T96" fmla="*/ 2816 w 3378"/>
              <a:gd name="T97" fmla="*/ 1315 h 2756"/>
              <a:gd name="T98" fmla="*/ 2739 w 3378"/>
              <a:gd name="T99" fmla="*/ 1197 h 2756"/>
              <a:gd name="T100" fmla="*/ 2839 w 3378"/>
              <a:gd name="T101" fmla="*/ 1088 h 2756"/>
              <a:gd name="T102" fmla="*/ 3356 w 3378"/>
              <a:gd name="T103" fmla="*/ 1178 h 2756"/>
              <a:gd name="T104" fmla="*/ 3356 w 3378"/>
              <a:gd name="T105" fmla="*/ 1236 h 2756"/>
              <a:gd name="T106" fmla="*/ 2048 w 3378"/>
              <a:gd name="T107" fmla="*/ 1935 h 2756"/>
              <a:gd name="T108" fmla="*/ 10 w 3378"/>
              <a:gd name="T109" fmla="*/ 720 h 2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78" h="2756">
                <a:moveTo>
                  <a:pt x="156" y="1447"/>
                </a:moveTo>
                <a:lnTo>
                  <a:pt x="2112" y="2575"/>
                </a:lnTo>
                <a:lnTo>
                  <a:pt x="3218" y="1933"/>
                </a:lnTo>
                <a:lnTo>
                  <a:pt x="3375" y="2024"/>
                </a:lnTo>
                <a:lnTo>
                  <a:pt x="2113" y="2756"/>
                </a:lnTo>
                <a:lnTo>
                  <a:pt x="2072" y="2732"/>
                </a:lnTo>
                <a:lnTo>
                  <a:pt x="1956" y="2665"/>
                </a:lnTo>
                <a:lnTo>
                  <a:pt x="0" y="1537"/>
                </a:lnTo>
                <a:lnTo>
                  <a:pt x="156" y="1447"/>
                </a:lnTo>
                <a:close/>
                <a:moveTo>
                  <a:pt x="2284" y="1244"/>
                </a:moveTo>
                <a:lnTo>
                  <a:pt x="2297" y="1245"/>
                </a:lnTo>
                <a:lnTo>
                  <a:pt x="2308" y="1250"/>
                </a:lnTo>
                <a:lnTo>
                  <a:pt x="2465" y="1340"/>
                </a:lnTo>
                <a:lnTo>
                  <a:pt x="2473" y="1347"/>
                </a:lnTo>
                <a:lnTo>
                  <a:pt x="2475" y="1354"/>
                </a:lnTo>
                <a:lnTo>
                  <a:pt x="2473" y="1363"/>
                </a:lnTo>
                <a:lnTo>
                  <a:pt x="2465" y="1369"/>
                </a:lnTo>
                <a:lnTo>
                  <a:pt x="2376" y="1421"/>
                </a:lnTo>
                <a:lnTo>
                  <a:pt x="2365" y="1425"/>
                </a:lnTo>
                <a:lnTo>
                  <a:pt x="2351" y="1427"/>
                </a:lnTo>
                <a:lnTo>
                  <a:pt x="2338" y="1425"/>
                </a:lnTo>
                <a:lnTo>
                  <a:pt x="2327" y="1421"/>
                </a:lnTo>
                <a:lnTo>
                  <a:pt x="2170" y="1331"/>
                </a:lnTo>
                <a:lnTo>
                  <a:pt x="2162" y="1324"/>
                </a:lnTo>
                <a:lnTo>
                  <a:pt x="2160" y="1316"/>
                </a:lnTo>
                <a:lnTo>
                  <a:pt x="2162" y="1308"/>
                </a:lnTo>
                <a:lnTo>
                  <a:pt x="2170" y="1301"/>
                </a:lnTo>
                <a:lnTo>
                  <a:pt x="2259" y="1250"/>
                </a:lnTo>
                <a:lnTo>
                  <a:pt x="2270" y="1245"/>
                </a:lnTo>
                <a:lnTo>
                  <a:pt x="2284" y="1244"/>
                </a:lnTo>
                <a:close/>
                <a:moveTo>
                  <a:pt x="1729" y="1164"/>
                </a:moveTo>
                <a:lnTo>
                  <a:pt x="1678" y="1178"/>
                </a:lnTo>
                <a:lnTo>
                  <a:pt x="1627" y="1189"/>
                </a:lnTo>
                <a:lnTo>
                  <a:pt x="1579" y="1196"/>
                </a:lnTo>
                <a:lnTo>
                  <a:pt x="1534" y="1202"/>
                </a:lnTo>
                <a:lnTo>
                  <a:pt x="1587" y="1211"/>
                </a:lnTo>
                <a:lnTo>
                  <a:pt x="1642" y="1217"/>
                </a:lnTo>
                <a:lnTo>
                  <a:pt x="1698" y="1219"/>
                </a:lnTo>
                <a:lnTo>
                  <a:pt x="1754" y="1216"/>
                </a:lnTo>
                <a:lnTo>
                  <a:pt x="1808" y="1210"/>
                </a:lnTo>
                <a:lnTo>
                  <a:pt x="1729" y="1164"/>
                </a:lnTo>
                <a:close/>
                <a:moveTo>
                  <a:pt x="1574" y="1075"/>
                </a:moveTo>
                <a:lnTo>
                  <a:pt x="1433" y="1157"/>
                </a:lnTo>
                <a:lnTo>
                  <a:pt x="1471" y="1156"/>
                </a:lnTo>
                <a:lnTo>
                  <a:pt x="1514" y="1153"/>
                </a:lnTo>
                <a:lnTo>
                  <a:pt x="1561" y="1148"/>
                </a:lnTo>
                <a:lnTo>
                  <a:pt x="1611" y="1140"/>
                </a:lnTo>
                <a:lnTo>
                  <a:pt x="1664" y="1126"/>
                </a:lnTo>
                <a:lnTo>
                  <a:pt x="1574" y="1075"/>
                </a:lnTo>
                <a:close/>
                <a:moveTo>
                  <a:pt x="156" y="1054"/>
                </a:moveTo>
                <a:lnTo>
                  <a:pt x="2109" y="2179"/>
                </a:lnTo>
                <a:lnTo>
                  <a:pt x="3220" y="1537"/>
                </a:lnTo>
                <a:lnTo>
                  <a:pt x="3377" y="1628"/>
                </a:lnTo>
                <a:lnTo>
                  <a:pt x="2111" y="2361"/>
                </a:lnTo>
                <a:lnTo>
                  <a:pt x="2069" y="2337"/>
                </a:lnTo>
                <a:lnTo>
                  <a:pt x="1953" y="2271"/>
                </a:lnTo>
                <a:lnTo>
                  <a:pt x="0" y="1144"/>
                </a:lnTo>
                <a:lnTo>
                  <a:pt x="156" y="1054"/>
                </a:lnTo>
                <a:close/>
                <a:moveTo>
                  <a:pt x="1973" y="1038"/>
                </a:moveTo>
                <a:lnTo>
                  <a:pt x="1949" y="1056"/>
                </a:lnTo>
                <a:lnTo>
                  <a:pt x="1924" y="1074"/>
                </a:lnTo>
                <a:lnTo>
                  <a:pt x="1895" y="1092"/>
                </a:lnTo>
                <a:lnTo>
                  <a:pt x="1849" y="1116"/>
                </a:lnTo>
                <a:lnTo>
                  <a:pt x="1803" y="1137"/>
                </a:lnTo>
                <a:lnTo>
                  <a:pt x="1894" y="1189"/>
                </a:lnTo>
                <a:lnTo>
                  <a:pt x="1928" y="1178"/>
                </a:lnTo>
                <a:lnTo>
                  <a:pt x="1961" y="1163"/>
                </a:lnTo>
                <a:lnTo>
                  <a:pt x="1991" y="1147"/>
                </a:lnTo>
                <a:lnTo>
                  <a:pt x="2018" y="1129"/>
                </a:lnTo>
                <a:lnTo>
                  <a:pt x="2043" y="1110"/>
                </a:lnTo>
                <a:lnTo>
                  <a:pt x="2063" y="1091"/>
                </a:lnTo>
                <a:lnTo>
                  <a:pt x="1973" y="1038"/>
                </a:lnTo>
                <a:close/>
                <a:moveTo>
                  <a:pt x="1424" y="988"/>
                </a:moveTo>
                <a:lnTo>
                  <a:pt x="1406" y="1014"/>
                </a:lnTo>
                <a:lnTo>
                  <a:pt x="1393" y="1038"/>
                </a:lnTo>
                <a:lnTo>
                  <a:pt x="1383" y="1062"/>
                </a:lnTo>
                <a:lnTo>
                  <a:pt x="1377" y="1084"/>
                </a:lnTo>
                <a:lnTo>
                  <a:pt x="1374" y="1104"/>
                </a:lnTo>
                <a:lnTo>
                  <a:pt x="1373" y="1122"/>
                </a:lnTo>
                <a:lnTo>
                  <a:pt x="1515" y="1040"/>
                </a:lnTo>
                <a:lnTo>
                  <a:pt x="1424" y="988"/>
                </a:lnTo>
                <a:close/>
                <a:moveTo>
                  <a:pt x="1805" y="942"/>
                </a:moveTo>
                <a:lnTo>
                  <a:pt x="1635" y="1040"/>
                </a:lnTo>
                <a:lnTo>
                  <a:pt x="1741" y="1102"/>
                </a:lnTo>
                <a:lnTo>
                  <a:pt x="1787" y="1081"/>
                </a:lnTo>
                <a:lnTo>
                  <a:pt x="1835" y="1057"/>
                </a:lnTo>
                <a:lnTo>
                  <a:pt x="1863" y="1039"/>
                </a:lnTo>
                <a:lnTo>
                  <a:pt x="1888" y="1021"/>
                </a:lnTo>
                <a:lnTo>
                  <a:pt x="1910" y="1004"/>
                </a:lnTo>
                <a:lnTo>
                  <a:pt x="1805" y="942"/>
                </a:lnTo>
                <a:close/>
                <a:moveTo>
                  <a:pt x="1281" y="906"/>
                </a:moveTo>
                <a:lnTo>
                  <a:pt x="1271" y="933"/>
                </a:lnTo>
                <a:lnTo>
                  <a:pt x="1265" y="960"/>
                </a:lnTo>
                <a:lnTo>
                  <a:pt x="1265" y="986"/>
                </a:lnTo>
                <a:lnTo>
                  <a:pt x="1270" y="1013"/>
                </a:lnTo>
                <a:lnTo>
                  <a:pt x="1280" y="1039"/>
                </a:lnTo>
                <a:lnTo>
                  <a:pt x="1295" y="1065"/>
                </a:lnTo>
                <a:lnTo>
                  <a:pt x="1304" y="1038"/>
                </a:lnTo>
                <a:lnTo>
                  <a:pt x="1318" y="1011"/>
                </a:lnTo>
                <a:lnTo>
                  <a:pt x="1336" y="981"/>
                </a:lnTo>
                <a:lnTo>
                  <a:pt x="1360" y="952"/>
                </a:lnTo>
                <a:lnTo>
                  <a:pt x="1281" y="906"/>
                </a:lnTo>
                <a:close/>
                <a:moveTo>
                  <a:pt x="2084" y="883"/>
                </a:moveTo>
                <a:lnTo>
                  <a:pt x="2074" y="908"/>
                </a:lnTo>
                <a:lnTo>
                  <a:pt x="2061" y="936"/>
                </a:lnTo>
                <a:lnTo>
                  <a:pt x="2043" y="966"/>
                </a:lnTo>
                <a:lnTo>
                  <a:pt x="2019" y="995"/>
                </a:lnTo>
                <a:lnTo>
                  <a:pt x="2098" y="1041"/>
                </a:lnTo>
                <a:lnTo>
                  <a:pt x="2108" y="1015"/>
                </a:lnTo>
                <a:lnTo>
                  <a:pt x="2113" y="988"/>
                </a:lnTo>
                <a:lnTo>
                  <a:pt x="2113" y="962"/>
                </a:lnTo>
                <a:lnTo>
                  <a:pt x="2108" y="935"/>
                </a:lnTo>
                <a:lnTo>
                  <a:pt x="2098" y="908"/>
                </a:lnTo>
                <a:lnTo>
                  <a:pt x="2084" y="883"/>
                </a:lnTo>
                <a:close/>
                <a:moveTo>
                  <a:pt x="1638" y="845"/>
                </a:moveTo>
                <a:lnTo>
                  <a:pt x="1590" y="866"/>
                </a:lnTo>
                <a:lnTo>
                  <a:pt x="1544" y="890"/>
                </a:lnTo>
                <a:lnTo>
                  <a:pt x="1502" y="917"/>
                </a:lnTo>
                <a:lnTo>
                  <a:pt x="1467" y="944"/>
                </a:lnTo>
                <a:lnTo>
                  <a:pt x="1574" y="1006"/>
                </a:lnTo>
                <a:lnTo>
                  <a:pt x="1744" y="906"/>
                </a:lnTo>
                <a:lnTo>
                  <a:pt x="1638" y="845"/>
                </a:lnTo>
                <a:close/>
                <a:moveTo>
                  <a:pt x="2006" y="825"/>
                </a:moveTo>
                <a:lnTo>
                  <a:pt x="1864" y="906"/>
                </a:lnTo>
                <a:lnTo>
                  <a:pt x="1955" y="959"/>
                </a:lnTo>
                <a:lnTo>
                  <a:pt x="1973" y="933"/>
                </a:lnTo>
                <a:lnTo>
                  <a:pt x="1986" y="908"/>
                </a:lnTo>
                <a:lnTo>
                  <a:pt x="1996" y="885"/>
                </a:lnTo>
                <a:lnTo>
                  <a:pt x="2002" y="863"/>
                </a:lnTo>
                <a:lnTo>
                  <a:pt x="2005" y="843"/>
                </a:lnTo>
                <a:lnTo>
                  <a:pt x="2006" y="825"/>
                </a:lnTo>
                <a:close/>
                <a:moveTo>
                  <a:pt x="1946" y="791"/>
                </a:moveTo>
                <a:lnTo>
                  <a:pt x="1908" y="791"/>
                </a:lnTo>
                <a:lnTo>
                  <a:pt x="1865" y="794"/>
                </a:lnTo>
                <a:lnTo>
                  <a:pt x="1818" y="800"/>
                </a:lnTo>
                <a:lnTo>
                  <a:pt x="1767" y="808"/>
                </a:lnTo>
                <a:lnTo>
                  <a:pt x="1715" y="821"/>
                </a:lnTo>
                <a:lnTo>
                  <a:pt x="1804" y="873"/>
                </a:lnTo>
                <a:lnTo>
                  <a:pt x="1946" y="791"/>
                </a:lnTo>
                <a:close/>
                <a:moveTo>
                  <a:pt x="1486" y="758"/>
                </a:moveTo>
                <a:lnTo>
                  <a:pt x="1451" y="770"/>
                </a:lnTo>
                <a:lnTo>
                  <a:pt x="1419" y="784"/>
                </a:lnTo>
                <a:lnTo>
                  <a:pt x="1388" y="800"/>
                </a:lnTo>
                <a:lnTo>
                  <a:pt x="1361" y="817"/>
                </a:lnTo>
                <a:lnTo>
                  <a:pt x="1336" y="837"/>
                </a:lnTo>
                <a:lnTo>
                  <a:pt x="1316" y="856"/>
                </a:lnTo>
                <a:lnTo>
                  <a:pt x="1406" y="908"/>
                </a:lnTo>
                <a:lnTo>
                  <a:pt x="1442" y="883"/>
                </a:lnTo>
                <a:lnTo>
                  <a:pt x="1484" y="856"/>
                </a:lnTo>
                <a:lnTo>
                  <a:pt x="1530" y="832"/>
                </a:lnTo>
                <a:lnTo>
                  <a:pt x="1576" y="810"/>
                </a:lnTo>
                <a:lnTo>
                  <a:pt x="1486" y="758"/>
                </a:lnTo>
                <a:close/>
                <a:moveTo>
                  <a:pt x="1681" y="728"/>
                </a:moveTo>
                <a:lnTo>
                  <a:pt x="1625" y="731"/>
                </a:lnTo>
                <a:lnTo>
                  <a:pt x="1571" y="738"/>
                </a:lnTo>
                <a:lnTo>
                  <a:pt x="1651" y="784"/>
                </a:lnTo>
                <a:lnTo>
                  <a:pt x="1702" y="769"/>
                </a:lnTo>
                <a:lnTo>
                  <a:pt x="1751" y="758"/>
                </a:lnTo>
                <a:lnTo>
                  <a:pt x="1800" y="751"/>
                </a:lnTo>
                <a:lnTo>
                  <a:pt x="1845" y="746"/>
                </a:lnTo>
                <a:lnTo>
                  <a:pt x="1791" y="736"/>
                </a:lnTo>
                <a:lnTo>
                  <a:pt x="1736" y="729"/>
                </a:lnTo>
                <a:lnTo>
                  <a:pt x="1681" y="728"/>
                </a:lnTo>
                <a:close/>
                <a:moveTo>
                  <a:pt x="1658" y="646"/>
                </a:moveTo>
                <a:lnTo>
                  <a:pt x="1717" y="646"/>
                </a:lnTo>
                <a:lnTo>
                  <a:pt x="1775" y="649"/>
                </a:lnTo>
                <a:lnTo>
                  <a:pt x="1832" y="656"/>
                </a:lnTo>
                <a:lnTo>
                  <a:pt x="1888" y="666"/>
                </a:lnTo>
                <a:lnTo>
                  <a:pt x="1942" y="679"/>
                </a:lnTo>
                <a:lnTo>
                  <a:pt x="1995" y="697"/>
                </a:lnTo>
                <a:lnTo>
                  <a:pt x="2044" y="717"/>
                </a:lnTo>
                <a:lnTo>
                  <a:pt x="2091" y="741"/>
                </a:lnTo>
                <a:lnTo>
                  <a:pt x="2132" y="767"/>
                </a:lnTo>
                <a:lnTo>
                  <a:pt x="2168" y="796"/>
                </a:lnTo>
                <a:lnTo>
                  <a:pt x="2198" y="826"/>
                </a:lnTo>
                <a:lnTo>
                  <a:pt x="2221" y="857"/>
                </a:lnTo>
                <a:lnTo>
                  <a:pt x="2240" y="890"/>
                </a:lnTo>
                <a:lnTo>
                  <a:pt x="2252" y="923"/>
                </a:lnTo>
                <a:lnTo>
                  <a:pt x="2258" y="957"/>
                </a:lnTo>
                <a:lnTo>
                  <a:pt x="2258" y="990"/>
                </a:lnTo>
                <a:lnTo>
                  <a:pt x="2252" y="1024"/>
                </a:lnTo>
                <a:lnTo>
                  <a:pt x="2241" y="1057"/>
                </a:lnTo>
                <a:lnTo>
                  <a:pt x="2223" y="1090"/>
                </a:lnTo>
                <a:lnTo>
                  <a:pt x="2200" y="1121"/>
                </a:lnTo>
                <a:lnTo>
                  <a:pt x="2170" y="1151"/>
                </a:lnTo>
                <a:lnTo>
                  <a:pt x="2135" y="1180"/>
                </a:lnTo>
                <a:lnTo>
                  <a:pt x="2093" y="1206"/>
                </a:lnTo>
                <a:lnTo>
                  <a:pt x="2047" y="1231"/>
                </a:lnTo>
                <a:lnTo>
                  <a:pt x="1998" y="1251"/>
                </a:lnTo>
                <a:lnTo>
                  <a:pt x="1946" y="1268"/>
                </a:lnTo>
                <a:lnTo>
                  <a:pt x="1892" y="1282"/>
                </a:lnTo>
                <a:lnTo>
                  <a:pt x="1836" y="1292"/>
                </a:lnTo>
                <a:lnTo>
                  <a:pt x="1778" y="1298"/>
                </a:lnTo>
                <a:lnTo>
                  <a:pt x="1721" y="1302"/>
                </a:lnTo>
                <a:lnTo>
                  <a:pt x="1662" y="1302"/>
                </a:lnTo>
                <a:lnTo>
                  <a:pt x="1604" y="1298"/>
                </a:lnTo>
                <a:lnTo>
                  <a:pt x="1546" y="1292"/>
                </a:lnTo>
                <a:lnTo>
                  <a:pt x="1490" y="1282"/>
                </a:lnTo>
                <a:lnTo>
                  <a:pt x="1436" y="1268"/>
                </a:lnTo>
                <a:lnTo>
                  <a:pt x="1383" y="1251"/>
                </a:lnTo>
                <a:lnTo>
                  <a:pt x="1334" y="1231"/>
                </a:lnTo>
                <a:lnTo>
                  <a:pt x="1287" y="1206"/>
                </a:lnTo>
                <a:lnTo>
                  <a:pt x="1246" y="1180"/>
                </a:lnTo>
                <a:lnTo>
                  <a:pt x="1210" y="1151"/>
                </a:lnTo>
                <a:lnTo>
                  <a:pt x="1180" y="1121"/>
                </a:lnTo>
                <a:lnTo>
                  <a:pt x="1157" y="1090"/>
                </a:lnTo>
                <a:lnTo>
                  <a:pt x="1138" y="1057"/>
                </a:lnTo>
                <a:lnTo>
                  <a:pt x="1127" y="1024"/>
                </a:lnTo>
                <a:lnTo>
                  <a:pt x="1121" y="990"/>
                </a:lnTo>
                <a:lnTo>
                  <a:pt x="1121" y="957"/>
                </a:lnTo>
                <a:lnTo>
                  <a:pt x="1126" y="923"/>
                </a:lnTo>
                <a:lnTo>
                  <a:pt x="1138" y="890"/>
                </a:lnTo>
                <a:lnTo>
                  <a:pt x="1156" y="857"/>
                </a:lnTo>
                <a:lnTo>
                  <a:pt x="1179" y="826"/>
                </a:lnTo>
                <a:lnTo>
                  <a:pt x="1208" y="796"/>
                </a:lnTo>
                <a:lnTo>
                  <a:pt x="1244" y="767"/>
                </a:lnTo>
                <a:lnTo>
                  <a:pt x="1285" y="741"/>
                </a:lnTo>
                <a:lnTo>
                  <a:pt x="1331" y="717"/>
                </a:lnTo>
                <a:lnTo>
                  <a:pt x="1380" y="697"/>
                </a:lnTo>
                <a:lnTo>
                  <a:pt x="1433" y="679"/>
                </a:lnTo>
                <a:lnTo>
                  <a:pt x="1487" y="666"/>
                </a:lnTo>
                <a:lnTo>
                  <a:pt x="1542" y="656"/>
                </a:lnTo>
                <a:lnTo>
                  <a:pt x="1600" y="649"/>
                </a:lnTo>
                <a:lnTo>
                  <a:pt x="1658" y="646"/>
                </a:lnTo>
                <a:close/>
                <a:moveTo>
                  <a:pt x="1026" y="520"/>
                </a:moveTo>
                <a:lnTo>
                  <a:pt x="1040" y="521"/>
                </a:lnTo>
                <a:lnTo>
                  <a:pt x="1052" y="526"/>
                </a:lnTo>
                <a:lnTo>
                  <a:pt x="1209" y="616"/>
                </a:lnTo>
                <a:lnTo>
                  <a:pt x="1216" y="623"/>
                </a:lnTo>
                <a:lnTo>
                  <a:pt x="1219" y="631"/>
                </a:lnTo>
                <a:lnTo>
                  <a:pt x="1216" y="638"/>
                </a:lnTo>
                <a:lnTo>
                  <a:pt x="1209" y="645"/>
                </a:lnTo>
                <a:lnTo>
                  <a:pt x="1120" y="697"/>
                </a:lnTo>
                <a:lnTo>
                  <a:pt x="1107" y="701"/>
                </a:lnTo>
                <a:lnTo>
                  <a:pt x="1094" y="703"/>
                </a:lnTo>
                <a:lnTo>
                  <a:pt x="1082" y="701"/>
                </a:lnTo>
                <a:lnTo>
                  <a:pt x="1070" y="697"/>
                </a:lnTo>
                <a:lnTo>
                  <a:pt x="913" y="607"/>
                </a:lnTo>
                <a:lnTo>
                  <a:pt x="905" y="600"/>
                </a:lnTo>
                <a:lnTo>
                  <a:pt x="902" y="592"/>
                </a:lnTo>
                <a:lnTo>
                  <a:pt x="905" y="584"/>
                </a:lnTo>
                <a:lnTo>
                  <a:pt x="913" y="577"/>
                </a:lnTo>
                <a:lnTo>
                  <a:pt x="1002" y="526"/>
                </a:lnTo>
                <a:lnTo>
                  <a:pt x="1014" y="522"/>
                </a:lnTo>
                <a:lnTo>
                  <a:pt x="1026" y="520"/>
                </a:lnTo>
                <a:close/>
                <a:moveTo>
                  <a:pt x="1496" y="289"/>
                </a:moveTo>
                <a:lnTo>
                  <a:pt x="1483" y="299"/>
                </a:lnTo>
                <a:lnTo>
                  <a:pt x="1466" y="309"/>
                </a:lnTo>
                <a:lnTo>
                  <a:pt x="1434" y="325"/>
                </a:lnTo>
                <a:lnTo>
                  <a:pt x="1398" y="338"/>
                </a:lnTo>
                <a:lnTo>
                  <a:pt x="1360" y="347"/>
                </a:lnTo>
                <a:lnTo>
                  <a:pt x="1321" y="352"/>
                </a:lnTo>
                <a:lnTo>
                  <a:pt x="1281" y="354"/>
                </a:lnTo>
                <a:lnTo>
                  <a:pt x="1240" y="352"/>
                </a:lnTo>
                <a:lnTo>
                  <a:pt x="1201" y="347"/>
                </a:lnTo>
                <a:lnTo>
                  <a:pt x="1162" y="338"/>
                </a:lnTo>
                <a:lnTo>
                  <a:pt x="1127" y="325"/>
                </a:lnTo>
                <a:lnTo>
                  <a:pt x="1094" y="309"/>
                </a:lnTo>
                <a:lnTo>
                  <a:pt x="1079" y="300"/>
                </a:lnTo>
                <a:lnTo>
                  <a:pt x="1064" y="289"/>
                </a:lnTo>
                <a:lnTo>
                  <a:pt x="501" y="615"/>
                </a:lnTo>
                <a:lnTo>
                  <a:pt x="520" y="623"/>
                </a:lnTo>
                <a:lnTo>
                  <a:pt x="537" y="632"/>
                </a:lnTo>
                <a:lnTo>
                  <a:pt x="563" y="649"/>
                </a:lnTo>
                <a:lnTo>
                  <a:pt x="583" y="667"/>
                </a:lnTo>
                <a:lnTo>
                  <a:pt x="599" y="688"/>
                </a:lnTo>
                <a:lnTo>
                  <a:pt x="609" y="708"/>
                </a:lnTo>
                <a:lnTo>
                  <a:pt x="614" y="728"/>
                </a:lnTo>
                <a:lnTo>
                  <a:pt x="614" y="750"/>
                </a:lnTo>
                <a:lnTo>
                  <a:pt x="609" y="771"/>
                </a:lnTo>
                <a:lnTo>
                  <a:pt x="599" y="792"/>
                </a:lnTo>
                <a:lnTo>
                  <a:pt x="585" y="811"/>
                </a:lnTo>
                <a:lnTo>
                  <a:pt x="564" y="830"/>
                </a:lnTo>
                <a:lnTo>
                  <a:pt x="538" y="847"/>
                </a:lnTo>
                <a:lnTo>
                  <a:pt x="521" y="856"/>
                </a:lnTo>
                <a:lnTo>
                  <a:pt x="501" y="865"/>
                </a:lnTo>
                <a:lnTo>
                  <a:pt x="1866" y="1651"/>
                </a:lnTo>
                <a:lnTo>
                  <a:pt x="1877" y="1644"/>
                </a:lnTo>
                <a:lnTo>
                  <a:pt x="1888" y="1637"/>
                </a:lnTo>
                <a:lnTo>
                  <a:pt x="1920" y="1621"/>
                </a:lnTo>
                <a:lnTo>
                  <a:pt x="1956" y="1608"/>
                </a:lnTo>
                <a:lnTo>
                  <a:pt x="1993" y="1600"/>
                </a:lnTo>
                <a:lnTo>
                  <a:pt x="2033" y="1595"/>
                </a:lnTo>
                <a:lnTo>
                  <a:pt x="2073" y="1593"/>
                </a:lnTo>
                <a:lnTo>
                  <a:pt x="2113" y="1595"/>
                </a:lnTo>
                <a:lnTo>
                  <a:pt x="2153" y="1600"/>
                </a:lnTo>
                <a:lnTo>
                  <a:pt x="2191" y="1608"/>
                </a:lnTo>
                <a:lnTo>
                  <a:pt x="2227" y="1621"/>
                </a:lnTo>
                <a:lnTo>
                  <a:pt x="2260" y="1637"/>
                </a:lnTo>
                <a:lnTo>
                  <a:pt x="2282" y="1651"/>
                </a:lnTo>
                <a:lnTo>
                  <a:pt x="2300" y="1666"/>
                </a:lnTo>
                <a:lnTo>
                  <a:pt x="2869" y="1338"/>
                </a:lnTo>
                <a:lnTo>
                  <a:pt x="2842" y="1327"/>
                </a:lnTo>
                <a:lnTo>
                  <a:pt x="2816" y="1315"/>
                </a:lnTo>
                <a:lnTo>
                  <a:pt x="2790" y="1297"/>
                </a:lnTo>
                <a:lnTo>
                  <a:pt x="2771" y="1279"/>
                </a:lnTo>
                <a:lnTo>
                  <a:pt x="2755" y="1259"/>
                </a:lnTo>
                <a:lnTo>
                  <a:pt x="2745" y="1239"/>
                </a:lnTo>
                <a:lnTo>
                  <a:pt x="2739" y="1217"/>
                </a:lnTo>
                <a:lnTo>
                  <a:pt x="2739" y="1197"/>
                </a:lnTo>
                <a:lnTo>
                  <a:pt x="2744" y="1175"/>
                </a:lnTo>
                <a:lnTo>
                  <a:pt x="2754" y="1155"/>
                </a:lnTo>
                <a:lnTo>
                  <a:pt x="2770" y="1136"/>
                </a:lnTo>
                <a:lnTo>
                  <a:pt x="2789" y="1117"/>
                </a:lnTo>
                <a:lnTo>
                  <a:pt x="2815" y="1100"/>
                </a:lnTo>
                <a:lnTo>
                  <a:pt x="2839" y="1088"/>
                </a:lnTo>
                <a:lnTo>
                  <a:pt x="2865" y="1077"/>
                </a:lnTo>
                <a:lnTo>
                  <a:pt x="1496" y="289"/>
                </a:lnTo>
                <a:close/>
                <a:moveTo>
                  <a:pt x="1291" y="0"/>
                </a:moveTo>
                <a:lnTo>
                  <a:pt x="1312" y="3"/>
                </a:lnTo>
                <a:lnTo>
                  <a:pt x="1330" y="11"/>
                </a:lnTo>
                <a:lnTo>
                  <a:pt x="3356" y="1178"/>
                </a:lnTo>
                <a:lnTo>
                  <a:pt x="3369" y="1187"/>
                </a:lnTo>
                <a:lnTo>
                  <a:pt x="3375" y="1197"/>
                </a:lnTo>
                <a:lnTo>
                  <a:pt x="3378" y="1207"/>
                </a:lnTo>
                <a:lnTo>
                  <a:pt x="3375" y="1217"/>
                </a:lnTo>
                <a:lnTo>
                  <a:pt x="3368" y="1228"/>
                </a:lnTo>
                <a:lnTo>
                  <a:pt x="3356" y="1236"/>
                </a:lnTo>
                <a:lnTo>
                  <a:pt x="2148" y="1935"/>
                </a:lnTo>
                <a:lnTo>
                  <a:pt x="2130" y="1944"/>
                </a:lnTo>
                <a:lnTo>
                  <a:pt x="2109" y="1948"/>
                </a:lnTo>
                <a:lnTo>
                  <a:pt x="2088" y="1948"/>
                </a:lnTo>
                <a:lnTo>
                  <a:pt x="2066" y="1944"/>
                </a:lnTo>
                <a:lnTo>
                  <a:pt x="2048" y="1935"/>
                </a:lnTo>
                <a:lnTo>
                  <a:pt x="23" y="769"/>
                </a:lnTo>
                <a:lnTo>
                  <a:pt x="10" y="761"/>
                </a:lnTo>
                <a:lnTo>
                  <a:pt x="4" y="751"/>
                </a:lnTo>
                <a:lnTo>
                  <a:pt x="1" y="740"/>
                </a:lnTo>
                <a:lnTo>
                  <a:pt x="4" y="729"/>
                </a:lnTo>
                <a:lnTo>
                  <a:pt x="10" y="720"/>
                </a:lnTo>
                <a:lnTo>
                  <a:pt x="23" y="711"/>
                </a:lnTo>
                <a:lnTo>
                  <a:pt x="1230" y="11"/>
                </a:lnTo>
                <a:lnTo>
                  <a:pt x="1248" y="3"/>
                </a:lnTo>
                <a:lnTo>
                  <a:pt x="1268" y="0"/>
                </a:lnTo>
                <a:lnTo>
                  <a:pt x="12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31"/>
          <p:cNvSpPr>
            <a:spLocks noEditPoints="1"/>
          </p:cNvSpPr>
          <p:nvPr/>
        </p:nvSpPr>
        <p:spPr bwMode="auto">
          <a:xfrm>
            <a:off x="6276546" y="5757863"/>
            <a:ext cx="565150" cy="593725"/>
          </a:xfrm>
          <a:custGeom>
            <a:avLst/>
            <a:gdLst>
              <a:gd name="T0" fmla="*/ 3197 w 3201"/>
              <a:gd name="T1" fmla="*/ 2668 h 3363"/>
              <a:gd name="T2" fmla="*/ 0 w 3201"/>
              <a:gd name="T3" fmla="*/ 2205 h 3363"/>
              <a:gd name="T4" fmla="*/ 3052 w 3201"/>
              <a:gd name="T5" fmla="*/ 2205 h 3363"/>
              <a:gd name="T6" fmla="*/ 1851 w 3201"/>
              <a:gd name="T7" fmla="*/ 2902 h 3363"/>
              <a:gd name="T8" fmla="*/ 2002 w 3201"/>
              <a:gd name="T9" fmla="*/ 2444 h 3363"/>
              <a:gd name="T10" fmla="*/ 1965 w 3201"/>
              <a:gd name="T11" fmla="*/ 2595 h 3363"/>
              <a:gd name="T12" fmla="*/ 2165 w 3201"/>
              <a:gd name="T13" fmla="*/ 1182 h 3363"/>
              <a:gd name="T14" fmla="*/ 2344 w 3201"/>
              <a:gd name="T15" fmla="*/ 1280 h 3363"/>
              <a:gd name="T16" fmla="*/ 2251 w 3201"/>
              <a:gd name="T17" fmla="*/ 1350 h 3363"/>
              <a:gd name="T18" fmla="*/ 2205 w 3201"/>
              <a:gd name="T19" fmla="*/ 1350 h 3363"/>
              <a:gd name="T20" fmla="*/ 2050 w 3201"/>
              <a:gd name="T21" fmla="*/ 1244 h 3363"/>
              <a:gd name="T22" fmla="*/ 2165 w 3201"/>
              <a:gd name="T23" fmla="*/ 1182 h 3363"/>
              <a:gd name="T24" fmla="*/ 3201 w 3201"/>
              <a:gd name="T25" fmla="*/ 1545 h 3363"/>
              <a:gd name="T26" fmla="*/ 0 w 3201"/>
              <a:gd name="T27" fmla="*/ 1086 h 3363"/>
              <a:gd name="T28" fmla="*/ 1541 w 3201"/>
              <a:gd name="T29" fmla="*/ 988 h 3363"/>
              <a:gd name="T30" fmla="*/ 1541 w 3201"/>
              <a:gd name="T31" fmla="*/ 819 h 3363"/>
              <a:gd name="T32" fmla="*/ 1717 w 3201"/>
              <a:gd name="T33" fmla="*/ 621 h 3363"/>
              <a:gd name="T34" fmla="*/ 1934 w 3201"/>
              <a:gd name="T35" fmla="*/ 680 h 3363"/>
              <a:gd name="T36" fmla="*/ 2082 w 3201"/>
              <a:gd name="T37" fmla="*/ 786 h 3363"/>
              <a:gd name="T38" fmla="*/ 2140 w 3201"/>
              <a:gd name="T39" fmla="*/ 909 h 3363"/>
              <a:gd name="T40" fmla="*/ 2107 w 3201"/>
              <a:gd name="T41" fmla="*/ 1035 h 3363"/>
              <a:gd name="T42" fmla="*/ 1983 w 3201"/>
              <a:gd name="T43" fmla="*/ 1146 h 3363"/>
              <a:gd name="T44" fmla="*/ 1777 w 3201"/>
              <a:gd name="T45" fmla="*/ 1220 h 3363"/>
              <a:gd name="T46" fmla="*/ 1543 w 3201"/>
              <a:gd name="T47" fmla="*/ 1236 h 3363"/>
              <a:gd name="T48" fmla="*/ 1318 w 3201"/>
              <a:gd name="T49" fmla="*/ 1191 h 3363"/>
              <a:gd name="T50" fmla="*/ 1147 w 3201"/>
              <a:gd name="T51" fmla="*/ 1093 h 3363"/>
              <a:gd name="T52" fmla="*/ 1068 w 3201"/>
              <a:gd name="T53" fmla="*/ 973 h 3363"/>
              <a:gd name="T54" fmla="*/ 1079 w 3201"/>
              <a:gd name="T55" fmla="*/ 846 h 3363"/>
              <a:gd name="T56" fmla="*/ 1179 w 3201"/>
              <a:gd name="T57" fmla="*/ 729 h 3363"/>
              <a:gd name="T58" fmla="*/ 1368 w 3201"/>
              <a:gd name="T59" fmla="*/ 642 h 3363"/>
              <a:gd name="T60" fmla="*/ 1599 w 3201"/>
              <a:gd name="T61" fmla="*/ 613 h 3363"/>
              <a:gd name="T62" fmla="*/ 1145 w 3201"/>
              <a:gd name="T63" fmla="*/ 586 h 3363"/>
              <a:gd name="T64" fmla="*/ 1145 w 3201"/>
              <a:gd name="T65" fmla="*/ 614 h 3363"/>
              <a:gd name="T66" fmla="*/ 1025 w 3201"/>
              <a:gd name="T67" fmla="*/ 667 h 3363"/>
              <a:gd name="T68" fmla="*/ 855 w 3201"/>
              <a:gd name="T69" fmla="*/ 564 h 3363"/>
              <a:gd name="T70" fmla="*/ 962 w 3201"/>
              <a:gd name="T71" fmla="*/ 496 h 3363"/>
              <a:gd name="T72" fmla="*/ 1391 w 3201"/>
              <a:gd name="T73" fmla="*/ 294 h 3363"/>
              <a:gd name="T74" fmla="*/ 1253 w 3201"/>
              <a:gd name="T75" fmla="*/ 335 h 3363"/>
              <a:gd name="T76" fmla="*/ 1102 w 3201"/>
              <a:gd name="T77" fmla="*/ 321 h 3363"/>
              <a:gd name="T78" fmla="*/ 1009 w 3201"/>
              <a:gd name="T79" fmla="*/ 274 h 3363"/>
              <a:gd name="T80" fmla="*/ 536 w 3201"/>
              <a:gd name="T81" fmla="*/ 618 h 3363"/>
              <a:gd name="T82" fmla="*/ 583 w 3201"/>
              <a:gd name="T83" fmla="*/ 702 h 3363"/>
              <a:gd name="T84" fmla="*/ 537 w 3201"/>
              <a:gd name="T85" fmla="*/ 787 h 3363"/>
              <a:gd name="T86" fmla="*/ 1768 w 3201"/>
              <a:gd name="T87" fmla="*/ 1569 h 3363"/>
              <a:gd name="T88" fmla="*/ 1853 w 3201"/>
              <a:gd name="T89" fmla="*/ 1528 h 3363"/>
              <a:gd name="T90" fmla="*/ 2003 w 3201"/>
              <a:gd name="T91" fmla="*/ 1515 h 3363"/>
              <a:gd name="T92" fmla="*/ 2142 w 3201"/>
              <a:gd name="T93" fmla="*/ 1555 h 3363"/>
              <a:gd name="T94" fmla="*/ 2693 w 3201"/>
              <a:gd name="T95" fmla="*/ 1259 h 3363"/>
              <a:gd name="T96" fmla="*/ 2607 w 3201"/>
              <a:gd name="T97" fmla="*/ 1190 h 3363"/>
              <a:gd name="T98" fmla="*/ 2607 w 3201"/>
              <a:gd name="T99" fmla="*/ 1102 h 3363"/>
              <a:gd name="T100" fmla="*/ 2691 w 3201"/>
              <a:gd name="T101" fmla="*/ 1032 h 3363"/>
              <a:gd name="T102" fmla="*/ 1244 w 3201"/>
              <a:gd name="T103" fmla="*/ 4 h 3363"/>
              <a:gd name="T104" fmla="*/ 3198 w 3201"/>
              <a:gd name="T105" fmla="*/ 1136 h 3363"/>
              <a:gd name="T106" fmla="*/ 3181 w 3201"/>
              <a:gd name="T107" fmla="*/ 1174 h 3363"/>
              <a:gd name="T108" fmla="*/ 1978 w 3201"/>
              <a:gd name="T109" fmla="*/ 1850 h 3363"/>
              <a:gd name="T110" fmla="*/ 10 w 3201"/>
              <a:gd name="T111" fmla="*/ 723 h 3363"/>
              <a:gd name="T112" fmla="*/ 10 w 3201"/>
              <a:gd name="T113" fmla="*/ 684 h 3363"/>
              <a:gd name="T114" fmla="*/ 1203 w 3201"/>
              <a:gd name="T115" fmla="*/ 0 h 3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01" h="3363">
                <a:moveTo>
                  <a:pt x="148" y="2119"/>
                </a:moveTo>
                <a:lnTo>
                  <a:pt x="2002" y="3190"/>
                </a:lnTo>
                <a:lnTo>
                  <a:pt x="3048" y="2582"/>
                </a:lnTo>
                <a:lnTo>
                  <a:pt x="3197" y="2668"/>
                </a:lnTo>
                <a:lnTo>
                  <a:pt x="2003" y="3363"/>
                </a:lnTo>
                <a:lnTo>
                  <a:pt x="1965" y="3340"/>
                </a:lnTo>
                <a:lnTo>
                  <a:pt x="1854" y="3276"/>
                </a:lnTo>
                <a:lnTo>
                  <a:pt x="0" y="2205"/>
                </a:lnTo>
                <a:lnTo>
                  <a:pt x="148" y="2119"/>
                </a:lnTo>
                <a:close/>
                <a:moveTo>
                  <a:pt x="148" y="1747"/>
                </a:moveTo>
                <a:lnTo>
                  <a:pt x="2001" y="2816"/>
                </a:lnTo>
                <a:lnTo>
                  <a:pt x="3052" y="2205"/>
                </a:lnTo>
                <a:lnTo>
                  <a:pt x="3201" y="2291"/>
                </a:lnTo>
                <a:lnTo>
                  <a:pt x="2001" y="2987"/>
                </a:lnTo>
                <a:lnTo>
                  <a:pt x="1962" y="2965"/>
                </a:lnTo>
                <a:lnTo>
                  <a:pt x="1851" y="2902"/>
                </a:lnTo>
                <a:lnTo>
                  <a:pt x="0" y="1833"/>
                </a:lnTo>
                <a:lnTo>
                  <a:pt x="148" y="1747"/>
                </a:lnTo>
                <a:close/>
                <a:moveTo>
                  <a:pt x="148" y="1374"/>
                </a:moveTo>
                <a:lnTo>
                  <a:pt x="2002" y="2444"/>
                </a:lnTo>
                <a:lnTo>
                  <a:pt x="3048" y="1836"/>
                </a:lnTo>
                <a:lnTo>
                  <a:pt x="3197" y="1922"/>
                </a:lnTo>
                <a:lnTo>
                  <a:pt x="2003" y="2616"/>
                </a:lnTo>
                <a:lnTo>
                  <a:pt x="1965" y="2595"/>
                </a:lnTo>
                <a:lnTo>
                  <a:pt x="1854" y="2530"/>
                </a:lnTo>
                <a:lnTo>
                  <a:pt x="0" y="1460"/>
                </a:lnTo>
                <a:lnTo>
                  <a:pt x="148" y="1374"/>
                </a:lnTo>
                <a:close/>
                <a:moveTo>
                  <a:pt x="2165" y="1182"/>
                </a:moveTo>
                <a:lnTo>
                  <a:pt x="2178" y="1183"/>
                </a:lnTo>
                <a:lnTo>
                  <a:pt x="2189" y="1187"/>
                </a:lnTo>
                <a:lnTo>
                  <a:pt x="2337" y="1273"/>
                </a:lnTo>
                <a:lnTo>
                  <a:pt x="2344" y="1280"/>
                </a:lnTo>
                <a:lnTo>
                  <a:pt x="2346" y="1287"/>
                </a:lnTo>
                <a:lnTo>
                  <a:pt x="2343" y="1295"/>
                </a:lnTo>
                <a:lnTo>
                  <a:pt x="2336" y="1301"/>
                </a:lnTo>
                <a:lnTo>
                  <a:pt x="2251" y="1350"/>
                </a:lnTo>
                <a:lnTo>
                  <a:pt x="2241" y="1354"/>
                </a:lnTo>
                <a:lnTo>
                  <a:pt x="2229" y="1355"/>
                </a:lnTo>
                <a:lnTo>
                  <a:pt x="2215" y="1354"/>
                </a:lnTo>
                <a:lnTo>
                  <a:pt x="2205" y="1350"/>
                </a:lnTo>
                <a:lnTo>
                  <a:pt x="2057" y="1264"/>
                </a:lnTo>
                <a:lnTo>
                  <a:pt x="2050" y="1258"/>
                </a:lnTo>
                <a:lnTo>
                  <a:pt x="2047" y="1251"/>
                </a:lnTo>
                <a:lnTo>
                  <a:pt x="2050" y="1244"/>
                </a:lnTo>
                <a:lnTo>
                  <a:pt x="2057" y="1237"/>
                </a:lnTo>
                <a:lnTo>
                  <a:pt x="2142" y="1187"/>
                </a:lnTo>
                <a:lnTo>
                  <a:pt x="2152" y="1183"/>
                </a:lnTo>
                <a:lnTo>
                  <a:pt x="2165" y="1182"/>
                </a:lnTo>
                <a:close/>
                <a:moveTo>
                  <a:pt x="148" y="1000"/>
                </a:moveTo>
                <a:lnTo>
                  <a:pt x="2001" y="2069"/>
                </a:lnTo>
                <a:lnTo>
                  <a:pt x="3052" y="1460"/>
                </a:lnTo>
                <a:lnTo>
                  <a:pt x="3201" y="1545"/>
                </a:lnTo>
                <a:lnTo>
                  <a:pt x="2001" y="2242"/>
                </a:lnTo>
                <a:lnTo>
                  <a:pt x="1962" y="2219"/>
                </a:lnTo>
                <a:lnTo>
                  <a:pt x="1851" y="2156"/>
                </a:lnTo>
                <a:lnTo>
                  <a:pt x="0" y="1086"/>
                </a:lnTo>
                <a:lnTo>
                  <a:pt x="148" y="1000"/>
                </a:lnTo>
                <a:close/>
                <a:moveTo>
                  <a:pt x="1393" y="818"/>
                </a:moveTo>
                <a:lnTo>
                  <a:pt x="1393" y="988"/>
                </a:lnTo>
                <a:lnTo>
                  <a:pt x="1541" y="988"/>
                </a:lnTo>
                <a:lnTo>
                  <a:pt x="1881" y="989"/>
                </a:lnTo>
                <a:lnTo>
                  <a:pt x="1881" y="903"/>
                </a:lnTo>
                <a:lnTo>
                  <a:pt x="1541" y="902"/>
                </a:lnTo>
                <a:lnTo>
                  <a:pt x="1541" y="819"/>
                </a:lnTo>
                <a:lnTo>
                  <a:pt x="1393" y="818"/>
                </a:lnTo>
                <a:close/>
                <a:moveTo>
                  <a:pt x="1599" y="613"/>
                </a:moveTo>
                <a:lnTo>
                  <a:pt x="1659" y="615"/>
                </a:lnTo>
                <a:lnTo>
                  <a:pt x="1717" y="621"/>
                </a:lnTo>
                <a:lnTo>
                  <a:pt x="1774" y="630"/>
                </a:lnTo>
                <a:lnTo>
                  <a:pt x="1830" y="642"/>
                </a:lnTo>
                <a:lnTo>
                  <a:pt x="1884" y="660"/>
                </a:lnTo>
                <a:lnTo>
                  <a:pt x="1934" y="680"/>
                </a:lnTo>
                <a:lnTo>
                  <a:pt x="1981" y="705"/>
                </a:lnTo>
                <a:lnTo>
                  <a:pt x="2021" y="729"/>
                </a:lnTo>
                <a:lnTo>
                  <a:pt x="2055" y="757"/>
                </a:lnTo>
                <a:lnTo>
                  <a:pt x="2082" y="786"/>
                </a:lnTo>
                <a:lnTo>
                  <a:pt x="2106" y="815"/>
                </a:lnTo>
                <a:lnTo>
                  <a:pt x="2122" y="846"/>
                </a:lnTo>
                <a:lnTo>
                  <a:pt x="2134" y="878"/>
                </a:lnTo>
                <a:lnTo>
                  <a:pt x="2140" y="909"/>
                </a:lnTo>
                <a:lnTo>
                  <a:pt x="2140" y="941"/>
                </a:lnTo>
                <a:lnTo>
                  <a:pt x="2135" y="973"/>
                </a:lnTo>
                <a:lnTo>
                  <a:pt x="2123" y="1004"/>
                </a:lnTo>
                <a:lnTo>
                  <a:pt x="2107" y="1035"/>
                </a:lnTo>
                <a:lnTo>
                  <a:pt x="2084" y="1065"/>
                </a:lnTo>
                <a:lnTo>
                  <a:pt x="2057" y="1093"/>
                </a:lnTo>
                <a:lnTo>
                  <a:pt x="2023" y="1121"/>
                </a:lnTo>
                <a:lnTo>
                  <a:pt x="1983" y="1146"/>
                </a:lnTo>
                <a:lnTo>
                  <a:pt x="1937" y="1170"/>
                </a:lnTo>
                <a:lnTo>
                  <a:pt x="1886" y="1191"/>
                </a:lnTo>
                <a:lnTo>
                  <a:pt x="1833" y="1208"/>
                </a:lnTo>
                <a:lnTo>
                  <a:pt x="1777" y="1220"/>
                </a:lnTo>
                <a:lnTo>
                  <a:pt x="1720" y="1229"/>
                </a:lnTo>
                <a:lnTo>
                  <a:pt x="1662" y="1236"/>
                </a:lnTo>
                <a:lnTo>
                  <a:pt x="1602" y="1238"/>
                </a:lnTo>
                <a:lnTo>
                  <a:pt x="1543" y="1236"/>
                </a:lnTo>
                <a:lnTo>
                  <a:pt x="1485" y="1229"/>
                </a:lnTo>
                <a:lnTo>
                  <a:pt x="1428" y="1220"/>
                </a:lnTo>
                <a:lnTo>
                  <a:pt x="1372" y="1208"/>
                </a:lnTo>
                <a:lnTo>
                  <a:pt x="1318" y="1191"/>
                </a:lnTo>
                <a:lnTo>
                  <a:pt x="1268" y="1170"/>
                </a:lnTo>
                <a:lnTo>
                  <a:pt x="1221" y="1146"/>
                </a:lnTo>
                <a:lnTo>
                  <a:pt x="1181" y="1121"/>
                </a:lnTo>
                <a:lnTo>
                  <a:pt x="1147" y="1093"/>
                </a:lnTo>
                <a:lnTo>
                  <a:pt x="1119" y="1065"/>
                </a:lnTo>
                <a:lnTo>
                  <a:pt x="1096" y="1035"/>
                </a:lnTo>
                <a:lnTo>
                  <a:pt x="1080" y="1004"/>
                </a:lnTo>
                <a:lnTo>
                  <a:pt x="1068" y="973"/>
                </a:lnTo>
                <a:lnTo>
                  <a:pt x="1062" y="941"/>
                </a:lnTo>
                <a:lnTo>
                  <a:pt x="1062" y="909"/>
                </a:lnTo>
                <a:lnTo>
                  <a:pt x="1067" y="878"/>
                </a:lnTo>
                <a:lnTo>
                  <a:pt x="1079" y="846"/>
                </a:lnTo>
                <a:lnTo>
                  <a:pt x="1095" y="815"/>
                </a:lnTo>
                <a:lnTo>
                  <a:pt x="1117" y="786"/>
                </a:lnTo>
                <a:lnTo>
                  <a:pt x="1145" y="757"/>
                </a:lnTo>
                <a:lnTo>
                  <a:pt x="1179" y="729"/>
                </a:lnTo>
                <a:lnTo>
                  <a:pt x="1218" y="705"/>
                </a:lnTo>
                <a:lnTo>
                  <a:pt x="1265" y="680"/>
                </a:lnTo>
                <a:lnTo>
                  <a:pt x="1315" y="660"/>
                </a:lnTo>
                <a:lnTo>
                  <a:pt x="1368" y="642"/>
                </a:lnTo>
                <a:lnTo>
                  <a:pt x="1424" y="630"/>
                </a:lnTo>
                <a:lnTo>
                  <a:pt x="1482" y="621"/>
                </a:lnTo>
                <a:lnTo>
                  <a:pt x="1540" y="615"/>
                </a:lnTo>
                <a:lnTo>
                  <a:pt x="1599" y="613"/>
                </a:lnTo>
                <a:close/>
                <a:moveTo>
                  <a:pt x="974" y="495"/>
                </a:moveTo>
                <a:lnTo>
                  <a:pt x="986" y="496"/>
                </a:lnTo>
                <a:lnTo>
                  <a:pt x="998" y="500"/>
                </a:lnTo>
                <a:lnTo>
                  <a:pt x="1145" y="586"/>
                </a:lnTo>
                <a:lnTo>
                  <a:pt x="1153" y="592"/>
                </a:lnTo>
                <a:lnTo>
                  <a:pt x="1155" y="599"/>
                </a:lnTo>
                <a:lnTo>
                  <a:pt x="1153" y="607"/>
                </a:lnTo>
                <a:lnTo>
                  <a:pt x="1145" y="614"/>
                </a:lnTo>
                <a:lnTo>
                  <a:pt x="1061" y="663"/>
                </a:lnTo>
                <a:lnTo>
                  <a:pt x="1050" y="667"/>
                </a:lnTo>
                <a:lnTo>
                  <a:pt x="1038" y="668"/>
                </a:lnTo>
                <a:lnTo>
                  <a:pt x="1025" y="667"/>
                </a:lnTo>
                <a:lnTo>
                  <a:pt x="1014" y="663"/>
                </a:lnTo>
                <a:lnTo>
                  <a:pt x="866" y="577"/>
                </a:lnTo>
                <a:lnTo>
                  <a:pt x="859" y="571"/>
                </a:lnTo>
                <a:lnTo>
                  <a:pt x="855" y="564"/>
                </a:lnTo>
                <a:lnTo>
                  <a:pt x="859" y="555"/>
                </a:lnTo>
                <a:lnTo>
                  <a:pt x="866" y="549"/>
                </a:lnTo>
                <a:lnTo>
                  <a:pt x="951" y="500"/>
                </a:lnTo>
                <a:lnTo>
                  <a:pt x="962" y="496"/>
                </a:lnTo>
                <a:lnTo>
                  <a:pt x="974" y="495"/>
                </a:lnTo>
                <a:close/>
                <a:moveTo>
                  <a:pt x="1419" y="273"/>
                </a:moveTo>
                <a:lnTo>
                  <a:pt x="1406" y="284"/>
                </a:lnTo>
                <a:lnTo>
                  <a:pt x="1391" y="294"/>
                </a:lnTo>
                <a:lnTo>
                  <a:pt x="1359" y="309"/>
                </a:lnTo>
                <a:lnTo>
                  <a:pt x="1325" y="321"/>
                </a:lnTo>
                <a:lnTo>
                  <a:pt x="1289" y="329"/>
                </a:lnTo>
                <a:lnTo>
                  <a:pt x="1253" y="335"/>
                </a:lnTo>
                <a:lnTo>
                  <a:pt x="1214" y="337"/>
                </a:lnTo>
                <a:lnTo>
                  <a:pt x="1176" y="335"/>
                </a:lnTo>
                <a:lnTo>
                  <a:pt x="1138" y="329"/>
                </a:lnTo>
                <a:lnTo>
                  <a:pt x="1102" y="321"/>
                </a:lnTo>
                <a:lnTo>
                  <a:pt x="1068" y="309"/>
                </a:lnTo>
                <a:lnTo>
                  <a:pt x="1038" y="294"/>
                </a:lnTo>
                <a:lnTo>
                  <a:pt x="1022" y="284"/>
                </a:lnTo>
                <a:lnTo>
                  <a:pt x="1009" y="274"/>
                </a:lnTo>
                <a:lnTo>
                  <a:pt x="476" y="584"/>
                </a:lnTo>
                <a:lnTo>
                  <a:pt x="493" y="591"/>
                </a:lnTo>
                <a:lnTo>
                  <a:pt x="510" y="600"/>
                </a:lnTo>
                <a:lnTo>
                  <a:pt x="536" y="618"/>
                </a:lnTo>
                <a:lnTo>
                  <a:pt x="557" y="637"/>
                </a:lnTo>
                <a:lnTo>
                  <a:pt x="571" y="659"/>
                </a:lnTo>
                <a:lnTo>
                  <a:pt x="580" y="680"/>
                </a:lnTo>
                <a:lnTo>
                  <a:pt x="583" y="702"/>
                </a:lnTo>
                <a:lnTo>
                  <a:pt x="580" y="724"/>
                </a:lnTo>
                <a:lnTo>
                  <a:pt x="572" y="746"/>
                </a:lnTo>
                <a:lnTo>
                  <a:pt x="558" y="767"/>
                </a:lnTo>
                <a:lnTo>
                  <a:pt x="537" y="787"/>
                </a:lnTo>
                <a:lnTo>
                  <a:pt x="511" y="804"/>
                </a:lnTo>
                <a:lnTo>
                  <a:pt x="494" y="813"/>
                </a:lnTo>
                <a:lnTo>
                  <a:pt x="476" y="821"/>
                </a:lnTo>
                <a:lnTo>
                  <a:pt x="1768" y="1569"/>
                </a:lnTo>
                <a:lnTo>
                  <a:pt x="1778" y="1562"/>
                </a:lnTo>
                <a:lnTo>
                  <a:pt x="1789" y="1555"/>
                </a:lnTo>
                <a:lnTo>
                  <a:pt x="1819" y="1539"/>
                </a:lnTo>
                <a:lnTo>
                  <a:pt x="1853" y="1528"/>
                </a:lnTo>
                <a:lnTo>
                  <a:pt x="1889" y="1520"/>
                </a:lnTo>
                <a:lnTo>
                  <a:pt x="1927" y="1515"/>
                </a:lnTo>
                <a:lnTo>
                  <a:pt x="1965" y="1513"/>
                </a:lnTo>
                <a:lnTo>
                  <a:pt x="2003" y="1515"/>
                </a:lnTo>
                <a:lnTo>
                  <a:pt x="2040" y="1520"/>
                </a:lnTo>
                <a:lnTo>
                  <a:pt x="2076" y="1528"/>
                </a:lnTo>
                <a:lnTo>
                  <a:pt x="2110" y="1539"/>
                </a:lnTo>
                <a:lnTo>
                  <a:pt x="2142" y="1555"/>
                </a:lnTo>
                <a:lnTo>
                  <a:pt x="2162" y="1568"/>
                </a:lnTo>
                <a:lnTo>
                  <a:pt x="2180" y="1583"/>
                </a:lnTo>
                <a:lnTo>
                  <a:pt x="2719" y="1269"/>
                </a:lnTo>
                <a:lnTo>
                  <a:pt x="2693" y="1259"/>
                </a:lnTo>
                <a:lnTo>
                  <a:pt x="2670" y="1247"/>
                </a:lnTo>
                <a:lnTo>
                  <a:pt x="2643" y="1229"/>
                </a:lnTo>
                <a:lnTo>
                  <a:pt x="2623" y="1210"/>
                </a:lnTo>
                <a:lnTo>
                  <a:pt x="2607" y="1190"/>
                </a:lnTo>
                <a:lnTo>
                  <a:pt x="2598" y="1168"/>
                </a:lnTo>
                <a:lnTo>
                  <a:pt x="2595" y="1146"/>
                </a:lnTo>
                <a:lnTo>
                  <a:pt x="2598" y="1123"/>
                </a:lnTo>
                <a:lnTo>
                  <a:pt x="2607" y="1102"/>
                </a:lnTo>
                <a:lnTo>
                  <a:pt x="2622" y="1081"/>
                </a:lnTo>
                <a:lnTo>
                  <a:pt x="2642" y="1062"/>
                </a:lnTo>
                <a:lnTo>
                  <a:pt x="2668" y="1043"/>
                </a:lnTo>
                <a:lnTo>
                  <a:pt x="2691" y="1032"/>
                </a:lnTo>
                <a:lnTo>
                  <a:pt x="2716" y="1022"/>
                </a:lnTo>
                <a:lnTo>
                  <a:pt x="1419" y="273"/>
                </a:lnTo>
                <a:close/>
                <a:moveTo>
                  <a:pt x="1224" y="0"/>
                </a:moveTo>
                <a:lnTo>
                  <a:pt x="1244" y="4"/>
                </a:lnTo>
                <a:lnTo>
                  <a:pt x="1262" y="11"/>
                </a:lnTo>
                <a:lnTo>
                  <a:pt x="3180" y="1119"/>
                </a:lnTo>
                <a:lnTo>
                  <a:pt x="3192" y="1127"/>
                </a:lnTo>
                <a:lnTo>
                  <a:pt x="3198" y="1136"/>
                </a:lnTo>
                <a:lnTo>
                  <a:pt x="3201" y="1147"/>
                </a:lnTo>
                <a:lnTo>
                  <a:pt x="3198" y="1157"/>
                </a:lnTo>
                <a:lnTo>
                  <a:pt x="3192" y="1166"/>
                </a:lnTo>
                <a:lnTo>
                  <a:pt x="3181" y="1174"/>
                </a:lnTo>
                <a:lnTo>
                  <a:pt x="2036" y="1839"/>
                </a:lnTo>
                <a:lnTo>
                  <a:pt x="2019" y="1846"/>
                </a:lnTo>
                <a:lnTo>
                  <a:pt x="2000" y="1850"/>
                </a:lnTo>
                <a:lnTo>
                  <a:pt x="1978" y="1850"/>
                </a:lnTo>
                <a:lnTo>
                  <a:pt x="1959" y="1846"/>
                </a:lnTo>
                <a:lnTo>
                  <a:pt x="1941" y="1839"/>
                </a:lnTo>
                <a:lnTo>
                  <a:pt x="21" y="731"/>
                </a:lnTo>
                <a:lnTo>
                  <a:pt x="10" y="723"/>
                </a:lnTo>
                <a:lnTo>
                  <a:pt x="4" y="714"/>
                </a:lnTo>
                <a:lnTo>
                  <a:pt x="2" y="704"/>
                </a:lnTo>
                <a:lnTo>
                  <a:pt x="4" y="693"/>
                </a:lnTo>
                <a:lnTo>
                  <a:pt x="10" y="684"/>
                </a:lnTo>
                <a:lnTo>
                  <a:pt x="21" y="676"/>
                </a:lnTo>
                <a:lnTo>
                  <a:pt x="1166" y="11"/>
                </a:lnTo>
                <a:lnTo>
                  <a:pt x="1183" y="4"/>
                </a:lnTo>
                <a:lnTo>
                  <a:pt x="1203" y="0"/>
                </a:lnTo>
                <a:lnTo>
                  <a:pt x="12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36"/>
          <p:cNvSpPr>
            <a:spLocks noEditPoints="1"/>
          </p:cNvSpPr>
          <p:nvPr/>
        </p:nvSpPr>
        <p:spPr bwMode="auto">
          <a:xfrm>
            <a:off x="5326765" y="5811838"/>
            <a:ext cx="593725" cy="485775"/>
          </a:xfrm>
          <a:custGeom>
            <a:avLst/>
            <a:gdLst>
              <a:gd name="T0" fmla="*/ 3366 w 3369"/>
              <a:gd name="T1" fmla="*/ 2024 h 2756"/>
              <a:gd name="T2" fmla="*/ 0 w 3369"/>
              <a:gd name="T3" fmla="*/ 1537 h 2756"/>
              <a:gd name="T4" fmla="*/ 2302 w 3369"/>
              <a:gd name="T5" fmla="*/ 1250 h 2756"/>
              <a:gd name="T6" fmla="*/ 2467 w 3369"/>
              <a:gd name="T7" fmla="*/ 1363 h 2756"/>
              <a:gd name="T8" fmla="*/ 2345 w 3369"/>
              <a:gd name="T9" fmla="*/ 1427 h 2756"/>
              <a:gd name="T10" fmla="*/ 2156 w 3369"/>
              <a:gd name="T11" fmla="*/ 1324 h 2756"/>
              <a:gd name="T12" fmla="*/ 2253 w 3369"/>
              <a:gd name="T13" fmla="*/ 1250 h 2756"/>
              <a:gd name="T14" fmla="*/ 2104 w 3369"/>
              <a:gd name="T15" fmla="*/ 2179 h 2756"/>
              <a:gd name="T16" fmla="*/ 2064 w 3369"/>
              <a:gd name="T17" fmla="*/ 2337 h 2756"/>
              <a:gd name="T18" fmla="*/ 1465 w 3369"/>
              <a:gd name="T19" fmla="*/ 862 h 2756"/>
              <a:gd name="T20" fmla="*/ 1980 w 3369"/>
              <a:gd name="T21" fmla="*/ 951 h 2756"/>
              <a:gd name="T22" fmla="*/ 1683 w 3369"/>
              <a:gd name="T23" fmla="*/ 645 h 2756"/>
              <a:gd name="T24" fmla="*/ 1927 w 3369"/>
              <a:gd name="T25" fmla="*/ 676 h 2756"/>
              <a:gd name="T26" fmla="*/ 2127 w 3369"/>
              <a:gd name="T27" fmla="*/ 767 h 2756"/>
              <a:gd name="T28" fmla="*/ 2234 w 3369"/>
              <a:gd name="T29" fmla="*/ 890 h 2756"/>
              <a:gd name="T30" fmla="*/ 2246 w 3369"/>
              <a:gd name="T31" fmla="*/ 1024 h 2756"/>
              <a:gd name="T32" fmla="*/ 2164 w 3369"/>
              <a:gd name="T33" fmla="*/ 1151 h 2756"/>
              <a:gd name="T34" fmla="*/ 1985 w 3369"/>
              <a:gd name="T35" fmla="*/ 1253 h 2756"/>
              <a:gd name="T36" fmla="*/ 1749 w 3369"/>
              <a:gd name="T37" fmla="*/ 1300 h 2756"/>
              <a:gd name="T38" fmla="*/ 1502 w 3369"/>
              <a:gd name="T39" fmla="*/ 1285 h 2756"/>
              <a:gd name="T40" fmla="*/ 1285 w 3369"/>
              <a:gd name="T41" fmla="*/ 1206 h 2756"/>
              <a:gd name="T42" fmla="*/ 1154 w 3369"/>
              <a:gd name="T43" fmla="*/ 1090 h 2756"/>
              <a:gd name="T44" fmla="*/ 1118 w 3369"/>
              <a:gd name="T45" fmla="*/ 957 h 2756"/>
              <a:gd name="T46" fmla="*/ 1176 w 3369"/>
              <a:gd name="T47" fmla="*/ 826 h 2756"/>
              <a:gd name="T48" fmla="*/ 1332 w 3369"/>
              <a:gd name="T49" fmla="*/ 715 h 2756"/>
              <a:gd name="T50" fmla="*/ 1560 w 3369"/>
              <a:gd name="T51" fmla="*/ 653 h 2756"/>
              <a:gd name="T52" fmla="*/ 1037 w 3369"/>
              <a:gd name="T53" fmla="*/ 521 h 2756"/>
              <a:gd name="T54" fmla="*/ 1216 w 3369"/>
              <a:gd name="T55" fmla="*/ 631 h 2756"/>
              <a:gd name="T56" fmla="*/ 1105 w 3369"/>
              <a:gd name="T57" fmla="*/ 701 h 2756"/>
              <a:gd name="T58" fmla="*/ 910 w 3369"/>
              <a:gd name="T59" fmla="*/ 607 h 2756"/>
              <a:gd name="T60" fmla="*/ 910 w 3369"/>
              <a:gd name="T61" fmla="*/ 577 h 2756"/>
              <a:gd name="T62" fmla="*/ 1492 w 3369"/>
              <a:gd name="T63" fmla="*/ 289 h 2756"/>
              <a:gd name="T64" fmla="*/ 1394 w 3369"/>
              <a:gd name="T65" fmla="*/ 338 h 2756"/>
              <a:gd name="T66" fmla="*/ 1236 w 3369"/>
              <a:gd name="T67" fmla="*/ 352 h 2756"/>
              <a:gd name="T68" fmla="*/ 1091 w 3369"/>
              <a:gd name="T69" fmla="*/ 309 h 2756"/>
              <a:gd name="T70" fmla="*/ 519 w 3369"/>
              <a:gd name="T71" fmla="*/ 623 h 2756"/>
              <a:gd name="T72" fmla="*/ 597 w 3369"/>
              <a:gd name="T73" fmla="*/ 688 h 2756"/>
              <a:gd name="T74" fmla="*/ 608 w 3369"/>
              <a:gd name="T75" fmla="*/ 771 h 2756"/>
              <a:gd name="T76" fmla="*/ 537 w 3369"/>
              <a:gd name="T77" fmla="*/ 847 h 2756"/>
              <a:gd name="T78" fmla="*/ 1872 w 3369"/>
              <a:gd name="T79" fmla="*/ 1644 h 2756"/>
              <a:gd name="T80" fmla="*/ 1988 w 3369"/>
              <a:gd name="T81" fmla="*/ 1600 h 2756"/>
              <a:gd name="T82" fmla="*/ 2148 w 3369"/>
              <a:gd name="T83" fmla="*/ 1600 h 2756"/>
              <a:gd name="T84" fmla="*/ 2276 w 3369"/>
              <a:gd name="T85" fmla="*/ 1651 h 2756"/>
              <a:gd name="T86" fmla="*/ 2808 w 3369"/>
              <a:gd name="T87" fmla="*/ 1315 h 2756"/>
              <a:gd name="T88" fmla="*/ 2738 w 3369"/>
              <a:gd name="T89" fmla="*/ 1239 h 2756"/>
              <a:gd name="T90" fmla="*/ 2747 w 3369"/>
              <a:gd name="T91" fmla="*/ 1155 h 2756"/>
              <a:gd name="T92" fmla="*/ 2832 w 3369"/>
              <a:gd name="T93" fmla="*/ 1088 h 2756"/>
              <a:gd name="T94" fmla="*/ 1308 w 3369"/>
              <a:gd name="T95" fmla="*/ 3 h 2756"/>
              <a:gd name="T96" fmla="*/ 3366 w 3369"/>
              <a:gd name="T97" fmla="*/ 1197 h 2756"/>
              <a:gd name="T98" fmla="*/ 3347 w 3369"/>
              <a:gd name="T99" fmla="*/ 1236 h 2756"/>
              <a:gd name="T100" fmla="*/ 2082 w 3369"/>
              <a:gd name="T101" fmla="*/ 1948 h 2756"/>
              <a:gd name="T102" fmla="*/ 10 w 3369"/>
              <a:gd name="T103" fmla="*/ 761 h 2756"/>
              <a:gd name="T104" fmla="*/ 10 w 3369"/>
              <a:gd name="T105" fmla="*/ 720 h 2756"/>
              <a:gd name="T106" fmla="*/ 1265 w 3369"/>
              <a:gd name="T107" fmla="*/ 0 h 2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69" h="2756">
                <a:moveTo>
                  <a:pt x="155" y="1447"/>
                </a:moveTo>
                <a:lnTo>
                  <a:pt x="2107" y="2575"/>
                </a:lnTo>
                <a:lnTo>
                  <a:pt x="3209" y="1933"/>
                </a:lnTo>
                <a:lnTo>
                  <a:pt x="3366" y="2024"/>
                </a:lnTo>
                <a:lnTo>
                  <a:pt x="2108" y="2756"/>
                </a:lnTo>
                <a:lnTo>
                  <a:pt x="2067" y="2732"/>
                </a:lnTo>
                <a:lnTo>
                  <a:pt x="1950" y="2665"/>
                </a:lnTo>
                <a:lnTo>
                  <a:pt x="0" y="1537"/>
                </a:lnTo>
                <a:lnTo>
                  <a:pt x="155" y="1447"/>
                </a:lnTo>
                <a:close/>
                <a:moveTo>
                  <a:pt x="2278" y="1244"/>
                </a:moveTo>
                <a:lnTo>
                  <a:pt x="2291" y="1245"/>
                </a:lnTo>
                <a:lnTo>
                  <a:pt x="2302" y="1250"/>
                </a:lnTo>
                <a:lnTo>
                  <a:pt x="2459" y="1340"/>
                </a:lnTo>
                <a:lnTo>
                  <a:pt x="2467" y="1347"/>
                </a:lnTo>
                <a:lnTo>
                  <a:pt x="2469" y="1354"/>
                </a:lnTo>
                <a:lnTo>
                  <a:pt x="2467" y="1363"/>
                </a:lnTo>
                <a:lnTo>
                  <a:pt x="2459" y="1369"/>
                </a:lnTo>
                <a:lnTo>
                  <a:pt x="2370" y="1421"/>
                </a:lnTo>
                <a:lnTo>
                  <a:pt x="2358" y="1425"/>
                </a:lnTo>
                <a:lnTo>
                  <a:pt x="2345" y="1427"/>
                </a:lnTo>
                <a:lnTo>
                  <a:pt x="2332" y="1425"/>
                </a:lnTo>
                <a:lnTo>
                  <a:pt x="2321" y="1421"/>
                </a:lnTo>
                <a:lnTo>
                  <a:pt x="2164" y="1331"/>
                </a:lnTo>
                <a:lnTo>
                  <a:pt x="2156" y="1324"/>
                </a:lnTo>
                <a:lnTo>
                  <a:pt x="2154" y="1316"/>
                </a:lnTo>
                <a:lnTo>
                  <a:pt x="2156" y="1308"/>
                </a:lnTo>
                <a:lnTo>
                  <a:pt x="2164" y="1301"/>
                </a:lnTo>
                <a:lnTo>
                  <a:pt x="2253" y="1250"/>
                </a:lnTo>
                <a:lnTo>
                  <a:pt x="2264" y="1245"/>
                </a:lnTo>
                <a:lnTo>
                  <a:pt x="2278" y="1244"/>
                </a:lnTo>
                <a:close/>
                <a:moveTo>
                  <a:pt x="155" y="1054"/>
                </a:moveTo>
                <a:lnTo>
                  <a:pt x="2104" y="2179"/>
                </a:lnTo>
                <a:lnTo>
                  <a:pt x="3211" y="1537"/>
                </a:lnTo>
                <a:lnTo>
                  <a:pt x="3368" y="1628"/>
                </a:lnTo>
                <a:lnTo>
                  <a:pt x="2106" y="2361"/>
                </a:lnTo>
                <a:lnTo>
                  <a:pt x="2064" y="2337"/>
                </a:lnTo>
                <a:lnTo>
                  <a:pt x="1948" y="2271"/>
                </a:lnTo>
                <a:lnTo>
                  <a:pt x="0" y="1144"/>
                </a:lnTo>
                <a:lnTo>
                  <a:pt x="155" y="1054"/>
                </a:lnTo>
                <a:close/>
                <a:moveTo>
                  <a:pt x="1465" y="862"/>
                </a:moveTo>
                <a:lnTo>
                  <a:pt x="1465" y="1040"/>
                </a:lnTo>
                <a:lnTo>
                  <a:pt x="1621" y="1040"/>
                </a:lnTo>
                <a:lnTo>
                  <a:pt x="1980" y="1042"/>
                </a:lnTo>
                <a:lnTo>
                  <a:pt x="1980" y="951"/>
                </a:lnTo>
                <a:lnTo>
                  <a:pt x="1622" y="950"/>
                </a:lnTo>
                <a:lnTo>
                  <a:pt x="1622" y="863"/>
                </a:lnTo>
                <a:lnTo>
                  <a:pt x="1465" y="862"/>
                </a:lnTo>
                <a:close/>
                <a:moveTo>
                  <a:pt x="1683" y="645"/>
                </a:moveTo>
                <a:lnTo>
                  <a:pt x="1746" y="647"/>
                </a:lnTo>
                <a:lnTo>
                  <a:pt x="1807" y="653"/>
                </a:lnTo>
                <a:lnTo>
                  <a:pt x="1868" y="662"/>
                </a:lnTo>
                <a:lnTo>
                  <a:pt x="1927" y="676"/>
                </a:lnTo>
                <a:lnTo>
                  <a:pt x="1983" y="694"/>
                </a:lnTo>
                <a:lnTo>
                  <a:pt x="2036" y="715"/>
                </a:lnTo>
                <a:lnTo>
                  <a:pt x="2085" y="741"/>
                </a:lnTo>
                <a:lnTo>
                  <a:pt x="2127" y="767"/>
                </a:lnTo>
                <a:lnTo>
                  <a:pt x="2162" y="796"/>
                </a:lnTo>
                <a:lnTo>
                  <a:pt x="2192" y="827"/>
                </a:lnTo>
                <a:lnTo>
                  <a:pt x="2216" y="857"/>
                </a:lnTo>
                <a:lnTo>
                  <a:pt x="2234" y="890"/>
                </a:lnTo>
                <a:lnTo>
                  <a:pt x="2246" y="924"/>
                </a:lnTo>
                <a:lnTo>
                  <a:pt x="2252" y="957"/>
                </a:lnTo>
                <a:lnTo>
                  <a:pt x="2252" y="990"/>
                </a:lnTo>
                <a:lnTo>
                  <a:pt x="2246" y="1024"/>
                </a:lnTo>
                <a:lnTo>
                  <a:pt x="2235" y="1058"/>
                </a:lnTo>
                <a:lnTo>
                  <a:pt x="2217" y="1090"/>
                </a:lnTo>
                <a:lnTo>
                  <a:pt x="2194" y="1121"/>
                </a:lnTo>
                <a:lnTo>
                  <a:pt x="2164" y="1151"/>
                </a:lnTo>
                <a:lnTo>
                  <a:pt x="2129" y="1180"/>
                </a:lnTo>
                <a:lnTo>
                  <a:pt x="2087" y="1206"/>
                </a:lnTo>
                <a:lnTo>
                  <a:pt x="2038" y="1232"/>
                </a:lnTo>
                <a:lnTo>
                  <a:pt x="1985" y="1253"/>
                </a:lnTo>
                <a:lnTo>
                  <a:pt x="1929" y="1272"/>
                </a:lnTo>
                <a:lnTo>
                  <a:pt x="1871" y="1285"/>
                </a:lnTo>
                <a:lnTo>
                  <a:pt x="1810" y="1295"/>
                </a:lnTo>
                <a:lnTo>
                  <a:pt x="1749" y="1300"/>
                </a:lnTo>
                <a:lnTo>
                  <a:pt x="1686" y="1302"/>
                </a:lnTo>
                <a:lnTo>
                  <a:pt x="1624" y="1300"/>
                </a:lnTo>
                <a:lnTo>
                  <a:pt x="1563" y="1295"/>
                </a:lnTo>
                <a:lnTo>
                  <a:pt x="1502" y="1285"/>
                </a:lnTo>
                <a:lnTo>
                  <a:pt x="1443" y="1272"/>
                </a:lnTo>
                <a:lnTo>
                  <a:pt x="1387" y="1253"/>
                </a:lnTo>
                <a:lnTo>
                  <a:pt x="1334" y="1232"/>
                </a:lnTo>
                <a:lnTo>
                  <a:pt x="1285" y="1206"/>
                </a:lnTo>
                <a:lnTo>
                  <a:pt x="1243" y="1180"/>
                </a:lnTo>
                <a:lnTo>
                  <a:pt x="1208" y="1151"/>
                </a:lnTo>
                <a:lnTo>
                  <a:pt x="1178" y="1121"/>
                </a:lnTo>
                <a:lnTo>
                  <a:pt x="1154" y="1090"/>
                </a:lnTo>
                <a:lnTo>
                  <a:pt x="1136" y="1057"/>
                </a:lnTo>
                <a:lnTo>
                  <a:pt x="1124" y="1024"/>
                </a:lnTo>
                <a:lnTo>
                  <a:pt x="1118" y="990"/>
                </a:lnTo>
                <a:lnTo>
                  <a:pt x="1118" y="957"/>
                </a:lnTo>
                <a:lnTo>
                  <a:pt x="1124" y="923"/>
                </a:lnTo>
                <a:lnTo>
                  <a:pt x="1135" y="890"/>
                </a:lnTo>
                <a:lnTo>
                  <a:pt x="1153" y="857"/>
                </a:lnTo>
                <a:lnTo>
                  <a:pt x="1176" y="826"/>
                </a:lnTo>
                <a:lnTo>
                  <a:pt x="1206" y="796"/>
                </a:lnTo>
                <a:lnTo>
                  <a:pt x="1241" y="767"/>
                </a:lnTo>
                <a:lnTo>
                  <a:pt x="1281" y="741"/>
                </a:lnTo>
                <a:lnTo>
                  <a:pt x="1332" y="715"/>
                </a:lnTo>
                <a:lnTo>
                  <a:pt x="1385" y="694"/>
                </a:lnTo>
                <a:lnTo>
                  <a:pt x="1440" y="676"/>
                </a:lnTo>
                <a:lnTo>
                  <a:pt x="1499" y="662"/>
                </a:lnTo>
                <a:lnTo>
                  <a:pt x="1560" y="653"/>
                </a:lnTo>
                <a:lnTo>
                  <a:pt x="1621" y="647"/>
                </a:lnTo>
                <a:lnTo>
                  <a:pt x="1683" y="645"/>
                </a:lnTo>
                <a:close/>
                <a:moveTo>
                  <a:pt x="1024" y="520"/>
                </a:moveTo>
                <a:lnTo>
                  <a:pt x="1037" y="521"/>
                </a:lnTo>
                <a:lnTo>
                  <a:pt x="1049" y="526"/>
                </a:lnTo>
                <a:lnTo>
                  <a:pt x="1206" y="616"/>
                </a:lnTo>
                <a:lnTo>
                  <a:pt x="1213" y="623"/>
                </a:lnTo>
                <a:lnTo>
                  <a:pt x="1216" y="631"/>
                </a:lnTo>
                <a:lnTo>
                  <a:pt x="1213" y="638"/>
                </a:lnTo>
                <a:lnTo>
                  <a:pt x="1206" y="645"/>
                </a:lnTo>
                <a:lnTo>
                  <a:pt x="1117" y="697"/>
                </a:lnTo>
                <a:lnTo>
                  <a:pt x="1105" y="701"/>
                </a:lnTo>
                <a:lnTo>
                  <a:pt x="1091" y="703"/>
                </a:lnTo>
                <a:lnTo>
                  <a:pt x="1079" y="701"/>
                </a:lnTo>
                <a:lnTo>
                  <a:pt x="1067" y="697"/>
                </a:lnTo>
                <a:lnTo>
                  <a:pt x="910" y="607"/>
                </a:lnTo>
                <a:lnTo>
                  <a:pt x="903" y="600"/>
                </a:lnTo>
                <a:lnTo>
                  <a:pt x="900" y="592"/>
                </a:lnTo>
                <a:lnTo>
                  <a:pt x="903" y="584"/>
                </a:lnTo>
                <a:lnTo>
                  <a:pt x="910" y="577"/>
                </a:lnTo>
                <a:lnTo>
                  <a:pt x="999" y="526"/>
                </a:lnTo>
                <a:lnTo>
                  <a:pt x="1011" y="522"/>
                </a:lnTo>
                <a:lnTo>
                  <a:pt x="1024" y="520"/>
                </a:lnTo>
                <a:close/>
                <a:moveTo>
                  <a:pt x="1492" y="289"/>
                </a:moveTo>
                <a:lnTo>
                  <a:pt x="1479" y="299"/>
                </a:lnTo>
                <a:lnTo>
                  <a:pt x="1463" y="309"/>
                </a:lnTo>
                <a:lnTo>
                  <a:pt x="1430" y="325"/>
                </a:lnTo>
                <a:lnTo>
                  <a:pt x="1394" y="338"/>
                </a:lnTo>
                <a:lnTo>
                  <a:pt x="1356" y="347"/>
                </a:lnTo>
                <a:lnTo>
                  <a:pt x="1317" y="352"/>
                </a:lnTo>
                <a:lnTo>
                  <a:pt x="1277" y="354"/>
                </a:lnTo>
                <a:lnTo>
                  <a:pt x="1236" y="352"/>
                </a:lnTo>
                <a:lnTo>
                  <a:pt x="1198" y="347"/>
                </a:lnTo>
                <a:lnTo>
                  <a:pt x="1159" y="338"/>
                </a:lnTo>
                <a:lnTo>
                  <a:pt x="1124" y="325"/>
                </a:lnTo>
                <a:lnTo>
                  <a:pt x="1091" y="309"/>
                </a:lnTo>
                <a:lnTo>
                  <a:pt x="1076" y="300"/>
                </a:lnTo>
                <a:lnTo>
                  <a:pt x="1062" y="289"/>
                </a:lnTo>
                <a:lnTo>
                  <a:pt x="500" y="615"/>
                </a:lnTo>
                <a:lnTo>
                  <a:pt x="519" y="623"/>
                </a:lnTo>
                <a:lnTo>
                  <a:pt x="536" y="632"/>
                </a:lnTo>
                <a:lnTo>
                  <a:pt x="561" y="649"/>
                </a:lnTo>
                <a:lnTo>
                  <a:pt x="582" y="667"/>
                </a:lnTo>
                <a:lnTo>
                  <a:pt x="597" y="688"/>
                </a:lnTo>
                <a:lnTo>
                  <a:pt x="608" y="708"/>
                </a:lnTo>
                <a:lnTo>
                  <a:pt x="613" y="728"/>
                </a:lnTo>
                <a:lnTo>
                  <a:pt x="613" y="750"/>
                </a:lnTo>
                <a:lnTo>
                  <a:pt x="608" y="771"/>
                </a:lnTo>
                <a:lnTo>
                  <a:pt x="597" y="792"/>
                </a:lnTo>
                <a:lnTo>
                  <a:pt x="583" y="811"/>
                </a:lnTo>
                <a:lnTo>
                  <a:pt x="563" y="830"/>
                </a:lnTo>
                <a:lnTo>
                  <a:pt x="537" y="847"/>
                </a:lnTo>
                <a:lnTo>
                  <a:pt x="520" y="856"/>
                </a:lnTo>
                <a:lnTo>
                  <a:pt x="500" y="865"/>
                </a:lnTo>
                <a:lnTo>
                  <a:pt x="1861" y="1651"/>
                </a:lnTo>
                <a:lnTo>
                  <a:pt x="1872" y="1644"/>
                </a:lnTo>
                <a:lnTo>
                  <a:pt x="1883" y="1637"/>
                </a:lnTo>
                <a:lnTo>
                  <a:pt x="1915" y="1621"/>
                </a:lnTo>
                <a:lnTo>
                  <a:pt x="1950" y="1608"/>
                </a:lnTo>
                <a:lnTo>
                  <a:pt x="1988" y="1600"/>
                </a:lnTo>
                <a:lnTo>
                  <a:pt x="2028" y="1595"/>
                </a:lnTo>
                <a:lnTo>
                  <a:pt x="2068" y="1593"/>
                </a:lnTo>
                <a:lnTo>
                  <a:pt x="2108" y="1595"/>
                </a:lnTo>
                <a:lnTo>
                  <a:pt x="2148" y="1600"/>
                </a:lnTo>
                <a:lnTo>
                  <a:pt x="2186" y="1608"/>
                </a:lnTo>
                <a:lnTo>
                  <a:pt x="2221" y="1621"/>
                </a:lnTo>
                <a:lnTo>
                  <a:pt x="2254" y="1637"/>
                </a:lnTo>
                <a:lnTo>
                  <a:pt x="2276" y="1651"/>
                </a:lnTo>
                <a:lnTo>
                  <a:pt x="2294" y="1666"/>
                </a:lnTo>
                <a:lnTo>
                  <a:pt x="2862" y="1338"/>
                </a:lnTo>
                <a:lnTo>
                  <a:pt x="2834" y="1327"/>
                </a:lnTo>
                <a:lnTo>
                  <a:pt x="2808" y="1315"/>
                </a:lnTo>
                <a:lnTo>
                  <a:pt x="2783" y="1297"/>
                </a:lnTo>
                <a:lnTo>
                  <a:pt x="2763" y="1279"/>
                </a:lnTo>
                <a:lnTo>
                  <a:pt x="2748" y="1259"/>
                </a:lnTo>
                <a:lnTo>
                  <a:pt x="2738" y="1239"/>
                </a:lnTo>
                <a:lnTo>
                  <a:pt x="2732" y="1217"/>
                </a:lnTo>
                <a:lnTo>
                  <a:pt x="2732" y="1197"/>
                </a:lnTo>
                <a:lnTo>
                  <a:pt x="2737" y="1175"/>
                </a:lnTo>
                <a:lnTo>
                  <a:pt x="2747" y="1155"/>
                </a:lnTo>
                <a:lnTo>
                  <a:pt x="2762" y="1136"/>
                </a:lnTo>
                <a:lnTo>
                  <a:pt x="2782" y="1117"/>
                </a:lnTo>
                <a:lnTo>
                  <a:pt x="2807" y="1100"/>
                </a:lnTo>
                <a:lnTo>
                  <a:pt x="2832" y="1088"/>
                </a:lnTo>
                <a:lnTo>
                  <a:pt x="2858" y="1077"/>
                </a:lnTo>
                <a:lnTo>
                  <a:pt x="1492" y="289"/>
                </a:lnTo>
                <a:close/>
                <a:moveTo>
                  <a:pt x="1288" y="0"/>
                </a:moveTo>
                <a:lnTo>
                  <a:pt x="1308" y="3"/>
                </a:lnTo>
                <a:lnTo>
                  <a:pt x="1326" y="11"/>
                </a:lnTo>
                <a:lnTo>
                  <a:pt x="3347" y="1178"/>
                </a:lnTo>
                <a:lnTo>
                  <a:pt x="3360" y="1187"/>
                </a:lnTo>
                <a:lnTo>
                  <a:pt x="3366" y="1197"/>
                </a:lnTo>
                <a:lnTo>
                  <a:pt x="3369" y="1207"/>
                </a:lnTo>
                <a:lnTo>
                  <a:pt x="3366" y="1217"/>
                </a:lnTo>
                <a:lnTo>
                  <a:pt x="3359" y="1228"/>
                </a:lnTo>
                <a:lnTo>
                  <a:pt x="3347" y="1236"/>
                </a:lnTo>
                <a:lnTo>
                  <a:pt x="2143" y="1935"/>
                </a:lnTo>
                <a:lnTo>
                  <a:pt x="2124" y="1944"/>
                </a:lnTo>
                <a:lnTo>
                  <a:pt x="2104" y="1948"/>
                </a:lnTo>
                <a:lnTo>
                  <a:pt x="2082" y="1948"/>
                </a:lnTo>
                <a:lnTo>
                  <a:pt x="2061" y="1944"/>
                </a:lnTo>
                <a:lnTo>
                  <a:pt x="2042" y="1935"/>
                </a:lnTo>
                <a:lnTo>
                  <a:pt x="23" y="769"/>
                </a:lnTo>
                <a:lnTo>
                  <a:pt x="10" y="761"/>
                </a:lnTo>
                <a:lnTo>
                  <a:pt x="4" y="751"/>
                </a:lnTo>
                <a:lnTo>
                  <a:pt x="1" y="740"/>
                </a:lnTo>
                <a:lnTo>
                  <a:pt x="4" y="729"/>
                </a:lnTo>
                <a:lnTo>
                  <a:pt x="10" y="720"/>
                </a:lnTo>
                <a:lnTo>
                  <a:pt x="23" y="711"/>
                </a:lnTo>
                <a:lnTo>
                  <a:pt x="1226" y="11"/>
                </a:lnTo>
                <a:lnTo>
                  <a:pt x="1245" y="3"/>
                </a:lnTo>
                <a:lnTo>
                  <a:pt x="1265" y="0"/>
                </a:lnTo>
                <a:lnTo>
                  <a:pt x="12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41"/>
          <p:cNvSpPr>
            <a:spLocks noEditPoints="1"/>
          </p:cNvSpPr>
          <p:nvPr/>
        </p:nvSpPr>
        <p:spPr bwMode="auto">
          <a:xfrm>
            <a:off x="4405558" y="5757863"/>
            <a:ext cx="565150" cy="593725"/>
          </a:xfrm>
          <a:custGeom>
            <a:avLst/>
            <a:gdLst>
              <a:gd name="T0" fmla="*/ 1965 w 3201"/>
              <a:gd name="T1" fmla="*/ 3340 h 3363"/>
              <a:gd name="T2" fmla="*/ 3052 w 3201"/>
              <a:gd name="T3" fmla="*/ 2205 h 3363"/>
              <a:gd name="T4" fmla="*/ 148 w 3201"/>
              <a:gd name="T5" fmla="*/ 1747 h 3363"/>
              <a:gd name="T6" fmla="*/ 1965 w 3201"/>
              <a:gd name="T7" fmla="*/ 2595 h 3363"/>
              <a:gd name="T8" fmla="*/ 2189 w 3201"/>
              <a:gd name="T9" fmla="*/ 1187 h 3363"/>
              <a:gd name="T10" fmla="*/ 2251 w 3201"/>
              <a:gd name="T11" fmla="*/ 1350 h 3363"/>
              <a:gd name="T12" fmla="*/ 2050 w 3201"/>
              <a:gd name="T13" fmla="*/ 1258 h 3363"/>
              <a:gd name="T14" fmla="*/ 2165 w 3201"/>
              <a:gd name="T15" fmla="*/ 1182 h 3363"/>
              <a:gd name="T16" fmla="*/ 1962 w 3201"/>
              <a:gd name="T17" fmla="*/ 2219 h 3363"/>
              <a:gd name="T18" fmla="*/ 1809 w 3201"/>
              <a:gd name="T19" fmla="*/ 765 h 3363"/>
              <a:gd name="T20" fmla="*/ 1742 w 3201"/>
              <a:gd name="T21" fmla="*/ 781 h 3363"/>
              <a:gd name="T22" fmla="*/ 1561 w 3201"/>
              <a:gd name="T23" fmla="*/ 794 h 3363"/>
              <a:gd name="T24" fmla="*/ 1521 w 3201"/>
              <a:gd name="T25" fmla="*/ 886 h 3363"/>
              <a:gd name="T26" fmla="*/ 1572 w 3201"/>
              <a:gd name="T27" fmla="*/ 982 h 3363"/>
              <a:gd name="T28" fmla="*/ 1500 w 3201"/>
              <a:gd name="T29" fmla="*/ 1004 h 3363"/>
              <a:gd name="T30" fmla="*/ 1409 w 3201"/>
              <a:gd name="T31" fmla="*/ 946 h 3363"/>
              <a:gd name="T32" fmla="*/ 1375 w 3201"/>
              <a:gd name="T33" fmla="*/ 917 h 3363"/>
              <a:gd name="T34" fmla="*/ 1298 w 3201"/>
              <a:gd name="T35" fmla="*/ 952 h 3363"/>
              <a:gd name="T36" fmla="*/ 1358 w 3201"/>
              <a:gd name="T37" fmla="*/ 1018 h 3363"/>
              <a:gd name="T38" fmla="*/ 1313 w 3201"/>
              <a:gd name="T39" fmla="*/ 1058 h 3363"/>
              <a:gd name="T40" fmla="*/ 1366 w 3201"/>
              <a:gd name="T41" fmla="*/ 1089 h 3363"/>
              <a:gd name="T42" fmla="*/ 1444 w 3201"/>
              <a:gd name="T43" fmla="*/ 1061 h 3363"/>
              <a:gd name="T44" fmla="*/ 1623 w 3201"/>
              <a:gd name="T45" fmla="*/ 1065 h 3363"/>
              <a:gd name="T46" fmla="*/ 1704 w 3201"/>
              <a:gd name="T47" fmla="*/ 973 h 3363"/>
              <a:gd name="T48" fmla="*/ 1648 w 3201"/>
              <a:gd name="T49" fmla="*/ 868 h 3363"/>
              <a:gd name="T50" fmla="*/ 1709 w 3201"/>
              <a:gd name="T51" fmla="*/ 842 h 3363"/>
              <a:gd name="T52" fmla="*/ 1785 w 3201"/>
              <a:gd name="T53" fmla="*/ 888 h 3363"/>
              <a:gd name="T54" fmla="*/ 1820 w 3201"/>
              <a:gd name="T55" fmla="*/ 916 h 3363"/>
              <a:gd name="T56" fmla="*/ 1893 w 3201"/>
              <a:gd name="T57" fmla="*/ 879 h 3363"/>
              <a:gd name="T58" fmla="*/ 1845 w 3201"/>
              <a:gd name="T59" fmla="*/ 821 h 3363"/>
              <a:gd name="T60" fmla="*/ 1885 w 3201"/>
              <a:gd name="T61" fmla="*/ 791 h 3363"/>
              <a:gd name="T62" fmla="*/ 1850 w 3201"/>
              <a:gd name="T63" fmla="*/ 768 h 3363"/>
              <a:gd name="T64" fmla="*/ 1716 w 3201"/>
              <a:gd name="T65" fmla="*/ 621 h 3363"/>
              <a:gd name="T66" fmla="*/ 2020 w 3201"/>
              <a:gd name="T67" fmla="*/ 729 h 3363"/>
              <a:gd name="T68" fmla="*/ 2140 w 3201"/>
              <a:gd name="T69" fmla="*/ 909 h 3363"/>
              <a:gd name="T70" fmla="*/ 2057 w 3201"/>
              <a:gd name="T71" fmla="*/ 1093 h 3363"/>
              <a:gd name="T72" fmla="*/ 1777 w 3201"/>
              <a:gd name="T73" fmla="*/ 1220 h 3363"/>
              <a:gd name="T74" fmla="*/ 1428 w 3201"/>
              <a:gd name="T75" fmla="*/ 1220 h 3363"/>
              <a:gd name="T76" fmla="*/ 1147 w 3201"/>
              <a:gd name="T77" fmla="*/ 1093 h 3363"/>
              <a:gd name="T78" fmla="*/ 1062 w 3201"/>
              <a:gd name="T79" fmla="*/ 909 h 3363"/>
              <a:gd name="T80" fmla="*/ 1179 w 3201"/>
              <a:gd name="T81" fmla="*/ 729 h 3363"/>
              <a:gd name="T82" fmla="*/ 1482 w 3201"/>
              <a:gd name="T83" fmla="*/ 621 h 3363"/>
              <a:gd name="T84" fmla="*/ 1145 w 3201"/>
              <a:gd name="T85" fmla="*/ 586 h 3363"/>
              <a:gd name="T86" fmla="*/ 1050 w 3201"/>
              <a:gd name="T87" fmla="*/ 667 h 3363"/>
              <a:gd name="T88" fmla="*/ 855 w 3201"/>
              <a:gd name="T89" fmla="*/ 564 h 3363"/>
              <a:gd name="T90" fmla="*/ 1419 w 3201"/>
              <a:gd name="T91" fmla="*/ 273 h 3363"/>
              <a:gd name="T92" fmla="*/ 1253 w 3201"/>
              <a:gd name="T93" fmla="*/ 335 h 3363"/>
              <a:gd name="T94" fmla="*/ 1038 w 3201"/>
              <a:gd name="T95" fmla="*/ 294 h 3363"/>
              <a:gd name="T96" fmla="*/ 536 w 3201"/>
              <a:gd name="T97" fmla="*/ 618 h 3363"/>
              <a:gd name="T98" fmla="*/ 572 w 3201"/>
              <a:gd name="T99" fmla="*/ 746 h 3363"/>
              <a:gd name="T100" fmla="*/ 1768 w 3201"/>
              <a:gd name="T101" fmla="*/ 1569 h 3363"/>
              <a:gd name="T102" fmla="*/ 1927 w 3201"/>
              <a:gd name="T103" fmla="*/ 1515 h 3363"/>
              <a:gd name="T104" fmla="*/ 2142 w 3201"/>
              <a:gd name="T105" fmla="*/ 1555 h 3363"/>
              <a:gd name="T106" fmla="*/ 2643 w 3201"/>
              <a:gd name="T107" fmla="*/ 1229 h 3363"/>
              <a:gd name="T108" fmla="*/ 2607 w 3201"/>
              <a:gd name="T109" fmla="*/ 1102 h 3363"/>
              <a:gd name="T110" fmla="*/ 1419 w 3201"/>
              <a:gd name="T111" fmla="*/ 273 h 3363"/>
              <a:gd name="T112" fmla="*/ 3198 w 3201"/>
              <a:gd name="T113" fmla="*/ 1136 h 3363"/>
              <a:gd name="T114" fmla="*/ 2019 w 3201"/>
              <a:gd name="T115" fmla="*/ 1846 h 3363"/>
              <a:gd name="T116" fmla="*/ 10 w 3201"/>
              <a:gd name="T117" fmla="*/ 723 h 3363"/>
              <a:gd name="T118" fmla="*/ 1166 w 3201"/>
              <a:gd name="T119" fmla="*/ 11 h 3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1" h="3363">
                <a:moveTo>
                  <a:pt x="148" y="2119"/>
                </a:moveTo>
                <a:lnTo>
                  <a:pt x="2002" y="3190"/>
                </a:lnTo>
                <a:lnTo>
                  <a:pt x="3048" y="2582"/>
                </a:lnTo>
                <a:lnTo>
                  <a:pt x="3197" y="2668"/>
                </a:lnTo>
                <a:lnTo>
                  <a:pt x="2003" y="3363"/>
                </a:lnTo>
                <a:lnTo>
                  <a:pt x="1965" y="3340"/>
                </a:lnTo>
                <a:lnTo>
                  <a:pt x="1854" y="3277"/>
                </a:lnTo>
                <a:lnTo>
                  <a:pt x="0" y="2205"/>
                </a:lnTo>
                <a:lnTo>
                  <a:pt x="148" y="2119"/>
                </a:lnTo>
                <a:close/>
                <a:moveTo>
                  <a:pt x="148" y="1747"/>
                </a:moveTo>
                <a:lnTo>
                  <a:pt x="2001" y="2816"/>
                </a:lnTo>
                <a:lnTo>
                  <a:pt x="3052" y="2205"/>
                </a:lnTo>
                <a:lnTo>
                  <a:pt x="3201" y="2291"/>
                </a:lnTo>
                <a:lnTo>
                  <a:pt x="2001" y="2987"/>
                </a:lnTo>
                <a:lnTo>
                  <a:pt x="1962" y="2965"/>
                </a:lnTo>
                <a:lnTo>
                  <a:pt x="1851" y="2902"/>
                </a:lnTo>
                <a:lnTo>
                  <a:pt x="0" y="1833"/>
                </a:lnTo>
                <a:lnTo>
                  <a:pt x="148" y="1747"/>
                </a:lnTo>
                <a:close/>
                <a:moveTo>
                  <a:pt x="148" y="1374"/>
                </a:moveTo>
                <a:lnTo>
                  <a:pt x="2002" y="2444"/>
                </a:lnTo>
                <a:lnTo>
                  <a:pt x="3048" y="1836"/>
                </a:lnTo>
                <a:lnTo>
                  <a:pt x="3197" y="1922"/>
                </a:lnTo>
                <a:lnTo>
                  <a:pt x="2003" y="2616"/>
                </a:lnTo>
                <a:lnTo>
                  <a:pt x="1965" y="2595"/>
                </a:lnTo>
                <a:lnTo>
                  <a:pt x="1854" y="2530"/>
                </a:lnTo>
                <a:lnTo>
                  <a:pt x="0" y="1460"/>
                </a:lnTo>
                <a:lnTo>
                  <a:pt x="148" y="1374"/>
                </a:lnTo>
                <a:close/>
                <a:moveTo>
                  <a:pt x="2165" y="1182"/>
                </a:moveTo>
                <a:lnTo>
                  <a:pt x="2178" y="1183"/>
                </a:lnTo>
                <a:lnTo>
                  <a:pt x="2189" y="1187"/>
                </a:lnTo>
                <a:lnTo>
                  <a:pt x="2337" y="1273"/>
                </a:lnTo>
                <a:lnTo>
                  <a:pt x="2344" y="1280"/>
                </a:lnTo>
                <a:lnTo>
                  <a:pt x="2346" y="1287"/>
                </a:lnTo>
                <a:lnTo>
                  <a:pt x="2343" y="1295"/>
                </a:lnTo>
                <a:lnTo>
                  <a:pt x="2336" y="1301"/>
                </a:lnTo>
                <a:lnTo>
                  <a:pt x="2251" y="1350"/>
                </a:lnTo>
                <a:lnTo>
                  <a:pt x="2241" y="1354"/>
                </a:lnTo>
                <a:lnTo>
                  <a:pt x="2229" y="1355"/>
                </a:lnTo>
                <a:lnTo>
                  <a:pt x="2215" y="1354"/>
                </a:lnTo>
                <a:lnTo>
                  <a:pt x="2205" y="1350"/>
                </a:lnTo>
                <a:lnTo>
                  <a:pt x="2057" y="1264"/>
                </a:lnTo>
                <a:lnTo>
                  <a:pt x="2050" y="1258"/>
                </a:lnTo>
                <a:lnTo>
                  <a:pt x="2047" y="1251"/>
                </a:lnTo>
                <a:lnTo>
                  <a:pt x="2050" y="1244"/>
                </a:lnTo>
                <a:lnTo>
                  <a:pt x="2057" y="1237"/>
                </a:lnTo>
                <a:lnTo>
                  <a:pt x="2142" y="1187"/>
                </a:lnTo>
                <a:lnTo>
                  <a:pt x="2152" y="1183"/>
                </a:lnTo>
                <a:lnTo>
                  <a:pt x="2165" y="1182"/>
                </a:lnTo>
                <a:close/>
                <a:moveTo>
                  <a:pt x="148" y="1000"/>
                </a:moveTo>
                <a:lnTo>
                  <a:pt x="2001" y="2069"/>
                </a:lnTo>
                <a:lnTo>
                  <a:pt x="3052" y="1460"/>
                </a:lnTo>
                <a:lnTo>
                  <a:pt x="3201" y="1545"/>
                </a:lnTo>
                <a:lnTo>
                  <a:pt x="2001" y="2242"/>
                </a:lnTo>
                <a:lnTo>
                  <a:pt x="1962" y="2219"/>
                </a:lnTo>
                <a:lnTo>
                  <a:pt x="1851" y="2156"/>
                </a:lnTo>
                <a:lnTo>
                  <a:pt x="0" y="1086"/>
                </a:lnTo>
                <a:lnTo>
                  <a:pt x="148" y="1000"/>
                </a:lnTo>
                <a:close/>
                <a:moveTo>
                  <a:pt x="1828" y="758"/>
                </a:moveTo>
                <a:lnTo>
                  <a:pt x="1819" y="760"/>
                </a:lnTo>
                <a:lnTo>
                  <a:pt x="1809" y="765"/>
                </a:lnTo>
                <a:lnTo>
                  <a:pt x="1789" y="776"/>
                </a:lnTo>
                <a:lnTo>
                  <a:pt x="1778" y="782"/>
                </a:lnTo>
                <a:lnTo>
                  <a:pt x="1771" y="786"/>
                </a:lnTo>
                <a:lnTo>
                  <a:pt x="1764" y="787"/>
                </a:lnTo>
                <a:lnTo>
                  <a:pt x="1755" y="785"/>
                </a:lnTo>
                <a:lnTo>
                  <a:pt x="1742" y="781"/>
                </a:lnTo>
                <a:lnTo>
                  <a:pt x="1710" y="774"/>
                </a:lnTo>
                <a:lnTo>
                  <a:pt x="1678" y="771"/>
                </a:lnTo>
                <a:lnTo>
                  <a:pt x="1648" y="770"/>
                </a:lnTo>
                <a:lnTo>
                  <a:pt x="1617" y="774"/>
                </a:lnTo>
                <a:lnTo>
                  <a:pt x="1588" y="782"/>
                </a:lnTo>
                <a:lnTo>
                  <a:pt x="1561" y="794"/>
                </a:lnTo>
                <a:lnTo>
                  <a:pt x="1540" y="807"/>
                </a:lnTo>
                <a:lnTo>
                  <a:pt x="1526" y="821"/>
                </a:lnTo>
                <a:lnTo>
                  <a:pt x="1517" y="836"/>
                </a:lnTo>
                <a:lnTo>
                  <a:pt x="1513" y="852"/>
                </a:lnTo>
                <a:lnTo>
                  <a:pt x="1514" y="868"/>
                </a:lnTo>
                <a:lnTo>
                  <a:pt x="1521" y="886"/>
                </a:lnTo>
                <a:lnTo>
                  <a:pt x="1533" y="906"/>
                </a:lnTo>
                <a:lnTo>
                  <a:pt x="1547" y="927"/>
                </a:lnTo>
                <a:lnTo>
                  <a:pt x="1562" y="947"/>
                </a:lnTo>
                <a:lnTo>
                  <a:pt x="1569" y="959"/>
                </a:lnTo>
                <a:lnTo>
                  <a:pt x="1573" y="972"/>
                </a:lnTo>
                <a:lnTo>
                  <a:pt x="1572" y="982"/>
                </a:lnTo>
                <a:lnTo>
                  <a:pt x="1567" y="990"/>
                </a:lnTo>
                <a:lnTo>
                  <a:pt x="1558" y="997"/>
                </a:lnTo>
                <a:lnTo>
                  <a:pt x="1546" y="1002"/>
                </a:lnTo>
                <a:lnTo>
                  <a:pt x="1533" y="1005"/>
                </a:lnTo>
                <a:lnTo>
                  <a:pt x="1517" y="1006"/>
                </a:lnTo>
                <a:lnTo>
                  <a:pt x="1500" y="1004"/>
                </a:lnTo>
                <a:lnTo>
                  <a:pt x="1478" y="997"/>
                </a:lnTo>
                <a:lnTo>
                  <a:pt x="1458" y="988"/>
                </a:lnTo>
                <a:lnTo>
                  <a:pt x="1452" y="985"/>
                </a:lnTo>
                <a:lnTo>
                  <a:pt x="1446" y="981"/>
                </a:lnTo>
                <a:lnTo>
                  <a:pt x="1425" y="965"/>
                </a:lnTo>
                <a:lnTo>
                  <a:pt x="1409" y="946"/>
                </a:lnTo>
                <a:lnTo>
                  <a:pt x="1396" y="927"/>
                </a:lnTo>
                <a:lnTo>
                  <a:pt x="1393" y="923"/>
                </a:lnTo>
                <a:lnTo>
                  <a:pt x="1391" y="920"/>
                </a:lnTo>
                <a:lnTo>
                  <a:pt x="1389" y="917"/>
                </a:lnTo>
                <a:lnTo>
                  <a:pt x="1382" y="916"/>
                </a:lnTo>
                <a:lnTo>
                  <a:pt x="1375" y="917"/>
                </a:lnTo>
                <a:lnTo>
                  <a:pt x="1365" y="920"/>
                </a:lnTo>
                <a:lnTo>
                  <a:pt x="1317" y="935"/>
                </a:lnTo>
                <a:lnTo>
                  <a:pt x="1306" y="939"/>
                </a:lnTo>
                <a:lnTo>
                  <a:pt x="1300" y="943"/>
                </a:lnTo>
                <a:lnTo>
                  <a:pt x="1297" y="947"/>
                </a:lnTo>
                <a:lnTo>
                  <a:pt x="1298" y="952"/>
                </a:lnTo>
                <a:lnTo>
                  <a:pt x="1302" y="959"/>
                </a:lnTo>
                <a:lnTo>
                  <a:pt x="1314" y="977"/>
                </a:lnTo>
                <a:lnTo>
                  <a:pt x="1329" y="992"/>
                </a:lnTo>
                <a:lnTo>
                  <a:pt x="1348" y="1007"/>
                </a:lnTo>
                <a:lnTo>
                  <a:pt x="1355" y="1014"/>
                </a:lnTo>
                <a:lnTo>
                  <a:pt x="1358" y="1018"/>
                </a:lnTo>
                <a:lnTo>
                  <a:pt x="1357" y="1021"/>
                </a:lnTo>
                <a:lnTo>
                  <a:pt x="1353" y="1025"/>
                </a:lnTo>
                <a:lnTo>
                  <a:pt x="1344" y="1031"/>
                </a:lnTo>
                <a:lnTo>
                  <a:pt x="1320" y="1045"/>
                </a:lnTo>
                <a:lnTo>
                  <a:pt x="1313" y="1051"/>
                </a:lnTo>
                <a:lnTo>
                  <a:pt x="1313" y="1058"/>
                </a:lnTo>
                <a:lnTo>
                  <a:pt x="1319" y="1064"/>
                </a:lnTo>
                <a:lnTo>
                  <a:pt x="1324" y="1067"/>
                </a:lnTo>
                <a:lnTo>
                  <a:pt x="1329" y="1070"/>
                </a:lnTo>
                <a:lnTo>
                  <a:pt x="1334" y="1073"/>
                </a:lnTo>
                <a:lnTo>
                  <a:pt x="1356" y="1085"/>
                </a:lnTo>
                <a:lnTo>
                  <a:pt x="1366" y="1089"/>
                </a:lnTo>
                <a:lnTo>
                  <a:pt x="1376" y="1089"/>
                </a:lnTo>
                <a:lnTo>
                  <a:pt x="1387" y="1085"/>
                </a:lnTo>
                <a:lnTo>
                  <a:pt x="1404" y="1076"/>
                </a:lnTo>
                <a:lnTo>
                  <a:pt x="1420" y="1066"/>
                </a:lnTo>
                <a:lnTo>
                  <a:pt x="1432" y="1062"/>
                </a:lnTo>
                <a:lnTo>
                  <a:pt x="1444" y="1061"/>
                </a:lnTo>
                <a:lnTo>
                  <a:pt x="1456" y="1064"/>
                </a:lnTo>
                <a:lnTo>
                  <a:pt x="1490" y="1072"/>
                </a:lnTo>
                <a:lnTo>
                  <a:pt x="1525" y="1076"/>
                </a:lnTo>
                <a:lnTo>
                  <a:pt x="1562" y="1076"/>
                </a:lnTo>
                <a:lnTo>
                  <a:pt x="1593" y="1073"/>
                </a:lnTo>
                <a:lnTo>
                  <a:pt x="1623" y="1065"/>
                </a:lnTo>
                <a:lnTo>
                  <a:pt x="1649" y="1055"/>
                </a:lnTo>
                <a:lnTo>
                  <a:pt x="1670" y="1042"/>
                </a:lnTo>
                <a:lnTo>
                  <a:pt x="1686" y="1027"/>
                </a:lnTo>
                <a:lnTo>
                  <a:pt x="1698" y="1011"/>
                </a:lnTo>
                <a:lnTo>
                  <a:pt x="1704" y="992"/>
                </a:lnTo>
                <a:lnTo>
                  <a:pt x="1704" y="973"/>
                </a:lnTo>
                <a:lnTo>
                  <a:pt x="1698" y="953"/>
                </a:lnTo>
                <a:lnTo>
                  <a:pt x="1687" y="936"/>
                </a:lnTo>
                <a:lnTo>
                  <a:pt x="1675" y="917"/>
                </a:lnTo>
                <a:lnTo>
                  <a:pt x="1663" y="900"/>
                </a:lnTo>
                <a:lnTo>
                  <a:pt x="1653" y="885"/>
                </a:lnTo>
                <a:lnTo>
                  <a:pt x="1648" y="868"/>
                </a:lnTo>
                <a:lnTo>
                  <a:pt x="1648" y="858"/>
                </a:lnTo>
                <a:lnTo>
                  <a:pt x="1654" y="850"/>
                </a:lnTo>
                <a:lnTo>
                  <a:pt x="1663" y="844"/>
                </a:lnTo>
                <a:lnTo>
                  <a:pt x="1676" y="840"/>
                </a:lnTo>
                <a:lnTo>
                  <a:pt x="1692" y="839"/>
                </a:lnTo>
                <a:lnTo>
                  <a:pt x="1709" y="842"/>
                </a:lnTo>
                <a:lnTo>
                  <a:pt x="1722" y="846"/>
                </a:lnTo>
                <a:lnTo>
                  <a:pt x="1734" y="851"/>
                </a:lnTo>
                <a:lnTo>
                  <a:pt x="1740" y="853"/>
                </a:lnTo>
                <a:lnTo>
                  <a:pt x="1744" y="856"/>
                </a:lnTo>
                <a:lnTo>
                  <a:pt x="1766" y="871"/>
                </a:lnTo>
                <a:lnTo>
                  <a:pt x="1785" y="888"/>
                </a:lnTo>
                <a:lnTo>
                  <a:pt x="1800" y="907"/>
                </a:lnTo>
                <a:lnTo>
                  <a:pt x="1802" y="910"/>
                </a:lnTo>
                <a:lnTo>
                  <a:pt x="1805" y="913"/>
                </a:lnTo>
                <a:lnTo>
                  <a:pt x="1807" y="915"/>
                </a:lnTo>
                <a:lnTo>
                  <a:pt x="1812" y="916"/>
                </a:lnTo>
                <a:lnTo>
                  <a:pt x="1820" y="916"/>
                </a:lnTo>
                <a:lnTo>
                  <a:pt x="1830" y="913"/>
                </a:lnTo>
                <a:lnTo>
                  <a:pt x="1857" y="905"/>
                </a:lnTo>
                <a:lnTo>
                  <a:pt x="1884" y="897"/>
                </a:lnTo>
                <a:lnTo>
                  <a:pt x="1893" y="892"/>
                </a:lnTo>
                <a:lnTo>
                  <a:pt x="1896" y="886"/>
                </a:lnTo>
                <a:lnTo>
                  <a:pt x="1893" y="879"/>
                </a:lnTo>
                <a:lnTo>
                  <a:pt x="1878" y="858"/>
                </a:lnTo>
                <a:lnTo>
                  <a:pt x="1857" y="840"/>
                </a:lnTo>
                <a:lnTo>
                  <a:pt x="1849" y="834"/>
                </a:lnTo>
                <a:lnTo>
                  <a:pt x="1844" y="828"/>
                </a:lnTo>
                <a:lnTo>
                  <a:pt x="1843" y="824"/>
                </a:lnTo>
                <a:lnTo>
                  <a:pt x="1845" y="821"/>
                </a:lnTo>
                <a:lnTo>
                  <a:pt x="1851" y="817"/>
                </a:lnTo>
                <a:lnTo>
                  <a:pt x="1861" y="811"/>
                </a:lnTo>
                <a:lnTo>
                  <a:pt x="1873" y="804"/>
                </a:lnTo>
                <a:lnTo>
                  <a:pt x="1881" y="799"/>
                </a:lnTo>
                <a:lnTo>
                  <a:pt x="1885" y="795"/>
                </a:lnTo>
                <a:lnTo>
                  <a:pt x="1885" y="791"/>
                </a:lnTo>
                <a:lnTo>
                  <a:pt x="1881" y="786"/>
                </a:lnTo>
                <a:lnTo>
                  <a:pt x="1873" y="780"/>
                </a:lnTo>
                <a:lnTo>
                  <a:pt x="1860" y="773"/>
                </a:lnTo>
                <a:lnTo>
                  <a:pt x="1857" y="771"/>
                </a:lnTo>
                <a:lnTo>
                  <a:pt x="1854" y="769"/>
                </a:lnTo>
                <a:lnTo>
                  <a:pt x="1850" y="768"/>
                </a:lnTo>
                <a:lnTo>
                  <a:pt x="1846" y="765"/>
                </a:lnTo>
                <a:lnTo>
                  <a:pt x="1836" y="760"/>
                </a:lnTo>
                <a:lnTo>
                  <a:pt x="1828" y="758"/>
                </a:lnTo>
                <a:close/>
                <a:moveTo>
                  <a:pt x="1598" y="613"/>
                </a:moveTo>
                <a:lnTo>
                  <a:pt x="1658" y="615"/>
                </a:lnTo>
                <a:lnTo>
                  <a:pt x="1716" y="621"/>
                </a:lnTo>
                <a:lnTo>
                  <a:pt x="1773" y="630"/>
                </a:lnTo>
                <a:lnTo>
                  <a:pt x="1830" y="642"/>
                </a:lnTo>
                <a:lnTo>
                  <a:pt x="1883" y="660"/>
                </a:lnTo>
                <a:lnTo>
                  <a:pt x="1934" y="680"/>
                </a:lnTo>
                <a:lnTo>
                  <a:pt x="1981" y="705"/>
                </a:lnTo>
                <a:lnTo>
                  <a:pt x="2020" y="729"/>
                </a:lnTo>
                <a:lnTo>
                  <a:pt x="2054" y="757"/>
                </a:lnTo>
                <a:lnTo>
                  <a:pt x="2082" y="786"/>
                </a:lnTo>
                <a:lnTo>
                  <a:pt x="2105" y="815"/>
                </a:lnTo>
                <a:lnTo>
                  <a:pt x="2122" y="846"/>
                </a:lnTo>
                <a:lnTo>
                  <a:pt x="2134" y="878"/>
                </a:lnTo>
                <a:lnTo>
                  <a:pt x="2140" y="909"/>
                </a:lnTo>
                <a:lnTo>
                  <a:pt x="2140" y="941"/>
                </a:lnTo>
                <a:lnTo>
                  <a:pt x="2135" y="973"/>
                </a:lnTo>
                <a:lnTo>
                  <a:pt x="2123" y="1004"/>
                </a:lnTo>
                <a:lnTo>
                  <a:pt x="2107" y="1035"/>
                </a:lnTo>
                <a:lnTo>
                  <a:pt x="2084" y="1065"/>
                </a:lnTo>
                <a:lnTo>
                  <a:pt x="2057" y="1093"/>
                </a:lnTo>
                <a:lnTo>
                  <a:pt x="2023" y="1121"/>
                </a:lnTo>
                <a:lnTo>
                  <a:pt x="1983" y="1146"/>
                </a:lnTo>
                <a:lnTo>
                  <a:pt x="1937" y="1170"/>
                </a:lnTo>
                <a:lnTo>
                  <a:pt x="1886" y="1191"/>
                </a:lnTo>
                <a:lnTo>
                  <a:pt x="1833" y="1208"/>
                </a:lnTo>
                <a:lnTo>
                  <a:pt x="1777" y="1220"/>
                </a:lnTo>
                <a:lnTo>
                  <a:pt x="1720" y="1229"/>
                </a:lnTo>
                <a:lnTo>
                  <a:pt x="1662" y="1236"/>
                </a:lnTo>
                <a:lnTo>
                  <a:pt x="1602" y="1238"/>
                </a:lnTo>
                <a:lnTo>
                  <a:pt x="1543" y="1236"/>
                </a:lnTo>
                <a:lnTo>
                  <a:pt x="1485" y="1229"/>
                </a:lnTo>
                <a:lnTo>
                  <a:pt x="1428" y="1220"/>
                </a:lnTo>
                <a:lnTo>
                  <a:pt x="1372" y="1208"/>
                </a:lnTo>
                <a:lnTo>
                  <a:pt x="1319" y="1191"/>
                </a:lnTo>
                <a:lnTo>
                  <a:pt x="1268" y="1170"/>
                </a:lnTo>
                <a:lnTo>
                  <a:pt x="1221" y="1146"/>
                </a:lnTo>
                <a:lnTo>
                  <a:pt x="1181" y="1121"/>
                </a:lnTo>
                <a:lnTo>
                  <a:pt x="1147" y="1093"/>
                </a:lnTo>
                <a:lnTo>
                  <a:pt x="1119" y="1065"/>
                </a:lnTo>
                <a:lnTo>
                  <a:pt x="1096" y="1035"/>
                </a:lnTo>
                <a:lnTo>
                  <a:pt x="1080" y="1004"/>
                </a:lnTo>
                <a:lnTo>
                  <a:pt x="1067" y="973"/>
                </a:lnTo>
                <a:lnTo>
                  <a:pt x="1062" y="941"/>
                </a:lnTo>
                <a:lnTo>
                  <a:pt x="1062" y="909"/>
                </a:lnTo>
                <a:lnTo>
                  <a:pt x="1067" y="878"/>
                </a:lnTo>
                <a:lnTo>
                  <a:pt x="1079" y="846"/>
                </a:lnTo>
                <a:lnTo>
                  <a:pt x="1095" y="815"/>
                </a:lnTo>
                <a:lnTo>
                  <a:pt x="1117" y="786"/>
                </a:lnTo>
                <a:lnTo>
                  <a:pt x="1145" y="757"/>
                </a:lnTo>
                <a:lnTo>
                  <a:pt x="1179" y="729"/>
                </a:lnTo>
                <a:lnTo>
                  <a:pt x="1218" y="705"/>
                </a:lnTo>
                <a:lnTo>
                  <a:pt x="1265" y="680"/>
                </a:lnTo>
                <a:lnTo>
                  <a:pt x="1315" y="660"/>
                </a:lnTo>
                <a:lnTo>
                  <a:pt x="1368" y="642"/>
                </a:lnTo>
                <a:lnTo>
                  <a:pt x="1424" y="630"/>
                </a:lnTo>
                <a:lnTo>
                  <a:pt x="1482" y="621"/>
                </a:lnTo>
                <a:lnTo>
                  <a:pt x="1540" y="615"/>
                </a:lnTo>
                <a:lnTo>
                  <a:pt x="1598" y="613"/>
                </a:lnTo>
                <a:close/>
                <a:moveTo>
                  <a:pt x="974" y="495"/>
                </a:moveTo>
                <a:lnTo>
                  <a:pt x="986" y="496"/>
                </a:lnTo>
                <a:lnTo>
                  <a:pt x="998" y="500"/>
                </a:lnTo>
                <a:lnTo>
                  <a:pt x="1145" y="586"/>
                </a:lnTo>
                <a:lnTo>
                  <a:pt x="1153" y="592"/>
                </a:lnTo>
                <a:lnTo>
                  <a:pt x="1155" y="599"/>
                </a:lnTo>
                <a:lnTo>
                  <a:pt x="1153" y="607"/>
                </a:lnTo>
                <a:lnTo>
                  <a:pt x="1145" y="614"/>
                </a:lnTo>
                <a:lnTo>
                  <a:pt x="1061" y="663"/>
                </a:lnTo>
                <a:lnTo>
                  <a:pt x="1050" y="667"/>
                </a:lnTo>
                <a:lnTo>
                  <a:pt x="1038" y="668"/>
                </a:lnTo>
                <a:lnTo>
                  <a:pt x="1025" y="667"/>
                </a:lnTo>
                <a:lnTo>
                  <a:pt x="1014" y="663"/>
                </a:lnTo>
                <a:lnTo>
                  <a:pt x="866" y="577"/>
                </a:lnTo>
                <a:lnTo>
                  <a:pt x="859" y="571"/>
                </a:lnTo>
                <a:lnTo>
                  <a:pt x="855" y="564"/>
                </a:lnTo>
                <a:lnTo>
                  <a:pt x="859" y="555"/>
                </a:lnTo>
                <a:lnTo>
                  <a:pt x="866" y="549"/>
                </a:lnTo>
                <a:lnTo>
                  <a:pt x="951" y="500"/>
                </a:lnTo>
                <a:lnTo>
                  <a:pt x="962" y="496"/>
                </a:lnTo>
                <a:lnTo>
                  <a:pt x="974" y="495"/>
                </a:lnTo>
                <a:close/>
                <a:moveTo>
                  <a:pt x="1419" y="273"/>
                </a:moveTo>
                <a:lnTo>
                  <a:pt x="1406" y="284"/>
                </a:lnTo>
                <a:lnTo>
                  <a:pt x="1391" y="294"/>
                </a:lnTo>
                <a:lnTo>
                  <a:pt x="1359" y="309"/>
                </a:lnTo>
                <a:lnTo>
                  <a:pt x="1325" y="321"/>
                </a:lnTo>
                <a:lnTo>
                  <a:pt x="1289" y="329"/>
                </a:lnTo>
                <a:lnTo>
                  <a:pt x="1253" y="335"/>
                </a:lnTo>
                <a:lnTo>
                  <a:pt x="1214" y="337"/>
                </a:lnTo>
                <a:lnTo>
                  <a:pt x="1176" y="335"/>
                </a:lnTo>
                <a:lnTo>
                  <a:pt x="1138" y="329"/>
                </a:lnTo>
                <a:lnTo>
                  <a:pt x="1102" y="321"/>
                </a:lnTo>
                <a:lnTo>
                  <a:pt x="1068" y="309"/>
                </a:lnTo>
                <a:lnTo>
                  <a:pt x="1038" y="294"/>
                </a:lnTo>
                <a:lnTo>
                  <a:pt x="1022" y="284"/>
                </a:lnTo>
                <a:lnTo>
                  <a:pt x="1009" y="274"/>
                </a:lnTo>
                <a:lnTo>
                  <a:pt x="476" y="584"/>
                </a:lnTo>
                <a:lnTo>
                  <a:pt x="493" y="591"/>
                </a:lnTo>
                <a:lnTo>
                  <a:pt x="510" y="600"/>
                </a:lnTo>
                <a:lnTo>
                  <a:pt x="536" y="618"/>
                </a:lnTo>
                <a:lnTo>
                  <a:pt x="557" y="637"/>
                </a:lnTo>
                <a:lnTo>
                  <a:pt x="571" y="659"/>
                </a:lnTo>
                <a:lnTo>
                  <a:pt x="580" y="680"/>
                </a:lnTo>
                <a:lnTo>
                  <a:pt x="583" y="702"/>
                </a:lnTo>
                <a:lnTo>
                  <a:pt x="580" y="724"/>
                </a:lnTo>
                <a:lnTo>
                  <a:pt x="572" y="746"/>
                </a:lnTo>
                <a:lnTo>
                  <a:pt x="558" y="767"/>
                </a:lnTo>
                <a:lnTo>
                  <a:pt x="537" y="787"/>
                </a:lnTo>
                <a:lnTo>
                  <a:pt x="511" y="804"/>
                </a:lnTo>
                <a:lnTo>
                  <a:pt x="494" y="813"/>
                </a:lnTo>
                <a:lnTo>
                  <a:pt x="476" y="821"/>
                </a:lnTo>
                <a:lnTo>
                  <a:pt x="1768" y="1569"/>
                </a:lnTo>
                <a:lnTo>
                  <a:pt x="1778" y="1562"/>
                </a:lnTo>
                <a:lnTo>
                  <a:pt x="1789" y="1555"/>
                </a:lnTo>
                <a:lnTo>
                  <a:pt x="1819" y="1539"/>
                </a:lnTo>
                <a:lnTo>
                  <a:pt x="1853" y="1528"/>
                </a:lnTo>
                <a:lnTo>
                  <a:pt x="1889" y="1520"/>
                </a:lnTo>
                <a:lnTo>
                  <a:pt x="1927" y="1515"/>
                </a:lnTo>
                <a:lnTo>
                  <a:pt x="1965" y="1513"/>
                </a:lnTo>
                <a:lnTo>
                  <a:pt x="2003" y="1515"/>
                </a:lnTo>
                <a:lnTo>
                  <a:pt x="2040" y="1520"/>
                </a:lnTo>
                <a:lnTo>
                  <a:pt x="2076" y="1528"/>
                </a:lnTo>
                <a:lnTo>
                  <a:pt x="2110" y="1539"/>
                </a:lnTo>
                <a:lnTo>
                  <a:pt x="2142" y="1555"/>
                </a:lnTo>
                <a:lnTo>
                  <a:pt x="2162" y="1568"/>
                </a:lnTo>
                <a:lnTo>
                  <a:pt x="2180" y="1583"/>
                </a:lnTo>
                <a:lnTo>
                  <a:pt x="2719" y="1269"/>
                </a:lnTo>
                <a:lnTo>
                  <a:pt x="2693" y="1259"/>
                </a:lnTo>
                <a:lnTo>
                  <a:pt x="2670" y="1247"/>
                </a:lnTo>
                <a:lnTo>
                  <a:pt x="2643" y="1229"/>
                </a:lnTo>
                <a:lnTo>
                  <a:pt x="2623" y="1210"/>
                </a:lnTo>
                <a:lnTo>
                  <a:pt x="2607" y="1190"/>
                </a:lnTo>
                <a:lnTo>
                  <a:pt x="2598" y="1168"/>
                </a:lnTo>
                <a:lnTo>
                  <a:pt x="2595" y="1146"/>
                </a:lnTo>
                <a:lnTo>
                  <a:pt x="2598" y="1123"/>
                </a:lnTo>
                <a:lnTo>
                  <a:pt x="2607" y="1102"/>
                </a:lnTo>
                <a:lnTo>
                  <a:pt x="2622" y="1081"/>
                </a:lnTo>
                <a:lnTo>
                  <a:pt x="2642" y="1062"/>
                </a:lnTo>
                <a:lnTo>
                  <a:pt x="2668" y="1043"/>
                </a:lnTo>
                <a:lnTo>
                  <a:pt x="2691" y="1032"/>
                </a:lnTo>
                <a:lnTo>
                  <a:pt x="2716" y="1022"/>
                </a:lnTo>
                <a:lnTo>
                  <a:pt x="1419" y="273"/>
                </a:lnTo>
                <a:close/>
                <a:moveTo>
                  <a:pt x="1224" y="0"/>
                </a:moveTo>
                <a:lnTo>
                  <a:pt x="1244" y="4"/>
                </a:lnTo>
                <a:lnTo>
                  <a:pt x="1262" y="11"/>
                </a:lnTo>
                <a:lnTo>
                  <a:pt x="3180" y="1119"/>
                </a:lnTo>
                <a:lnTo>
                  <a:pt x="3192" y="1127"/>
                </a:lnTo>
                <a:lnTo>
                  <a:pt x="3198" y="1136"/>
                </a:lnTo>
                <a:lnTo>
                  <a:pt x="3201" y="1147"/>
                </a:lnTo>
                <a:lnTo>
                  <a:pt x="3198" y="1157"/>
                </a:lnTo>
                <a:lnTo>
                  <a:pt x="3192" y="1166"/>
                </a:lnTo>
                <a:lnTo>
                  <a:pt x="3181" y="1174"/>
                </a:lnTo>
                <a:lnTo>
                  <a:pt x="2036" y="1839"/>
                </a:lnTo>
                <a:lnTo>
                  <a:pt x="2019" y="1846"/>
                </a:lnTo>
                <a:lnTo>
                  <a:pt x="2000" y="1850"/>
                </a:lnTo>
                <a:lnTo>
                  <a:pt x="1978" y="1850"/>
                </a:lnTo>
                <a:lnTo>
                  <a:pt x="1959" y="1846"/>
                </a:lnTo>
                <a:lnTo>
                  <a:pt x="1941" y="1839"/>
                </a:lnTo>
                <a:lnTo>
                  <a:pt x="21" y="731"/>
                </a:lnTo>
                <a:lnTo>
                  <a:pt x="10" y="723"/>
                </a:lnTo>
                <a:lnTo>
                  <a:pt x="4" y="714"/>
                </a:lnTo>
                <a:lnTo>
                  <a:pt x="2" y="704"/>
                </a:lnTo>
                <a:lnTo>
                  <a:pt x="4" y="693"/>
                </a:lnTo>
                <a:lnTo>
                  <a:pt x="10" y="684"/>
                </a:lnTo>
                <a:lnTo>
                  <a:pt x="21" y="676"/>
                </a:lnTo>
                <a:lnTo>
                  <a:pt x="1166" y="11"/>
                </a:lnTo>
                <a:lnTo>
                  <a:pt x="1183" y="4"/>
                </a:lnTo>
                <a:lnTo>
                  <a:pt x="1203" y="0"/>
                </a:lnTo>
                <a:lnTo>
                  <a:pt x="12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46"/>
          <p:cNvSpPr>
            <a:spLocks noEditPoints="1"/>
          </p:cNvSpPr>
          <p:nvPr/>
        </p:nvSpPr>
        <p:spPr bwMode="auto">
          <a:xfrm>
            <a:off x="3454983" y="5811838"/>
            <a:ext cx="595313" cy="485775"/>
          </a:xfrm>
          <a:custGeom>
            <a:avLst/>
            <a:gdLst>
              <a:gd name="T0" fmla="*/ 2072 w 3378"/>
              <a:gd name="T1" fmla="*/ 2732 h 2756"/>
              <a:gd name="T2" fmla="*/ 2308 w 3378"/>
              <a:gd name="T3" fmla="*/ 1250 h 2756"/>
              <a:gd name="T4" fmla="*/ 2376 w 3378"/>
              <a:gd name="T5" fmla="*/ 1421 h 2756"/>
              <a:gd name="T6" fmla="*/ 2162 w 3378"/>
              <a:gd name="T7" fmla="*/ 1324 h 2756"/>
              <a:gd name="T8" fmla="*/ 2284 w 3378"/>
              <a:gd name="T9" fmla="*/ 1244 h 2756"/>
              <a:gd name="T10" fmla="*/ 2069 w 3378"/>
              <a:gd name="T11" fmla="*/ 2337 h 2756"/>
              <a:gd name="T12" fmla="*/ 1908 w 3378"/>
              <a:gd name="T13" fmla="*/ 805 h 2756"/>
              <a:gd name="T14" fmla="*/ 1849 w 3378"/>
              <a:gd name="T15" fmla="*/ 826 h 2756"/>
              <a:gd name="T16" fmla="*/ 1676 w 3378"/>
              <a:gd name="T17" fmla="*/ 823 h 2756"/>
              <a:gd name="T18" fmla="*/ 1596 w 3378"/>
              <a:gd name="T19" fmla="*/ 901 h 2756"/>
              <a:gd name="T20" fmla="*/ 1654 w 3378"/>
              <a:gd name="T21" fmla="*/ 1010 h 2756"/>
              <a:gd name="T22" fmla="*/ 1616 w 3378"/>
              <a:gd name="T23" fmla="*/ 1059 h 2756"/>
              <a:gd name="T24" fmla="*/ 1503 w 3378"/>
              <a:gd name="T25" fmla="*/ 1013 h 2756"/>
              <a:gd name="T26" fmla="*/ 1458 w 3378"/>
              <a:gd name="T27" fmla="*/ 963 h 2756"/>
              <a:gd name="T28" fmla="*/ 1368 w 3378"/>
              <a:gd name="T29" fmla="*/ 995 h 2756"/>
              <a:gd name="T30" fmla="*/ 1428 w 3378"/>
              <a:gd name="T31" fmla="*/ 1065 h 2756"/>
              <a:gd name="T32" fmla="*/ 1393 w 3378"/>
              <a:gd name="T33" fmla="*/ 1099 h 2756"/>
              <a:gd name="T34" fmla="*/ 1402 w 3378"/>
              <a:gd name="T35" fmla="*/ 1125 h 2756"/>
              <a:gd name="T36" fmla="*/ 1480 w 3378"/>
              <a:gd name="T37" fmla="*/ 1130 h 2756"/>
              <a:gd name="T38" fmla="*/ 1607 w 3378"/>
              <a:gd name="T39" fmla="*/ 1131 h 2756"/>
              <a:gd name="T40" fmla="*/ 1778 w 3378"/>
              <a:gd name="T41" fmla="*/ 1079 h 2756"/>
              <a:gd name="T42" fmla="*/ 1766 w 3378"/>
              <a:gd name="T43" fmla="*/ 965 h 2756"/>
              <a:gd name="T44" fmla="*/ 1754 w 3378"/>
              <a:gd name="T45" fmla="*/ 887 h 2756"/>
              <a:gd name="T46" fmla="*/ 1835 w 3378"/>
              <a:gd name="T47" fmla="*/ 897 h 2756"/>
              <a:gd name="T48" fmla="*/ 1903 w 3378"/>
              <a:gd name="T49" fmla="*/ 961 h 2756"/>
              <a:gd name="T50" fmla="*/ 1988 w 3378"/>
              <a:gd name="T51" fmla="*/ 943 h 2756"/>
              <a:gd name="T52" fmla="*/ 1959 w 3378"/>
              <a:gd name="T53" fmla="*/ 884 h 2756"/>
              <a:gd name="T54" fmla="*/ 1963 w 3378"/>
              <a:gd name="T55" fmla="*/ 853 h 2756"/>
              <a:gd name="T56" fmla="*/ 1975 w 3378"/>
              <a:gd name="T57" fmla="*/ 822 h 2756"/>
              <a:gd name="T58" fmla="*/ 1937 w 3378"/>
              <a:gd name="T59" fmla="*/ 800 h 2756"/>
              <a:gd name="T60" fmla="*/ 1888 w 3378"/>
              <a:gd name="T61" fmla="*/ 666 h 2756"/>
              <a:gd name="T62" fmla="*/ 2168 w 3378"/>
              <a:gd name="T63" fmla="*/ 797 h 2756"/>
              <a:gd name="T64" fmla="*/ 2258 w 3378"/>
              <a:gd name="T65" fmla="*/ 990 h 2756"/>
              <a:gd name="T66" fmla="*/ 2134 w 3378"/>
              <a:gd name="T67" fmla="*/ 1180 h 2756"/>
              <a:gd name="T68" fmla="*/ 1836 w 3378"/>
              <a:gd name="T69" fmla="*/ 1292 h 2756"/>
              <a:gd name="T70" fmla="*/ 1491 w 3378"/>
              <a:gd name="T71" fmla="*/ 1282 h 2756"/>
              <a:gd name="T72" fmla="*/ 1211 w 3378"/>
              <a:gd name="T73" fmla="*/ 1151 h 2756"/>
              <a:gd name="T74" fmla="*/ 1121 w 3378"/>
              <a:gd name="T75" fmla="*/ 958 h 2756"/>
              <a:gd name="T76" fmla="*/ 1244 w 3378"/>
              <a:gd name="T77" fmla="*/ 768 h 2756"/>
              <a:gd name="T78" fmla="*/ 1543 w 3378"/>
              <a:gd name="T79" fmla="*/ 656 h 2756"/>
              <a:gd name="T80" fmla="*/ 1209 w 3378"/>
              <a:gd name="T81" fmla="*/ 616 h 2756"/>
              <a:gd name="T82" fmla="*/ 1107 w 3378"/>
              <a:gd name="T83" fmla="*/ 701 h 2756"/>
              <a:gd name="T84" fmla="*/ 902 w 3378"/>
              <a:gd name="T85" fmla="*/ 592 h 2756"/>
              <a:gd name="T86" fmla="*/ 1496 w 3378"/>
              <a:gd name="T87" fmla="*/ 289 h 2756"/>
              <a:gd name="T88" fmla="*/ 1321 w 3378"/>
              <a:gd name="T89" fmla="*/ 352 h 2756"/>
              <a:gd name="T90" fmla="*/ 1094 w 3378"/>
              <a:gd name="T91" fmla="*/ 309 h 2756"/>
              <a:gd name="T92" fmla="*/ 563 w 3378"/>
              <a:gd name="T93" fmla="*/ 649 h 2756"/>
              <a:gd name="T94" fmla="*/ 609 w 3378"/>
              <a:gd name="T95" fmla="*/ 771 h 2756"/>
              <a:gd name="T96" fmla="*/ 501 w 3378"/>
              <a:gd name="T97" fmla="*/ 865 h 2756"/>
              <a:gd name="T98" fmla="*/ 1993 w 3378"/>
              <a:gd name="T99" fmla="*/ 1600 h 2756"/>
              <a:gd name="T100" fmla="*/ 2227 w 3378"/>
              <a:gd name="T101" fmla="*/ 1621 h 2756"/>
              <a:gd name="T102" fmla="*/ 2816 w 3378"/>
              <a:gd name="T103" fmla="*/ 1315 h 2756"/>
              <a:gd name="T104" fmla="*/ 2739 w 3378"/>
              <a:gd name="T105" fmla="*/ 1197 h 2756"/>
              <a:gd name="T106" fmla="*/ 2839 w 3378"/>
              <a:gd name="T107" fmla="*/ 1088 h 2756"/>
              <a:gd name="T108" fmla="*/ 3356 w 3378"/>
              <a:gd name="T109" fmla="*/ 1178 h 2756"/>
              <a:gd name="T110" fmla="*/ 3356 w 3378"/>
              <a:gd name="T111" fmla="*/ 1236 h 2756"/>
              <a:gd name="T112" fmla="*/ 2048 w 3378"/>
              <a:gd name="T113" fmla="*/ 1935 h 2756"/>
              <a:gd name="T114" fmla="*/ 10 w 3378"/>
              <a:gd name="T115" fmla="*/ 720 h 2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78" h="2756">
                <a:moveTo>
                  <a:pt x="156" y="1447"/>
                </a:moveTo>
                <a:lnTo>
                  <a:pt x="2112" y="2575"/>
                </a:lnTo>
                <a:lnTo>
                  <a:pt x="3217" y="1933"/>
                </a:lnTo>
                <a:lnTo>
                  <a:pt x="3375" y="2024"/>
                </a:lnTo>
                <a:lnTo>
                  <a:pt x="2113" y="2756"/>
                </a:lnTo>
                <a:lnTo>
                  <a:pt x="2072" y="2732"/>
                </a:lnTo>
                <a:lnTo>
                  <a:pt x="1956" y="2666"/>
                </a:lnTo>
                <a:lnTo>
                  <a:pt x="0" y="1537"/>
                </a:lnTo>
                <a:lnTo>
                  <a:pt x="156" y="1447"/>
                </a:lnTo>
                <a:close/>
                <a:moveTo>
                  <a:pt x="2284" y="1244"/>
                </a:moveTo>
                <a:lnTo>
                  <a:pt x="2297" y="1245"/>
                </a:lnTo>
                <a:lnTo>
                  <a:pt x="2308" y="1250"/>
                </a:lnTo>
                <a:lnTo>
                  <a:pt x="2465" y="1340"/>
                </a:lnTo>
                <a:lnTo>
                  <a:pt x="2473" y="1347"/>
                </a:lnTo>
                <a:lnTo>
                  <a:pt x="2475" y="1354"/>
                </a:lnTo>
                <a:lnTo>
                  <a:pt x="2473" y="1363"/>
                </a:lnTo>
                <a:lnTo>
                  <a:pt x="2465" y="1369"/>
                </a:lnTo>
                <a:lnTo>
                  <a:pt x="2376" y="1421"/>
                </a:lnTo>
                <a:lnTo>
                  <a:pt x="2365" y="1425"/>
                </a:lnTo>
                <a:lnTo>
                  <a:pt x="2351" y="1427"/>
                </a:lnTo>
                <a:lnTo>
                  <a:pt x="2338" y="1425"/>
                </a:lnTo>
                <a:lnTo>
                  <a:pt x="2327" y="1421"/>
                </a:lnTo>
                <a:lnTo>
                  <a:pt x="2170" y="1331"/>
                </a:lnTo>
                <a:lnTo>
                  <a:pt x="2162" y="1324"/>
                </a:lnTo>
                <a:lnTo>
                  <a:pt x="2160" y="1316"/>
                </a:lnTo>
                <a:lnTo>
                  <a:pt x="2162" y="1308"/>
                </a:lnTo>
                <a:lnTo>
                  <a:pt x="2170" y="1301"/>
                </a:lnTo>
                <a:lnTo>
                  <a:pt x="2259" y="1250"/>
                </a:lnTo>
                <a:lnTo>
                  <a:pt x="2270" y="1245"/>
                </a:lnTo>
                <a:lnTo>
                  <a:pt x="2284" y="1244"/>
                </a:lnTo>
                <a:close/>
                <a:moveTo>
                  <a:pt x="156" y="1054"/>
                </a:moveTo>
                <a:lnTo>
                  <a:pt x="2109" y="2179"/>
                </a:lnTo>
                <a:lnTo>
                  <a:pt x="3220" y="1537"/>
                </a:lnTo>
                <a:lnTo>
                  <a:pt x="3377" y="1628"/>
                </a:lnTo>
                <a:lnTo>
                  <a:pt x="2111" y="2361"/>
                </a:lnTo>
                <a:lnTo>
                  <a:pt x="2069" y="2337"/>
                </a:lnTo>
                <a:lnTo>
                  <a:pt x="1953" y="2271"/>
                </a:lnTo>
                <a:lnTo>
                  <a:pt x="0" y="1144"/>
                </a:lnTo>
                <a:lnTo>
                  <a:pt x="156" y="1054"/>
                </a:lnTo>
                <a:close/>
                <a:moveTo>
                  <a:pt x="1928" y="798"/>
                </a:moveTo>
                <a:lnTo>
                  <a:pt x="1920" y="800"/>
                </a:lnTo>
                <a:lnTo>
                  <a:pt x="1908" y="805"/>
                </a:lnTo>
                <a:lnTo>
                  <a:pt x="1887" y="817"/>
                </a:lnTo>
                <a:lnTo>
                  <a:pt x="1878" y="823"/>
                </a:lnTo>
                <a:lnTo>
                  <a:pt x="1870" y="826"/>
                </a:lnTo>
                <a:lnTo>
                  <a:pt x="1864" y="827"/>
                </a:lnTo>
                <a:lnTo>
                  <a:pt x="1858" y="827"/>
                </a:lnTo>
                <a:lnTo>
                  <a:pt x="1849" y="826"/>
                </a:lnTo>
                <a:lnTo>
                  <a:pt x="1837" y="823"/>
                </a:lnTo>
                <a:lnTo>
                  <a:pt x="1803" y="814"/>
                </a:lnTo>
                <a:lnTo>
                  <a:pt x="1770" y="810"/>
                </a:lnTo>
                <a:lnTo>
                  <a:pt x="1737" y="810"/>
                </a:lnTo>
                <a:lnTo>
                  <a:pt x="1706" y="814"/>
                </a:lnTo>
                <a:lnTo>
                  <a:pt x="1676" y="823"/>
                </a:lnTo>
                <a:lnTo>
                  <a:pt x="1646" y="835"/>
                </a:lnTo>
                <a:lnTo>
                  <a:pt x="1626" y="847"/>
                </a:lnTo>
                <a:lnTo>
                  <a:pt x="1612" y="859"/>
                </a:lnTo>
                <a:lnTo>
                  <a:pt x="1602" y="873"/>
                </a:lnTo>
                <a:lnTo>
                  <a:pt x="1597" y="887"/>
                </a:lnTo>
                <a:lnTo>
                  <a:pt x="1596" y="901"/>
                </a:lnTo>
                <a:lnTo>
                  <a:pt x="1598" y="916"/>
                </a:lnTo>
                <a:lnTo>
                  <a:pt x="1603" y="932"/>
                </a:lnTo>
                <a:lnTo>
                  <a:pt x="1615" y="954"/>
                </a:lnTo>
                <a:lnTo>
                  <a:pt x="1631" y="975"/>
                </a:lnTo>
                <a:lnTo>
                  <a:pt x="1647" y="996"/>
                </a:lnTo>
                <a:lnTo>
                  <a:pt x="1654" y="1010"/>
                </a:lnTo>
                <a:lnTo>
                  <a:pt x="1658" y="1022"/>
                </a:lnTo>
                <a:lnTo>
                  <a:pt x="1657" y="1033"/>
                </a:lnTo>
                <a:lnTo>
                  <a:pt x="1652" y="1042"/>
                </a:lnTo>
                <a:lnTo>
                  <a:pt x="1643" y="1050"/>
                </a:lnTo>
                <a:lnTo>
                  <a:pt x="1630" y="1056"/>
                </a:lnTo>
                <a:lnTo>
                  <a:pt x="1616" y="1059"/>
                </a:lnTo>
                <a:lnTo>
                  <a:pt x="1600" y="1059"/>
                </a:lnTo>
                <a:lnTo>
                  <a:pt x="1581" y="1056"/>
                </a:lnTo>
                <a:lnTo>
                  <a:pt x="1558" y="1049"/>
                </a:lnTo>
                <a:lnTo>
                  <a:pt x="1537" y="1039"/>
                </a:lnTo>
                <a:lnTo>
                  <a:pt x="1525" y="1031"/>
                </a:lnTo>
                <a:lnTo>
                  <a:pt x="1503" y="1013"/>
                </a:lnTo>
                <a:lnTo>
                  <a:pt x="1486" y="993"/>
                </a:lnTo>
                <a:lnTo>
                  <a:pt x="1472" y="974"/>
                </a:lnTo>
                <a:lnTo>
                  <a:pt x="1469" y="970"/>
                </a:lnTo>
                <a:lnTo>
                  <a:pt x="1466" y="967"/>
                </a:lnTo>
                <a:lnTo>
                  <a:pt x="1464" y="964"/>
                </a:lnTo>
                <a:lnTo>
                  <a:pt x="1458" y="963"/>
                </a:lnTo>
                <a:lnTo>
                  <a:pt x="1450" y="963"/>
                </a:lnTo>
                <a:lnTo>
                  <a:pt x="1440" y="966"/>
                </a:lnTo>
                <a:lnTo>
                  <a:pt x="1388" y="982"/>
                </a:lnTo>
                <a:lnTo>
                  <a:pt x="1377" y="987"/>
                </a:lnTo>
                <a:lnTo>
                  <a:pt x="1370" y="990"/>
                </a:lnTo>
                <a:lnTo>
                  <a:pt x="1368" y="995"/>
                </a:lnTo>
                <a:lnTo>
                  <a:pt x="1368" y="1001"/>
                </a:lnTo>
                <a:lnTo>
                  <a:pt x="1372" y="1008"/>
                </a:lnTo>
                <a:lnTo>
                  <a:pt x="1385" y="1026"/>
                </a:lnTo>
                <a:lnTo>
                  <a:pt x="1402" y="1042"/>
                </a:lnTo>
                <a:lnTo>
                  <a:pt x="1421" y="1059"/>
                </a:lnTo>
                <a:lnTo>
                  <a:pt x="1428" y="1065"/>
                </a:lnTo>
                <a:lnTo>
                  <a:pt x="1433" y="1070"/>
                </a:lnTo>
                <a:lnTo>
                  <a:pt x="1432" y="1074"/>
                </a:lnTo>
                <a:lnTo>
                  <a:pt x="1427" y="1078"/>
                </a:lnTo>
                <a:lnTo>
                  <a:pt x="1418" y="1083"/>
                </a:lnTo>
                <a:lnTo>
                  <a:pt x="1405" y="1092"/>
                </a:lnTo>
                <a:lnTo>
                  <a:pt x="1393" y="1099"/>
                </a:lnTo>
                <a:lnTo>
                  <a:pt x="1385" y="1104"/>
                </a:lnTo>
                <a:lnTo>
                  <a:pt x="1383" y="1109"/>
                </a:lnTo>
                <a:lnTo>
                  <a:pt x="1385" y="1114"/>
                </a:lnTo>
                <a:lnTo>
                  <a:pt x="1391" y="1119"/>
                </a:lnTo>
                <a:lnTo>
                  <a:pt x="1397" y="1122"/>
                </a:lnTo>
                <a:lnTo>
                  <a:pt x="1402" y="1125"/>
                </a:lnTo>
                <a:lnTo>
                  <a:pt x="1407" y="1128"/>
                </a:lnTo>
                <a:lnTo>
                  <a:pt x="1429" y="1141"/>
                </a:lnTo>
                <a:lnTo>
                  <a:pt x="1441" y="1145"/>
                </a:lnTo>
                <a:lnTo>
                  <a:pt x="1451" y="1145"/>
                </a:lnTo>
                <a:lnTo>
                  <a:pt x="1462" y="1141"/>
                </a:lnTo>
                <a:lnTo>
                  <a:pt x="1480" y="1130"/>
                </a:lnTo>
                <a:lnTo>
                  <a:pt x="1497" y="1120"/>
                </a:lnTo>
                <a:lnTo>
                  <a:pt x="1508" y="1115"/>
                </a:lnTo>
                <a:lnTo>
                  <a:pt x="1521" y="1114"/>
                </a:lnTo>
                <a:lnTo>
                  <a:pt x="1535" y="1117"/>
                </a:lnTo>
                <a:lnTo>
                  <a:pt x="1570" y="1126"/>
                </a:lnTo>
                <a:lnTo>
                  <a:pt x="1607" y="1131"/>
                </a:lnTo>
                <a:lnTo>
                  <a:pt x="1646" y="1131"/>
                </a:lnTo>
                <a:lnTo>
                  <a:pt x="1680" y="1127"/>
                </a:lnTo>
                <a:lnTo>
                  <a:pt x="1711" y="1120"/>
                </a:lnTo>
                <a:lnTo>
                  <a:pt x="1738" y="1109"/>
                </a:lnTo>
                <a:lnTo>
                  <a:pt x="1761" y="1096"/>
                </a:lnTo>
                <a:lnTo>
                  <a:pt x="1778" y="1079"/>
                </a:lnTo>
                <a:lnTo>
                  <a:pt x="1790" y="1062"/>
                </a:lnTo>
                <a:lnTo>
                  <a:pt x="1797" y="1044"/>
                </a:lnTo>
                <a:lnTo>
                  <a:pt x="1797" y="1023"/>
                </a:lnTo>
                <a:lnTo>
                  <a:pt x="1790" y="1003"/>
                </a:lnTo>
                <a:lnTo>
                  <a:pt x="1779" y="983"/>
                </a:lnTo>
                <a:lnTo>
                  <a:pt x="1766" y="965"/>
                </a:lnTo>
                <a:lnTo>
                  <a:pt x="1753" y="946"/>
                </a:lnTo>
                <a:lnTo>
                  <a:pt x="1743" y="929"/>
                </a:lnTo>
                <a:lnTo>
                  <a:pt x="1737" y="913"/>
                </a:lnTo>
                <a:lnTo>
                  <a:pt x="1737" y="901"/>
                </a:lnTo>
                <a:lnTo>
                  <a:pt x="1743" y="893"/>
                </a:lnTo>
                <a:lnTo>
                  <a:pt x="1754" y="887"/>
                </a:lnTo>
                <a:lnTo>
                  <a:pt x="1767" y="883"/>
                </a:lnTo>
                <a:lnTo>
                  <a:pt x="1783" y="882"/>
                </a:lnTo>
                <a:lnTo>
                  <a:pt x="1802" y="884"/>
                </a:lnTo>
                <a:lnTo>
                  <a:pt x="1816" y="888"/>
                </a:lnTo>
                <a:lnTo>
                  <a:pt x="1829" y="894"/>
                </a:lnTo>
                <a:lnTo>
                  <a:pt x="1835" y="897"/>
                </a:lnTo>
                <a:lnTo>
                  <a:pt x="1839" y="900"/>
                </a:lnTo>
                <a:lnTo>
                  <a:pt x="1863" y="916"/>
                </a:lnTo>
                <a:lnTo>
                  <a:pt x="1883" y="934"/>
                </a:lnTo>
                <a:lnTo>
                  <a:pt x="1898" y="954"/>
                </a:lnTo>
                <a:lnTo>
                  <a:pt x="1901" y="958"/>
                </a:lnTo>
                <a:lnTo>
                  <a:pt x="1903" y="961"/>
                </a:lnTo>
                <a:lnTo>
                  <a:pt x="1906" y="963"/>
                </a:lnTo>
                <a:lnTo>
                  <a:pt x="1912" y="964"/>
                </a:lnTo>
                <a:lnTo>
                  <a:pt x="1920" y="964"/>
                </a:lnTo>
                <a:lnTo>
                  <a:pt x="1930" y="962"/>
                </a:lnTo>
                <a:lnTo>
                  <a:pt x="1960" y="952"/>
                </a:lnTo>
                <a:lnTo>
                  <a:pt x="1988" y="943"/>
                </a:lnTo>
                <a:lnTo>
                  <a:pt x="1997" y="940"/>
                </a:lnTo>
                <a:lnTo>
                  <a:pt x="2001" y="936"/>
                </a:lnTo>
                <a:lnTo>
                  <a:pt x="2001" y="931"/>
                </a:lnTo>
                <a:lnTo>
                  <a:pt x="1997" y="924"/>
                </a:lnTo>
                <a:lnTo>
                  <a:pt x="1980" y="903"/>
                </a:lnTo>
                <a:lnTo>
                  <a:pt x="1959" y="884"/>
                </a:lnTo>
                <a:lnTo>
                  <a:pt x="1950" y="877"/>
                </a:lnTo>
                <a:lnTo>
                  <a:pt x="1945" y="873"/>
                </a:lnTo>
                <a:lnTo>
                  <a:pt x="1944" y="869"/>
                </a:lnTo>
                <a:lnTo>
                  <a:pt x="1946" y="865"/>
                </a:lnTo>
                <a:lnTo>
                  <a:pt x="1952" y="859"/>
                </a:lnTo>
                <a:lnTo>
                  <a:pt x="1963" y="853"/>
                </a:lnTo>
                <a:lnTo>
                  <a:pt x="1975" y="846"/>
                </a:lnTo>
                <a:lnTo>
                  <a:pt x="1983" y="841"/>
                </a:lnTo>
                <a:lnTo>
                  <a:pt x="1987" y="836"/>
                </a:lnTo>
                <a:lnTo>
                  <a:pt x="1987" y="832"/>
                </a:lnTo>
                <a:lnTo>
                  <a:pt x="1983" y="827"/>
                </a:lnTo>
                <a:lnTo>
                  <a:pt x="1975" y="822"/>
                </a:lnTo>
                <a:lnTo>
                  <a:pt x="1962" y="813"/>
                </a:lnTo>
                <a:lnTo>
                  <a:pt x="1958" y="810"/>
                </a:lnTo>
                <a:lnTo>
                  <a:pt x="1952" y="807"/>
                </a:lnTo>
                <a:lnTo>
                  <a:pt x="1950" y="806"/>
                </a:lnTo>
                <a:lnTo>
                  <a:pt x="1947" y="805"/>
                </a:lnTo>
                <a:lnTo>
                  <a:pt x="1937" y="800"/>
                </a:lnTo>
                <a:lnTo>
                  <a:pt x="1928" y="798"/>
                </a:lnTo>
                <a:close/>
                <a:moveTo>
                  <a:pt x="1658" y="646"/>
                </a:moveTo>
                <a:lnTo>
                  <a:pt x="1717" y="646"/>
                </a:lnTo>
                <a:lnTo>
                  <a:pt x="1774" y="649"/>
                </a:lnTo>
                <a:lnTo>
                  <a:pt x="1831" y="656"/>
                </a:lnTo>
                <a:lnTo>
                  <a:pt x="1888" y="666"/>
                </a:lnTo>
                <a:lnTo>
                  <a:pt x="1942" y="680"/>
                </a:lnTo>
                <a:lnTo>
                  <a:pt x="1995" y="697"/>
                </a:lnTo>
                <a:lnTo>
                  <a:pt x="2044" y="717"/>
                </a:lnTo>
                <a:lnTo>
                  <a:pt x="2091" y="742"/>
                </a:lnTo>
                <a:lnTo>
                  <a:pt x="2132" y="768"/>
                </a:lnTo>
                <a:lnTo>
                  <a:pt x="2168" y="797"/>
                </a:lnTo>
                <a:lnTo>
                  <a:pt x="2198" y="827"/>
                </a:lnTo>
                <a:lnTo>
                  <a:pt x="2221" y="858"/>
                </a:lnTo>
                <a:lnTo>
                  <a:pt x="2240" y="890"/>
                </a:lnTo>
                <a:lnTo>
                  <a:pt x="2252" y="924"/>
                </a:lnTo>
                <a:lnTo>
                  <a:pt x="2258" y="957"/>
                </a:lnTo>
                <a:lnTo>
                  <a:pt x="2258" y="990"/>
                </a:lnTo>
                <a:lnTo>
                  <a:pt x="2252" y="1024"/>
                </a:lnTo>
                <a:lnTo>
                  <a:pt x="2241" y="1057"/>
                </a:lnTo>
                <a:lnTo>
                  <a:pt x="2223" y="1090"/>
                </a:lnTo>
                <a:lnTo>
                  <a:pt x="2200" y="1121"/>
                </a:lnTo>
                <a:lnTo>
                  <a:pt x="2170" y="1151"/>
                </a:lnTo>
                <a:lnTo>
                  <a:pt x="2134" y="1180"/>
                </a:lnTo>
                <a:lnTo>
                  <a:pt x="2093" y="1206"/>
                </a:lnTo>
                <a:lnTo>
                  <a:pt x="2047" y="1231"/>
                </a:lnTo>
                <a:lnTo>
                  <a:pt x="1998" y="1251"/>
                </a:lnTo>
                <a:lnTo>
                  <a:pt x="1945" y="1268"/>
                </a:lnTo>
                <a:lnTo>
                  <a:pt x="1891" y="1282"/>
                </a:lnTo>
                <a:lnTo>
                  <a:pt x="1836" y="1292"/>
                </a:lnTo>
                <a:lnTo>
                  <a:pt x="1778" y="1298"/>
                </a:lnTo>
                <a:lnTo>
                  <a:pt x="1720" y="1302"/>
                </a:lnTo>
                <a:lnTo>
                  <a:pt x="1662" y="1302"/>
                </a:lnTo>
                <a:lnTo>
                  <a:pt x="1604" y="1298"/>
                </a:lnTo>
                <a:lnTo>
                  <a:pt x="1546" y="1292"/>
                </a:lnTo>
                <a:lnTo>
                  <a:pt x="1491" y="1282"/>
                </a:lnTo>
                <a:lnTo>
                  <a:pt x="1436" y="1268"/>
                </a:lnTo>
                <a:lnTo>
                  <a:pt x="1384" y="1251"/>
                </a:lnTo>
                <a:lnTo>
                  <a:pt x="1334" y="1231"/>
                </a:lnTo>
                <a:lnTo>
                  <a:pt x="1288" y="1206"/>
                </a:lnTo>
                <a:lnTo>
                  <a:pt x="1246" y="1180"/>
                </a:lnTo>
                <a:lnTo>
                  <a:pt x="1211" y="1151"/>
                </a:lnTo>
                <a:lnTo>
                  <a:pt x="1180" y="1121"/>
                </a:lnTo>
                <a:lnTo>
                  <a:pt x="1157" y="1090"/>
                </a:lnTo>
                <a:lnTo>
                  <a:pt x="1139" y="1058"/>
                </a:lnTo>
                <a:lnTo>
                  <a:pt x="1127" y="1024"/>
                </a:lnTo>
                <a:lnTo>
                  <a:pt x="1121" y="990"/>
                </a:lnTo>
                <a:lnTo>
                  <a:pt x="1121" y="958"/>
                </a:lnTo>
                <a:lnTo>
                  <a:pt x="1126" y="924"/>
                </a:lnTo>
                <a:lnTo>
                  <a:pt x="1138" y="890"/>
                </a:lnTo>
                <a:lnTo>
                  <a:pt x="1156" y="858"/>
                </a:lnTo>
                <a:lnTo>
                  <a:pt x="1179" y="827"/>
                </a:lnTo>
                <a:lnTo>
                  <a:pt x="1208" y="797"/>
                </a:lnTo>
                <a:lnTo>
                  <a:pt x="1244" y="768"/>
                </a:lnTo>
                <a:lnTo>
                  <a:pt x="1285" y="742"/>
                </a:lnTo>
                <a:lnTo>
                  <a:pt x="1331" y="717"/>
                </a:lnTo>
                <a:lnTo>
                  <a:pt x="1380" y="697"/>
                </a:lnTo>
                <a:lnTo>
                  <a:pt x="1433" y="679"/>
                </a:lnTo>
                <a:lnTo>
                  <a:pt x="1487" y="666"/>
                </a:lnTo>
                <a:lnTo>
                  <a:pt x="1543" y="656"/>
                </a:lnTo>
                <a:lnTo>
                  <a:pt x="1600" y="649"/>
                </a:lnTo>
                <a:lnTo>
                  <a:pt x="1658" y="646"/>
                </a:lnTo>
                <a:close/>
                <a:moveTo>
                  <a:pt x="1026" y="520"/>
                </a:moveTo>
                <a:lnTo>
                  <a:pt x="1040" y="521"/>
                </a:lnTo>
                <a:lnTo>
                  <a:pt x="1052" y="526"/>
                </a:lnTo>
                <a:lnTo>
                  <a:pt x="1209" y="616"/>
                </a:lnTo>
                <a:lnTo>
                  <a:pt x="1216" y="623"/>
                </a:lnTo>
                <a:lnTo>
                  <a:pt x="1219" y="631"/>
                </a:lnTo>
                <a:lnTo>
                  <a:pt x="1216" y="638"/>
                </a:lnTo>
                <a:lnTo>
                  <a:pt x="1209" y="645"/>
                </a:lnTo>
                <a:lnTo>
                  <a:pt x="1120" y="697"/>
                </a:lnTo>
                <a:lnTo>
                  <a:pt x="1107" y="701"/>
                </a:lnTo>
                <a:lnTo>
                  <a:pt x="1094" y="703"/>
                </a:lnTo>
                <a:lnTo>
                  <a:pt x="1082" y="701"/>
                </a:lnTo>
                <a:lnTo>
                  <a:pt x="1070" y="697"/>
                </a:lnTo>
                <a:lnTo>
                  <a:pt x="913" y="607"/>
                </a:lnTo>
                <a:lnTo>
                  <a:pt x="905" y="600"/>
                </a:lnTo>
                <a:lnTo>
                  <a:pt x="902" y="592"/>
                </a:lnTo>
                <a:lnTo>
                  <a:pt x="905" y="584"/>
                </a:lnTo>
                <a:lnTo>
                  <a:pt x="913" y="577"/>
                </a:lnTo>
                <a:lnTo>
                  <a:pt x="1002" y="526"/>
                </a:lnTo>
                <a:lnTo>
                  <a:pt x="1014" y="522"/>
                </a:lnTo>
                <a:lnTo>
                  <a:pt x="1026" y="520"/>
                </a:lnTo>
                <a:close/>
                <a:moveTo>
                  <a:pt x="1496" y="289"/>
                </a:moveTo>
                <a:lnTo>
                  <a:pt x="1483" y="299"/>
                </a:lnTo>
                <a:lnTo>
                  <a:pt x="1466" y="309"/>
                </a:lnTo>
                <a:lnTo>
                  <a:pt x="1434" y="325"/>
                </a:lnTo>
                <a:lnTo>
                  <a:pt x="1398" y="338"/>
                </a:lnTo>
                <a:lnTo>
                  <a:pt x="1360" y="347"/>
                </a:lnTo>
                <a:lnTo>
                  <a:pt x="1321" y="352"/>
                </a:lnTo>
                <a:lnTo>
                  <a:pt x="1281" y="354"/>
                </a:lnTo>
                <a:lnTo>
                  <a:pt x="1240" y="352"/>
                </a:lnTo>
                <a:lnTo>
                  <a:pt x="1201" y="347"/>
                </a:lnTo>
                <a:lnTo>
                  <a:pt x="1162" y="338"/>
                </a:lnTo>
                <a:lnTo>
                  <a:pt x="1127" y="325"/>
                </a:lnTo>
                <a:lnTo>
                  <a:pt x="1094" y="309"/>
                </a:lnTo>
                <a:lnTo>
                  <a:pt x="1079" y="300"/>
                </a:lnTo>
                <a:lnTo>
                  <a:pt x="1064" y="289"/>
                </a:lnTo>
                <a:lnTo>
                  <a:pt x="501" y="615"/>
                </a:lnTo>
                <a:lnTo>
                  <a:pt x="520" y="623"/>
                </a:lnTo>
                <a:lnTo>
                  <a:pt x="537" y="632"/>
                </a:lnTo>
                <a:lnTo>
                  <a:pt x="563" y="649"/>
                </a:lnTo>
                <a:lnTo>
                  <a:pt x="583" y="667"/>
                </a:lnTo>
                <a:lnTo>
                  <a:pt x="599" y="688"/>
                </a:lnTo>
                <a:lnTo>
                  <a:pt x="609" y="708"/>
                </a:lnTo>
                <a:lnTo>
                  <a:pt x="614" y="728"/>
                </a:lnTo>
                <a:lnTo>
                  <a:pt x="614" y="750"/>
                </a:lnTo>
                <a:lnTo>
                  <a:pt x="609" y="771"/>
                </a:lnTo>
                <a:lnTo>
                  <a:pt x="599" y="792"/>
                </a:lnTo>
                <a:lnTo>
                  <a:pt x="585" y="811"/>
                </a:lnTo>
                <a:lnTo>
                  <a:pt x="564" y="830"/>
                </a:lnTo>
                <a:lnTo>
                  <a:pt x="538" y="847"/>
                </a:lnTo>
                <a:lnTo>
                  <a:pt x="521" y="856"/>
                </a:lnTo>
                <a:lnTo>
                  <a:pt x="501" y="865"/>
                </a:lnTo>
                <a:lnTo>
                  <a:pt x="1866" y="1651"/>
                </a:lnTo>
                <a:lnTo>
                  <a:pt x="1877" y="1644"/>
                </a:lnTo>
                <a:lnTo>
                  <a:pt x="1888" y="1637"/>
                </a:lnTo>
                <a:lnTo>
                  <a:pt x="1920" y="1621"/>
                </a:lnTo>
                <a:lnTo>
                  <a:pt x="1956" y="1608"/>
                </a:lnTo>
                <a:lnTo>
                  <a:pt x="1993" y="1600"/>
                </a:lnTo>
                <a:lnTo>
                  <a:pt x="2033" y="1595"/>
                </a:lnTo>
                <a:lnTo>
                  <a:pt x="2073" y="1593"/>
                </a:lnTo>
                <a:lnTo>
                  <a:pt x="2113" y="1595"/>
                </a:lnTo>
                <a:lnTo>
                  <a:pt x="2153" y="1600"/>
                </a:lnTo>
                <a:lnTo>
                  <a:pt x="2191" y="1608"/>
                </a:lnTo>
                <a:lnTo>
                  <a:pt x="2227" y="1621"/>
                </a:lnTo>
                <a:lnTo>
                  <a:pt x="2260" y="1637"/>
                </a:lnTo>
                <a:lnTo>
                  <a:pt x="2282" y="1651"/>
                </a:lnTo>
                <a:lnTo>
                  <a:pt x="2300" y="1666"/>
                </a:lnTo>
                <a:lnTo>
                  <a:pt x="2869" y="1338"/>
                </a:lnTo>
                <a:lnTo>
                  <a:pt x="2842" y="1327"/>
                </a:lnTo>
                <a:lnTo>
                  <a:pt x="2816" y="1315"/>
                </a:lnTo>
                <a:lnTo>
                  <a:pt x="2790" y="1297"/>
                </a:lnTo>
                <a:lnTo>
                  <a:pt x="2771" y="1279"/>
                </a:lnTo>
                <a:lnTo>
                  <a:pt x="2755" y="1259"/>
                </a:lnTo>
                <a:lnTo>
                  <a:pt x="2745" y="1239"/>
                </a:lnTo>
                <a:lnTo>
                  <a:pt x="2739" y="1217"/>
                </a:lnTo>
                <a:lnTo>
                  <a:pt x="2739" y="1197"/>
                </a:lnTo>
                <a:lnTo>
                  <a:pt x="2744" y="1175"/>
                </a:lnTo>
                <a:lnTo>
                  <a:pt x="2754" y="1155"/>
                </a:lnTo>
                <a:lnTo>
                  <a:pt x="2770" y="1136"/>
                </a:lnTo>
                <a:lnTo>
                  <a:pt x="2789" y="1117"/>
                </a:lnTo>
                <a:lnTo>
                  <a:pt x="2815" y="1100"/>
                </a:lnTo>
                <a:lnTo>
                  <a:pt x="2839" y="1088"/>
                </a:lnTo>
                <a:lnTo>
                  <a:pt x="2865" y="1077"/>
                </a:lnTo>
                <a:lnTo>
                  <a:pt x="1496" y="289"/>
                </a:lnTo>
                <a:close/>
                <a:moveTo>
                  <a:pt x="1291" y="0"/>
                </a:moveTo>
                <a:lnTo>
                  <a:pt x="1312" y="3"/>
                </a:lnTo>
                <a:lnTo>
                  <a:pt x="1330" y="11"/>
                </a:lnTo>
                <a:lnTo>
                  <a:pt x="3356" y="1178"/>
                </a:lnTo>
                <a:lnTo>
                  <a:pt x="3369" y="1187"/>
                </a:lnTo>
                <a:lnTo>
                  <a:pt x="3375" y="1197"/>
                </a:lnTo>
                <a:lnTo>
                  <a:pt x="3378" y="1207"/>
                </a:lnTo>
                <a:lnTo>
                  <a:pt x="3375" y="1217"/>
                </a:lnTo>
                <a:lnTo>
                  <a:pt x="3368" y="1228"/>
                </a:lnTo>
                <a:lnTo>
                  <a:pt x="3356" y="1236"/>
                </a:lnTo>
                <a:lnTo>
                  <a:pt x="2148" y="1935"/>
                </a:lnTo>
                <a:lnTo>
                  <a:pt x="2130" y="1944"/>
                </a:lnTo>
                <a:lnTo>
                  <a:pt x="2109" y="1948"/>
                </a:lnTo>
                <a:lnTo>
                  <a:pt x="2088" y="1948"/>
                </a:lnTo>
                <a:lnTo>
                  <a:pt x="2066" y="1944"/>
                </a:lnTo>
                <a:lnTo>
                  <a:pt x="2048" y="1935"/>
                </a:lnTo>
                <a:lnTo>
                  <a:pt x="23" y="769"/>
                </a:lnTo>
                <a:lnTo>
                  <a:pt x="10" y="761"/>
                </a:lnTo>
                <a:lnTo>
                  <a:pt x="4" y="751"/>
                </a:lnTo>
                <a:lnTo>
                  <a:pt x="1" y="740"/>
                </a:lnTo>
                <a:lnTo>
                  <a:pt x="4" y="729"/>
                </a:lnTo>
                <a:lnTo>
                  <a:pt x="10" y="720"/>
                </a:lnTo>
                <a:lnTo>
                  <a:pt x="23" y="711"/>
                </a:lnTo>
                <a:lnTo>
                  <a:pt x="1230" y="11"/>
                </a:lnTo>
                <a:lnTo>
                  <a:pt x="1248" y="3"/>
                </a:lnTo>
                <a:lnTo>
                  <a:pt x="1268" y="0"/>
                </a:lnTo>
                <a:lnTo>
                  <a:pt x="12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51"/>
          <p:cNvSpPr>
            <a:spLocks noEditPoints="1"/>
          </p:cNvSpPr>
          <p:nvPr/>
        </p:nvSpPr>
        <p:spPr bwMode="auto">
          <a:xfrm>
            <a:off x="2521870" y="5759450"/>
            <a:ext cx="590550" cy="590550"/>
          </a:xfrm>
          <a:custGeom>
            <a:avLst/>
            <a:gdLst>
              <a:gd name="T0" fmla="*/ 3188 w 3351"/>
              <a:gd name="T1" fmla="*/ 2572 h 3343"/>
              <a:gd name="T2" fmla="*/ 3341 w 3351"/>
              <a:gd name="T3" fmla="*/ 2643 h 3343"/>
              <a:gd name="T4" fmla="*/ 2068 w 3351"/>
              <a:gd name="T5" fmla="*/ 3339 h 3343"/>
              <a:gd name="T6" fmla="*/ 3 w 3351"/>
              <a:gd name="T7" fmla="*/ 2121 h 3343"/>
              <a:gd name="T8" fmla="*/ 158 w 3351"/>
              <a:gd name="T9" fmla="*/ 1724 h 3343"/>
              <a:gd name="T10" fmla="*/ 3260 w 3351"/>
              <a:gd name="T11" fmla="*/ 2227 h 3343"/>
              <a:gd name="T12" fmla="*/ 3305 w 3351"/>
              <a:gd name="T13" fmla="*/ 2338 h 3343"/>
              <a:gd name="T14" fmla="*/ 1975 w 3351"/>
              <a:gd name="T15" fmla="*/ 2953 h 3343"/>
              <a:gd name="T16" fmla="*/ 39 w 3351"/>
              <a:gd name="T17" fmla="*/ 1736 h 3343"/>
              <a:gd name="T18" fmla="*/ 2112 w 3351"/>
              <a:gd name="T19" fmla="*/ 2498 h 3343"/>
              <a:gd name="T20" fmla="*/ 3323 w 3351"/>
              <a:gd name="T21" fmla="*/ 1911 h 3343"/>
              <a:gd name="T22" fmla="*/ 2158 w 3351"/>
              <a:gd name="T23" fmla="*/ 2649 h 3343"/>
              <a:gd name="T24" fmla="*/ 18 w 3351"/>
              <a:gd name="T25" fmla="*/ 1475 h 3343"/>
              <a:gd name="T26" fmla="*/ 110 w 3351"/>
              <a:gd name="T27" fmla="*/ 1374 h 3343"/>
              <a:gd name="T28" fmla="*/ 2452 w 3351"/>
              <a:gd name="T29" fmla="*/ 1312 h 3343"/>
              <a:gd name="T30" fmla="*/ 2290 w 3351"/>
              <a:gd name="T31" fmla="*/ 1415 h 3343"/>
              <a:gd name="T32" fmla="*/ 2126 w 3351"/>
              <a:gd name="T33" fmla="*/ 1312 h 3343"/>
              <a:gd name="T34" fmla="*/ 1720 w 3351"/>
              <a:gd name="T35" fmla="*/ 1166 h 3343"/>
              <a:gd name="T36" fmla="*/ 1803 w 3351"/>
              <a:gd name="T37" fmla="*/ 1213 h 3343"/>
              <a:gd name="T38" fmla="*/ 1560 w 3351"/>
              <a:gd name="T39" fmla="*/ 1073 h 3343"/>
              <a:gd name="T40" fmla="*/ 1960 w 3351"/>
              <a:gd name="T41" fmla="*/ 1165 h 3343"/>
              <a:gd name="T42" fmla="*/ 181 w 3351"/>
              <a:gd name="T43" fmla="*/ 1042 h 3343"/>
              <a:gd name="T44" fmla="*/ 3284 w 3351"/>
              <a:gd name="T45" fmla="*/ 1544 h 3343"/>
              <a:gd name="T46" fmla="*/ 2208 w 3351"/>
              <a:gd name="T47" fmla="*/ 2286 h 3343"/>
              <a:gd name="T48" fmla="*/ 1948 w 3351"/>
              <a:gd name="T49" fmla="*/ 2248 h 3343"/>
              <a:gd name="T50" fmla="*/ 60 w 3351"/>
              <a:gd name="T51" fmla="*/ 1038 h 3343"/>
              <a:gd name="T52" fmla="*/ 1350 w 3351"/>
              <a:gd name="T53" fmla="*/ 1122 h 3343"/>
              <a:gd name="T54" fmla="*/ 1885 w 3351"/>
              <a:gd name="T55" fmla="*/ 1018 h 3343"/>
              <a:gd name="T56" fmla="*/ 1270 w 3351"/>
              <a:gd name="T57" fmla="*/ 1062 h 3343"/>
              <a:gd name="T58" fmla="*/ 2046 w 3351"/>
              <a:gd name="T59" fmla="*/ 959 h 3343"/>
              <a:gd name="T60" fmla="*/ 1626 w 3351"/>
              <a:gd name="T61" fmla="*/ 834 h 3343"/>
              <a:gd name="T62" fmla="*/ 2008 w 3351"/>
              <a:gd name="T63" fmla="*/ 814 h 3343"/>
              <a:gd name="T64" fmla="*/ 1945 w 3351"/>
              <a:gd name="T65" fmla="*/ 776 h 3343"/>
              <a:gd name="T66" fmla="*/ 1432 w 3351"/>
              <a:gd name="T67" fmla="*/ 757 h 3343"/>
              <a:gd name="T68" fmla="*/ 1467 w 3351"/>
              <a:gd name="T69" fmla="*/ 845 h 3343"/>
              <a:gd name="T70" fmla="*/ 1744 w 3351"/>
              <a:gd name="T71" fmla="*/ 744 h 3343"/>
              <a:gd name="T72" fmla="*/ 1885 w 3351"/>
              <a:gd name="T73" fmla="*/ 647 h 3343"/>
              <a:gd name="T74" fmla="*/ 2245 w 3351"/>
              <a:gd name="T75" fmla="*/ 870 h 3343"/>
              <a:gd name="T76" fmla="*/ 2174 w 3351"/>
              <a:gd name="T77" fmla="*/ 1157 h 3343"/>
              <a:gd name="T78" fmla="*/ 1711 w 3351"/>
              <a:gd name="T79" fmla="*/ 1310 h 3343"/>
              <a:gd name="T80" fmla="*/ 1221 w 3351"/>
              <a:gd name="T81" fmla="*/ 1184 h 3343"/>
              <a:gd name="T82" fmla="*/ 1098 w 3351"/>
              <a:gd name="T83" fmla="*/ 902 h 3343"/>
              <a:gd name="T84" fmla="*/ 1412 w 3351"/>
              <a:gd name="T85" fmla="*/ 661 h 3343"/>
              <a:gd name="T86" fmla="*/ 1159 w 3351"/>
              <a:gd name="T87" fmla="*/ 536 h 3343"/>
              <a:gd name="T88" fmla="*/ 1203 w 3351"/>
              <a:gd name="T89" fmla="*/ 669 h 3343"/>
              <a:gd name="T90" fmla="*/ 953 w 3351"/>
              <a:gd name="T91" fmla="*/ 683 h 3343"/>
              <a:gd name="T92" fmla="*/ 978 w 3351"/>
              <a:gd name="T93" fmla="*/ 536 h 3343"/>
              <a:gd name="T94" fmla="*/ 1338 w 3351"/>
              <a:gd name="T95" fmla="*/ 314 h 3343"/>
              <a:gd name="T96" fmla="*/ 1030 w 3351"/>
              <a:gd name="T97" fmla="*/ 254 h 3343"/>
              <a:gd name="T98" fmla="*/ 563 w 3351"/>
              <a:gd name="T99" fmla="*/ 735 h 3343"/>
              <a:gd name="T100" fmla="*/ 1874 w 3351"/>
              <a:gd name="T101" fmla="*/ 1665 h 3343"/>
              <a:gd name="T102" fmla="*/ 2200 w 3351"/>
              <a:gd name="T103" fmla="*/ 1628 h 3343"/>
              <a:gd name="T104" fmla="*/ 2802 w 3351"/>
              <a:gd name="T105" fmla="*/ 1285 h 3343"/>
              <a:gd name="T106" fmla="*/ 2848 w 3351"/>
              <a:gd name="T107" fmla="*/ 1098 h 3343"/>
              <a:gd name="T108" fmla="*/ 1446 w 3351"/>
              <a:gd name="T109" fmla="*/ 46 h 3343"/>
              <a:gd name="T110" fmla="*/ 3336 w 3351"/>
              <a:gd name="T111" fmla="*/ 1265 h 3343"/>
              <a:gd name="T112" fmla="*/ 2104 w 3351"/>
              <a:gd name="T113" fmla="*/ 1936 h 3343"/>
              <a:gd name="T114" fmla="*/ 23 w 3351"/>
              <a:gd name="T115" fmla="*/ 778 h 3343"/>
              <a:gd name="T116" fmla="*/ 1063 w 3351"/>
              <a:gd name="T117" fmla="*/ 46 h 3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51" h="3343">
                <a:moveTo>
                  <a:pt x="110" y="2065"/>
                </a:moveTo>
                <a:lnTo>
                  <a:pt x="134" y="2066"/>
                </a:lnTo>
                <a:lnTo>
                  <a:pt x="160" y="2069"/>
                </a:lnTo>
                <a:lnTo>
                  <a:pt x="182" y="2076"/>
                </a:lnTo>
                <a:lnTo>
                  <a:pt x="202" y="2086"/>
                </a:lnTo>
                <a:lnTo>
                  <a:pt x="2112" y="3188"/>
                </a:lnTo>
                <a:lnTo>
                  <a:pt x="3144" y="2588"/>
                </a:lnTo>
                <a:lnTo>
                  <a:pt x="3165" y="2579"/>
                </a:lnTo>
                <a:lnTo>
                  <a:pt x="3188" y="2572"/>
                </a:lnTo>
                <a:lnTo>
                  <a:pt x="3213" y="2569"/>
                </a:lnTo>
                <a:lnTo>
                  <a:pt x="3238" y="2569"/>
                </a:lnTo>
                <a:lnTo>
                  <a:pt x="3262" y="2572"/>
                </a:lnTo>
                <a:lnTo>
                  <a:pt x="3286" y="2579"/>
                </a:lnTo>
                <a:lnTo>
                  <a:pt x="3307" y="2588"/>
                </a:lnTo>
                <a:lnTo>
                  <a:pt x="3323" y="2600"/>
                </a:lnTo>
                <a:lnTo>
                  <a:pt x="3335" y="2613"/>
                </a:lnTo>
                <a:lnTo>
                  <a:pt x="3341" y="2628"/>
                </a:lnTo>
                <a:lnTo>
                  <a:pt x="3341" y="2643"/>
                </a:lnTo>
                <a:lnTo>
                  <a:pt x="3335" y="2657"/>
                </a:lnTo>
                <a:lnTo>
                  <a:pt x="3324" y="2670"/>
                </a:lnTo>
                <a:lnTo>
                  <a:pt x="3308" y="2683"/>
                </a:lnTo>
                <a:lnTo>
                  <a:pt x="2211" y="3320"/>
                </a:lnTo>
                <a:lnTo>
                  <a:pt x="2185" y="3332"/>
                </a:lnTo>
                <a:lnTo>
                  <a:pt x="2158" y="3339"/>
                </a:lnTo>
                <a:lnTo>
                  <a:pt x="2128" y="3343"/>
                </a:lnTo>
                <a:lnTo>
                  <a:pt x="2098" y="3343"/>
                </a:lnTo>
                <a:lnTo>
                  <a:pt x="2068" y="3339"/>
                </a:lnTo>
                <a:lnTo>
                  <a:pt x="2041" y="3332"/>
                </a:lnTo>
                <a:lnTo>
                  <a:pt x="2015" y="3320"/>
                </a:lnTo>
                <a:lnTo>
                  <a:pt x="1977" y="3298"/>
                </a:lnTo>
                <a:lnTo>
                  <a:pt x="1949" y="3282"/>
                </a:lnTo>
                <a:lnTo>
                  <a:pt x="36" y="2178"/>
                </a:lnTo>
                <a:lnTo>
                  <a:pt x="18" y="2165"/>
                </a:lnTo>
                <a:lnTo>
                  <a:pt x="7" y="2151"/>
                </a:lnTo>
                <a:lnTo>
                  <a:pt x="2" y="2136"/>
                </a:lnTo>
                <a:lnTo>
                  <a:pt x="3" y="2121"/>
                </a:lnTo>
                <a:lnTo>
                  <a:pt x="9" y="2107"/>
                </a:lnTo>
                <a:lnTo>
                  <a:pt x="21" y="2093"/>
                </a:lnTo>
                <a:lnTo>
                  <a:pt x="40" y="2080"/>
                </a:lnTo>
                <a:lnTo>
                  <a:pt x="61" y="2072"/>
                </a:lnTo>
                <a:lnTo>
                  <a:pt x="84" y="2067"/>
                </a:lnTo>
                <a:lnTo>
                  <a:pt x="110" y="2065"/>
                </a:lnTo>
                <a:close/>
                <a:moveTo>
                  <a:pt x="108" y="1720"/>
                </a:moveTo>
                <a:lnTo>
                  <a:pt x="133" y="1721"/>
                </a:lnTo>
                <a:lnTo>
                  <a:pt x="158" y="1724"/>
                </a:lnTo>
                <a:lnTo>
                  <a:pt x="181" y="1731"/>
                </a:lnTo>
                <a:lnTo>
                  <a:pt x="201" y="1742"/>
                </a:lnTo>
                <a:lnTo>
                  <a:pt x="2110" y="2843"/>
                </a:lnTo>
                <a:lnTo>
                  <a:pt x="3141" y="2243"/>
                </a:lnTo>
                <a:lnTo>
                  <a:pt x="3163" y="2234"/>
                </a:lnTo>
                <a:lnTo>
                  <a:pt x="3186" y="2227"/>
                </a:lnTo>
                <a:lnTo>
                  <a:pt x="3211" y="2224"/>
                </a:lnTo>
                <a:lnTo>
                  <a:pt x="3236" y="2224"/>
                </a:lnTo>
                <a:lnTo>
                  <a:pt x="3260" y="2227"/>
                </a:lnTo>
                <a:lnTo>
                  <a:pt x="3284" y="2234"/>
                </a:lnTo>
                <a:lnTo>
                  <a:pt x="3304" y="2243"/>
                </a:lnTo>
                <a:lnTo>
                  <a:pt x="3321" y="2255"/>
                </a:lnTo>
                <a:lnTo>
                  <a:pt x="3333" y="2269"/>
                </a:lnTo>
                <a:lnTo>
                  <a:pt x="3338" y="2283"/>
                </a:lnTo>
                <a:lnTo>
                  <a:pt x="3338" y="2298"/>
                </a:lnTo>
                <a:lnTo>
                  <a:pt x="3333" y="2312"/>
                </a:lnTo>
                <a:lnTo>
                  <a:pt x="3321" y="2326"/>
                </a:lnTo>
                <a:lnTo>
                  <a:pt x="3305" y="2338"/>
                </a:lnTo>
                <a:lnTo>
                  <a:pt x="2208" y="2976"/>
                </a:lnTo>
                <a:lnTo>
                  <a:pt x="2183" y="2987"/>
                </a:lnTo>
                <a:lnTo>
                  <a:pt x="2156" y="2994"/>
                </a:lnTo>
                <a:lnTo>
                  <a:pt x="2126" y="2998"/>
                </a:lnTo>
                <a:lnTo>
                  <a:pt x="2096" y="2998"/>
                </a:lnTo>
                <a:lnTo>
                  <a:pt x="2066" y="2994"/>
                </a:lnTo>
                <a:lnTo>
                  <a:pt x="2038" y="2987"/>
                </a:lnTo>
                <a:lnTo>
                  <a:pt x="2013" y="2976"/>
                </a:lnTo>
                <a:lnTo>
                  <a:pt x="1975" y="2953"/>
                </a:lnTo>
                <a:lnTo>
                  <a:pt x="1948" y="2937"/>
                </a:lnTo>
                <a:lnTo>
                  <a:pt x="35" y="1833"/>
                </a:lnTo>
                <a:lnTo>
                  <a:pt x="17" y="1820"/>
                </a:lnTo>
                <a:lnTo>
                  <a:pt x="6" y="1807"/>
                </a:lnTo>
                <a:lnTo>
                  <a:pt x="0" y="1791"/>
                </a:lnTo>
                <a:lnTo>
                  <a:pt x="1" y="1776"/>
                </a:lnTo>
                <a:lnTo>
                  <a:pt x="7" y="1762"/>
                </a:lnTo>
                <a:lnTo>
                  <a:pt x="20" y="1748"/>
                </a:lnTo>
                <a:lnTo>
                  <a:pt x="39" y="1736"/>
                </a:lnTo>
                <a:lnTo>
                  <a:pt x="60" y="1727"/>
                </a:lnTo>
                <a:lnTo>
                  <a:pt x="83" y="1722"/>
                </a:lnTo>
                <a:lnTo>
                  <a:pt x="108" y="1720"/>
                </a:lnTo>
                <a:close/>
                <a:moveTo>
                  <a:pt x="110" y="1374"/>
                </a:moveTo>
                <a:lnTo>
                  <a:pt x="134" y="1375"/>
                </a:lnTo>
                <a:lnTo>
                  <a:pt x="160" y="1379"/>
                </a:lnTo>
                <a:lnTo>
                  <a:pt x="182" y="1387"/>
                </a:lnTo>
                <a:lnTo>
                  <a:pt x="202" y="1396"/>
                </a:lnTo>
                <a:lnTo>
                  <a:pt x="2112" y="2498"/>
                </a:lnTo>
                <a:lnTo>
                  <a:pt x="3144" y="1899"/>
                </a:lnTo>
                <a:lnTo>
                  <a:pt x="3165" y="1889"/>
                </a:lnTo>
                <a:lnTo>
                  <a:pt x="3188" y="1883"/>
                </a:lnTo>
                <a:lnTo>
                  <a:pt x="3213" y="1880"/>
                </a:lnTo>
                <a:lnTo>
                  <a:pt x="3238" y="1880"/>
                </a:lnTo>
                <a:lnTo>
                  <a:pt x="3262" y="1883"/>
                </a:lnTo>
                <a:lnTo>
                  <a:pt x="3286" y="1889"/>
                </a:lnTo>
                <a:lnTo>
                  <a:pt x="3307" y="1899"/>
                </a:lnTo>
                <a:lnTo>
                  <a:pt x="3323" y="1911"/>
                </a:lnTo>
                <a:lnTo>
                  <a:pt x="3335" y="1925"/>
                </a:lnTo>
                <a:lnTo>
                  <a:pt x="3341" y="1939"/>
                </a:lnTo>
                <a:lnTo>
                  <a:pt x="3341" y="1953"/>
                </a:lnTo>
                <a:lnTo>
                  <a:pt x="3335" y="1967"/>
                </a:lnTo>
                <a:lnTo>
                  <a:pt x="3324" y="1981"/>
                </a:lnTo>
                <a:lnTo>
                  <a:pt x="3308" y="1993"/>
                </a:lnTo>
                <a:lnTo>
                  <a:pt x="2211" y="2630"/>
                </a:lnTo>
                <a:lnTo>
                  <a:pt x="2185" y="2642"/>
                </a:lnTo>
                <a:lnTo>
                  <a:pt x="2158" y="2649"/>
                </a:lnTo>
                <a:lnTo>
                  <a:pt x="2128" y="2653"/>
                </a:lnTo>
                <a:lnTo>
                  <a:pt x="2098" y="2653"/>
                </a:lnTo>
                <a:lnTo>
                  <a:pt x="2068" y="2649"/>
                </a:lnTo>
                <a:lnTo>
                  <a:pt x="2041" y="2642"/>
                </a:lnTo>
                <a:lnTo>
                  <a:pt x="2015" y="2630"/>
                </a:lnTo>
                <a:lnTo>
                  <a:pt x="1977" y="2608"/>
                </a:lnTo>
                <a:lnTo>
                  <a:pt x="1949" y="2592"/>
                </a:lnTo>
                <a:lnTo>
                  <a:pt x="36" y="1487"/>
                </a:lnTo>
                <a:lnTo>
                  <a:pt x="18" y="1475"/>
                </a:lnTo>
                <a:lnTo>
                  <a:pt x="7" y="1461"/>
                </a:lnTo>
                <a:lnTo>
                  <a:pt x="2" y="1447"/>
                </a:lnTo>
                <a:lnTo>
                  <a:pt x="3" y="1431"/>
                </a:lnTo>
                <a:lnTo>
                  <a:pt x="9" y="1416"/>
                </a:lnTo>
                <a:lnTo>
                  <a:pt x="21" y="1403"/>
                </a:lnTo>
                <a:lnTo>
                  <a:pt x="40" y="1391"/>
                </a:lnTo>
                <a:lnTo>
                  <a:pt x="61" y="1382"/>
                </a:lnTo>
                <a:lnTo>
                  <a:pt x="84" y="1376"/>
                </a:lnTo>
                <a:lnTo>
                  <a:pt x="110" y="1374"/>
                </a:lnTo>
                <a:close/>
                <a:moveTo>
                  <a:pt x="2289" y="1225"/>
                </a:moveTo>
                <a:lnTo>
                  <a:pt x="2319" y="1227"/>
                </a:lnTo>
                <a:lnTo>
                  <a:pt x="2350" y="1232"/>
                </a:lnTo>
                <a:lnTo>
                  <a:pt x="2378" y="1241"/>
                </a:lnTo>
                <a:lnTo>
                  <a:pt x="2405" y="1253"/>
                </a:lnTo>
                <a:lnTo>
                  <a:pt x="2423" y="1267"/>
                </a:lnTo>
                <a:lnTo>
                  <a:pt x="2437" y="1281"/>
                </a:lnTo>
                <a:lnTo>
                  <a:pt x="2448" y="1296"/>
                </a:lnTo>
                <a:lnTo>
                  <a:pt x="2452" y="1312"/>
                </a:lnTo>
                <a:lnTo>
                  <a:pt x="2453" y="1329"/>
                </a:lnTo>
                <a:lnTo>
                  <a:pt x="2448" y="1344"/>
                </a:lnTo>
                <a:lnTo>
                  <a:pt x="2438" y="1359"/>
                </a:lnTo>
                <a:lnTo>
                  <a:pt x="2424" y="1374"/>
                </a:lnTo>
                <a:lnTo>
                  <a:pt x="2405" y="1388"/>
                </a:lnTo>
                <a:lnTo>
                  <a:pt x="2379" y="1400"/>
                </a:lnTo>
                <a:lnTo>
                  <a:pt x="2351" y="1408"/>
                </a:lnTo>
                <a:lnTo>
                  <a:pt x="2320" y="1413"/>
                </a:lnTo>
                <a:lnTo>
                  <a:pt x="2290" y="1415"/>
                </a:lnTo>
                <a:lnTo>
                  <a:pt x="2258" y="1413"/>
                </a:lnTo>
                <a:lnTo>
                  <a:pt x="2228" y="1408"/>
                </a:lnTo>
                <a:lnTo>
                  <a:pt x="2199" y="1400"/>
                </a:lnTo>
                <a:lnTo>
                  <a:pt x="2174" y="1388"/>
                </a:lnTo>
                <a:lnTo>
                  <a:pt x="2155" y="1374"/>
                </a:lnTo>
                <a:lnTo>
                  <a:pt x="2140" y="1359"/>
                </a:lnTo>
                <a:lnTo>
                  <a:pt x="2131" y="1344"/>
                </a:lnTo>
                <a:lnTo>
                  <a:pt x="2126" y="1329"/>
                </a:lnTo>
                <a:lnTo>
                  <a:pt x="2126" y="1312"/>
                </a:lnTo>
                <a:lnTo>
                  <a:pt x="2130" y="1296"/>
                </a:lnTo>
                <a:lnTo>
                  <a:pt x="2140" y="1281"/>
                </a:lnTo>
                <a:lnTo>
                  <a:pt x="2154" y="1267"/>
                </a:lnTo>
                <a:lnTo>
                  <a:pt x="2173" y="1253"/>
                </a:lnTo>
                <a:lnTo>
                  <a:pt x="2198" y="1241"/>
                </a:lnTo>
                <a:lnTo>
                  <a:pt x="2227" y="1232"/>
                </a:lnTo>
                <a:lnTo>
                  <a:pt x="2257" y="1227"/>
                </a:lnTo>
                <a:lnTo>
                  <a:pt x="2289" y="1225"/>
                </a:lnTo>
                <a:close/>
                <a:moveTo>
                  <a:pt x="1720" y="1166"/>
                </a:moveTo>
                <a:lnTo>
                  <a:pt x="1666" y="1180"/>
                </a:lnTo>
                <a:lnTo>
                  <a:pt x="1614" y="1191"/>
                </a:lnTo>
                <a:lnTo>
                  <a:pt x="1565" y="1199"/>
                </a:lnTo>
                <a:lnTo>
                  <a:pt x="1518" y="1206"/>
                </a:lnTo>
                <a:lnTo>
                  <a:pt x="1573" y="1216"/>
                </a:lnTo>
                <a:lnTo>
                  <a:pt x="1630" y="1222"/>
                </a:lnTo>
                <a:lnTo>
                  <a:pt x="1688" y="1223"/>
                </a:lnTo>
                <a:lnTo>
                  <a:pt x="1746" y="1220"/>
                </a:lnTo>
                <a:lnTo>
                  <a:pt x="1803" y="1213"/>
                </a:lnTo>
                <a:lnTo>
                  <a:pt x="1720" y="1166"/>
                </a:lnTo>
                <a:close/>
                <a:moveTo>
                  <a:pt x="1560" y="1073"/>
                </a:moveTo>
                <a:lnTo>
                  <a:pt x="1413" y="1159"/>
                </a:lnTo>
                <a:lnTo>
                  <a:pt x="1452" y="1158"/>
                </a:lnTo>
                <a:lnTo>
                  <a:pt x="1496" y="1155"/>
                </a:lnTo>
                <a:lnTo>
                  <a:pt x="1546" y="1149"/>
                </a:lnTo>
                <a:lnTo>
                  <a:pt x="1598" y="1140"/>
                </a:lnTo>
                <a:lnTo>
                  <a:pt x="1654" y="1127"/>
                </a:lnTo>
                <a:lnTo>
                  <a:pt x="1560" y="1073"/>
                </a:lnTo>
                <a:close/>
                <a:moveTo>
                  <a:pt x="1974" y="1036"/>
                </a:moveTo>
                <a:lnTo>
                  <a:pt x="1949" y="1054"/>
                </a:lnTo>
                <a:lnTo>
                  <a:pt x="1922" y="1072"/>
                </a:lnTo>
                <a:lnTo>
                  <a:pt x="1892" y="1091"/>
                </a:lnTo>
                <a:lnTo>
                  <a:pt x="1844" y="1116"/>
                </a:lnTo>
                <a:lnTo>
                  <a:pt x="1797" y="1137"/>
                </a:lnTo>
                <a:lnTo>
                  <a:pt x="1891" y="1191"/>
                </a:lnTo>
                <a:lnTo>
                  <a:pt x="1927" y="1179"/>
                </a:lnTo>
                <a:lnTo>
                  <a:pt x="1960" y="1165"/>
                </a:lnTo>
                <a:lnTo>
                  <a:pt x="1992" y="1149"/>
                </a:lnTo>
                <a:lnTo>
                  <a:pt x="2020" y="1129"/>
                </a:lnTo>
                <a:lnTo>
                  <a:pt x="2046" y="1110"/>
                </a:lnTo>
                <a:lnTo>
                  <a:pt x="2067" y="1090"/>
                </a:lnTo>
                <a:lnTo>
                  <a:pt x="1974" y="1036"/>
                </a:lnTo>
                <a:close/>
                <a:moveTo>
                  <a:pt x="108" y="1030"/>
                </a:moveTo>
                <a:lnTo>
                  <a:pt x="133" y="1031"/>
                </a:lnTo>
                <a:lnTo>
                  <a:pt x="158" y="1035"/>
                </a:lnTo>
                <a:lnTo>
                  <a:pt x="181" y="1042"/>
                </a:lnTo>
                <a:lnTo>
                  <a:pt x="201" y="1051"/>
                </a:lnTo>
                <a:lnTo>
                  <a:pt x="2110" y="2154"/>
                </a:lnTo>
                <a:lnTo>
                  <a:pt x="3141" y="1553"/>
                </a:lnTo>
                <a:lnTo>
                  <a:pt x="3163" y="1544"/>
                </a:lnTo>
                <a:lnTo>
                  <a:pt x="3186" y="1538"/>
                </a:lnTo>
                <a:lnTo>
                  <a:pt x="3211" y="1534"/>
                </a:lnTo>
                <a:lnTo>
                  <a:pt x="3236" y="1534"/>
                </a:lnTo>
                <a:lnTo>
                  <a:pt x="3260" y="1538"/>
                </a:lnTo>
                <a:lnTo>
                  <a:pt x="3284" y="1544"/>
                </a:lnTo>
                <a:lnTo>
                  <a:pt x="3304" y="1553"/>
                </a:lnTo>
                <a:lnTo>
                  <a:pt x="3321" y="1566"/>
                </a:lnTo>
                <a:lnTo>
                  <a:pt x="3333" y="1580"/>
                </a:lnTo>
                <a:lnTo>
                  <a:pt x="3338" y="1594"/>
                </a:lnTo>
                <a:lnTo>
                  <a:pt x="3338" y="1608"/>
                </a:lnTo>
                <a:lnTo>
                  <a:pt x="3333" y="1623"/>
                </a:lnTo>
                <a:lnTo>
                  <a:pt x="3321" y="1636"/>
                </a:lnTo>
                <a:lnTo>
                  <a:pt x="3305" y="1648"/>
                </a:lnTo>
                <a:lnTo>
                  <a:pt x="2208" y="2286"/>
                </a:lnTo>
                <a:lnTo>
                  <a:pt x="2183" y="2297"/>
                </a:lnTo>
                <a:lnTo>
                  <a:pt x="2156" y="2305"/>
                </a:lnTo>
                <a:lnTo>
                  <a:pt x="2126" y="2308"/>
                </a:lnTo>
                <a:lnTo>
                  <a:pt x="2096" y="2308"/>
                </a:lnTo>
                <a:lnTo>
                  <a:pt x="2066" y="2305"/>
                </a:lnTo>
                <a:lnTo>
                  <a:pt x="2038" y="2297"/>
                </a:lnTo>
                <a:lnTo>
                  <a:pt x="2013" y="2286"/>
                </a:lnTo>
                <a:lnTo>
                  <a:pt x="1975" y="2264"/>
                </a:lnTo>
                <a:lnTo>
                  <a:pt x="1948" y="2248"/>
                </a:lnTo>
                <a:lnTo>
                  <a:pt x="35" y="1143"/>
                </a:lnTo>
                <a:lnTo>
                  <a:pt x="17" y="1130"/>
                </a:lnTo>
                <a:lnTo>
                  <a:pt x="6" y="1117"/>
                </a:lnTo>
                <a:lnTo>
                  <a:pt x="0" y="1102"/>
                </a:lnTo>
                <a:lnTo>
                  <a:pt x="1" y="1087"/>
                </a:lnTo>
                <a:lnTo>
                  <a:pt x="7" y="1071"/>
                </a:lnTo>
                <a:lnTo>
                  <a:pt x="20" y="1058"/>
                </a:lnTo>
                <a:lnTo>
                  <a:pt x="39" y="1046"/>
                </a:lnTo>
                <a:lnTo>
                  <a:pt x="60" y="1038"/>
                </a:lnTo>
                <a:lnTo>
                  <a:pt x="83" y="1032"/>
                </a:lnTo>
                <a:lnTo>
                  <a:pt x="108" y="1030"/>
                </a:lnTo>
                <a:close/>
                <a:moveTo>
                  <a:pt x="1404" y="983"/>
                </a:moveTo>
                <a:lnTo>
                  <a:pt x="1385" y="1009"/>
                </a:lnTo>
                <a:lnTo>
                  <a:pt x="1370" y="1035"/>
                </a:lnTo>
                <a:lnTo>
                  <a:pt x="1361" y="1059"/>
                </a:lnTo>
                <a:lnTo>
                  <a:pt x="1354" y="1082"/>
                </a:lnTo>
                <a:lnTo>
                  <a:pt x="1351" y="1104"/>
                </a:lnTo>
                <a:lnTo>
                  <a:pt x="1350" y="1122"/>
                </a:lnTo>
                <a:lnTo>
                  <a:pt x="1496" y="1037"/>
                </a:lnTo>
                <a:lnTo>
                  <a:pt x="1404" y="983"/>
                </a:lnTo>
                <a:close/>
                <a:moveTo>
                  <a:pt x="1799" y="935"/>
                </a:moveTo>
                <a:lnTo>
                  <a:pt x="1623" y="1038"/>
                </a:lnTo>
                <a:lnTo>
                  <a:pt x="1732" y="1102"/>
                </a:lnTo>
                <a:lnTo>
                  <a:pt x="1780" y="1080"/>
                </a:lnTo>
                <a:lnTo>
                  <a:pt x="1829" y="1055"/>
                </a:lnTo>
                <a:lnTo>
                  <a:pt x="1859" y="1037"/>
                </a:lnTo>
                <a:lnTo>
                  <a:pt x="1885" y="1018"/>
                </a:lnTo>
                <a:lnTo>
                  <a:pt x="1908" y="999"/>
                </a:lnTo>
                <a:lnTo>
                  <a:pt x="1799" y="935"/>
                </a:lnTo>
                <a:close/>
                <a:moveTo>
                  <a:pt x="1255" y="897"/>
                </a:moveTo>
                <a:lnTo>
                  <a:pt x="1244" y="925"/>
                </a:lnTo>
                <a:lnTo>
                  <a:pt x="1239" y="952"/>
                </a:lnTo>
                <a:lnTo>
                  <a:pt x="1238" y="981"/>
                </a:lnTo>
                <a:lnTo>
                  <a:pt x="1243" y="1008"/>
                </a:lnTo>
                <a:lnTo>
                  <a:pt x="1254" y="1036"/>
                </a:lnTo>
                <a:lnTo>
                  <a:pt x="1270" y="1062"/>
                </a:lnTo>
                <a:lnTo>
                  <a:pt x="1279" y="1035"/>
                </a:lnTo>
                <a:lnTo>
                  <a:pt x="1293" y="1006"/>
                </a:lnTo>
                <a:lnTo>
                  <a:pt x="1312" y="976"/>
                </a:lnTo>
                <a:lnTo>
                  <a:pt x="1338" y="945"/>
                </a:lnTo>
                <a:lnTo>
                  <a:pt x="1255" y="897"/>
                </a:lnTo>
                <a:close/>
                <a:moveTo>
                  <a:pt x="2088" y="874"/>
                </a:moveTo>
                <a:lnTo>
                  <a:pt x="2078" y="900"/>
                </a:lnTo>
                <a:lnTo>
                  <a:pt x="2065" y="930"/>
                </a:lnTo>
                <a:lnTo>
                  <a:pt x="2046" y="959"/>
                </a:lnTo>
                <a:lnTo>
                  <a:pt x="2020" y="991"/>
                </a:lnTo>
                <a:lnTo>
                  <a:pt x="2104" y="1038"/>
                </a:lnTo>
                <a:lnTo>
                  <a:pt x="2114" y="1011"/>
                </a:lnTo>
                <a:lnTo>
                  <a:pt x="2119" y="983"/>
                </a:lnTo>
                <a:lnTo>
                  <a:pt x="2119" y="955"/>
                </a:lnTo>
                <a:lnTo>
                  <a:pt x="2114" y="928"/>
                </a:lnTo>
                <a:lnTo>
                  <a:pt x="2104" y="900"/>
                </a:lnTo>
                <a:lnTo>
                  <a:pt x="2088" y="874"/>
                </a:lnTo>
                <a:close/>
                <a:moveTo>
                  <a:pt x="1626" y="834"/>
                </a:moveTo>
                <a:lnTo>
                  <a:pt x="1577" y="856"/>
                </a:lnTo>
                <a:lnTo>
                  <a:pt x="1529" y="880"/>
                </a:lnTo>
                <a:lnTo>
                  <a:pt x="1499" y="899"/>
                </a:lnTo>
                <a:lnTo>
                  <a:pt x="1472" y="918"/>
                </a:lnTo>
                <a:lnTo>
                  <a:pt x="1450" y="937"/>
                </a:lnTo>
                <a:lnTo>
                  <a:pt x="1559" y="1001"/>
                </a:lnTo>
                <a:lnTo>
                  <a:pt x="1735" y="898"/>
                </a:lnTo>
                <a:lnTo>
                  <a:pt x="1626" y="834"/>
                </a:lnTo>
                <a:close/>
                <a:moveTo>
                  <a:pt x="2008" y="814"/>
                </a:moveTo>
                <a:lnTo>
                  <a:pt x="1861" y="899"/>
                </a:lnTo>
                <a:lnTo>
                  <a:pt x="1954" y="952"/>
                </a:lnTo>
                <a:lnTo>
                  <a:pt x="1974" y="926"/>
                </a:lnTo>
                <a:lnTo>
                  <a:pt x="1987" y="900"/>
                </a:lnTo>
                <a:lnTo>
                  <a:pt x="1997" y="876"/>
                </a:lnTo>
                <a:lnTo>
                  <a:pt x="2003" y="854"/>
                </a:lnTo>
                <a:lnTo>
                  <a:pt x="2007" y="832"/>
                </a:lnTo>
                <a:lnTo>
                  <a:pt x="2008" y="814"/>
                </a:lnTo>
                <a:close/>
                <a:moveTo>
                  <a:pt x="1945" y="776"/>
                </a:moveTo>
                <a:lnTo>
                  <a:pt x="1905" y="777"/>
                </a:lnTo>
                <a:lnTo>
                  <a:pt x="1861" y="780"/>
                </a:lnTo>
                <a:lnTo>
                  <a:pt x="1812" y="785"/>
                </a:lnTo>
                <a:lnTo>
                  <a:pt x="1759" y="795"/>
                </a:lnTo>
                <a:lnTo>
                  <a:pt x="1704" y="808"/>
                </a:lnTo>
                <a:lnTo>
                  <a:pt x="1798" y="862"/>
                </a:lnTo>
                <a:lnTo>
                  <a:pt x="1945" y="776"/>
                </a:lnTo>
                <a:close/>
                <a:moveTo>
                  <a:pt x="1467" y="744"/>
                </a:moveTo>
                <a:lnTo>
                  <a:pt x="1432" y="757"/>
                </a:lnTo>
                <a:lnTo>
                  <a:pt x="1398" y="771"/>
                </a:lnTo>
                <a:lnTo>
                  <a:pt x="1366" y="788"/>
                </a:lnTo>
                <a:lnTo>
                  <a:pt x="1338" y="806"/>
                </a:lnTo>
                <a:lnTo>
                  <a:pt x="1312" y="825"/>
                </a:lnTo>
                <a:lnTo>
                  <a:pt x="1291" y="846"/>
                </a:lnTo>
                <a:lnTo>
                  <a:pt x="1386" y="900"/>
                </a:lnTo>
                <a:lnTo>
                  <a:pt x="1409" y="882"/>
                </a:lnTo>
                <a:lnTo>
                  <a:pt x="1436" y="864"/>
                </a:lnTo>
                <a:lnTo>
                  <a:pt x="1467" y="845"/>
                </a:lnTo>
                <a:lnTo>
                  <a:pt x="1514" y="820"/>
                </a:lnTo>
                <a:lnTo>
                  <a:pt x="1562" y="799"/>
                </a:lnTo>
                <a:lnTo>
                  <a:pt x="1467" y="744"/>
                </a:lnTo>
                <a:close/>
                <a:moveTo>
                  <a:pt x="1670" y="712"/>
                </a:moveTo>
                <a:lnTo>
                  <a:pt x="1612" y="715"/>
                </a:lnTo>
                <a:lnTo>
                  <a:pt x="1556" y="722"/>
                </a:lnTo>
                <a:lnTo>
                  <a:pt x="1639" y="769"/>
                </a:lnTo>
                <a:lnTo>
                  <a:pt x="1692" y="755"/>
                </a:lnTo>
                <a:lnTo>
                  <a:pt x="1744" y="744"/>
                </a:lnTo>
                <a:lnTo>
                  <a:pt x="1793" y="736"/>
                </a:lnTo>
                <a:lnTo>
                  <a:pt x="1840" y="730"/>
                </a:lnTo>
                <a:lnTo>
                  <a:pt x="1784" y="720"/>
                </a:lnTo>
                <a:lnTo>
                  <a:pt x="1727" y="714"/>
                </a:lnTo>
                <a:lnTo>
                  <a:pt x="1670" y="712"/>
                </a:lnTo>
                <a:close/>
                <a:moveTo>
                  <a:pt x="1707" y="626"/>
                </a:moveTo>
                <a:lnTo>
                  <a:pt x="1768" y="630"/>
                </a:lnTo>
                <a:lnTo>
                  <a:pt x="1827" y="637"/>
                </a:lnTo>
                <a:lnTo>
                  <a:pt x="1885" y="647"/>
                </a:lnTo>
                <a:lnTo>
                  <a:pt x="1942" y="661"/>
                </a:lnTo>
                <a:lnTo>
                  <a:pt x="1996" y="680"/>
                </a:lnTo>
                <a:lnTo>
                  <a:pt x="2048" y="701"/>
                </a:lnTo>
                <a:lnTo>
                  <a:pt x="2096" y="725"/>
                </a:lnTo>
                <a:lnTo>
                  <a:pt x="2136" y="752"/>
                </a:lnTo>
                <a:lnTo>
                  <a:pt x="2172" y="779"/>
                </a:lnTo>
                <a:lnTo>
                  <a:pt x="2201" y="809"/>
                </a:lnTo>
                <a:lnTo>
                  <a:pt x="2226" y="838"/>
                </a:lnTo>
                <a:lnTo>
                  <a:pt x="2245" y="870"/>
                </a:lnTo>
                <a:lnTo>
                  <a:pt x="2259" y="902"/>
                </a:lnTo>
                <a:lnTo>
                  <a:pt x="2268" y="935"/>
                </a:lnTo>
                <a:lnTo>
                  <a:pt x="2271" y="967"/>
                </a:lnTo>
                <a:lnTo>
                  <a:pt x="2268" y="1001"/>
                </a:lnTo>
                <a:lnTo>
                  <a:pt x="2259" y="1034"/>
                </a:lnTo>
                <a:lnTo>
                  <a:pt x="2246" y="1065"/>
                </a:lnTo>
                <a:lnTo>
                  <a:pt x="2228" y="1097"/>
                </a:lnTo>
                <a:lnTo>
                  <a:pt x="2203" y="1127"/>
                </a:lnTo>
                <a:lnTo>
                  <a:pt x="2174" y="1157"/>
                </a:lnTo>
                <a:lnTo>
                  <a:pt x="2139" y="1184"/>
                </a:lnTo>
                <a:lnTo>
                  <a:pt x="2099" y="1211"/>
                </a:lnTo>
                <a:lnTo>
                  <a:pt x="2051" y="1235"/>
                </a:lnTo>
                <a:lnTo>
                  <a:pt x="2000" y="1256"/>
                </a:lnTo>
                <a:lnTo>
                  <a:pt x="1945" y="1275"/>
                </a:lnTo>
                <a:lnTo>
                  <a:pt x="1889" y="1289"/>
                </a:lnTo>
                <a:lnTo>
                  <a:pt x="1831" y="1299"/>
                </a:lnTo>
                <a:lnTo>
                  <a:pt x="1771" y="1306"/>
                </a:lnTo>
                <a:lnTo>
                  <a:pt x="1711" y="1310"/>
                </a:lnTo>
                <a:lnTo>
                  <a:pt x="1650" y="1310"/>
                </a:lnTo>
                <a:lnTo>
                  <a:pt x="1590" y="1306"/>
                </a:lnTo>
                <a:lnTo>
                  <a:pt x="1530" y="1299"/>
                </a:lnTo>
                <a:lnTo>
                  <a:pt x="1472" y="1289"/>
                </a:lnTo>
                <a:lnTo>
                  <a:pt x="1415" y="1275"/>
                </a:lnTo>
                <a:lnTo>
                  <a:pt x="1361" y="1256"/>
                </a:lnTo>
                <a:lnTo>
                  <a:pt x="1309" y="1235"/>
                </a:lnTo>
                <a:lnTo>
                  <a:pt x="1261" y="1211"/>
                </a:lnTo>
                <a:lnTo>
                  <a:pt x="1221" y="1184"/>
                </a:lnTo>
                <a:lnTo>
                  <a:pt x="1185" y="1157"/>
                </a:lnTo>
                <a:lnTo>
                  <a:pt x="1156" y="1127"/>
                </a:lnTo>
                <a:lnTo>
                  <a:pt x="1131" y="1097"/>
                </a:lnTo>
                <a:lnTo>
                  <a:pt x="1112" y="1065"/>
                </a:lnTo>
                <a:lnTo>
                  <a:pt x="1099" y="1034"/>
                </a:lnTo>
                <a:lnTo>
                  <a:pt x="1091" y="1001"/>
                </a:lnTo>
                <a:lnTo>
                  <a:pt x="1087" y="967"/>
                </a:lnTo>
                <a:lnTo>
                  <a:pt x="1089" y="935"/>
                </a:lnTo>
                <a:lnTo>
                  <a:pt x="1098" y="902"/>
                </a:lnTo>
                <a:lnTo>
                  <a:pt x="1111" y="870"/>
                </a:lnTo>
                <a:lnTo>
                  <a:pt x="1130" y="838"/>
                </a:lnTo>
                <a:lnTo>
                  <a:pt x="1155" y="809"/>
                </a:lnTo>
                <a:lnTo>
                  <a:pt x="1184" y="779"/>
                </a:lnTo>
                <a:lnTo>
                  <a:pt x="1219" y="752"/>
                </a:lnTo>
                <a:lnTo>
                  <a:pt x="1259" y="725"/>
                </a:lnTo>
                <a:lnTo>
                  <a:pt x="1307" y="701"/>
                </a:lnTo>
                <a:lnTo>
                  <a:pt x="1358" y="680"/>
                </a:lnTo>
                <a:lnTo>
                  <a:pt x="1412" y="661"/>
                </a:lnTo>
                <a:lnTo>
                  <a:pt x="1469" y="647"/>
                </a:lnTo>
                <a:lnTo>
                  <a:pt x="1527" y="637"/>
                </a:lnTo>
                <a:lnTo>
                  <a:pt x="1586" y="630"/>
                </a:lnTo>
                <a:lnTo>
                  <a:pt x="1647" y="626"/>
                </a:lnTo>
                <a:lnTo>
                  <a:pt x="1707" y="626"/>
                </a:lnTo>
                <a:close/>
                <a:moveTo>
                  <a:pt x="1068" y="521"/>
                </a:moveTo>
                <a:lnTo>
                  <a:pt x="1100" y="522"/>
                </a:lnTo>
                <a:lnTo>
                  <a:pt x="1130" y="528"/>
                </a:lnTo>
                <a:lnTo>
                  <a:pt x="1159" y="536"/>
                </a:lnTo>
                <a:lnTo>
                  <a:pt x="1184" y="548"/>
                </a:lnTo>
                <a:lnTo>
                  <a:pt x="1203" y="562"/>
                </a:lnTo>
                <a:lnTo>
                  <a:pt x="1218" y="576"/>
                </a:lnTo>
                <a:lnTo>
                  <a:pt x="1227" y="591"/>
                </a:lnTo>
                <a:lnTo>
                  <a:pt x="1232" y="607"/>
                </a:lnTo>
                <a:lnTo>
                  <a:pt x="1232" y="624"/>
                </a:lnTo>
                <a:lnTo>
                  <a:pt x="1227" y="640"/>
                </a:lnTo>
                <a:lnTo>
                  <a:pt x="1218" y="655"/>
                </a:lnTo>
                <a:lnTo>
                  <a:pt x="1203" y="669"/>
                </a:lnTo>
                <a:lnTo>
                  <a:pt x="1185" y="683"/>
                </a:lnTo>
                <a:lnTo>
                  <a:pt x="1160" y="695"/>
                </a:lnTo>
                <a:lnTo>
                  <a:pt x="1131" y="704"/>
                </a:lnTo>
                <a:lnTo>
                  <a:pt x="1101" y="709"/>
                </a:lnTo>
                <a:lnTo>
                  <a:pt x="1069" y="710"/>
                </a:lnTo>
                <a:lnTo>
                  <a:pt x="1038" y="709"/>
                </a:lnTo>
                <a:lnTo>
                  <a:pt x="1008" y="704"/>
                </a:lnTo>
                <a:lnTo>
                  <a:pt x="980" y="695"/>
                </a:lnTo>
                <a:lnTo>
                  <a:pt x="953" y="683"/>
                </a:lnTo>
                <a:lnTo>
                  <a:pt x="933" y="667"/>
                </a:lnTo>
                <a:lnTo>
                  <a:pt x="918" y="651"/>
                </a:lnTo>
                <a:lnTo>
                  <a:pt x="908" y="634"/>
                </a:lnTo>
                <a:lnTo>
                  <a:pt x="905" y="616"/>
                </a:lnTo>
                <a:lnTo>
                  <a:pt x="907" y="597"/>
                </a:lnTo>
                <a:lnTo>
                  <a:pt x="917" y="580"/>
                </a:lnTo>
                <a:lnTo>
                  <a:pt x="931" y="564"/>
                </a:lnTo>
                <a:lnTo>
                  <a:pt x="952" y="548"/>
                </a:lnTo>
                <a:lnTo>
                  <a:pt x="978" y="536"/>
                </a:lnTo>
                <a:lnTo>
                  <a:pt x="1006" y="528"/>
                </a:lnTo>
                <a:lnTo>
                  <a:pt x="1037" y="522"/>
                </a:lnTo>
                <a:lnTo>
                  <a:pt x="1068" y="521"/>
                </a:lnTo>
                <a:close/>
                <a:moveTo>
                  <a:pt x="1479" y="253"/>
                </a:moveTo>
                <a:lnTo>
                  <a:pt x="1465" y="265"/>
                </a:lnTo>
                <a:lnTo>
                  <a:pt x="1448" y="276"/>
                </a:lnTo>
                <a:lnTo>
                  <a:pt x="1414" y="292"/>
                </a:lnTo>
                <a:lnTo>
                  <a:pt x="1377" y="305"/>
                </a:lnTo>
                <a:lnTo>
                  <a:pt x="1338" y="314"/>
                </a:lnTo>
                <a:lnTo>
                  <a:pt x="1297" y="321"/>
                </a:lnTo>
                <a:lnTo>
                  <a:pt x="1255" y="323"/>
                </a:lnTo>
                <a:lnTo>
                  <a:pt x="1213" y="321"/>
                </a:lnTo>
                <a:lnTo>
                  <a:pt x="1172" y="314"/>
                </a:lnTo>
                <a:lnTo>
                  <a:pt x="1132" y="305"/>
                </a:lnTo>
                <a:lnTo>
                  <a:pt x="1096" y="292"/>
                </a:lnTo>
                <a:lnTo>
                  <a:pt x="1062" y="276"/>
                </a:lnTo>
                <a:lnTo>
                  <a:pt x="1045" y="266"/>
                </a:lnTo>
                <a:lnTo>
                  <a:pt x="1030" y="254"/>
                </a:lnTo>
                <a:lnTo>
                  <a:pt x="446" y="594"/>
                </a:lnTo>
                <a:lnTo>
                  <a:pt x="464" y="602"/>
                </a:lnTo>
                <a:lnTo>
                  <a:pt x="482" y="611"/>
                </a:lnTo>
                <a:lnTo>
                  <a:pt x="509" y="630"/>
                </a:lnTo>
                <a:lnTo>
                  <a:pt x="530" y="649"/>
                </a:lnTo>
                <a:lnTo>
                  <a:pt x="546" y="669"/>
                </a:lnTo>
                <a:lnTo>
                  <a:pt x="556" y="691"/>
                </a:lnTo>
                <a:lnTo>
                  <a:pt x="563" y="713"/>
                </a:lnTo>
                <a:lnTo>
                  <a:pt x="563" y="735"/>
                </a:lnTo>
                <a:lnTo>
                  <a:pt x="557" y="757"/>
                </a:lnTo>
                <a:lnTo>
                  <a:pt x="546" y="778"/>
                </a:lnTo>
                <a:lnTo>
                  <a:pt x="531" y="799"/>
                </a:lnTo>
                <a:lnTo>
                  <a:pt x="510" y="818"/>
                </a:lnTo>
                <a:lnTo>
                  <a:pt x="484" y="835"/>
                </a:lnTo>
                <a:lnTo>
                  <a:pt x="465" y="845"/>
                </a:lnTo>
                <a:lnTo>
                  <a:pt x="446" y="855"/>
                </a:lnTo>
                <a:lnTo>
                  <a:pt x="1863" y="1672"/>
                </a:lnTo>
                <a:lnTo>
                  <a:pt x="1874" y="1665"/>
                </a:lnTo>
                <a:lnTo>
                  <a:pt x="1885" y="1658"/>
                </a:lnTo>
                <a:lnTo>
                  <a:pt x="1919" y="1641"/>
                </a:lnTo>
                <a:lnTo>
                  <a:pt x="1956" y="1628"/>
                </a:lnTo>
                <a:lnTo>
                  <a:pt x="1995" y="1619"/>
                </a:lnTo>
                <a:lnTo>
                  <a:pt x="2037" y="1613"/>
                </a:lnTo>
                <a:lnTo>
                  <a:pt x="2078" y="1611"/>
                </a:lnTo>
                <a:lnTo>
                  <a:pt x="2120" y="1613"/>
                </a:lnTo>
                <a:lnTo>
                  <a:pt x="2161" y="1619"/>
                </a:lnTo>
                <a:lnTo>
                  <a:pt x="2200" y="1628"/>
                </a:lnTo>
                <a:lnTo>
                  <a:pt x="2238" y="1641"/>
                </a:lnTo>
                <a:lnTo>
                  <a:pt x="2272" y="1658"/>
                </a:lnTo>
                <a:lnTo>
                  <a:pt x="2294" y="1672"/>
                </a:lnTo>
                <a:lnTo>
                  <a:pt x="2313" y="1689"/>
                </a:lnTo>
                <a:lnTo>
                  <a:pt x="2903" y="1346"/>
                </a:lnTo>
                <a:lnTo>
                  <a:pt x="2876" y="1335"/>
                </a:lnTo>
                <a:lnTo>
                  <a:pt x="2849" y="1322"/>
                </a:lnTo>
                <a:lnTo>
                  <a:pt x="2823" y="1304"/>
                </a:lnTo>
                <a:lnTo>
                  <a:pt x="2802" y="1285"/>
                </a:lnTo>
                <a:lnTo>
                  <a:pt x="2786" y="1265"/>
                </a:lnTo>
                <a:lnTo>
                  <a:pt x="2775" y="1243"/>
                </a:lnTo>
                <a:lnTo>
                  <a:pt x="2770" y="1221"/>
                </a:lnTo>
                <a:lnTo>
                  <a:pt x="2770" y="1198"/>
                </a:lnTo>
                <a:lnTo>
                  <a:pt x="2775" y="1177"/>
                </a:lnTo>
                <a:lnTo>
                  <a:pt x="2785" y="1156"/>
                </a:lnTo>
                <a:lnTo>
                  <a:pt x="2802" y="1135"/>
                </a:lnTo>
                <a:lnTo>
                  <a:pt x="2822" y="1116"/>
                </a:lnTo>
                <a:lnTo>
                  <a:pt x="2848" y="1098"/>
                </a:lnTo>
                <a:lnTo>
                  <a:pt x="2874" y="1084"/>
                </a:lnTo>
                <a:lnTo>
                  <a:pt x="2901" y="1074"/>
                </a:lnTo>
                <a:lnTo>
                  <a:pt x="1479" y="253"/>
                </a:lnTo>
                <a:close/>
                <a:moveTo>
                  <a:pt x="1253" y="0"/>
                </a:moveTo>
                <a:lnTo>
                  <a:pt x="1295" y="2"/>
                </a:lnTo>
                <a:lnTo>
                  <a:pt x="1336" y="7"/>
                </a:lnTo>
                <a:lnTo>
                  <a:pt x="1374" y="16"/>
                </a:lnTo>
                <a:lnTo>
                  <a:pt x="1411" y="30"/>
                </a:lnTo>
                <a:lnTo>
                  <a:pt x="1446" y="46"/>
                </a:lnTo>
                <a:lnTo>
                  <a:pt x="3272" y="1100"/>
                </a:lnTo>
                <a:lnTo>
                  <a:pt x="3298" y="1118"/>
                </a:lnTo>
                <a:lnTo>
                  <a:pt x="3319" y="1136"/>
                </a:lnTo>
                <a:lnTo>
                  <a:pt x="3335" y="1157"/>
                </a:lnTo>
                <a:lnTo>
                  <a:pt x="3346" y="1178"/>
                </a:lnTo>
                <a:lnTo>
                  <a:pt x="3351" y="1199"/>
                </a:lnTo>
                <a:lnTo>
                  <a:pt x="3351" y="1222"/>
                </a:lnTo>
                <a:lnTo>
                  <a:pt x="3346" y="1243"/>
                </a:lnTo>
                <a:lnTo>
                  <a:pt x="3336" y="1265"/>
                </a:lnTo>
                <a:lnTo>
                  <a:pt x="3319" y="1285"/>
                </a:lnTo>
                <a:lnTo>
                  <a:pt x="3299" y="1303"/>
                </a:lnTo>
                <a:lnTo>
                  <a:pt x="3273" y="1322"/>
                </a:lnTo>
                <a:lnTo>
                  <a:pt x="2294" y="1890"/>
                </a:lnTo>
                <a:lnTo>
                  <a:pt x="2260" y="1906"/>
                </a:lnTo>
                <a:lnTo>
                  <a:pt x="2225" y="1920"/>
                </a:lnTo>
                <a:lnTo>
                  <a:pt x="2185" y="1929"/>
                </a:lnTo>
                <a:lnTo>
                  <a:pt x="2145" y="1934"/>
                </a:lnTo>
                <a:lnTo>
                  <a:pt x="2104" y="1936"/>
                </a:lnTo>
                <a:lnTo>
                  <a:pt x="2062" y="1934"/>
                </a:lnTo>
                <a:lnTo>
                  <a:pt x="2021" y="1929"/>
                </a:lnTo>
                <a:lnTo>
                  <a:pt x="1983" y="1920"/>
                </a:lnTo>
                <a:lnTo>
                  <a:pt x="1946" y="1906"/>
                </a:lnTo>
                <a:lnTo>
                  <a:pt x="1912" y="1890"/>
                </a:lnTo>
                <a:lnTo>
                  <a:pt x="85" y="835"/>
                </a:lnTo>
                <a:lnTo>
                  <a:pt x="60" y="818"/>
                </a:lnTo>
                <a:lnTo>
                  <a:pt x="39" y="799"/>
                </a:lnTo>
                <a:lnTo>
                  <a:pt x="23" y="778"/>
                </a:lnTo>
                <a:lnTo>
                  <a:pt x="12" y="757"/>
                </a:lnTo>
                <a:lnTo>
                  <a:pt x="7" y="736"/>
                </a:lnTo>
                <a:lnTo>
                  <a:pt x="7" y="714"/>
                </a:lnTo>
                <a:lnTo>
                  <a:pt x="12" y="692"/>
                </a:lnTo>
                <a:lnTo>
                  <a:pt x="22" y="671"/>
                </a:lnTo>
                <a:lnTo>
                  <a:pt x="38" y="651"/>
                </a:lnTo>
                <a:lnTo>
                  <a:pt x="58" y="632"/>
                </a:lnTo>
                <a:lnTo>
                  <a:pt x="84" y="615"/>
                </a:lnTo>
                <a:lnTo>
                  <a:pt x="1063" y="46"/>
                </a:lnTo>
                <a:lnTo>
                  <a:pt x="1097" y="30"/>
                </a:lnTo>
                <a:lnTo>
                  <a:pt x="1132" y="16"/>
                </a:lnTo>
                <a:lnTo>
                  <a:pt x="1172" y="7"/>
                </a:lnTo>
                <a:lnTo>
                  <a:pt x="1213" y="2"/>
                </a:lnTo>
                <a:lnTo>
                  <a:pt x="12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1586376" y="5759450"/>
            <a:ext cx="590550" cy="590550"/>
          </a:xfrm>
          <a:custGeom>
            <a:avLst/>
            <a:gdLst>
              <a:gd name="T0" fmla="*/ 3143 w 3351"/>
              <a:gd name="T1" fmla="*/ 2588 h 3343"/>
              <a:gd name="T2" fmla="*/ 3307 w 3351"/>
              <a:gd name="T3" fmla="*/ 2588 h 3343"/>
              <a:gd name="T4" fmla="*/ 3307 w 3351"/>
              <a:gd name="T5" fmla="*/ 2683 h 3343"/>
              <a:gd name="T6" fmla="*/ 2040 w 3351"/>
              <a:gd name="T7" fmla="*/ 3332 h 3343"/>
              <a:gd name="T8" fmla="*/ 2 w 3351"/>
              <a:gd name="T9" fmla="*/ 2136 h 3343"/>
              <a:gd name="T10" fmla="*/ 109 w 3351"/>
              <a:gd name="T11" fmla="*/ 2065 h 3343"/>
              <a:gd name="T12" fmla="*/ 3141 w 3351"/>
              <a:gd name="T13" fmla="*/ 2243 h 3343"/>
              <a:gd name="T14" fmla="*/ 3304 w 3351"/>
              <a:gd name="T15" fmla="*/ 2243 h 3343"/>
              <a:gd name="T16" fmla="*/ 3305 w 3351"/>
              <a:gd name="T17" fmla="*/ 2338 h 3343"/>
              <a:gd name="T18" fmla="*/ 2038 w 3351"/>
              <a:gd name="T19" fmla="*/ 2987 h 3343"/>
              <a:gd name="T20" fmla="*/ 2 w 3351"/>
              <a:gd name="T21" fmla="*/ 1798 h 3343"/>
              <a:gd name="T22" fmla="*/ 82 w 3351"/>
              <a:gd name="T23" fmla="*/ 1722 h 3343"/>
              <a:gd name="T24" fmla="*/ 2112 w 3351"/>
              <a:gd name="T25" fmla="*/ 2498 h 3343"/>
              <a:gd name="T26" fmla="*/ 3286 w 3351"/>
              <a:gd name="T27" fmla="*/ 1889 h 3343"/>
              <a:gd name="T28" fmla="*/ 3324 w 3351"/>
              <a:gd name="T29" fmla="*/ 1981 h 3343"/>
              <a:gd name="T30" fmla="*/ 2068 w 3351"/>
              <a:gd name="T31" fmla="*/ 2649 h 3343"/>
              <a:gd name="T32" fmla="*/ 7 w 3351"/>
              <a:gd name="T33" fmla="*/ 1461 h 3343"/>
              <a:gd name="T34" fmla="*/ 84 w 3351"/>
              <a:gd name="T35" fmla="*/ 1376 h 3343"/>
              <a:gd name="T36" fmla="*/ 2423 w 3351"/>
              <a:gd name="T37" fmla="*/ 1267 h 3343"/>
              <a:gd name="T38" fmla="*/ 2424 w 3351"/>
              <a:gd name="T39" fmla="*/ 1374 h 3343"/>
              <a:gd name="T40" fmla="*/ 2228 w 3351"/>
              <a:gd name="T41" fmla="*/ 1408 h 3343"/>
              <a:gd name="T42" fmla="*/ 2125 w 3351"/>
              <a:gd name="T43" fmla="*/ 1312 h 3343"/>
              <a:gd name="T44" fmla="*/ 2257 w 3351"/>
              <a:gd name="T45" fmla="*/ 1227 h 3343"/>
              <a:gd name="T46" fmla="*/ 2110 w 3351"/>
              <a:gd name="T47" fmla="*/ 2154 h 3343"/>
              <a:gd name="T48" fmla="*/ 3284 w 3351"/>
              <a:gd name="T49" fmla="*/ 1544 h 3343"/>
              <a:gd name="T50" fmla="*/ 3321 w 3351"/>
              <a:gd name="T51" fmla="*/ 1636 h 3343"/>
              <a:gd name="T52" fmla="*/ 2066 w 3351"/>
              <a:gd name="T53" fmla="*/ 2305 h 3343"/>
              <a:gd name="T54" fmla="*/ 8 w 3351"/>
              <a:gd name="T55" fmla="*/ 1120 h 3343"/>
              <a:gd name="T56" fmla="*/ 59 w 3351"/>
              <a:gd name="T57" fmla="*/ 1038 h 3343"/>
              <a:gd name="T58" fmla="*/ 1986 w 3351"/>
              <a:gd name="T59" fmla="*/ 943 h 3343"/>
              <a:gd name="T60" fmla="*/ 1885 w 3351"/>
              <a:gd name="T61" fmla="*/ 647 h 3343"/>
              <a:gd name="T62" fmla="*/ 2201 w 3351"/>
              <a:gd name="T63" fmla="*/ 809 h 3343"/>
              <a:gd name="T64" fmla="*/ 2259 w 3351"/>
              <a:gd name="T65" fmla="*/ 1034 h 3343"/>
              <a:gd name="T66" fmla="*/ 2050 w 3351"/>
              <a:gd name="T67" fmla="*/ 1235 h 3343"/>
              <a:gd name="T68" fmla="*/ 1650 w 3351"/>
              <a:gd name="T69" fmla="*/ 1310 h 3343"/>
              <a:gd name="T70" fmla="*/ 1261 w 3351"/>
              <a:gd name="T71" fmla="*/ 1211 h 3343"/>
              <a:gd name="T72" fmla="*/ 1089 w 3351"/>
              <a:gd name="T73" fmla="*/ 1001 h 3343"/>
              <a:gd name="T74" fmla="*/ 1183 w 3351"/>
              <a:gd name="T75" fmla="*/ 779 h 3343"/>
              <a:gd name="T76" fmla="*/ 1526 w 3351"/>
              <a:gd name="T77" fmla="*/ 637 h 3343"/>
              <a:gd name="T78" fmla="*/ 1158 w 3351"/>
              <a:gd name="T79" fmla="*/ 536 h 3343"/>
              <a:gd name="T80" fmla="*/ 1227 w 3351"/>
              <a:gd name="T81" fmla="*/ 640 h 3343"/>
              <a:gd name="T82" fmla="*/ 1069 w 3351"/>
              <a:gd name="T83" fmla="*/ 710 h 3343"/>
              <a:gd name="T84" fmla="*/ 910 w 3351"/>
              <a:gd name="T85" fmla="*/ 640 h 3343"/>
              <a:gd name="T86" fmla="*/ 978 w 3351"/>
              <a:gd name="T87" fmla="*/ 536 h 3343"/>
              <a:gd name="T88" fmla="*/ 1414 w 3351"/>
              <a:gd name="T89" fmla="*/ 292 h 3343"/>
              <a:gd name="T90" fmla="*/ 1132 w 3351"/>
              <a:gd name="T91" fmla="*/ 305 h 3343"/>
              <a:gd name="T92" fmla="*/ 482 w 3351"/>
              <a:gd name="T93" fmla="*/ 611 h 3343"/>
              <a:gd name="T94" fmla="*/ 556 w 3351"/>
              <a:gd name="T95" fmla="*/ 757 h 3343"/>
              <a:gd name="T96" fmla="*/ 1863 w 3351"/>
              <a:gd name="T97" fmla="*/ 1672 h 3343"/>
              <a:gd name="T98" fmla="*/ 2077 w 3351"/>
              <a:gd name="T99" fmla="*/ 1611 h 3343"/>
              <a:gd name="T100" fmla="*/ 2313 w 3351"/>
              <a:gd name="T101" fmla="*/ 1689 h 3343"/>
              <a:gd name="T102" fmla="*/ 2775 w 3351"/>
              <a:gd name="T103" fmla="*/ 1243 h 3343"/>
              <a:gd name="T104" fmla="*/ 2848 w 3351"/>
              <a:gd name="T105" fmla="*/ 1098 h 3343"/>
              <a:gd name="T106" fmla="*/ 1374 w 3351"/>
              <a:gd name="T107" fmla="*/ 16 h 3343"/>
              <a:gd name="T108" fmla="*/ 3345 w 3351"/>
              <a:gd name="T109" fmla="*/ 1178 h 3343"/>
              <a:gd name="T110" fmla="*/ 3273 w 3351"/>
              <a:gd name="T111" fmla="*/ 1322 h 3343"/>
              <a:gd name="T112" fmla="*/ 2062 w 3351"/>
              <a:gd name="T113" fmla="*/ 1934 h 3343"/>
              <a:gd name="T114" fmla="*/ 39 w 3351"/>
              <a:gd name="T115" fmla="*/ 799 h 3343"/>
              <a:gd name="T116" fmla="*/ 38 w 3351"/>
              <a:gd name="T117" fmla="*/ 651 h 3343"/>
              <a:gd name="T118" fmla="*/ 1212 w 3351"/>
              <a:gd name="T119" fmla="*/ 2 h 3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51" h="3343">
                <a:moveTo>
                  <a:pt x="109" y="2065"/>
                </a:moveTo>
                <a:lnTo>
                  <a:pt x="134" y="2066"/>
                </a:lnTo>
                <a:lnTo>
                  <a:pt x="159" y="2069"/>
                </a:lnTo>
                <a:lnTo>
                  <a:pt x="182" y="2076"/>
                </a:lnTo>
                <a:lnTo>
                  <a:pt x="202" y="2086"/>
                </a:lnTo>
                <a:lnTo>
                  <a:pt x="2112" y="3188"/>
                </a:lnTo>
                <a:lnTo>
                  <a:pt x="3143" y="2588"/>
                </a:lnTo>
                <a:lnTo>
                  <a:pt x="3165" y="2579"/>
                </a:lnTo>
                <a:lnTo>
                  <a:pt x="3187" y="2572"/>
                </a:lnTo>
                <a:lnTo>
                  <a:pt x="3213" y="2569"/>
                </a:lnTo>
                <a:lnTo>
                  <a:pt x="3238" y="2569"/>
                </a:lnTo>
                <a:lnTo>
                  <a:pt x="3262" y="2572"/>
                </a:lnTo>
                <a:lnTo>
                  <a:pt x="3286" y="2579"/>
                </a:lnTo>
                <a:lnTo>
                  <a:pt x="3307" y="2588"/>
                </a:lnTo>
                <a:lnTo>
                  <a:pt x="3323" y="2600"/>
                </a:lnTo>
                <a:lnTo>
                  <a:pt x="3335" y="2613"/>
                </a:lnTo>
                <a:lnTo>
                  <a:pt x="3340" y="2628"/>
                </a:lnTo>
                <a:lnTo>
                  <a:pt x="3340" y="2643"/>
                </a:lnTo>
                <a:lnTo>
                  <a:pt x="3335" y="2657"/>
                </a:lnTo>
                <a:lnTo>
                  <a:pt x="3324" y="2670"/>
                </a:lnTo>
                <a:lnTo>
                  <a:pt x="3307" y="2683"/>
                </a:lnTo>
                <a:lnTo>
                  <a:pt x="2210" y="3320"/>
                </a:lnTo>
                <a:lnTo>
                  <a:pt x="2185" y="3332"/>
                </a:lnTo>
                <a:lnTo>
                  <a:pt x="2158" y="3339"/>
                </a:lnTo>
                <a:lnTo>
                  <a:pt x="2127" y="3343"/>
                </a:lnTo>
                <a:lnTo>
                  <a:pt x="2098" y="3343"/>
                </a:lnTo>
                <a:lnTo>
                  <a:pt x="2068" y="3339"/>
                </a:lnTo>
                <a:lnTo>
                  <a:pt x="2040" y="3332"/>
                </a:lnTo>
                <a:lnTo>
                  <a:pt x="2015" y="3320"/>
                </a:lnTo>
                <a:lnTo>
                  <a:pt x="1977" y="3298"/>
                </a:lnTo>
                <a:lnTo>
                  <a:pt x="1949" y="3282"/>
                </a:lnTo>
                <a:lnTo>
                  <a:pt x="36" y="2178"/>
                </a:lnTo>
                <a:lnTo>
                  <a:pt x="18" y="2165"/>
                </a:lnTo>
                <a:lnTo>
                  <a:pt x="7" y="2151"/>
                </a:lnTo>
                <a:lnTo>
                  <a:pt x="2" y="2136"/>
                </a:lnTo>
                <a:lnTo>
                  <a:pt x="2" y="2121"/>
                </a:lnTo>
                <a:lnTo>
                  <a:pt x="9" y="2107"/>
                </a:lnTo>
                <a:lnTo>
                  <a:pt x="21" y="2093"/>
                </a:lnTo>
                <a:lnTo>
                  <a:pt x="40" y="2080"/>
                </a:lnTo>
                <a:lnTo>
                  <a:pt x="61" y="2072"/>
                </a:lnTo>
                <a:lnTo>
                  <a:pt x="84" y="2067"/>
                </a:lnTo>
                <a:lnTo>
                  <a:pt x="109" y="2065"/>
                </a:lnTo>
                <a:close/>
                <a:moveTo>
                  <a:pt x="108" y="1720"/>
                </a:moveTo>
                <a:lnTo>
                  <a:pt x="133" y="1721"/>
                </a:lnTo>
                <a:lnTo>
                  <a:pt x="158" y="1724"/>
                </a:lnTo>
                <a:lnTo>
                  <a:pt x="181" y="1731"/>
                </a:lnTo>
                <a:lnTo>
                  <a:pt x="201" y="1742"/>
                </a:lnTo>
                <a:lnTo>
                  <a:pt x="2110" y="2843"/>
                </a:lnTo>
                <a:lnTo>
                  <a:pt x="3141" y="2243"/>
                </a:lnTo>
                <a:lnTo>
                  <a:pt x="3163" y="2234"/>
                </a:lnTo>
                <a:lnTo>
                  <a:pt x="3185" y="2227"/>
                </a:lnTo>
                <a:lnTo>
                  <a:pt x="3211" y="2224"/>
                </a:lnTo>
                <a:lnTo>
                  <a:pt x="3235" y="2224"/>
                </a:lnTo>
                <a:lnTo>
                  <a:pt x="3260" y="2227"/>
                </a:lnTo>
                <a:lnTo>
                  <a:pt x="3284" y="2234"/>
                </a:lnTo>
                <a:lnTo>
                  <a:pt x="3304" y="2243"/>
                </a:lnTo>
                <a:lnTo>
                  <a:pt x="3320" y="2255"/>
                </a:lnTo>
                <a:lnTo>
                  <a:pt x="3332" y="2269"/>
                </a:lnTo>
                <a:lnTo>
                  <a:pt x="3338" y="2283"/>
                </a:lnTo>
                <a:lnTo>
                  <a:pt x="3338" y="2298"/>
                </a:lnTo>
                <a:lnTo>
                  <a:pt x="3333" y="2312"/>
                </a:lnTo>
                <a:lnTo>
                  <a:pt x="3321" y="2326"/>
                </a:lnTo>
                <a:lnTo>
                  <a:pt x="3305" y="2338"/>
                </a:lnTo>
                <a:lnTo>
                  <a:pt x="2207" y="2976"/>
                </a:lnTo>
                <a:lnTo>
                  <a:pt x="2183" y="2987"/>
                </a:lnTo>
                <a:lnTo>
                  <a:pt x="2155" y="2994"/>
                </a:lnTo>
                <a:lnTo>
                  <a:pt x="2125" y="2998"/>
                </a:lnTo>
                <a:lnTo>
                  <a:pt x="2096" y="2998"/>
                </a:lnTo>
                <a:lnTo>
                  <a:pt x="2066" y="2994"/>
                </a:lnTo>
                <a:lnTo>
                  <a:pt x="2038" y="2987"/>
                </a:lnTo>
                <a:lnTo>
                  <a:pt x="2013" y="2976"/>
                </a:lnTo>
                <a:lnTo>
                  <a:pt x="1975" y="2953"/>
                </a:lnTo>
                <a:lnTo>
                  <a:pt x="1947" y="2937"/>
                </a:lnTo>
                <a:lnTo>
                  <a:pt x="34" y="1833"/>
                </a:lnTo>
                <a:lnTo>
                  <a:pt x="18" y="1822"/>
                </a:lnTo>
                <a:lnTo>
                  <a:pt x="8" y="1810"/>
                </a:lnTo>
                <a:lnTo>
                  <a:pt x="2" y="1798"/>
                </a:lnTo>
                <a:lnTo>
                  <a:pt x="0" y="1784"/>
                </a:lnTo>
                <a:lnTo>
                  <a:pt x="3" y="1771"/>
                </a:lnTo>
                <a:lnTo>
                  <a:pt x="10" y="1758"/>
                </a:lnTo>
                <a:lnTo>
                  <a:pt x="21" y="1746"/>
                </a:lnTo>
                <a:lnTo>
                  <a:pt x="38" y="1736"/>
                </a:lnTo>
                <a:lnTo>
                  <a:pt x="59" y="1727"/>
                </a:lnTo>
                <a:lnTo>
                  <a:pt x="82" y="1722"/>
                </a:lnTo>
                <a:lnTo>
                  <a:pt x="108" y="1720"/>
                </a:lnTo>
                <a:close/>
                <a:moveTo>
                  <a:pt x="109" y="1374"/>
                </a:moveTo>
                <a:lnTo>
                  <a:pt x="134" y="1375"/>
                </a:lnTo>
                <a:lnTo>
                  <a:pt x="159" y="1379"/>
                </a:lnTo>
                <a:lnTo>
                  <a:pt x="182" y="1387"/>
                </a:lnTo>
                <a:lnTo>
                  <a:pt x="202" y="1396"/>
                </a:lnTo>
                <a:lnTo>
                  <a:pt x="2112" y="2498"/>
                </a:lnTo>
                <a:lnTo>
                  <a:pt x="3143" y="1899"/>
                </a:lnTo>
                <a:lnTo>
                  <a:pt x="3165" y="1889"/>
                </a:lnTo>
                <a:lnTo>
                  <a:pt x="3187" y="1883"/>
                </a:lnTo>
                <a:lnTo>
                  <a:pt x="3213" y="1880"/>
                </a:lnTo>
                <a:lnTo>
                  <a:pt x="3238" y="1880"/>
                </a:lnTo>
                <a:lnTo>
                  <a:pt x="3262" y="1883"/>
                </a:lnTo>
                <a:lnTo>
                  <a:pt x="3286" y="1889"/>
                </a:lnTo>
                <a:lnTo>
                  <a:pt x="3307" y="1899"/>
                </a:lnTo>
                <a:lnTo>
                  <a:pt x="3323" y="1911"/>
                </a:lnTo>
                <a:lnTo>
                  <a:pt x="3335" y="1925"/>
                </a:lnTo>
                <a:lnTo>
                  <a:pt x="3340" y="1939"/>
                </a:lnTo>
                <a:lnTo>
                  <a:pt x="3340" y="1953"/>
                </a:lnTo>
                <a:lnTo>
                  <a:pt x="3335" y="1967"/>
                </a:lnTo>
                <a:lnTo>
                  <a:pt x="3324" y="1981"/>
                </a:lnTo>
                <a:lnTo>
                  <a:pt x="3307" y="1993"/>
                </a:lnTo>
                <a:lnTo>
                  <a:pt x="2210" y="2630"/>
                </a:lnTo>
                <a:lnTo>
                  <a:pt x="2185" y="2642"/>
                </a:lnTo>
                <a:lnTo>
                  <a:pt x="2158" y="2649"/>
                </a:lnTo>
                <a:lnTo>
                  <a:pt x="2127" y="2653"/>
                </a:lnTo>
                <a:lnTo>
                  <a:pt x="2098" y="2653"/>
                </a:lnTo>
                <a:lnTo>
                  <a:pt x="2068" y="2649"/>
                </a:lnTo>
                <a:lnTo>
                  <a:pt x="2040" y="2642"/>
                </a:lnTo>
                <a:lnTo>
                  <a:pt x="2015" y="2630"/>
                </a:lnTo>
                <a:lnTo>
                  <a:pt x="1977" y="2608"/>
                </a:lnTo>
                <a:lnTo>
                  <a:pt x="1949" y="2592"/>
                </a:lnTo>
                <a:lnTo>
                  <a:pt x="36" y="1487"/>
                </a:lnTo>
                <a:lnTo>
                  <a:pt x="18" y="1475"/>
                </a:lnTo>
                <a:lnTo>
                  <a:pt x="7" y="1461"/>
                </a:lnTo>
                <a:lnTo>
                  <a:pt x="2" y="1447"/>
                </a:lnTo>
                <a:lnTo>
                  <a:pt x="2" y="1431"/>
                </a:lnTo>
                <a:lnTo>
                  <a:pt x="9" y="1416"/>
                </a:lnTo>
                <a:lnTo>
                  <a:pt x="21" y="1403"/>
                </a:lnTo>
                <a:lnTo>
                  <a:pt x="40" y="1391"/>
                </a:lnTo>
                <a:lnTo>
                  <a:pt x="61" y="1382"/>
                </a:lnTo>
                <a:lnTo>
                  <a:pt x="84" y="1376"/>
                </a:lnTo>
                <a:lnTo>
                  <a:pt x="109" y="1374"/>
                </a:lnTo>
                <a:close/>
                <a:moveTo>
                  <a:pt x="2289" y="1225"/>
                </a:moveTo>
                <a:lnTo>
                  <a:pt x="2319" y="1227"/>
                </a:lnTo>
                <a:lnTo>
                  <a:pt x="2350" y="1232"/>
                </a:lnTo>
                <a:lnTo>
                  <a:pt x="2378" y="1241"/>
                </a:lnTo>
                <a:lnTo>
                  <a:pt x="2404" y="1253"/>
                </a:lnTo>
                <a:lnTo>
                  <a:pt x="2423" y="1267"/>
                </a:lnTo>
                <a:lnTo>
                  <a:pt x="2437" y="1281"/>
                </a:lnTo>
                <a:lnTo>
                  <a:pt x="2447" y="1296"/>
                </a:lnTo>
                <a:lnTo>
                  <a:pt x="2452" y="1312"/>
                </a:lnTo>
                <a:lnTo>
                  <a:pt x="2452" y="1329"/>
                </a:lnTo>
                <a:lnTo>
                  <a:pt x="2448" y="1344"/>
                </a:lnTo>
                <a:lnTo>
                  <a:pt x="2437" y="1359"/>
                </a:lnTo>
                <a:lnTo>
                  <a:pt x="2424" y="1374"/>
                </a:lnTo>
                <a:lnTo>
                  <a:pt x="2405" y="1388"/>
                </a:lnTo>
                <a:lnTo>
                  <a:pt x="2379" y="1400"/>
                </a:lnTo>
                <a:lnTo>
                  <a:pt x="2351" y="1408"/>
                </a:lnTo>
                <a:lnTo>
                  <a:pt x="2320" y="1413"/>
                </a:lnTo>
                <a:lnTo>
                  <a:pt x="2289" y="1415"/>
                </a:lnTo>
                <a:lnTo>
                  <a:pt x="2258" y="1413"/>
                </a:lnTo>
                <a:lnTo>
                  <a:pt x="2228" y="1408"/>
                </a:lnTo>
                <a:lnTo>
                  <a:pt x="2199" y="1400"/>
                </a:lnTo>
                <a:lnTo>
                  <a:pt x="2173" y="1388"/>
                </a:lnTo>
                <a:lnTo>
                  <a:pt x="2155" y="1374"/>
                </a:lnTo>
                <a:lnTo>
                  <a:pt x="2140" y="1359"/>
                </a:lnTo>
                <a:lnTo>
                  <a:pt x="2130" y="1344"/>
                </a:lnTo>
                <a:lnTo>
                  <a:pt x="2126" y="1329"/>
                </a:lnTo>
                <a:lnTo>
                  <a:pt x="2125" y="1312"/>
                </a:lnTo>
                <a:lnTo>
                  <a:pt x="2130" y="1296"/>
                </a:lnTo>
                <a:lnTo>
                  <a:pt x="2139" y="1281"/>
                </a:lnTo>
                <a:lnTo>
                  <a:pt x="2154" y="1267"/>
                </a:lnTo>
                <a:lnTo>
                  <a:pt x="2173" y="1253"/>
                </a:lnTo>
                <a:lnTo>
                  <a:pt x="2198" y="1241"/>
                </a:lnTo>
                <a:lnTo>
                  <a:pt x="2227" y="1232"/>
                </a:lnTo>
                <a:lnTo>
                  <a:pt x="2257" y="1227"/>
                </a:lnTo>
                <a:lnTo>
                  <a:pt x="2289" y="1225"/>
                </a:lnTo>
                <a:close/>
                <a:moveTo>
                  <a:pt x="108" y="1030"/>
                </a:moveTo>
                <a:lnTo>
                  <a:pt x="133" y="1031"/>
                </a:lnTo>
                <a:lnTo>
                  <a:pt x="158" y="1035"/>
                </a:lnTo>
                <a:lnTo>
                  <a:pt x="181" y="1042"/>
                </a:lnTo>
                <a:lnTo>
                  <a:pt x="201" y="1051"/>
                </a:lnTo>
                <a:lnTo>
                  <a:pt x="2110" y="2154"/>
                </a:lnTo>
                <a:lnTo>
                  <a:pt x="3141" y="1553"/>
                </a:lnTo>
                <a:lnTo>
                  <a:pt x="3163" y="1544"/>
                </a:lnTo>
                <a:lnTo>
                  <a:pt x="3185" y="1538"/>
                </a:lnTo>
                <a:lnTo>
                  <a:pt x="3211" y="1534"/>
                </a:lnTo>
                <a:lnTo>
                  <a:pt x="3235" y="1534"/>
                </a:lnTo>
                <a:lnTo>
                  <a:pt x="3260" y="1538"/>
                </a:lnTo>
                <a:lnTo>
                  <a:pt x="3284" y="1544"/>
                </a:lnTo>
                <a:lnTo>
                  <a:pt x="3304" y="1553"/>
                </a:lnTo>
                <a:lnTo>
                  <a:pt x="3320" y="1566"/>
                </a:lnTo>
                <a:lnTo>
                  <a:pt x="3332" y="1580"/>
                </a:lnTo>
                <a:lnTo>
                  <a:pt x="3338" y="1594"/>
                </a:lnTo>
                <a:lnTo>
                  <a:pt x="3338" y="1608"/>
                </a:lnTo>
                <a:lnTo>
                  <a:pt x="3333" y="1623"/>
                </a:lnTo>
                <a:lnTo>
                  <a:pt x="3321" y="1636"/>
                </a:lnTo>
                <a:lnTo>
                  <a:pt x="3305" y="1648"/>
                </a:lnTo>
                <a:lnTo>
                  <a:pt x="2207" y="2286"/>
                </a:lnTo>
                <a:lnTo>
                  <a:pt x="2183" y="2297"/>
                </a:lnTo>
                <a:lnTo>
                  <a:pt x="2155" y="2305"/>
                </a:lnTo>
                <a:lnTo>
                  <a:pt x="2125" y="2308"/>
                </a:lnTo>
                <a:lnTo>
                  <a:pt x="2096" y="2308"/>
                </a:lnTo>
                <a:lnTo>
                  <a:pt x="2066" y="2305"/>
                </a:lnTo>
                <a:lnTo>
                  <a:pt x="2038" y="2297"/>
                </a:lnTo>
                <a:lnTo>
                  <a:pt x="2013" y="2286"/>
                </a:lnTo>
                <a:lnTo>
                  <a:pt x="1975" y="2264"/>
                </a:lnTo>
                <a:lnTo>
                  <a:pt x="1947" y="2248"/>
                </a:lnTo>
                <a:lnTo>
                  <a:pt x="34" y="1143"/>
                </a:lnTo>
                <a:lnTo>
                  <a:pt x="18" y="1132"/>
                </a:lnTo>
                <a:lnTo>
                  <a:pt x="8" y="1120"/>
                </a:lnTo>
                <a:lnTo>
                  <a:pt x="2" y="1107"/>
                </a:lnTo>
                <a:lnTo>
                  <a:pt x="0" y="1094"/>
                </a:lnTo>
                <a:lnTo>
                  <a:pt x="3" y="1080"/>
                </a:lnTo>
                <a:lnTo>
                  <a:pt x="10" y="1068"/>
                </a:lnTo>
                <a:lnTo>
                  <a:pt x="21" y="1056"/>
                </a:lnTo>
                <a:lnTo>
                  <a:pt x="38" y="1046"/>
                </a:lnTo>
                <a:lnTo>
                  <a:pt x="59" y="1038"/>
                </a:lnTo>
                <a:lnTo>
                  <a:pt x="82" y="1032"/>
                </a:lnTo>
                <a:lnTo>
                  <a:pt x="108" y="1030"/>
                </a:lnTo>
                <a:close/>
                <a:moveTo>
                  <a:pt x="1450" y="852"/>
                </a:moveTo>
                <a:lnTo>
                  <a:pt x="1450" y="1037"/>
                </a:lnTo>
                <a:lnTo>
                  <a:pt x="1612" y="1037"/>
                </a:lnTo>
                <a:lnTo>
                  <a:pt x="1986" y="1038"/>
                </a:lnTo>
                <a:lnTo>
                  <a:pt x="1986" y="943"/>
                </a:lnTo>
                <a:lnTo>
                  <a:pt x="1612" y="943"/>
                </a:lnTo>
                <a:lnTo>
                  <a:pt x="1612" y="853"/>
                </a:lnTo>
                <a:lnTo>
                  <a:pt x="1450" y="852"/>
                </a:lnTo>
                <a:close/>
                <a:moveTo>
                  <a:pt x="1707" y="626"/>
                </a:moveTo>
                <a:lnTo>
                  <a:pt x="1767" y="630"/>
                </a:lnTo>
                <a:lnTo>
                  <a:pt x="1827" y="637"/>
                </a:lnTo>
                <a:lnTo>
                  <a:pt x="1885" y="647"/>
                </a:lnTo>
                <a:lnTo>
                  <a:pt x="1942" y="661"/>
                </a:lnTo>
                <a:lnTo>
                  <a:pt x="1996" y="680"/>
                </a:lnTo>
                <a:lnTo>
                  <a:pt x="2048" y="701"/>
                </a:lnTo>
                <a:lnTo>
                  <a:pt x="2096" y="725"/>
                </a:lnTo>
                <a:lnTo>
                  <a:pt x="2136" y="752"/>
                </a:lnTo>
                <a:lnTo>
                  <a:pt x="2172" y="779"/>
                </a:lnTo>
                <a:lnTo>
                  <a:pt x="2201" y="809"/>
                </a:lnTo>
                <a:lnTo>
                  <a:pt x="2226" y="838"/>
                </a:lnTo>
                <a:lnTo>
                  <a:pt x="2245" y="870"/>
                </a:lnTo>
                <a:lnTo>
                  <a:pt x="2258" y="902"/>
                </a:lnTo>
                <a:lnTo>
                  <a:pt x="2268" y="935"/>
                </a:lnTo>
                <a:lnTo>
                  <a:pt x="2270" y="967"/>
                </a:lnTo>
                <a:lnTo>
                  <a:pt x="2268" y="1001"/>
                </a:lnTo>
                <a:lnTo>
                  <a:pt x="2259" y="1034"/>
                </a:lnTo>
                <a:lnTo>
                  <a:pt x="2246" y="1065"/>
                </a:lnTo>
                <a:lnTo>
                  <a:pt x="2227" y="1097"/>
                </a:lnTo>
                <a:lnTo>
                  <a:pt x="2203" y="1127"/>
                </a:lnTo>
                <a:lnTo>
                  <a:pt x="2173" y="1157"/>
                </a:lnTo>
                <a:lnTo>
                  <a:pt x="2138" y="1184"/>
                </a:lnTo>
                <a:lnTo>
                  <a:pt x="2098" y="1211"/>
                </a:lnTo>
                <a:lnTo>
                  <a:pt x="2050" y="1235"/>
                </a:lnTo>
                <a:lnTo>
                  <a:pt x="1999" y="1256"/>
                </a:lnTo>
                <a:lnTo>
                  <a:pt x="1944" y="1275"/>
                </a:lnTo>
                <a:lnTo>
                  <a:pt x="1888" y="1289"/>
                </a:lnTo>
                <a:lnTo>
                  <a:pt x="1830" y="1299"/>
                </a:lnTo>
                <a:lnTo>
                  <a:pt x="1770" y="1306"/>
                </a:lnTo>
                <a:lnTo>
                  <a:pt x="1710" y="1310"/>
                </a:lnTo>
                <a:lnTo>
                  <a:pt x="1650" y="1310"/>
                </a:lnTo>
                <a:lnTo>
                  <a:pt x="1589" y="1306"/>
                </a:lnTo>
                <a:lnTo>
                  <a:pt x="1530" y="1299"/>
                </a:lnTo>
                <a:lnTo>
                  <a:pt x="1471" y="1289"/>
                </a:lnTo>
                <a:lnTo>
                  <a:pt x="1415" y="1275"/>
                </a:lnTo>
                <a:lnTo>
                  <a:pt x="1360" y="1256"/>
                </a:lnTo>
                <a:lnTo>
                  <a:pt x="1309" y="1235"/>
                </a:lnTo>
                <a:lnTo>
                  <a:pt x="1261" y="1211"/>
                </a:lnTo>
                <a:lnTo>
                  <a:pt x="1220" y="1184"/>
                </a:lnTo>
                <a:lnTo>
                  <a:pt x="1185" y="1157"/>
                </a:lnTo>
                <a:lnTo>
                  <a:pt x="1155" y="1127"/>
                </a:lnTo>
                <a:lnTo>
                  <a:pt x="1130" y="1097"/>
                </a:lnTo>
                <a:lnTo>
                  <a:pt x="1111" y="1065"/>
                </a:lnTo>
                <a:lnTo>
                  <a:pt x="1098" y="1034"/>
                </a:lnTo>
                <a:lnTo>
                  <a:pt x="1089" y="1001"/>
                </a:lnTo>
                <a:lnTo>
                  <a:pt x="1086" y="967"/>
                </a:lnTo>
                <a:lnTo>
                  <a:pt x="1088" y="935"/>
                </a:lnTo>
                <a:lnTo>
                  <a:pt x="1097" y="902"/>
                </a:lnTo>
                <a:lnTo>
                  <a:pt x="1110" y="870"/>
                </a:lnTo>
                <a:lnTo>
                  <a:pt x="1129" y="838"/>
                </a:lnTo>
                <a:lnTo>
                  <a:pt x="1154" y="809"/>
                </a:lnTo>
                <a:lnTo>
                  <a:pt x="1183" y="779"/>
                </a:lnTo>
                <a:lnTo>
                  <a:pt x="1218" y="752"/>
                </a:lnTo>
                <a:lnTo>
                  <a:pt x="1258" y="725"/>
                </a:lnTo>
                <a:lnTo>
                  <a:pt x="1306" y="701"/>
                </a:lnTo>
                <a:lnTo>
                  <a:pt x="1357" y="680"/>
                </a:lnTo>
                <a:lnTo>
                  <a:pt x="1412" y="661"/>
                </a:lnTo>
                <a:lnTo>
                  <a:pt x="1468" y="647"/>
                </a:lnTo>
                <a:lnTo>
                  <a:pt x="1526" y="637"/>
                </a:lnTo>
                <a:lnTo>
                  <a:pt x="1586" y="630"/>
                </a:lnTo>
                <a:lnTo>
                  <a:pt x="1646" y="626"/>
                </a:lnTo>
                <a:lnTo>
                  <a:pt x="1707" y="626"/>
                </a:lnTo>
                <a:close/>
                <a:moveTo>
                  <a:pt x="1068" y="521"/>
                </a:moveTo>
                <a:lnTo>
                  <a:pt x="1099" y="522"/>
                </a:lnTo>
                <a:lnTo>
                  <a:pt x="1129" y="528"/>
                </a:lnTo>
                <a:lnTo>
                  <a:pt x="1158" y="536"/>
                </a:lnTo>
                <a:lnTo>
                  <a:pt x="1184" y="548"/>
                </a:lnTo>
                <a:lnTo>
                  <a:pt x="1202" y="562"/>
                </a:lnTo>
                <a:lnTo>
                  <a:pt x="1217" y="576"/>
                </a:lnTo>
                <a:lnTo>
                  <a:pt x="1227" y="591"/>
                </a:lnTo>
                <a:lnTo>
                  <a:pt x="1232" y="607"/>
                </a:lnTo>
                <a:lnTo>
                  <a:pt x="1232" y="624"/>
                </a:lnTo>
                <a:lnTo>
                  <a:pt x="1227" y="640"/>
                </a:lnTo>
                <a:lnTo>
                  <a:pt x="1218" y="655"/>
                </a:lnTo>
                <a:lnTo>
                  <a:pt x="1203" y="669"/>
                </a:lnTo>
                <a:lnTo>
                  <a:pt x="1184" y="683"/>
                </a:lnTo>
                <a:lnTo>
                  <a:pt x="1159" y="695"/>
                </a:lnTo>
                <a:lnTo>
                  <a:pt x="1130" y="704"/>
                </a:lnTo>
                <a:lnTo>
                  <a:pt x="1101" y="709"/>
                </a:lnTo>
                <a:lnTo>
                  <a:pt x="1069" y="710"/>
                </a:lnTo>
                <a:lnTo>
                  <a:pt x="1038" y="709"/>
                </a:lnTo>
                <a:lnTo>
                  <a:pt x="1007" y="704"/>
                </a:lnTo>
                <a:lnTo>
                  <a:pt x="979" y="695"/>
                </a:lnTo>
                <a:lnTo>
                  <a:pt x="953" y="683"/>
                </a:lnTo>
                <a:lnTo>
                  <a:pt x="934" y="669"/>
                </a:lnTo>
                <a:lnTo>
                  <a:pt x="920" y="655"/>
                </a:lnTo>
                <a:lnTo>
                  <a:pt x="910" y="640"/>
                </a:lnTo>
                <a:lnTo>
                  <a:pt x="905" y="624"/>
                </a:lnTo>
                <a:lnTo>
                  <a:pt x="905" y="607"/>
                </a:lnTo>
                <a:lnTo>
                  <a:pt x="909" y="591"/>
                </a:lnTo>
                <a:lnTo>
                  <a:pt x="919" y="576"/>
                </a:lnTo>
                <a:lnTo>
                  <a:pt x="933" y="562"/>
                </a:lnTo>
                <a:lnTo>
                  <a:pt x="952" y="548"/>
                </a:lnTo>
                <a:lnTo>
                  <a:pt x="978" y="536"/>
                </a:lnTo>
                <a:lnTo>
                  <a:pt x="1006" y="528"/>
                </a:lnTo>
                <a:lnTo>
                  <a:pt x="1037" y="522"/>
                </a:lnTo>
                <a:lnTo>
                  <a:pt x="1068" y="521"/>
                </a:lnTo>
                <a:close/>
                <a:moveTo>
                  <a:pt x="1479" y="253"/>
                </a:moveTo>
                <a:lnTo>
                  <a:pt x="1465" y="265"/>
                </a:lnTo>
                <a:lnTo>
                  <a:pt x="1448" y="276"/>
                </a:lnTo>
                <a:lnTo>
                  <a:pt x="1414" y="292"/>
                </a:lnTo>
                <a:lnTo>
                  <a:pt x="1377" y="305"/>
                </a:lnTo>
                <a:lnTo>
                  <a:pt x="1338" y="314"/>
                </a:lnTo>
                <a:lnTo>
                  <a:pt x="1297" y="321"/>
                </a:lnTo>
                <a:lnTo>
                  <a:pt x="1254" y="323"/>
                </a:lnTo>
                <a:lnTo>
                  <a:pt x="1213" y="321"/>
                </a:lnTo>
                <a:lnTo>
                  <a:pt x="1172" y="314"/>
                </a:lnTo>
                <a:lnTo>
                  <a:pt x="1132" y="305"/>
                </a:lnTo>
                <a:lnTo>
                  <a:pt x="1096" y="292"/>
                </a:lnTo>
                <a:lnTo>
                  <a:pt x="1061" y="276"/>
                </a:lnTo>
                <a:lnTo>
                  <a:pt x="1045" y="266"/>
                </a:lnTo>
                <a:lnTo>
                  <a:pt x="1030" y="254"/>
                </a:lnTo>
                <a:lnTo>
                  <a:pt x="445" y="594"/>
                </a:lnTo>
                <a:lnTo>
                  <a:pt x="464" y="602"/>
                </a:lnTo>
                <a:lnTo>
                  <a:pt x="482" y="611"/>
                </a:lnTo>
                <a:lnTo>
                  <a:pt x="509" y="630"/>
                </a:lnTo>
                <a:lnTo>
                  <a:pt x="530" y="649"/>
                </a:lnTo>
                <a:lnTo>
                  <a:pt x="546" y="669"/>
                </a:lnTo>
                <a:lnTo>
                  <a:pt x="556" y="691"/>
                </a:lnTo>
                <a:lnTo>
                  <a:pt x="562" y="713"/>
                </a:lnTo>
                <a:lnTo>
                  <a:pt x="562" y="735"/>
                </a:lnTo>
                <a:lnTo>
                  <a:pt x="556" y="757"/>
                </a:lnTo>
                <a:lnTo>
                  <a:pt x="546" y="778"/>
                </a:lnTo>
                <a:lnTo>
                  <a:pt x="531" y="799"/>
                </a:lnTo>
                <a:lnTo>
                  <a:pt x="510" y="818"/>
                </a:lnTo>
                <a:lnTo>
                  <a:pt x="483" y="835"/>
                </a:lnTo>
                <a:lnTo>
                  <a:pt x="465" y="845"/>
                </a:lnTo>
                <a:lnTo>
                  <a:pt x="445" y="855"/>
                </a:lnTo>
                <a:lnTo>
                  <a:pt x="1863" y="1672"/>
                </a:lnTo>
                <a:lnTo>
                  <a:pt x="1874" y="1665"/>
                </a:lnTo>
                <a:lnTo>
                  <a:pt x="1885" y="1658"/>
                </a:lnTo>
                <a:lnTo>
                  <a:pt x="1919" y="1641"/>
                </a:lnTo>
                <a:lnTo>
                  <a:pt x="1955" y="1628"/>
                </a:lnTo>
                <a:lnTo>
                  <a:pt x="1995" y="1619"/>
                </a:lnTo>
                <a:lnTo>
                  <a:pt x="2036" y="1613"/>
                </a:lnTo>
                <a:lnTo>
                  <a:pt x="2077" y="1611"/>
                </a:lnTo>
                <a:lnTo>
                  <a:pt x="2119" y="1613"/>
                </a:lnTo>
                <a:lnTo>
                  <a:pt x="2161" y="1619"/>
                </a:lnTo>
                <a:lnTo>
                  <a:pt x="2200" y="1628"/>
                </a:lnTo>
                <a:lnTo>
                  <a:pt x="2237" y="1641"/>
                </a:lnTo>
                <a:lnTo>
                  <a:pt x="2272" y="1658"/>
                </a:lnTo>
                <a:lnTo>
                  <a:pt x="2294" y="1672"/>
                </a:lnTo>
                <a:lnTo>
                  <a:pt x="2313" y="1689"/>
                </a:lnTo>
                <a:lnTo>
                  <a:pt x="2903" y="1346"/>
                </a:lnTo>
                <a:lnTo>
                  <a:pt x="2876" y="1335"/>
                </a:lnTo>
                <a:lnTo>
                  <a:pt x="2849" y="1322"/>
                </a:lnTo>
                <a:lnTo>
                  <a:pt x="2823" y="1304"/>
                </a:lnTo>
                <a:lnTo>
                  <a:pt x="2802" y="1285"/>
                </a:lnTo>
                <a:lnTo>
                  <a:pt x="2785" y="1265"/>
                </a:lnTo>
                <a:lnTo>
                  <a:pt x="2775" y="1243"/>
                </a:lnTo>
                <a:lnTo>
                  <a:pt x="2770" y="1221"/>
                </a:lnTo>
                <a:lnTo>
                  <a:pt x="2769" y="1198"/>
                </a:lnTo>
                <a:lnTo>
                  <a:pt x="2775" y="1177"/>
                </a:lnTo>
                <a:lnTo>
                  <a:pt x="2785" y="1156"/>
                </a:lnTo>
                <a:lnTo>
                  <a:pt x="2801" y="1135"/>
                </a:lnTo>
                <a:lnTo>
                  <a:pt x="2822" y="1116"/>
                </a:lnTo>
                <a:lnTo>
                  <a:pt x="2848" y="1098"/>
                </a:lnTo>
                <a:lnTo>
                  <a:pt x="2874" y="1084"/>
                </a:lnTo>
                <a:lnTo>
                  <a:pt x="2901" y="1074"/>
                </a:lnTo>
                <a:lnTo>
                  <a:pt x="1479" y="253"/>
                </a:lnTo>
                <a:close/>
                <a:moveTo>
                  <a:pt x="1253" y="0"/>
                </a:moveTo>
                <a:lnTo>
                  <a:pt x="1295" y="2"/>
                </a:lnTo>
                <a:lnTo>
                  <a:pt x="1336" y="7"/>
                </a:lnTo>
                <a:lnTo>
                  <a:pt x="1374" y="16"/>
                </a:lnTo>
                <a:lnTo>
                  <a:pt x="1411" y="30"/>
                </a:lnTo>
                <a:lnTo>
                  <a:pt x="1445" y="46"/>
                </a:lnTo>
                <a:lnTo>
                  <a:pt x="3272" y="1100"/>
                </a:lnTo>
                <a:lnTo>
                  <a:pt x="3298" y="1118"/>
                </a:lnTo>
                <a:lnTo>
                  <a:pt x="3318" y="1136"/>
                </a:lnTo>
                <a:lnTo>
                  <a:pt x="3335" y="1157"/>
                </a:lnTo>
                <a:lnTo>
                  <a:pt x="3345" y="1178"/>
                </a:lnTo>
                <a:lnTo>
                  <a:pt x="3350" y="1199"/>
                </a:lnTo>
                <a:lnTo>
                  <a:pt x="3351" y="1222"/>
                </a:lnTo>
                <a:lnTo>
                  <a:pt x="3346" y="1243"/>
                </a:lnTo>
                <a:lnTo>
                  <a:pt x="3335" y="1265"/>
                </a:lnTo>
                <a:lnTo>
                  <a:pt x="3319" y="1285"/>
                </a:lnTo>
                <a:lnTo>
                  <a:pt x="3299" y="1303"/>
                </a:lnTo>
                <a:lnTo>
                  <a:pt x="3273" y="1322"/>
                </a:lnTo>
                <a:lnTo>
                  <a:pt x="2294" y="1890"/>
                </a:lnTo>
                <a:lnTo>
                  <a:pt x="2260" y="1906"/>
                </a:lnTo>
                <a:lnTo>
                  <a:pt x="2224" y="1920"/>
                </a:lnTo>
                <a:lnTo>
                  <a:pt x="2185" y="1929"/>
                </a:lnTo>
                <a:lnTo>
                  <a:pt x="2144" y="1934"/>
                </a:lnTo>
                <a:lnTo>
                  <a:pt x="2104" y="1936"/>
                </a:lnTo>
                <a:lnTo>
                  <a:pt x="2062" y="1934"/>
                </a:lnTo>
                <a:lnTo>
                  <a:pt x="2021" y="1929"/>
                </a:lnTo>
                <a:lnTo>
                  <a:pt x="1983" y="1920"/>
                </a:lnTo>
                <a:lnTo>
                  <a:pt x="1946" y="1906"/>
                </a:lnTo>
                <a:lnTo>
                  <a:pt x="1912" y="1890"/>
                </a:lnTo>
                <a:lnTo>
                  <a:pt x="85" y="835"/>
                </a:lnTo>
                <a:lnTo>
                  <a:pt x="59" y="818"/>
                </a:lnTo>
                <a:lnTo>
                  <a:pt x="39" y="799"/>
                </a:lnTo>
                <a:lnTo>
                  <a:pt x="22" y="778"/>
                </a:lnTo>
                <a:lnTo>
                  <a:pt x="12" y="757"/>
                </a:lnTo>
                <a:lnTo>
                  <a:pt x="7" y="736"/>
                </a:lnTo>
                <a:lnTo>
                  <a:pt x="7" y="714"/>
                </a:lnTo>
                <a:lnTo>
                  <a:pt x="11" y="692"/>
                </a:lnTo>
                <a:lnTo>
                  <a:pt x="22" y="671"/>
                </a:lnTo>
                <a:lnTo>
                  <a:pt x="38" y="651"/>
                </a:lnTo>
                <a:lnTo>
                  <a:pt x="58" y="632"/>
                </a:lnTo>
                <a:lnTo>
                  <a:pt x="84" y="615"/>
                </a:lnTo>
                <a:lnTo>
                  <a:pt x="1063" y="46"/>
                </a:lnTo>
                <a:lnTo>
                  <a:pt x="1096" y="30"/>
                </a:lnTo>
                <a:lnTo>
                  <a:pt x="1132" y="16"/>
                </a:lnTo>
                <a:lnTo>
                  <a:pt x="1171" y="7"/>
                </a:lnTo>
                <a:lnTo>
                  <a:pt x="1212" y="2"/>
                </a:lnTo>
                <a:lnTo>
                  <a:pt x="12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61"/>
          <p:cNvSpPr>
            <a:spLocks noEditPoints="1"/>
          </p:cNvSpPr>
          <p:nvPr/>
        </p:nvSpPr>
        <p:spPr bwMode="auto">
          <a:xfrm>
            <a:off x="650882" y="5759450"/>
            <a:ext cx="590550" cy="590550"/>
          </a:xfrm>
          <a:custGeom>
            <a:avLst/>
            <a:gdLst>
              <a:gd name="T0" fmla="*/ 3187 w 3351"/>
              <a:gd name="T1" fmla="*/ 2572 h 3343"/>
              <a:gd name="T2" fmla="*/ 3340 w 3351"/>
              <a:gd name="T3" fmla="*/ 2643 h 3343"/>
              <a:gd name="T4" fmla="*/ 2068 w 3351"/>
              <a:gd name="T5" fmla="*/ 3339 h 3343"/>
              <a:gd name="T6" fmla="*/ 2 w 3351"/>
              <a:gd name="T7" fmla="*/ 2121 h 3343"/>
              <a:gd name="T8" fmla="*/ 158 w 3351"/>
              <a:gd name="T9" fmla="*/ 1724 h 3343"/>
              <a:gd name="T10" fmla="*/ 3260 w 3351"/>
              <a:gd name="T11" fmla="*/ 2227 h 3343"/>
              <a:gd name="T12" fmla="*/ 3305 w 3351"/>
              <a:gd name="T13" fmla="*/ 2338 h 3343"/>
              <a:gd name="T14" fmla="*/ 1975 w 3351"/>
              <a:gd name="T15" fmla="*/ 2953 h 3343"/>
              <a:gd name="T16" fmla="*/ 21 w 3351"/>
              <a:gd name="T17" fmla="*/ 1746 h 3343"/>
              <a:gd name="T18" fmla="*/ 202 w 3351"/>
              <a:gd name="T19" fmla="*/ 1396 h 3343"/>
              <a:gd name="T20" fmla="*/ 3307 w 3351"/>
              <a:gd name="T21" fmla="*/ 1899 h 3343"/>
              <a:gd name="T22" fmla="*/ 2185 w 3351"/>
              <a:gd name="T23" fmla="*/ 2642 h 3343"/>
              <a:gd name="T24" fmla="*/ 36 w 3351"/>
              <a:gd name="T25" fmla="*/ 1487 h 3343"/>
              <a:gd name="T26" fmla="*/ 84 w 3351"/>
              <a:gd name="T27" fmla="*/ 1376 h 3343"/>
              <a:gd name="T28" fmla="*/ 2447 w 3351"/>
              <a:gd name="T29" fmla="*/ 1296 h 3343"/>
              <a:gd name="T30" fmla="*/ 2320 w 3351"/>
              <a:gd name="T31" fmla="*/ 1413 h 3343"/>
              <a:gd name="T32" fmla="*/ 2126 w 3351"/>
              <a:gd name="T33" fmla="*/ 1329 h 3343"/>
              <a:gd name="T34" fmla="*/ 2289 w 3351"/>
              <a:gd name="T35" fmla="*/ 1225 h 3343"/>
              <a:gd name="T36" fmla="*/ 3185 w 3351"/>
              <a:gd name="T37" fmla="*/ 1538 h 3343"/>
              <a:gd name="T38" fmla="*/ 3338 w 3351"/>
              <a:gd name="T39" fmla="*/ 1608 h 3343"/>
              <a:gd name="T40" fmla="*/ 2066 w 3351"/>
              <a:gd name="T41" fmla="*/ 2305 h 3343"/>
              <a:gd name="T42" fmla="*/ 0 w 3351"/>
              <a:gd name="T43" fmla="*/ 1094 h 3343"/>
              <a:gd name="T44" fmla="*/ 1499 w 3351"/>
              <a:gd name="T45" fmla="*/ 788 h 3343"/>
              <a:gd name="T46" fmla="*/ 1431 w 3351"/>
              <a:gd name="T47" fmla="*/ 836 h 3343"/>
              <a:gd name="T48" fmla="*/ 1404 w 3351"/>
              <a:gd name="T49" fmla="*/ 929 h 3343"/>
              <a:gd name="T50" fmla="*/ 1476 w 3351"/>
              <a:gd name="T51" fmla="*/ 1123 h 3343"/>
              <a:gd name="T52" fmla="*/ 1651 w 3351"/>
              <a:gd name="T53" fmla="*/ 1165 h 3343"/>
              <a:gd name="T54" fmla="*/ 1602 w 3351"/>
              <a:gd name="T55" fmla="*/ 1092 h 3343"/>
              <a:gd name="T56" fmla="*/ 1508 w 3351"/>
              <a:gd name="T57" fmla="*/ 966 h 3343"/>
              <a:gd name="T58" fmla="*/ 1681 w 3351"/>
              <a:gd name="T59" fmla="*/ 977 h 3343"/>
              <a:gd name="T60" fmla="*/ 1773 w 3351"/>
              <a:gd name="T61" fmla="*/ 932 h 3343"/>
              <a:gd name="T62" fmla="*/ 1834 w 3351"/>
              <a:gd name="T63" fmla="*/ 884 h 3343"/>
              <a:gd name="T64" fmla="*/ 1951 w 3351"/>
              <a:gd name="T65" fmla="*/ 964 h 3343"/>
              <a:gd name="T66" fmla="*/ 1980 w 3351"/>
              <a:gd name="T67" fmla="*/ 872 h 3343"/>
              <a:gd name="T68" fmla="*/ 1672 w 3351"/>
              <a:gd name="T69" fmla="*/ 797 h 3343"/>
              <a:gd name="T70" fmla="*/ 1827 w 3351"/>
              <a:gd name="T71" fmla="*/ 637 h 3343"/>
              <a:gd name="T72" fmla="*/ 2225 w 3351"/>
              <a:gd name="T73" fmla="*/ 839 h 3343"/>
              <a:gd name="T74" fmla="*/ 2200 w 3351"/>
              <a:gd name="T75" fmla="*/ 1126 h 3343"/>
              <a:gd name="T76" fmla="*/ 1769 w 3351"/>
              <a:gd name="T77" fmla="*/ 1305 h 3343"/>
              <a:gd name="T78" fmla="*/ 1262 w 3351"/>
              <a:gd name="T79" fmla="*/ 1210 h 3343"/>
              <a:gd name="T80" fmla="*/ 1092 w 3351"/>
              <a:gd name="T81" fmla="*/ 936 h 3343"/>
              <a:gd name="T82" fmla="*/ 1360 w 3351"/>
              <a:gd name="T83" fmla="*/ 681 h 3343"/>
              <a:gd name="T84" fmla="*/ 1129 w 3351"/>
              <a:gd name="T85" fmla="*/ 528 h 3343"/>
              <a:gd name="T86" fmla="*/ 1218 w 3351"/>
              <a:gd name="T87" fmla="*/ 655 h 3343"/>
              <a:gd name="T88" fmla="*/ 979 w 3351"/>
              <a:gd name="T89" fmla="*/ 695 h 3343"/>
              <a:gd name="T90" fmla="*/ 933 w 3351"/>
              <a:gd name="T91" fmla="*/ 562 h 3343"/>
              <a:gd name="T92" fmla="*/ 1414 w 3351"/>
              <a:gd name="T93" fmla="*/ 292 h 3343"/>
              <a:gd name="T94" fmla="*/ 1061 w 3351"/>
              <a:gd name="T95" fmla="*/ 276 h 3343"/>
              <a:gd name="T96" fmla="*/ 556 w 3351"/>
              <a:gd name="T97" fmla="*/ 691 h 3343"/>
              <a:gd name="T98" fmla="*/ 445 w 3351"/>
              <a:gd name="T99" fmla="*/ 855 h 3343"/>
              <a:gd name="T100" fmla="*/ 2119 w 3351"/>
              <a:gd name="T101" fmla="*/ 1613 h 3343"/>
              <a:gd name="T102" fmla="*/ 2849 w 3351"/>
              <a:gd name="T103" fmla="*/ 1322 h 3343"/>
              <a:gd name="T104" fmla="*/ 2801 w 3351"/>
              <a:gd name="T105" fmla="*/ 1135 h 3343"/>
              <a:gd name="T106" fmla="*/ 1374 w 3351"/>
              <a:gd name="T107" fmla="*/ 16 h 3343"/>
              <a:gd name="T108" fmla="*/ 3351 w 3351"/>
              <a:gd name="T109" fmla="*/ 1222 h 3343"/>
              <a:gd name="T110" fmla="*/ 2185 w 3351"/>
              <a:gd name="T111" fmla="*/ 1929 h 3343"/>
              <a:gd name="T112" fmla="*/ 59 w 3351"/>
              <a:gd name="T113" fmla="*/ 818 h 3343"/>
              <a:gd name="T114" fmla="*/ 58 w 3351"/>
              <a:gd name="T115" fmla="*/ 632 h 3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51" h="3343">
                <a:moveTo>
                  <a:pt x="109" y="2065"/>
                </a:moveTo>
                <a:lnTo>
                  <a:pt x="134" y="2066"/>
                </a:lnTo>
                <a:lnTo>
                  <a:pt x="159" y="2069"/>
                </a:lnTo>
                <a:lnTo>
                  <a:pt x="182" y="2076"/>
                </a:lnTo>
                <a:lnTo>
                  <a:pt x="202" y="2086"/>
                </a:lnTo>
                <a:lnTo>
                  <a:pt x="2112" y="3188"/>
                </a:lnTo>
                <a:lnTo>
                  <a:pt x="3143" y="2588"/>
                </a:lnTo>
                <a:lnTo>
                  <a:pt x="3165" y="2579"/>
                </a:lnTo>
                <a:lnTo>
                  <a:pt x="3187" y="2572"/>
                </a:lnTo>
                <a:lnTo>
                  <a:pt x="3213" y="2569"/>
                </a:lnTo>
                <a:lnTo>
                  <a:pt x="3238" y="2569"/>
                </a:lnTo>
                <a:lnTo>
                  <a:pt x="3262" y="2572"/>
                </a:lnTo>
                <a:lnTo>
                  <a:pt x="3286" y="2579"/>
                </a:lnTo>
                <a:lnTo>
                  <a:pt x="3307" y="2588"/>
                </a:lnTo>
                <a:lnTo>
                  <a:pt x="3323" y="2600"/>
                </a:lnTo>
                <a:lnTo>
                  <a:pt x="3335" y="2613"/>
                </a:lnTo>
                <a:lnTo>
                  <a:pt x="3340" y="2628"/>
                </a:lnTo>
                <a:lnTo>
                  <a:pt x="3340" y="2643"/>
                </a:lnTo>
                <a:lnTo>
                  <a:pt x="3335" y="2657"/>
                </a:lnTo>
                <a:lnTo>
                  <a:pt x="3324" y="2670"/>
                </a:lnTo>
                <a:lnTo>
                  <a:pt x="3307" y="2683"/>
                </a:lnTo>
                <a:lnTo>
                  <a:pt x="2210" y="3320"/>
                </a:lnTo>
                <a:lnTo>
                  <a:pt x="2185" y="3332"/>
                </a:lnTo>
                <a:lnTo>
                  <a:pt x="2158" y="3339"/>
                </a:lnTo>
                <a:lnTo>
                  <a:pt x="2127" y="3343"/>
                </a:lnTo>
                <a:lnTo>
                  <a:pt x="2098" y="3343"/>
                </a:lnTo>
                <a:lnTo>
                  <a:pt x="2068" y="3339"/>
                </a:lnTo>
                <a:lnTo>
                  <a:pt x="2040" y="3332"/>
                </a:lnTo>
                <a:lnTo>
                  <a:pt x="2015" y="3320"/>
                </a:lnTo>
                <a:lnTo>
                  <a:pt x="1977" y="3298"/>
                </a:lnTo>
                <a:lnTo>
                  <a:pt x="1949" y="3282"/>
                </a:lnTo>
                <a:lnTo>
                  <a:pt x="36" y="2178"/>
                </a:lnTo>
                <a:lnTo>
                  <a:pt x="18" y="2165"/>
                </a:lnTo>
                <a:lnTo>
                  <a:pt x="7" y="2151"/>
                </a:lnTo>
                <a:lnTo>
                  <a:pt x="2" y="2136"/>
                </a:lnTo>
                <a:lnTo>
                  <a:pt x="2" y="2121"/>
                </a:lnTo>
                <a:lnTo>
                  <a:pt x="9" y="2107"/>
                </a:lnTo>
                <a:lnTo>
                  <a:pt x="21" y="2093"/>
                </a:lnTo>
                <a:lnTo>
                  <a:pt x="40" y="2080"/>
                </a:lnTo>
                <a:lnTo>
                  <a:pt x="61" y="2072"/>
                </a:lnTo>
                <a:lnTo>
                  <a:pt x="84" y="2067"/>
                </a:lnTo>
                <a:lnTo>
                  <a:pt x="109" y="2065"/>
                </a:lnTo>
                <a:close/>
                <a:moveTo>
                  <a:pt x="108" y="1720"/>
                </a:moveTo>
                <a:lnTo>
                  <a:pt x="133" y="1721"/>
                </a:lnTo>
                <a:lnTo>
                  <a:pt x="158" y="1724"/>
                </a:lnTo>
                <a:lnTo>
                  <a:pt x="181" y="1731"/>
                </a:lnTo>
                <a:lnTo>
                  <a:pt x="201" y="1742"/>
                </a:lnTo>
                <a:lnTo>
                  <a:pt x="2110" y="2843"/>
                </a:lnTo>
                <a:lnTo>
                  <a:pt x="3141" y="2243"/>
                </a:lnTo>
                <a:lnTo>
                  <a:pt x="3163" y="2234"/>
                </a:lnTo>
                <a:lnTo>
                  <a:pt x="3185" y="2227"/>
                </a:lnTo>
                <a:lnTo>
                  <a:pt x="3211" y="2224"/>
                </a:lnTo>
                <a:lnTo>
                  <a:pt x="3235" y="2224"/>
                </a:lnTo>
                <a:lnTo>
                  <a:pt x="3260" y="2227"/>
                </a:lnTo>
                <a:lnTo>
                  <a:pt x="3284" y="2234"/>
                </a:lnTo>
                <a:lnTo>
                  <a:pt x="3304" y="2243"/>
                </a:lnTo>
                <a:lnTo>
                  <a:pt x="3320" y="2255"/>
                </a:lnTo>
                <a:lnTo>
                  <a:pt x="3332" y="2269"/>
                </a:lnTo>
                <a:lnTo>
                  <a:pt x="3338" y="2283"/>
                </a:lnTo>
                <a:lnTo>
                  <a:pt x="3338" y="2298"/>
                </a:lnTo>
                <a:lnTo>
                  <a:pt x="3333" y="2312"/>
                </a:lnTo>
                <a:lnTo>
                  <a:pt x="3321" y="2326"/>
                </a:lnTo>
                <a:lnTo>
                  <a:pt x="3305" y="2338"/>
                </a:lnTo>
                <a:lnTo>
                  <a:pt x="2207" y="2976"/>
                </a:lnTo>
                <a:lnTo>
                  <a:pt x="2183" y="2987"/>
                </a:lnTo>
                <a:lnTo>
                  <a:pt x="2155" y="2994"/>
                </a:lnTo>
                <a:lnTo>
                  <a:pt x="2125" y="2998"/>
                </a:lnTo>
                <a:lnTo>
                  <a:pt x="2096" y="2998"/>
                </a:lnTo>
                <a:lnTo>
                  <a:pt x="2066" y="2994"/>
                </a:lnTo>
                <a:lnTo>
                  <a:pt x="2038" y="2987"/>
                </a:lnTo>
                <a:lnTo>
                  <a:pt x="2013" y="2976"/>
                </a:lnTo>
                <a:lnTo>
                  <a:pt x="1975" y="2953"/>
                </a:lnTo>
                <a:lnTo>
                  <a:pt x="1947" y="2937"/>
                </a:lnTo>
                <a:lnTo>
                  <a:pt x="34" y="1833"/>
                </a:lnTo>
                <a:lnTo>
                  <a:pt x="18" y="1822"/>
                </a:lnTo>
                <a:lnTo>
                  <a:pt x="8" y="1810"/>
                </a:lnTo>
                <a:lnTo>
                  <a:pt x="2" y="1798"/>
                </a:lnTo>
                <a:lnTo>
                  <a:pt x="0" y="1784"/>
                </a:lnTo>
                <a:lnTo>
                  <a:pt x="3" y="1771"/>
                </a:lnTo>
                <a:lnTo>
                  <a:pt x="10" y="1758"/>
                </a:lnTo>
                <a:lnTo>
                  <a:pt x="21" y="1746"/>
                </a:lnTo>
                <a:lnTo>
                  <a:pt x="38" y="1736"/>
                </a:lnTo>
                <a:lnTo>
                  <a:pt x="59" y="1727"/>
                </a:lnTo>
                <a:lnTo>
                  <a:pt x="82" y="1722"/>
                </a:lnTo>
                <a:lnTo>
                  <a:pt x="108" y="1720"/>
                </a:lnTo>
                <a:close/>
                <a:moveTo>
                  <a:pt x="109" y="1374"/>
                </a:moveTo>
                <a:lnTo>
                  <a:pt x="134" y="1375"/>
                </a:lnTo>
                <a:lnTo>
                  <a:pt x="159" y="1379"/>
                </a:lnTo>
                <a:lnTo>
                  <a:pt x="182" y="1387"/>
                </a:lnTo>
                <a:lnTo>
                  <a:pt x="202" y="1396"/>
                </a:lnTo>
                <a:lnTo>
                  <a:pt x="2112" y="2498"/>
                </a:lnTo>
                <a:lnTo>
                  <a:pt x="3143" y="1899"/>
                </a:lnTo>
                <a:lnTo>
                  <a:pt x="3165" y="1889"/>
                </a:lnTo>
                <a:lnTo>
                  <a:pt x="3187" y="1883"/>
                </a:lnTo>
                <a:lnTo>
                  <a:pt x="3213" y="1880"/>
                </a:lnTo>
                <a:lnTo>
                  <a:pt x="3238" y="1880"/>
                </a:lnTo>
                <a:lnTo>
                  <a:pt x="3262" y="1883"/>
                </a:lnTo>
                <a:lnTo>
                  <a:pt x="3286" y="1889"/>
                </a:lnTo>
                <a:lnTo>
                  <a:pt x="3307" y="1899"/>
                </a:lnTo>
                <a:lnTo>
                  <a:pt x="3323" y="1911"/>
                </a:lnTo>
                <a:lnTo>
                  <a:pt x="3335" y="1925"/>
                </a:lnTo>
                <a:lnTo>
                  <a:pt x="3340" y="1939"/>
                </a:lnTo>
                <a:lnTo>
                  <a:pt x="3340" y="1953"/>
                </a:lnTo>
                <a:lnTo>
                  <a:pt x="3335" y="1967"/>
                </a:lnTo>
                <a:lnTo>
                  <a:pt x="3324" y="1981"/>
                </a:lnTo>
                <a:lnTo>
                  <a:pt x="3307" y="1993"/>
                </a:lnTo>
                <a:lnTo>
                  <a:pt x="2210" y="2630"/>
                </a:lnTo>
                <a:lnTo>
                  <a:pt x="2185" y="2642"/>
                </a:lnTo>
                <a:lnTo>
                  <a:pt x="2158" y="2649"/>
                </a:lnTo>
                <a:lnTo>
                  <a:pt x="2127" y="2653"/>
                </a:lnTo>
                <a:lnTo>
                  <a:pt x="2098" y="2653"/>
                </a:lnTo>
                <a:lnTo>
                  <a:pt x="2068" y="2649"/>
                </a:lnTo>
                <a:lnTo>
                  <a:pt x="2040" y="2642"/>
                </a:lnTo>
                <a:lnTo>
                  <a:pt x="2015" y="2630"/>
                </a:lnTo>
                <a:lnTo>
                  <a:pt x="1977" y="2608"/>
                </a:lnTo>
                <a:lnTo>
                  <a:pt x="1949" y="2592"/>
                </a:lnTo>
                <a:lnTo>
                  <a:pt x="36" y="1487"/>
                </a:lnTo>
                <a:lnTo>
                  <a:pt x="18" y="1475"/>
                </a:lnTo>
                <a:lnTo>
                  <a:pt x="7" y="1461"/>
                </a:lnTo>
                <a:lnTo>
                  <a:pt x="2" y="1447"/>
                </a:lnTo>
                <a:lnTo>
                  <a:pt x="2" y="1431"/>
                </a:lnTo>
                <a:lnTo>
                  <a:pt x="9" y="1416"/>
                </a:lnTo>
                <a:lnTo>
                  <a:pt x="21" y="1403"/>
                </a:lnTo>
                <a:lnTo>
                  <a:pt x="40" y="1391"/>
                </a:lnTo>
                <a:lnTo>
                  <a:pt x="61" y="1382"/>
                </a:lnTo>
                <a:lnTo>
                  <a:pt x="84" y="1376"/>
                </a:lnTo>
                <a:lnTo>
                  <a:pt x="109" y="1374"/>
                </a:lnTo>
                <a:close/>
                <a:moveTo>
                  <a:pt x="2289" y="1225"/>
                </a:moveTo>
                <a:lnTo>
                  <a:pt x="2319" y="1227"/>
                </a:lnTo>
                <a:lnTo>
                  <a:pt x="2350" y="1232"/>
                </a:lnTo>
                <a:lnTo>
                  <a:pt x="2378" y="1241"/>
                </a:lnTo>
                <a:lnTo>
                  <a:pt x="2404" y="1253"/>
                </a:lnTo>
                <a:lnTo>
                  <a:pt x="2423" y="1267"/>
                </a:lnTo>
                <a:lnTo>
                  <a:pt x="2437" y="1281"/>
                </a:lnTo>
                <a:lnTo>
                  <a:pt x="2447" y="1296"/>
                </a:lnTo>
                <a:lnTo>
                  <a:pt x="2452" y="1312"/>
                </a:lnTo>
                <a:lnTo>
                  <a:pt x="2452" y="1329"/>
                </a:lnTo>
                <a:lnTo>
                  <a:pt x="2448" y="1344"/>
                </a:lnTo>
                <a:lnTo>
                  <a:pt x="2437" y="1359"/>
                </a:lnTo>
                <a:lnTo>
                  <a:pt x="2424" y="1374"/>
                </a:lnTo>
                <a:lnTo>
                  <a:pt x="2405" y="1388"/>
                </a:lnTo>
                <a:lnTo>
                  <a:pt x="2379" y="1400"/>
                </a:lnTo>
                <a:lnTo>
                  <a:pt x="2351" y="1408"/>
                </a:lnTo>
                <a:lnTo>
                  <a:pt x="2320" y="1413"/>
                </a:lnTo>
                <a:lnTo>
                  <a:pt x="2289" y="1415"/>
                </a:lnTo>
                <a:lnTo>
                  <a:pt x="2258" y="1413"/>
                </a:lnTo>
                <a:lnTo>
                  <a:pt x="2228" y="1408"/>
                </a:lnTo>
                <a:lnTo>
                  <a:pt x="2199" y="1400"/>
                </a:lnTo>
                <a:lnTo>
                  <a:pt x="2173" y="1388"/>
                </a:lnTo>
                <a:lnTo>
                  <a:pt x="2155" y="1374"/>
                </a:lnTo>
                <a:lnTo>
                  <a:pt x="2140" y="1359"/>
                </a:lnTo>
                <a:lnTo>
                  <a:pt x="2130" y="1344"/>
                </a:lnTo>
                <a:lnTo>
                  <a:pt x="2126" y="1329"/>
                </a:lnTo>
                <a:lnTo>
                  <a:pt x="2125" y="1312"/>
                </a:lnTo>
                <a:lnTo>
                  <a:pt x="2130" y="1296"/>
                </a:lnTo>
                <a:lnTo>
                  <a:pt x="2139" y="1281"/>
                </a:lnTo>
                <a:lnTo>
                  <a:pt x="2154" y="1267"/>
                </a:lnTo>
                <a:lnTo>
                  <a:pt x="2173" y="1253"/>
                </a:lnTo>
                <a:lnTo>
                  <a:pt x="2198" y="1241"/>
                </a:lnTo>
                <a:lnTo>
                  <a:pt x="2227" y="1232"/>
                </a:lnTo>
                <a:lnTo>
                  <a:pt x="2257" y="1227"/>
                </a:lnTo>
                <a:lnTo>
                  <a:pt x="2289" y="1225"/>
                </a:lnTo>
                <a:close/>
                <a:moveTo>
                  <a:pt x="108" y="1030"/>
                </a:moveTo>
                <a:lnTo>
                  <a:pt x="133" y="1031"/>
                </a:lnTo>
                <a:lnTo>
                  <a:pt x="158" y="1035"/>
                </a:lnTo>
                <a:lnTo>
                  <a:pt x="181" y="1042"/>
                </a:lnTo>
                <a:lnTo>
                  <a:pt x="201" y="1051"/>
                </a:lnTo>
                <a:lnTo>
                  <a:pt x="2110" y="2154"/>
                </a:lnTo>
                <a:lnTo>
                  <a:pt x="3141" y="1553"/>
                </a:lnTo>
                <a:lnTo>
                  <a:pt x="3163" y="1544"/>
                </a:lnTo>
                <a:lnTo>
                  <a:pt x="3185" y="1538"/>
                </a:lnTo>
                <a:lnTo>
                  <a:pt x="3211" y="1534"/>
                </a:lnTo>
                <a:lnTo>
                  <a:pt x="3235" y="1534"/>
                </a:lnTo>
                <a:lnTo>
                  <a:pt x="3260" y="1538"/>
                </a:lnTo>
                <a:lnTo>
                  <a:pt x="3284" y="1544"/>
                </a:lnTo>
                <a:lnTo>
                  <a:pt x="3304" y="1553"/>
                </a:lnTo>
                <a:lnTo>
                  <a:pt x="3320" y="1566"/>
                </a:lnTo>
                <a:lnTo>
                  <a:pt x="3332" y="1580"/>
                </a:lnTo>
                <a:lnTo>
                  <a:pt x="3338" y="1594"/>
                </a:lnTo>
                <a:lnTo>
                  <a:pt x="3338" y="1608"/>
                </a:lnTo>
                <a:lnTo>
                  <a:pt x="3333" y="1623"/>
                </a:lnTo>
                <a:lnTo>
                  <a:pt x="3321" y="1636"/>
                </a:lnTo>
                <a:lnTo>
                  <a:pt x="3305" y="1648"/>
                </a:lnTo>
                <a:lnTo>
                  <a:pt x="2207" y="2286"/>
                </a:lnTo>
                <a:lnTo>
                  <a:pt x="2183" y="2297"/>
                </a:lnTo>
                <a:lnTo>
                  <a:pt x="2155" y="2305"/>
                </a:lnTo>
                <a:lnTo>
                  <a:pt x="2125" y="2308"/>
                </a:lnTo>
                <a:lnTo>
                  <a:pt x="2096" y="2308"/>
                </a:lnTo>
                <a:lnTo>
                  <a:pt x="2066" y="2305"/>
                </a:lnTo>
                <a:lnTo>
                  <a:pt x="2038" y="2297"/>
                </a:lnTo>
                <a:lnTo>
                  <a:pt x="2013" y="2286"/>
                </a:lnTo>
                <a:lnTo>
                  <a:pt x="1975" y="2264"/>
                </a:lnTo>
                <a:lnTo>
                  <a:pt x="1947" y="2248"/>
                </a:lnTo>
                <a:lnTo>
                  <a:pt x="34" y="1143"/>
                </a:lnTo>
                <a:lnTo>
                  <a:pt x="18" y="1132"/>
                </a:lnTo>
                <a:lnTo>
                  <a:pt x="8" y="1120"/>
                </a:lnTo>
                <a:lnTo>
                  <a:pt x="2" y="1107"/>
                </a:lnTo>
                <a:lnTo>
                  <a:pt x="0" y="1094"/>
                </a:lnTo>
                <a:lnTo>
                  <a:pt x="3" y="1080"/>
                </a:lnTo>
                <a:lnTo>
                  <a:pt x="10" y="1068"/>
                </a:lnTo>
                <a:lnTo>
                  <a:pt x="21" y="1056"/>
                </a:lnTo>
                <a:lnTo>
                  <a:pt x="38" y="1046"/>
                </a:lnTo>
                <a:lnTo>
                  <a:pt x="59" y="1038"/>
                </a:lnTo>
                <a:lnTo>
                  <a:pt x="82" y="1032"/>
                </a:lnTo>
                <a:lnTo>
                  <a:pt x="108" y="1030"/>
                </a:lnTo>
                <a:close/>
                <a:moveTo>
                  <a:pt x="1509" y="785"/>
                </a:moveTo>
                <a:lnTo>
                  <a:pt x="1499" y="788"/>
                </a:lnTo>
                <a:lnTo>
                  <a:pt x="1468" y="808"/>
                </a:lnTo>
                <a:lnTo>
                  <a:pt x="1463" y="811"/>
                </a:lnTo>
                <a:lnTo>
                  <a:pt x="1461" y="815"/>
                </a:lnTo>
                <a:lnTo>
                  <a:pt x="1462" y="820"/>
                </a:lnTo>
                <a:lnTo>
                  <a:pt x="1467" y="824"/>
                </a:lnTo>
                <a:lnTo>
                  <a:pt x="1507" y="846"/>
                </a:lnTo>
                <a:lnTo>
                  <a:pt x="1480" y="862"/>
                </a:lnTo>
                <a:lnTo>
                  <a:pt x="1440" y="839"/>
                </a:lnTo>
                <a:lnTo>
                  <a:pt x="1431" y="836"/>
                </a:lnTo>
                <a:lnTo>
                  <a:pt x="1421" y="836"/>
                </a:lnTo>
                <a:lnTo>
                  <a:pt x="1412" y="839"/>
                </a:lnTo>
                <a:lnTo>
                  <a:pt x="1380" y="858"/>
                </a:lnTo>
                <a:lnTo>
                  <a:pt x="1374" y="863"/>
                </a:lnTo>
                <a:lnTo>
                  <a:pt x="1374" y="869"/>
                </a:lnTo>
                <a:lnTo>
                  <a:pt x="1380" y="874"/>
                </a:lnTo>
                <a:lnTo>
                  <a:pt x="1427" y="901"/>
                </a:lnTo>
                <a:lnTo>
                  <a:pt x="1415" y="915"/>
                </a:lnTo>
                <a:lnTo>
                  <a:pt x="1404" y="929"/>
                </a:lnTo>
                <a:lnTo>
                  <a:pt x="1390" y="952"/>
                </a:lnTo>
                <a:lnTo>
                  <a:pt x="1381" y="977"/>
                </a:lnTo>
                <a:lnTo>
                  <a:pt x="1378" y="1000"/>
                </a:lnTo>
                <a:lnTo>
                  <a:pt x="1382" y="1024"/>
                </a:lnTo>
                <a:lnTo>
                  <a:pt x="1394" y="1048"/>
                </a:lnTo>
                <a:lnTo>
                  <a:pt x="1410" y="1071"/>
                </a:lnTo>
                <a:lnTo>
                  <a:pt x="1429" y="1091"/>
                </a:lnTo>
                <a:lnTo>
                  <a:pt x="1451" y="1108"/>
                </a:lnTo>
                <a:lnTo>
                  <a:pt x="1476" y="1123"/>
                </a:lnTo>
                <a:lnTo>
                  <a:pt x="1501" y="1136"/>
                </a:lnTo>
                <a:lnTo>
                  <a:pt x="1530" y="1149"/>
                </a:lnTo>
                <a:lnTo>
                  <a:pt x="1560" y="1160"/>
                </a:lnTo>
                <a:lnTo>
                  <a:pt x="1587" y="1168"/>
                </a:lnTo>
                <a:lnTo>
                  <a:pt x="1613" y="1174"/>
                </a:lnTo>
                <a:lnTo>
                  <a:pt x="1626" y="1176"/>
                </a:lnTo>
                <a:lnTo>
                  <a:pt x="1636" y="1174"/>
                </a:lnTo>
                <a:lnTo>
                  <a:pt x="1645" y="1171"/>
                </a:lnTo>
                <a:lnTo>
                  <a:pt x="1651" y="1165"/>
                </a:lnTo>
                <a:lnTo>
                  <a:pt x="1662" y="1149"/>
                </a:lnTo>
                <a:lnTo>
                  <a:pt x="1672" y="1132"/>
                </a:lnTo>
                <a:lnTo>
                  <a:pt x="1675" y="1125"/>
                </a:lnTo>
                <a:lnTo>
                  <a:pt x="1674" y="1120"/>
                </a:lnTo>
                <a:lnTo>
                  <a:pt x="1668" y="1115"/>
                </a:lnTo>
                <a:lnTo>
                  <a:pt x="1665" y="1113"/>
                </a:lnTo>
                <a:lnTo>
                  <a:pt x="1660" y="1112"/>
                </a:lnTo>
                <a:lnTo>
                  <a:pt x="1631" y="1102"/>
                </a:lnTo>
                <a:lnTo>
                  <a:pt x="1602" y="1092"/>
                </a:lnTo>
                <a:lnTo>
                  <a:pt x="1577" y="1080"/>
                </a:lnTo>
                <a:lnTo>
                  <a:pt x="1554" y="1069"/>
                </a:lnTo>
                <a:lnTo>
                  <a:pt x="1532" y="1054"/>
                </a:lnTo>
                <a:lnTo>
                  <a:pt x="1513" y="1037"/>
                </a:lnTo>
                <a:lnTo>
                  <a:pt x="1503" y="1022"/>
                </a:lnTo>
                <a:lnTo>
                  <a:pt x="1497" y="1008"/>
                </a:lnTo>
                <a:lnTo>
                  <a:pt x="1496" y="995"/>
                </a:lnTo>
                <a:lnTo>
                  <a:pt x="1500" y="981"/>
                </a:lnTo>
                <a:lnTo>
                  <a:pt x="1508" y="966"/>
                </a:lnTo>
                <a:lnTo>
                  <a:pt x="1517" y="952"/>
                </a:lnTo>
                <a:lnTo>
                  <a:pt x="1619" y="1012"/>
                </a:lnTo>
                <a:lnTo>
                  <a:pt x="1629" y="1015"/>
                </a:lnTo>
                <a:lnTo>
                  <a:pt x="1639" y="1015"/>
                </a:lnTo>
                <a:lnTo>
                  <a:pt x="1649" y="1012"/>
                </a:lnTo>
                <a:lnTo>
                  <a:pt x="1681" y="993"/>
                </a:lnTo>
                <a:lnTo>
                  <a:pt x="1686" y="988"/>
                </a:lnTo>
                <a:lnTo>
                  <a:pt x="1686" y="982"/>
                </a:lnTo>
                <a:lnTo>
                  <a:pt x="1681" y="977"/>
                </a:lnTo>
                <a:lnTo>
                  <a:pt x="1568" y="912"/>
                </a:lnTo>
                <a:lnTo>
                  <a:pt x="1594" y="897"/>
                </a:lnTo>
                <a:lnTo>
                  <a:pt x="1707" y="961"/>
                </a:lnTo>
                <a:lnTo>
                  <a:pt x="1716" y="964"/>
                </a:lnTo>
                <a:lnTo>
                  <a:pt x="1726" y="964"/>
                </a:lnTo>
                <a:lnTo>
                  <a:pt x="1735" y="961"/>
                </a:lnTo>
                <a:lnTo>
                  <a:pt x="1767" y="943"/>
                </a:lnTo>
                <a:lnTo>
                  <a:pt x="1773" y="938"/>
                </a:lnTo>
                <a:lnTo>
                  <a:pt x="1773" y="932"/>
                </a:lnTo>
                <a:lnTo>
                  <a:pt x="1767" y="927"/>
                </a:lnTo>
                <a:lnTo>
                  <a:pt x="1669" y="870"/>
                </a:lnTo>
                <a:lnTo>
                  <a:pt x="1670" y="870"/>
                </a:lnTo>
                <a:lnTo>
                  <a:pt x="1700" y="864"/>
                </a:lnTo>
                <a:lnTo>
                  <a:pt x="1728" y="862"/>
                </a:lnTo>
                <a:lnTo>
                  <a:pt x="1758" y="863"/>
                </a:lnTo>
                <a:lnTo>
                  <a:pt x="1787" y="868"/>
                </a:lnTo>
                <a:lnTo>
                  <a:pt x="1812" y="875"/>
                </a:lnTo>
                <a:lnTo>
                  <a:pt x="1834" y="884"/>
                </a:lnTo>
                <a:lnTo>
                  <a:pt x="1853" y="894"/>
                </a:lnTo>
                <a:lnTo>
                  <a:pt x="1874" y="907"/>
                </a:lnTo>
                <a:lnTo>
                  <a:pt x="1892" y="922"/>
                </a:lnTo>
                <a:lnTo>
                  <a:pt x="1910" y="939"/>
                </a:lnTo>
                <a:lnTo>
                  <a:pt x="1928" y="956"/>
                </a:lnTo>
                <a:lnTo>
                  <a:pt x="1931" y="958"/>
                </a:lnTo>
                <a:lnTo>
                  <a:pt x="1934" y="960"/>
                </a:lnTo>
                <a:lnTo>
                  <a:pt x="1942" y="963"/>
                </a:lnTo>
                <a:lnTo>
                  <a:pt x="1951" y="964"/>
                </a:lnTo>
                <a:lnTo>
                  <a:pt x="1963" y="963"/>
                </a:lnTo>
                <a:lnTo>
                  <a:pt x="2018" y="950"/>
                </a:lnTo>
                <a:lnTo>
                  <a:pt x="2028" y="947"/>
                </a:lnTo>
                <a:lnTo>
                  <a:pt x="2035" y="942"/>
                </a:lnTo>
                <a:lnTo>
                  <a:pt x="2038" y="937"/>
                </a:lnTo>
                <a:lnTo>
                  <a:pt x="2036" y="930"/>
                </a:lnTo>
                <a:lnTo>
                  <a:pt x="2031" y="923"/>
                </a:lnTo>
                <a:lnTo>
                  <a:pt x="2008" y="896"/>
                </a:lnTo>
                <a:lnTo>
                  <a:pt x="1980" y="872"/>
                </a:lnTo>
                <a:lnTo>
                  <a:pt x="1947" y="851"/>
                </a:lnTo>
                <a:lnTo>
                  <a:pt x="1926" y="838"/>
                </a:lnTo>
                <a:lnTo>
                  <a:pt x="1902" y="828"/>
                </a:lnTo>
                <a:lnTo>
                  <a:pt x="1871" y="816"/>
                </a:lnTo>
                <a:lnTo>
                  <a:pt x="1837" y="807"/>
                </a:lnTo>
                <a:lnTo>
                  <a:pt x="1803" y="800"/>
                </a:lnTo>
                <a:lnTo>
                  <a:pt x="1766" y="795"/>
                </a:lnTo>
                <a:lnTo>
                  <a:pt x="1718" y="794"/>
                </a:lnTo>
                <a:lnTo>
                  <a:pt x="1672" y="797"/>
                </a:lnTo>
                <a:lnTo>
                  <a:pt x="1629" y="805"/>
                </a:lnTo>
                <a:lnTo>
                  <a:pt x="1585" y="816"/>
                </a:lnTo>
                <a:lnTo>
                  <a:pt x="1579" y="818"/>
                </a:lnTo>
                <a:lnTo>
                  <a:pt x="1528" y="788"/>
                </a:lnTo>
                <a:lnTo>
                  <a:pt x="1519" y="785"/>
                </a:lnTo>
                <a:lnTo>
                  <a:pt x="1509" y="785"/>
                </a:lnTo>
                <a:close/>
                <a:moveTo>
                  <a:pt x="1708" y="627"/>
                </a:moveTo>
                <a:lnTo>
                  <a:pt x="1768" y="630"/>
                </a:lnTo>
                <a:lnTo>
                  <a:pt x="1827" y="637"/>
                </a:lnTo>
                <a:lnTo>
                  <a:pt x="1885" y="648"/>
                </a:lnTo>
                <a:lnTo>
                  <a:pt x="1942" y="662"/>
                </a:lnTo>
                <a:lnTo>
                  <a:pt x="1996" y="680"/>
                </a:lnTo>
                <a:lnTo>
                  <a:pt x="2047" y="701"/>
                </a:lnTo>
                <a:lnTo>
                  <a:pt x="2095" y="726"/>
                </a:lnTo>
                <a:lnTo>
                  <a:pt x="2135" y="752"/>
                </a:lnTo>
                <a:lnTo>
                  <a:pt x="2171" y="779"/>
                </a:lnTo>
                <a:lnTo>
                  <a:pt x="2200" y="809"/>
                </a:lnTo>
                <a:lnTo>
                  <a:pt x="2225" y="839"/>
                </a:lnTo>
                <a:lnTo>
                  <a:pt x="2243" y="870"/>
                </a:lnTo>
                <a:lnTo>
                  <a:pt x="2257" y="902"/>
                </a:lnTo>
                <a:lnTo>
                  <a:pt x="2265" y="935"/>
                </a:lnTo>
                <a:lnTo>
                  <a:pt x="2268" y="967"/>
                </a:lnTo>
                <a:lnTo>
                  <a:pt x="2265" y="1000"/>
                </a:lnTo>
                <a:lnTo>
                  <a:pt x="2257" y="1033"/>
                </a:lnTo>
                <a:lnTo>
                  <a:pt x="2244" y="1064"/>
                </a:lnTo>
                <a:lnTo>
                  <a:pt x="2225" y="1096"/>
                </a:lnTo>
                <a:lnTo>
                  <a:pt x="2200" y="1126"/>
                </a:lnTo>
                <a:lnTo>
                  <a:pt x="2171" y="1156"/>
                </a:lnTo>
                <a:lnTo>
                  <a:pt x="2136" y="1183"/>
                </a:lnTo>
                <a:lnTo>
                  <a:pt x="2096" y="1209"/>
                </a:lnTo>
                <a:lnTo>
                  <a:pt x="2048" y="1234"/>
                </a:lnTo>
                <a:lnTo>
                  <a:pt x="1997" y="1255"/>
                </a:lnTo>
                <a:lnTo>
                  <a:pt x="1943" y="1273"/>
                </a:lnTo>
                <a:lnTo>
                  <a:pt x="1887" y="1287"/>
                </a:lnTo>
                <a:lnTo>
                  <a:pt x="1829" y="1298"/>
                </a:lnTo>
                <a:lnTo>
                  <a:pt x="1769" y="1305"/>
                </a:lnTo>
                <a:lnTo>
                  <a:pt x="1709" y="1309"/>
                </a:lnTo>
                <a:lnTo>
                  <a:pt x="1649" y="1309"/>
                </a:lnTo>
                <a:lnTo>
                  <a:pt x="1589" y="1305"/>
                </a:lnTo>
                <a:lnTo>
                  <a:pt x="1530" y="1298"/>
                </a:lnTo>
                <a:lnTo>
                  <a:pt x="1472" y="1288"/>
                </a:lnTo>
                <a:lnTo>
                  <a:pt x="1415" y="1274"/>
                </a:lnTo>
                <a:lnTo>
                  <a:pt x="1361" y="1255"/>
                </a:lnTo>
                <a:lnTo>
                  <a:pt x="1310" y="1234"/>
                </a:lnTo>
                <a:lnTo>
                  <a:pt x="1262" y="1210"/>
                </a:lnTo>
                <a:lnTo>
                  <a:pt x="1222" y="1184"/>
                </a:lnTo>
                <a:lnTo>
                  <a:pt x="1186" y="1156"/>
                </a:lnTo>
                <a:lnTo>
                  <a:pt x="1157" y="1127"/>
                </a:lnTo>
                <a:lnTo>
                  <a:pt x="1132" y="1097"/>
                </a:lnTo>
                <a:lnTo>
                  <a:pt x="1114" y="1065"/>
                </a:lnTo>
                <a:lnTo>
                  <a:pt x="1100" y="1034"/>
                </a:lnTo>
                <a:lnTo>
                  <a:pt x="1092" y="1001"/>
                </a:lnTo>
                <a:lnTo>
                  <a:pt x="1088" y="969"/>
                </a:lnTo>
                <a:lnTo>
                  <a:pt x="1092" y="936"/>
                </a:lnTo>
                <a:lnTo>
                  <a:pt x="1100" y="903"/>
                </a:lnTo>
                <a:lnTo>
                  <a:pt x="1113" y="871"/>
                </a:lnTo>
                <a:lnTo>
                  <a:pt x="1131" y="840"/>
                </a:lnTo>
                <a:lnTo>
                  <a:pt x="1156" y="810"/>
                </a:lnTo>
                <a:lnTo>
                  <a:pt x="1185" y="780"/>
                </a:lnTo>
                <a:lnTo>
                  <a:pt x="1221" y="753"/>
                </a:lnTo>
                <a:lnTo>
                  <a:pt x="1261" y="726"/>
                </a:lnTo>
                <a:lnTo>
                  <a:pt x="1309" y="702"/>
                </a:lnTo>
                <a:lnTo>
                  <a:pt x="1360" y="681"/>
                </a:lnTo>
                <a:lnTo>
                  <a:pt x="1414" y="662"/>
                </a:lnTo>
                <a:lnTo>
                  <a:pt x="1470" y="648"/>
                </a:lnTo>
                <a:lnTo>
                  <a:pt x="1528" y="638"/>
                </a:lnTo>
                <a:lnTo>
                  <a:pt x="1587" y="631"/>
                </a:lnTo>
                <a:lnTo>
                  <a:pt x="1648" y="627"/>
                </a:lnTo>
                <a:lnTo>
                  <a:pt x="1708" y="627"/>
                </a:lnTo>
                <a:close/>
                <a:moveTo>
                  <a:pt x="1068" y="521"/>
                </a:moveTo>
                <a:lnTo>
                  <a:pt x="1099" y="522"/>
                </a:lnTo>
                <a:lnTo>
                  <a:pt x="1129" y="528"/>
                </a:lnTo>
                <a:lnTo>
                  <a:pt x="1158" y="536"/>
                </a:lnTo>
                <a:lnTo>
                  <a:pt x="1184" y="548"/>
                </a:lnTo>
                <a:lnTo>
                  <a:pt x="1202" y="562"/>
                </a:lnTo>
                <a:lnTo>
                  <a:pt x="1217" y="576"/>
                </a:lnTo>
                <a:lnTo>
                  <a:pt x="1227" y="591"/>
                </a:lnTo>
                <a:lnTo>
                  <a:pt x="1232" y="607"/>
                </a:lnTo>
                <a:lnTo>
                  <a:pt x="1232" y="624"/>
                </a:lnTo>
                <a:lnTo>
                  <a:pt x="1227" y="640"/>
                </a:lnTo>
                <a:lnTo>
                  <a:pt x="1218" y="655"/>
                </a:lnTo>
                <a:lnTo>
                  <a:pt x="1203" y="669"/>
                </a:lnTo>
                <a:lnTo>
                  <a:pt x="1184" y="683"/>
                </a:lnTo>
                <a:lnTo>
                  <a:pt x="1159" y="695"/>
                </a:lnTo>
                <a:lnTo>
                  <a:pt x="1130" y="704"/>
                </a:lnTo>
                <a:lnTo>
                  <a:pt x="1101" y="709"/>
                </a:lnTo>
                <a:lnTo>
                  <a:pt x="1069" y="710"/>
                </a:lnTo>
                <a:lnTo>
                  <a:pt x="1038" y="709"/>
                </a:lnTo>
                <a:lnTo>
                  <a:pt x="1007" y="704"/>
                </a:lnTo>
                <a:lnTo>
                  <a:pt x="979" y="695"/>
                </a:lnTo>
                <a:lnTo>
                  <a:pt x="953" y="683"/>
                </a:lnTo>
                <a:lnTo>
                  <a:pt x="934" y="669"/>
                </a:lnTo>
                <a:lnTo>
                  <a:pt x="920" y="655"/>
                </a:lnTo>
                <a:lnTo>
                  <a:pt x="910" y="640"/>
                </a:lnTo>
                <a:lnTo>
                  <a:pt x="905" y="624"/>
                </a:lnTo>
                <a:lnTo>
                  <a:pt x="905" y="607"/>
                </a:lnTo>
                <a:lnTo>
                  <a:pt x="909" y="591"/>
                </a:lnTo>
                <a:lnTo>
                  <a:pt x="919" y="576"/>
                </a:lnTo>
                <a:lnTo>
                  <a:pt x="933" y="562"/>
                </a:lnTo>
                <a:lnTo>
                  <a:pt x="952" y="548"/>
                </a:lnTo>
                <a:lnTo>
                  <a:pt x="978" y="536"/>
                </a:lnTo>
                <a:lnTo>
                  <a:pt x="1006" y="528"/>
                </a:lnTo>
                <a:lnTo>
                  <a:pt x="1037" y="522"/>
                </a:lnTo>
                <a:lnTo>
                  <a:pt x="1068" y="521"/>
                </a:lnTo>
                <a:close/>
                <a:moveTo>
                  <a:pt x="1479" y="253"/>
                </a:moveTo>
                <a:lnTo>
                  <a:pt x="1465" y="265"/>
                </a:lnTo>
                <a:lnTo>
                  <a:pt x="1448" y="276"/>
                </a:lnTo>
                <a:lnTo>
                  <a:pt x="1414" y="292"/>
                </a:lnTo>
                <a:lnTo>
                  <a:pt x="1377" y="305"/>
                </a:lnTo>
                <a:lnTo>
                  <a:pt x="1338" y="314"/>
                </a:lnTo>
                <a:lnTo>
                  <a:pt x="1297" y="321"/>
                </a:lnTo>
                <a:lnTo>
                  <a:pt x="1254" y="323"/>
                </a:lnTo>
                <a:lnTo>
                  <a:pt x="1213" y="321"/>
                </a:lnTo>
                <a:lnTo>
                  <a:pt x="1172" y="314"/>
                </a:lnTo>
                <a:lnTo>
                  <a:pt x="1132" y="305"/>
                </a:lnTo>
                <a:lnTo>
                  <a:pt x="1096" y="292"/>
                </a:lnTo>
                <a:lnTo>
                  <a:pt x="1061" y="276"/>
                </a:lnTo>
                <a:lnTo>
                  <a:pt x="1045" y="266"/>
                </a:lnTo>
                <a:lnTo>
                  <a:pt x="1030" y="254"/>
                </a:lnTo>
                <a:lnTo>
                  <a:pt x="445" y="594"/>
                </a:lnTo>
                <a:lnTo>
                  <a:pt x="464" y="602"/>
                </a:lnTo>
                <a:lnTo>
                  <a:pt x="482" y="611"/>
                </a:lnTo>
                <a:lnTo>
                  <a:pt x="509" y="630"/>
                </a:lnTo>
                <a:lnTo>
                  <a:pt x="530" y="649"/>
                </a:lnTo>
                <a:lnTo>
                  <a:pt x="546" y="669"/>
                </a:lnTo>
                <a:lnTo>
                  <a:pt x="556" y="691"/>
                </a:lnTo>
                <a:lnTo>
                  <a:pt x="562" y="713"/>
                </a:lnTo>
                <a:lnTo>
                  <a:pt x="562" y="735"/>
                </a:lnTo>
                <a:lnTo>
                  <a:pt x="556" y="757"/>
                </a:lnTo>
                <a:lnTo>
                  <a:pt x="546" y="778"/>
                </a:lnTo>
                <a:lnTo>
                  <a:pt x="531" y="799"/>
                </a:lnTo>
                <a:lnTo>
                  <a:pt x="510" y="818"/>
                </a:lnTo>
                <a:lnTo>
                  <a:pt x="483" y="835"/>
                </a:lnTo>
                <a:lnTo>
                  <a:pt x="465" y="845"/>
                </a:lnTo>
                <a:lnTo>
                  <a:pt x="445" y="855"/>
                </a:lnTo>
                <a:lnTo>
                  <a:pt x="1863" y="1672"/>
                </a:lnTo>
                <a:lnTo>
                  <a:pt x="1874" y="1665"/>
                </a:lnTo>
                <a:lnTo>
                  <a:pt x="1885" y="1658"/>
                </a:lnTo>
                <a:lnTo>
                  <a:pt x="1919" y="1641"/>
                </a:lnTo>
                <a:lnTo>
                  <a:pt x="1955" y="1628"/>
                </a:lnTo>
                <a:lnTo>
                  <a:pt x="1995" y="1619"/>
                </a:lnTo>
                <a:lnTo>
                  <a:pt x="2036" y="1613"/>
                </a:lnTo>
                <a:lnTo>
                  <a:pt x="2077" y="1611"/>
                </a:lnTo>
                <a:lnTo>
                  <a:pt x="2119" y="1613"/>
                </a:lnTo>
                <a:lnTo>
                  <a:pt x="2161" y="1619"/>
                </a:lnTo>
                <a:lnTo>
                  <a:pt x="2200" y="1628"/>
                </a:lnTo>
                <a:lnTo>
                  <a:pt x="2237" y="1641"/>
                </a:lnTo>
                <a:lnTo>
                  <a:pt x="2272" y="1658"/>
                </a:lnTo>
                <a:lnTo>
                  <a:pt x="2294" y="1672"/>
                </a:lnTo>
                <a:lnTo>
                  <a:pt x="2313" y="1689"/>
                </a:lnTo>
                <a:lnTo>
                  <a:pt x="2903" y="1346"/>
                </a:lnTo>
                <a:lnTo>
                  <a:pt x="2876" y="1335"/>
                </a:lnTo>
                <a:lnTo>
                  <a:pt x="2849" y="1322"/>
                </a:lnTo>
                <a:lnTo>
                  <a:pt x="2823" y="1304"/>
                </a:lnTo>
                <a:lnTo>
                  <a:pt x="2802" y="1285"/>
                </a:lnTo>
                <a:lnTo>
                  <a:pt x="2785" y="1265"/>
                </a:lnTo>
                <a:lnTo>
                  <a:pt x="2775" y="1243"/>
                </a:lnTo>
                <a:lnTo>
                  <a:pt x="2770" y="1221"/>
                </a:lnTo>
                <a:lnTo>
                  <a:pt x="2769" y="1198"/>
                </a:lnTo>
                <a:lnTo>
                  <a:pt x="2775" y="1177"/>
                </a:lnTo>
                <a:lnTo>
                  <a:pt x="2785" y="1156"/>
                </a:lnTo>
                <a:lnTo>
                  <a:pt x="2801" y="1135"/>
                </a:lnTo>
                <a:lnTo>
                  <a:pt x="2822" y="1116"/>
                </a:lnTo>
                <a:lnTo>
                  <a:pt x="2848" y="1098"/>
                </a:lnTo>
                <a:lnTo>
                  <a:pt x="2874" y="1084"/>
                </a:lnTo>
                <a:lnTo>
                  <a:pt x="2901" y="1074"/>
                </a:lnTo>
                <a:lnTo>
                  <a:pt x="1479" y="253"/>
                </a:lnTo>
                <a:close/>
                <a:moveTo>
                  <a:pt x="1253" y="0"/>
                </a:moveTo>
                <a:lnTo>
                  <a:pt x="1295" y="2"/>
                </a:lnTo>
                <a:lnTo>
                  <a:pt x="1336" y="7"/>
                </a:lnTo>
                <a:lnTo>
                  <a:pt x="1374" y="16"/>
                </a:lnTo>
                <a:lnTo>
                  <a:pt x="1411" y="30"/>
                </a:lnTo>
                <a:lnTo>
                  <a:pt x="1445" y="46"/>
                </a:lnTo>
                <a:lnTo>
                  <a:pt x="3272" y="1100"/>
                </a:lnTo>
                <a:lnTo>
                  <a:pt x="3298" y="1118"/>
                </a:lnTo>
                <a:lnTo>
                  <a:pt x="3318" y="1136"/>
                </a:lnTo>
                <a:lnTo>
                  <a:pt x="3335" y="1157"/>
                </a:lnTo>
                <a:lnTo>
                  <a:pt x="3345" y="1178"/>
                </a:lnTo>
                <a:lnTo>
                  <a:pt x="3350" y="1199"/>
                </a:lnTo>
                <a:lnTo>
                  <a:pt x="3351" y="1222"/>
                </a:lnTo>
                <a:lnTo>
                  <a:pt x="3346" y="1243"/>
                </a:lnTo>
                <a:lnTo>
                  <a:pt x="3335" y="1265"/>
                </a:lnTo>
                <a:lnTo>
                  <a:pt x="3319" y="1285"/>
                </a:lnTo>
                <a:lnTo>
                  <a:pt x="3299" y="1303"/>
                </a:lnTo>
                <a:lnTo>
                  <a:pt x="3273" y="1322"/>
                </a:lnTo>
                <a:lnTo>
                  <a:pt x="2294" y="1890"/>
                </a:lnTo>
                <a:lnTo>
                  <a:pt x="2260" y="1906"/>
                </a:lnTo>
                <a:lnTo>
                  <a:pt x="2224" y="1920"/>
                </a:lnTo>
                <a:lnTo>
                  <a:pt x="2185" y="1929"/>
                </a:lnTo>
                <a:lnTo>
                  <a:pt x="2144" y="1934"/>
                </a:lnTo>
                <a:lnTo>
                  <a:pt x="2104" y="1936"/>
                </a:lnTo>
                <a:lnTo>
                  <a:pt x="2062" y="1934"/>
                </a:lnTo>
                <a:lnTo>
                  <a:pt x="2021" y="1929"/>
                </a:lnTo>
                <a:lnTo>
                  <a:pt x="1983" y="1920"/>
                </a:lnTo>
                <a:lnTo>
                  <a:pt x="1946" y="1906"/>
                </a:lnTo>
                <a:lnTo>
                  <a:pt x="1912" y="1890"/>
                </a:lnTo>
                <a:lnTo>
                  <a:pt x="85" y="835"/>
                </a:lnTo>
                <a:lnTo>
                  <a:pt x="59" y="818"/>
                </a:lnTo>
                <a:lnTo>
                  <a:pt x="39" y="799"/>
                </a:lnTo>
                <a:lnTo>
                  <a:pt x="22" y="778"/>
                </a:lnTo>
                <a:lnTo>
                  <a:pt x="12" y="757"/>
                </a:lnTo>
                <a:lnTo>
                  <a:pt x="7" y="736"/>
                </a:lnTo>
                <a:lnTo>
                  <a:pt x="7" y="714"/>
                </a:lnTo>
                <a:lnTo>
                  <a:pt x="11" y="692"/>
                </a:lnTo>
                <a:lnTo>
                  <a:pt x="22" y="671"/>
                </a:lnTo>
                <a:lnTo>
                  <a:pt x="38" y="651"/>
                </a:lnTo>
                <a:lnTo>
                  <a:pt x="58" y="632"/>
                </a:lnTo>
                <a:lnTo>
                  <a:pt x="84" y="615"/>
                </a:lnTo>
                <a:lnTo>
                  <a:pt x="1063" y="46"/>
                </a:lnTo>
                <a:lnTo>
                  <a:pt x="1096" y="30"/>
                </a:lnTo>
                <a:lnTo>
                  <a:pt x="1132" y="16"/>
                </a:lnTo>
                <a:lnTo>
                  <a:pt x="1171" y="7"/>
                </a:lnTo>
                <a:lnTo>
                  <a:pt x="1212" y="2"/>
                </a:lnTo>
                <a:lnTo>
                  <a:pt x="12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66"/>
          <p:cNvSpPr>
            <a:spLocks noEditPoints="1"/>
          </p:cNvSpPr>
          <p:nvPr/>
        </p:nvSpPr>
        <p:spPr bwMode="auto">
          <a:xfrm>
            <a:off x="649295" y="5046663"/>
            <a:ext cx="593725" cy="471488"/>
          </a:xfrm>
          <a:custGeom>
            <a:avLst/>
            <a:gdLst>
              <a:gd name="T0" fmla="*/ 3181 w 3367"/>
              <a:gd name="T1" fmla="*/ 1902 h 2672"/>
              <a:gd name="T2" fmla="*/ 3351 w 3367"/>
              <a:gd name="T3" fmla="*/ 1937 h 2672"/>
              <a:gd name="T4" fmla="*/ 2169 w 3367"/>
              <a:gd name="T5" fmla="*/ 2668 h 2672"/>
              <a:gd name="T6" fmla="*/ 36 w 3367"/>
              <a:gd name="T7" fmla="*/ 1498 h 2672"/>
              <a:gd name="T8" fmla="*/ 61 w 3367"/>
              <a:gd name="T9" fmla="*/ 1392 h 2672"/>
              <a:gd name="T10" fmla="*/ 2435 w 3367"/>
              <a:gd name="T11" fmla="*/ 1275 h 2672"/>
              <a:gd name="T12" fmla="*/ 2417 w 3367"/>
              <a:gd name="T13" fmla="*/ 1397 h 2672"/>
              <a:gd name="T14" fmla="*/ 2185 w 3367"/>
              <a:gd name="T15" fmla="*/ 1397 h 2672"/>
              <a:gd name="T16" fmla="*/ 2165 w 3367"/>
              <a:gd name="T17" fmla="*/ 1275 h 2672"/>
              <a:gd name="T18" fmla="*/ 1622 w 3367"/>
              <a:gd name="T19" fmla="*/ 1200 h 2672"/>
              <a:gd name="T20" fmla="*/ 1727 w 3367"/>
              <a:gd name="T21" fmla="*/ 1174 h 2672"/>
              <a:gd name="T22" fmla="*/ 1568 w 3367"/>
              <a:gd name="T23" fmla="*/ 1081 h 2672"/>
              <a:gd name="T24" fmla="*/ 1970 w 3367"/>
              <a:gd name="T25" fmla="*/ 1174 h 2672"/>
              <a:gd name="T26" fmla="*/ 158 w 3367"/>
              <a:gd name="T27" fmla="*/ 1043 h 2672"/>
              <a:gd name="T28" fmla="*/ 3252 w 3367"/>
              <a:gd name="T29" fmla="*/ 1546 h 2672"/>
              <a:gd name="T30" fmla="*/ 3349 w 3367"/>
              <a:gd name="T31" fmla="*/ 1634 h 2672"/>
              <a:gd name="T32" fmla="*/ 2076 w 3367"/>
              <a:gd name="T33" fmla="*/ 2321 h 2672"/>
              <a:gd name="T34" fmla="*/ 2 w 3367"/>
              <a:gd name="T35" fmla="*/ 1116 h 2672"/>
              <a:gd name="T36" fmla="*/ 108 w 3367"/>
              <a:gd name="T37" fmla="*/ 1038 h 2672"/>
              <a:gd name="T38" fmla="*/ 1504 w 3367"/>
              <a:gd name="T39" fmla="*/ 1045 h 2672"/>
              <a:gd name="T40" fmla="*/ 1895 w 3367"/>
              <a:gd name="T41" fmla="*/ 1024 h 2672"/>
              <a:gd name="T42" fmla="*/ 1260 w 3367"/>
              <a:gd name="T43" fmla="*/ 1043 h 2672"/>
              <a:gd name="T44" fmla="*/ 2089 w 3367"/>
              <a:gd name="T45" fmla="*/ 908 h 2672"/>
              <a:gd name="T46" fmla="*/ 2124 w 3367"/>
              <a:gd name="T47" fmla="*/ 934 h 2672"/>
              <a:gd name="T48" fmla="*/ 1456 w 3367"/>
              <a:gd name="T49" fmla="*/ 945 h 2672"/>
              <a:gd name="T50" fmla="*/ 1997 w 3367"/>
              <a:gd name="T51" fmla="*/ 907 h 2672"/>
              <a:gd name="T52" fmla="*/ 1820 w 3367"/>
              <a:gd name="T53" fmla="*/ 792 h 2672"/>
              <a:gd name="T54" fmla="*/ 1373 w 3367"/>
              <a:gd name="T55" fmla="*/ 793 h 2672"/>
              <a:gd name="T56" fmla="*/ 1569 w 3367"/>
              <a:gd name="T57" fmla="*/ 803 h 2672"/>
              <a:gd name="T58" fmla="*/ 1802 w 3367"/>
              <a:gd name="T59" fmla="*/ 742 h 2672"/>
              <a:gd name="T60" fmla="*/ 1895 w 3367"/>
              <a:gd name="T61" fmla="*/ 652 h 2672"/>
              <a:gd name="T62" fmla="*/ 2238 w 3367"/>
              <a:gd name="T63" fmla="*/ 844 h 2672"/>
              <a:gd name="T64" fmla="*/ 2239 w 3367"/>
              <a:gd name="T65" fmla="*/ 1104 h 2672"/>
              <a:gd name="T66" fmla="*/ 1898 w 3367"/>
              <a:gd name="T67" fmla="*/ 1297 h 2672"/>
              <a:gd name="T68" fmla="*/ 1423 w 3367"/>
              <a:gd name="T69" fmla="*/ 1283 h 2672"/>
              <a:gd name="T70" fmla="*/ 1118 w 3367"/>
              <a:gd name="T71" fmla="*/ 1073 h 2672"/>
              <a:gd name="T72" fmla="*/ 1160 w 3367"/>
              <a:gd name="T73" fmla="*/ 814 h 2672"/>
              <a:gd name="T74" fmla="*/ 1534 w 3367"/>
              <a:gd name="T75" fmla="*/ 641 h 2672"/>
              <a:gd name="T76" fmla="*/ 1190 w 3367"/>
              <a:gd name="T77" fmla="*/ 552 h 2672"/>
              <a:gd name="T78" fmla="*/ 1210 w 3367"/>
              <a:gd name="T79" fmla="*/ 674 h 2672"/>
              <a:gd name="T80" fmla="*/ 984 w 3367"/>
              <a:gd name="T81" fmla="*/ 700 h 2672"/>
              <a:gd name="T82" fmla="*/ 925 w 3367"/>
              <a:gd name="T83" fmla="*/ 581 h 2672"/>
              <a:gd name="T84" fmla="*/ 1472 w 3367"/>
              <a:gd name="T85" fmla="*/ 267 h 2672"/>
              <a:gd name="T86" fmla="*/ 1177 w 3367"/>
              <a:gd name="T87" fmla="*/ 318 h 2672"/>
              <a:gd name="T88" fmla="*/ 484 w 3367"/>
              <a:gd name="T89" fmla="*/ 617 h 2672"/>
              <a:gd name="T90" fmla="*/ 549 w 3367"/>
              <a:gd name="T91" fmla="*/ 784 h 2672"/>
              <a:gd name="T92" fmla="*/ 1894 w 3367"/>
              <a:gd name="T93" fmla="*/ 1670 h 2672"/>
              <a:gd name="T94" fmla="*/ 2211 w 3367"/>
              <a:gd name="T95" fmla="*/ 1640 h 2672"/>
              <a:gd name="T96" fmla="*/ 2837 w 3367"/>
              <a:gd name="T97" fmla="*/ 1313 h 2672"/>
              <a:gd name="T98" fmla="*/ 2815 w 3367"/>
              <a:gd name="T99" fmla="*/ 1143 h 2672"/>
              <a:gd name="T100" fmla="*/ 1342 w 3367"/>
              <a:gd name="T101" fmla="*/ 7 h 2672"/>
              <a:gd name="T102" fmla="*/ 3362 w 3367"/>
              <a:gd name="T103" fmla="*/ 1186 h 2672"/>
              <a:gd name="T104" fmla="*/ 2304 w 3367"/>
              <a:gd name="T105" fmla="*/ 1903 h 2672"/>
              <a:gd name="T106" fmla="*/ 1991 w 3367"/>
              <a:gd name="T107" fmla="*/ 1933 h 2672"/>
              <a:gd name="T108" fmla="*/ 7 w 3367"/>
              <a:gd name="T109" fmla="*/ 742 h 2672"/>
              <a:gd name="T110" fmla="*/ 1101 w 3367"/>
              <a:gd name="T111" fmla="*/ 30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7" h="2672">
                <a:moveTo>
                  <a:pt x="110" y="1384"/>
                </a:moveTo>
                <a:lnTo>
                  <a:pt x="135" y="1385"/>
                </a:lnTo>
                <a:lnTo>
                  <a:pt x="160" y="1389"/>
                </a:lnTo>
                <a:lnTo>
                  <a:pt x="183" y="1396"/>
                </a:lnTo>
                <a:lnTo>
                  <a:pt x="204" y="1406"/>
                </a:lnTo>
                <a:lnTo>
                  <a:pt x="2122" y="2516"/>
                </a:lnTo>
                <a:lnTo>
                  <a:pt x="3159" y="1912"/>
                </a:lnTo>
                <a:lnTo>
                  <a:pt x="3181" y="1902"/>
                </a:lnTo>
                <a:lnTo>
                  <a:pt x="3204" y="1895"/>
                </a:lnTo>
                <a:lnTo>
                  <a:pt x="3229" y="1892"/>
                </a:lnTo>
                <a:lnTo>
                  <a:pt x="3254" y="1892"/>
                </a:lnTo>
                <a:lnTo>
                  <a:pt x="3279" y="1895"/>
                </a:lnTo>
                <a:lnTo>
                  <a:pt x="3302" y="1902"/>
                </a:lnTo>
                <a:lnTo>
                  <a:pt x="3323" y="1912"/>
                </a:lnTo>
                <a:lnTo>
                  <a:pt x="3340" y="1924"/>
                </a:lnTo>
                <a:lnTo>
                  <a:pt x="3351" y="1937"/>
                </a:lnTo>
                <a:lnTo>
                  <a:pt x="3357" y="1952"/>
                </a:lnTo>
                <a:lnTo>
                  <a:pt x="3358" y="1967"/>
                </a:lnTo>
                <a:lnTo>
                  <a:pt x="3353" y="1981"/>
                </a:lnTo>
                <a:lnTo>
                  <a:pt x="3341" y="1995"/>
                </a:lnTo>
                <a:lnTo>
                  <a:pt x="3325" y="2007"/>
                </a:lnTo>
                <a:lnTo>
                  <a:pt x="2222" y="2648"/>
                </a:lnTo>
                <a:lnTo>
                  <a:pt x="2197" y="2661"/>
                </a:lnTo>
                <a:lnTo>
                  <a:pt x="2169" y="2668"/>
                </a:lnTo>
                <a:lnTo>
                  <a:pt x="2139" y="2672"/>
                </a:lnTo>
                <a:lnTo>
                  <a:pt x="2109" y="2672"/>
                </a:lnTo>
                <a:lnTo>
                  <a:pt x="2079" y="2668"/>
                </a:lnTo>
                <a:lnTo>
                  <a:pt x="2051" y="2661"/>
                </a:lnTo>
                <a:lnTo>
                  <a:pt x="2026" y="2648"/>
                </a:lnTo>
                <a:lnTo>
                  <a:pt x="1987" y="2627"/>
                </a:lnTo>
                <a:lnTo>
                  <a:pt x="1960" y="2610"/>
                </a:lnTo>
                <a:lnTo>
                  <a:pt x="36" y="1498"/>
                </a:lnTo>
                <a:lnTo>
                  <a:pt x="18" y="1485"/>
                </a:lnTo>
                <a:lnTo>
                  <a:pt x="7" y="1471"/>
                </a:lnTo>
                <a:lnTo>
                  <a:pt x="2" y="1457"/>
                </a:lnTo>
                <a:lnTo>
                  <a:pt x="3" y="1441"/>
                </a:lnTo>
                <a:lnTo>
                  <a:pt x="9" y="1427"/>
                </a:lnTo>
                <a:lnTo>
                  <a:pt x="21" y="1413"/>
                </a:lnTo>
                <a:lnTo>
                  <a:pt x="40" y="1400"/>
                </a:lnTo>
                <a:lnTo>
                  <a:pt x="61" y="1392"/>
                </a:lnTo>
                <a:lnTo>
                  <a:pt x="85" y="1386"/>
                </a:lnTo>
                <a:lnTo>
                  <a:pt x="110" y="1384"/>
                </a:lnTo>
                <a:close/>
                <a:moveTo>
                  <a:pt x="2299" y="1233"/>
                </a:moveTo>
                <a:lnTo>
                  <a:pt x="2331" y="1236"/>
                </a:lnTo>
                <a:lnTo>
                  <a:pt x="2361" y="1241"/>
                </a:lnTo>
                <a:lnTo>
                  <a:pt x="2390" y="1250"/>
                </a:lnTo>
                <a:lnTo>
                  <a:pt x="2417" y="1262"/>
                </a:lnTo>
                <a:lnTo>
                  <a:pt x="2435" y="1275"/>
                </a:lnTo>
                <a:lnTo>
                  <a:pt x="2449" y="1290"/>
                </a:lnTo>
                <a:lnTo>
                  <a:pt x="2460" y="1305"/>
                </a:lnTo>
                <a:lnTo>
                  <a:pt x="2464" y="1322"/>
                </a:lnTo>
                <a:lnTo>
                  <a:pt x="2465" y="1338"/>
                </a:lnTo>
                <a:lnTo>
                  <a:pt x="2460" y="1353"/>
                </a:lnTo>
                <a:lnTo>
                  <a:pt x="2450" y="1370"/>
                </a:lnTo>
                <a:lnTo>
                  <a:pt x="2436" y="1384"/>
                </a:lnTo>
                <a:lnTo>
                  <a:pt x="2417" y="1397"/>
                </a:lnTo>
                <a:lnTo>
                  <a:pt x="2391" y="1410"/>
                </a:lnTo>
                <a:lnTo>
                  <a:pt x="2363" y="1418"/>
                </a:lnTo>
                <a:lnTo>
                  <a:pt x="2332" y="1423"/>
                </a:lnTo>
                <a:lnTo>
                  <a:pt x="2301" y="1425"/>
                </a:lnTo>
                <a:lnTo>
                  <a:pt x="2269" y="1423"/>
                </a:lnTo>
                <a:lnTo>
                  <a:pt x="2239" y="1418"/>
                </a:lnTo>
                <a:lnTo>
                  <a:pt x="2210" y="1410"/>
                </a:lnTo>
                <a:lnTo>
                  <a:pt x="2185" y="1397"/>
                </a:lnTo>
                <a:lnTo>
                  <a:pt x="2165" y="1384"/>
                </a:lnTo>
                <a:lnTo>
                  <a:pt x="2151" y="1370"/>
                </a:lnTo>
                <a:lnTo>
                  <a:pt x="2142" y="1353"/>
                </a:lnTo>
                <a:lnTo>
                  <a:pt x="2136" y="1338"/>
                </a:lnTo>
                <a:lnTo>
                  <a:pt x="2136" y="1322"/>
                </a:lnTo>
                <a:lnTo>
                  <a:pt x="2142" y="1305"/>
                </a:lnTo>
                <a:lnTo>
                  <a:pt x="2151" y="1290"/>
                </a:lnTo>
                <a:lnTo>
                  <a:pt x="2165" y="1275"/>
                </a:lnTo>
                <a:lnTo>
                  <a:pt x="2184" y="1262"/>
                </a:lnTo>
                <a:lnTo>
                  <a:pt x="2209" y="1250"/>
                </a:lnTo>
                <a:lnTo>
                  <a:pt x="2238" y="1241"/>
                </a:lnTo>
                <a:lnTo>
                  <a:pt x="2268" y="1236"/>
                </a:lnTo>
                <a:lnTo>
                  <a:pt x="2299" y="1233"/>
                </a:lnTo>
                <a:close/>
                <a:moveTo>
                  <a:pt x="1727" y="1174"/>
                </a:moveTo>
                <a:lnTo>
                  <a:pt x="1674" y="1188"/>
                </a:lnTo>
                <a:lnTo>
                  <a:pt x="1622" y="1200"/>
                </a:lnTo>
                <a:lnTo>
                  <a:pt x="1572" y="1208"/>
                </a:lnTo>
                <a:lnTo>
                  <a:pt x="1524" y="1214"/>
                </a:lnTo>
                <a:lnTo>
                  <a:pt x="1580" y="1224"/>
                </a:lnTo>
                <a:lnTo>
                  <a:pt x="1637" y="1230"/>
                </a:lnTo>
                <a:lnTo>
                  <a:pt x="1696" y="1232"/>
                </a:lnTo>
                <a:lnTo>
                  <a:pt x="1754" y="1229"/>
                </a:lnTo>
                <a:lnTo>
                  <a:pt x="1811" y="1222"/>
                </a:lnTo>
                <a:lnTo>
                  <a:pt x="1727" y="1174"/>
                </a:lnTo>
                <a:close/>
                <a:moveTo>
                  <a:pt x="1568" y="1081"/>
                </a:moveTo>
                <a:lnTo>
                  <a:pt x="1420" y="1167"/>
                </a:lnTo>
                <a:lnTo>
                  <a:pt x="1459" y="1167"/>
                </a:lnTo>
                <a:lnTo>
                  <a:pt x="1504" y="1164"/>
                </a:lnTo>
                <a:lnTo>
                  <a:pt x="1554" y="1158"/>
                </a:lnTo>
                <a:lnTo>
                  <a:pt x="1606" y="1148"/>
                </a:lnTo>
                <a:lnTo>
                  <a:pt x="1661" y="1135"/>
                </a:lnTo>
                <a:lnTo>
                  <a:pt x="1568" y="1081"/>
                </a:lnTo>
                <a:close/>
                <a:moveTo>
                  <a:pt x="1983" y="1043"/>
                </a:moveTo>
                <a:lnTo>
                  <a:pt x="1945" y="1072"/>
                </a:lnTo>
                <a:lnTo>
                  <a:pt x="1901" y="1099"/>
                </a:lnTo>
                <a:lnTo>
                  <a:pt x="1854" y="1125"/>
                </a:lnTo>
                <a:lnTo>
                  <a:pt x="1806" y="1146"/>
                </a:lnTo>
                <a:lnTo>
                  <a:pt x="1900" y="1201"/>
                </a:lnTo>
                <a:lnTo>
                  <a:pt x="1936" y="1188"/>
                </a:lnTo>
                <a:lnTo>
                  <a:pt x="1970" y="1174"/>
                </a:lnTo>
                <a:lnTo>
                  <a:pt x="2003" y="1157"/>
                </a:lnTo>
                <a:lnTo>
                  <a:pt x="2031" y="1138"/>
                </a:lnTo>
                <a:lnTo>
                  <a:pt x="2056" y="1119"/>
                </a:lnTo>
                <a:lnTo>
                  <a:pt x="2077" y="1097"/>
                </a:lnTo>
                <a:lnTo>
                  <a:pt x="1983" y="1043"/>
                </a:lnTo>
                <a:close/>
                <a:moveTo>
                  <a:pt x="108" y="1038"/>
                </a:moveTo>
                <a:lnTo>
                  <a:pt x="133" y="1039"/>
                </a:lnTo>
                <a:lnTo>
                  <a:pt x="158" y="1043"/>
                </a:lnTo>
                <a:lnTo>
                  <a:pt x="181" y="1049"/>
                </a:lnTo>
                <a:lnTo>
                  <a:pt x="201" y="1059"/>
                </a:lnTo>
                <a:lnTo>
                  <a:pt x="2120" y="2169"/>
                </a:lnTo>
                <a:lnTo>
                  <a:pt x="3157" y="1564"/>
                </a:lnTo>
                <a:lnTo>
                  <a:pt x="3179" y="1555"/>
                </a:lnTo>
                <a:lnTo>
                  <a:pt x="3202" y="1549"/>
                </a:lnTo>
                <a:lnTo>
                  <a:pt x="3227" y="1546"/>
                </a:lnTo>
                <a:lnTo>
                  <a:pt x="3252" y="1546"/>
                </a:lnTo>
                <a:lnTo>
                  <a:pt x="3277" y="1549"/>
                </a:lnTo>
                <a:lnTo>
                  <a:pt x="3300" y="1555"/>
                </a:lnTo>
                <a:lnTo>
                  <a:pt x="3321" y="1564"/>
                </a:lnTo>
                <a:lnTo>
                  <a:pt x="3338" y="1577"/>
                </a:lnTo>
                <a:lnTo>
                  <a:pt x="3349" y="1591"/>
                </a:lnTo>
                <a:lnTo>
                  <a:pt x="3355" y="1605"/>
                </a:lnTo>
                <a:lnTo>
                  <a:pt x="3355" y="1620"/>
                </a:lnTo>
                <a:lnTo>
                  <a:pt x="3349" y="1634"/>
                </a:lnTo>
                <a:lnTo>
                  <a:pt x="3338" y="1647"/>
                </a:lnTo>
                <a:lnTo>
                  <a:pt x="3322" y="1660"/>
                </a:lnTo>
                <a:lnTo>
                  <a:pt x="2219" y="2302"/>
                </a:lnTo>
                <a:lnTo>
                  <a:pt x="2194" y="2313"/>
                </a:lnTo>
                <a:lnTo>
                  <a:pt x="2166" y="2321"/>
                </a:lnTo>
                <a:lnTo>
                  <a:pt x="2136" y="2324"/>
                </a:lnTo>
                <a:lnTo>
                  <a:pt x="2106" y="2324"/>
                </a:lnTo>
                <a:lnTo>
                  <a:pt x="2076" y="2321"/>
                </a:lnTo>
                <a:lnTo>
                  <a:pt x="2049" y="2313"/>
                </a:lnTo>
                <a:lnTo>
                  <a:pt x="2023" y="2302"/>
                </a:lnTo>
                <a:lnTo>
                  <a:pt x="1984" y="2279"/>
                </a:lnTo>
                <a:lnTo>
                  <a:pt x="1958" y="2264"/>
                </a:lnTo>
                <a:lnTo>
                  <a:pt x="35" y="1152"/>
                </a:lnTo>
                <a:lnTo>
                  <a:pt x="19" y="1140"/>
                </a:lnTo>
                <a:lnTo>
                  <a:pt x="8" y="1129"/>
                </a:lnTo>
                <a:lnTo>
                  <a:pt x="2" y="1116"/>
                </a:lnTo>
                <a:lnTo>
                  <a:pt x="0" y="1102"/>
                </a:lnTo>
                <a:lnTo>
                  <a:pt x="3" y="1089"/>
                </a:lnTo>
                <a:lnTo>
                  <a:pt x="10" y="1076"/>
                </a:lnTo>
                <a:lnTo>
                  <a:pt x="21" y="1064"/>
                </a:lnTo>
                <a:lnTo>
                  <a:pt x="38" y="1053"/>
                </a:lnTo>
                <a:lnTo>
                  <a:pt x="59" y="1045"/>
                </a:lnTo>
                <a:lnTo>
                  <a:pt x="83" y="1040"/>
                </a:lnTo>
                <a:lnTo>
                  <a:pt x="108" y="1038"/>
                </a:lnTo>
                <a:close/>
                <a:moveTo>
                  <a:pt x="1410" y="991"/>
                </a:moveTo>
                <a:lnTo>
                  <a:pt x="1392" y="1017"/>
                </a:lnTo>
                <a:lnTo>
                  <a:pt x="1378" y="1043"/>
                </a:lnTo>
                <a:lnTo>
                  <a:pt x="1367" y="1067"/>
                </a:lnTo>
                <a:lnTo>
                  <a:pt x="1361" y="1091"/>
                </a:lnTo>
                <a:lnTo>
                  <a:pt x="1358" y="1112"/>
                </a:lnTo>
                <a:lnTo>
                  <a:pt x="1357" y="1131"/>
                </a:lnTo>
                <a:lnTo>
                  <a:pt x="1504" y="1045"/>
                </a:lnTo>
                <a:lnTo>
                  <a:pt x="1410" y="991"/>
                </a:lnTo>
                <a:close/>
                <a:moveTo>
                  <a:pt x="1807" y="941"/>
                </a:moveTo>
                <a:lnTo>
                  <a:pt x="1630" y="1045"/>
                </a:lnTo>
                <a:lnTo>
                  <a:pt x="1742" y="1108"/>
                </a:lnTo>
                <a:lnTo>
                  <a:pt x="1790" y="1088"/>
                </a:lnTo>
                <a:lnTo>
                  <a:pt x="1839" y="1061"/>
                </a:lnTo>
                <a:lnTo>
                  <a:pt x="1869" y="1043"/>
                </a:lnTo>
                <a:lnTo>
                  <a:pt x="1895" y="1024"/>
                </a:lnTo>
                <a:lnTo>
                  <a:pt x="1919" y="1005"/>
                </a:lnTo>
                <a:lnTo>
                  <a:pt x="1807" y="941"/>
                </a:lnTo>
                <a:close/>
                <a:moveTo>
                  <a:pt x="1260" y="904"/>
                </a:moveTo>
                <a:lnTo>
                  <a:pt x="1250" y="931"/>
                </a:lnTo>
                <a:lnTo>
                  <a:pt x="1245" y="959"/>
                </a:lnTo>
                <a:lnTo>
                  <a:pt x="1245" y="988"/>
                </a:lnTo>
                <a:lnTo>
                  <a:pt x="1250" y="1015"/>
                </a:lnTo>
                <a:lnTo>
                  <a:pt x="1260" y="1043"/>
                </a:lnTo>
                <a:lnTo>
                  <a:pt x="1275" y="1070"/>
                </a:lnTo>
                <a:lnTo>
                  <a:pt x="1286" y="1043"/>
                </a:lnTo>
                <a:lnTo>
                  <a:pt x="1300" y="1013"/>
                </a:lnTo>
                <a:lnTo>
                  <a:pt x="1318" y="983"/>
                </a:lnTo>
                <a:lnTo>
                  <a:pt x="1344" y="952"/>
                </a:lnTo>
                <a:lnTo>
                  <a:pt x="1260" y="904"/>
                </a:lnTo>
                <a:close/>
                <a:moveTo>
                  <a:pt x="2099" y="880"/>
                </a:moveTo>
                <a:lnTo>
                  <a:pt x="2089" y="908"/>
                </a:lnTo>
                <a:lnTo>
                  <a:pt x="2075" y="936"/>
                </a:lnTo>
                <a:lnTo>
                  <a:pt x="2056" y="966"/>
                </a:lnTo>
                <a:lnTo>
                  <a:pt x="2030" y="998"/>
                </a:lnTo>
                <a:lnTo>
                  <a:pt x="2114" y="1046"/>
                </a:lnTo>
                <a:lnTo>
                  <a:pt x="2124" y="1018"/>
                </a:lnTo>
                <a:lnTo>
                  <a:pt x="2129" y="991"/>
                </a:lnTo>
                <a:lnTo>
                  <a:pt x="2129" y="962"/>
                </a:lnTo>
                <a:lnTo>
                  <a:pt x="2124" y="934"/>
                </a:lnTo>
                <a:lnTo>
                  <a:pt x="2114" y="907"/>
                </a:lnTo>
                <a:lnTo>
                  <a:pt x="2099" y="880"/>
                </a:lnTo>
                <a:close/>
                <a:moveTo>
                  <a:pt x="1633" y="841"/>
                </a:moveTo>
                <a:lnTo>
                  <a:pt x="1584" y="863"/>
                </a:lnTo>
                <a:lnTo>
                  <a:pt x="1537" y="888"/>
                </a:lnTo>
                <a:lnTo>
                  <a:pt x="1506" y="907"/>
                </a:lnTo>
                <a:lnTo>
                  <a:pt x="1480" y="926"/>
                </a:lnTo>
                <a:lnTo>
                  <a:pt x="1456" y="945"/>
                </a:lnTo>
                <a:lnTo>
                  <a:pt x="1568" y="1009"/>
                </a:lnTo>
                <a:lnTo>
                  <a:pt x="1745" y="906"/>
                </a:lnTo>
                <a:lnTo>
                  <a:pt x="1633" y="841"/>
                </a:lnTo>
                <a:close/>
                <a:moveTo>
                  <a:pt x="2018" y="820"/>
                </a:moveTo>
                <a:lnTo>
                  <a:pt x="1870" y="906"/>
                </a:lnTo>
                <a:lnTo>
                  <a:pt x="1964" y="960"/>
                </a:lnTo>
                <a:lnTo>
                  <a:pt x="1983" y="933"/>
                </a:lnTo>
                <a:lnTo>
                  <a:pt x="1997" y="907"/>
                </a:lnTo>
                <a:lnTo>
                  <a:pt x="2007" y="882"/>
                </a:lnTo>
                <a:lnTo>
                  <a:pt x="2013" y="860"/>
                </a:lnTo>
                <a:lnTo>
                  <a:pt x="2017" y="838"/>
                </a:lnTo>
                <a:lnTo>
                  <a:pt x="2018" y="820"/>
                </a:lnTo>
                <a:close/>
                <a:moveTo>
                  <a:pt x="1954" y="783"/>
                </a:moveTo>
                <a:lnTo>
                  <a:pt x="1916" y="783"/>
                </a:lnTo>
                <a:lnTo>
                  <a:pt x="1871" y="786"/>
                </a:lnTo>
                <a:lnTo>
                  <a:pt x="1820" y="792"/>
                </a:lnTo>
                <a:lnTo>
                  <a:pt x="1768" y="801"/>
                </a:lnTo>
                <a:lnTo>
                  <a:pt x="1713" y="814"/>
                </a:lnTo>
                <a:lnTo>
                  <a:pt x="1807" y="869"/>
                </a:lnTo>
                <a:lnTo>
                  <a:pt x="1954" y="783"/>
                </a:lnTo>
                <a:close/>
                <a:moveTo>
                  <a:pt x="1474" y="749"/>
                </a:moveTo>
                <a:lnTo>
                  <a:pt x="1438" y="761"/>
                </a:lnTo>
                <a:lnTo>
                  <a:pt x="1404" y="776"/>
                </a:lnTo>
                <a:lnTo>
                  <a:pt x="1373" y="793"/>
                </a:lnTo>
                <a:lnTo>
                  <a:pt x="1344" y="811"/>
                </a:lnTo>
                <a:lnTo>
                  <a:pt x="1318" y="831"/>
                </a:lnTo>
                <a:lnTo>
                  <a:pt x="1297" y="852"/>
                </a:lnTo>
                <a:lnTo>
                  <a:pt x="1392" y="907"/>
                </a:lnTo>
                <a:lnTo>
                  <a:pt x="1430" y="879"/>
                </a:lnTo>
                <a:lnTo>
                  <a:pt x="1474" y="850"/>
                </a:lnTo>
                <a:lnTo>
                  <a:pt x="1521" y="825"/>
                </a:lnTo>
                <a:lnTo>
                  <a:pt x="1569" y="803"/>
                </a:lnTo>
                <a:lnTo>
                  <a:pt x="1474" y="749"/>
                </a:lnTo>
                <a:close/>
                <a:moveTo>
                  <a:pt x="1678" y="718"/>
                </a:moveTo>
                <a:lnTo>
                  <a:pt x="1620" y="721"/>
                </a:lnTo>
                <a:lnTo>
                  <a:pt x="1564" y="727"/>
                </a:lnTo>
                <a:lnTo>
                  <a:pt x="1647" y="777"/>
                </a:lnTo>
                <a:lnTo>
                  <a:pt x="1701" y="761"/>
                </a:lnTo>
                <a:lnTo>
                  <a:pt x="1753" y="750"/>
                </a:lnTo>
                <a:lnTo>
                  <a:pt x="1802" y="742"/>
                </a:lnTo>
                <a:lnTo>
                  <a:pt x="1849" y="737"/>
                </a:lnTo>
                <a:lnTo>
                  <a:pt x="1794" y="725"/>
                </a:lnTo>
                <a:lnTo>
                  <a:pt x="1737" y="719"/>
                </a:lnTo>
                <a:lnTo>
                  <a:pt x="1678" y="718"/>
                </a:lnTo>
                <a:close/>
                <a:moveTo>
                  <a:pt x="1716" y="630"/>
                </a:moveTo>
                <a:lnTo>
                  <a:pt x="1776" y="634"/>
                </a:lnTo>
                <a:lnTo>
                  <a:pt x="1836" y="641"/>
                </a:lnTo>
                <a:lnTo>
                  <a:pt x="1895" y="652"/>
                </a:lnTo>
                <a:lnTo>
                  <a:pt x="1951" y="666"/>
                </a:lnTo>
                <a:lnTo>
                  <a:pt x="2007" y="684"/>
                </a:lnTo>
                <a:lnTo>
                  <a:pt x="2058" y="706"/>
                </a:lnTo>
                <a:lnTo>
                  <a:pt x="2106" y="730"/>
                </a:lnTo>
                <a:lnTo>
                  <a:pt x="2148" y="757"/>
                </a:lnTo>
                <a:lnTo>
                  <a:pt x="2183" y="785"/>
                </a:lnTo>
                <a:lnTo>
                  <a:pt x="2213" y="814"/>
                </a:lnTo>
                <a:lnTo>
                  <a:pt x="2238" y="844"/>
                </a:lnTo>
                <a:lnTo>
                  <a:pt x="2257" y="876"/>
                </a:lnTo>
                <a:lnTo>
                  <a:pt x="2270" y="909"/>
                </a:lnTo>
                <a:lnTo>
                  <a:pt x="2279" y="941"/>
                </a:lnTo>
                <a:lnTo>
                  <a:pt x="2282" y="974"/>
                </a:lnTo>
                <a:lnTo>
                  <a:pt x="2280" y="1008"/>
                </a:lnTo>
                <a:lnTo>
                  <a:pt x="2271" y="1041"/>
                </a:lnTo>
                <a:lnTo>
                  <a:pt x="2258" y="1073"/>
                </a:lnTo>
                <a:lnTo>
                  <a:pt x="2239" y="1104"/>
                </a:lnTo>
                <a:lnTo>
                  <a:pt x="2214" y="1135"/>
                </a:lnTo>
                <a:lnTo>
                  <a:pt x="2185" y="1165"/>
                </a:lnTo>
                <a:lnTo>
                  <a:pt x="2150" y="1192"/>
                </a:lnTo>
                <a:lnTo>
                  <a:pt x="2109" y="1218"/>
                </a:lnTo>
                <a:lnTo>
                  <a:pt x="2061" y="1244"/>
                </a:lnTo>
                <a:lnTo>
                  <a:pt x="2010" y="1265"/>
                </a:lnTo>
                <a:lnTo>
                  <a:pt x="1955" y="1283"/>
                </a:lnTo>
                <a:lnTo>
                  <a:pt x="1898" y="1297"/>
                </a:lnTo>
                <a:lnTo>
                  <a:pt x="1840" y="1308"/>
                </a:lnTo>
                <a:lnTo>
                  <a:pt x="1780" y="1315"/>
                </a:lnTo>
                <a:lnTo>
                  <a:pt x="1719" y="1318"/>
                </a:lnTo>
                <a:lnTo>
                  <a:pt x="1659" y="1318"/>
                </a:lnTo>
                <a:lnTo>
                  <a:pt x="1598" y="1315"/>
                </a:lnTo>
                <a:lnTo>
                  <a:pt x="1538" y="1308"/>
                </a:lnTo>
                <a:lnTo>
                  <a:pt x="1479" y="1297"/>
                </a:lnTo>
                <a:lnTo>
                  <a:pt x="1423" y="1283"/>
                </a:lnTo>
                <a:lnTo>
                  <a:pt x="1368" y="1265"/>
                </a:lnTo>
                <a:lnTo>
                  <a:pt x="1316" y="1244"/>
                </a:lnTo>
                <a:lnTo>
                  <a:pt x="1268" y="1218"/>
                </a:lnTo>
                <a:lnTo>
                  <a:pt x="1227" y="1192"/>
                </a:lnTo>
                <a:lnTo>
                  <a:pt x="1191" y="1165"/>
                </a:lnTo>
                <a:lnTo>
                  <a:pt x="1162" y="1135"/>
                </a:lnTo>
                <a:lnTo>
                  <a:pt x="1137" y="1104"/>
                </a:lnTo>
                <a:lnTo>
                  <a:pt x="1118" y="1073"/>
                </a:lnTo>
                <a:lnTo>
                  <a:pt x="1104" y="1041"/>
                </a:lnTo>
                <a:lnTo>
                  <a:pt x="1095" y="1008"/>
                </a:lnTo>
                <a:lnTo>
                  <a:pt x="1093" y="974"/>
                </a:lnTo>
                <a:lnTo>
                  <a:pt x="1095" y="941"/>
                </a:lnTo>
                <a:lnTo>
                  <a:pt x="1104" y="909"/>
                </a:lnTo>
                <a:lnTo>
                  <a:pt x="1117" y="876"/>
                </a:lnTo>
                <a:lnTo>
                  <a:pt x="1135" y="845"/>
                </a:lnTo>
                <a:lnTo>
                  <a:pt x="1160" y="814"/>
                </a:lnTo>
                <a:lnTo>
                  <a:pt x="1189" y="785"/>
                </a:lnTo>
                <a:lnTo>
                  <a:pt x="1225" y="757"/>
                </a:lnTo>
                <a:lnTo>
                  <a:pt x="1265" y="730"/>
                </a:lnTo>
                <a:lnTo>
                  <a:pt x="1313" y="706"/>
                </a:lnTo>
                <a:lnTo>
                  <a:pt x="1365" y="684"/>
                </a:lnTo>
                <a:lnTo>
                  <a:pt x="1420" y="666"/>
                </a:lnTo>
                <a:lnTo>
                  <a:pt x="1476" y="652"/>
                </a:lnTo>
                <a:lnTo>
                  <a:pt x="1534" y="641"/>
                </a:lnTo>
                <a:lnTo>
                  <a:pt x="1594" y="634"/>
                </a:lnTo>
                <a:lnTo>
                  <a:pt x="1655" y="630"/>
                </a:lnTo>
                <a:lnTo>
                  <a:pt x="1716" y="630"/>
                </a:lnTo>
                <a:close/>
                <a:moveTo>
                  <a:pt x="1074" y="525"/>
                </a:moveTo>
                <a:lnTo>
                  <a:pt x="1105" y="527"/>
                </a:lnTo>
                <a:lnTo>
                  <a:pt x="1135" y="532"/>
                </a:lnTo>
                <a:lnTo>
                  <a:pt x="1164" y="540"/>
                </a:lnTo>
                <a:lnTo>
                  <a:pt x="1190" y="552"/>
                </a:lnTo>
                <a:lnTo>
                  <a:pt x="1210" y="566"/>
                </a:lnTo>
                <a:lnTo>
                  <a:pt x="1224" y="581"/>
                </a:lnTo>
                <a:lnTo>
                  <a:pt x="1233" y="596"/>
                </a:lnTo>
                <a:lnTo>
                  <a:pt x="1239" y="612"/>
                </a:lnTo>
                <a:lnTo>
                  <a:pt x="1239" y="628"/>
                </a:lnTo>
                <a:lnTo>
                  <a:pt x="1233" y="644"/>
                </a:lnTo>
                <a:lnTo>
                  <a:pt x="1224" y="660"/>
                </a:lnTo>
                <a:lnTo>
                  <a:pt x="1210" y="674"/>
                </a:lnTo>
                <a:lnTo>
                  <a:pt x="1190" y="687"/>
                </a:lnTo>
                <a:lnTo>
                  <a:pt x="1165" y="700"/>
                </a:lnTo>
                <a:lnTo>
                  <a:pt x="1136" y="709"/>
                </a:lnTo>
                <a:lnTo>
                  <a:pt x="1107" y="714"/>
                </a:lnTo>
                <a:lnTo>
                  <a:pt x="1075" y="716"/>
                </a:lnTo>
                <a:lnTo>
                  <a:pt x="1043" y="714"/>
                </a:lnTo>
                <a:lnTo>
                  <a:pt x="1013" y="709"/>
                </a:lnTo>
                <a:lnTo>
                  <a:pt x="984" y="700"/>
                </a:lnTo>
                <a:lnTo>
                  <a:pt x="958" y="687"/>
                </a:lnTo>
                <a:lnTo>
                  <a:pt x="939" y="674"/>
                </a:lnTo>
                <a:lnTo>
                  <a:pt x="925" y="660"/>
                </a:lnTo>
                <a:lnTo>
                  <a:pt x="915" y="644"/>
                </a:lnTo>
                <a:lnTo>
                  <a:pt x="910" y="628"/>
                </a:lnTo>
                <a:lnTo>
                  <a:pt x="910" y="612"/>
                </a:lnTo>
                <a:lnTo>
                  <a:pt x="914" y="596"/>
                </a:lnTo>
                <a:lnTo>
                  <a:pt x="925" y="581"/>
                </a:lnTo>
                <a:lnTo>
                  <a:pt x="939" y="566"/>
                </a:lnTo>
                <a:lnTo>
                  <a:pt x="957" y="552"/>
                </a:lnTo>
                <a:lnTo>
                  <a:pt x="983" y="540"/>
                </a:lnTo>
                <a:lnTo>
                  <a:pt x="1011" y="532"/>
                </a:lnTo>
                <a:lnTo>
                  <a:pt x="1042" y="527"/>
                </a:lnTo>
                <a:lnTo>
                  <a:pt x="1074" y="525"/>
                </a:lnTo>
                <a:close/>
                <a:moveTo>
                  <a:pt x="1486" y="255"/>
                </a:moveTo>
                <a:lnTo>
                  <a:pt x="1472" y="267"/>
                </a:lnTo>
                <a:lnTo>
                  <a:pt x="1454" y="278"/>
                </a:lnTo>
                <a:lnTo>
                  <a:pt x="1421" y="295"/>
                </a:lnTo>
                <a:lnTo>
                  <a:pt x="1383" y="307"/>
                </a:lnTo>
                <a:lnTo>
                  <a:pt x="1343" y="318"/>
                </a:lnTo>
                <a:lnTo>
                  <a:pt x="1302" y="323"/>
                </a:lnTo>
                <a:lnTo>
                  <a:pt x="1260" y="325"/>
                </a:lnTo>
                <a:lnTo>
                  <a:pt x="1218" y="323"/>
                </a:lnTo>
                <a:lnTo>
                  <a:pt x="1177" y="318"/>
                </a:lnTo>
                <a:lnTo>
                  <a:pt x="1137" y="307"/>
                </a:lnTo>
                <a:lnTo>
                  <a:pt x="1099" y="295"/>
                </a:lnTo>
                <a:lnTo>
                  <a:pt x="1066" y="278"/>
                </a:lnTo>
                <a:lnTo>
                  <a:pt x="1049" y="267"/>
                </a:lnTo>
                <a:lnTo>
                  <a:pt x="1035" y="256"/>
                </a:lnTo>
                <a:lnTo>
                  <a:pt x="447" y="599"/>
                </a:lnTo>
                <a:lnTo>
                  <a:pt x="466" y="608"/>
                </a:lnTo>
                <a:lnTo>
                  <a:pt x="484" y="617"/>
                </a:lnTo>
                <a:lnTo>
                  <a:pt x="511" y="634"/>
                </a:lnTo>
                <a:lnTo>
                  <a:pt x="533" y="654"/>
                </a:lnTo>
                <a:lnTo>
                  <a:pt x="548" y="675"/>
                </a:lnTo>
                <a:lnTo>
                  <a:pt x="559" y="696"/>
                </a:lnTo>
                <a:lnTo>
                  <a:pt x="565" y="718"/>
                </a:lnTo>
                <a:lnTo>
                  <a:pt x="565" y="741"/>
                </a:lnTo>
                <a:lnTo>
                  <a:pt x="559" y="762"/>
                </a:lnTo>
                <a:lnTo>
                  <a:pt x="549" y="784"/>
                </a:lnTo>
                <a:lnTo>
                  <a:pt x="533" y="804"/>
                </a:lnTo>
                <a:lnTo>
                  <a:pt x="512" y="824"/>
                </a:lnTo>
                <a:lnTo>
                  <a:pt x="486" y="842"/>
                </a:lnTo>
                <a:lnTo>
                  <a:pt x="466" y="851"/>
                </a:lnTo>
                <a:lnTo>
                  <a:pt x="446" y="861"/>
                </a:lnTo>
                <a:lnTo>
                  <a:pt x="1872" y="1685"/>
                </a:lnTo>
                <a:lnTo>
                  <a:pt x="1882" y="1677"/>
                </a:lnTo>
                <a:lnTo>
                  <a:pt x="1894" y="1670"/>
                </a:lnTo>
                <a:lnTo>
                  <a:pt x="1928" y="1652"/>
                </a:lnTo>
                <a:lnTo>
                  <a:pt x="1965" y="1640"/>
                </a:lnTo>
                <a:lnTo>
                  <a:pt x="2005" y="1631"/>
                </a:lnTo>
                <a:lnTo>
                  <a:pt x="2045" y="1625"/>
                </a:lnTo>
                <a:lnTo>
                  <a:pt x="2087" y="1623"/>
                </a:lnTo>
                <a:lnTo>
                  <a:pt x="2130" y="1625"/>
                </a:lnTo>
                <a:lnTo>
                  <a:pt x="2171" y="1631"/>
                </a:lnTo>
                <a:lnTo>
                  <a:pt x="2211" y="1640"/>
                </a:lnTo>
                <a:lnTo>
                  <a:pt x="2248" y="1652"/>
                </a:lnTo>
                <a:lnTo>
                  <a:pt x="2283" y="1670"/>
                </a:lnTo>
                <a:lnTo>
                  <a:pt x="2305" y="1684"/>
                </a:lnTo>
                <a:lnTo>
                  <a:pt x="2325" y="1701"/>
                </a:lnTo>
                <a:lnTo>
                  <a:pt x="2918" y="1355"/>
                </a:lnTo>
                <a:lnTo>
                  <a:pt x="2890" y="1344"/>
                </a:lnTo>
                <a:lnTo>
                  <a:pt x="2864" y="1331"/>
                </a:lnTo>
                <a:lnTo>
                  <a:pt x="2837" y="1313"/>
                </a:lnTo>
                <a:lnTo>
                  <a:pt x="2816" y="1294"/>
                </a:lnTo>
                <a:lnTo>
                  <a:pt x="2800" y="1273"/>
                </a:lnTo>
                <a:lnTo>
                  <a:pt x="2789" y="1252"/>
                </a:lnTo>
                <a:lnTo>
                  <a:pt x="2784" y="1229"/>
                </a:lnTo>
                <a:lnTo>
                  <a:pt x="2784" y="1207"/>
                </a:lnTo>
                <a:lnTo>
                  <a:pt x="2789" y="1185"/>
                </a:lnTo>
                <a:lnTo>
                  <a:pt x="2799" y="1164"/>
                </a:lnTo>
                <a:lnTo>
                  <a:pt x="2815" y="1143"/>
                </a:lnTo>
                <a:lnTo>
                  <a:pt x="2836" y="1123"/>
                </a:lnTo>
                <a:lnTo>
                  <a:pt x="2863" y="1105"/>
                </a:lnTo>
                <a:lnTo>
                  <a:pt x="2888" y="1092"/>
                </a:lnTo>
                <a:lnTo>
                  <a:pt x="2916" y="1081"/>
                </a:lnTo>
                <a:lnTo>
                  <a:pt x="1486" y="255"/>
                </a:lnTo>
                <a:close/>
                <a:moveTo>
                  <a:pt x="1260" y="0"/>
                </a:moveTo>
                <a:lnTo>
                  <a:pt x="1302" y="2"/>
                </a:lnTo>
                <a:lnTo>
                  <a:pt x="1342" y="7"/>
                </a:lnTo>
                <a:lnTo>
                  <a:pt x="1382" y="16"/>
                </a:lnTo>
                <a:lnTo>
                  <a:pt x="1419" y="30"/>
                </a:lnTo>
                <a:lnTo>
                  <a:pt x="1452" y="46"/>
                </a:lnTo>
                <a:lnTo>
                  <a:pt x="3288" y="1108"/>
                </a:lnTo>
                <a:lnTo>
                  <a:pt x="3314" y="1126"/>
                </a:lnTo>
                <a:lnTo>
                  <a:pt x="3335" y="1145"/>
                </a:lnTo>
                <a:lnTo>
                  <a:pt x="3350" y="1165"/>
                </a:lnTo>
                <a:lnTo>
                  <a:pt x="3362" y="1186"/>
                </a:lnTo>
                <a:lnTo>
                  <a:pt x="3367" y="1209"/>
                </a:lnTo>
                <a:lnTo>
                  <a:pt x="3367" y="1230"/>
                </a:lnTo>
                <a:lnTo>
                  <a:pt x="3362" y="1252"/>
                </a:lnTo>
                <a:lnTo>
                  <a:pt x="3351" y="1273"/>
                </a:lnTo>
                <a:lnTo>
                  <a:pt x="3335" y="1294"/>
                </a:lnTo>
                <a:lnTo>
                  <a:pt x="3315" y="1313"/>
                </a:lnTo>
                <a:lnTo>
                  <a:pt x="3288" y="1331"/>
                </a:lnTo>
                <a:lnTo>
                  <a:pt x="2304" y="1903"/>
                </a:lnTo>
                <a:lnTo>
                  <a:pt x="2271" y="1920"/>
                </a:lnTo>
                <a:lnTo>
                  <a:pt x="2235" y="1933"/>
                </a:lnTo>
                <a:lnTo>
                  <a:pt x="2196" y="1942"/>
                </a:lnTo>
                <a:lnTo>
                  <a:pt x="2155" y="1947"/>
                </a:lnTo>
                <a:lnTo>
                  <a:pt x="2113" y="1950"/>
                </a:lnTo>
                <a:lnTo>
                  <a:pt x="2071" y="1947"/>
                </a:lnTo>
                <a:lnTo>
                  <a:pt x="2031" y="1942"/>
                </a:lnTo>
                <a:lnTo>
                  <a:pt x="1991" y="1933"/>
                </a:lnTo>
                <a:lnTo>
                  <a:pt x="1954" y="1920"/>
                </a:lnTo>
                <a:lnTo>
                  <a:pt x="1921" y="1903"/>
                </a:lnTo>
                <a:lnTo>
                  <a:pt x="86" y="842"/>
                </a:lnTo>
                <a:lnTo>
                  <a:pt x="59" y="824"/>
                </a:lnTo>
                <a:lnTo>
                  <a:pt x="39" y="805"/>
                </a:lnTo>
                <a:lnTo>
                  <a:pt x="23" y="785"/>
                </a:lnTo>
                <a:lnTo>
                  <a:pt x="12" y="763"/>
                </a:lnTo>
                <a:lnTo>
                  <a:pt x="7" y="742"/>
                </a:lnTo>
                <a:lnTo>
                  <a:pt x="7" y="719"/>
                </a:lnTo>
                <a:lnTo>
                  <a:pt x="12" y="698"/>
                </a:lnTo>
                <a:lnTo>
                  <a:pt x="23" y="676"/>
                </a:lnTo>
                <a:lnTo>
                  <a:pt x="38" y="656"/>
                </a:lnTo>
                <a:lnTo>
                  <a:pt x="58" y="636"/>
                </a:lnTo>
                <a:lnTo>
                  <a:pt x="85" y="619"/>
                </a:lnTo>
                <a:lnTo>
                  <a:pt x="1069" y="46"/>
                </a:lnTo>
                <a:lnTo>
                  <a:pt x="1101" y="30"/>
                </a:lnTo>
                <a:lnTo>
                  <a:pt x="1138" y="16"/>
                </a:lnTo>
                <a:lnTo>
                  <a:pt x="1177" y="7"/>
                </a:lnTo>
                <a:lnTo>
                  <a:pt x="1218" y="2"/>
                </a:lnTo>
                <a:lnTo>
                  <a:pt x="12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71"/>
          <p:cNvSpPr>
            <a:spLocks noEditPoints="1"/>
          </p:cNvSpPr>
          <p:nvPr/>
        </p:nvSpPr>
        <p:spPr bwMode="auto">
          <a:xfrm>
            <a:off x="1584789" y="5105400"/>
            <a:ext cx="593725" cy="352425"/>
          </a:xfrm>
          <a:custGeom>
            <a:avLst/>
            <a:gdLst>
              <a:gd name="T0" fmla="*/ 3368 w 3368"/>
              <a:gd name="T1" fmla="*/ 1799 h 1996"/>
              <a:gd name="T2" fmla="*/ 2549 w 3368"/>
              <a:gd name="T3" fmla="*/ 1996 h 1996"/>
              <a:gd name="T4" fmla="*/ 2492 w 3368"/>
              <a:gd name="T5" fmla="*/ 1781 h 1996"/>
              <a:gd name="T6" fmla="*/ 3328 w 3368"/>
              <a:gd name="T7" fmla="*/ 1395 h 1996"/>
              <a:gd name="T8" fmla="*/ 3357 w 3368"/>
              <a:gd name="T9" fmla="*/ 1624 h 1996"/>
              <a:gd name="T10" fmla="*/ 2502 w 3368"/>
              <a:gd name="T11" fmla="*/ 1624 h 1996"/>
              <a:gd name="T12" fmla="*/ 2530 w 3368"/>
              <a:gd name="T13" fmla="*/ 1395 h 1996"/>
              <a:gd name="T14" fmla="*/ 3365 w 3368"/>
              <a:gd name="T15" fmla="*/ 1084 h 1996"/>
              <a:gd name="T16" fmla="*/ 3310 w 3368"/>
              <a:gd name="T17" fmla="*/ 1300 h 1996"/>
              <a:gd name="T18" fmla="*/ 2490 w 3368"/>
              <a:gd name="T19" fmla="*/ 1103 h 1996"/>
              <a:gd name="T20" fmla="*/ 777 w 3368"/>
              <a:gd name="T21" fmla="*/ 891 h 1996"/>
              <a:gd name="T22" fmla="*/ 804 w 3368"/>
              <a:gd name="T23" fmla="*/ 1093 h 1996"/>
              <a:gd name="T24" fmla="*/ 502 w 3368"/>
              <a:gd name="T25" fmla="*/ 1066 h 1996"/>
              <a:gd name="T26" fmla="*/ 3310 w 3368"/>
              <a:gd name="T27" fmla="*/ 696 h 1996"/>
              <a:gd name="T28" fmla="*/ 3365 w 3368"/>
              <a:gd name="T29" fmla="*/ 912 h 1996"/>
              <a:gd name="T30" fmla="*/ 2514 w 3368"/>
              <a:gd name="T31" fmla="*/ 941 h 1996"/>
              <a:gd name="T32" fmla="*/ 2514 w 3368"/>
              <a:gd name="T33" fmla="*/ 707 h 1996"/>
              <a:gd name="T34" fmla="*/ 1566 w 3368"/>
              <a:gd name="T35" fmla="*/ 583 h 1996"/>
              <a:gd name="T36" fmla="*/ 1554 w 3368"/>
              <a:gd name="T37" fmla="*/ 672 h 1996"/>
              <a:gd name="T38" fmla="*/ 1435 w 3368"/>
              <a:gd name="T39" fmla="*/ 747 h 1996"/>
              <a:gd name="T40" fmla="*/ 1413 w 3368"/>
              <a:gd name="T41" fmla="*/ 931 h 1996"/>
              <a:gd name="T42" fmla="*/ 1580 w 3368"/>
              <a:gd name="T43" fmla="*/ 1049 h 1996"/>
              <a:gd name="T44" fmla="*/ 1676 w 3368"/>
              <a:gd name="T45" fmla="*/ 1143 h 1996"/>
              <a:gd name="T46" fmla="*/ 1563 w 3368"/>
              <a:gd name="T47" fmla="*/ 1200 h 1996"/>
              <a:gd name="T48" fmla="*/ 1418 w 3368"/>
              <a:gd name="T49" fmla="*/ 1169 h 1996"/>
              <a:gd name="T50" fmla="*/ 1418 w 3368"/>
              <a:gd name="T51" fmla="*/ 1287 h 1996"/>
              <a:gd name="T52" fmla="*/ 1550 w 3368"/>
              <a:gd name="T53" fmla="*/ 1337 h 1996"/>
              <a:gd name="T54" fmla="*/ 1606 w 3368"/>
              <a:gd name="T55" fmla="*/ 1418 h 1996"/>
              <a:gd name="T56" fmla="*/ 1659 w 3368"/>
              <a:gd name="T57" fmla="*/ 1337 h 1996"/>
              <a:gd name="T58" fmla="*/ 1764 w 3368"/>
              <a:gd name="T59" fmla="*/ 1262 h 1996"/>
              <a:gd name="T60" fmla="*/ 1819 w 3368"/>
              <a:gd name="T61" fmla="*/ 1074 h 1996"/>
              <a:gd name="T62" fmla="*/ 1659 w 3368"/>
              <a:gd name="T63" fmla="*/ 927 h 1996"/>
              <a:gd name="T64" fmla="*/ 1546 w 3368"/>
              <a:gd name="T65" fmla="*/ 841 h 1996"/>
              <a:gd name="T66" fmla="*/ 1648 w 3368"/>
              <a:gd name="T67" fmla="*/ 788 h 1996"/>
              <a:gd name="T68" fmla="*/ 1773 w 3368"/>
              <a:gd name="T69" fmla="*/ 810 h 1996"/>
              <a:gd name="T70" fmla="*/ 1783 w 3368"/>
              <a:gd name="T71" fmla="*/ 699 h 1996"/>
              <a:gd name="T72" fmla="*/ 1665 w 3368"/>
              <a:gd name="T73" fmla="*/ 658 h 1996"/>
              <a:gd name="T74" fmla="*/ 1645 w 3368"/>
              <a:gd name="T75" fmla="*/ 580 h 1996"/>
              <a:gd name="T76" fmla="*/ 1901 w 3368"/>
              <a:gd name="T77" fmla="*/ 460 h 1996"/>
              <a:gd name="T78" fmla="*/ 2174 w 3368"/>
              <a:gd name="T79" fmla="*/ 759 h 1996"/>
              <a:gd name="T80" fmla="*/ 2195 w 3368"/>
              <a:gd name="T81" fmla="*/ 1180 h 1996"/>
              <a:gd name="T82" fmla="*/ 1952 w 3368"/>
              <a:gd name="T83" fmla="*/ 1506 h 1996"/>
              <a:gd name="T84" fmla="*/ 1547 w 3368"/>
              <a:gd name="T85" fmla="*/ 1607 h 1996"/>
              <a:gd name="T86" fmla="*/ 1178 w 3368"/>
              <a:gd name="T87" fmla="*/ 1431 h 1996"/>
              <a:gd name="T88" fmla="*/ 1002 w 3368"/>
              <a:gd name="T89" fmla="*/ 1060 h 1996"/>
              <a:gd name="T90" fmla="*/ 1104 w 3368"/>
              <a:gd name="T91" fmla="*/ 656 h 1996"/>
              <a:gd name="T92" fmla="*/ 1429 w 3368"/>
              <a:gd name="T93" fmla="*/ 414 h 1996"/>
              <a:gd name="T94" fmla="*/ 3344 w 3368"/>
              <a:gd name="T95" fmla="*/ 359 h 1996"/>
              <a:gd name="T96" fmla="*/ 3344 w 3368"/>
              <a:gd name="T97" fmla="*/ 593 h 1996"/>
              <a:gd name="T98" fmla="*/ 2492 w 3368"/>
              <a:gd name="T99" fmla="*/ 564 h 1996"/>
              <a:gd name="T100" fmla="*/ 2549 w 3368"/>
              <a:gd name="T101" fmla="*/ 348 h 1996"/>
              <a:gd name="T102" fmla="*/ 3368 w 3368"/>
              <a:gd name="T103" fmla="*/ 58 h 1996"/>
              <a:gd name="T104" fmla="*/ 2549 w 3368"/>
              <a:gd name="T105" fmla="*/ 256 h 1996"/>
              <a:gd name="T106" fmla="*/ 2492 w 3368"/>
              <a:gd name="T107" fmla="*/ 40 h 1996"/>
              <a:gd name="T108" fmla="*/ 2403 w 3368"/>
              <a:gd name="T109" fmla="*/ 18 h 1996"/>
              <a:gd name="T110" fmla="*/ 2404 w 3368"/>
              <a:gd name="T111" fmla="*/ 240 h 1996"/>
              <a:gd name="T112" fmla="*/ 525 w 3368"/>
              <a:gd name="T113" fmla="*/ 445 h 1996"/>
              <a:gd name="T114" fmla="*/ 288 w 3368"/>
              <a:gd name="T115" fmla="*/ 573 h 1996"/>
              <a:gd name="T116" fmla="*/ 369 w 3368"/>
              <a:gd name="T117" fmla="*/ 1435 h 1996"/>
              <a:gd name="T118" fmla="*/ 558 w 3368"/>
              <a:gd name="T119" fmla="*/ 1624 h 1996"/>
              <a:gd name="T120" fmla="*/ 2397 w 3368"/>
              <a:gd name="T121" fmla="*/ 1799 h 1996"/>
              <a:gd name="T122" fmla="*/ 38 w 3368"/>
              <a:gd name="T123" fmla="*/ 1986 h 1996"/>
              <a:gd name="T124" fmla="*/ 10 w 3368"/>
              <a:gd name="T125" fmla="*/ 38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8" h="1996">
                <a:moveTo>
                  <a:pt x="2549" y="1740"/>
                </a:moveTo>
                <a:lnTo>
                  <a:pt x="3310" y="1740"/>
                </a:lnTo>
                <a:lnTo>
                  <a:pt x="3328" y="1743"/>
                </a:lnTo>
                <a:lnTo>
                  <a:pt x="3344" y="1751"/>
                </a:lnTo>
                <a:lnTo>
                  <a:pt x="3357" y="1764"/>
                </a:lnTo>
                <a:lnTo>
                  <a:pt x="3365" y="1781"/>
                </a:lnTo>
                <a:lnTo>
                  <a:pt x="3368" y="1799"/>
                </a:lnTo>
                <a:lnTo>
                  <a:pt x="3368" y="1937"/>
                </a:lnTo>
                <a:lnTo>
                  <a:pt x="3365" y="1956"/>
                </a:lnTo>
                <a:lnTo>
                  <a:pt x="3357" y="1972"/>
                </a:lnTo>
                <a:lnTo>
                  <a:pt x="3344" y="1985"/>
                </a:lnTo>
                <a:lnTo>
                  <a:pt x="3328" y="1993"/>
                </a:lnTo>
                <a:lnTo>
                  <a:pt x="3310" y="1996"/>
                </a:lnTo>
                <a:lnTo>
                  <a:pt x="2549" y="1996"/>
                </a:lnTo>
                <a:lnTo>
                  <a:pt x="2530" y="1993"/>
                </a:lnTo>
                <a:lnTo>
                  <a:pt x="2514" y="1985"/>
                </a:lnTo>
                <a:lnTo>
                  <a:pt x="2502" y="1972"/>
                </a:lnTo>
                <a:lnTo>
                  <a:pt x="2492" y="1956"/>
                </a:lnTo>
                <a:lnTo>
                  <a:pt x="2490" y="1937"/>
                </a:lnTo>
                <a:lnTo>
                  <a:pt x="2490" y="1799"/>
                </a:lnTo>
                <a:lnTo>
                  <a:pt x="2492" y="1781"/>
                </a:lnTo>
                <a:lnTo>
                  <a:pt x="2502" y="1764"/>
                </a:lnTo>
                <a:lnTo>
                  <a:pt x="2514" y="1751"/>
                </a:lnTo>
                <a:lnTo>
                  <a:pt x="2530" y="1743"/>
                </a:lnTo>
                <a:lnTo>
                  <a:pt x="2549" y="1740"/>
                </a:lnTo>
                <a:close/>
                <a:moveTo>
                  <a:pt x="2549" y="1392"/>
                </a:moveTo>
                <a:lnTo>
                  <a:pt x="3310" y="1392"/>
                </a:lnTo>
                <a:lnTo>
                  <a:pt x="3328" y="1395"/>
                </a:lnTo>
                <a:lnTo>
                  <a:pt x="3344" y="1403"/>
                </a:lnTo>
                <a:lnTo>
                  <a:pt x="3357" y="1417"/>
                </a:lnTo>
                <a:lnTo>
                  <a:pt x="3365" y="1432"/>
                </a:lnTo>
                <a:lnTo>
                  <a:pt x="3368" y="1451"/>
                </a:lnTo>
                <a:lnTo>
                  <a:pt x="3368" y="1589"/>
                </a:lnTo>
                <a:lnTo>
                  <a:pt x="3365" y="1608"/>
                </a:lnTo>
                <a:lnTo>
                  <a:pt x="3357" y="1624"/>
                </a:lnTo>
                <a:lnTo>
                  <a:pt x="3344" y="1637"/>
                </a:lnTo>
                <a:lnTo>
                  <a:pt x="3328" y="1645"/>
                </a:lnTo>
                <a:lnTo>
                  <a:pt x="3310" y="1648"/>
                </a:lnTo>
                <a:lnTo>
                  <a:pt x="2549" y="1648"/>
                </a:lnTo>
                <a:lnTo>
                  <a:pt x="2530" y="1645"/>
                </a:lnTo>
                <a:lnTo>
                  <a:pt x="2514" y="1637"/>
                </a:lnTo>
                <a:lnTo>
                  <a:pt x="2502" y="1624"/>
                </a:lnTo>
                <a:lnTo>
                  <a:pt x="2492" y="1608"/>
                </a:lnTo>
                <a:lnTo>
                  <a:pt x="2490" y="1589"/>
                </a:lnTo>
                <a:lnTo>
                  <a:pt x="2490" y="1451"/>
                </a:lnTo>
                <a:lnTo>
                  <a:pt x="2492" y="1432"/>
                </a:lnTo>
                <a:lnTo>
                  <a:pt x="2502" y="1417"/>
                </a:lnTo>
                <a:lnTo>
                  <a:pt x="2514" y="1403"/>
                </a:lnTo>
                <a:lnTo>
                  <a:pt x="2530" y="1395"/>
                </a:lnTo>
                <a:lnTo>
                  <a:pt x="2549" y="1392"/>
                </a:lnTo>
                <a:close/>
                <a:moveTo>
                  <a:pt x="2549" y="1044"/>
                </a:moveTo>
                <a:lnTo>
                  <a:pt x="3310" y="1044"/>
                </a:lnTo>
                <a:lnTo>
                  <a:pt x="3328" y="1047"/>
                </a:lnTo>
                <a:lnTo>
                  <a:pt x="3344" y="1055"/>
                </a:lnTo>
                <a:lnTo>
                  <a:pt x="3357" y="1069"/>
                </a:lnTo>
                <a:lnTo>
                  <a:pt x="3365" y="1084"/>
                </a:lnTo>
                <a:lnTo>
                  <a:pt x="3368" y="1103"/>
                </a:lnTo>
                <a:lnTo>
                  <a:pt x="3368" y="1242"/>
                </a:lnTo>
                <a:lnTo>
                  <a:pt x="3365" y="1260"/>
                </a:lnTo>
                <a:lnTo>
                  <a:pt x="3357" y="1276"/>
                </a:lnTo>
                <a:lnTo>
                  <a:pt x="3344" y="1289"/>
                </a:lnTo>
                <a:lnTo>
                  <a:pt x="3328" y="1297"/>
                </a:lnTo>
                <a:lnTo>
                  <a:pt x="3310" y="1300"/>
                </a:lnTo>
                <a:lnTo>
                  <a:pt x="2549" y="1300"/>
                </a:lnTo>
                <a:lnTo>
                  <a:pt x="2530" y="1297"/>
                </a:lnTo>
                <a:lnTo>
                  <a:pt x="2514" y="1289"/>
                </a:lnTo>
                <a:lnTo>
                  <a:pt x="2502" y="1276"/>
                </a:lnTo>
                <a:lnTo>
                  <a:pt x="2492" y="1260"/>
                </a:lnTo>
                <a:lnTo>
                  <a:pt x="2490" y="1242"/>
                </a:lnTo>
                <a:lnTo>
                  <a:pt x="2490" y="1103"/>
                </a:lnTo>
                <a:lnTo>
                  <a:pt x="2492" y="1084"/>
                </a:lnTo>
                <a:lnTo>
                  <a:pt x="2502" y="1069"/>
                </a:lnTo>
                <a:lnTo>
                  <a:pt x="2514" y="1055"/>
                </a:lnTo>
                <a:lnTo>
                  <a:pt x="2530" y="1047"/>
                </a:lnTo>
                <a:lnTo>
                  <a:pt x="2549" y="1044"/>
                </a:lnTo>
                <a:close/>
                <a:moveTo>
                  <a:pt x="540" y="891"/>
                </a:moveTo>
                <a:lnTo>
                  <a:pt x="777" y="891"/>
                </a:lnTo>
                <a:lnTo>
                  <a:pt x="792" y="895"/>
                </a:lnTo>
                <a:lnTo>
                  <a:pt x="804" y="903"/>
                </a:lnTo>
                <a:lnTo>
                  <a:pt x="812" y="915"/>
                </a:lnTo>
                <a:lnTo>
                  <a:pt x="815" y="929"/>
                </a:lnTo>
                <a:lnTo>
                  <a:pt x="815" y="1066"/>
                </a:lnTo>
                <a:lnTo>
                  <a:pt x="812" y="1081"/>
                </a:lnTo>
                <a:lnTo>
                  <a:pt x="804" y="1093"/>
                </a:lnTo>
                <a:lnTo>
                  <a:pt x="792" y="1101"/>
                </a:lnTo>
                <a:lnTo>
                  <a:pt x="777" y="1104"/>
                </a:lnTo>
                <a:lnTo>
                  <a:pt x="540" y="1104"/>
                </a:lnTo>
                <a:lnTo>
                  <a:pt x="526" y="1101"/>
                </a:lnTo>
                <a:lnTo>
                  <a:pt x="513" y="1093"/>
                </a:lnTo>
                <a:lnTo>
                  <a:pt x="505" y="1081"/>
                </a:lnTo>
                <a:lnTo>
                  <a:pt x="502" y="1066"/>
                </a:lnTo>
                <a:lnTo>
                  <a:pt x="502" y="929"/>
                </a:lnTo>
                <a:lnTo>
                  <a:pt x="505" y="915"/>
                </a:lnTo>
                <a:lnTo>
                  <a:pt x="513" y="903"/>
                </a:lnTo>
                <a:lnTo>
                  <a:pt x="526" y="895"/>
                </a:lnTo>
                <a:lnTo>
                  <a:pt x="540" y="891"/>
                </a:lnTo>
                <a:close/>
                <a:moveTo>
                  <a:pt x="2549" y="696"/>
                </a:moveTo>
                <a:lnTo>
                  <a:pt x="3310" y="696"/>
                </a:lnTo>
                <a:lnTo>
                  <a:pt x="3328" y="699"/>
                </a:lnTo>
                <a:lnTo>
                  <a:pt x="3344" y="707"/>
                </a:lnTo>
                <a:lnTo>
                  <a:pt x="3357" y="721"/>
                </a:lnTo>
                <a:lnTo>
                  <a:pt x="3365" y="736"/>
                </a:lnTo>
                <a:lnTo>
                  <a:pt x="3368" y="754"/>
                </a:lnTo>
                <a:lnTo>
                  <a:pt x="3368" y="894"/>
                </a:lnTo>
                <a:lnTo>
                  <a:pt x="3365" y="912"/>
                </a:lnTo>
                <a:lnTo>
                  <a:pt x="3357" y="928"/>
                </a:lnTo>
                <a:lnTo>
                  <a:pt x="3344" y="941"/>
                </a:lnTo>
                <a:lnTo>
                  <a:pt x="3328" y="949"/>
                </a:lnTo>
                <a:lnTo>
                  <a:pt x="3310" y="952"/>
                </a:lnTo>
                <a:lnTo>
                  <a:pt x="2549" y="952"/>
                </a:lnTo>
                <a:lnTo>
                  <a:pt x="2530" y="949"/>
                </a:lnTo>
                <a:lnTo>
                  <a:pt x="2514" y="941"/>
                </a:lnTo>
                <a:lnTo>
                  <a:pt x="2502" y="928"/>
                </a:lnTo>
                <a:lnTo>
                  <a:pt x="2492" y="912"/>
                </a:lnTo>
                <a:lnTo>
                  <a:pt x="2490" y="894"/>
                </a:lnTo>
                <a:lnTo>
                  <a:pt x="2490" y="754"/>
                </a:lnTo>
                <a:lnTo>
                  <a:pt x="2492" y="736"/>
                </a:lnTo>
                <a:lnTo>
                  <a:pt x="2502" y="721"/>
                </a:lnTo>
                <a:lnTo>
                  <a:pt x="2514" y="707"/>
                </a:lnTo>
                <a:lnTo>
                  <a:pt x="2530" y="699"/>
                </a:lnTo>
                <a:lnTo>
                  <a:pt x="2549" y="696"/>
                </a:lnTo>
                <a:close/>
                <a:moveTo>
                  <a:pt x="1630" y="579"/>
                </a:moveTo>
                <a:lnTo>
                  <a:pt x="1610" y="579"/>
                </a:lnTo>
                <a:lnTo>
                  <a:pt x="1587" y="579"/>
                </a:lnTo>
                <a:lnTo>
                  <a:pt x="1574" y="580"/>
                </a:lnTo>
                <a:lnTo>
                  <a:pt x="1566" y="583"/>
                </a:lnTo>
                <a:lnTo>
                  <a:pt x="1561" y="589"/>
                </a:lnTo>
                <a:lnTo>
                  <a:pt x="1559" y="597"/>
                </a:lnTo>
                <a:lnTo>
                  <a:pt x="1558" y="609"/>
                </a:lnTo>
                <a:lnTo>
                  <a:pt x="1558" y="643"/>
                </a:lnTo>
                <a:lnTo>
                  <a:pt x="1558" y="656"/>
                </a:lnTo>
                <a:lnTo>
                  <a:pt x="1557" y="666"/>
                </a:lnTo>
                <a:lnTo>
                  <a:pt x="1554" y="672"/>
                </a:lnTo>
                <a:lnTo>
                  <a:pt x="1548" y="678"/>
                </a:lnTo>
                <a:lnTo>
                  <a:pt x="1539" y="682"/>
                </a:lnTo>
                <a:lnTo>
                  <a:pt x="1526" y="687"/>
                </a:lnTo>
                <a:lnTo>
                  <a:pt x="1498" y="698"/>
                </a:lnTo>
                <a:lnTo>
                  <a:pt x="1475" y="711"/>
                </a:lnTo>
                <a:lnTo>
                  <a:pt x="1453" y="728"/>
                </a:lnTo>
                <a:lnTo>
                  <a:pt x="1435" y="747"/>
                </a:lnTo>
                <a:lnTo>
                  <a:pt x="1421" y="769"/>
                </a:lnTo>
                <a:lnTo>
                  <a:pt x="1409" y="792"/>
                </a:lnTo>
                <a:lnTo>
                  <a:pt x="1401" y="820"/>
                </a:lnTo>
                <a:lnTo>
                  <a:pt x="1397" y="850"/>
                </a:lnTo>
                <a:lnTo>
                  <a:pt x="1398" y="879"/>
                </a:lnTo>
                <a:lnTo>
                  <a:pt x="1404" y="906"/>
                </a:lnTo>
                <a:lnTo>
                  <a:pt x="1413" y="931"/>
                </a:lnTo>
                <a:lnTo>
                  <a:pt x="1428" y="954"/>
                </a:lnTo>
                <a:lnTo>
                  <a:pt x="1446" y="973"/>
                </a:lnTo>
                <a:lnTo>
                  <a:pt x="1468" y="992"/>
                </a:lnTo>
                <a:lnTo>
                  <a:pt x="1492" y="1008"/>
                </a:lnTo>
                <a:lnTo>
                  <a:pt x="1521" y="1024"/>
                </a:lnTo>
                <a:lnTo>
                  <a:pt x="1550" y="1037"/>
                </a:lnTo>
                <a:lnTo>
                  <a:pt x="1580" y="1049"/>
                </a:lnTo>
                <a:lnTo>
                  <a:pt x="1610" y="1061"/>
                </a:lnTo>
                <a:lnTo>
                  <a:pt x="1632" y="1073"/>
                </a:lnTo>
                <a:lnTo>
                  <a:pt x="1653" y="1087"/>
                </a:lnTo>
                <a:lnTo>
                  <a:pt x="1665" y="1099"/>
                </a:lnTo>
                <a:lnTo>
                  <a:pt x="1673" y="1114"/>
                </a:lnTo>
                <a:lnTo>
                  <a:pt x="1677" y="1129"/>
                </a:lnTo>
                <a:lnTo>
                  <a:pt x="1676" y="1143"/>
                </a:lnTo>
                <a:lnTo>
                  <a:pt x="1673" y="1158"/>
                </a:lnTo>
                <a:lnTo>
                  <a:pt x="1665" y="1171"/>
                </a:lnTo>
                <a:lnTo>
                  <a:pt x="1654" y="1182"/>
                </a:lnTo>
                <a:lnTo>
                  <a:pt x="1638" y="1190"/>
                </a:lnTo>
                <a:lnTo>
                  <a:pt x="1614" y="1199"/>
                </a:lnTo>
                <a:lnTo>
                  <a:pt x="1588" y="1202"/>
                </a:lnTo>
                <a:lnTo>
                  <a:pt x="1563" y="1200"/>
                </a:lnTo>
                <a:lnTo>
                  <a:pt x="1524" y="1193"/>
                </a:lnTo>
                <a:lnTo>
                  <a:pt x="1485" y="1182"/>
                </a:lnTo>
                <a:lnTo>
                  <a:pt x="1448" y="1166"/>
                </a:lnTo>
                <a:lnTo>
                  <a:pt x="1437" y="1161"/>
                </a:lnTo>
                <a:lnTo>
                  <a:pt x="1429" y="1160"/>
                </a:lnTo>
                <a:lnTo>
                  <a:pt x="1423" y="1162"/>
                </a:lnTo>
                <a:lnTo>
                  <a:pt x="1418" y="1169"/>
                </a:lnTo>
                <a:lnTo>
                  <a:pt x="1413" y="1181"/>
                </a:lnTo>
                <a:lnTo>
                  <a:pt x="1396" y="1240"/>
                </a:lnTo>
                <a:lnTo>
                  <a:pt x="1393" y="1255"/>
                </a:lnTo>
                <a:lnTo>
                  <a:pt x="1393" y="1265"/>
                </a:lnTo>
                <a:lnTo>
                  <a:pt x="1397" y="1273"/>
                </a:lnTo>
                <a:lnTo>
                  <a:pt x="1405" y="1280"/>
                </a:lnTo>
                <a:lnTo>
                  <a:pt x="1418" y="1287"/>
                </a:lnTo>
                <a:lnTo>
                  <a:pt x="1451" y="1301"/>
                </a:lnTo>
                <a:lnTo>
                  <a:pt x="1486" y="1310"/>
                </a:lnTo>
                <a:lnTo>
                  <a:pt x="1522" y="1316"/>
                </a:lnTo>
                <a:lnTo>
                  <a:pt x="1535" y="1319"/>
                </a:lnTo>
                <a:lnTo>
                  <a:pt x="1543" y="1322"/>
                </a:lnTo>
                <a:lnTo>
                  <a:pt x="1548" y="1327"/>
                </a:lnTo>
                <a:lnTo>
                  <a:pt x="1550" y="1337"/>
                </a:lnTo>
                <a:lnTo>
                  <a:pt x="1550" y="1351"/>
                </a:lnTo>
                <a:lnTo>
                  <a:pt x="1551" y="1390"/>
                </a:lnTo>
                <a:lnTo>
                  <a:pt x="1553" y="1402"/>
                </a:lnTo>
                <a:lnTo>
                  <a:pt x="1558" y="1410"/>
                </a:lnTo>
                <a:lnTo>
                  <a:pt x="1566" y="1415"/>
                </a:lnTo>
                <a:lnTo>
                  <a:pt x="1577" y="1418"/>
                </a:lnTo>
                <a:lnTo>
                  <a:pt x="1606" y="1418"/>
                </a:lnTo>
                <a:lnTo>
                  <a:pt x="1635" y="1418"/>
                </a:lnTo>
                <a:lnTo>
                  <a:pt x="1646" y="1415"/>
                </a:lnTo>
                <a:lnTo>
                  <a:pt x="1653" y="1410"/>
                </a:lnTo>
                <a:lnTo>
                  <a:pt x="1658" y="1402"/>
                </a:lnTo>
                <a:lnTo>
                  <a:pt x="1659" y="1392"/>
                </a:lnTo>
                <a:lnTo>
                  <a:pt x="1660" y="1364"/>
                </a:lnTo>
                <a:lnTo>
                  <a:pt x="1659" y="1337"/>
                </a:lnTo>
                <a:lnTo>
                  <a:pt x="1660" y="1325"/>
                </a:lnTo>
                <a:lnTo>
                  <a:pt x="1665" y="1316"/>
                </a:lnTo>
                <a:lnTo>
                  <a:pt x="1672" y="1309"/>
                </a:lnTo>
                <a:lnTo>
                  <a:pt x="1684" y="1305"/>
                </a:lnTo>
                <a:lnTo>
                  <a:pt x="1713" y="1295"/>
                </a:lnTo>
                <a:lnTo>
                  <a:pt x="1741" y="1280"/>
                </a:lnTo>
                <a:lnTo>
                  <a:pt x="1764" y="1262"/>
                </a:lnTo>
                <a:lnTo>
                  <a:pt x="1786" y="1239"/>
                </a:lnTo>
                <a:lnTo>
                  <a:pt x="1804" y="1214"/>
                </a:lnTo>
                <a:lnTo>
                  <a:pt x="1816" y="1186"/>
                </a:lnTo>
                <a:lnTo>
                  <a:pt x="1825" y="1159"/>
                </a:lnTo>
                <a:lnTo>
                  <a:pt x="1828" y="1130"/>
                </a:lnTo>
                <a:lnTo>
                  <a:pt x="1826" y="1101"/>
                </a:lnTo>
                <a:lnTo>
                  <a:pt x="1819" y="1074"/>
                </a:lnTo>
                <a:lnTo>
                  <a:pt x="1809" y="1046"/>
                </a:lnTo>
                <a:lnTo>
                  <a:pt x="1795" y="1020"/>
                </a:lnTo>
                <a:lnTo>
                  <a:pt x="1776" y="998"/>
                </a:lnTo>
                <a:lnTo>
                  <a:pt x="1753" y="977"/>
                </a:lnTo>
                <a:lnTo>
                  <a:pt x="1726" y="959"/>
                </a:lnTo>
                <a:lnTo>
                  <a:pt x="1693" y="943"/>
                </a:lnTo>
                <a:lnTo>
                  <a:pt x="1659" y="927"/>
                </a:lnTo>
                <a:lnTo>
                  <a:pt x="1624" y="913"/>
                </a:lnTo>
                <a:lnTo>
                  <a:pt x="1604" y="905"/>
                </a:lnTo>
                <a:lnTo>
                  <a:pt x="1585" y="895"/>
                </a:lnTo>
                <a:lnTo>
                  <a:pt x="1568" y="881"/>
                </a:lnTo>
                <a:lnTo>
                  <a:pt x="1556" y="869"/>
                </a:lnTo>
                <a:lnTo>
                  <a:pt x="1548" y="856"/>
                </a:lnTo>
                <a:lnTo>
                  <a:pt x="1546" y="841"/>
                </a:lnTo>
                <a:lnTo>
                  <a:pt x="1548" y="828"/>
                </a:lnTo>
                <a:lnTo>
                  <a:pt x="1555" y="815"/>
                </a:lnTo>
                <a:lnTo>
                  <a:pt x="1565" y="803"/>
                </a:lnTo>
                <a:lnTo>
                  <a:pt x="1580" y="794"/>
                </a:lnTo>
                <a:lnTo>
                  <a:pt x="1598" y="790"/>
                </a:lnTo>
                <a:lnTo>
                  <a:pt x="1615" y="788"/>
                </a:lnTo>
                <a:lnTo>
                  <a:pt x="1648" y="788"/>
                </a:lnTo>
                <a:lnTo>
                  <a:pt x="1680" y="792"/>
                </a:lnTo>
                <a:lnTo>
                  <a:pt x="1713" y="800"/>
                </a:lnTo>
                <a:lnTo>
                  <a:pt x="1744" y="814"/>
                </a:lnTo>
                <a:lnTo>
                  <a:pt x="1755" y="818"/>
                </a:lnTo>
                <a:lnTo>
                  <a:pt x="1762" y="819"/>
                </a:lnTo>
                <a:lnTo>
                  <a:pt x="1768" y="816"/>
                </a:lnTo>
                <a:lnTo>
                  <a:pt x="1773" y="810"/>
                </a:lnTo>
                <a:lnTo>
                  <a:pt x="1778" y="798"/>
                </a:lnTo>
                <a:lnTo>
                  <a:pt x="1788" y="765"/>
                </a:lnTo>
                <a:lnTo>
                  <a:pt x="1798" y="731"/>
                </a:lnTo>
                <a:lnTo>
                  <a:pt x="1799" y="721"/>
                </a:lnTo>
                <a:lnTo>
                  <a:pt x="1797" y="711"/>
                </a:lnTo>
                <a:lnTo>
                  <a:pt x="1792" y="704"/>
                </a:lnTo>
                <a:lnTo>
                  <a:pt x="1783" y="699"/>
                </a:lnTo>
                <a:lnTo>
                  <a:pt x="1756" y="689"/>
                </a:lnTo>
                <a:lnTo>
                  <a:pt x="1729" y="681"/>
                </a:lnTo>
                <a:lnTo>
                  <a:pt x="1701" y="675"/>
                </a:lnTo>
                <a:lnTo>
                  <a:pt x="1685" y="672"/>
                </a:lnTo>
                <a:lnTo>
                  <a:pt x="1675" y="669"/>
                </a:lnTo>
                <a:lnTo>
                  <a:pt x="1669" y="664"/>
                </a:lnTo>
                <a:lnTo>
                  <a:pt x="1665" y="658"/>
                </a:lnTo>
                <a:lnTo>
                  <a:pt x="1664" y="647"/>
                </a:lnTo>
                <a:lnTo>
                  <a:pt x="1664" y="632"/>
                </a:lnTo>
                <a:lnTo>
                  <a:pt x="1664" y="612"/>
                </a:lnTo>
                <a:lnTo>
                  <a:pt x="1663" y="598"/>
                </a:lnTo>
                <a:lnTo>
                  <a:pt x="1660" y="589"/>
                </a:lnTo>
                <a:lnTo>
                  <a:pt x="1654" y="583"/>
                </a:lnTo>
                <a:lnTo>
                  <a:pt x="1645" y="580"/>
                </a:lnTo>
                <a:lnTo>
                  <a:pt x="1630" y="579"/>
                </a:lnTo>
                <a:close/>
                <a:moveTo>
                  <a:pt x="1611" y="386"/>
                </a:moveTo>
                <a:lnTo>
                  <a:pt x="1673" y="389"/>
                </a:lnTo>
                <a:lnTo>
                  <a:pt x="1734" y="398"/>
                </a:lnTo>
                <a:lnTo>
                  <a:pt x="1792" y="414"/>
                </a:lnTo>
                <a:lnTo>
                  <a:pt x="1848" y="434"/>
                </a:lnTo>
                <a:lnTo>
                  <a:pt x="1901" y="460"/>
                </a:lnTo>
                <a:lnTo>
                  <a:pt x="1952" y="490"/>
                </a:lnTo>
                <a:lnTo>
                  <a:pt x="1999" y="526"/>
                </a:lnTo>
                <a:lnTo>
                  <a:pt x="2042" y="565"/>
                </a:lnTo>
                <a:lnTo>
                  <a:pt x="2082" y="609"/>
                </a:lnTo>
                <a:lnTo>
                  <a:pt x="2117" y="656"/>
                </a:lnTo>
                <a:lnTo>
                  <a:pt x="2148" y="706"/>
                </a:lnTo>
                <a:lnTo>
                  <a:pt x="2174" y="759"/>
                </a:lnTo>
                <a:lnTo>
                  <a:pt x="2195" y="816"/>
                </a:lnTo>
                <a:lnTo>
                  <a:pt x="2209" y="875"/>
                </a:lnTo>
                <a:lnTo>
                  <a:pt x="2219" y="935"/>
                </a:lnTo>
                <a:lnTo>
                  <a:pt x="2222" y="998"/>
                </a:lnTo>
                <a:lnTo>
                  <a:pt x="2219" y="1060"/>
                </a:lnTo>
                <a:lnTo>
                  <a:pt x="2209" y="1122"/>
                </a:lnTo>
                <a:lnTo>
                  <a:pt x="2195" y="1180"/>
                </a:lnTo>
                <a:lnTo>
                  <a:pt x="2174" y="1236"/>
                </a:lnTo>
                <a:lnTo>
                  <a:pt x="2148" y="1290"/>
                </a:lnTo>
                <a:lnTo>
                  <a:pt x="2117" y="1340"/>
                </a:lnTo>
                <a:lnTo>
                  <a:pt x="2082" y="1387"/>
                </a:lnTo>
                <a:lnTo>
                  <a:pt x="2042" y="1431"/>
                </a:lnTo>
                <a:lnTo>
                  <a:pt x="1999" y="1471"/>
                </a:lnTo>
                <a:lnTo>
                  <a:pt x="1952" y="1506"/>
                </a:lnTo>
                <a:lnTo>
                  <a:pt x="1901" y="1536"/>
                </a:lnTo>
                <a:lnTo>
                  <a:pt x="1848" y="1562"/>
                </a:lnTo>
                <a:lnTo>
                  <a:pt x="1792" y="1582"/>
                </a:lnTo>
                <a:lnTo>
                  <a:pt x="1734" y="1598"/>
                </a:lnTo>
                <a:lnTo>
                  <a:pt x="1673" y="1607"/>
                </a:lnTo>
                <a:lnTo>
                  <a:pt x="1611" y="1610"/>
                </a:lnTo>
                <a:lnTo>
                  <a:pt x="1547" y="1607"/>
                </a:lnTo>
                <a:lnTo>
                  <a:pt x="1487" y="1598"/>
                </a:lnTo>
                <a:lnTo>
                  <a:pt x="1429" y="1582"/>
                </a:lnTo>
                <a:lnTo>
                  <a:pt x="1373" y="1562"/>
                </a:lnTo>
                <a:lnTo>
                  <a:pt x="1319" y="1536"/>
                </a:lnTo>
                <a:lnTo>
                  <a:pt x="1268" y="1506"/>
                </a:lnTo>
                <a:lnTo>
                  <a:pt x="1221" y="1471"/>
                </a:lnTo>
                <a:lnTo>
                  <a:pt x="1178" y="1431"/>
                </a:lnTo>
                <a:lnTo>
                  <a:pt x="1138" y="1387"/>
                </a:lnTo>
                <a:lnTo>
                  <a:pt x="1104" y="1340"/>
                </a:lnTo>
                <a:lnTo>
                  <a:pt x="1073" y="1290"/>
                </a:lnTo>
                <a:lnTo>
                  <a:pt x="1047" y="1236"/>
                </a:lnTo>
                <a:lnTo>
                  <a:pt x="1026" y="1180"/>
                </a:lnTo>
                <a:lnTo>
                  <a:pt x="1011" y="1122"/>
                </a:lnTo>
                <a:lnTo>
                  <a:pt x="1002" y="1060"/>
                </a:lnTo>
                <a:lnTo>
                  <a:pt x="999" y="998"/>
                </a:lnTo>
                <a:lnTo>
                  <a:pt x="1002" y="935"/>
                </a:lnTo>
                <a:lnTo>
                  <a:pt x="1011" y="875"/>
                </a:lnTo>
                <a:lnTo>
                  <a:pt x="1026" y="816"/>
                </a:lnTo>
                <a:lnTo>
                  <a:pt x="1047" y="759"/>
                </a:lnTo>
                <a:lnTo>
                  <a:pt x="1073" y="706"/>
                </a:lnTo>
                <a:lnTo>
                  <a:pt x="1104" y="656"/>
                </a:lnTo>
                <a:lnTo>
                  <a:pt x="1138" y="609"/>
                </a:lnTo>
                <a:lnTo>
                  <a:pt x="1178" y="565"/>
                </a:lnTo>
                <a:lnTo>
                  <a:pt x="1221" y="526"/>
                </a:lnTo>
                <a:lnTo>
                  <a:pt x="1268" y="490"/>
                </a:lnTo>
                <a:lnTo>
                  <a:pt x="1319" y="460"/>
                </a:lnTo>
                <a:lnTo>
                  <a:pt x="1373" y="434"/>
                </a:lnTo>
                <a:lnTo>
                  <a:pt x="1429" y="414"/>
                </a:lnTo>
                <a:lnTo>
                  <a:pt x="1487" y="398"/>
                </a:lnTo>
                <a:lnTo>
                  <a:pt x="1547" y="389"/>
                </a:lnTo>
                <a:lnTo>
                  <a:pt x="1611" y="386"/>
                </a:lnTo>
                <a:close/>
                <a:moveTo>
                  <a:pt x="2549" y="348"/>
                </a:moveTo>
                <a:lnTo>
                  <a:pt x="3310" y="348"/>
                </a:lnTo>
                <a:lnTo>
                  <a:pt x="3328" y="351"/>
                </a:lnTo>
                <a:lnTo>
                  <a:pt x="3344" y="359"/>
                </a:lnTo>
                <a:lnTo>
                  <a:pt x="3357" y="372"/>
                </a:lnTo>
                <a:lnTo>
                  <a:pt x="3365" y="388"/>
                </a:lnTo>
                <a:lnTo>
                  <a:pt x="3368" y="406"/>
                </a:lnTo>
                <a:lnTo>
                  <a:pt x="3368" y="546"/>
                </a:lnTo>
                <a:lnTo>
                  <a:pt x="3365" y="564"/>
                </a:lnTo>
                <a:lnTo>
                  <a:pt x="3357" y="579"/>
                </a:lnTo>
                <a:lnTo>
                  <a:pt x="3344" y="593"/>
                </a:lnTo>
                <a:lnTo>
                  <a:pt x="3328" y="601"/>
                </a:lnTo>
                <a:lnTo>
                  <a:pt x="3310" y="604"/>
                </a:lnTo>
                <a:lnTo>
                  <a:pt x="2549" y="604"/>
                </a:lnTo>
                <a:lnTo>
                  <a:pt x="2530" y="601"/>
                </a:lnTo>
                <a:lnTo>
                  <a:pt x="2514" y="593"/>
                </a:lnTo>
                <a:lnTo>
                  <a:pt x="2502" y="579"/>
                </a:lnTo>
                <a:lnTo>
                  <a:pt x="2492" y="564"/>
                </a:lnTo>
                <a:lnTo>
                  <a:pt x="2490" y="546"/>
                </a:lnTo>
                <a:lnTo>
                  <a:pt x="2490" y="406"/>
                </a:lnTo>
                <a:lnTo>
                  <a:pt x="2492" y="388"/>
                </a:lnTo>
                <a:lnTo>
                  <a:pt x="2502" y="372"/>
                </a:lnTo>
                <a:lnTo>
                  <a:pt x="2514" y="359"/>
                </a:lnTo>
                <a:lnTo>
                  <a:pt x="2530" y="351"/>
                </a:lnTo>
                <a:lnTo>
                  <a:pt x="2549" y="348"/>
                </a:lnTo>
                <a:close/>
                <a:moveTo>
                  <a:pt x="2549" y="0"/>
                </a:moveTo>
                <a:lnTo>
                  <a:pt x="3310" y="0"/>
                </a:lnTo>
                <a:lnTo>
                  <a:pt x="3328" y="3"/>
                </a:lnTo>
                <a:lnTo>
                  <a:pt x="3344" y="11"/>
                </a:lnTo>
                <a:lnTo>
                  <a:pt x="3357" y="24"/>
                </a:lnTo>
                <a:lnTo>
                  <a:pt x="3365" y="40"/>
                </a:lnTo>
                <a:lnTo>
                  <a:pt x="3368" y="58"/>
                </a:lnTo>
                <a:lnTo>
                  <a:pt x="3368" y="198"/>
                </a:lnTo>
                <a:lnTo>
                  <a:pt x="3365" y="216"/>
                </a:lnTo>
                <a:lnTo>
                  <a:pt x="3357" y="231"/>
                </a:lnTo>
                <a:lnTo>
                  <a:pt x="3344" y="245"/>
                </a:lnTo>
                <a:lnTo>
                  <a:pt x="3328" y="253"/>
                </a:lnTo>
                <a:lnTo>
                  <a:pt x="3310" y="256"/>
                </a:lnTo>
                <a:lnTo>
                  <a:pt x="2549" y="256"/>
                </a:lnTo>
                <a:lnTo>
                  <a:pt x="2530" y="253"/>
                </a:lnTo>
                <a:lnTo>
                  <a:pt x="2514" y="245"/>
                </a:lnTo>
                <a:lnTo>
                  <a:pt x="2502" y="231"/>
                </a:lnTo>
                <a:lnTo>
                  <a:pt x="2492" y="216"/>
                </a:lnTo>
                <a:lnTo>
                  <a:pt x="2490" y="198"/>
                </a:lnTo>
                <a:lnTo>
                  <a:pt x="2490" y="58"/>
                </a:lnTo>
                <a:lnTo>
                  <a:pt x="2492" y="40"/>
                </a:lnTo>
                <a:lnTo>
                  <a:pt x="2502" y="24"/>
                </a:lnTo>
                <a:lnTo>
                  <a:pt x="2514" y="11"/>
                </a:lnTo>
                <a:lnTo>
                  <a:pt x="2530" y="3"/>
                </a:lnTo>
                <a:lnTo>
                  <a:pt x="2549" y="0"/>
                </a:lnTo>
                <a:close/>
                <a:moveTo>
                  <a:pt x="77" y="0"/>
                </a:moveTo>
                <a:lnTo>
                  <a:pt x="2410" y="0"/>
                </a:lnTo>
                <a:lnTo>
                  <a:pt x="2403" y="18"/>
                </a:lnTo>
                <a:lnTo>
                  <a:pt x="2399" y="38"/>
                </a:lnTo>
                <a:lnTo>
                  <a:pt x="2398" y="58"/>
                </a:lnTo>
                <a:lnTo>
                  <a:pt x="2398" y="198"/>
                </a:lnTo>
                <a:lnTo>
                  <a:pt x="2400" y="220"/>
                </a:lnTo>
                <a:lnTo>
                  <a:pt x="2402" y="229"/>
                </a:lnTo>
                <a:lnTo>
                  <a:pt x="2404" y="239"/>
                </a:lnTo>
                <a:lnTo>
                  <a:pt x="2404" y="240"/>
                </a:lnTo>
                <a:lnTo>
                  <a:pt x="566" y="240"/>
                </a:lnTo>
                <a:lnTo>
                  <a:pt x="570" y="265"/>
                </a:lnTo>
                <a:lnTo>
                  <a:pt x="571" y="291"/>
                </a:lnTo>
                <a:lnTo>
                  <a:pt x="568" y="333"/>
                </a:lnTo>
                <a:lnTo>
                  <a:pt x="558" y="373"/>
                </a:lnTo>
                <a:lnTo>
                  <a:pt x="544" y="410"/>
                </a:lnTo>
                <a:lnTo>
                  <a:pt x="525" y="445"/>
                </a:lnTo>
                <a:lnTo>
                  <a:pt x="501" y="476"/>
                </a:lnTo>
                <a:lnTo>
                  <a:pt x="474" y="505"/>
                </a:lnTo>
                <a:lnTo>
                  <a:pt x="442" y="528"/>
                </a:lnTo>
                <a:lnTo>
                  <a:pt x="407" y="548"/>
                </a:lnTo>
                <a:lnTo>
                  <a:pt x="369" y="562"/>
                </a:lnTo>
                <a:lnTo>
                  <a:pt x="329" y="570"/>
                </a:lnTo>
                <a:lnTo>
                  <a:pt x="288" y="573"/>
                </a:lnTo>
                <a:lnTo>
                  <a:pt x="263" y="572"/>
                </a:lnTo>
                <a:lnTo>
                  <a:pt x="238" y="569"/>
                </a:lnTo>
                <a:lnTo>
                  <a:pt x="238" y="1428"/>
                </a:lnTo>
                <a:lnTo>
                  <a:pt x="263" y="1425"/>
                </a:lnTo>
                <a:lnTo>
                  <a:pt x="288" y="1424"/>
                </a:lnTo>
                <a:lnTo>
                  <a:pt x="329" y="1427"/>
                </a:lnTo>
                <a:lnTo>
                  <a:pt x="369" y="1435"/>
                </a:lnTo>
                <a:lnTo>
                  <a:pt x="407" y="1449"/>
                </a:lnTo>
                <a:lnTo>
                  <a:pt x="442" y="1469"/>
                </a:lnTo>
                <a:lnTo>
                  <a:pt x="474" y="1492"/>
                </a:lnTo>
                <a:lnTo>
                  <a:pt x="501" y="1521"/>
                </a:lnTo>
                <a:lnTo>
                  <a:pt x="525" y="1553"/>
                </a:lnTo>
                <a:lnTo>
                  <a:pt x="544" y="1587"/>
                </a:lnTo>
                <a:lnTo>
                  <a:pt x="558" y="1624"/>
                </a:lnTo>
                <a:lnTo>
                  <a:pt x="568" y="1664"/>
                </a:lnTo>
                <a:lnTo>
                  <a:pt x="571" y="1706"/>
                </a:lnTo>
                <a:lnTo>
                  <a:pt x="569" y="1733"/>
                </a:lnTo>
                <a:lnTo>
                  <a:pt x="566" y="1757"/>
                </a:lnTo>
                <a:lnTo>
                  <a:pt x="2404" y="1757"/>
                </a:lnTo>
                <a:lnTo>
                  <a:pt x="2399" y="1778"/>
                </a:lnTo>
                <a:lnTo>
                  <a:pt x="2397" y="1799"/>
                </a:lnTo>
                <a:lnTo>
                  <a:pt x="2397" y="1937"/>
                </a:lnTo>
                <a:lnTo>
                  <a:pt x="2399" y="1958"/>
                </a:lnTo>
                <a:lnTo>
                  <a:pt x="2403" y="1977"/>
                </a:lnTo>
                <a:lnTo>
                  <a:pt x="2410" y="1996"/>
                </a:lnTo>
                <a:lnTo>
                  <a:pt x="77" y="1996"/>
                </a:lnTo>
                <a:lnTo>
                  <a:pt x="56" y="1994"/>
                </a:lnTo>
                <a:lnTo>
                  <a:pt x="38" y="1986"/>
                </a:lnTo>
                <a:lnTo>
                  <a:pt x="23" y="1973"/>
                </a:lnTo>
                <a:lnTo>
                  <a:pt x="10" y="1958"/>
                </a:lnTo>
                <a:lnTo>
                  <a:pt x="3" y="1939"/>
                </a:lnTo>
                <a:lnTo>
                  <a:pt x="0" y="1920"/>
                </a:lnTo>
                <a:lnTo>
                  <a:pt x="0" y="77"/>
                </a:lnTo>
                <a:lnTo>
                  <a:pt x="3" y="56"/>
                </a:lnTo>
                <a:lnTo>
                  <a:pt x="10" y="38"/>
                </a:lnTo>
                <a:lnTo>
                  <a:pt x="23" y="23"/>
                </a:lnTo>
                <a:lnTo>
                  <a:pt x="38" y="10"/>
                </a:lnTo>
                <a:lnTo>
                  <a:pt x="56" y="3"/>
                </a:lnTo>
                <a:lnTo>
                  <a:pt x="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76"/>
          <p:cNvSpPr>
            <a:spLocks noEditPoints="1"/>
          </p:cNvSpPr>
          <p:nvPr/>
        </p:nvSpPr>
        <p:spPr bwMode="auto">
          <a:xfrm>
            <a:off x="2520283" y="5105400"/>
            <a:ext cx="593725" cy="352425"/>
          </a:xfrm>
          <a:custGeom>
            <a:avLst/>
            <a:gdLst>
              <a:gd name="T0" fmla="*/ 3368 w 3368"/>
              <a:gd name="T1" fmla="*/ 1800 h 1997"/>
              <a:gd name="T2" fmla="*/ 2549 w 3368"/>
              <a:gd name="T3" fmla="*/ 1997 h 1997"/>
              <a:gd name="T4" fmla="*/ 2492 w 3368"/>
              <a:gd name="T5" fmla="*/ 1782 h 1997"/>
              <a:gd name="T6" fmla="*/ 3328 w 3368"/>
              <a:gd name="T7" fmla="*/ 1396 h 1997"/>
              <a:gd name="T8" fmla="*/ 3357 w 3368"/>
              <a:gd name="T9" fmla="*/ 1625 h 1997"/>
              <a:gd name="T10" fmla="*/ 2502 w 3368"/>
              <a:gd name="T11" fmla="*/ 1625 h 1997"/>
              <a:gd name="T12" fmla="*/ 2530 w 3368"/>
              <a:gd name="T13" fmla="*/ 1396 h 1997"/>
              <a:gd name="T14" fmla="*/ 3365 w 3368"/>
              <a:gd name="T15" fmla="*/ 1085 h 1997"/>
              <a:gd name="T16" fmla="*/ 3310 w 3368"/>
              <a:gd name="T17" fmla="*/ 1301 h 1997"/>
              <a:gd name="T18" fmla="*/ 2490 w 3368"/>
              <a:gd name="T19" fmla="*/ 1103 h 1997"/>
              <a:gd name="T20" fmla="*/ 777 w 3368"/>
              <a:gd name="T21" fmla="*/ 892 h 1997"/>
              <a:gd name="T22" fmla="*/ 804 w 3368"/>
              <a:gd name="T23" fmla="*/ 1094 h 1997"/>
              <a:gd name="T24" fmla="*/ 502 w 3368"/>
              <a:gd name="T25" fmla="*/ 1067 h 1997"/>
              <a:gd name="T26" fmla="*/ 3310 w 3368"/>
              <a:gd name="T27" fmla="*/ 697 h 1997"/>
              <a:gd name="T28" fmla="*/ 3365 w 3368"/>
              <a:gd name="T29" fmla="*/ 913 h 1997"/>
              <a:gd name="T30" fmla="*/ 2514 w 3368"/>
              <a:gd name="T31" fmla="*/ 942 h 1997"/>
              <a:gd name="T32" fmla="*/ 2514 w 3368"/>
              <a:gd name="T33" fmla="*/ 708 h 1997"/>
              <a:gd name="T34" fmla="*/ 1489 w 3368"/>
              <a:gd name="T35" fmla="*/ 695 h 1997"/>
              <a:gd name="T36" fmla="*/ 1347 w 3368"/>
              <a:gd name="T37" fmla="*/ 882 h 1997"/>
              <a:gd name="T38" fmla="*/ 1262 w 3368"/>
              <a:gd name="T39" fmla="*/ 969 h 1997"/>
              <a:gd name="T40" fmla="*/ 1252 w 3368"/>
              <a:gd name="T41" fmla="*/ 1032 h 1997"/>
              <a:gd name="T42" fmla="*/ 1359 w 3368"/>
              <a:gd name="T43" fmla="*/ 1152 h 1997"/>
              <a:gd name="T44" fmla="*/ 1543 w 3368"/>
              <a:gd name="T45" fmla="*/ 1327 h 1997"/>
              <a:gd name="T46" fmla="*/ 1821 w 3368"/>
              <a:gd name="T47" fmla="*/ 1310 h 1997"/>
              <a:gd name="T48" fmla="*/ 1807 w 3368"/>
              <a:gd name="T49" fmla="*/ 1204 h 1997"/>
              <a:gd name="T50" fmla="*/ 1643 w 3368"/>
              <a:gd name="T51" fmla="*/ 1221 h 1997"/>
              <a:gd name="T52" fmla="*/ 1483 w 3368"/>
              <a:gd name="T53" fmla="*/ 1126 h 1997"/>
              <a:gd name="T54" fmla="*/ 1641 w 3368"/>
              <a:gd name="T55" fmla="*/ 1021 h 1997"/>
              <a:gd name="T56" fmla="*/ 1641 w 3368"/>
              <a:gd name="T57" fmla="*/ 961 h 1997"/>
              <a:gd name="T58" fmla="*/ 1480 w 3368"/>
              <a:gd name="T59" fmla="*/ 880 h 1997"/>
              <a:gd name="T60" fmla="*/ 1635 w 3368"/>
              <a:gd name="T61" fmla="*/ 779 h 1997"/>
              <a:gd name="T62" fmla="*/ 1807 w 3368"/>
              <a:gd name="T63" fmla="*/ 795 h 1997"/>
              <a:gd name="T64" fmla="*/ 1819 w 3368"/>
              <a:gd name="T65" fmla="*/ 687 h 1997"/>
              <a:gd name="T66" fmla="*/ 1611 w 3368"/>
              <a:gd name="T67" fmla="*/ 387 h 1997"/>
              <a:gd name="T68" fmla="*/ 1998 w 3368"/>
              <a:gd name="T69" fmla="*/ 527 h 1997"/>
              <a:gd name="T70" fmla="*/ 2207 w 3368"/>
              <a:gd name="T71" fmla="*/ 876 h 1997"/>
              <a:gd name="T72" fmla="*/ 2147 w 3368"/>
              <a:gd name="T73" fmla="*/ 1291 h 1997"/>
              <a:gd name="T74" fmla="*/ 1848 w 3368"/>
              <a:gd name="T75" fmla="*/ 1563 h 1997"/>
              <a:gd name="T76" fmla="*/ 1429 w 3368"/>
              <a:gd name="T77" fmla="*/ 1583 h 1997"/>
              <a:gd name="T78" fmla="*/ 1105 w 3368"/>
              <a:gd name="T79" fmla="*/ 1341 h 1997"/>
              <a:gd name="T80" fmla="*/ 1004 w 3368"/>
              <a:gd name="T81" fmla="*/ 936 h 1997"/>
              <a:gd name="T82" fmla="*/ 1179 w 3368"/>
              <a:gd name="T83" fmla="*/ 566 h 1997"/>
              <a:gd name="T84" fmla="*/ 1548 w 3368"/>
              <a:gd name="T85" fmla="*/ 390 h 1997"/>
              <a:gd name="T86" fmla="*/ 3365 w 3368"/>
              <a:gd name="T87" fmla="*/ 389 h 1997"/>
              <a:gd name="T88" fmla="*/ 3310 w 3368"/>
              <a:gd name="T89" fmla="*/ 605 h 1997"/>
              <a:gd name="T90" fmla="*/ 2490 w 3368"/>
              <a:gd name="T91" fmla="*/ 407 h 1997"/>
              <a:gd name="T92" fmla="*/ 3310 w 3368"/>
              <a:gd name="T93" fmla="*/ 1 h 1997"/>
              <a:gd name="T94" fmla="*/ 3365 w 3368"/>
              <a:gd name="T95" fmla="*/ 217 h 1997"/>
              <a:gd name="T96" fmla="*/ 2514 w 3368"/>
              <a:gd name="T97" fmla="*/ 246 h 1997"/>
              <a:gd name="T98" fmla="*/ 2514 w 3368"/>
              <a:gd name="T99" fmla="*/ 12 h 1997"/>
              <a:gd name="T100" fmla="*/ 2399 w 3368"/>
              <a:gd name="T101" fmla="*/ 59 h 1997"/>
              <a:gd name="T102" fmla="*/ 570 w 3368"/>
              <a:gd name="T103" fmla="*/ 265 h 1997"/>
              <a:gd name="T104" fmla="*/ 474 w 3368"/>
              <a:gd name="T105" fmla="*/ 505 h 1997"/>
              <a:gd name="T106" fmla="*/ 239 w 3368"/>
              <a:gd name="T107" fmla="*/ 570 h 1997"/>
              <a:gd name="T108" fmla="*/ 442 w 3368"/>
              <a:gd name="T109" fmla="*/ 1469 h 1997"/>
              <a:gd name="T110" fmla="*/ 571 w 3368"/>
              <a:gd name="T111" fmla="*/ 1706 h 1997"/>
              <a:gd name="T112" fmla="*/ 2399 w 3368"/>
              <a:gd name="T113" fmla="*/ 1958 h 1997"/>
              <a:gd name="T114" fmla="*/ 10 w 3368"/>
              <a:gd name="T115" fmla="*/ 1959 h 1997"/>
              <a:gd name="T116" fmla="*/ 38 w 3368"/>
              <a:gd name="T117" fmla="*/ 11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8" h="1997">
                <a:moveTo>
                  <a:pt x="2549" y="1741"/>
                </a:moveTo>
                <a:lnTo>
                  <a:pt x="3310" y="1741"/>
                </a:lnTo>
                <a:lnTo>
                  <a:pt x="3328" y="1744"/>
                </a:lnTo>
                <a:lnTo>
                  <a:pt x="3344" y="1752"/>
                </a:lnTo>
                <a:lnTo>
                  <a:pt x="3357" y="1765"/>
                </a:lnTo>
                <a:lnTo>
                  <a:pt x="3365" y="1782"/>
                </a:lnTo>
                <a:lnTo>
                  <a:pt x="3368" y="1800"/>
                </a:lnTo>
                <a:lnTo>
                  <a:pt x="3368" y="1938"/>
                </a:lnTo>
                <a:lnTo>
                  <a:pt x="3365" y="1957"/>
                </a:lnTo>
                <a:lnTo>
                  <a:pt x="3357" y="1973"/>
                </a:lnTo>
                <a:lnTo>
                  <a:pt x="3344" y="1986"/>
                </a:lnTo>
                <a:lnTo>
                  <a:pt x="3328" y="1994"/>
                </a:lnTo>
                <a:lnTo>
                  <a:pt x="3310" y="1997"/>
                </a:lnTo>
                <a:lnTo>
                  <a:pt x="2549" y="1997"/>
                </a:lnTo>
                <a:lnTo>
                  <a:pt x="2530" y="1994"/>
                </a:lnTo>
                <a:lnTo>
                  <a:pt x="2514" y="1986"/>
                </a:lnTo>
                <a:lnTo>
                  <a:pt x="2502" y="1973"/>
                </a:lnTo>
                <a:lnTo>
                  <a:pt x="2492" y="1957"/>
                </a:lnTo>
                <a:lnTo>
                  <a:pt x="2490" y="1938"/>
                </a:lnTo>
                <a:lnTo>
                  <a:pt x="2490" y="1800"/>
                </a:lnTo>
                <a:lnTo>
                  <a:pt x="2492" y="1782"/>
                </a:lnTo>
                <a:lnTo>
                  <a:pt x="2502" y="1765"/>
                </a:lnTo>
                <a:lnTo>
                  <a:pt x="2514" y="1752"/>
                </a:lnTo>
                <a:lnTo>
                  <a:pt x="2530" y="1744"/>
                </a:lnTo>
                <a:lnTo>
                  <a:pt x="2549" y="1741"/>
                </a:lnTo>
                <a:close/>
                <a:moveTo>
                  <a:pt x="2549" y="1393"/>
                </a:moveTo>
                <a:lnTo>
                  <a:pt x="3310" y="1393"/>
                </a:lnTo>
                <a:lnTo>
                  <a:pt x="3328" y="1396"/>
                </a:lnTo>
                <a:lnTo>
                  <a:pt x="3344" y="1404"/>
                </a:lnTo>
                <a:lnTo>
                  <a:pt x="3357" y="1418"/>
                </a:lnTo>
                <a:lnTo>
                  <a:pt x="3365" y="1433"/>
                </a:lnTo>
                <a:lnTo>
                  <a:pt x="3368" y="1452"/>
                </a:lnTo>
                <a:lnTo>
                  <a:pt x="3368" y="1590"/>
                </a:lnTo>
                <a:lnTo>
                  <a:pt x="3365" y="1609"/>
                </a:lnTo>
                <a:lnTo>
                  <a:pt x="3357" y="1625"/>
                </a:lnTo>
                <a:lnTo>
                  <a:pt x="3344" y="1638"/>
                </a:lnTo>
                <a:lnTo>
                  <a:pt x="3328" y="1646"/>
                </a:lnTo>
                <a:lnTo>
                  <a:pt x="3310" y="1649"/>
                </a:lnTo>
                <a:lnTo>
                  <a:pt x="2549" y="1649"/>
                </a:lnTo>
                <a:lnTo>
                  <a:pt x="2530" y="1646"/>
                </a:lnTo>
                <a:lnTo>
                  <a:pt x="2514" y="1638"/>
                </a:lnTo>
                <a:lnTo>
                  <a:pt x="2502" y="1625"/>
                </a:lnTo>
                <a:lnTo>
                  <a:pt x="2492" y="1609"/>
                </a:lnTo>
                <a:lnTo>
                  <a:pt x="2490" y="1590"/>
                </a:lnTo>
                <a:lnTo>
                  <a:pt x="2490" y="1452"/>
                </a:lnTo>
                <a:lnTo>
                  <a:pt x="2492" y="1433"/>
                </a:lnTo>
                <a:lnTo>
                  <a:pt x="2502" y="1418"/>
                </a:lnTo>
                <a:lnTo>
                  <a:pt x="2514" y="1404"/>
                </a:lnTo>
                <a:lnTo>
                  <a:pt x="2530" y="1396"/>
                </a:lnTo>
                <a:lnTo>
                  <a:pt x="2549" y="1393"/>
                </a:lnTo>
                <a:close/>
                <a:moveTo>
                  <a:pt x="2549" y="1045"/>
                </a:moveTo>
                <a:lnTo>
                  <a:pt x="3310" y="1045"/>
                </a:lnTo>
                <a:lnTo>
                  <a:pt x="3328" y="1048"/>
                </a:lnTo>
                <a:lnTo>
                  <a:pt x="3344" y="1056"/>
                </a:lnTo>
                <a:lnTo>
                  <a:pt x="3357" y="1070"/>
                </a:lnTo>
                <a:lnTo>
                  <a:pt x="3365" y="1085"/>
                </a:lnTo>
                <a:lnTo>
                  <a:pt x="3368" y="1103"/>
                </a:lnTo>
                <a:lnTo>
                  <a:pt x="3368" y="1243"/>
                </a:lnTo>
                <a:lnTo>
                  <a:pt x="3365" y="1261"/>
                </a:lnTo>
                <a:lnTo>
                  <a:pt x="3357" y="1277"/>
                </a:lnTo>
                <a:lnTo>
                  <a:pt x="3344" y="1290"/>
                </a:lnTo>
                <a:lnTo>
                  <a:pt x="3328" y="1298"/>
                </a:lnTo>
                <a:lnTo>
                  <a:pt x="3310" y="1301"/>
                </a:lnTo>
                <a:lnTo>
                  <a:pt x="2549" y="1301"/>
                </a:lnTo>
                <a:lnTo>
                  <a:pt x="2530" y="1298"/>
                </a:lnTo>
                <a:lnTo>
                  <a:pt x="2514" y="1290"/>
                </a:lnTo>
                <a:lnTo>
                  <a:pt x="2502" y="1277"/>
                </a:lnTo>
                <a:lnTo>
                  <a:pt x="2492" y="1261"/>
                </a:lnTo>
                <a:lnTo>
                  <a:pt x="2490" y="1243"/>
                </a:lnTo>
                <a:lnTo>
                  <a:pt x="2490" y="1103"/>
                </a:lnTo>
                <a:lnTo>
                  <a:pt x="2492" y="1085"/>
                </a:lnTo>
                <a:lnTo>
                  <a:pt x="2502" y="1070"/>
                </a:lnTo>
                <a:lnTo>
                  <a:pt x="2514" y="1056"/>
                </a:lnTo>
                <a:lnTo>
                  <a:pt x="2530" y="1048"/>
                </a:lnTo>
                <a:lnTo>
                  <a:pt x="2549" y="1045"/>
                </a:lnTo>
                <a:close/>
                <a:moveTo>
                  <a:pt x="540" y="892"/>
                </a:moveTo>
                <a:lnTo>
                  <a:pt x="777" y="892"/>
                </a:lnTo>
                <a:lnTo>
                  <a:pt x="792" y="896"/>
                </a:lnTo>
                <a:lnTo>
                  <a:pt x="804" y="904"/>
                </a:lnTo>
                <a:lnTo>
                  <a:pt x="812" y="916"/>
                </a:lnTo>
                <a:lnTo>
                  <a:pt x="815" y="930"/>
                </a:lnTo>
                <a:lnTo>
                  <a:pt x="815" y="1067"/>
                </a:lnTo>
                <a:lnTo>
                  <a:pt x="812" y="1082"/>
                </a:lnTo>
                <a:lnTo>
                  <a:pt x="804" y="1094"/>
                </a:lnTo>
                <a:lnTo>
                  <a:pt x="792" y="1102"/>
                </a:lnTo>
                <a:lnTo>
                  <a:pt x="777" y="1105"/>
                </a:lnTo>
                <a:lnTo>
                  <a:pt x="540" y="1105"/>
                </a:lnTo>
                <a:lnTo>
                  <a:pt x="526" y="1102"/>
                </a:lnTo>
                <a:lnTo>
                  <a:pt x="513" y="1094"/>
                </a:lnTo>
                <a:lnTo>
                  <a:pt x="505" y="1082"/>
                </a:lnTo>
                <a:lnTo>
                  <a:pt x="502" y="1067"/>
                </a:lnTo>
                <a:lnTo>
                  <a:pt x="502" y="930"/>
                </a:lnTo>
                <a:lnTo>
                  <a:pt x="505" y="916"/>
                </a:lnTo>
                <a:lnTo>
                  <a:pt x="513" y="904"/>
                </a:lnTo>
                <a:lnTo>
                  <a:pt x="526" y="896"/>
                </a:lnTo>
                <a:lnTo>
                  <a:pt x="540" y="892"/>
                </a:lnTo>
                <a:close/>
                <a:moveTo>
                  <a:pt x="2549" y="697"/>
                </a:moveTo>
                <a:lnTo>
                  <a:pt x="3310" y="697"/>
                </a:lnTo>
                <a:lnTo>
                  <a:pt x="3328" y="700"/>
                </a:lnTo>
                <a:lnTo>
                  <a:pt x="3344" y="708"/>
                </a:lnTo>
                <a:lnTo>
                  <a:pt x="3357" y="722"/>
                </a:lnTo>
                <a:lnTo>
                  <a:pt x="3365" y="737"/>
                </a:lnTo>
                <a:lnTo>
                  <a:pt x="3368" y="755"/>
                </a:lnTo>
                <a:lnTo>
                  <a:pt x="3368" y="895"/>
                </a:lnTo>
                <a:lnTo>
                  <a:pt x="3365" y="913"/>
                </a:lnTo>
                <a:lnTo>
                  <a:pt x="3357" y="929"/>
                </a:lnTo>
                <a:lnTo>
                  <a:pt x="3344" y="942"/>
                </a:lnTo>
                <a:lnTo>
                  <a:pt x="3328" y="950"/>
                </a:lnTo>
                <a:lnTo>
                  <a:pt x="3310" y="953"/>
                </a:lnTo>
                <a:lnTo>
                  <a:pt x="2549" y="953"/>
                </a:lnTo>
                <a:lnTo>
                  <a:pt x="2530" y="950"/>
                </a:lnTo>
                <a:lnTo>
                  <a:pt x="2514" y="942"/>
                </a:lnTo>
                <a:lnTo>
                  <a:pt x="2502" y="929"/>
                </a:lnTo>
                <a:lnTo>
                  <a:pt x="2492" y="913"/>
                </a:lnTo>
                <a:lnTo>
                  <a:pt x="2490" y="895"/>
                </a:lnTo>
                <a:lnTo>
                  <a:pt x="2490" y="755"/>
                </a:lnTo>
                <a:lnTo>
                  <a:pt x="2492" y="737"/>
                </a:lnTo>
                <a:lnTo>
                  <a:pt x="2502" y="722"/>
                </a:lnTo>
                <a:lnTo>
                  <a:pt x="2514" y="708"/>
                </a:lnTo>
                <a:lnTo>
                  <a:pt x="2530" y="700"/>
                </a:lnTo>
                <a:lnTo>
                  <a:pt x="2549" y="697"/>
                </a:lnTo>
                <a:close/>
                <a:moveTo>
                  <a:pt x="1641" y="653"/>
                </a:moveTo>
                <a:lnTo>
                  <a:pt x="1598" y="658"/>
                </a:lnTo>
                <a:lnTo>
                  <a:pt x="1560" y="666"/>
                </a:lnTo>
                <a:lnTo>
                  <a:pt x="1524" y="679"/>
                </a:lnTo>
                <a:lnTo>
                  <a:pt x="1489" y="695"/>
                </a:lnTo>
                <a:lnTo>
                  <a:pt x="1456" y="716"/>
                </a:lnTo>
                <a:lnTo>
                  <a:pt x="1427" y="742"/>
                </a:lnTo>
                <a:lnTo>
                  <a:pt x="1401" y="772"/>
                </a:lnTo>
                <a:lnTo>
                  <a:pt x="1381" y="803"/>
                </a:lnTo>
                <a:lnTo>
                  <a:pt x="1363" y="837"/>
                </a:lnTo>
                <a:lnTo>
                  <a:pt x="1349" y="874"/>
                </a:lnTo>
                <a:lnTo>
                  <a:pt x="1347" y="882"/>
                </a:lnTo>
                <a:lnTo>
                  <a:pt x="1273" y="882"/>
                </a:lnTo>
                <a:lnTo>
                  <a:pt x="1262" y="885"/>
                </a:lnTo>
                <a:lnTo>
                  <a:pt x="1255" y="892"/>
                </a:lnTo>
                <a:lnTo>
                  <a:pt x="1252" y="904"/>
                </a:lnTo>
                <a:lnTo>
                  <a:pt x="1252" y="951"/>
                </a:lnTo>
                <a:lnTo>
                  <a:pt x="1255" y="961"/>
                </a:lnTo>
                <a:lnTo>
                  <a:pt x="1262" y="969"/>
                </a:lnTo>
                <a:lnTo>
                  <a:pt x="1273" y="972"/>
                </a:lnTo>
                <a:lnTo>
                  <a:pt x="1331" y="972"/>
                </a:lnTo>
                <a:lnTo>
                  <a:pt x="1331" y="1011"/>
                </a:lnTo>
                <a:lnTo>
                  <a:pt x="1273" y="1011"/>
                </a:lnTo>
                <a:lnTo>
                  <a:pt x="1262" y="1013"/>
                </a:lnTo>
                <a:lnTo>
                  <a:pt x="1255" y="1021"/>
                </a:lnTo>
                <a:lnTo>
                  <a:pt x="1252" y="1032"/>
                </a:lnTo>
                <a:lnTo>
                  <a:pt x="1252" y="1080"/>
                </a:lnTo>
                <a:lnTo>
                  <a:pt x="1255" y="1090"/>
                </a:lnTo>
                <a:lnTo>
                  <a:pt x="1262" y="1098"/>
                </a:lnTo>
                <a:lnTo>
                  <a:pt x="1273" y="1101"/>
                </a:lnTo>
                <a:lnTo>
                  <a:pt x="1343" y="1101"/>
                </a:lnTo>
                <a:lnTo>
                  <a:pt x="1350" y="1127"/>
                </a:lnTo>
                <a:lnTo>
                  <a:pt x="1359" y="1152"/>
                </a:lnTo>
                <a:lnTo>
                  <a:pt x="1376" y="1187"/>
                </a:lnTo>
                <a:lnTo>
                  <a:pt x="1395" y="1219"/>
                </a:lnTo>
                <a:lnTo>
                  <a:pt x="1418" y="1248"/>
                </a:lnTo>
                <a:lnTo>
                  <a:pt x="1444" y="1273"/>
                </a:lnTo>
                <a:lnTo>
                  <a:pt x="1474" y="1296"/>
                </a:lnTo>
                <a:lnTo>
                  <a:pt x="1506" y="1313"/>
                </a:lnTo>
                <a:lnTo>
                  <a:pt x="1543" y="1327"/>
                </a:lnTo>
                <a:lnTo>
                  <a:pt x="1587" y="1340"/>
                </a:lnTo>
                <a:lnTo>
                  <a:pt x="1631" y="1345"/>
                </a:lnTo>
                <a:lnTo>
                  <a:pt x="1676" y="1346"/>
                </a:lnTo>
                <a:lnTo>
                  <a:pt x="1720" y="1341"/>
                </a:lnTo>
                <a:lnTo>
                  <a:pt x="1765" y="1331"/>
                </a:lnTo>
                <a:lnTo>
                  <a:pt x="1794" y="1321"/>
                </a:lnTo>
                <a:lnTo>
                  <a:pt x="1821" y="1310"/>
                </a:lnTo>
                <a:lnTo>
                  <a:pt x="1833" y="1303"/>
                </a:lnTo>
                <a:lnTo>
                  <a:pt x="1839" y="1294"/>
                </a:lnTo>
                <a:lnTo>
                  <a:pt x="1840" y="1282"/>
                </a:lnTo>
                <a:lnTo>
                  <a:pt x="1837" y="1270"/>
                </a:lnTo>
                <a:lnTo>
                  <a:pt x="1826" y="1243"/>
                </a:lnTo>
                <a:lnTo>
                  <a:pt x="1813" y="1214"/>
                </a:lnTo>
                <a:lnTo>
                  <a:pt x="1807" y="1204"/>
                </a:lnTo>
                <a:lnTo>
                  <a:pt x="1799" y="1197"/>
                </a:lnTo>
                <a:lnTo>
                  <a:pt x="1790" y="1195"/>
                </a:lnTo>
                <a:lnTo>
                  <a:pt x="1778" y="1196"/>
                </a:lnTo>
                <a:lnTo>
                  <a:pt x="1744" y="1206"/>
                </a:lnTo>
                <a:lnTo>
                  <a:pt x="1709" y="1214"/>
                </a:lnTo>
                <a:lnTo>
                  <a:pt x="1675" y="1219"/>
                </a:lnTo>
                <a:lnTo>
                  <a:pt x="1643" y="1221"/>
                </a:lnTo>
                <a:lnTo>
                  <a:pt x="1609" y="1218"/>
                </a:lnTo>
                <a:lnTo>
                  <a:pt x="1576" y="1211"/>
                </a:lnTo>
                <a:lnTo>
                  <a:pt x="1550" y="1201"/>
                </a:lnTo>
                <a:lnTo>
                  <a:pt x="1529" y="1186"/>
                </a:lnTo>
                <a:lnTo>
                  <a:pt x="1511" y="1169"/>
                </a:lnTo>
                <a:lnTo>
                  <a:pt x="1495" y="1149"/>
                </a:lnTo>
                <a:lnTo>
                  <a:pt x="1483" y="1126"/>
                </a:lnTo>
                <a:lnTo>
                  <a:pt x="1474" y="1101"/>
                </a:lnTo>
                <a:lnTo>
                  <a:pt x="1623" y="1101"/>
                </a:lnTo>
                <a:lnTo>
                  <a:pt x="1633" y="1098"/>
                </a:lnTo>
                <a:lnTo>
                  <a:pt x="1641" y="1090"/>
                </a:lnTo>
                <a:lnTo>
                  <a:pt x="1645" y="1080"/>
                </a:lnTo>
                <a:lnTo>
                  <a:pt x="1645" y="1032"/>
                </a:lnTo>
                <a:lnTo>
                  <a:pt x="1641" y="1021"/>
                </a:lnTo>
                <a:lnTo>
                  <a:pt x="1633" y="1013"/>
                </a:lnTo>
                <a:lnTo>
                  <a:pt x="1623" y="1011"/>
                </a:lnTo>
                <a:lnTo>
                  <a:pt x="1458" y="1011"/>
                </a:lnTo>
                <a:lnTo>
                  <a:pt x="1458" y="972"/>
                </a:lnTo>
                <a:lnTo>
                  <a:pt x="1623" y="972"/>
                </a:lnTo>
                <a:lnTo>
                  <a:pt x="1633" y="969"/>
                </a:lnTo>
                <a:lnTo>
                  <a:pt x="1641" y="961"/>
                </a:lnTo>
                <a:lnTo>
                  <a:pt x="1645" y="951"/>
                </a:lnTo>
                <a:lnTo>
                  <a:pt x="1645" y="904"/>
                </a:lnTo>
                <a:lnTo>
                  <a:pt x="1641" y="892"/>
                </a:lnTo>
                <a:lnTo>
                  <a:pt x="1633" y="885"/>
                </a:lnTo>
                <a:lnTo>
                  <a:pt x="1623" y="882"/>
                </a:lnTo>
                <a:lnTo>
                  <a:pt x="1480" y="882"/>
                </a:lnTo>
                <a:lnTo>
                  <a:pt x="1480" y="880"/>
                </a:lnTo>
                <a:lnTo>
                  <a:pt x="1491" y="858"/>
                </a:lnTo>
                <a:lnTo>
                  <a:pt x="1504" y="837"/>
                </a:lnTo>
                <a:lnTo>
                  <a:pt x="1521" y="820"/>
                </a:lnTo>
                <a:lnTo>
                  <a:pt x="1540" y="805"/>
                </a:lnTo>
                <a:lnTo>
                  <a:pt x="1563" y="793"/>
                </a:lnTo>
                <a:lnTo>
                  <a:pt x="1599" y="783"/>
                </a:lnTo>
                <a:lnTo>
                  <a:pt x="1635" y="779"/>
                </a:lnTo>
                <a:lnTo>
                  <a:pt x="1672" y="780"/>
                </a:lnTo>
                <a:lnTo>
                  <a:pt x="1709" y="785"/>
                </a:lnTo>
                <a:lnTo>
                  <a:pt x="1744" y="794"/>
                </a:lnTo>
                <a:lnTo>
                  <a:pt x="1779" y="802"/>
                </a:lnTo>
                <a:lnTo>
                  <a:pt x="1790" y="803"/>
                </a:lnTo>
                <a:lnTo>
                  <a:pt x="1799" y="801"/>
                </a:lnTo>
                <a:lnTo>
                  <a:pt x="1807" y="795"/>
                </a:lnTo>
                <a:lnTo>
                  <a:pt x="1813" y="785"/>
                </a:lnTo>
                <a:lnTo>
                  <a:pt x="1837" y="730"/>
                </a:lnTo>
                <a:lnTo>
                  <a:pt x="1840" y="717"/>
                </a:lnTo>
                <a:lnTo>
                  <a:pt x="1839" y="706"/>
                </a:lnTo>
                <a:lnTo>
                  <a:pt x="1834" y="697"/>
                </a:lnTo>
                <a:lnTo>
                  <a:pt x="1824" y="690"/>
                </a:lnTo>
                <a:lnTo>
                  <a:pt x="1819" y="687"/>
                </a:lnTo>
                <a:lnTo>
                  <a:pt x="1814" y="686"/>
                </a:lnTo>
                <a:lnTo>
                  <a:pt x="1810" y="684"/>
                </a:lnTo>
                <a:lnTo>
                  <a:pt x="1769" y="669"/>
                </a:lnTo>
                <a:lnTo>
                  <a:pt x="1727" y="659"/>
                </a:lnTo>
                <a:lnTo>
                  <a:pt x="1685" y="654"/>
                </a:lnTo>
                <a:lnTo>
                  <a:pt x="1641" y="653"/>
                </a:lnTo>
                <a:close/>
                <a:moveTo>
                  <a:pt x="1611" y="387"/>
                </a:moveTo>
                <a:lnTo>
                  <a:pt x="1673" y="390"/>
                </a:lnTo>
                <a:lnTo>
                  <a:pt x="1734" y="399"/>
                </a:lnTo>
                <a:lnTo>
                  <a:pt x="1792" y="415"/>
                </a:lnTo>
                <a:lnTo>
                  <a:pt x="1848" y="435"/>
                </a:lnTo>
                <a:lnTo>
                  <a:pt x="1901" y="461"/>
                </a:lnTo>
                <a:lnTo>
                  <a:pt x="1951" y="491"/>
                </a:lnTo>
                <a:lnTo>
                  <a:pt x="1998" y="527"/>
                </a:lnTo>
                <a:lnTo>
                  <a:pt x="2041" y="566"/>
                </a:lnTo>
                <a:lnTo>
                  <a:pt x="2081" y="610"/>
                </a:lnTo>
                <a:lnTo>
                  <a:pt x="2116" y="657"/>
                </a:lnTo>
                <a:lnTo>
                  <a:pt x="2147" y="707"/>
                </a:lnTo>
                <a:lnTo>
                  <a:pt x="2172" y="760"/>
                </a:lnTo>
                <a:lnTo>
                  <a:pt x="2193" y="817"/>
                </a:lnTo>
                <a:lnTo>
                  <a:pt x="2207" y="876"/>
                </a:lnTo>
                <a:lnTo>
                  <a:pt x="2217" y="936"/>
                </a:lnTo>
                <a:lnTo>
                  <a:pt x="2220" y="999"/>
                </a:lnTo>
                <a:lnTo>
                  <a:pt x="2217" y="1061"/>
                </a:lnTo>
                <a:lnTo>
                  <a:pt x="2207" y="1123"/>
                </a:lnTo>
                <a:lnTo>
                  <a:pt x="2193" y="1181"/>
                </a:lnTo>
                <a:lnTo>
                  <a:pt x="2172" y="1237"/>
                </a:lnTo>
                <a:lnTo>
                  <a:pt x="2147" y="1291"/>
                </a:lnTo>
                <a:lnTo>
                  <a:pt x="2116" y="1341"/>
                </a:lnTo>
                <a:lnTo>
                  <a:pt x="2081" y="1388"/>
                </a:lnTo>
                <a:lnTo>
                  <a:pt x="2041" y="1432"/>
                </a:lnTo>
                <a:lnTo>
                  <a:pt x="1998" y="1472"/>
                </a:lnTo>
                <a:lnTo>
                  <a:pt x="1951" y="1507"/>
                </a:lnTo>
                <a:lnTo>
                  <a:pt x="1901" y="1537"/>
                </a:lnTo>
                <a:lnTo>
                  <a:pt x="1848" y="1563"/>
                </a:lnTo>
                <a:lnTo>
                  <a:pt x="1792" y="1583"/>
                </a:lnTo>
                <a:lnTo>
                  <a:pt x="1734" y="1599"/>
                </a:lnTo>
                <a:lnTo>
                  <a:pt x="1673" y="1608"/>
                </a:lnTo>
                <a:lnTo>
                  <a:pt x="1611" y="1611"/>
                </a:lnTo>
                <a:lnTo>
                  <a:pt x="1548" y="1608"/>
                </a:lnTo>
                <a:lnTo>
                  <a:pt x="1487" y="1599"/>
                </a:lnTo>
                <a:lnTo>
                  <a:pt x="1429" y="1583"/>
                </a:lnTo>
                <a:lnTo>
                  <a:pt x="1374" y="1563"/>
                </a:lnTo>
                <a:lnTo>
                  <a:pt x="1319" y="1537"/>
                </a:lnTo>
                <a:lnTo>
                  <a:pt x="1269" y="1507"/>
                </a:lnTo>
                <a:lnTo>
                  <a:pt x="1222" y="1472"/>
                </a:lnTo>
                <a:lnTo>
                  <a:pt x="1179" y="1432"/>
                </a:lnTo>
                <a:lnTo>
                  <a:pt x="1140" y="1388"/>
                </a:lnTo>
                <a:lnTo>
                  <a:pt x="1105" y="1341"/>
                </a:lnTo>
                <a:lnTo>
                  <a:pt x="1074" y="1291"/>
                </a:lnTo>
                <a:lnTo>
                  <a:pt x="1048" y="1237"/>
                </a:lnTo>
                <a:lnTo>
                  <a:pt x="1028" y="1181"/>
                </a:lnTo>
                <a:lnTo>
                  <a:pt x="1014" y="1123"/>
                </a:lnTo>
                <a:lnTo>
                  <a:pt x="1004" y="1061"/>
                </a:lnTo>
                <a:lnTo>
                  <a:pt x="1001" y="999"/>
                </a:lnTo>
                <a:lnTo>
                  <a:pt x="1004" y="936"/>
                </a:lnTo>
                <a:lnTo>
                  <a:pt x="1014" y="876"/>
                </a:lnTo>
                <a:lnTo>
                  <a:pt x="1028" y="817"/>
                </a:lnTo>
                <a:lnTo>
                  <a:pt x="1048" y="760"/>
                </a:lnTo>
                <a:lnTo>
                  <a:pt x="1074" y="707"/>
                </a:lnTo>
                <a:lnTo>
                  <a:pt x="1105" y="657"/>
                </a:lnTo>
                <a:lnTo>
                  <a:pt x="1140" y="610"/>
                </a:lnTo>
                <a:lnTo>
                  <a:pt x="1179" y="566"/>
                </a:lnTo>
                <a:lnTo>
                  <a:pt x="1222" y="527"/>
                </a:lnTo>
                <a:lnTo>
                  <a:pt x="1269" y="491"/>
                </a:lnTo>
                <a:lnTo>
                  <a:pt x="1319" y="461"/>
                </a:lnTo>
                <a:lnTo>
                  <a:pt x="1374" y="435"/>
                </a:lnTo>
                <a:lnTo>
                  <a:pt x="1429" y="415"/>
                </a:lnTo>
                <a:lnTo>
                  <a:pt x="1487" y="399"/>
                </a:lnTo>
                <a:lnTo>
                  <a:pt x="1548" y="390"/>
                </a:lnTo>
                <a:lnTo>
                  <a:pt x="1611" y="387"/>
                </a:lnTo>
                <a:close/>
                <a:moveTo>
                  <a:pt x="2549" y="349"/>
                </a:moveTo>
                <a:lnTo>
                  <a:pt x="3310" y="349"/>
                </a:lnTo>
                <a:lnTo>
                  <a:pt x="3328" y="352"/>
                </a:lnTo>
                <a:lnTo>
                  <a:pt x="3344" y="360"/>
                </a:lnTo>
                <a:lnTo>
                  <a:pt x="3357" y="373"/>
                </a:lnTo>
                <a:lnTo>
                  <a:pt x="3365" y="389"/>
                </a:lnTo>
                <a:lnTo>
                  <a:pt x="3368" y="407"/>
                </a:lnTo>
                <a:lnTo>
                  <a:pt x="3368" y="547"/>
                </a:lnTo>
                <a:lnTo>
                  <a:pt x="3365" y="565"/>
                </a:lnTo>
                <a:lnTo>
                  <a:pt x="3357" y="580"/>
                </a:lnTo>
                <a:lnTo>
                  <a:pt x="3344" y="594"/>
                </a:lnTo>
                <a:lnTo>
                  <a:pt x="3328" y="602"/>
                </a:lnTo>
                <a:lnTo>
                  <a:pt x="3310" y="605"/>
                </a:lnTo>
                <a:lnTo>
                  <a:pt x="2549" y="605"/>
                </a:lnTo>
                <a:lnTo>
                  <a:pt x="2530" y="602"/>
                </a:lnTo>
                <a:lnTo>
                  <a:pt x="2514" y="594"/>
                </a:lnTo>
                <a:lnTo>
                  <a:pt x="2502" y="580"/>
                </a:lnTo>
                <a:lnTo>
                  <a:pt x="2492" y="565"/>
                </a:lnTo>
                <a:lnTo>
                  <a:pt x="2490" y="547"/>
                </a:lnTo>
                <a:lnTo>
                  <a:pt x="2490" y="407"/>
                </a:lnTo>
                <a:lnTo>
                  <a:pt x="2492" y="389"/>
                </a:lnTo>
                <a:lnTo>
                  <a:pt x="2502" y="373"/>
                </a:lnTo>
                <a:lnTo>
                  <a:pt x="2514" y="360"/>
                </a:lnTo>
                <a:lnTo>
                  <a:pt x="2530" y="352"/>
                </a:lnTo>
                <a:lnTo>
                  <a:pt x="2549" y="349"/>
                </a:lnTo>
                <a:close/>
                <a:moveTo>
                  <a:pt x="2549" y="1"/>
                </a:moveTo>
                <a:lnTo>
                  <a:pt x="3310" y="1"/>
                </a:lnTo>
                <a:lnTo>
                  <a:pt x="3328" y="4"/>
                </a:lnTo>
                <a:lnTo>
                  <a:pt x="3344" y="12"/>
                </a:lnTo>
                <a:lnTo>
                  <a:pt x="3357" y="25"/>
                </a:lnTo>
                <a:lnTo>
                  <a:pt x="3365" y="41"/>
                </a:lnTo>
                <a:lnTo>
                  <a:pt x="3368" y="59"/>
                </a:lnTo>
                <a:lnTo>
                  <a:pt x="3368" y="199"/>
                </a:lnTo>
                <a:lnTo>
                  <a:pt x="3365" y="217"/>
                </a:lnTo>
                <a:lnTo>
                  <a:pt x="3357" y="232"/>
                </a:lnTo>
                <a:lnTo>
                  <a:pt x="3344" y="246"/>
                </a:lnTo>
                <a:lnTo>
                  <a:pt x="3328" y="254"/>
                </a:lnTo>
                <a:lnTo>
                  <a:pt x="3310" y="257"/>
                </a:lnTo>
                <a:lnTo>
                  <a:pt x="2549" y="257"/>
                </a:lnTo>
                <a:lnTo>
                  <a:pt x="2530" y="254"/>
                </a:lnTo>
                <a:lnTo>
                  <a:pt x="2514" y="246"/>
                </a:lnTo>
                <a:lnTo>
                  <a:pt x="2502" y="232"/>
                </a:lnTo>
                <a:lnTo>
                  <a:pt x="2492" y="217"/>
                </a:lnTo>
                <a:lnTo>
                  <a:pt x="2490" y="199"/>
                </a:lnTo>
                <a:lnTo>
                  <a:pt x="2490" y="59"/>
                </a:lnTo>
                <a:lnTo>
                  <a:pt x="2492" y="41"/>
                </a:lnTo>
                <a:lnTo>
                  <a:pt x="2502" y="25"/>
                </a:lnTo>
                <a:lnTo>
                  <a:pt x="2514" y="12"/>
                </a:lnTo>
                <a:lnTo>
                  <a:pt x="2530" y="4"/>
                </a:lnTo>
                <a:lnTo>
                  <a:pt x="2549" y="1"/>
                </a:lnTo>
                <a:close/>
                <a:moveTo>
                  <a:pt x="77" y="0"/>
                </a:moveTo>
                <a:lnTo>
                  <a:pt x="2411" y="0"/>
                </a:lnTo>
                <a:lnTo>
                  <a:pt x="2404" y="18"/>
                </a:lnTo>
                <a:lnTo>
                  <a:pt x="2400" y="39"/>
                </a:lnTo>
                <a:lnTo>
                  <a:pt x="2399" y="59"/>
                </a:lnTo>
                <a:lnTo>
                  <a:pt x="2399" y="198"/>
                </a:lnTo>
                <a:lnTo>
                  <a:pt x="2399" y="210"/>
                </a:lnTo>
                <a:lnTo>
                  <a:pt x="2401" y="221"/>
                </a:lnTo>
                <a:lnTo>
                  <a:pt x="2405" y="238"/>
                </a:lnTo>
                <a:lnTo>
                  <a:pt x="2405" y="240"/>
                </a:lnTo>
                <a:lnTo>
                  <a:pt x="567" y="240"/>
                </a:lnTo>
                <a:lnTo>
                  <a:pt x="570" y="265"/>
                </a:lnTo>
                <a:lnTo>
                  <a:pt x="571" y="292"/>
                </a:lnTo>
                <a:lnTo>
                  <a:pt x="568" y="333"/>
                </a:lnTo>
                <a:lnTo>
                  <a:pt x="559" y="373"/>
                </a:lnTo>
                <a:lnTo>
                  <a:pt x="545" y="410"/>
                </a:lnTo>
                <a:lnTo>
                  <a:pt x="526" y="445"/>
                </a:lnTo>
                <a:lnTo>
                  <a:pt x="502" y="477"/>
                </a:lnTo>
                <a:lnTo>
                  <a:pt x="474" y="505"/>
                </a:lnTo>
                <a:lnTo>
                  <a:pt x="443" y="528"/>
                </a:lnTo>
                <a:lnTo>
                  <a:pt x="408" y="548"/>
                </a:lnTo>
                <a:lnTo>
                  <a:pt x="370" y="562"/>
                </a:lnTo>
                <a:lnTo>
                  <a:pt x="330" y="571"/>
                </a:lnTo>
                <a:lnTo>
                  <a:pt x="288" y="574"/>
                </a:lnTo>
                <a:lnTo>
                  <a:pt x="263" y="573"/>
                </a:lnTo>
                <a:lnTo>
                  <a:pt x="239" y="570"/>
                </a:lnTo>
                <a:lnTo>
                  <a:pt x="239" y="1429"/>
                </a:lnTo>
                <a:lnTo>
                  <a:pt x="263" y="1425"/>
                </a:lnTo>
                <a:lnTo>
                  <a:pt x="288" y="1424"/>
                </a:lnTo>
                <a:lnTo>
                  <a:pt x="330" y="1427"/>
                </a:lnTo>
                <a:lnTo>
                  <a:pt x="370" y="1436"/>
                </a:lnTo>
                <a:lnTo>
                  <a:pt x="407" y="1450"/>
                </a:lnTo>
                <a:lnTo>
                  <a:pt x="442" y="1469"/>
                </a:lnTo>
                <a:lnTo>
                  <a:pt x="474" y="1493"/>
                </a:lnTo>
                <a:lnTo>
                  <a:pt x="501" y="1521"/>
                </a:lnTo>
                <a:lnTo>
                  <a:pt x="526" y="1553"/>
                </a:lnTo>
                <a:lnTo>
                  <a:pt x="545" y="1587"/>
                </a:lnTo>
                <a:lnTo>
                  <a:pt x="559" y="1624"/>
                </a:lnTo>
                <a:lnTo>
                  <a:pt x="568" y="1664"/>
                </a:lnTo>
                <a:lnTo>
                  <a:pt x="571" y="1706"/>
                </a:lnTo>
                <a:lnTo>
                  <a:pt x="570" y="1733"/>
                </a:lnTo>
                <a:lnTo>
                  <a:pt x="567" y="1758"/>
                </a:lnTo>
                <a:lnTo>
                  <a:pt x="2405" y="1758"/>
                </a:lnTo>
                <a:lnTo>
                  <a:pt x="2400" y="1778"/>
                </a:lnTo>
                <a:lnTo>
                  <a:pt x="2398" y="1799"/>
                </a:lnTo>
                <a:lnTo>
                  <a:pt x="2398" y="1937"/>
                </a:lnTo>
                <a:lnTo>
                  <a:pt x="2399" y="1958"/>
                </a:lnTo>
                <a:lnTo>
                  <a:pt x="2403" y="1978"/>
                </a:lnTo>
                <a:lnTo>
                  <a:pt x="2410" y="1997"/>
                </a:lnTo>
                <a:lnTo>
                  <a:pt x="77" y="1997"/>
                </a:lnTo>
                <a:lnTo>
                  <a:pt x="56" y="1994"/>
                </a:lnTo>
                <a:lnTo>
                  <a:pt x="38" y="1986"/>
                </a:lnTo>
                <a:lnTo>
                  <a:pt x="23" y="1974"/>
                </a:lnTo>
                <a:lnTo>
                  <a:pt x="10" y="1959"/>
                </a:lnTo>
                <a:lnTo>
                  <a:pt x="3" y="1940"/>
                </a:lnTo>
                <a:lnTo>
                  <a:pt x="0" y="1920"/>
                </a:lnTo>
                <a:lnTo>
                  <a:pt x="0" y="78"/>
                </a:lnTo>
                <a:lnTo>
                  <a:pt x="3" y="57"/>
                </a:lnTo>
                <a:lnTo>
                  <a:pt x="10" y="39"/>
                </a:lnTo>
                <a:lnTo>
                  <a:pt x="23" y="24"/>
                </a:lnTo>
                <a:lnTo>
                  <a:pt x="38" y="11"/>
                </a:lnTo>
                <a:lnTo>
                  <a:pt x="56" y="3"/>
                </a:lnTo>
                <a:lnTo>
                  <a:pt x="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81"/>
          <p:cNvSpPr>
            <a:spLocks noEditPoints="1"/>
          </p:cNvSpPr>
          <p:nvPr/>
        </p:nvSpPr>
        <p:spPr bwMode="auto">
          <a:xfrm>
            <a:off x="3454983" y="5105400"/>
            <a:ext cx="595313" cy="352425"/>
          </a:xfrm>
          <a:custGeom>
            <a:avLst/>
            <a:gdLst>
              <a:gd name="T0" fmla="*/ 3366 w 3377"/>
              <a:gd name="T1" fmla="*/ 1764 h 1996"/>
              <a:gd name="T2" fmla="*/ 3366 w 3377"/>
              <a:gd name="T3" fmla="*/ 1972 h 1996"/>
              <a:gd name="T4" fmla="*/ 2537 w 3377"/>
              <a:gd name="T5" fmla="*/ 1993 h 1996"/>
              <a:gd name="T6" fmla="*/ 2497 w 3377"/>
              <a:gd name="T7" fmla="*/ 1799 h 1996"/>
              <a:gd name="T8" fmla="*/ 2555 w 3377"/>
              <a:gd name="T9" fmla="*/ 1740 h 1996"/>
              <a:gd name="T10" fmla="*/ 3366 w 3377"/>
              <a:gd name="T11" fmla="*/ 1417 h 1996"/>
              <a:gd name="T12" fmla="*/ 3366 w 3377"/>
              <a:gd name="T13" fmla="*/ 1624 h 1996"/>
              <a:gd name="T14" fmla="*/ 2537 w 3377"/>
              <a:gd name="T15" fmla="*/ 1645 h 1996"/>
              <a:gd name="T16" fmla="*/ 2497 w 3377"/>
              <a:gd name="T17" fmla="*/ 1451 h 1996"/>
              <a:gd name="T18" fmla="*/ 2555 w 3377"/>
              <a:gd name="T19" fmla="*/ 1392 h 1996"/>
              <a:gd name="T20" fmla="*/ 3366 w 3377"/>
              <a:gd name="T21" fmla="*/ 1069 h 1996"/>
              <a:gd name="T22" fmla="*/ 3366 w 3377"/>
              <a:gd name="T23" fmla="*/ 1276 h 1996"/>
              <a:gd name="T24" fmla="*/ 2537 w 3377"/>
              <a:gd name="T25" fmla="*/ 1297 h 1996"/>
              <a:gd name="T26" fmla="*/ 2497 w 3377"/>
              <a:gd name="T27" fmla="*/ 1103 h 1996"/>
              <a:gd name="T28" fmla="*/ 2555 w 3377"/>
              <a:gd name="T29" fmla="*/ 1044 h 1996"/>
              <a:gd name="T30" fmla="*/ 814 w 3377"/>
              <a:gd name="T31" fmla="*/ 915 h 1996"/>
              <a:gd name="T32" fmla="*/ 794 w 3377"/>
              <a:gd name="T33" fmla="*/ 1101 h 1996"/>
              <a:gd name="T34" fmla="*/ 507 w 3377"/>
              <a:gd name="T35" fmla="*/ 1081 h 1996"/>
              <a:gd name="T36" fmla="*/ 527 w 3377"/>
              <a:gd name="T37" fmla="*/ 895 h 1996"/>
              <a:gd name="T38" fmla="*/ 1301 w 3377"/>
              <a:gd name="T39" fmla="*/ 1018 h 1996"/>
              <a:gd name="T40" fmla="*/ 1809 w 3377"/>
              <a:gd name="T41" fmla="*/ 744 h 1996"/>
              <a:gd name="T42" fmla="*/ 3366 w 3377"/>
              <a:gd name="T43" fmla="*/ 721 h 1996"/>
              <a:gd name="T44" fmla="*/ 3366 w 3377"/>
              <a:gd name="T45" fmla="*/ 928 h 1996"/>
              <a:gd name="T46" fmla="*/ 2537 w 3377"/>
              <a:gd name="T47" fmla="*/ 949 h 1996"/>
              <a:gd name="T48" fmla="*/ 2497 w 3377"/>
              <a:gd name="T49" fmla="*/ 754 h 1996"/>
              <a:gd name="T50" fmla="*/ 2555 w 3377"/>
              <a:gd name="T51" fmla="*/ 696 h 1996"/>
              <a:gd name="T52" fmla="*/ 1852 w 3377"/>
              <a:gd name="T53" fmla="*/ 436 h 1996"/>
              <a:gd name="T54" fmla="*/ 2086 w 3377"/>
              <a:gd name="T55" fmla="*/ 610 h 1996"/>
              <a:gd name="T56" fmla="*/ 2213 w 3377"/>
              <a:gd name="T57" fmla="*/ 875 h 1996"/>
              <a:gd name="T58" fmla="*/ 2199 w 3377"/>
              <a:gd name="T59" fmla="*/ 1179 h 1996"/>
              <a:gd name="T60" fmla="*/ 2047 w 3377"/>
              <a:gd name="T61" fmla="*/ 1429 h 1996"/>
              <a:gd name="T62" fmla="*/ 1797 w 3377"/>
              <a:gd name="T63" fmla="*/ 1580 h 1996"/>
              <a:gd name="T64" fmla="*/ 1492 w 3377"/>
              <a:gd name="T65" fmla="*/ 1596 h 1996"/>
              <a:gd name="T66" fmla="*/ 1226 w 3377"/>
              <a:gd name="T67" fmla="*/ 1469 h 1996"/>
              <a:gd name="T68" fmla="*/ 1051 w 3377"/>
              <a:gd name="T69" fmla="*/ 1235 h 1996"/>
              <a:gd name="T70" fmla="*/ 1007 w 3377"/>
              <a:gd name="T71" fmla="*/ 935 h 1996"/>
              <a:gd name="T72" fmla="*/ 1107 w 3377"/>
              <a:gd name="T73" fmla="*/ 657 h 1996"/>
              <a:gd name="T74" fmla="*/ 1324 w 3377"/>
              <a:gd name="T75" fmla="*/ 462 h 1996"/>
              <a:gd name="T76" fmla="*/ 1615 w 3377"/>
              <a:gd name="T77" fmla="*/ 388 h 1996"/>
              <a:gd name="T78" fmla="*/ 3366 w 3377"/>
              <a:gd name="T79" fmla="*/ 372 h 1996"/>
              <a:gd name="T80" fmla="*/ 3366 w 3377"/>
              <a:gd name="T81" fmla="*/ 579 h 1996"/>
              <a:gd name="T82" fmla="*/ 2537 w 3377"/>
              <a:gd name="T83" fmla="*/ 601 h 1996"/>
              <a:gd name="T84" fmla="*/ 2497 w 3377"/>
              <a:gd name="T85" fmla="*/ 406 h 1996"/>
              <a:gd name="T86" fmla="*/ 2555 w 3377"/>
              <a:gd name="T87" fmla="*/ 348 h 1996"/>
              <a:gd name="T88" fmla="*/ 3366 w 3377"/>
              <a:gd name="T89" fmla="*/ 24 h 1996"/>
              <a:gd name="T90" fmla="*/ 3366 w 3377"/>
              <a:gd name="T91" fmla="*/ 231 h 1996"/>
              <a:gd name="T92" fmla="*/ 2537 w 3377"/>
              <a:gd name="T93" fmla="*/ 253 h 1996"/>
              <a:gd name="T94" fmla="*/ 2497 w 3377"/>
              <a:gd name="T95" fmla="*/ 58 h 1996"/>
              <a:gd name="T96" fmla="*/ 2555 w 3377"/>
              <a:gd name="T97" fmla="*/ 0 h 1996"/>
              <a:gd name="T98" fmla="*/ 2406 w 3377"/>
              <a:gd name="T99" fmla="*/ 58 h 1996"/>
              <a:gd name="T100" fmla="*/ 2412 w 3377"/>
              <a:gd name="T101" fmla="*/ 240 h 1996"/>
              <a:gd name="T102" fmla="*/ 561 w 3377"/>
              <a:gd name="T103" fmla="*/ 373 h 1996"/>
              <a:gd name="T104" fmla="*/ 444 w 3377"/>
              <a:gd name="T105" fmla="*/ 528 h 1996"/>
              <a:gd name="T106" fmla="*/ 264 w 3377"/>
              <a:gd name="T107" fmla="*/ 572 h 1996"/>
              <a:gd name="T108" fmla="*/ 331 w 3377"/>
              <a:gd name="T109" fmla="*/ 1426 h 1996"/>
              <a:gd name="T110" fmla="*/ 502 w 3377"/>
              <a:gd name="T111" fmla="*/ 1520 h 1996"/>
              <a:gd name="T112" fmla="*/ 572 w 3377"/>
              <a:gd name="T113" fmla="*/ 1705 h 1996"/>
              <a:gd name="T114" fmla="*/ 2405 w 3377"/>
              <a:gd name="T115" fmla="*/ 1798 h 1996"/>
              <a:gd name="T116" fmla="*/ 77 w 3377"/>
              <a:gd name="T117" fmla="*/ 1996 h 1996"/>
              <a:gd name="T118" fmla="*/ 3 w 3377"/>
              <a:gd name="T119" fmla="*/ 1939 h 1996"/>
              <a:gd name="T120" fmla="*/ 23 w 3377"/>
              <a:gd name="T121" fmla="*/ 23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77" h="1996">
                <a:moveTo>
                  <a:pt x="2555" y="1740"/>
                </a:moveTo>
                <a:lnTo>
                  <a:pt x="3318" y="1740"/>
                </a:lnTo>
                <a:lnTo>
                  <a:pt x="3337" y="1743"/>
                </a:lnTo>
                <a:lnTo>
                  <a:pt x="3353" y="1751"/>
                </a:lnTo>
                <a:lnTo>
                  <a:pt x="3366" y="1764"/>
                </a:lnTo>
                <a:lnTo>
                  <a:pt x="3374" y="1781"/>
                </a:lnTo>
                <a:lnTo>
                  <a:pt x="3377" y="1799"/>
                </a:lnTo>
                <a:lnTo>
                  <a:pt x="3377" y="1937"/>
                </a:lnTo>
                <a:lnTo>
                  <a:pt x="3374" y="1956"/>
                </a:lnTo>
                <a:lnTo>
                  <a:pt x="3366" y="1972"/>
                </a:lnTo>
                <a:lnTo>
                  <a:pt x="3353" y="1985"/>
                </a:lnTo>
                <a:lnTo>
                  <a:pt x="3337" y="1993"/>
                </a:lnTo>
                <a:lnTo>
                  <a:pt x="3318" y="1996"/>
                </a:lnTo>
                <a:lnTo>
                  <a:pt x="2555" y="1996"/>
                </a:lnTo>
                <a:lnTo>
                  <a:pt x="2537" y="1993"/>
                </a:lnTo>
                <a:lnTo>
                  <a:pt x="2521" y="1985"/>
                </a:lnTo>
                <a:lnTo>
                  <a:pt x="2508" y="1972"/>
                </a:lnTo>
                <a:lnTo>
                  <a:pt x="2499" y="1956"/>
                </a:lnTo>
                <a:lnTo>
                  <a:pt x="2497" y="1937"/>
                </a:lnTo>
                <a:lnTo>
                  <a:pt x="2497" y="1799"/>
                </a:lnTo>
                <a:lnTo>
                  <a:pt x="2499" y="1781"/>
                </a:lnTo>
                <a:lnTo>
                  <a:pt x="2508" y="1764"/>
                </a:lnTo>
                <a:lnTo>
                  <a:pt x="2521" y="1751"/>
                </a:lnTo>
                <a:lnTo>
                  <a:pt x="2537" y="1743"/>
                </a:lnTo>
                <a:lnTo>
                  <a:pt x="2555" y="1740"/>
                </a:lnTo>
                <a:close/>
                <a:moveTo>
                  <a:pt x="2555" y="1392"/>
                </a:moveTo>
                <a:lnTo>
                  <a:pt x="3318" y="1392"/>
                </a:lnTo>
                <a:lnTo>
                  <a:pt x="3337" y="1395"/>
                </a:lnTo>
                <a:lnTo>
                  <a:pt x="3353" y="1403"/>
                </a:lnTo>
                <a:lnTo>
                  <a:pt x="3366" y="1417"/>
                </a:lnTo>
                <a:lnTo>
                  <a:pt x="3374" y="1432"/>
                </a:lnTo>
                <a:lnTo>
                  <a:pt x="3377" y="1451"/>
                </a:lnTo>
                <a:lnTo>
                  <a:pt x="3377" y="1589"/>
                </a:lnTo>
                <a:lnTo>
                  <a:pt x="3374" y="1608"/>
                </a:lnTo>
                <a:lnTo>
                  <a:pt x="3366" y="1624"/>
                </a:lnTo>
                <a:lnTo>
                  <a:pt x="3353" y="1637"/>
                </a:lnTo>
                <a:lnTo>
                  <a:pt x="3337" y="1645"/>
                </a:lnTo>
                <a:lnTo>
                  <a:pt x="3318" y="1648"/>
                </a:lnTo>
                <a:lnTo>
                  <a:pt x="2555" y="1648"/>
                </a:lnTo>
                <a:lnTo>
                  <a:pt x="2537" y="1645"/>
                </a:lnTo>
                <a:lnTo>
                  <a:pt x="2521" y="1637"/>
                </a:lnTo>
                <a:lnTo>
                  <a:pt x="2508" y="1624"/>
                </a:lnTo>
                <a:lnTo>
                  <a:pt x="2499" y="1608"/>
                </a:lnTo>
                <a:lnTo>
                  <a:pt x="2497" y="1589"/>
                </a:lnTo>
                <a:lnTo>
                  <a:pt x="2497" y="1451"/>
                </a:lnTo>
                <a:lnTo>
                  <a:pt x="2499" y="1432"/>
                </a:lnTo>
                <a:lnTo>
                  <a:pt x="2508" y="1417"/>
                </a:lnTo>
                <a:lnTo>
                  <a:pt x="2521" y="1403"/>
                </a:lnTo>
                <a:lnTo>
                  <a:pt x="2537" y="1395"/>
                </a:lnTo>
                <a:lnTo>
                  <a:pt x="2555" y="1392"/>
                </a:lnTo>
                <a:close/>
                <a:moveTo>
                  <a:pt x="2555" y="1044"/>
                </a:moveTo>
                <a:lnTo>
                  <a:pt x="3318" y="1044"/>
                </a:lnTo>
                <a:lnTo>
                  <a:pt x="3337" y="1047"/>
                </a:lnTo>
                <a:lnTo>
                  <a:pt x="3353" y="1055"/>
                </a:lnTo>
                <a:lnTo>
                  <a:pt x="3366" y="1069"/>
                </a:lnTo>
                <a:lnTo>
                  <a:pt x="3374" y="1084"/>
                </a:lnTo>
                <a:lnTo>
                  <a:pt x="3377" y="1103"/>
                </a:lnTo>
                <a:lnTo>
                  <a:pt x="3377" y="1242"/>
                </a:lnTo>
                <a:lnTo>
                  <a:pt x="3374" y="1260"/>
                </a:lnTo>
                <a:lnTo>
                  <a:pt x="3366" y="1276"/>
                </a:lnTo>
                <a:lnTo>
                  <a:pt x="3353" y="1289"/>
                </a:lnTo>
                <a:lnTo>
                  <a:pt x="3337" y="1297"/>
                </a:lnTo>
                <a:lnTo>
                  <a:pt x="3318" y="1300"/>
                </a:lnTo>
                <a:lnTo>
                  <a:pt x="2555" y="1300"/>
                </a:lnTo>
                <a:lnTo>
                  <a:pt x="2537" y="1297"/>
                </a:lnTo>
                <a:lnTo>
                  <a:pt x="2521" y="1289"/>
                </a:lnTo>
                <a:lnTo>
                  <a:pt x="2508" y="1276"/>
                </a:lnTo>
                <a:lnTo>
                  <a:pt x="2499" y="1260"/>
                </a:lnTo>
                <a:lnTo>
                  <a:pt x="2497" y="1242"/>
                </a:lnTo>
                <a:lnTo>
                  <a:pt x="2497" y="1103"/>
                </a:lnTo>
                <a:lnTo>
                  <a:pt x="2499" y="1084"/>
                </a:lnTo>
                <a:lnTo>
                  <a:pt x="2508" y="1069"/>
                </a:lnTo>
                <a:lnTo>
                  <a:pt x="2521" y="1055"/>
                </a:lnTo>
                <a:lnTo>
                  <a:pt x="2537" y="1047"/>
                </a:lnTo>
                <a:lnTo>
                  <a:pt x="2555" y="1044"/>
                </a:lnTo>
                <a:close/>
                <a:moveTo>
                  <a:pt x="541" y="891"/>
                </a:moveTo>
                <a:lnTo>
                  <a:pt x="779" y="891"/>
                </a:lnTo>
                <a:lnTo>
                  <a:pt x="794" y="895"/>
                </a:lnTo>
                <a:lnTo>
                  <a:pt x="806" y="903"/>
                </a:lnTo>
                <a:lnTo>
                  <a:pt x="814" y="915"/>
                </a:lnTo>
                <a:lnTo>
                  <a:pt x="817" y="929"/>
                </a:lnTo>
                <a:lnTo>
                  <a:pt x="817" y="1066"/>
                </a:lnTo>
                <a:lnTo>
                  <a:pt x="814" y="1081"/>
                </a:lnTo>
                <a:lnTo>
                  <a:pt x="806" y="1093"/>
                </a:lnTo>
                <a:lnTo>
                  <a:pt x="794" y="1101"/>
                </a:lnTo>
                <a:lnTo>
                  <a:pt x="779" y="1104"/>
                </a:lnTo>
                <a:lnTo>
                  <a:pt x="541" y="1104"/>
                </a:lnTo>
                <a:lnTo>
                  <a:pt x="527" y="1101"/>
                </a:lnTo>
                <a:lnTo>
                  <a:pt x="515" y="1093"/>
                </a:lnTo>
                <a:lnTo>
                  <a:pt x="507" y="1081"/>
                </a:lnTo>
                <a:lnTo>
                  <a:pt x="503" y="1066"/>
                </a:lnTo>
                <a:lnTo>
                  <a:pt x="503" y="929"/>
                </a:lnTo>
                <a:lnTo>
                  <a:pt x="507" y="915"/>
                </a:lnTo>
                <a:lnTo>
                  <a:pt x="515" y="903"/>
                </a:lnTo>
                <a:lnTo>
                  <a:pt x="527" y="895"/>
                </a:lnTo>
                <a:lnTo>
                  <a:pt x="541" y="891"/>
                </a:lnTo>
                <a:close/>
                <a:moveTo>
                  <a:pt x="1809" y="744"/>
                </a:moveTo>
                <a:lnTo>
                  <a:pt x="1535" y="1014"/>
                </a:lnTo>
                <a:lnTo>
                  <a:pt x="1421" y="901"/>
                </a:lnTo>
                <a:lnTo>
                  <a:pt x="1301" y="1018"/>
                </a:lnTo>
                <a:lnTo>
                  <a:pt x="1416" y="1133"/>
                </a:lnTo>
                <a:lnTo>
                  <a:pt x="1534" y="1253"/>
                </a:lnTo>
                <a:lnTo>
                  <a:pt x="1654" y="1134"/>
                </a:lnTo>
                <a:lnTo>
                  <a:pt x="1928" y="863"/>
                </a:lnTo>
                <a:lnTo>
                  <a:pt x="1809" y="744"/>
                </a:lnTo>
                <a:close/>
                <a:moveTo>
                  <a:pt x="2555" y="696"/>
                </a:moveTo>
                <a:lnTo>
                  <a:pt x="3318" y="696"/>
                </a:lnTo>
                <a:lnTo>
                  <a:pt x="3337" y="699"/>
                </a:lnTo>
                <a:lnTo>
                  <a:pt x="3353" y="707"/>
                </a:lnTo>
                <a:lnTo>
                  <a:pt x="3366" y="721"/>
                </a:lnTo>
                <a:lnTo>
                  <a:pt x="3374" y="736"/>
                </a:lnTo>
                <a:lnTo>
                  <a:pt x="3377" y="754"/>
                </a:lnTo>
                <a:lnTo>
                  <a:pt x="3377" y="894"/>
                </a:lnTo>
                <a:lnTo>
                  <a:pt x="3374" y="912"/>
                </a:lnTo>
                <a:lnTo>
                  <a:pt x="3366" y="928"/>
                </a:lnTo>
                <a:lnTo>
                  <a:pt x="3353" y="941"/>
                </a:lnTo>
                <a:lnTo>
                  <a:pt x="3337" y="949"/>
                </a:lnTo>
                <a:lnTo>
                  <a:pt x="3318" y="952"/>
                </a:lnTo>
                <a:lnTo>
                  <a:pt x="2555" y="952"/>
                </a:lnTo>
                <a:lnTo>
                  <a:pt x="2537" y="949"/>
                </a:lnTo>
                <a:lnTo>
                  <a:pt x="2521" y="941"/>
                </a:lnTo>
                <a:lnTo>
                  <a:pt x="2508" y="928"/>
                </a:lnTo>
                <a:lnTo>
                  <a:pt x="2499" y="912"/>
                </a:lnTo>
                <a:lnTo>
                  <a:pt x="2497" y="894"/>
                </a:lnTo>
                <a:lnTo>
                  <a:pt x="2497" y="754"/>
                </a:lnTo>
                <a:lnTo>
                  <a:pt x="2499" y="736"/>
                </a:lnTo>
                <a:lnTo>
                  <a:pt x="2508" y="721"/>
                </a:lnTo>
                <a:lnTo>
                  <a:pt x="2521" y="707"/>
                </a:lnTo>
                <a:lnTo>
                  <a:pt x="2537" y="699"/>
                </a:lnTo>
                <a:lnTo>
                  <a:pt x="2555" y="696"/>
                </a:lnTo>
                <a:close/>
                <a:moveTo>
                  <a:pt x="1615" y="388"/>
                </a:moveTo>
                <a:lnTo>
                  <a:pt x="1677" y="391"/>
                </a:lnTo>
                <a:lnTo>
                  <a:pt x="1738" y="400"/>
                </a:lnTo>
                <a:lnTo>
                  <a:pt x="1797" y="416"/>
                </a:lnTo>
                <a:lnTo>
                  <a:pt x="1852" y="436"/>
                </a:lnTo>
                <a:lnTo>
                  <a:pt x="1905" y="462"/>
                </a:lnTo>
                <a:lnTo>
                  <a:pt x="1957" y="492"/>
                </a:lnTo>
                <a:lnTo>
                  <a:pt x="2003" y="527"/>
                </a:lnTo>
                <a:lnTo>
                  <a:pt x="2047" y="567"/>
                </a:lnTo>
                <a:lnTo>
                  <a:pt x="2086" y="610"/>
                </a:lnTo>
                <a:lnTo>
                  <a:pt x="2122" y="657"/>
                </a:lnTo>
                <a:lnTo>
                  <a:pt x="2152" y="707"/>
                </a:lnTo>
                <a:lnTo>
                  <a:pt x="2178" y="760"/>
                </a:lnTo>
                <a:lnTo>
                  <a:pt x="2199" y="817"/>
                </a:lnTo>
                <a:lnTo>
                  <a:pt x="2213" y="875"/>
                </a:lnTo>
                <a:lnTo>
                  <a:pt x="2223" y="935"/>
                </a:lnTo>
                <a:lnTo>
                  <a:pt x="2226" y="998"/>
                </a:lnTo>
                <a:lnTo>
                  <a:pt x="2223" y="1060"/>
                </a:lnTo>
                <a:lnTo>
                  <a:pt x="2213" y="1121"/>
                </a:lnTo>
                <a:lnTo>
                  <a:pt x="2199" y="1179"/>
                </a:lnTo>
                <a:lnTo>
                  <a:pt x="2178" y="1235"/>
                </a:lnTo>
                <a:lnTo>
                  <a:pt x="2152" y="1289"/>
                </a:lnTo>
                <a:lnTo>
                  <a:pt x="2122" y="1339"/>
                </a:lnTo>
                <a:lnTo>
                  <a:pt x="2086" y="1386"/>
                </a:lnTo>
                <a:lnTo>
                  <a:pt x="2047" y="1429"/>
                </a:lnTo>
                <a:lnTo>
                  <a:pt x="2003" y="1469"/>
                </a:lnTo>
                <a:lnTo>
                  <a:pt x="1957" y="1504"/>
                </a:lnTo>
                <a:lnTo>
                  <a:pt x="1905" y="1534"/>
                </a:lnTo>
                <a:lnTo>
                  <a:pt x="1852" y="1560"/>
                </a:lnTo>
                <a:lnTo>
                  <a:pt x="1797" y="1580"/>
                </a:lnTo>
                <a:lnTo>
                  <a:pt x="1738" y="1596"/>
                </a:lnTo>
                <a:lnTo>
                  <a:pt x="1677" y="1605"/>
                </a:lnTo>
                <a:lnTo>
                  <a:pt x="1615" y="1608"/>
                </a:lnTo>
                <a:lnTo>
                  <a:pt x="1553" y="1605"/>
                </a:lnTo>
                <a:lnTo>
                  <a:pt x="1492" y="1596"/>
                </a:lnTo>
                <a:lnTo>
                  <a:pt x="1434" y="1580"/>
                </a:lnTo>
                <a:lnTo>
                  <a:pt x="1377" y="1560"/>
                </a:lnTo>
                <a:lnTo>
                  <a:pt x="1324" y="1534"/>
                </a:lnTo>
                <a:lnTo>
                  <a:pt x="1274" y="1504"/>
                </a:lnTo>
                <a:lnTo>
                  <a:pt x="1226" y="1469"/>
                </a:lnTo>
                <a:lnTo>
                  <a:pt x="1182" y="1429"/>
                </a:lnTo>
                <a:lnTo>
                  <a:pt x="1143" y="1386"/>
                </a:lnTo>
                <a:lnTo>
                  <a:pt x="1107" y="1339"/>
                </a:lnTo>
                <a:lnTo>
                  <a:pt x="1078" y="1289"/>
                </a:lnTo>
                <a:lnTo>
                  <a:pt x="1051" y="1235"/>
                </a:lnTo>
                <a:lnTo>
                  <a:pt x="1031" y="1179"/>
                </a:lnTo>
                <a:lnTo>
                  <a:pt x="1016" y="1121"/>
                </a:lnTo>
                <a:lnTo>
                  <a:pt x="1007" y="1060"/>
                </a:lnTo>
                <a:lnTo>
                  <a:pt x="1004" y="998"/>
                </a:lnTo>
                <a:lnTo>
                  <a:pt x="1007" y="935"/>
                </a:lnTo>
                <a:lnTo>
                  <a:pt x="1016" y="875"/>
                </a:lnTo>
                <a:lnTo>
                  <a:pt x="1031" y="817"/>
                </a:lnTo>
                <a:lnTo>
                  <a:pt x="1051" y="760"/>
                </a:lnTo>
                <a:lnTo>
                  <a:pt x="1078" y="707"/>
                </a:lnTo>
                <a:lnTo>
                  <a:pt x="1107" y="657"/>
                </a:lnTo>
                <a:lnTo>
                  <a:pt x="1143" y="610"/>
                </a:lnTo>
                <a:lnTo>
                  <a:pt x="1182" y="567"/>
                </a:lnTo>
                <a:lnTo>
                  <a:pt x="1226" y="527"/>
                </a:lnTo>
                <a:lnTo>
                  <a:pt x="1274" y="492"/>
                </a:lnTo>
                <a:lnTo>
                  <a:pt x="1324" y="462"/>
                </a:lnTo>
                <a:lnTo>
                  <a:pt x="1377" y="436"/>
                </a:lnTo>
                <a:lnTo>
                  <a:pt x="1434" y="416"/>
                </a:lnTo>
                <a:lnTo>
                  <a:pt x="1492" y="400"/>
                </a:lnTo>
                <a:lnTo>
                  <a:pt x="1553" y="391"/>
                </a:lnTo>
                <a:lnTo>
                  <a:pt x="1615" y="388"/>
                </a:lnTo>
                <a:close/>
                <a:moveTo>
                  <a:pt x="2555" y="348"/>
                </a:moveTo>
                <a:lnTo>
                  <a:pt x="3318" y="348"/>
                </a:lnTo>
                <a:lnTo>
                  <a:pt x="3337" y="351"/>
                </a:lnTo>
                <a:lnTo>
                  <a:pt x="3353" y="359"/>
                </a:lnTo>
                <a:lnTo>
                  <a:pt x="3366" y="372"/>
                </a:lnTo>
                <a:lnTo>
                  <a:pt x="3374" y="388"/>
                </a:lnTo>
                <a:lnTo>
                  <a:pt x="3377" y="406"/>
                </a:lnTo>
                <a:lnTo>
                  <a:pt x="3377" y="546"/>
                </a:lnTo>
                <a:lnTo>
                  <a:pt x="3374" y="564"/>
                </a:lnTo>
                <a:lnTo>
                  <a:pt x="3366" y="579"/>
                </a:lnTo>
                <a:lnTo>
                  <a:pt x="3353" y="593"/>
                </a:lnTo>
                <a:lnTo>
                  <a:pt x="3337" y="601"/>
                </a:lnTo>
                <a:lnTo>
                  <a:pt x="3318" y="604"/>
                </a:lnTo>
                <a:lnTo>
                  <a:pt x="2555" y="604"/>
                </a:lnTo>
                <a:lnTo>
                  <a:pt x="2537" y="601"/>
                </a:lnTo>
                <a:lnTo>
                  <a:pt x="2521" y="593"/>
                </a:lnTo>
                <a:lnTo>
                  <a:pt x="2508" y="579"/>
                </a:lnTo>
                <a:lnTo>
                  <a:pt x="2499" y="564"/>
                </a:lnTo>
                <a:lnTo>
                  <a:pt x="2497" y="546"/>
                </a:lnTo>
                <a:lnTo>
                  <a:pt x="2497" y="406"/>
                </a:lnTo>
                <a:lnTo>
                  <a:pt x="2499" y="388"/>
                </a:lnTo>
                <a:lnTo>
                  <a:pt x="2508" y="372"/>
                </a:lnTo>
                <a:lnTo>
                  <a:pt x="2521" y="359"/>
                </a:lnTo>
                <a:lnTo>
                  <a:pt x="2537" y="351"/>
                </a:lnTo>
                <a:lnTo>
                  <a:pt x="2555" y="348"/>
                </a:lnTo>
                <a:close/>
                <a:moveTo>
                  <a:pt x="2555" y="0"/>
                </a:moveTo>
                <a:lnTo>
                  <a:pt x="3318" y="0"/>
                </a:lnTo>
                <a:lnTo>
                  <a:pt x="3337" y="3"/>
                </a:lnTo>
                <a:lnTo>
                  <a:pt x="3353" y="11"/>
                </a:lnTo>
                <a:lnTo>
                  <a:pt x="3366" y="24"/>
                </a:lnTo>
                <a:lnTo>
                  <a:pt x="3374" y="40"/>
                </a:lnTo>
                <a:lnTo>
                  <a:pt x="3377" y="58"/>
                </a:lnTo>
                <a:lnTo>
                  <a:pt x="3377" y="198"/>
                </a:lnTo>
                <a:lnTo>
                  <a:pt x="3374" y="216"/>
                </a:lnTo>
                <a:lnTo>
                  <a:pt x="3366" y="231"/>
                </a:lnTo>
                <a:lnTo>
                  <a:pt x="3353" y="245"/>
                </a:lnTo>
                <a:lnTo>
                  <a:pt x="3337" y="253"/>
                </a:lnTo>
                <a:lnTo>
                  <a:pt x="3318" y="256"/>
                </a:lnTo>
                <a:lnTo>
                  <a:pt x="2555" y="256"/>
                </a:lnTo>
                <a:lnTo>
                  <a:pt x="2537" y="253"/>
                </a:lnTo>
                <a:lnTo>
                  <a:pt x="2521" y="245"/>
                </a:lnTo>
                <a:lnTo>
                  <a:pt x="2508" y="231"/>
                </a:lnTo>
                <a:lnTo>
                  <a:pt x="2499" y="216"/>
                </a:lnTo>
                <a:lnTo>
                  <a:pt x="2497" y="198"/>
                </a:lnTo>
                <a:lnTo>
                  <a:pt x="2497" y="58"/>
                </a:lnTo>
                <a:lnTo>
                  <a:pt x="2499" y="40"/>
                </a:lnTo>
                <a:lnTo>
                  <a:pt x="2508" y="24"/>
                </a:lnTo>
                <a:lnTo>
                  <a:pt x="2521" y="11"/>
                </a:lnTo>
                <a:lnTo>
                  <a:pt x="2537" y="3"/>
                </a:lnTo>
                <a:lnTo>
                  <a:pt x="2555" y="0"/>
                </a:lnTo>
                <a:close/>
                <a:moveTo>
                  <a:pt x="77" y="0"/>
                </a:moveTo>
                <a:lnTo>
                  <a:pt x="2417" y="0"/>
                </a:lnTo>
                <a:lnTo>
                  <a:pt x="2411" y="18"/>
                </a:lnTo>
                <a:lnTo>
                  <a:pt x="2407" y="38"/>
                </a:lnTo>
                <a:lnTo>
                  <a:pt x="2406" y="58"/>
                </a:lnTo>
                <a:lnTo>
                  <a:pt x="2406" y="198"/>
                </a:lnTo>
                <a:lnTo>
                  <a:pt x="2406" y="209"/>
                </a:lnTo>
                <a:lnTo>
                  <a:pt x="2408" y="220"/>
                </a:lnTo>
                <a:lnTo>
                  <a:pt x="2412" y="239"/>
                </a:lnTo>
                <a:lnTo>
                  <a:pt x="2412" y="240"/>
                </a:lnTo>
                <a:lnTo>
                  <a:pt x="568" y="240"/>
                </a:lnTo>
                <a:lnTo>
                  <a:pt x="571" y="264"/>
                </a:lnTo>
                <a:lnTo>
                  <a:pt x="572" y="291"/>
                </a:lnTo>
                <a:lnTo>
                  <a:pt x="569" y="333"/>
                </a:lnTo>
                <a:lnTo>
                  <a:pt x="561" y="373"/>
                </a:lnTo>
                <a:lnTo>
                  <a:pt x="547" y="409"/>
                </a:lnTo>
                <a:lnTo>
                  <a:pt x="527" y="444"/>
                </a:lnTo>
                <a:lnTo>
                  <a:pt x="503" y="476"/>
                </a:lnTo>
                <a:lnTo>
                  <a:pt x="475" y="504"/>
                </a:lnTo>
                <a:lnTo>
                  <a:pt x="444" y="528"/>
                </a:lnTo>
                <a:lnTo>
                  <a:pt x="409" y="548"/>
                </a:lnTo>
                <a:lnTo>
                  <a:pt x="371" y="562"/>
                </a:lnTo>
                <a:lnTo>
                  <a:pt x="331" y="570"/>
                </a:lnTo>
                <a:lnTo>
                  <a:pt x="289" y="573"/>
                </a:lnTo>
                <a:lnTo>
                  <a:pt x="264" y="572"/>
                </a:lnTo>
                <a:lnTo>
                  <a:pt x="240" y="569"/>
                </a:lnTo>
                <a:lnTo>
                  <a:pt x="240" y="1428"/>
                </a:lnTo>
                <a:lnTo>
                  <a:pt x="264" y="1424"/>
                </a:lnTo>
                <a:lnTo>
                  <a:pt x="289" y="1423"/>
                </a:lnTo>
                <a:lnTo>
                  <a:pt x="331" y="1426"/>
                </a:lnTo>
                <a:lnTo>
                  <a:pt x="371" y="1435"/>
                </a:lnTo>
                <a:lnTo>
                  <a:pt x="408" y="1449"/>
                </a:lnTo>
                <a:lnTo>
                  <a:pt x="443" y="1468"/>
                </a:lnTo>
                <a:lnTo>
                  <a:pt x="475" y="1492"/>
                </a:lnTo>
                <a:lnTo>
                  <a:pt x="502" y="1520"/>
                </a:lnTo>
                <a:lnTo>
                  <a:pt x="527" y="1552"/>
                </a:lnTo>
                <a:lnTo>
                  <a:pt x="547" y="1586"/>
                </a:lnTo>
                <a:lnTo>
                  <a:pt x="561" y="1623"/>
                </a:lnTo>
                <a:lnTo>
                  <a:pt x="569" y="1663"/>
                </a:lnTo>
                <a:lnTo>
                  <a:pt x="572" y="1705"/>
                </a:lnTo>
                <a:lnTo>
                  <a:pt x="571" y="1732"/>
                </a:lnTo>
                <a:lnTo>
                  <a:pt x="568" y="1757"/>
                </a:lnTo>
                <a:lnTo>
                  <a:pt x="2412" y="1757"/>
                </a:lnTo>
                <a:lnTo>
                  <a:pt x="2407" y="1777"/>
                </a:lnTo>
                <a:lnTo>
                  <a:pt x="2405" y="1798"/>
                </a:lnTo>
                <a:lnTo>
                  <a:pt x="2405" y="1936"/>
                </a:lnTo>
                <a:lnTo>
                  <a:pt x="2406" y="1957"/>
                </a:lnTo>
                <a:lnTo>
                  <a:pt x="2410" y="1977"/>
                </a:lnTo>
                <a:lnTo>
                  <a:pt x="2416" y="1996"/>
                </a:lnTo>
                <a:lnTo>
                  <a:pt x="77" y="1996"/>
                </a:lnTo>
                <a:lnTo>
                  <a:pt x="56" y="1993"/>
                </a:lnTo>
                <a:lnTo>
                  <a:pt x="38" y="1985"/>
                </a:lnTo>
                <a:lnTo>
                  <a:pt x="23" y="1973"/>
                </a:lnTo>
                <a:lnTo>
                  <a:pt x="10" y="1958"/>
                </a:lnTo>
                <a:lnTo>
                  <a:pt x="3" y="1939"/>
                </a:lnTo>
                <a:lnTo>
                  <a:pt x="0" y="1919"/>
                </a:lnTo>
                <a:lnTo>
                  <a:pt x="0" y="77"/>
                </a:lnTo>
                <a:lnTo>
                  <a:pt x="3" y="56"/>
                </a:lnTo>
                <a:lnTo>
                  <a:pt x="10" y="38"/>
                </a:lnTo>
                <a:lnTo>
                  <a:pt x="23" y="23"/>
                </a:lnTo>
                <a:lnTo>
                  <a:pt x="38" y="10"/>
                </a:lnTo>
                <a:lnTo>
                  <a:pt x="56" y="3"/>
                </a:lnTo>
                <a:lnTo>
                  <a:pt x="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86"/>
          <p:cNvSpPr>
            <a:spLocks noEditPoints="1"/>
          </p:cNvSpPr>
          <p:nvPr/>
        </p:nvSpPr>
        <p:spPr bwMode="auto">
          <a:xfrm>
            <a:off x="4391271" y="5105400"/>
            <a:ext cx="593725" cy="352425"/>
          </a:xfrm>
          <a:custGeom>
            <a:avLst/>
            <a:gdLst>
              <a:gd name="T0" fmla="*/ 3368 w 3368"/>
              <a:gd name="T1" fmla="*/ 1799 h 1996"/>
              <a:gd name="T2" fmla="*/ 2549 w 3368"/>
              <a:gd name="T3" fmla="*/ 1996 h 1996"/>
              <a:gd name="T4" fmla="*/ 2492 w 3368"/>
              <a:gd name="T5" fmla="*/ 1781 h 1996"/>
              <a:gd name="T6" fmla="*/ 3328 w 3368"/>
              <a:gd name="T7" fmla="*/ 1395 h 1996"/>
              <a:gd name="T8" fmla="*/ 3357 w 3368"/>
              <a:gd name="T9" fmla="*/ 1624 h 1996"/>
              <a:gd name="T10" fmla="*/ 2502 w 3368"/>
              <a:gd name="T11" fmla="*/ 1624 h 1996"/>
              <a:gd name="T12" fmla="*/ 2530 w 3368"/>
              <a:gd name="T13" fmla="*/ 1395 h 1996"/>
              <a:gd name="T14" fmla="*/ 3365 w 3368"/>
              <a:gd name="T15" fmla="*/ 1084 h 1996"/>
              <a:gd name="T16" fmla="*/ 3310 w 3368"/>
              <a:gd name="T17" fmla="*/ 1300 h 1996"/>
              <a:gd name="T18" fmla="*/ 2490 w 3368"/>
              <a:gd name="T19" fmla="*/ 1103 h 1996"/>
              <a:gd name="T20" fmla="*/ 777 w 3368"/>
              <a:gd name="T21" fmla="*/ 891 h 1996"/>
              <a:gd name="T22" fmla="*/ 804 w 3368"/>
              <a:gd name="T23" fmla="*/ 1093 h 1996"/>
              <a:gd name="T24" fmla="*/ 502 w 3368"/>
              <a:gd name="T25" fmla="*/ 1066 h 1996"/>
              <a:gd name="T26" fmla="*/ 3310 w 3368"/>
              <a:gd name="T27" fmla="*/ 696 h 1996"/>
              <a:gd name="T28" fmla="*/ 3365 w 3368"/>
              <a:gd name="T29" fmla="*/ 912 h 1996"/>
              <a:gd name="T30" fmla="*/ 2514 w 3368"/>
              <a:gd name="T31" fmla="*/ 941 h 1996"/>
              <a:gd name="T32" fmla="*/ 2514 w 3368"/>
              <a:gd name="T33" fmla="*/ 707 h 1996"/>
              <a:gd name="T34" fmla="*/ 1575 w 3368"/>
              <a:gd name="T35" fmla="*/ 647 h 1996"/>
              <a:gd name="T36" fmla="*/ 1411 w 3368"/>
              <a:gd name="T37" fmla="*/ 752 h 1996"/>
              <a:gd name="T38" fmla="*/ 1425 w 3368"/>
              <a:gd name="T39" fmla="*/ 954 h 1996"/>
              <a:gd name="T40" fmla="*/ 1656 w 3368"/>
              <a:gd name="T41" fmla="*/ 1092 h 1996"/>
              <a:gd name="T42" fmla="*/ 1680 w 3368"/>
              <a:gd name="T43" fmla="*/ 1202 h 1996"/>
              <a:gd name="T44" fmla="*/ 1582 w 3368"/>
              <a:gd name="T45" fmla="*/ 1230 h 1996"/>
              <a:gd name="T46" fmla="*/ 1526 w 3368"/>
              <a:gd name="T47" fmla="*/ 1137 h 1996"/>
              <a:gd name="T48" fmla="*/ 1370 w 3368"/>
              <a:gd name="T49" fmla="*/ 1141 h 1996"/>
              <a:gd name="T50" fmla="*/ 1452 w 3368"/>
              <a:gd name="T51" fmla="*/ 1310 h 1996"/>
              <a:gd name="T52" fmla="*/ 1584 w 3368"/>
              <a:gd name="T53" fmla="*/ 1449 h 1996"/>
              <a:gd name="T54" fmla="*/ 1716 w 3368"/>
              <a:gd name="T55" fmla="*/ 1343 h 1996"/>
              <a:gd name="T56" fmla="*/ 1848 w 3368"/>
              <a:gd name="T57" fmla="*/ 1194 h 1996"/>
              <a:gd name="T58" fmla="*/ 1769 w 3368"/>
              <a:gd name="T59" fmla="*/ 1004 h 1996"/>
              <a:gd name="T60" fmla="*/ 1562 w 3368"/>
              <a:gd name="T61" fmla="*/ 877 h 1996"/>
              <a:gd name="T62" fmla="*/ 1591 w 3368"/>
              <a:gd name="T63" fmla="*/ 771 h 1996"/>
              <a:gd name="T64" fmla="*/ 1682 w 3368"/>
              <a:gd name="T65" fmla="*/ 807 h 1996"/>
              <a:gd name="T66" fmla="*/ 1830 w 3368"/>
              <a:gd name="T67" fmla="*/ 866 h 1996"/>
              <a:gd name="T68" fmla="*/ 1824 w 3368"/>
              <a:gd name="T69" fmla="*/ 745 h 1996"/>
              <a:gd name="T70" fmla="*/ 1684 w 3368"/>
              <a:gd name="T71" fmla="*/ 564 h 1996"/>
              <a:gd name="T72" fmla="*/ 1734 w 3368"/>
              <a:gd name="T73" fmla="*/ 400 h 1996"/>
              <a:gd name="T74" fmla="*/ 2081 w 3368"/>
              <a:gd name="T75" fmla="*/ 610 h 1996"/>
              <a:gd name="T76" fmla="*/ 2220 w 3368"/>
              <a:gd name="T77" fmla="*/ 998 h 1996"/>
              <a:gd name="T78" fmla="*/ 2081 w 3368"/>
              <a:gd name="T79" fmla="*/ 1386 h 1996"/>
              <a:gd name="T80" fmla="*/ 1734 w 3368"/>
              <a:gd name="T81" fmla="*/ 1596 h 1996"/>
              <a:gd name="T82" fmla="*/ 1319 w 3368"/>
              <a:gd name="T83" fmla="*/ 1534 h 1996"/>
              <a:gd name="T84" fmla="*/ 1048 w 3368"/>
              <a:gd name="T85" fmla="*/ 1235 h 1996"/>
              <a:gd name="T86" fmla="*/ 1028 w 3368"/>
              <a:gd name="T87" fmla="*/ 817 h 1996"/>
              <a:gd name="T88" fmla="*/ 1269 w 3368"/>
              <a:gd name="T89" fmla="*/ 492 h 1996"/>
              <a:gd name="T90" fmla="*/ 2549 w 3368"/>
              <a:gd name="T91" fmla="*/ 348 h 1996"/>
              <a:gd name="T92" fmla="*/ 3368 w 3368"/>
              <a:gd name="T93" fmla="*/ 546 h 1996"/>
              <a:gd name="T94" fmla="*/ 2530 w 3368"/>
              <a:gd name="T95" fmla="*/ 601 h 1996"/>
              <a:gd name="T96" fmla="*/ 2502 w 3368"/>
              <a:gd name="T97" fmla="*/ 372 h 1996"/>
              <a:gd name="T98" fmla="*/ 3344 w 3368"/>
              <a:gd name="T99" fmla="*/ 11 h 1996"/>
              <a:gd name="T100" fmla="*/ 3344 w 3368"/>
              <a:gd name="T101" fmla="*/ 245 h 1996"/>
              <a:gd name="T102" fmla="*/ 2492 w 3368"/>
              <a:gd name="T103" fmla="*/ 216 h 1996"/>
              <a:gd name="T104" fmla="*/ 2549 w 3368"/>
              <a:gd name="T105" fmla="*/ 0 h 1996"/>
              <a:gd name="T106" fmla="*/ 2399 w 3368"/>
              <a:gd name="T107" fmla="*/ 209 h 1996"/>
              <a:gd name="T108" fmla="*/ 568 w 3368"/>
              <a:gd name="T109" fmla="*/ 333 h 1996"/>
              <a:gd name="T110" fmla="*/ 408 w 3368"/>
              <a:gd name="T111" fmla="*/ 548 h 1996"/>
              <a:gd name="T112" fmla="*/ 263 w 3368"/>
              <a:gd name="T113" fmla="*/ 1424 h 1996"/>
              <a:gd name="T114" fmla="*/ 501 w 3368"/>
              <a:gd name="T115" fmla="*/ 1520 h 1996"/>
              <a:gd name="T116" fmla="*/ 567 w 3368"/>
              <a:gd name="T117" fmla="*/ 1757 h 1996"/>
              <a:gd name="T118" fmla="*/ 2410 w 3368"/>
              <a:gd name="T119" fmla="*/ 1996 h 1996"/>
              <a:gd name="T120" fmla="*/ 0 w 3368"/>
              <a:gd name="T121" fmla="*/ 1919 h 1996"/>
              <a:gd name="T122" fmla="*/ 77 w 3368"/>
              <a:gd name="T123" fmla="*/ 0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8" h="1996">
                <a:moveTo>
                  <a:pt x="2549" y="1740"/>
                </a:moveTo>
                <a:lnTo>
                  <a:pt x="3310" y="1740"/>
                </a:lnTo>
                <a:lnTo>
                  <a:pt x="3328" y="1743"/>
                </a:lnTo>
                <a:lnTo>
                  <a:pt x="3344" y="1751"/>
                </a:lnTo>
                <a:lnTo>
                  <a:pt x="3357" y="1764"/>
                </a:lnTo>
                <a:lnTo>
                  <a:pt x="3365" y="1781"/>
                </a:lnTo>
                <a:lnTo>
                  <a:pt x="3368" y="1799"/>
                </a:lnTo>
                <a:lnTo>
                  <a:pt x="3368" y="1937"/>
                </a:lnTo>
                <a:lnTo>
                  <a:pt x="3365" y="1956"/>
                </a:lnTo>
                <a:lnTo>
                  <a:pt x="3357" y="1972"/>
                </a:lnTo>
                <a:lnTo>
                  <a:pt x="3344" y="1985"/>
                </a:lnTo>
                <a:lnTo>
                  <a:pt x="3328" y="1993"/>
                </a:lnTo>
                <a:lnTo>
                  <a:pt x="3310" y="1996"/>
                </a:lnTo>
                <a:lnTo>
                  <a:pt x="2549" y="1996"/>
                </a:lnTo>
                <a:lnTo>
                  <a:pt x="2530" y="1993"/>
                </a:lnTo>
                <a:lnTo>
                  <a:pt x="2514" y="1985"/>
                </a:lnTo>
                <a:lnTo>
                  <a:pt x="2502" y="1972"/>
                </a:lnTo>
                <a:lnTo>
                  <a:pt x="2492" y="1956"/>
                </a:lnTo>
                <a:lnTo>
                  <a:pt x="2490" y="1937"/>
                </a:lnTo>
                <a:lnTo>
                  <a:pt x="2490" y="1799"/>
                </a:lnTo>
                <a:lnTo>
                  <a:pt x="2492" y="1781"/>
                </a:lnTo>
                <a:lnTo>
                  <a:pt x="2502" y="1764"/>
                </a:lnTo>
                <a:lnTo>
                  <a:pt x="2514" y="1751"/>
                </a:lnTo>
                <a:lnTo>
                  <a:pt x="2530" y="1743"/>
                </a:lnTo>
                <a:lnTo>
                  <a:pt x="2549" y="1740"/>
                </a:lnTo>
                <a:close/>
                <a:moveTo>
                  <a:pt x="2549" y="1392"/>
                </a:moveTo>
                <a:lnTo>
                  <a:pt x="3310" y="1392"/>
                </a:lnTo>
                <a:lnTo>
                  <a:pt x="3328" y="1395"/>
                </a:lnTo>
                <a:lnTo>
                  <a:pt x="3344" y="1403"/>
                </a:lnTo>
                <a:lnTo>
                  <a:pt x="3357" y="1417"/>
                </a:lnTo>
                <a:lnTo>
                  <a:pt x="3365" y="1432"/>
                </a:lnTo>
                <a:lnTo>
                  <a:pt x="3368" y="1451"/>
                </a:lnTo>
                <a:lnTo>
                  <a:pt x="3368" y="1589"/>
                </a:lnTo>
                <a:lnTo>
                  <a:pt x="3365" y="1608"/>
                </a:lnTo>
                <a:lnTo>
                  <a:pt x="3357" y="1624"/>
                </a:lnTo>
                <a:lnTo>
                  <a:pt x="3344" y="1637"/>
                </a:lnTo>
                <a:lnTo>
                  <a:pt x="3328" y="1645"/>
                </a:lnTo>
                <a:lnTo>
                  <a:pt x="3310" y="1648"/>
                </a:lnTo>
                <a:lnTo>
                  <a:pt x="2549" y="1648"/>
                </a:lnTo>
                <a:lnTo>
                  <a:pt x="2530" y="1645"/>
                </a:lnTo>
                <a:lnTo>
                  <a:pt x="2514" y="1637"/>
                </a:lnTo>
                <a:lnTo>
                  <a:pt x="2502" y="1624"/>
                </a:lnTo>
                <a:lnTo>
                  <a:pt x="2492" y="1608"/>
                </a:lnTo>
                <a:lnTo>
                  <a:pt x="2490" y="1589"/>
                </a:lnTo>
                <a:lnTo>
                  <a:pt x="2490" y="1451"/>
                </a:lnTo>
                <a:lnTo>
                  <a:pt x="2492" y="1432"/>
                </a:lnTo>
                <a:lnTo>
                  <a:pt x="2502" y="1417"/>
                </a:lnTo>
                <a:lnTo>
                  <a:pt x="2514" y="1403"/>
                </a:lnTo>
                <a:lnTo>
                  <a:pt x="2530" y="1395"/>
                </a:lnTo>
                <a:lnTo>
                  <a:pt x="2549" y="1392"/>
                </a:lnTo>
                <a:close/>
                <a:moveTo>
                  <a:pt x="2549" y="1044"/>
                </a:moveTo>
                <a:lnTo>
                  <a:pt x="3310" y="1044"/>
                </a:lnTo>
                <a:lnTo>
                  <a:pt x="3328" y="1047"/>
                </a:lnTo>
                <a:lnTo>
                  <a:pt x="3344" y="1055"/>
                </a:lnTo>
                <a:lnTo>
                  <a:pt x="3357" y="1069"/>
                </a:lnTo>
                <a:lnTo>
                  <a:pt x="3365" y="1084"/>
                </a:lnTo>
                <a:lnTo>
                  <a:pt x="3368" y="1103"/>
                </a:lnTo>
                <a:lnTo>
                  <a:pt x="3368" y="1242"/>
                </a:lnTo>
                <a:lnTo>
                  <a:pt x="3365" y="1260"/>
                </a:lnTo>
                <a:lnTo>
                  <a:pt x="3357" y="1276"/>
                </a:lnTo>
                <a:lnTo>
                  <a:pt x="3344" y="1289"/>
                </a:lnTo>
                <a:lnTo>
                  <a:pt x="3328" y="1297"/>
                </a:lnTo>
                <a:lnTo>
                  <a:pt x="3310" y="1300"/>
                </a:lnTo>
                <a:lnTo>
                  <a:pt x="2549" y="1300"/>
                </a:lnTo>
                <a:lnTo>
                  <a:pt x="2530" y="1297"/>
                </a:lnTo>
                <a:lnTo>
                  <a:pt x="2514" y="1289"/>
                </a:lnTo>
                <a:lnTo>
                  <a:pt x="2502" y="1276"/>
                </a:lnTo>
                <a:lnTo>
                  <a:pt x="2492" y="1260"/>
                </a:lnTo>
                <a:lnTo>
                  <a:pt x="2490" y="1242"/>
                </a:lnTo>
                <a:lnTo>
                  <a:pt x="2490" y="1103"/>
                </a:lnTo>
                <a:lnTo>
                  <a:pt x="2492" y="1084"/>
                </a:lnTo>
                <a:lnTo>
                  <a:pt x="2502" y="1069"/>
                </a:lnTo>
                <a:lnTo>
                  <a:pt x="2514" y="1055"/>
                </a:lnTo>
                <a:lnTo>
                  <a:pt x="2530" y="1047"/>
                </a:lnTo>
                <a:lnTo>
                  <a:pt x="2549" y="1044"/>
                </a:lnTo>
                <a:close/>
                <a:moveTo>
                  <a:pt x="540" y="891"/>
                </a:moveTo>
                <a:lnTo>
                  <a:pt x="777" y="891"/>
                </a:lnTo>
                <a:lnTo>
                  <a:pt x="792" y="895"/>
                </a:lnTo>
                <a:lnTo>
                  <a:pt x="804" y="903"/>
                </a:lnTo>
                <a:lnTo>
                  <a:pt x="812" y="915"/>
                </a:lnTo>
                <a:lnTo>
                  <a:pt x="815" y="929"/>
                </a:lnTo>
                <a:lnTo>
                  <a:pt x="815" y="1066"/>
                </a:lnTo>
                <a:lnTo>
                  <a:pt x="812" y="1081"/>
                </a:lnTo>
                <a:lnTo>
                  <a:pt x="804" y="1093"/>
                </a:lnTo>
                <a:lnTo>
                  <a:pt x="792" y="1101"/>
                </a:lnTo>
                <a:lnTo>
                  <a:pt x="777" y="1104"/>
                </a:lnTo>
                <a:lnTo>
                  <a:pt x="540" y="1104"/>
                </a:lnTo>
                <a:lnTo>
                  <a:pt x="526" y="1101"/>
                </a:lnTo>
                <a:lnTo>
                  <a:pt x="513" y="1093"/>
                </a:lnTo>
                <a:lnTo>
                  <a:pt x="505" y="1081"/>
                </a:lnTo>
                <a:lnTo>
                  <a:pt x="502" y="1066"/>
                </a:lnTo>
                <a:lnTo>
                  <a:pt x="502" y="929"/>
                </a:lnTo>
                <a:lnTo>
                  <a:pt x="505" y="915"/>
                </a:lnTo>
                <a:lnTo>
                  <a:pt x="513" y="903"/>
                </a:lnTo>
                <a:lnTo>
                  <a:pt x="526" y="895"/>
                </a:lnTo>
                <a:lnTo>
                  <a:pt x="540" y="891"/>
                </a:lnTo>
                <a:close/>
                <a:moveTo>
                  <a:pt x="2549" y="696"/>
                </a:moveTo>
                <a:lnTo>
                  <a:pt x="3310" y="696"/>
                </a:lnTo>
                <a:lnTo>
                  <a:pt x="3328" y="699"/>
                </a:lnTo>
                <a:lnTo>
                  <a:pt x="3344" y="707"/>
                </a:lnTo>
                <a:lnTo>
                  <a:pt x="3357" y="721"/>
                </a:lnTo>
                <a:lnTo>
                  <a:pt x="3365" y="736"/>
                </a:lnTo>
                <a:lnTo>
                  <a:pt x="3368" y="754"/>
                </a:lnTo>
                <a:lnTo>
                  <a:pt x="3368" y="894"/>
                </a:lnTo>
                <a:lnTo>
                  <a:pt x="3365" y="912"/>
                </a:lnTo>
                <a:lnTo>
                  <a:pt x="3357" y="928"/>
                </a:lnTo>
                <a:lnTo>
                  <a:pt x="3344" y="941"/>
                </a:lnTo>
                <a:lnTo>
                  <a:pt x="3328" y="949"/>
                </a:lnTo>
                <a:lnTo>
                  <a:pt x="3310" y="952"/>
                </a:lnTo>
                <a:lnTo>
                  <a:pt x="2549" y="952"/>
                </a:lnTo>
                <a:lnTo>
                  <a:pt x="2530" y="949"/>
                </a:lnTo>
                <a:lnTo>
                  <a:pt x="2514" y="941"/>
                </a:lnTo>
                <a:lnTo>
                  <a:pt x="2502" y="928"/>
                </a:lnTo>
                <a:lnTo>
                  <a:pt x="2492" y="912"/>
                </a:lnTo>
                <a:lnTo>
                  <a:pt x="2490" y="894"/>
                </a:lnTo>
                <a:lnTo>
                  <a:pt x="2490" y="754"/>
                </a:lnTo>
                <a:lnTo>
                  <a:pt x="2492" y="736"/>
                </a:lnTo>
                <a:lnTo>
                  <a:pt x="2502" y="721"/>
                </a:lnTo>
                <a:lnTo>
                  <a:pt x="2514" y="707"/>
                </a:lnTo>
                <a:lnTo>
                  <a:pt x="2530" y="699"/>
                </a:lnTo>
                <a:lnTo>
                  <a:pt x="2549" y="696"/>
                </a:lnTo>
                <a:close/>
                <a:moveTo>
                  <a:pt x="1594" y="545"/>
                </a:moveTo>
                <a:lnTo>
                  <a:pt x="1585" y="547"/>
                </a:lnTo>
                <a:lnTo>
                  <a:pt x="1578" y="554"/>
                </a:lnTo>
                <a:lnTo>
                  <a:pt x="1575" y="564"/>
                </a:lnTo>
                <a:lnTo>
                  <a:pt x="1575" y="647"/>
                </a:lnTo>
                <a:lnTo>
                  <a:pt x="1544" y="653"/>
                </a:lnTo>
                <a:lnTo>
                  <a:pt x="1517" y="662"/>
                </a:lnTo>
                <a:lnTo>
                  <a:pt x="1491" y="673"/>
                </a:lnTo>
                <a:lnTo>
                  <a:pt x="1468" y="688"/>
                </a:lnTo>
                <a:lnTo>
                  <a:pt x="1446" y="706"/>
                </a:lnTo>
                <a:lnTo>
                  <a:pt x="1427" y="728"/>
                </a:lnTo>
                <a:lnTo>
                  <a:pt x="1411" y="752"/>
                </a:lnTo>
                <a:lnTo>
                  <a:pt x="1401" y="779"/>
                </a:lnTo>
                <a:lnTo>
                  <a:pt x="1394" y="808"/>
                </a:lnTo>
                <a:lnTo>
                  <a:pt x="1392" y="839"/>
                </a:lnTo>
                <a:lnTo>
                  <a:pt x="1394" y="873"/>
                </a:lnTo>
                <a:lnTo>
                  <a:pt x="1400" y="904"/>
                </a:lnTo>
                <a:lnTo>
                  <a:pt x="1410" y="930"/>
                </a:lnTo>
                <a:lnTo>
                  <a:pt x="1425" y="954"/>
                </a:lnTo>
                <a:lnTo>
                  <a:pt x="1443" y="974"/>
                </a:lnTo>
                <a:lnTo>
                  <a:pt x="1473" y="997"/>
                </a:lnTo>
                <a:lnTo>
                  <a:pt x="1510" y="1019"/>
                </a:lnTo>
                <a:lnTo>
                  <a:pt x="1555" y="1042"/>
                </a:lnTo>
                <a:lnTo>
                  <a:pt x="1607" y="1064"/>
                </a:lnTo>
                <a:lnTo>
                  <a:pt x="1634" y="1078"/>
                </a:lnTo>
                <a:lnTo>
                  <a:pt x="1656" y="1092"/>
                </a:lnTo>
                <a:lnTo>
                  <a:pt x="1671" y="1105"/>
                </a:lnTo>
                <a:lnTo>
                  <a:pt x="1678" y="1117"/>
                </a:lnTo>
                <a:lnTo>
                  <a:pt x="1684" y="1131"/>
                </a:lnTo>
                <a:lnTo>
                  <a:pt x="1688" y="1146"/>
                </a:lnTo>
                <a:lnTo>
                  <a:pt x="1689" y="1164"/>
                </a:lnTo>
                <a:lnTo>
                  <a:pt x="1686" y="1184"/>
                </a:lnTo>
                <a:lnTo>
                  <a:pt x="1680" y="1202"/>
                </a:lnTo>
                <a:lnTo>
                  <a:pt x="1671" y="1217"/>
                </a:lnTo>
                <a:lnTo>
                  <a:pt x="1661" y="1225"/>
                </a:lnTo>
                <a:lnTo>
                  <a:pt x="1650" y="1231"/>
                </a:lnTo>
                <a:lnTo>
                  <a:pt x="1635" y="1235"/>
                </a:lnTo>
                <a:lnTo>
                  <a:pt x="1619" y="1236"/>
                </a:lnTo>
                <a:lnTo>
                  <a:pt x="1600" y="1235"/>
                </a:lnTo>
                <a:lnTo>
                  <a:pt x="1582" y="1230"/>
                </a:lnTo>
                <a:lnTo>
                  <a:pt x="1567" y="1222"/>
                </a:lnTo>
                <a:lnTo>
                  <a:pt x="1553" y="1211"/>
                </a:lnTo>
                <a:lnTo>
                  <a:pt x="1543" y="1199"/>
                </a:lnTo>
                <a:lnTo>
                  <a:pt x="1536" y="1183"/>
                </a:lnTo>
                <a:lnTo>
                  <a:pt x="1531" y="1166"/>
                </a:lnTo>
                <a:lnTo>
                  <a:pt x="1528" y="1145"/>
                </a:lnTo>
                <a:lnTo>
                  <a:pt x="1526" y="1137"/>
                </a:lnTo>
                <a:lnTo>
                  <a:pt x="1521" y="1131"/>
                </a:lnTo>
                <a:lnTo>
                  <a:pt x="1514" y="1127"/>
                </a:lnTo>
                <a:lnTo>
                  <a:pt x="1505" y="1126"/>
                </a:lnTo>
                <a:lnTo>
                  <a:pt x="1391" y="1128"/>
                </a:lnTo>
                <a:lnTo>
                  <a:pt x="1383" y="1130"/>
                </a:lnTo>
                <a:lnTo>
                  <a:pt x="1376" y="1134"/>
                </a:lnTo>
                <a:lnTo>
                  <a:pt x="1370" y="1141"/>
                </a:lnTo>
                <a:lnTo>
                  <a:pt x="1369" y="1150"/>
                </a:lnTo>
                <a:lnTo>
                  <a:pt x="1373" y="1185"/>
                </a:lnTo>
                <a:lnTo>
                  <a:pt x="1381" y="1217"/>
                </a:lnTo>
                <a:lnTo>
                  <a:pt x="1393" y="1245"/>
                </a:lnTo>
                <a:lnTo>
                  <a:pt x="1408" y="1269"/>
                </a:lnTo>
                <a:lnTo>
                  <a:pt x="1428" y="1291"/>
                </a:lnTo>
                <a:lnTo>
                  <a:pt x="1452" y="1310"/>
                </a:lnTo>
                <a:lnTo>
                  <a:pt x="1480" y="1326"/>
                </a:lnTo>
                <a:lnTo>
                  <a:pt x="1509" y="1339"/>
                </a:lnTo>
                <a:lnTo>
                  <a:pt x="1540" y="1348"/>
                </a:lnTo>
                <a:lnTo>
                  <a:pt x="1575" y="1354"/>
                </a:lnTo>
                <a:lnTo>
                  <a:pt x="1575" y="1432"/>
                </a:lnTo>
                <a:lnTo>
                  <a:pt x="1577" y="1442"/>
                </a:lnTo>
                <a:lnTo>
                  <a:pt x="1584" y="1449"/>
                </a:lnTo>
                <a:lnTo>
                  <a:pt x="1593" y="1451"/>
                </a:lnTo>
                <a:lnTo>
                  <a:pt x="1663" y="1451"/>
                </a:lnTo>
                <a:lnTo>
                  <a:pt x="1673" y="1449"/>
                </a:lnTo>
                <a:lnTo>
                  <a:pt x="1680" y="1442"/>
                </a:lnTo>
                <a:lnTo>
                  <a:pt x="1682" y="1432"/>
                </a:lnTo>
                <a:lnTo>
                  <a:pt x="1682" y="1352"/>
                </a:lnTo>
                <a:lnTo>
                  <a:pt x="1716" y="1343"/>
                </a:lnTo>
                <a:lnTo>
                  <a:pt x="1747" y="1332"/>
                </a:lnTo>
                <a:lnTo>
                  <a:pt x="1773" y="1315"/>
                </a:lnTo>
                <a:lnTo>
                  <a:pt x="1798" y="1296"/>
                </a:lnTo>
                <a:lnTo>
                  <a:pt x="1816" y="1274"/>
                </a:lnTo>
                <a:lnTo>
                  <a:pt x="1831" y="1251"/>
                </a:lnTo>
                <a:lnTo>
                  <a:pt x="1842" y="1223"/>
                </a:lnTo>
                <a:lnTo>
                  <a:pt x="1848" y="1194"/>
                </a:lnTo>
                <a:lnTo>
                  <a:pt x="1850" y="1162"/>
                </a:lnTo>
                <a:lnTo>
                  <a:pt x="1848" y="1129"/>
                </a:lnTo>
                <a:lnTo>
                  <a:pt x="1842" y="1099"/>
                </a:lnTo>
                <a:lnTo>
                  <a:pt x="1832" y="1072"/>
                </a:lnTo>
                <a:lnTo>
                  <a:pt x="1817" y="1048"/>
                </a:lnTo>
                <a:lnTo>
                  <a:pt x="1798" y="1028"/>
                </a:lnTo>
                <a:lnTo>
                  <a:pt x="1769" y="1004"/>
                </a:lnTo>
                <a:lnTo>
                  <a:pt x="1731" y="981"/>
                </a:lnTo>
                <a:lnTo>
                  <a:pt x="1686" y="957"/>
                </a:lnTo>
                <a:lnTo>
                  <a:pt x="1635" y="933"/>
                </a:lnTo>
                <a:lnTo>
                  <a:pt x="1608" y="919"/>
                </a:lnTo>
                <a:lnTo>
                  <a:pt x="1586" y="906"/>
                </a:lnTo>
                <a:lnTo>
                  <a:pt x="1571" y="891"/>
                </a:lnTo>
                <a:lnTo>
                  <a:pt x="1562" y="877"/>
                </a:lnTo>
                <a:lnTo>
                  <a:pt x="1556" y="859"/>
                </a:lnTo>
                <a:lnTo>
                  <a:pt x="1554" y="839"/>
                </a:lnTo>
                <a:lnTo>
                  <a:pt x="1556" y="819"/>
                </a:lnTo>
                <a:lnTo>
                  <a:pt x="1562" y="800"/>
                </a:lnTo>
                <a:lnTo>
                  <a:pt x="1570" y="786"/>
                </a:lnTo>
                <a:lnTo>
                  <a:pt x="1580" y="777"/>
                </a:lnTo>
                <a:lnTo>
                  <a:pt x="1591" y="771"/>
                </a:lnTo>
                <a:lnTo>
                  <a:pt x="1605" y="767"/>
                </a:lnTo>
                <a:lnTo>
                  <a:pt x="1621" y="766"/>
                </a:lnTo>
                <a:lnTo>
                  <a:pt x="1636" y="767"/>
                </a:lnTo>
                <a:lnTo>
                  <a:pt x="1651" y="772"/>
                </a:lnTo>
                <a:lnTo>
                  <a:pt x="1663" y="779"/>
                </a:lnTo>
                <a:lnTo>
                  <a:pt x="1674" y="790"/>
                </a:lnTo>
                <a:lnTo>
                  <a:pt x="1682" y="807"/>
                </a:lnTo>
                <a:lnTo>
                  <a:pt x="1690" y="826"/>
                </a:lnTo>
                <a:lnTo>
                  <a:pt x="1693" y="848"/>
                </a:lnTo>
                <a:lnTo>
                  <a:pt x="1696" y="856"/>
                </a:lnTo>
                <a:lnTo>
                  <a:pt x="1700" y="862"/>
                </a:lnTo>
                <a:lnTo>
                  <a:pt x="1707" y="866"/>
                </a:lnTo>
                <a:lnTo>
                  <a:pt x="1716" y="868"/>
                </a:lnTo>
                <a:lnTo>
                  <a:pt x="1830" y="866"/>
                </a:lnTo>
                <a:lnTo>
                  <a:pt x="1839" y="865"/>
                </a:lnTo>
                <a:lnTo>
                  <a:pt x="1846" y="860"/>
                </a:lnTo>
                <a:lnTo>
                  <a:pt x="1851" y="853"/>
                </a:lnTo>
                <a:lnTo>
                  <a:pt x="1852" y="843"/>
                </a:lnTo>
                <a:lnTo>
                  <a:pt x="1847" y="808"/>
                </a:lnTo>
                <a:lnTo>
                  <a:pt x="1838" y="775"/>
                </a:lnTo>
                <a:lnTo>
                  <a:pt x="1824" y="745"/>
                </a:lnTo>
                <a:lnTo>
                  <a:pt x="1804" y="719"/>
                </a:lnTo>
                <a:lnTo>
                  <a:pt x="1785" y="699"/>
                </a:lnTo>
                <a:lnTo>
                  <a:pt x="1763" y="683"/>
                </a:lnTo>
                <a:lnTo>
                  <a:pt x="1739" y="668"/>
                </a:lnTo>
                <a:lnTo>
                  <a:pt x="1713" y="658"/>
                </a:lnTo>
                <a:lnTo>
                  <a:pt x="1684" y="651"/>
                </a:lnTo>
                <a:lnTo>
                  <a:pt x="1684" y="564"/>
                </a:lnTo>
                <a:lnTo>
                  <a:pt x="1681" y="554"/>
                </a:lnTo>
                <a:lnTo>
                  <a:pt x="1674" y="547"/>
                </a:lnTo>
                <a:lnTo>
                  <a:pt x="1664" y="545"/>
                </a:lnTo>
                <a:lnTo>
                  <a:pt x="1594" y="545"/>
                </a:lnTo>
                <a:close/>
                <a:moveTo>
                  <a:pt x="1611" y="388"/>
                </a:moveTo>
                <a:lnTo>
                  <a:pt x="1673" y="391"/>
                </a:lnTo>
                <a:lnTo>
                  <a:pt x="1734" y="400"/>
                </a:lnTo>
                <a:lnTo>
                  <a:pt x="1792" y="416"/>
                </a:lnTo>
                <a:lnTo>
                  <a:pt x="1848" y="436"/>
                </a:lnTo>
                <a:lnTo>
                  <a:pt x="1901" y="462"/>
                </a:lnTo>
                <a:lnTo>
                  <a:pt x="1951" y="492"/>
                </a:lnTo>
                <a:lnTo>
                  <a:pt x="1998" y="527"/>
                </a:lnTo>
                <a:lnTo>
                  <a:pt x="2041" y="567"/>
                </a:lnTo>
                <a:lnTo>
                  <a:pt x="2081" y="610"/>
                </a:lnTo>
                <a:lnTo>
                  <a:pt x="2116" y="657"/>
                </a:lnTo>
                <a:lnTo>
                  <a:pt x="2147" y="707"/>
                </a:lnTo>
                <a:lnTo>
                  <a:pt x="2172" y="760"/>
                </a:lnTo>
                <a:lnTo>
                  <a:pt x="2193" y="817"/>
                </a:lnTo>
                <a:lnTo>
                  <a:pt x="2207" y="875"/>
                </a:lnTo>
                <a:lnTo>
                  <a:pt x="2217" y="935"/>
                </a:lnTo>
                <a:lnTo>
                  <a:pt x="2220" y="998"/>
                </a:lnTo>
                <a:lnTo>
                  <a:pt x="2217" y="1060"/>
                </a:lnTo>
                <a:lnTo>
                  <a:pt x="2207" y="1121"/>
                </a:lnTo>
                <a:lnTo>
                  <a:pt x="2193" y="1179"/>
                </a:lnTo>
                <a:lnTo>
                  <a:pt x="2172" y="1235"/>
                </a:lnTo>
                <a:lnTo>
                  <a:pt x="2147" y="1289"/>
                </a:lnTo>
                <a:lnTo>
                  <a:pt x="2116" y="1339"/>
                </a:lnTo>
                <a:lnTo>
                  <a:pt x="2081" y="1386"/>
                </a:lnTo>
                <a:lnTo>
                  <a:pt x="2041" y="1430"/>
                </a:lnTo>
                <a:lnTo>
                  <a:pt x="1998" y="1469"/>
                </a:lnTo>
                <a:lnTo>
                  <a:pt x="1951" y="1504"/>
                </a:lnTo>
                <a:lnTo>
                  <a:pt x="1901" y="1534"/>
                </a:lnTo>
                <a:lnTo>
                  <a:pt x="1848" y="1560"/>
                </a:lnTo>
                <a:lnTo>
                  <a:pt x="1792" y="1580"/>
                </a:lnTo>
                <a:lnTo>
                  <a:pt x="1734" y="1596"/>
                </a:lnTo>
                <a:lnTo>
                  <a:pt x="1673" y="1605"/>
                </a:lnTo>
                <a:lnTo>
                  <a:pt x="1611" y="1608"/>
                </a:lnTo>
                <a:lnTo>
                  <a:pt x="1548" y="1605"/>
                </a:lnTo>
                <a:lnTo>
                  <a:pt x="1487" y="1596"/>
                </a:lnTo>
                <a:lnTo>
                  <a:pt x="1429" y="1580"/>
                </a:lnTo>
                <a:lnTo>
                  <a:pt x="1374" y="1560"/>
                </a:lnTo>
                <a:lnTo>
                  <a:pt x="1319" y="1534"/>
                </a:lnTo>
                <a:lnTo>
                  <a:pt x="1269" y="1504"/>
                </a:lnTo>
                <a:lnTo>
                  <a:pt x="1222" y="1469"/>
                </a:lnTo>
                <a:lnTo>
                  <a:pt x="1179" y="1430"/>
                </a:lnTo>
                <a:lnTo>
                  <a:pt x="1140" y="1386"/>
                </a:lnTo>
                <a:lnTo>
                  <a:pt x="1105" y="1339"/>
                </a:lnTo>
                <a:lnTo>
                  <a:pt x="1074" y="1289"/>
                </a:lnTo>
                <a:lnTo>
                  <a:pt x="1048" y="1235"/>
                </a:lnTo>
                <a:lnTo>
                  <a:pt x="1028" y="1179"/>
                </a:lnTo>
                <a:lnTo>
                  <a:pt x="1014" y="1121"/>
                </a:lnTo>
                <a:lnTo>
                  <a:pt x="1004" y="1060"/>
                </a:lnTo>
                <a:lnTo>
                  <a:pt x="1001" y="998"/>
                </a:lnTo>
                <a:lnTo>
                  <a:pt x="1004" y="935"/>
                </a:lnTo>
                <a:lnTo>
                  <a:pt x="1014" y="875"/>
                </a:lnTo>
                <a:lnTo>
                  <a:pt x="1028" y="817"/>
                </a:lnTo>
                <a:lnTo>
                  <a:pt x="1048" y="760"/>
                </a:lnTo>
                <a:lnTo>
                  <a:pt x="1074" y="707"/>
                </a:lnTo>
                <a:lnTo>
                  <a:pt x="1105" y="657"/>
                </a:lnTo>
                <a:lnTo>
                  <a:pt x="1140" y="610"/>
                </a:lnTo>
                <a:lnTo>
                  <a:pt x="1179" y="567"/>
                </a:lnTo>
                <a:lnTo>
                  <a:pt x="1222" y="527"/>
                </a:lnTo>
                <a:lnTo>
                  <a:pt x="1269" y="492"/>
                </a:lnTo>
                <a:lnTo>
                  <a:pt x="1319" y="462"/>
                </a:lnTo>
                <a:lnTo>
                  <a:pt x="1374" y="436"/>
                </a:lnTo>
                <a:lnTo>
                  <a:pt x="1429" y="416"/>
                </a:lnTo>
                <a:lnTo>
                  <a:pt x="1487" y="400"/>
                </a:lnTo>
                <a:lnTo>
                  <a:pt x="1548" y="391"/>
                </a:lnTo>
                <a:lnTo>
                  <a:pt x="1611" y="388"/>
                </a:lnTo>
                <a:close/>
                <a:moveTo>
                  <a:pt x="2549" y="348"/>
                </a:moveTo>
                <a:lnTo>
                  <a:pt x="3310" y="348"/>
                </a:lnTo>
                <a:lnTo>
                  <a:pt x="3328" y="351"/>
                </a:lnTo>
                <a:lnTo>
                  <a:pt x="3344" y="359"/>
                </a:lnTo>
                <a:lnTo>
                  <a:pt x="3357" y="372"/>
                </a:lnTo>
                <a:lnTo>
                  <a:pt x="3365" y="388"/>
                </a:lnTo>
                <a:lnTo>
                  <a:pt x="3368" y="406"/>
                </a:lnTo>
                <a:lnTo>
                  <a:pt x="3368" y="546"/>
                </a:lnTo>
                <a:lnTo>
                  <a:pt x="3365" y="564"/>
                </a:lnTo>
                <a:lnTo>
                  <a:pt x="3357" y="579"/>
                </a:lnTo>
                <a:lnTo>
                  <a:pt x="3344" y="593"/>
                </a:lnTo>
                <a:lnTo>
                  <a:pt x="3328" y="601"/>
                </a:lnTo>
                <a:lnTo>
                  <a:pt x="3310" y="604"/>
                </a:lnTo>
                <a:lnTo>
                  <a:pt x="2549" y="604"/>
                </a:lnTo>
                <a:lnTo>
                  <a:pt x="2530" y="601"/>
                </a:lnTo>
                <a:lnTo>
                  <a:pt x="2514" y="593"/>
                </a:lnTo>
                <a:lnTo>
                  <a:pt x="2502" y="579"/>
                </a:lnTo>
                <a:lnTo>
                  <a:pt x="2492" y="564"/>
                </a:lnTo>
                <a:lnTo>
                  <a:pt x="2490" y="546"/>
                </a:lnTo>
                <a:lnTo>
                  <a:pt x="2490" y="406"/>
                </a:lnTo>
                <a:lnTo>
                  <a:pt x="2492" y="388"/>
                </a:lnTo>
                <a:lnTo>
                  <a:pt x="2502" y="372"/>
                </a:lnTo>
                <a:lnTo>
                  <a:pt x="2514" y="359"/>
                </a:lnTo>
                <a:lnTo>
                  <a:pt x="2530" y="351"/>
                </a:lnTo>
                <a:lnTo>
                  <a:pt x="2549" y="348"/>
                </a:lnTo>
                <a:close/>
                <a:moveTo>
                  <a:pt x="2549" y="0"/>
                </a:moveTo>
                <a:lnTo>
                  <a:pt x="3310" y="0"/>
                </a:lnTo>
                <a:lnTo>
                  <a:pt x="3328" y="3"/>
                </a:lnTo>
                <a:lnTo>
                  <a:pt x="3344" y="11"/>
                </a:lnTo>
                <a:lnTo>
                  <a:pt x="3357" y="24"/>
                </a:lnTo>
                <a:lnTo>
                  <a:pt x="3365" y="40"/>
                </a:lnTo>
                <a:lnTo>
                  <a:pt x="3368" y="58"/>
                </a:lnTo>
                <a:lnTo>
                  <a:pt x="3368" y="198"/>
                </a:lnTo>
                <a:lnTo>
                  <a:pt x="3365" y="216"/>
                </a:lnTo>
                <a:lnTo>
                  <a:pt x="3357" y="231"/>
                </a:lnTo>
                <a:lnTo>
                  <a:pt x="3344" y="245"/>
                </a:lnTo>
                <a:lnTo>
                  <a:pt x="3328" y="253"/>
                </a:lnTo>
                <a:lnTo>
                  <a:pt x="3310" y="256"/>
                </a:lnTo>
                <a:lnTo>
                  <a:pt x="2549" y="256"/>
                </a:lnTo>
                <a:lnTo>
                  <a:pt x="2530" y="253"/>
                </a:lnTo>
                <a:lnTo>
                  <a:pt x="2514" y="245"/>
                </a:lnTo>
                <a:lnTo>
                  <a:pt x="2502" y="231"/>
                </a:lnTo>
                <a:lnTo>
                  <a:pt x="2492" y="216"/>
                </a:lnTo>
                <a:lnTo>
                  <a:pt x="2490" y="198"/>
                </a:lnTo>
                <a:lnTo>
                  <a:pt x="2490" y="58"/>
                </a:lnTo>
                <a:lnTo>
                  <a:pt x="2492" y="40"/>
                </a:lnTo>
                <a:lnTo>
                  <a:pt x="2502" y="24"/>
                </a:lnTo>
                <a:lnTo>
                  <a:pt x="2514" y="11"/>
                </a:lnTo>
                <a:lnTo>
                  <a:pt x="2530" y="3"/>
                </a:lnTo>
                <a:lnTo>
                  <a:pt x="2549" y="0"/>
                </a:lnTo>
                <a:close/>
                <a:moveTo>
                  <a:pt x="77" y="0"/>
                </a:moveTo>
                <a:lnTo>
                  <a:pt x="2411" y="0"/>
                </a:lnTo>
                <a:lnTo>
                  <a:pt x="2404" y="18"/>
                </a:lnTo>
                <a:lnTo>
                  <a:pt x="2400" y="38"/>
                </a:lnTo>
                <a:lnTo>
                  <a:pt x="2399" y="58"/>
                </a:lnTo>
                <a:lnTo>
                  <a:pt x="2399" y="198"/>
                </a:lnTo>
                <a:lnTo>
                  <a:pt x="2399" y="209"/>
                </a:lnTo>
                <a:lnTo>
                  <a:pt x="2401" y="220"/>
                </a:lnTo>
                <a:lnTo>
                  <a:pt x="2405" y="239"/>
                </a:lnTo>
                <a:lnTo>
                  <a:pt x="2405" y="240"/>
                </a:lnTo>
                <a:lnTo>
                  <a:pt x="567" y="240"/>
                </a:lnTo>
                <a:lnTo>
                  <a:pt x="570" y="264"/>
                </a:lnTo>
                <a:lnTo>
                  <a:pt x="571" y="291"/>
                </a:lnTo>
                <a:lnTo>
                  <a:pt x="568" y="333"/>
                </a:lnTo>
                <a:lnTo>
                  <a:pt x="559" y="373"/>
                </a:lnTo>
                <a:lnTo>
                  <a:pt x="545" y="409"/>
                </a:lnTo>
                <a:lnTo>
                  <a:pt x="526" y="444"/>
                </a:lnTo>
                <a:lnTo>
                  <a:pt x="502" y="476"/>
                </a:lnTo>
                <a:lnTo>
                  <a:pt x="474" y="504"/>
                </a:lnTo>
                <a:lnTo>
                  <a:pt x="443" y="528"/>
                </a:lnTo>
                <a:lnTo>
                  <a:pt x="408" y="548"/>
                </a:lnTo>
                <a:lnTo>
                  <a:pt x="370" y="562"/>
                </a:lnTo>
                <a:lnTo>
                  <a:pt x="330" y="570"/>
                </a:lnTo>
                <a:lnTo>
                  <a:pt x="288" y="573"/>
                </a:lnTo>
                <a:lnTo>
                  <a:pt x="263" y="572"/>
                </a:lnTo>
                <a:lnTo>
                  <a:pt x="239" y="569"/>
                </a:lnTo>
                <a:lnTo>
                  <a:pt x="239" y="1428"/>
                </a:lnTo>
                <a:lnTo>
                  <a:pt x="263" y="1424"/>
                </a:lnTo>
                <a:lnTo>
                  <a:pt x="288" y="1423"/>
                </a:lnTo>
                <a:lnTo>
                  <a:pt x="330" y="1426"/>
                </a:lnTo>
                <a:lnTo>
                  <a:pt x="370" y="1435"/>
                </a:lnTo>
                <a:lnTo>
                  <a:pt x="407" y="1449"/>
                </a:lnTo>
                <a:lnTo>
                  <a:pt x="442" y="1468"/>
                </a:lnTo>
                <a:lnTo>
                  <a:pt x="474" y="1492"/>
                </a:lnTo>
                <a:lnTo>
                  <a:pt x="501" y="1520"/>
                </a:lnTo>
                <a:lnTo>
                  <a:pt x="526" y="1552"/>
                </a:lnTo>
                <a:lnTo>
                  <a:pt x="545" y="1586"/>
                </a:lnTo>
                <a:lnTo>
                  <a:pt x="559" y="1623"/>
                </a:lnTo>
                <a:lnTo>
                  <a:pt x="568" y="1663"/>
                </a:lnTo>
                <a:lnTo>
                  <a:pt x="571" y="1705"/>
                </a:lnTo>
                <a:lnTo>
                  <a:pt x="570" y="1732"/>
                </a:lnTo>
                <a:lnTo>
                  <a:pt x="567" y="1757"/>
                </a:lnTo>
                <a:lnTo>
                  <a:pt x="2405" y="1757"/>
                </a:lnTo>
                <a:lnTo>
                  <a:pt x="2400" y="1777"/>
                </a:lnTo>
                <a:lnTo>
                  <a:pt x="2398" y="1798"/>
                </a:lnTo>
                <a:lnTo>
                  <a:pt x="2398" y="1936"/>
                </a:lnTo>
                <a:lnTo>
                  <a:pt x="2399" y="1957"/>
                </a:lnTo>
                <a:lnTo>
                  <a:pt x="2403" y="1977"/>
                </a:lnTo>
                <a:lnTo>
                  <a:pt x="2410" y="1996"/>
                </a:lnTo>
                <a:lnTo>
                  <a:pt x="77" y="1996"/>
                </a:lnTo>
                <a:lnTo>
                  <a:pt x="56" y="1993"/>
                </a:lnTo>
                <a:lnTo>
                  <a:pt x="38" y="1985"/>
                </a:lnTo>
                <a:lnTo>
                  <a:pt x="23" y="1973"/>
                </a:lnTo>
                <a:lnTo>
                  <a:pt x="10" y="1958"/>
                </a:lnTo>
                <a:lnTo>
                  <a:pt x="3" y="1939"/>
                </a:lnTo>
                <a:lnTo>
                  <a:pt x="0" y="1919"/>
                </a:lnTo>
                <a:lnTo>
                  <a:pt x="0" y="77"/>
                </a:lnTo>
                <a:lnTo>
                  <a:pt x="3" y="56"/>
                </a:lnTo>
                <a:lnTo>
                  <a:pt x="10" y="38"/>
                </a:lnTo>
                <a:lnTo>
                  <a:pt x="23" y="23"/>
                </a:lnTo>
                <a:lnTo>
                  <a:pt x="38" y="10"/>
                </a:lnTo>
                <a:lnTo>
                  <a:pt x="56" y="3"/>
                </a:lnTo>
                <a:lnTo>
                  <a:pt x="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91"/>
          <p:cNvSpPr>
            <a:spLocks noEditPoints="1"/>
          </p:cNvSpPr>
          <p:nvPr/>
        </p:nvSpPr>
        <p:spPr bwMode="auto">
          <a:xfrm>
            <a:off x="5326765" y="5145088"/>
            <a:ext cx="593725" cy="273050"/>
          </a:xfrm>
          <a:custGeom>
            <a:avLst/>
            <a:gdLst>
              <a:gd name="T0" fmla="*/ 3363 w 3363"/>
              <a:gd name="T1" fmla="*/ 1500 h 1545"/>
              <a:gd name="T2" fmla="*/ 2701 w 3363"/>
              <a:gd name="T3" fmla="*/ 1537 h 1545"/>
              <a:gd name="T4" fmla="*/ 2713 w 3363"/>
              <a:gd name="T5" fmla="*/ 1350 h 1545"/>
              <a:gd name="T6" fmla="*/ 2611 w 3363"/>
              <a:gd name="T7" fmla="*/ 1393 h 1545"/>
              <a:gd name="T8" fmla="*/ 1960 w 3363"/>
              <a:gd name="T9" fmla="*/ 1543 h 1545"/>
              <a:gd name="T10" fmla="*/ 1948 w 3363"/>
              <a:gd name="T11" fmla="*/ 1356 h 1545"/>
              <a:gd name="T12" fmla="*/ 3361 w 3363"/>
              <a:gd name="T13" fmla="*/ 1109 h 1545"/>
              <a:gd name="T14" fmla="*/ 2727 w 3363"/>
              <a:gd name="T15" fmla="*/ 1276 h 1545"/>
              <a:gd name="T16" fmla="*/ 2691 w 3363"/>
              <a:gd name="T17" fmla="*/ 1097 h 1545"/>
              <a:gd name="T18" fmla="*/ 2602 w 3363"/>
              <a:gd name="T19" fmla="*/ 1097 h 1545"/>
              <a:gd name="T20" fmla="*/ 2565 w 3363"/>
              <a:gd name="T21" fmla="*/ 1276 h 1545"/>
              <a:gd name="T22" fmla="*/ 1932 w 3363"/>
              <a:gd name="T23" fmla="*/ 1109 h 1545"/>
              <a:gd name="T24" fmla="*/ 3345 w 3363"/>
              <a:gd name="T25" fmla="*/ 818 h 1545"/>
              <a:gd name="T26" fmla="*/ 3332 w 3363"/>
              <a:gd name="T27" fmla="*/ 1003 h 1545"/>
              <a:gd name="T28" fmla="*/ 2682 w 3363"/>
              <a:gd name="T29" fmla="*/ 854 h 1545"/>
              <a:gd name="T30" fmla="*/ 2580 w 3363"/>
              <a:gd name="T31" fmla="*/ 811 h 1545"/>
              <a:gd name="T32" fmla="*/ 2593 w 3363"/>
              <a:gd name="T33" fmla="*/ 997 h 1545"/>
              <a:gd name="T34" fmla="*/ 1930 w 3363"/>
              <a:gd name="T35" fmla="*/ 961 h 1545"/>
              <a:gd name="T36" fmla="*/ 602 w 3363"/>
              <a:gd name="T37" fmla="*/ 690 h 1545"/>
              <a:gd name="T38" fmla="*/ 613 w 3363"/>
              <a:gd name="T39" fmla="*/ 851 h 1545"/>
              <a:gd name="T40" fmla="*/ 392 w 3363"/>
              <a:gd name="T41" fmla="*/ 709 h 1545"/>
              <a:gd name="T42" fmla="*/ 2602 w 3363"/>
              <a:gd name="T43" fmla="*/ 558 h 1545"/>
              <a:gd name="T44" fmla="*/ 2565 w 3363"/>
              <a:gd name="T45" fmla="*/ 736 h 1545"/>
              <a:gd name="T46" fmla="*/ 1932 w 3363"/>
              <a:gd name="T47" fmla="*/ 570 h 1545"/>
              <a:gd name="T48" fmla="*/ 1219 w 3363"/>
              <a:gd name="T49" fmla="*/ 452 h 1545"/>
              <a:gd name="T50" fmla="*/ 1194 w 3363"/>
              <a:gd name="T51" fmla="*/ 528 h 1545"/>
              <a:gd name="T52" fmla="*/ 1083 w 3363"/>
              <a:gd name="T53" fmla="*/ 659 h 1545"/>
              <a:gd name="T54" fmla="*/ 1186 w 3363"/>
              <a:gd name="T55" fmla="*/ 797 h 1545"/>
              <a:gd name="T56" fmla="*/ 1298 w 3363"/>
              <a:gd name="T57" fmla="*/ 892 h 1545"/>
              <a:gd name="T58" fmla="*/ 1151 w 3363"/>
              <a:gd name="T59" fmla="*/ 916 h 1545"/>
              <a:gd name="T60" fmla="*/ 1082 w 3363"/>
              <a:gd name="T61" fmla="*/ 962 h 1545"/>
              <a:gd name="T62" fmla="*/ 1179 w 3363"/>
              <a:gd name="T63" fmla="*/ 1020 h 1545"/>
              <a:gd name="T64" fmla="*/ 1207 w 3363"/>
              <a:gd name="T65" fmla="*/ 1093 h 1545"/>
              <a:gd name="T66" fmla="*/ 1285 w 3363"/>
              <a:gd name="T67" fmla="*/ 1058 h 1545"/>
              <a:gd name="T68" fmla="*/ 1367 w 3363"/>
              <a:gd name="T69" fmla="*/ 978 h 1545"/>
              <a:gd name="T70" fmla="*/ 1394 w 3363"/>
              <a:gd name="T71" fmla="*/ 797 h 1545"/>
              <a:gd name="T72" fmla="*/ 1205 w 3363"/>
              <a:gd name="T73" fmla="*/ 672 h 1545"/>
              <a:gd name="T74" fmla="*/ 1286 w 3363"/>
              <a:gd name="T75" fmla="*/ 611 h 1545"/>
              <a:gd name="T76" fmla="*/ 1394 w 3363"/>
              <a:gd name="T77" fmla="*/ 566 h 1545"/>
              <a:gd name="T78" fmla="*/ 1291 w 3363"/>
              <a:gd name="T79" fmla="*/ 512 h 1545"/>
              <a:gd name="T80" fmla="*/ 1247 w 3363"/>
              <a:gd name="T81" fmla="*/ 299 h 1545"/>
              <a:gd name="T82" fmla="*/ 1618 w 3363"/>
              <a:gd name="T83" fmla="*/ 476 h 1545"/>
              <a:gd name="T84" fmla="*/ 1710 w 3363"/>
              <a:gd name="T85" fmla="*/ 881 h 1545"/>
              <a:gd name="T86" fmla="*/ 1457 w 3363"/>
              <a:gd name="T87" fmla="*/ 1198 h 1545"/>
              <a:gd name="T88" fmla="*/ 1039 w 3363"/>
              <a:gd name="T89" fmla="*/ 1198 h 1545"/>
              <a:gd name="T90" fmla="*/ 786 w 3363"/>
              <a:gd name="T91" fmla="*/ 881 h 1545"/>
              <a:gd name="T92" fmla="*/ 878 w 3363"/>
              <a:gd name="T93" fmla="*/ 476 h 1545"/>
              <a:gd name="T94" fmla="*/ 1247 w 3363"/>
              <a:gd name="T95" fmla="*/ 299 h 1545"/>
              <a:gd name="T96" fmla="*/ 2611 w 3363"/>
              <a:gd name="T97" fmla="*/ 421 h 1545"/>
              <a:gd name="T98" fmla="*/ 1948 w 3363"/>
              <a:gd name="T99" fmla="*/ 459 h 1545"/>
              <a:gd name="T100" fmla="*/ 1960 w 3363"/>
              <a:gd name="T101" fmla="*/ 272 h 1545"/>
              <a:gd name="T102" fmla="*/ 2611 w 3363"/>
              <a:gd name="T103" fmla="*/ 45 h 1545"/>
              <a:gd name="T104" fmla="*/ 1960 w 3363"/>
              <a:gd name="T105" fmla="*/ 195 h 1545"/>
              <a:gd name="T106" fmla="*/ 1948 w 3363"/>
              <a:gd name="T107" fmla="*/ 8 h 1545"/>
              <a:gd name="T108" fmla="*/ 1858 w 3363"/>
              <a:gd name="T109" fmla="*/ 152 h 1545"/>
              <a:gd name="T110" fmla="*/ 443 w 3363"/>
              <a:gd name="T111" fmla="*/ 224 h 1545"/>
              <a:gd name="T112" fmla="*/ 293 w 3363"/>
              <a:gd name="T113" fmla="*/ 431 h 1545"/>
              <a:gd name="T114" fmla="*/ 259 w 3363"/>
              <a:gd name="T115" fmla="*/ 1104 h 1545"/>
              <a:gd name="T116" fmla="*/ 440 w 3363"/>
              <a:gd name="T117" fmla="*/ 1285 h 1545"/>
              <a:gd name="T118" fmla="*/ 1862 w 3363"/>
              <a:gd name="T119" fmla="*/ 1522 h 1545"/>
              <a:gd name="T120" fmla="*/ 0 w 3363"/>
              <a:gd name="T121" fmla="*/ 59 h 1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63" h="1545">
                <a:moveTo>
                  <a:pt x="2727" y="1348"/>
                </a:moveTo>
                <a:lnTo>
                  <a:pt x="3317" y="1348"/>
                </a:lnTo>
                <a:lnTo>
                  <a:pt x="3331" y="1350"/>
                </a:lnTo>
                <a:lnTo>
                  <a:pt x="3345" y="1356"/>
                </a:lnTo>
                <a:lnTo>
                  <a:pt x="3354" y="1366"/>
                </a:lnTo>
                <a:lnTo>
                  <a:pt x="3361" y="1379"/>
                </a:lnTo>
                <a:lnTo>
                  <a:pt x="3363" y="1393"/>
                </a:lnTo>
                <a:lnTo>
                  <a:pt x="3363" y="1500"/>
                </a:lnTo>
                <a:lnTo>
                  <a:pt x="3361" y="1514"/>
                </a:lnTo>
                <a:lnTo>
                  <a:pt x="3354" y="1526"/>
                </a:lnTo>
                <a:lnTo>
                  <a:pt x="3345" y="1537"/>
                </a:lnTo>
                <a:lnTo>
                  <a:pt x="3332" y="1543"/>
                </a:lnTo>
                <a:lnTo>
                  <a:pt x="3317" y="1545"/>
                </a:lnTo>
                <a:lnTo>
                  <a:pt x="2727" y="1545"/>
                </a:lnTo>
                <a:lnTo>
                  <a:pt x="2713" y="1543"/>
                </a:lnTo>
                <a:lnTo>
                  <a:pt x="2701" y="1537"/>
                </a:lnTo>
                <a:lnTo>
                  <a:pt x="2691" y="1526"/>
                </a:lnTo>
                <a:lnTo>
                  <a:pt x="2685" y="1514"/>
                </a:lnTo>
                <a:lnTo>
                  <a:pt x="2682" y="1500"/>
                </a:lnTo>
                <a:lnTo>
                  <a:pt x="2682" y="1393"/>
                </a:lnTo>
                <a:lnTo>
                  <a:pt x="2684" y="1379"/>
                </a:lnTo>
                <a:lnTo>
                  <a:pt x="2691" y="1366"/>
                </a:lnTo>
                <a:lnTo>
                  <a:pt x="2700" y="1356"/>
                </a:lnTo>
                <a:lnTo>
                  <a:pt x="2713" y="1350"/>
                </a:lnTo>
                <a:lnTo>
                  <a:pt x="2727" y="1348"/>
                </a:lnTo>
                <a:close/>
                <a:moveTo>
                  <a:pt x="1975" y="1348"/>
                </a:moveTo>
                <a:lnTo>
                  <a:pt x="2565" y="1348"/>
                </a:lnTo>
                <a:lnTo>
                  <a:pt x="2580" y="1350"/>
                </a:lnTo>
                <a:lnTo>
                  <a:pt x="2592" y="1356"/>
                </a:lnTo>
                <a:lnTo>
                  <a:pt x="2602" y="1366"/>
                </a:lnTo>
                <a:lnTo>
                  <a:pt x="2608" y="1379"/>
                </a:lnTo>
                <a:lnTo>
                  <a:pt x="2611" y="1393"/>
                </a:lnTo>
                <a:lnTo>
                  <a:pt x="2611" y="1500"/>
                </a:lnTo>
                <a:lnTo>
                  <a:pt x="2608" y="1514"/>
                </a:lnTo>
                <a:lnTo>
                  <a:pt x="2602" y="1526"/>
                </a:lnTo>
                <a:lnTo>
                  <a:pt x="2593" y="1537"/>
                </a:lnTo>
                <a:lnTo>
                  <a:pt x="2580" y="1543"/>
                </a:lnTo>
                <a:lnTo>
                  <a:pt x="2565" y="1545"/>
                </a:lnTo>
                <a:lnTo>
                  <a:pt x="1975" y="1545"/>
                </a:lnTo>
                <a:lnTo>
                  <a:pt x="1960" y="1543"/>
                </a:lnTo>
                <a:lnTo>
                  <a:pt x="1948" y="1537"/>
                </a:lnTo>
                <a:lnTo>
                  <a:pt x="1939" y="1526"/>
                </a:lnTo>
                <a:lnTo>
                  <a:pt x="1932" y="1514"/>
                </a:lnTo>
                <a:lnTo>
                  <a:pt x="1930" y="1500"/>
                </a:lnTo>
                <a:lnTo>
                  <a:pt x="1930" y="1393"/>
                </a:lnTo>
                <a:lnTo>
                  <a:pt x="1932" y="1379"/>
                </a:lnTo>
                <a:lnTo>
                  <a:pt x="1938" y="1366"/>
                </a:lnTo>
                <a:lnTo>
                  <a:pt x="1948" y="1356"/>
                </a:lnTo>
                <a:lnTo>
                  <a:pt x="1960" y="1350"/>
                </a:lnTo>
                <a:lnTo>
                  <a:pt x="1975" y="1348"/>
                </a:lnTo>
                <a:close/>
                <a:moveTo>
                  <a:pt x="2727" y="1079"/>
                </a:moveTo>
                <a:lnTo>
                  <a:pt x="3317" y="1079"/>
                </a:lnTo>
                <a:lnTo>
                  <a:pt x="3331" y="1081"/>
                </a:lnTo>
                <a:lnTo>
                  <a:pt x="3345" y="1087"/>
                </a:lnTo>
                <a:lnTo>
                  <a:pt x="3354" y="1097"/>
                </a:lnTo>
                <a:lnTo>
                  <a:pt x="3361" y="1109"/>
                </a:lnTo>
                <a:lnTo>
                  <a:pt x="3363" y="1124"/>
                </a:lnTo>
                <a:lnTo>
                  <a:pt x="3363" y="1231"/>
                </a:lnTo>
                <a:lnTo>
                  <a:pt x="3361" y="1245"/>
                </a:lnTo>
                <a:lnTo>
                  <a:pt x="3354" y="1257"/>
                </a:lnTo>
                <a:lnTo>
                  <a:pt x="3345" y="1267"/>
                </a:lnTo>
                <a:lnTo>
                  <a:pt x="3332" y="1274"/>
                </a:lnTo>
                <a:lnTo>
                  <a:pt x="3317" y="1276"/>
                </a:lnTo>
                <a:lnTo>
                  <a:pt x="2727" y="1276"/>
                </a:lnTo>
                <a:lnTo>
                  <a:pt x="2713" y="1274"/>
                </a:lnTo>
                <a:lnTo>
                  <a:pt x="2701" y="1267"/>
                </a:lnTo>
                <a:lnTo>
                  <a:pt x="2691" y="1257"/>
                </a:lnTo>
                <a:lnTo>
                  <a:pt x="2685" y="1245"/>
                </a:lnTo>
                <a:lnTo>
                  <a:pt x="2682" y="1231"/>
                </a:lnTo>
                <a:lnTo>
                  <a:pt x="2682" y="1124"/>
                </a:lnTo>
                <a:lnTo>
                  <a:pt x="2684" y="1109"/>
                </a:lnTo>
                <a:lnTo>
                  <a:pt x="2691" y="1097"/>
                </a:lnTo>
                <a:lnTo>
                  <a:pt x="2700" y="1087"/>
                </a:lnTo>
                <a:lnTo>
                  <a:pt x="2713" y="1081"/>
                </a:lnTo>
                <a:lnTo>
                  <a:pt x="2727" y="1079"/>
                </a:lnTo>
                <a:close/>
                <a:moveTo>
                  <a:pt x="1975" y="1079"/>
                </a:moveTo>
                <a:lnTo>
                  <a:pt x="2565" y="1079"/>
                </a:lnTo>
                <a:lnTo>
                  <a:pt x="2580" y="1081"/>
                </a:lnTo>
                <a:lnTo>
                  <a:pt x="2592" y="1087"/>
                </a:lnTo>
                <a:lnTo>
                  <a:pt x="2602" y="1097"/>
                </a:lnTo>
                <a:lnTo>
                  <a:pt x="2608" y="1109"/>
                </a:lnTo>
                <a:lnTo>
                  <a:pt x="2611" y="1124"/>
                </a:lnTo>
                <a:lnTo>
                  <a:pt x="2611" y="1231"/>
                </a:lnTo>
                <a:lnTo>
                  <a:pt x="2608" y="1245"/>
                </a:lnTo>
                <a:lnTo>
                  <a:pt x="2602" y="1257"/>
                </a:lnTo>
                <a:lnTo>
                  <a:pt x="2593" y="1267"/>
                </a:lnTo>
                <a:lnTo>
                  <a:pt x="2580" y="1274"/>
                </a:lnTo>
                <a:lnTo>
                  <a:pt x="2565" y="1276"/>
                </a:lnTo>
                <a:lnTo>
                  <a:pt x="1975" y="1276"/>
                </a:lnTo>
                <a:lnTo>
                  <a:pt x="1960" y="1274"/>
                </a:lnTo>
                <a:lnTo>
                  <a:pt x="1948" y="1267"/>
                </a:lnTo>
                <a:lnTo>
                  <a:pt x="1939" y="1257"/>
                </a:lnTo>
                <a:lnTo>
                  <a:pt x="1932" y="1245"/>
                </a:lnTo>
                <a:lnTo>
                  <a:pt x="1930" y="1231"/>
                </a:lnTo>
                <a:lnTo>
                  <a:pt x="1930" y="1124"/>
                </a:lnTo>
                <a:lnTo>
                  <a:pt x="1932" y="1109"/>
                </a:lnTo>
                <a:lnTo>
                  <a:pt x="1938" y="1097"/>
                </a:lnTo>
                <a:lnTo>
                  <a:pt x="1948" y="1087"/>
                </a:lnTo>
                <a:lnTo>
                  <a:pt x="1960" y="1081"/>
                </a:lnTo>
                <a:lnTo>
                  <a:pt x="1975" y="1079"/>
                </a:lnTo>
                <a:close/>
                <a:moveTo>
                  <a:pt x="2727" y="809"/>
                </a:moveTo>
                <a:lnTo>
                  <a:pt x="3317" y="809"/>
                </a:lnTo>
                <a:lnTo>
                  <a:pt x="3331" y="811"/>
                </a:lnTo>
                <a:lnTo>
                  <a:pt x="3345" y="818"/>
                </a:lnTo>
                <a:lnTo>
                  <a:pt x="3354" y="827"/>
                </a:lnTo>
                <a:lnTo>
                  <a:pt x="3361" y="840"/>
                </a:lnTo>
                <a:lnTo>
                  <a:pt x="3363" y="854"/>
                </a:lnTo>
                <a:lnTo>
                  <a:pt x="3363" y="961"/>
                </a:lnTo>
                <a:lnTo>
                  <a:pt x="3361" y="975"/>
                </a:lnTo>
                <a:lnTo>
                  <a:pt x="3354" y="987"/>
                </a:lnTo>
                <a:lnTo>
                  <a:pt x="3345" y="997"/>
                </a:lnTo>
                <a:lnTo>
                  <a:pt x="3332" y="1003"/>
                </a:lnTo>
                <a:lnTo>
                  <a:pt x="3317" y="1006"/>
                </a:lnTo>
                <a:lnTo>
                  <a:pt x="2727" y="1006"/>
                </a:lnTo>
                <a:lnTo>
                  <a:pt x="2713" y="1003"/>
                </a:lnTo>
                <a:lnTo>
                  <a:pt x="2701" y="997"/>
                </a:lnTo>
                <a:lnTo>
                  <a:pt x="2691" y="988"/>
                </a:lnTo>
                <a:lnTo>
                  <a:pt x="2685" y="975"/>
                </a:lnTo>
                <a:lnTo>
                  <a:pt x="2682" y="961"/>
                </a:lnTo>
                <a:lnTo>
                  <a:pt x="2682" y="854"/>
                </a:lnTo>
                <a:lnTo>
                  <a:pt x="2684" y="840"/>
                </a:lnTo>
                <a:lnTo>
                  <a:pt x="2691" y="827"/>
                </a:lnTo>
                <a:lnTo>
                  <a:pt x="2700" y="818"/>
                </a:lnTo>
                <a:lnTo>
                  <a:pt x="2713" y="811"/>
                </a:lnTo>
                <a:lnTo>
                  <a:pt x="2727" y="809"/>
                </a:lnTo>
                <a:close/>
                <a:moveTo>
                  <a:pt x="1975" y="809"/>
                </a:moveTo>
                <a:lnTo>
                  <a:pt x="2565" y="809"/>
                </a:lnTo>
                <a:lnTo>
                  <a:pt x="2580" y="811"/>
                </a:lnTo>
                <a:lnTo>
                  <a:pt x="2592" y="818"/>
                </a:lnTo>
                <a:lnTo>
                  <a:pt x="2602" y="827"/>
                </a:lnTo>
                <a:lnTo>
                  <a:pt x="2608" y="840"/>
                </a:lnTo>
                <a:lnTo>
                  <a:pt x="2611" y="854"/>
                </a:lnTo>
                <a:lnTo>
                  <a:pt x="2611" y="961"/>
                </a:lnTo>
                <a:lnTo>
                  <a:pt x="2608" y="975"/>
                </a:lnTo>
                <a:lnTo>
                  <a:pt x="2602" y="987"/>
                </a:lnTo>
                <a:lnTo>
                  <a:pt x="2593" y="997"/>
                </a:lnTo>
                <a:lnTo>
                  <a:pt x="2580" y="1003"/>
                </a:lnTo>
                <a:lnTo>
                  <a:pt x="2565" y="1006"/>
                </a:lnTo>
                <a:lnTo>
                  <a:pt x="1975" y="1006"/>
                </a:lnTo>
                <a:lnTo>
                  <a:pt x="1960" y="1003"/>
                </a:lnTo>
                <a:lnTo>
                  <a:pt x="1948" y="997"/>
                </a:lnTo>
                <a:lnTo>
                  <a:pt x="1939" y="988"/>
                </a:lnTo>
                <a:lnTo>
                  <a:pt x="1932" y="975"/>
                </a:lnTo>
                <a:lnTo>
                  <a:pt x="1930" y="961"/>
                </a:lnTo>
                <a:lnTo>
                  <a:pt x="1930" y="854"/>
                </a:lnTo>
                <a:lnTo>
                  <a:pt x="1932" y="840"/>
                </a:lnTo>
                <a:lnTo>
                  <a:pt x="1938" y="827"/>
                </a:lnTo>
                <a:lnTo>
                  <a:pt x="1948" y="818"/>
                </a:lnTo>
                <a:lnTo>
                  <a:pt x="1960" y="811"/>
                </a:lnTo>
                <a:lnTo>
                  <a:pt x="1975" y="809"/>
                </a:lnTo>
                <a:close/>
                <a:moveTo>
                  <a:pt x="418" y="690"/>
                </a:moveTo>
                <a:lnTo>
                  <a:pt x="602" y="690"/>
                </a:lnTo>
                <a:lnTo>
                  <a:pt x="613" y="693"/>
                </a:lnTo>
                <a:lnTo>
                  <a:pt x="622" y="700"/>
                </a:lnTo>
                <a:lnTo>
                  <a:pt x="628" y="709"/>
                </a:lnTo>
                <a:lnTo>
                  <a:pt x="630" y="720"/>
                </a:lnTo>
                <a:lnTo>
                  <a:pt x="630" y="825"/>
                </a:lnTo>
                <a:lnTo>
                  <a:pt x="628" y="836"/>
                </a:lnTo>
                <a:lnTo>
                  <a:pt x="622" y="845"/>
                </a:lnTo>
                <a:lnTo>
                  <a:pt x="613" y="851"/>
                </a:lnTo>
                <a:lnTo>
                  <a:pt x="602" y="854"/>
                </a:lnTo>
                <a:lnTo>
                  <a:pt x="418" y="854"/>
                </a:lnTo>
                <a:lnTo>
                  <a:pt x="407" y="851"/>
                </a:lnTo>
                <a:lnTo>
                  <a:pt x="398" y="845"/>
                </a:lnTo>
                <a:lnTo>
                  <a:pt x="392" y="836"/>
                </a:lnTo>
                <a:lnTo>
                  <a:pt x="390" y="825"/>
                </a:lnTo>
                <a:lnTo>
                  <a:pt x="390" y="720"/>
                </a:lnTo>
                <a:lnTo>
                  <a:pt x="392" y="709"/>
                </a:lnTo>
                <a:lnTo>
                  <a:pt x="398" y="700"/>
                </a:lnTo>
                <a:lnTo>
                  <a:pt x="407" y="693"/>
                </a:lnTo>
                <a:lnTo>
                  <a:pt x="418" y="690"/>
                </a:lnTo>
                <a:close/>
                <a:moveTo>
                  <a:pt x="1975" y="538"/>
                </a:moveTo>
                <a:lnTo>
                  <a:pt x="2565" y="538"/>
                </a:lnTo>
                <a:lnTo>
                  <a:pt x="2580" y="541"/>
                </a:lnTo>
                <a:lnTo>
                  <a:pt x="2592" y="548"/>
                </a:lnTo>
                <a:lnTo>
                  <a:pt x="2602" y="558"/>
                </a:lnTo>
                <a:lnTo>
                  <a:pt x="2608" y="570"/>
                </a:lnTo>
                <a:lnTo>
                  <a:pt x="2611" y="584"/>
                </a:lnTo>
                <a:lnTo>
                  <a:pt x="2611" y="690"/>
                </a:lnTo>
                <a:lnTo>
                  <a:pt x="2608" y="705"/>
                </a:lnTo>
                <a:lnTo>
                  <a:pt x="2602" y="718"/>
                </a:lnTo>
                <a:lnTo>
                  <a:pt x="2593" y="727"/>
                </a:lnTo>
                <a:lnTo>
                  <a:pt x="2580" y="734"/>
                </a:lnTo>
                <a:lnTo>
                  <a:pt x="2565" y="736"/>
                </a:lnTo>
                <a:lnTo>
                  <a:pt x="1975" y="736"/>
                </a:lnTo>
                <a:lnTo>
                  <a:pt x="1960" y="734"/>
                </a:lnTo>
                <a:lnTo>
                  <a:pt x="1948" y="728"/>
                </a:lnTo>
                <a:lnTo>
                  <a:pt x="1939" y="718"/>
                </a:lnTo>
                <a:lnTo>
                  <a:pt x="1932" y="706"/>
                </a:lnTo>
                <a:lnTo>
                  <a:pt x="1930" y="690"/>
                </a:lnTo>
                <a:lnTo>
                  <a:pt x="1930" y="584"/>
                </a:lnTo>
                <a:lnTo>
                  <a:pt x="1932" y="570"/>
                </a:lnTo>
                <a:lnTo>
                  <a:pt x="1938" y="558"/>
                </a:lnTo>
                <a:lnTo>
                  <a:pt x="1948" y="548"/>
                </a:lnTo>
                <a:lnTo>
                  <a:pt x="1960" y="541"/>
                </a:lnTo>
                <a:lnTo>
                  <a:pt x="1975" y="538"/>
                </a:lnTo>
                <a:close/>
                <a:moveTo>
                  <a:pt x="1266" y="450"/>
                </a:moveTo>
                <a:lnTo>
                  <a:pt x="1247" y="451"/>
                </a:lnTo>
                <a:lnTo>
                  <a:pt x="1230" y="451"/>
                </a:lnTo>
                <a:lnTo>
                  <a:pt x="1219" y="452"/>
                </a:lnTo>
                <a:lnTo>
                  <a:pt x="1212" y="455"/>
                </a:lnTo>
                <a:lnTo>
                  <a:pt x="1209" y="462"/>
                </a:lnTo>
                <a:lnTo>
                  <a:pt x="1208" y="473"/>
                </a:lnTo>
                <a:lnTo>
                  <a:pt x="1208" y="500"/>
                </a:lnTo>
                <a:lnTo>
                  <a:pt x="1207" y="512"/>
                </a:lnTo>
                <a:lnTo>
                  <a:pt x="1206" y="520"/>
                </a:lnTo>
                <a:lnTo>
                  <a:pt x="1202" y="525"/>
                </a:lnTo>
                <a:lnTo>
                  <a:pt x="1194" y="528"/>
                </a:lnTo>
                <a:lnTo>
                  <a:pt x="1182" y="533"/>
                </a:lnTo>
                <a:lnTo>
                  <a:pt x="1159" y="544"/>
                </a:lnTo>
                <a:lnTo>
                  <a:pt x="1138" y="556"/>
                </a:lnTo>
                <a:lnTo>
                  <a:pt x="1120" y="571"/>
                </a:lnTo>
                <a:lnTo>
                  <a:pt x="1106" y="589"/>
                </a:lnTo>
                <a:lnTo>
                  <a:pt x="1094" y="610"/>
                </a:lnTo>
                <a:lnTo>
                  <a:pt x="1087" y="633"/>
                </a:lnTo>
                <a:lnTo>
                  <a:pt x="1083" y="659"/>
                </a:lnTo>
                <a:lnTo>
                  <a:pt x="1084" y="682"/>
                </a:lnTo>
                <a:lnTo>
                  <a:pt x="1088" y="704"/>
                </a:lnTo>
                <a:lnTo>
                  <a:pt x="1095" y="722"/>
                </a:lnTo>
                <a:lnTo>
                  <a:pt x="1107" y="740"/>
                </a:lnTo>
                <a:lnTo>
                  <a:pt x="1121" y="756"/>
                </a:lnTo>
                <a:lnTo>
                  <a:pt x="1137" y="770"/>
                </a:lnTo>
                <a:lnTo>
                  <a:pt x="1157" y="782"/>
                </a:lnTo>
                <a:lnTo>
                  <a:pt x="1186" y="797"/>
                </a:lnTo>
                <a:lnTo>
                  <a:pt x="1217" y="811"/>
                </a:lnTo>
                <a:lnTo>
                  <a:pt x="1247" y="823"/>
                </a:lnTo>
                <a:lnTo>
                  <a:pt x="1265" y="831"/>
                </a:lnTo>
                <a:lnTo>
                  <a:pt x="1281" y="842"/>
                </a:lnTo>
                <a:lnTo>
                  <a:pt x="1291" y="854"/>
                </a:lnTo>
                <a:lnTo>
                  <a:pt x="1297" y="866"/>
                </a:lnTo>
                <a:lnTo>
                  <a:pt x="1301" y="879"/>
                </a:lnTo>
                <a:lnTo>
                  <a:pt x="1298" y="892"/>
                </a:lnTo>
                <a:lnTo>
                  <a:pt x="1292" y="903"/>
                </a:lnTo>
                <a:lnTo>
                  <a:pt x="1283" y="915"/>
                </a:lnTo>
                <a:lnTo>
                  <a:pt x="1270" y="922"/>
                </a:lnTo>
                <a:lnTo>
                  <a:pt x="1251" y="928"/>
                </a:lnTo>
                <a:lnTo>
                  <a:pt x="1231" y="931"/>
                </a:lnTo>
                <a:lnTo>
                  <a:pt x="1212" y="930"/>
                </a:lnTo>
                <a:lnTo>
                  <a:pt x="1180" y="924"/>
                </a:lnTo>
                <a:lnTo>
                  <a:pt x="1151" y="916"/>
                </a:lnTo>
                <a:lnTo>
                  <a:pt x="1122" y="902"/>
                </a:lnTo>
                <a:lnTo>
                  <a:pt x="1113" y="899"/>
                </a:lnTo>
                <a:lnTo>
                  <a:pt x="1107" y="898"/>
                </a:lnTo>
                <a:lnTo>
                  <a:pt x="1103" y="900"/>
                </a:lnTo>
                <a:lnTo>
                  <a:pt x="1099" y="906"/>
                </a:lnTo>
                <a:lnTo>
                  <a:pt x="1095" y="915"/>
                </a:lnTo>
                <a:lnTo>
                  <a:pt x="1088" y="938"/>
                </a:lnTo>
                <a:lnTo>
                  <a:pt x="1082" y="962"/>
                </a:lnTo>
                <a:lnTo>
                  <a:pt x="1079" y="973"/>
                </a:lnTo>
                <a:lnTo>
                  <a:pt x="1079" y="980"/>
                </a:lnTo>
                <a:lnTo>
                  <a:pt x="1082" y="987"/>
                </a:lnTo>
                <a:lnTo>
                  <a:pt x="1088" y="992"/>
                </a:lnTo>
                <a:lnTo>
                  <a:pt x="1099" y="997"/>
                </a:lnTo>
                <a:lnTo>
                  <a:pt x="1125" y="1007"/>
                </a:lnTo>
                <a:lnTo>
                  <a:pt x="1152" y="1015"/>
                </a:lnTo>
                <a:lnTo>
                  <a:pt x="1179" y="1020"/>
                </a:lnTo>
                <a:lnTo>
                  <a:pt x="1190" y="1022"/>
                </a:lnTo>
                <a:lnTo>
                  <a:pt x="1196" y="1025"/>
                </a:lnTo>
                <a:lnTo>
                  <a:pt x="1201" y="1029"/>
                </a:lnTo>
                <a:lnTo>
                  <a:pt x="1202" y="1036"/>
                </a:lnTo>
                <a:lnTo>
                  <a:pt x="1202" y="1047"/>
                </a:lnTo>
                <a:lnTo>
                  <a:pt x="1202" y="1078"/>
                </a:lnTo>
                <a:lnTo>
                  <a:pt x="1203" y="1086"/>
                </a:lnTo>
                <a:lnTo>
                  <a:pt x="1207" y="1093"/>
                </a:lnTo>
                <a:lnTo>
                  <a:pt x="1213" y="1097"/>
                </a:lnTo>
                <a:lnTo>
                  <a:pt x="1221" y="1098"/>
                </a:lnTo>
                <a:lnTo>
                  <a:pt x="1267" y="1098"/>
                </a:lnTo>
                <a:lnTo>
                  <a:pt x="1275" y="1097"/>
                </a:lnTo>
                <a:lnTo>
                  <a:pt x="1280" y="1093"/>
                </a:lnTo>
                <a:lnTo>
                  <a:pt x="1284" y="1087"/>
                </a:lnTo>
                <a:lnTo>
                  <a:pt x="1285" y="1079"/>
                </a:lnTo>
                <a:lnTo>
                  <a:pt x="1285" y="1058"/>
                </a:lnTo>
                <a:lnTo>
                  <a:pt x="1285" y="1037"/>
                </a:lnTo>
                <a:lnTo>
                  <a:pt x="1286" y="1028"/>
                </a:lnTo>
                <a:lnTo>
                  <a:pt x="1289" y="1021"/>
                </a:lnTo>
                <a:lnTo>
                  <a:pt x="1295" y="1015"/>
                </a:lnTo>
                <a:lnTo>
                  <a:pt x="1305" y="1012"/>
                </a:lnTo>
                <a:lnTo>
                  <a:pt x="1327" y="1003"/>
                </a:lnTo>
                <a:lnTo>
                  <a:pt x="1348" y="992"/>
                </a:lnTo>
                <a:lnTo>
                  <a:pt x="1367" y="978"/>
                </a:lnTo>
                <a:lnTo>
                  <a:pt x="1383" y="961"/>
                </a:lnTo>
                <a:lnTo>
                  <a:pt x="1398" y="939"/>
                </a:lnTo>
                <a:lnTo>
                  <a:pt x="1409" y="916"/>
                </a:lnTo>
                <a:lnTo>
                  <a:pt x="1414" y="891"/>
                </a:lnTo>
                <a:lnTo>
                  <a:pt x="1416" y="867"/>
                </a:lnTo>
                <a:lnTo>
                  <a:pt x="1413" y="843"/>
                </a:lnTo>
                <a:lnTo>
                  <a:pt x="1406" y="820"/>
                </a:lnTo>
                <a:lnTo>
                  <a:pt x="1394" y="797"/>
                </a:lnTo>
                <a:lnTo>
                  <a:pt x="1379" y="777"/>
                </a:lnTo>
                <a:lnTo>
                  <a:pt x="1360" y="759"/>
                </a:lnTo>
                <a:lnTo>
                  <a:pt x="1337" y="743"/>
                </a:lnTo>
                <a:lnTo>
                  <a:pt x="1298" y="725"/>
                </a:lnTo>
                <a:lnTo>
                  <a:pt x="1259" y="708"/>
                </a:lnTo>
                <a:lnTo>
                  <a:pt x="1236" y="696"/>
                </a:lnTo>
                <a:lnTo>
                  <a:pt x="1215" y="683"/>
                </a:lnTo>
                <a:lnTo>
                  <a:pt x="1205" y="672"/>
                </a:lnTo>
                <a:lnTo>
                  <a:pt x="1200" y="660"/>
                </a:lnTo>
                <a:lnTo>
                  <a:pt x="1199" y="647"/>
                </a:lnTo>
                <a:lnTo>
                  <a:pt x="1203" y="634"/>
                </a:lnTo>
                <a:lnTo>
                  <a:pt x="1212" y="624"/>
                </a:lnTo>
                <a:lnTo>
                  <a:pt x="1225" y="616"/>
                </a:lnTo>
                <a:lnTo>
                  <a:pt x="1238" y="612"/>
                </a:lnTo>
                <a:lnTo>
                  <a:pt x="1252" y="610"/>
                </a:lnTo>
                <a:lnTo>
                  <a:pt x="1286" y="611"/>
                </a:lnTo>
                <a:lnTo>
                  <a:pt x="1320" y="618"/>
                </a:lnTo>
                <a:lnTo>
                  <a:pt x="1352" y="630"/>
                </a:lnTo>
                <a:lnTo>
                  <a:pt x="1362" y="634"/>
                </a:lnTo>
                <a:lnTo>
                  <a:pt x="1369" y="634"/>
                </a:lnTo>
                <a:lnTo>
                  <a:pt x="1374" y="629"/>
                </a:lnTo>
                <a:lnTo>
                  <a:pt x="1378" y="619"/>
                </a:lnTo>
                <a:lnTo>
                  <a:pt x="1386" y="592"/>
                </a:lnTo>
                <a:lnTo>
                  <a:pt x="1394" y="566"/>
                </a:lnTo>
                <a:lnTo>
                  <a:pt x="1395" y="556"/>
                </a:lnTo>
                <a:lnTo>
                  <a:pt x="1391" y="548"/>
                </a:lnTo>
                <a:lnTo>
                  <a:pt x="1382" y="541"/>
                </a:lnTo>
                <a:lnTo>
                  <a:pt x="1352" y="530"/>
                </a:lnTo>
                <a:lnTo>
                  <a:pt x="1319" y="523"/>
                </a:lnTo>
                <a:lnTo>
                  <a:pt x="1305" y="520"/>
                </a:lnTo>
                <a:lnTo>
                  <a:pt x="1296" y="517"/>
                </a:lnTo>
                <a:lnTo>
                  <a:pt x="1291" y="512"/>
                </a:lnTo>
                <a:lnTo>
                  <a:pt x="1290" y="503"/>
                </a:lnTo>
                <a:lnTo>
                  <a:pt x="1290" y="489"/>
                </a:lnTo>
                <a:lnTo>
                  <a:pt x="1289" y="472"/>
                </a:lnTo>
                <a:lnTo>
                  <a:pt x="1288" y="461"/>
                </a:lnTo>
                <a:lnTo>
                  <a:pt x="1284" y="454"/>
                </a:lnTo>
                <a:lnTo>
                  <a:pt x="1277" y="451"/>
                </a:lnTo>
                <a:lnTo>
                  <a:pt x="1266" y="450"/>
                </a:lnTo>
                <a:close/>
                <a:moveTo>
                  <a:pt x="1247" y="299"/>
                </a:moveTo>
                <a:lnTo>
                  <a:pt x="1304" y="302"/>
                </a:lnTo>
                <a:lnTo>
                  <a:pt x="1357" y="312"/>
                </a:lnTo>
                <a:lnTo>
                  <a:pt x="1408" y="326"/>
                </a:lnTo>
                <a:lnTo>
                  <a:pt x="1457" y="347"/>
                </a:lnTo>
                <a:lnTo>
                  <a:pt x="1501" y="373"/>
                </a:lnTo>
                <a:lnTo>
                  <a:pt x="1544" y="403"/>
                </a:lnTo>
                <a:lnTo>
                  <a:pt x="1583" y="437"/>
                </a:lnTo>
                <a:lnTo>
                  <a:pt x="1618" y="476"/>
                </a:lnTo>
                <a:lnTo>
                  <a:pt x="1648" y="519"/>
                </a:lnTo>
                <a:lnTo>
                  <a:pt x="1674" y="565"/>
                </a:lnTo>
                <a:lnTo>
                  <a:pt x="1694" y="613"/>
                </a:lnTo>
                <a:lnTo>
                  <a:pt x="1710" y="664"/>
                </a:lnTo>
                <a:lnTo>
                  <a:pt x="1719" y="718"/>
                </a:lnTo>
                <a:lnTo>
                  <a:pt x="1722" y="773"/>
                </a:lnTo>
                <a:lnTo>
                  <a:pt x="1719" y="828"/>
                </a:lnTo>
                <a:lnTo>
                  <a:pt x="1710" y="881"/>
                </a:lnTo>
                <a:lnTo>
                  <a:pt x="1694" y="932"/>
                </a:lnTo>
                <a:lnTo>
                  <a:pt x="1674" y="981"/>
                </a:lnTo>
                <a:lnTo>
                  <a:pt x="1648" y="1027"/>
                </a:lnTo>
                <a:lnTo>
                  <a:pt x="1618" y="1069"/>
                </a:lnTo>
                <a:lnTo>
                  <a:pt x="1583" y="1107"/>
                </a:lnTo>
                <a:lnTo>
                  <a:pt x="1544" y="1142"/>
                </a:lnTo>
                <a:lnTo>
                  <a:pt x="1501" y="1173"/>
                </a:lnTo>
                <a:lnTo>
                  <a:pt x="1457" y="1198"/>
                </a:lnTo>
                <a:lnTo>
                  <a:pt x="1408" y="1219"/>
                </a:lnTo>
                <a:lnTo>
                  <a:pt x="1357" y="1234"/>
                </a:lnTo>
                <a:lnTo>
                  <a:pt x="1304" y="1243"/>
                </a:lnTo>
                <a:lnTo>
                  <a:pt x="1247" y="1246"/>
                </a:lnTo>
                <a:lnTo>
                  <a:pt x="1192" y="1243"/>
                </a:lnTo>
                <a:lnTo>
                  <a:pt x="1139" y="1234"/>
                </a:lnTo>
                <a:lnTo>
                  <a:pt x="1088" y="1219"/>
                </a:lnTo>
                <a:lnTo>
                  <a:pt x="1039" y="1198"/>
                </a:lnTo>
                <a:lnTo>
                  <a:pt x="993" y="1173"/>
                </a:lnTo>
                <a:lnTo>
                  <a:pt x="952" y="1142"/>
                </a:lnTo>
                <a:lnTo>
                  <a:pt x="913" y="1107"/>
                </a:lnTo>
                <a:lnTo>
                  <a:pt x="878" y="1069"/>
                </a:lnTo>
                <a:lnTo>
                  <a:pt x="848" y="1027"/>
                </a:lnTo>
                <a:lnTo>
                  <a:pt x="822" y="981"/>
                </a:lnTo>
                <a:lnTo>
                  <a:pt x="802" y="932"/>
                </a:lnTo>
                <a:lnTo>
                  <a:pt x="786" y="881"/>
                </a:lnTo>
                <a:lnTo>
                  <a:pt x="777" y="828"/>
                </a:lnTo>
                <a:lnTo>
                  <a:pt x="774" y="773"/>
                </a:lnTo>
                <a:lnTo>
                  <a:pt x="777" y="718"/>
                </a:lnTo>
                <a:lnTo>
                  <a:pt x="786" y="664"/>
                </a:lnTo>
                <a:lnTo>
                  <a:pt x="802" y="613"/>
                </a:lnTo>
                <a:lnTo>
                  <a:pt x="822" y="565"/>
                </a:lnTo>
                <a:lnTo>
                  <a:pt x="848" y="519"/>
                </a:lnTo>
                <a:lnTo>
                  <a:pt x="878" y="476"/>
                </a:lnTo>
                <a:lnTo>
                  <a:pt x="913" y="437"/>
                </a:lnTo>
                <a:lnTo>
                  <a:pt x="952" y="403"/>
                </a:lnTo>
                <a:lnTo>
                  <a:pt x="993" y="373"/>
                </a:lnTo>
                <a:lnTo>
                  <a:pt x="1039" y="347"/>
                </a:lnTo>
                <a:lnTo>
                  <a:pt x="1088" y="326"/>
                </a:lnTo>
                <a:lnTo>
                  <a:pt x="1139" y="312"/>
                </a:lnTo>
                <a:lnTo>
                  <a:pt x="1192" y="302"/>
                </a:lnTo>
                <a:lnTo>
                  <a:pt x="1247" y="299"/>
                </a:lnTo>
                <a:close/>
                <a:moveTo>
                  <a:pt x="1975" y="269"/>
                </a:moveTo>
                <a:lnTo>
                  <a:pt x="2565" y="269"/>
                </a:lnTo>
                <a:lnTo>
                  <a:pt x="2580" y="272"/>
                </a:lnTo>
                <a:lnTo>
                  <a:pt x="2592" y="278"/>
                </a:lnTo>
                <a:lnTo>
                  <a:pt x="2602" y="289"/>
                </a:lnTo>
                <a:lnTo>
                  <a:pt x="2608" y="301"/>
                </a:lnTo>
                <a:lnTo>
                  <a:pt x="2611" y="315"/>
                </a:lnTo>
                <a:lnTo>
                  <a:pt x="2611" y="421"/>
                </a:lnTo>
                <a:lnTo>
                  <a:pt x="2608" y="435"/>
                </a:lnTo>
                <a:lnTo>
                  <a:pt x="2602" y="449"/>
                </a:lnTo>
                <a:lnTo>
                  <a:pt x="2593" y="458"/>
                </a:lnTo>
                <a:lnTo>
                  <a:pt x="2580" y="465"/>
                </a:lnTo>
                <a:lnTo>
                  <a:pt x="2565" y="467"/>
                </a:lnTo>
                <a:lnTo>
                  <a:pt x="1975" y="467"/>
                </a:lnTo>
                <a:lnTo>
                  <a:pt x="1960" y="465"/>
                </a:lnTo>
                <a:lnTo>
                  <a:pt x="1948" y="459"/>
                </a:lnTo>
                <a:lnTo>
                  <a:pt x="1939" y="449"/>
                </a:lnTo>
                <a:lnTo>
                  <a:pt x="1932" y="436"/>
                </a:lnTo>
                <a:lnTo>
                  <a:pt x="1930" y="421"/>
                </a:lnTo>
                <a:lnTo>
                  <a:pt x="1930" y="315"/>
                </a:lnTo>
                <a:lnTo>
                  <a:pt x="1932" y="301"/>
                </a:lnTo>
                <a:lnTo>
                  <a:pt x="1938" y="289"/>
                </a:lnTo>
                <a:lnTo>
                  <a:pt x="1948" y="278"/>
                </a:lnTo>
                <a:lnTo>
                  <a:pt x="1960" y="272"/>
                </a:lnTo>
                <a:lnTo>
                  <a:pt x="1975" y="269"/>
                </a:lnTo>
                <a:close/>
                <a:moveTo>
                  <a:pt x="1975" y="0"/>
                </a:moveTo>
                <a:lnTo>
                  <a:pt x="2565" y="0"/>
                </a:lnTo>
                <a:lnTo>
                  <a:pt x="2580" y="2"/>
                </a:lnTo>
                <a:lnTo>
                  <a:pt x="2592" y="8"/>
                </a:lnTo>
                <a:lnTo>
                  <a:pt x="2602" y="18"/>
                </a:lnTo>
                <a:lnTo>
                  <a:pt x="2608" y="31"/>
                </a:lnTo>
                <a:lnTo>
                  <a:pt x="2611" y="45"/>
                </a:lnTo>
                <a:lnTo>
                  <a:pt x="2611" y="152"/>
                </a:lnTo>
                <a:lnTo>
                  <a:pt x="2608" y="166"/>
                </a:lnTo>
                <a:lnTo>
                  <a:pt x="2602" y="178"/>
                </a:lnTo>
                <a:lnTo>
                  <a:pt x="2593" y="189"/>
                </a:lnTo>
                <a:lnTo>
                  <a:pt x="2580" y="195"/>
                </a:lnTo>
                <a:lnTo>
                  <a:pt x="2565" y="197"/>
                </a:lnTo>
                <a:lnTo>
                  <a:pt x="1975" y="197"/>
                </a:lnTo>
                <a:lnTo>
                  <a:pt x="1960" y="195"/>
                </a:lnTo>
                <a:lnTo>
                  <a:pt x="1948" y="189"/>
                </a:lnTo>
                <a:lnTo>
                  <a:pt x="1939" y="178"/>
                </a:lnTo>
                <a:lnTo>
                  <a:pt x="1932" y="166"/>
                </a:lnTo>
                <a:lnTo>
                  <a:pt x="1930" y="152"/>
                </a:lnTo>
                <a:lnTo>
                  <a:pt x="1930" y="45"/>
                </a:lnTo>
                <a:lnTo>
                  <a:pt x="1932" y="31"/>
                </a:lnTo>
                <a:lnTo>
                  <a:pt x="1938" y="18"/>
                </a:lnTo>
                <a:lnTo>
                  <a:pt x="1948" y="8"/>
                </a:lnTo>
                <a:lnTo>
                  <a:pt x="1960" y="2"/>
                </a:lnTo>
                <a:lnTo>
                  <a:pt x="1975" y="0"/>
                </a:lnTo>
                <a:close/>
                <a:moveTo>
                  <a:pt x="59" y="0"/>
                </a:moveTo>
                <a:lnTo>
                  <a:pt x="1868" y="0"/>
                </a:lnTo>
                <a:lnTo>
                  <a:pt x="1863" y="14"/>
                </a:lnTo>
                <a:lnTo>
                  <a:pt x="1859" y="30"/>
                </a:lnTo>
                <a:lnTo>
                  <a:pt x="1858" y="45"/>
                </a:lnTo>
                <a:lnTo>
                  <a:pt x="1858" y="152"/>
                </a:lnTo>
                <a:lnTo>
                  <a:pt x="1859" y="161"/>
                </a:lnTo>
                <a:lnTo>
                  <a:pt x="1860" y="169"/>
                </a:lnTo>
                <a:lnTo>
                  <a:pt x="1863" y="176"/>
                </a:lnTo>
                <a:lnTo>
                  <a:pt x="1865" y="184"/>
                </a:lnTo>
                <a:lnTo>
                  <a:pt x="1865" y="185"/>
                </a:lnTo>
                <a:lnTo>
                  <a:pt x="439" y="185"/>
                </a:lnTo>
                <a:lnTo>
                  <a:pt x="442" y="204"/>
                </a:lnTo>
                <a:lnTo>
                  <a:pt x="443" y="224"/>
                </a:lnTo>
                <a:lnTo>
                  <a:pt x="440" y="260"/>
                </a:lnTo>
                <a:lnTo>
                  <a:pt x="431" y="294"/>
                </a:lnTo>
                <a:lnTo>
                  <a:pt x="418" y="324"/>
                </a:lnTo>
                <a:lnTo>
                  <a:pt x="401" y="354"/>
                </a:lnTo>
                <a:lnTo>
                  <a:pt x="378" y="379"/>
                </a:lnTo>
                <a:lnTo>
                  <a:pt x="353" y="401"/>
                </a:lnTo>
                <a:lnTo>
                  <a:pt x="324" y="418"/>
                </a:lnTo>
                <a:lnTo>
                  <a:pt x="293" y="431"/>
                </a:lnTo>
                <a:lnTo>
                  <a:pt x="259" y="441"/>
                </a:lnTo>
                <a:lnTo>
                  <a:pt x="223" y="443"/>
                </a:lnTo>
                <a:lnTo>
                  <a:pt x="204" y="442"/>
                </a:lnTo>
                <a:lnTo>
                  <a:pt x="186" y="440"/>
                </a:lnTo>
                <a:lnTo>
                  <a:pt x="186" y="1104"/>
                </a:lnTo>
                <a:lnTo>
                  <a:pt x="204" y="1102"/>
                </a:lnTo>
                <a:lnTo>
                  <a:pt x="223" y="1101"/>
                </a:lnTo>
                <a:lnTo>
                  <a:pt x="259" y="1104"/>
                </a:lnTo>
                <a:lnTo>
                  <a:pt x="293" y="1112"/>
                </a:lnTo>
                <a:lnTo>
                  <a:pt x="324" y="1126"/>
                </a:lnTo>
                <a:lnTo>
                  <a:pt x="353" y="1143"/>
                </a:lnTo>
                <a:lnTo>
                  <a:pt x="378" y="1166"/>
                </a:lnTo>
                <a:lnTo>
                  <a:pt x="401" y="1191"/>
                </a:lnTo>
                <a:lnTo>
                  <a:pt x="418" y="1220"/>
                </a:lnTo>
                <a:lnTo>
                  <a:pt x="431" y="1251"/>
                </a:lnTo>
                <a:lnTo>
                  <a:pt x="440" y="1285"/>
                </a:lnTo>
                <a:lnTo>
                  <a:pt x="443" y="1321"/>
                </a:lnTo>
                <a:lnTo>
                  <a:pt x="442" y="1341"/>
                </a:lnTo>
                <a:lnTo>
                  <a:pt x="439" y="1360"/>
                </a:lnTo>
                <a:lnTo>
                  <a:pt x="1865" y="1360"/>
                </a:lnTo>
                <a:lnTo>
                  <a:pt x="1860" y="1376"/>
                </a:lnTo>
                <a:lnTo>
                  <a:pt x="1859" y="1392"/>
                </a:lnTo>
                <a:lnTo>
                  <a:pt x="1859" y="1499"/>
                </a:lnTo>
                <a:lnTo>
                  <a:pt x="1862" y="1522"/>
                </a:lnTo>
                <a:lnTo>
                  <a:pt x="1869" y="1545"/>
                </a:lnTo>
                <a:lnTo>
                  <a:pt x="59" y="1545"/>
                </a:lnTo>
                <a:lnTo>
                  <a:pt x="41" y="1542"/>
                </a:lnTo>
                <a:lnTo>
                  <a:pt x="24" y="1533"/>
                </a:lnTo>
                <a:lnTo>
                  <a:pt x="11" y="1520"/>
                </a:lnTo>
                <a:lnTo>
                  <a:pt x="3" y="1504"/>
                </a:lnTo>
                <a:lnTo>
                  <a:pt x="0" y="1486"/>
                </a:lnTo>
                <a:lnTo>
                  <a:pt x="0" y="59"/>
                </a:lnTo>
                <a:lnTo>
                  <a:pt x="3" y="41"/>
                </a:lnTo>
                <a:lnTo>
                  <a:pt x="11" y="25"/>
                </a:lnTo>
                <a:lnTo>
                  <a:pt x="23" y="11"/>
                </a:lnTo>
                <a:lnTo>
                  <a:pt x="41" y="3"/>
                </a:lnTo>
                <a:lnTo>
                  <a:pt x="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96"/>
          <p:cNvSpPr>
            <a:spLocks noEditPoints="1"/>
          </p:cNvSpPr>
          <p:nvPr/>
        </p:nvSpPr>
        <p:spPr bwMode="auto">
          <a:xfrm>
            <a:off x="6262259" y="5145088"/>
            <a:ext cx="593725" cy="273050"/>
          </a:xfrm>
          <a:custGeom>
            <a:avLst/>
            <a:gdLst>
              <a:gd name="T0" fmla="*/ 3364 w 3364"/>
              <a:gd name="T1" fmla="*/ 1500 h 1545"/>
              <a:gd name="T2" fmla="*/ 2701 w 3364"/>
              <a:gd name="T3" fmla="*/ 1537 h 1545"/>
              <a:gd name="T4" fmla="*/ 2713 w 3364"/>
              <a:gd name="T5" fmla="*/ 1350 h 1545"/>
              <a:gd name="T6" fmla="*/ 2611 w 3364"/>
              <a:gd name="T7" fmla="*/ 1393 h 1545"/>
              <a:gd name="T8" fmla="*/ 1961 w 3364"/>
              <a:gd name="T9" fmla="*/ 1543 h 1545"/>
              <a:gd name="T10" fmla="*/ 1949 w 3364"/>
              <a:gd name="T11" fmla="*/ 1356 h 1545"/>
              <a:gd name="T12" fmla="*/ 3361 w 3364"/>
              <a:gd name="T13" fmla="*/ 1109 h 1545"/>
              <a:gd name="T14" fmla="*/ 2727 w 3364"/>
              <a:gd name="T15" fmla="*/ 1276 h 1545"/>
              <a:gd name="T16" fmla="*/ 2692 w 3364"/>
              <a:gd name="T17" fmla="*/ 1097 h 1545"/>
              <a:gd name="T18" fmla="*/ 2603 w 3364"/>
              <a:gd name="T19" fmla="*/ 1097 h 1545"/>
              <a:gd name="T20" fmla="*/ 2566 w 3364"/>
              <a:gd name="T21" fmla="*/ 1276 h 1545"/>
              <a:gd name="T22" fmla="*/ 1933 w 3364"/>
              <a:gd name="T23" fmla="*/ 1109 h 1545"/>
              <a:gd name="T24" fmla="*/ 3345 w 3364"/>
              <a:gd name="T25" fmla="*/ 818 h 1545"/>
              <a:gd name="T26" fmla="*/ 3332 w 3364"/>
              <a:gd name="T27" fmla="*/ 1003 h 1545"/>
              <a:gd name="T28" fmla="*/ 2683 w 3364"/>
              <a:gd name="T29" fmla="*/ 854 h 1545"/>
              <a:gd name="T30" fmla="*/ 2581 w 3364"/>
              <a:gd name="T31" fmla="*/ 811 h 1545"/>
              <a:gd name="T32" fmla="*/ 2593 w 3364"/>
              <a:gd name="T33" fmla="*/ 997 h 1545"/>
              <a:gd name="T34" fmla="*/ 1931 w 3364"/>
              <a:gd name="T35" fmla="*/ 961 h 1545"/>
              <a:gd name="T36" fmla="*/ 603 w 3364"/>
              <a:gd name="T37" fmla="*/ 690 h 1545"/>
              <a:gd name="T38" fmla="*/ 614 w 3364"/>
              <a:gd name="T39" fmla="*/ 851 h 1545"/>
              <a:gd name="T40" fmla="*/ 392 w 3364"/>
              <a:gd name="T41" fmla="*/ 709 h 1545"/>
              <a:gd name="T42" fmla="*/ 2603 w 3364"/>
              <a:gd name="T43" fmla="*/ 558 h 1545"/>
              <a:gd name="T44" fmla="*/ 2566 w 3364"/>
              <a:gd name="T45" fmla="*/ 737 h 1545"/>
              <a:gd name="T46" fmla="*/ 1933 w 3364"/>
              <a:gd name="T47" fmla="*/ 570 h 1545"/>
              <a:gd name="T48" fmla="*/ 1181 w 3364"/>
              <a:gd name="T49" fmla="*/ 524 h 1545"/>
              <a:gd name="T50" fmla="*/ 1044 w 3364"/>
              <a:gd name="T51" fmla="*/ 682 h 1545"/>
              <a:gd name="T52" fmla="*/ 987 w 3364"/>
              <a:gd name="T53" fmla="*/ 752 h 1545"/>
              <a:gd name="T54" fmla="*/ 973 w 3364"/>
              <a:gd name="T55" fmla="*/ 842 h 1545"/>
              <a:gd name="T56" fmla="*/ 1111 w 3364"/>
              <a:gd name="T57" fmla="*/ 975 h 1545"/>
              <a:gd name="T58" fmla="*/ 1392 w 3364"/>
              <a:gd name="T59" fmla="*/ 1022 h 1545"/>
              <a:gd name="T60" fmla="*/ 1396 w 3364"/>
              <a:gd name="T61" fmla="*/ 926 h 1545"/>
              <a:gd name="T62" fmla="*/ 1204 w 3364"/>
              <a:gd name="T63" fmla="*/ 927 h 1545"/>
              <a:gd name="T64" fmla="*/ 1274 w 3364"/>
              <a:gd name="T65" fmla="*/ 842 h 1545"/>
              <a:gd name="T66" fmla="*/ 1260 w 3364"/>
              <a:gd name="T67" fmla="*/ 752 h 1545"/>
              <a:gd name="T68" fmla="*/ 1149 w 3364"/>
              <a:gd name="T69" fmla="*/ 682 h 1545"/>
              <a:gd name="T70" fmla="*/ 1270 w 3364"/>
              <a:gd name="T71" fmla="*/ 602 h 1545"/>
              <a:gd name="T72" fmla="*/ 1426 w 3364"/>
              <a:gd name="T73" fmla="*/ 564 h 1545"/>
              <a:gd name="T74" fmla="*/ 1323 w 3364"/>
              <a:gd name="T75" fmla="*/ 507 h 1545"/>
              <a:gd name="T76" fmla="*/ 1544 w 3364"/>
              <a:gd name="T77" fmla="*/ 403 h 1545"/>
              <a:gd name="T78" fmla="*/ 1721 w 3364"/>
              <a:gd name="T79" fmla="*/ 773 h 1545"/>
              <a:gd name="T80" fmla="*/ 1544 w 3364"/>
              <a:gd name="T81" fmla="*/ 1142 h 1545"/>
              <a:gd name="T82" fmla="*/ 1140 w 3364"/>
              <a:gd name="T83" fmla="*/ 1234 h 1545"/>
              <a:gd name="T84" fmla="*/ 824 w 3364"/>
              <a:gd name="T85" fmla="*/ 981 h 1545"/>
              <a:gd name="T86" fmla="*/ 824 w 3364"/>
              <a:gd name="T87" fmla="*/ 565 h 1545"/>
              <a:gd name="T88" fmla="*/ 1140 w 3364"/>
              <a:gd name="T89" fmla="*/ 312 h 1545"/>
              <a:gd name="T90" fmla="*/ 2609 w 3364"/>
              <a:gd name="T91" fmla="*/ 301 h 1545"/>
              <a:gd name="T92" fmla="*/ 1976 w 3364"/>
              <a:gd name="T93" fmla="*/ 467 h 1545"/>
              <a:gd name="T94" fmla="*/ 1939 w 3364"/>
              <a:gd name="T95" fmla="*/ 288 h 1545"/>
              <a:gd name="T96" fmla="*/ 1858 w 3364"/>
              <a:gd name="T97" fmla="*/ 152 h 1545"/>
              <a:gd name="T98" fmla="*/ 440 w 3364"/>
              <a:gd name="T99" fmla="*/ 260 h 1545"/>
              <a:gd name="T100" fmla="*/ 259 w 3364"/>
              <a:gd name="T101" fmla="*/ 441 h 1545"/>
              <a:gd name="T102" fmla="*/ 293 w 3364"/>
              <a:gd name="T103" fmla="*/ 1112 h 1545"/>
              <a:gd name="T104" fmla="*/ 442 w 3364"/>
              <a:gd name="T105" fmla="*/ 1321 h 1545"/>
              <a:gd name="T106" fmla="*/ 1863 w 3364"/>
              <a:gd name="T107" fmla="*/ 1531 h 1545"/>
              <a:gd name="T108" fmla="*/ 0 w 3364"/>
              <a:gd name="T109" fmla="*/ 59 h 1545"/>
              <a:gd name="T110" fmla="*/ 2581 w 3364"/>
              <a:gd name="T111" fmla="*/ 2 h 1545"/>
              <a:gd name="T112" fmla="*/ 2593 w 3364"/>
              <a:gd name="T113" fmla="*/ 189 h 1545"/>
              <a:gd name="T114" fmla="*/ 1931 w 3364"/>
              <a:gd name="T115" fmla="*/ 152 h 1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4" h="1545">
                <a:moveTo>
                  <a:pt x="2727" y="1348"/>
                </a:moveTo>
                <a:lnTo>
                  <a:pt x="3318" y="1348"/>
                </a:lnTo>
                <a:lnTo>
                  <a:pt x="3332" y="1350"/>
                </a:lnTo>
                <a:lnTo>
                  <a:pt x="3345" y="1356"/>
                </a:lnTo>
                <a:lnTo>
                  <a:pt x="3355" y="1366"/>
                </a:lnTo>
                <a:lnTo>
                  <a:pt x="3361" y="1379"/>
                </a:lnTo>
                <a:lnTo>
                  <a:pt x="3364" y="1393"/>
                </a:lnTo>
                <a:lnTo>
                  <a:pt x="3364" y="1500"/>
                </a:lnTo>
                <a:lnTo>
                  <a:pt x="3361" y="1514"/>
                </a:lnTo>
                <a:lnTo>
                  <a:pt x="3355" y="1526"/>
                </a:lnTo>
                <a:lnTo>
                  <a:pt x="3345" y="1537"/>
                </a:lnTo>
                <a:lnTo>
                  <a:pt x="3332" y="1543"/>
                </a:lnTo>
                <a:lnTo>
                  <a:pt x="3318" y="1545"/>
                </a:lnTo>
                <a:lnTo>
                  <a:pt x="2727" y="1545"/>
                </a:lnTo>
                <a:lnTo>
                  <a:pt x="2713" y="1543"/>
                </a:lnTo>
                <a:lnTo>
                  <a:pt x="2701" y="1537"/>
                </a:lnTo>
                <a:lnTo>
                  <a:pt x="2692" y="1526"/>
                </a:lnTo>
                <a:lnTo>
                  <a:pt x="2685" y="1514"/>
                </a:lnTo>
                <a:lnTo>
                  <a:pt x="2683" y="1500"/>
                </a:lnTo>
                <a:lnTo>
                  <a:pt x="2683" y="1393"/>
                </a:lnTo>
                <a:lnTo>
                  <a:pt x="2685" y="1379"/>
                </a:lnTo>
                <a:lnTo>
                  <a:pt x="2692" y="1366"/>
                </a:lnTo>
                <a:lnTo>
                  <a:pt x="2701" y="1356"/>
                </a:lnTo>
                <a:lnTo>
                  <a:pt x="2713" y="1350"/>
                </a:lnTo>
                <a:lnTo>
                  <a:pt x="2727" y="1348"/>
                </a:lnTo>
                <a:close/>
                <a:moveTo>
                  <a:pt x="1976" y="1348"/>
                </a:moveTo>
                <a:lnTo>
                  <a:pt x="2566" y="1348"/>
                </a:lnTo>
                <a:lnTo>
                  <a:pt x="2581" y="1350"/>
                </a:lnTo>
                <a:lnTo>
                  <a:pt x="2593" y="1356"/>
                </a:lnTo>
                <a:lnTo>
                  <a:pt x="2603" y="1366"/>
                </a:lnTo>
                <a:lnTo>
                  <a:pt x="2609" y="1379"/>
                </a:lnTo>
                <a:lnTo>
                  <a:pt x="2611" y="1393"/>
                </a:lnTo>
                <a:lnTo>
                  <a:pt x="2611" y="1500"/>
                </a:lnTo>
                <a:lnTo>
                  <a:pt x="2609" y="1514"/>
                </a:lnTo>
                <a:lnTo>
                  <a:pt x="2603" y="1526"/>
                </a:lnTo>
                <a:lnTo>
                  <a:pt x="2593" y="1537"/>
                </a:lnTo>
                <a:lnTo>
                  <a:pt x="2581" y="1543"/>
                </a:lnTo>
                <a:lnTo>
                  <a:pt x="2566" y="1545"/>
                </a:lnTo>
                <a:lnTo>
                  <a:pt x="1976" y="1545"/>
                </a:lnTo>
                <a:lnTo>
                  <a:pt x="1961" y="1543"/>
                </a:lnTo>
                <a:lnTo>
                  <a:pt x="1949" y="1537"/>
                </a:lnTo>
                <a:lnTo>
                  <a:pt x="1939" y="1526"/>
                </a:lnTo>
                <a:lnTo>
                  <a:pt x="1933" y="1514"/>
                </a:lnTo>
                <a:lnTo>
                  <a:pt x="1931" y="1500"/>
                </a:lnTo>
                <a:lnTo>
                  <a:pt x="1931" y="1393"/>
                </a:lnTo>
                <a:lnTo>
                  <a:pt x="1933" y="1379"/>
                </a:lnTo>
                <a:lnTo>
                  <a:pt x="1939" y="1366"/>
                </a:lnTo>
                <a:lnTo>
                  <a:pt x="1949" y="1356"/>
                </a:lnTo>
                <a:lnTo>
                  <a:pt x="1961" y="1350"/>
                </a:lnTo>
                <a:lnTo>
                  <a:pt x="1976" y="1348"/>
                </a:lnTo>
                <a:close/>
                <a:moveTo>
                  <a:pt x="2727" y="1079"/>
                </a:moveTo>
                <a:lnTo>
                  <a:pt x="3318" y="1079"/>
                </a:lnTo>
                <a:lnTo>
                  <a:pt x="3332" y="1081"/>
                </a:lnTo>
                <a:lnTo>
                  <a:pt x="3345" y="1087"/>
                </a:lnTo>
                <a:lnTo>
                  <a:pt x="3355" y="1097"/>
                </a:lnTo>
                <a:lnTo>
                  <a:pt x="3361" y="1109"/>
                </a:lnTo>
                <a:lnTo>
                  <a:pt x="3364" y="1124"/>
                </a:lnTo>
                <a:lnTo>
                  <a:pt x="3364" y="1231"/>
                </a:lnTo>
                <a:lnTo>
                  <a:pt x="3361" y="1245"/>
                </a:lnTo>
                <a:lnTo>
                  <a:pt x="3355" y="1257"/>
                </a:lnTo>
                <a:lnTo>
                  <a:pt x="3345" y="1267"/>
                </a:lnTo>
                <a:lnTo>
                  <a:pt x="3332" y="1274"/>
                </a:lnTo>
                <a:lnTo>
                  <a:pt x="3318" y="1276"/>
                </a:lnTo>
                <a:lnTo>
                  <a:pt x="2727" y="1276"/>
                </a:lnTo>
                <a:lnTo>
                  <a:pt x="2713" y="1274"/>
                </a:lnTo>
                <a:lnTo>
                  <a:pt x="2701" y="1267"/>
                </a:lnTo>
                <a:lnTo>
                  <a:pt x="2692" y="1257"/>
                </a:lnTo>
                <a:lnTo>
                  <a:pt x="2685" y="1245"/>
                </a:lnTo>
                <a:lnTo>
                  <a:pt x="2683" y="1231"/>
                </a:lnTo>
                <a:lnTo>
                  <a:pt x="2683" y="1124"/>
                </a:lnTo>
                <a:lnTo>
                  <a:pt x="2685" y="1109"/>
                </a:lnTo>
                <a:lnTo>
                  <a:pt x="2692" y="1097"/>
                </a:lnTo>
                <a:lnTo>
                  <a:pt x="2701" y="1087"/>
                </a:lnTo>
                <a:lnTo>
                  <a:pt x="2713" y="1081"/>
                </a:lnTo>
                <a:lnTo>
                  <a:pt x="2727" y="1079"/>
                </a:lnTo>
                <a:close/>
                <a:moveTo>
                  <a:pt x="1976" y="1079"/>
                </a:moveTo>
                <a:lnTo>
                  <a:pt x="2566" y="1079"/>
                </a:lnTo>
                <a:lnTo>
                  <a:pt x="2581" y="1081"/>
                </a:lnTo>
                <a:lnTo>
                  <a:pt x="2593" y="1087"/>
                </a:lnTo>
                <a:lnTo>
                  <a:pt x="2603" y="1097"/>
                </a:lnTo>
                <a:lnTo>
                  <a:pt x="2609" y="1109"/>
                </a:lnTo>
                <a:lnTo>
                  <a:pt x="2611" y="1124"/>
                </a:lnTo>
                <a:lnTo>
                  <a:pt x="2611" y="1231"/>
                </a:lnTo>
                <a:lnTo>
                  <a:pt x="2609" y="1245"/>
                </a:lnTo>
                <a:lnTo>
                  <a:pt x="2603" y="1257"/>
                </a:lnTo>
                <a:lnTo>
                  <a:pt x="2593" y="1267"/>
                </a:lnTo>
                <a:lnTo>
                  <a:pt x="2581" y="1274"/>
                </a:lnTo>
                <a:lnTo>
                  <a:pt x="2566" y="1276"/>
                </a:lnTo>
                <a:lnTo>
                  <a:pt x="1976" y="1276"/>
                </a:lnTo>
                <a:lnTo>
                  <a:pt x="1961" y="1274"/>
                </a:lnTo>
                <a:lnTo>
                  <a:pt x="1949" y="1267"/>
                </a:lnTo>
                <a:lnTo>
                  <a:pt x="1939" y="1257"/>
                </a:lnTo>
                <a:lnTo>
                  <a:pt x="1933" y="1245"/>
                </a:lnTo>
                <a:lnTo>
                  <a:pt x="1931" y="1231"/>
                </a:lnTo>
                <a:lnTo>
                  <a:pt x="1931" y="1124"/>
                </a:lnTo>
                <a:lnTo>
                  <a:pt x="1933" y="1109"/>
                </a:lnTo>
                <a:lnTo>
                  <a:pt x="1939" y="1097"/>
                </a:lnTo>
                <a:lnTo>
                  <a:pt x="1949" y="1087"/>
                </a:lnTo>
                <a:lnTo>
                  <a:pt x="1961" y="1081"/>
                </a:lnTo>
                <a:lnTo>
                  <a:pt x="1976" y="1079"/>
                </a:lnTo>
                <a:close/>
                <a:moveTo>
                  <a:pt x="2727" y="809"/>
                </a:moveTo>
                <a:lnTo>
                  <a:pt x="3318" y="809"/>
                </a:lnTo>
                <a:lnTo>
                  <a:pt x="3332" y="811"/>
                </a:lnTo>
                <a:lnTo>
                  <a:pt x="3345" y="818"/>
                </a:lnTo>
                <a:lnTo>
                  <a:pt x="3355" y="827"/>
                </a:lnTo>
                <a:lnTo>
                  <a:pt x="3361" y="840"/>
                </a:lnTo>
                <a:lnTo>
                  <a:pt x="3364" y="854"/>
                </a:lnTo>
                <a:lnTo>
                  <a:pt x="3364" y="961"/>
                </a:lnTo>
                <a:lnTo>
                  <a:pt x="3361" y="975"/>
                </a:lnTo>
                <a:lnTo>
                  <a:pt x="3355" y="988"/>
                </a:lnTo>
                <a:lnTo>
                  <a:pt x="3345" y="997"/>
                </a:lnTo>
                <a:lnTo>
                  <a:pt x="3332" y="1003"/>
                </a:lnTo>
                <a:lnTo>
                  <a:pt x="3318" y="1006"/>
                </a:lnTo>
                <a:lnTo>
                  <a:pt x="2727" y="1006"/>
                </a:lnTo>
                <a:lnTo>
                  <a:pt x="2713" y="1003"/>
                </a:lnTo>
                <a:lnTo>
                  <a:pt x="2701" y="997"/>
                </a:lnTo>
                <a:lnTo>
                  <a:pt x="2692" y="987"/>
                </a:lnTo>
                <a:lnTo>
                  <a:pt x="2685" y="975"/>
                </a:lnTo>
                <a:lnTo>
                  <a:pt x="2683" y="961"/>
                </a:lnTo>
                <a:lnTo>
                  <a:pt x="2683" y="854"/>
                </a:lnTo>
                <a:lnTo>
                  <a:pt x="2685" y="839"/>
                </a:lnTo>
                <a:lnTo>
                  <a:pt x="2692" y="827"/>
                </a:lnTo>
                <a:lnTo>
                  <a:pt x="2701" y="817"/>
                </a:lnTo>
                <a:lnTo>
                  <a:pt x="2713" y="811"/>
                </a:lnTo>
                <a:lnTo>
                  <a:pt x="2727" y="809"/>
                </a:lnTo>
                <a:close/>
                <a:moveTo>
                  <a:pt x="1976" y="809"/>
                </a:moveTo>
                <a:lnTo>
                  <a:pt x="2566" y="809"/>
                </a:lnTo>
                <a:lnTo>
                  <a:pt x="2581" y="811"/>
                </a:lnTo>
                <a:lnTo>
                  <a:pt x="2593" y="818"/>
                </a:lnTo>
                <a:lnTo>
                  <a:pt x="2603" y="827"/>
                </a:lnTo>
                <a:lnTo>
                  <a:pt x="2609" y="840"/>
                </a:lnTo>
                <a:lnTo>
                  <a:pt x="2611" y="854"/>
                </a:lnTo>
                <a:lnTo>
                  <a:pt x="2611" y="961"/>
                </a:lnTo>
                <a:lnTo>
                  <a:pt x="2609" y="975"/>
                </a:lnTo>
                <a:lnTo>
                  <a:pt x="2603" y="988"/>
                </a:lnTo>
                <a:lnTo>
                  <a:pt x="2593" y="997"/>
                </a:lnTo>
                <a:lnTo>
                  <a:pt x="2581" y="1003"/>
                </a:lnTo>
                <a:lnTo>
                  <a:pt x="2566" y="1006"/>
                </a:lnTo>
                <a:lnTo>
                  <a:pt x="1976" y="1006"/>
                </a:lnTo>
                <a:lnTo>
                  <a:pt x="1961" y="1003"/>
                </a:lnTo>
                <a:lnTo>
                  <a:pt x="1949" y="997"/>
                </a:lnTo>
                <a:lnTo>
                  <a:pt x="1939" y="987"/>
                </a:lnTo>
                <a:lnTo>
                  <a:pt x="1933" y="975"/>
                </a:lnTo>
                <a:lnTo>
                  <a:pt x="1931" y="961"/>
                </a:lnTo>
                <a:lnTo>
                  <a:pt x="1931" y="854"/>
                </a:lnTo>
                <a:lnTo>
                  <a:pt x="1933" y="839"/>
                </a:lnTo>
                <a:lnTo>
                  <a:pt x="1939" y="827"/>
                </a:lnTo>
                <a:lnTo>
                  <a:pt x="1949" y="817"/>
                </a:lnTo>
                <a:lnTo>
                  <a:pt x="1961" y="811"/>
                </a:lnTo>
                <a:lnTo>
                  <a:pt x="1976" y="809"/>
                </a:lnTo>
                <a:close/>
                <a:moveTo>
                  <a:pt x="419" y="690"/>
                </a:moveTo>
                <a:lnTo>
                  <a:pt x="603" y="690"/>
                </a:lnTo>
                <a:lnTo>
                  <a:pt x="614" y="693"/>
                </a:lnTo>
                <a:lnTo>
                  <a:pt x="623" y="700"/>
                </a:lnTo>
                <a:lnTo>
                  <a:pt x="629" y="709"/>
                </a:lnTo>
                <a:lnTo>
                  <a:pt x="631" y="720"/>
                </a:lnTo>
                <a:lnTo>
                  <a:pt x="631" y="825"/>
                </a:lnTo>
                <a:lnTo>
                  <a:pt x="629" y="836"/>
                </a:lnTo>
                <a:lnTo>
                  <a:pt x="623" y="845"/>
                </a:lnTo>
                <a:lnTo>
                  <a:pt x="614" y="851"/>
                </a:lnTo>
                <a:lnTo>
                  <a:pt x="603" y="854"/>
                </a:lnTo>
                <a:lnTo>
                  <a:pt x="419" y="854"/>
                </a:lnTo>
                <a:lnTo>
                  <a:pt x="408" y="851"/>
                </a:lnTo>
                <a:lnTo>
                  <a:pt x="399" y="845"/>
                </a:lnTo>
                <a:lnTo>
                  <a:pt x="392" y="836"/>
                </a:lnTo>
                <a:lnTo>
                  <a:pt x="390" y="825"/>
                </a:lnTo>
                <a:lnTo>
                  <a:pt x="390" y="720"/>
                </a:lnTo>
                <a:lnTo>
                  <a:pt x="392" y="709"/>
                </a:lnTo>
                <a:lnTo>
                  <a:pt x="399" y="700"/>
                </a:lnTo>
                <a:lnTo>
                  <a:pt x="408" y="693"/>
                </a:lnTo>
                <a:lnTo>
                  <a:pt x="419" y="690"/>
                </a:lnTo>
                <a:close/>
                <a:moveTo>
                  <a:pt x="1976" y="539"/>
                </a:moveTo>
                <a:lnTo>
                  <a:pt x="2566" y="539"/>
                </a:lnTo>
                <a:lnTo>
                  <a:pt x="2581" y="541"/>
                </a:lnTo>
                <a:lnTo>
                  <a:pt x="2593" y="548"/>
                </a:lnTo>
                <a:lnTo>
                  <a:pt x="2603" y="558"/>
                </a:lnTo>
                <a:lnTo>
                  <a:pt x="2609" y="570"/>
                </a:lnTo>
                <a:lnTo>
                  <a:pt x="2611" y="584"/>
                </a:lnTo>
                <a:lnTo>
                  <a:pt x="2611" y="691"/>
                </a:lnTo>
                <a:lnTo>
                  <a:pt x="2609" y="706"/>
                </a:lnTo>
                <a:lnTo>
                  <a:pt x="2603" y="719"/>
                </a:lnTo>
                <a:lnTo>
                  <a:pt x="2593" y="728"/>
                </a:lnTo>
                <a:lnTo>
                  <a:pt x="2581" y="734"/>
                </a:lnTo>
                <a:lnTo>
                  <a:pt x="2566" y="737"/>
                </a:lnTo>
                <a:lnTo>
                  <a:pt x="1976" y="737"/>
                </a:lnTo>
                <a:lnTo>
                  <a:pt x="1961" y="734"/>
                </a:lnTo>
                <a:lnTo>
                  <a:pt x="1949" y="728"/>
                </a:lnTo>
                <a:lnTo>
                  <a:pt x="1939" y="718"/>
                </a:lnTo>
                <a:lnTo>
                  <a:pt x="1933" y="706"/>
                </a:lnTo>
                <a:lnTo>
                  <a:pt x="1931" y="691"/>
                </a:lnTo>
                <a:lnTo>
                  <a:pt x="1931" y="584"/>
                </a:lnTo>
                <a:lnTo>
                  <a:pt x="1933" y="570"/>
                </a:lnTo>
                <a:lnTo>
                  <a:pt x="1939" y="558"/>
                </a:lnTo>
                <a:lnTo>
                  <a:pt x="1949" y="548"/>
                </a:lnTo>
                <a:lnTo>
                  <a:pt x="1961" y="541"/>
                </a:lnTo>
                <a:lnTo>
                  <a:pt x="1976" y="539"/>
                </a:lnTo>
                <a:close/>
                <a:moveTo>
                  <a:pt x="1281" y="505"/>
                </a:moveTo>
                <a:lnTo>
                  <a:pt x="1239" y="509"/>
                </a:lnTo>
                <a:lnTo>
                  <a:pt x="1210" y="515"/>
                </a:lnTo>
                <a:lnTo>
                  <a:pt x="1181" y="524"/>
                </a:lnTo>
                <a:lnTo>
                  <a:pt x="1155" y="536"/>
                </a:lnTo>
                <a:lnTo>
                  <a:pt x="1129" y="554"/>
                </a:lnTo>
                <a:lnTo>
                  <a:pt x="1107" y="574"/>
                </a:lnTo>
                <a:lnTo>
                  <a:pt x="1087" y="597"/>
                </a:lnTo>
                <a:lnTo>
                  <a:pt x="1071" y="621"/>
                </a:lnTo>
                <a:lnTo>
                  <a:pt x="1058" y="648"/>
                </a:lnTo>
                <a:lnTo>
                  <a:pt x="1047" y="676"/>
                </a:lnTo>
                <a:lnTo>
                  <a:pt x="1044" y="682"/>
                </a:lnTo>
                <a:lnTo>
                  <a:pt x="987" y="682"/>
                </a:lnTo>
                <a:lnTo>
                  <a:pt x="979" y="684"/>
                </a:lnTo>
                <a:lnTo>
                  <a:pt x="973" y="690"/>
                </a:lnTo>
                <a:lnTo>
                  <a:pt x="971" y="699"/>
                </a:lnTo>
                <a:lnTo>
                  <a:pt x="971" y="735"/>
                </a:lnTo>
                <a:lnTo>
                  <a:pt x="973" y="743"/>
                </a:lnTo>
                <a:lnTo>
                  <a:pt x="979" y="749"/>
                </a:lnTo>
                <a:lnTo>
                  <a:pt x="987" y="752"/>
                </a:lnTo>
                <a:lnTo>
                  <a:pt x="1032" y="752"/>
                </a:lnTo>
                <a:lnTo>
                  <a:pt x="1032" y="781"/>
                </a:lnTo>
                <a:lnTo>
                  <a:pt x="987" y="781"/>
                </a:lnTo>
                <a:lnTo>
                  <a:pt x="979" y="783"/>
                </a:lnTo>
                <a:lnTo>
                  <a:pt x="973" y="789"/>
                </a:lnTo>
                <a:lnTo>
                  <a:pt x="971" y="797"/>
                </a:lnTo>
                <a:lnTo>
                  <a:pt x="971" y="834"/>
                </a:lnTo>
                <a:lnTo>
                  <a:pt x="973" y="842"/>
                </a:lnTo>
                <a:lnTo>
                  <a:pt x="979" y="848"/>
                </a:lnTo>
                <a:lnTo>
                  <a:pt x="987" y="850"/>
                </a:lnTo>
                <a:lnTo>
                  <a:pt x="1042" y="850"/>
                </a:lnTo>
                <a:lnTo>
                  <a:pt x="1048" y="871"/>
                </a:lnTo>
                <a:lnTo>
                  <a:pt x="1055" y="890"/>
                </a:lnTo>
                <a:lnTo>
                  <a:pt x="1070" y="922"/>
                </a:lnTo>
                <a:lnTo>
                  <a:pt x="1089" y="950"/>
                </a:lnTo>
                <a:lnTo>
                  <a:pt x="1111" y="975"/>
                </a:lnTo>
                <a:lnTo>
                  <a:pt x="1136" y="996"/>
                </a:lnTo>
                <a:lnTo>
                  <a:pt x="1165" y="1014"/>
                </a:lnTo>
                <a:lnTo>
                  <a:pt x="1197" y="1027"/>
                </a:lnTo>
                <a:lnTo>
                  <a:pt x="1240" y="1037"/>
                </a:lnTo>
                <a:lnTo>
                  <a:pt x="1284" y="1041"/>
                </a:lnTo>
                <a:lnTo>
                  <a:pt x="1327" y="1038"/>
                </a:lnTo>
                <a:lnTo>
                  <a:pt x="1370" y="1029"/>
                </a:lnTo>
                <a:lnTo>
                  <a:pt x="1392" y="1022"/>
                </a:lnTo>
                <a:lnTo>
                  <a:pt x="1414" y="1013"/>
                </a:lnTo>
                <a:lnTo>
                  <a:pt x="1422" y="1007"/>
                </a:lnTo>
                <a:lnTo>
                  <a:pt x="1427" y="1000"/>
                </a:lnTo>
                <a:lnTo>
                  <a:pt x="1428" y="992"/>
                </a:lnTo>
                <a:lnTo>
                  <a:pt x="1426" y="983"/>
                </a:lnTo>
                <a:lnTo>
                  <a:pt x="1407" y="939"/>
                </a:lnTo>
                <a:lnTo>
                  <a:pt x="1403" y="931"/>
                </a:lnTo>
                <a:lnTo>
                  <a:pt x="1396" y="926"/>
                </a:lnTo>
                <a:lnTo>
                  <a:pt x="1388" y="924"/>
                </a:lnTo>
                <a:lnTo>
                  <a:pt x="1379" y="925"/>
                </a:lnTo>
                <a:lnTo>
                  <a:pt x="1353" y="932"/>
                </a:lnTo>
                <a:lnTo>
                  <a:pt x="1326" y="938"/>
                </a:lnTo>
                <a:lnTo>
                  <a:pt x="1292" y="942"/>
                </a:lnTo>
                <a:lnTo>
                  <a:pt x="1258" y="942"/>
                </a:lnTo>
                <a:lnTo>
                  <a:pt x="1223" y="935"/>
                </a:lnTo>
                <a:lnTo>
                  <a:pt x="1204" y="927"/>
                </a:lnTo>
                <a:lnTo>
                  <a:pt x="1186" y="916"/>
                </a:lnTo>
                <a:lnTo>
                  <a:pt x="1173" y="902"/>
                </a:lnTo>
                <a:lnTo>
                  <a:pt x="1161" y="887"/>
                </a:lnTo>
                <a:lnTo>
                  <a:pt x="1152" y="870"/>
                </a:lnTo>
                <a:lnTo>
                  <a:pt x="1143" y="850"/>
                </a:lnTo>
                <a:lnTo>
                  <a:pt x="1260" y="850"/>
                </a:lnTo>
                <a:lnTo>
                  <a:pt x="1268" y="848"/>
                </a:lnTo>
                <a:lnTo>
                  <a:pt x="1274" y="842"/>
                </a:lnTo>
                <a:lnTo>
                  <a:pt x="1276" y="834"/>
                </a:lnTo>
                <a:lnTo>
                  <a:pt x="1276" y="797"/>
                </a:lnTo>
                <a:lnTo>
                  <a:pt x="1274" y="789"/>
                </a:lnTo>
                <a:lnTo>
                  <a:pt x="1268" y="783"/>
                </a:lnTo>
                <a:lnTo>
                  <a:pt x="1260" y="781"/>
                </a:lnTo>
                <a:lnTo>
                  <a:pt x="1133" y="781"/>
                </a:lnTo>
                <a:lnTo>
                  <a:pt x="1133" y="752"/>
                </a:lnTo>
                <a:lnTo>
                  <a:pt x="1260" y="752"/>
                </a:lnTo>
                <a:lnTo>
                  <a:pt x="1268" y="749"/>
                </a:lnTo>
                <a:lnTo>
                  <a:pt x="1274" y="743"/>
                </a:lnTo>
                <a:lnTo>
                  <a:pt x="1276" y="735"/>
                </a:lnTo>
                <a:lnTo>
                  <a:pt x="1276" y="699"/>
                </a:lnTo>
                <a:lnTo>
                  <a:pt x="1274" y="690"/>
                </a:lnTo>
                <a:lnTo>
                  <a:pt x="1268" y="684"/>
                </a:lnTo>
                <a:lnTo>
                  <a:pt x="1260" y="682"/>
                </a:lnTo>
                <a:lnTo>
                  <a:pt x="1149" y="682"/>
                </a:lnTo>
                <a:lnTo>
                  <a:pt x="1149" y="680"/>
                </a:lnTo>
                <a:lnTo>
                  <a:pt x="1158" y="663"/>
                </a:lnTo>
                <a:lnTo>
                  <a:pt x="1168" y="648"/>
                </a:lnTo>
                <a:lnTo>
                  <a:pt x="1181" y="633"/>
                </a:lnTo>
                <a:lnTo>
                  <a:pt x="1195" y="622"/>
                </a:lnTo>
                <a:lnTo>
                  <a:pt x="1214" y="613"/>
                </a:lnTo>
                <a:lnTo>
                  <a:pt x="1241" y="605"/>
                </a:lnTo>
                <a:lnTo>
                  <a:pt x="1270" y="602"/>
                </a:lnTo>
                <a:lnTo>
                  <a:pt x="1298" y="603"/>
                </a:lnTo>
                <a:lnTo>
                  <a:pt x="1326" y="607"/>
                </a:lnTo>
                <a:lnTo>
                  <a:pt x="1354" y="613"/>
                </a:lnTo>
                <a:lnTo>
                  <a:pt x="1380" y="620"/>
                </a:lnTo>
                <a:lnTo>
                  <a:pt x="1391" y="620"/>
                </a:lnTo>
                <a:lnTo>
                  <a:pt x="1400" y="616"/>
                </a:lnTo>
                <a:lnTo>
                  <a:pt x="1407" y="607"/>
                </a:lnTo>
                <a:lnTo>
                  <a:pt x="1426" y="564"/>
                </a:lnTo>
                <a:lnTo>
                  <a:pt x="1428" y="554"/>
                </a:lnTo>
                <a:lnTo>
                  <a:pt x="1427" y="546"/>
                </a:lnTo>
                <a:lnTo>
                  <a:pt x="1423" y="538"/>
                </a:lnTo>
                <a:lnTo>
                  <a:pt x="1416" y="532"/>
                </a:lnTo>
                <a:lnTo>
                  <a:pt x="1410" y="530"/>
                </a:lnTo>
                <a:lnTo>
                  <a:pt x="1405" y="527"/>
                </a:lnTo>
                <a:lnTo>
                  <a:pt x="1365" y="515"/>
                </a:lnTo>
                <a:lnTo>
                  <a:pt x="1323" y="507"/>
                </a:lnTo>
                <a:lnTo>
                  <a:pt x="1281" y="505"/>
                </a:lnTo>
                <a:close/>
                <a:moveTo>
                  <a:pt x="1248" y="299"/>
                </a:moveTo>
                <a:lnTo>
                  <a:pt x="1304" y="302"/>
                </a:lnTo>
                <a:lnTo>
                  <a:pt x="1357" y="312"/>
                </a:lnTo>
                <a:lnTo>
                  <a:pt x="1408" y="326"/>
                </a:lnTo>
                <a:lnTo>
                  <a:pt x="1457" y="347"/>
                </a:lnTo>
                <a:lnTo>
                  <a:pt x="1501" y="373"/>
                </a:lnTo>
                <a:lnTo>
                  <a:pt x="1544" y="403"/>
                </a:lnTo>
                <a:lnTo>
                  <a:pt x="1583" y="437"/>
                </a:lnTo>
                <a:lnTo>
                  <a:pt x="1618" y="476"/>
                </a:lnTo>
                <a:lnTo>
                  <a:pt x="1647" y="519"/>
                </a:lnTo>
                <a:lnTo>
                  <a:pt x="1673" y="565"/>
                </a:lnTo>
                <a:lnTo>
                  <a:pt x="1693" y="613"/>
                </a:lnTo>
                <a:lnTo>
                  <a:pt x="1709" y="664"/>
                </a:lnTo>
                <a:lnTo>
                  <a:pt x="1718" y="718"/>
                </a:lnTo>
                <a:lnTo>
                  <a:pt x="1721" y="773"/>
                </a:lnTo>
                <a:lnTo>
                  <a:pt x="1718" y="828"/>
                </a:lnTo>
                <a:lnTo>
                  <a:pt x="1709" y="881"/>
                </a:lnTo>
                <a:lnTo>
                  <a:pt x="1693" y="932"/>
                </a:lnTo>
                <a:lnTo>
                  <a:pt x="1673" y="981"/>
                </a:lnTo>
                <a:lnTo>
                  <a:pt x="1647" y="1027"/>
                </a:lnTo>
                <a:lnTo>
                  <a:pt x="1618" y="1069"/>
                </a:lnTo>
                <a:lnTo>
                  <a:pt x="1583" y="1107"/>
                </a:lnTo>
                <a:lnTo>
                  <a:pt x="1544" y="1142"/>
                </a:lnTo>
                <a:lnTo>
                  <a:pt x="1501" y="1173"/>
                </a:lnTo>
                <a:lnTo>
                  <a:pt x="1457" y="1198"/>
                </a:lnTo>
                <a:lnTo>
                  <a:pt x="1408" y="1219"/>
                </a:lnTo>
                <a:lnTo>
                  <a:pt x="1357" y="1234"/>
                </a:lnTo>
                <a:lnTo>
                  <a:pt x="1304" y="1243"/>
                </a:lnTo>
                <a:lnTo>
                  <a:pt x="1248" y="1246"/>
                </a:lnTo>
                <a:lnTo>
                  <a:pt x="1193" y="1243"/>
                </a:lnTo>
                <a:lnTo>
                  <a:pt x="1140" y="1234"/>
                </a:lnTo>
                <a:lnTo>
                  <a:pt x="1089" y="1219"/>
                </a:lnTo>
                <a:lnTo>
                  <a:pt x="1040" y="1198"/>
                </a:lnTo>
                <a:lnTo>
                  <a:pt x="996" y="1173"/>
                </a:lnTo>
                <a:lnTo>
                  <a:pt x="953" y="1142"/>
                </a:lnTo>
                <a:lnTo>
                  <a:pt x="915" y="1107"/>
                </a:lnTo>
                <a:lnTo>
                  <a:pt x="880" y="1069"/>
                </a:lnTo>
                <a:lnTo>
                  <a:pt x="850" y="1027"/>
                </a:lnTo>
                <a:lnTo>
                  <a:pt x="824" y="981"/>
                </a:lnTo>
                <a:lnTo>
                  <a:pt x="804" y="932"/>
                </a:lnTo>
                <a:lnTo>
                  <a:pt x="788" y="881"/>
                </a:lnTo>
                <a:lnTo>
                  <a:pt x="779" y="828"/>
                </a:lnTo>
                <a:lnTo>
                  <a:pt x="776" y="773"/>
                </a:lnTo>
                <a:lnTo>
                  <a:pt x="779" y="718"/>
                </a:lnTo>
                <a:lnTo>
                  <a:pt x="788" y="664"/>
                </a:lnTo>
                <a:lnTo>
                  <a:pt x="804" y="613"/>
                </a:lnTo>
                <a:lnTo>
                  <a:pt x="824" y="565"/>
                </a:lnTo>
                <a:lnTo>
                  <a:pt x="850" y="519"/>
                </a:lnTo>
                <a:lnTo>
                  <a:pt x="880" y="476"/>
                </a:lnTo>
                <a:lnTo>
                  <a:pt x="915" y="437"/>
                </a:lnTo>
                <a:lnTo>
                  <a:pt x="953" y="403"/>
                </a:lnTo>
                <a:lnTo>
                  <a:pt x="996" y="373"/>
                </a:lnTo>
                <a:lnTo>
                  <a:pt x="1040" y="347"/>
                </a:lnTo>
                <a:lnTo>
                  <a:pt x="1089" y="326"/>
                </a:lnTo>
                <a:lnTo>
                  <a:pt x="1140" y="312"/>
                </a:lnTo>
                <a:lnTo>
                  <a:pt x="1193" y="302"/>
                </a:lnTo>
                <a:lnTo>
                  <a:pt x="1248" y="299"/>
                </a:lnTo>
                <a:close/>
                <a:moveTo>
                  <a:pt x="1976" y="269"/>
                </a:moveTo>
                <a:lnTo>
                  <a:pt x="2566" y="269"/>
                </a:lnTo>
                <a:lnTo>
                  <a:pt x="2581" y="272"/>
                </a:lnTo>
                <a:lnTo>
                  <a:pt x="2593" y="278"/>
                </a:lnTo>
                <a:lnTo>
                  <a:pt x="2603" y="289"/>
                </a:lnTo>
                <a:lnTo>
                  <a:pt x="2609" y="301"/>
                </a:lnTo>
                <a:lnTo>
                  <a:pt x="2611" y="315"/>
                </a:lnTo>
                <a:lnTo>
                  <a:pt x="2611" y="421"/>
                </a:lnTo>
                <a:lnTo>
                  <a:pt x="2609" y="436"/>
                </a:lnTo>
                <a:lnTo>
                  <a:pt x="2603" y="449"/>
                </a:lnTo>
                <a:lnTo>
                  <a:pt x="2593" y="459"/>
                </a:lnTo>
                <a:lnTo>
                  <a:pt x="2581" y="465"/>
                </a:lnTo>
                <a:lnTo>
                  <a:pt x="2566" y="467"/>
                </a:lnTo>
                <a:lnTo>
                  <a:pt x="1976" y="467"/>
                </a:lnTo>
                <a:lnTo>
                  <a:pt x="1961" y="465"/>
                </a:lnTo>
                <a:lnTo>
                  <a:pt x="1949" y="458"/>
                </a:lnTo>
                <a:lnTo>
                  <a:pt x="1939" y="449"/>
                </a:lnTo>
                <a:lnTo>
                  <a:pt x="1933" y="435"/>
                </a:lnTo>
                <a:lnTo>
                  <a:pt x="1931" y="421"/>
                </a:lnTo>
                <a:lnTo>
                  <a:pt x="1931" y="315"/>
                </a:lnTo>
                <a:lnTo>
                  <a:pt x="1933" y="301"/>
                </a:lnTo>
                <a:lnTo>
                  <a:pt x="1939" y="288"/>
                </a:lnTo>
                <a:lnTo>
                  <a:pt x="1949" y="278"/>
                </a:lnTo>
                <a:lnTo>
                  <a:pt x="1961" y="271"/>
                </a:lnTo>
                <a:lnTo>
                  <a:pt x="1976" y="269"/>
                </a:lnTo>
                <a:close/>
                <a:moveTo>
                  <a:pt x="60" y="0"/>
                </a:moveTo>
                <a:lnTo>
                  <a:pt x="1867" y="0"/>
                </a:lnTo>
                <a:lnTo>
                  <a:pt x="1860" y="22"/>
                </a:lnTo>
                <a:lnTo>
                  <a:pt x="1858" y="46"/>
                </a:lnTo>
                <a:lnTo>
                  <a:pt x="1858" y="152"/>
                </a:lnTo>
                <a:lnTo>
                  <a:pt x="1860" y="170"/>
                </a:lnTo>
                <a:lnTo>
                  <a:pt x="1862" y="177"/>
                </a:lnTo>
                <a:lnTo>
                  <a:pt x="1864" y="185"/>
                </a:lnTo>
                <a:lnTo>
                  <a:pt x="1864" y="185"/>
                </a:lnTo>
                <a:lnTo>
                  <a:pt x="438" y="185"/>
                </a:lnTo>
                <a:lnTo>
                  <a:pt x="441" y="204"/>
                </a:lnTo>
                <a:lnTo>
                  <a:pt x="442" y="224"/>
                </a:lnTo>
                <a:lnTo>
                  <a:pt x="440" y="260"/>
                </a:lnTo>
                <a:lnTo>
                  <a:pt x="431" y="294"/>
                </a:lnTo>
                <a:lnTo>
                  <a:pt x="418" y="325"/>
                </a:lnTo>
                <a:lnTo>
                  <a:pt x="400" y="354"/>
                </a:lnTo>
                <a:lnTo>
                  <a:pt x="378" y="379"/>
                </a:lnTo>
                <a:lnTo>
                  <a:pt x="353" y="402"/>
                </a:lnTo>
                <a:lnTo>
                  <a:pt x="324" y="419"/>
                </a:lnTo>
                <a:lnTo>
                  <a:pt x="293" y="432"/>
                </a:lnTo>
                <a:lnTo>
                  <a:pt x="259" y="441"/>
                </a:lnTo>
                <a:lnTo>
                  <a:pt x="223" y="444"/>
                </a:lnTo>
                <a:lnTo>
                  <a:pt x="204" y="443"/>
                </a:lnTo>
                <a:lnTo>
                  <a:pt x="185" y="441"/>
                </a:lnTo>
                <a:lnTo>
                  <a:pt x="185" y="1105"/>
                </a:lnTo>
                <a:lnTo>
                  <a:pt x="204" y="1102"/>
                </a:lnTo>
                <a:lnTo>
                  <a:pt x="223" y="1102"/>
                </a:lnTo>
                <a:lnTo>
                  <a:pt x="259" y="1104"/>
                </a:lnTo>
                <a:lnTo>
                  <a:pt x="293" y="1112"/>
                </a:lnTo>
                <a:lnTo>
                  <a:pt x="324" y="1126"/>
                </a:lnTo>
                <a:lnTo>
                  <a:pt x="353" y="1144"/>
                </a:lnTo>
                <a:lnTo>
                  <a:pt x="378" y="1166"/>
                </a:lnTo>
                <a:lnTo>
                  <a:pt x="400" y="1191"/>
                </a:lnTo>
                <a:lnTo>
                  <a:pt x="418" y="1220"/>
                </a:lnTo>
                <a:lnTo>
                  <a:pt x="431" y="1251"/>
                </a:lnTo>
                <a:lnTo>
                  <a:pt x="440" y="1285"/>
                </a:lnTo>
                <a:lnTo>
                  <a:pt x="442" y="1321"/>
                </a:lnTo>
                <a:lnTo>
                  <a:pt x="441" y="1341"/>
                </a:lnTo>
                <a:lnTo>
                  <a:pt x="438" y="1360"/>
                </a:lnTo>
                <a:lnTo>
                  <a:pt x="1864" y="1360"/>
                </a:lnTo>
                <a:lnTo>
                  <a:pt x="1860" y="1377"/>
                </a:lnTo>
                <a:lnTo>
                  <a:pt x="1858" y="1393"/>
                </a:lnTo>
                <a:lnTo>
                  <a:pt x="1858" y="1500"/>
                </a:lnTo>
                <a:lnTo>
                  <a:pt x="1859" y="1515"/>
                </a:lnTo>
                <a:lnTo>
                  <a:pt x="1863" y="1531"/>
                </a:lnTo>
                <a:lnTo>
                  <a:pt x="1868" y="1545"/>
                </a:lnTo>
                <a:lnTo>
                  <a:pt x="59" y="1545"/>
                </a:lnTo>
                <a:lnTo>
                  <a:pt x="41" y="1542"/>
                </a:lnTo>
                <a:lnTo>
                  <a:pt x="24" y="1534"/>
                </a:lnTo>
                <a:lnTo>
                  <a:pt x="11" y="1521"/>
                </a:lnTo>
                <a:lnTo>
                  <a:pt x="3" y="1505"/>
                </a:lnTo>
                <a:lnTo>
                  <a:pt x="0" y="1486"/>
                </a:lnTo>
                <a:lnTo>
                  <a:pt x="0" y="59"/>
                </a:lnTo>
                <a:lnTo>
                  <a:pt x="3" y="41"/>
                </a:lnTo>
                <a:lnTo>
                  <a:pt x="11" y="25"/>
                </a:lnTo>
                <a:lnTo>
                  <a:pt x="24" y="11"/>
                </a:lnTo>
                <a:lnTo>
                  <a:pt x="41" y="3"/>
                </a:lnTo>
                <a:lnTo>
                  <a:pt x="60" y="0"/>
                </a:lnTo>
                <a:close/>
                <a:moveTo>
                  <a:pt x="1976" y="0"/>
                </a:moveTo>
                <a:lnTo>
                  <a:pt x="2566" y="0"/>
                </a:lnTo>
                <a:lnTo>
                  <a:pt x="2581" y="2"/>
                </a:lnTo>
                <a:lnTo>
                  <a:pt x="2593" y="8"/>
                </a:lnTo>
                <a:lnTo>
                  <a:pt x="2603" y="18"/>
                </a:lnTo>
                <a:lnTo>
                  <a:pt x="2609" y="31"/>
                </a:lnTo>
                <a:lnTo>
                  <a:pt x="2611" y="45"/>
                </a:lnTo>
                <a:lnTo>
                  <a:pt x="2611" y="152"/>
                </a:lnTo>
                <a:lnTo>
                  <a:pt x="2609" y="166"/>
                </a:lnTo>
                <a:lnTo>
                  <a:pt x="2603" y="178"/>
                </a:lnTo>
                <a:lnTo>
                  <a:pt x="2593" y="189"/>
                </a:lnTo>
                <a:lnTo>
                  <a:pt x="2581" y="195"/>
                </a:lnTo>
                <a:lnTo>
                  <a:pt x="2566" y="197"/>
                </a:lnTo>
                <a:lnTo>
                  <a:pt x="1976" y="197"/>
                </a:lnTo>
                <a:lnTo>
                  <a:pt x="1961" y="195"/>
                </a:lnTo>
                <a:lnTo>
                  <a:pt x="1949" y="189"/>
                </a:lnTo>
                <a:lnTo>
                  <a:pt x="1939" y="178"/>
                </a:lnTo>
                <a:lnTo>
                  <a:pt x="1933" y="166"/>
                </a:lnTo>
                <a:lnTo>
                  <a:pt x="1931" y="152"/>
                </a:lnTo>
                <a:lnTo>
                  <a:pt x="1931" y="45"/>
                </a:lnTo>
                <a:lnTo>
                  <a:pt x="1933" y="31"/>
                </a:lnTo>
                <a:lnTo>
                  <a:pt x="1939" y="18"/>
                </a:lnTo>
                <a:lnTo>
                  <a:pt x="1949" y="8"/>
                </a:lnTo>
                <a:lnTo>
                  <a:pt x="1961" y="2"/>
                </a:lnTo>
                <a:lnTo>
                  <a:pt x="19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01"/>
          <p:cNvSpPr>
            <a:spLocks noEditPoints="1"/>
          </p:cNvSpPr>
          <p:nvPr/>
        </p:nvSpPr>
        <p:spPr bwMode="auto">
          <a:xfrm>
            <a:off x="7198546" y="5145088"/>
            <a:ext cx="592138" cy="273050"/>
          </a:xfrm>
          <a:custGeom>
            <a:avLst/>
            <a:gdLst>
              <a:gd name="T0" fmla="*/ 3352 w 3355"/>
              <a:gd name="T1" fmla="*/ 1379 h 1545"/>
              <a:gd name="T2" fmla="*/ 3323 w 3355"/>
              <a:gd name="T3" fmla="*/ 1543 h 1545"/>
              <a:gd name="T4" fmla="*/ 2677 w 3355"/>
              <a:gd name="T5" fmla="*/ 1514 h 1545"/>
              <a:gd name="T6" fmla="*/ 2706 w 3355"/>
              <a:gd name="T7" fmla="*/ 1350 h 1545"/>
              <a:gd name="T8" fmla="*/ 2596 w 3355"/>
              <a:gd name="T9" fmla="*/ 1366 h 1545"/>
              <a:gd name="T10" fmla="*/ 2586 w 3355"/>
              <a:gd name="T11" fmla="*/ 1537 h 1545"/>
              <a:gd name="T12" fmla="*/ 1934 w 3355"/>
              <a:gd name="T13" fmla="*/ 1526 h 1545"/>
              <a:gd name="T14" fmla="*/ 1944 w 3355"/>
              <a:gd name="T15" fmla="*/ 1356 h 1545"/>
              <a:gd name="T16" fmla="*/ 3336 w 3355"/>
              <a:gd name="T17" fmla="*/ 1087 h 1545"/>
              <a:gd name="T18" fmla="*/ 3346 w 3355"/>
              <a:gd name="T19" fmla="*/ 1257 h 1545"/>
              <a:gd name="T20" fmla="*/ 2694 w 3355"/>
              <a:gd name="T21" fmla="*/ 1267 h 1545"/>
              <a:gd name="T22" fmla="*/ 2685 w 3355"/>
              <a:gd name="T23" fmla="*/ 1097 h 1545"/>
              <a:gd name="T24" fmla="*/ 2574 w 3355"/>
              <a:gd name="T25" fmla="*/ 1081 h 1545"/>
              <a:gd name="T26" fmla="*/ 2602 w 3355"/>
              <a:gd name="T27" fmla="*/ 1245 h 1545"/>
              <a:gd name="T28" fmla="*/ 1956 w 3355"/>
              <a:gd name="T29" fmla="*/ 1274 h 1545"/>
              <a:gd name="T30" fmla="*/ 1928 w 3355"/>
              <a:gd name="T31" fmla="*/ 1109 h 1545"/>
              <a:gd name="T32" fmla="*/ 3309 w 3355"/>
              <a:gd name="T33" fmla="*/ 809 h 1545"/>
              <a:gd name="T34" fmla="*/ 3355 w 3355"/>
              <a:gd name="T35" fmla="*/ 961 h 1545"/>
              <a:gd name="T36" fmla="*/ 2720 w 3355"/>
              <a:gd name="T37" fmla="*/ 1006 h 1545"/>
              <a:gd name="T38" fmla="*/ 2675 w 3355"/>
              <a:gd name="T39" fmla="*/ 854 h 1545"/>
              <a:gd name="T40" fmla="*/ 1970 w 3355"/>
              <a:gd name="T41" fmla="*/ 809 h 1545"/>
              <a:gd name="T42" fmla="*/ 2604 w 3355"/>
              <a:gd name="T43" fmla="*/ 854 h 1545"/>
              <a:gd name="T44" fmla="*/ 2559 w 3355"/>
              <a:gd name="T45" fmla="*/ 1006 h 1545"/>
              <a:gd name="T46" fmla="*/ 1926 w 3355"/>
              <a:gd name="T47" fmla="*/ 961 h 1545"/>
              <a:gd name="T48" fmla="*/ 1970 w 3355"/>
              <a:gd name="T49" fmla="*/ 809 h 1545"/>
              <a:gd name="T50" fmla="*/ 630 w 3355"/>
              <a:gd name="T51" fmla="*/ 720 h 1545"/>
              <a:gd name="T52" fmla="*/ 418 w 3355"/>
              <a:gd name="T53" fmla="*/ 854 h 1545"/>
              <a:gd name="T54" fmla="*/ 391 w 3355"/>
              <a:gd name="T55" fmla="*/ 709 h 1545"/>
              <a:gd name="T56" fmla="*/ 1097 w 3355"/>
              <a:gd name="T57" fmla="*/ 697 h 1545"/>
              <a:gd name="T58" fmla="*/ 1395 w 3355"/>
              <a:gd name="T59" fmla="*/ 576 h 1545"/>
              <a:gd name="T60" fmla="*/ 2602 w 3355"/>
              <a:gd name="T61" fmla="*/ 570 h 1545"/>
              <a:gd name="T62" fmla="*/ 2574 w 3355"/>
              <a:gd name="T63" fmla="*/ 734 h 1545"/>
              <a:gd name="T64" fmla="*/ 1928 w 3355"/>
              <a:gd name="T65" fmla="*/ 706 h 1545"/>
              <a:gd name="T66" fmla="*/ 1956 w 3355"/>
              <a:gd name="T67" fmla="*/ 541 h 1545"/>
              <a:gd name="T68" fmla="*/ 1453 w 3355"/>
              <a:gd name="T69" fmla="*/ 349 h 1545"/>
              <a:gd name="T70" fmla="*/ 1668 w 3355"/>
              <a:gd name="T71" fmla="*/ 565 h 1545"/>
              <a:gd name="T72" fmla="*/ 1704 w 3355"/>
              <a:gd name="T73" fmla="*/ 881 h 1545"/>
              <a:gd name="T74" fmla="*/ 1540 w 3355"/>
              <a:gd name="T75" fmla="*/ 1141 h 1545"/>
              <a:gd name="T76" fmla="*/ 1245 w 3355"/>
              <a:gd name="T77" fmla="*/ 1245 h 1545"/>
              <a:gd name="T78" fmla="*/ 951 w 3355"/>
              <a:gd name="T79" fmla="*/ 1141 h 1545"/>
              <a:gd name="T80" fmla="*/ 786 w 3355"/>
              <a:gd name="T81" fmla="*/ 881 h 1545"/>
              <a:gd name="T82" fmla="*/ 822 w 3355"/>
              <a:gd name="T83" fmla="*/ 565 h 1545"/>
              <a:gd name="T84" fmla="*/ 1039 w 3355"/>
              <a:gd name="T85" fmla="*/ 349 h 1545"/>
              <a:gd name="T86" fmla="*/ 2559 w 3355"/>
              <a:gd name="T87" fmla="*/ 269 h 1545"/>
              <a:gd name="T88" fmla="*/ 2604 w 3355"/>
              <a:gd name="T89" fmla="*/ 421 h 1545"/>
              <a:gd name="T90" fmla="*/ 1970 w 3355"/>
              <a:gd name="T91" fmla="*/ 467 h 1545"/>
              <a:gd name="T92" fmla="*/ 1926 w 3355"/>
              <a:gd name="T93" fmla="*/ 315 h 1545"/>
              <a:gd name="T94" fmla="*/ 60 w 3355"/>
              <a:gd name="T95" fmla="*/ 0 h 1545"/>
              <a:gd name="T96" fmla="*/ 1857 w 3355"/>
              <a:gd name="T97" fmla="*/ 177 h 1545"/>
              <a:gd name="T98" fmla="*/ 438 w 3355"/>
              <a:gd name="T99" fmla="*/ 260 h 1545"/>
              <a:gd name="T100" fmla="*/ 323 w 3355"/>
              <a:gd name="T101" fmla="*/ 419 h 1545"/>
              <a:gd name="T102" fmla="*/ 184 w 3355"/>
              <a:gd name="T103" fmla="*/ 1105 h 1545"/>
              <a:gd name="T104" fmla="*/ 352 w 3355"/>
              <a:gd name="T105" fmla="*/ 1144 h 1545"/>
              <a:gd name="T106" fmla="*/ 440 w 3355"/>
              <a:gd name="T107" fmla="*/ 1321 h 1545"/>
              <a:gd name="T108" fmla="*/ 1853 w 3355"/>
              <a:gd name="T109" fmla="*/ 1500 h 1545"/>
              <a:gd name="T110" fmla="*/ 24 w 3355"/>
              <a:gd name="T111" fmla="*/ 1534 h 1545"/>
              <a:gd name="T112" fmla="*/ 11 w 3355"/>
              <a:gd name="T113" fmla="*/ 25 h 1545"/>
              <a:gd name="T114" fmla="*/ 2574 w 3355"/>
              <a:gd name="T115" fmla="*/ 2 h 1545"/>
              <a:gd name="T116" fmla="*/ 2602 w 3355"/>
              <a:gd name="T117" fmla="*/ 166 h 1545"/>
              <a:gd name="T118" fmla="*/ 1956 w 3355"/>
              <a:gd name="T119" fmla="*/ 195 h 1545"/>
              <a:gd name="T120" fmla="*/ 1928 w 3355"/>
              <a:gd name="T121" fmla="*/ 31 h 1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5" h="1545">
                <a:moveTo>
                  <a:pt x="2720" y="1348"/>
                </a:moveTo>
                <a:lnTo>
                  <a:pt x="3309" y="1348"/>
                </a:lnTo>
                <a:lnTo>
                  <a:pt x="3323" y="1350"/>
                </a:lnTo>
                <a:lnTo>
                  <a:pt x="3336" y="1356"/>
                </a:lnTo>
                <a:lnTo>
                  <a:pt x="3346" y="1366"/>
                </a:lnTo>
                <a:lnTo>
                  <a:pt x="3352" y="1379"/>
                </a:lnTo>
                <a:lnTo>
                  <a:pt x="3355" y="1393"/>
                </a:lnTo>
                <a:lnTo>
                  <a:pt x="3355" y="1500"/>
                </a:lnTo>
                <a:lnTo>
                  <a:pt x="3352" y="1514"/>
                </a:lnTo>
                <a:lnTo>
                  <a:pt x="3346" y="1526"/>
                </a:lnTo>
                <a:lnTo>
                  <a:pt x="3336" y="1537"/>
                </a:lnTo>
                <a:lnTo>
                  <a:pt x="3323" y="1543"/>
                </a:lnTo>
                <a:lnTo>
                  <a:pt x="3309" y="1545"/>
                </a:lnTo>
                <a:lnTo>
                  <a:pt x="2720" y="1545"/>
                </a:lnTo>
                <a:lnTo>
                  <a:pt x="2706" y="1543"/>
                </a:lnTo>
                <a:lnTo>
                  <a:pt x="2694" y="1537"/>
                </a:lnTo>
                <a:lnTo>
                  <a:pt x="2684" y="1526"/>
                </a:lnTo>
                <a:lnTo>
                  <a:pt x="2677" y="1514"/>
                </a:lnTo>
                <a:lnTo>
                  <a:pt x="2675" y="1500"/>
                </a:lnTo>
                <a:lnTo>
                  <a:pt x="2675" y="1393"/>
                </a:lnTo>
                <a:lnTo>
                  <a:pt x="2677" y="1379"/>
                </a:lnTo>
                <a:lnTo>
                  <a:pt x="2685" y="1366"/>
                </a:lnTo>
                <a:lnTo>
                  <a:pt x="2694" y="1356"/>
                </a:lnTo>
                <a:lnTo>
                  <a:pt x="2706" y="1350"/>
                </a:lnTo>
                <a:lnTo>
                  <a:pt x="2720" y="1348"/>
                </a:lnTo>
                <a:close/>
                <a:moveTo>
                  <a:pt x="1970" y="1348"/>
                </a:moveTo>
                <a:lnTo>
                  <a:pt x="2559" y="1348"/>
                </a:lnTo>
                <a:lnTo>
                  <a:pt x="2574" y="1350"/>
                </a:lnTo>
                <a:lnTo>
                  <a:pt x="2586" y="1356"/>
                </a:lnTo>
                <a:lnTo>
                  <a:pt x="2596" y="1366"/>
                </a:lnTo>
                <a:lnTo>
                  <a:pt x="2602" y="1379"/>
                </a:lnTo>
                <a:lnTo>
                  <a:pt x="2604" y="1393"/>
                </a:lnTo>
                <a:lnTo>
                  <a:pt x="2604" y="1500"/>
                </a:lnTo>
                <a:lnTo>
                  <a:pt x="2602" y="1514"/>
                </a:lnTo>
                <a:lnTo>
                  <a:pt x="2596" y="1526"/>
                </a:lnTo>
                <a:lnTo>
                  <a:pt x="2586" y="1537"/>
                </a:lnTo>
                <a:lnTo>
                  <a:pt x="2574" y="1543"/>
                </a:lnTo>
                <a:lnTo>
                  <a:pt x="2559" y="1545"/>
                </a:lnTo>
                <a:lnTo>
                  <a:pt x="1970" y="1545"/>
                </a:lnTo>
                <a:lnTo>
                  <a:pt x="1956" y="1543"/>
                </a:lnTo>
                <a:lnTo>
                  <a:pt x="1944" y="1537"/>
                </a:lnTo>
                <a:lnTo>
                  <a:pt x="1934" y="1526"/>
                </a:lnTo>
                <a:lnTo>
                  <a:pt x="1928" y="1514"/>
                </a:lnTo>
                <a:lnTo>
                  <a:pt x="1926" y="1500"/>
                </a:lnTo>
                <a:lnTo>
                  <a:pt x="1926" y="1393"/>
                </a:lnTo>
                <a:lnTo>
                  <a:pt x="1928" y="1379"/>
                </a:lnTo>
                <a:lnTo>
                  <a:pt x="1934" y="1366"/>
                </a:lnTo>
                <a:lnTo>
                  <a:pt x="1944" y="1356"/>
                </a:lnTo>
                <a:lnTo>
                  <a:pt x="1956" y="1350"/>
                </a:lnTo>
                <a:lnTo>
                  <a:pt x="1970" y="1348"/>
                </a:lnTo>
                <a:close/>
                <a:moveTo>
                  <a:pt x="2720" y="1079"/>
                </a:moveTo>
                <a:lnTo>
                  <a:pt x="3309" y="1079"/>
                </a:lnTo>
                <a:lnTo>
                  <a:pt x="3323" y="1081"/>
                </a:lnTo>
                <a:lnTo>
                  <a:pt x="3336" y="1087"/>
                </a:lnTo>
                <a:lnTo>
                  <a:pt x="3346" y="1097"/>
                </a:lnTo>
                <a:lnTo>
                  <a:pt x="3352" y="1109"/>
                </a:lnTo>
                <a:lnTo>
                  <a:pt x="3355" y="1124"/>
                </a:lnTo>
                <a:lnTo>
                  <a:pt x="3355" y="1231"/>
                </a:lnTo>
                <a:lnTo>
                  <a:pt x="3352" y="1245"/>
                </a:lnTo>
                <a:lnTo>
                  <a:pt x="3346" y="1257"/>
                </a:lnTo>
                <a:lnTo>
                  <a:pt x="3336" y="1267"/>
                </a:lnTo>
                <a:lnTo>
                  <a:pt x="3323" y="1274"/>
                </a:lnTo>
                <a:lnTo>
                  <a:pt x="3309" y="1276"/>
                </a:lnTo>
                <a:lnTo>
                  <a:pt x="2720" y="1276"/>
                </a:lnTo>
                <a:lnTo>
                  <a:pt x="2706" y="1274"/>
                </a:lnTo>
                <a:lnTo>
                  <a:pt x="2694" y="1267"/>
                </a:lnTo>
                <a:lnTo>
                  <a:pt x="2684" y="1257"/>
                </a:lnTo>
                <a:lnTo>
                  <a:pt x="2677" y="1245"/>
                </a:lnTo>
                <a:lnTo>
                  <a:pt x="2675" y="1231"/>
                </a:lnTo>
                <a:lnTo>
                  <a:pt x="2675" y="1124"/>
                </a:lnTo>
                <a:lnTo>
                  <a:pt x="2677" y="1109"/>
                </a:lnTo>
                <a:lnTo>
                  <a:pt x="2685" y="1097"/>
                </a:lnTo>
                <a:lnTo>
                  <a:pt x="2694" y="1087"/>
                </a:lnTo>
                <a:lnTo>
                  <a:pt x="2706" y="1081"/>
                </a:lnTo>
                <a:lnTo>
                  <a:pt x="2720" y="1079"/>
                </a:lnTo>
                <a:close/>
                <a:moveTo>
                  <a:pt x="1970" y="1079"/>
                </a:moveTo>
                <a:lnTo>
                  <a:pt x="2559" y="1079"/>
                </a:lnTo>
                <a:lnTo>
                  <a:pt x="2574" y="1081"/>
                </a:lnTo>
                <a:lnTo>
                  <a:pt x="2586" y="1087"/>
                </a:lnTo>
                <a:lnTo>
                  <a:pt x="2596" y="1097"/>
                </a:lnTo>
                <a:lnTo>
                  <a:pt x="2602" y="1109"/>
                </a:lnTo>
                <a:lnTo>
                  <a:pt x="2604" y="1124"/>
                </a:lnTo>
                <a:lnTo>
                  <a:pt x="2604" y="1231"/>
                </a:lnTo>
                <a:lnTo>
                  <a:pt x="2602" y="1245"/>
                </a:lnTo>
                <a:lnTo>
                  <a:pt x="2596" y="1257"/>
                </a:lnTo>
                <a:lnTo>
                  <a:pt x="2586" y="1267"/>
                </a:lnTo>
                <a:lnTo>
                  <a:pt x="2574" y="1274"/>
                </a:lnTo>
                <a:lnTo>
                  <a:pt x="2559" y="1276"/>
                </a:lnTo>
                <a:lnTo>
                  <a:pt x="1970" y="1276"/>
                </a:lnTo>
                <a:lnTo>
                  <a:pt x="1956" y="1274"/>
                </a:lnTo>
                <a:lnTo>
                  <a:pt x="1944" y="1267"/>
                </a:lnTo>
                <a:lnTo>
                  <a:pt x="1934" y="1257"/>
                </a:lnTo>
                <a:lnTo>
                  <a:pt x="1928" y="1245"/>
                </a:lnTo>
                <a:lnTo>
                  <a:pt x="1926" y="1231"/>
                </a:lnTo>
                <a:lnTo>
                  <a:pt x="1926" y="1124"/>
                </a:lnTo>
                <a:lnTo>
                  <a:pt x="1928" y="1109"/>
                </a:lnTo>
                <a:lnTo>
                  <a:pt x="1934" y="1097"/>
                </a:lnTo>
                <a:lnTo>
                  <a:pt x="1944" y="1087"/>
                </a:lnTo>
                <a:lnTo>
                  <a:pt x="1956" y="1081"/>
                </a:lnTo>
                <a:lnTo>
                  <a:pt x="1970" y="1079"/>
                </a:lnTo>
                <a:close/>
                <a:moveTo>
                  <a:pt x="2720" y="809"/>
                </a:moveTo>
                <a:lnTo>
                  <a:pt x="3309" y="809"/>
                </a:lnTo>
                <a:lnTo>
                  <a:pt x="3323" y="811"/>
                </a:lnTo>
                <a:lnTo>
                  <a:pt x="3336" y="818"/>
                </a:lnTo>
                <a:lnTo>
                  <a:pt x="3346" y="827"/>
                </a:lnTo>
                <a:lnTo>
                  <a:pt x="3352" y="840"/>
                </a:lnTo>
                <a:lnTo>
                  <a:pt x="3355" y="854"/>
                </a:lnTo>
                <a:lnTo>
                  <a:pt x="3355" y="961"/>
                </a:lnTo>
                <a:lnTo>
                  <a:pt x="3352" y="975"/>
                </a:lnTo>
                <a:lnTo>
                  <a:pt x="3346" y="988"/>
                </a:lnTo>
                <a:lnTo>
                  <a:pt x="3336" y="997"/>
                </a:lnTo>
                <a:lnTo>
                  <a:pt x="3323" y="1003"/>
                </a:lnTo>
                <a:lnTo>
                  <a:pt x="3309" y="1006"/>
                </a:lnTo>
                <a:lnTo>
                  <a:pt x="2720" y="1006"/>
                </a:lnTo>
                <a:lnTo>
                  <a:pt x="2706" y="1003"/>
                </a:lnTo>
                <a:lnTo>
                  <a:pt x="2694" y="997"/>
                </a:lnTo>
                <a:lnTo>
                  <a:pt x="2684" y="987"/>
                </a:lnTo>
                <a:lnTo>
                  <a:pt x="2677" y="975"/>
                </a:lnTo>
                <a:lnTo>
                  <a:pt x="2675" y="961"/>
                </a:lnTo>
                <a:lnTo>
                  <a:pt x="2675" y="854"/>
                </a:lnTo>
                <a:lnTo>
                  <a:pt x="2677" y="839"/>
                </a:lnTo>
                <a:lnTo>
                  <a:pt x="2685" y="827"/>
                </a:lnTo>
                <a:lnTo>
                  <a:pt x="2694" y="817"/>
                </a:lnTo>
                <a:lnTo>
                  <a:pt x="2706" y="811"/>
                </a:lnTo>
                <a:lnTo>
                  <a:pt x="2720" y="809"/>
                </a:lnTo>
                <a:close/>
                <a:moveTo>
                  <a:pt x="1970" y="809"/>
                </a:moveTo>
                <a:lnTo>
                  <a:pt x="2559" y="809"/>
                </a:lnTo>
                <a:lnTo>
                  <a:pt x="2574" y="811"/>
                </a:lnTo>
                <a:lnTo>
                  <a:pt x="2586" y="818"/>
                </a:lnTo>
                <a:lnTo>
                  <a:pt x="2596" y="827"/>
                </a:lnTo>
                <a:lnTo>
                  <a:pt x="2602" y="840"/>
                </a:lnTo>
                <a:lnTo>
                  <a:pt x="2604" y="854"/>
                </a:lnTo>
                <a:lnTo>
                  <a:pt x="2604" y="961"/>
                </a:lnTo>
                <a:lnTo>
                  <a:pt x="2602" y="975"/>
                </a:lnTo>
                <a:lnTo>
                  <a:pt x="2596" y="988"/>
                </a:lnTo>
                <a:lnTo>
                  <a:pt x="2586" y="997"/>
                </a:lnTo>
                <a:lnTo>
                  <a:pt x="2574" y="1003"/>
                </a:lnTo>
                <a:lnTo>
                  <a:pt x="2559" y="1006"/>
                </a:lnTo>
                <a:lnTo>
                  <a:pt x="1970" y="1006"/>
                </a:lnTo>
                <a:lnTo>
                  <a:pt x="1956" y="1003"/>
                </a:lnTo>
                <a:lnTo>
                  <a:pt x="1944" y="997"/>
                </a:lnTo>
                <a:lnTo>
                  <a:pt x="1934" y="987"/>
                </a:lnTo>
                <a:lnTo>
                  <a:pt x="1928" y="975"/>
                </a:lnTo>
                <a:lnTo>
                  <a:pt x="1926" y="961"/>
                </a:lnTo>
                <a:lnTo>
                  <a:pt x="1926" y="854"/>
                </a:lnTo>
                <a:lnTo>
                  <a:pt x="1928" y="839"/>
                </a:lnTo>
                <a:lnTo>
                  <a:pt x="1934" y="827"/>
                </a:lnTo>
                <a:lnTo>
                  <a:pt x="1944" y="817"/>
                </a:lnTo>
                <a:lnTo>
                  <a:pt x="1956" y="811"/>
                </a:lnTo>
                <a:lnTo>
                  <a:pt x="1970" y="809"/>
                </a:lnTo>
                <a:close/>
                <a:moveTo>
                  <a:pt x="418" y="690"/>
                </a:moveTo>
                <a:lnTo>
                  <a:pt x="601" y="690"/>
                </a:lnTo>
                <a:lnTo>
                  <a:pt x="612" y="693"/>
                </a:lnTo>
                <a:lnTo>
                  <a:pt x="622" y="700"/>
                </a:lnTo>
                <a:lnTo>
                  <a:pt x="628" y="709"/>
                </a:lnTo>
                <a:lnTo>
                  <a:pt x="630" y="720"/>
                </a:lnTo>
                <a:lnTo>
                  <a:pt x="630" y="825"/>
                </a:lnTo>
                <a:lnTo>
                  <a:pt x="628" y="836"/>
                </a:lnTo>
                <a:lnTo>
                  <a:pt x="622" y="845"/>
                </a:lnTo>
                <a:lnTo>
                  <a:pt x="612" y="851"/>
                </a:lnTo>
                <a:lnTo>
                  <a:pt x="601" y="854"/>
                </a:lnTo>
                <a:lnTo>
                  <a:pt x="418" y="854"/>
                </a:lnTo>
                <a:lnTo>
                  <a:pt x="407" y="851"/>
                </a:lnTo>
                <a:lnTo>
                  <a:pt x="398" y="845"/>
                </a:lnTo>
                <a:lnTo>
                  <a:pt x="391" y="836"/>
                </a:lnTo>
                <a:lnTo>
                  <a:pt x="389" y="825"/>
                </a:lnTo>
                <a:lnTo>
                  <a:pt x="389" y="720"/>
                </a:lnTo>
                <a:lnTo>
                  <a:pt x="391" y="709"/>
                </a:lnTo>
                <a:lnTo>
                  <a:pt x="398" y="700"/>
                </a:lnTo>
                <a:lnTo>
                  <a:pt x="407" y="693"/>
                </a:lnTo>
                <a:lnTo>
                  <a:pt x="418" y="690"/>
                </a:lnTo>
                <a:close/>
                <a:moveTo>
                  <a:pt x="1395" y="576"/>
                </a:moveTo>
                <a:lnTo>
                  <a:pt x="1184" y="786"/>
                </a:lnTo>
                <a:lnTo>
                  <a:pt x="1097" y="697"/>
                </a:lnTo>
                <a:lnTo>
                  <a:pt x="1004" y="788"/>
                </a:lnTo>
                <a:lnTo>
                  <a:pt x="1093" y="877"/>
                </a:lnTo>
                <a:lnTo>
                  <a:pt x="1183" y="970"/>
                </a:lnTo>
                <a:lnTo>
                  <a:pt x="1276" y="878"/>
                </a:lnTo>
                <a:lnTo>
                  <a:pt x="1486" y="668"/>
                </a:lnTo>
                <a:lnTo>
                  <a:pt x="1395" y="576"/>
                </a:lnTo>
                <a:close/>
                <a:moveTo>
                  <a:pt x="1970" y="539"/>
                </a:moveTo>
                <a:lnTo>
                  <a:pt x="2559" y="539"/>
                </a:lnTo>
                <a:lnTo>
                  <a:pt x="2574" y="541"/>
                </a:lnTo>
                <a:lnTo>
                  <a:pt x="2586" y="548"/>
                </a:lnTo>
                <a:lnTo>
                  <a:pt x="2596" y="558"/>
                </a:lnTo>
                <a:lnTo>
                  <a:pt x="2602" y="570"/>
                </a:lnTo>
                <a:lnTo>
                  <a:pt x="2604" y="584"/>
                </a:lnTo>
                <a:lnTo>
                  <a:pt x="2604" y="691"/>
                </a:lnTo>
                <a:lnTo>
                  <a:pt x="2602" y="706"/>
                </a:lnTo>
                <a:lnTo>
                  <a:pt x="2596" y="719"/>
                </a:lnTo>
                <a:lnTo>
                  <a:pt x="2586" y="728"/>
                </a:lnTo>
                <a:lnTo>
                  <a:pt x="2574" y="734"/>
                </a:lnTo>
                <a:lnTo>
                  <a:pt x="2559" y="737"/>
                </a:lnTo>
                <a:lnTo>
                  <a:pt x="1970" y="737"/>
                </a:lnTo>
                <a:lnTo>
                  <a:pt x="1956" y="734"/>
                </a:lnTo>
                <a:lnTo>
                  <a:pt x="1944" y="728"/>
                </a:lnTo>
                <a:lnTo>
                  <a:pt x="1934" y="718"/>
                </a:lnTo>
                <a:lnTo>
                  <a:pt x="1928" y="706"/>
                </a:lnTo>
                <a:lnTo>
                  <a:pt x="1926" y="691"/>
                </a:lnTo>
                <a:lnTo>
                  <a:pt x="1926" y="584"/>
                </a:lnTo>
                <a:lnTo>
                  <a:pt x="1928" y="570"/>
                </a:lnTo>
                <a:lnTo>
                  <a:pt x="1934" y="558"/>
                </a:lnTo>
                <a:lnTo>
                  <a:pt x="1944" y="548"/>
                </a:lnTo>
                <a:lnTo>
                  <a:pt x="1956" y="541"/>
                </a:lnTo>
                <a:lnTo>
                  <a:pt x="1970" y="539"/>
                </a:lnTo>
                <a:close/>
                <a:moveTo>
                  <a:pt x="1245" y="301"/>
                </a:moveTo>
                <a:lnTo>
                  <a:pt x="1300" y="304"/>
                </a:lnTo>
                <a:lnTo>
                  <a:pt x="1353" y="313"/>
                </a:lnTo>
                <a:lnTo>
                  <a:pt x="1404" y="328"/>
                </a:lnTo>
                <a:lnTo>
                  <a:pt x="1453" y="349"/>
                </a:lnTo>
                <a:lnTo>
                  <a:pt x="1497" y="374"/>
                </a:lnTo>
                <a:lnTo>
                  <a:pt x="1540" y="405"/>
                </a:lnTo>
                <a:lnTo>
                  <a:pt x="1578" y="440"/>
                </a:lnTo>
                <a:lnTo>
                  <a:pt x="1612" y="477"/>
                </a:lnTo>
                <a:lnTo>
                  <a:pt x="1643" y="520"/>
                </a:lnTo>
                <a:lnTo>
                  <a:pt x="1668" y="565"/>
                </a:lnTo>
                <a:lnTo>
                  <a:pt x="1689" y="614"/>
                </a:lnTo>
                <a:lnTo>
                  <a:pt x="1704" y="665"/>
                </a:lnTo>
                <a:lnTo>
                  <a:pt x="1713" y="718"/>
                </a:lnTo>
                <a:lnTo>
                  <a:pt x="1716" y="773"/>
                </a:lnTo>
                <a:lnTo>
                  <a:pt x="1713" y="828"/>
                </a:lnTo>
                <a:lnTo>
                  <a:pt x="1704" y="881"/>
                </a:lnTo>
                <a:lnTo>
                  <a:pt x="1689" y="932"/>
                </a:lnTo>
                <a:lnTo>
                  <a:pt x="1668" y="980"/>
                </a:lnTo>
                <a:lnTo>
                  <a:pt x="1643" y="1026"/>
                </a:lnTo>
                <a:lnTo>
                  <a:pt x="1612" y="1068"/>
                </a:lnTo>
                <a:lnTo>
                  <a:pt x="1578" y="1106"/>
                </a:lnTo>
                <a:lnTo>
                  <a:pt x="1540" y="1141"/>
                </a:lnTo>
                <a:lnTo>
                  <a:pt x="1497" y="1172"/>
                </a:lnTo>
                <a:lnTo>
                  <a:pt x="1453" y="1197"/>
                </a:lnTo>
                <a:lnTo>
                  <a:pt x="1404" y="1218"/>
                </a:lnTo>
                <a:lnTo>
                  <a:pt x="1353" y="1233"/>
                </a:lnTo>
                <a:lnTo>
                  <a:pt x="1300" y="1242"/>
                </a:lnTo>
                <a:lnTo>
                  <a:pt x="1245" y="1245"/>
                </a:lnTo>
                <a:lnTo>
                  <a:pt x="1190" y="1242"/>
                </a:lnTo>
                <a:lnTo>
                  <a:pt x="1137" y="1233"/>
                </a:lnTo>
                <a:lnTo>
                  <a:pt x="1086" y="1218"/>
                </a:lnTo>
                <a:lnTo>
                  <a:pt x="1039" y="1197"/>
                </a:lnTo>
                <a:lnTo>
                  <a:pt x="993" y="1172"/>
                </a:lnTo>
                <a:lnTo>
                  <a:pt x="951" y="1141"/>
                </a:lnTo>
                <a:lnTo>
                  <a:pt x="912" y="1106"/>
                </a:lnTo>
                <a:lnTo>
                  <a:pt x="878" y="1068"/>
                </a:lnTo>
                <a:lnTo>
                  <a:pt x="847" y="1026"/>
                </a:lnTo>
                <a:lnTo>
                  <a:pt x="822" y="980"/>
                </a:lnTo>
                <a:lnTo>
                  <a:pt x="802" y="932"/>
                </a:lnTo>
                <a:lnTo>
                  <a:pt x="786" y="881"/>
                </a:lnTo>
                <a:lnTo>
                  <a:pt x="777" y="828"/>
                </a:lnTo>
                <a:lnTo>
                  <a:pt x="774" y="773"/>
                </a:lnTo>
                <a:lnTo>
                  <a:pt x="777" y="718"/>
                </a:lnTo>
                <a:lnTo>
                  <a:pt x="786" y="665"/>
                </a:lnTo>
                <a:lnTo>
                  <a:pt x="802" y="614"/>
                </a:lnTo>
                <a:lnTo>
                  <a:pt x="822" y="565"/>
                </a:lnTo>
                <a:lnTo>
                  <a:pt x="847" y="520"/>
                </a:lnTo>
                <a:lnTo>
                  <a:pt x="878" y="477"/>
                </a:lnTo>
                <a:lnTo>
                  <a:pt x="912" y="440"/>
                </a:lnTo>
                <a:lnTo>
                  <a:pt x="951" y="405"/>
                </a:lnTo>
                <a:lnTo>
                  <a:pt x="993" y="374"/>
                </a:lnTo>
                <a:lnTo>
                  <a:pt x="1039" y="349"/>
                </a:lnTo>
                <a:lnTo>
                  <a:pt x="1086" y="328"/>
                </a:lnTo>
                <a:lnTo>
                  <a:pt x="1137" y="313"/>
                </a:lnTo>
                <a:lnTo>
                  <a:pt x="1190" y="304"/>
                </a:lnTo>
                <a:lnTo>
                  <a:pt x="1245" y="301"/>
                </a:lnTo>
                <a:close/>
                <a:moveTo>
                  <a:pt x="1970" y="269"/>
                </a:moveTo>
                <a:lnTo>
                  <a:pt x="2559" y="269"/>
                </a:lnTo>
                <a:lnTo>
                  <a:pt x="2574" y="272"/>
                </a:lnTo>
                <a:lnTo>
                  <a:pt x="2586" y="278"/>
                </a:lnTo>
                <a:lnTo>
                  <a:pt x="2596" y="289"/>
                </a:lnTo>
                <a:lnTo>
                  <a:pt x="2602" y="301"/>
                </a:lnTo>
                <a:lnTo>
                  <a:pt x="2604" y="315"/>
                </a:lnTo>
                <a:lnTo>
                  <a:pt x="2604" y="421"/>
                </a:lnTo>
                <a:lnTo>
                  <a:pt x="2602" y="436"/>
                </a:lnTo>
                <a:lnTo>
                  <a:pt x="2596" y="449"/>
                </a:lnTo>
                <a:lnTo>
                  <a:pt x="2586" y="459"/>
                </a:lnTo>
                <a:lnTo>
                  <a:pt x="2574" y="465"/>
                </a:lnTo>
                <a:lnTo>
                  <a:pt x="2559" y="467"/>
                </a:lnTo>
                <a:lnTo>
                  <a:pt x="1970" y="467"/>
                </a:lnTo>
                <a:lnTo>
                  <a:pt x="1956" y="465"/>
                </a:lnTo>
                <a:lnTo>
                  <a:pt x="1944" y="458"/>
                </a:lnTo>
                <a:lnTo>
                  <a:pt x="1934" y="449"/>
                </a:lnTo>
                <a:lnTo>
                  <a:pt x="1928" y="435"/>
                </a:lnTo>
                <a:lnTo>
                  <a:pt x="1926" y="421"/>
                </a:lnTo>
                <a:lnTo>
                  <a:pt x="1926" y="315"/>
                </a:lnTo>
                <a:lnTo>
                  <a:pt x="1928" y="301"/>
                </a:lnTo>
                <a:lnTo>
                  <a:pt x="1934" y="288"/>
                </a:lnTo>
                <a:lnTo>
                  <a:pt x="1944" y="278"/>
                </a:lnTo>
                <a:lnTo>
                  <a:pt x="1956" y="271"/>
                </a:lnTo>
                <a:lnTo>
                  <a:pt x="1970" y="269"/>
                </a:lnTo>
                <a:close/>
                <a:moveTo>
                  <a:pt x="60" y="0"/>
                </a:moveTo>
                <a:lnTo>
                  <a:pt x="1862" y="0"/>
                </a:lnTo>
                <a:lnTo>
                  <a:pt x="1856" y="22"/>
                </a:lnTo>
                <a:lnTo>
                  <a:pt x="1853" y="46"/>
                </a:lnTo>
                <a:lnTo>
                  <a:pt x="1853" y="152"/>
                </a:lnTo>
                <a:lnTo>
                  <a:pt x="1856" y="170"/>
                </a:lnTo>
                <a:lnTo>
                  <a:pt x="1857" y="177"/>
                </a:lnTo>
                <a:lnTo>
                  <a:pt x="1859" y="185"/>
                </a:lnTo>
                <a:lnTo>
                  <a:pt x="1859" y="185"/>
                </a:lnTo>
                <a:lnTo>
                  <a:pt x="436" y="185"/>
                </a:lnTo>
                <a:lnTo>
                  <a:pt x="439" y="204"/>
                </a:lnTo>
                <a:lnTo>
                  <a:pt x="440" y="224"/>
                </a:lnTo>
                <a:lnTo>
                  <a:pt x="438" y="260"/>
                </a:lnTo>
                <a:lnTo>
                  <a:pt x="430" y="294"/>
                </a:lnTo>
                <a:lnTo>
                  <a:pt x="417" y="325"/>
                </a:lnTo>
                <a:lnTo>
                  <a:pt x="399" y="354"/>
                </a:lnTo>
                <a:lnTo>
                  <a:pt x="377" y="379"/>
                </a:lnTo>
                <a:lnTo>
                  <a:pt x="352" y="402"/>
                </a:lnTo>
                <a:lnTo>
                  <a:pt x="323" y="419"/>
                </a:lnTo>
                <a:lnTo>
                  <a:pt x="292" y="432"/>
                </a:lnTo>
                <a:lnTo>
                  <a:pt x="258" y="441"/>
                </a:lnTo>
                <a:lnTo>
                  <a:pt x="223" y="444"/>
                </a:lnTo>
                <a:lnTo>
                  <a:pt x="203" y="443"/>
                </a:lnTo>
                <a:lnTo>
                  <a:pt x="184" y="441"/>
                </a:lnTo>
                <a:lnTo>
                  <a:pt x="184" y="1105"/>
                </a:lnTo>
                <a:lnTo>
                  <a:pt x="203" y="1102"/>
                </a:lnTo>
                <a:lnTo>
                  <a:pt x="223" y="1102"/>
                </a:lnTo>
                <a:lnTo>
                  <a:pt x="258" y="1104"/>
                </a:lnTo>
                <a:lnTo>
                  <a:pt x="292" y="1112"/>
                </a:lnTo>
                <a:lnTo>
                  <a:pt x="323" y="1126"/>
                </a:lnTo>
                <a:lnTo>
                  <a:pt x="352" y="1144"/>
                </a:lnTo>
                <a:lnTo>
                  <a:pt x="377" y="1166"/>
                </a:lnTo>
                <a:lnTo>
                  <a:pt x="399" y="1191"/>
                </a:lnTo>
                <a:lnTo>
                  <a:pt x="417" y="1220"/>
                </a:lnTo>
                <a:lnTo>
                  <a:pt x="430" y="1251"/>
                </a:lnTo>
                <a:lnTo>
                  <a:pt x="438" y="1285"/>
                </a:lnTo>
                <a:lnTo>
                  <a:pt x="440" y="1321"/>
                </a:lnTo>
                <a:lnTo>
                  <a:pt x="439" y="1341"/>
                </a:lnTo>
                <a:lnTo>
                  <a:pt x="436" y="1360"/>
                </a:lnTo>
                <a:lnTo>
                  <a:pt x="1859" y="1360"/>
                </a:lnTo>
                <a:lnTo>
                  <a:pt x="1856" y="1377"/>
                </a:lnTo>
                <a:lnTo>
                  <a:pt x="1853" y="1393"/>
                </a:lnTo>
                <a:lnTo>
                  <a:pt x="1853" y="1500"/>
                </a:lnTo>
                <a:lnTo>
                  <a:pt x="1854" y="1515"/>
                </a:lnTo>
                <a:lnTo>
                  <a:pt x="1858" y="1531"/>
                </a:lnTo>
                <a:lnTo>
                  <a:pt x="1863" y="1545"/>
                </a:lnTo>
                <a:lnTo>
                  <a:pt x="59" y="1545"/>
                </a:lnTo>
                <a:lnTo>
                  <a:pt x="41" y="1542"/>
                </a:lnTo>
                <a:lnTo>
                  <a:pt x="24" y="1534"/>
                </a:lnTo>
                <a:lnTo>
                  <a:pt x="11" y="1521"/>
                </a:lnTo>
                <a:lnTo>
                  <a:pt x="3" y="1505"/>
                </a:lnTo>
                <a:lnTo>
                  <a:pt x="0" y="1486"/>
                </a:lnTo>
                <a:lnTo>
                  <a:pt x="0" y="59"/>
                </a:lnTo>
                <a:lnTo>
                  <a:pt x="3" y="41"/>
                </a:lnTo>
                <a:lnTo>
                  <a:pt x="11" y="25"/>
                </a:lnTo>
                <a:lnTo>
                  <a:pt x="24" y="11"/>
                </a:lnTo>
                <a:lnTo>
                  <a:pt x="41" y="3"/>
                </a:lnTo>
                <a:lnTo>
                  <a:pt x="60" y="0"/>
                </a:lnTo>
                <a:close/>
                <a:moveTo>
                  <a:pt x="1970" y="0"/>
                </a:moveTo>
                <a:lnTo>
                  <a:pt x="2559" y="0"/>
                </a:lnTo>
                <a:lnTo>
                  <a:pt x="2574" y="2"/>
                </a:lnTo>
                <a:lnTo>
                  <a:pt x="2586" y="8"/>
                </a:lnTo>
                <a:lnTo>
                  <a:pt x="2596" y="18"/>
                </a:lnTo>
                <a:lnTo>
                  <a:pt x="2602" y="31"/>
                </a:lnTo>
                <a:lnTo>
                  <a:pt x="2604" y="45"/>
                </a:lnTo>
                <a:lnTo>
                  <a:pt x="2604" y="152"/>
                </a:lnTo>
                <a:lnTo>
                  <a:pt x="2602" y="166"/>
                </a:lnTo>
                <a:lnTo>
                  <a:pt x="2596" y="178"/>
                </a:lnTo>
                <a:lnTo>
                  <a:pt x="2586" y="189"/>
                </a:lnTo>
                <a:lnTo>
                  <a:pt x="2574" y="195"/>
                </a:lnTo>
                <a:lnTo>
                  <a:pt x="2559" y="197"/>
                </a:lnTo>
                <a:lnTo>
                  <a:pt x="1970" y="197"/>
                </a:lnTo>
                <a:lnTo>
                  <a:pt x="1956" y="195"/>
                </a:lnTo>
                <a:lnTo>
                  <a:pt x="1944" y="189"/>
                </a:lnTo>
                <a:lnTo>
                  <a:pt x="1934" y="178"/>
                </a:lnTo>
                <a:lnTo>
                  <a:pt x="1928" y="166"/>
                </a:lnTo>
                <a:lnTo>
                  <a:pt x="1926" y="152"/>
                </a:lnTo>
                <a:lnTo>
                  <a:pt x="1926" y="45"/>
                </a:lnTo>
                <a:lnTo>
                  <a:pt x="1928" y="31"/>
                </a:lnTo>
                <a:lnTo>
                  <a:pt x="1934" y="18"/>
                </a:lnTo>
                <a:lnTo>
                  <a:pt x="1944" y="8"/>
                </a:lnTo>
                <a:lnTo>
                  <a:pt x="1956" y="2"/>
                </a:lnTo>
                <a:lnTo>
                  <a:pt x="19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06"/>
          <p:cNvSpPr>
            <a:spLocks noEditPoints="1"/>
          </p:cNvSpPr>
          <p:nvPr/>
        </p:nvSpPr>
        <p:spPr bwMode="auto">
          <a:xfrm>
            <a:off x="8134834" y="5170488"/>
            <a:ext cx="590550" cy="223838"/>
          </a:xfrm>
          <a:custGeom>
            <a:avLst/>
            <a:gdLst>
              <a:gd name="T0" fmla="*/ 3347 w 3350"/>
              <a:gd name="T1" fmla="*/ 1244 h 1267"/>
              <a:gd name="T2" fmla="*/ 2795 w 3350"/>
              <a:gd name="T3" fmla="*/ 1230 h 1267"/>
              <a:gd name="T4" fmla="*/ 2714 w 3350"/>
              <a:gd name="T5" fmla="*/ 1108 h 1267"/>
              <a:gd name="T6" fmla="*/ 2700 w 3350"/>
              <a:gd name="T7" fmla="*/ 1267 h 1267"/>
              <a:gd name="T8" fmla="*/ 2193 w 3350"/>
              <a:gd name="T9" fmla="*/ 1115 h 1267"/>
              <a:gd name="T10" fmla="*/ 2124 w 3350"/>
              <a:gd name="T11" fmla="*/ 1141 h 1267"/>
              <a:gd name="T12" fmla="*/ 1581 w 3350"/>
              <a:gd name="T13" fmla="*/ 1255 h 1267"/>
              <a:gd name="T14" fmla="*/ 2833 w 3350"/>
              <a:gd name="T15" fmla="*/ 884 h 1267"/>
              <a:gd name="T16" fmla="*/ 3339 w 3350"/>
              <a:gd name="T17" fmla="*/ 1036 h 1267"/>
              <a:gd name="T18" fmla="*/ 2795 w 3350"/>
              <a:gd name="T19" fmla="*/ 922 h 1267"/>
              <a:gd name="T20" fmla="*/ 2726 w 3350"/>
              <a:gd name="T21" fmla="*/ 895 h 1267"/>
              <a:gd name="T22" fmla="*/ 2220 w 3350"/>
              <a:gd name="T23" fmla="*/ 1047 h 1267"/>
              <a:gd name="T24" fmla="*/ 2205 w 3350"/>
              <a:gd name="T25" fmla="*/ 887 h 1267"/>
              <a:gd name="T26" fmla="*/ 2124 w 3350"/>
              <a:gd name="T27" fmla="*/ 1008 h 1267"/>
              <a:gd name="T28" fmla="*/ 1573 w 3350"/>
              <a:gd name="T29" fmla="*/ 1022 h 1267"/>
              <a:gd name="T30" fmla="*/ 2700 w 3350"/>
              <a:gd name="T31" fmla="*/ 663 h 1267"/>
              <a:gd name="T32" fmla="*/ 2714 w 3350"/>
              <a:gd name="T33" fmla="*/ 823 h 1267"/>
              <a:gd name="T34" fmla="*/ 2186 w 3350"/>
              <a:gd name="T35" fmla="*/ 686 h 1267"/>
              <a:gd name="T36" fmla="*/ 2122 w 3350"/>
              <a:gd name="T37" fmla="*/ 685 h 1267"/>
              <a:gd name="T38" fmla="*/ 1593 w 3350"/>
              <a:gd name="T39" fmla="*/ 821 h 1267"/>
              <a:gd name="T40" fmla="*/ 1607 w 3350"/>
              <a:gd name="T41" fmla="*/ 662 h 1267"/>
              <a:gd name="T42" fmla="*/ 512 w 3350"/>
              <a:gd name="T43" fmla="*/ 686 h 1267"/>
              <a:gd name="T44" fmla="*/ 316 w 3350"/>
              <a:gd name="T45" fmla="*/ 676 h 1267"/>
              <a:gd name="T46" fmla="*/ 2714 w 3350"/>
              <a:gd name="T47" fmla="*/ 445 h 1267"/>
              <a:gd name="T48" fmla="*/ 2700 w 3350"/>
              <a:gd name="T49" fmla="*/ 605 h 1267"/>
              <a:gd name="T50" fmla="*/ 2193 w 3350"/>
              <a:gd name="T51" fmla="*/ 453 h 1267"/>
              <a:gd name="T52" fmla="*/ 2124 w 3350"/>
              <a:gd name="T53" fmla="*/ 479 h 1267"/>
              <a:gd name="T54" fmla="*/ 1581 w 3350"/>
              <a:gd name="T55" fmla="*/ 592 h 1267"/>
              <a:gd name="T56" fmla="*/ 1030 w 3350"/>
              <a:gd name="T57" fmla="*/ 367 h 1267"/>
              <a:gd name="T58" fmla="*/ 984 w 3350"/>
              <a:gd name="T59" fmla="*/ 419 h 1267"/>
              <a:gd name="T60" fmla="*/ 894 w 3350"/>
              <a:gd name="T61" fmla="*/ 492 h 1267"/>
              <a:gd name="T62" fmla="*/ 942 w 3350"/>
              <a:gd name="T63" fmla="*/ 640 h 1267"/>
              <a:gd name="T64" fmla="*/ 1058 w 3350"/>
              <a:gd name="T65" fmla="*/ 726 h 1267"/>
              <a:gd name="T66" fmla="*/ 938 w 3350"/>
              <a:gd name="T67" fmla="*/ 749 h 1267"/>
              <a:gd name="T68" fmla="*/ 879 w 3350"/>
              <a:gd name="T69" fmla="*/ 797 h 1267"/>
              <a:gd name="T70" fmla="*/ 976 w 3350"/>
              <a:gd name="T71" fmla="*/ 839 h 1267"/>
              <a:gd name="T72" fmla="*/ 1030 w 3350"/>
              <a:gd name="T73" fmla="*/ 898 h 1267"/>
              <a:gd name="T74" fmla="*/ 1046 w 3350"/>
              <a:gd name="T75" fmla="*/ 847 h 1267"/>
              <a:gd name="T76" fmla="*/ 1149 w 3350"/>
              <a:gd name="T77" fmla="*/ 744 h 1267"/>
              <a:gd name="T78" fmla="*/ 1058 w 3350"/>
              <a:gd name="T79" fmla="*/ 591 h 1267"/>
              <a:gd name="T80" fmla="*/ 986 w 3350"/>
              <a:gd name="T81" fmla="*/ 510 h 1267"/>
              <a:gd name="T82" fmla="*/ 1114 w 3350"/>
              <a:gd name="T83" fmla="*/ 518 h 1267"/>
              <a:gd name="T84" fmla="*/ 1073 w 3350"/>
              <a:gd name="T85" fmla="*/ 428 h 1267"/>
              <a:gd name="T86" fmla="*/ 1046 w 3350"/>
              <a:gd name="T87" fmla="*/ 371 h 1267"/>
              <a:gd name="T88" fmla="*/ 1237 w 3350"/>
              <a:gd name="T89" fmla="*/ 314 h 1267"/>
              <a:gd name="T90" fmla="*/ 1402 w 3350"/>
              <a:gd name="T91" fmla="*/ 632 h 1267"/>
              <a:gd name="T92" fmla="*/ 1237 w 3350"/>
              <a:gd name="T93" fmla="*/ 952 h 1267"/>
              <a:gd name="T94" fmla="*/ 876 w 3350"/>
              <a:gd name="T95" fmla="*/ 995 h 1267"/>
              <a:gd name="T96" fmla="*/ 642 w 3350"/>
              <a:gd name="T97" fmla="*/ 729 h 1267"/>
              <a:gd name="T98" fmla="*/ 727 w 3350"/>
              <a:gd name="T99" fmla="*/ 375 h 1267"/>
              <a:gd name="T100" fmla="*/ 1607 w 3350"/>
              <a:gd name="T101" fmla="*/ 220 h 1267"/>
              <a:gd name="T102" fmla="*/ 2114 w 3350"/>
              <a:gd name="T103" fmla="*/ 371 h 1267"/>
              <a:gd name="T104" fmla="*/ 1571 w 3350"/>
              <a:gd name="T105" fmla="*/ 258 h 1267"/>
              <a:gd name="T106" fmla="*/ 2114 w 3350"/>
              <a:gd name="T107" fmla="*/ 10 h 1267"/>
              <a:gd name="T108" fmla="*/ 1607 w 3350"/>
              <a:gd name="T109" fmla="*/ 162 h 1267"/>
              <a:gd name="T110" fmla="*/ 1593 w 3350"/>
              <a:gd name="T111" fmla="*/ 3 h 1267"/>
              <a:gd name="T112" fmla="*/ 1514 w 3350"/>
              <a:gd name="T113" fmla="*/ 139 h 1267"/>
              <a:gd name="T114" fmla="*/ 335 w 3350"/>
              <a:gd name="T115" fmla="*/ 274 h 1267"/>
              <a:gd name="T116" fmla="*/ 150 w 3350"/>
              <a:gd name="T117" fmla="*/ 360 h 1267"/>
              <a:gd name="T118" fmla="*/ 317 w 3350"/>
              <a:gd name="T119" fmla="*/ 966 h 1267"/>
              <a:gd name="T120" fmla="*/ 1514 w 3350"/>
              <a:gd name="T121" fmla="*/ 1128 h 1267"/>
              <a:gd name="T122" fmla="*/ 9 w 3350"/>
              <a:gd name="T123" fmla="*/ 1246 h 1267"/>
              <a:gd name="T124" fmla="*/ 48 w 3350"/>
              <a:gd name="T125" fmla="*/ 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0" h="1267">
                <a:moveTo>
                  <a:pt x="2833" y="1104"/>
                </a:moveTo>
                <a:lnTo>
                  <a:pt x="3312" y="1104"/>
                </a:lnTo>
                <a:lnTo>
                  <a:pt x="3327" y="1108"/>
                </a:lnTo>
                <a:lnTo>
                  <a:pt x="3339" y="1116"/>
                </a:lnTo>
                <a:lnTo>
                  <a:pt x="3347" y="1128"/>
                </a:lnTo>
                <a:lnTo>
                  <a:pt x="3350" y="1142"/>
                </a:lnTo>
                <a:lnTo>
                  <a:pt x="3350" y="1230"/>
                </a:lnTo>
                <a:lnTo>
                  <a:pt x="3347" y="1244"/>
                </a:lnTo>
                <a:lnTo>
                  <a:pt x="3339" y="1256"/>
                </a:lnTo>
                <a:lnTo>
                  <a:pt x="3327" y="1264"/>
                </a:lnTo>
                <a:lnTo>
                  <a:pt x="3312" y="1267"/>
                </a:lnTo>
                <a:lnTo>
                  <a:pt x="2833" y="1267"/>
                </a:lnTo>
                <a:lnTo>
                  <a:pt x="2818" y="1264"/>
                </a:lnTo>
                <a:lnTo>
                  <a:pt x="2807" y="1256"/>
                </a:lnTo>
                <a:lnTo>
                  <a:pt x="2799" y="1244"/>
                </a:lnTo>
                <a:lnTo>
                  <a:pt x="2795" y="1230"/>
                </a:lnTo>
                <a:lnTo>
                  <a:pt x="2795" y="1142"/>
                </a:lnTo>
                <a:lnTo>
                  <a:pt x="2799" y="1128"/>
                </a:lnTo>
                <a:lnTo>
                  <a:pt x="2807" y="1115"/>
                </a:lnTo>
                <a:lnTo>
                  <a:pt x="2818" y="1107"/>
                </a:lnTo>
                <a:lnTo>
                  <a:pt x="2833" y="1104"/>
                </a:lnTo>
                <a:close/>
                <a:moveTo>
                  <a:pt x="2220" y="1104"/>
                </a:moveTo>
                <a:lnTo>
                  <a:pt x="2700" y="1104"/>
                </a:lnTo>
                <a:lnTo>
                  <a:pt x="2714" y="1108"/>
                </a:lnTo>
                <a:lnTo>
                  <a:pt x="2726" y="1116"/>
                </a:lnTo>
                <a:lnTo>
                  <a:pt x="2734" y="1128"/>
                </a:lnTo>
                <a:lnTo>
                  <a:pt x="2737" y="1142"/>
                </a:lnTo>
                <a:lnTo>
                  <a:pt x="2737" y="1230"/>
                </a:lnTo>
                <a:lnTo>
                  <a:pt x="2734" y="1244"/>
                </a:lnTo>
                <a:lnTo>
                  <a:pt x="2726" y="1256"/>
                </a:lnTo>
                <a:lnTo>
                  <a:pt x="2714" y="1264"/>
                </a:lnTo>
                <a:lnTo>
                  <a:pt x="2700" y="1267"/>
                </a:lnTo>
                <a:lnTo>
                  <a:pt x="2220" y="1267"/>
                </a:lnTo>
                <a:lnTo>
                  <a:pt x="2205" y="1264"/>
                </a:lnTo>
                <a:lnTo>
                  <a:pt x="2193" y="1256"/>
                </a:lnTo>
                <a:lnTo>
                  <a:pt x="2186" y="1244"/>
                </a:lnTo>
                <a:lnTo>
                  <a:pt x="2183" y="1230"/>
                </a:lnTo>
                <a:lnTo>
                  <a:pt x="2183" y="1142"/>
                </a:lnTo>
                <a:lnTo>
                  <a:pt x="2186" y="1128"/>
                </a:lnTo>
                <a:lnTo>
                  <a:pt x="2193" y="1115"/>
                </a:lnTo>
                <a:lnTo>
                  <a:pt x="2205" y="1107"/>
                </a:lnTo>
                <a:lnTo>
                  <a:pt x="2220" y="1104"/>
                </a:lnTo>
                <a:close/>
                <a:moveTo>
                  <a:pt x="1607" y="1103"/>
                </a:moveTo>
                <a:lnTo>
                  <a:pt x="2087" y="1103"/>
                </a:lnTo>
                <a:lnTo>
                  <a:pt x="2102" y="1106"/>
                </a:lnTo>
                <a:lnTo>
                  <a:pt x="2114" y="1114"/>
                </a:lnTo>
                <a:lnTo>
                  <a:pt x="2122" y="1127"/>
                </a:lnTo>
                <a:lnTo>
                  <a:pt x="2124" y="1141"/>
                </a:lnTo>
                <a:lnTo>
                  <a:pt x="2124" y="1228"/>
                </a:lnTo>
                <a:lnTo>
                  <a:pt x="2122" y="1243"/>
                </a:lnTo>
                <a:lnTo>
                  <a:pt x="2114" y="1255"/>
                </a:lnTo>
                <a:lnTo>
                  <a:pt x="2102" y="1263"/>
                </a:lnTo>
                <a:lnTo>
                  <a:pt x="2087" y="1266"/>
                </a:lnTo>
                <a:lnTo>
                  <a:pt x="1607" y="1266"/>
                </a:lnTo>
                <a:lnTo>
                  <a:pt x="1593" y="1263"/>
                </a:lnTo>
                <a:lnTo>
                  <a:pt x="1581" y="1255"/>
                </a:lnTo>
                <a:lnTo>
                  <a:pt x="1573" y="1243"/>
                </a:lnTo>
                <a:lnTo>
                  <a:pt x="1571" y="1228"/>
                </a:lnTo>
                <a:lnTo>
                  <a:pt x="1571" y="1141"/>
                </a:lnTo>
                <a:lnTo>
                  <a:pt x="1573" y="1126"/>
                </a:lnTo>
                <a:lnTo>
                  <a:pt x="1581" y="1114"/>
                </a:lnTo>
                <a:lnTo>
                  <a:pt x="1593" y="1106"/>
                </a:lnTo>
                <a:lnTo>
                  <a:pt x="1607" y="1103"/>
                </a:lnTo>
                <a:close/>
                <a:moveTo>
                  <a:pt x="2833" y="884"/>
                </a:moveTo>
                <a:lnTo>
                  <a:pt x="3312" y="884"/>
                </a:lnTo>
                <a:lnTo>
                  <a:pt x="3327" y="887"/>
                </a:lnTo>
                <a:lnTo>
                  <a:pt x="3339" y="895"/>
                </a:lnTo>
                <a:lnTo>
                  <a:pt x="3347" y="907"/>
                </a:lnTo>
                <a:lnTo>
                  <a:pt x="3350" y="922"/>
                </a:lnTo>
                <a:lnTo>
                  <a:pt x="3350" y="1009"/>
                </a:lnTo>
                <a:lnTo>
                  <a:pt x="3347" y="1024"/>
                </a:lnTo>
                <a:lnTo>
                  <a:pt x="3339" y="1036"/>
                </a:lnTo>
                <a:lnTo>
                  <a:pt x="3327" y="1044"/>
                </a:lnTo>
                <a:lnTo>
                  <a:pt x="3312" y="1047"/>
                </a:lnTo>
                <a:lnTo>
                  <a:pt x="2833" y="1047"/>
                </a:lnTo>
                <a:lnTo>
                  <a:pt x="2818" y="1044"/>
                </a:lnTo>
                <a:lnTo>
                  <a:pt x="2807" y="1036"/>
                </a:lnTo>
                <a:lnTo>
                  <a:pt x="2799" y="1024"/>
                </a:lnTo>
                <a:lnTo>
                  <a:pt x="2795" y="1009"/>
                </a:lnTo>
                <a:lnTo>
                  <a:pt x="2795" y="922"/>
                </a:lnTo>
                <a:lnTo>
                  <a:pt x="2799" y="907"/>
                </a:lnTo>
                <a:lnTo>
                  <a:pt x="2807" y="895"/>
                </a:lnTo>
                <a:lnTo>
                  <a:pt x="2818" y="887"/>
                </a:lnTo>
                <a:lnTo>
                  <a:pt x="2833" y="884"/>
                </a:lnTo>
                <a:close/>
                <a:moveTo>
                  <a:pt x="2220" y="884"/>
                </a:moveTo>
                <a:lnTo>
                  <a:pt x="2700" y="884"/>
                </a:lnTo>
                <a:lnTo>
                  <a:pt x="2714" y="887"/>
                </a:lnTo>
                <a:lnTo>
                  <a:pt x="2726" y="895"/>
                </a:lnTo>
                <a:lnTo>
                  <a:pt x="2734" y="907"/>
                </a:lnTo>
                <a:lnTo>
                  <a:pt x="2737" y="922"/>
                </a:lnTo>
                <a:lnTo>
                  <a:pt x="2737" y="1009"/>
                </a:lnTo>
                <a:lnTo>
                  <a:pt x="2734" y="1024"/>
                </a:lnTo>
                <a:lnTo>
                  <a:pt x="2726" y="1036"/>
                </a:lnTo>
                <a:lnTo>
                  <a:pt x="2714" y="1044"/>
                </a:lnTo>
                <a:lnTo>
                  <a:pt x="2700" y="1047"/>
                </a:lnTo>
                <a:lnTo>
                  <a:pt x="2220" y="1047"/>
                </a:lnTo>
                <a:lnTo>
                  <a:pt x="2205" y="1044"/>
                </a:lnTo>
                <a:lnTo>
                  <a:pt x="2193" y="1036"/>
                </a:lnTo>
                <a:lnTo>
                  <a:pt x="2186" y="1024"/>
                </a:lnTo>
                <a:lnTo>
                  <a:pt x="2183" y="1009"/>
                </a:lnTo>
                <a:lnTo>
                  <a:pt x="2183" y="922"/>
                </a:lnTo>
                <a:lnTo>
                  <a:pt x="2186" y="907"/>
                </a:lnTo>
                <a:lnTo>
                  <a:pt x="2193" y="895"/>
                </a:lnTo>
                <a:lnTo>
                  <a:pt x="2205" y="887"/>
                </a:lnTo>
                <a:lnTo>
                  <a:pt x="2220" y="884"/>
                </a:lnTo>
                <a:close/>
                <a:moveTo>
                  <a:pt x="1607" y="883"/>
                </a:moveTo>
                <a:lnTo>
                  <a:pt x="2087" y="883"/>
                </a:lnTo>
                <a:lnTo>
                  <a:pt x="2102" y="886"/>
                </a:lnTo>
                <a:lnTo>
                  <a:pt x="2114" y="893"/>
                </a:lnTo>
                <a:lnTo>
                  <a:pt x="2122" y="906"/>
                </a:lnTo>
                <a:lnTo>
                  <a:pt x="2124" y="920"/>
                </a:lnTo>
                <a:lnTo>
                  <a:pt x="2124" y="1008"/>
                </a:lnTo>
                <a:lnTo>
                  <a:pt x="2122" y="1022"/>
                </a:lnTo>
                <a:lnTo>
                  <a:pt x="2114" y="1035"/>
                </a:lnTo>
                <a:lnTo>
                  <a:pt x="2102" y="1043"/>
                </a:lnTo>
                <a:lnTo>
                  <a:pt x="2087" y="1045"/>
                </a:lnTo>
                <a:lnTo>
                  <a:pt x="1607" y="1045"/>
                </a:lnTo>
                <a:lnTo>
                  <a:pt x="1593" y="1043"/>
                </a:lnTo>
                <a:lnTo>
                  <a:pt x="1581" y="1035"/>
                </a:lnTo>
                <a:lnTo>
                  <a:pt x="1573" y="1022"/>
                </a:lnTo>
                <a:lnTo>
                  <a:pt x="1571" y="1008"/>
                </a:lnTo>
                <a:lnTo>
                  <a:pt x="1571" y="920"/>
                </a:lnTo>
                <a:lnTo>
                  <a:pt x="1573" y="906"/>
                </a:lnTo>
                <a:lnTo>
                  <a:pt x="1581" y="893"/>
                </a:lnTo>
                <a:lnTo>
                  <a:pt x="1593" y="886"/>
                </a:lnTo>
                <a:lnTo>
                  <a:pt x="1607" y="883"/>
                </a:lnTo>
                <a:close/>
                <a:moveTo>
                  <a:pt x="2220" y="663"/>
                </a:moveTo>
                <a:lnTo>
                  <a:pt x="2700" y="663"/>
                </a:lnTo>
                <a:lnTo>
                  <a:pt x="2714" y="666"/>
                </a:lnTo>
                <a:lnTo>
                  <a:pt x="2726" y="674"/>
                </a:lnTo>
                <a:lnTo>
                  <a:pt x="2734" y="687"/>
                </a:lnTo>
                <a:lnTo>
                  <a:pt x="2737" y="700"/>
                </a:lnTo>
                <a:lnTo>
                  <a:pt x="2737" y="788"/>
                </a:lnTo>
                <a:lnTo>
                  <a:pt x="2734" y="802"/>
                </a:lnTo>
                <a:lnTo>
                  <a:pt x="2726" y="815"/>
                </a:lnTo>
                <a:lnTo>
                  <a:pt x="2714" y="823"/>
                </a:lnTo>
                <a:lnTo>
                  <a:pt x="2700" y="826"/>
                </a:lnTo>
                <a:lnTo>
                  <a:pt x="2220" y="826"/>
                </a:lnTo>
                <a:lnTo>
                  <a:pt x="2205" y="823"/>
                </a:lnTo>
                <a:lnTo>
                  <a:pt x="2193" y="815"/>
                </a:lnTo>
                <a:lnTo>
                  <a:pt x="2186" y="802"/>
                </a:lnTo>
                <a:lnTo>
                  <a:pt x="2183" y="788"/>
                </a:lnTo>
                <a:lnTo>
                  <a:pt x="2183" y="700"/>
                </a:lnTo>
                <a:lnTo>
                  <a:pt x="2186" y="686"/>
                </a:lnTo>
                <a:lnTo>
                  <a:pt x="2193" y="674"/>
                </a:lnTo>
                <a:lnTo>
                  <a:pt x="2205" y="666"/>
                </a:lnTo>
                <a:lnTo>
                  <a:pt x="2220" y="663"/>
                </a:lnTo>
                <a:close/>
                <a:moveTo>
                  <a:pt x="1607" y="662"/>
                </a:moveTo>
                <a:lnTo>
                  <a:pt x="2087" y="662"/>
                </a:lnTo>
                <a:lnTo>
                  <a:pt x="2102" y="665"/>
                </a:lnTo>
                <a:lnTo>
                  <a:pt x="2114" y="673"/>
                </a:lnTo>
                <a:lnTo>
                  <a:pt x="2122" y="685"/>
                </a:lnTo>
                <a:lnTo>
                  <a:pt x="2124" y="699"/>
                </a:lnTo>
                <a:lnTo>
                  <a:pt x="2124" y="787"/>
                </a:lnTo>
                <a:lnTo>
                  <a:pt x="2122" y="801"/>
                </a:lnTo>
                <a:lnTo>
                  <a:pt x="2114" y="814"/>
                </a:lnTo>
                <a:lnTo>
                  <a:pt x="2102" y="821"/>
                </a:lnTo>
                <a:lnTo>
                  <a:pt x="2087" y="824"/>
                </a:lnTo>
                <a:lnTo>
                  <a:pt x="1607" y="824"/>
                </a:lnTo>
                <a:lnTo>
                  <a:pt x="1593" y="821"/>
                </a:lnTo>
                <a:lnTo>
                  <a:pt x="1581" y="814"/>
                </a:lnTo>
                <a:lnTo>
                  <a:pt x="1573" y="801"/>
                </a:lnTo>
                <a:lnTo>
                  <a:pt x="1571" y="787"/>
                </a:lnTo>
                <a:lnTo>
                  <a:pt x="1571" y="699"/>
                </a:lnTo>
                <a:lnTo>
                  <a:pt x="1573" y="685"/>
                </a:lnTo>
                <a:lnTo>
                  <a:pt x="1581" y="672"/>
                </a:lnTo>
                <a:lnTo>
                  <a:pt x="1593" y="664"/>
                </a:lnTo>
                <a:lnTo>
                  <a:pt x="1607" y="662"/>
                </a:lnTo>
                <a:close/>
                <a:moveTo>
                  <a:pt x="341" y="566"/>
                </a:moveTo>
                <a:lnTo>
                  <a:pt x="489" y="566"/>
                </a:lnTo>
                <a:lnTo>
                  <a:pt x="499" y="568"/>
                </a:lnTo>
                <a:lnTo>
                  <a:pt x="507" y="573"/>
                </a:lnTo>
                <a:lnTo>
                  <a:pt x="512" y="580"/>
                </a:lnTo>
                <a:lnTo>
                  <a:pt x="514" y="589"/>
                </a:lnTo>
                <a:lnTo>
                  <a:pt x="514" y="676"/>
                </a:lnTo>
                <a:lnTo>
                  <a:pt x="512" y="686"/>
                </a:lnTo>
                <a:lnTo>
                  <a:pt x="507" y="693"/>
                </a:lnTo>
                <a:lnTo>
                  <a:pt x="499" y="699"/>
                </a:lnTo>
                <a:lnTo>
                  <a:pt x="489" y="700"/>
                </a:lnTo>
                <a:lnTo>
                  <a:pt x="341" y="700"/>
                </a:lnTo>
                <a:lnTo>
                  <a:pt x="332" y="699"/>
                </a:lnTo>
                <a:lnTo>
                  <a:pt x="323" y="693"/>
                </a:lnTo>
                <a:lnTo>
                  <a:pt x="318" y="686"/>
                </a:lnTo>
                <a:lnTo>
                  <a:pt x="316" y="676"/>
                </a:lnTo>
                <a:lnTo>
                  <a:pt x="316" y="589"/>
                </a:lnTo>
                <a:lnTo>
                  <a:pt x="318" y="580"/>
                </a:lnTo>
                <a:lnTo>
                  <a:pt x="323" y="573"/>
                </a:lnTo>
                <a:lnTo>
                  <a:pt x="332" y="568"/>
                </a:lnTo>
                <a:lnTo>
                  <a:pt x="341" y="566"/>
                </a:lnTo>
                <a:close/>
                <a:moveTo>
                  <a:pt x="2220" y="443"/>
                </a:moveTo>
                <a:lnTo>
                  <a:pt x="2700" y="443"/>
                </a:lnTo>
                <a:lnTo>
                  <a:pt x="2714" y="445"/>
                </a:lnTo>
                <a:lnTo>
                  <a:pt x="2726" y="453"/>
                </a:lnTo>
                <a:lnTo>
                  <a:pt x="2734" y="466"/>
                </a:lnTo>
                <a:lnTo>
                  <a:pt x="2737" y="480"/>
                </a:lnTo>
                <a:lnTo>
                  <a:pt x="2737" y="568"/>
                </a:lnTo>
                <a:lnTo>
                  <a:pt x="2734" y="582"/>
                </a:lnTo>
                <a:lnTo>
                  <a:pt x="2726" y="595"/>
                </a:lnTo>
                <a:lnTo>
                  <a:pt x="2714" y="602"/>
                </a:lnTo>
                <a:lnTo>
                  <a:pt x="2700" y="605"/>
                </a:lnTo>
                <a:lnTo>
                  <a:pt x="2220" y="605"/>
                </a:lnTo>
                <a:lnTo>
                  <a:pt x="2205" y="602"/>
                </a:lnTo>
                <a:lnTo>
                  <a:pt x="2193" y="595"/>
                </a:lnTo>
                <a:lnTo>
                  <a:pt x="2186" y="582"/>
                </a:lnTo>
                <a:lnTo>
                  <a:pt x="2183" y="568"/>
                </a:lnTo>
                <a:lnTo>
                  <a:pt x="2183" y="480"/>
                </a:lnTo>
                <a:lnTo>
                  <a:pt x="2186" y="466"/>
                </a:lnTo>
                <a:lnTo>
                  <a:pt x="2193" y="453"/>
                </a:lnTo>
                <a:lnTo>
                  <a:pt x="2205" y="445"/>
                </a:lnTo>
                <a:lnTo>
                  <a:pt x="2220" y="443"/>
                </a:lnTo>
                <a:close/>
                <a:moveTo>
                  <a:pt x="1607" y="441"/>
                </a:moveTo>
                <a:lnTo>
                  <a:pt x="2087" y="441"/>
                </a:lnTo>
                <a:lnTo>
                  <a:pt x="2102" y="444"/>
                </a:lnTo>
                <a:lnTo>
                  <a:pt x="2114" y="452"/>
                </a:lnTo>
                <a:lnTo>
                  <a:pt x="2122" y="464"/>
                </a:lnTo>
                <a:lnTo>
                  <a:pt x="2124" y="479"/>
                </a:lnTo>
                <a:lnTo>
                  <a:pt x="2124" y="566"/>
                </a:lnTo>
                <a:lnTo>
                  <a:pt x="2122" y="581"/>
                </a:lnTo>
                <a:lnTo>
                  <a:pt x="2114" y="592"/>
                </a:lnTo>
                <a:lnTo>
                  <a:pt x="2102" y="601"/>
                </a:lnTo>
                <a:lnTo>
                  <a:pt x="2087" y="604"/>
                </a:lnTo>
                <a:lnTo>
                  <a:pt x="1607" y="604"/>
                </a:lnTo>
                <a:lnTo>
                  <a:pt x="1593" y="601"/>
                </a:lnTo>
                <a:lnTo>
                  <a:pt x="1581" y="592"/>
                </a:lnTo>
                <a:lnTo>
                  <a:pt x="1573" y="581"/>
                </a:lnTo>
                <a:lnTo>
                  <a:pt x="1571" y="566"/>
                </a:lnTo>
                <a:lnTo>
                  <a:pt x="1571" y="479"/>
                </a:lnTo>
                <a:lnTo>
                  <a:pt x="1573" y="464"/>
                </a:lnTo>
                <a:lnTo>
                  <a:pt x="1581" y="452"/>
                </a:lnTo>
                <a:lnTo>
                  <a:pt x="1593" y="444"/>
                </a:lnTo>
                <a:lnTo>
                  <a:pt x="1607" y="441"/>
                </a:lnTo>
                <a:close/>
                <a:moveTo>
                  <a:pt x="1030" y="367"/>
                </a:moveTo>
                <a:lnTo>
                  <a:pt x="1016" y="368"/>
                </a:lnTo>
                <a:lnTo>
                  <a:pt x="1002" y="368"/>
                </a:lnTo>
                <a:lnTo>
                  <a:pt x="993" y="368"/>
                </a:lnTo>
                <a:lnTo>
                  <a:pt x="987" y="371"/>
                </a:lnTo>
                <a:lnTo>
                  <a:pt x="985" y="378"/>
                </a:lnTo>
                <a:lnTo>
                  <a:pt x="984" y="387"/>
                </a:lnTo>
                <a:lnTo>
                  <a:pt x="984" y="408"/>
                </a:lnTo>
                <a:lnTo>
                  <a:pt x="984" y="419"/>
                </a:lnTo>
                <a:lnTo>
                  <a:pt x="983" y="425"/>
                </a:lnTo>
                <a:lnTo>
                  <a:pt x="980" y="429"/>
                </a:lnTo>
                <a:lnTo>
                  <a:pt x="974" y="432"/>
                </a:lnTo>
                <a:lnTo>
                  <a:pt x="963" y="436"/>
                </a:lnTo>
                <a:lnTo>
                  <a:pt x="941" y="446"/>
                </a:lnTo>
                <a:lnTo>
                  <a:pt x="922" y="458"/>
                </a:lnTo>
                <a:lnTo>
                  <a:pt x="906" y="474"/>
                </a:lnTo>
                <a:lnTo>
                  <a:pt x="894" y="492"/>
                </a:lnTo>
                <a:lnTo>
                  <a:pt x="886" y="514"/>
                </a:lnTo>
                <a:lnTo>
                  <a:pt x="883" y="538"/>
                </a:lnTo>
                <a:lnTo>
                  <a:pt x="883" y="561"/>
                </a:lnTo>
                <a:lnTo>
                  <a:pt x="888" y="580"/>
                </a:lnTo>
                <a:lnTo>
                  <a:pt x="897" y="598"/>
                </a:lnTo>
                <a:lnTo>
                  <a:pt x="909" y="614"/>
                </a:lnTo>
                <a:lnTo>
                  <a:pt x="925" y="627"/>
                </a:lnTo>
                <a:lnTo>
                  <a:pt x="942" y="640"/>
                </a:lnTo>
                <a:lnTo>
                  <a:pt x="966" y="653"/>
                </a:lnTo>
                <a:lnTo>
                  <a:pt x="992" y="663"/>
                </a:lnTo>
                <a:lnTo>
                  <a:pt x="1016" y="673"/>
                </a:lnTo>
                <a:lnTo>
                  <a:pt x="1030" y="680"/>
                </a:lnTo>
                <a:lnTo>
                  <a:pt x="1044" y="690"/>
                </a:lnTo>
                <a:lnTo>
                  <a:pt x="1053" y="700"/>
                </a:lnTo>
                <a:lnTo>
                  <a:pt x="1058" y="712"/>
                </a:lnTo>
                <a:lnTo>
                  <a:pt x="1058" y="726"/>
                </a:lnTo>
                <a:lnTo>
                  <a:pt x="1055" y="737"/>
                </a:lnTo>
                <a:lnTo>
                  <a:pt x="1047" y="747"/>
                </a:lnTo>
                <a:lnTo>
                  <a:pt x="1035" y="755"/>
                </a:lnTo>
                <a:lnTo>
                  <a:pt x="1019" y="760"/>
                </a:lnTo>
                <a:lnTo>
                  <a:pt x="1003" y="762"/>
                </a:lnTo>
                <a:lnTo>
                  <a:pt x="987" y="761"/>
                </a:lnTo>
                <a:lnTo>
                  <a:pt x="962" y="756"/>
                </a:lnTo>
                <a:lnTo>
                  <a:pt x="938" y="749"/>
                </a:lnTo>
                <a:lnTo>
                  <a:pt x="915" y="739"/>
                </a:lnTo>
                <a:lnTo>
                  <a:pt x="905" y="736"/>
                </a:lnTo>
                <a:lnTo>
                  <a:pt x="900" y="736"/>
                </a:lnTo>
                <a:lnTo>
                  <a:pt x="896" y="740"/>
                </a:lnTo>
                <a:lnTo>
                  <a:pt x="892" y="749"/>
                </a:lnTo>
                <a:lnTo>
                  <a:pt x="886" y="767"/>
                </a:lnTo>
                <a:lnTo>
                  <a:pt x="881" y="787"/>
                </a:lnTo>
                <a:lnTo>
                  <a:pt x="879" y="797"/>
                </a:lnTo>
                <a:lnTo>
                  <a:pt x="880" y="805"/>
                </a:lnTo>
                <a:lnTo>
                  <a:pt x="885" y="810"/>
                </a:lnTo>
                <a:lnTo>
                  <a:pt x="894" y="816"/>
                </a:lnTo>
                <a:lnTo>
                  <a:pt x="916" y="824"/>
                </a:lnTo>
                <a:lnTo>
                  <a:pt x="937" y="830"/>
                </a:lnTo>
                <a:lnTo>
                  <a:pt x="959" y="834"/>
                </a:lnTo>
                <a:lnTo>
                  <a:pt x="970" y="836"/>
                </a:lnTo>
                <a:lnTo>
                  <a:pt x="976" y="839"/>
                </a:lnTo>
                <a:lnTo>
                  <a:pt x="978" y="845"/>
                </a:lnTo>
                <a:lnTo>
                  <a:pt x="978" y="856"/>
                </a:lnTo>
                <a:lnTo>
                  <a:pt x="978" y="881"/>
                </a:lnTo>
                <a:lnTo>
                  <a:pt x="979" y="888"/>
                </a:lnTo>
                <a:lnTo>
                  <a:pt x="982" y="893"/>
                </a:lnTo>
                <a:lnTo>
                  <a:pt x="987" y="896"/>
                </a:lnTo>
                <a:lnTo>
                  <a:pt x="994" y="898"/>
                </a:lnTo>
                <a:lnTo>
                  <a:pt x="1030" y="898"/>
                </a:lnTo>
                <a:lnTo>
                  <a:pt x="1036" y="897"/>
                </a:lnTo>
                <a:lnTo>
                  <a:pt x="1040" y="896"/>
                </a:lnTo>
                <a:lnTo>
                  <a:pt x="1042" y="894"/>
                </a:lnTo>
                <a:lnTo>
                  <a:pt x="1045" y="891"/>
                </a:lnTo>
                <a:lnTo>
                  <a:pt x="1046" y="887"/>
                </a:lnTo>
                <a:lnTo>
                  <a:pt x="1046" y="882"/>
                </a:lnTo>
                <a:lnTo>
                  <a:pt x="1047" y="865"/>
                </a:lnTo>
                <a:lnTo>
                  <a:pt x="1046" y="847"/>
                </a:lnTo>
                <a:lnTo>
                  <a:pt x="1048" y="838"/>
                </a:lnTo>
                <a:lnTo>
                  <a:pt x="1053" y="831"/>
                </a:lnTo>
                <a:lnTo>
                  <a:pt x="1062" y="827"/>
                </a:lnTo>
                <a:lnTo>
                  <a:pt x="1086" y="818"/>
                </a:lnTo>
                <a:lnTo>
                  <a:pt x="1108" y="804"/>
                </a:lnTo>
                <a:lnTo>
                  <a:pt x="1126" y="786"/>
                </a:lnTo>
                <a:lnTo>
                  <a:pt x="1139" y="765"/>
                </a:lnTo>
                <a:lnTo>
                  <a:pt x="1149" y="744"/>
                </a:lnTo>
                <a:lnTo>
                  <a:pt x="1153" y="722"/>
                </a:lnTo>
                <a:lnTo>
                  <a:pt x="1152" y="700"/>
                </a:lnTo>
                <a:lnTo>
                  <a:pt x="1147" y="678"/>
                </a:lnTo>
                <a:lnTo>
                  <a:pt x="1138" y="657"/>
                </a:lnTo>
                <a:lnTo>
                  <a:pt x="1126" y="639"/>
                </a:lnTo>
                <a:lnTo>
                  <a:pt x="1110" y="622"/>
                </a:lnTo>
                <a:lnTo>
                  <a:pt x="1089" y="608"/>
                </a:lnTo>
                <a:lnTo>
                  <a:pt x="1058" y="591"/>
                </a:lnTo>
                <a:lnTo>
                  <a:pt x="1024" y="578"/>
                </a:lnTo>
                <a:lnTo>
                  <a:pt x="1006" y="569"/>
                </a:lnTo>
                <a:lnTo>
                  <a:pt x="989" y="558"/>
                </a:lnTo>
                <a:lnTo>
                  <a:pt x="981" y="548"/>
                </a:lnTo>
                <a:lnTo>
                  <a:pt x="977" y="538"/>
                </a:lnTo>
                <a:lnTo>
                  <a:pt x="976" y="528"/>
                </a:lnTo>
                <a:lnTo>
                  <a:pt x="979" y="518"/>
                </a:lnTo>
                <a:lnTo>
                  <a:pt x="986" y="510"/>
                </a:lnTo>
                <a:lnTo>
                  <a:pt x="997" y="502"/>
                </a:lnTo>
                <a:lnTo>
                  <a:pt x="1007" y="500"/>
                </a:lnTo>
                <a:lnTo>
                  <a:pt x="1018" y="498"/>
                </a:lnTo>
                <a:lnTo>
                  <a:pt x="1047" y="499"/>
                </a:lnTo>
                <a:lnTo>
                  <a:pt x="1074" y="506"/>
                </a:lnTo>
                <a:lnTo>
                  <a:pt x="1101" y="516"/>
                </a:lnTo>
                <a:lnTo>
                  <a:pt x="1108" y="519"/>
                </a:lnTo>
                <a:lnTo>
                  <a:pt x="1114" y="518"/>
                </a:lnTo>
                <a:lnTo>
                  <a:pt x="1118" y="515"/>
                </a:lnTo>
                <a:lnTo>
                  <a:pt x="1122" y="507"/>
                </a:lnTo>
                <a:lnTo>
                  <a:pt x="1134" y="464"/>
                </a:lnTo>
                <a:lnTo>
                  <a:pt x="1134" y="454"/>
                </a:lnTo>
                <a:lnTo>
                  <a:pt x="1131" y="448"/>
                </a:lnTo>
                <a:lnTo>
                  <a:pt x="1124" y="443"/>
                </a:lnTo>
                <a:lnTo>
                  <a:pt x="1099" y="434"/>
                </a:lnTo>
                <a:lnTo>
                  <a:pt x="1073" y="428"/>
                </a:lnTo>
                <a:lnTo>
                  <a:pt x="1061" y="426"/>
                </a:lnTo>
                <a:lnTo>
                  <a:pt x="1055" y="424"/>
                </a:lnTo>
                <a:lnTo>
                  <a:pt x="1051" y="420"/>
                </a:lnTo>
                <a:lnTo>
                  <a:pt x="1050" y="412"/>
                </a:lnTo>
                <a:lnTo>
                  <a:pt x="1050" y="400"/>
                </a:lnTo>
                <a:lnTo>
                  <a:pt x="1050" y="386"/>
                </a:lnTo>
                <a:lnTo>
                  <a:pt x="1049" y="377"/>
                </a:lnTo>
                <a:lnTo>
                  <a:pt x="1046" y="371"/>
                </a:lnTo>
                <a:lnTo>
                  <a:pt x="1040" y="368"/>
                </a:lnTo>
                <a:lnTo>
                  <a:pt x="1030" y="367"/>
                </a:lnTo>
                <a:close/>
                <a:moveTo>
                  <a:pt x="1016" y="245"/>
                </a:moveTo>
                <a:lnTo>
                  <a:pt x="1064" y="248"/>
                </a:lnTo>
                <a:lnTo>
                  <a:pt x="1111" y="256"/>
                </a:lnTo>
                <a:lnTo>
                  <a:pt x="1156" y="270"/>
                </a:lnTo>
                <a:lnTo>
                  <a:pt x="1197" y="290"/>
                </a:lnTo>
                <a:lnTo>
                  <a:pt x="1237" y="314"/>
                </a:lnTo>
                <a:lnTo>
                  <a:pt x="1273" y="342"/>
                </a:lnTo>
                <a:lnTo>
                  <a:pt x="1304" y="375"/>
                </a:lnTo>
                <a:lnTo>
                  <a:pt x="1333" y="410"/>
                </a:lnTo>
                <a:lnTo>
                  <a:pt x="1357" y="450"/>
                </a:lnTo>
                <a:lnTo>
                  <a:pt x="1376" y="492"/>
                </a:lnTo>
                <a:lnTo>
                  <a:pt x="1391" y="537"/>
                </a:lnTo>
                <a:lnTo>
                  <a:pt x="1399" y="584"/>
                </a:lnTo>
                <a:lnTo>
                  <a:pt x="1402" y="632"/>
                </a:lnTo>
                <a:lnTo>
                  <a:pt x="1399" y="682"/>
                </a:lnTo>
                <a:lnTo>
                  <a:pt x="1391" y="729"/>
                </a:lnTo>
                <a:lnTo>
                  <a:pt x="1376" y="774"/>
                </a:lnTo>
                <a:lnTo>
                  <a:pt x="1357" y="816"/>
                </a:lnTo>
                <a:lnTo>
                  <a:pt x="1333" y="854"/>
                </a:lnTo>
                <a:lnTo>
                  <a:pt x="1304" y="890"/>
                </a:lnTo>
                <a:lnTo>
                  <a:pt x="1273" y="923"/>
                </a:lnTo>
                <a:lnTo>
                  <a:pt x="1237" y="952"/>
                </a:lnTo>
                <a:lnTo>
                  <a:pt x="1197" y="975"/>
                </a:lnTo>
                <a:lnTo>
                  <a:pt x="1156" y="995"/>
                </a:lnTo>
                <a:lnTo>
                  <a:pt x="1111" y="1009"/>
                </a:lnTo>
                <a:lnTo>
                  <a:pt x="1064" y="1018"/>
                </a:lnTo>
                <a:lnTo>
                  <a:pt x="1016" y="1021"/>
                </a:lnTo>
                <a:lnTo>
                  <a:pt x="967" y="1018"/>
                </a:lnTo>
                <a:lnTo>
                  <a:pt x="921" y="1009"/>
                </a:lnTo>
                <a:lnTo>
                  <a:pt x="876" y="995"/>
                </a:lnTo>
                <a:lnTo>
                  <a:pt x="834" y="975"/>
                </a:lnTo>
                <a:lnTo>
                  <a:pt x="796" y="952"/>
                </a:lnTo>
                <a:lnTo>
                  <a:pt x="759" y="923"/>
                </a:lnTo>
                <a:lnTo>
                  <a:pt x="727" y="890"/>
                </a:lnTo>
                <a:lnTo>
                  <a:pt x="699" y="854"/>
                </a:lnTo>
                <a:lnTo>
                  <a:pt x="675" y="816"/>
                </a:lnTo>
                <a:lnTo>
                  <a:pt x="656" y="773"/>
                </a:lnTo>
                <a:lnTo>
                  <a:pt x="642" y="729"/>
                </a:lnTo>
                <a:lnTo>
                  <a:pt x="633" y="682"/>
                </a:lnTo>
                <a:lnTo>
                  <a:pt x="630" y="632"/>
                </a:lnTo>
                <a:lnTo>
                  <a:pt x="633" y="584"/>
                </a:lnTo>
                <a:lnTo>
                  <a:pt x="642" y="537"/>
                </a:lnTo>
                <a:lnTo>
                  <a:pt x="656" y="492"/>
                </a:lnTo>
                <a:lnTo>
                  <a:pt x="675" y="450"/>
                </a:lnTo>
                <a:lnTo>
                  <a:pt x="699" y="411"/>
                </a:lnTo>
                <a:lnTo>
                  <a:pt x="727" y="375"/>
                </a:lnTo>
                <a:lnTo>
                  <a:pt x="759" y="343"/>
                </a:lnTo>
                <a:lnTo>
                  <a:pt x="796" y="314"/>
                </a:lnTo>
                <a:lnTo>
                  <a:pt x="834" y="290"/>
                </a:lnTo>
                <a:lnTo>
                  <a:pt x="876" y="270"/>
                </a:lnTo>
                <a:lnTo>
                  <a:pt x="921" y="256"/>
                </a:lnTo>
                <a:lnTo>
                  <a:pt x="967" y="248"/>
                </a:lnTo>
                <a:lnTo>
                  <a:pt x="1016" y="245"/>
                </a:lnTo>
                <a:close/>
                <a:moveTo>
                  <a:pt x="1607" y="220"/>
                </a:moveTo>
                <a:lnTo>
                  <a:pt x="2087" y="220"/>
                </a:lnTo>
                <a:lnTo>
                  <a:pt x="2102" y="223"/>
                </a:lnTo>
                <a:lnTo>
                  <a:pt x="2114" y="231"/>
                </a:lnTo>
                <a:lnTo>
                  <a:pt x="2122" y="244"/>
                </a:lnTo>
                <a:lnTo>
                  <a:pt x="2124" y="258"/>
                </a:lnTo>
                <a:lnTo>
                  <a:pt x="2124" y="345"/>
                </a:lnTo>
                <a:lnTo>
                  <a:pt x="2122" y="360"/>
                </a:lnTo>
                <a:lnTo>
                  <a:pt x="2114" y="371"/>
                </a:lnTo>
                <a:lnTo>
                  <a:pt x="2102" y="380"/>
                </a:lnTo>
                <a:lnTo>
                  <a:pt x="2087" y="383"/>
                </a:lnTo>
                <a:lnTo>
                  <a:pt x="1607" y="383"/>
                </a:lnTo>
                <a:lnTo>
                  <a:pt x="1593" y="380"/>
                </a:lnTo>
                <a:lnTo>
                  <a:pt x="1581" y="371"/>
                </a:lnTo>
                <a:lnTo>
                  <a:pt x="1573" y="360"/>
                </a:lnTo>
                <a:lnTo>
                  <a:pt x="1571" y="345"/>
                </a:lnTo>
                <a:lnTo>
                  <a:pt x="1571" y="258"/>
                </a:lnTo>
                <a:lnTo>
                  <a:pt x="1573" y="243"/>
                </a:lnTo>
                <a:lnTo>
                  <a:pt x="1581" y="231"/>
                </a:lnTo>
                <a:lnTo>
                  <a:pt x="1593" y="223"/>
                </a:lnTo>
                <a:lnTo>
                  <a:pt x="1607" y="220"/>
                </a:lnTo>
                <a:close/>
                <a:moveTo>
                  <a:pt x="1607" y="0"/>
                </a:moveTo>
                <a:lnTo>
                  <a:pt x="2087" y="0"/>
                </a:lnTo>
                <a:lnTo>
                  <a:pt x="2102" y="3"/>
                </a:lnTo>
                <a:lnTo>
                  <a:pt x="2114" y="10"/>
                </a:lnTo>
                <a:lnTo>
                  <a:pt x="2122" y="23"/>
                </a:lnTo>
                <a:lnTo>
                  <a:pt x="2124" y="37"/>
                </a:lnTo>
                <a:lnTo>
                  <a:pt x="2124" y="125"/>
                </a:lnTo>
                <a:lnTo>
                  <a:pt x="2122" y="139"/>
                </a:lnTo>
                <a:lnTo>
                  <a:pt x="2114" y="151"/>
                </a:lnTo>
                <a:lnTo>
                  <a:pt x="2102" y="160"/>
                </a:lnTo>
                <a:lnTo>
                  <a:pt x="2087" y="162"/>
                </a:lnTo>
                <a:lnTo>
                  <a:pt x="1607" y="162"/>
                </a:lnTo>
                <a:lnTo>
                  <a:pt x="1593" y="160"/>
                </a:lnTo>
                <a:lnTo>
                  <a:pt x="1581" y="151"/>
                </a:lnTo>
                <a:lnTo>
                  <a:pt x="1573" y="139"/>
                </a:lnTo>
                <a:lnTo>
                  <a:pt x="1571" y="125"/>
                </a:lnTo>
                <a:lnTo>
                  <a:pt x="1571" y="37"/>
                </a:lnTo>
                <a:lnTo>
                  <a:pt x="1573" y="23"/>
                </a:lnTo>
                <a:lnTo>
                  <a:pt x="1581" y="10"/>
                </a:lnTo>
                <a:lnTo>
                  <a:pt x="1593" y="3"/>
                </a:lnTo>
                <a:lnTo>
                  <a:pt x="1607" y="0"/>
                </a:lnTo>
                <a:close/>
                <a:moveTo>
                  <a:pt x="48" y="0"/>
                </a:moveTo>
                <a:lnTo>
                  <a:pt x="1520" y="0"/>
                </a:lnTo>
                <a:lnTo>
                  <a:pt x="1515" y="18"/>
                </a:lnTo>
                <a:lnTo>
                  <a:pt x="1513" y="37"/>
                </a:lnTo>
                <a:lnTo>
                  <a:pt x="1513" y="125"/>
                </a:lnTo>
                <a:lnTo>
                  <a:pt x="1513" y="132"/>
                </a:lnTo>
                <a:lnTo>
                  <a:pt x="1514" y="139"/>
                </a:lnTo>
                <a:lnTo>
                  <a:pt x="1515" y="145"/>
                </a:lnTo>
                <a:lnTo>
                  <a:pt x="1517" y="150"/>
                </a:lnTo>
                <a:lnTo>
                  <a:pt x="356" y="150"/>
                </a:lnTo>
                <a:lnTo>
                  <a:pt x="359" y="167"/>
                </a:lnTo>
                <a:lnTo>
                  <a:pt x="359" y="183"/>
                </a:lnTo>
                <a:lnTo>
                  <a:pt x="356" y="216"/>
                </a:lnTo>
                <a:lnTo>
                  <a:pt x="348" y="247"/>
                </a:lnTo>
                <a:lnTo>
                  <a:pt x="335" y="274"/>
                </a:lnTo>
                <a:lnTo>
                  <a:pt x="317" y="299"/>
                </a:lnTo>
                <a:lnTo>
                  <a:pt x="296" y="321"/>
                </a:lnTo>
                <a:lnTo>
                  <a:pt x="271" y="339"/>
                </a:lnTo>
                <a:lnTo>
                  <a:pt x="243" y="352"/>
                </a:lnTo>
                <a:lnTo>
                  <a:pt x="213" y="360"/>
                </a:lnTo>
                <a:lnTo>
                  <a:pt x="181" y="363"/>
                </a:lnTo>
                <a:lnTo>
                  <a:pt x="165" y="362"/>
                </a:lnTo>
                <a:lnTo>
                  <a:pt x="150" y="360"/>
                </a:lnTo>
                <a:lnTo>
                  <a:pt x="150" y="905"/>
                </a:lnTo>
                <a:lnTo>
                  <a:pt x="165" y="903"/>
                </a:lnTo>
                <a:lnTo>
                  <a:pt x="181" y="903"/>
                </a:lnTo>
                <a:lnTo>
                  <a:pt x="213" y="905"/>
                </a:lnTo>
                <a:lnTo>
                  <a:pt x="243" y="914"/>
                </a:lnTo>
                <a:lnTo>
                  <a:pt x="271" y="927"/>
                </a:lnTo>
                <a:lnTo>
                  <a:pt x="296" y="944"/>
                </a:lnTo>
                <a:lnTo>
                  <a:pt x="317" y="966"/>
                </a:lnTo>
                <a:lnTo>
                  <a:pt x="335" y="991"/>
                </a:lnTo>
                <a:lnTo>
                  <a:pt x="348" y="1019"/>
                </a:lnTo>
                <a:lnTo>
                  <a:pt x="356" y="1050"/>
                </a:lnTo>
                <a:lnTo>
                  <a:pt x="359" y="1082"/>
                </a:lnTo>
                <a:lnTo>
                  <a:pt x="358" y="1098"/>
                </a:lnTo>
                <a:lnTo>
                  <a:pt x="356" y="1115"/>
                </a:lnTo>
                <a:lnTo>
                  <a:pt x="1517" y="1115"/>
                </a:lnTo>
                <a:lnTo>
                  <a:pt x="1514" y="1128"/>
                </a:lnTo>
                <a:lnTo>
                  <a:pt x="1513" y="1141"/>
                </a:lnTo>
                <a:lnTo>
                  <a:pt x="1513" y="1229"/>
                </a:lnTo>
                <a:lnTo>
                  <a:pt x="1515" y="1248"/>
                </a:lnTo>
                <a:lnTo>
                  <a:pt x="1520" y="1266"/>
                </a:lnTo>
                <a:lnTo>
                  <a:pt x="48" y="1266"/>
                </a:lnTo>
                <a:lnTo>
                  <a:pt x="33" y="1264"/>
                </a:lnTo>
                <a:lnTo>
                  <a:pt x="19" y="1257"/>
                </a:lnTo>
                <a:lnTo>
                  <a:pt x="9" y="1246"/>
                </a:lnTo>
                <a:lnTo>
                  <a:pt x="2" y="1233"/>
                </a:lnTo>
                <a:lnTo>
                  <a:pt x="0" y="1218"/>
                </a:lnTo>
                <a:lnTo>
                  <a:pt x="0" y="48"/>
                </a:lnTo>
                <a:lnTo>
                  <a:pt x="2" y="33"/>
                </a:lnTo>
                <a:lnTo>
                  <a:pt x="9" y="19"/>
                </a:lnTo>
                <a:lnTo>
                  <a:pt x="19" y="9"/>
                </a:lnTo>
                <a:lnTo>
                  <a:pt x="33" y="2"/>
                </a:lnTo>
                <a:lnTo>
                  <a:pt x="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11"/>
          <p:cNvSpPr>
            <a:spLocks noEditPoints="1"/>
          </p:cNvSpPr>
          <p:nvPr/>
        </p:nvSpPr>
        <p:spPr bwMode="auto">
          <a:xfrm>
            <a:off x="9069534" y="5170488"/>
            <a:ext cx="592138" cy="223838"/>
          </a:xfrm>
          <a:custGeom>
            <a:avLst/>
            <a:gdLst>
              <a:gd name="T0" fmla="*/ 3356 w 3359"/>
              <a:gd name="T1" fmla="*/ 1244 h 1267"/>
              <a:gd name="T2" fmla="*/ 2803 w 3359"/>
              <a:gd name="T3" fmla="*/ 1230 h 1267"/>
              <a:gd name="T4" fmla="*/ 2721 w 3359"/>
              <a:gd name="T5" fmla="*/ 1108 h 1267"/>
              <a:gd name="T6" fmla="*/ 2707 w 3359"/>
              <a:gd name="T7" fmla="*/ 1267 h 1267"/>
              <a:gd name="T8" fmla="*/ 2199 w 3359"/>
              <a:gd name="T9" fmla="*/ 1115 h 1267"/>
              <a:gd name="T10" fmla="*/ 2130 w 3359"/>
              <a:gd name="T11" fmla="*/ 1141 h 1267"/>
              <a:gd name="T12" fmla="*/ 1585 w 3359"/>
              <a:gd name="T13" fmla="*/ 1255 h 1267"/>
              <a:gd name="T14" fmla="*/ 2841 w 3359"/>
              <a:gd name="T15" fmla="*/ 884 h 1267"/>
              <a:gd name="T16" fmla="*/ 3348 w 3359"/>
              <a:gd name="T17" fmla="*/ 1036 h 1267"/>
              <a:gd name="T18" fmla="*/ 2803 w 3359"/>
              <a:gd name="T19" fmla="*/ 922 h 1267"/>
              <a:gd name="T20" fmla="*/ 2734 w 3359"/>
              <a:gd name="T21" fmla="*/ 895 h 1267"/>
              <a:gd name="T22" fmla="*/ 2226 w 3359"/>
              <a:gd name="T23" fmla="*/ 1047 h 1267"/>
              <a:gd name="T24" fmla="*/ 2211 w 3359"/>
              <a:gd name="T25" fmla="*/ 887 h 1267"/>
              <a:gd name="T26" fmla="*/ 2130 w 3359"/>
              <a:gd name="T27" fmla="*/ 1008 h 1267"/>
              <a:gd name="T28" fmla="*/ 1577 w 3359"/>
              <a:gd name="T29" fmla="*/ 1022 h 1267"/>
              <a:gd name="T30" fmla="*/ 2707 w 3359"/>
              <a:gd name="T31" fmla="*/ 663 h 1267"/>
              <a:gd name="T32" fmla="*/ 2721 w 3359"/>
              <a:gd name="T33" fmla="*/ 823 h 1267"/>
              <a:gd name="T34" fmla="*/ 2192 w 3359"/>
              <a:gd name="T35" fmla="*/ 686 h 1267"/>
              <a:gd name="T36" fmla="*/ 2128 w 3359"/>
              <a:gd name="T37" fmla="*/ 685 h 1267"/>
              <a:gd name="T38" fmla="*/ 1597 w 3359"/>
              <a:gd name="T39" fmla="*/ 821 h 1267"/>
              <a:gd name="T40" fmla="*/ 1612 w 3359"/>
              <a:gd name="T41" fmla="*/ 662 h 1267"/>
              <a:gd name="T42" fmla="*/ 513 w 3359"/>
              <a:gd name="T43" fmla="*/ 686 h 1267"/>
              <a:gd name="T44" fmla="*/ 317 w 3359"/>
              <a:gd name="T45" fmla="*/ 676 h 1267"/>
              <a:gd name="T46" fmla="*/ 2721 w 3359"/>
              <a:gd name="T47" fmla="*/ 445 h 1267"/>
              <a:gd name="T48" fmla="*/ 2707 w 3359"/>
              <a:gd name="T49" fmla="*/ 605 h 1267"/>
              <a:gd name="T50" fmla="*/ 2199 w 3359"/>
              <a:gd name="T51" fmla="*/ 453 h 1267"/>
              <a:gd name="T52" fmla="*/ 2130 w 3359"/>
              <a:gd name="T53" fmla="*/ 479 h 1267"/>
              <a:gd name="T54" fmla="*/ 1585 w 3359"/>
              <a:gd name="T55" fmla="*/ 592 h 1267"/>
              <a:gd name="T56" fmla="*/ 1044 w 3359"/>
              <a:gd name="T57" fmla="*/ 412 h 1267"/>
              <a:gd name="T58" fmla="*/ 864 w 3359"/>
              <a:gd name="T59" fmla="*/ 524 h 1267"/>
              <a:gd name="T60" fmla="*/ 791 w 3359"/>
              <a:gd name="T61" fmla="*/ 572 h 1267"/>
              <a:gd name="T62" fmla="*/ 840 w 3359"/>
              <a:gd name="T63" fmla="*/ 641 h 1267"/>
              <a:gd name="T64" fmla="*/ 792 w 3359"/>
              <a:gd name="T65" fmla="*/ 689 h 1267"/>
              <a:gd name="T66" fmla="*/ 871 w 3359"/>
              <a:gd name="T67" fmla="*/ 757 h 1267"/>
              <a:gd name="T68" fmla="*/ 1081 w 3359"/>
              <a:gd name="T69" fmla="*/ 851 h 1267"/>
              <a:gd name="T70" fmla="*/ 1146 w 3359"/>
              <a:gd name="T71" fmla="*/ 771 h 1267"/>
              <a:gd name="T72" fmla="*/ 996 w 3359"/>
              <a:gd name="T73" fmla="*/ 768 h 1267"/>
              <a:gd name="T74" fmla="*/ 1034 w 3359"/>
              <a:gd name="T75" fmla="*/ 696 h 1267"/>
              <a:gd name="T76" fmla="*/ 1030 w 3359"/>
              <a:gd name="T77" fmla="*/ 641 h 1267"/>
              <a:gd name="T78" fmla="*/ 1039 w 3359"/>
              <a:gd name="T79" fmla="*/ 607 h 1267"/>
              <a:gd name="T80" fmla="*/ 935 w 3359"/>
              <a:gd name="T81" fmla="*/ 558 h 1267"/>
              <a:gd name="T82" fmla="*/ 1058 w 3359"/>
              <a:gd name="T83" fmla="*/ 493 h 1267"/>
              <a:gd name="T84" fmla="*/ 1165 w 3359"/>
              <a:gd name="T85" fmla="*/ 451 h 1267"/>
              <a:gd name="T86" fmla="*/ 1044 w 3359"/>
              <a:gd name="T87" fmla="*/ 412 h 1267"/>
              <a:gd name="T88" fmla="*/ 1308 w 3359"/>
              <a:gd name="T89" fmla="*/ 374 h 1267"/>
              <a:gd name="T90" fmla="*/ 1393 w 3359"/>
              <a:gd name="T91" fmla="*/ 729 h 1267"/>
              <a:gd name="T92" fmla="*/ 1159 w 3359"/>
              <a:gd name="T93" fmla="*/ 996 h 1267"/>
              <a:gd name="T94" fmla="*/ 798 w 3359"/>
              <a:gd name="T95" fmla="*/ 953 h 1267"/>
              <a:gd name="T96" fmla="*/ 631 w 3359"/>
              <a:gd name="T97" fmla="*/ 632 h 1267"/>
              <a:gd name="T98" fmla="*/ 798 w 3359"/>
              <a:gd name="T99" fmla="*/ 313 h 1267"/>
              <a:gd name="T100" fmla="*/ 2107 w 3359"/>
              <a:gd name="T101" fmla="*/ 223 h 1267"/>
              <a:gd name="T102" fmla="*/ 2093 w 3359"/>
              <a:gd name="T103" fmla="*/ 383 h 1267"/>
              <a:gd name="T104" fmla="*/ 1585 w 3359"/>
              <a:gd name="T105" fmla="*/ 231 h 1267"/>
              <a:gd name="T106" fmla="*/ 2130 w 3359"/>
              <a:gd name="T107" fmla="*/ 37 h 1267"/>
              <a:gd name="T108" fmla="*/ 1585 w 3359"/>
              <a:gd name="T109" fmla="*/ 151 h 1267"/>
              <a:gd name="T110" fmla="*/ 48 w 3359"/>
              <a:gd name="T111" fmla="*/ 0 h 1267"/>
              <a:gd name="T112" fmla="*/ 1521 w 3359"/>
              <a:gd name="T113" fmla="*/ 150 h 1267"/>
              <a:gd name="T114" fmla="*/ 297 w 3359"/>
              <a:gd name="T115" fmla="*/ 321 h 1267"/>
              <a:gd name="T116" fmla="*/ 165 w 3359"/>
              <a:gd name="T117" fmla="*/ 903 h 1267"/>
              <a:gd name="T118" fmla="*/ 349 w 3359"/>
              <a:gd name="T119" fmla="*/ 1019 h 1267"/>
              <a:gd name="T120" fmla="*/ 1517 w 3359"/>
              <a:gd name="T121" fmla="*/ 1229 h 1267"/>
              <a:gd name="T122" fmla="*/ 0 w 3359"/>
              <a:gd name="T123" fmla="*/ 1218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9" h="1267">
                <a:moveTo>
                  <a:pt x="2841" y="1104"/>
                </a:moveTo>
                <a:lnTo>
                  <a:pt x="3321" y="1104"/>
                </a:lnTo>
                <a:lnTo>
                  <a:pt x="3336" y="1108"/>
                </a:lnTo>
                <a:lnTo>
                  <a:pt x="3348" y="1116"/>
                </a:lnTo>
                <a:lnTo>
                  <a:pt x="3356" y="1128"/>
                </a:lnTo>
                <a:lnTo>
                  <a:pt x="3359" y="1142"/>
                </a:lnTo>
                <a:lnTo>
                  <a:pt x="3359" y="1230"/>
                </a:lnTo>
                <a:lnTo>
                  <a:pt x="3356" y="1244"/>
                </a:lnTo>
                <a:lnTo>
                  <a:pt x="3348" y="1256"/>
                </a:lnTo>
                <a:lnTo>
                  <a:pt x="3336" y="1264"/>
                </a:lnTo>
                <a:lnTo>
                  <a:pt x="3321" y="1267"/>
                </a:lnTo>
                <a:lnTo>
                  <a:pt x="2841" y="1267"/>
                </a:lnTo>
                <a:lnTo>
                  <a:pt x="2825" y="1264"/>
                </a:lnTo>
                <a:lnTo>
                  <a:pt x="2814" y="1256"/>
                </a:lnTo>
                <a:lnTo>
                  <a:pt x="2806" y="1244"/>
                </a:lnTo>
                <a:lnTo>
                  <a:pt x="2803" y="1230"/>
                </a:lnTo>
                <a:lnTo>
                  <a:pt x="2803" y="1142"/>
                </a:lnTo>
                <a:lnTo>
                  <a:pt x="2806" y="1128"/>
                </a:lnTo>
                <a:lnTo>
                  <a:pt x="2814" y="1115"/>
                </a:lnTo>
                <a:lnTo>
                  <a:pt x="2825" y="1107"/>
                </a:lnTo>
                <a:lnTo>
                  <a:pt x="2841" y="1104"/>
                </a:lnTo>
                <a:close/>
                <a:moveTo>
                  <a:pt x="2226" y="1104"/>
                </a:moveTo>
                <a:lnTo>
                  <a:pt x="2707" y="1104"/>
                </a:lnTo>
                <a:lnTo>
                  <a:pt x="2721" y="1108"/>
                </a:lnTo>
                <a:lnTo>
                  <a:pt x="2734" y="1116"/>
                </a:lnTo>
                <a:lnTo>
                  <a:pt x="2742" y="1128"/>
                </a:lnTo>
                <a:lnTo>
                  <a:pt x="2745" y="1142"/>
                </a:lnTo>
                <a:lnTo>
                  <a:pt x="2745" y="1230"/>
                </a:lnTo>
                <a:lnTo>
                  <a:pt x="2742" y="1244"/>
                </a:lnTo>
                <a:lnTo>
                  <a:pt x="2734" y="1256"/>
                </a:lnTo>
                <a:lnTo>
                  <a:pt x="2721" y="1264"/>
                </a:lnTo>
                <a:lnTo>
                  <a:pt x="2707" y="1267"/>
                </a:lnTo>
                <a:lnTo>
                  <a:pt x="2226" y="1267"/>
                </a:lnTo>
                <a:lnTo>
                  <a:pt x="2211" y="1264"/>
                </a:lnTo>
                <a:lnTo>
                  <a:pt x="2199" y="1256"/>
                </a:lnTo>
                <a:lnTo>
                  <a:pt x="2192" y="1244"/>
                </a:lnTo>
                <a:lnTo>
                  <a:pt x="2189" y="1230"/>
                </a:lnTo>
                <a:lnTo>
                  <a:pt x="2189" y="1142"/>
                </a:lnTo>
                <a:lnTo>
                  <a:pt x="2192" y="1128"/>
                </a:lnTo>
                <a:lnTo>
                  <a:pt x="2199" y="1115"/>
                </a:lnTo>
                <a:lnTo>
                  <a:pt x="2211" y="1107"/>
                </a:lnTo>
                <a:lnTo>
                  <a:pt x="2226" y="1104"/>
                </a:lnTo>
                <a:close/>
                <a:moveTo>
                  <a:pt x="1612" y="1103"/>
                </a:moveTo>
                <a:lnTo>
                  <a:pt x="2093" y="1103"/>
                </a:lnTo>
                <a:lnTo>
                  <a:pt x="2107" y="1106"/>
                </a:lnTo>
                <a:lnTo>
                  <a:pt x="2120" y="1114"/>
                </a:lnTo>
                <a:lnTo>
                  <a:pt x="2128" y="1127"/>
                </a:lnTo>
                <a:lnTo>
                  <a:pt x="2130" y="1141"/>
                </a:lnTo>
                <a:lnTo>
                  <a:pt x="2130" y="1228"/>
                </a:lnTo>
                <a:lnTo>
                  <a:pt x="2128" y="1243"/>
                </a:lnTo>
                <a:lnTo>
                  <a:pt x="2120" y="1255"/>
                </a:lnTo>
                <a:lnTo>
                  <a:pt x="2107" y="1263"/>
                </a:lnTo>
                <a:lnTo>
                  <a:pt x="2093" y="1266"/>
                </a:lnTo>
                <a:lnTo>
                  <a:pt x="1612" y="1266"/>
                </a:lnTo>
                <a:lnTo>
                  <a:pt x="1597" y="1263"/>
                </a:lnTo>
                <a:lnTo>
                  <a:pt x="1585" y="1255"/>
                </a:lnTo>
                <a:lnTo>
                  <a:pt x="1577" y="1243"/>
                </a:lnTo>
                <a:lnTo>
                  <a:pt x="1575" y="1228"/>
                </a:lnTo>
                <a:lnTo>
                  <a:pt x="1575" y="1141"/>
                </a:lnTo>
                <a:lnTo>
                  <a:pt x="1577" y="1126"/>
                </a:lnTo>
                <a:lnTo>
                  <a:pt x="1585" y="1114"/>
                </a:lnTo>
                <a:lnTo>
                  <a:pt x="1597" y="1106"/>
                </a:lnTo>
                <a:lnTo>
                  <a:pt x="1612" y="1103"/>
                </a:lnTo>
                <a:close/>
                <a:moveTo>
                  <a:pt x="2841" y="884"/>
                </a:moveTo>
                <a:lnTo>
                  <a:pt x="3321" y="884"/>
                </a:lnTo>
                <a:lnTo>
                  <a:pt x="3336" y="887"/>
                </a:lnTo>
                <a:lnTo>
                  <a:pt x="3348" y="895"/>
                </a:lnTo>
                <a:lnTo>
                  <a:pt x="3356" y="907"/>
                </a:lnTo>
                <a:lnTo>
                  <a:pt x="3359" y="922"/>
                </a:lnTo>
                <a:lnTo>
                  <a:pt x="3359" y="1009"/>
                </a:lnTo>
                <a:lnTo>
                  <a:pt x="3356" y="1024"/>
                </a:lnTo>
                <a:lnTo>
                  <a:pt x="3348" y="1036"/>
                </a:lnTo>
                <a:lnTo>
                  <a:pt x="3336" y="1044"/>
                </a:lnTo>
                <a:lnTo>
                  <a:pt x="3321" y="1047"/>
                </a:lnTo>
                <a:lnTo>
                  <a:pt x="2841" y="1047"/>
                </a:lnTo>
                <a:lnTo>
                  <a:pt x="2825" y="1044"/>
                </a:lnTo>
                <a:lnTo>
                  <a:pt x="2814" y="1036"/>
                </a:lnTo>
                <a:lnTo>
                  <a:pt x="2806" y="1024"/>
                </a:lnTo>
                <a:lnTo>
                  <a:pt x="2803" y="1009"/>
                </a:lnTo>
                <a:lnTo>
                  <a:pt x="2803" y="922"/>
                </a:lnTo>
                <a:lnTo>
                  <a:pt x="2806" y="907"/>
                </a:lnTo>
                <a:lnTo>
                  <a:pt x="2814" y="895"/>
                </a:lnTo>
                <a:lnTo>
                  <a:pt x="2825" y="887"/>
                </a:lnTo>
                <a:lnTo>
                  <a:pt x="2841" y="884"/>
                </a:lnTo>
                <a:close/>
                <a:moveTo>
                  <a:pt x="2226" y="884"/>
                </a:moveTo>
                <a:lnTo>
                  <a:pt x="2707" y="884"/>
                </a:lnTo>
                <a:lnTo>
                  <a:pt x="2721" y="887"/>
                </a:lnTo>
                <a:lnTo>
                  <a:pt x="2734" y="895"/>
                </a:lnTo>
                <a:lnTo>
                  <a:pt x="2742" y="907"/>
                </a:lnTo>
                <a:lnTo>
                  <a:pt x="2745" y="922"/>
                </a:lnTo>
                <a:lnTo>
                  <a:pt x="2745" y="1009"/>
                </a:lnTo>
                <a:lnTo>
                  <a:pt x="2742" y="1024"/>
                </a:lnTo>
                <a:lnTo>
                  <a:pt x="2734" y="1036"/>
                </a:lnTo>
                <a:lnTo>
                  <a:pt x="2721" y="1044"/>
                </a:lnTo>
                <a:lnTo>
                  <a:pt x="2707" y="1047"/>
                </a:lnTo>
                <a:lnTo>
                  <a:pt x="2226" y="1047"/>
                </a:lnTo>
                <a:lnTo>
                  <a:pt x="2211" y="1044"/>
                </a:lnTo>
                <a:lnTo>
                  <a:pt x="2199" y="1036"/>
                </a:lnTo>
                <a:lnTo>
                  <a:pt x="2192" y="1024"/>
                </a:lnTo>
                <a:lnTo>
                  <a:pt x="2189" y="1009"/>
                </a:lnTo>
                <a:lnTo>
                  <a:pt x="2189" y="922"/>
                </a:lnTo>
                <a:lnTo>
                  <a:pt x="2192" y="907"/>
                </a:lnTo>
                <a:lnTo>
                  <a:pt x="2199" y="895"/>
                </a:lnTo>
                <a:lnTo>
                  <a:pt x="2211" y="887"/>
                </a:lnTo>
                <a:lnTo>
                  <a:pt x="2226" y="884"/>
                </a:lnTo>
                <a:close/>
                <a:moveTo>
                  <a:pt x="1612" y="883"/>
                </a:moveTo>
                <a:lnTo>
                  <a:pt x="2093" y="883"/>
                </a:lnTo>
                <a:lnTo>
                  <a:pt x="2107" y="886"/>
                </a:lnTo>
                <a:lnTo>
                  <a:pt x="2120" y="893"/>
                </a:lnTo>
                <a:lnTo>
                  <a:pt x="2128" y="906"/>
                </a:lnTo>
                <a:lnTo>
                  <a:pt x="2130" y="920"/>
                </a:lnTo>
                <a:lnTo>
                  <a:pt x="2130" y="1008"/>
                </a:lnTo>
                <a:lnTo>
                  <a:pt x="2128" y="1022"/>
                </a:lnTo>
                <a:lnTo>
                  <a:pt x="2120" y="1035"/>
                </a:lnTo>
                <a:lnTo>
                  <a:pt x="2107" y="1043"/>
                </a:lnTo>
                <a:lnTo>
                  <a:pt x="2093" y="1045"/>
                </a:lnTo>
                <a:lnTo>
                  <a:pt x="1612" y="1045"/>
                </a:lnTo>
                <a:lnTo>
                  <a:pt x="1597" y="1043"/>
                </a:lnTo>
                <a:lnTo>
                  <a:pt x="1585" y="1035"/>
                </a:lnTo>
                <a:lnTo>
                  <a:pt x="1577" y="1022"/>
                </a:lnTo>
                <a:lnTo>
                  <a:pt x="1575" y="1008"/>
                </a:lnTo>
                <a:lnTo>
                  <a:pt x="1575" y="920"/>
                </a:lnTo>
                <a:lnTo>
                  <a:pt x="1577" y="906"/>
                </a:lnTo>
                <a:lnTo>
                  <a:pt x="1585" y="893"/>
                </a:lnTo>
                <a:lnTo>
                  <a:pt x="1597" y="886"/>
                </a:lnTo>
                <a:lnTo>
                  <a:pt x="1612" y="883"/>
                </a:lnTo>
                <a:close/>
                <a:moveTo>
                  <a:pt x="2226" y="663"/>
                </a:moveTo>
                <a:lnTo>
                  <a:pt x="2707" y="663"/>
                </a:lnTo>
                <a:lnTo>
                  <a:pt x="2721" y="666"/>
                </a:lnTo>
                <a:lnTo>
                  <a:pt x="2734" y="674"/>
                </a:lnTo>
                <a:lnTo>
                  <a:pt x="2742" y="687"/>
                </a:lnTo>
                <a:lnTo>
                  <a:pt x="2745" y="700"/>
                </a:lnTo>
                <a:lnTo>
                  <a:pt x="2745" y="788"/>
                </a:lnTo>
                <a:lnTo>
                  <a:pt x="2742" y="802"/>
                </a:lnTo>
                <a:lnTo>
                  <a:pt x="2734" y="815"/>
                </a:lnTo>
                <a:lnTo>
                  <a:pt x="2721" y="823"/>
                </a:lnTo>
                <a:lnTo>
                  <a:pt x="2707" y="826"/>
                </a:lnTo>
                <a:lnTo>
                  <a:pt x="2226" y="826"/>
                </a:lnTo>
                <a:lnTo>
                  <a:pt x="2211" y="823"/>
                </a:lnTo>
                <a:lnTo>
                  <a:pt x="2199" y="815"/>
                </a:lnTo>
                <a:lnTo>
                  <a:pt x="2192" y="802"/>
                </a:lnTo>
                <a:lnTo>
                  <a:pt x="2189" y="788"/>
                </a:lnTo>
                <a:lnTo>
                  <a:pt x="2189" y="700"/>
                </a:lnTo>
                <a:lnTo>
                  <a:pt x="2192" y="686"/>
                </a:lnTo>
                <a:lnTo>
                  <a:pt x="2199" y="674"/>
                </a:lnTo>
                <a:lnTo>
                  <a:pt x="2211" y="666"/>
                </a:lnTo>
                <a:lnTo>
                  <a:pt x="2226" y="663"/>
                </a:lnTo>
                <a:close/>
                <a:moveTo>
                  <a:pt x="1612" y="662"/>
                </a:moveTo>
                <a:lnTo>
                  <a:pt x="2093" y="662"/>
                </a:lnTo>
                <a:lnTo>
                  <a:pt x="2107" y="665"/>
                </a:lnTo>
                <a:lnTo>
                  <a:pt x="2120" y="673"/>
                </a:lnTo>
                <a:lnTo>
                  <a:pt x="2128" y="685"/>
                </a:lnTo>
                <a:lnTo>
                  <a:pt x="2130" y="699"/>
                </a:lnTo>
                <a:lnTo>
                  <a:pt x="2130" y="787"/>
                </a:lnTo>
                <a:lnTo>
                  <a:pt x="2128" y="801"/>
                </a:lnTo>
                <a:lnTo>
                  <a:pt x="2120" y="814"/>
                </a:lnTo>
                <a:lnTo>
                  <a:pt x="2107" y="821"/>
                </a:lnTo>
                <a:lnTo>
                  <a:pt x="2093" y="824"/>
                </a:lnTo>
                <a:lnTo>
                  <a:pt x="1612" y="824"/>
                </a:lnTo>
                <a:lnTo>
                  <a:pt x="1597" y="821"/>
                </a:lnTo>
                <a:lnTo>
                  <a:pt x="1585" y="814"/>
                </a:lnTo>
                <a:lnTo>
                  <a:pt x="1577" y="801"/>
                </a:lnTo>
                <a:lnTo>
                  <a:pt x="1575" y="787"/>
                </a:lnTo>
                <a:lnTo>
                  <a:pt x="1575" y="699"/>
                </a:lnTo>
                <a:lnTo>
                  <a:pt x="1577" y="685"/>
                </a:lnTo>
                <a:lnTo>
                  <a:pt x="1585" y="672"/>
                </a:lnTo>
                <a:lnTo>
                  <a:pt x="1597" y="664"/>
                </a:lnTo>
                <a:lnTo>
                  <a:pt x="1612" y="662"/>
                </a:lnTo>
                <a:close/>
                <a:moveTo>
                  <a:pt x="342" y="566"/>
                </a:moveTo>
                <a:lnTo>
                  <a:pt x="491" y="566"/>
                </a:lnTo>
                <a:lnTo>
                  <a:pt x="501" y="568"/>
                </a:lnTo>
                <a:lnTo>
                  <a:pt x="508" y="573"/>
                </a:lnTo>
                <a:lnTo>
                  <a:pt x="513" y="580"/>
                </a:lnTo>
                <a:lnTo>
                  <a:pt x="515" y="589"/>
                </a:lnTo>
                <a:lnTo>
                  <a:pt x="515" y="676"/>
                </a:lnTo>
                <a:lnTo>
                  <a:pt x="513" y="686"/>
                </a:lnTo>
                <a:lnTo>
                  <a:pt x="508" y="693"/>
                </a:lnTo>
                <a:lnTo>
                  <a:pt x="501" y="699"/>
                </a:lnTo>
                <a:lnTo>
                  <a:pt x="491" y="700"/>
                </a:lnTo>
                <a:lnTo>
                  <a:pt x="342" y="700"/>
                </a:lnTo>
                <a:lnTo>
                  <a:pt x="333" y="699"/>
                </a:lnTo>
                <a:lnTo>
                  <a:pt x="324" y="693"/>
                </a:lnTo>
                <a:lnTo>
                  <a:pt x="319" y="686"/>
                </a:lnTo>
                <a:lnTo>
                  <a:pt x="317" y="676"/>
                </a:lnTo>
                <a:lnTo>
                  <a:pt x="317" y="589"/>
                </a:lnTo>
                <a:lnTo>
                  <a:pt x="319" y="580"/>
                </a:lnTo>
                <a:lnTo>
                  <a:pt x="324" y="573"/>
                </a:lnTo>
                <a:lnTo>
                  <a:pt x="333" y="568"/>
                </a:lnTo>
                <a:lnTo>
                  <a:pt x="342" y="566"/>
                </a:lnTo>
                <a:close/>
                <a:moveTo>
                  <a:pt x="2226" y="443"/>
                </a:moveTo>
                <a:lnTo>
                  <a:pt x="2707" y="443"/>
                </a:lnTo>
                <a:lnTo>
                  <a:pt x="2721" y="445"/>
                </a:lnTo>
                <a:lnTo>
                  <a:pt x="2734" y="453"/>
                </a:lnTo>
                <a:lnTo>
                  <a:pt x="2742" y="466"/>
                </a:lnTo>
                <a:lnTo>
                  <a:pt x="2745" y="480"/>
                </a:lnTo>
                <a:lnTo>
                  <a:pt x="2745" y="568"/>
                </a:lnTo>
                <a:lnTo>
                  <a:pt x="2742" y="582"/>
                </a:lnTo>
                <a:lnTo>
                  <a:pt x="2734" y="595"/>
                </a:lnTo>
                <a:lnTo>
                  <a:pt x="2721" y="602"/>
                </a:lnTo>
                <a:lnTo>
                  <a:pt x="2707" y="605"/>
                </a:lnTo>
                <a:lnTo>
                  <a:pt x="2226" y="605"/>
                </a:lnTo>
                <a:lnTo>
                  <a:pt x="2211" y="602"/>
                </a:lnTo>
                <a:lnTo>
                  <a:pt x="2199" y="595"/>
                </a:lnTo>
                <a:lnTo>
                  <a:pt x="2192" y="582"/>
                </a:lnTo>
                <a:lnTo>
                  <a:pt x="2189" y="568"/>
                </a:lnTo>
                <a:lnTo>
                  <a:pt x="2189" y="480"/>
                </a:lnTo>
                <a:lnTo>
                  <a:pt x="2192" y="466"/>
                </a:lnTo>
                <a:lnTo>
                  <a:pt x="2199" y="453"/>
                </a:lnTo>
                <a:lnTo>
                  <a:pt x="2211" y="445"/>
                </a:lnTo>
                <a:lnTo>
                  <a:pt x="2226" y="443"/>
                </a:lnTo>
                <a:close/>
                <a:moveTo>
                  <a:pt x="1612" y="441"/>
                </a:moveTo>
                <a:lnTo>
                  <a:pt x="2093" y="441"/>
                </a:lnTo>
                <a:lnTo>
                  <a:pt x="2107" y="444"/>
                </a:lnTo>
                <a:lnTo>
                  <a:pt x="2120" y="452"/>
                </a:lnTo>
                <a:lnTo>
                  <a:pt x="2128" y="464"/>
                </a:lnTo>
                <a:lnTo>
                  <a:pt x="2130" y="479"/>
                </a:lnTo>
                <a:lnTo>
                  <a:pt x="2130" y="566"/>
                </a:lnTo>
                <a:lnTo>
                  <a:pt x="2128" y="581"/>
                </a:lnTo>
                <a:lnTo>
                  <a:pt x="2120" y="592"/>
                </a:lnTo>
                <a:lnTo>
                  <a:pt x="2107" y="601"/>
                </a:lnTo>
                <a:lnTo>
                  <a:pt x="2093" y="604"/>
                </a:lnTo>
                <a:lnTo>
                  <a:pt x="1612" y="604"/>
                </a:lnTo>
                <a:lnTo>
                  <a:pt x="1597" y="601"/>
                </a:lnTo>
                <a:lnTo>
                  <a:pt x="1585" y="592"/>
                </a:lnTo>
                <a:lnTo>
                  <a:pt x="1577" y="581"/>
                </a:lnTo>
                <a:lnTo>
                  <a:pt x="1575" y="566"/>
                </a:lnTo>
                <a:lnTo>
                  <a:pt x="1575" y="479"/>
                </a:lnTo>
                <a:lnTo>
                  <a:pt x="1577" y="464"/>
                </a:lnTo>
                <a:lnTo>
                  <a:pt x="1585" y="452"/>
                </a:lnTo>
                <a:lnTo>
                  <a:pt x="1597" y="444"/>
                </a:lnTo>
                <a:lnTo>
                  <a:pt x="1612" y="441"/>
                </a:lnTo>
                <a:close/>
                <a:moveTo>
                  <a:pt x="1044" y="412"/>
                </a:moveTo>
                <a:lnTo>
                  <a:pt x="1010" y="415"/>
                </a:lnTo>
                <a:lnTo>
                  <a:pt x="985" y="421"/>
                </a:lnTo>
                <a:lnTo>
                  <a:pt x="963" y="428"/>
                </a:lnTo>
                <a:lnTo>
                  <a:pt x="940" y="439"/>
                </a:lnTo>
                <a:lnTo>
                  <a:pt x="920" y="452"/>
                </a:lnTo>
                <a:lnTo>
                  <a:pt x="898" y="474"/>
                </a:lnTo>
                <a:lnTo>
                  <a:pt x="878" y="497"/>
                </a:lnTo>
                <a:lnTo>
                  <a:pt x="864" y="524"/>
                </a:lnTo>
                <a:lnTo>
                  <a:pt x="853" y="554"/>
                </a:lnTo>
                <a:lnTo>
                  <a:pt x="852" y="558"/>
                </a:lnTo>
                <a:lnTo>
                  <a:pt x="805" y="558"/>
                </a:lnTo>
                <a:lnTo>
                  <a:pt x="800" y="559"/>
                </a:lnTo>
                <a:lnTo>
                  <a:pt x="797" y="561"/>
                </a:lnTo>
                <a:lnTo>
                  <a:pt x="794" y="564"/>
                </a:lnTo>
                <a:lnTo>
                  <a:pt x="792" y="568"/>
                </a:lnTo>
                <a:lnTo>
                  <a:pt x="791" y="572"/>
                </a:lnTo>
                <a:lnTo>
                  <a:pt x="791" y="603"/>
                </a:lnTo>
                <a:lnTo>
                  <a:pt x="792" y="607"/>
                </a:lnTo>
                <a:lnTo>
                  <a:pt x="794" y="611"/>
                </a:lnTo>
                <a:lnTo>
                  <a:pt x="797" y="613"/>
                </a:lnTo>
                <a:lnTo>
                  <a:pt x="800" y="615"/>
                </a:lnTo>
                <a:lnTo>
                  <a:pt x="805" y="616"/>
                </a:lnTo>
                <a:lnTo>
                  <a:pt x="840" y="616"/>
                </a:lnTo>
                <a:lnTo>
                  <a:pt x="840" y="641"/>
                </a:lnTo>
                <a:lnTo>
                  <a:pt x="805" y="641"/>
                </a:lnTo>
                <a:lnTo>
                  <a:pt x="800" y="641"/>
                </a:lnTo>
                <a:lnTo>
                  <a:pt x="797" y="643"/>
                </a:lnTo>
                <a:lnTo>
                  <a:pt x="794" y="646"/>
                </a:lnTo>
                <a:lnTo>
                  <a:pt x="792" y="650"/>
                </a:lnTo>
                <a:lnTo>
                  <a:pt x="791" y="654"/>
                </a:lnTo>
                <a:lnTo>
                  <a:pt x="791" y="685"/>
                </a:lnTo>
                <a:lnTo>
                  <a:pt x="792" y="689"/>
                </a:lnTo>
                <a:lnTo>
                  <a:pt x="794" y="693"/>
                </a:lnTo>
                <a:lnTo>
                  <a:pt x="797" y="696"/>
                </a:lnTo>
                <a:lnTo>
                  <a:pt x="800" y="698"/>
                </a:lnTo>
                <a:lnTo>
                  <a:pt x="805" y="698"/>
                </a:lnTo>
                <a:lnTo>
                  <a:pt x="849" y="698"/>
                </a:lnTo>
                <a:lnTo>
                  <a:pt x="854" y="715"/>
                </a:lnTo>
                <a:lnTo>
                  <a:pt x="859" y="731"/>
                </a:lnTo>
                <a:lnTo>
                  <a:pt x="871" y="757"/>
                </a:lnTo>
                <a:lnTo>
                  <a:pt x="886" y="780"/>
                </a:lnTo>
                <a:lnTo>
                  <a:pt x="904" y="800"/>
                </a:lnTo>
                <a:lnTo>
                  <a:pt x="925" y="818"/>
                </a:lnTo>
                <a:lnTo>
                  <a:pt x="949" y="832"/>
                </a:lnTo>
                <a:lnTo>
                  <a:pt x="975" y="843"/>
                </a:lnTo>
                <a:lnTo>
                  <a:pt x="1011" y="851"/>
                </a:lnTo>
                <a:lnTo>
                  <a:pt x="1046" y="854"/>
                </a:lnTo>
                <a:lnTo>
                  <a:pt x="1081" y="851"/>
                </a:lnTo>
                <a:lnTo>
                  <a:pt x="1117" y="844"/>
                </a:lnTo>
                <a:lnTo>
                  <a:pt x="1134" y="838"/>
                </a:lnTo>
                <a:lnTo>
                  <a:pt x="1153" y="831"/>
                </a:lnTo>
                <a:lnTo>
                  <a:pt x="1161" y="825"/>
                </a:lnTo>
                <a:lnTo>
                  <a:pt x="1164" y="817"/>
                </a:lnTo>
                <a:lnTo>
                  <a:pt x="1162" y="806"/>
                </a:lnTo>
                <a:lnTo>
                  <a:pt x="1155" y="788"/>
                </a:lnTo>
                <a:lnTo>
                  <a:pt x="1146" y="771"/>
                </a:lnTo>
                <a:lnTo>
                  <a:pt x="1141" y="762"/>
                </a:lnTo>
                <a:lnTo>
                  <a:pt x="1134" y="758"/>
                </a:lnTo>
                <a:lnTo>
                  <a:pt x="1124" y="759"/>
                </a:lnTo>
                <a:lnTo>
                  <a:pt x="1103" y="764"/>
                </a:lnTo>
                <a:lnTo>
                  <a:pt x="1080" y="771"/>
                </a:lnTo>
                <a:lnTo>
                  <a:pt x="1053" y="775"/>
                </a:lnTo>
                <a:lnTo>
                  <a:pt x="1024" y="774"/>
                </a:lnTo>
                <a:lnTo>
                  <a:pt x="996" y="768"/>
                </a:lnTo>
                <a:lnTo>
                  <a:pt x="977" y="759"/>
                </a:lnTo>
                <a:lnTo>
                  <a:pt x="962" y="748"/>
                </a:lnTo>
                <a:lnTo>
                  <a:pt x="949" y="734"/>
                </a:lnTo>
                <a:lnTo>
                  <a:pt x="939" y="717"/>
                </a:lnTo>
                <a:lnTo>
                  <a:pt x="931" y="698"/>
                </a:lnTo>
                <a:lnTo>
                  <a:pt x="1026" y="698"/>
                </a:lnTo>
                <a:lnTo>
                  <a:pt x="1030" y="698"/>
                </a:lnTo>
                <a:lnTo>
                  <a:pt x="1034" y="696"/>
                </a:lnTo>
                <a:lnTo>
                  <a:pt x="1037" y="693"/>
                </a:lnTo>
                <a:lnTo>
                  <a:pt x="1039" y="689"/>
                </a:lnTo>
                <a:lnTo>
                  <a:pt x="1040" y="685"/>
                </a:lnTo>
                <a:lnTo>
                  <a:pt x="1040" y="654"/>
                </a:lnTo>
                <a:lnTo>
                  <a:pt x="1039" y="650"/>
                </a:lnTo>
                <a:lnTo>
                  <a:pt x="1037" y="646"/>
                </a:lnTo>
                <a:lnTo>
                  <a:pt x="1034" y="643"/>
                </a:lnTo>
                <a:lnTo>
                  <a:pt x="1030" y="641"/>
                </a:lnTo>
                <a:lnTo>
                  <a:pt x="1026" y="641"/>
                </a:lnTo>
                <a:lnTo>
                  <a:pt x="922" y="641"/>
                </a:lnTo>
                <a:lnTo>
                  <a:pt x="922" y="616"/>
                </a:lnTo>
                <a:lnTo>
                  <a:pt x="1026" y="616"/>
                </a:lnTo>
                <a:lnTo>
                  <a:pt x="1030" y="615"/>
                </a:lnTo>
                <a:lnTo>
                  <a:pt x="1034" y="613"/>
                </a:lnTo>
                <a:lnTo>
                  <a:pt x="1037" y="611"/>
                </a:lnTo>
                <a:lnTo>
                  <a:pt x="1039" y="607"/>
                </a:lnTo>
                <a:lnTo>
                  <a:pt x="1040" y="603"/>
                </a:lnTo>
                <a:lnTo>
                  <a:pt x="1040" y="572"/>
                </a:lnTo>
                <a:lnTo>
                  <a:pt x="1039" y="568"/>
                </a:lnTo>
                <a:lnTo>
                  <a:pt x="1037" y="564"/>
                </a:lnTo>
                <a:lnTo>
                  <a:pt x="1034" y="561"/>
                </a:lnTo>
                <a:lnTo>
                  <a:pt x="1030" y="559"/>
                </a:lnTo>
                <a:lnTo>
                  <a:pt x="1026" y="558"/>
                </a:lnTo>
                <a:lnTo>
                  <a:pt x="935" y="558"/>
                </a:lnTo>
                <a:lnTo>
                  <a:pt x="935" y="558"/>
                </a:lnTo>
                <a:lnTo>
                  <a:pt x="945" y="539"/>
                </a:lnTo>
                <a:lnTo>
                  <a:pt x="956" y="524"/>
                </a:lnTo>
                <a:lnTo>
                  <a:pt x="970" y="512"/>
                </a:lnTo>
                <a:lnTo>
                  <a:pt x="988" y="502"/>
                </a:lnTo>
                <a:lnTo>
                  <a:pt x="1012" y="495"/>
                </a:lnTo>
                <a:lnTo>
                  <a:pt x="1034" y="492"/>
                </a:lnTo>
                <a:lnTo>
                  <a:pt x="1058" y="493"/>
                </a:lnTo>
                <a:lnTo>
                  <a:pt x="1081" y="496"/>
                </a:lnTo>
                <a:lnTo>
                  <a:pt x="1104" y="501"/>
                </a:lnTo>
                <a:lnTo>
                  <a:pt x="1125" y="508"/>
                </a:lnTo>
                <a:lnTo>
                  <a:pt x="1135" y="508"/>
                </a:lnTo>
                <a:lnTo>
                  <a:pt x="1142" y="504"/>
                </a:lnTo>
                <a:lnTo>
                  <a:pt x="1148" y="496"/>
                </a:lnTo>
                <a:lnTo>
                  <a:pt x="1163" y="462"/>
                </a:lnTo>
                <a:lnTo>
                  <a:pt x="1165" y="451"/>
                </a:lnTo>
                <a:lnTo>
                  <a:pt x="1162" y="442"/>
                </a:lnTo>
                <a:lnTo>
                  <a:pt x="1155" y="436"/>
                </a:lnTo>
                <a:lnTo>
                  <a:pt x="1152" y="434"/>
                </a:lnTo>
                <a:lnTo>
                  <a:pt x="1149" y="433"/>
                </a:lnTo>
                <a:lnTo>
                  <a:pt x="1146" y="432"/>
                </a:lnTo>
                <a:lnTo>
                  <a:pt x="1113" y="421"/>
                </a:lnTo>
                <a:lnTo>
                  <a:pt x="1079" y="414"/>
                </a:lnTo>
                <a:lnTo>
                  <a:pt x="1044" y="412"/>
                </a:lnTo>
                <a:close/>
                <a:moveTo>
                  <a:pt x="1019" y="243"/>
                </a:moveTo>
                <a:lnTo>
                  <a:pt x="1067" y="246"/>
                </a:lnTo>
                <a:lnTo>
                  <a:pt x="1114" y="255"/>
                </a:lnTo>
                <a:lnTo>
                  <a:pt x="1159" y="269"/>
                </a:lnTo>
                <a:lnTo>
                  <a:pt x="1201" y="289"/>
                </a:lnTo>
                <a:lnTo>
                  <a:pt x="1240" y="313"/>
                </a:lnTo>
                <a:lnTo>
                  <a:pt x="1276" y="341"/>
                </a:lnTo>
                <a:lnTo>
                  <a:pt x="1308" y="374"/>
                </a:lnTo>
                <a:lnTo>
                  <a:pt x="1336" y="410"/>
                </a:lnTo>
                <a:lnTo>
                  <a:pt x="1361" y="449"/>
                </a:lnTo>
                <a:lnTo>
                  <a:pt x="1380" y="492"/>
                </a:lnTo>
                <a:lnTo>
                  <a:pt x="1394" y="536"/>
                </a:lnTo>
                <a:lnTo>
                  <a:pt x="1403" y="583"/>
                </a:lnTo>
                <a:lnTo>
                  <a:pt x="1406" y="632"/>
                </a:lnTo>
                <a:lnTo>
                  <a:pt x="1403" y="682"/>
                </a:lnTo>
                <a:lnTo>
                  <a:pt x="1393" y="729"/>
                </a:lnTo>
                <a:lnTo>
                  <a:pt x="1380" y="774"/>
                </a:lnTo>
                <a:lnTo>
                  <a:pt x="1361" y="816"/>
                </a:lnTo>
                <a:lnTo>
                  <a:pt x="1336" y="855"/>
                </a:lnTo>
                <a:lnTo>
                  <a:pt x="1308" y="891"/>
                </a:lnTo>
                <a:lnTo>
                  <a:pt x="1276" y="924"/>
                </a:lnTo>
                <a:lnTo>
                  <a:pt x="1239" y="953"/>
                </a:lnTo>
                <a:lnTo>
                  <a:pt x="1201" y="977"/>
                </a:lnTo>
                <a:lnTo>
                  <a:pt x="1159" y="996"/>
                </a:lnTo>
                <a:lnTo>
                  <a:pt x="1114" y="1010"/>
                </a:lnTo>
                <a:lnTo>
                  <a:pt x="1067" y="1019"/>
                </a:lnTo>
                <a:lnTo>
                  <a:pt x="1019" y="1022"/>
                </a:lnTo>
                <a:lnTo>
                  <a:pt x="970" y="1019"/>
                </a:lnTo>
                <a:lnTo>
                  <a:pt x="923" y="1010"/>
                </a:lnTo>
                <a:lnTo>
                  <a:pt x="878" y="996"/>
                </a:lnTo>
                <a:lnTo>
                  <a:pt x="836" y="976"/>
                </a:lnTo>
                <a:lnTo>
                  <a:pt x="798" y="953"/>
                </a:lnTo>
                <a:lnTo>
                  <a:pt x="761" y="924"/>
                </a:lnTo>
                <a:lnTo>
                  <a:pt x="729" y="891"/>
                </a:lnTo>
                <a:lnTo>
                  <a:pt x="701" y="855"/>
                </a:lnTo>
                <a:lnTo>
                  <a:pt x="677" y="816"/>
                </a:lnTo>
                <a:lnTo>
                  <a:pt x="658" y="774"/>
                </a:lnTo>
                <a:lnTo>
                  <a:pt x="644" y="729"/>
                </a:lnTo>
                <a:lnTo>
                  <a:pt x="634" y="682"/>
                </a:lnTo>
                <a:lnTo>
                  <a:pt x="631" y="632"/>
                </a:lnTo>
                <a:lnTo>
                  <a:pt x="634" y="584"/>
                </a:lnTo>
                <a:lnTo>
                  <a:pt x="644" y="537"/>
                </a:lnTo>
                <a:lnTo>
                  <a:pt x="658" y="492"/>
                </a:lnTo>
                <a:lnTo>
                  <a:pt x="677" y="449"/>
                </a:lnTo>
                <a:lnTo>
                  <a:pt x="701" y="410"/>
                </a:lnTo>
                <a:lnTo>
                  <a:pt x="729" y="375"/>
                </a:lnTo>
                <a:lnTo>
                  <a:pt x="762" y="342"/>
                </a:lnTo>
                <a:lnTo>
                  <a:pt x="798" y="313"/>
                </a:lnTo>
                <a:lnTo>
                  <a:pt x="836" y="289"/>
                </a:lnTo>
                <a:lnTo>
                  <a:pt x="879" y="269"/>
                </a:lnTo>
                <a:lnTo>
                  <a:pt x="923" y="255"/>
                </a:lnTo>
                <a:lnTo>
                  <a:pt x="970" y="246"/>
                </a:lnTo>
                <a:lnTo>
                  <a:pt x="1019" y="243"/>
                </a:lnTo>
                <a:close/>
                <a:moveTo>
                  <a:pt x="1612" y="220"/>
                </a:moveTo>
                <a:lnTo>
                  <a:pt x="2093" y="220"/>
                </a:lnTo>
                <a:lnTo>
                  <a:pt x="2107" y="223"/>
                </a:lnTo>
                <a:lnTo>
                  <a:pt x="2120" y="231"/>
                </a:lnTo>
                <a:lnTo>
                  <a:pt x="2128" y="244"/>
                </a:lnTo>
                <a:lnTo>
                  <a:pt x="2130" y="258"/>
                </a:lnTo>
                <a:lnTo>
                  <a:pt x="2130" y="345"/>
                </a:lnTo>
                <a:lnTo>
                  <a:pt x="2128" y="360"/>
                </a:lnTo>
                <a:lnTo>
                  <a:pt x="2120" y="371"/>
                </a:lnTo>
                <a:lnTo>
                  <a:pt x="2107" y="380"/>
                </a:lnTo>
                <a:lnTo>
                  <a:pt x="2093" y="383"/>
                </a:lnTo>
                <a:lnTo>
                  <a:pt x="1612" y="383"/>
                </a:lnTo>
                <a:lnTo>
                  <a:pt x="1597" y="380"/>
                </a:lnTo>
                <a:lnTo>
                  <a:pt x="1585" y="371"/>
                </a:lnTo>
                <a:lnTo>
                  <a:pt x="1577" y="360"/>
                </a:lnTo>
                <a:lnTo>
                  <a:pt x="1575" y="345"/>
                </a:lnTo>
                <a:lnTo>
                  <a:pt x="1575" y="258"/>
                </a:lnTo>
                <a:lnTo>
                  <a:pt x="1577" y="243"/>
                </a:lnTo>
                <a:lnTo>
                  <a:pt x="1585" y="231"/>
                </a:lnTo>
                <a:lnTo>
                  <a:pt x="1597" y="223"/>
                </a:lnTo>
                <a:lnTo>
                  <a:pt x="1612" y="220"/>
                </a:lnTo>
                <a:close/>
                <a:moveTo>
                  <a:pt x="1612" y="0"/>
                </a:moveTo>
                <a:lnTo>
                  <a:pt x="2093" y="0"/>
                </a:lnTo>
                <a:lnTo>
                  <a:pt x="2107" y="3"/>
                </a:lnTo>
                <a:lnTo>
                  <a:pt x="2120" y="10"/>
                </a:lnTo>
                <a:lnTo>
                  <a:pt x="2128" y="23"/>
                </a:lnTo>
                <a:lnTo>
                  <a:pt x="2130" y="37"/>
                </a:lnTo>
                <a:lnTo>
                  <a:pt x="2130" y="125"/>
                </a:lnTo>
                <a:lnTo>
                  <a:pt x="2128" y="139"/>
                </a:lnTo>
                <a:lnTo>
                  <a:pt x="2120" y="151"/>
                </a:lnTo>
                <a:lnTo>
                  <a:pt x="2107" y="160"/>
                </a:lnTo>
                <a:lnTo>
                  <a:pt x="2093" y="162"/>
                </a:lnTo>
                <a:lnTo>
                  <a:pt x="1612" y="162"/>
                </a:lnTo>
                <a:lnTo>
                  <a:pt x="1597" y="160"/>
                </a:lnTo>
                <a:lnTo>
                  <a:pt x="1585" y="151"/>
                </a:lnTo>
                <a:lnTo>
                  <a:pt x="1577" y="139"/>
                </a:lnTo>
                <a:lnTo>
                  <a:pt x="1575" y="125"/>
                </a:lnTo>
                <a:lnTo>
                  <a:pt x="1575" y="37"/>
                </a:lnTo>
                <a:lnTo>
                  <a:pt x="1577" y="23"/>
                </a:lnTo>
                <a:lnTo>
                  <a:pt x="1585" y="10"/>
                </a:lnTo>
                <a:lnTo>
                  <a:pt x="1597" y="3"/>
                </a:lnTo>
                <a:lnTo>
                  <a:pt x="1612" y="0"/>
                </a:lnTo>
                <a:close/>
                <a:moveTo>
                  <a:pt x="48" y="0"/>
                </a:moveTo>
                <a:lnTo>
                  <a:pt x="1524" y="0"/>
                </a:lnTo>
                <a:lnTo>
                  <a:pt x="1519" y="18"/>
                </a:lnTo>
                <a:lnTo>
                  <a:pt x="1517" y="37"/>
                </a:lnTo>
                <a:lnTo>
                  <a:pt x="1517" y="125"/>
                </a:lnTo>
                <a:lnTo>
                  <a:pt x="1517" y="132"/>
                </a:lnTo>
                <a:lnTo>
                  <a:pt x="1518" y="139"/>
                </a:lnTo>
                <a:lnTo>
                  <a:pt x="1519" y="145"/>
                </a:lnTo>
                <a:lnTo>
                  <a:pt x="1521" y="150"/>
                </a:lnTo>
                <a:lnTo>
                  <a:pt x="357" y="150"/>
                </a:lnTo>
                <a:lnTo>
                  <a:pt x="360" y="167"/>
                </a:lnTo>
                <a:lnTo>
                  <a:pt x="360" y="183"/>
                </a:lnTo>
                <a:lnTo>
                  <a:pt x="357" y="216"/>
                </a:lnTo>
                <a:lnTo>
                  <a:pt x="349" y="247"/>
                </a:lnTo>
                <a:lnTo>
                  <a:pt x="336" y="274"/>
                </a:lnTo>
                <a:lnTo>
                  <a:pt x="318" y="299"/>
                </a:lnTo>
                <a:lnTo>
                  <a:pt x="297" y="321"/>
                </a:lnTo>
                <a:lnTo>
                  <a:pt x="271" y="339"/>
                </a:lnTo>
                <a:lnTo>
                  <a:pt x="244" y="352"/>
                </a:lnTo>
                <a:lnTo>
                  <a:pt x="213" y="360"/>
                </a:lnTo>
                <a:lnTo>
                  <a:pt x="182" y="363"/>
                </a:lnTo>
                <a:lnTo>
                  <a:pt x="165" y="362"/>
                </a:lnTo>
                <a:lnTo>
                  <a:pt x="150" y="360"/>
                </a:lnTo>
                <a:lnTo>
                  <a:pt x="150" y="905"/>
                </a:lnTo>
                <a:lnTo>
                  <a:pt x="165" y="903"/>
                </a:lnTo>
                <a:lnTo>
                  <a:pt x="182" y="903"/>
                </a:lnTo>
                <a:lnTo>
                  <a:pt x="213" y="905"/>
                </a:lnTo>
                <a:lnTo>
                  <a:pt x="244" y="914"/>
                </a:lnTo>
                <a:lnTo>
                  <a:pt x="271" y="927"/>
                </a:lnTo>
                <a:lnTo>
                  <a:pt x="297" y="944"/>
                </a:lnTo>
                <a:lnTo>
                  <a:pt x="318" y="966"/>
                </a:lnTo>
                <a:lnTo>
                  <a:pt x="336" y="991"/>
                </a:lnTo>
                <a:lnTo>
                  <a:pt x="349" y="1019"/>
                </a:lnTo>
                <a:lnTo>
                  <a:pt x="357" y="1050"/>
                </a:lnTo>
                <a:lnTo>
                  <a:pt x="360" y="1082"/>
                </a:lnTo>
                <a:lnTo>
                  <a:pt x="359" y="1098"/>
                </a:lnTo>
                <a:lnTo>
                  <a:pt x="357" y="1115"/>
                </a:lnTo>
                <a:lnTo>
                  <a:pt x="1521" y="1115"/>
                </a:lnTo>
                <a:lnTo>
                  <a:pt x="1518" y="1128"/>
                </a:lnTo>
                <a:lnTo>
                  <a:pt x="1517" y="1141"/>
                </a:lnTo>
                <a:lnTo>
                  <a:pt x="1517" y="1229"/>
                </a:lnTo>
                <a:lnTo>
                  <a:pt x="1519" y="1248"/>
                </a:lnTo>
                <a:lnTo>
                  <a:pt x="1524" y="1266"/>
                </a:lnTo>
                <a:lnTo>
                  <a:pt x="48" y="1266"/>
                </a:lnTo>
                <a:lnTo>
                  <a:pt x="33" y="1264"/>
                </a:lnTo>
                <a:lnTo>
                  <a:pt x="19" y="1257"/>
                </a:lnTo>
                <a:lnTo>
                  <a:pt x="9" y="1246"/>
                </a:lnTo>
                <a:lnTo>
                  <a:pt x="2" y="1233"/>
                </a:lnTo>
                <a:lnTo>
                  <a:pt x="0" y="1218"/>
                </a:lnTo>
                <a:lnTo>
                  <a:pt x="0" y="48"/>
                </a:lnTo>
                <a:lnTo>
                  <a:pt x="2" y="33"/>
                </a:lnTo>
                <a:lnTo>
                  <a:pt x="9" y="19"/>
                </a:lnTo>
                <a:lnTo>
                  <a:pt x="19" y="9"/>
                </a:lnTo>
                <a:lnTo>
                  <a:pt x="33" y="2"/>
                </a:lnTo>
                <a:lnTo>
                  <a:pt x="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16"/>
          <p:cNvSpPr>
            <a:spLocks noEditPoints="1"/>
          </p:cNvSpPr>
          <p:nvPr/>
        </p:nvSpPr>
        <p:spPr bwMode="auto">
          <a:xfrm>
            <a:off x="10005028" y="5170488"/>
            <a:ext cx="592138" cy="223838"/>
          </a:xfrm>
          <a:custGeom>
            <a:avLst/>
            <a:gdLst>
              <a:gd name="T0" fmla="*/ 3360 w 3360"/>
              <a:gd name="T1" fmla="*/ 1232 h 1269"/>
              <a:gd name="T2" fmla="*/ 2814 w 3360"/>
              <a:gd name="T3" fmla="*/ 1258 h 1269"/>
              <a:gd name="T4" fmla="*/ 2841 w 3360"/>
              <a:gd name="T5" fmla="*/ 1106 h 1269"/>
              <a:gd name="T6" fmla="*/ 2745 w 3360"/>
              <a:gd name="T7" fmla="*/ 1232 h 1269"/>
              <a:gd name="T8" fmla="*/ 2200 w 3360"/>
              <a:gd name="T9" fmla="*/ 1258 h 1269"/>
              <a:gd name="T10" fmla="*/ 2227 w 3360"/>
              <a:gd name="T11" fmla="*/ 1106 h 1269"/>
              <a:gd name="T12" fmla="*/ 2131 w 3360"/>
              <a:gd name="T13" fmla="*/ 1230 h 1269"/>
              <a:gd name="T14" fmla="*/ 1586 w 3360"/>
              <a:gd name="T15" fmla="*/ 1257 h 1269"/>
              <a:gd name="T16" fmla="*/ 1613 w 3360"/>
              <a:gd name="T17" fmla="*/ 1105 h 1269"/>
              <a:gd name="T18" fmla="*/ 3360 w 3360"/>
              <a:gd name="T19" fmla="*/ 1011 h 1269"/>
              <a:gd name="T20" fmla="*/ 2814 w 3360"/>
              <a:gd name="T21" fmla="*/ 1037 h 1269"/>
              <a:gd name="T22" fmla="*/ 2841 w 3360"/>
              <a:gd name="T23" fmla="*/ 885 h 1269"/>
              <a:gd name="T24" fmla="*/ 2745 w 3360"/>
              <a:gd name="T25" fmla="*/ 1011 h 1269"/>
              <a:gd name="T26" fmla="*/ 2200 w 3360"/>
              <a:gd name="T27" fmla="*/ 1037 h 1269"/>
              <a:gd name="T28" fmla="*/ 2227 w 3360"/>
              <a:gd name="T29" fmla="*/ 885 h 1269"/>
              <a:gd name="T30" fmla="*/ 2131 w 3360"/>
              <a:gd name="T31" fmla="*/ 1009 h 1269"/>
              <a:gd name="T32" fmla="*/ 1586 w 3360"/>
              <a:gd name="T33" fmla="*/ 1035 h 1269"/>
              <a:gd name="T34" fmla="*/ 1613 w 3360"/>
              <a:gd name="T35" fmla="*/ 884 h 1269"/>
              <a:gd name="T36" fmla="*/ 2745 w 3360"/>
              <a:gd name="T37" fmla="*/ 790 h 1269"/>
              <a:gd name="T38" fmla="*/ 2200 w 3360"/>
              <a:gd name="T39" fmla="*/ 817 h 1269"/>
              <a:gd name="T40" fmla="*/ 2227 w 3360"/>
              <a:gd name="T41" fmla="*/ 665 h 1269"/>
              <a:gd name="T42" fmla="*/ 2131 w 3360"/>
              <a:gd name="T43" fmla="*/ 789 h 1269"/>
              <a:gd name="T44" fmla="*/ 1586 w 3360"/>
              <a:gd name="T45" fmla="*/ 816 h 1269"/>
              <a:gd name="T46" fmla="*/ 1613 w 3360"/>
              <a:gd name="T47" fmla="*/ 664 h 1269"/>
              <a:gd name="T48" fmla="*/ 516 w 3360"/>
              <a:gd name="T49" fmla="*/ 677 h 1269"/>
              <a:gd name="T50" fmla="*/ 325 w 3360"/>
              <a:gd name="T51" fmla="*/ 695 h 1269"/>
              <a:gd name="T52" fmla="*/ 343 w 3360"/>
              <a:gd name="T53" fmla="*/ 567 h 1269"/>
              <a:gd name="T54" fmla="*/ 1044 w 3360"/>
              <a:gd name="T55" fmla="*/ 721 h 1269"/>
              <a:gd name="T56" fmla="*/ 2742 w 3360"/>
              <a:gd name="T57" fmla="*/ 467 h 1269"/>
              <a:gd name="T58" fmla="*/ 2227 w 3360"/>
              <a:gd name="T59" fmla="*/ 607 h 1269"/>
              <a:gd name="T60" fmla="*/ 2200 w 3360"/>
              <a:gd name="T61" fmla="*/ 455 h 1269"/>
              <a:gd name="T62" fmla="*/ 2128 w 3360"/>
              <a:gd name="T63" fmla="*/ 466 h 1269"/>
              <a:gd name="T64" fmla="*/ 1613 w 3360"/>
              <a:gd name="T65" fmla="*/ 605 h 1269"/>
              <a:gd name="T66" fmla="*/ 1586 w 3360"/>
              <a:gd name="T67" fmla="*/ 453 h 1269"/>
              <a:gd name="T68" fmla="*/ 1202 w 3360"/>
              <a:gd name="T69" fmla="*/ 292 h 1269"/>
              <a:gd name="T70" fmla="*/ 1394 w 3360"/>
              <a:gd name="T71" fmla="*/ 538 h 1269"/>
              <a:gd name="T72" fmla="*/ 1337 w 3360"/>
              <a:gd name="T73" fmla="*/ 855 h 1269"/>
              <a:gd name="T74" fmla="*/ 1068 w 3360"/>
              <a:gd name="T75" fmla="*/ 1019 h 1269"/>
              <a:gd name="T76" fmla="*/ 762 w 3360"/>
              <a:gd name="T77" fmla="*/ 924 h 1269"/>
              <a:gd name="T78" fmla="*/ 632 w 3360"/>
              <a:gd name="T79" fmla="*/ 634 h 1269"/>
              <a:gd name="T80" fmla="*/ 762 w 3360"/>
              <a:gd name="T81" fmla="*/ 344 h 1269"/>
              <a:gd name="T82" fmla="*/ 1613 w 3360"/>
              <a:gd name="T83" fmla="*/ 222 h 1269"/>
              <a:gd name="T84" fmla="*/ 2128 w 3360"/>
              <a:gd name="T85" fmla="*/ 361 h 1269"/>
              <a:gd name="T86" fmla="*/ 1578 w 3360"/>
              <a:gd name="T87" fmla="*/ 361 h 1269"/>
              <a:gd name="T88" fmla="*/ 1613 w 3360"/>
              <a:gd name="T89" fmla="*/ 1 h 1269"/>
              <a:gd name="T90" fmla="*/ 2128 w 3360"/>
              <a:gd name="T91" fmla="*/ 141 h 1269"/>
              <a:gd name="T92" fmla="*/ 1578 w 3360"/>
              <a:gd name="T93" fmla="*/ 141 h 1269"/>
              <a:gd name="T94" fmla="*/ 49 w 3360"/>
              <a:gd name="T95" fmla="*/ 0 h 1269"/>
              <a:gd name="T96" fmla="*/ 1519 w 3360"/>
              <a:gd name="T97" fmla="*/ 143 h 1269"/>
              <a:gd name="T98" fmla="*/ 350 w 3360"/>
              <a:gd name="T99" fmla="*/ 247 h 1269"/>
              <a:gd name="T100" fmla="*/ 182 w 3360"/>
              <a:gd name="T101" fmla="*/ 363 h 1269"/>
              <a:gd name="T102" fmla="*/ 245 w 3360"/>
              <a:gd name="T103" fmla="*/ 914 h 1269"/>
              <a:gd name="T104" fmla="*/ 361 w 3360"/>
              <a:gd name="T105" fmla="*/ 1082 h 1269"/>
              <a:gd name="T106" fmla="*/ 1519 w 3360"/>
              <a:gd name="T107" fmla="*/ 1248 h 1269"/>
              <a:gd name="T108" fmla="*/ 0 w 3360"/>
              <a:gd name="T109" fmla="*/ 1218 h 1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60" h="1269">
                <a:moveTo>
                  <a:pt x="2841" y="1106"/>
                </a:moveTo>
                <a:lnTo>
                  <a:pt x="3322" y="1106"/>
                </a:lnTo>
                <a:lnTo>
                  <a:pt x="3336" y="1109"/>
                </a:lnTo>
                <a:lnTo>
                  <a:pt x="3349" y="1117"/>
                </a:lnTo>
                <a:lnTo>
                  <a:pt x="3357" y="1130"/>
                </a:lnTo>
                <a:lnTo>
                  <a:pt x="3360" y="1144"/>
                </a:lnTo>
                <a:lnTo>
                  <a:pt x="3360" y="1232"/>
                </a:lnTo>
                <a:lnTo>
                  <a:pt x="3357" y="1246"/>
                </a:lnTo>
                <a:lnTo>
                  <a:pt x="3349" y="1258"/>
                </a:lnTo>
                <a:lnTo>
                  <a:pt x="3336" y="1266"/>
                </a:lnTo>
                <a:lnTo>
                  <a:pt x="3322" y="1269"/>
                </a:lnTo>
                <a:lnTo>
                  <a:pt x="2841" y="1269"/>
                </a:lnTo>
                <a:lnTo>
                  <a:pt x="2826" y="1266"/>
                </a:lnTo>
                <a:lnTo>
                  <a:pt x="2814" y="1258"/>
                </a:lnTo>
                <a:lnTo>
                  <a:pt x="2807" y="1246"/>
                </a:lnTo>
                <a:lnTo>
                  <a:pt x="2804" y="1232"/>
                </a:lnTo>
                <a:lnTo>
                  <a:pt x="2804" y="1144"/>
                </a:lnTo>
                <a:lnTo>
                  <a:pt x="2807" y="1130"/>
                </a:lnTo>
                <a:lnTo>
                  <a:pt x="2814" y="1117"/>
                </a:lnTo>
                <a:lnTo>
                  <a:pt x="2826" y="1109"/>
                </a:lnTo>
                <a:lnTo>
                  <a:pt x="2841" y="1106"/>
                </a:lnTo>
                <a:close/>
                <a:moveTo>
                  <a:pt x="2227" y="1106"/>
                </a:moveTo>
                <a:lnTo>
                  <a:pt x="2708" y="1106"/>
                </a:lnTo>
                <a:lnTo>
                  <a:pt x="2722" y="1109"/>
                </a:lnTo>
                <a:lnTo>
                  <a:pt x="2735" y="1117"/>
                </a:lnTo>
                <a:lnTo>
                  <a:pt x="2742" y="1130"/>
                </a:lnTo>
                <a:lnTo>
                  <a:pt x="2745" y="1144"/>
                </a:lnTo>
                <a:lnTo>
                  <a:pt x="2745" y="1232"/>
                </a:lnTo>
                <a:lnTo>
                  <a:pt x="2742" y="1246"/>
                </a:lnTo>
                <a:lnTo>
                  <a:pt x="2735" y="1258"/>
                </a:lnTo>
                <a:lnTo>
                  <a:pt x="2722" y="1266"/>
                </a:lnTo>
                <a:lnTo>
                  <a:pt x="2708" y="1269"/>
                </a:lnTo>
                <a:lnTo>
                  <a:pt x="2227" y="1269"/>
                </a:lnTo>
                <a:lnTo>
                  <a:pt x="2212" y="1266"/>
                </a:lnTo>
                <a:lnTo>
                  <a:pt x="2200" y="1258"/>
                </a:lnTo>
                <a:lnTo>
                  <a:pt x="2192" y="1246"/>
                </a:lnTo>
                <a:lnTo>
                  <a:pt x="2189" y="1232"/>
                </a:lnTo>
                <a:lnTo>
                  <a:pt x="2189" y="1144"/>
                </a:lnTo>
                <a:lnTo>
                  <a:pt x="2192" y="1130"/>
                </a:lnTo>
                <a:lnTo>
                  <a:pt x="2200" y="1117"/>
                </a:lnTo>
                <a:lnTo>
                  <a:pt x="2212" y="1109"/>
                </a:lnTo>
                <a:lnTo>
                  <a:pt x="2227" y="1106"/>
                </a:lnTo>
                <a:close/>
                <a:moveTo>
                  <a:pt x="1613" y="1105"/>
                </a:moveTo>
                <a:lnTo>
                  <a:pt x="2094" y="1105"/>
                </a:lnTo>
                <a:lnTo>
                  <a:pt x="2108" y="1108"/>
                </a:lnTo>
                <a:lnTo>
                  <a:pt x="2120" y="1116"/>
                </a:lnTo>
                <a:lnTo>
                  <a:pt x="2128" y="1128"/>
                </a:lnTo>
                <a:lnTo>
                  <a:pt x="2131" y="1143"/>
                </a:lnTo>
                <a:lnTo>
                  <a:pt x="2131" y="1230"/>
                </a:lnTo>
                <a:lnTo>
                  <a:pt x="2128" y="1245"/>
                </a:lnTo>
                <a:lnTo>
                  <a:pt x="2120" y="1257"/>
                </a:lnTo>
                <a:lnTo>
                  <a:pt x="2108" y="1265"/>
                </a:lnTo>
                <a:lnTo>
                  <a:pt x="2094" y="1268"/>
                </a:lnTo>
                <a:lnTo>
                  <a:pt x="1613" y="1268"/>
                </a:lnTo>
                <a:lnTo>
                  <a:pt x="1597" y="1265"/>
                </a:lnTo>
                <a:lnTo>
                  <a:pt x="1586" y="1257"/>
                </a:lnTo>
                <a:lnTo>
                  <a:pt x="1578" y="1245"/>
                </a:lnTo>
                <a:lnTo>
                  <a:pt x="1575" y="1230"/>
                </a:lnTo>
                <a:lnTo>
                  <a:pt x="1575" y="1143"/>
                </a:lnTo>
                <a:lnTo>
                  <a:pt x="1578" y="1128"/>
                </a:lnTo>
                <a:lnTo>
                  <a:pt x="1586" y="1116"/>
                </a:lnTo>
                <a:lnTo>
                  <a:pt x="1597" y="1108"/>
                </a:lnTo>
                <a:lnTo>
                  <a:pt x="1613" y="1105"/>
                </a:lnTo>
                <a:close/>
                <a:moveTo>
                  <a:pt x="2841" y="885"/>
                </a:moveTo>
                <a:lnTo>
                  <a:pt x="3322" y="885"/>
                </a:lnTo>
                <a:lnTo>
                  <a:pt x="3336" y="888"/>
                </a:lnTo>
                <a:lnTo>
                  <a:pt x="3349" y="896"/>
                </a:lnTo>
                <a:lnTo>
                  <a:pt x="3357" y="909"/>
                </a:lnTo>
                <a:lnTo>
                  <a:pt x="3360" y="923"/>
                </a:lnTo>
                <a:lnTo>
                  <a:pt x="3360" y="1011"/>
                </a:lnTo>
                <a:lnTo>
                  <a:pt x="3357" y="1025"/>
                </a:lnTo>
                <a:lnTo>
                  <a:pt x="3349" y="1037"/>
                </a:lnTo>
                <a:lnTo>
                  <a:pt x="3336" y="1045"/>
                </a:lnTo>
                <a:lnTo>
                  <a:pt x="3322" y="1048"/>
                </a:lnTo>
                <a:lnTo>
                  <a:pt x="2841" y="1048"/>
                </a:lnTo>
                <a:lnTo>
                  <a:pt x="2826" y="1045"/>
                </a:lnTo>
                <a:lnTo>
                  <a:pt x="2814" y="1037"/>
                </a:lnTo>
                <a:lnTo>
                  <a:pt x="2807" y="1025"/>
                </a:lnTo>
                <a:lnTo>
                  <a:pt x="2804" y="1011"/>
                </a:lnTo>
                <a:lnTo>
                  <a:pt x="2804" y="923"/>
                </a:lnTo>
                <a:lnTo>
                  <a:pt x="2807" y="909"/>
                </a:lnTo>
                <a:lnTo>
                  <a:pt x="2814" y="896"/>
                </a:lnTo>
                <a:lnTo>
                  <a:pt x="2826" y="888"/>
                </a:lnTo>
                <a:lnTo>
                  <a:pt x="2841" y="885"/>
                </a:lnTo>
                <a:close/>
                <a:moveTo>
                  <a:pt x="2227" y="885"/>
                </a:moveTo>
                <a:lnTo>
                  <a:pt x="2708" y="885"/>
                </a:lnTo>
                <a:lnTo>
                  <a:pt x="2722" y="888"/>
                </a:lnTo>
                <a:lnTo>
                  <a:pt x="2735" y="896"/>
                </a:lnTo>
                <a:lnTo>
                  <a:pt x="2742" y="909"/>
                </a:lnTo>
                <a:lnTo>
                  <a:pt x="2745" y="923"/>
                </a:lnTo>
                <a:lnTo>
                  <a:pt x="2745" y="1011"/>
                </a:lnTo>
                <a:lnTo>
                  <a:pt x="2742" y="1025"/>
                </a:lnTo>
                <a:lnTo>
                  <a:pt x="2735" y="1037"/>
                </a:lnTo>
                <a:lnTo>
                  <a:pt x="2722" y="1045"/>
                </a:lnTo>
                <a:lnTo>
                  <a:pt x="2708" y="1048"/>
                </a:lnTo>
                <a:lnTo>
                  <a:pt x="2227" y="1048"/>
                </a:lnTo>
                <a:lnTo>
                  <a:pt x="2212" y="1045"/>
                </a:lnTo>
                <a:lnTo>
                  <a:pt x="2200" y="1037"/>
                </a:lnTo>
                <a:lnTo>
                  <a:pt x="2192" y="1025"/>
                </a:lnTo>
                <a:lnTo>
                  <a:pt x="2189" y="1011"/>
                </a:lnTo>
                <a:lnTo>
                  <a:pt x="2189" y="923"/>
                </a:lnTo>
                <a:lnTo>
                  <a:pt x="2192" y="909"/>
                </a:lnTo>
                <a:lnTo>
                  <a:pt x="2200" y="896"/>
                </a:lnTo>
                <a:lnTo>
                  <a:pt x="2212" y="888"/>
                </a:lnTo>
                <a:lnTo>
                  <a:pt x="2227" y="885"/>
                </a:lnTo>
                <a:close/>
                <a:moveTo>
                  <a:pt x="1613" y="884"/>
                </a:moveTo>
                <a:lnTo>
                  <a:pt x="2094" y="884"/>
                </a:lnTo>
                <a:lnTo>
                  <a:pt x="2108" y="887"/>
                </a:lnTo>
                <a:lnTo>
                  <a:pt x="2120" y="895"/>
                </a:lnTo>
                <a:lnTo>
                  <a:pt x="2128" y="907"/>
                </a:lnTo>
                <a:lnTo>
                  <a:pt x="2131" y="921"/>
                </a:lnTo>
                <a:lnTo>
                  <a:pt x="2131" y="1009"/>
                </a:lnTo>
                <a:lnTo>
                  <a:pt x="2128" y="1023"/>
                </a:lnTo>
                <a:lnTo>
                  <a:pt x="2120" y="1035"/>
                </a:lnTo>
                <a:lnTo>
                  <a:pt x="2108" y="1044"/>
                </a:lnTo>
                <a:lnTo>
                  <a:pt x="2094" y="1047"/>
                </a:lnTo>
                <a:lnTo>
                  <a:pt x="1613" y="1047"/>
                </a:lnTo>
                <a:lnTo>
                  <a:pt x="1597" y="1044"/>
                </a:lnTo>
                <a:lnTo>
                  <a:pt x="1586" y="1035"/>
                </a:lnTo>
                <a:lnTo>
                  <a:pt x="1578" y="1023"/>
                </a:lnTo>
                <a:lnTo>
                  <a:pt x="1575" y="1009"/>
                </a:lnTo>
                <a:lnTo>
                  <a:pt x="1575" y="921"/>
                </a:lnTo>
                <a:lnTo>
                  <a:pt x="1578" y="907"/>
                </a:lnTo>
                <a:lnTo>
                  <a:pt x="1586" y="895"/>
                </a:lnTo>
                <a:lnTo>
                  <a:pt x="1597" y="887"/>
                </a:lnTo>
                <a:lnTo>
                  <a:pt x="1613" y="884"/>
                </a:lnTo>
                <a:close/>
                <a:moveTo>
                  <a:pt x="2227" y="665"/>
                </a:moveTo>
                <a:lnTo>
                  <a:pt x="2708" y="665"/>
                </a:lnTo>
                <a:lnTo>
                  <a:pt x="2722" y="668"/>
                </a:lnTo>
                <a:lnTo>
                  <a:pt x="2735" y="676"/>
                </a:lnTo>
                <a:lnTo>
                  <a:pt x="2742" y="688"/>
                </a:lnTo>
                <a:lnTo>
                  <a:pt x="2745" y="702"/>
                </a:lnTo>
                <a:lnTo>
                  <a:pt x="2745" y="790"/>
                </a:lnTo>
                <a:lnTo>
                  <a:pt x="2742" y="804"/>
                </a:lnTo>
                <a:lnTo>
                  <a:pt x="2735" y="817"/>
                </a:lnTo>
                <a:lnTo>
                  <a:pt x="2722" y="825"/>
                </a:lnTo>
                <a:lnTo>
                  <a:pt x="2708" y="828"/>
                </a:lnTo>
                <a:lnTo>
                  <a:pt x="2227" y="828"/>
                </a:lnTo>
                <a:lnTo>
                  <a:pt x="2212" y="825"/>
                </a:lnTo>
                <a:lnTo>
                  <a:pt x="2200" y="817"/>
                </a:lnTo>
                <a:lnTo>
                  <a:pt x="2192" y="804"/>
                </a:lnTo>
                <a:lnTo>
                  <a:pt x="2189" y="790"/>
                </a:lnTo>
                <a:lnTo>
                  <a:pt x="2189" y="702"/>
                </a:lnTo>
                <a:lnTo>
                  <a:pt x="2192" y="688"/>
                </a:lnTo>
                <a:lnTo>
                  <a:pt x="2200" y="676"/>
                </a:lnTo>
                <a:lnTo>
                  <a:pt x="2212" y="668"/>
                </a:lnTo>
                <a:lnTo>
                  <a:pt x="2227" y="665"/>
                </a:lnTo>
                <a:close/>
                <a:moveTo>
                  <a:pt x="1613" y="664"/>
                </a:moveTo>
                <a:lnTo>
                  <a:pt x="2094" y="664"/>
                </a:lnTo>
                <a:lnTo>
                  <a:pt x="2108" y="666"/>
                </a:lnTo>
                <a:lnTo>
                  <a:pt x="2120" y="674"/>
                </a:lnTo>
                <a:lnTo>
                  <a:pt x="2128" y="687"/>
                </a:lnTo>
                <a:lnTo>
                  <a:pt x="2131" y="701"/>
                </a:lnTo>
                <a:lnTo>
                  <a:pt x="2131" y="789"/>
                </a:lnTo>
                <a:lnTo>
                  <a:pt x="2128" y="803"/>
                </a:lnTo>
                <a:lnTo>
                  <a:pt x="2120" y="816"/>
                </a:lnTo>
                <a:lnTo>
                  <a:pt x="2108" y="823"/>
                </a:lnTo>
                <a:lnTo>
                  <a:pt x="2094" y="826"/>
                </a:lnTo>
                <a:lnTo>
                  <a:pt x="1613" y="826"/>
                </a:lnTo>
                <a:lnTo>
                  <a:pt x="1597" y="823"/>
                </a:lnTo>
                <a:lnTo>
                  <a:pt x="1586" y="816"/>
                </a:lnTo>
                <a:lnTo>
                  <a:pt x="1578" y="803"/>
                </a:lnTo>
                <a:lnTo>
                  <a:pt x="1575" y="789"/>
                </a:lnTo>
                <a:lnTo>
                  <a:pt x="1575" y="701"/>
                </a:lnTo>
                <a:lnTo>
                  <a:pt x="1578" y="687"/>
                </a:lnTo>
                <a:lnTo>
                  <a:pt x="1586" y="674"/>
                </a:lnTo>
                <a:lnTo>
                  <a:pt x="1597" y="666"/>
                </a:lnTo>
                <a:lnTo>
                  <a:pt x="1613" y="664"/>
                </a:lnTo>
                <a:close/>
                <a:moveTo>
                  <a:pt x="343" y="567"/>
                </a:moveTo>
                <a:lnTo>
                  <a:pt x="492" y="567"/>
                </a:lnTo>
                <a:lnTo>
                  <a:pt x="501" y="569"/>
                </a:lnTo>
                <a:lnTo>
                  <a:pt x="509" y="574"/>
                </a:lnTo>
                <a:lnTo>
                  <a:pt x="514" y="582"/>
                </a:lnTo>
                <a:lnTo>
                  <a:pt x="516" y="591"/>
                </a:lnTo>
                <a:lnTo>
                  <a:pt x="516" y="677"/>
                </a:lnTo>
                <a:lnTo>
                  <a:pt x="514" y="687"/>
                </a:lnTo>
                <a:lnTo>
                  <a:pt x="509" y="695"/>
                </a:lnTo>
                <a:lnTo>
                  <a:pt x="501" y="700"/>
                </a:lnTo>
                <a:lnTo>
                  <a:pt x="492" y="702"/>
                </a:lnTo>
                <a:lnTo>
                  <a:pt x="343" y="702"/>
                </a:lnTo>
                <a:lnTo>
                  <a:pt x="333" y="700"/>
                </a:lnTo>
                <a:lnTo>
                  <a:pt x="325" y="695"/>
                </a:lnTo>
                <a:lnTo>
                  <a:pt x="320" y="687"/>
                </a:lnTo>
                <a:lnTo>
                  <a:pt x="318" y="677"/>
                </a:lnTo>
                <a:lnTo>
                  <a:pt x="318" y="591"/>
                </a:lnTo>
                <a:lnTo>
                  <a:pt x="320" y="582"/>
                </a:lnTo>
                <a:lnTo>
                  <a:pt x="325" y="574"/>
                </a:lnTo>
                <a:lnTo>
                  <a:pt x="333" y="569"/>
                </a:lnTo>
                <a:lnTo>
                  <a:pt x="343" y="567"/>
                </a:lnTo>
                <a:close/>
                <a:moveTo>
                  <a:pt x="1141" y="473"/>
                </a:moveTo>
                <a:lnTo>
                  <a:pt x="969" y="645"/>
                </a:lnTo>
                <a:lnTo>
                  <a:pt x="897" y="572"/>
                </a:lnTo>
                <a:lnTo>
                  <a:pt x="821" y="647"/>
                </a:lnTo>
                <a:lnTo>
                  <a:pt x="894" y="720"/>
                </a:lnTo>
                <a:lnTo>
                  <a:pt x="968" y="796"/>
                </a:lnTo>
                <a:lnTo>
                  <a:pt x="1044" y="721"/>
                </a:lnTo>
                <a:lnTo>
                  <a:pt x="1217" y="548"/>
                </a:lnTo>
                <a:lnTo>
                  <a:pt x="1141" y="473"/>
                </a:lnTo>
                <a:close/>
                <a:moveTo>
                  <a:pt x="2227" y="444"/>
                </a:moveTo>
                <a:lnTo>
                  <a:pt x="2708" y="444"/>
                </a:lnTo>
                <a:lnTo>
                  <a:pt x="2722" y="447"/>
                </a:lnTo>
                <a:lnTo>
                  <a:pt x="2735" y="455"/>
                </a:lnTo>
                <a:lnTo>
                  <a:pt x="2742" y="467"/>
                </a:lnTo>
                <a:lnTo>
                  <a:pt x="2745" y="481"/>
                </a:lnTo>
                <a:lnTo>
                  <a:pt x="2745" y="569"/>
                </a:lnTo>
                <a:lnTo>
                  <a:pt x="2742" y="583"/>
                </a:lnTo>
                <a:lnTo>
                  <a:pt x="2735" y="596"/>
                </a:lnTo>
                <a:lnTo>
                  <a:pt x="2722" y="604"/>
                </a:lnTo>
                <a:lnTo>
                  <a:pt x="2708" y="607"/>
                </a:lnTo>
                <a:lnTo>
                  <a:pt x="2227" y="607"/>
                </a:lnTo>
                <a:lnTo>
                  <a:pt x="2212" y="604"/>
                </a:lnTo>
                <a:lnTo>
                  <a:pt x="2200" y="596"/>
                </a:lnTo>
                <a:lnTo>
                  <a:pt x="2192" y="583"/>
                </a:lnTo>
                <a:lnTo>
                  <a:pt x="2189" y="569"/>
                </a:lnTo>
                <a:lnTo>
                  <a:pt x="2189" y="481"/>
                </a:lnTo>
                <a:lnTo>
                  <a:pt x="2192" y="467"/>
                </a:lnTo>
                <a:lnTo>
                  <a:pt x="2200" y="455"/>
                </a:lnTo>
                <a:lnTo>
                  <a:pt x="2212" y="447"/>
                </a:lnTo>
                <a:lnTo>
                  <a:pt x="2227" y="444"/>
                </a:lnTo>
                <a:close/>
                <a:moveTo>
                  <a:pt x="1613" y="443"/>
                </a:moveTo>
                <a:lnTo>
                  <a:pt x="2094" y="443"/>
                </a:lnTo>
                <a:lnTo>
                  <a:pt x="2108" y="445"/>
                </a:lnTo>
                <a:lnTo>
                  <a:pt x="2120" y="453"/>
                </a:lnTo>
                <a:lnTo>
                  <a:pt x="2128" y="466"/>
                </a:lnTo>
                <a:lnTo>
                  <a:pt x="2131" y="480"/>
                </a:lnTo>
                <a:lnTo>
                  <a:pt x="2131" y="568"/>
                </a:lnTo>
                <a:lnTo>
                  <a:pt x="2128" y="582"/>
                </a:lnTo>
                <a:lnTo>
                  <a:pt x="2120" y="594"/>
                </a:lnTo>
                <a:lnTo>
                  <a:pt x="2108" y="602"/>
                </a:lnTo>
                <a:lnTo>
                  <a:pt x="2094" y="605"/>
                </a:lnTo>
                <a:lnTo>
                  <a:pt x="1613" y="605"/>
                </a:lnTo>
                <a:lnTo>
                  <a:pt x="1597" y="602"/>
                </a:lnTo>
                <a:lnTo>
                  <a:pt x="1586" y="594"/>
                </a:lnTo>
                <a:lnTo>
                  <a:pt x="1578" y="582"/>
                </a:lnTo>
                <a:lnTo>
                  <a:pt x="1575" y="568"/>
                </a:lnTo>
                <a:lnTo>
                  <a:pt x="1575" y="480"/>
                </a:lnTo>
                <a:lnTo>
                  <a:pt x="1578" y="466"/>
                </a:lnTo>
                <a:lnTo>
                  <a:pt x="1586" y="453"/>
                </a:lnTo>
                <a:lnTo>
                  <a:pt x="1597" y="445"/>
                </a:lnTo>
                <a:lnTo>
                  <a:pt x="1613" y="443"/>
                </a:lnTo>
                <a:close/>
                <a:moveTo>
                  <a:pt x="1019" y="246"/>
                </a:moveTo>
                <a:lnTo>
                  <a:pt x="1068" y="249"/>
                </a:lnTo>
                <a:lnTo>
                  <a:pt x="1115" y="258"/>
                </a:lnTo>
                <a:lnTo>
                  <a:pt x="1159" y="272"/>
                </a:lnTo>
                <a:lnTo>
                  <a:pt x="1202" y="292"/>
                </a:lnTo>
                <a:lnTo>
                  <a:pt x="1240" y="315"/>
                </a:lnTo>
                <a:lnTo>
                  <a:pt x="1276" y="344"/>
                </a:lnTo>
                <a:lnTo>
                  <a:pt x="1309" y="377"/>
                </a:lnTo>
                <a:lnTo>
                  <a:pt x="1337" y="412"/>
                </a:lnTo>
                <a:lnTo>
                  <a:pt x="1361" y="451"/>
                </a:lnTo>
                <a:lnTo>
                  <a:pt x="1380" y="494"/>
                </a:lnTo>
                <a:lnTo>
                  <a:pt x="1394" y="538"/>
                </a:lnTo>
                <a:lnTo>
                  <a:pt x="1404" y="585"/>
                </a:lnTo>
                <a:lnTo>
                  <a:pt x="1407" y="634"/>
                </a:lnTo>
                <a:lnTo>
                  <a:pt x="1404" y="682"/>
                </a:lnTo>
                <a:lnTo>
                  <a:pt x="1394" y="730"/>
                </a:lnTo>
                <a:lnTo>
                  <a:pt x="1380" y="775"/>
                </a:lnTo>
                <a:lnTo>
                  <a:pt x="1361" y="817"/>
                </a:lnTo>
                <a:lnTo>
                  <a:pt x="1337" y="855"/>
                </a:lnTo>
                <a:lnTo>
                  <a:pt x="1309" y="892"/>
                </a:lnTo>
                <a:lnTo>
                  <a:pt x="1276" y="924"/>
                </a:lnTo>
                <a:lnTo>
                  <a:pt x="1240" y="953"/>
                </a:lnTo>
                <a:lnTo>
                  <a:pt x="1202" y="977"/>
                </a:lnTo>
                <a:lnTo>
                  <a:pt x="1159" y="996"/>
                </a:lnTo>
                <a:lnTo>
                  <a:pt x="1115" y="1010"/>
                </a:lnTo>
                <a:lnTo>
                  <a:pt x="1068" y="1019"/>
                </a:lnTo>
                <a:lnTo>
                  <a:pt x="1019" y="1022"/>
                </a:lnTo>
                <a:lnTo>
                  <a:pt x="971" y="1019"/>
                </a:lnTo>
                <a:lnTo>
                  <a:pt x="924" y="1010"/>
                </a:lnTo>
                <a:lnTo>
                  <a:pt x="879" y="996"/>
                </a:lnTo>
                <a:lnTo>
                  <a:pt x="837" y="977"/>
                </a:lnTo>
                <a:lnTo>
                  <a:pt x="799" y="953"/>
                </a:lnTo>
                <a:lnTo>
                  <a:pt x="762" y="924"/>
                </a:lnTo>
                <a:lnTo>
                  <a:pt x="730" y="892"/>
                </a:lnTo>
                <a:lnTo>
                  <a:pt x="702" y="855"/>
                </a:lnTo>
                <a:lnTo>
                  <a:pt x="677" y="817"/>
                </a:lnTo>
                <a:lnTo>
                  <a:pt x="658" y="775"/>
                </a:lnTo>
                <a:lnTo>
                  <a:pt x="644" y="730"/>
                </a:lnTo>
                <a:lnTo>
                  <a:pt x="635" y="682"/>
                </a:lnTo>
                <a:lnTo>
                  <a:pt x="632" y="634"/>
                </a:lnTo>
                <a:lnTo>
                  <a:pt x="635" y="585"/>
                </a:lnTo>
                <a:lnTo>
                  <a:pt x="644" y="538"/>
                </a:lnTo>
                <a:lnTo>
                  <a:pt x="658" y="494"/>
                </a:lnTo>
                <a:lnTo>
                  <a:pt x="677" y="451"/>
                </a:lnTo>
                <a:lnTo>
                  <a:pt x="702" y="412"/>
                </a:lnTo>
                <a:lnTo>
                  <a:pt x="730" y="377"/>
                </a:lnTo>
                <a:lnTo>
                  <a:pt x="762" y="344"/>
                </a:lnTo>
                <a:lnTo>
                  <a:pt x="799" y="315"/>
                </a:lnTo>
                <a:lnTo>
                  <a:pt x="837" y="292"/>
                </a:lnTo>
                <a:lnTo>
                  <a:pt x="879" y="272"/>
                </a:lnTo>
                <a:lnTo>
                  <a:pt x="924" y="258"/>
                </a:lnTo>
                <a:lnTo>
                  <a:pt x="971" y="249"/>
                </a:lnTo>
                <a:lnTo>
                  <a:pt x="1019" y="246"/>
                </a:lnTo>
                <a:close/>
                <a:moveTo>
                  <a:pt x="1613" y="222"/>
                </a:moveTo>
                <a:lnTo>
                  <a:pt x="2094" y="222"/>
                </a:lnTo>
                <a:lnTo>
                  <a:pt x="2108" y="224"/>
                </a:lnTo>
                <a:lnTo>
                  <a:pt x="2120" y="232"/>
                </a:lnTo>
                <a:lnTo>
                  <a:pt x="2128" y="245"/>
                </a:lnTo>
                <a:lnTo>
                  <a:pt x="2131" y="259"/>
                </a:lnTo>
                <a:lnTo>
                  <a:pt x="2131" y="347"/>
                </a:lnTo>
                <a:lnTo>
                  <a:pt x="2128" y="361"/>
                </a:lnTo>
                <a:lnTo>
                  <a:pt x="2120" y="373"/>
                </a:lnTo>
                <a:lnTo>
                  <a:pt x="2108" y="381"/>
                </a:lnTo>
                <a:lnTo>
                  <a:pt x="2094" y="384"/>
                </a:lnTo>
                <a:lnTo>
                  <a:pt x="1613" y="384"/>
                </a:lnTo>
                <a:lnTo>
                  <a:pt x="1597" y="381"/>
                </a:lnTo>
                <a:lnTo>
                  <a:pt x="1586" y="373"/>
                </a:lnTo>
                <a:lnTo>
                  <a:pt x="1578" y="361"/>
                </a:lnTo>
                <a:lnTo>
                  <a:pt x="1575" y="347"/>
                </a:lnTo>
                <a:lnTo>
                  <a:pt x="1575" y="259"/>
                </a:lnTo>
                <a:lnTo>
                  <a:pt x="1578" y="245"/>
                </a:lnTo>
                <a:lnTo>
                  <a:pt x="1586" y="232"/>
                </a:lnTo>
                <a:lnTo>
                  <a:pt x="1597" y="224"/>
                </a:lnTo>
                <a:lnTo>
                  <a:pt x="1613" y="222"/>
                </a:lnTo>
                <a:close/>
                <a:moveTo>
                  <a:pt x="1613" y="1"/>
                </a:moveTo>
                <a:lnTo>
                  <a:pt x="2094" y="1"/>
                </a:lnTo>
                <a:lnTo>
                  <a:pt x="2108" y="4"/>
                </a:lnTo>
                <a:lnTo>
                  <a:pt x="2120" y="12"/>
                </a:lnTo>
                <a:lnTo>
                  <a:pt x="2128" y="24"/>
                </a:lnTo>
                <a:lnTo>
                  <a:pt x="2131" y="39"/>
                </a:lnTo>
                <a:lnTo>
                  <a:pt x="2131" y="126"/>
                </a:lnTo>
                <a:lnTo>
                  <a:pt x="2128" y="141"/>
                </a:lnTo>
                <a:lnTo>
                  <a:pt x="2120" y="152"/>
                </a:lnTo>
                <a:lnTo>
                  <a:pt x="2108" y="161"/>
                </a:lnTo>
                <a:lnTo>
                  <a:pt x="2094" y="164"/>
                </a:lnTo>
                <a:lnTo>
                  <a:pt x="1613" y="164"/>
                </a:lnTo>
                <a:lnTo>
                  <a:pt x="1597" y="161"/>
                </a:lnTo>
                <a:lnTo>
                  <a:pt x="1586" y="152"/>
                </a:lnTo>
                <a:lnTo>
                  <a:pt x="1578" y="141"/>
                </a:lnTo>
                <a:lnTo>
                  <a:pt x="1575" y="126"/>
                </a:lnTo>
                <a:lnTo>
                  <a:pt x="1575" y="39"/>
                </a:lnTo>
                <a:lnTo>
                  <a:pt x="1578" y="24"/>
                </a:lnTo>
                <a:lnTo>
                  <a:pt x="1586" y="12"/>
                </a:lnTo>
                <a:lnTo>
                  <a:pt x="1597" y="4"/>
                </a:lnTo>
                <a:lnTo>
                  <a:pt x="1613" y="1"/>
                </a:lnTo>
                <a:close/>
                <a:moveTo>
                  <a:pt x="49" y="0"/>
                </a:moveTo>
                <a:lnTo>
                  <a:pt x="1525" y="0"/>
                </a:lnTo>
                <a:lnTo>
                  <a:pt x="1519" y="18"/>
                </a:lnTo>
                <a:lnTo>
                  <a:pt x="1517" y="37"/>
                </a:lnTo>
                <a:lnTo>
                  <a:pt x="1517" y="125"/>
                </a:lnTo>
                <a:lnTo>
                  <a:pt x="1518" y="132"/>
                </a:lnTo>
                <a:lnTo>
                  <a:pt x="1519" y="139"/>
                </a:lnTo>
                <a:lnTo>
                  <a:pt x="1519" y="143"/>
                </a:lnTo>
                <a:lnTo>
                  <a:pt x="1520" y="146"/>
                </a:lnTo>
                <a:lnTo>
                  <a:pt x="1521" y="150"/>
                </a:lnTo>
                <a:lnTo>
                  <a:pt x="358" y="150"/>
                </a:lnTo>
                <a:lnTo>
                  <a:pt x="360" y="167"/>
                </a:lnTo>
                <a:lnTo>
                  <a:pt x="361" y="183"/>
                </a:lnTo>
                <a:lnTo>
                  <a:pt x="358" y="216"/>
                </a:lnTo>
                <a:lnTo>
                  <a:pt x="350" y="247"/>
                </a:lnTo>
                <a:lnTo>
                  <a:pt x="337" y="274"/>
                </a:lnTo>
                <a:lnTo>
                  <a:pt x="318" y="300"/>
                </a:lnTo>
                <a:lnTo>
                  <a:pt x="297" y="321"/>
                </a:lnTo>
                <a:lnTo>
                  <a:pt x="272" y="339"/>
                </a:lnTo>
                <a:lnTo>
                  <a:pt x="244" y="352"/>
                </a:lnTo>
                <a:lnTo>
                  <a:pt x="214" y="360"/>
                </a:lnTo>
                <a:lnTo>
                  <a:pt x="182" y="363"/>
                </a:lnTo>
                <a:lnTo>
                  <a:pt x="165" y="362"/>
                </a:lnTo>
                <a:lnTo>
                  <a:pt x="150" y="360"/>
                </a:lnTo>
                <a:lnTo>
                  <a:pt x="150" y="905"/>
                </a:lnTo>
                <a:lnTo>
                  <a:pt x="165" y="902"/>
                </a:lnTo>
                <a:lnTo>
                  <a:pt x="182" y="902"/>
                </a:lnTo>
                <a:lnTo>
                  <a:pt x="214" y="905"/>
                </a:lnTo>
                <a:lnTo>
                  <a:pt x="245" y="914"/>
                </a:lnTo>
                <a:lnTo>
                  <a:pt x="272" y="927"/>
                </a:lnTo>
                <a:lnTo>
                  <a:pt x="297" y="944"/>
                </a:lnTo>
                <a:lnTo>
                  <a:pt x="319" y="966"/>
                </a:lnTo>
                <a:lnTo>
                  <a:pt x="337" y="991"/>
                </a:lnTo>
                <a:lnTo>
                  <a:pt x="350" y="1019"/>
                </a:lnTo>
                <a:lnTo>
                  <a:pt x="358" y="1050"/>
                </a:lnTo>
                <a:lnTo>
                  <a:pt x="361" y="1082"/>
                </a:lnTo>
                <a:lnTo>
                  <a:pt x="360" y="1099"/>
                </a:lnTo>
                <a:lnTo>
                  <a:pt x="358" y="1115"/>
                </a:lnTo>
                <a:lnTo>
                  <a:pt x="1521" y="1115"/>
                </a:lnTo>
                <a:lnTo>
                  <a:pt x="1518" y="1128"/>
                </a:lnTo>
                <a:lnTo>
                  <a:pt x="1517" y="1141"/>
                </a:lnTo>
                <a:lnTo>
                  <a:pt x="1517" y="1229"/>
                </a:lnTo>
                <a:lnTo>
                  <a:pt x="1519" y="1248"/>
                </a:lnTo>
                <a:lnTo>
                  <a:pt x="1524" y="1266"/>
                </a:lnTo>
                <a:lnTo>
                  <a:pt x="48" y="1266"/>
                </a:lnTo>
                <a:lnTo>
                  <a:pt x="34" y="1264"/>
                </a:lnTo>
                <a:lnTo>
                  <a:pt x="20" y="1257"/>
                </a:lnTo>
                <a:lnTo>
                  <a:pt x="9" y="1246"/>
                </a:lnTo>
                <a:lnTo>
                  <a:pt x="2" y="1233"/>
                </a:lnTo>
                <a:lnTo>
                  <a:pt x="0" y="1218"/>
                </a:lnTo>
                <a:lnTo>
                  <a:pt x="0" y="49"/>
                </a:lnTo>
                <a:lnTo>
                  <a:pt x="2" y="35"/>
                </a:lnTo>
                <a:lnTo>
                  <a:pt x="9" y="21"/>
                </a:lnTo>
                <a:lnTo>
                  <a:pt x="20" y="10"/>
                </a:lnTo>
                <a:lnTo>
                  <a:pt x="34" y="3"/>
                </a:lnTo>
                <a:lnTo>
                  <a:pt x="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21"/>
          <p:cNvSpPr>
            <a:spLocks noEditPoints="1"/>
          </p:cNvSpPr>
          <p:nvPr/>
        </p:nvSpPr>
        <p:spPr bwMode="auto">
          <a:xfrm>
            <a:off x="10941321" y="4986338"/>
            <a:ext cx="590550" cy="590550"/>
          </a:xfrm>
          <a:custGeom>
            <a:avLst/>
            <a:gdLst>
              <a:gd name="T0" fmla="*/ 3188 w 3350"/>
              <a:gd name="T1" fmla="*/ 2573 h 3344"/>
              <a:gd name="T2" fmla="*/ 3340 w 3350"/>
              <a:gd name="T3" fmla="*/ 2644 h 3344"/>
              <a:gd name="T4" fmla="*/ 2068 w 3350"/>
              <a:gd name="T5" fmla="*/ 3340 h 3344"/>
              <a:gd name="T6" fmla="*/ 3 w 3350"/>
              <a:gd name="T7" fmla="*/ 2122 h 3344"/>
              <a:gd name="T8" fmla="*/ 158 w 3350"/>
              <a:gd name="T9" fmla="*/ 1725 h 3344"/>
              <a:gd name="T10" fmla="*/ 3260 w 3350"/>
              <a:gd name="T11" fmla="*/ 2228 h 3344"/>
              <a:gd name="T12" fmla="*/ 3305 w 3350"/>
              <a:gd name="T13" fmla="*/ 2339 h 3344"/>
              <a:gd name="T14" fmla="*/ 1976 w 3350"/>
              <a:gd name="T15" fmla="*/ 2954 h 3344"/>
              <a:gd name="T16" fmla="*/ 21 w 3350"/>
              <a:gd name="T17" fmla="*/ 1748 h 3344"/>
              <a:gd name="T18" fmla="*/ 203 w 3350"/>
              <a:gd name="T19" fmla="*/ 1397 h 3344"/>
              <a:gd name="T20" fmla="*/ 3307 w 3350"/>
              <a:gd name="T21" fmla="*/ 1900 h 3344"/>
              <a:gd name="T22" fmla="*/ 2186 w 3350"/>
              <a:gd name="T23" fmla="*/ 2643 h 3344"/>
              <a:gd name="T24" fmla="*/ 36 w 3350"/>
              <a:gd name="T25" fmla="*/ 1488 h 3344"/>
              <a:gd name="T26" fmla="*/ 84 w 3350"/>
              <a:gd name="T27" fmla="*/ 1377 h 3344"/>
              <a:gd name="T28" fmla="*/ 2447 w 3350"/>
              <a:gd name="T29" fmla="*/ 1297 h 3344"/>
              <a:gd name="T30" fmla="*/ 2320 w 3350"/>
              <a:gd name="T31" fmla="*/ 1414 h 3344"/>
              <a:gd name="T32" fmla="*/ 2126 w 3350"/>
              <a:gd name="T33" fmla="*/ 1330 h 3344"/>
              <a:gd name="T34" fmla="*/ 2289 w 3350"/>
              <a:gd name="T35" fmla="*/ 1226 h 3344"/>
              <a:gd name="T36" fmla="*/ 3186 w 3350"/>
              <a:gd name="T37" fmla="*/ 1539 h 3344"/>
              <a:gd name="T38" fmla="*/ 3339 w 3350"/>
              <a:gd name="T39" fmla="*/ 1609 h 3344"/>
              <a:gd name="T40" fmla="*/ 2066 w 3350"/>
              <a:gd name="T41" fmla="*/ 2306 h 3344"/>
              <a:gd name="T42" fmla="*/ 0 w 3350"/>
              <a:gd name="T43" fmla="*/ 1095 h 3344"/>
              <a:gd name="T44" fmla="*/ 1920 w 3350"/>
              <a:gd name="T45" fmla="*/ 788 h 3344"/>
              <a:gd name="T46" fmla="*/ 1799 w 3350"/>
              <a:gd name="T47" fmla="*/ 805 h 3344"/>
              <a:gd name="T48" fmla="*/ 1585 w 3350"/>
              <a:gd name="T49" fmla="*/ 879 h 3344"/>
              <a:gd name="T50" fmla="*/ 1647 w 3350"/>
              <a:gd name="T51" fmla="*/ 1032 h 3344"/>
              <a:gd name="T52" fmla="*/ 1516 w 3350"/>
              <a:gd name="T53" fmla="*/ 1035 h 3344"/>
              <a:gd name="T54" fmla="*/ 1431 w 3350"/>
              <a:gd name="T55" fmla="*/ 959 h 3344"/>
              <a:gd name="T56" fmla="*/ 1380 w 3350"/>
              <a:gd name="T57" fmla="*/ 1043 h 3344"/>
              <a:gd name="T58" fmla="*/ 1364 w 3350"/>
              <a:gd name="T59" fmla="*/ 1106 h 3344"/>
              <a:gd name="T60" fmla="*/ 1463 w 3350"/>
              <a:gd name="T61" fmla="*/ 1133 h 3344"/>
              <a:gd name="T62" fmla="*/ 1702 w 3350"/>
              <a:gd name="T63" fmla="*/ 1121 h 3344"/>
              <a:gd name="T64" fmla="*/ 1746 w 3350"/>
              <a:gd name="T65" fmla="*/ 941 h 3344"/>
              <a:gd name="T66" fmla="*/ 1797 w 3350"/>
              <a:gd name="T67" fmla="*/ 877 h 3344"/>
              <a:gd name="T68" fmla="*/ 1901 w 3350"/>
              <a:gd name="T69" fmla="*/ 955 h 3344"/>
              <a:gd name="T70" fmla="*/ 1984 w 3350"/>
              <a:gd name="T71" fmla="*/ 896 h 3344"/>
              <a:gd name="T72" fmla="*/ 1987 w 3350"/>
              <a:gd name="T73" fmla="*/ 831 h 3344"/>
              <a:gd name="T74" fmla="*/ 1929 w 3350"/>
              <a:gd name="T75" fmla="*/ 786 h 3344"/>
              <a:gd name="T76" fmla="*/ 2095 w 3350"/>
              <a:gd name="T77" fmla="*/ 727 h 3344"/>
              <a:gd name="T78" fmla="*/ 2268 w 3350"/>
              <a:gd name="T79" fmla="*/ 1002 h 3344"/>
              <a:gd name="T80" fmla="*/ 1999 w 3350"/>
              <a:gd name="T81" fmla="*/ 1257 h 3344"/>
              <a:gd name="T82" fmla="*/ 1472 w 3350"/>
              <a:gd name="T83" fmla="*/ 1290 h 3344"/>
              <a:gd name="T84" fmla="*/ 1112 w 3350"/>
              <a:gd name="T85" fmla="*/ 1066 h 3344"/>
              <a:gd name="T86" fmla="*/ 1183 w 3350"/>
              <a:gd name="T87" fmla="*/ 780 h 3344"/>
              <a:gd name="T88" fmla="*/ 1646 w 3350"/>
              <a:gd name="T89" fmla="*/ 628 h 3344"/>
              <a:gd name="T90" fmla="*/ 1232 w 3350"/>
              <a:gd name="T91" fmla="*/ 608 h 3344"/>
              <a:gd name="T92" fmla="*/ 1070 w 3350"/>
              <a:gd name="T93" fmla="*/ 712 h 3344"/>
              <a:gd name="T94" fmla="*/ 905 w 3350"/>
              <a:gd name="T95" fmla="*/ 608 h 3344"/>
              <a:gd name="T96" fmla="*/ 1478 w 3350"/>
              <a:gd name="T97" fmla="*/ 254 h 3344"/>
              <a:gd name="T98" fmla="*/ 1171 w 3350"/>
              <a:gd name="T99" fmla="*/ 315 h 3344"/>
              <a:gd name="T100" fmla="*/ 509 w 3350"/>
              <a:gd name="T101" fmla="*/ 631 h 3344"/>
              <a:gd name="T102" fmla="*/ 510 w 3350"/>
              <a:gd name="T103" fmla="*/ 819 h 3344"/>
              <a:gd name="T104" fmla="*/ 1995 w 3350"/>
              <a:gd name="T105" fmla="*/ 1621 h 3344"/>
              <a:gd name="T106" fmla="*/ 2313 w 3350"/>
              <a:gd name="T107" fmla="*/ 1691 h 3344"/>
              <a:gd name="T108" fmla="*/ 2769 w 3350"/>
              <a:gd name="T109" fmla="*/ 1200 h 3344"/>
              <a:gd name="T110" fmla="*/ 1253 w 3350"/>
              <a:gd name="T111" fmla="*/ 0 h 3344"/>
              <a:gd name="T112" fmla="*/ 3335 w 3350"/>
              <a:gd name="T113" fmla="*/ 1158 h 3344"/>
              <a:gd name="T114" fmla="*/ 2294 w 3350"/>
              <a:gd name="T115" fmla="*/ 1891 h 3344"/>
              <a:gd name="T116" fmla="*/ 1946 w 3350"/>
              <a:gd name="T117" fmla="*/ 1907 h 3344"/>
              <a:gd name="T118" fmla="*/ 11 w 3350"/>
              <a:gd name="T119" fmla="*/ 693 h 3344"/>
              <a:gd name="T120" fmla="*/ 1213 w 3350"/>
              <a:gd name="T121" fmla="*/ 2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0" h="3344">
                <a:moveTo>
                  <a:pt x="110" y="2065"/>
                </a:moveTo>
                <a:lnTo>
                  <a:pt x="134" y="2066"/>
                </a:lnTo>
                <a:lnTo>
                  <a:pt x="160" y="2070"/>
                </a:lnTo>
                <a:lnTo>
                  <a:pt x="182" y="2076"/>
                </a:lnTo>
                <a:lnTo>
                  <a:pt x="203" y="2086"/>
                </a:lnTo>
                <a:lnTo>
                  <a:pt x="2112" y="3188"/>
                </a:lnTo>
                <a:lnTo>
                  <a:pt x="3144" y="2588"/>
                </a:lnTo>
                <a:lnTo>
                  <a:pt x="3165" y="2579"/>
                </a:lnTo>
                <a:lnTo>
                  <a:pt x="3188" y="2573"/>
                </a:lnTo>
                <a:lnTo>
                  <a:pt x="3213" y="2570"/>
                </a:lnTo>
                <a:lnTo>
                  <a:pt x="3238" y="2570"/>
                </a:lnTo>
                <a:lnTo>
                  <a:pt x="3263" y="2573"/>
                </a:lnTo>
                <a:lnTo>
                  <a:pt x="3287" y="2579"/>
                </a:lnTo>
                <a:lnTo>
                  <a:pt x="3307" y="2588"/>
                </a:lnTo>
                <a:lnTo>
                  <a:pt x="3323" y="2601"/>
                </a:lnTo>
                <a:lnTo>
                  <a:pt x="3335" y="2614"/>
                </a:lnTo>
                <a:lnTo>
                  <a:pt x="3340" y="2629"/>
                </a:lnTo>
                <a:lnTo>
                  <a:pt x="3340" y="2644"/>
                </a:lnTo>
                <a:lnTo>
                  <a:pt x="3335" y="2658"/>
                </a:lnTo>
                <a:lnTo>
                  <a:pt x="3324" y="2671"/>
                </a:lnTo>
                <a:lnTo>
                  <a:pt x="3307" y="2684"/>
                </a:lnTo>
                <a:lnTo>
                  <a:pt x="2211" y="3321"/>
                </a:lnTo>
                <a:lnTo>
                  <a:pt x="2186" y="3333"/>
                </a:lnTo>
                <a:lnTo>
                  <a:pt x="2158" y="3340"/>
                </a:lnTo>
                <a:lnTo>
                  <a:pt x="2128" y="3344"/>
                </a:lnTo>
                <a:lnTo>
                  <a:pt x="2098" y="3344"/>
                </a:lnTo>
                <a:lnTo>
                  <a:pt x="2068" y="3340"/>
                </a:lnTo>
                <a:lnTo>
                  <a:pt x="2041" y="3333"/>
                </a:lnTo>
                <a:lnTo>
                  <a:pt x="2015" y="3321"/>
                </a:lnTo>
                <a:lnTo>
                  <a:pt x="1978" y="3299"/>
                </a:lnTo>
                <a:lnTo>
                  <a:pt x="1949" y="3283"/>
                </a:lnTo>
                <a:lnTo>
                  <a:pt x="36" y="2178"/>
                </a:lnTo>
                <a:lnTo>
                  <a:pt x="18" y="2166"/>
                </a:lnTo>
                <a:lnTo>
                  <a:pt x="7" y="2152"/>
                </a:lnTo>
                <a:lnTo>
                  <a:pt x="2" y="2136"/>
                </a:lnTo>
                <a:lnTo>
                  <a:pt x="3" y="2122"/>
                </a:lnTo>
                <a:lnTo>
                  <a:pt x="9" y="2107"/>
                </a:lnTo>
                <a:lnTo>
                  <a:pt x="21" y="2094"/>
                </a:lnTo>
                <a:lnTo>
                  <a:pt x="40" y="2081"/>
                </a:lnTo>
                <a:lnTo>
                  <a:pt x="61" y="2072"/>
                </a:lnTo>
                <a:lnTo>
                  <a:pt x="84" y="2067"/>
                </a:lnTo>
                <a:lnTo>
                  <a:pt x="110" y="2065"/>
                </a:lnTo>
                <a:close/>
                <a:moveTo>
                  <a:pt x="108" y="1720"/>
                </a:moveTo>
                <a:lnTo>
                  <a:pt x="132" y="1721"/>
                </a:lnTo>
                <a:lnTo>
                  <a:pt x="158" y="1725"/>
                </a:lnTo>
                <a:lnTo>
                  <a:pt x="180" y="1732"/>
                </a:lnTo>
                <a:lnTo>
                  <a:pt x="201" y="1743"/>
                </a:lnTo>
                <a:lnTo>
                  <a:pt x="2110" y="2844"/>
                </a:lnTo>
                <a:lnTo>
                  <a:pt x="3142" y="2244"/>
                </a:lnTo>
                <a:lnTo>
                  <a:pt x="3163" y="2235"/>
                </a:lnTo>
                <a:lnTo>
                  <a:pt x="3186" y="2228"/>
                </a:lnTo>
                <a:lnTo>
                  <a:pt x="3211" y="2225"/>
                </a:lnTo>
                <a:lnTo>
                  <a:pt x="3236" y="2225"/>
                </a:lnTo>
                <a:lnTo>
                  <a:pt x="3260" y="2228"/>
                </a:lnTo>
                <a:lnTo>
                  <a:pt x="3284" y="2235"/>
                </a:lnTo>
                <a:lnTo>
                  <a:pt x="3305" y="2244"/>
                </a:lnTo>
                <a:lnTo>
                  <a:pt x="3321" y="2256"/>
                </a:lnTo>
                <a:lnTo>
                  <a:pt x="3333" y="2270"/>
                </a:lnTo>
                <a:lnTo>
                  <a:pt x="3339" y="2284"/>
                </a:lnTo>
                <a:lnTo>
                  <a:pt x="3339" y="2299"/>
                </a:lnTo>
                <a:lnTo>
                  <a:pt x="3333" y="2313"/>
                </a:lnTo>
                <a:lnTo>
                  <a:pt x="3321" y="2327"/>
                </a:lnTo>
                <a:lnTo>
                  <a:pt x="3305" y="2339"/>
                </a:lnTo>
                <a:lnTo>
                  <a:pt x="2208" y="2977"/>
                </a:lnTo>
                <a:lnTo>
                  <a:pt x="2184" y="2988"/>
                </a:lnTo>
                <a:lnTo>
                  <a:pt x="2156" y="2995"/>
                </a:lnTo>
                <a:lnTo>
                  <a:pt x="2126" y="2999"/>
                </a:lnTo>
                <a:lnTo>
                  <a:pt x="2096" y="2999"/>
                </a:lnTo>
                <a:lnTo>
                  <a:pt x="2066" y="2995"/>
                </a:lnTo>
                <a:lnTo>
                  <a:pt x="2039" y="2988"/>
                </a:lnTo>
                <a:lnTo>
                  <a:pt x="2013" y="2977"/>
                </a:lnTo>
                <a:lnTo>
                  <a:pt x="1976" y="2954"/>
                </a:lnTo>
                <a:lnTo>
                  <a:pt x="1948" y="2938"/>
                </a:lnTo>
                <a:lnTo>
                  <a:pt x="34" y="1834"/>
                </a:lnTo>
                <a:lnTo>
                  <a:pt x="18" y="1823"/>
                </a:lnTo>
                <a:lnTo>
                  <a:pt x="8" y="1811"/>
                </a:lnTo>
                <a:lnTo>
                  <a:pt x="2" y="1799"/>
                </a:lnTo>
                <a:lnTo>
                  <a:pt x="0" y="1785"/>
                </a:lnTo>
                <a:lnTo>
                  <a:pt x="3" y="1772"/>
                </a:lnTo>
                <a:lnTo>
                  <a:pt x="10" y="1759"/>
                </a:lnTo>
                <a:lnTo>
                  <a:pt x="21" y="1748"/>
                </a:lnTo>
                <a:lnTo>
                  <a:pt x="38" y="1737"/>
                </a:lnTo>
                <a:lnTo>
                  <a:pt x="59" y="1728"/>
                </a:lnTo>
                <a:lnTo>
                  <a:pt x="82" y="1722"/>
                </a:lnTo>
                <a:lnTo>
                  <a:pt x="108" y="1720"/>
                </a:lnTo>
                <a:close/>
                <a:moveTo>
                  <a:pt x="110" y="1375"/>
                </a:moveTo>
                <a:lnTo>
                  <a:pt x="134" y="1376"/>
                </a:lnTo>
                <a:lnTo>
                  <a:pt x="160" y="1380"/>
                </a:lnTo>
                <a:lnTo>
                  <a:pt x="182" y="1388"/>
                </a:lnTo>
                <a:lnTo>
                  <a:pt x="203" y="1397"/>
                </a:lnTo>
                <a:lnTo>
                  <a:pt x="2112" y="2498"/>
                </a:lnTo>
                <a:lnTo>
                  <a:pt x="3143" y="1900"/>
                </a:lnTo>
                <a:lnTo>
                  <a:pt x="3165" y="1890"/>
                </a:lnTo>
                <a:lnTo>
                  <a:pt x="3187" y="1884"/>
                </a:lnTo>
                <a:lnTo>
                  <a:pt x="3213" y="1881"/>
                </a:lnTo>
                <a:lnTo>
                  <a:pt x="3238" y="1881"/>
                </a:lnTo>
                <a:lnTo>
                  <a:pt x="3262" y="1884"/>
                </a:lnTo>
                <a:lnTo>
                  <a:pt x="3286" y="1890"/>
                </a:lnTo>
                <a:lnTo>
                  <a:pt x="3307" y="1900"/>
                </a:lnTo>
                <a:lnTo>
                  <a:pt x="3323" y="1912"/>
                </a:lnTo>
                <a:lnTo>
                  <a:pt x="3335" y="1926"/>
                </a:lnTo>
                <a:lnTo>
                  <a:pt x="3340" y="1940"/>
                </a:lnTo>
                <a:lnTo>
                  <a:pt x="3340" y="1954"/>
                </a:lnTo>
                <a:lnTo>
                  <a:pt x="3335" y="1968"/>
                </a:lnTo>
                <a:lnTo>
                  <a:pt x="3324" y="1982"/>
                </a:lnTo>
                <a:lnTo>
                  <a:pt x="3307" y="1994"/>
                </a:lnTo>
                <a:lnTo>
                  <a:pt x="2211" y="2632"/>
                </a:lnTo>
                <a:lnTo>
                  <a:pt x="2186" y="2643"/>
                </a:lnTo>
                <a:lnTo>
                  <a:pt x="2158" y="2651"/>
                </a:lnTo>
                <a:lnTo>
                  <a:pt x="2128" y="2654"/>
                </a:lnTo>
                <a:lnTo>
                  <a:pt x="2098" y="2654"/>
                </a:lnTo>
                <a:lnTo>
                  <a:pt x="2068" y="2651"/>
                </a:lnTo>
                <a:lnTo>
                  <a:pt x="2041" y="2643"/>
                </a:lnTo>
                <a:lnTo>
                  <a:pt x="2015" y="2632"/>
                </a:lnTo>
                <a:lnTo>
                  <a:pt x="1978" y="2609"/>
                </a:lnTo>
                <a:lnTo>
                  <a:pt x="1949" y="2594"/>
                </a:lnTo>
                <a:lnTo>
                  <a:pt x="36" y="1488"/>
                </a:lnTo>
                <a:lnTo>
                  <a:pt x="18" y="1476"/>
                </a:lnTo>
                <a:lnTo>
                  <a:pt x="7" y="1462"/>
                </a:lnTo>
                <a:lnTo>
                  <a:pt x="2" y="1448"/>
                </a:lnTo>
                <a:lnTo>
                  <a:pt x="3" y="1432"/>
                </a:lnTo>
                <a:lnTo>
                  <a:pt x="9" y="1418"/>
                </a:lnTo>
                <a:lnTo>
                  <a:pt x="21" y="1404"/>
                </a:lnTo>
                <a:lnTo>
                  <a:pt x="40" y="1392"/>
                </a:lnTo>
                <a:lnTo>
                  <a:pt x="61" y="1383"/>
                </a:lnTo>
                <a:lnTo>
                  <a:pt x="84" y="1377"/>
                </a:lnTo>
                <a:lnTo>
                  <a:pt x="110" y="1375"/>
                </a:lnTo>
                <a:close/>
                <a:moveTo>
                  <a:pt x="2289" y="1226"/>
                </a:moveTo>
                <a:lnTo>
                  <a:pt x="2319" y="1228"/>
                </a:lnTo>
                <a:lnTo>
                  <a:pt x="2350" y="1233"/>
                </a:lnTo>
                <a:lnTo>
                  <a:pt x="2378" y="1242"/>
                </a:lnTo>
                <a:lnTo>
                  <a:pt x="2404" y="1254"/>
                </a:lnTo>
                <a:lnTo>
                  <a:pt x="2423" y="1268"/>
                </a:lnTo>
                <a:lnTo>
                  <a:pt x="2437" y="1282"/>
                </a:lnTo>
                <a:lnTo>
                  <a:pt x="2447" y="1297"/>
                </a:lnTo>
                <a:lnTo>
                  <a:pt x="2452" y="1313"/>
                </a:lnTo>
                <a:lnTo>
                  <a:pt x="2452" y="1330"/>
                </a:lnTo>
                <a:lnTo>
                  <a:pt x="2448" y="1345"/>
                </a:lnTo>
                <a:lnTo>
                  <a:pt x="2437" y="1360"/>
                </a:lnTo>
                <a:lnTo>
                  <a:pt x="2424" y="1375"/>
                </a:lnTo>
                <a:lnTo>
                  <a:pt x="2405" y="1389"/>
                </a:lnTo>
                <a:lnTo>
                  <a:pt x="2379" y="1401"/>
                </a:lnTo>
                <a:lnTo>
                  <a:pt x="2351" y="1409"/>
                </a:lnTo>
                <a:lnTo>
                  <a:pt x="2320" y="1414"/>
                </a:lnTo>
                <a:lnTo>
                  <a:pt x="2289" y="1416"/>
                </a:lnTo>
                <a:lnTo>
                  <a:pt x="2258" y="1414"/>
                </a:lnTo>
                <a:lnTo>
                  <a:pt x="2228" y="1409"/>
                </a:lnTo>
                <a:lnTo>
                  <a:pt x="2199" y="1401"/>
                </a:lnTo>
                <a:lnTo>
                  <a:pt x="2173" y="1389"/>
                </a:lnTo>
                <a:lnTo>
                  <a:pt x="2155" y="1375"/>
                </a:lnTo>
                <a:lnTo>
                  <a:pt x="2140" y="1360"/>
                </a:lnTo>
                <a:lnTo>
                  <a:pt x="2130" y="1345"/>
                </a:lnTo>
                <a:lnTo>
                  <a:pt x="2126" y="1330"/>
                </a:lnTo>
                <a:lnTo>
                  <a:pt x="2125" y="1313"/>
                </a:lnTo>
                <a:lnTo>
                  <a:pt x="2130" y="1297"/>
                </a:lnTo>
                <a:lnTo>
                  <a:pt x="2139" y="1282"/>
                </a:lnTo>
                <a:lnTo>
                  <a:pt x="2154" y="1268"/>
                </a:lnTo>
                <a:lnTo>
                  <a:pt x="2173" y="1254"/>
                </a:lnTo>
                <a:lnTo>
                  <a:pt x="2198" y="1242"/>
                </a:lnTo>
                <a:lnTo>
                  <a:pt x="2227" y="1233"/>
                </a:lnTo>
                <a:lnTo>
                  <a:pt x="2257" y="1228"/>
                </a:lnTo>
                <a:lnTo>
                  <a:pt x="2289" y="1226"/>
                </a:lnTo>
                <a:close/>
                <a:moveTo>
                  <a:pt x="108" y="1032"/>
                </a:moveTo>
                <a:lnTo>
                  <a:pt x="132" y="1033"/>
                </a:lnTo>
                <a:lnTo>
                  <a:pt x="158" y="1036"/>
                </a:lnTo>
                <a:lnTo>
                  <a:pt x="180" y="1043"/>
                </a:lnTo>
                <a:lnTo>
                  <a:pt x="201" y="1053"/>
                </a:lnTo>
                <a:lnTo>
                  <a:pt x="2110" y="2155"/>
                </a:lnTo>
                <a:lnTo>
                  <a:pt x="3142" y="1554"/>
                </a:lnTo>
                <a:lnTo>
                  <a:pt x="3163" y="1545"/>
                </a:lnTo>
                <a:lnTo>
                  <a:pt x="3186" y="1539"/>
                </a:lnTo>
                <a:lnTo>
                  <a:pt x="3211" y="1535"/>
                </a:lnTo>
                <a:lnTo>
                  <a:pt x="3236" y="1535"/>
                </a:lnTo>
                <a:lnTo>
                  <a:pt x="3260" y="1539"/>
                </a:lnTo>
                <a:lnTo>
                  <a:pt x="3284" y="1545"/>
                </a:lnTo>
                <a:lnTo>
                  <a:pt x="3305" y="1554"/>
                </a:lnTo>
                <a:lnTo>
                  <a:pt x="3321" y="1567"/>
                </a:lnTo>
                <a:lnTo>
                  <a:pt x="3333" y="1581"/>
                </a:lnTo>
                <a:lnTo>
                  <a:pt x="3339" y="1595"/>
                </a:lnTo>
                <a:lnTo>
                  <a:pt x="3339" y="1609"/>
                </a:lnTo>
                <a:lnTo>
                  <a:pt x="3333" y="1624"/>
                </a:lnTo>
                <a:lnTo>
                  <a:pt x="3321" y="1637"/>
                </a:lnTo>
                <a:lnTo>
                  <a:pt x="3305" y="1649"/>
                </a:lnTo>
                <a:lnTo>
                  <a:pt x="2208" y="2287"/>
                </a:lnTo>
                <a:lnTo>
                  <a:pt x="2184" y="2298"/>
                </a:lnTo>
                <a:lnTo>
                  <a:pt x="2156" y="2306"/>
                </a:lnTo>
                <a:lnTo>
                  <a:pt x="2126" y="2309"/>
                </a:lnTo>
                <a:lnTo>
                  <a:pt x="2096" y="2309"/>
                </a:lnTo>
                <a:lnTo>
                  <a:pt x="2066" y="2306"/>
                </a:lnTo>
                <a:lnTo>
                  <a:pt x="2039" y="2298"/>
                </a:lnTo>
                <a:lnTo>
                  <a:pt x="2013" y="2287"/>
                </a:lnTo>
                <a:lnTo>
                  <a:pt x="1976" y="2265"/>
                </a:lnTo>
                <a:lnTo>
                  <a:pt x="1948" y="2249"/>
                </a:lnTo>
                <a:lnTo>
                  <a:pt x="34" y="1144"/>
                </a:lnTo>
                <a:lnTo>
                  <a:pt x="18" y="1133"/>
                </a:lnTo>
                <a:lnTo>
                  <a:pt x="8" y="1121"/>
                </a:lnTo>
                <a:lnTo>
                  <a:pt x="2" y="1108"/>
                </a:lnTo>
                <a:lnTo>
                  <a:pt x="0" y="1095"/>
                </a:lnTo>
                <a:lnTo>
                  <a:pt x="3" y="1082"/>
                </a:lnTo>
                <a:lnTo>
                  <a:pt x="10" y="1069"/>
                </a:lnTo>
                <a:lnTo>
                  <a:pt x="21" y="1058"/>
                </a:lnTo>
                <a:lnTo>
                  <a:pt x="38" y="1047"/>
                </a:lnTo>
                <a:lnTo>
                  <a:pt x="59" y="1039"/>
                </a:lnTo>
                <a:lnTo>
                  <a:pt x="82" y="1034"/>
                </a:lnTo>
                <a:lnTo>
                  <a:pt x="108" y="1032"/>
                </a:lnTo>
                <a:close/>
                <a:moveTo>
                  <a:pt x="1929" y="786"/>
                </a:moveTo>
                <a:lnTo>
                  <a:pt x="1920" y="788"/>
                </a:lnTo>
                <a:lnTo>
                  <a:pt x="1908" y="794"/>
                </a:lnTo>
                <a:lnTo>
                  <a:pt x="1886" y="807"/>
                </a:lnTo>
                <a:lnTo>
                  <a:pt x="1876" y="813"/>
                </a:lnTo>
                <a:lnTo>
                  <a:pt x="1869" y="816"/>
                </a:lnTo>
                <a:lnTo>
                  <a:pt x="1862" y="817"/>
                </a:lnTo>
                <a:lnTo>
                  <a:pt x="1856" y="817"/>
                </a:lnTo>
                <a:lnTo>
                  <a:pt x="1846" y="815"/>
                </a:lnTo>
                <a:lnTo>
                  <a:pt x="1834" y="812"/>
                </a:lnTo>
                <a:lnTo>
                  <a:pt x="1799" y="805"/>
                </a:lnTo>
                <a:lnTo>
                  <a:pt x="1764" y="801"/>
                </a:lnTo>
                <a:lnTo>
                  <a:pt x="1730" y="800"/>
                </a:lnTo>
                <a:lnTo>
                  <a:pt x="1698" y="804"/>
                </a:lnTo>
                <a:lnTo>
                  <a:pt x="1665" y="813"/>
                </a:lnTo>
                <a:lnTo>
                  <a:pt x="1635" y="826"/>
                </a:lnTo>
                <a:lnTo>
                  <a:pt x="1614" y="838"/>
                </a:lnTo>
                <a:lnTo>
                  <a:pt x="1600" y="850"/>
                </a:lnTo>
                <a:lnTo>
                  <a:pt x="1590" y="865"/>
                </a:lnTo>
                <a:lnTo>
                  <a:pt x="1585" y="879"/>
                </a:lnTo>
                <a:lnTo>
                  <a:pt x="1583" y="894"/>
                </a:lnTo>
                <a:lnTo>
                  <a:pt x="1585" y="909"/>
                </a:lnTo>
                <a:lnTo>
                  <a:pt x="1591" y="926"/>
                </a:lnTo>
                <a:lnTo>
                  <a:pt x="1603" y="949"/>
                </a:lnTo>
                <a:lnTo>
                  <a:pt x="1619" y="972"/>
                </a:lnTo>
                <a:lnTo>
                  <a:pt x="1636" y="994"/>
                </a:lnTo>
                <a:lnTo>
                  <a:pt x="1644" y="1007"/>
                </a:lnTo>
                <a:lnTo>
                  <a:pt x="1648" y="1020"/>
                </a:lnTo>
                <a:lnTo>
                  <a:pt x="1647" y="1032"/>
                </a:lnTo>
                <a:lnTo>
                  <a:pt x="1642" y="1041"/>
                </a:lnTo>
                <a:lnTo>
                  <a:pt x="1633" y="1049"/>
                </a:lnTo>
                <a:lnTo>
                  <a:pt x="1619" y="1055"/>
                </a:lnTo>
                <a:lnTo>
                  <a:pt x="1604" y="1058"/>
                </a:lnTo>
                <a:lnTo>
                  <a:pt x="1587" y="1058"/>
                </a:lnTo>
                <a:lnTo>
                  <a:pt x="1568" y="1056"/>
                </a:lnTo>
                <a:lnTo>
                  <a:pt x="1543" y="1048"/>
                </a:lnTo>
                <a:lnTo>
                  <a:pt x="1523" y="1039"/>
                </a:lnTo>
                <a:lnTo>
                  <a:pt x="1516" y="1035"/>
                </a:lnTo>
                <a:lnTo>
                  <a:pt x="1510" y="1030"/>
                </a:lnTo>
                <a:lnTo>
                  <a:pt x="1487" y="1011"/>
                </a:lnTo>
                <a:lnTo>
                  <a:pt x="1469" y="991"/>
                </a:lnTo>
                <a:lnTo>
                  <a:pt x="1455" y="971"/>
                </a:lnTo>
                <a:lnTo>
                  <a:pt x="1452" y="966"/>
                </a:lnTo>
                <a:lnTo>
                  <a:pt x="1450" y="963"/>
                </a:lnTo>
                <a:lnTo>
                  <a:pt x="1447" y="960"/>
                </a:lnTo>
                <a:lnTo>
                  <a:pt x="1439" y="959"/>
                </a:lnTo>
                <a:lnTo>
                  <a:pt x="1431" y="959"/>
                </a:lnTo>
                <a:lnTo>
                  <a:pt x="1420" y="962"/>
                </a:lnTo>
                <a:lnTo>
                  <a:pt x="1367" y="980"/>
                </a:lnTo>
                <a:lnTo>
                  <a:pt x="1356" y="985"/>
                </a:lnTo>
                <a:lnTo>
                  <a:pt x="1349" y="989"/>
                </a:lnTo>
                <a:lnTo>
                  <a:pt x="1346" y="993"/>
                </a:lnTo>
                <a:lnTo>
                  <a:pt x="1346" y="999"/>
                </a:lnTo>
                <a:lnTo>
                  <a:pt x="1349" y="1007"/>
                </a:lnTo>
                <a:lnTo>
                  <a:pt x="1363" y="1025"/>
                </a:lnTo>
                <a:lnTo>
                  <a:pt x="1380" y="1043"/>
                </a:lnTo>
                <a:lnTo>
                  <a:pt x="1400" y="1060"/>
                </a:lnTo>
                <a:lnTo>
                  <a:pt x="1408" y="1066"/>
                </a:lnTo>
                <a:lnTo>
                  <a:pt x="1412" y="1071"/>
                </a:lnTo>
                <a:lnTo>
                  <a:pt x="1411" y="1075"/>
                </a:lnTo>
                <a:lnTo>
                  <a:pt x="1406" y="1079"/>
                </a:lnTo>
                <a:lnTo>
                  <a:pt x="1397" y="1085"/>
                </a:lnTo>
                <a:lnTo>
                  <a:pt x="1383" y="1094"/>
                </a:lnTo>
                <a:lnTo>
                  <a:pt x="1370" y="1101"/>
                </a:lnTo>
                <a:lnTo>
                  <a:pt x="1364" y="1106"/>
                </a:lnTo>
                <a:lnTo>
                  <a:pt x="1361" y="1111"/>
                </a:lnTo>
                <a:lnTo>
                  <a:pt x="1363" y="1117"/>
                </a:lnTo>
                <a:lnTo>
                  <a:pt x="1370" y="1122"/>
                </a:lnTo>
                <a:lnTo>
                  <a:pt x="1387" y="1131"/>
                </a:lnTo>
                <a:lnTo>
                  <a:pt x="1410" y="1144"/>
                </a:lnTo>
                <a:lnTo>
                  <a:pt x="1421" y="1149"/>
                </a:lnTo>
                <a:lnTo>
                  <a:pt x="1433" y="1148"/>
                </a:lnTo>
                <a:lnTo>
                  <a:pt x="1445" y="1143"/>
                </a:lnTo>
                <a:lnTo>
                  <a:pt x="1463" y="1133"/>
                </a:lnTo>
                <a:lnTo>
                  <a:pt x="1480" y="1122"/>
                </a:lnTo>
                <a:lnTo>
                  <a:pt x="1493" y="1117"/>
                </a:lnTo>
                <a:lnTo>
                  <a:pt x="1506" y="1116"/>
                </a:lnTo>
                <a:lnTo>
                  <a:pt x="1520" y="1119"/>
                </a:lnTo>
                <a:lnTo>
                  <a:pt x="1556" y="1128"/>
                </a:lnTo>
                <a:lnTo>
                  <a:pt x="1594" y="1133"/>
                </a:lnTo>
                <a:lnTo>
                  <a:pt x="1634" y="1133"/>
                </a:lnTo>
                <a:lnTo>
                  <a:pt x="1670" y="1129"/>
                </a:lnTo>
                <a:lnTo>
                  <a:pt x="1702" y="1121"/>
                </a:lnTo>
                <a:lnTo>
                  <a:pt x="1730" y="1110"/>
                </a:lnTo>
                <a:lnTo>
                  <a:pt x="1754" y="1097"/>
                </a:lnTo>
                <a:lnTo>
                  <a:pt x="1772" y="1079"/>
                </a:lnTo>
                <a:lnTo>
                  <a:pt x="1784" y="1061"/>
                </a:lnTo>
                <a:lnTo>
                  <a:pt x="1791" y="1042"/>
                </a:lnTo>
                <a:lnTo>
                  <a:pt x="1791" y="1020"/>
                </a:lnTo>
                <a:lnTo>
                  <a:pt x="1784" y="999"/>
                </a:lnTo>
                <a:lnTo>
                  <a:pt x="1766" y="970"/>
                </a:lnTo>
                <a:lnTo>
                  <a:pt x="1746" y="941"/>
                </a:lnTo>
                <a:lnTo>
                  <a:pt x="1739" y="930"/>
                </a:lnTo>
                <a:lnTo>
                  <a:pt x="1732" y="919"/>
                </a:lnTo>
                <a:lnTo>
                  <a:pt x="1728" y="906"/>
                </a:lnTo>
                <a:lnTo>
                  <a:pt x="1729" y="895"/>
                </a:lnTo>
                <a:lnTo>
                  <a:pt x="1735" y="886"/>
                </a:lnTo>
                <a:lnTo>
                  <a:pt x="1746" y="879"/>
                </a:lnTo>
                <a:lnTo>
                  <a:pt x="1760" y="875"/>
                </a:lnTo>
                <a:lnTo>
                  <a:pt x="1777" y="874"/>
                </a:lnTo>
                <a:lnTo>
                  <a:pt x="1797" y="877"/>
                </a:lnTo>
                <a:lnTo>
                  <a:pt x="1811" y="882"/>
                </a:lnTo>
                <a:lnTo>
                  <a:pt x="1824" y="887"/>
                </a:lnTo>
                <a:lnTo>
                  <a:pt x="1830" y="890"/>
                </a:lnTo>
                <a:lnTo>
                  <a:pt x="1836" y="894"/>
                </a:lnTo>
                <a:lnTo>
                  <a:pt x="1861" y="911"/>
                </a:lnTo>
                <a:lnTo>
                  <a:pt x="1881" y="929"/>
                </a:lnTo>
                <a:lnTo>
                  <a:pt x="1896" y="949"/>
                </a:lnTo>
                <a:lnTo>
                  <a:pt x="1898" y="952"/>
                </a:lnTo>
                <a:lnTo>
                  <a:pt x="1901" y="955"/>
                </a:lnTo>
                <a:lnTo>
                  <a:pt x="1904" y="957"/>
                </a:lnTo>
                <a:lnTo>
                  <a:pt x="1910" y="959"/>
                </a:lnTo>
                <a:lnTo>
                  <a:pt x="1919" y="959"/>
                </a:lnTo>
                <a:lnTo>
                  <a:pt x="1930" y="956"/>
                </a:lnTo>
                <a:lnTo>
                  <a:pt x="1990" y="937"/>
                </a:lnTo>
                <a:lnTo>
                  <a:pt x="1999" y="932"/>
                </a:lnTo>
                <a:lnTo>
                  <a:pt x="2003" y="926"/>
                </a:lnTo>
                <a:lnTo>
                  <a:pt x="2001" y="919"/>
                </a:lnTo>
                <a:lnTo>
                  <a:pt x="1984" y="896"/>
                </a:lnTo>
                <a:lnTo>
                  <a:pt x="1961" y="877"/>
                </a:lnTo>
                <a:lnTo>
                  <a:pt x="1952" y="869"/>
                </a:lnTo>
                <a:lnTo>
                  <a:pt x="1947" y="864"/>
                </a:lnTo>
                <a:lnTo>
                  <a:pt x="1946" y="860"/>
                </a:lnTo>
                <a:lnTo>
                  <a:pt x="1948" y="856"/>
                </a:lnTo>
                <a:lnTo>
                  <a:pt x="1955" y="852"/>
                </a:lnTo>
                <a:lnTo>
                  <a:pt x="1965" y="844"/>
                </a:lnTo>
                <a:lnTo>
                  <a:pt x="1979" y="837"/>
                </a:lnTo>
                <a:lnTo>
                  <a:pt x="1987" y="831"/>
                </a:lnTo>
                <a:lnTo>
                  <a:pt x="1991" y="826"/>
                </a:lnTo>
                <a:lnTo>
                  <a:pt x="1991" y="821"/>
                </a:lnTo>
                <a:lnTo>
                  <a:pt x="1987" y="817"/>
                </a:lnTo>
                <a:lnTo>
                  <a:pt x="1978" y="811"/>
                </a:lnTo>
                <a:lnTo>
                  <a:pt x="1964" y="803"/>
                </a:lnTo>
                <a:lnTo>
                  <a:pt x="1957" y="799"/>
                </a:lnTo>
                <a:lnTo>
                  <a:pt x="1949" y="794"/>
                </a:lnTo>
                <a:lnTo>
                  <a:pt x="1938" y="788"/>
                </a:lnTo>
                <a:lnTo>
                  <a:pt x="1929" y="786"/>
                </a:lnTo>
                <a:close/>
                <a:moveTo>
                  <a:pt x="1646" y="628"/>
                </a:moveTo>
                <a:lnTo>
                  <a:pt x="1707" y="628"/>
                </a:lnTo>
                <a:lnTo>
                  <a:pt x="1767" y="631"/>
                </a:lnTo>
                <a:lnTo>
                  <a:pt x="1826" y="638"/>
                </a:lnTo>
                <a:lnTo>
                  <a:pt x="1885" y="649"/>
                </a:lnTo>
                <a:lnTo>
                  <a:pt x="1941" y="663"/>
                </a:lnTo>
                <a:lnTo>
                  <a:pt x="1995" y="681"/>
                </a:lnTo>
                <a:lnTo>
                  <a:pt x="2047" y="702"/>
                </a:lnTo>
                <a:lnTo>
                  <a:pt x="2095" y="727"/>
                </a:lnTo>
                <a:lnTo>
                  <a:pt x="2135" y="753"/>
                </a:lnTo>
                <a:lnTo>
                  <a:pt x="2171" y="780"/>
                </a:lnTo>
                <a:lnTo>
                  <a:pt x="2200" y="810"/>
                </a:lnTo>
                <a:lnTo>
                  <a:pt x="2226" y="840"/>
                </a:lnTo>
                <a:lnTo>
                  <a:pt x="2244" y="872"/>
                </a:lnTo>
                <a:lnTo>
                  <a:pt x="2258" y="903"/>
                </a:lnTo>
                <a:lnTo>
                  <a:pt x="2266" y="936"/>
                </a:lnTo>
                <a:lnTo>
                  <a:pt x="2270" y="970"/>
                </a:lnTo>
                <a:lnTo>
                  <a:pt x="2268" y="1002"/>
                </a:lnTo>
                <a:lnTo>
                  <a:pt x="2259" y="1035"/>
                </a:lnTo>
                <a:lnTo>
                  <a:pt x="2246" y="1066"/>
                </a:lnTo>
                <a:lnTo>
                  <a:pt x="2227" y="1098"/>
                </a:lnTo>
                <a:lnTo>
                  <a:pt x="2202" y="1128"/>
                </a:lnTo>
                <a:lnTo>
                  <a:pt x="2173" y="1158"/>
                </a:lnTo>
                <a:lnTo>
                  <a:pt x="2138" y="1185"/>
                </a:lnTo>
                <a:lnTo>
                  <a:pt x="2098" y="1212"/>
                </a:lnTo>
                <a:lnTo>
                  <a:pt x="2050" y="1236"/>
                </a:lnTo>
                <a:lnTo>
                  <a:pt x="1999" y="1257"/>
                </a:lnTo>
                <a:lnTo>
                  <a:pt x="1945" y="1276"/>
                </a:lnTo>
                <a:lnTo>
                  <a:pt x="1888" y="1290"/>
                </a:lnTo>
                <a:lnTo>
                  <a:pt x="1830" y="1300"/>
                </a:lnTo>
                <a:lnTo>
                  <a:pt x="1771" y="1307"/>
                </a:lnTo>
                <a:lnTo>
                  <a:pt x="1710" y="1311"/>
                </a:lnTo>
                <a:lnTo>
                  <a:pt x="1650" y="1311"/>
                </a:lnTo>
                <a:lnTo>
                  <a:pt x="1590" y="1307"/>
                </a:lnTo>
                <a:lnTo>
                  <a:pt x="1530" y="1300"/>
                </a:lnTo>
                <a:lnTo>
                  <a:pt x="1472" y="1290"/>
                </a:lnTo>
                <a:lnTo>
                  <a:pt x="1415" y="1276"/>
                </a:lnTo>
                <a:lnTo>
                  <a:pt x="1361" y="1257"/>
                </a:lnTo>
                <a:lnTo>
                  <a:pt x="1310" y="1236"/>
                </a:lnTo>
                <a:lnTo>
                  <a:pt x="1261" y="1212"/>
                </a:lnTo>
                <a:lnTo>
                  <a:pt x="1221" y="1185"/>
                </a:lnTo>
                <a:lnTo>
                  <a:pt x="1186" y="1158"/>
                </a:lnTo>
                <a:lnTo>
                  <a:pt x="1156" y="1128"/>
                </a:lnTo>
                <a:lnTo>
                  <a:pt x="1131" y="1098"/>
                </a:lnTo>
                <a:lnTo>
                  <a:pt x="1112" y="1066"/>
                </a:lnTo>
                <a:lnTo>
                  <a:pt x="1099" y="1035"/>
                </a:lnTo>
                <a:lnTo>
                  <a:pt x="1091" y="1002"/>
                </a:lnTo>
                <a:lnTo>
                  <a:pt x="1087" y="968"/>
                </a:lnTo>
                <a:lnTo>
                  <a:pt x="1089" y="936"/>
                </a:lnTo>
                <a:lnTo>
                  <a:pt x="1098" y="903"/>
                </a:lnTo>
                <a:lnTo>
                  <a:pt x="1111" y="872"/>
                </a:lnTo>
                <a:lnTo>
                  <a:pt x="1130" y="840"/>
                </a:lnTo>
                <a:lnTo>
                  <a:pt x="1154" y="810"/>
                </a:lnTo>
                <a:lnTo>
                  <a:pt x="1183" y="780"/>
                </a:lnTo>
                <a:lnTo>
                  <a:pt x="1219" y="753"/>
                </a:lnTo>
                <a:lnTo>
                  <a:pt x="1259" y="727"/>
                </a:lnTo>
                <a:lnTo>
                  <a:pt x="1307" y="702"/>
                </a:lnTo>
                <a:lnTo>
                  <a:pt x="1358" y="681"/>
                </a:lnTo>
                <a:lnTo>
                  <a:pt x="1412" y="663"/>
                </a:lnTo>
                <a:lnTo>
                  <a:pt x="1468" y="649"/>
                </a:lnTo>
                <a:lnTo>
                  <a:pt x="1527" y="638"/>
                </a:lnTo>
                <a:lnTo>
                  <a:pt x="1586" y="631"/>
                </a:lnTo>
                <a:lnTo>
                  <a:pt x="1646" y="628"/>
                </a:lnTo>
                <a:close/>
                <a:moveTo>
                  <a:pt x="1068" y="522"/>
                </a:moveTo>
                <a:lnTo>
                  <a:pt x="1100" y="523"/>
                </a:lnTo>
                <a:lnTo>
                  <a:pt x="1130" y="529"/>
                </a:lnTo>
                <a:lnTo>
                  <a:pt x="1159" y="537"/>
                </a:lnTo>
                <a:lnTo>
                  <a:pt x="1184" y="549"/>
                </a:lnTo>
                <a:lnTo>
                  <a:pt x="1203" y="563"/>
                </a:lnTo>
                <a:lnTo>
                  <a:pt x="1218" y="577"/>
                </a:lnTo>
                <a:lnTo>
                  <a:pt x="1228" y="592"/>
                </a:lnTo>
                <a:lnTo>
                  <a:pt x="1232" y="608"/>
                </a:lnTo>
                <a:lnTo>
                  <a:pt x="1232" y="625"/>
                </a:lnTo>
                <a:lnTo>
                  <a:pt x="1228" y="641"/>
                </a:lnTo>
                <a:lnTo>
                  <a:pt x="1219" y="656"/>
                </a:lnTo>
                <a:lnTo>
                  <a:pt x="1204" y="670"/>
                </a:lnTo>
                <a:lnTo>
                  <a:pt x="1185" y="684"/>
                </a:lnTo>
                <a:lnTo>
                  <a:pt x="1160" y="696"/>
                </a:lnTo>
                <a:lnTo>
                  <a:pt x="1131" y="705"/>
                </a:lnTo>
                <a:lnTo>
                  <a:pt x="1101" y="710"/>
                </a:lnTo>
                <a:lnTo>
                  <a:pt x="1070" y="712"/>
                </a:lnTo>
                <a:lnTo>
                  <a:pt x="1039" y="710"/>
                </a:lnTo>
                <a:lnTo>
                  <a:pt x="1008" y="705"/>
                </a:lnTo>
                <a:lnTo>
                  <a:pt x="980" y="696"/>
                </a:lnTo>
                <a:lnTo>
                  <a:pt x="954" y="684"/>
                </a:lnTo>
                <a:lnTo>
                  <a:pt x="935" y="670"/>
                </a:lnTo>
                <a:lnTo>
                  <a:pt x="921" y="656"/>
                </a:lnTo>
                <a:lnTo>
                  <a:pt x="910" y="641"/>
                </a:lnTo>
                <a:lnTo>
                  <a:pt x="905" y="625"/>
                </a:lnTo>
                <a:lnTo>
                  <a:pt x="905" y="608"/>
                </a:lnTo>
                <a:lnTo>
                  <a:pt x="910" y="592"/>
                </a:lnTo>
                <a:lnTo>
                  <a:pt x="920" y="577"/>
                </a:lnTo>
                <a:lnTo>
                  <a:pt x="934" y="563"/>
                </a:lnTo>
                <a:lnTo>
                  <a:pt x="952" y="549"/>
                </a:lnTo>
                <a:lnTo>
                  <a:pt x="979" y="537"/>
                </a:lnTo>
                <a:lnTo>
                  <a:pt x="1007" y="529"/>
                </a:lnTo>
                <a:lnTo>
                  <a:pt x="1037" y="523"/>
                </a:lnTo>
                <a:lnTo>
                  <a:pt x="1068" y="522"/>
                </a:lnTo>
                <a:close/>
                <a:moveTo>
                  <a:pt x="1478" y="254"/>
                </a:moveTo>
                <a:lnTo>
                  <a:pt x="1464" y="266"/>
                </a:lnTo>
                <a:lnTo>
                  <a:pt x="1447" y="277"/>
                </a:lnTo>
                <a:lnTo>
                  <a:pt x="1413" y="293"/>
                </a:lnTo>
                <a:lnTo>
                  <a:pt x="1376" y="306"/>
                </a:lnTo>
                <a:lnTo>
                  <a:pt x="1337" y="315"/>
                </a:lnTo>
                <a:lnTo>
                  <a:pt x="1296" y="322"/>
                </a:lnTo>
                <a:lnTo>
                  <a:pt x="1254" y="323"/>
                </a:lnTo>
                <a:lnTo>
                  <a:pt x="1213" y="322"/>
                </a:lnTo>
                <a:lnTo>
                  <a:pt x="1171" y="315"/>
                </a:lnTo>
                <a:lnTo>
                  <a:pt x="1131" y="306"/>
                </a:lnTo>
                <a:lnTo>
                  <a:pt x="1095" y="293"/>
                </a:lnTo>
                <a:lnTo>
                  <a:pt x="1061" y="277"/>
                </a:lnTo>
                <a:lnTo>
                  <a:pt x="1044" y="267"/>
                </a:lnTo>
                <a:lnTo>
                  <a:pt x="1029" y="255"/>
                </a:lnTo>
                <a:lnTo>
                  <a:pt x="445" y="595"/>
                </a:lnTo>
                <a:lnTo>
                  <a:pt x="464" y="603"/>
                </a:lnTo>
                <a:lnTo>
                  <a:pt x="482" y="612"/>
                </a:lnTo>
                <a:lnTo>
                  <a:pt x="509" y="631"/>
                </a:lnTo>
                <a:lnTo>
                  <a:pt x="530" y="650"/>
                </a:lnTo>
                <a:lnTo>
                  <a:pt x="546" y="670"/>
                </a:lnTo>
                <a:lnTo>
                  <a:pt x="556" y="692"/>
                </a:lnTo>
                <a:lnTo>
                  <a:pt x="562" y="714"/>
                </a:lnTo>
                <a:lnTo>
                  <a:pt x="562" y="736"/>
                </a:lnTo>
                <a:lnTo>
                  <a:pt x="556" y="758"/>
                </a:lnTo>
                <a:lnTo>
                  <a:pt x="546" y="779"/>
                </a:lnTo>
                <a:lnTo>
                  <a:pt x="530" y="800"/>
                </a:lnTo>
                <a:lnTo>
                  <a:pt x="510" y="819"/>
                </a:lnTo>
                <a:lnTo>
                  <a:pt x="483" y="836"/>
                </a:lnTo>
                <a:lnTo>
                  <a:pt x="464" y="846"/>
                </a:lnTo>
                <a:lnTo>
                  <a:pt x="445" y="856"/>
                </a:lnTo>
                <a:lnTo>
                  <a:pt x="1863" y="1674"/>
                </a:lnTo>
                <a:lnTo>
                  <a:pt x="1874" y="1666"/>
                </a:lnTo>
                <a:lnTo>
                  <a:pt x="1885" y="1659"/>
                </a:lnTo>
                <a:lnTo>
                  <a:pt x="1919" y="1643"/>
                </a:lnTo>
                <a:lnTo>
                  <a:pt x="1955" y="1630"/>
                </a:lnTo>
                <a:lnTo>
                  <a:pt x="1995" y="1621"/>
                </a:lnTo>
                <a:lnTo>
                  <a:pt x="2036" y="1614"/>
                </a:lnTo>
                <a:lnTo>
                  <a:pt x="2077" y="1613"/>
                </a:lnTo>
                <a:lnTo>
                  <a:pt x="2119" y="1614"/>
                </a:lnTo>
                <a:lnTo>
                  <a:pt x="2161" y="1621"/>
                </a:lnTo>
                <a:lnTo>
                  <a:pt x="2200" y="1630"/>
                </a:lnTo>
                <a:lnTo>
                  <a:pt x="2237" y="1643"/>
                </a:lnTo>
                <a:lnTo>
                  <a:pt x="2272" y="1659"/>
                </a:lnTo>
                <a:lnTo>
                  <a:pt x="2294" y="1674"/>
                </a:lnTo>
                <a:lnTo>
                  <a:pt x="2313" y="1691"/>
                </a:lnTo>
                <a:lnTo>
                  <a:pt x="2903" y="1348"/>
                </a:lnTo>
                <a:lnTo>
                  <a:pt x="2876" y="1337"/>
                </a:lnTo>
                <a:lnTo>
                  <a:pt x="2849" y="1324"/>
                </a:lnTo>
                <a:lnTo>
                  <a:pt x="2823" y="1305"/>
                </a:lnTo>
                <a:lnTo>
                  <a:pt x="2802" y="1286"/>
                </a:lnTo>
                <a:lnTo>
                  <a:pt x="2785" y="1266"/>
                </a:lnTo>
                <a:lnTo>
                  <a:pt x="2775" y="1244"/>
                </a:lnTo>
                <a:lnTo>
                  <a:pt x="2769" y="1223"/>
                </a:lnTo>
                <a:lnTo>
                  <a:pt x="2769" y="1200"/>
                </a:lnTo>
                <a:lnTo>
                  <a:pt x="2774" y="1179"/>
                </a:lnTo>
                <a:lnTo>
                  <a:pt x="2785" y="1158"/>
                </a:lnTo>
                <a:lnTo>
                  <a:pt x="2801" y="1136"/>
                </a:lnTo>
                <a:lnTo>
                  <a:pt x="2822" y="1117"/>
                </a:lnTo>
                <a:lnTo>
                  <a:pt x="2848" y="1100"/>
                </a:lnTo>
                <a:lnTo>
                  <a:pt x="2874" y="1086"/>
                </a:lnTo>
                <a:lnTo>
                  <a:pt x="2901" y="1075"/>
                </a:lnTo>
                <a:lnTo>
                  <a:pt x="1478" y="254"/>
                </a:lnTo>
                <a:close/>
                <a:moveTo>
                  <a:pt x="1253" y="0"/>
                </a:moveTo>
                <a:lnTo>
                  <a:pt x="1295" y="2"/>
                </a:lnTo>
                <a:lnTo>
                  <a:pt x="1336" y="7"/>
                </a:lnTo>
                <a:lnTo>
                  <a:pt x="1374" y="16"/>
                </a:lnTo>
                <a:lnTo>
                  <a:pt x="1411" y="30"/>
                </a:lnTo>
                <a:lnTo>
                  <a:pt x="1445" y="46"/>
                </a:lnTo>
                <a:lnTo>
                  <a:pt x="3272" y="1101"/>
                </a:lnTo>
                <a:lnTo>
                  <a:pt x="3298" y="1118"/>
                </a:lnTo>
                <a:lnTo>
                  <a:pt x="3318" y="1137"/>
                </a:lnTo>
                <a:lnTo>
                  <a:pt x="3335" y="1158"/>
                </a:lnTo>
                <a:lnTo>
                  <a:pt x="3345" y="1179"/>
                </a:lnTo>
                <a:lnTo>
                  <a:pt x="3350" y="1200"/>
                </a:lnTo>
                <a:lnTo>
                  <a:pt x="3350" y="1222"/>
                </a:lnTo>
                <a:lnTo>
                  <a:pt x="3345" y="1244"/>
                </a:lnTo>
                <a:lnTo>
                  <a:pt x="3335" y="1266"/>
                </a:lnTo>
                <a:lnTo>
                  <a:pt x="3319" y="1285"/>
                </a:lnTo>
                <a:lnTo>
                  <a:pt x="3298" y="1304"/>
                </a:lnTo>
                <a:lnTo>
                  <a:pt x="3273" y="1323"/>
                </a:lnTo>
                <a:lnTo>
                  <a:pt x="2294" y="1891"/>
                </a:lnTo>
                <a:lnTo>
                  <a:pt x="2260" y="1907"/>
                </a:lnTo>
                <a:lnTo>
                  <a:pt x="2224" y="1921"/>
                </a:lnTo>
                <a:lnTo>
                  <a:pt x="2185" y="1930"/>
                </a:lnTo>
                <a:lnTo>
                  <a:pt x="2144" y="1935"/>
                </a:lnTo>
                <a:lnTo>
                  <a:pt x="2104" y="1937"/>
                </a:lnTo>
                <a:lnTo>
                  <a:pt x="2062" y="1935"/>
                </a:lnTo>
                <a:lnTo>
                  <a:pt x="2021" y="1930"/>
                </a:lnTo>
                <a:lnTo>
                  <a:pt x="1983" y="1921"/>
                </a:lnTo>
                <a:lnTo>
                  <a:pt x="1946" y="1907"/>
                </a:lnTo>
                <a:lnTo>
                  <a:pt x="1912" y="1891"/>
                </a:lnTo>
                <a:lnTo>
                  <a:pt x="85" y="836"/>
                </a:lnTo>
                <a:lnTo>
                  <a:pt x="59" y="819"/>
                </a:lnTo>
                <a:lnTo>
                  <a:pt x="39" y="800"/>
                </a:lnTo>
                <a:lnTo>
                  <a:pt x="22" y="779"/>
                </a:lnTo>
                <a:lnTo>
                  <a:pt x="12" y="758"/>
                </a:lnTo>
                <a:lnTo>
                  <a:pt x="7" y="737"/>
                </a:lnTo>
                <a:lnTo>
                  <a:pt x="7" y="715"/>
                </a:lnTo>
                <a:lnTo>
                  <a:pt x="11" y="693"/>
                </a:lnTo>
                <a:lnTo>
                  <a:pt x="22" y="672"/>
                </a:lnTo>
                <a:lnTo>
                  <a:pt x="38" y="652"/>
                </a:lnTo>
                <a:lnTo>
                  <a:pt x="58" y="633"/>
                </a:lnTo>
                <a:lnTo>
                  <a:pt x="84" y="616"/>
                </a:lnTo>
                <a:lnTo>
                  <a:pt x="1063" y="46"/>
                </a:lnTo>
                <a:lnTo>
                  <a:pt x="1096" y="30"/>
                </a:lnTo>
                <a:lnTo>
                  <a:pt x="1132" y="17"/>
                </a:lnTo>
                <a:lnTo>
                  <a:pt x="1172" y="8"/>
                </a:lnTo>
                <a:lnTo>
                  <a:pt x="1213" y="2"/>
                </a:lnTo>
                <a:lnTo>
                  <a:pt x="12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126"/>
          <p:cNvSpPr>
            <a:spLocks noEditPoints="1"/>
          </p:cNvSpPr>
          <p:nvPr/>
        </p:nvSpPr>
        <p:spPr bwMode="auto">
          <a:xfrm>
            <a:off x="647707" y="4365625"/>
            <a:ext cx="596900" cy="288925"/>
          </a:xfrm>
          <a:custGeom>
            <a:avLst/>
            <a:gdLst>
              <a:gd name="T0" fmla="*/ 2329 w 3382"/>
              <a:gd name="T1" fmla="*/ 1107 h 1638"/>
              <a:gd name="T2" fmla="*/ 2295 w 3382"/>
              <a:gd name="T3" fmla="*/ 1634 h 1638"/>
              <a:gd name="T4" fmla="*/ 1992 w 3382"/>
              <a:gd name="T5" fmla="*/ 1601 h 1638"/>
              <a:gd name="T6" fmla="*/ 2025 w 3382"/>
              <a:gd name="T7" fmla="*/ 1074 h 1638"/>
              <a:gd name="T8" fmla="*/ 2776 w 3382"/>
              <a:gd name="T9" fmla="*/ 847 h 1638"/>
              <a:gd name="T10" fmla="*/ 2765 w 3382"/>
              <a:gd name="T11" fmla="*/ 1625 h 1638"/>
              <a:gd name="T12" fmla="*/ 2455 w 3382"/>
              <a:gd name="T13" fmla="*/ 1614 h 1638"/>
              <a:gd name="T14" fmla="*/ 2466 w 3382"/>
              <a:gd name="T15" fmla="*/ 834 h 1638"/>
              <a:gd name="T16" fmla="*/ 669 w 3382"/>
              <a:gd name="T17" fmla="*/ 704 h 1638"/>
              <a:gd name="T18" fmla="*/ 727 w 3382"/>
              <a:gd name="T19" fmla="*/ 847 h 1638"/>
              <a:gd name="T20" fmla="*/ 619 w 3382"/>
              <a:gd name="T21" fmla="*/ 955 h 1638"/>
              <a:gd name="T22" fmla="*/ 476 w 3382"/>
              <a:gd name="T23" fmla="*/ 896 h 1638"/>
              <a:gd name="T24" fmla="*/ 476 w 3382"/>
              <a:gd name="T25" fmla="*/ 741 h 1638"/>
              <a:gd name="T26" fmla="*/ 1355 w 3382"/>
              <a:gd name="T27" fmla="*/ 535 h 1638"/>
              <a:gd name="T28" fmla="*/ 1170 w 3382"/>
              <a:gd name="T29" fmla="*/ 609 h 1638"/>
              <a:gd name="T30" fmla="*/ 1044 w 3382"/>
              <a:gd name="T31" fmla="*/ 723 h 1638"/>
              <a:gd name="T32" fmla="*/ 1035 w 3382"/>
              <a:gd name="T33" fmla="*/ 794 h 1638"/>
              <a:gd name="T34" fmla="*/ 1029 w 3382"/>
              <a:gd name="T35" fmla="*/ 836 h 1638"/>
              <a:gd name="T36" fmla="*/ 1100 w 3382"/>
              <a:gd name="T37" fmla="*/ 901 h 1638"/>
              <a:gd name="T38" fmla="*/ 1184 w 3382"/>
              <a:gd name="T39" fmla="*/ 1043 h 1638"/>
              <a:gd name="T40" fmla="*/ 1402 w 3382"/>
              <a:gd name="T41" fmla="*/ 1099 h 1638"/>
              <a:gd name="T42" fmla="*/ 1509 w 3382"/>
              <a:gd name="T43" fmla="*/ 1051 h 1638"/>
              <a:gd name="T44" fmla="*/ 1457 w 3382"/>
              <a:gd name="T45" fmla="*/ 980 h 1638"/>
              <a:gd name="T46" fmla="*/ 1292 w 3382"/>
              <a:gd name="T47" fmla="*/ 992 h 1638"/>
              <a:gd name="T48" fmla="*/ 1208 w 3382"/>
              <a:gd name="T49" fmla="*/ 901 h 1638"/>
              <a:gd name="T50" fmla="*/ 1345 w 3382"/>
              <a:gd name="T51" fmla="*/ 836 h 1638"/>
              <a:gd name="T52" fmla="*/ 1339 w 3382"/>
              <a:gd name="T53" fmla="*/ 794 h 1638"/>
              <a:gd name="T54" fmla="*/ 1331 w 3382"/>
              <a:gd name="T55" fmla="*/ 723 h 1638"/>
              <a:gd name="T56" fmla="*/ 1263 w 3382"/>
              <a:gd name="T57" fmla="*/ 661 h 1638"/>
              <a:gd name="T58" fmla="*/ 1431 w 3382"/>
              <a:gd name="T59" fmla="*/ 651 h 1638"/>
              <a:gd name="T60" fmla="*/ 1506 w 3382"/>
              <a:gd name="T61" fmla="*/ 599 h 1638"/>
              <a:gd name="T62" fmla="*/ 1485 w 3382"/>
              <a:gd name="T63" fmla="*/ 562 h 1638"/>
              <a:gd name="T64" fmla="*/ 1426 w 3382"/>
              <a:gd name="T65" fmla="*/ 329 h 1638"/>
              <a:gd name="T66" fmla="*/ 1691 w 3382"/>
              <a:gd name="T67" fmla="*/ 482 h 1638"/>
              <a:gd name="T68" fmla="*/ 1816 w 3382"/>
              <a:gd name="T69" fmla="*/ 764 h 1638"/>
              <a:gd name="T70" fmla="*/ 1751 w 3382"/>
              <a:gd name="T71" fmla="*/ 1072 h 1638"/>
              <a:gd name="T72" fmla="*/ 1526 w 3382"/>
              <a:gd name="T73" fmla="*/ 1276 h 1638"/>
              <a:gd name="T74" fmla="*/ 1213 w 3382"/>
              <a:gd name="T75" fmla="*/ 1309 h 1638"/>
              <a:gd name="T76" fmla="*/ 950 w 3382"/>
              <a:gd name="T77" fmla="*/ 1155 h 1638"/>
              <a:gd name="T78" fmla="*/ 824 w 3382"/>
              <a:gd name="T79" fmla="*/ 873 h 1638"/>
              <a:gd name="T80" fmla="*/ 889 w 3382"/>
              <a:gd name="T81" fmla="*/ 565 h 1638"/>
              <a:gd name="T82" fmla="*/ 1114 w 3382"/>
              <a:gd name="T83" fmla="*/ 362 h 1638"/>
              <a:gd name="T84" fmla="*/ 3084 w 3382"/>
              <a:gd name="T85" fmla="*/ 101 h 1638"/>
              <a:gd name="T86" fmla="*/ 3378 w 3382"/>
              <a:gd name="T87" fmla="*/ 553 h 1638"/>
              <a:gd name="T88" fmla="*/ 3239 w 3382"/>
              <a:gd name="T89" fmla="*/ 1600 h 1638"/>
              <a:gd name="T90" fmla="*/ 2937 w 3382"/>
              <a:gd name="T91" fmla="*/ 1634 h 1638"/>
              <a:gd name="T92" fmla="*/ 2801 w 3382"/>
              <a:gd name="T93" fmla="*/ 573 h 1638"/>
              <a:gd name="T94" fmla="*/ 2763 w 3382"/>
              <a:gd name="T95" fmla="*/ 523 h 1638"/>
              <a:gd name="T96" fmla="*/ 229 w 3382"/>
              <a:gd name="T97" fmla="*/ 0 h 1638"/>
              <a:gd name="T98" fmla="*/ 2572 w 3382"/>
              <a:gd name="T99" fmla="*/ 68 h 1638"/>
              <a:gd name="T100" fmla="*/ 2638 w 3382"/>
              <a:gd name="T101" fmla="*/ 704 h 1638"/>
              <a:gd name="T102" fmla="*/ 2386 w 3382"/>
              <a:gd name="T103" fmla="*/ 484 h 1638"/>
              <a:gd name="T104" fmla="*/ 2200 w 3382"/>
              <a:gd name="T105" fmla="*/ 389 h 1638"/>
              <a:gd name="T106" fmla="*/ 2162 w 3382"/>
              <a:gd name="T107" fmla="*/ 195 h 1638"/>
              <a:gd name="T108" fmla="*/ 442 w 3382"/>
              <a:gd name="T109" fmla="*/ 345 h 1638"/>
              <a:gd name="T110" fmla="*/ 274 w 3382"/>
              <a:gd name="T111" fmla="*/ 468 h 1638"/>
              <a:gd name="T112" fmla="*/ 236 w 3382"/>
              <a:gd name="T113" fmla="*/ 1167 h 1638"/>
              <a:gd name="T114" fmla="*/ 424 w 3382"/>
              <a:gd name="T115" fmla="*/ 1262 h 1638"/>
              <a:gd name="T116" fmla="*/ 464 w 3382"/>
              <a:gd name="T117" fmla="*/ 1442 h 1638"/>
              <a:gd name="T118" fmla="*/ 192 w 3382"/>
              <a:gd name="T119" fmla="*/ 1635 h 1638"/>
              <a:gd name="T120" fmla="*/ 26 w 3382"/>
              <a:gd name="T121" fmla="*/ 1513 h 1638"/>
              <a:gd name="T122" fmla="*/ 11 w 3382"/>
              <a:gd name="T123" fmla="*/ 157 h 1638"/>
              <a:gd name="T124" fmla="*/ 157 w 3382"/>
              <a:gd name="T125" fmla="*/ 1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2" h="1638">
                <a:moveTo>
                  <a:pt x="2043" y="1071"/>
                </a:moveTo>
                <a:lnTo>
                  <a:pt x="2278" y="1071"/>
                </a:lnTo>
                <a:lnTo>
                  <a:pt x="2294" y="1074"/>
                </a:lnTo>
                <a:lnTo>
                  <a:pt x="2309" y="1081"/>
                </a:lnTo>
                <a:lnTo>
                  <a:pt x="2321" y="1092"/>
                </a:lnTo>
                <a:lnTo>
                  <a:pt x="2329" y="1107"/>
                </a:lnTo>
                <a:lnTo>
                  <a:pt x="2331" y="1124"/>
                </a:lnTo>
                <a:lnTo>
                  <a:pt x="2331" y="1583"/>
                </a:lnTo>
                <a:lnTo>
                  <a:pt x="2329" y="1600"/>
                </a:lnTo>
                <a:lnTo>
                  <a:pt x="2321" y="1615"/>
                </a:lnTo>
                <a:lnTo>
                  <a:pt x="2309" y="1626"/>
                </a:lnTo>
                <a:lnTo>
                  <a:pt x="2295" y="1634"/>
                </a:lnTo>
                <a:lnTo>
                  <a:pt x="2278" y="1637"/>
                </a:lnTo>
                <a:lnTo>
                  <a:pt x="2043" y="1637"/>
                </a:lnTo>
                <a:lnTo>
                  <a:pt x="2026" y="1634"/>
                </a:lnTo>
                <a:lnTo>
                  <a:pt x="2011" y="1626"/>
                </a:lnTo>
                <a:lnTo>
                  <a:pt x="2000" y="1615"/>
                </a:lnTo>
                <a:lnTo>
                  <a:pt x="1992" y="1601"/>
                </a:lnTo>
                <a:lnTo>
                  <a:pt x="1989" y="1583"/>
                </a:lnTo>
                <a:lnTo>
                  <a:pt x="1989" y="1124"/>
                </a:lnTo>
                <a:lnTo>
                  <a:pt x="1992" y="1107"/>
                </a:lnTo>
                <a:lnTo>
                  <a:pt x="2000" y="1092"/>
                </a:lnTo>
                <a:lnTo>
                  <a:pt x="2011" y="1081"/>
                </a:lnTo>
                <a:lnTo>
                  <a:pt x="2025" y="1074"/>
                </a:lnTo>
                <a:lnTo>
                  <a:pt x="2043" y="1071"/>
                </a:lnTo>
                <a:close/>
                <a:moveTo>
                  <a:pt x="2498" y="824"/>
                </a:moveTo>
                <a:lnTo>
                  <a:pt x="2734" y="824"/>
                </a:lnTo>
                <a:lnTo>
                  <a:pt x="2750" y="827"/>
                </a:lnTo>
                <a:lnTo>
                  <a:pt x="2765" y="834"/>
                </a:lnTo>
                <a:lnTo>
                  <a:pt x="2776" y="847"/>
                </a:lnTo>
                <a:lnTo>
                  <a:pt x="2784" y="861"/>
                </a:lnTo>
                <a:lnTo>
                  <a:pt x="2786" y="878"/>
                </a:lnTo>
                <a:lnTo>
                  <a:pt x="2786" y="1582"/>
                </a:lnTo>
                <a:lnTo>
                  <a:pt x="2784" y="1600"/>
                </a:lnTo>
                <a:lnTo>
                  <a:pt x="2776" y="1614"/>
                </a:lnTo>
                <a:lnTo>
                  <a:pt x="2765" y="1625"/>
                </a:lnTo>
                <a:lnTo>
                  <a:pt x="2750" y="1634"/>
                </a:lnTo>
                <a:lnTo>
                  <a:pt x="2734" y="1636"/>
                </a:lnTo>
                <a:lnTo>
                  <a:pt x="2498" y="1636"/>
                </a:lnTo>
                <a:lnTo>
                  <a:pt x="2482" y="1634"/>
                </a:lnTo>
                <a:lnTo>
                  <a:pt x="2466" y="1625"/>
                </a:lnTo>
                <a:lnTo>
                  <a:pt x="2455" y="1614"/>
                </a:lnTo>
                <a:lnTo>
                  <a:pt x="2448" y="1600"/>
                </a:lnTo>
                <a:lnTo>
                  <a:pt x="2445" y="1582"/>
                </a:lnTo>
                <a:lnTo>
                  <a:pt x="2445" y="877"/>
                </a:lnTo>
                <a:lnTo>
                  <a:pt x="2448" y="861"/>
                </a:lnTo>
                <a:lnTo>
                  <a:pt x="2455" y="847"/>
                </a:lnTo>
                <a:lnTo>
                  <a:pt x="2466" y="834"/>
                </a:lnTo>
                <a:lnTo>
                  <a:pt x="2481" y="827"/>
                </a:lnTo>
                <a:lnTo>
                  <a:pt x="2498" y="824"/>
                </a:lnTo>
                <a:close/>
                <a:moveTo>
                  <a:pt x="591" y="680"/>
                </a:moveTo>
                <a:lnTo>
                  <a:pt x="619" y="683"/>
                </a:lnTo>
                <a:lnTo>
                  <a:pt x="645" y="690"/>
                </a:lnTo>
                <a:lnTo>
                  <a:pt x="669" y="704"/>
                </a:lnTo>
                <a:lnTo>
                  <a:pt x="689" y="720"/>
                </a:lnTo>
                <a:lnTo>
                  <a:pt x="706" y="741"/>
                </a:lnTo>
                <a:lnTo>
                  <a:pt x="719" y="764"/>
                </a:lnTo>
                <a:lnTo>
                  <a:pt x="727" y="791"/>
                </a:lnTo>
                <a:lnTo>
                  <a:pt x="729" y="819"/>
                </a:lnTo>
                <a:lnTo>
                  <a:pt x="727" y="847"/>
                </a:lnTo>
                <a:lnTo>
                  <a:pt x="719" y="872"/>
                </a:lnTo>
                <a:lnTo>
                  <a:pt x="706" y="896"/>
                </a:lnTo>
                <a:lnTo>
                  <a:pt x="689" y="917"/>
                </a:lnTo>
                <a:lnTo>
                  <a:pt x="669" y="934"/>
                </a:lnTo>
                <a:lnTo>
                  <a:pt x="645" y="946"/>
                </a:lnTo>
                <a:lnTo>
                  <a:pt x="619" y="955"/>
                </a:lnTo>
                <a:lnTo>
                  <a:pt x="591" y="958"/>
                </a:lnTo>
                <a:lnTo>
                  <a:pt x="563" y="955"/>
                </a:lnTo>
                <a:lnTo>
                  <a:pt x="537" y="946"/>
                </a:lnTo>
                <a:lnTo>
                  <a:pt x="514" y="934"/>
                </a:lnTo>
                <a:lnTo>
                  <a:pt x="493" y="917"/>
                </a:lnTo>
                <a:lnTo>
                  <a:pt x="476" y="896"/>
                </a:lnTo>
                <a:lnTo>
                  <a:pt x="464" y="872"/>
                </a:lnTo>
                <a:lnTo>
                  <a:pt x="455" y="847"/>
                </a:lnTo>
                <a:lnTo>
                  <a:pt x="452" y="819"/>
                </a:lnTo>
                <a:lnTo>
                  <a:pt x="455" y="791"/>
                </a:lnTo>
                <a:lnTo>
                  <a:pt x="464" y="764"/>
                </a:lnTo>
                <a:lnTo>
                  <a:pt x="476" y="741"/>
                </a:lnTo>
                <a:lnTo>
                  <a:pt x="493" y="720"/>
                </a:lnTo>
                <a:lnTo>
                  <a:pt x="514" y="704"/>
                </a:lnTo>
                <a:lnTo>
                  <a:pt x="537" y="690"/>
                </a:lnTo>
                <a:lnTo>
                  <a:pt x="563" y="683"/>
                </a:lnTo>
                <a:lnTo>
                  <a:pt x="591" y="680"/>
                </a:lnTo>
                <a:close/>
                <a:moveTo>
                  <a:pt x="1355" y="535"/>
                </a:moveTo>
                <a:lnTo>
                  <a:pt x="1310" y="539"/>
                </a:lnTo>
                <a:lnTo>
                  <a:pt x="1279" y="546"/>
                </a:lnTo>
                <a:lnTo>
                  <a:pt x="1249" y="556"/>
                </a:lnTo>
                <a:lnTo>
                  <a:pt x="1220" y="569"/>
                </a:lnTo>
                <a:lnTo>
                  <a:pt x="1194" y="588"/>
                </a:lnTo>
                <a:lnTo>
                  <a:pt x="1170" y="609"/>
                </a:lnTo>
                <a:lnTo>
                  <a:pt x="1150" y="633"/>
                </a:lnTo>
                <a:lnTo>
                  <a:pt x="1132" y="659"/>
                </a:lnTo>
                <a:lnTo>
                  <a:pt x="1118" y="687"/>
                </a:lnTo>
                <a:lnTo>
                  <a:pt x="1106" y="717"/>
                </a:lnTo>
                <a:lnTo>
                  <a:pt x="1104" y="723"/>
                </a:lnTo>
                <a:lnTo>
                  <a:pt x="1044" y="723"/>
                </a:lnTo>
                <a:lnTo>
                  <a:pt x="1035" y="725"/>
                </a:lnTo>
                <a:lnTo>
                  <a:pt x="1029" y="732"/>
                </a:lnTo>
                <a:lnTo>
                  <a:pt x="1026" y="741"/>
                </a:lnTo>
                <a:lnTo>
                  <a:pt x="1026" y="780"/>
                </a:lnTo>
                <a:lnTo>
                  <a:pt x="1029" y="788"/>
                </a:lnTo>
                <a:lnTo>
                  <a:pt x="1035" y="794"/>
                </a:lnTo>
                <a:lnTo>
                  <a:pt x="1044" y="796"/>
                </a:lnTo>
                <a:lnTo>
                  <a:pt x="1091" y="796"/>
                </a:lnTo>
                <a:lnTo>
                  <a:pt x="1091" y="828"/>
                </a:lnTo>
                <a:lnTo>
                  <a:pt x="1044" y="828"/>
                </a:lnTo>
                <a:lnTo>
                  <a:pt x="1035" y="830"/>
                </a:lnTo>
                <a:lnTo>
                  <a:pt x="1029" y="836"/>
                </a:lnTo>
                <a:lnTo>
                  <a:pt x="1026" y="846"/>
                </a:lnTo>
                <a:lnTo>
                  <a:pt x="1026" y="885"/>
                </a:lnTo>
                <a:lnTo>
                  <a:pt x="1029" y="893"/>
                </a:lnTo>
                <a:lnTo>
                  <a:pt x="1035" y="899"/>
                </a:lnTo>
                <a:lnTo>
                  <a:pt x="1044" y="901"/>
                </a:lnTo>
                <a:lnTo>
                  <a:pt x="1100" y="901"/>
                </a:lnTo>
                <a:lnTo>
                  <a:pt x="1106" y="923"/>
                </a:lnTo>
                <a:lnTo>
                  <a:pt x="1115" y="943"/>
                </a:lnTo>
                <a:lnTo>
                  <a:pt x="1128" y="973"/>
                </a:lnTo>
                <a:lnTo>
                  <a:pt x="1144" y="999"/>
                </a:lnTo>
                <a:lnTo>
                  <a:pt x="1163" y="1022"/>
                </a:lnTo>
                <a:lnTo>
                  <a:pt x="1184" y="1043"/>
                </a:lnTo>
                <a:lnTo>
                  <a:pt x="1209" y="1061"/>
                </a:lnTo>
                <a:lnTo>
                  <a:pt x="1236" y="1076"/>
                </a:lnTo>
                <a:lnTo>
                  <a:pt x="1265" y="1088"/>
                </a:lnTo>
                <a:lnTo>
                  <a:pt x="1311" y="1099"/>
                </a:lnTo>
                <a:lnTo>
                  <a:pt x="1357" y="1102"/>
                </a:lnTo>
                <a:lnTo>
                  <a:pt x="1402" y="1099"/>
                </a:lnTo>
                <a:lnTo>
                  <a:pt x="1447" y="1090"/>
                </a:lnTo>
                <a:lnTo>
                  <a:pt x="1471" y="1082"/>
                </a:lnTo>
                <a:lnTo>
                  <a:pt x="1494" y="1073"/>
                </a:lnTo>
                <a:lnTo>
                  <a:pt x="1503" y="1067"/>
                </a:lnTo>
                <a:lnTo>
                  <a:pt x="1507" y="1059"/>
                </a:lnTo>
                <a:lnTo>
                  <a:pt x="1509" y="1051"/>
                </a:lnTo>
                <a:lnTo>
                  <a:pt x="1506" y="1041"/>
                </a:lnTo>
                <a:lnTo>
                  <a:pt x="1487" y="995"/>
                </a:lnTo>
                <a:lnTo>
                  <a:pt x="1482" y="986"/>
                </a:lnTo>
                <a:lnTo>
                  <a:pt x="1476" y="981"/>
                </a:lnTo>
                <a:lnTo>
                  <a:pt x="1467" y="979"/>
                </a:lnTo>
                <a:lnTo>
                  <a:pt x="1457" y="980"/>
                </a:lnTo>
                <a:lnTo>
                  <a:pt x="1429" y="987"/>
                </a:lnTo>
                <a:lnTo>
                  <a:pt x="1401" y="994"/>
                </a:lnTo>
                <a:lnTo>
                  <a:pt x="1374" y="999"/>
                </a:lnTo>
                <a:lnTo>
                  <a:pt x="1346" y="1000"/>
                </a:lnTo>
                <a:lnTo>
                  <a:pt x="1320" y="998"/>
                </a:lnTo>
                <a:lnTo>
                  <a:pt x="1292" y="992"/>
                </a:lnTo>
                <a:lnTo>
                  <a:pt x="1272" y="982"/>
                </a:lnTo>
                <a:lnTo>
                  <a:pt x="1254" y="971"/>
                </a:lnTo>
                <a:lnTo>
                  <a:pt x="1239" y="957"/>
                </a:lnTo>
                <a:lnTo>
                  <a:pt x="1226" y="940"/>
                </a:lnTo>
                <a:lnTo>
                  <a:pt x="1216" y="922"/>
                </a:lnTo>
                <a:lnTo>
                  <a:pt x="1208" y="901"/>
                </a:lnTo>
                <a:lnTo>
                  <a:pt x="1331" y="901"/>
                </a:lnTo>
                <a:lnTo>
                  <a:pt x="1339" y="899"/>
                </a:lnTo>
                <a:lnTo>
                  <a:pt x="1345" y="893"/>
                </a:lnTo>
                <a:lnTo>
                  <a:pt x="1348" y="885"/>
                </a:lnTo>
                <a:lnTo>
                  <a:pt x="1348" y="846"/>
                </a:lnTo>
                <a:lnTo>
                  <a:pt x="1345" y="836"/>
                </a:lnTo>
                <a:lnTo>
                  <a:pt x="1339" y="830"/>
                </a:lnTo>
                <a:lnTo>
                  <a:pt x="1331" y="828"/>
                </a:lnTo>
                <a:lnTo>
                  <a:pt x="1197" y="828"/>
                </a:lnTo>
                <a:lnTo>
                  <a:pt x="1197" y="796"/>
                </a:lnTo>
                <a:lnTo>
                  <a:pt x="1331" y="796"/>
                </a:lnTo>
                <a:lnTo>
                  <a:pt x="1339" y="794"/>
                </a:lnTo>
                <a:lnTo>
                  <a:pt x="1345" y="788"/>
                </a:lnTo>
                <a:lnTo>
                  <a:pt x="1348" y="780"/>
                </a:lnTo>
                <a:lnTo>
                  <a:pt x="1348" y="741"/>
                </a:lnTo>
                <a:lnTo>
                  <a:pt x="1345" y="732"/>
                </a:lnTo>
                <a:lnTo>
                  <a:pt x="1339" y="725"/>
                </a:lnTo>
                <a:lnTo>
                  <a:pt x="1331" y="723"/>
                </a:lnTo>
                <a:lnTo>
                  <a:pt x="1214" y="723"/>
                </a:lnTo>
                <a:lnTo>
                  <a:pt x="1214" y="722"/>
                </a:lnTo>
                <a:lnTo>
                  <a:pt x="1223" y="704"/>
                </a:lnTo>
                <a:lnTo>
                  <a:pt x="1234" y="686"/>
                </a:lnTo>
                <a:lnTo>
                  <a:pt x="1247" y="672"/>
                </a:lnTo>
                <a:lnTo>
                  <a:pt x="1263" y="661"/>
                </a:lnTo>
                <a:lnTo>
                  <a:pt x="1282" y="651"/>
                </a:lnTo>
                <a:lnTo>
                  <a:pt x="1312" y="642"/>
                </a:lnTo>
                <a:lnTo>
                  <a:pt x="1341" y="638"/>
                </a:lnTo>
                <a:lnTo>
                  <a:pt x="1371" y="639"/>
                </a:lnTo>
                <a:lnTo>
                  <a:pt x="1402" y="644"/>
                </a:lnTo>
                <a:lnTo>
                  <a:pt x="1431" y="651"/>
                </a:lnTo>
                <a:lnTo>
                  <a:pt x="1459" y="659"/>
                </a:lnTo>
                <a:lnTo>
                  <a:pt x="1468" y="660"/>
                </a:lnTo>
                <a:lnTo>
                  <a:pt x="1476" y="658"/>
                </a:lnTo>
                <a:lnTo>
                  <a:pt x="1482" y="652"/>
                </a:lnTo>
                <a:lnTo>
                  <a:pt x="1487" y="645"/>
                </a:lnTo>
                <a:lnTo>
                  <a:pt x="1506" y="599"/>
                </a:lnTo>
                <a:lnTo>
                  <a:pt x="1509" y="589"/>
                </a:lnTo>
                <a:lnTo>
                  <a:pt x="1508" y="581"/>
                </a:lnTo>
                <a:lnTo>
                  <a:pt x="1504" y="573"/>
                </a:lnTo>
                <a:lnTo>
                  <a:pt x="1495" y="567"/>
                </a:lnTo>
                <a:lnTo>
                  <a:pt x="1490" y="564"/>
                </a:lnTo>
                <a:lnTo>
                  <a:pt x="1485" y="562"/>
                </a:lnTo>
                <a:lnTo>
                  <a:pt x="1442" y="547"/>
                </a:lnTo>
                <a:lnTo>
                  <a:pt x="1399" y="537"/>
                </a:lnTo>
                <a:lnTo>
                  <a:pt x="1355" y="535"/>
                </a:lnTo>
                <a:close/>
                <a:moveTo>
                  <a:pt x="1320" y="316"/>
                </a:moveTo>
                <a:lnTo>
                  <a:pt x="1374" y="320"/>
                </a:lnTo>
                <a:lnTo>
                  <a:pt x="1426" y="329"/>
                </a:lnTo>
                <a:lnTo>
                  <a:pt x="1478" y="342"/>
                </a:lnTo>
                <a:lnTo>
                  <a:pt x="1526" y="362"/>
                </a:lnTo>
                <a:lnTo>
                  <a:pt x="1572" y="385"/>
                </a:lnTo>
                <a:lnTo>
                  <a:pt x="1615" y="414"/>
                </a:lnTo>
                <a:lnTo>
                  <a:pt x="1654" y="446"/>
                </a:lnTo>
                <a:lnTo>
                  <a:pt x="1691" y="482"/>
                </a:lnTo>
                <a:lnTo>
                  <a:pt x="1723" y="522"/>
                </a:lnTo>
                <a:lnTo>
                  <a:pt x="1751" y="565"/>
                </a:lnTo>
                <a:lnTo>
                  <a:pt x="1775" y="611"/>
                </a:lnTo>
                <a:lnTo>
                  <a:pt x="1794" y="660"/>
                </a:lnTo>
                <a:lnTo>
                  <a:pt x="1808" y="711"/>
                </a:lnTo>
                <a:lnTo>
                  <a:pt x="1816" y="764"/>
                </a:lnTo>
                <a:lnTo>
                  <a:pt x="1819" y="819"/>
                </a:lnTo>
                <a:lnTo>
                  <a:pt x="1816" y="873"/>
                </a:lnTo>
                <a:lnTo>
                  <a:pt x="1808" y="926"/>
                </a:lnTo>
                <a:lnTo>
                  <a:pt x="1794" y="977"/>
                </a:lnTo>
                <a:lnTo>
                  <a:pt x="1775" y="1025"/>
                </a:lnTo>
                <a:lnTo>
                  <a:pt x="1751" y="1072"/>
                </a:lnTo>
                <a:lnTo>
                  <a:pt x="1723" y="1115"/>
                </a:lnTo>
                <a:lnTo>
                  <a:pt x="1691" y="1155"/>
                </a:lnTo>
                <a:lnTo>
                  <a:pt x="1655" y="1191"/>
                </a:lnTo>
                <a:lnTo>
                  <a:pt x="1615" y="1224"/>
                </a:lnTo>
                <a:lnTo>
                  <a:pt x="1572" y="1251"/>
                </a:lnTo>
                <a:lnTo>
                  <a:pt x="1526" y="1276"/>
                </a:lnTo>
                <a:lnTo>
                  <a:pt x="1478" y="1295"/>
                </a:lnTo>
                <a:lnTo>
                  <a:pt x="1427" y="1309"/>
                </a:lnTo>
                <a:lnTo>
                  <a:pt x="1374" y="1317"/>
                </a:lnTo>
                <a:lnTo>
                  <a:pt x="1320" y="1320"/>
                </a:lnTo>
                <a:lnTo>
                  <a:pt x="1265" y="1317"/>
                </a:lnTo>
                <a:lnTo>
                  <a:pt x="1213" y="1309"/>
                </a:lnTo>
                <a:lnTo>
                  <a:pt x="1162" y="1295"/>
                </a:lnTo>
                <a:lnTo>
                  <a:pt x="1114" y="1276"/>
                </a:lnTo>
                <a:lnTo>
                  <a:pt x="1067" y="1252"/>
                </a:lnTo>
                <a:lnTo>
                  <a:pt x="1025" y="1224"/>
                </a:lnTo>
                <a:lnTo>
                  <a:pt x="985" y="1191"/>
                </a:lnTo>
                <a:lnTo>
                  <a:pt x="950" y="1155"/>
                </a:lnTo>
                <a:lnTo>
                  <a:pt x="917" y="1115"/>
                </a:lnTo>
                <a:lnTo>
                  <a:pt x="889" y="1072"/>
                </a:lnTo>
                <a:lnTo>
                  <a:pt x="865" y="1026"/>
                </a:lnTo>
                <a:lnTo>
                  <a:pt x="846" y="977"/>
                </a:lnTo>
                <a:lnTo>
                  <a:pt x="833" y="927"/>
                </a:lnTo>
                <a:lnTo>
                  <a:pt x="824" y="873"/>
                </a:lnTo>
                <a:lnTo>
                  <a:pt x="821" y="819"/>
                </a:lnTo>
                <a:lnTo>
                  <a:pt x="823" y="764"/>
                </a:lnTo>
                <a:lnTo>
                  <a:pt x="833" y="711"/>
                </a:lnTo>
                <a:lnTo>
                  <a:pt x="846" y="661"/>
                </a:lnTo>
                <a:lnTo>
                  <a:pt x="865" y="611"/>
                </a:lnTo>
                <a:lnTo>
                  <a:pt x="889" y="565"/>
                </a:lnTo>
                <a:lnTo>
                  <a:pt x="917" y="523"/>
                </a:lnTo>
                <a:lnTo>
                  <a:pt x="950" y="483"/>
                </a:lnTo>
                <a:lnTo>
                  <a:pt x="985" y="446"/>
                </a:lnTo>
                <a:lnTo>
                  <a:pt x="1025" y="414"/>
                </a:lnTo>
                <a:lnTo>
                  <a:pt x="1067" y="385"/>
                </a:lnTo>
                <a:lnTo>
                  <a:pt x="1114" y="362"/>
                </a:lnTo>
                <a:lnTo>
                  <a:pt x="1162" y="342"/>
                </a:lnTo>
                <a:lnTo>
                  <a:pt x="1213" y="329"/>
                </a:lnTo>
                <a:lnTo>
                  <a:pt x="1265" y="320"/>
                </a:lnTo>
                <a:lnTo>
                  <a:pt x="1320" y="316"/>
                </a:lnTo>
                <a:close/>
                <a:moveTo>
                  <a:pt x="3071" y="99"/>
                </a:moveTo>
                <a:lnTo>
                  <a:pt x="3084" y="101"/>
                </a:lnTo>
                <a:lnTo>
                  <a:pt x="3095" y="106"/>
                </a:lnTo>
                <a:lnTo>
                  <a:pt x="3104" y="115"/>
                </a:lnTo>
                <a:lnTo>
                  <a:pt x="3376" y="512"/>
                </a:lnTo>
                <a:lnTo>
                  <a:pt x="3381" y="525"/>
                </a:lnTo>
                <a:lnTo>
                  <a:pt x="3382" y="539"/>
                </a:lnTo>
                <a:lnTo>
                  <a:pt x="3378" y="553"/>
                </a:lnTo>
                <a:lnTo>
                  <a:pt x="3369" y="563"/>
                </a:lnTo>
                <a:lnTo>
                  <a:pt x="3357" y="571"/>
                </a:lnTo>
                <a:lnTo>
                  <a:pt x="3342" y="573"/>
                </a:lnTo>
                <a:lnTo>
                  <a:pt x="3242" y="573"/>
                </a:lnTo>
                <a:lnTo>
                  <a:pt x="3242" y="1583"/>
                </a:lnTo>
                <a:lnTo>
                  <a:pt x="3239" y="1600"/>
                </a:lnTo>
                <a:lnTo>
                  <a:pt x="3232" y="1615"/>
                </a:lnTo>
                <a:lnTo>
                  <a:pt x="3221" y="1626"/>
                </a:lnTo>
                <a:lnTo>
                  <a:pt x="3207" y="1634"/>
                </a:lnTo>
                <a:lnTo>
                  <a:pt x="3189" y="1637"/>
                </a:lnTo>
                <a:lnTo>
                  <a:pt x="2953" y="1637"/>
                </a:lnTo>
                <a:lnTo>
                  <a:pt x="2937" y="1634"/>
                </a:lnTo>
                <a:lnTo>
                  <a:pt x="2923" y="1626"/>
                </a:lnTo>
                <a:lnTo>
                  <a:pt x="2911" y="1615"/>
                </a:lnTo>
                <a:lnTo>
                  <a:pt x="2903" y="1601"/>
                </a:lnTo>
                <a:lnTo>
                  <a:pt x="2901" y="1583"/>
                </a:lnTo>
                <a:lnTo>
                  <a:pt x="2901" y="573"/>
                </a:lnTo>
                <a:lnTo>
                  <a:pt x="2801" y="573"/>
                </a:lnTo>
                <a:lnTo>
                  <a:pt x="2788" y="571"/>
                </a:lnTo>
                <a:lnTo>
                  <a:pt x="2777" y="566"/>
                </a:lnTo>
                <a:lnTo>
                  <a:pt x="2769" y="558"/>
                </a:lnTo>
                <a:lnTo>
                  <a:pt x="2764" y="547"/>
                </a:lnTo>
                <a:lnTo>
                  <a:pt x="2761" y="535"/>
                </a:lnTo>
                <a:lnTo>
                  <a:pt x="2763" y="523"/>
                </a:lnTo>
                <a:lnTo>
                  <a:pt x="2768" y="512"/>
                </a:lnTo>
                <a:lnTo>
                  <a:pt x="3038" y="115"/>
                </a:lnTo>
                <a:lnTo>
                  <a:pt x="3048" y="106"/>
                </a:lnTo>
                <a:lnTo>
                  <a:pt x="3059" y="101"/>
                </a:lnTo>
                <a:lnTo>
                  <a:pt x="3071" y="99"/>
                </a:lnTo>
                <a:close/>
                <a:moveTo>
                  <a:pt x="229" y="0"/>
                </a:moveTo>
                <a:lnTo>
                  <a:pt x="2410" y="0"/>
                </a:lnTo>
                <a:lnTo>
                  <a:pt x="2448" y="3"/>
                </a:lnTo>
                <a:lnTo>
                  <a:pt x="2483" y="12"/>
                </a:lnTo>
                <a:lnTo>
                  <a:pt x="2515" y="26"/>
                </a:lnTo>
                <a:lnTo>
                  <a:pt x="2545" y="44"/>
                </a:lnTo>
                <a:lnTo>
                  <a:pt x="2572" y="68"/>
                </a:lnTo>
                <a:lnTo>
                  <a:pt x="2594" y="95"/>
                </a:lnTo>
                <a:lnTo>
                  <a:pt x="2614" y="124"/>
                </a:lnTo>
                <a:lnTo>
                  <a:pt x="2627" y="157"/>
                </a:lnTo>
                <a:lnTo>
                  <a:pt x="2636" y="192"/>
                </a:lnTo>
                <a:lnTo>
                  <a:pt x="2638" y="229"/>
                </a:lnTo>
                <a:lnTo>
                  <a:pt x="2638" y="704"/>
                </a:lnTo>
                <a:lnTo>
                  <a:pt x="2498" y="704"/>
                </a:lnTo>
                <a:lnTo>
                  <a:pt x="2470" y="706"/>
                </a:lnTo>
                <a:lnTo>
                  <a:pt x="2444" y="712"/>
                </a:lnTo>
                <a:lnTo>
                  <a:pt x="2444" y="477"/>
                </a:lnTo>
                <a:lnTo>
                  <a:pt x="2416" y="482"/>
                </a:lnTo>
                <a:lnTo>
                  <a:pt x="2386" y="484"/>
                </a:lnTo>
                <a:lnTo>
                  <a:pt x="2348" y="481"/>
                </a:lnTo>
                <a:lnTo>
                  <a:pt x="2313" y="473"/>
                </a:lnTo>
                <a:lnTo>
                  <a:pt x="2280" y="458"/>
                </a:lnTo>
                <a:lnTo>
                  <a:pt x="2250" y="440"/>
                </a:lnTo>
                <a:lnTo>
                  <a:pt x="2222" y="416"/>
                </a:lnTo>
                <a:lnTo>
                  <a:pt x="2200" y="389"/>
                </a:lnTo>
                <a:lnTo>
                  <a:pt x="2180" y="359"/>
                </a:lnTo>
                <a:lnTo>
                  <a:pt x="2167" y="326"/>
                </a:lnTo>
                <a:lnTo>
                  <a:pt x="2158" y="290"/>
                </a:lnTo>
                <a:lnTo>
                  <a:pt x="2154" y="252"/>
                </a:lnTo>
                <a:lnTo>
                  <a:pt x="2157" y="223"/>
                </a:lnTo>
                <a:lnTo>
                  <a:pt x="2162" y="195"/>
                </a:lnTo>
                <a:lnTo>
                  <a:pt x="464" y="195"/>
                </a:lnTo>
                <a:lnTo>
                  <a:pt x="467" y="217"/>
                </a:lnTo>
                <a:lnTo>
                  <a:pt x="468" y="238"/>
                </a:lnTo>
                <a:lnTo>
                  <a:pt x="465" y="276"/>
                </a:lnTo>
                <a:lnTo>
                  <a:pt x="456" y="311"/>
                </a:lnTo>
                <a:lnTo>
                  <a:pt x="442" y="345"/>
                </a:lnTo>
                <a:lnTo>
                  <a:pt x="424" y="375"/>
                </a:lnTo>
                <a:lnTo>
                  <a:pt x="400" y="403"/>
                </a:lnTo>
                <a:lnTo>
                  <a:pt x="373" y="425"/>
                </a:lnTo>
                <a:lnTo>
                  <a:pt x="343" y="444"/>
                </a:lnTo>
                <a:lnTo>
                  <a:pt x="310" y="458"/>
                </a:lnTo>
                <a:lnTo>
                  <a:pt x="274" y="468"/>
                </a:lnTo>
                <a:lnTo>
                  <a:pt x="236" y="471"/>
                </a:lnTo>
                <a:lnTo>
                  <a:pt x="215" y="470"/>
                </a:lnTo>
                <a:lnTo>
                  <a:pt x="196" y="466"/>
                </a:lnTo>
                <a:lnTo>
                  <a:pt x="196" y="1170"/>
                </a:lnTo>
                <a:lnTo>
                  <a:pt x="215" y="1168"/>
                </a:lnTo>
                <a:lnTo>
                  <a:pt x="236" y="1167"/>
                </a:lnTo>
                <a:lnTo>
                  <a:pt x="274" y="1170"/>
                </a:lnTo>
                <a:lnTo>
                  <a:pt x="310" y="1180"/>
                </a:lnTo>
                <a:lnTo>
                  <a:pt x="343" y="1193"/>
                </a:lnTo>
                <a:lnTo>
                  <a:pt x="373" y="1212"/>
                </a:lnTo>
                <a:lnTo>
                  <a:pt x="400" y="1235"/>
                </a:lnTo>
                <a:lnTo>
                  <a:pt x="424" y="1262"/>
                </a:lnTo>
                <a:lnTo>
                  <a:pt x="442" y="1293"/>
                </a:lnTo>
                <a:lnTo>
                  <a:pt x="456" y="1325"/>
                </a:lnTo>
                <a:lnTo>
                  <a:pt x="465" y="1361"/>
                </a:lnTo>
                <a:lnTo>
                  <a:pt x="468" y="1399"/>
                </a:lnTo>
                <a:lnTo>
                  <a:pt x="467" y="1421"/>
                </a:lnTo>
                <a:lnTo>
                  <a:pt x="464" y="1442"/>
                </a:lnTo>
                <a:lnTo>
                  <a:pt x="1868" y="1442"/>
                </a:lnTo>
                <a:lnTo>
                  <a:pt x="1868" y="1584"/>
                </a:lnTo>
                <a:lnTo>
                  <a:pt x="1870" y="1611"/>
                </a:lnTo>
                <a:lnTo>
                  <a:pt x="1877" y="1638"/>
                </a:lnTo>
                <a:lnTo>
                  <a:pt x="229" y="1638"/>
                </a:lnTo>
                <a:lnTo>
                  <a:pt x="192" y="1635"/>
                </a:lnTo>
                <a:lnTo>
                  <a:pt x="157" y="1625"/>
                </a:lnTo>
                <a:lnTo>
                  <a:pt x="124" y="1612"/>
                </a:lnTo>
                <a:lnTo>
                  <a:pt x="93" y="1593"/>
                </a:lnTo>
                <a:lnTo>
                  <a:pt x="67" y="1570"/>
                </a:lnTo>
                <a:lnTo>
                  <a:pt x="44" y="1543"/>
                </a:lnTo>
                <a:lnTo>
                  <a:pt x="26" y="1513"/>
                </a:lnTo>
                <a:lnTo>
                  <a:pt x="11" y="1481"/>
                </a:lnTo>
                <a:lnTo>
                  <a:pt x="3" y="1446"/>
                </a:lnTo>
                <a:lnTo>
                  <a:pt x="0" y="1408"/>
                </a:lnTo>
                <a:lnTo>
                  <a:pt x="0" y="229"/>
                </a:lnTo>
                <a:lnTo>
                  <a:pt x="3" y="192"/>
                </a:lnTo>
                <a:lnTo>
                  <a:pt x="11" y="157"/>
                </a:lnTo>
                <a:lnTo>
                  <a:pt x="26" y="124"/>
                </a:lnTo>
                <a:lnTo>
                  <a:pt x="44" y="95"/>
                </a:lnTo>
                <a:lnTo>
                  <a:pt x="67" y="68"/>
                </a:lnTo>
                <a:lnTo>
                  <a:pt x="93" y="44"/>
                </a:lnTo>
                <a:lnTo>
                  <a:pt x="124" y="26"/>
                </a:lnTo>
                <a:lnTo>
                  <a:pt x="157" y="12"/>
                </a:lnTo>
                <a:lnTo>
                  <a:pt x="192" y="3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131"/>
          <p:cNvSpPr>
            <a:spLocks noEditPoints="1"/>
          </p:cNvSpPr>
          <p:nvPr/>
        </p:nvSpPr>
        <p:spPr bwMode="auto">
          <a:xfrm>
            <a:off x="1583995" y="4365625"/>
            <a:ext cx="595312" cy="288925"/>
          </a:xfrm>
          <a:custGeom>
            <a:avLst/>
            <a:gdLst>
              <a:gd name="T0" fmla="*/ 2314 w 3373"/>
              <a:gd name="T1" fmla="*/ 1092 h 1638"/>
              <a:gd name="T2" fmla="*/ 2314 w 3373"/>
              <a:gd name="T3" fmla="*/ 1615 h 1638"/>
              <a:gd name="T4" fmla="*/ 2021 w 3373"/>
              <a:gd name="T5" fmla="*/ 1634 h 1638"/>
              <a:gd name="T6" fmla="*/ 1984 w 3373"/>
              <a:gd name="T7" fmla="*/ 1124 h 1638"/>
              <a:gd name="T8" fmla="*/ 2037 w 3373"/>
              <a:gd name="T9" fmla="*/ 1071 h 1638"/>
              <a:gd name="T10" fmla="*/ 2769 w 3373"/>
              <a:gd name="T11" fmla="*/ 847 h 1638"/>
              <a:gd name="T12" fmla="*/ 2769 w 3373"/>
              <a:gd name="T13" fmla="*/ 1615 h 1638"/>
              <a:gd name="T14" fmla="*/ 2475 w 3373"/>
              <a:gd name="T15" fmla="*/ 1634 h 1638"/>
              <a:gd name="T16" fmla="*/ 2438 w 3373"/>
              <a:gd name="T17" fmla="*/ 878 h 1638"/>
              <a:gd name="T18" fmla="*/ 2491 w 3373"/>
              <a:gd name="T19" fmla="*/ 825 h 1638"/>
              <a:gd name="T20" fmla="*/ 687 w 3373"/>
              <a:gd name="T21" fmla="*/ 720 h 1638"/>
              <a:gd name="T22" fmla="*/ 725 w 3373"/>
              <a:gd name="T23" fmla="*/ 847 h 1638"/>
              <a:gd name="T24" fmla="*/ 643 w 3373"/>
              <a:gd name="T25" fmla="*/ 946 h 1638"/>
              <a:gd name="T26" fmla="*/ 512 w 3373"/>
              <a:gd name="T27" fmla="*/ 934 h 1638"/>
              <a:gd name="T28" fmla="*/ 451 w 3373"/>
              <a:gd name="T29" fmla="*/ 819 h 1638"/>
              <a:gd name="T30" fmla="*/ 512 w 3373"/>
              <a:gd name="T31" fmla="*/ 704 h 1638"/>
              <a:gd name="T32" fmla="*/ 1252 w 3373"/>
              <a:gd name="T33" fmla="*/ 832 h 1638"/>
              <a:gd name="T34" fmla="*/ 1349 w 3373"/>
              <a:gd name="T35" fmla="*/ 931 h 1638"/>
              <a:gd name="T36" fmla="*/ 1424 w 3373"/>
              <a:gd name="T37" fmla="*/ 329 h 1638"/>
              <a:gd name="T38" fmla="*/ 1651 w 3373"/>
              <a:gd name="T39" fmla="*/ 446 h 1638"/>
              <a:gd name="T40" fmla="*/ 1791 w 3373"/>
              <a:gd name="T41" fmla="*/ 661 h 1638"/>
              <a:gd name="T42" fmla="*/ 1804 w 3373"/>
              <a:gd name="T43" fmla="*/ 926 h 1638"/>
              <a:gd name="T44" fmla="*/ 1686 w 3373"/>
              <a:gd name="T45" fmla="*/ 1155 h 1638"/>
              <a:gd name="T46" fmla="*/ 1474 w 3373"/>
              <a:gd name="T47" fmla="*/ 1295 h 1638"/>
              <a:gd name="T48" fmla="*/ 1209 w 3373"/>
              <a:gd name="T49" fmla="*/ 1309 h 1638"/>
              <a:gd name="T50" fmla="*/ 982 w 3373"/>
              <a:gd name="T51" fmla="*/ 1191 h 1638"/>
              <a:gd name="T52" fmla="*/ 843 w 3373"/>
              <a:gd name="T53" fmla="*/ 977 h 1638"/>
              <a:gd name="T54" fmla="*/ 828 w 3373"/>
              <a:gd name="T55" fmla="*/ 711 h 1638"/>
              <a:gd name="T56" fmla="*/ 946 w 3373"/>
              <a:gd name="T57" fmla="*/ 483 h 1638"/>
              <a:gd name="T58" fmla="*/ 1159 w 3373"/>
              <a:gd name="T59" fmla="*/ 342 h 1638"/>
              <a:gd name="T60" fmla="*/ 3075 w 3373"/>
              <a:gd name="T61" fmla="*/ 101 h 1638"/>
              <a:gd name="T62" fmla="*/ 3373 w 3373"/>
              <a:gd name="T63" fmla="*/ 539 h 1638"/>
              <a:gd name="T64" fmla="*/ 3234 w 3373"/>
              <a:gd name="T65" fmla="*/ 573 h 1638"/>
              <a:gd name="T66" fmla="*/ 3198 w 3373"/>
              <a:gd name="T67" fmla="*/ 1634 h 1638"/>
              <a:gd name="T68" fmla="*/ 2904 w 3373"/>
              <a:gd name="T69" fmla="*/ 1615 h 1638"/>
              <a:gd name="T70" fmla="*/ 2781 w 3373"/>
              <a:gd name="T71" fmla="*/ 571 h 1638"/>
              <a:gd name="T72" fmla="*/ 2755 w 3373"/>
              <a:gd name="T73" fmla="*/ 523 h 1638"/>
              <a:gd name="T74" fmla="*/ 3063 w 3373"/>
              <a:gd name="T75" fmla="*/ 99 h 1638"/>
              <a:gd name="T76" fmla="*/ 2509 w 3373"/>
              <a:gd name="T77" fmla="*/ 26 h 1638"/>
              <a:gd name="T78" fmla="*/ 2620 w 3373"/>
              <a:gd name="T79" fmla="*/ 157 h 1638"/>
              <a:gd name="T80" fmla="*/ 2464 w 3373"/>
              <a:gd name="T81" fmla="*/ 706 h 1638"/>
              <a:gd name="T82" fmla="*/ 2342 w 3373"/>
              <a:gd name="T83" fmla="*/ 481 h 1638"/>
              <a:gd name="T84" fmla="*/ 2194 w 3373"/>
              <a:gd name="T85" fmla="*/ 389 h 1638"/>
              <a:gd name="T86" fmla="*/ 2151 w 3373"/>
              <a:gd name="T87" fmla="*/ 223 h 1638"/>
              <a:gd name="T88" fmla="*/ 463 w 3373"/>
              <a:gd name="T89" fmla="*/ 276 h 1638"/>
              <a:gd name="T90" fmla="*/ 372 w 3373"/>
              <a:gd name="T91" fmla="*/ 425 h 1638"/>
              <a:gd name="T92" fmla="*/ 215 w 3373"/>
              <a:gd name="T93" fmla="*/ 470 h 1638"/>
              <a:gd name="T94" fmla="*/ 273 w 3373"/>
              <a:gd name="T95" fmla="*/ 1170 h 1638"/>
              <a:gd name="T96" fmla="*/ 422 w 3373"/>
              <a:gd name="T97" fmla="*/ 1262 h 1638"/>
              <a:gd name="T98" fmla="*/ 465 w 3373"/>
              <a:gd name="T99" fmla="*/ 1421 h 1638"/>
              <a:gd name="T100" fmla="*/ 1872 w 3373"/>
              <a:gd name="T101" fmla="*/ 1638 h 1638"/>
              <a:gd name="T102" fmla="*/ 94 w 3373"/>
              <a:gd name="T103" fmla="*/ 1593 h 1638"/>
              <a:gd name="T104" fmla="*/ 3 w 3373"/>
              <a:gd name="T105" fmla="*/ 1446 h 1638"/>
              <a:gd name="T106" fmla="*/ 26 w 3373"/>
              <a:gd name="T107" fmla="*/ 124 h 1638"/>
              <a:gd name="T108" fmla="*/ 156 w 3373"/>
              <a:gd name="T109" fmla="*/ 1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73" h="1638">
                <a:moveTo>
                  <a:pt x="2037" y="1071"/>
                </a:moveTo>
                <a:lnTo>
                  <a:pt x="2271" y="1071"/>
                </a:lnTo>
                <a:lnTo>
                  <a:pt x="2289" y="1074"/>
                </a:lnTo>
                <a:lnTo>
                  <a:pt x="2303" y="1081"/>
                </a:lnTo>
                <a:lnTo>
                  <a:pt x="2314" y="1092"/>
                </a:lnTo>
                <a:lnTo>
                  <a:pt x="2323" y="1107"/>
                </a:lnTo>
                <a:lnTo>
                  <a:pt x="2325" y="1124"/>
                </a:lnTo>
                <a:lnTo>
                  <a:pt x="2325" y="1583"/>
                </a:lnTo>
                <a:lnTo>
                  <a:pt x="2323" y="1600"/>
                </a:lnTo>
                <a:lnTo>
                  <a:pt x="2314" y="1615"/>
                </a:lnTo>
                <a:lnTo>
                  <a:pt x="2303" y="1626"/>
                </a:lnTo>
                <a:lnTo>
                  <a:pt x="2289" y="1634"/>
                </a:lnTo>
                <a:lnTo>
                  <a:pt x="2271" y="1637"/>
                </a:lnTo>
                <a:lnTo>
                  <a:pt x="2037" y="1637"/>
                </a:lnTo>
                <a:lnTo>
                  <a:pt x="2021" y="1634"/>
                </a:lnTo>
                <a:lnTo>
                  <a:pt x="2006" y="1626"/>
                </a:lnTo>
                <a:lnTo>
                  <a:pt x="1994" y="1615"/>
                </a:lnTo>
                <a:lnTo>
                  <a:pt x="1987" y="1601"/>
                </a:lnTo>
                <a:lnTo>
                  <a:pt x="1984" y="1583"/>
                </a:lnTo>
                <a:lnTo>
                  <a:pt x="1984" y="1124"/>
                </a:lnTo>
                <a:lnTo>
                  <a:pt x="1987" y="1107"/>
                </a:lnTo>
                <a:lnTo>
                  <a:pt x="1994" y="1092"/>
                </a:lnTo>
                <a:lnTo>
                  <a:pt x="2006" y="1081"/>
                </a:lnTo>
                <a:lnTo>
                  <a:pt x="2020" y="1074"/>
                </a:lnTo>
                <a:lnTo>
                  <a:pt x="2037" y="1071"/>
                </a:lnTo>
                <a:close/>
                <a:moveTo>
                  <a:pt x="2491" y="825"/>
                </a:moveTo>
                <a:lnTo>
                  <a:pt x="2727" y="825"/>
                </a:lnTo>
                <a:lnTo>
                  <a:pt x="2743" y="827"/>
                </a:lnTo>
                <a:lnTo>
                  <a:pt x="2757" y="835"/>
                </a:lnTo>
                <a:lnTo>
                  <a:pt x="2769" y="847"/>
                </a:lnTo>
                <a:lnTo>
                  <a:pt x="2777" y="861"/>
                </a:lnTo>
                <a:lnTo>
                  <a:pt x="2779" y="878"/>
                </a:lnTo>
                <a:lnTo>
                  <a:pt x="2779" y="1583"/>
                </a:lnTo>
                <a:lnTo>
                  <a:pt x="2777" y="1600"/>
                </a:lnTo>
                <a:lnTo>
                  <a:pt x="2769" y="1615"/>
                </a:lnTo>
                <a:lnTo>
                  <a:pt x="2757" y="1626"/>
                </a:lnTo>
                <a:lnTo>
                  <a:pt x="2743" y="1634"/>
                </a:lnTo>
                <a:lnTo>
                  <a:pt x="2727" y="1637"/>
                </a:lnTo>
                <a:lnTo>
                  <a:pt x="2491" y="1637"/>
                </a:lnTo>
                <a:lnTo>
                  <a:pt x="2475" y="1634"/>
                </a:lnTo>
                <a:lnTo>
                  <a:pt x="2460" y="1626"/>
                </a:lnTo>
                <a:lnTo>
                  <a:pt x="2448" y="1615"/>
                </a:lnTo>
                <a:lnTo>
                  <a:pt x="2441" y="1601"/>
                </a:lnTo>
                <a:lnTo>
                  <a:pt x="2438" y="1583"/>
                </a:lnTo>
                <a:lnTo>
                  <a:pt x="2438" y="878"/>
                </a:lnTo>
                <a:lnTo>
                  <a:pt x="2441" y="861"/>
                </a:lnTo>
                <a:lnTo>
                  <a:pt x="2448" y="847"/>
                </a:lnTo>
                <a:lnTo>
                  <a:pt x="2460" y="834"/>
                </a:lnTo>
                <a:lnTo>
                  <a:pt x="2474" y="827"/>
                </a:lnTo>
                <a:lnTo>
                  <a:pt x="2491" y="825"/>
                </a:lnTo>
                <a:close/>
                <a:moveTo>
                  <a:pt x="589" y="680"/>
                </a:moveTo>
                <a:lnTo>
                  <a:pt x="618" y="683"/>
                </a:lnTo>
                <a:lnTo>
                  <a:pt x="643" y="690"/>
                </a:lnTo>
                <a:lnTo>
                  <a:pt x="667" y="704"/>
                </a:lnTo>
                <a:lnTo>
                  <a:pt x="687" y="720"/>
                </a:lnTo>
                <a:lnTo>
                  <a:pt x="704" y="741"/>
                </a:lnTo>
                <a:lnTo>
                  <a:pt x="717" y="764"/>
                </a:lnTo>
                <a:lnTo>
                  <a:pt x="725" y="791"/>
                </a:lnTo>
                <a:lnTo>
                  <a:pt x="727" y="819"/>
                </a:lnTo>
                <a:lnTo>
                  <a:pt x="725" y="847"/>
                </a:lnTo>
                <a:lnTo>
                  <a:pt x="717" y="872"/>
                </a:lnTo>
                <a:lnTo>
                  <a:pt x="704" y="896"/>
                </a:lnTo>
                <a:lnTo>
                  <a:pt x="687" y="917"/>
                </a:lnTo>
                <a:lnTo>
                  <a:pt x="667" y="934"/>
                </a:lnTo>
                <a:lnTo>
                  <a:pt x="643" y="946"/>
                </a:lnTo>
                <a:lnTo>
                  <a:pt x="618" y="955"/>
                </a:lnTo>
                <a:lnTo>
                  <a:pt x="589" y="958"/>
                </a:lnTo>
                <a:lnTo>
                  <a:pt x="561" y="955"/>
                </a:lnTo>
                <a:lnTo>
                  <a:pt x="536" y="946"/>
                </a:lnTo>
                <a:lnTo>
                  <a:pt x="512" y="934"/>
                </a:lnTo>
                <a:lnTo>
                  <a:pt x="492" y="917"/>
                </a:lnTo>
                <a:lnTo>
                  <a:pt x="475" y="896"/>
                </a:lnTo>
                <a:lnTo>
                  <a:pt x="462" y="872"/>
                </a:lnTo>
                <a:lnTo>
                  <a:pt x="454" y="847"/>
                </a:lnTo>
                <a:lnTo>
                  <a:pt x="451" y="819"/>
                </a:lnTo>
                <a:lnTo>
                  <a:pt x="454" y="791"/>
                </a:lnTo>
                <a:lnTo>
                  <a:pt x="462" y="764"/>
                </a:lnTo>
                <a:lnTo>
                  <a:pt x="475" y="741"/>
                </a:lnTo>
                <a:lnTo>
                  <a:pt x="492" y="720"/>
                </a:lnTo>
                <a:lnTo>
                  <a:pt x="512" y="704"/>
                </a:lnTo>
                <a:lnTo>
                  <a:pt x="536" y="690"/>
                </a:lnTo>
                <a:lnTo>
                  <a:pt x="561" y="683"/>
                </a:lnTo>
                <a:lnTo>
                  <a:pt x="589" y="680"/>
                </a:lnTo>
                <a:close/>
                <a:moveTo>
                  <a:pt x="1475" y="609"/>
                </a:moveTo>
                <a:lnTo>
                  <a:pt x="1252" y="832"/>
                </a:lnTo>
                <a:lnTo>
                  <a:pt x="1159" y="738"/>
                </a:lnTo>
                <a:lnTo>
                  <a:pt x="1061" y="835"/>
                </a:lnTo>
                <a:lnTo>
                  <a:pt x="1155" y="930"/>
                </a:lnTo>
                <a:lnTo>
                  <a:pt x="1251" y="1027"/>
                </a:lnTo>
                <a:lnTo>
                  <a:pt x="1349" y="931"/>
                </a:lnTo>
                <a:lnTo>
                  <a:pt x="1572" y="708"/>
                </a:lnTo>
                <a:lnTo>
                  <a:pt x="1475" y="609"/>
                </a:lnTo>
                <a:close/>
                <a:moveTo>
                  <a:pt x="1316" y="316"/>
                </a:moveTo>
                <a:lnTo>
                  <a:pt x="1370" y="320"/>
                </a:lnTo>
                <a:lnTo>
                  <a:pt x="1424" y="329"/>
                </a:lnTo>
                <a:lnTo>
                  <a:pt x="1474" y="342"/>
                </a:lnTo>
                <a:lnTo>
                  <a:pt x="1523" y="362"/>
                </a:lnTo>
                <a:lnTo>
                  <a:pt x="1568" y="385"/>
                </a:lnTo>
                <a:lnTo>
                  <a:pt x="1611" y="414"/>
                </a:lnTo>
                <a:lnTo>
                  <a:pt x="1651" y="446"/>
                </a:lnTo>
                <a:lnTo>
                  <a:pt x="1686" y="483"/>
                </a:lnTo>
                <a:lnTo>
                  <a:pt x="1719" y="523"/>
                </a:lnTo>
                <a:lnTo>
                  <a:pt x="1748" y="565"/>
                </a:lnTo>
                <a:lnTo>
                  <a:pt x="1771" y="611"/>
                </a:lnTo>
                <a:lnTo>
                  <a:pt x="1791" y="661"/>
                </a:lnTo>
                <a:lnTo>
                  <a:pt x="1804" y="711"/>
                </a:lnTo>
                <a:lnTo>
                  <a:pt x="1813" y="764"/>
                </a:lnTo>
                <a:lnTo>
                  <a:pt x="1815" y="819"/>
                </a:lnTo>
                <a:lnTo>
                  <a:pt x="1813" y="873"/>
                </a:lnTo>
                <a:lnTo>
                  <a:pt x="1804" y="926"/>
                </a:lnTo>
                <a:lnTo>
                  <a:pt x="1791" y="977"/>
                </a:lnTo>
                <a:lnTo>
                  <a:pt x="1771" y="1025"/>
                </a:lnTo>
                <a:lnTo>
                  <a:pt x="1748" y="1072"/>
                </a:lnTo>
                <a:lnTo>
                  <a:pt x="1719" y="1115"/>
                </a:lnTo>
                <a:lnTo>
                  <a:pt x="1686" y="1155"/>
                </a:lnTo>
                <a:lnTo>
                  <a:pt x="1651" y="1191"/>
                </a:lnTo>
                <a:lnTo>
                  <a:pt x="1611" y="1224"/>
                </a:lnTo>
                <a:lnTo>
                  <a:pt x="1568" y="1251"/>
                </a:lnTo>
                <a:lnTo>
                  <a:pt x="1523" y="1276"/>
                </a:lnTo>
                <a:lnTo>
                  <a:pt x="1474" y="1295"/>
                </a:lnTo>
                <a:lnTo>
                  <a:pt x="1424" y="1309"/>
                </a:lnTo>
                <a:lnTo>
                  <a:pt x="1370" y="1317"/>
                </a:lnTo>
                <a:lnTo>
                  <a:pt x="1316" y="1320"/>
                </a:lnTo>
                <a:lnTo>
                  <a:pt x="1262" y="1317"/>
                </a:lnTo>
                <a:lnTo>
                  <a:pt x="1209" y="1309"/>
                </a:lnTo>
                <a:lnTo>
                  <a:pt x="1159" y="1295"/>
                </a:lnTo>
                <a:lnTo>
                  <a:pt x="1111" y="1276"/>
                </a:lnTo>
                <a:lnTo>
                  <a:pt x="1065" y="1251"/>
                </a:lnTo>
                <a:lnTo>
                  <a:pt x="1022" y="1224"/>
                </a:lnTo>
                <a:lnTo>
                  <a:pt x="982" y="1191"/>
                </a:lnTo>
                <a:lnTo>
                  <a:pt x="946" y="1155"/>
                </a:lnTo>
                <a:lnTo>
                  <a:pt x="913" y="1115"/>
                </a:lnTo>
                <a:lnTo>
                  <a:pt x="885" y="1072"/>
                </a:lnTo>
                <a:lnTo>
                  <a:pt x="861" y="1025"/>
                </a:lnTo>
                <a:lnTo>
                  <a:pt x="843" y="977"/>
                </a:lnTo>
                <a:lnTo>
                  <a:pt x="828" y="926"/>
                </a:lnTo>
                <a:lnTo>
                  <a:pt x="820" y="873"/>
                </a:lnTo>
                <a:lnTo>
                  <a:pt x="817" y="819"/>
                </a:lnTo>
                <a:lnTo>
                  <a:pt x="820" y="764"/>
                </a:lnTo>
                <a:lnTo>
                  <a:pt x="828" y="711"/>
                </a:lnTo>
                <a:lnTo>
                  <a:pt x="843" y="661"/>
                </a:lnTo>
                <a:lnTo>
                  <a:pt x="861" y="611"/>
                </a:lnTo>
                <a:lnTo>
                  <a:pt x="885" y="565"/>
                </a:lnTo>
                <a:lnTo>
                  <a:pt x="913" y="523"/>
                </a:lnTo>
                <a:lnTo>
                  <a:pt x="946" y="483"/>
                </a:lnTo>
                <a:lnTo>
                  <a:pt x="982" y="446"/>
                </a:lnTo>
                <a:lnTo>
                  <a:pt x="1022" y="414"/>
                </a:lnTo>
                <a:lnTo>
                  <a:pt x="1065" y="385"/>
                </a:lnTo>
                <a:lnTo>
                  <a:pt x="1111" y="362"/>
                </a:lnTo>
                <a:lnTo>
                  <a:pt x="1159" y="342"/>
                </a:lnTo>
                <a:lnTo>
                  <a:pt x="1209" y="329"/>
                </a:lnTo>
                <a:lnTo>
                  <a:pt x="1262" y="320"/>
                </a:lnTo>
                <a:lnTo>
                  <a:pt x="1316" y="316"/>
                </a:lnTo>
                <a:close/>
                <a:moveTo>
                  <a:pt x="3063" y="99"/>
                </a:moveTo>
                <a:lnTo>
                  <a:pt x="3075" y="101"/>
                </a:lnTo>
                <a:lnTo>
                  <a:pt x="3087" y="106"/>
                </a:lnTo>
                <a:lnTo>
                  <a:pt x="3096" y="115"/>
                </a:lnTo>
                <a:lnTo>
                  <a:pt x="3367" y="512"/>
                </a:lnTo>
                <a:lnTo>
                  <a:pt x="3372" y="525"/>
                </a:lnTo>
                <a:lnTo>
                  <a:pt x="3373" y="539"/>
                </a:lnTo>
                <a:lnTo>
                  <a:pt x="3369" y="553"/>
                </a:lnTo>
                <a:lnTo>
                  <a:pt x="3360" y="563"/>
                </a:lnTo>
                <a:lnTo>
                  <a:pt x="3348" y="571"/>
                </a:lnTo>
                <a:lnTo>
                  <a:pt x="3333" y="573"/>
                </a:lnTo>
                <a:lnTo>
                  <a:pt x="3234" y="573"/>
                </a:lnTo>
                <a:lnTo>
                  <a:pt x="3234" y="1583"/>
                </a:lnTo>
                <a:lnTo>
                  <a:pt x="3231" y="1600"/>
                </a:lnTo>
                <a:lnTo>
                  <a:pt x="3224" y="1615"/>
                </a:lnTo>
                <a:lnTo>
                  <a:pt x="3212" y="1626"/>
                </a:lnTo>
                <a:lnTo>
                  <a:pt x="3198" y="1634"/>
                </a:lnTo>
                <a:lnTo>
                  <a:pt x="3181" y="1637"/>
                </a:lnTo>
                <a:lnTo>
                  <a:pt x="2945" y="1637"/>
                </a:lnTo>
                <a:lnTo>
                  <a:pt x="2929" y="1634"/>
                </a:lnTo>
                <a:lnTo>
                  <a:pt x="2915" y="1626"/>
                </a:lnTo>
                <a:lnTo>
                  <a:pt x="2904" y="1615"/>
                </a:lnTo>
                <a:lnTo>
                  <a:pt x="2895" y="1601"/>
                </a:lnTo>
                <a:lnTo>
                  <a:pt x="2893" y="1583"/>
                </a:lnTo>
                <a:lnTo>
                  <a:pt x="2893" y="573"/>
                </a:lnTo>
                <a:lnTo>
                  <a:pt x="2793" y="573"/>
                </a:lnTo>
                <a:lnTo>
                  <a:pt x="2781" y="571"/>
                </a:lnTo>
                <a:lnTo>
                  <a:pt x="2770" y="566"/>
                </a:lnTo>
                <a:lnTo>
                  <a:pt x="2761" y="558"/>
                </a:lnTo>
                <a:lnTo>
                  <a:pt x="2756" y="547"/>
                </a:lnTo>
                <a:lnTo>
                  <a:pt x="2753" y="535"/>
                </a:lnTo>
                <a:lnTo>
                  <a:pt x="2755" y="523"/>
                </a:lnTo>
                <a:lnTo>
                  <a:pt x="2760" y="512"/>
                </a:lnTo>
                <a:lnTo>
                  <a:pt x="3030" y="115"/>
                </a:lnTo>
                <a:lnTo>
                  <a:pt x="3040" y="106"/>
                </a:lnTo>
                <a:lnTo>
                  <a:pt x="3051" y="101"/>
                </a:lnTo>
                <a:lnTo>
                  <a:pt x="3063" y="99"/>
                </a:lnTo>
                <a:close/>
                <a:moveTo>
                  <a:pt x="228" y="0"/>
                </a:moveTo>
                <a:lnTo>
                  <a:pt x="2403" y="0"/>
                </a:lnTo>
                <a:lnTo>
                  <a:pt x="2441" y="3"/>
                </a:lnTo>
                <a:lnTo>
                  <a:pt x="2476" y="12"/>
                </a:lnTo>
                <a:lnTo>
                  <a:pt x="2509" y="26"/>
                </a:lnTo>
                <a:lnTo>
                  <a:pt x="2538" y="44"/>
                </a:lnTo>
                <a:lnTo>
                  <a:pt x="2565" y="68"/>
                </a:lnTo>
                <a:lnTo>
                  <a:pt x="2588" y="95"/>
                </a:lnTo>
                <a:lnTo>
                  <a:pt x="2607" y="124"/>
                </a:lnTo>
                <a:lnTo>
                  <a:pt x="2620" y="157"/>
                </a:lnTo>
                <a:lnTo>
                  <a:pt x="2629" y="192"/>
                </a:lnTo>
                <a:lnTo>
                  <a:pt x="2631" y="229"/>
                </a:lnTo>
                <a:lnTo>
                  <a:pt x="2631" y="704"/>
                </a:lnTo>
                <a:lnTo>
                  <a:pt x="2491" y="704"/>
                </a:lnTo>
                <a:lnTo>
                  <a:pt x="2464" y="706"/>
                </a:lnTo>
                <a:lnTo>
                  <a:pt x="2437" y="712"/>
                </a:lnTo>
                <a:lnTo>
                  <a:pt x="2437" y="477"/>
                </a:lnTo>
                <a:lnTo>
                  <a:pt x="2410" y="482"/>
                </a:lnTo>
                <a:lnTo>
                  <a:pt x="2380" y="484"/>
                </a:lnTo>
                <a:lnTo>
                  <a:pt x="2342" y="481"/>
                </a:lnTo>
                <a:lnTo>
                  <a:pt x="2307" y="473"/>
                </a:lnTo>
                <a:lnTo>
                  <a:pt x="2274" y="458"/>
                </a:lnTo>
                <a:lnTo>
                  <a:pt x="2244" y="440"/>
                </a:lnTo>
                <a:lnTo>
                  <a:pt x="2216" y="416"/>
                </a:lnTo>
                <a:lnTo>
                  <a:pt x="2194" y="389"/>
                </a:lnTo>
                <a:lnTo>
                  <a:pt x="2174" y="359"/>
                </a:lnTo>
                <a:lnTo>
                  <a:pt x="2161" y="326"/>
                </a:lnTo>
                <a:lnTo>
                  <a:pt x="2152" y="290"/>
                </a:lnTo>
                <a:lnTo>
                  <a:pt x="2149" y="252"/>
                </a:lnTo>
                <a:lnTo>
                  <a:pt x="2151" y="223"/>
                </a:lnTo>
                <a:lnTo>
                  <a:pt x="2156" y="195"/>
                </a:lnTo>
                <a:lnTo>
                  <a:pt x="462" y="195"/>
                </a:lnTo>
                <a:lnTo>
                  <a:pt x="465" y="217"/>
                </a:lnTo>
                <a:lnTo>
                  <a:pt x="466" y="238"/>
                </a:lnTo>
                <a:lnTo>
                  <a:pt x="463" y="276"/>
                </a:lnTo>
                <a:lnTo>
                  <a:pt x="455" y="311"/>
                </a:lnTo>
                <a:lnTo>
                  <a:pt x="441" y="345"/>
                </a:lnTo>
                <a:lnTo>
                  <a:pt x="422" y="375"/>
                </a:lnTo>
                <a:lnTo>
                  <a:pt x="399" y="403"/>
                </a:lnTo>
                <a:lnTo>
                  <a:pt x="372" y="425"/>
                </a:lnTo>
                <a:lnTo>
                  <a:pt x="342" y="444"/>
                </a:lnTo>
                <a:lnTo>
                  <a:pt x="309" y="458"/>
                </a:lnTo>
                <a:lnTo>
                  <a:pt x="273" y="468"/>
                </a:lnTo>
                <a:lnTo>
                  <a:pt x="235" y="471"/>
                </a:lnTo>
                <a:lnTo>
                  <a:pt x="215" y="470"/>
                </a:lnTo>
                <a:lnTo>
                  <a:pt x="195" y="466"/>
                </a:lnTo>
                <a:lnTo>
                  <a:pt x="195" y="1170"/>
                </a:lnTo>
                <a:lnTo>
                  <a:pt x="215" y="1168"/>
                </a:lnTo>
                <a:lnTo>
                  <a:pt x="235" y="1167"/>
                </a:lnTo>
                <a:lnTo>
                  <a:pt x="273" y="1170"/>
                </a:lnTo>
                <a:lnTo>
                  <a:pt x="309" y="1180"/>
                </a:lnTo>
                <a:lnTo>
                  <a:pt x="342" y="1193"/>
                </a:lnTo>
                <a:lnTo>
                  <a:pt x="372" y="1212"/>
                </a:lnTo>
                <a:lnTo>
                  <a:pt x="399" y="1235"/>
                </a:lnTo>
                <a:lnTo>
                  <a:pt x="422" y="1262"/>
                </a:lnTo>
                <a:lnTo>
                  <a:pt x="441" y="1293"/>
                </a:lnTo>
                <a:lnTo>
                  <a:pt x="455" y="1325"/>
                </a:lnTo>
                <a:lnTo>
                  <a:pt x="463" y="1361"/>
                </a:lnTo>
                <a:lnTo>
                  <a:pt x="466" y="1399"/>
                </a:lnTo>
                <a:lnTo>
                  <a:pt x="465" y="1421"/>
                </a:lnTo>
                <a:lnTo>
                  <a:pt x="462" y="1442"/>
                </a:lnTo>
                <a:lnTo>
                  <a:pt x="1863" y="1442"/>
                </a:lnTo>
                <a:lnTo>
                  <a:pt x="1863" y="1584"/>
                </a:lnTo>
                <a:lnTo>
                  <a:pt x="1865" y="1611"/>
                </a:lnTo>
                <a:lnTo>
                  <a:pt x="1872" y="1638"/>
                </a:lnTo>
                <a:lnTo>
                  <a:pt x="228" y="1638"/>
                </a:lnTo>
                <a:lnTo>
                  <a:pt x="191" y="1635"/>
                </a:lnTo>
                <a:lnTo>
                  <a:pt x="156" y="1625"/>
                </a:lnTo>
                <a:lnTo>
                  <a:pt x="124" y="1612"/>
                </a:lnTo>
                <a:lnTo>
                  <a:pt x="94" y="1593"/>
                </a:lnTo>
                <a:lnTo>
                  <a:pt x="68" y="1570"/>
                </a:lnTo>
                <a:lnTo>
                  <a:pt x="44" y="1543"/>
                </a:lnTo>
                <a:lnTo>
                  <a:pt x="26" y="1513"/>
                </a:lnTo>
                <a:lnTo>
                  <a:pt x="12" y="1481"/>
                </a:lnTo>
                <a:lnTo>
                  <a:pt x="3" y="1446"/>
                </a:lnTo>
                <a:lnTo>
                  <a:pt x="0" y="1408"/>
                </a:lnTo>
                <a:lnTo>
                  <a:pt x="0" y="229"/>
                </a:lnTo>
                <a:lnTo>
                  <a:pt x="3" y="192"/>
                </a:lnTo>
                <a:lnTo>
                  <a:pt x="11" y="157"/>
                </a:lnTo>
                <a:lnTo>
                  <a:pt x="26" y="124"/>
                </a:lnTo>
                <a:lnTo>
                  <a:pt x="44" y="95"/>
                </a:lnTo>
                <a:lnTo>
                  <a:pt x="66" y="68"/>
                </a:lnTo>
                <a:lnTo>
                  <a:pt x="93" y="44"/>
                </a:lnTo>
                <a:lnTo>
                  <a:pt x="124" y="26"/>
                </a:lnTo>
                <a:lnTo>
                  <a:pt x="156" y="12"/>
                </a:lnTo>
                <a:lnTo>
                  <a:pt x="191" y="3"/>
                </a:lnTo>
                <a:lnTo>
                  <a:pt x="2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136"/>
          <p:cNvSpPr>
            <a:spLocks noEditPoints="1"/>
          </p:cNvSpPr>
          <p:nvPr/>
        </p:nvSpPr>
        <p:spPr bwMode="auto">
          <a:xfrm>
            <a:off x="2518695" y="4365625"/>
            <a:ext cx="596900" cy="288925"/>
          </a:xfrm>
          <a:custGeom>
            <a:avLst/>
            <a:gdLst>
              <a:gd name="T0" fmla="*/ 2331 w 3381"/>
              <a:gd name="T1" fmla="*/ 1124 h 1638"/>
              <a:gd name="T2" fmla="*/ 2043 w 3381"/>
              <a:gd name="T3" fmla="*/ 1637 h 1638"/>
              <a:gd name="T4" fmla="*/ 1992 w 3381"/>
              <a:gd name="T5" fmla="*/ 1107 h 1638"/>
              <a:gd name="T6" fmla="*/ 1512 w 3381"/>
              <a:gd name="T7" fmla="*/ 1090 h 1638"/>
              <a:gd name="T8" fmla="*/ 1624 w 3381"/>
              <a:gd name="T9" fmla="*/ 1035 h 1638"/>
              <a:gd name="T10" fmla="*/ 1244 w 3381"/>
              <a:gd name="T11" fmla="*/ 1133 h 1638"/>
              <a:gd name="T12" fmla="*/ 1041 w 3381"/>
              <a:gd name="T13" fmla="*/ 1067 h 1638"/>
              <a:gd name="T14" fmla="*/ 1109 w 3381"/>
              <a:gd name="T15" fmla="*/ 1047 h 1638"/>
              <a:gd name="T16" fmla="*/ 1415 w 3381"/>
              <a:gd name="T17" fmla="*/ 1106 h 1638"/>
              <a:gd name="T18" fmla="*/ 2750 w 3381"/>
              <a:gd name="T19" fmla="*/ 827 h 1638"/>
              <a:gd name="T20" fmla="*/ 2776 w 3381"/>
              <a:gd name="T21" fmla="*/ 1615 h 1638"/>
              <a:gd name="T22" fmla="*/ 2455 w 3381"/>
              <a:gd name="T23" fmla="*/ 1615 h 1638"/>
              <a:gd name="T24" fmla="*/ 2481 w 3381"/>
              <a:gd name="T25" fmla="*/ 827 h 1638"/>
              <a:gd name="T26" fmla="*/ 1570 w 3381"/>
              <a:gd name="T27" fmla="*/ 891 h 1638"/>
              <a:gd name="T28" fmla="*/ 1686 w 3381"/>
              <a:gd name="T29" fmla="*/ 747 h 1638"/>
              <a:gd name="T30" fmla="*/ 1497 w 3381"/>
              <a:gd name="T31" fmla="*/ 856 h 1638"/>
              <a:gd name="T32" fmla="*/ 1145 w 3381"/>
              <a:gd name="T33" fmla="*/ 746 h 1638"/>
              <a:gd name="T34" fmla="*/ 1283 w 3381"/>
              <a:gd name="T35" fmla="*/ 712 h 1638"/>
              <a:gd name="T36" fmla="*/ 954 w 3381"/>
              <a:gd name="T37" fmla="*/ 891 h 1638"/>
              <a:gd name="T38" fmla="*/ 1070 w 3381"/>
              <a:gd name="T39" fmla="*/ 746 h 1638"/>
              <a:gd name="T40" fmla="*/ 689 w 3381"/>
              <a:gd name="T41" fmla="*/ 720 h 1638"/>
              <a:gd name="T42" fmla="*/ 706 w 3381"/>
              <a:gd name="T43" fmla="*/ 896 h 1638"/>
              <a:gd name="T44" fmla="*/ 537 w 3381"/>
              <a:gd name="T45" fmla="*/ 946 h 1638"/>
              <a:gd name="T46" fmla="*/ 455 w 3381"/>
              <a:gd name="T47" fmla="*/ 791 h 1638"/>
              <a:gd name="T48" fmla="*/ 591 w 3381"/>
              <a:gd name="T49" fmla="*/ 680 h 1638"/>
              <a:gd name="T50" fmla="*/ 1624 w 3381"/>
              <a:gd name="T51" fmla="*/ 602 h 1638"/>
              <a:gd name="T52" fmla="*/ 1135 w 3381"/>
              <a:gd name="T53" fmla="*/ 493 h 1638"/>
              <a:gd name="T54" fmla="*/ 1109 w 3381"/>
              <a:gd name="T55" fmla="*/ 590 h 1638"/>
              <a:gd name="T56" fmla="*/ 1452 w 3381"/>
              <a:gd name="T57" fmla="*/ 598 h 1638"/>
              <a:gd name="T58" fmla="*/ 1263 w 3381"/>
              <a:gd name="T59" fmla="*/ 481 h 1638"/>
              <a:gd name="T60" fmla="*/ 1282 w 3381"/>
              <a:gd name="T61" fmla="*/ 460 h 1638"/>
              <a:gd name="T62" fmla="*/ 1615 w 3381"/>
              <a:gd name="T63" fmla="*/ 414 h 1638"/>
              <a:gd name="T64" fmla="*/ 1809 w 3381"/>
              <a:gd name="T65" fmla="*/ 711 h 1638"/>
              <a:gd name="T66" fmla="*/ 1753 w 3381"/>
              <a:gd name="T67" fmla="*/ 1072 h 1638"/>
              <a:gd name="T68" fmla="*/ 1478 w 3381"/>
              <a:gd name="T69" fmla="*/ 1295 h 1638"/>
              <a:gd name="T70" fmla="*/ 1114 w 3381"/>
              <a:gd name="T71" fmla="*/ 1276 h 1638"/>
              <a:gd name="T72" fmla="*/ 863 w 3381"/>
              <a:gd name="T73" fmla="*/ 1025 h 1638"/>
              <a:gd name="T74" fmla="*/ 845 w 3381"/>
              <a:gd name="T75" fmla="*/ 661 h 1638"/>
              <a:gd name="T76" fmla="*/ 1067 w 3381"/>
              <a:gd name="T77" fmla="*/ 385 h 1638"/>
              <a:gd name="T78" fmla="*/ 3084 w 3381"/>
              <a:gd name="T79" fmla="*/ 101 h 1638"/>
              <a:gd name="T80" fmla="*/ 3369 w 3381"/>
              <a:gd name="T81" fmla="*/ 563 h 1638"/>
              <a:gd name="T82" fmla="*/ 3220 w 3381"/>
              <a:gd name="T83" fmla="*/ 1626 h 1638"/>
              <a:gd name="T84" fmla="*/ 2903 w 3381"/>
              <a:gd name="T85" fmla="*/ 1601 h 1638"/>
              <a:gd name="T86" fmla="*/ 2762 w 3381"/>
              <a:gd name="T87" fmla="*/ 539 h 1638"/>
              <a:gd name="T88" fmla="*/ 229 w 3381"/>
              <a:gd name="T89" fmla="*/ 0 h 1638"/>
              <a:gd name="T90" fmla="*/ 2594 w 3381"/>
              <a:gd name="T91" fmla="*/ 95 h 1638"/>
              <a:gd name="T92" fmla="*/ 2470 w 3381"/>
              <a:gd name="T93" fmla="*/ 706 h 1638"/>
              <a:gd name="T94" fmla="*/ 2280 w 3381"/>
              <a:gd name="T95" fmla="*/ 458 h 1638"/>
              <a:gd name="T96" fmla="*/ 2154 w 3381"/>
              <a:gd name="T97" fmla="*/ 252 h 1638"/>
              <a:gd name="T98" fmla="*/ 456 w 3381"/>
              <a:gd name="T99" fmla="*/ 311 h 1638"/>
              <a:gd name="T100" fmla="*/ 274 w 3381"/>
              <a:gd name="T101" fmla="*/ 468 h 1638"/>
              <a:gd name="T102" fmla="*/ 274 w 3381"/>
              <a:gd name="T103" fmla="*/ 1170 h 1638"/>
              <a:gd name="T104" fmla="*/ 456 w 3381"/>
              <a:gd name="T105" fmla="*/ 1325 h 1638"/>
              <a:gd name="T106" fmla="*/ 1870 w 3381"/>
              <a:gd name="T107" fmla="*/ 1611 h 1638"/>
              <a:gd name="T108" fmla="*/ 68 w 3381"/>
              <a:gd name="T109" fmla="*/ 1570 h 1638"/>
              <a:gd name="T110" fmla="*/ 3 w 3381"/>
              <a:gd name="T111" fmla="*/ 192 h 1638"/>
              <a:gd name="T112" fmla="*/ 157 w 3381"/>
              <a:gd name="T113" fmla="*/ 1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81" h="1638">
                <a:moveTo>
                  <a:pt x="2043" y="1071"/>
                </a:moveTo>
                <a:lnTo>
                  <a:pt x="2278" y="1071"/>
                </a:lnTo>
                <a:lnTo>
                  <a:pt x="2295" y="1074"/>
                </a:lnTo>
                <a:lnTo>
                  <a:pt x="2309" y="1081"/>
                </a:lnTo>
                <a:lnTo>
                  <a:pt x="2321" y="1092"/>
                </a:lnTo>
                <a:lnTo>
                  <a:pt x="2329" y="1107"/>
                </a:lnTo>
                <a:lnTo>
                  <a:pt x="2331" y="1124"/>
                </a:lnTo>
                <a:lnTo>
                  <a:pt x="2331" y="1583"/>
                </a:lnTo>
                <a:lnTo>
                  <a:pt x="2329" y="1600"/>
                </a:lnTo>
                <a:lnTo>
                  <a:pt x="2321" y="1615"/>
                </a:lnTo>
                <a:lnTo>
                  <a:pt x="2309" y="1626"/>
                </a:lnTo>
                <a:lnTo>
                  <a:pt x="2295" y="1634"/>
                </a:lnTo>
                <a:lnTo>
                  <a:pt x="2278" y="1637"/>
                </a:lnTo>
                <a:lnTo>
                  <a:pt x="2043" y="1637"/>
                </a:lnTo>
                <a:lnTo>
                  <a:pt x="2026" y="1634"/>
                </a:lnTo>
                <a:lnTo>
                  <a:pt x="2011" y="1626"/>
                </a:lnTo>
                <a:lnTo>
                  <a:pt x="2000" y="1615"/>
                </a:lnTo>
                <a:lnTo>
                  <a:pt x="1992" y="1601"/>
                </a:lnTo>
                <a:lnTo>
                  <a:pt x="1989" y="1583"/>
                </a:lnTo>
                <a:lnTo>
                  <a:pt x="1989" y="1124"/>
                </a:lnTo>
                <a:lnTo>
                  <a:pt x="1992" y="1107"/>
                </a:lnTo>
                <a:lnTo>
                  <a:pt x="2000" y="1092"/>
                </a:lnTo>
                <a:lnTo>
                  <a:pt x="2011" y="1081"/>
                </a:lnTo>
                <a:lnTo>
                  <a:pt x="2025" y="1074"/>
                </a:lnTo>
                <a:lnTo>
                  <a:pt x="2043" y="1071"/>
                </a:lnTo>
                <a:close/>
                <a:moveTo>
                  <a:pt x="1547" y="1000"/>
                </a:moveTo>
                <a:lnTo>
                  <a:pt x="1531" y="1047"/>
                </a:lnTo>
                <a:lnTo>
                  <a:pt x="1512" y="1090"/>
                </a:lnTo>
                <a:lnTo>
                  <a:pt x="1490" y="1128"/>
                </a:lnTo>
                <a:lnTo>
                  <a:pt x="1468" y="1162"/>
                </a:lnTo>
                <a:lnTo>
                  <a:pt x="1504" y="1144"/>
                </a:lnTo>
                <a:lnTo>
                  <a:pt x="1538" y="1122"/>
                </a:lnTo>
                <a:lnTo>
                  <a:pt x="1570" y="1096"/>
                </a:lnTo>
                <a:lnTo>
                  <a:pt x="1599" y="1067"/>
                </a:lnTo>
                <a:lnTo>
                  <a:pt x="1624" y="1035"/>
                </a:lnTo>
                <a:lnTo>
                  <a:pt x="1646" y="1000"/>
                </a:lnTo>
                <a:lnTo>
                  <a:pt x="1547" y="1000"/>
                </a:lnTo>
                <a:close/>
                <a:moveTo>
                  <a:pt x="1171" y="1000"/>
                </a:moveTo>
                <a:lnTo>
                  <a:pt x="1187" y="1039"/>
                </a:lnTo>
                <a:lnTo>
                  <a:pt x="1205" y="1074"/>
                </a:lnTo>
                <a:lnTo>
                  <a:pt x="1224" y="1106"/>
                </a:lnTo>
                <a:lnTo>
                  <a:pt x="1244" y="1133"/>
                </a:lnTo>
                <a:lnTo>
                  <a:pt x="1263" y="1157"/>
                </a:lnTo>
                <a:lnTo>
                  <a:pt x="1282" y="1176"/>
                </a:lnTo>
                <a:lnTo>
                  <a:pt x="1282" y="1000"/>
                </a:lnTo>
                <a:lnTo>
                  <a:pt x="1171" y="1000"/>
                </a:lnTo>
                <a:close/>
                <a:moveTo>
                  <a:pt x="994" y="1000"/>
                </a:moveTo>
                <a:lnTo>
                  <a:pt x="1015" y="1035"/>
                </a:lnTo>
                <a:lnTo>
                  <a:pt x="1041" y="1067"/>
                </a:lnTo>
                <a:lnTo>
                  <a:pt x="1070" y="1096"/>
                </a:lnTo>
                <a:lnTo>
                  <a:pt x="1100" y="1122"/>
                </a:lnTo>
                <a:lnTo>
                  <a:pt x="1135" y="1144"/>
                </a:lnTo>
                <a:lnTo>
                  <a:pt x="1172" y="1162"/>
                </a:lnTo>
                <a:lnTo>
                  <a:pt x="1150" y="1128"/>
                </a:lnTo>
                <a:lnTo>
                  <a:pt x="1128" y="1090"/>
                </a:lnTo>
                <a:lnTo>
                  <a:pt x="1109" y="1047"/>
                </a:lnTo>
                <a:lnTo>
                  <a:pt x="1092" y="1000"/>
                </a:lnTo>
                <a:lnTo>
                  <a:pt x="994" y="1000"/>
                </a:lnTo>
                <a:close/>
                <a:moveTo>
                  <a:pt x="1357" y="1000"/>
                </a:moveTo>
                <a:lnTo>
                  <a:pt x="1357" y="1176"/>
                </a:lnTo>
                <a:lnTo>
                  <a:pt x="1376" y="1157"/>
                </a:lnTo>
                <a:lnTo>
                  <a:pt x="1396" y="1133"/>
                </a:lnTo>
                <a:lnTo>
                  <a:pt x="1415" y="1106"/>
                </a:lnTo>
                <a:lnTo>
                  <a:pt x="1435" y="1074"/>
                </a:lnTo>
                <a:lnTo>
                  <a:pt x="1453" y="1039"/>
                </a:lnTo>
                <a:lnTo>
                  <a:pt x="1468" y="1000"/>
                </a:lnTo>
                <a:lnTo>
                  <a:pt x="1357" y="1000"/>
                </a:lnTo>
                <a:close/>
                <a:moveTo>
                  <a:pt x="2498" y="825"/>
                </a:moveTo>
                <a:lnTo>
                  <a:pt x="2734" y="825"/>
                </a:lnTo>
                <a:lnTo>
                  <a:pt x="2750" y="827"/>
                </a:lnTo>
                <a:lnTo>
                  <a:pt x="2765" y="835"/>
                </a:lnTo>
                <a:lnTo>
                  <a:pt x="2776" y="847"/>
                </a:lnTo>
                <a:lnTo>
                  <a:pt x="2784" y="861"/>
                </a:lnTo>
                <a:lnTo>
                  <a:pt x="2786" y="878"/>
                </a:lnTo>
                <a:lnTo>
                  <a:pt x="2786" y="1583"/>
                </a:lnTo>
                <a:lnTo>
                  <a:pt x="2784" y="1600"/>
                </a:lnTo>
                <a:lnTo>
                  <a:pt x="2776" y="1615"/>
                </a:lnTo>
                <a:lnTo>
                  <a:pt x="2765" y="1626"/>
                </a:lnTo>
                <a:lnTo>
                  <a:pt x="2750" y="1634"/>
                </a:lnTo>
                <a:lnTo>
                  <a:pt x="2734" y="1637"/>
                </a:lnTo>
                <a:lnTo>
                  <a:pt x="2498" y="1637"/>
                </a:lnTo>
                <a:lnTo>
                  <a:pt x="2482" y="1634"/>
                </a:lnTo>
                <a:lnTo>
                  <a:pt x="2466" y="1626"/>
                </a:lnTo>
                <a:lnTo>
                  <a:pt x="2455" y="1615"/>
                </a:lnTo>
                <a:lnTo>
                  <a:pt x="2448" y="1601"/>
                </a:lnTo>
                <a:lnTo>
                  <a:pt x="2445" y="1583"/>
                </a:lnTo>
                <a:lnTo>
                  <a:pt x="2445" y="878"/>
                </a:lnTo>
                <a:lnTo>
                  <a:pt x="2448" y="861"/>
                </a:lnTo>
                <a:lnTo>
                  <a:pt x="2455" y="847"/>
                </a:lnTo>
                <a:lnTo>
                  <a:pt x="2466" y="834"/>
                </a:lnTo>
                <a:lnTo>
                  <a:pt x="2481" y="827"/>
                </a:lnTo>
                <a:lnTo>
                  <a:pt x="2498" y="825"/>
                </a:lnTo>
                <a:close/>
                <a:moveTo>
                  <a:pt x="1565" y="712"/>
                </a:moveTo>
                <a:lnTo>
                  <a:pt x="1570" y="746"/>
                </a:lnTo>
                <a:lnTo>
                  <a:pt x="1573" y="782"/>
                </a:lnTo>
                <a:lnTo>
                  <a:pt x="1574" y="819"/>
                </a:lnTo>
                <a:lnTo>
                  <a:pt x="1573" y="856"/>
                </a:lnTo>
                <a:lnTo>
                  <a:pt x="1570" y="891"/>
                </a:lnTo>
                <a:lnTo>
                  <a:pt x="1565" y="925"/>
                </a:lnTo>
                <a:lnTo>
                  <a:pt x="1678" y="925"/>
                </a:lnTo>
                <a:lnTo>
                  <a:pt x="1686" y="891"/>
                </a:lnTo>
                <a:lnTo>
                  <a:pt x="1691" y="855"/>
                </a:lnTo>
                <a:lnTo>
                  <a:pt x="1692" y="819"/>
                </a:lnTo>
                <a:lnTo>
                  <a:pt x="1691" y="782"/>
                </a:lnTo>
                <a:lnTo>
                  <a:pt x="1686" y="747"/>
                </a:lnTo>
                <a:lnTo>
                  <a:pt x="1678" y="712"/>
                </a:lnTo>
                <a:lnTo>
                  <a:pt x="1565" y="712"/>
                </a:lnTo>
                <a:close/>
                <a:moveTo>
                  <a:pt x="1357" y="712"/>
                </a:moveTo>
                <a:lnTo>
                  <a:pt x="1357" y="925"/>
                </a:lnTo>
                <a:lnTo>
                  <a:pt x="1489" y="925"/>
                </a:lnTo>
                <a:lnTo>
                  <a:pt x="1494" y="892"/>
                </a:lnTo>
                <a:lnTo>
                  <a:pt x="1497" y="856"/>
                </a:lnTo>
                <a:lnTo>
                  <a:pt x="1498" y="819"/>
                </a:lnTo>
                <a:lnTo>
                  <a:pt x="1497" y="782"/>
                </a:lnTo>
                <a:lnTo>
                  <a:pt x="1494" y="746"/>
                </a:lnTo>
                <a:lnTo>
                  <a:pt x="1488" y="712"/>
                </a:lnTo>
                <a:lnTo>
                  <a:pt x="1357" y="712"/>
                </a:lnTo>
                <a:close/>
                <a:moveTo>
                  <a:pt x="1151" y="712"/>
                </a:moveTo>
                <a:lnTo>
                  <a:pt x="1145" y="746"/>
                </a:lnTo>
                <a:lnTo>
                  <a:pt x="1142" y="781"/>
                </a:lnTo>
                <a:lnTo>
                  <a:pt x="1140" y="819"/>
                </a:lnTo>
                <a:lnTo>
                  <a:pt x="1142" y="856"/>
                </a:lnTo>
                <a:lnTo>
                  <a:pt x="1145" y="892"/>
                </a:lnTo>
                <a:lnTo>
                  <a:pt x="1152" y="925"/>
                </a:lnTo>
                <a:lnTo>
                  <a:pt x="1283" y="925"/>
                </a:lnTo>
                <a:lnTo>
                  <a:pt x="1283" y="712"/>
                </a:lnTo>
                <a:lnTo>
                  <a:pt x="1151" y="712"/>
                </a:lnTo>
                <a:close/>
                <a:moveTo>
                  <a:pt x="962" y="712"/>
                </a:moveTo>
                <a:lnTo>
                  <a:pt x="954" y="747"/>
                </a:lnTo>
                <a:lnTo>
                  <a:pt x="949" y="782"/>
                </a:lnTo>
                <a:lnTo>
                  <a:pt x="946" y="819"/>
                </a:lnTo>
                <a:lnTo>
                  <a:pt x="949" y="855"/>
                </a:lnTo>
                <a:lnTo>
                  <a:pt x="954" y="891"/>
                </a:lnTo>
                <a:lnTo>
                  <a:pt x="962" y="925"/>
                </a:lnTo>
                <a:lnTo>
                  <a:pt x="1074" y="925"/>
                </a:lnTo>
                <a:lnTo>
                  <a:pt x="1070" y="891"/>
                </a:lnTo>
                <a:lnTo>
                  <a:pt x="1066" y="856"/>
                </a:lnTo>
                <a:lnTo>
                  <a:pt x="1065" y="819"/>
                </a:lnTo>
                <a:lnTo>
                  <a:pt x="1066" y="782"/>
                </a:lnTo>
                <a:lnTo>
                  <a:pt x="1070" y="746"/>
                </a:lnTo>
                <a:lnTo>
                  <a:pt x="1074" y="712"/>
                </a:lnTo>
                <a:lnTo>
                  <a:pt x="962" y="712"/>
                </a:lnTo>
                <a:close/>
                <a:moveTo>
                  <a:pt x="591" y="680"/>
                </a:moveTo>
                <a:lnTo>
                  <a:pt x="619" y="683"/>
                </a:lnTo>
                <a:lnTo>
                  <a:pt x="645" y="690"/>
                </a:lnTo>
                <a:lnTo>
                  <a:pt x="669" y="704"/>
                </a:lnTo>
                <a:lnTo>
                  <a:pt x="689" y="720"/>
                </a:lnTo>
                <a:lnTo>
                  <a:pt x="706" y="741"/>
                </a:lnTo>
                <a:lnTo>
                  <a:pt x="719" y="764"/>
                </a:lnTo>
                <a:lnTo>
                  <a:pt x="727" y="791"/>
                </a:lnTo>
                <a:lnTo>
                  <a:pt x="729" y="819"/>
                </a:lnTo>
                <a:lnTo>
                  <a:pt x="727" y="847"/>
                </a:lnTo>
                <a:lnTo>
                  <a:pt x="719" y="872"/>
                </a:lnTo>
                <a:lnTo>
                  <a:pt x="706" y="896"/>
                </a:lnTo>
                <a:lnTo>
                  <a:pt x="689" y="917"/>
                </a:lnTo>
                <a:lnTo>
                  <a:pt x="669" y="934"/>
                </a:lnTo>
                <a:lnTo>
                  <a:pt x="645" y="946"/>
                </a:lnTo>
                <a:lnTo>
                  <a:pt x="619" y="955"/>
                </a:lnTo>
                <a:lnTo>
                  <a:pt x="591" y="958"/>
                </a:lnTo>
                <a:lnTo>
                  <a:pt x="563" y="955"/>
                </a:lnTo>
                <a:lnTo>
                  <a:pt x="537" y="946"/>
                </a:lnTo>
                <a:lnTo>
                  <a:pt x="514" y="934"/>
                </a:lnTo>
                <a:lnTo>
                  <a:pt x="493" y="917"/>
                </a:lnTo>
                <a:lnTo>
                  <a:pt x="476" y="896"/>
                </a:lnTo>
                <a:lnTo>
                  <a:pt x="464" y="872"/>
                </a:lnTo>
                <a:lnTo>
                  <a:pt x="455" y="847"/>
                </a:lnTo>
                <a:lnTo>
                  <a:pt x="452" y="819"/>
                </a:lnTo>
                <a:lnTo>
                  <a:pt x="455" y="791"/>
                </a:lnTo>
                <a:lnTo>
                  <a:pt x="464" y="764"/>
                </a:lnTo>
                <a:lnTo>
                  <a:pt x="476" y="741"/>
                </a:lnTo>
                <a:lnTo>
                  <a:pt x="493" y="720"/>
                </a:lnTo>
                <a:lnTo>
                  <a:pt x="514" y="704"/>
                </a:lnTo>
                <a:lnTo>
                  <a:pt x="537" y="690"/>
                </a:lnTo>
                <a:lnTo>
                  <a:pt x="563" y="683"/>
                </a:lnTo>
                <a:lnTo>
                  <a:pt x="591" y="680"/>
                </a:lnTo>
                <a:close/>
                <a:moveTo>
                  <a:pt x="1467" y="475"/>
                </a:moveTo>
                <a:lnTo>
                  <a:pt x="1490" y="510"/>
                </a:lnTo>
                <a:lnTo>
                  <a:pt x="1512" y="548"/>
                </a:lnTo>
                <a:lnTo>
                  <a:pt x="1531" y="590"/>
                </a:lnTo>
                <a:lnTo>
                  <a:pt x="1547" y="637"/>
                </a:lnTo>
                <a:lnTo>
                  <a:pt x="1646" y="637"/>
                </a:lnTo>
                <a:lnTo>
                  <a:pt x="1624" y="602"/>
                </a:lnTo>
                <a:lnTo>
                  <a:pt x="1599" y="570"/>
                </a:lnTo>
                <a:lnTo>
                  <a:pt x="1570" y="541"/>
                </a:lnTo>
                <a:lnTo>
                  <a:pt x="1538" y="516"/>
                </a:lnTo>
                <a:lnTo>
                  <a:pt x="1504" y="493"/>
                </a:lnTo>
                <a:lnTo>
                  <a:pt x="1467" y="475"/>
                </a:lnTo>
                <a:close/>
                <a:moveTo>
                  <a:pt x="1172" y="475"/>
                </a:moveTo>
                <a:lnTo>
                  <a:pt x="1135" y="493"/>
                </a:lnTo>
                <a:lnTo>
                  <a:pt x="1100" y="516"/>
                </a:lnTo>
                <a:lnTo>
                  <a:pt x="1070" y="541"/>
                </a:lnTo>
                <a:lnTo>
                  <a:pt x="1041" y="570"/>
                </a:lnTo>
                <a:lnTo>
                  <a:pt x="1015" y="602"/>
                </a:lnTo>
                <a:lnTo>
                  <a:pt x="994" y="637"/>
                </a:lnTo>
                <a:lnTo>
                  <a:pt x="1092" y="637"/>
                </a:lnTo>
                <a:lnTo>
                  <a:pt x="1109" y="590"/>
                </a:lnTo>
                <a:lnTo>
                  <a:pt x="1128" y="548"/>
                </a:lnTo>
                <a:lnTo>
                  <a:pt x="1150" y="510"/>
                </a:lnTo>
                <a:lnTo>
                  <a:pt x="1172" y="475"/>
                </a:lnTo>
                <a:close/>
                <a:moveTo>
                  <a:pt x="1357" y="460"/>
                </a:moveTo>
                <a:lnTo>
                  <a:pt x="1357" y="637"/>
                </a:lnTo>
                <a:lnTo>
                  <a:pt x="1468" y="637"/>
                </a:lnTo>
                <a:lnTo>
                  <a:pt x="1452" y="598"/>
                </a:lnTo>
                <a:lnTo>
                  <a:pt x="1434" y="563"/>
                </a:lnTo>
                <a:lnTo>
                  <a:pt x="1415" y="532"/>
                </a:lnTo>
                <a:lnTo>
                  <a:pt x="1396" y="505"/>
                </a:lnTo>
                <a:lnTo>
                  <a:pt x="1376" y="481"/>
                </a:lnTo>
                <a:lnTo>
                  <a:pt x="1357" y="460"/>
                </a:lnTo>
                <a:close/>
                <a:moveTo>
                  <a:pt x="1282" y="460"/>
                </a:moveTo>
                <a:lnTo>
                  <a:pt x="1263" y="481"/>
                </a:lnTo>
                <a:lnTo>
                  <a:pt x="1244" y="505"/>
                </a:lnTo>
                <a:lnTo>
                  <a:pt x="1223" y="532"/>
                </a:lnTo>
                <a:lnTo>
                  <a:pt x="1204" y="563"/>
                </a:lnTo>
                <a:lnTo>
                  <a:pt x="1186" y="599"/>
                </a:lnTo>
                <a:lnTo>
                  <a:pt x="1170" y="638"/>
                </a:lnTo>
                <a:lnTo>
                  <a:pt x="1282" y="638"/>
                </a:lnTo>
                <a:lnTo>
                  <a:pt x="1282" y="460"/>
                </a:lnTo>
                <a:close/>
                <a:moveTo>
                  <a:pt x="1320" y="316"/>
                </a:moveTo>
                <a:lnTo>
                  <a:pt x="1374" y="320"/>
                </a:lnTo>
                <a:lnTo>
                  <a:pt x="1427" y="329"/>
                </a:lnTo>
                <a:lnTo>
                  <a:pt x="1478" y="342"/>
                </a:lnTo>
                <a:lnTo>
                  <a:pt x="1527" y="362"/>
                </a:lnTo>
                <a:lnTo>
                  <a:pt x="1572" y="385"/>
                </a:lnTo>
                <a:lnTo>
                  <a:pt x="1615" y="414"/>
                </a:lnTo>
                <a:lnTo>
                  <a:pt x="1655" y="446"/>
                </a:lnTo>
                <a:lnTo>
                  <a:pt x="1691" y="483"/>
                </a:lnTo>
                <a:lnTo>
                  <a:pt x="1724" y="523"/>
                </a:lnTo>
                <a:lnTo>
                  <a:pt x="1753" y="565"/>
                </a:lnTo>
                <a:lnTo>
                  <a:pt x="1776" y="611"/>
                </a:lnTo>
                <a:lnTo>
                  <a:pt x="1796" y="661"/>
                </a:lnTo>
                <a:lnTo>
                  <a:pt x="1809" y="711"/>
                </a:lnTo>
                <a:lnTo>
                  <a:pt x="1818" y="764"/>
                </a:lnTo>
                <a:lnTo>
                  <a:pt x="1820" y="819"/>
                </a:lnTo>
                <a:lnTo>
                  <a:pt x="1818" y="873"/>
                </a:lnTo>
                <a:lnTo>
                  <a:pt x="1809" y="926"/>
                </a:lnTo>
                <a:lnTo>
                  <a:pt x="1796" y="977"/>
                </a:lnTo>
                <a:lnTo>
                  <a:pt x="1776" y="1025"/>
                </a:lnTo>
                <a:lnTo>
                  <a:pt x="1753" y="1072"/>
                </a:lnTo>
                <a:lnTo>
                  <a:pt x="1724" y="1115"/>
                </a:lnTo>
                <a:lnTo>
                  <a:pt x="1691" y="1155"/>
                </a:lnTo>
                <a:lnTo>
                  <a:pt x="1655" y="1191"/>
                </a:lnTo>
                <a:lnTo>
                  <a:pt x="1615" y="1224"/>
                </a:lnTo>
                <a:lnTo>
                  <a:pt x="1572" y="1251"/>
                </a:lnTo>
                <a:lnTo>
                  <a:pt x="1527" y="1276"/>
                </a:lnTo>
                <a:lnTo>
                  <a:pt x="1478" y="1295"/>
                </a:lnTo>
                <a:lnTo>
                  <a:pt x="1427" y="1309"/>
                </a:lnTo>
                <a:lnTo>
                  <a:pt x="1374" y="1317"/>
                </a:lnTo>
                <a:lnTo>
                  <a:pt x="1320" y="1320"/>
                </a:lnTo>
                <a:lnTo>
                  <a:pt x="1265" y="1317"/>
                </a:lnTo>
                <a:lnTo>
                  <a:pt x="1212" y="1309"/>
                </a:lnTo>
                <a:lnTo>
                  <a:pt x="1162" y="1295"/>
                </a:lnTo>
                <a:lnTo>
                  <a:pt x="1114" y="1276"/>
                </a:lnTo>
                <a:lnTo>
                  <a:pt x="1067" y="1251"/>
                </a:lnTo>
                <a:lnTo>
                  <a:pt x="1024" y="1224"/>
                </a:lnTo>
                <a:lnTo>
                  <a:pt x="984" y="1191"/>
                </a:lnTo>
                <a:lnTo>
                  <a:pt x="949" y="1155"/>
                </a:lnTo>
                <a:lnTo>
                  <a:pt x="916" y="1115"/>
                </a:lnTo>
                <a:lnTo>
                  <a:pt x="887" y="1072"/>
                </a:lnTo>
                <a:lnTo>
                  <a:pt x="863" y="1025"/>
                </a:lnTo>
                <a:lnTo>
                  <a:pt x="845" y="977"/>
                </a:lnTo>
                <a:lnTo>
                  <a:pt x="831" y="926"/>
                </a:lnTo>
                <a:lnTo>
                  <a:pt x="822" y="873"/>
                </a:lnTo>
                <a:lnTo>
                  <a:pt x="819" y="819"/>
                </a:lnTo>
                <a:lnTo>
                  <a:pt x="822" y="764"/>
                </a:lnTo>
                <a:lnTo>
                  <a:pt x="831" y="711"/>
                </a:lnTo>
                <a:lnTo>
                  <a:pt x="845" y="661"/>
                </a:lnTo>
                <a:lnTo>
                  <a:pt x="863" y="611"/>
                </a:lnTo>
                <a:lnTo>
                  <a:pt x="887" y="565"/>
                </a:lnTo>
                <a:lnTo>
                  <a:pt x="916" y="523"/>
                </a:lnTo>
                <a:lnTo>
                  <a:pt x="949" y="483"/>
                </a:lnTo>
                <a:lnTo>
                  <a:pt x="984" y="446"/>
                </a:lnTo>
                <a:lnTo>
                  <a:pt x="1024" y="414"/>
                </a:lnTo>
                <a:lnTo>
                  <a:pt x="1067" y="385"/>
                </a:lnTo>
                <a:lnTo>
                  <a:pt x="1114" y="362"/>
                </a:lnTo>
                <a:lnTo>
                  <a:pt x="1162" y="342"/>
                </a:lnTo>
                <a:lnTo>
                  <a:pt x="1212" y="329"/>
                </a:lnTo>
                <a:lnTo>
                  <a:pt x="1265" y="320"/>
                </a:lnTo>
                <a:lnTo>
                  <a:pt x="1320" y="316"/>
                </a:lnTo>
                <a:close/>
                <a:moveTo>
                  <a:pt x="3071" y="99"/>
                </a:moveTo>
                <a:lnTo>
                  <a:pt x="3084" y="101"/>
                </a:lnTo>
                <a:lnTo>
                  <a:pt x="3095" y="106"/>
                </a:lnTo>
                <a:lnTo>
                  <a:pt x="3104" y="115"/>
                </a:lnTo>
                <a:lnTo>
                  <a:pt x="3375" y="512"/>
                </a:lnTo>
                <a:lnTo>
                  <a:pt x="3381" y="525"/>
                </a:lnTo>
                <a:lnTo>
                  <a:pt x="3381" y="539"/>
                </a:lnTo>
                <a:lnTo>
                  <a:pt x="3377" y="553"/>
                </a:lnTo>
                <a:lnTo>
                  <a:pt x="3369" y="563"/>
                </a:lnTo>
                <a:lnTo>
                  <a:pt x="3356" y="571"/>
                </a:lnTo>
                <a:lnTo>
                  <a:pt x="3342" y="573"/>
                </a:lnTo>
                <a:lnTo>
                  <a:pt x="3241" y="573"/>
                </a:lnTo>
                <a:lnTo>
                  <a:pt x="3241" y="1583"/>
                </a:lnTo>
                <a:lnTo>
                  <a:pt x="3239" y="1600"/>
                </a:lnTo>
                <a:lnTo>
                  <a:pt x="3231" y="1615"/>
                </a:lnTo>
                <a:lnTo>
                  <a:pt x="3220" y="1626"/>
                </a:lnTo>
                <a:lnTo>
                  <a:pt x="3206" y="1634"/>
                </a:lnTo>
                <a:lnTo>
                  <a:pt x="3189" y="1637"/>
                </a:lnTo>
                <a:lnTo>
                  <a:pt x="2953" y="1637"/>
                </a:lnTo>
                <a:lnTo>
                  <a:pt x="2937" y="1634"/>
                </a:lnTo>
                <a:lnTo>
                  <a:pt x="2922" y="1626"/>
                </a:lnTo>
                <a:lnTo>
                  <a:pt x="2910" y="1615"/>
                </a:lnTo>
                <a:lnTo>
                  <a:pt x="2903" y="1601"/>
                </a:lnTo>
                <a:lnTo>
                  <a:pt x="2900" y="1583"/>
                </a:lnTo>
                <a:lnTo>
                  <a:pt x="2900" y="573"/>
                </a:lnTo>
                <a:lnTo>
                  <a:pt x="2801" y="573"/>
                </a:lnTo>
                <a:lnTo>
                  <a:pt x="2785" y="571"/>
                </a:lnTo>
                <a:lnTo>
                  <a:pt x="2774" y="563"/>
                </a:lnTo>
                <a:lnTo>
                  <a:pt x="2766" y="553"/>
                </a:lnTo>
                <a:lnTo>
                  <a:pt x="2762" y="539"/>
                </a:lnTo>
                <a:lnTo>
                  <a:pt x="2762" y="525"/>
                </a:lnTo>
                <a:lnTo>
                  <a:pt x="2768" y="512"/>
                </a:lnTo>
                <a:lnTo>
                  <a:pt x="3038" y="115"/>
                </a:lnTo>
                <a:lnTo>
                  <a:pt x="3048" y="106"/>
                </a:lnTo>
                <a:lnTo>
                  <a:pt x="3059" y="101"/>
                </a:lnTo>
                <a:lnTo>
                  <a:pt x="3071" y="99"/>
                </a:lnTo>
                <a:close/>
                <a:moveTo>
                  <a:pt x="229" y="0"/>
                </a:moveTo>
                <a:lnTo>
                  <a:pt x="2410" y="0"/>
                </a:lnTo>
                <a:lnTo>
                  <a:pt x="2448" y="3"/>
                </a:lnTo>
                <a:lnTo>
                  <a:pt x="2483" y="12"/>
                </a:lnTo>
                <a:lnTo>
                  <a:pt x="2515" y="26"/>
                </a:lnTo>
                <a:lnTo>
                  <a:pt x="2545" y="44"/>
                </a:lnTo>
                <a:lnTo>
                  <a:pt x="2572" y="68"/>
                </a:lnTo>
                <a:lnTo>
                  <a:pt x="2594" y="95"/>
                </a:lnTo>
                <a:lnTo>
                  <a:pt x="2614" y="124"/>
                </a:lnTo>
                <a:lnTo>
                  <a:pt x="2627" y="157"/>
                </a:lnTo>
                <a:lnTo>
                  <a:pt x="2636" y="192"/>
                </a:lnTo>
                <a:lnTo>
                  <a:pt x="2638" y="229"/>
                </a:lnTo>
                <a:lnTo>
                  <a:pt x="2638" y="704"/>
                </a:lnTo>
                <a:lnTo>
                  <a:pt x="2498" y="704"/>
                </a:lnTo>
                <a:lnTo>
                  <a:pt x="2470" y="706"/>
                </a:lnTo>
                <a:lnTo>
                  <a:pt x="2444" y="712"/>
                </a:lnTo>
                <a:lnTo>
                  <a:pt x="2444" y="477"/>
                </a:lnTo>
                <a:lnTo>
                  <a:pt x="2416" y="482"/>
                </a:lnTo>
                <a:lnTo>
                  <a:pt x="2386" y="484"/>
                </a:lnTo>
                <a:lnTo>
                  <a:pt x="2348" y="481"/>
                </a:lnTo>
                <a:lnTo>
                  <a:pt x="2313" y="473"/>
                </a:lnTo>
                <a:lnTo>
                  <a:pt x="2280" y="458"/>
                </a:lnTo>
                <a:lnTo>
                  <a:pt x="2250" y="440"/>
                </a:lnTo>
                <a:lnTo>
                  <a:pt x="2222" y="416"/>
                </a:lnTo>
                <a:lnTo>
                  <a:pt x="2200" y="389"/>
                </a:lnTo>
                <a:lnTo>
                  <a:pt x="2180" y="359"/>
                </a:lnTo>
                <a:lnTo>
                  <a:pt x="2167" y="326"/>
                </a:lnTo>
                <a:lnTo>
                  <a:pt x="2158" y="290"/>
                </a:lnTo>
                <a:lnTo>
                  <a:pt x="2154" y="252"/>
                </a:lnTo>
                <a:lnTo>
                  <a:pt x="2157" y="223"/>
                </a:lnTo>
                <a:lnTo>
                  <a:pt x="2162" y="195"/>
                </a:lnTo>
                <a:lnTo>
                  <a:pt x="464" y="195"/>
                </a:lnTo>
                <a:lnTo>
                  <a:pt x="467" y="217"/>
                </a:lnTo>
                <a:lnTo>
                  <a:pt x="468" y="238"/>
                </a:lnTo>
                <a:lnTo>
                  <a:pt x="465" y="276"/>
                </a:lnTo>
                <a:lnTo>
                  <a:pt x="456" y="311"/>
                </a:lnTo>
                <a:lnTo>
                  <a:pt x="442" y="345"/>
                </a:lnTo>
                <a:lnTo>
                  <a:pt x="424" y="375"/>
                </a:lnTo>
                <a:lnTo>
                  <a:pt x="400" y="403"/>
                </a:lnTo>
                <a:lnTo>
                  <a:pt x="373" y="425"/>
                </a:lnTo>
                <a:lnTo>
                  <a:pt x="343" y="444"/>
                </a:lnTo>
                <a:lnTo>
                  <a:pt x="310" y="458"/>
                </a:lnTo>
                <a:lnTo>
                  <a:pt x="274" y="468"/>
                </a:lnTo>
                <a:lnTo>
                  <a:pt x="236" y="471"/>
                </a:lnTo>
                <a:lnTo>
                  <a:pt x="215" y="470"/>
                </a:lnTo>
                <a:lnTo>
                  <a:pt x="196" y="466"/>
                </a:lnTo>
                <a:lnTo>
                  <a:pt x="196" y="1170"/>
                </a:lnTo>
                <a:lnTo>
                  <a:pt x="215" y="1168"/>
                </a:lnTo>
                <a:lnTo>
                  <a:pt x="236" y="1167"/>
                </a:lnTo>
                <a:lnTo>
                  <a:pt x="274" y="1170"/>
                </a:lnTo>
                <a:lnTo>
                  <a:pt x="310" y="1180"/>
                </a:lnTo>
                <a:lnTo>
                  <a:pt x="343" y="1193"/>
                </a:lnTo>
                <a:lnTo>
                  <a:pt x="373" y="1212"/>
                </a:lnTo>
                <a:lnTo>
                  <a:pt x="400" y="1235"/>
                </a:lnTo>
                <a:lnTo>
                  <a:pt x="424" y="1262"/>
                </a:lnTo>
                <a:lnTo>
                  <a:pt x="442" y="1293"/>
                </a:lnTo>
                <a:lnTo>
                  <a:pt x="456" y="1325"/>
                </a:lnTo>
                <a:lnTo>
                  <a:pt x="465" y="1361"/>
                </a:lnTo>
                <a:lnTo>
                  <a:pt x="468" y="1399"/>
                </a:lnTo>
                <a:lnTo>
                  <a:pt x="467" y="1421"/>
                </a:lnTo>
                <a:lnTo>
                  <a:pt x="464" y="1442"/>
                </a:lnTo>
                <a:lnTo>
                  <a:pt x="1868" y="1442"/>
                </a:lnTo>
                <a:lnTo>
                  <a:pt x="1868" y="1584"/>
                </a:lnTo>
                <a:lnTo>
                  <a:pt x="1870" y="1611"/>
                </a:lnTo>
                <a:lnTo>
                  <a:pt x="1877" y="1638"/>
                </a:lnTo>
                <a:lnTo>
                  <a:pt x="229" y="1638"/>
                </a:lnTo>
                <a:lnTo>
                  <a:pt x="192" y="1635"/>
                </a:lnTo>
                <a:lnTo>
                  <a:pt x="157" y="1625"/>
                </a:lnTo>
                <a:lnTo>
                  <a:pt x="124" y="1612"/>
                </a:lnTo>
                <a:lnTo>
                  <a:pt x="94" y="1593"/>
                </a:lnTo>
                <a:lnTo>
                  <a:pt x="68" y="1570"/>
                </a:lnTo>
                <a:lnTo>
                  <a:pt x="44" y="1543"/>
                </a:lnTo>
                <a:lnTo>
                  <a:pt x="26" y="1513"/>
                </a:lnTo>
                <a:lnTo>
                  <a:pt x="12" y="1481"/>
                </a:lnTo>
                <a:lnTo>
                  <a:pt x="3" y="1446"/>
                </a:lnTo>
                <a:lnTo>
                  <a:pt x="0" y="1408"/>
                </a:lnTo>
                <a:lnTo>
                  <a:pt x="0" y="229"/>
                </a:lnTo>
                <a:lnTo>
                  <a:pt x="3" y="192"/>
                </a:lnTo>
                <a:lnTo>
                  <a:pt x="11" y="157"/>
                </a:lnTo>
                <a:lnTo>
                  <a:pt x="26" y="124"/>
                </a:lnTo>
                <a:lnTo>
                  <a:pt x="44" y="95"/>
                </a:lnTo>
                <a:lnTo>
                  <a:pt x="67" y="68"/>
                </a:lnTo>
                <a:lnTo>
                  <a:pt x="93" y="44"/>
                </a:lnTo>
                <a:lnTo>
                  <a:pt x="124" y="26"/>
                </a:lnTo>
                <a:lnTo>
                  <a:pt x="157" y="12"/>
                </a:lnTo>
                <a:lnTo>
                  <a:pt x="192" y="3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141"/>
          <p:cNvSpPr>
            <a:spLocks noEditPoints="1"/>
          </p:cNvSpPr>
          <p:nvPr/>
        </p:nvSpPr>
        <p:spPr bwMode="auto">
          <a:xfrm>
            <a:off x="3454189" y="4365625"/>
            <a:ext cx="596900" cy="288925"/>
          </a:xfrm>
          <a:custGeom>
            <a:avLst/>
            <a:gdLst>
              <a:gd name="T0" fmla="*/ 2329 w 3382"/>
              <a:gd name="T1" fmla="*/ 1107 h 1638"/>
              <a:gd name="T2" fmla="*/ 2295 w 3382"/>
              <a:gd name="T3" fmla="*/ 1634 h 1638"/>
              <a:gd name="T4" fmla="*/ 1992 w 3382"/>
              <a:gd name="T5" fmla="*/ 1601 h 1638"/>
              <a:gd name="T6" fmla="*/ 2025 w 3382"/>
              <a:gd name="T7" fmla="*/ 1074 h 1638"/>
              <a:gd name="T8" fmla="*/ 2776 w 3382"/>
              <a:gd name="T9" fmla="*/ 847 h 1638"/>
              <a:gd name="T10" fmla="*/ 2765 w 3382"/>
              <a:gd name="T11" fmla="*/ 1625 h 1638"/>
              <a:gd name="T12" fmla="*/ 2455 w 3382"/>
              <a:gd name="T13" fmla="*/ 1614 h 1638"/>
              <a:gd name="T14" fmla="*/ 2466 w 3382"/>
              <a:gd name="T15" fmla="*/ 834 h 1638"/>
              <a:gd name="T16" fmla="*/ 669 w 3382"/>
              <a:gd name="T17" fmla="*/ 704 h 1638"/>
              <a:gd name="T18" fmla="*/ 727 w 3382"/>
              <a:gd name="T19" fmla="*/ 847 h 1638"/>
              <a:gd name="T20" fmla="*/ 619 w 3382"/>
              <a:gd name="T21" fmla="*/ 955 h 1638"/>
              <a:gd name="T22" fmla="*/ 476 w 3382"/>
              <a:gd name="T23" fmla="*/ 896 h 1638"/>
              <a:gd name="T24" fmla="*/ 476 w 3382"/>
              <a:gd name="T25" fmla="*/ 741 h 1638"/>
              <a:gd name="T26" fmla="*/ 1320 w 3382"/>
              <a:gd name="T27" fmla="*/ 618 h 1638"/>
              <a:gd name="T28" fmla="*/ 1482 w 3382"/>
              <a:gd name="T29" fmla="*/ 700 h 1638"/>
              <a:gd name="T30" fmla="*/ 1510 w 3382"/>
              <a:gd name="T31" fmla="*/ 883 h 1638"/>
              <a:gd name="T32" fmla="*/ 1383 w 3382"/>
              <a:gd name="T33" fmla="*/ 1009 h 1638"/>
              <a:gd name="T34" fmla="*/ 1202 w 3382"/>
              <a:gd name="T35" fmla="*/ 980 h 1638"/>
              <a:gd name="T36" fmla="*/ 1120 w 3382"/>
              <a:gd name="T37" fmla="*/ 819 h 1638"/>
              <a:gd name="T38" fmla="*/ 1202 w 3382"/>
              <a:gd name="T39" fmla="*/ 657 h 1638"/>
              <a:gd name="T40" fmla="*/ 1275 w 3382"/>
              <a:gd name="T41" fmla="*/ 486 h 1638"/>
              <a:gd name="T42" fmla="*/ 1055 w 3382"/>
              <a:gd name="T43" fmla="*/ 613 h 1638"/>
              <a:gd name="T44" fmla="*/ 989 w 3382"/>
              <a:gd name="T45" fmla="*/ 864 h 1638"/>
              <a:gd name="T46" fmla="*/ 1116 w 3382"/>
              <a:gd name="T47" fmla="*/ 1084 h 1638"/>
              <a:gd name="T48" fmla="*/ 1365 w 3382"/>
              <a:gd name="T49" fmla="*/ 1151 h 1638"/>
              <a:gd name="T50" fmla="*/ 1584 w 3382"/>
              <a:gd name="T51" fmla="*/ 1023 h 1638"/>
              <a:gd name="T52" fmla="*/ 1651 w 3382"/>
              <a:gd name="T53" fmla="*/ 774 h 1638"/>
              <a:gd name="T54" fmla="*/ 1524 w 3382"/>
              <a:gd name="T55" fmla="*/ 553 h 1638"/>
              <a:gd name="T56" fmla="*/ 1320 w 3382"/>
              <a:gd name="T57" fmla="*/ 319 h 1638"/>
              <a:gd name="T58" fmla="*/ 1615 w 3382"/>
              <a:gd name="T59" fmla="*/ 415 h 1638"/>
              <a:gd name="T60" fmla="*/ 1794 w 3382"/>
              <a:gd name="T61" fmla="*/ 661 h 1638"/>
              <a:gd name="T62" fmla="*/ 1794 w 3382"/>
              <a:gd name="T63" fmla="*/ 977 h 1638"/>
              <a:gd name="T64" fmla="*/ 1615 w 3382"/>
              <a:gd name="T65" fmla="*/ 1223 h 1638"/>
              <a:gd name="T66" fmla="*/ 1320 w 3382"/>
              <a:gd name="T67" fmla="*/ 1319 h 1638"/>
              <a:gd name="T68" fmla="*/ 1024 w 3382"/>
              <a:gd name="T69" fmla="*/ 1223 h 1638"/>
              <a:gd name="T70" fmla="*/ 846 w 3382"/>
              <a:gd name="T71" fmla="*/ 977 h 1638"/>
              <a:gd name="T72" fmla="*/ 846 w 3382"/>
              <a:gd name="T73" fmla="*/ 661 h 1638"/>
              <a:gd name="T74" fmla="*/ 1024 w 3382"/>
              <a:gd name="T75" fmla="*/ 415 h 1638"/>
              <a:gd name="T76" fmla="*/ 1320 w 3382"/>
              <a:gd name="T77" fmla="*/ 319 h 1638"/>
              <a:gd name="T78" fmla="*/ 3381 w 3382"/>
              <a:gd name="T79" fmla="*/ 525 h 1638"/>
              <a:gd name="T80" fmla="*/ 3242 w 3382"/>
              <a:gd name="T81" fmla="*/ 573 h 1638"/>
              <a:gd name="T82" fmla="*/ 3189 w 3382"/>
              <a:gd name="T83" fmla="*/ 1637 h 1638"/>
              <a:gd name="T84" fmla="*/ 2901 w 3382"/>
              <a:gd name="T85" fmla="*/ 1583 h 1638"/>
              <a:gd name="T86" fmla="*/ 2764 w 3382"/>
              <a:gd name="T87" fmla="*/ 547 h 1638"/>
              <a:gd name="T88" fmla="*/ 3059 w 3382"/>
              <a:gd name="T89" fmla="*/ 101 h 1638"/>
              <a:gd name="T90" fmla="*/ 2515 w 3382"/>
              <a:gd name="T91" fmla="*/ 26 h 1638"/>
              <a:gd name="T92" fmla="*/ 2636 w 3382"/>
              <a:gd name="T93" fmla="*/ 192 h 1638"/>
              <a:gd name="T94" fmla="*/ 2444 w 3382"/>
              <a:gd name="T95" fmla="*/ 477 h 1638"/>
              <a:gd name="T96" fmla="*/ 2250 w 3382"/>
              <a:gd name="T97" fmla="*/ 440 h 1638"/>
              <a:gd name="T98" fmla="*/ 2154 w 3382"/>
              <a:gd name="T99" fmla="*/ 252 h 1638"/>
              <a:gd name="T100" fmla="*/ 465 w 3382"/>
              <a:gd name="T101" fmla="*/ 276 h 1638"/>
              <a:gd name="T102" fmla="*/ 343 w 3382"/>
              <a:gd name="T103" fmla="*/ 444 h 1638"/>
              <a:gd name="T104" fmla="*/ 196 w 3382"/>
              <a:gd name="T105" fmla="*/ 1170 h 1638"/>
              <a:gd name="T106" fmla="*/ 373 w 3382"/>
              <a:gd name="T107" fmla="*/ 1212 h 1638"/>
              <a:gd name="T108" fmla="*/ 468 w 3382"/>
              <a:gd name="T109" fmla="*/ 1399 h 1638"/>
              <a:gd name="T110" fmla="*/ 1877 w 3382"/>
              <a:gd name="T111" fmla="*/ 1638 h 1638"/>
              <a:gd name="T112" fmla="*/ 67 w 3382"/>
              <a:gd name="T113" fmla="*/ 1570 h 1638"/>
              <a:gd name="T114" fmla="*/ 0 w 3382"/>
              <a:gd name="T115" fmla="*/ 229 h 1638"/>
              <a:gd name="T116" fmla="*/ 93 w 3382"/>
              <a:gd name="T117" fmla="*/ 44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2" h="1638">
                <a:moveTo>
                  <a:pt x="2043" y="1071"/>
                </a:moveTo>
                <a:lnTo>
                  <a:pt x="2278" y="1071"/>
                </a:lnTo>
                <a:lnTo>
                  <a:pt x="2294" y="1074"/>
                </a:lnTo>
                <a:lnTo>
                  <a:pt x="2309" y="1081"/>
                </a:lnTo>
                <a:lnTo>
                  <a:pt x="2321" y="1092"/>
                </a:lnTo>
                <a:lnTo>
                  <a:pt x="2329" y="1107"/>
                </a:lnTo>
                <a:lnTo>
                  <a:pt x="2331" y="1124"/>
                </a:lnTo>
                <a:lnTo>
                  <a:pt x="2331" y="1583"/>
                </a:lnTo>
                <a:lnTo>
                  <a:pt x="2329" y="1600"/>
                </a:lnTo>
                <a:lnTo>
                  <a:pt x="2321" y="1615"/>
                </a:lnTo>
                <a:lnTo>
                  <a:pt x="2309" y="1626"/>
                </a:lnTo>
                <a:lnTo>
                  <a:pt x="2295" y="1634"/>
                </a:lnTo>
                <a:lnTo>
                  <a:pt x="2278" y="1637"/>
                </a:lnTo>
                <a:lnTo>
                  <a:pt x="2043" y="1637"/>
                </a:lnTo>
                <a:lnTo>
                  <a:pt x="2026" y="1634"/>
                </a:lnTo>
                <a:lnTo>
                  <a:pt x="2011" y="1626"/>
                </a:lnTo>
                <a:lnTo>
                  <a:pt x="2000" y="1615"/>
                </a:lnTo>
                <a:lnTo>
                  <a:pt x="1992" y="1601"/>
                </a:lnTo>
                <a:lnTo>
                  <a:pt x="1989" y="1583"/>
                </a:lnTo>
                <a:lnTo>
                  <a:pt x="1989" y="1124"/>
                </a:lnTo>
                <a:lnTo>
                  <a:pt x="1992" y="1107"/>
                </a:lnTo>
                <a:lnTo>
                  <a:pt x="2000" y="1092"/>
                </a:lnTo>
                <a:lnTo>
                  <a:pt x="2011" y="1081"/>
                </a:lnTo>
                <a:lnTo>
                  <a:pt x="2025" y="1074"/>
                </a:lnTo>
                <a:lnTo>
                  <a:pt x="2043" y="1071"/>
                </a:lnTo>
                <a:close/>
                <a:moveTo>
                  <a:pt x="2498" y="824"/>
                </a:moveTo>
                <a:lnTo>
                  <a:pt x="2734" y="824"/>
                </a:lnTo>
                <a:lnTo>
                  <a:pt x="2750" y="827"/>
                </a:lnTo>
                <a:lnTo>
                  <a:pt x="2765" y="834"/>
                </a:lnTo>
                <a:lnTo>
                  <a:pt x="2776" y="847"/>
                </a:lnTo>
                <a:lnTo>
                  <a:pt x="2784" y="861"/>
                </a:lnTo>
                <a:lnTo>
                  <a:pt x="2786" y="878"/>
                </a:lnTo>
                <a:lnTo>
                  <a:pt x="2786" y="1582"/>
                </a:lnTo>
                <a:lnTo>
                  <a:pt x="2784" y="1600"/>
                </a:lnTo>
                <a:lnTo>
                  <a:pt x="2776" y="1614"/>
                </a:lnTo>
                <a:lnTo>
                  <a:pt x="2765" y="1625"/>
                </a:lnTo>
                <a:lnTo>
                  <a:pt x="2750" y="1634"/>
                </a:lnTo>
                <a:lnTo>
                  <a:pt x="2734" y="1636"/>
                </a:lnTo>
                <a:lnTo>
                  <a:pt x="2498" y="1636"/>
                </a:lnTo>
                <a:lnTo>
                  <a:pt x="2482" y="1634"/>
                </a:lnTo>
                <a:lnTo>
                  <a:pt x="2466" y="1625"/>
                </a:lnTo>
                <a:lnTo>
                  <a:pt x="2455" y="1614"/>
                </a:lnTo>
                <a:lnTo>
                  <a:pt x="2448" y="1600"/>
                </a:lnTo>
                <a:lnTo>
                  <a:pt x="2445" y="1582"/>
                </a:lnTo>
                <a:lnTo>
                  <a:pt x="2445" y="877"/>
                </a:lnTo>
                <a:lnTo>
                  <a:pt x="2448" y="861"/>
                </a:lnTo>
                <a:lnTo>
                  <a:pt x="2455" y="847"/>
                </a:lnTo>
                <a:lnTo>
                  <a:pt x="2466" y="834"/>
                </a:lnTo>
                <a:lnTo>
                  <a:pt x="2481" y="827"/>
                </a:lnTo>
                <a:lnTo>
                  <a:pt x="2498" y="824"/>
                </a:lnTo>
                <a:close/>
                <a:moveTo>
                  <a:pt x="591" y="680"/>
                </a:moveTo>
                <a:lnTo>
                  <a:pt x="619" y="683"/>
                </a:lnTo>
                <a:lnTo>
                  <a:pt x="645" y="690"/>
                </a:lnTo>
                <a:lnTo>
                  <a:pt x="669" y="704"/>
                </a:lnTo>
                <a:lnTo>
                  <a:pt x="689" y="720"/>
                </a:lnTo>
                <a:lnTo>
                  <a:pt x="706" y="741"/>
                </a:lnTo>
                <a:lnTo>
                  <a:pt x="719" y="764"/>
                </a:lnTo>
                <a:lnTo>
                  <a:pt x="727" y="791"/>
                </a:lnTo>
                <a:lnTo>
                  <a:pt x="729" y="819"/>
                </a:lnTo>
                <a:lnTo>
                  <a:pt x="727" y="847"/>
                </a:lnTo>
                <a:lnTo>
                  <a:pt x="719" y="872"/>
                </a:lnTo>
                <a:lnTo>
                  <a:pt x="706" y="896"/>
                </a:lnTo>
                <a:lnTo>
                  <a:pt x="689" y="917"/>
                </a:lnTo>
                <a:lnTo>
                  <a:pt x="669" y="934"/>
                </a:lnTo>
                <a:lnTo>
                  <a:pt x="645" y="946"/>
                </a:lnTo>
                <a:lnTo>
                  <a:pt x="619" y="955"/>
                </a:lnTo>
                <a:lnTo>
                  <a:pt x="591" y="958"/>
                </a:lnTo>
                <a:lnTo>
                  <a:pt x="563" y="955"/>
                </a:lnTo>
                <a:lnTo>
                  <a:pt x="537" y="946"/>
                </a:lnTo>
                <a:lnTo>
                  <a:pt x="514" y="934"/>
                </a:lnTo>
                <a:lnTo>
                  <a:pt x="493" y="917"/>
                </a:lnTo>
                <a:lnTo>
                  <a:pt x="476" y="896"/>
                </a:lnTo>
                <a:lnTo>
                  <a:pt x="464" y="872"/>
                </a:lnTo>
                <a:lnTo>
                  <a:pt x="455" y="847"/>
                </a:lnTo>
                <a:lnTo>
                  <a:pt x="452" y="819"/>
                </a:lnTo>
                <a:lnTo>
                  <a:pt x="455" y="791"/>
                </a:lnTo>
                <a:lnTo>
                  <a:pt x="464" y="764"/>
                </a:lnTo>
                <a:lnTo>
                  <a:pt x="476" y="741"/>
                </a:lnTo>
                <a:lnTo>
                  <a:pt x="493" y="720"/>
                </a:lnTo>
                <a:lnTo>
                  <a:pt x="514" y="704"/>
                </a:lnTo>
                <a:lnTo>
                  <a:pt x="537" y="690"/>
                </a:lnTo>
                <a:lnTo>
                  <a:pt x="563" y="683"/>
                </a:lnTo>
                <a:lnTo>
                  <a:pt x="591" y="680"/>
                </a:lnTo>
                <a:close/>
                <a:moveTo>
                  <a:pt x="1320" y="618"/>
                </a:moveTo>
                <a:lnTo>
                  <a:pt x="1353" y="621"/>
                </a:lnTo>
                <a:lnTo>
                  <a:pt x="1383" y="628"/>
                </a:lnTo>
                <a:lnTo>
                  <a:pt x="1412" y="640"/>
                </a:lnTo>
                <a:lnTo>
                  <a:pt x="1439" y="657"/>
                </a:lnTo>
                <a:lnTo>
                  <a:pt x="1461" y="677"/>
                </a:lnTo>
                <a:lnTo>
                  <a:pt x="1482" y="700"/>
                </a:lnTo>
                <a:lnTo>
                  <a:pt x="1498" y="726"/>
                </a:lnTo>
                <a:lnTo>
                  <a:pt x="1510" y="755"/>
                </a:lnTo>
                <a:lnTo>
                  <a:pt x="1518" y="786"/>
                </a:lnTo>
                <a:lnTo>
                  <a:pt x="1521" y="819"/>
                </a:lnTo>
                <a:lnTo>
                  <a:pt x="1518" y="852"/>
                </a:lnTo>
                <a:lnTo>
                  <a:pt x="1510" y="883"/>
                </a:lnTo>
                <a:lnTo>
                  <a:pt x="1498" y="911"/>
                </a:lnTo>
                <a:lnTo>
                  <a:pt x="1482" y="937"/>
                </a:lnTo>
                <a:lnTo>
                  <a:pt x="1461" y="961"/>
                </a:lnTo>
                <a:lnTo>
                  <a:pt x="1439" y="981"/>
                </a:lnTo>
                <a:lnTo>
                  <a:pt x="1412" y="998"/>
                </a:lnTo>
                <a:lnTo>
                  <a:pt x="1383" y="1009"/>
                </a:lnTo>
                <a:lnTo>
                  <a:pt x="1353" y="1017"/>
                </a:lnTo>
                <a:lnTo>
                  <a:pt x="1320" y="1019"/>
                </a:lnTo>
                <a:lnTo>
                  <a:pt x="1287" y="1017"/>
                </a:lnTo>
                <a:lnTo>
                  <a:pt x="1256" y="1009"/>
                </a:lnTo>
                <a:lnTo>
                  <a:pt x="1227" y="997"/>
                </a:lnTo>
                <a:lnTo>
                  <a:pt x="1202" y="980"/>
                </a:lnTo>
                <a:lnTo>
                  <a:pt x="1178" y="961"/>
                </a:lnTo>
                <a:lnTo>
                  <a:pt x="1158" y="937"/>
                </a:lnTo>
                <a:lnTo>
                  <a:pt x="1141" y="910"/>
                </a:lnTo>
                <a:lnTo>
                  <a:pt x="1130" y="882"/>
                </a:lnTo>
                <a:lnTo>
                  <a:pt x="1122" y="851"/>
                </a:lnTo>
                <a:lnTo>
                  <a:pt x="1120" y="819"/>
                </a:lnTo>
                <a:lnTo>
                  <a:pt x="1122" y="786"/>
                </a:lnTo>
                <a:lnTo>
                  <a:pt x="1130" y="755"/>
                </a:lnTo>
                <a:lnTo>
                  <a:pt x="1141" y="726"/>
                </a:lnTo>
                <a:lnTo>
                  <a:pt x="1158" y="701"/>
                </a:lnTo>
                <a:lnTo>
                  <a:pt x="1178" y="677"/>
                </a:lnTo>
                <a:lnTo>
                  <a:pt x="1202" y="657"/>
                </a:lnTo>
                <a:lnTo>
                  <a:pt x="1227" y="640"/>
                </a:lnTo>
                <a:lnTo>
                  <a:pt x="1256" y="628"/>
                </a:lnTo>
                <a:lnTo>
                  <a:pt x="1287" y="621"/>
                </a:lnTo>
                <a:lnTo>
                  <a:pt x="1320" y="618"/>
                </a:lnTo>
                <a:close/>
                <a:moveTo>
                  <a:pt x="1320" y="483"/>
                </a:moveTo>
                <a:lnTo>
                  <a:pt x="1275" y="486"/>
                </a:lnTo>
                <a:lnTo>
                  <a:pt x="1231" y="495"/>
                </a:lnTo>
                <a:lnTo>
                  <a:pt x="1190" y="510"/>
                </a:lnTo>
                <a:lnTo>
                  <a:pt x="1151" y="529"/>
                </a:lnTo>
                <a:lnTo>
                  <a:pt x="1116" y="553"/>
                </a:lnTo>
                <a:lnTo>
                  <a:pt x="1083" y="582"/>
                </a:lnTo>
                <a:lnTo>
                  <a:pt x="1055" y="613"/>
                </a:lnTo>
                <a:lnTo>
                  <a:pt x="1031" y="649"/>
                </a:lnTo>
                <a:lnTo>
                  <a:pt x="1011" y="688"/>
                </a:lnTo>
                <a:lnTo>
                  <a:pt x="997" y="730"/>
                </a:lnTo>
                <a:lnTo>
                  <a:pt x="989" y="774"/>
                </a:lnTo>
                <a:lnTo>
                  <a:pt x="985" y="819"/>
                </a:lnTo>
                <a:lnTo>
                  <a:pt x="989" y="864"/>
                </a:lnTo>
                <a:lnTo>
                  <a:pt x="997" y="907"/>
                </a:lnTo>
                <a:lnTo>
                  <a:pt x="1011" y="949"/>
                </a:lnTo>
                <a:lnTo>
                  <a:pt x="1031" y="987"/>
                </a:lnTo>
                <a:lnTo>
                  <a:pt x="1055" y="1023"/>
                </a:lnTo>
                <a:lnTo>
                  <a:pt x="1083" y="1056"/>
                </a:lnTo>
                <a:lnTo>
                  <a:pt x="1116" y="1084"/>
                </a:lnTo>
                <a:lnTo>
                  <a:pt x="1151" y="1109"/>
                </a:lnTo>
                <a:lnTo>
                  <a:pt x="1190" y="1128"/>
                </a:lnTo>
                <a:lnTo>
                  <a:pt x="1231" y="1143"/>
                </a:lnTo>
                <a:lnTo>
                  <a:pt x="1275" y="1151"/>
                </a:lnTo>
                <a:lnTo>
                  <a:pt x="1320" y="1154"/>
                </a:lnTo>
                <a:lnTo>
                  <a:pt x="1365" y="1151"/>
                </a:lnTo>
                <a:lnTo>
                  <a:pt x="1409" y="1143"/>
                </a:lnTo>
                <a:lnTo>
                  <a:pt x="1450" y="1128"/>
                </a:lnTo>
                <a:lnTo>
                  <a:pt x="1489" y="1109"/>
                </a:lnTo>
                <a:lnTo>
                  <a:pt x="1524" y="1084"/>
                </a:lnTo>
                <a:lnTo>
                  <a:pt x="1557" y="1056"/>
                </a:lnTo>
                <a:lnTo>
                  <a:pt x="1584" y="1023"/>
                </a:lnTo>
                <a:lnTo>
                  <a:pt x="1609" y="987"/>
                </a:lnTo>
                <a:lnTo>
                  <a:pt x="1628" y="949"/>
                </a:lnTo>
                <a:lnTo>
                  <a:pt x="1643" y="907"/>
                </a:lnTo>
                <a:lnTo>
                  <a:pt x="1652" y="864"/>
                </a:lnTo>
                <a:lnTo>
                  <a:pt x="1655" y="819"/>
                </a:lnTo>
                <a:lnTo>
                  <a:pt x="1651" y="774"/>
                </a:lnTo>
                <a:lnTo>
                  <a:pt x="1643" y="730"/>
                </a:lnTo>
                <a:lnTo>
                  <a:pt x="1627" y="688"/>
                </a:lnTo>
                <a:lnTo>
                  <a:pt x="1608" y="649"/>
                </a:lnTo>
                <a:lnTo>
                  <a:pt x="1584" y="613"/>
                </a:lnTo>
                <a:lnTo>
                  <a:pt x="1556" y="582"/>
                </a:lnTo>
                <a:lnTo>
                  <a:pt x="1524" y="553"/>
                </a:lnTo>
                <a:lnTo>
                  <a:pt x="1488" y="529"/>
                </a:lnTo>
                <a:lnTo>
                  <a:pt x="1450" y="510"/>
                </a:lnTo>
                <a:lnTo>
                  <a:pt x="1409" y="495"/>
                </a:lnTo>
                <a:lnTo>
                  <a:pt x="1365" y="486"/>
                </a:lnTo>
                <a:lnTo>
                  <a:pt x="1320" y="483"/>
                </a:lnTo>
                <a:close/>
                <a:moveTo>
                  <a:pt x="1320" y="319"/>
                </a:moveTo>
                <a:lnTo>
                  <a:pt x="1374" y="322"/>
                </a:lnTo>
                <a:lnTo>
                  <a:pt x="1426" y="330"/>
                </a:lnTo>
                <a:lnTo>
                  <a:pt x="1478" y="344"/>
                </a:lnTo>
                <a:lnTo>
                  <a:pt x="1526" y="363"/>
                </a:lnTo>
                <a:lnTo>
                  <a:pt x="1572" y="386"/>
                </a:lnTo>
                <a:lnTo>
                  <a:pt x="1615" y="415"/>
                </a:lnTo>
                <a:lnTo>
                  <a:pt x="1654" y="447"/>
                </a:lnTo>
                <a:lnTo>
                  <a:pt x="1691" y="483"/>
                </a:lnTo>
                <a:lnTo>
                  <a:pt x="1723" y="523"/>
                </a:lnTo>
                <a:lnTo>
                  <a:pt x="1751" y="566"/>
                </a:lnTo>
                <a:lnTo>
                  <a:pt x="1775" y="611"/>
                </a:lnTo>
                <a:lnTo>
                  <a:pt x="1794" y="661"/>
                </a:lnTo>
                <a:lnTo>
                  <a:pt x="1808" y="711"/>
                </a:lnTo>
                <a:lnTo>
                  <a:pt x="1816" y="764"/>
                </a:lnTo>
                <a:lnTo>
                  <a:pt x="1819" y="819"/>
                </a:lnTo>
                <a:lnTo>
                  <a:pt x="1816" y="873"/>
                </a:lnTo>
                <a:lnTo>
                  <a:pt x="1808" y="926"/>
                </a:lnTo>
                <a:lnTo>
                  <a:pt x="1794" y="977"/>
                </a:lnTo>
                <a:lnTo>
                  <a:pt x="1775" y="1025"/>
                </a:lnTo>
                <a:lnTo>
                  <a:pt x="1751" y="1071"/>
                </a:lnTo>
                <a:lnTo>
                  <a:pt x="1723" y="1114"/>
                </a:lnTo>
                <a:lnTo>
                  <a:pt x="1691" y="1154"/>
                </a:lnTo>
                <a:lnTo>
                  <a:pt x="1655" y="1190"/>
                </a:lnTo>
                <a:lnTo>
                  <a:pt x="1615" y="1223"/>
                </a:lnTo>
                <a:lnTo>
                  <a:pt x="1572" y="1250"/>
                </a:lnTo>
                <a:lnTo>
                  <a:pt x="1526" y="1274"/>
                </a:lnTo>
                <a:lnTo>
                  <a:pt x="1478" y="1294"/>
                </a:lnTo>
                <a:lnTo>
                  <a:pt x="1427" y="1308"/>
                </a:lnTo>
                <a:lnTo>
                  <a:pt x="1374" y="1316"/>
                </a:lnTo>
                <a:lnTo>
                  <a:pt x="1320" y="1319"/>
                </a:lnTo>
                <a:lnTo>
                  <a:pt x="1265" y="1316"/>
                </a:lnTo>
                <a:lnTo>
                  <a:pt x="1212" y="1308"/>
                </a:lnTo>
                <a:lnTo>
                  <a:pt x="1162" y="1294"/>
                </a:lnTo>
                <a:lnTo>
                  <a:pt x="1114" y="1274"/>
                </a:lnTo>
                <a:lnTo>
                  <a:pt x="1067" y="1250"/>
                </a:lnTo>
                <a:lnTo>
                  <a:pt x="1024" y="1223"/>
                </a:lnTo>
                <a:lnTo>
                  <a:pt x="985" y="1190"/>
                </a:lnTo>
                <a:lnTo>
                  <a:pt x="949" y="1154"/>
                </a:lnTo>
                <a:lnTo>
                  <a:pt x="917" y="1114"/>
                </a:lnTo>
                <a:lnTo>
                  <a:pt x="888" y="1071"/>
                </a:lnTo>
                <a:lnTo>
                  <a:pt x="864" y="1025"/>
                </a:lnTo>
                <a:lnTo>
                  <a:pt x="846" y="977"/>
                </a:lnTo>
                <a:lnTo>
                  <a:pt x="832" y="926"/>
                </a:lnTo>
                <a:lnTo>
                  <a:pt x="823" y="873"/>
                </a:lnTo>
                <a:lnTo>
                  <a:pt x="820" y="819"/>
                </a:lnTo>
                <a:lnTo>
                  <a:pt x="823" y="764"/>
                </a:lnTo>
                <a:lnTo>
                  <a:pt x="832" y="711"/>
                </a:lnTo>
                <a:lnTo>
                  <a:pt x="846" y="661"/>
                </a:lnTo>
                <a:lnTo>
                  <a:pt x="864" y="612"/>
                </a:lnTo>
                <a:lnTo>
                  <a:pt x="888" y="566"/>
                </a:lnTo>
                <a:lnTo>
                  <a:pt x="917" y="523"/>
                </a:lnTo>
                <a:lnTo>
                  <a:pt x="949" y="484"/>
                </a:lnTo>
                <a:lnTo>
                  <a:pt x="985" y="447"/>
                </a:lnTo>
                <a:lnTo>
                  <a:pt x="1024" y="415"/>
                </a:lnTo>
                <a:lnTo>
                  <a:pt x="1067" y="386"/>
                </a:lnTo>
                <a:lnTo>
                  <a:pt x="1114" y="363"/>
                </a:lnTo>
                <a:lnTo>
                  <a:pt x="1162" y="344"/>
                </a:lnTo>
                <a:lnTo>
                  <a:pt x="1212" y="330"/>
                </a:lnTo>
                <a:lnTo>
                  <a:pt x="1265" y="322"/>
                </a:lnTo>
                <a:lnTo>
                  <a:pt x="1320" y="319"/>
                </a:lnTo>
                <a:close/>
                <a:moveTo>
                  <a:pt x="3071" y="99"/>
                </a:moveTo>
                <a:lnTo>
                  <a:pt x="3084" y="101"/>
                </a:lnTo>
                <a:lnTo>
                  <a:pt x="3095" y="106"/>
                </a:lnTo>
                <a:lnTo>
                  <a:pt x="3104" y="115"/>
                </a:lnTo>
                <a:lnTo>
                  <a:pt x="3376" y="512"/>
                </a:lnTo>
                <a:lnTo>
                  <a:pt x="3381" y="525"/>
                </a:lnTo>
                <a:lnTo>
                  <a:pt x="3382" y="539"/>
                </a:lnTo>
                <a:lnTo>
                  <a:pt x="3378" y="553"/>
                </a:lnTo>
                <a:lnTo>
                  <a:pt x="3369" y="563"/>
                </a:lnTo>
                <a:lnTo>
                  <a:pt x="3357" y="571"/>
                </a:lnTo>
                <a:lnTo>
                  <a:pt x="3342" y="573"/>
                </a:lnTo>
                <a:lnTo>
                  <a:pt x="3242" y="573"/>
                </a:lnTo>
                <a:lnTo>
                  <a:pt x="3242" y="1583"/>
                </a:lnTo>
                <a:lnTo>
                  <a:pt x="3239" y="1600"/>
                </a:lnTo>
                <a:lnTo>
                  <a:pt x="3232" y="1615"/>
                </a:lnTo>
                <a:lnTo>
                  <a:pt x="3221" y="1626"/>
                </a:lnTo>
                <a:lnTo>
                  <a:pt x="3207" y="1634"/>
                </a:lnTo>
                <a:lnTo>
                  <a:pt x="3189" y="1637"/>
                </a:lnTo>
                <a:lnTo>
                  <a:pt x="2953" y="1637"/>
                </a:lnTo>
                <a:lnTo>
                  <a:pt x="2937" y="1634"/>
                </a:lnTo>
                <a:lnTo>
                  <a:pt x="2923" y="1626"/>
                </a:lnTo>
                <a:lnTo>
                  <a:pt x="2911" y="1615"/>
                </a:lnTo>
                <a:lnTo>
                  <a:pt x="2903" y="1601"/>
                </a:lnTo>
                <a:lnTo>
                  <a:pt x="2901" y="1583"/>
                </a:lnTo>
                <a:lnTo>
                  <a:pt x="2901" y="573"/>
                </a:lnTo>
                <a:lnTo>
                  <a:pt x="2801" y="573"/>
                </a:lnTo>
                <a:lnTo>
                  <a:pt x="2788" y="571"/>
                </a:lnTo>
                <a:lnTo>
                  <a:pt x="2777" y="566"/>
                </a:lnTo>
                <a:lnTo>
                  <a:pt x="2769" y="558"/>
                </a:lnTo>
                <a:lnTo>
                  <a:pt x="2764" y="547"/>
                </a:lnTo>
                <a:lnTo>
                  <a:pt x="2761" y="535"/>
                </a:lnTo>
                <a:lnTo>
                  <a:pt x="2763" y="523"/>
                </a:lnTo>
                <a:lnTo>
                  <a:pt x="2768" y="512"/>
                </a:lnTo>
                <a:lnTo>
                  <a:pt x="3038" y="115"/>
                </a:lnTo>
                <a:lnTo>
                  <a:pt x="3048" y="106"/>
                </a:lnTo>
                <a:lnTo>
                  <a:pt x="3059" y="101"/>
                </a:lnTo>
                <a:lnTo>
                  <a:pt x="3071" y="99"/>
                </a:lnTo>
                <a:close/>
                <a:moveTo>
                  <a:pt x="229" y="0"/>
                </a:moveTo>
                <a:lnTo>
                  <a:pt x="2410" y="0"/>
                </a:lnTo>
                <a:lnTo>
                  <a:pt x="2448" y="3"/>
                </a:lnTo>
                <a:lnTo>
                  <a:pt x="2483" y="12"/>
                </a:lnTo>
                <a:lnTo>
                  <a:pt x="2515" y="26"/>
                </a:lnTo>
                <a:lnTo>
                  <a:pt x="2545" y="44"/>
                </a:lnTo>
                <a:lnTo>
                  <a:pt x="2572" y="68"/>
                </a:lnTo>
                <a:lnTo>
                  <a:pt x="2594" y="95"/>
                </a:lnTo>
                <a:lnTo>
                  <a:pt x="2614" y="124"/>
                </a:lnTo>
                <a:lnTo>
                  <a:pt x="2627" y="157"/>
                </a:lnTo>
                <a:lnTo>
                  <a:pt x="2636" y="192"/>
                </a:lnTo>
                <a:lnTo>
                  <a:pt x="2638" y="229"/>
                </a:lnTo>
                <a:lnTo>
                  <a:pt x="2638" y="704"/>
                </a:lnTo>
                <a:lnTo>
                  <a:pt x="2498" y="704"/>
                </a:lnTo>
                <a:lnTo>
                  <a:pt x="2470" y="706"/>
                </a:lnTo>
                <a:lnTo>
                  <a:pt x="2444" y="712"/>
                </a:lnTo>
                <a:lnTo>
                  <a:pt x="2444" y="477"/>
                </a:lnTo>
                <a:lnTo>
                  <a:pt x="2416" y="482"/>
                </a:lnTo>
                <a:lnTo>
                  <a:pt x="2386" y="484"/>
                </a:lnTo>
                <a:lnTo>
                  <a:pt x="2348" y="481"/>
                </a:lnTo>
                <a:lnTo>
                  <a:pt x="2313" y="473"/>
                </a:lnTo>
                <a:lnTo>
                  <a:pt x="2280" y="458"/>
                </a:lnTo>
                <a:lnTo>
                  <a:pt x="2250" y="440"/>
                </a:lnTo>
                <a:lnTo>
                  <a:pt x="2222" y="416"/>
                </a:lnTo>
                <a:lnTo>
                  <a:pt x="2200" y="389"/>
                </a:lnTo>
                <a:lnTo>
                  <a:pt x="2180" y="359"/>
                </a:lnTo>
                <a:lnTo>
                  <a:pt x="2167" y="326"/>
                </a:lnTo>
                <a:lnTo>
                  <a:pt x="2158" y="290"/>
                </a:lnTo>
                <a:lnTo>
                  <a:pt x="2154" y="252"/>
                </a:lnTo>
                <a:lnTo>
                  <a:pt x="2157" y="223"/>
                </a:lnTo>
                <a:lnTo>
                  <a:pt x="2162" y="195"/>
                </a:lnTo>
                <a:lnTo>
                  <a:pt x="464" y="195"/>
                </a:lnTo>
                <a:lnTo>
                  <a:pt x="467" y="217"/>
                </a:lnTo>
                <a:lnTo>
                  <a:pt x="468" y="238"/>
                </a:lnTo>
                <a:lnTo>
                  <a:pt x="465" y="276"/>
                </a:lnTo>
                <a:lnTo>
                  <a:pt x="456" y="311"/>
                </a:lnTo>
                <a:lnTo>
                  <a:pt x="442" y="345"/>
                </a:lnTo>
                <a:lnTo>
                  <a:pt x="424" y="375"/>
                </a:lnTo>
                <a:lnTo>
                  <a:pt x="400" y="403"/>
                </a:lnTo>
                <a:lnTo>
                  <a:pt x="373" y="425"/>
                </a:lnTo>
                <a:lnTo>
                  <a:pt x="343" y="444"/>
                </a:lnTo>
                <a:lnTo>
                  <a:pt x="310" y="458"/>
                </a:lnTo>
                <a:lnTo>
                  <a:pt x="274" y="468"/>
                </a:lnTo>
                <a:lnTo>
                  <a:pt x="236" y="471"/>
                </a:lnTo>
                <a:lnTo>
                  <a:pt x="215" y="470"/>
                </a:lnTo>
                <a:lnTo>
                  <a:pt x="196" y="466"/>
                </a:lnTo>
                <a:lnTo>
                  <a:pt x="196" y="1170"/>
                </a:lnTo>
                <a:lnTo>
                  <a:pt x="215" y="1168"/>
                </a:lnTo>
                <a:lnTo>
                  <a:pt x="236" y="1167"/>
                </a:lnTo>
                <a:lnTo>
                  <a:pt x="274" y="1170"/>
                </a:lnTo>
                <a:lnTo>
                  <a:pt x="310" y="1180"/>
                </a:lnTo>
                <a:lnTo>
                  <a:pt x="343" y="1193"/>
                </a:lnTo>
                <a:lnTo>
                  <a:pt x="373" y="1212"/>
                </a:lnTo>
                <a:lnTo>
                  <a:pt x="400" y="1235"/>
                </a:lnTo>
                <a:lnTo>
                  <a:pt x="424" y="1262"/>
                </a:lnTo>
                <a:lnTo>
                  <a:pt x="442" y="1293"/>
                </a:lnTo>
                <a:lnTo>
                  <a:pt x="456" y="1325"/>
                </a:lnTo>
                <a:lnTo>
                  <a:pt x="465" y="1361"/>
                </a:lnTo>
                <a:lnTo>
                  <a:pt x="468" y="1399"/>
                </a:lnTo>
                <a:lnTo>
                  <a:pt x="467" y="1421"/>
                </a:lnTo>
                <a:lnTo>
                  <a:pt x="464" y="1442"/>
                </a:lnTo>
                <a:lnTo>
                  <a:pt x="1868" y="1442"/>
                </a:lnTo>
                <a:lnTo>
                  <a:pt x="1868" y="1584"/>
                </a:lnTo>
                <a:lnTo>
                  <a:pt x="1870" y="1611"/>
                </a:lnTo>
                <a:lnTo>
                  <a:pt x="1877" y="1638"/>
                </a:lnTo>
                <a:lnTo>
                  <a:pt x="229" y="1638"/>
                </a:lnTo>
                <a:lnTo>
                  <a:pt x="192" y="1635"/>
                </a:lnTo>
                <a:lnTo>
                  <a:pt x="157" y="1625"/>
                </a:lnTo>
                <a:lnTo>
                  <a:pt x="124" y="1612"/>
                </a:lnTo>
                <a:lnTo>
                  <a:pt x="93" y="1593"/>
                </a:lnTo>
                <a:lnTo>
                  <a:pt x="67" y="1570"/>
                </a:lnTo>
                <a:lnTo>
                  <a:pt x="44" y="1543"/>
                </a:lnTo>
                <a:lnTo>
                  <a:pt x="26" y="1513"/>
                </a:lnTo>
                <a:lnTo>
                  <a:pt x="11" y="1481"/>
                </a:lnTo>
                <a:lnTo>
                  <a:pt x="3" y="1446"/>
                </a:lnTo>
                <a:lnTo>
                  <a:pt x="0" y="1408"/>
                </a:lnTo>
                <a:lnTo>
                  <a:pt x="0" y="229"/>
                </a:lnTo>
                <a:lnTo>
                  <a:pt x="3" y="192"/>
                </a:lnTo>
                <a:lnTo>
                  <a:pt x="11" y="157"/>
                </a:lnTo>
                <a:lnTo>
                  <a:pt x="26" y="124"/>
                </a:lnTo>
                <a:lnTo>
                  <a:pt x="44" y="95"/>
                </a:lnTo>
                <a:lnTo>
                  <a:pt x="67" y="68"/>
                </a:lnTo>
                <a:lnTo>
                  <a:pt x="93" y="44"/>
                </a:lnTo>
                <a:lnTo>
                  <a:pt x="124" y="26"/>
                </a:lnTo>
                <a:lnTo>
                  <a:pt x="157" y="12"/>
                </a:lnTo>
                <a:lnTo>
                  <a:pt x="192" y="3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46"/>
          <p:cNvSpPr>
            <a:spLocks noEditPoints="1"/>
          </p:cNvSpPr>
          <p:nvPr/>
        </p:nvSpPr>
        <p:spPr bwMode="auto">
          <a:xfrm>
            <a:off x="4389683" y="4365625"/>
            <a:ext cx="596900" cy="288925"/>
          </a:xfrm>
          <a:custGeom>
            <a:avLst/>
            <a:gdLst>
              <a:gd name="T0" fmla="*/ 2321 w 3382"/>
              <a:gd name="T1" fmla="*/ 1092 h 1638"/>
              <a:gd name="T2" fmla="*/ 2321 w 3382"/>
              <a:gd name="T3" fmla="*/ 1615 h 1638"/>
              <a:gd name="T4" fmla="*/ 2026 w 3382"/>
              <a:gd name="T5" fmla="*/ 1634 h 1638"/>
              <a:gd name="T6" fmla="*/ 1989 w 3382"/>
              <a:gd name="T7" fmla="*/ 1124 h 1638"/>
              <a:gd name="T8" fmla="*/ 2043 w 3382"/>
              <a:gd name="T9" fmla="*/ 1071 h 1638"/>
              <a:gd name="T10" fmla="*/ 2776 w 3382"/>
              <a:gd name="T11" fmla="*/ 847 h 1638"/>
              <a:gd name="T12" fmla="*/ 2776 w 3382"/>
              <a:gd name="T13" fmla="*/ 1614 h 1638"/>
              <a:gd name="T14" fmla="*/ 2482 w 3382"/>
              <a:gd name="T15" fmla="*/ 1634 h 1638"/>
              <a:gd name="T16" fmla="*/ 2445 w 3382"/>
              <a:gd name="T17" fmla="*/ 877 h 1638"/>
              <a:gd name="T18" fmla="*/ 2498 w 3382"/>
              <a:gd name="T19" fmla="*/ 824 h 1638"/>
              <a:gd name="T20" fmla="*/ 689 w 3382"/>
              <a:gd name="T21" fmla="*/ 720 h 1638"/>
              <a:gd name="T22" fmla="*/ 727 w 3382"/>
              <a:gd name="T23" fmla="*/ 847 h 1638"/>
              <a:gd name="T24" fmla="*/ 645 w 3382"/>
              <a:gd name="T25" fmla="*/ 946 h 1638"/>
              <a:gd name="T26" fmla="*/ 514 w 3382"/>
              <a:gd name="T27" fmla="*/ 934 h 1638"/>
              <a:gd name="T28" fmla="*/ 452 w 3382"/>
              <a:gd name="T29" fmla="*/ 819 h 1638"/>
              <a:gd name="T30" fmla="*/ 514 w 3382"/>
              <a:gd name="T31" fmla="*/ 704 h 1638"/>
              <a:gd name="T32" fmla="*/ 1277 w 3382"/>
              <a:gd name="T33" fmla="*/ 531 h 1638"/>
              <a:gd name="T34" fmla="*/ 1101 w 3382"/>
              <a:gd name="T35" fmla="*/ 628 h 1638"/>
              <a:gd name="T36" fmla="*/ 1030 w 3382"/>
              <a:gd name="T37" fmla="*/ 819 h 1638"/>
              <a:gd name="T38" fmla="*/ 1101 w 3382"/>
              <a:gd name="T39" fmla="*/ 1009 h 1638"/>
              <a:gd name="T40" fmla="*/ 1277 w 3382"/>
              <a:gd name="T41" fmla="*/ 1107 h 1638"/>
              <a:gd name="T42" fmla="*/ 1478 w 3382"/>
              <a:gd name="T43" fmla="*/ 1062 h 1638"/>
              <a:gd name="T44" fmla="*/ 1598 w 3382"/>
              <a:gd name="T45" fmla="*/ 902 h 1638"/>
              <a:gd name="T46" fmla="*/ 1583 w 3382"/>
              <a:gd name="T47" fmla="*/ 697 h 1638"/>
              <a:gd name="T48" fmla="*/ 1442 w 3382"/>
              <a:gd name="T49" fmla="*/ 555 h 1638"/>
              <a:gd name="T50" fmla="*/ 1374 w 3382"/>
              <a:gd name="T51" fmla="*/ 320 h 1638"/>
              <a:gd name="T52" fmla="*/ 1616 w 3382"/>
              <a:gd name="T53" fmla="*/ 414 h 1638"/>
              <a:gd name="T54" fmla="*/ 1776 w 3382"/>
              <a:gd name="T55" fmla="*/ 611 h 1638"/>
              <a:gd name="T56" fmla="*/ 1818 w 3382"/>
              <a:gd name="T57" fmla="*/ 873 h 1638"/>
              <a:gd name="T58" fmla="*/ 1724 w 3382"/>
              <a:gd name="T59" fmla="*/ 1115 h 1638"/>
              <a:gd name="T60" fmla="*/ 1527 w 3382"/>
              <a:gd name="T61" fmla="*/ 1276 h 1638"/>
              <a:gd name="T62" fmla="*/ 1265 w 3382"/>
              <a:gd name="T63" fmla="*/ 1317 h 1638"/>
              <a:gd name="T64" fmla="*/ 1024 w 3382"/>
              <a:gd name="T65" fmla="*/ 1224 h 1638"/>
              <a:gd name="T66" fmla="*/ 863 w 3382"/>
              <a:gd name="T67" fmla="*/ 1025 h 1638"/>
              <a:gd name="T68" fmla="*/ 821 w 3382"/>
              <a:gd name="T69" fmla="*/ 764 h 1638"/>
              <a:gd name="T70" fmla="*/ 916 w 3382"/>
              <a:gd name="T71" fmla="*/ 522 h 1638"/>
              <a:gd name="T72" fmla="*/ 1113 w 3382"/>
              <a:gd name="T73" fmla="*/ 362 h 1638"/>
              <a:gd name="T74" fmla="*/ 3071 w 3382"/>
              <a:gd name="T75" fmla="*/ 99 h 1638"/>
              <a:gd name="T76" fmla="*/ 3381 w 3382"/>
              <a:gd name="T77" fmla="*/ 525 h 1638"/>
              <a:gd name="T78" fmla="*/ 3342 w 3382"/>
              <a:gd name="T79" fmla="*/ 573 h 1638"/>
              <a:gd name="T80" fmla="*/ 3221 w 3382"/>
              <a:gd name="T81" fmla="*/ 1626 h 1638"/>
              <a:gd name="T82" fmla="*/ 2923 w 3382"/>
              <a:gd name="T83" fmla="*/ 1626 h 1638"/>
              <a:gd name="T84" fmla="*/ 2801 w 3382"/>
              <a:gd name="T85" fmla="*/ 573 h 1638"/>
              <a:gd name="T86" fmla="*/ 2761 w 3382"/>
              <a:gd name="T87" fmla="*/ 535 h 1638"/>
              <a:gd name="T88" fmla="*/ 3059 w 3382"/>
              <a:gd name="T89" fmla="*/ 101 h 1638"/>
              <a:gd name="T90" fmla="*/ 2483 w 3382"/>
              <a:gd name="T91" fmla="*/ 12 h 1638"/>
              <a:gd name="T92" fmla="*/ 2614 w 3382"/>
              <a:gd name="T93" fmla="*/ 124 h 1638"/>
              <a:gd name="T94" fmla="*/ 2498 w 3382"/>
              <a:gd name="T95" fmla="*/ 704 h 1638"/>
              <a:gd name="T96" fmla="*/ 2386 w 3382"/>
              <a:gd name="T97" fmla="*/ 484 h 1638"/>
              <a:gd name="T98" fmla="*/ 2222 w 3382"/>
              <a:gd name="T99" fmla="*/ 416 h 1638"/>
              <a:gd name="T100" fmla="*/ 2154 w 3382"/>
              <a:gd name="T101" fmla="*/ 252 h 1638"/>
              <a:gd name="T102" fmla="*/ 468 w 3382"/>
              <a:gd name="T103" fmla="*/ 238 h 1638"/>
              <a:gd name="T104" fmla="*/ 400 w 3382"/>
              <a:gd name="T105" fmla="*/ 403 h 1638"/>
              <a:gd name="T106" fmla="*/ 236 w 3382"/>
              <a:gd name="T107" fmla="*/ 471 h 1638"/>
              <a:gd name="T108" fmla="*/ 236 w 3382"/>
              <a:gd name="T109" fmla="*/ 1167 h 1638"/>
              <a:gd name="T110" fmla="*/ 400 w 3382"/>
              <a:gd name="T111" fmla="*/ 1235 h 1638"/>
              <a:gd name="T112" fmla="*/ 468 w 3382"/>
              <a:gd name="T113" fmla="*/ 1399 h 1638"/>
              <a:gd name="T114" fmla="*/ 1870 w 3382"/>
              <a:gd name="T115" fmla="*/ 1611 h 1638"/>
              <a:gd name="T116" fmla="*/ 124 w 3382"/>
              <a:gd name="T117" fmla="*/ 1612 h 1638"/>
              <a:gd name="T118" fmla="*/ 11 w 3382"/>
              <a:gd name="T119" fmla="*/ 1481 h 1638"/>
              <a:gd name="T120" fmla="*/ 11 w 3382"/>
              <a:gd name="T121" fmla="*/ 157 h 1638"/>
              <a:gd name="T122" fmla="*/ 124 w 3382"/>
              <a:gd name="T123" fmla="*/ 26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2" h="1638">
                <a:moveTo>
                  <a:pt x="2043" y="1071"/>
                </a:moveTo>
                <a:lnTo>
                  <a:pt x="2278" y="1071"/>
                </a:lnTo>
                <a:lnTo>
                  <a:pt x="2294" y="1074"/>
                </a:lnTo>
                <a:lnTo>
                  <a:pt x="2309" y="1081"/>
                </a:lnTo>
                <a:lnTo>
                  <a:pt x="2321" y="1092"/>
                </a:lnTo>
                <a:lnTo>
                  <a:pt x="2329" y="1107"/>
                </a:lnTo>
                <a:lnTo>
                  <a:pt x="2331" y="1124"/>
                </a:lnTo>
                <a:lnTo>
                  <a:pt x="2331" y="1583"/>
                </a:lnTo>
                <a:lnTo>
                  <a:pt x="2329" y="1600"/>
                </a:lnTo>
                <a:lnTo>
                  <a:pt x="2321" y="1615"/>
                </a:lnTo>
                <a:lnTo>
                  <a:pt x="2309" y="1626"/>
                </a:lnTo>
                <a:lnTo>
                  <a:pt x="2295" y="1634"/>
                </a:lnTo>
                <a:lnTo>
                  <a:pt x="2278" y="1637"/>
                </a:lnTo>
                <a:lnTo>
                  <a:pt x="2043" y="1637"/>
                </a:lnTo>
                <a:lnTo>
                  <a:pt x="2026" y="1634"/>
                </a:lnTo>
                <a:lnTo>
                  <a:pt x="2011" y="1626"/>
                </a:lnTo>
                <a:lnTo>
                  <a:pt x="2000" y="1615"/>
                </a:lnTo>
                <a:lnTo>
                  <a:pt x="1992" y="1601"/>
                </a:lnTo>
                <a:lnTo>
                  <a:pt x="1989" y="1583"/>
                </a:lnTo>
                <a:lnTo>
                  <a:pt x="1989" y="1124"/>
                </a:lnTo>
                <a:lnTo>
                  <a:pt x="1992" y="1107"/>
                </a:lnTo>
                <a:lnTo>
                  <a:pt x="2000" y="1092"/>
                </a:lnTo>
                <a:lnTo>
                  <a:pt x="2011" y="1081"/>
                </a:lnTo>
                <a:lnTo>
                  <a:pt x="2025" y="1074"/>
                </a:lnTo>
                <a:lnTo>
                  <a:pt x="2043" y="1071"/>
                </a:lnTo>
                <a:close/>
                <a:moveTo>
                  <a:pt x="2498" y="824"/>
                </a:moveTo>
                <a:lnTo>
                  <a:pt x="2734" y="824"/>
                </a:lnTo>
                <a:lnTo>
                  <a:pt x="2750" y="827"/>
                </a:lnTo>
                <a:lnTo>
                  <a:pt x="2765" y="834"/>
                </a:lnTo>
                <a:lnTo>
                  <a:pt x="2776" y="847"/>
                </a:lnTo>
                <a:lnTo>
                  <a:pt x="2784" y="861"/>
                </a:lnTo>
                <a:lnTo>
                  <a:pt x="2786" y="878"/>
                </a:lnTo>
                <a:lnTo>
                  <a:pt x="2786" y="1582"/>
                </a:lnTo>
                <a:lnTo>
                  <a:pt x="2784" y="1600"/>
                </a:lnTo>
                <a:lnTo>
                  <a:pt x="2776" y="1614"/>
                </a:lnTo>
                <a:lnTo>
                  <a:pt x="2765" y="1625"/>
                </a:lnTo>
                <a:lnTo>
                  <a:pt x="2750" y="1634"/>
                </a:lnTo>
                <a:lnTo>
                  <a:pt x="2734" y="1636"/>
                </a:lnTo>
                <a:lnTo>
                  <a:pt x="2498" y="1636"/>
                </a:lnTo>
                <a:lnTo>
                  <a:pt x="2482" y="1634"/>
                </a:lnTo>
                <a:lnTo>
                  <a:pt x="2466" y="1625"/>
                </a:lnTo>
                <a:lnTo>
                  <a:pt x="2455" y="1614"/>
                </a:lnTo>
                <a:lnTo>
                  <a:pt x="2448" y="1600"/>
                </a:lnTo>
                <a:lnTo>
                  <a:pt x="2445" y="1582"/>
                </a:lnTo>
                <a:lnTo>
                  <a:pt x="2445" y="877"/>
                </a:lnTo>
                <a:lnTo>
                  <a:pt x="2448" y="861"/>
                </a:lnTo>
                <a:lnTo>
                  <a:pt x="2455" y="847"/>
                </a:lnTo>
                <a:lnTo>
                  <a:pt x="2466" y="834"/>
                </a:lnTo>
                <a:lnTo>
                  <a:pt x="2481" y="827"/>
                </a:lnTo>
                <a:lnTo>
                  <a:pt x="2498" y="824"/>
                </a:lnTo>
                <a:close/>
                <a:moveTo>
                  <a:pt x="591" y="680"/>
                </a:moveTo>
                <a:lnTo>
                  <a:pt x="619" y="683"/>
                </a:lnTo>
                <a:lnTo>
                  <a:pt x="645" y="690"/>
                </a:lnTo>
                <a:lnTo>
                  <a:pt x="669" y="704"/>
                </a:lnTo>
                <a:lnTo>
                  <a:pt x="689" y="720"/>
                </a:lnTo>
                <a:lnTo>
                  <a:pt x="706" y="741"/>
                </a:lnTo>
                <a:lnTo>
                  <a:pt x="719" y="764"/>
                </a:lnTo>
                <a:lnTo>
                  <a:pt x="727" y="791"/>
                </a:lnTo>
                <a:lnTo>
                  <a:pt x="729" y="819"/>
                </a:lnTo>
                <a:lnTo>
                  <a:pt x="727" y="847"/>
                </a:lnTo>
                <a:lnTo>
                  <a:pt x="719" y="872"/>
                </a:lnTo>
                <a:lnTo>
                  <a:pt x="706" y="896"/>
                </a:lnTo>
                <a:lnTo>
                  <a:pt x="689" y="917"/>
                </a:lnTo>
                <a:lnTo>
                  <a:pt x="669" y="934"/>
                </a:lnTo>
                <a:lnTo>
                  <a:pt x="645" y="946"/>
                </a:lnTo>
                <a:lnTo>
                  <a:pt x="619" y="955"/>
                </a:lnTo>
                <a:lnTo>
                  <a:pt x="591" y="958"/>
                </a:lnTo>
                <a:lnTo>
                  <a:pt x="563" y="955"/>
                </a:lnTo>
                <a:lnTo>
                  <a:pt x="537" y="946"/>
                </a:lnTo>
                <a:lnTo>
                  <a:pt x="514" y="934"/>
                </a:lnTo>
                <a:lnTo>
                  <a:pt x="493" y="917"/>
                </a:lnTo>
                <a:lnTo>
                  <a:pt x="476" y="896"/>
                </a:lnTo>
                <a:lnTo>
                  <a:pt x="464" y="872"/>
                </a:lnTo>
                <a:lnTo>
                  <a:pt x="455" y="847"/>
                </a:lnTo>
                <a:lnTo>
                  <a:pt x="452" y="819"/>
                </a:lnTo>
                <a:lnTo>
                  <a:pt x="455" y="791"/>
                </a:lnTo>
                <a:lnTo>
                  <a:pt x="464" y="764"/>
                </a:lnTo>
                <a:lnTo>
                  <a:pt x="476" y="741"/>
                </a:lnTo>
                <a:lnTo>
                  <a:pt x="493" y="720"/>
                </a:lnTo>
                <a:lnTo>
                  <a:pt x="514" y="704"/>
                </a:lnTo>
                <a:lnTo>
                  <a:pt x="537" y="690"/>
                </a:lnTo>
                <a:lnTo>
                  <a:pt x="563" y="683"/>
                </a:lnTo>
                <a:lnTo>
                  <a:pt x="591" y="680"/>
                </a:lnTo>
                <a:close/>
                <a:moveTo>
                  <a:pt x="1320" y="528"/>
                </a:moveTo>
                <a:lnTo>
                  <a:pt x="1277" y="531"/>
                </a:lnTo>
                <a:lnTo>
                  <a:pt x="1237" y="540"/>
                </a:lnTo>
                <a:lnTo>
                  <a:pt x="1198" y="555"/>
                </a:lnTo>
                <a:lnTo>
                  <a:pt x="1162" y="575"/>
                </a:lnTo>
                <a:lnTo>
                  <a:pt x="1130" y="599"/>
                </a:lnTo>
                <a:lnTo>
                  <a:pt x="1101" y="628"/>
                </a:lnTo>
                <a:lnTo>
                  <a:pt x="1077" y="661"/>
                </a:lnTo>
                <a:lnTo>
                  <a:pt x="1057" y="697"/>
                </a:lnTo>
                <a:lnTo>
                  <a:pt x="1042" y="735"/>
                </a:lnTo>
                <a:lnTo>
                  <a:pt x="1033" y="776"/>
                </a:lnTo>
                <a:lnTo>
                  <a:pt x="1030" y="819"/>
                </a:lnTo>
                <a:lnTo>
                  <a:pt x="1033" y="862"/>
                </a:lnTo>
                <a:lnTo>
                  <a:pt x="1042" y="902"/>
                </a:lnTo>
                <a:lnTo>
                  <a:pt x="1057" y="941"/>
                </a:lnTo>
                <a:lnTo>
                  <a:pt x="1077" y="977"/>
                </a:lnTo>
                <a:lnTo>
                  <a:pt x="1101" y="1009"/>
                </a:lnTo>
                <a:lnTo>
                  <a:pt x="1130" y="1038"/>
                </a:lnTo>
                <a:lnTo>
                  <a:pt x="1162" y="1062"/>
                </a:lnTo>
                <a:lnTo>
                  <a:pt x="1198" y="1082"/>
                </a:lnTo>
                <a:lnTo>
                  <a:pt x="1237" y="1097"/>
                </a:lnTo>
                <a:lnTo>
                  <a:pt x="1277" y="1107"/>
                </a:lnTo>
                <a:lnTo>
                  <a:pt x="1320" y="1110"/>
                </a:lnTo>
                <a:lnTo>
                  <a:pt x="1363" y="1107"/>
                </a:lnTo>
                <a:lnTo>
                  <a:pt x="1404" y="1097"/>
                </a:lnTo>
                <a:lnTo>
                  <a:pt x="1442" y="1082"/>
                </a:lnTo>
                <a:lnTo>
                  <a:pt x="1478" y="1062"/>
                </a:lnTo>
                <a:lnTo>
                  <a:pt x="1509" y="1038"/>
                </a:lnTo>
                <a:lnTo>
                  <a:pt x="1538" y="1009"/>
                </a:lnTo>
                <a:lnTo>
                  <a:pt x="1563" y="977"/>
                </a:lnTo>
                <a:lnTo>
                  <a:pt x="1583" y="941"/>
                </a:lnTo>
                <a:lnTo>
                  <a:pt x="1598" y="902"/>
                </a:lnTo>
                <a:lnTo>
                  <a:pt x="1607" y="862"/>
                </a:lnTo>
                <a:lnTo>
                  <a:pt x="1610" y="819"/>
                </a:lnTo>
                <a:lnTo>
                  <a:pt x="1607" y="776"/>
                </a:lnTo>
                <a:lnTo>
                  <a:pt x="1598" y="735"/>
                </a:lnTo>
                <a:lnTo>
                  <a:pt x="1583" y="697"/>
                </a:lnTo>
                <a:lnTo>
                  <a:pt x="1563" y="661"/>
                </a:lnTo>
                <a:lnTo>
                  <a:pt x="1538" y="628"/>
                </a:lnTo>
                <a:lnTo>
                  <a:pt x="1509" y="599"/>
                </a:lnTo>
                <a:lnTo>
                  <a:pt x="1478" y="575"/>
                </a:lnTo>
                <a:lnTo>
                  <a:pt x="1442" y="555"/>
                </a:lnTo>
                <a:lnTo>
                  <a:pt x="1404" y="540"/>
                </a:lnTo>
                <a:lnTo>
                  <a:pt x="1363" y="531"/>
                </a:lnTo>
                <a:lnTo>
                  <a:pt x="1320" y="528"/>
                </a:lnTo>
                <a:close/>
                <a:moveTo>
                  <a:pt x="1320" y="316"/>
                </a:moveTo>
                <a:lnTo>
                  <a:pt x="1374" y="320"/>
                </a:lnTo>
                <a:lnTo>
                  <a:pt x="1427" y="329"/>
                </a:lnTo>
                <a:lnTo>
                  <a:pt x="1479" y="342"/>
                </a:lnTo>
                <a:lnTo>
                  <a:pt x="1527" y="362"/>
                </a:lnTo>
                <a:lnTo>
                  <a:pt x="1573" y="385"/>
                </a:lnTo>
                <a:lnTo>
                  <a:pt x="1616" y="414"/>
                </a:lnTo>
                <a:lnTo>
                  <a:pt x="1655" y="446"/>
                </a:lnTo>
                <a:lnTo>
                  <a:pt x="1691" y="483"/>
                </a:lnTo>
                <a:lnTo>
                  <a:pt x="1724" y="523"/>
                </a:lnTo>
                <a:lnTo>
                  <a:pt x="1753" y="565"/>
                </a:lnTo>
                <a:lnTo>
                  <a:pt x="1776" y="611"/>
                </a:lnTo>
                <a:lnTo>
                  <a:pt x="1796" y="661"/>
                </a:lnTo>
                <a:lnTo>
                  <a:pt x="1809" y="711"/>
                </a:lnTo>
                <a:lnTo>
                  <a:pt x="1818" y="764"/>
                </a:lnTo>
                <a:lnTo>
                  <a:pt x="1820" y="819"/>
                </a:lnTo>
                <a:lnTo>
                  <a:pt x="1818" y="873"/>
                </a:lnTo>
                <a:lnTo>
                  <a:pt x="1809" y="927"/>
                </a:lnTo>
                <a:lnTo>
                  <a:pt x="1796" y="977"/>
                </a:lnTo>
                <a:lnTo>
                  <a:pt x="1776" y="1026"/>
                </a:lnTo>
                <a:lnTo>
                  <a:pt x="1753" y="1072"/>
                </a:lnTo>
                <a:lnTo>
                  <a:pt x="1724" y="1115"/>
                </a:lnTo>
                <a:lnTo>
                  <a:pt x="1691" y="1155"/>
                </a:lnTo>
                <a:lnTo>
                  <a:pt x="1655" y="1191"/>
                </a:lnTo>
                <a:lnTo>
                  <a:pt x="1615" y="1224"/>
                </a:lnTo>
                <a:lnTo>
                  <a:pt x="1572" y="1252"/>
                </a:lnTo>
                <a:lnTo>
                  <a:pt x="1527" y="1276"/>
                </a:lnTo>
                <a:lnTo>
                  <a:pt x="1478" y="1295"/>
                </a:lnTo>
                <a:lnTo>
                  <a:pt x="1427" y="1309"/>
                </a:lnTo>
                <a:lnTo>
                  <a:pt x="1374" y="1317"/>
                </a:lnTo>
                <a:lnTo>
                  <a:pt x="1320" y="1320"/>
                </a:lnTo>
                <a:lnTo>
                  <a:pt x="1265" y="1317"/>
                </a:lnTo>
                <a:lnTo>
                  <a:pt x="1212" y="1309"/>
                </a:lnTo>
                <a:lnTo>
                  <a:pt x="1162" y="1295"/>
                </a:lnTo>
                <a:lnTo>
                  <a:pt x="1114" y="1276"/>
                </a:lnTo>
                <a:lnTo>
                  <a:pt x="1067" y="1251"/>
                </a:lnTo>
                <a:lnTo>
                  <a:pt x="1024" y="1224"/>
                </a:lnTo>
                <a:lnTo>
                  <a:pt x="984" y="1191"/>
                </a:lnTo>
                <a:lnTo>
                  <a:pt x="949" y="1155"/>
                </a:lnTo>
                <a:lnTo>
                  <a:pt x="916" y="1115"/>
                </a:lnTo>
                <a:lnTo>
                  <a:pt x="887" y="1072"/>
                </a:lnTo>
                <a:lnTo>
                  <a:pt x="863" y="1025"/>
                </a:lnTo>
                <a:lnTo>
                  <a:pt x="845" y="977"/>
                </a:lnTo>
                <a:lnTo>
                  <a:pt x="831" y="926"/>
                </a:lnTo>
                <a:lnTo>
                  <a:pt x="822" y="873"/>
                </a:lnTo>
                <a:lnTo>
                  <a:pt x="819" y="819"/>
                </a:lnTo>
                <a:lnTo>
                  <a:pt x="821" y="764"/>
                </a:lnTo>
                <a:lnTo>
                  <a:pt x="831" y="711"/>
                </a:lnTo>
                <a:lnTo>
                  <a:pt x="844" y="660"/>
                </a:lnTo>
                <a:lnTo>
                  <a:pt x="863" y="611"/>
                </a:lnTo>
                <a:lnTo>
                  <a:pt x="887" y="565"/>
                </a:lnTo>
                <a:lnTo>
                  <a:pt x="916" y="522"/>
                </a:lnTo>
                <a:lnTo>
                  <a:pt x="948" y="482"/>
                </a:lnTo>
                <a:lnTo>
                  <a:pt x="984" y="446"/>
                </a:lnTo>
                <a:lnTo>
                  <a:pt x="1023" y="414"/>
                </a:lnTo>
                <a:lnTo>
                  <a:pt x="1066" y="385"/>
                </a:lnTo>
                <a:lnTo>
                  <a:pt x="1113" y="362"/>
                </a:lnTo>
                <a:lnTo>
                  <a:pt x="1162" y="342"/>
                </a:lnTo>
                <a:lnTo>
                  <a:pt x="1212" y="329"/>
                </a:lnTo>
                <a:lnTo>
                  <a:pt x="1265" y="320"/>
                </a:lnTo>
                <a:lnTo>
                  <a:pt x="1320" y="316"/>
                </a:lnTo>
                <a:close/>
                <a:moveTo>
                  <a:pt x="3071" y="99"/>
                </a:moveTo>
                <a:lnTo>
                  <a:pt x="3084" y="101"/>
                </a:lnTo>
                <a:lnTo>
                  <a:pt x="3095" y="106"/>
                </a:lnTo>
                <a:lnTo>
                  <a:pt x="3104" y="115"/>
                </a:lnTo>
                <a:lnTo>
                  <a:pt x="3376" y="512"/>
                </a:lnTo>
                <a:lnTo>
                  <a:pt x="3381" y="525"/>
                </a:lnTo>
                <a:lnTo>
                  <a:pt x="3382" y="539"/>
                </a:lnTo>
                <a:lnTo>
                  <a:pt x="3378" y="553"/>
                </a:lnTo>
                <a:lnTo>
                  <a:pt x="3369" y="563"/>
                </a:lnTo>
                <a:lnTo>
                  <a:pt x="3357" y="571"/>
                </a:lnTo>
                <a:lnTo>
                  <a:pt x="3342" y="573"/>
                </a:lnTo>
                <a:lnTo>
                  <a:pt x="3242" y="573"/>
                </a:lnTo>
                <a:lnTo>
                  <a:pt x="3242" y="1583"/>
                </a:lnTo>
                <a:lnTo>
                  <a:pt x="3239" y="1600"/>
                </a:lnTo>
                <a:lnTo>
                  <a:pt x="3232" y="1615"/>
                </a:lnTo>
                <a:lnTo>
                  <a:pt x="3221" y="1626"/>
                </a:lnTo>
                <a:lnTo>
                  <a:pt x="3207" y="1634"/>
                </a:lnTo>
                <a:lnTo>
                  <a:pt x="3189" y="1637"/>
                </a:lnTo>
                <a:lnTo>
                  <a:pt x="2953" y="1637"/>
                </a:lnTo>
                <a:lnTo>
                  <a:pt x="2937" y="1634"/>
                </a:lnTo>
                <a:lnTo>
                  <a:pt x="2923" y="1626"/>
                </a:lnTo>
                <a:lnTo>
                  <a:pt x="2911" y="1615"/>
                </a:lnTo>
                <a:lnTo>
                  <a:pt x="2903" y="1601"/>
                </a:lnTo>
                <a:lnTo>
                  <a:pt x="2901" y="1583"/>
                </a:lnTo>
                <a:lnTo>
                  <a:pt x="2901" y="573"/>
                </a:lnTo>
                <a:lnTo>
                  <a:pt x="2801" y="573"/>
                </a:lnTo>
                <a:lnTo>
                  <a:pt x="2788" y="571"/>
                </a:lnTo>
                <a:lnTo>
                  <a:pt x="2777" y="566"/>
                </a:lnTo>
                <a:lnTo>
                  <a:pt x="2769" y="558"/>
                </a:lnTo>
                <a:lnTo>
                  <a:pt x="2764" y="547"/>
                </a:lnTo>
                <a:lnTo>
                  <a:pt x="2761" y="535"/>
                </a:lnTo>
                <a:lnTo>
                  <a:pt x="2763" y="523"/>
                </a:lnTo>
                <a:lnTo>
                  <a:pt x="2768" y="512"/>
                </a:lnTo>
                <a:lnTo>
                  <a:pt x="3038" y="115"/>
                </a:lnTo>
                <a:lnTo>
                  <a:pt x="3048" y="106"/>
                </a:lnTo>
                <a:lnTo>
                  <a:pt x="3059" y="101"/>
                </a:lnTo>
                <a:lnTo>
                  <a:pt x="3071" y="99"/>
                </a:lnTo>
                <a:close/>
                <a:moveTo>
                  <a:pt x="229" y="0"/>
                </a:moveTo>
                <a:lnTo>
                  <a:pt x="2410" y="0"/>
                </a:lnTo>
                <a:lnTo>
                  <a:pt x="2448" y="3"/>
                </a:lnTo>
                <a:lnTo>
                  <a:pt x="2483" y="12"/>
                </a:lnTo>
                <a:lnTo>
                  <a:pt x="2515" y="26"/>
                </a:lnTo>
                <a:lnTo>
                  <a:pt x="2545" y="44"/>
                </a:lnTo>
                <a:lnTo>
                  <a:pt x="2572" y="68"/>
                </a:lnTo>
                <a:lnTo>
                  <a:pt x="2594" y="95"/>
                </a:lnTo>
                <a:lnTo>
                  <a:pt x="2614" y="124"/>
                </a:lnTo>
                <a:lnTo>
                  <a:pt x="2627" y="157"/>
                </a:lnTo>
                <a:lnTo>
                  <a:pt x="2636" y="192"/>
                </a:lnTo>
                <a:lnTo>
                  <a:pt x="2638" y="229"/>
                </a:lnTo>
                <a:lnTo>
                  <a:pt x="2638" y="704"/>
                </a:lnTo>
                <a:lnTo>
                  <a:pt x="2498" y="704"/>
                </a:lnTo>
                <a:lnTo>
                  <a:pt x="2470" y="706"/>
                </a:lnTo>
                <a:lnTo>
                  <a:pt x="2444" y="712"/>
                </a:lnTo>
                <a:lnTo>
                  <a:pt x="2444" y="477"/>
                </a:lnTo>
                <a:lnTo>
                  <a:pt x="2416" y="482"/>
                </a:lnTo>
                <a:lnTo>
                  <a:pt x="2386" y="484"/>
                </a:lnTo>
                <a:lnTo>
                  <a:pt x="2348" y="481"/>
                </a:lnTo>
                <a:lnTo>
                  <a:pt x="2313" y="473"/>
                </a:lnTo>
                <a:lnTo>
                  <a:pt x="2280" y="458"/>
                </a:lnTo>
                <a:lnTo>
                  <a:pt x="2250" y="440"/>
                </a:lnTo>
                <a:lnTo>
                  <a:pt x="2222" y="416"/>
                </a:lnTo>
                <a:lnTo>
                  <a:pt x="2200" y="389"/>
                </a:lnTo>
                <a:lnTo>
                  <a:pt x="2180" y="359"/>
                </a:lnTo>
                <a:lnTo>
                  <a:pt x="2167" y="326"/>
                </a:lnTo>
                <a:lnTo>
                  <a:pt x="2158" y="290"/>
                </a:lnTo>
                <a:lnTo>
                  <a:pt x="2154" y="252"/>
                </a:lnTo>
                <a:lnTo>
                  <a:pt x="2157" y="223"/>
                </a:lnTo>
                <a:lnTo>
                  <a:pt x="2162" y="195"/>
                </a:lnTo>
                <a:lnTo>
                  <a:pt x="464" y="195"/>
                </a:lnTo>
                <a:lnTo>
                  <a:pt x="467" y="217"/>
                </a:lnTo>
                <a:lnTo>
                  <a:pt x="468" y="238"/>
                </a:lnTo>
                <a:lnTo>
                  <a:pt x="465" y="276"/>
                </a:lnTo>
                <a:lnTo>
                  <a:pt x="456" y="311"/>
                </a:lnTo>
                <a:lnTo>
                  <a:pt x="442" y="345"/>
                </a:lnTo>
                <a:lnTo>
                  <a:pt x="424" y="375"/>
                </a:lnTo>
                <a:lnTo>
                  <a:pt x="400" y="403"/>
                </a:lnTo>
                <a:lnTo>
                  <a:pt x="373" y="425"/>
                </a:lnTo>
                <a:lnTo>
                  <a:pt x="343" y="444"/>
                </a:lnTo>
                <a:lnTo>
                  <a:pt x="310" y="458"/>
                </a:lnTo>
                <a:lnTo>
                  <a:pt x="274" y="468"/>
                </a:lnTo>
                <a:lnTo>
                  <a:pt x="236" y="471"/>
                </a:lnTo>
                <a:lnTo>
                  <a:pt x="215" y="470"/>
                </a:lnTo>
                <a:lnTo>
                  <a:pt x="196" y="466"/>
                </a:lnTo>
                <a:lnTo>
                  <a:pt x="196" y="1170"/>
                </a:lnTo>
                <a:lnTo>
                  <a:pt x="215" y="1168"/>
                </a:lnTo>
                <a:lnTo>
                  <a:pt x="236" y="1167"/>
                </a:lnTo>
                <a:lnTo>
                  <a:pt x="274" y="1170"/>
                </a:lnTo>
                <a:lnTo>
                  <a:pt x="310" y="1180"/>
                </a:lnTo>
                <a:lnTo>
                  <a:pt x="343" y="1193"/>
                </a:lnTo>
                <a:lnTo>
                  <a:pt x="373" y="1212"/>
                </a:lnTo>
                <a:lnTo>
                  <a:pt x="400" y="1235"/>
                </a:lnTo>
                <a:lnTo>
                  <a:pt x="424" y="1262"/>
                </a:lnTo>
                <a:lnTo>
                  <a:pt x="442" y="1293"/>
                </a:lnTo>
                <a:lnTo>
                  <a:pt x="456" y="1325"/>
                </a:lnTo>
                <a:lnTo>
                  <a:pt x="465" y="1361"/>
                </a:lnTo>
                <a:lnTo>
                  <a:pt x="468" y="1399"/>
                </a:lnTo>
                <a:lnTo>
                  <a:pt x="467" y="1421"/>
                </a:lnTo>
                <a:lnTo>
                  <a:pt x="464" y="1442"/>
                </a:lnTo>
                <a:lnTo>
                  <a:pt x="1868" y="1442"/>
                </a:lnTo>
                <a:lnTo>
                  <a:pt x="1868" y="1584"/>
                </a:lnTo>
                <a:lnTo>
                  <a:pt x="1870" y="1611"/>
                </a:lnTo>
                <a:lnTo>
                  <a:pt x="1877" y="1638"/>
                </a:lnTo>
                <a:lnTo>
                  <a:pt x="229" y="1638"/>
                </a:lnTo>
                <a:lnTo>
                  <a:pt x="192" y="1635"/>
                </a:lnTo>
                <a:lnTo>
                  <a:pt x="157" y="1625"/>
                </a:lnTo>
                <a:lnTo>
                  <a:pt x="124" y="1612"/>
                </a:lnTo>
                <a:lnTo>
                  <a:pt x="93" y="1593"/>
                </a:lnTo>
                <a:lnTo>
                  <a:pt x="67" y="1570"/>
                </a:lnTo>
                <a:lnTo>
                  <a:pt x="44" y="1543"/>
                </a:lnTo>
                <a:lnTo>
                  <a:pt x="26" y="1513"/>
                </a:lnTo>
                <a:lnTo>
                  <a:pt x="11" y="1481"/>
                </a:lnTo>
                <a:lnTo>
                  <a:pt x="3" y="1446"/>
                </a:lnTo>
                <a:lnTo>
                  <a:pt x="0" y="1408"/>
                </a:lnTo>
                <a:lnTo>
                  <a:pt x="0" y="229"/>
                </a:lnTo>
                <a:lnTo>
                  <a:pt x="3" y="192"/>
                </a:lnTo>
                <a:lnTo>
                  <a:pt x="11" y="157"/>
                </a:lnTo>
                <a:lnTo>
                  <a:pt x="26" y="124"/>
                </a:lnTo>
                <a:lnTo>
                  <a:pt x="44" y="95"/>
                </a:lnTo>
                <a:lnTo>
                  <a:pt x="67" y="68"/>
                </a:lnTo>
                <a:lnTo>
                  <a:pt x="93" y="44"/>
                </a:lnTo>
                <a:lnTo>
                  <a:pt x="124" y="26"/>
                </a:lnTo>
                <a:lnTo>
                  <a:pt x="157" y="12"/>
                </a:lnTo>
                <a:lnTo>
                  <a:pt x="192" y="3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51"/>
          <p:cNvSpPr>
            <a:spLocks noEditPoints="1"/>
          </p:cNvSpPr>
          <p:nvPr/>
        </p:nvSpPr>
        <p:spPr bwMode="auto">
          <a:xfrm>
            <a:off x="5400584" y="4213225"/>
            <a:ext cx="446087" cy="595312"/>
          </a:xfrm>
          <a:custGeom>
            <a:avLst/>
            <a:gdLst>
              <a:gd name="T0" fmla="*/ 527 w 2528"/>
              <a:gd name="T1" fmla="*/ 2847 h 3378"/>
              <a:gd name="T2" fmla="*/ 1060 w 2528"/>
              <a:gd name="T3" fmla="*/ 2799 h 3378"/>
              <a:gd name="T4" fmla="*/ 1596 w 2528"/>
              <a:gd name="T5" fmla="*/ 3047 h 3378"/>
              <a:gd name="T6" fmla="*/ 1089 w 2528"/>
              <a:gd name="T7" fmla="*/ 3378 h 3378"/>
              <a:gd name="T8" fmla="*/ 650 w 2528"/>
              <a:gd name="T9" fmla="*/ 3180 h 3378"/>
              <a:gd name="T10" fmla="*/ 281 w 2528"/>
              <a:gd name="T11" fmla="*/ 2933 h 3378"/>
              <a:gd name="T12" fmla="*/ 1989 w 2528"/>
              <a:gd name="T13" fmla="*/ 1548 h 3378"/>
              <a:gd name="T14" fmla="*/ 2092 w 2528"/>
              <a:gd name="T15" fmla="*/ 1704 h 3378"/>
              <a:gd name="T16" fmla="*/ 1934 w 2528"/>
              <a:gd name="T17" fmla="*/ 1808 h 3378"/>
              <a:gd name="T18" fmla="*/ 1831 w 2528"/>
              <a:gd name="T19" fmla="*/ 1651 h 3378"/>
              <a:gd name="T20" fmla="*/ 566 w 2528"/>
              <a:gd name="T21" fmla="*/ 1545 h 3378"/>
              <a:gd name="T22" fmla="*/ 699 w 2528"/>
              <a:gd name="T23" fmla="*/ 1678 h 3378"/>
              <a:gd name="T24" fmla="*/ 566 w 2528"/>
              <a:gd name="T25" fmla="*/ 1811 h 3378"/>
              <a:gd name="T26" fmla="*/ 432 w 2528"/>
              <a:gd name="T27" fmla="*/ 1678 h 3378"/>
              <a:gd name="T28" fmla="*/ 566 w 2528"/>
              <a:gd name="T29" fmla="*/ 1545 h 3378"/>
              <a:gd name="T30" fmla="*/ 1206 w 2528"/>
              <a:gd name="T31" fmla="*/ 1408 h 3378"/>
              <a:gd name="T32" fmla="*/ 1091 w 2528"/>
              <a:gd name="T33" fmla="*/ 1552 h 3378"/>
              <a:gd name="T34" fmla="*/ 1219 w 2528"/>
              <a:gd name="T35" fmla="*/ 1713 h 3378"/>
              <a:gd name="T36" fmla="*/ 1323 w 2528"/>
              <a:gd name="T37" fmla="*/ 1825 h 3378"/>
              <a:gd name="T38" fmla="*/ 1218 w 2528"/>
              <a:gd name="T39" fmla="*/ 1844 h 3378"/>
              <a:gd name="T40" fmla="*/ 1082 w 2528"/>
              <a:gd name="T41" fmla="*/ 1783 h 3378"/>
              <a:gd name="T42" fmla="*/ 1145 w 2528"/>
              <a:gd name="T43" fmla="*/ 1928 h 3378"/>
              <a:gd name="T44" fmla="*/ 1246 w 2528"/>
              <a:gd name="T45" fmla="*/ 2035 h 3378"/>
              <a:gd name="T46" fmla="*/ 1320 w 2528"/>
              <a:gd name="T47" fmla="*/ 1956 h 3378"/>
              <a:gd name="T48" fmla="*/ 1450 w 2528"/>
              <a:gd name="T49" fmla="*/ 1833 h 3378"/>
              <a:gd name="T50" fmla="*/ 1359 w 2528"/>
              <a:gd name="T51" fmla="*/ 1665 h 3378"/>
              <a:gd name="T52" fmla="*/ 1219 w 2528"/>
              <a:gd name="T53" fmla="*/ 1553 h 3378"/>
              <a:gd name="T54" fmla="*/ 1301 w 2528"/>
              <a:gd name="T55" fmla="*/ 1504 h 3378"/>
              <a:gd name="T56" fmla="*/ 1436 w 2528"/>
              <a:gd name="T57" fmla="*/ 1574 h 3378"/>
              <a:gd name="T58" fmla="*/ 1395 w 2528"/>
              <a:gd name="T59" fmla="*/ 1439 h 3378"/>
              <a:gd name="T60" fmla="*/ 1310 w 2528"/>
              <a:gd name="T61" fmla="*/ 1323 h 3378"/>
              <a:gd name="T62" fmla="*/ 1521 w 2528"/>
              <a:gd name="T63" fmla="*/ 1273 h 3378"/>
              <a:gd name="T64" fmla="*/ 1741 w 2528"/>
              <a:gd name="T65" fmla="*/ 1622 h 3378"/>
              <a:gd name="T66" fmla="*/ 1603 w 2528"/>
              <a:gd name="T67" fmla="*/ 2017 h 3378"/>
              <a:gd name="T68" fmla="*/ 1208 w 2528"/>
              <a:gd name="T69" fmla="*/ 2154 h 3378"/>
              <a:gd name="T70" fmla="*/ 858 w 2528"/>
              <a:gd name="T71" fmla="*/ 1935 h 3378"/>
              <a:gd name="T72" fmla="*/ 812 w 2528"/>
              <a:gd name="T73" fmla="*/ 1516 h 3378"/>
              <a:gd name="T74" fmla="*/ 1102 w 2528"/>
              <a:gd name="T75" fmla="*/ 1227 h 3378"/>
              <a:gd name="T76" fmla="*/ 436 w 2528"/>
              <a:gd name="T77" fmla="*/ 1194 h 3378"/>
              <a:gd name="T78" fmla="*/ 226 w 2528"/>
              <a:gd name="T79" fmla="*/ 1345 h 3378"/>
              <a:gd name="T80" fmla="*/ 328 w 2528"/>
              <a:gd name="T81" fmla="*/ 2036 h 3378"/>
              <a:gd name="T82" fmla="*/ 446 w 2528"/>
              <a:gd name="T83" fmla="*/ 2253 h 3378"/>
              <a:gd name="T84" fmla="*/ 2106 w 2528"/>
              <a:gd name="T85" fmla="*/ 2115 h 3378"/>
              <a:gd name="T86" fmla="*/ 2339 w 2528"/>
              <a:gd name="T87" fmla="*/ 2030 h 3378"/>
              <a:gd name="T88" fmla="*/ 2129 w 2528"/>
              <a:gd name="T89" fmla="*/ 1294 h 3378"/>
              <a:gd name="T90" fmla="*/ 443 w 2528"/>
              <a:gd name="T91" fmla="*/ 1084 h 3378"/>
              <a:gd name="T92" fmla="*/ 2486 w 2528"/>
              <a:gd name="T93" fmla="*/ 987 h 3378"/>
              <a:gd name="T94" fmla="*/ 2503 w 2528"/>
              <a:gd name="T95" fmla="*/ 2341 h 3378"/>
              <a:gd name="T96" fmla="*/ 218 w 2528"/>
              <a:gd name="T97" fmla="*/ 2458 h 3378"/>
              <a:gd name="T98" fmla="*/ 11 w 2528"/>
              <a:gd name="T99" fmla="*/ 2309 h 3378"/>
              <a:gd name="T100" fmla="*/ 64 w 2528"/>
              <a:gd name="T101" fmla="*/ 961 h 3378"/>
              <a:gd name="T102" fmla="*/ 1446 w 2528"/>
              <a:gd name="T103" fmla="*/ 4 h 3378"/>
              <a:gd name="T104" fmla="*/ 1930 w 2528"/>
              <a:gd name="T105" fmla="*/ 212 h 3378"/>
              <a:gd name="T106" fmla="*/ 2272 w 2528"/>
              <a:gd name="T107" fmla="*/ 493 h 3378"/>
              <a:gd name="T108" fmla="*/ 2086 w 2528"/>
              <a:gd name="T109" fmla="*/ 681 h 3378"/>
              <a:gd name="T110" fmla="*/ 1847 w 2528"/>
              <a:gd name="T111" fmla="*/ 442 h 3378"/>
              <a:gd name="T112" fmla="*/ 1435 w 2528"/>
              <a:gd name="T113" fmla="*/ 615 h 3378"/>
              <a:gd name="T114" fmla="*/ 929 w 2528"/>
              <a:gd name="T115" fmla="*/ 285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28" h="3378">
                <a:moveTo>
                  <a:pt x="181" y="2606"/>
                </a:moveTo>
                <a:lnTo>
                  <a:pt x="427" y="2606"/>
                </a:lnTo>
                <a:lnTo>
                  <a:pt x="430" y="2653"/>
                </a:lnTo>
                <a:lnTo>
                  <a:pt x="439" y="2697"/>
                </a:lnTo>
                <a:lnTo>
                  <a:pt x="453" y="2739"/>
                </a:lnTo>
                <a:lnTo>
                  <a:pt x="473" y="2778"/>
                </a:lnTo>
                <a:lnTo>
                  <a:pt x="498" y="2814"/>
                </a:lnTo>
                <a:lnTo>
                  <a:pt x="527" y="2847"/>
                </a:lnTo>
                <a:lnTo>
                  <a:pt x="560" y="2876"/>
                </a:lnTo>
                <a:lnTo>
                  <a:pt x="596" y="2901"/>
                </a:lnTo>
                <a:lnTo>
                  <a:pt x="636" y="2920"/>
                </a:lnTo>
                <a:lnTo>
                  <a:pt x="678" y="2936"/>
                </a:lnTo>
                <a:lnTo>
                  <a:pt x="722" y="2945"/>
                </a:lnTo>
                <a:lnTo>
                  <a:pt x="769" y="2948"/>
                </a:lnTo>
                <a:lnTo>
                  <a:pt x="1060" y="2948"/>
                </a:lnTo>
                <a:lnTo>
                  <a:pt x="1060" y="2799"/>
                </a:lnTo>
                <a:lnTo>
                  <a:pt x="1063" y="2785"/>
                </a:lnTo>
                <a:lnTo>
                  <a:pt x="1069" y="2774"/>
                </a:lnTo>
                <a:lnTo>
                  <a:pt x="1078" y="2767"/>
                </a:lnTo>
                <a:lnTo>
                  <a:pt x="1089" y="2763"/>
                </a:lnTo>
                <a:lnTo>
                  <a:pt x="1103" y="2762"/>
                </a:lnTo>
                <a:lnTo>
                  <a:pt x="1115" y="2767"/>
                </a:lnTo>
                <a:lnTo>
                  <a:pt x="1586" y="3038"/>
                </a:lnTo>
                <a:lnTo>
                  <a:pt x="1596" y="3047"/>
                </a:lnTo>
                <a:lnTo>
                  <a:pt x="1603" y="3058"/>
                </a:lnTo>
                <a:lnTo>
                  <a:pt x="1605" y="3070"/>
                </a:lnTo>
                <a:lnTo>
                  <a:pt x="1603" y="3083"/>
                </a:lnTo>
                <a:lnTo>
                  <a:pt x="1596" y="3093"/>
                </a:lnTo>
                <a:lnTo>
                  <a:pt x="1586" y="3102"/>
                </a:lnTo>
                <a:lnTo>
                  <a:pt x="1115" y="3374"/>
                </a:lnTo>
                <a:lnTo>
                  <a:pt x="1103" y="3378"/>
                </a:lnTo>
                <a:lnTo>
                  <a:pt x="1089" y="3378"/>
                </a:lnTo>
                <a:lnTo>
                  <a:pt x="1078" y="3374"/>
                </a:lnTo>
                <a:lnTo>
                  <a:pt x="1069" y="3365"/>
                </a:lnTo>
                <a:lnTo>
                  <a:pt x="1063" y="3355"/>
                </a:lnTo>
                <a:lnTo>
                  <a:pt x="1060" y="3342"/>
                </a:lnTo>
                <a:lnTo>
                  <a:pt x="1060" y="3193"/>
                </a:lnTo>
                <a:lnTo>
                  <a:pt x="769" y="3193"/>
                </a:lnTo>
                <a:lnTo>
                  <a:pt x="709" y="3190"/>
                </a:lnTo>
                <a:lnTo>
                  <a:pt x="650" y="3180"/>
                </a:lnTo>
                <a:lnTo>
                  <a:pt x="594" y="3166"/>
                </a:lnTo>
                <a:lnTo>
                  <a:pt x="540" y="3146"/>
                </a:lnTo>
                <a:lnTo>
                  <a:pt x="488" y="3122"/>
                </a:lnTo>
                <a:lnTo>
                  <a:pt x="440" y="3093"/>
                </a:lnTo>
                <a:lnTo>
                  <a:pt x="395" y="3059"/>
                </a:lnTo>
                <a:lnTo>
                  <a:pt x="353" y="3021"/>
                </a:lnTo>
                <a:lnTo>
                  <a:pt x="315" y="2979"/>
                </a:lnTo>
                <a:lnTo>
                  <a:pt x="281" y="2933"/>
                </a:lnTo>
                <a:lnTo>
                  <a:pt x="251" y="2885"/>
                </a:lnTo>
                <a:lnTo>
                  <a:pt x="227" y="2835"/>
                </a:lnTo>
                <a:lnTo>
                  <a:pt x="207" y="2780"/>
                </a:lnTo>
                <a:lnTo>
                  <a:pt x="193" y="2725"/>
                </a:lnTo>
                <a:lnTo>
                  <a:pt x="183" y="2666"/>
                </a:lnTo>
                <a:lnTo>
                  <a:pt x="181" y="2606"/>
                </a:lnTo>
                <a:close/>
                <a:moveTo>
                  <a:pt x="1962" y="1545"/>
                </a:moveTo>
                <a:lnTo>
                  <a:pt x="1989" y="1548"/>
                </a:lnTo>
                <a:lnTo>
                  <a:pt x="2014" y="1555"/>
                </a:lnTo>
                <a:lnTo>
                  <a:pt x="2036" y="1568"/>
                </a:lnTo>
                <a:lnTo>
                  <a:pt x="2056" y="1584"/>
                </a:lnTo>
                <a:lnTo>
                  <a:pt x="2072" y="1604"/>
                </a:lnTo>
                <a:lnTo>
                  <a:pt x="2085" y="1626"/>
                </a:lnTo>
                <a:lnTo>
                  <a:pt x="2092" y="1651"/>
                </a:lnTo>
                <a:lnTo>
                  <a:pt x="2095" y="1678"/>
                </a:lnTo>
                <a:lnTo>
                  <a:pt x="2092" y="1704"/>
                </a:lnTo>
                <a:lnTo>
                  <a:pt x="2085" y="1730"/>
                </a:lnTo>
                <a:lnTo>
                  <a:pt x="2072" y="1753"/>
                </a:lnTo>
                <a:lnTo>
                  <a:pt x="2056" y="1772"/>
                </a:lnTo>
                <a:lnTo>
                  <a:pt x="2036" y="1789"/>
                </a:lnTo>
                <a:lnTo>
                  <a:pt x="2014" y="1800"/>
                </a:lnTo>
                <a:lnTo>
                  <a:pt x="1989" y="1808"/>
                </a:lnTo>
                <a:lnTo>
                  <a:pt x="1962" y="1811"/>
                </a:lnTo>
                <a:lnTo>
                  <a:pt x="1934" y="1808"/>
                </a:lnTo>
                <a:lnTo>
                  <a:pt x="1910" y="1800"/>
                </a:lnTo>
                <a:lnTo>
                  <a:pt x="1887" y="1788"/>
                </a:lnTo>
                <a:lnTo>
                  <a:pt x="1867" y="1772"/>
                </a:lnTo>
                <a:lnTo>
                  <a:pt x="1851" y="1752"/>
                </a:lnTo>
                <a:lnTo>
                  <a:pt x="1839" y="1729"/>
                </a:lnTo>
                <a:lnTo>
                  <a:pt x="1831" y="1704"/>
                </a:lnTo>
                <a:lnTo>
                  <a:pt x="1828" y="1678"/>
                </a:lnTo>
                <a:lnTo>
                  <a:pt x="1831" y="1651"/>
                </a:lnTo>
                <a:lnTo>
                  <a:pt x="1839" y="1626"/>
                </a:lnTo>
                <a:lnTo>
                  <a:pt x="1851" y="1604"/>
                </a:lnTo>
                <a:lnTo>
                  <a:pt x="1867" y="1584"/>
                </a:lnTo>
                <a:lnTo>
                  <a:pt x="1887" y="1568"/>
                </a:lnTo>
                <a:lnTo>
                  <a:pt x="1910" y="1555"/>
                </a:lnTo>
                <a:lnTo>
                  <a:pt x="1935" y="1548"/>
                </a:lnTo>
                <a:lnTo>
                  <a:pt x="1962" y="1545"/>
                </a:lnTo>
                <a:close/>
                <a:moveTo>
                  <a:pt x="566" y="1545"/>
                </a:moveTo>
                <a:lnTo>
                  <a:pt x="593" y="1548"/>
                </a:lnTo>
                <a:lnTo>
                  <a:pt x="617" y="1555"/>
                </a:lnTo>
                <a:lnTo>
                  <a:pt x="640" y="1568"/>
                </a:lnTo>
                <a:lnTo>
                  <a:pt x="660" y="1584"/>
                </a:lnTo>
                <a:lnTo>
                  <a:pt x="676" y="1604"/>
                </a:lnTo>
                <a:lnTo>
                  <a:pt x="688" y="1626"/>
                </a:lnTo>
                <a:lnTo>
                  <a:pt x="696" y="1651"/>
                </a:lnTo>
                <a:lnTo>
                  <a:pt x="699" y="1678"/>
                </a:lnTo>
                <a:lnTo>
                  <a:pt x="696" y="1704"/>
                </a:lnTo>
                <a:lnTo>
                  <a:pt x="688" y="1730"/>
                </a:lnTo>
                <a:lnTo>
                  <a:pt x="676" y="1753"/>
                </a:lnTo>
                <a:lnTo>
                  <a:pt x="660" y="1772"/>
                </a:lnTo>
                <a:lnTo>
                  <a:pt x="640" y="1789"/>
                </a:lnTo>
                <a:lnTo>
                  <a:pt x="617" y="1800"/>
                </a:lnTo>
                <a:lnTo>
                  <a:pt x="593" y="1808"/>
                </a:lnTo>
                <a:lnTo>
                  <a:pt x="566" y="1811"/>
                </a:lnTo>
                <a:lnTo>
                  <a:pt x="539" y="1808"/>
                </a:lnTo>
                <a:lnTo>
                  <a:pt x="513" y="1800"/>
                </a:lnTo>
                <a:lnTo>
                  <a:pt x="491" y="1788"/>
                </a:lnTo>
                <a:lnTo>
                  <a:pt x="471" y="1772"/>
                </a:lnTo>
                <a:lnTo>
                  <a:pt x="454" y="1752"/>
                </a:lnTo>
                <a:lnTo>
                  <a:pt x="443" y="1729"/>
                </a:lnTo>
                <a:lnTo>
                  <a:pt x="435" y="1704"/>
                </a:lnTo>
                <a:lnTo>
                  <a:pt x="432" y="1678"/>
                </a:lnTo>
                <a:lnTo>
                  <a:pt x="435" y="1651"/>
                </a:lnTo>
                <a:lnTo>
                  <a:pt x="443" y="1626"/>
                </a:lnTo>
                <a:lnTo>
                  <a:pt x="456" y="1604"/>
                </a:lnTo>
                <a:lnTo>
                  <a:pt x="471" y="1584"/>
                </a:lnTo>
                <a:lnTo>
                  <a:pt x="492" y="1568"/>
                </a:lnTo>
                <a:lnTo>
                  <a:pt x="514" y="1555"/>
                </a:lnTo>
                <a:lnTo>
                  <a:pt x="539" y="1548"/>
                </a:lnTo>
                <a:lnTo>
                  <a:pt x="566" y="1545"/>
                </a:lnTo>
                <a:close/>
                <a:moveTo>
                  <a:pt x="1250" y="1322"/>
                </a:moveTo>
                <a:lnTo>
                  <a:pt x="1246" y="1323"/>
                </a:lnTo>
                <a:lnTo>
                  <a:pt x="1242" y="1325"/>
                </a:lnTo>
                <a:lnTo>
                  <a:pt x="1239" y="1328"/>
                </a:lnTo>
                <a:lnTo>
                  <a:pt x="1236" y="1332"/>
                </a:lnTo>
                <a:lnTo>
                  <a:pt x="1236" y="1337"/>
                </a:lnTo>
                <a:lnTo>
                  <a:pt x="1236" y="1402"/>
                </a:lnTo>
                <a:lnTo>
                  <a:pt x="1206" y="1408"/>
                </a:lnTo>
                <a:lnTo>
                  <a:pt x="1179" y="1418"/>
                </a:lnTo>
                <a:lnTo>
                  <a:pt x="1155" y="1432"/>
                </a:lnTo>
                <a:lnTo>
                  <a:pt x="1134" y="1448"/>
                </a:lnTo>
                <a:lnTo>
                  <a:pt x="1118" y="1466"/>
                </a:lnTo>
                <a:lnTo>
                  <a:pt x="1107" y="1485"/>
                </a:lnTo>
                <a:lnTo>
                  <a:pt x="1098" y="1506"/>
                </a:lnTo>
                <a:lnTo>
                  <a:pt x="1092" y="1529"/>
                </a:lnTo>
                <a:lnTo>
                  <a:pt x="1091" y="1552"/>
                </a:lnTo>
                <a:lnTo>
                  <a:pt x="1092" y="1579"/>
                </a:lnTo>
                <a:lnTo>
                  <a:pt x="1098" y="1604"/>
                </a:lnTo>
                <a:lnTo>
                  <a:pt x="1106" y="1624"/>
                </a:lnTo>
                <a:lnTo>
                  <a:pt x="1116" y="1643"/>
                </a:lnTo>
                <a:lnTo>
                  <a:pt x="1132" y="1659"/>
                </a:lnTo>
                <a:lnTo>
                  <a:pt x="1154" y="1677"/>
                </a:lnTo>
                <a:lnTo>
                  <a:pt x="1183" y="1694"/>
                </a:lnTo>
                <a:lnTo>
                  <a:pt x="1219" y="1713"/>
                </a:lnTo>
                <a:lnTo>
                  <a:pt x="1260" y="1730"/>
                </a:lnTo>
                <a:lnTo>
                  <a:pt x="1282" y="1740"/>
                </a:lnTo>
                <a:lnTo>
                  <a:pt x="1299" y="1752"/>
                </a:lnTo>
                <a:lnTo>
                  <a:pt x="1311" y="1762"/>
                </a:lnTo>
                <a:lnTo>
                  <a:pt x="1319" y="1774"/>
                </a:lnTo>
                <a:lnTo>
                  <a:pt x="1323" y="1790"/>
                </a:lnTo>
                <a:lnTo>
                  <a:pt x="1325" y="1808"/>
                </a:lnTo>
                <a:lnTo>
                  <a:pt x="1323" y="1825"/>
                </a:lnTo>
                <a:lnTo>
                  <a:pt x="1319" y="1838"/>
                </a:lnTo>
                <a:lnTo>
                  <a:pt x="1311" y="1849"/>
                </a:lnTo>
                <a:lnTo>
                  <a:pt x="1301" y="1859"/>
                </a:lnTo>
                <a:lnTo>
                  <a:pt x="1287" y="1864"/>
                </a:lnTo>
                <a:lnTo>
                  <a:pt x="1271" y="1866"/>
                </a:lnTo>
                <a:lnTo>
                  <a:pt x="1250" y="1863"/>
                </a:lnTo>
                <a:lnTo>
                  <a:pt x="1233" y="1857"/>
                </a:lnTo>
                <a:lnTo>
                  <a:pt x="1218" y="1844"/>
                </a:lnTo>
                <a:lnTo>
                  <a:pt x="1209" y="1832"/>
                </a:lnTo>
                <a:lnTo>
                  <a:pt x="1202" y="1814"/>
                </a:lnTo>
                <a:lnTo>
                  <a:pt x="1199" y="1794"/>
                </a:lnTo>
                <a:lnTo>
                  <a:pt x="1195" y="1786"/>
                </a:lnTo>
                <a:lnTo>
                  <a:pt x="1189" y="1781"/>
                </a:lnTo>
                <a:lnTo>
                  <a:pt x="1181" y="1778"/>
                </a:lnTo>
                <a:lnTo>
                  <a:pt x="1091" y="1779"/>
                </a:lnTo>
                <a:lnTo>
                  <a:pt x="1082" y="1783"/>
                </a:lnTo>
                <a:lnTo>
                  <a:pt x="1076" y="1789"/>
                </a:lnTo>
                <a:lnTo>
                  <a:pt x="1074" y="1798"/>
                </a:lnTo>
                <a:lnTo>
                  <a:pt x="1077" y="1825"/>
                </a:lnTo>
                <a:lnTo>
                  <a:pt x="1083" y="1849"/>
                </a:lnTo>
                <a:lnTo>
                  <a:pt x="1092" y="1872"/>
                </a:lnTo>
                <a:lnTo>
                  <a:pt x="1105" y="1892"/>
                </a:lnTo>
                <a:lnTo>
                  <a:pt x="1120" y="1908"/>
                </a:lnTo>
                <a:lnTo>
                  <a:pt x="1145" y="1928"/>
                </a:lnTo>
                <a:lnTo>
                  <a:pt x="1172" y="1942"/>
                </a:lnTo>
                <a:lnTo>
                  <a:pt x="1203" y="1952"/>
                </a:lnTo>
                <a:lnTo>
                  <a:pt x="1236" y="1958"/>
                </a:lnTo>
                <a:lnTo>
                  <a:pt x="1236" y="2020"/>
                </a:lnTo>
                <a:lnTo>
                  <a:pt x="1236" y="2024"/>
                </a:lnTo>
                <a:lnTo>
                  <a:pt x="1239" y="2028"/>
                </a:lnTo>
                <a:lnTo>
                  <a:pt x="1242" y="2033"/>
                </a:lnTo>
                <a:lnTo>
                  <a:pt x="1246" y="2035"/>
                </a:lnTo>
                <a:lnTo>
                  <a:pt x="1250" y="2035"/>
                </a:lnTo>
                <a:lnTo>
                  <a:pt x="1305" y="2035"/>
                </a:lnTo>
                <a:lnTo>
                  <a:pt x="1310" y="2035"/>
                </a:lnTo>
                <a:lnTo>
                  <a:pt x="1314" y="2033"/>
                </a:lnTo>
                <a:lnTo>
                  <a:pt x="1317" y="2028"/>
                </a:lnTo>
                <a:lnTo>
                  <a:pt x="1319" y="2024"/>
                </a:lnTo>
                <a:lnTo>
                  <a:pt x="1320" y="2020"/>
                </a:lnTo>
                <a:lnTo>
                  <a:pt x="1320" y="1956"/>
                </a:lnTo>
                <a:lnTo>
                  <a:pt x="1347" y="1950"/>
                </a:lnTo>
                <a:lnTo>
                  <a:pt x="1371" y="1940"/>
                </a:lnTo>
                <a:lnTo>
                  <a:pt x="1392" y="1928"/>
                </a:lnTo>
                <a:lnTo>
                  <a:pt x="1411" y="1912"/>
                </a:lnTo>
                <a:lnTo>
                  <a:pt x="1425" y="1896"/>
                </a:lnTo>
                <a:lnTo>
                  <a:pt x="1438" y="1876"/>
                </a:lnTo>
                <a:lnTo>
                  <a:pt x="1446" y="1856"/>
                </a:lnTo>
                <a:lnTo>
                  <a:pt x="1450" y="1833"/>
                </a:lnTo>
                <a:lnTo>
                  <a:pt x="1452" y="1807"/>
                </a:lnTo>
                <a:lnTo>
                  <a:pt x="1450" y="1782"/>
                </a:lnTo>
                <a:lnTo>
                  <a:pt x="1446" y="1758"/>
                </a:lnTo>
                <a:lnTo>
                  <a:pt x="1438" y="1737"/>
                </a:lnTo>
                <a:lnTo>
                  <a:pt x="1426" y="1718"/>
                </a:lnTo>
                <a:lnTo>
                  <a:pt x="1412" y="1702"/>
                </a:lnTo>
                <a:lnTo>
                  <a:pt x="1388" y="1684"/>
                </a:lnTo>
                <a:lnTo>
                  <a:pt x="1359" y="1665"/>
                </a:lnTo>
                <a:lnTo>
                  <a:pt x="1324" y="1647"/>
                </a:lnTo>
                <a:lnTo>
                  <a:pt x="1284" y="1628"/>
                </a:lnTo>
                <a:lnTo>
                  <a:pt x="1261" y="1617"/>
                </a:lnTo>
                <a:lnTo>
                  <a:pt x="1244" y="1607"/>
                </a:lnTo>
                <a:lnTo>
                  <a:pt x="1233" y="1596"/>
                </a:lnTo>
                <a:lnTo>
                  <a:pt x="1224" y="1583"/>
                </a:lnTo>
                <a:lnTo>
                  <a:pt x="1220" y="1570"/>
                </a:lnTo>
                <a:lnTo>
                  <a:pt x="1219" y="1553"/>
                </a:lnTo>
                <a:lnTo>
                  <a:pt x="1220" y="1537"/>
                </a:lnTo>
                <a:lnTo>
                  <a:pt x="1224" y="1523"/>
                </a:lnTo>
                <a:lnTo>
                  <a:pt x="1232" y="1511"/>
                </a:lnTo>
                <a:lnTo>
                  <a:pt x="1241" y="1502"/>
                </a:lnTo>
                <a:lnTo>
                  <a:pt x="1254" y="1497"/>
                </a:lnTo>
                <a:lnTo>
                  <a:pt x="1271" y="1495"/>
                </a:lnTo>
                <a:lnTo>
                  <a:pt x="1287" y="1497"/>
                </a:lnTo>
                <a:lnTo>
                  <a:pt x="1301" y="1504"/>
                </a:lnTo>
                <a:lnTo>
                  <a:pt x="1313" y="1515"/>
                </a:lnTo>
                <a:lnTo>
                  <a:pt x="1320" y="1526"/>
                </a:lnTo>
                <a:lnTo>
                  <a:pt x="1325" y="1542"/>
                </a:lnTo>
                <a:lnTo>
                  <a:pt x="1327" y="1560"/>
                </a:lnTo>
                <a:lnTo>
                  <a:pt x="1330" y="1568"/>
                </a:lnTo>
                <a:lnTo>
                  <a:pt x="1338" y="1574"/>
                </a:lnTo>
                <a:lnTo>
                  <a:pt x="1346" y="1575"/>
                </a:lnTo>
                <a:lnTo>
                  <a:pt x="1436" y="1574"/>
                </a:lnTo>
                <a:lnTo>
                  <a:pt x="1445" y="1572"/>
                </a:lnTo>
                <a:lnTo>
                  <a:pt x="1451" y="1565"/>
                </a:lnTo>
                <a:lnTo>
                  <a:pt x="1453" y="1556"/>
                </a:lnTo>
                <a:lnTo>
                  <a:pt x="1449" y="1528"/>
                </a:lnTo>
                <a:lnTo>
                  <a:pt x="1442" y="1502"/>
                </a:lnTo>
                <a:lnTo>
                  <a:pt x="1430" y="1478"/>
                </a:lnTo>
                <a:lnTo>
                  <a:pt x="1415" y="1458"/>
                </a:lnTo>
                <a:lnTo>
                  <a:pt x="1395" y="1439"/>
                </a:lnTo>
                <a:lnTo>
                  <a:pt x="1374" y="1424"/>
                </a:lnTo>
                <a:lnTo>
                  <a:pt x="1348" y="1412"/>
                </a:lnTo>
                <a:lnTo>
                  <a:pt x="1320" y="1404"/>
                </a:lnTo>
                <a:lnTo>
                  <a:pt x="1320" y="1337"/>
                </a:lnTo>
                <a:lnTo>
                  <a:pt x="1319" y="1332"/>
                </a:lnTo>
                <a:lnTo>
                  <a:pt x="1317" y="1328"/>
                </a:lnTo>
                <a:lnTo>
                  <a:pt x="1314" y="1325"/>
                </a:lnTo>
                <a:lnTo>
                  <a:pt x="1310" y="1323"/>
                </a:lnTo>
                <a:lnTo>
                  <a:pt x="1305" y="1322"/>
                </a:lnTo>
                <a:lnTo>
                  <a:pt x="1250" y="1322"/>
                </a:lnTo>
                <a:close/>
                <a:moveTo>
                  <a:pt x="1263" y="1199"/>
                </a:moveTo>
                <a:lnTo>
                  <a:pt x="1319" y="1203"/>
                </a:lnTo>
                <a:lnTo>
                  <a:pt x="1374" y="1212"/>
                </a:lnTo>
                <a:lnTo>
                  <a:pt x="1425" y="1226"/>
                </a:lnTo>
                <a:lnTo>
                  <a:pt x="1475" y="1248"/>
                </a:lnTo>
                <a:lnTo>
                  <a:pt x="1521" y="1273"/>
                </a:lnTo>
                <a:lnTo>
                  <a:pt x="1563" y="1304"/>
                </a:lnTo>
                <a:lnTo>
                  <a:pt x="1603" y="1339"/>
                </a:lnTo>
                <a:lnTo>
                  <a:pt x="1639" y="1378"/>
                </a:lnTo>
                <a:lnTo>
                  <a:pt x="1668" y="1421"/>
                </a:lnTo>
                <a:lnTo>
                  <a:pt x="1695" y="1467"/>
                </a:lnTo>
                <a:lnTo>
                  <a:pt x="1716" y="1516"/>
                </a:lnTo>
                <a:lnTo>
                  <a:pt x="1731" y="1568"/>
                </a:lnTo>
                <a:lnTo>
                  <a:pt x="1741" y="1622"/>
                </a:lnTo>
                <a:lnTo>
                  <a:pt x="1744" y="1678"/>
                </a:lnTo>
                <a:lnTo>
                  <a:pt x="1741" y="1734"/>
                </a:lnTo>
                <a:lnTo>
                  <a:pt x="1731" y="1788"/>
                </a:lnTo>
                <a:lnTo>
                  <a:pt x="1716" y="1839"/>
                </a:lnTo>
                <a:lnTo>
                  <a:pt x="1695" y="1889"/>
                </a:lnTo>
                <a:lnTo>
                  <a:pt x="1668" y="1935"/>
                </a:lnTo>
                <a:lnTo>
                  <a:pt x="1639" y="1978"/>
                </a:lnTo>
                <a:lnTo>
                  <a:pt x="1603" y="2017"/>
                </a:lnTo>
                <a:lnTo>
                  <a:pt x="1563" y="2052"/>
                </a:lnTo>
                <a:lnTo>
                  <a:pt x="1521" y="2083"/>
                </a:lnTo>
                <a:lnTo>
                  <a:pt x="1475" y="2109"/>
                </a:lnTo>
                <a:lnTo>
                  <a:pt x="1425" y="2129"/>
                </a:lnTo>
                <a:lnTo>
                  <a:pt x="1374" y="2145"/>
                </a:lnTo>
                <a:lnTo>
                  <a:pt x="1319" y="2154"/>
                </a:lnTo>
                <a:lnTo>
                  <a:pt x="1263" y="2157"/>
                </a:lnTo>
                <a:lnTo>
                  <a:pt x="1208" y="2154"/>
                </a:lnTo>
                <a:lnTo>
                  <a:pt x="1153" y="2145"/>
                </a:lnTo>
                <a:lnTo>
                  <a:pt x="1102" y="2129"/>
                </a:lnTo>
                <a:lnTo>
                  <a:pt x="1052" y="2109"/>
                </a:lnTo>
                <a:lnTo>
                  <a:pt x="1006" y="2083"/>
                </a:lnTo>
                <a:lnTo>
                  <a:pt x="964" y="2052"/>
                </a:lnTo>
                <a:lnTo>
                  <a:pt x="924" y="2017"/>
                </a:lnTo>
                <a:lnTo>
                  <a:pt x="889" y="1978"/>
                </a:lnTo>
                <a:lnTo>
                  <a:pt x="858" y="1935"/>
                </a:lnTo>
                <a:lnTo>
                  <a:pt x="833" y="1889"/>
                </a:lnTo>
                <a:lnTo>
                  <a:pt x="812" y="1839"/>
                </a:lnTo>
                <a:lnTo>
                  <a:pt x="797" y="1788"/>
                </a:lnTo>
                <a:lnTo>
                  <a:pt x="787" y="1734"/>
                </a:lnTo>
                <a:lnTo>
                  <a:pt x="783" y="1678"/>
                </a:lnTo>
                <a:lnTo>
                  <a:pt x="787" y="1622"/>
                </a:lnTo>
                <a:lnTo>
                  <a:pt x="797" y="1569"/>
                </a:lnTo>
                <a:lnTo>
                  <a:pt x="812" y="1516"/>
                </a:lnTo>
                <a:lnTo>
                  <a:pt x="833" y="1467"/>
                </a:lnTo>
                <a:lnTo>
                  <a:pt x="858" y="1422"/>
                </a:lnTo>
                <a:lnTo>
                  <a:pt x="889" y="1378"/>
                </a:lnTo>
                <a:lnTo>
                  <a:pt x="924" y="1339"/>
                </a:lnTo>
                <a:lnTo>
                  <a:pt x="964" y="1304"/>
                </a:lnTo>
                <a:lnTo>
                  <a:pt x="1006" y="1273"/>
                </a:lnTo>
                <a:lnTo>
                  <a:pt x="1052" y="1248"/>
                </a:lnTo>
                <a:lnTo>
                  <a:pt x="1102" y="1227"/>
                </a:lnTo>
                <a:lnTo>
                  <a:pt x="1153" y="1212"/>
                </a:lnTo>
                <a:lnTo>
                  <a:pt x="1208" y="1203"/>
                </a:lnTo>
                <a:lnTo>
                  <a:pt x="1263" y="1199"/>
                </a:lnTo>
                <a:close/>
                <a:moveTo>
                  <a:pt x="443" y="1084"/>
                </a:moveTo>
                <a:lnTo>
                  <a:pt x="446" y="1104"/>
                </a:lnTo>
                <a:lnTo>
                  <a:pt x="447" y="1124"/>
                </a:lnTo>
                <a:lnTo>
                  <a:pt x="444" y="1160"/>
                </a:lnTo>
                <a:lnTo>
                  <a:pt x="436" y="1194"/>
                </a:lnTo>
                <a:lnTo>
                  <a:pt x="423" y="1226"/>
                </a:lnTo>
                <a:lnTo>
                  <a:pt x="405" y="1255"/>
                </a:lnTo>
                <a:lnTo>
                  <a:pt x="382" y="1281"/>
                </a:lnTo>
                <a:lnTo>
                  <a:pt x="357" y="1303"/>
                </a:lnTo>
                <a:lnTo>
                  <a:pt x="328" y="1321"/>
                </a:lnTo>
                <a:lnTo>
                  <a:pt x="296" y="1334"/>
                </a:lnTo>
                <a:lnTo>
                  <a:pt x="262" y="1343"/>
                </a:lnTo>
                <a:lnTo>
                  <a:pt x="226" y="1345"/>
                </a:lnTo>
                <a:lnTo>
                  <a:pt x="206" y="1344"/>
                </a:lnTo>
                <a:lnTo>
                  <a:pt x="188" y="1342"/>
                </a:lnTo>
                <a:lnTo>
                  <a:pt x="188" y="2014"/>
                </a:lnTo>
                <a:lnTo>
                  <a:pt x="206" y="2012"/>
                </a:lnTo>
                <a:lnTo>
                  <a:pt x="226" y="2011"/>
                </a:lnTo>
                <a:lnTo>
                  <a:pt x="262" y="2014"/>
                </a:lnTo>
                <a:lnTo>
                  <a:pt x="296" y="2022"/>
                </a:lnTo>
                <a:lnTo>
                  <a:pt x="328" y="2036"/>
                </a:lnTo>
                <a:lnTo>
                  <a:pt x="357" y="2054"/>
                </a:lnTo>
                <a:lnTo>
                  <a:pt x="382" y="2076"/>
                </a:lnTo>
                <a:lnTo>
                  <a:pt x="405" y="2101"/>
                </a:lnTo>
                <a:lnTo>
                  <a:pt x="423" y="2130"/>
                </a:lnTo>
                <a:lnTo>
                  <a:pt x="436" y="2162"/>
                </a:lnTo>
                <a:lnTo>
                  <a:pt x="444" y="2196"/>
                </a:lnTo>
                <a:lnTo>
                  <a:pt x="447" y="2232"/>
                </a:lnTo>
                <a:lnTo>
                  <a:pt x="446" y="2253"/>
                </a:lnTo>
                <a:lnTo>
                  <a:pt x="443" y="2273"/>
                </a:lnTo>
                <a:lnTo>
                  <a:pt x="2065" y="2273"/>
                </a:lnTo>
                <a:lnTo>
                  <a:pt x="2064" y="2259"/>
                </a:lnTo>
                <a:lnTo>
                  <a:pt x="2063" y="2245"/>
                </a:lnTo>
                <a:lnTo>
                  <a:pt x="2066" y="2209"/>
                </a:lnTo>
                <a:lnTo>
                  <a:pt x="2075" y="2175"/>
                </a:lnTo>
                <a:lnTo>
                  <a:pt x="2088" y="2144"/>
                </a:lnTo>
                <a:lnTo>
                  <a:pt x="2106" y="2115"/>
                </a:lnTo>
                <a:lnTo>
                  <a:pt x="2128" y="2089"/>
                </a:lnTo>
                <a:lnTo>
                  <a:pt x="2154" y="2066"/>
                </a:lnTo>
                <a:lnTo>
                  <a:pt x="2183" y="2049"/>
                </a:lnTo>
                <a:lnTo>
                  <a:pt x="2215" y="2036"/>
                </a:lnTo>
                <a:lnTo>
                  <a:pt x="2249" y="2027"/>
                </a:lnTo>
                <a:lnTo>
                  <a:pt x="2285" y="2024"/>
                </a:lnTo>
                <a:lnTo>
                  <a:pt x="2313" y="2026"/>
                </a:lnTo>
                <a:lnTo>
                  <a:pt x="2339" y="2030"/>
                </a:lnTo>
                <a:lnTo>
                  <a:pt x="2339" y="1353"/>
                </a:lnTo>
                <a:lnTo>
                  <a:pt x="2314" y="1357"/>
                </a:lnTo>
                <a:lnTo>
                  <a:pt x="2286" y="1359"/>
                </a:lnTo>
                <a:lnTo>
                  <a:pt x="2251" y="1356"/>
                </a:lnTo>
                <a:lnTo>
                  <a:pt x="2217" y="1348"/>
                </a:lnTo>
                <a:lnTo>
                  <a:pt x="2185" y="1334"/>
                </a:lnTo>
                <a:lnTo>
                  <a:pt x="2156" y="1317"/>
                </a:lnTo>
                <a:lnTo>
                  <a:pt x="2129" y="1294"/>
                </a:lnTo>
                <a:lnTo>
                  <a:pt x="2108" y="1268"/>
                </a:lnTo>
                <a:lnTo>
                  <a:pt x="2089" y="1240"/>
                </a:lnTo>
                <a:lnTo>
                  <a:pt x="2076" y="1208"/>
                </a:lnTo>
                <a:lnTo>
                  <a:pt x="2067" y="1174"/>
                </a:lnTo>
                <a:lnTo>
                  <a:pt x="2064" y="1138"/>
                </a:lnTo>
                <a:lnTo>
                  <a:pt x="2066" y="1110"/>
                </a:lnTo>
                <a:lnTo>
                  <a:pt x="2071" y="1084"/>
                </a:lnTo>
                <a:lnTo>
                  <a:pt x="443" y="1084"/>
                </a:lnTo>
                <a:close/>
                <a:moveTo>
                  <a:pt x="218" y="897"/>
                </a:moveTo>
                <a:lnTo>
                  <a:pt x="2309" y="897"/>
                </a:lnTo>
                <a:lnTo>
                  <a:pt x="2345" y="900"/>
                </a:lnTo>
                <a:lnTo>
                  <a:pt x="2378" y="908"/>
                </a:lnTo>
                <a:lnTo>
                  <a:pt x="2409" y="922"/>
                </a:lnTo>
                <a:lnTo>
                  <a:pt x="2438" y="939"/>
                </a:lnTo>
                <a:lnTo>
                  <a:pt x="2464" y="961"/>
                </a:lnTo>
                <a:lnTo>
                  <a:pt x="2486" y="987"/>
                </a:lnTo>
                <a:lnTo>
                  <a:pt x="2503" y="1015"/>
                </a:lnTo>
                <a:lnTo>
                  <a:pt x="2517" y="1046"/>
                </a:lnTo>
                <a:lnTo>
                  <a:pt x="2525" y="1080"/>
                </a:lnTo>
                <a:lnTo>
                  <a:pt x="2528" y="1116"/>
                </a:lnTo>
                <a:lnTo>
                  <a:pt x="2528" y="2240"/>
                </a:lnTo>
                <a:lnTo>
                  <a:pt x="2525" y="2276"/>
                </a:lnTo>
                <a:lnTo>
                  <a:pt x="2517" y="2309"/>
                </a:lnTo>
                <a:lnTo>
                  <a:pt x="2503" y="2341"/>
                </a:lnTo>
                <a:lnTo>
                  <a:pt x="2486" y="2370"/>
                </a:lnTo>
                <a:lnTo>
                  <a:pt x="2464" y="2395"/>
                </a:lnTo>
                <a:lnTo>
                  <a:pt x="2438" y="2416"/>
                </a:lnTo>
                <a:lnTo>
                  <a:pt x="2409" y="2435"/>
                </a:lnTo>
                <a:lnTo>
                  <a:pt x="2379" y="2448"/>
                </a:lnTo>
                <a:lnTo>
                  <a:pt x="2345" y="2456"/>
                </a:lnTo>
                <a:lnTo>
                  <a:pt x="2309" y="2458"/>
                </a:lnTo>
                <a:lnTo>
                  <a:pt x="218" y="2458"/>
                </a:lnTo>
                <a:lnTo>
                  <a:pt x="183" y="2456"/>
                </a:lnTo>
                <a:lnTo>
                  <a:pt x="149" y="2448"/>
                </a:lnTo>
                <a:lnTo>
                  <a:pt x="119" y="2435"/>
                </a:lnTo>
                <a:lnTo>
                  <a:pt x="90" y="2416"/>
                </a:lnTo>
                <a:lnTo>
                  <a:pt x="64" y="2395"/>
                </a:lnTo>
                <a:lnTo>
                  <a:pt x="42" y="2370"/>
                </a:lnTo>
                <a:lnTo>
                  <a:pt x="25" y="2341"/>
                </a:lnTo>
                <a:lnTo>
                  <a:pt x="11" y="2309"/>
                </a:lnTo>
                <a:lnTo>
                  <a:pt x="3" y="2276"/>
                </a:lnTo>
                <a:lnTo>
                  <a:pt x="0" y="2240"/>
                </a:lnTo>
                <a:lnTo>
                  <a:pt x="0" y="1116"/>
                </a:lnTo>
                <a:lnTo>
                  <a:pt x="3" y="1080"/>
                </a:lnTo>
                <a:lnTo>
                  <a:pt x="11" y="1046"/>
                </a:lnTo>
                <a:lnTo>
                  <a:pt x="25" y="1015"/>
                </a:lnTo>
                <a:lnTo>
                  <a:pt x="42" y="987"/>
                </a:lnTo>
                <a:lnTo>
                  <a:pt x="64" y="961"/>
                </a:lnTo>
                <a:lnTo>
                  <a:pt x="90" y="939"/>
                </a:lnTo>
                <a:lnTo>
                  <a:pt x="119" y="922"/>
                </a:lnTo>
                <a:lnTo>
                  <a:pt x="149" y="908"/>
                </a:lnTo>
                <a:lnTo>
                  <a:pt x="183" y="900"/>
                </a:lnTo>
                <a:lnTo>
                  <a:pt x="218" y="897"/>
                </a:lnTo>
                <a:close/>
                <a:moveTo>
                  <a:pt x="1422" y="0"/>
                </a:moveTo>
                <a:lnTo>
                  <a:pt x="1435" y="0"/>
                </a:lnTo>
                <a:lnTo>
                  <a:pt x="1446" y="4"/>
                </a:lnTo>
                <a:lnTo>
                  <a:pt x="1456" y="13"/>
                </a:lnTo>
                <a:lnTo>
                  <a:pt x="1462" y="23"/>
                </a:lnTo>
                <a:lnTo>
                  <a:pt x="1464" y="36"/>
                </a:lnTo>
                <a:lnTo>
                  <a:pt x="1464" y="185"/>
                </a:lnTo>
                <a:lnTo>
                  <a:pt x="1756" y="185"/>
                </a:lnTo>
                <a:lnTo>
                  <a:pt x="1816" y="188"/>
                </a:lnTo>
                <a:lnTo>
                  <a:pt x="1875" y="198"/>
                </a:lnTo>
                <a:lnTo>
                  <a:pt x="1930" y="212"/>
                </a:lnTo>
                <a:lnTo>
                  <a:pt x="1985" y="232"/>
                </a:lnTo>
                <a:lnTo>
                  <a:pt x="2035" y="256"/>
                </a:lnTo>
                <a:lnTo>
                  <a:pt x="2084" y="286"/>
                </a:lnTo>
                <a:lnTo>
                  <a:pt x="2129" y="319"/>
                </a:lnTo>
                <a:lnTo>
                  <a:pt x="2171" y="357"/>
                </a:lnTo>
                <a:lnTo>
                  <a:pt x="2210" y="399"/>
                </a:lnTo>
                <a:lnTo>
                  <a:pt x="2244" y="445"/>
                </a:lnTo>
                <a:lnTo>
                  <a:pt x="2272" y="493"/>
                </a:lnTo>
                <a:lnTo>
                  <a:pt x="2297" y="544"/>
                </a:lnTo>
                <a:lnTo>
                  <a:pt x="2317" y="598"/>
                </a:lnTo>
                <a:lnTo>
                  <a:pt x="2332" y="653"/>
                </a:lnTo>
                <a:lnTo>
                  <a:pt x="2340" y="712"/>
                </a:lnTo>
                <a:lnTo>
                  <a:pt x="2343" y="772"/>
                </a:lnTo>
                <a:lnTo>
                  <a:pt x="2098" y="772"/>
                </a:lnTo>
                <a:lnTo>
                  <a:pt x="2095" y="725"/>
                </a:lnTo>
                <a:lnTo>
                  <a:pt x="2086" y="681"/>
                </a:lnTo>
                <a:lnTo>
                  <a:pt x="2070" y="639"/>
                </a:lnTo>
                <a:lnTo>
                  <a:pt x="2051" y="600"/>
                </a:lnTo>
                <a:lnTo>
                  <a:pt x="2026" y="564"/>
                </a:lnTo>
                <a:lnTo>
                  <a:pt x="1997" y="531"/>
                </a:lnTo>
                <a:lnTo>
                  <a:pt x="1964" y="502"/>
                </a:lnTo>
                <a:lnTo>
                  <a:pt x="1928" y="477"/>
                </a:lnTo>
                <a:lnTo>
                  <a:pt x="1889" y="458"/>
                </a:lnTo>
                <a:lnTo>
                  <a:pt x="1847" y="442"/>
                </a:lnTo>
                <a:lnTo>
                  <a:pt x="1802" y="434"/>
                </a:lnTo>
                <a:lnTo>
                  <a:pt x="1756" y="431"/>
                </a:lnTo>
                <a:lnTo>
                  <a:pt x="1464" y="431"/>
                </a:lnTo>
                <a:lnTo>
                  <a:pt x="1464" y="579"/>
                </a:lnTo>
                <a:lnTo>
                  <a:pt x="1462" y="593"/>
                </a:lnTo>
                <a:lnTo>
                  <a:pt x="1456" y="604"/>
                </a:lnTo>
                <a:lnTo>
                  <a:pt x="1446" y="611"/>
                </a:lnTo>
                <a:lnTo>
                  <a:pt x="1435" y="615"/>
                </a:lnTo>
                <a:lnTo>
                  <a:pt x="1422" y="616"/>
                </a:lnTo>
                <a:lnTo>
                  <a:pt x="1410" y="611"/>
                </a:lnTo>
                <a:lnTo>
                  <a:pt x="939" y="340"/>
                </a:lnTo>
                <a:lnTo>
                  <a:pt x="929" y="331"/>
                </a:lnTo>
                <a:lnTo>
                  <a:pt x="922" y="320"/>
                </a:lnTo>
                <a:lnTo>
                  <a:pt x="920" y="308"/>
                </a:lnTo>
                <a:lnTo>
                  <a:pt x="922" y="295"/>
                </a:lnTo>
                <a:lnTo>
                  <a:pt x="929" y="285"/>
                </a:lnTo>
                <a:lnTo>
                  <a:pt x="939" y="276"/>
                </a:lnTo>
                <a:lnTo>
                  <a:pt x="1410" y="4"/>
                </a:lnTo>
                <a:lnTo>
                  <a:pt x="14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156"/>
          <p:cNvSpPr>
            <a:spLocks noEditPoints="1"/>
          </p:cNvSpPr>
          <p:nvPr/>
        </p:nvSpPr>
        <p:spPr bwMode="auto">
          <a:xfrm>
            <a:off x="6336871" y="4213225"/>
            <a:ext cx="444500" cy="595312"/>
          </a:xfrm>
          <a:custGeom>
            <a:avLst/>
            <a:gdLst>
              <a:gd name="T0" fmla="*/ 525 w 2519"/>
              <a:gd name="T1" fmla="*/ 2847 h 3378"/>
              <a:gd name="T2" fmla="*/ 1057 w 2519"/>
              <a:gd name="T3" fmla="*/ 2799 h 3378"/>
              <a:gd name="T4" fmla="*/ 1591 w 2519"/>
              <a:gd name="T5" fmla="*/ 3047 h 3378"/>
              <a:gd name="T6" fmla="*/ 1085 w 2519"/>
              <a:gd name="T7" fmla="*/ 3378 h 3378"/>
              <a:gd name="T8" fmla="*/ 648 w 2519"/>
              <a:gd name="T9" fmla="*/ 3180 h 3378"/>
              <a:gd name="T10" fmla="*/ 280 w 2519"/>
              <a:gd name="T11" fmla="*/ 2933 h 3378"/>
              <a:gd name="T12" fmla="*/ 1460 w 2519"/>
              <a:gd name="T13" fmla="*/ 1896 h 3378"/>
              <a:gd name="T14" fmla="*/ 1550 w 2519"/>
              <a:gd name="T15" fmla="*/ 1884 h 3378"/>
              <a:gd name="T16" fmla="*/ 1369 w 2519"/>
              <a:gd name="T17" fmla="*/ 1921 h 3378"/>
              <a:gd name="T18" fmla="*/ 1187 w 2519"/>
              <a:gd name="T19" fmla="*/ 1978 h 3378"/>
              <a:gd name="T20" fmla="*/ 1020 w 2519"/>
              <a:gd name="T21" fmla="*/ 1942 h 3378"/>
              <a:gd name="T22" fmla="*/ 948 w 2519"/>
              <a:gd name="T23" fmla="*/ 1850 h 3378"/>
              <a:gd name="T24" fmla="*/ 1614 w 2519"/>
              <a:gd name="T25" fmla="*/ 1713 h 3378"/>
              <a:gd name="T26" fmla="*/ 1421 w 2519"/>
              <a:gd name="T27" fmla="*/ 1779 h 3378"/>
              <a:gd name="T28" fmla="*/ 1098 w 2519"/>
              <a:gd name="T29" fmla="*/ 1577 h 3378"/>
              <a:gd name="T30" fmla="*/ 1223 w 2519"/>
              <a:gd name="T31" fmla="*/ 1577 h 3378"/>
              <a:gd name="T32" fmla="*/ 917 w 2519"/>
              <a:gd name="T33" fmla="*/ 1779 h 3378"/>
              <a:gd name="T34" fmla="*/ 1955 w 2519"/>
              <a:gd name="T35" fmla="*/ 1545 h 3378"/>
              <a:gd name="T36" fmla="*/ 2088 w 2519"/>
              <a:gd name="T37" fmla="*/ 1678 h 3378"/>
              <a:gd name="T38" fmla="*/ 1955 w 2519"/>
              <a:gd name="T39" fmla="*/ 1811 h 3378"/>
              <a:gd name="T40" fmla="*/ 1822 w 2519"/>
              <a:gd name="T41" fmla="*/ 1678 h 3378"/>
              <a:gd name="T42" fmla="*/ 1955 w 2519"/>
              <a:gd name="T43" fmla="*/ 1545 h 3378"/>
              <a:gd name="T44" fmla="*/ 693 w 2519"/>
              <a:gd name="T45" fmla="*/ 1651 h 3378"/>
              <a:gd name="T46" fmla="*/ 590 w 2519"/>
              <a:gd name="T47" fmla="*/ 1808 h 3378"/>
              <a:gd name="T48" fmla="*/ 433 w 2519"/>
              <a:gd name="T49" fmla="*/ 1704 h 3378"/>
              <a:gd name="T50" fmla="*/ 537 w 2519"/>
              <a:gd name="T51" fmla="*/ 1548 h 3378"/>
              <a:gd name="T52" fmla="*/ 1550 w 2519"/>
              <a:gd name="T53" fmla="*/ 1472 h 3378"/>
              <a:gd name="T54" fmla="*/ 1051 w 2519"/>
              <a:gd name="T55" fmla="*/ 1389 h 3378"/>
              <a:gd name="T56" fmla="*/ 1097 w 2519"/>
              <a:gd name="T57" fmla="*/ 1382 h 3378"/>
              <a:gd name="T58" fmla="*/ 1332 w 2519"/>
              <a:gd name="T59" fmla="*/ 1378 h 3378"/>
              <a:gd name="T60" fmla="*/ 1132 w 2519"/>
              <a:gd name="T61" fmla="*/ 1467 h 3378"/>
              <a:gd name="T62" fmla="*/ 1469 w 2519"/>
              <a:gd name="T63" fmla="*/ 1248 h 3378"/>
              <a:gd name="T64" fmla="*/ 1725 w 2519"/>
              <a:gd name="T65" fmla="*/ 1569 h 3378"/>
              <a:gd name="T66" fmla="*/ 1632 w 2519"/>
              <a:gd name="T67" fmla="*/ 1977 h 3378"/>
              <a:gd name="T68" fmla="*/ 1259 w 2519"/>
              <a:gd name="T69" fmla="*/ 2157 h 3378"/>
              <a:gd name="T70" fmla="*/ 886 w 2519"/>
              <a:gd name="T71" fmla="*/ 1977 h 3378"/>
              <a:gd name="T72" fmla="*/ 794 w 2519"/>
              <a:gd name="T73" fmla="*/ 1569 h 3378"/>
              <a:gd name="T74" fmla="*/ 1049 w 2519"/>
              <a:gd name="T75" fmla="*/ 1248 h 3378"/>
              <a:gd name="T76" fmla="*/ 443 w 2519"/>
              <a:gd name="T77" fmla="*/ 1160 h 3378"/>
              <a:gd name="T78" fmla="*/ 261 w 2519"/>
              <a:gd name="T79" fmla="*/ 1343 h 3378"/>
              <a:gd name="T80" fmla="*/ 295 w 2519"/>
              <a:gd name="T81" fmla="*/ 2022 h 3378"/>
              <a:gd name="T82" fmla="*/ 446 w 2519"/>
              <a:gd name="T83" fmla="*/ 2232 h 3378"/>
              <a:gd name="T84" fmla="*/ 2080 w 2519"/>
              <a:gd name="T85" fmla="*/ 2144 h 3378"/>
              <a:gd name="T86" fmla="*/ 2304 w 2519"/>
              <a:gd name="T87" fmla="*/ 2026 h 3378"/>
              <a:gd name="T88" fmla="*/ 2148 w 2519"/>
              <a:gd name="T89" fmla="*/ 1317 h 3378"/>
              <a:gd name="T90" fmla="*/ 2064 w 2519"/>
              <a:gd name="T91" fmla="*/ 1084 h 3378"/>
              <a:gd name="T92" fmla="*/ 2455 w 2519"/>
              <a:gd name="T93" fmla="*/ 961 h 3378"/>
              <a:gd name="T94" fmla="*/ 2508 w 2519"/>
              <a:gd name="T95" fmla="*/ 2309 h 3378"/>
              <a:gd name="T96" fmla="*/ 2301 w 2519"/>
              <a:gd name="T97" fmla="*/ 2458 h 3378"/>
              <a:gd name="T98" fmla="*/ 25 w 2519"/>
              <a:gd name="T99" fmla="*/ 2341 h 3378"/>
              <a:gd name="T100" fmla="*/ 42 w 2519"/>
              <a:gd name="T101" fmla="*/ 987 h 3378"/>
              <a:gd name="T102" fmla="*/ 1429 w 2519"/>
              <a:gd name="T103" fmla="*/ 0 h 3378"/>
              <a:gd name="T104" fmla="*/ 1868 w 2519"/>
              <a:gd name="T105" fmla="*/ 198 h 3378"/>
              <a:gd name="T106" fmla="*/ 2236 w 2519"/>
              <a:gd name="T107" fmla="*/ 445 h 3378"/>
              <a:gd name="T108" fmla="*/ 2088 w 2519"/>
              <a:gd name="T109" fmla="*/ 725 h 3378"/>
              <a:gd name="T110" fmla="*/ 1882 w 2519"/>
              <a:gd name="T111" fmla="*/ 458 h 3378"/>
              <a:gd name="T112" fmla="*/ 1441 w 2519"/>
              <a:gd name="T113" fmla="*/ 611 h 3378"/>
              <a:gd name="T114" fmla="*/ 919 w 2519"/>
              <a:gd name="T115" fmla="*/ 295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19" h="3378">
                <a:moveTo>
                  <a:pt x="181" y="2606"/>
                </a:moveTo>
                <a:lnTo>
                  <a:pt x="425" y="2606"/>
                </a:lnTo>
                <a:lnTo>
                  <a:pt x="428" y="2653"/>
                </a:lnTo>
                <a:lnTo>
                  <a:pt x="437" y="2697"/>
                </a:lnTo>
                <a:lnTo>
                  <a:pt x="452" y="2739"/>
                </a:lnTo>
                <a:lnTo>
                  <a:pt x="471" y="2778"/>
                </a:lnTo>
                <a:lnTo>
                  <a:pt x="496" y="2814"/>
                </a:lnTo>
                <a:lnTo>
                  <a:pt x="525" y="2847"/>
                </a:lnTo>
                <a:lnTo>
                  <a:pt x="558" y="2876"/>
                </a:lnTo>
                <a:lnTo>
                  <a:pt x="594" y="2901"/>
                </a:lnTo>
                <a:lnTo>
                  <a:pt x="634" y="2920"/>
                </a:lnTo>
                <a:lnTo>
                  <a:pt x="676" y="2936"/>
                </a:lnTo>
                <a:lnTo>
                  <a:pt x="720" y="2945"/>
                </a:lnTo>
                <a:lnTo>
                  <a:pt x="766" y="2948"/>
                </a:lnTo>
                <a:lnTo>
                  <a:pt x="1057" y="2948"/>
                </a:lnTo>
                <a:lnTo>
                  <a:pt x="1057" y="2799"/>
                </a:lnTo>
                <a:lnTo>
                  <a:pt x="1059" y="2785"/>
                </a:lnTo>
                <a:lnTo>
                  <a:pt x="1065" y="2774"/>
                </a:lnTo>
                <a:lnTo>
                  <a:pt x="1074" y="2767"/>
                </a:lnTo>
                <a:lnTo>
                  <a:pt x="1085" y="2763"/>
                </a:lnTo>
                <a:lnTo>
                  <a:pt x="1099" y="2762"/>
                </a:lnTo>
                <a:lnTo>
                  <a:pt x="1111" y="2767"/>
                </a:lnTo>
                <a:lnTo>
                  <a:pt x="1580" y="3038"/>
                </a:lnTo>
                <a:lnTo>
                  <a:pt x="1591" y="3047"/>
                </a:lnTo>
                <a:lnTo>
                  <a:pt x="1597" y="3058"/>
                </a:lnTo>
                <a:lnTo>
                  <a:pt x="1599" y="3070"/>
                </a:lnTo>
                <a:lnTo>
                  <a:pt x="1597" y="3083"/>
                </a:lnTo>
                <a:lnTo>
                  <a:pt x="1591" y="3093"/>
                </a:lnTo>
                <a:lnTo>
                  <a:pt x="1580" y="3102"/>
                </a:lnTo>
                <a:lnTo>
                  <a:pt x="1111" y="3374"/>
                </a:lnTo>
                <a:lnTo>
                  <a:pt x="1099" y="3378"/>
                </a:lnTo>
                <a:lnTo>
                  <a:pt x="1085" y="3378"/>
                </a:lnTo>
                <a:lnTo>
                  <a:pt x="1074" y="3374"/>
                </a:lnTo>
                <a:lnTo>
                  <a:pt x="1065" y="3365"/>
                </a:lnTo>
                <a:lnTo>
                  <a:pt x="1059" y="3355"/>
                </a:lnTo>
                <a:lnTo>
                  <a:pt x="1057" y="3342"/>
                </a:lnTo>
                <a:lnTo>
                  <a:pt x="1057" y="3193"/>
                </a:lnTo>
                <a:lnTo>
                  <a:pt x="766" y="3193"/>
                </a:lnTo>
                <a:lnTo>
                  <a:pt x="707" y="3190"/>
                </a:lnTo>
                <a:lnTo>
                  <a:pt x="648" y="3180"/>
                </a:lnTo>
                <a:lnTo>
                  <a:pt x="591" y="3166"/>
                </a:lnTo>
                <a:lnTo>
                  <a:pt x="538" y="3146"/>
                </a:lnTo>
                <a:lnTo>
                  <a:pt x="487" y="3122"/>
                </a:lnTo>
                <a:lnTo>
                  <a:pt x="438" y="3093"/>
                </a:lnTo>
                <a:lnTo>
                  <a:pt x="393" y="3059"/>
                </a:lnTo>
                <a:lnTo>
                  <a:pt x="352" y="3021"/>
                </a:lnTo>
                <a:lnTo>
                  <a:pt x="314" y="2979"/>
                </a:lnTo>
                <a:lnTo>
                  <a:pt x="280" y="2933"/>
                </a:lnTo>
                <a:lnTo>
                  <a:pt x="251" y="2885"/>
                </a:lnTo>
                <a:lnTo>
                  <a:pt x="226" y="2835"/>
                </a:lnTo>
                <a:lnTo>
                  <a:pt x="206" y="2780"/>
                </a:lnTo>
                <a:lnTo>
                  <a:pt x="192" y="2725"/>
                </a:lnTo>
                <a:lnTo>
                  <a:pt x="183" y="2666"/>
                </a:lnTo>
                <a:lnTo>
                  <a:pt x="181" y="2606"/>
                </a:lnTo>
                <a:close/>
                <a:moveTo>
                  <a:pt x="1477" y="1850"/>
                </a:moveTo>
                <a:lnTo>
                  <a:pt x="1460" y="1896"/>
                </a:lnTo>
                <a:lnTo>
                  <a:pt x="1442" y="1937"/>
                </a:lnTo>
                <a:lnTo>
                  <a:pt x="1421" y="1974"/>
                </a:lnTo>
                <a:lnTo>
                  <a:pt x="1401" y="2006"/>
                </a:lnTo>
                <a:lnTo>
                  <a:pt x="1436" y="1988"/>
                </a:lnTo>
                <a:lnTo>
                  <a:pt x="1468" y="1967"/>
                </a:lnTo>
                <a:lnTo>
                  <a:pt x="1498" y="1942"/>
                </a:lnTo>
                <a:lnTo>
                  <a:pt x="1526" y="1914"/>
                </a:lnTo>
                <a:lnTo>
                  <a:pt x="1550" y="1884"/>
                </a:lnTo>
                <a:lnTo>
                  <a:pt x="1571" y="1850"/>
                </a:lnTo>
                <a:lnTo>
                  <a:pt x="1477" y="1850"/>
                </a:lnTo>
                <a:close/>
                <a:moveTo>
                  <a:pt x="1295" y="1850"/>
                </a:moveTo>
                <a:lnTo>
                  <a:pt x="1295" y="2020"/>
                </a:lnTo>
                <a:lnTo>
                  <a:pt x="1312" y="2001"/>
                </a:lnTo>
                <a:lnTo>
                  <a:pt x="1332" y="1978"/>
                </a:lnTo>
                <a:lnTo>
                  <a:pt x="1350" y="1951"/>
                </a:lnTo>
                <a:lnTo>
                  <a:pt x="1369" y="1921"/>
                </a:lnTo>
                <a:lnTo>
                  <a:pt x="1386" y="1889"/>
                </a:lnTo>
                <a:lnTo>
                  <a:pt x="1402" y="1850"/>
                </a:lnTo>
                <a:lnTo>
                  <a:pt x="1295" y="1850"/>
                </a:lnTo>
                <a:close/>
                <a:moveTo>
                  <a:pt x="1117" y="1850"/>
                </a:moveTo>
                <a:lnTo>
                  <a:pt x="1133" y="1889"/>
                </a:lnTo>
                <a:lnTo>
                  <a:pt x="1150" y="1921"/>
                </a:lnTo>
                <a:lnTo>
                  <a:pt x="1168" y="1951"/>
                </a:lnTo>
                <a:lnTo>
                  <a:pt x="1187" y="1978"/>
                </a:lnTo>
                <a:lnTo>
                  <a:pt x="1206" y="2000"/>
                </a:lnTo>
                <a:lnTo>
                  <a:pt x="1223" y="2019"/>
                </a:lnTo>
                <a:lnTo>
                  <a:pt x="1223" y="1850"/>
                </a:lnTo>
                <a:lnTo>
                  <a:pt x="1117" y="1850"/>
                </a:lnTo>
                <a:close/>
                <a:moveTo>
                  <a:pt x="948" y="1850"/>
                </a:moveTo>
                <a:lnTo>
                  <a:pt x="968" y="1883"/>
                </a:lnTo>
                <a:lnTo>
                  <a:pt x="992" y="1914"/>
                </a:lnTo>
                <a:lnTo>
                  <a:pt x="1020" y="1942"/>
                </a:lnTo>
                <a:lnTo>
                  <a:pt x="1051" y="1967"/>
                </a:lnTo>
                <a:lnTo>
                  <a:pt x="1083" y="1988"/>
                </a:lnTo>
                <a:lnTo>
                  <a:pt x="1118" y="2006"/>
                </a:lnTo>
                <a:lnTo>
                  <a:pt x="1097" y="1973"/>
                </a:lnTo>
                <a:lnTo>
                  <a:pt x="1076" y="1937"/>
                </a:lnTo>
                <a:lnTo>
                  <a:pt x="1058" y="1896"/>
                </a:lnTo>
                <a:lnTo>
                  <a:pt x="1041" y="1850"/>
                </a:lnTo>
                <a:lnTo>
                  <a:pt x="948" y="1850"/>
                </a:lnTo>
                <a:close/>
                <a:moveTo>
                  <a:pt x="1494" y="1577"/>
                </a:moveTo>
                <a:lnTo>
                  <a:pt x="1500" y="1626"/>
                </a:lnTo>
                <a:lnTo>
                  <a:pt x="1502" y="1678"/>
                </a:lnTo>
                <a:lnTo>
                  <a:pt x="1500" y="1730"/>
                </a:lnTo>
                <a:lnTo>
                  <a:pt x="1494" y="1779"/>
                </a:lnTo>
                <a:lnTo>
                  <a:pt x="1601" y="1779"/>
                </a:lnTo>
                <a:lnTo>
                  <a:pt x="1609" y="1747"/>
                </a:lnTo>
                <a:lnTo>
                  <a:pt x="1614" y="1713"/>
                </a:lnTo>
                <a:lnTo>
                  <a:pt x="1615" y="1678"/>
                </a:lnTo>
                <a:lnTo>
                  <a:pt x="1614" y="1643"/>
                </a:lnTo>
                <a:lnTo>
                  <a:pt x="1609" y="1609"/>
                </a:lnTo>
                <a:lnTo>
                  <a:pt x="1601" y="1577"/>
                </a:lnTo>
                <a:lnTo>
                  <a:pt x="1494" y="1577"/>
                </a:lnTo>
                <a:close/>
                <a:moveTo>
                  <a:pt x="1295" y="1577"/>
                </a:moveTo>
                <a:lnTo>
                  <a:pt x="1295" y="1779"/>
                </a:lnTo>
                <a:lnTo>
                  <a:pt x="1421" y="1779"/>
                </a:lnTo>
                <a:lnTo>
                  <a:pt x="1426" y="1748"/>
                </a:lnTo>
                <a:lnTo>
                  <a:pt x="1429" y="1714"/>
                </a:lnTo>
                <a:lnTo>
                  <a:pt x="1430" y="1678"/>
                </a:lnTo>
                <a:lnTo>
                  <a:pt x="1429" y="1643"/>
                </a:lnTo>
                <a:lnTo>
                  <a:pt x="1426" y="1609"/>
                </a:lnTo>
                <a:lnTo>
                  <a:pt x="1421" y="1577"/>
                </a:lnTo>
                <a:lnTo>
                  <a:pt x="1295" y="1577"/>
                </a:lnTo>
                <a:close/>
                <a:moveTo>
                  <a:pt x="1098" y="1577"/>
                </a:moveTo>
                <a:lnTo>
                  <a:pt x="1093" y="1609"/>
                </a:lnTo>
                <a:lnTo>
                  <a:pt x="1089" y="1643"/>
                </a:lnTo>
                <a:lnTo>
                  <a:pt x="1087" y="1678"/>
                </a:lnTo>
                <a:lnTo>
                  <a:pt x="1089" y="1714"/>
                </a:lnTo>
                <a:lnTo>
                  <a:pt x="1093" y="1748"/>
                </a:lnTo>
                <a:lnTo>
                  <a:pt x="1098" y="1779"/>
                </a:lnTo>
                <a:lnTo>
                  <a:pt x="1223" y="1779"/>
                </a:lnTo>
                <a:lnTo>
                  <a:pt x="1223" y="1577"/>
                </a:lnTo>
                <a:lnTo>
                  <a:pt x="1098" y="1577"/>
                </a:lnTo>
                <a:close/>
                <a:moveTo>
                  <a:pt x="917" y="1577"/>
                </a:moveTo>
                <a:lnTo>
                  <a:pt x="909" y="1610"/>
                </a:lnTo>
                <a:lnTo>
                  <a:pt x="905" y="1644"/>
                </a:lnTo>
                <a:lnTo>
                  <a:pt x="903" y="1678"/>
                </a:lnTo>
                <a:lnTo>
                  <a:pt x="905" y="1713"/>
                </a:lnTo>
                <a:lnTo>
                  <a:pt x="910" y="1747"/>
                </a:lnTo>
                <a:lnTo>
                  <a:pt x="917" y="1779"/>
                </a:lnTo>
                <a:lnTo>
                  <a:pt x="1025" y="1779"/>
                </a:lnTo>
                <a:lnTo>
                  <a:pt x="1020" y="1747"/>
                </a:lnTo>
                <a:lnTo>
                  <a:pt x="1018" y="1714"/>
                </a:lnTo>
                <a:lnTo>
                  <a:pt x="1017" y="1678"/>
                </a:lnTo>
                <a:lnTo>
                  <a:pt x="1019" y="1626"/>
                </a:lnTo>
                <a:lnTo>
                  <a:pt x="1025" y="1577"/>
                </a:lnTo>
                <a:lnTo>
                  <a:pt x="917" y="1577"/>
                </a:lnTo>
                <a:close/>
                <a:moveTo>
                  <a:pt x="1955" y="1545"/>
                </a:moveTo>
                <a:lnTo>
                  <a:pt x="1982" y="1548"/>
                </a:lnTo>
                <a:lnTo>
                  <a:pt x="2007" y="1555"/>
                </a:lnTo>
                <a:lnTo>
                  <a:pt x="2029" y="1568"/>
                </a:lnTo>
                <a:lnTo>
                  <a:pt x="2049" y="1584"/>
                </a:lnTo>
                <a:lnTo>
                  <a:pt x="2065" y="1604"/>
                </a:lnTo>
                <a:lnTo>
                  <a:pt x="2077" y="1626"/>
                </a:lnTo>
                <a:lnTo>
                  <a:pt x="2085" y="1651"/>
                </a:lnTo>
                <a:lnTo>
                  <a:pt x="2088" y="1678"/>
                </a:lnTo>
                <a:lnTo>
                  <a:pt x="2085" y="1704"/>
                </a:lnTo>
                <a:lnTo>
                  <a:pt x="2077" y="1730"/>
                </a:lnTo>
                <a:lnTo>
                  <a:pt x="2065" y="1753"/>
                </a:lnTo>
                <a:lnTo>
                  <a:pt x="2049" y="1772"/>
                </a:lnTo>
                <a:lnTo>
                  <a:pt x="2029" y="1789"/>
                </a:lnTo>
                <a:lnTo>
                  <a:pt x="2007" y="1800"/>
                </a:lnTo>
                <a:lnTo>
                  <a:pt x="1982" y="1808"/>
                </a:lnTo>
                <a:lnTo>
                  <a:pt x="1955" y="1811"/>
                </a:lnTo>
                <a:lnTo>
                  <a:pt x="1927" y="1808"/>
                </a:lnTo>
                <a:lnTo>
                  <a:pt x="1903" y="1800"/>
                </a:lnTo>
                <a:lnTo>
                  <a:pt x="1880" y="1788"/>
                </a:lnTo>
                <a:lnTo>
                  <a:pt x="1861" y="1772"/>
                </a:lnTo>
                <a:lnTo>
                  <a:pt x="1844" y="1752"/>
                </a:lnTo>
                <a:lnTo>
                  <a:pt x="1832" y="1729"/>
                </a:lnTo>
                <a:lnTo>
                  <a:pt x="1825" y="1704"/>
                </a:lnTo>
                <a:lnTo>
                  <a:pt x="1822" y="1678"/>
                </a:lnTo>
                <a:lnTo>
                  <a:pt x="1825" y="1651"/>
                </a:lnTo>
                <a:lnTo>
                  <a:pt x="1832" y="1626"/>
                </a:lnTo>
                <a:lnTo>
                  <a:pt x="1844" y="1604"/>
                </a:lnTo>
                <a:lnTo>
                  <a:pt x="1861" y="1584"/>
                </a:lnTo>
                <a:lnTo>
                  <a:pt x="1880" y="1568"/>
                </a:lnTo>
                <a:lnTo>
                  <a:pt x="1903" y="1555"/>
                </a:lnTo>
                <a:lnTo>
                  <a:pt x="1929" y="1548"/>
                </a:lnTo>
                <a:lnTo>
                  <a:pt x="1955" y="1545"/>
                </a:lnTo>
                <a:close/>
                <a:moveTo>
                  <a:pt x="564" y="1545"/>
                </a:moveTo>
                <a:lnTo>
                  <a:pt x="590" y="1548"/>
                </a:lnTo>
                <a:lnTo>
                  <a:pt x="615" y="1555"/>
                </a:lnTo>
                <a:lnTo>
                  <a:pt x="638" y="1568"/>
                </a:lnTo>
                <a:lnTo>
                  <a:pt x="657" y="1584"/>
                </a:lnTo>
                <a:lnTo>
                  <a:pt x="674" y="1604"/>
                </a:lnTo>
                <a:lnTo>
                  <a:pt x="686" y="1626"/>
                </a:lnTo>
                <a:lnTo>
                  <a:pt x="693" y="1651"/>
                </a:lnTo>
                <a:lnTo>
                  <a:pt x="696" y="1678"/>
                </a:lnTo>
                <a:lnTo>
                  <a:pt x="693" y="1704"/>
                </a:lnTo>
                <a:lnTo>
                  <a:pt x="686" y="1730"/>
                </a:lnTo>
                <a:lnTo>
                  <a:pt x="674" y="1753"/>
                </a:lnTo>
                <a:lnTo>
                  <a:pt x="657" y="1772"/>
                </a:lnTo>
                <a:lnTo>
                  <a:pt x="638" y="1789"/>
                </a:lnTo>
                <a:lnTo>
                  <a:pt x="615" y="1800"/>
                </a:lnTo>
                <a:lnTo>
                  <a:pt x="590" y="1808"/>
                </a:lnTo>
                <a:lnTo>
                  <a:pt x="564" y="1811"/>
                </a:lnTo>
                <a:lnTo>
                  <a:pt x="537" y="1808"/>
                </a:lnTo>
                <a:lnTo>
                  <a:pt x="511" y="1800"/>
                </a:lnTo>
                <a:lnTo>
                  <a:pt x="489" y="1788"/>
                </a:lnTo>
                <a:lnTo>
                  <a:pt x="469" y="1772"/>
                </a:lnTo>
                <a:lnTo>
                  <a:pt x="453" y="1752"/>
                </a:lnTo>
                <a:lnTo>
                  <a:pt x="442" y="1729"/>
                </a:lnTo>
                <a:lnTo>
                  <a:pt x="433" y="1704"/>
                </a:lnTo>
                <a:lnTo>
                  <a:pt x="430" y="1678"/>
                </a:lnTo>
                <a:lnTo>
                  <a:pt x="433" y="1651"/>
                </a:lnTo>
                <a:lnTo>
                  <a:pt x="442" y="1626"/>
                </a:lnTo>
                <a:lnTo>
                  <a:pt x="454" y="1604"/>
                </a:lnTo>
                <a:lnTo>
                  <a:pt x="469" y="1584"/>
                </a:lnTo>
                <a:lnTo>
                  <a:pt x="490" y="1568"/>
                </a:lnTo>
                <a:lnTo>
                  <a:pt x="512" y="1555"/>
                </a:lnTo>
                <a:lnTo>
                  <a:pt x="537" y="1548"/>
                </a:lnTo>
                <a:lnTo>
                  <a:pt x="564" y="1545"/>
                </a:lnTo>
                <a:close/>
                <a:moveTo>
                  <a:pt x="1401" y="1350"/>
                </a:moveTo>
                <a:lnTo>
                  <a:pt x="1421" y="1382"/>
                </a:lnTo>
                <a:lnTo>
                  <a:pt x="1442" y="1418"/>
                </a:lnTo>
                <a:lnTo>
                  <a:pt x="1460" y="1460"/>
                </a:lnTo>
                <a:lnTo>
                  <a:pt x="1477" y="1505"/>
                </a:lnTo>
                <a:lnTo>
                  <a:pt x="1571" y="1505"/>
                </a:lnTo>
                <a:lnTo>
                  <a:pt x="1550" y="1472"/>
                </a:lnTo>
                <a:lnTo>
                  <a:pt x="1526" y="1441"/>
                </a:lnTo>
                <a:lnTo>
                  <a:pt x="1498" y="1413"/>
                </a:lnTo>
                <a:lnTo>
                  <a:pt x="1468" y="1389"/>
                </a:lnTo>
                <a:lnTo>
                  <a:pt x="1436" y="1368"/>
                </a:lnTo>
                <a:lnTo>
                  <a:pt x="1401" y="1350"/>
                </a:lnTo>
                <a:close/>
                <a:moveTo>
                  <a:pt x="1118" y="1350"/>
                </a:moveTo>
                <a:lnTo>
                  <a:pt x="1083" y="1368"/>
                </a:lnTo>
                <a:lnTo>
                  <a:pt x="1051" y="1389"/>
                </a:lnTo>
                <a:lnTo>
                  <a:pt x="1020" y="1413"/>
                </a:lnTo>
                <a:lnTo>
                  <a:pt x="992" y="1441"/>
                </a:lnTo>
                <a:lnTo>
                  <a:pt x="968" y="1472"/>
                </a:lnTo>
                <a:lnTo>
                  <a:pt x="948" y="1505"/>
                </a:lnTo>
                <a:lnTo>
                  <a:pt x="1041" y="1505"/>
                </a:lnTo>
                <a:lnTo>
                  <a:pt x="1058" y="1460"/>
                </a:lnTo>
                <a:lnTo>
                  <a:pt x="1076" y="1420"/>
                </a:lnTo>
                <a:lnTo>
                  <a:pt x="1097" y="1382"/>
                </a:lnTo>
                <a:lnTo>
                  <a:pt x="1118" y="1350"/>
                </a:lnTo>
                <a:close/>
                <a:moveTo>
                  <a:pt x="1295" y="1337"/>
                </a:moveTo>
                <a:lnTo>
                  <a:pt x="1295" y="1505"/>
                </a:lnTo>
                <a:lnTo>
                  <a:pt x="1401" y="1505"/>
                </a:lnTo>
                <a:lnTo>
                  <a:pt x="1385" y="1468"/>
                </a:lnTo>
                <a:lnTo>
                  <a:pt x="1369" y="1435"/>
                </a:lnTo>
                <a:lnTo>
                  <a:pt x="1350" y="1405"/>
                </a:lnTo>
                <a:lnTo>
                  <a:pt x="1332" y="1378"/>
                </a:lnTo>
                <a:lnTo>
                  <a:pt x="1312" y="1356"/>
                </a:lnTo>
                <a:lnTo>
                  <a:pt x="1295" y="1337"/>
                </a:lnTo>
                <a:close/>
                <a:moveTo>
                  <a:pt x="1223" y="1335"/>
                </a:moveTo>
                <a:lnTo>
                  <a:pt x="1206" y="1355"/>
                </a:lnTo>
                <a:lnTo>
                  <a:pt x="1187" y="1377"/>
                </a:lnTo>
                <a:lnTo>
                  <a:pt x="1168" y="1404"/>
                </a:lnTo>
                <a:lnTo>
                  <a:pt x="1149" y="1434"/>
                </a:lnTo>
                <a:lnTo>
                  <a:pt x="1132" y="1467"/>
                </a:lnTo>
                <a:lnTo>
                  <a:pt x="1116" y="1504"/>
                </a:lnTo>
                <a:lnTo>
                  <a:pt x="1223" y="1504"/>
                </a:lnTo>
                <a:lnTo>
                  <a:pt x="1223" y="1335"/>
                </a:lnTo>
                <a:close/>
                <a:moveTo>
                  <a:pt x="1259" y="1199"/>
                </a:moveTo>
                <a:lnTo>
                  <a:pt x="1314" y="1203"/>
                </a:lnTo>
                <a:lnTo>
                  <a:pt x="1369" y="1212"/>
                </a:lnTo>
                <a:lnTo>
                  <a:pt x="1420" y="1227"/>
                </a:lnTo>
                <a:lnTo>
                  <a:pt x="1469" y="1248"/>
                </a:lnTo>
                <a:lnTo>
                  <a:pt x="1516" y="1273"/>
                </a:lnTo>
                <a:lnTo>
                  <a:pt x="1558" y="1304"/>
                </a:lnTo>
                <a:lnTo>
                  <a:pt x="1597" y="1339"/>
                </a:lnTo>
                <a:lnTo>
                  <a:pt x="1632" y="1378"/>
                </a:lnTo>
                <a:lnTo>
                  <a:pt x="1663" y="1422"/>
                </a:lnTo>
                <a:lnTo>
                  <a:pt x="1688" y="1467"/>
                </a:lnTo>
                <a:lnTo>
                  <a:pt x="1710" y="1516"/>
                </a:lnTo>
                <a:lnTo>
                  <a:pt x="1725" y="1569"/>
                </a:lnTo>
                <a:lnTo>
                  <a:pt x="1734" y="1622"/>
                </a:lnTo>
                <a:lnTo>
                  <a:pt x="1738" y="1678"/>
                </a:lnTo>
                <a:lnTo>
                  <a:pt x="1734" y="1734"/>
                </a:lnTo>
                <a:lnTo>
                  <a:pt x="1725" y="1788"/>
                </a:lnTo>
                <a:lnTo>
                  <a:pt x="1710" y="1839"/>
                </a:lnTo>
                <a:lnTo>
                  <a:pt x="1688" y="1889"/>
                </a:lnTo>
                <a:lnTo>
                  <a:pt x="1663" y="1935"/>
                </a:lnTo>
                <a:lnTo>
                  <a:pt x="1632" y="1977"/>
                </a:lnTo>
                <a:lnTo>
                  <a:pt x="1597" y="2016"/>
                </a:lnTo>
                <a:lnTo>
                  <a:pt x="1558" y="2052"/>
                </a:lnTo>
                <a:lnTo>
                  <a:pt x="1516" y="2082"/>
                </a:lnTo>
                <a:lnTo>
                  <a:pt x="1469" y="2109"/>
                </a:lnTo>
                <a:lnTo>
                  <a:pt x="1420" y="2129"/>
                </a:lnTo>
                <a:lnTo>
                  <a:pt x="1369" y="2145"/>
                </a:lnTo>
                <a:lnTo>
                  <a:pt x="1314" y="2154"/>
                </a:lnTo>
                <a:lnTo>
                  <a:pt x="1259" y="2157"/>
                </a:lnTo>
                <a:lnTo>
                  <a:pt x="1204" y="2154"/>
                </a:lnTo>
                <a:lnTo>
                  <a:pt x="1150" y="2145"/>
                </a:lnTo>
                <a:lnTo>
                  <a:pt x="1098" y="2129"/>
                </a:lnTo>
                <a:lnTo>
                  <a:pt x="1049" y="2109"/>
                </a:lnTo>
                <a:lnTo>
                  <a:pt x="1003" y="2082"/>
                </a:lnTo>
                <a:lnTo>
                  <a:pt x="960" y="2052"/>
                </a:lnTo>
                <a:lnTo>
                  <a:pt x="921" y="2016"/>
                </a:lnTo>
                <a:lnTo>
                  <a:pt x="886" y="1977"/>
                </a:lnTo>
                <a:lnTo>
                  <a:pt x="855" y="1935"/>
                </a:lnTo>
                <a:lnTo>
                  <a:pt x="830" y="1889"/>
                </a:lnTo>
                <a:lnTo>
                  <a:pt x="809" y="1839"/>
                </a:lnTo>
                <a:lnTo>
                  <a:pt x="794" y="1788"/>
                </a:lnTo>
                <a:lnTo>
                  <a:pt x="785" y="1734"/>
                </a:lnTo>
                <a:lnTo>
                  <a:pt x="780" y="1678"/>
                </a:lnTo>
                <a:lnTo>
                  <a:pt x="785" y="1622"/>
                </a:lnTo>
                <a:lnTo>
                  <a:pt x="794" y="1569"/>
                </a:lnTo>
                <a:lnTo>
                  <a:pt x="809" y="1516"/>
                </a:lnTo>
                <a:lnTo>
                  <a:pt x="830" y="1468"/>
                </a:lnTo>
                <a:lnTo>
                  <a:pt x="855" y="1422"/>
                </a:lnTo>
                <a:lnTo>
                  <a:pt x="886" y="1378"/>
                </a:lnTo>
                <a:lnTo>
                  <a:pt x="921" y="1339"/>
                </a:lnTo>
                <a:lnTo>
                  <a:pt x="960" y="1304"/>
                </a:lnTo>
                <a:lnTo>
                  <a:pt x="1003" y="1273"/>
                </a:lnTo>
                <a:lnTo>
                  <a:pt x="1049" y="1248"/>
                </a:lnTo>
                <a:lnTo>
                  <a:pt x="1098" y="1227"/>
                </a:lnTo>
                <a:lnTo>
                  <a:pt x="1150" y="1212"/>
                </a:lnTo>
                <a:lnTo>
                  <a:pt x="1204" y="1203"/>
                </a:lnTo>
                <a:lnTo>
                  <a:pt x="1259" y="1199"/>
                </a:lnTo>
                <a:close/>
                <a:moveTo>
                  <a:pt x="442" y="1084"/>
                </a:moveTo>
                <a:lnTo>
                  <a:pt x="445" y="1104"/>
                </a:lnTo>
                <a:lnTo>
                  <a:pt x="446" y="1124"/>
                </a:lnTo>
                <a:lnTo>
                  <a:pt x="443" y="1160"/>
                </a:lnTo>
                <a:lnTo>
                  <a:pt x="434" y="1194"/>
                </a:lnTo>
                <a:lnTo>
                  <a:pt x="421" y="1226"/>
                </a:lnTo>
                <a:lnTo>
                  <a:pt x="404" y="1255"/>
                </a:lnTo>
                <a:lnTo>
                  <a:pt x="381" y="1281"/>
                </a:lnTo>
                <a:lnTo>
                  <a:pt x="355" y="1303"/>
                </a:lnTo>
                <a:lnTo>
                  <a:pt x="327" y="1321"/>
                </a:lnTo>
                <a:lnTo>
                  <a:pt x="295" y="1334"/>
                </a:lnTo>
                <a:lnTo>
                  <a:pt x="261" y="1343"/>
                </a:lnTo>
                <a:lnTo>
                  <a:pt x="225" y="1345"/>
                </a:lnTo>
                <a:lnTo>
                  <a:pt x="205" y="1344"/>
                </a:lnTo>
                <a:lnTo>
                  <a:pt x="187" y="1342"/>
                </a:lnTo>
                <a:lnTo>
                  <a:pt x="187" y="2014"/>
                </a:lnTo>
                <a:lnTo>
                  <a:pt x="205" y="2012"/>
                </a:lnTo>
                <a:lnTo>
                  <a:pt x="225" y="2011"/>
                </a:lnTo>
                <a:lnTo>
                  <a:pt x="261" y="2014"/>
                </a:lnTo>
                <a:lnTo>
                  <a:pt x="295" y="2022"/>
                </a:lnTo>
                <a:lnTo>
                  <a:pt x="327" y="2036"/>
                </a:lnTo>
                <a:lnTo>
                  <a:pt x="355" y="2054"/>
                </a:lnTo>
                <a:lnTo>
                  <a:pt x="381" y="2076"/>
                </a:lnTo>
                <a:lnTo>
                  <a:pt x="404" y="2101"/>
                </a:lnTo>
                <a:lnTo>
                  <a:pt x="421" y="2130"/>
                </a:lnTo>
                <a:lnTo>
                  <a:pt x="434" y="2162"/>
                </a:lnTo>
                <a:lnTo>
                  <a:pt x="443" y="2196"/>
                </a:lnTo>
                <a:lnTo>
                  <a:pt x="446" y="2232"/>
                </a:lnTo>
                <a:lnTo>
                  <a:pt x="445" y="2253"/>
                </a:lnTo>
                <a:lnTo>
                  <a:pt x="442" y="2273"/>
                </a:lnTo>
                <a:lnTo>
                  <a:pt x="2058" y="2273"/>
                </a:lnTo>
                <a:lnTo>
                  <a:pt x="2057" y="2259"/>
                </a:lnTo>
                <a:lnTo>
                  <a:pt x="2056" y="2245"/>
                </a:lnTo>
                <a:lnTo>
                  <a:pt x="2059" y="2209"/>
                </a:lnTo>
                <a:lnTo>
                  <a:pt x="2067" y="2175"/>
                </a:lnTo>
                <a:lnTo>
                  <a:pt x="2080" y="2144"/>
                </a:lnTo>
                <a:lnTo>
                  <a:pt x="2099" y="2115"/>
                </a:lnTo>
                <a:lnTo>
                  <a:pt x="2121" y="2089"/>
                </a:lnTo>
                <a:lnTo>
                  <a:pt x="2146" y="2066"/>
                </a:lnTo>
                <a:lnTo>
                  <a:pt x="2175" y="2049"/>
                </a:lnTo>
                <a:lnTo>
                  <a:pt x="2207" y="2036"/>
                </a:lnTo>
                <a:lnTo>
                  <a:pt x="2241" y="2027"/>
                </a:lnTo>
                <a:lnTo>
                  <a:pt x="2277" y="2024"/>
                </a:lnTo>
                <a:lnTo>
                  <a:pt x="2304" y="2026"/>
                </a:lnTo>
                <a:lnTo>
                  <a:pt x="2331" y="2030"/>
                </a:lnTo>
                <a:lnTo>
                  <a:pt x="2331" y="1353"/>
                </a:lnTo>
                <a:lnTo>
                  <a:pt x="2305" y="1357"/>
                </a:lnTo>
                <a:lnTo>
                  <a:pt x="2278" y="1359"/>
                </a:lnTo>
                <a:lnTo>
                  <a:pt x="2243" y="1356"/>
                </a:lnTo>
                <a:lnTo>
                  <a:pt x="2209" y="1348"/>
                </a:lnTo>
                <a:lnTo>
                  <a:pt x="2177" y="1334"/>
                </a:lnTo>
                <a:lnTo>
                  <a:pt x="2148" y="1317"/>
                </a:lnTo>
                <a:lnTo>
                  <a:pt x="2122" y="1294"/>
                </a:lnTo>
                <a:lnTo>
                  <a:pt x="2100" y="1268"/>
                </a:lnTo>
                <a:lnTo>
                  <a:pt x="2082" y="1240"/>
                </a:lnTo>
                <a:lnTo>
                  <a:pt x="2068" y="1208"/>
                </a:lnTo>
                <a:lnTo>
                  <a:pt x="2060" y="1174"/>
                </a:lnTo>
                <a:lnTo>
                  <a:pt x="2057" y="1138"/>
                </a:lnTo>
                <a:lnTo>
                  <a:pt x="2059" y="1110"/>
                </a:lnTo>
                <a:lnTo>
                  <a:pt x="2064" y="1084"/>
                </a:lnTo>
                <a:lnTo>
                  <a:pt x="442" y="1084"/>
                </a:lnTo>
                <a:close/>
                <a:moveTo>
                  <a:pt x="218" y="897"/>
                </a:moveTo>
                <a:lnTo>
                  <a:pt x="2301" y="897"/>
                </a:lnTo>
                <a:lnTo>
                  <a:pt x="2336" y="900"/>
                </a:lnTo>
                <a:lnTo>
                  <a:pt x="2369" y="908"/>
                </a:lnTo>
                <a:lnTo>
                  <a:pt x="2401" y="922"/>
                </a:lnTo>
                <a:lnTo>
                  <a:pt x="2430" y="939"/>
                </a:lnTo>
                <a:lnTo>
                  <a:pt x="2455" y="961"/>
                </a:lnTo>
                <a:lnTo>
                  <a:pt x="2477" y="987"/>
                </a:lnTo>
                <a:lnTo>
                  <a:pt x="2494" y="1015"/>
                </a:lnTo>
                <a:lnTo>
                  <a:pt x="2508" y="1046"/>
                </a:lnTo>
                <a:lnTo>
                  <a:pt x="2516" y="1080"/>
                </a:lnTo>
                <a:lnTo>
                  <a:pt x="2519" y="1116"/>
                </a:lnTo>
                <a:lnTo>
                  <a:pt x="2519" y="2240"/>
                </a:lnTo>
                <a:lnTo>
                  <a:pt x="2516" y="2276"/>
                </a:lnTo>
                <a:lnTo>
                  <a:pt x="2508" y="2309"/>
                </a:lnTo>
                <a:lnTo>
                  <a:pt x="2494" y="2341"/>
                </a:lnTo>
                <a:lnTo>
                  <a:pt x="2477" y="2370"/>
                </a:lnTo>
                <a:lnTo>
                  <a:pt x="2455" y="2395"/>
                </a:lnTo>
                <a:lnTo>
                  <a:pt x="2430" y="2416"/>
                </a:lnTo>
                <a:lnTo>
                  <a:pt x="2401" y="2435"/>
                </a:lnTo>
                <a:lnTo>
                  <a:pt x="2370" y="2448"/>
                </a:lnTo>
                <a:lnTo>
                  <a:pt x="2336" y="2456"/>
                </a:lnTo>
                <a:lnTo>
                  <a:pt x="2301" y="2458"/>
                </a:lnTo>
                <a:lnTo>
                  <a:pt x="218" y="2458"/>
                </a:lnTo>
                <a:lnTo>
                  <a:pt x="183" y="2456"/>
                </a:lnTo>
                <a:lnTo>
                  <a:pt x="149" y="2448"/>
                </a:lnTo>
                <a:lnTo>
                  <a:pt x="118" y="2435"/>
                </a:lnTo>
                <a:lnTo>
                  <a:pt x="89" y="2416"/>
                </a:lnTo>
                <a:lnTo>
                  <a:pt x="64" y="2395"/>
                </a:lnTo>
                <a:lnTo>
                  <a:pt x="42" y="2370"/>
                </a:lnTo>
                <a:lnTo>
                  <a:pt x="25" y="2341"/>
                </a:lnTo>
                <a:lnTo>
                  <a:pt x="11" y="2309"/>
                </a:lnTo>
                <a:lnTo>
                  <a:pt x="3" y="2276"/>
                </a:lnTo>
                <a:lnTo>
                  <a:pt x="0" y="2240"/>
                </a:lnTo>
                <a:lnTo>
                  <a:pt x="0" y="1116"/>
                </a:lnTo>
                <a:lnTo>
                  <a:pt x="3" y="1080"/>
                </a:lnTo>
                <a:lnTo>
                  <a:pt x="11" y="1046"/>
                </a:lnTo>
                <a:lnTo>
                  <a:pt x="25" y="1015"/>
                </a:lnTo>
                <a:lnTo>
                  <a:pt x="42" y="987"/>
                </a:lnTo>
                <a:lnTo>
                  <a:pt x="64" y="961"/>
                </a:lnTo>
                <a:lnTo>
                  <a:pt x="89" y="939"/>
                </a:lnTo>
                <a:lnTo>
                  <a:pt x="118" y="922"/>
                </a:lnTo>
                <a:lnTo>
                  <a:pt x="149" y="908"/>
                </a:lnTo>
                <a:lnTo>
                  <a:pt x="183" y="900"/>
                </a:lnTo>
                <a:lnTo>
                  <a:pt x="218" y="897"/>
                </a:lnTo>
                <a:close/>
                <a:moveTo>
                  <a:pt x="1417" y="0"/>
                </a:moveTo>
                <a:lnTo>
                  <a:pt x="1429" y="0"/>
                </a:lnTo>
                <a:lnTo>
                  <a:pt x="1441" y="4"/>
                </a:lnTo>
                <a:lnTo>
                  <a:pt x="1451" y="13"/>
                </a:lnTo>
                <a:lnTo>
                  <a:pt x="1457" y="23"/>
                </a:lnTo>
                <a:lnTo>
                  <a:pt x="1459" y="36"/>
                </a:lnTo>
                <a:lnTo>
                  <a:pt x="1459" y="185"/>
                </a:lnTo>
                <a:lnTo>
                  <a:pt x="1750" y="185"/>
                </a:lnTo>
                <a:lnTo>
                  <a:pt x="1809" y="188"/>
                </a:lnTo>
                <a:lnTo>
                  <a:pt x="1868" y="198"/>
                </a:lnTo>
                <a:lnTo>
                  <a:pt x="1923" y="212"/>
                </a:lnTo>
                <a:lnTo>
                  <a:pt x="1978" y="232"/>
                </a:lnTo>
                <a:lnTo>
                  <a:pt x="2028" y="256"/>
                </a:lnTo>
                <a:lnTo>
                  <a:pt x="2076" y="286"/>
                </a:lnTo>
                <a:lnTo>
                  <a:pt x="2122" y="319"/>
                </a:lnTo>
                <a:lnTo>
                  <a:pt x="2164" y="357"/>
                </a:lnTo>
                <a:lnTo>
                  <a:pt x="2202" y="399"/>
                </a:lnTo>
                <a:lnTo>
                  <a:pt x="2236" y="445"/>
                </a:lnTo>
                <a:lnTo>
                  <a:pt x="2264" y="493"/>
                </a:lnTo>
                <a:lnTo>
                  <a:pt x="2289" y="544"/>
                </a:lnTo>
                <a:lnTo>
                  <a:pt x="2308" y="598"/>
                </a:lnTo>
                <a:lnTo>
                  <a:pt x="2324" y="653"/>
                </a:lnTo>
                <a:lnTo>
                  <a:pt x="2332" y="712"/>
                </a:lnTo>
                <a:lnTo>
                  <a:pt x="2335" y="772"/>
                </a:lnTo>
                <a:lnTo>
                  <a:pt x="2091" y="772"/>
                </a:lnTo>
                <a:lnTo>
                  <a:pt x="2088" y="725"/>
                </a:lnTo>
                <a:lnTo>
                  <a:pt x="2078" y="681"/>
                </a:lnTo>
                <a:lnTo>
                  <a:pt x="2063" y="639"/>
                </a:lnTo>
                <a:lnTo>
                  <a:pt x="2044" y="600"/>
                </a:lnTo>
                <a:lnTo>
                  <a:pt x="2019" y="564"/>
                </a:lnTo>
                <a:lnTo>
                  <a:pt x="1990" y="531"/>
                </a:lnTo>
                <a:lnTo>
                  <a:pt x="1957" y="502"/>
                </a:lnTo>
                <a:lnTo>
                  <a:pt x="1921" y="477"/>
                </a:lnTo>
                <a:lnTo>
                  <a:pt x="1882" y="458"/>
                </a:lnTo>
                <a:lnTo>
                  <a:pt x="1840" y="442"/>
                </a:lnTo>
                <a:lnTo>
                  <a:pt x="1796" y="434"/>
                </a:lnTo>
                <a:lnTo>
                  <a:pt x="1750" y="431"/>
                </a:lnTo>
                <a:lnTo>
                  <a:pt x="1459" y="431"/>
                </a:lnTo>
                <a:lnTo>
                  <a:pt x="1459" y="579"/>
                </a:lnTo>
                <a:lnTo>
                  <a:pt x="1457" y="593"/>
                </a:lnTo>
                <a:lnTo>
                  <a:pt x="1451" y="604"/>
                </a:lnTo>
                <a:lnTo>
                  <a:pt x="1441" y="611"/>
                </a:lnTo>
                <a:lnTo>
                  <a:pt x="1429" y="615"/>
                </a:lnTo>
                <a:lnTo>
                  <a:pt x="1417" y="616"/>
                </a:lnTo>
                <a:lnTo>
                  <a:pt x="1405" y="611"/>
                </a:lnTo>
                <a:lnTo>
                  <a:pt x="936" y="340"/>
                </a:lnTo>
                <a:lnTo>
                  <a:pt x="925" y="331"/>
                </a:lnTo>
                <a:lnTo>
                  <a:pt x="919" y="320"/>
                </a:lnTo>
                <a:lnTo>
                  <a:pt x="917" y="308"/>
                </a:lnTo>
                <a:lnTo>
                  <a:pt x="919" y="295"/>
                </a:lnTo>
                <a:lnTo>
                  <a:pt x="925" y="285"/>
                </a:lnTo>
                <a:lnTo>
                  <a:pt x="936" y="276"/>
                </a:lnTo>
                <a:lnTo>
                  <a:pt x="1405" y="4"/>
                </a:lnTo>
                <a:lnTo>
                  <a:pt x="14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161"/>
          <p:cNvSpPr>
            <a:spLocks noEditPoints="1"/>
          </p:cNvSpPr>
          <p:nvPr/>
        </p:nvSpPr>
        <p:spPr bwMode="auto">
          <a:xfrm>
            <a:off x="7271571" y="4213225"/>
            <a:ext cx="446088" cy="595312"/>
          </a:xfrm>
          <a:custGeom>
            <a:avLst/>
            <a:gdLst>
              <a:gd name="T0" fmla="*/ 473 w 2528"/>
              <a:gd name="T1" fmla="*/ 2778 h 3378"/>
              <a:gd name="T2" fmla="*/ 678 w 2528"/>
              <a:gd name="T3" fmla="*/ 2936 h 3378"/>
              <a:gd name="T4" fmla="*/ 1069 w 2528"/>
              <a:gd name="T5" fmla="*/ 2774 h 3378"/>
              <a:gd name="T6" fmla="*/ 1596 w 2528"/>
              <a:gd name="T7" fmla="*/ 3047 h 3378"/>
              <a:gd name="T8" fmla="*/ 1115 w 2528"/>
              <a:gd name="T9" fmla="*/ 3374 h 3378"/>
              <a:gd name="T10" fmla="*/ 1060 w 2528"/>
              <a:gd name="T11" fmla="*/ 3342 h 3378"/>
              <a:gd name="T12" fmla="*/ 540 w 2528"/>
              <a:gd name="T13" fmla="*/ 3146 h 3378"/>
              <a:gd name="T14" fmla="*/ 281 w 2528"/>
              <a:gd name="T15" fmla="*/ 2933 h 3378"/>
              <a:gd name="T16" fmla="*/ 181 w 2528"/>
              <a:gd name="T17" fmla="*/ 2606 h 3378"/>
              <a:gd name="T18" fmla="*/ 2072 w 2528"/>
              <a:gd name="T19" fmla="*/ 1604 h 3378"/>
              <a:gd name="T20" fmla="*/ 2072 w 2528"/>
              <a:gd name="T21" fmla="*/ 1753 h 3378"/>
              <a:gd name="T22" fmla="*/ 1934 w 2528"/>
              <a:gd name="T23" fmla="*/ 1808 h 3378"/>
              <a:gd name="T24" fmla="*/ 1831 w 2528"/>
              <a:gd name="T25" fmla="*/ 1704 h 3378"/>
              <a:gd name="T26" fmla="*/ 1887 w 2528"/>
              <a:gd name="T27" fmla="*/ 1568 h 3378"/>
              <a:gd name="T28" fmla="*/ 617 w 2528"/>
              <a:gd name="T29" fmla="*/ 1555 h 3378"/>
              <a:gd name="T30" fmla="*/ 699 w 2528"/>
              <a:gd name="T31" fmla="*/ 1678 h 3378"/>
              <a:gd name="T32" fmla="*/ 617 w 2528"/>
              <a:gd name="T33" fmla="*/ 1800 h 3378"/>
              <a:gd name="T34" fmla="*/ 471 w 2528"/>
              <a:gd name="T35" fmla="*/ 1772 h 3378"/>
              <a:gd name="T36" fmla="*/ 443 w 2528"/>
              <a:gd name="T37" fmla="*/ 1626 h 3378"/>
              <a:gd name="T38" fmla="*/ 566 w 2528"/>
              <a:gd name="T39" fmla="*/ 1545 h 3378"/>
              <a:gd name="T40" fmla="*/ 1201 w 2528"/>
              <a:gd name="T41" fmla="*/ 1878 h 3378"/>
              <a:gd name="T42" fmla="*/ 1374 w 2528"/>
              <a:gd name="T43" fmla="*/ 1212 h 3378"/>
              <a:gd name="T44" fmla="*/ 1638 w 2528"/>
              <a:gd name="T45" fmla="*/ 1378 h 3378"/>
              <a:gd name="T46" fmla="*/ 1744 w 2528"/>
              <a:gd name="T47" fmla="*/ 1678 h 3378"/>
              <a:gd name="T48" fmla="*/ 1638 w 2528"/>
              <a:gd name="T49" fmla="*/ 1977 h 3378"/>
              <a:gd name="T50" fmla="*/ 1374 w 2528"/>
              <a:gd name="T51" fmla="*/ 2145 h 3378"/>
              <a:gd name="T52" fmla="*/ 1053 w 2528"/>
              <a:gd name="T53" fmla="*/ 2109 h 3378"/>
              <a:gd name="T54" fmla="*/ 833 w 2528"/>
              <a:gd name="T55" fmla="*/ 1889 h 3378"/>
              <a:gd name="T56" fmla="*/ 797 w 2528"/>
              <a:gd name="T57" fmla="*/ 1569 h 3378"/>
              <a:gd name="T58" fmla="*/ 964 w 2528"/>
              <a:gd name="T59" fmla="*/ 1304 h 3378"/>
              <a:gd name="T60" fmla="*/ 1263 w 2528"/>
              <a:gd name="T61" fmla="*/ 1199 h 3378"/>
              <a:gd name="T62" fmla="*/ 423 w 2528"/>
              <a:gd name="T63" fmla="*/ 1226 h 3378"/>
              <a:gd name="T64" fmla="*/ 262 w 2528"/>
              <a:gd name="T65" fmla="*/ 1343 h 3378"/>
              <a:gd name="T66" fmla="*/ 226 w 2528"/>
              <a:gd name="T67" fmla="*/ 2011 h 3378"/>
              <a:gd name="T68" fmla="*/ 405 w 2528"/>
              <a:gd name="T69" fmla="*/ 2101 h 3378"/>
              <a:gd name="T70" fmla="*/ 443 w 2528"/>
              <a:gd name="T71" fmla="*/ 2273 h 3378"/>
              <a:gd name="T72" fmla="*/ 2088 w 2528"/>
              <a:gd name="T73" fmla="*/ 2144 h 3378"/>
              <a:gd name="T74" fmla="*/ 2249 w 2528"/>
              <a:gd name="T75" fmla="*/ 2027 h 3378"/>
              <a:gd name="T76" fmla="*/ 2286 w 2528"/>
              <a:gd name="T77" fmla="*/ 1359 h 3378"/>
              <a:gd name="T78" fmla="*/ 2108 w 2528"/>
              <a:gd name="T79" fmla="*/ 1268 h 3378"/>
              <a:gd name="T80" fmla="*/ 2071 w 2528"/>
              <a:gd name="T81" fmla="*/ 1084 h 3378"/>
              <a:gd name="T82" fmla="*/ 2409 w 2528"/>
              <a:gd name="T83" fmla="*/ 922 h 3378"/>
              <a:gd name="T84" fmla="*/ 2525 w 2528"/>
              <a:gd name="T85" fmla="*/ 1080 h 3378"/>
              <a:gd name="T86" fmla="*/ 2486 w 2528"/>
              <a:gd name="T87" fmla="*/ 2370 h 3378"/>
              <a:gd name="T88" fmla="*/ 2309 w 2528"/>
              <a:gd name="T89" fmla="*/ 2458 h 3378"/>
              <a:gd name="T90" fmla="*/ 64 w 2528"/>
              <a:gd name="T91" fmla="*/ 2395 h 3378"/>
              <a:gd name="T92" fmla="*/ 0 w 2528"/>
              <a:gd name="T93" fmla="*/ 1116 h 3378"/>
              <a:gd name="T94" fmla="*/ 90 w 2528"/>
              <a:gd name="T95" fmla="*/ 939 h 3378"/>
              <a:gd name="T96" fmla="*/ 1435 w 2528"/>
              <a:gd name="T97" fmla="*/ 0 h 3378"/>
              <a:gd name="T98" fmla="*/ 1756 w 2528"/>
              <a:gd name="T99" fmla="*/ 185 h 3378"/>
              <a:gd name="T100" fmla="*/ 2084 w 2528"/>
              <a:gd name="T101" fmla="*/ 286 h 3378"/>
              <a:gd name="T102" fmla="*/ 2297 w 2528"/>
              <a:gd name="T103" fmla="*/ 544 h 3378"/>
              <a:gd name="T104" fmla="*/ 2095 w 2528"/>
              <a:gd name="T105" fmla="*/ 725 h 3378"/>
              <a:gd name="T106" fmla="*/ 1964 w 2528"/>
              <a:gd name="T107" fmla="*/ 502 h 3378"/>
              <a:gd name="T108" fmla="*/ 1464 w 2528"/>
              <a:gd name="T109" fmla="*/ 431 h 3378"/>
              <a:gd name="T110" fmla="*/ 1422 w 2528"/>
              <a:gd name="T111" fmla="*/ 616 h 3378"/>
              <a:gd name="T112" fmla="*/ 922 w 2528"/>
              <a:gd name="T113" fmla="*/ 295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28" h="3378">
                <a:moveTo>
                  <a:pt x="181" y="2606"/>
                </a:moveTo>
                <a:lnTo>
                  <a:pt x="427" y="2606"/>
                </a:lnTo>
                <a:lnTo>
                  <a:pt x="430" y="2653"/>
                </a:lnTo>
                <a:lnTo>
                  <a:pt x="439" y="2697"/>
                </a:lnTo>
                <a:lnTo>
                  <a:pt x="453" y="2739"/>
                </a:lnTo>
                <a:lnTo>
                  <a:pt x="473" y="2778"/>
                </a:lnTo>
                <a:lnTo>
                  <a:pt x="498" y="2814"/>
                </a:lnTo>
                <a:lnTo>
                  <a:pt x="527" y="2847"/>
                </a:lnTo>
                <a:lnTo>
                  <a:pt x="560" y="2876"/>
                </a:lnTo>
                <a:lnTo>
                  <a:pt x="596" y="2901"/>
                </a:lnTo>
                <a:lnTo>
                  <a:pt x="636" y="2920"/>
                </a:lnTo>
                <a:lnTo>
                  <a:pt x="678" y="2936"/>
                </a:lnTo>
                <a:lnTo>
                  <a:pt x="722" y="2945"/>
                </a:lnTo>
                <a:lnTo>
                  <a:pt x="769" y="2948"/>
                </a:lnTo>
                <a:lnTo>
                  <a:pt x="1060" y="2948"/>
                </a:lnTo>
                <a:lnTo>
                  <a:pt x="1060" y="2799"/>
                </a:lnTo>
                <a:lnTo>
                  <a:pt x="1063" y="2785"/>
                </a:lnTo>
                <a:lnTo>
                  <a:pt x="1069" y="2774"/>
                </a:lnTo>
                <a:lnTo>
                  <a:pt x="1078" y="2767"/>
                </a:lnTo>
                <a:lnTo>
                  <a:pt x="1089" y="2763"/>
                </a:lnTo>
                <a:lnTo>
                  <a:pt x="1103" y="2762"/>
                </a:lnTo>
                <a:lnTo>
                  <a:pt x="1115" y="2767"/>
                </a:lnTo>
                <a:lnTo>
                  <a:pt x="1586" y="3038"/>
                </a:lnTo>
                <a:lnTo>
                  <a:pt x="1596" y="3047"/>
                </a:lnTo>
                <a:lnTo>
                  <a:pt x="1603" y="3058"/>
                </a:lnTo>
                <a:lnTo>
                  <a:pt x="1605" y="3070"/>
                </a:lnTo>
                <a:lnTo>
                  <a:pt x="1603" y="3083"/>
                </a:lnTo>
                <a:lnTo>
                  <a:pt x="1596" y="3093"/>
                </a:lnTo>
                <a:lnTo>
                  <a:pt x="1586" y="3102"/>
                </a:lnTo>
                <a:lnTo>
                  <a:pt x="1115" y="3374"/>
                </a:lnTo>
                <a:lnTo>
                  <a:pt x="1103" y="3378"/>
                </a:lnTo>
                <a:lnTo>
                  <a:pt x="1089" y="3378"/>
                </a:lnTo>
                <a:lnTo>
                  <a:pt x="1078" y="3374"/>
                </a:lnTo>
                <a:lnTo>
                  <a:pt x="1069" y="3365"/>
                </a:lnTo>
                <a:lnTo>
                  <a:pt x="1063" y="3355"/>
                </a:lnTo>
                <a:lnTo>
                  <a:pt x="1060" y="3342"/>
                </a:lnTo>
                <a:lnTo>
                  <a:pt x="1060" y="3193"/>
                </a:lnTo>
                <a:lnTo>
                  <a:pt x="769" y="3193"/>
                </a:lnTo>
                <a:lnTo>
                  <a:pt x="709" y="3190"/>
                </a:lnTo>
                <a:lnTo>
                  <a:pt x="650" y="3180"/>
                </a:lnTo>
                <a:lnTo>
                  <a:pt x="594" y="3166"/>
                </a:lnTo>
                <a:lnTo>
                  <a:pt x="540" y="3146"/>
                </a:lnTo>
                <a:lnTo>
                  <a:pt x="488" y="3122"/>
                </a:lnTo>
                <a:lnTo>
                  <a:pt x="440" y="3093"/>
                </a:lnTo>
                <a:lnTo>
                  <a:pt x="395" y="3059"/>
                </a:lnTo>
                <a:lnTo>
                  <a:pt x="353" y="3021"/>
                </a:lnTo>
                <a:lnTo>
                  <a:pt x="315" y="2979"/>
                </a:lnTo>
                <a:lnTo>
                  <a:pt x="281" y="2933"/>
                </a:lnTo>
                <a:lnTo>
                  <a:pt x="251" y="2885"/>
                </a:lnTo>
                <a:lnTo>
                  <a:pt x="227" y="2835"/>
                </a:lnTo>
                <a:lnTo>
                  <a:pt x="207" y="2780"/>
                </a:lnTo>
                <a:lnTo>
                  <a:pt x="193" y="2725"/>
                </a:lnTo>
                <a:lnTo>
                  <a:pt x="183" y="2666"/>
                </a:lnTo>
                <a:lnTo>
                  <a:pt x="181" y="2606"/>
                </a:lnTo>
                <a:close/>
                <a:moveTo>
                  <a:pt x="1962" y="1545"/>
                </a:moveTo>
                <a:lnTo>
                  <a:pt x="1989" y="1548"/>
                </a:lnTo>
                <a:lnTo>
                  <a:pt x="2014" y="1555"/>
                </a:lnTo>
                <a:lnTo>
                  <a:pt x="2036" y="1568"/>
                </a:lnTo>
                <a:lnTo>
                  <a:pt x="2056" y="1584"/>
                </a:lnTo>
                <a:lnTo>
                  <a:pt x="2072" y="1604"/>
                </a:lnTo>
                <a:lnTo>
                  <a:pt x="2085" y="1626"/>
                </a:lnTo>
                <a:lnTo>
                  <a:pt x="2092" y="1651"/>
                </a:lnTo>
                <a:lnTo>
                  <a:pt x="2095" y="1678"/>
                </a:lnTo>
                <a:lnTo>
                  <a:pt x="2092" y="1704"/>
                </a:lnTo>
                <a:lnTo>
                  <a:pt x="2085" y="1730"/>
                </a:lnTo>
                <a:lnTo>
                  <a:pt x="2072" y="1753"/>
                </a:lnTo>
                <a:lnTo>
                  <a:pt x="2056" y="1772"/>
                </a:lnTo>
                <a:lnTo>
                  <a:pt x="2036" y="1789"/>
                </a:lnTo>
                <a:lnTo>
                  <a:pt x="2014" y="1800"/>
                </a:lnTo>
                <a:lnTo>
                  <a:pt x="1989" y="1808"/>
                </a:lnTo>
                <a:lnTo>
                  <a:pt x="1962" y="1811"/>
                </a:lnTo>
                <a:lnTo>
                  <a:pt x="1934" y="1808"/>
                </a:lnTo>
                <a:lnTo>
                  <a:pt x="1910" y="1800"/>
                </a:lnTo>
                <a:lnTo>
                  <a:pt x="1887" y="1788"/>
                </a:lnTo>
                <a:lnTo>
                  <a:pt x="1867" y="1772"/>
                </a:lnTo>
                <a:lnTo>
                  <a:pt x="1851" y="1752"/>
                </a:lnTo>
                <a:lnTo>
                  <a:pt x="1839" y="1729"/>
                </a:lnTo>
                <a:lnTo>
                  <a:pt x="1831" y="1704"/>
                </a:lnTo>
                <a:lnTo>
                  <a:pt x="1828" y="1678"/>
                </a:lnTo>
                <a:lnTo>
                  <a:pt x="1831" y="1651"/>
                </a:lnTo>
                <a:lnTo>
                  <a:pt x="1839" y="1626"/>
                </a:lnTo>
                <a:lnTo>
                  <a:pt x="1851" y="1604"/>
                </a:lnTo>
                <a:lnTo>
                  <a:pt x="1867" y="1584"/>
                </a:lnTo>
                <a:lnTo>
                  <a:pt x="1887" y="1568"/>
                </a:lnTo>
                <a:lnTo>
                  <a:pt x="1910" y="1555"/>
                </a:lnTo>
                <a:lnTo>
                  <a:pt x="1935" y="1548"/>
                </a:lnTo>
                <a:lnTo>
                  <a:pt x="1962" y="1545"/>
                </a:lnTo>
                <a:close/>
                <a:moveTo>
                  <a:pt x="566" y="1545"/>
                </a:moveTo>
                <a:lnTo>
                  <a:pt x="593" y="1548"/>
                </a:lnTo>
                <a:lnTo>
                  <a:pt x="617" y="1555"/>
                </a:lnTo>
                <a:lnTo>
                  <a:pt x="640" y="1568"/>
                </a:lnTo>
                <a:lnTo>
                  <a:pt x="660" y="1584"/>
                </a:lnTo>
                <a:lnTo>
                  <a:pt x="676" y="1604"/>
                </a:lnTo>
                <a:lnTo>
                  <a:pt x="688" y="1626"/>
                </a:lnTo>
                <a:lnTo>
                  <a:pt x="696" y="1651"/>
                </a:lnTo>
                <a:lnTo>
                  <a:pt x="699" y="1678"/>
                </a:lnTo>
                <a:lnTo>
                  <a:pt x="696" y="1704"/>
                </a:lnTo>
                <a:lnTo>
                  <a:pt x="688" y="1730"/>
                </a:lnTo>
                <a:lnTo>
                  <a:pt x="676" y="1753"/>
                </a:lnTo>
                <a:lnTo>
                  <a:pt x="660" y="1772"/>
                </a:lnTo>
                <a:lnTo>
                  <a:pt x="640" y="1789"/>
                </a:lnTo>
                <a:lnTo>
                  <a:pt x="617" y="1800"/>
                </a:lnTo>
                <a:lnTo>
                  <a:pt x="593" y="1808"/>
                </a:lnTo>
                <a:lnTo>
                  <a:pt x="566" y="1811"/>
                </a:lnTo>
                <a:lnTo>
                  <a:pt x="539" y="1808"/>
                </a:lnTo>
                <a:lnTo>
                  <a:pt x="513" y="1800"/>
                </a:lnTo>
                <a:lnTo>
                  <a:pt x="491" y="1788"/>
                </a:lnTo>
                <a:lnTo>
                  <a:pt x="471" y="1772"/>
                </a:lnTo>
                <a:lnTo>
                  <a:pt x="454" y="1752"/>
                </a:lnTo>
                <a:lnTo>
                  <a:pt x="443" y="1729"/>
                </a:lnTo>
                <a:lnTo>
                  <a:pt x="435" y="1704"/>
                </a:lnTo>
                <a:lnTo>
                  <a:pt x="432" y="1678"/>
                </a:lnTo>
                <a:lnTo>
                  <a:pt x="435" y="1651"/>
                </a:lnTo>
                <a:lnTo>
                  <a:pt x="443" y="1626"/>
                </a:lnTo>
                <a:lnTo>
                  <a:pt x="456" y="1604"/>
                </a:lnTo>
                <a:lnTo>
                  <a:pt x="471" y="1584"/>
                </a:lnTo>
                <a:lnTo>
                  <a:pt x="492" y="1568"/>
                </a:lnTo>
                <a:lnTo>
                  <a:pt x="514" y="1555"/>
                </a:lnTo>
                <a:lnTo>
                  <a:pt x="539" y="1548"/>
                </a:lnTo>
                <a:lnTo>
                  <a:pt x="566" y="1545"/>
                </a:lnTo>
                <a:close/>
                <a:moveTo>
                  <a:pt x="1416" y="1478"/>
                </a:moveTo>
                <a:lnTo>
                  <a:pt x="1202" y="1691"/>
                </a:lnTo>
                <a:lnTo>
                  <a:pt x="1112" y="1601"/>
                </a:lnTo>
                <a:lnTo>
                  <a:pt x="1018" y="1694"/>
                </a:lnTo>
                <a:lnTo>
                  <a:pt x="1108" y="1785"/>
                </a:lnTo>
                <a:lnTo>
                  <a:pt x="1201" y="1878"/>
                </a:lnTo>
                <a:lnTo>
                  <a:pt x="1294" y="1785"/>
                </a:lnTo>
                <a:lnTo>
                  <a:pt x="1510" y="1572"/>
                </a:lnTo>
                <a:lnTo>
                  <a:pt x="1416" y="1478"/>
                </a:lnTo>
                <a:close/>
                <a:moveTo>
                  <a:pt x="1263" y="1199"/>
                </a:moveTo>
                <a:lnTo>
                  <a:pt x="1319" y="1203"/>
                </a:lnTo>
                <a:lnTo>
                  <a:pt x="1374" y="1212"/>
                </a:lnTo>
                <a:lnTo>
                  <a:pt x="1425" y="1227"/>
                </a:lnTo>
                <a:lnTo>
                  <a:pt x="1475" y="1248"/>
                </a:lnTo>
                <a:lnTo>
                  <a:pt x="1521" y="1273"/>
                </a:lnTo>
                <a:lnTo>
                  <a:pt x="1563" y="1304"/>
                </a:lnTo>
                <a:lnTo>
                  <a:pt x="1603" y="1339"/>
                </a:lnTo>
                <a:lnTo>
                  <a:pt x="1638" y="1378"/>
                </a:lnTo>
                <a:lnTo>
                  <a:pt x="1668" y="1422"/>
                </a:lnTo>
                <a:lnTo>
                  <a:pt x="1694" y="1467"/>
                </a:lnTo>
                <a:lnTo>
                  <a:pt x="1716" y="1516"/>
                </a:lnTo>
                <a:lnTo>
                  <a:pt x="1731" y="1569"/>
                </a:lnTo>
                <a:lnTo>
                  <a:pt x="1741" y="1622"/>
                </a:lnTo>
                <a:lnTo>
                  <a:pt x="1744" y="1678"/>
                </a:lnTo>
                <a:lnTo>
                  <a:pt x="1741" y="1734"/>
                </a:lnTo>
                <a:lnTo>
                  <a:pt x="1731" y="1788"/>
                </a:lnTo>
                <a:lnTo>
                  <a:pt x="1716" y="1839"/>
                </a:lnTo>
                <a:lnTo>
                  <a:pt x="1694" y="1889"/>
                </a:lnTo>
                <a:lnTo>
                  <a:pt x="1668" y="1935"/>
                </a:lnTo>
                <a:lnTo>
                  <a:pt x="1638" y="1977"/>
                </a:lnTo>
                <a:lnTo>
                  <a:pt x="1603" y="2016"/>
                </a:lnTo>
                <a:lnTo>
                  <a:pt x="1563" y="2052"/>
                </a:lnTo>
                <a:lnTo>
                  <a:pt x="1521" y="2082"/>
                </a:lnTo>
                <a:lnTo>
                  <a:pt x="1475" y="2109"/>
                </a:lnTo>
                <a:lnTo>
                  <a:pt x="1425" y="2129"/>
                </a:lnTo>
                <a:lnTo>
                  <a:pt x="1374" y="2145"/>
                </a:lnTo>
                <a:lnTo>
                  <a:pt x="1319" y="2154"/>
                </a:lnTo>
                <a:lnTo>
                  <a:pt x="1263" y="2157"/>
                </a:lnTo>
                <a:lnTo>
                  <a:pt x="1208" y="2154"/>
                </a:lnTo>
                <a:lnTo>
                  <a:pt x="1154" y="2145"/>
                </a:lnTo>
                <a:lnTo>
                  <a:pt x="1102" y="2129"/>
                </a:lnTo>
                <a:lnTo>
                  <a:pt x="1053" y="2109"/>
                </a:lnTo>
                <a:lnTo>
                  <a:pt x="1007" y="2082"/>
                </a:lnTo>
                <a:lnTo>
                  <a:pt x="964" y="2052"/>
                </a:lnTo>
                <a:lnTo>
                  <a:pt x="924" y="2016"/>
                </a:lnTo>
                <a:lnTo>
                  <a:pt x="889" y="1977"/>
                </a:lnTo>
                <a:lnTo>
                  <a:pt x="858" y="1935"/>
                </a:lnTo>
                <a:lnTo>
                  <a:pt x="833" y="1889"/>
                </a:lnTo>
                <a:lnTo>
                  <a:pt x="812" y="1839"/>
                </a:lnTo>
                <a:lnTo>
                  <a:pt x="797" y="1788"/>
                </a:lnTo>
                <a:lnTo>
                  <a:pt x="787" y="1734"/>
                </a:lnTo>
                <a:lnTo>
                  <a:pt x="783" y="1678"/>
                </a:lnTo>
                <a:lnTo>
                  <a:pt x="787" y="1622"/>
                </a:lnTo>
                <a:lnTo>
                  <a:pt x="797" y="1569"/>
                </a:lnTo>
                <a:lnTo>
                  <a:pt x="812" y="1516"/>
                </a:lnTo>
                <a:lnTo>
                  <a:pt x="833" y="1468"/>
                </a:lnTo>
                <a:lnTo>
                  <a:pt x="858" y="1422"/>
                </a:lnTo>
                <a:lnTo>
                  <a:pt x="889" y="1378"/>
                </a:lnTo>
                <a:lnTo>
                  <a:pt x="924" y="1339"/>
                </a:lnTo>
                <a:lnTo>
                  <a:pt x="964" y="1304"/>
                </a:lnTo>
                <a:lnTo>
                  <a:pt x="1007" y="1273"/>
                </a:lnTo>
                <a:lnTo>
                  <a:pt x="1053" y="1248"/>
                </a:lnTo>
                <a:lnTo>
                  <a:pt x="1102" y="1227"/>
                </a:lnTo>
                <a:lnTo>
                  <a:pt x="1154" y="1212"/>
                </a:lnTo>
                <a:lnTo>
                  <a:pt x="1208" y="1203"/>
                </a:lnTo>
                <a:lnTo>
                  <a:pt x="1263" y="1199"/>
                </a:lnTo>
                <a:close/>
                <a:moveTo>
                  <a:pt x="443" y="1084"/>
                </a:moveTo>
                <a:lnTo>
                  <a:pt x="446" y="1104"/>
                </a:lnTo>
                <a:lnTo>
                  <a:pt x="447" y="1124"/>
                </a:lnTo>
                <a:lnTo>
                  <a:pt x="444" y="1160"/>
                </a:lnTo>
                <a:lnTo>
                  <a:pt x="436" y="1194"/>
                </a:lnTo>
                <a:lnTo>
                  <a:pt x="423" y="1226"/>
                </a:lnTo>
                <a:lnTo>
                  <a:pt x="405" y="1255"/>
                </a:lnTo>
                <a:lnTo>
                  <a:pt x="382" y="1281"/>
                </a:lnTo>
                <a:lnTo>
                  <a:pt x="357" y="1303"/>
                </a:lnTo>
                <a:lnTo>
                  <a:pt x="328" y="1321"/>
                </a:lnTo>
                <a:lnTo>
                  <a:pt x="296" y="1334"/>
                </a:lnTo>
                <a:lnTo>
                  <a:pt x="262" y="1343"/>
                </a:lnTo>
                <a:lnTo>
                  <a:pt x="226" y="1345"/>
                </a:lnTo>
                <a:lnTo>
                  <a:pt x="206" y="1344"/>
                </a:lnTo>
                <a:lnTo>
                  <a:pt x="188" y="1342"/>
                </a:lnTo>
                <a:lnTo>
                  <a:pt x="188" y="2014"/>
                </a:lnTo>
                <a:lnTo>
                  <a:pt x="206" y="2012"/>
                </a:lnTo>
                <a:lnTo>
                  <a:pt x="226" y="2011"/>
                </a:lnTo>
                <a:lnTo>
                  <a:pt x="262" y="2014"/>
                </a:lnTo>
                <a:lnTo>
                  <a:pt x="296" y="2022"/>
                </a:lnTo>
                <a:lnTo>
                  <a:pt x="328" y="2036"/>
                </a:lnTo>
                <a:lnTo>
                  <a:pt x="357" y="2054"/>
                </a:lnTo>
                <a:lnTo>
                  <a:pt x="382" y="2076"/>
                </a:lnTo>
                <a:lnTo>
                  <a:pt x="405" y="2101"/>
                </a:lnTo>
                <a:lnTo>
                  <a:pt x="423" y="2130"/>
                </a:lnTo>
                <a:lnTo>
                  <a:pt x="436" y="2162"/>
                </a:lnTo>
                <a:lnTo>
                  <a:pt x="444" y="2196"/>
                </a:lnTo>
                <a:lnTo>
                  <a:pt x="447" y="2232"/>
                </a:lnTo>
                <a:lnTo>
                  <a:pt x="446" y="2253"/>
                </a:lnTo>
                <a:lnTo>
                  <a:pt x="443" y="2273"/>
                </a:lnTo>
                <a:lnTo>
                  <a:pt x="2065" y="2273"/>
                </a:lnTo>
                <a:lnTo>
                  <a:pt x="2064" y="2259"/>
                </a:lnTo>
                <a:lnTo>
                  <a:pt x="2063" y="2245"/>
                </a:lnTo>
                <a:lnTo>
                  <a:pt x="2066" y="2209"/>
                </a:lnTo>
                <a:lnTo>
                  <a:pt x="2075" y="2175"/>
                </a:lnTo>
                <a:lnTo>
                  <a:pt x="2088" y="2144"/>
                </a:lnTo>
                <a:lnTo>
                  <a:pt x="2106" y="2115"/>
                </a:lnTo>
                <a:lnTo>
                  <a:pt x="2128" y="2089"/>
                </a:lnTo>
                <a:lnTo>
                  <a:pt x="2154" y="2066"/>
                </a:lnTo>
                <a:lnTo>
                  <a:pt x="2183" y="2049"/>
                </a:lnTo>
                <a:lnTo>
                  <a:pt x="2215" y="2036"/>
                </a:lnTo>
                <a:lnTo>
                  <a:pt x="2249" y="2027"/>
                </a:lnTo>
                <a:lnTo>
                  <a:pt x="2285" y="2024"/>
                </a:lnTo>
                <a:lnTo>
                  <a:pt x="2313" y="2026"/>
                </a:lnTo>
                <a:lnTo>
                  <a:pt x="2339" y="2030"/>
                </a:lnTo>
                <a:lnTo>
                  <a:pt x="2339" y="1353"/>
                </a:lnTo>
                <a:lnTo>
                  <a:pt x="2314" y="1357"/>
                </a:lnTo>
                <a:lnTo>
                  <a:pt x="2286" y="1359"/>
                </a:lnTo>
                <a:lnTo>
                  <a:pt x="2251" y="1356"/>
                </a:lnTo>
                <a:lnTo>
                  <a:pt x="2217" y="1348"/>
                </a:lnTo>
                <a:lnTo>
                  <a:pt x="2185" y="1334"/>
                </a:lnTo>
                <a:lnTo>
                  <a:pt x="2156" y="1317"/>
                </a:lnTo>
                <a:lnTo>
                  <a:pt x="2129" y="1294"/>
                </a:lnTo>
                <a:lnTo>
                  <a:pt x="2108" y="1268"/>
                </a:lnTo>
                <a:lnTo>
                  <a:pt x="2089" y="1240"/>
                </a:lnTo>
                <a:lnTo>
                  <a:pt x="2076" y="1208"/>
                </a:lnTo>
                <a:lnTo>
                  <a:pt x="2067" y="1174"/>
                </a:lnTo>
                <a:lnTo>
                  <a:pt x="2064" y="1138"/>
                </a:lnTo>
                <a:lnTo>
                  <a:pt x="2066" y="1110"/>
                </a:lnTo>
                <a:lnTo>
                  <a:pt x="2071" y="1084"/>
                </a:lnTo>
                <a:lnTo>
                  <a:pt x="443" y="1084"/>
                </a:lnTo>
                <a:close/>
                <a:moveTo>
                  <a:pt x="218" y="897"/>
                </a:moveTo>
                <a:lnTo>
                  <a:pt x="2309" y="897"/>
                </a:lnTo>
                <a:lnTo>
                  <a:pt x="2345" y="900"/>
                </a:lnTo>
                <a:lnTo>
                  <a:pt x="2378" y="908"/>
                </a:lnTo>
                <a:lnTo>
                  <a:pt x="2409" y="922"/>
                </a:lnTo>
                <a:lnTo>
                  <a:pt x="2438" y="939"/>
                </a:lnTo>
                <a:lnTo>
                  <a:pt x="2464" y="961"/>
                </a:lnTo>
                <a:lnTo>
                  <a:pt x="2486" y="987"/>
                </a:lnTo>
                <a:lnTo>
                  <a:pt x="2503" y="1015"/>
                </a:lnTo>
                <a:lnTo>
                  <a:pt x="2517" y="1046"/>
                </a:lnTo>
                <a:lnTo>
                  <a:pt x="2525" y="1080"/>
                </a:lnTo>
                <a:lnTo>
                  <a:pt x="2528" y="1116"/>
                </a:lnTo>
                <a:lnTo>
                  <a:pt x="2528" y="2240"/>
                </a:lnTo>
                <a:lnTo>
                  <a:pt x="2525" y="2276"/>
                </a:lnTo>
                <a:lnTo>
                  <a:pt x="2517" y="2309"/>
                </a:lnTo>
                <a:lnTo>
                  <a:pt x="2503" y="2341"/>
                </a:lnTo>
                <a:lnTo>
                  <a:pt x="2486" y="2370"/>
                </a:lnTo>
                <a:lnTo>
                  <a:pt x="2464" y="2395"/>
                </a:lnTo>
                <a:lnTo>
                  <a:pt x="2438" y="2416"/>
                </a:lnTo>
                <a:lnTo>
                  <a:pt x="2409" y="2435"/>
                </a:lnTo>
                <a:lnTo>
                  <a:pt x="2379" y="2448"/>
                </a:lnTo>
                <a:lnTo>
                  <a:pt x="2345" y="2456"/>
                </a:lnTo>
                <a:lnTo>
                  <a:pt x="2309" y="2458"/>
                </a:lnTo>
                <a:lnTo>
                  <a:pt x="218" y="2458"/>
                </a:lnTo>
                <a:lnTo>
                  <a:pt x="183" y="2456"/>
                </a:lnTo>
                <a:lnTo>
                  <a:pt x="149" y="2448"/>
                </a:lnTo>
                <a:lnTo>
                  <a:pt x="119" y="2435"/>
                </a:lnTo>
                <a:lnTo>
                  <a:pt x="90" y="2416"/>
                </a:lnTo>
                <a:lnTo>
                  <a:pt x="64" y="2395"/>
                </a:lnTo>
                <a:lnTo>
                  <a:pt x="42" y="2370"/>
                </a:lnTo>
                <a:lnTo>
                  <a:pt x="25" y="2341"/>
                </a:lnTo>
                <a:lnTo>
                  <a:pt x="11" y="2309"/>
                </a:lnTo>
                <a:lnTo>
                  <a:pt x="3" y="2276"/>
                </a:lnTo>
                <a:lnTo>
                  <a:pt x="0" y="2240"/>
                </a:lnTo>
                <a:lnTo>
                  <a:pt x="0" y="1116"/>
                </a:lnTo>
                <a:lnTo>
                  <a:pt x="3" y="1080"/>
                </a:lnTo>
                <a:lnTo>
                  <a:pt x="11" y="1046"/>
                </a:lnTo>
                <a:lnTo>
                  <a:pt x="25" y="1015"/>
                </a:lnTo>
                <a:lnTo>
                  <a:pt x="42" y="987"/>
                </a:lnTo>
                <a:lnTo>
                  <a:pt x="64" y="961"/>
                </a:lnTo>
                <a:lnTo>
                  <a:pt x="90" y="939"/>
                </a:lnTo>
                <a:lnTo>
                  <a:pt x="119" y="922"/>
                </a:lnTo>
                <a:lnTo>
                  <a:pt x="149" y="908"/>
                </a:lnTo>
                <a:lnTo>
                  <a:pt x="183" y="900"/>
                </a:lnTo>
                <a:lnTo>
                  <a:pt x="218" y="897"/>
                </a:lnTo>
                <a:close/>
                <a:moveTo>
                  <a:pt x="1422" y="0"/>
                </a:moveTo>
                <a:lnTo>
                  <a:pt x="1435" y="0"/>
                </a:lnTo>
                <a:lnTo>
                  <a:pt x="1446" y="4"/>
                </a:lnTo>
                <a:lnTo>
                  <a:pt x="1456" y="13"/>
                </a:lnTo>
                <a:lnTo>
                  <a:pt x="1462" y="23"/>
                </a:lnTo>
                <a:lnTo>
                  <a:pt x="1464" y="36"/>
                </a:lnTo>
                <a:lnTo>
                  <a:pt x="1464" y="185"/>
                </a:lnTo>
                <a:lnTo>
                  <a:pt x="1756" y="185"/>
                </a:lnTo>
                <a:lnTo>
                  <a:pt x="1816" y="188"/>
                </a:lnTo>
                <a:lnTo>
                  <a:pt x="1875" y="198"/>
                </a:lnTo>
                <a:lnTo>
                  <a:pt x="1930" y="212"/>
                </a:lnTo>
                <a:lnTo>
                  <a:pt x="1985" y="232"/>
                </a:lnTo>
                <a:lnTo>
                  <a:pt x="2035" y="256"/>
                </a:lnTo>
                <a:lnTo>
                  <a:pt x="2084" y="286"/>
                </a:lnTo>
                <a:lnTo>
                  <a:pt x="2129" y="319"/>
                </a:lnTo>
                <a:lnTo>
                  <a:pt x="2171" y="357"/>
                </a:lnTo>
                <a:lnTo>
                  <a:pt x="2210" y="399"/>
                </a:lnTo>
                <a:lnTo>
                  <a:pt x="2244" y="445"/>
                </a:lnTo>
                <a:lnTo>
                  <a:pt x="2272" y="493"/>
                </a:lnTo>
                <a:lnTo>
                  <a:pt x="2297" y="544"/>
                </a:lnTo>
                <a:lnTo>
                  <a:pt x="2317" y="598"/>
                </a:lnTo>
                <a:lnTo>
                  <a:pt x="2332" y="653"/>
                </a:lnTo>
                <a:lnTo>
                  <a:pt x="2340" y="712"/>
                </a:lnTo>
                <a:lnTo>
                  <a:pt x="2343" y="772"/>
                </a:lnTo>
                <a:lnTo>
                  <a:pt x="2098" y="772"/>
                </a:lnTo>
                <a:lnTo>
                  <a:pt x="2095" y="725"/>
                </a:lnTo>
                <a:lnTo>
                  <a:pt x="2086" y="681"/>
                </a:lnTo>
                <a:lnTo>
                  <a:pt x="2070" y="639"/>
                </a:lnTo>
                <a:lnTo>
                  <a:pt x="2051" y="600"/>
                </a:lnTo>
                <a:lnTo>
                  <a:pt x="2026" y="564"/>
                </a:lnTo>
                <a:lnTo>
                  <a:pt x="1997" y="531"/>
                </a:lnTo>
                <a:lnTo>
                  <a:pt x="1964" y="502"/>
                </a:lnTo>
                <a:lnTo>
                  <a:pt x="1928" y="477"/>
                </a:lnTo>
                <a:lnTo>
                  <a:pt x="1889" y="458"/>
                </a:lnTo>
                <a:lnTo>
                  <a:pt x="1847" y="442"/>
                </a:lnTo>
                <a:lnTo>
                  <a:pt x="1802" y="434"/>
                </a:lnTo>
                <a:lnTo>
                  <a:pt x="1756" y="431"/>
                </a:lnTo>
                <a:lnTo>
                  <a:pt x="1464" y="431"/>
                </a:lnTo>
                <a:lnTo>
                  <a:pt x="1464" y="579"/>
                </a:lnTo>
                <a:lnTo>
                  <a:pt x="1462" y="593"/>
                </a:lnTo>
                <a:lnTo>
                  <a:pt x="1456" y="604"/>
                </a:lnTo>
                <a:lnTo>
                  <a:pt x="1446" y="611"/>
                </a:lnTo>
                <a:lnTo>
                  <a:pt x="1435" y="615"/>
                </a:lnTo>
                <a:lnTo>
                  <a:pt x="1422" y="616"/>
                </a:lnTo>
                <a:lnTo>
                  <a:pt x="1410" y="611"/>
                </a:lnTo>
                <a:lnTo>
                  <a:pt x="939" y="340"/>
                </a:lnTo>
                <a:lnTo>
                  <a:pt x="929" y="331"/>
                </a:lnTo>
                <a:lnTo>
                  <a:pt x="922" y="320"/>
                </a:lnTo>
                <a:lnTo>
                  <a:pt x="920" y="308"/>
                </a:lnTo>
                <a:lnTo>
                  <a:pt x="922" y="295"/>
                </a:lnTo>
                <a:lnTo>
                  <a:pt x="929" y="285"/>
                </a:lnTo>
                <a:lnTo>
                  <a:pt x="939" y="276"/>
                </a:lnTo>
                <a:lnTo>
                  <a:pt x="1410" y="4"/>
                </a:lnTo>
                <a:lnTo>
                  <a:pt x="14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166"/>
          <p:cNvSpPr>
            <a:spLocks noEditPoints="1"/>
          </p:cNvSpPr>
          <p:nvPr/>
        </p:nvSpPr>
        <p:spPr bwMode="auto">
          <a:xfrm>
            <a:off x="8207859" y="4213225"/>
            <a:ext cx="444500" cy="595312"/>
          </a:xfrm>
          <a:custGeom>
            <a:avLst/>
            <a:gdLst>
              <a:gd name="T0" fmla="*/ 471 w 2519"/>
              <a:gd name="T1" fmla="*/ 2778 h 3378"/>
              <a:gd name="T2" fmla="*/ 676 w 2519"/>
              <a:gd name="T3" fmla="*/ 2936 h 3378"/>
              <a:gd name="T4" fmla="*/ 1065 w 2519"/>
              <a:gd name="T5" fmla="*/ 2774 h 3378"/>
              <a:gd name="T6" fmla="*/ 1591 w 2519"/>
              <a:gd name="T7" fmla="*/ 3047 h 3378"/>
              <a:gd name="T8" fmla="*/ 1111 w 2519"/>
              <a:gd name="T9" fmla="*/ 3374 h 3378"/>
              <a:gd name="T10" fmla="*/ 1057 w 2519"/>
              <a:gd name="T11" fmla="*/ 3342 h 3378"/>
              <a:gd name="T12" fmla="*/ 538 w 2519"/>
              <a:gd name="T13" fmla="*/ 3146 h 3378"/>
              <a:gd name="T14" fmla="*/ 280 w 2519"/>
              <a:gd name="T15" fmla="*/ 2933 h 3378"/>
              <a:gd name="T16" fmla="*/ 181 w 2519"/>
              <a:gd name="T17" fmla="*/ 2606 h 3378"/>
              <a:gd name="T18" fmla="*/ 2065 w 2519"/>
              <a:gd name="T19" fmla="*/ 1604 h 3378"/>
              <a:gd name="T20" fmla="*/ 2065 w 2519"/>
              <a:gd name="T21" fmla="*/ 1753 h 3378"/>
              <a:gd name="T22" fmla="*/ 1927 w 2519"/>
              <a:gd name="T23" fmla="*/ 1808 h 3378"/>
              <a:gd name="T24" fmla="*/ 1825 w 2519"/>
              <a:gd name="T25" fmla="*/ 1704 h 3378"/>
              <a:gd name="T26" fmla="*/ 1880 w 2519"/>
              <a:gd name="T27" fmla="*/ 1568 h 3378"/>
              <a:gd name="T28" fmla="*/ 615 w 2519"/>
              <a:gd name="T29" fmla="*/ 1555 h 3378"/>
              <a:gd name="T30" fmla="*/ 696 w 2519"/>
              <a:gd name="T31" fmla="*/ 1678 h 3378"/>
              <a:gd name="T32" fmla="*/ 615 w 2519"/>
              <a:gd name="T33" fmla="*/ 1800 h 3378"/>
              <a:gd name="T34" fmla="*/ 469 w 2519"/>
              <a:gd name="T35" fmla="*/ 1772 h 3378"/>
              <a:gd name="T36" fmla="*/ 442 w 2519"/>
              <a:gd name="T37" fmla="*/ 1626 h 3378"/>
              <a:gd name="T38" fmla="*/ 564 w 2519"/>
              <a:gd name="T39" fmla="*/ 1545 h 3378"/>
              <a:gd name="T40" fmla="*/ 1077 w 2519"/>
              <a:gd name="T41" fmla="*/ 1469 h 3378"/>
              <a:gd name="T42" fmla="*/ 983 w 2519"/>
              <a:gd name="T43" fmla="*/ 1678 h 3378"/>
              <a:gd name="T44" fmla="*/ 1078 w 2519"/>
              <a:gd name="T45" fmla="*/ 1887 h 3378"/>
              <a:gd name="T46" fmla="*/ 1300 w 2519"/>
              <a:gd name="T47" fmla="*/ 1952 h 3378"/>
              <a:gd name="T48" fmla="*/ 1491 w 2519"/>
              <a:gd name="T49" fmla="*/ 1829 h 3378"/>
              <a:gd name="T50" fmla="*/ 1524 w 2519"/>
              <a:gd name="T51" fmla="*/ 1598 h 3378"/>
              <a:gd name="T52" fmla="*/ 1375 w 2519"/>
              <a:gd name="T53" fmla="*/ 1427 h 3378"/>
              <a:gd name="T54" fmla="*/ 1369 w 2519"/>
              <a:gd name="T55" fmla="*/ 1212 h 3378"/>
              <a:gd name="T56" fmla="*/ 1633 w 2519"/>
              <a:gd name="T57" fmla="*/ 1378 h 3378"/>
              <a:gd name="T58" fmla="*/ 1738 w 2519"/>
              <a:gd name="T59" fmla="*/ 1678 h 3378"/>
              <a:gd name="T60" fmla="*/ 1633 w 2519"/>
              <a:gd name="T61" fmla="*/ 1978 h 3378"/>
              <a:gd name="T62" fmla="*/ 1369 w 2519"/>
              <a:gd name="T63" fmla="*/ 2145 h 3378"/>
              <a:gd name="T64" fmla="*/ 1048 w 2519"/>
              <a:gd name="T65" fmla="*/ 2109 h 3378"/>
              <a:gd name="T66" fmla="*/ 830 w 2519"/>
              <a:gd name="T67" fmla="*/ 1889 h 3378"/>
              <a:gd name="T68" fmla="*/ 794 w 2519"/>
              <a:gd name="T69" fmla="*/ 1569 h 3378"/>
              <a:gd name="T70" fmla="*/ 960 w 2519"/>
              <a:gd name="T71" fmla="*/ 1304 h 3378"/>
              <a:gd name="T72" fmla="*/ 1259 w 2519"/>
              <a:gd name="T73" fmla="*/ 1199 h 3378"/>
              <a:gd name="T74" fmla="*/ 421 w 2519"/>
              <a:gd name="T75" fmla="*/ 1226 h 3378"/>
              <a:gd name="T76" fmla="*/ 261 w 2519"/>
              <a:gd name="T77" fmla="*/ 1343 h 3378"/>
              <a:gd name="T78" fmla="*/ 225 w 2519"/>
              <a:gd name="T79" fmla="*/ 2011 h 3378"/>
              <a:gd name="T80" fmla="*/ 404 w 2519"/>
              <a:gd name="T81" fmla="*/ 2101 h 3378"/>
              <a:gd name="T82" fmla="*/ 442 w 2519"/>
              <a:gd name="T83" fmla="*/ 2273 h 3378"/>
              <a:gd name="T84" fmla="*/ 2080 w 2519"/>
              <a:gd name="T85" fmla="*/ 2144 h 3378"/>
              <a:gd name="T86" fmla="*/ 2241 w 2519"/>
              <a:gd name="T87" fmla="*/ 2027 h 3378"/>
              <a:gd name="T88" fmla="*/ 2278 w 2519"/>
              <a:gd name="T89" fmla="*/ 1359 h 3378"/>
              <a:gd name="T90" fmla="*/ 2100 w 2519"/>
              <a:gd name="T91" fmla="*/ 1268 h 3378"/>
              <a:gd name="T92" fmla="*/ 2064 w 2519"/>
              <a:gd name="T93" fmla="*/ 1084 h 3378"/>
              <a:gd name="T94" fmla="*/ 2401 w 2519"/>
              <a:gd name="T95" fmla="*/ 922 h 3378"/>
              <a:gd name="T96" fmla="*/ 2516 w 2519"/>
              <a:gd name="T97" fmla="*/ 1080 h 3378"/>
              <a:gd name="T98" fmla="*/ 2477 w 2519"/>
              <a:gd name="T99" fmla="*/ 2370 h 3378"/>
              <a:gd name="T100" fmla="*/ 2301 w 2519"/>
              <a:gd name="T101" fmla="*/ 2458 h 3378"/>
              <a:gd name="T102" fmla="*/ 64 w 2519"/>
              <a:gd name="T103" fmla="*/ 2395 h 3378"/>
              <a:gd name="T104" fmla="*/ 0 w 2519"/>
              <a:gd name="T105" fmla="*/ 1116 h 3378"/>
              <a:gd name="T106" fmla="*/ 89 w 2519"/>
              <a:gd name="T107" fmla="*/ 939 h 3378"/>
              <a:gd name="T108" fmla="*/ 1429 w 2519"/>
              <a:gd name="T109" fmla="*/ 0 h 3378"/>
              <a:gd name="T110" fmla="*/ 1750 w 2519"/>
              <a:gd name="T111" fmla="*/ 185 h 3378"/>
              <a:gd name="T112" fmla="*/ 2076 w 2519"/>
              <a:gd name="T113" fmla="*/ 286 h 3378"/>
              <a:gd name="T114" fmla="*/ 2289 w 2519"/>
              <a:gd name="T115" fmla="*/ 544 h 3378"/>
              <a:gd name="T116" fmla="*/ 2088 w 2519"/>
              <a:gd name="T117" fmla="*/ 725 h 3378"/>
              <a:gd name="T118" fmla="*/ 1957 w 2519"/>
              <a:gd name="T119" fmla="*/ 502 h 3378"/>
              <a:gd name="T120" fmla="*/ 1459 w 2519"/>
              <a:gd name="T121" fmla="*/ 431 h 3378"/>
              <a:gd name="T122" fmla="*/ 1417 w 2519"/>
              <a:gd name="T123" fmla="*/ 616 h 3378"/>
              <a:gd name="T124" fmla="*/ 919 w 2519"/>
              <a:gd name="T125" fmla="*/ 295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9" h="3378">
                <a:moveTo>
                  <a:pt x="181" y="2606"/>
                </a:moveTo>
                <a:lnTo>
                  <a:pt x="425" y="2606"/>
                </a:lnTo>
                <a:lnTo>
                  <a:pt x="428" y="2653"/>
                </a:lnTo>
                <a:lnTo>
                  <a:pt x="437" y="2697"/>
                </a:lnTo>
                <a:lnTo>
                  <a:pt x="452" y="2739"/>
                </a:lnTo>
                <a:lnTo>
                  <a:pt x="471" y="2778"/>
                </a:lnTo>
                <a:lnTo>
                  <a:pt x="496" y="2814"/>
                </a:lnTo>
                <a:lnTo>
                  <a:pt x="525" y="2847"/>
                </a:lnTo>
                <a:lnTo>
                  <a:pt x="558" y="2876"/>
                </a:lnTo>
                <a:lnTo>
                  <a:pt x="594" y="2901"/>
                </a:lnTo>
                <a:lnTo>
                  <a:pt x="634" y="2920"/>
                </a:lnTo>
                <a:lnTo>
                  <a:pt x="676" y="2936"/>
                </a:lnTo>
                <a:lnTo>
                  <a:pt x="720" y="2945"/>
                </a:lnTo>
                <a:lnTo>
                  <a:pt x="766" y="2948"/>
                </a:lnTo>
                <a:lnTo>
                  <a:pt x="1057" y="2948"/>
                </a:lnTo>
                <a:lnTo>
                  <a:pt x="1057" y="2799"/>
                </a:lnTo>
                <a:lnTo>
                  <a:pt x="1059" y="2785"/>
                </a:lnTo>
                <a:lnTo>
                  <a:pt x="1065" y="2774"/>
                </a:lnTo>
                <a:lnTo>
                  <a:pt x="1074" y="2767"/>
                </a:lnTo>
                <a:lnTo>
                  <a:pt x="1085" y="2763"/>
                </a:lnTo>
                <a:lnTo>
                  <a:pt x="1099" y="2762"/>
                </a:lnTo>
                <a:lnTo>
                  <a:pt x="1111" y="2767"/>
                </a:lnTo>
                <a:lnTo>
                  <a:pt x="1580" y="3038"/>
                </a:lnTo>
                <a:lnTo>
                  <a:pt x="1591" y="3047"/>
                </a:lnTo>
                <a:lnTo>
                  <a:pt x="1597" y="3058"/>
                </a:lnTo>
                <a:lnTo>
                  <a:pt x="1599" y="3070"/>
                </a:lnTo>
                <a:lnTo>
                  <a:pt x="1597" y="3083"/>
                </a:lnTo>
                <a:lnTo>
                  <a:pt x="1591" y="3093"/>
                </a:lnTo>
                <a:lnTo>
                  <a:pt x="1580" y="3102"/>
                </a:lnTo>
                <a:lnTo>
                  <a:pt x="1111" y="3374"/>
                </a:lnTo>
                <a:lnTo>
                  <a:pt x="1099" y="3378"/>
                </a:lnTo>
                <a:lnTo>
                  <a:pt x="1085" y="3378"/>
                </a:lnTo>
                <a:lnTo>
                  <a:pt x="1074" y="3374"/>
                </a:lnTo>
                <a:lnTo>
                  <a:pt x="1065" y="3365"/>
                </a:lnTo>
                <a:lnTo>
                  <a:pt x="1059" y="3355"/>
                </a:lnTo>
                <a:lnTo>
                  <a:pt x="1057" y="3342"/>
                </a:lnTo>
                <a:lnTo>
                  <a:pt x="1057" y="3193"/>
                </a:lnTo>
                <a:lnTo>
                  <a:pt x="766" y="3193"/>
                </a:lnTo>
                <a:lnTo>
                  <a:pt x="707" y="3190"/>
                </a:lnTo>
                <a:lnTo>
                  <a:pt x="648" y="3180"/>
                </a:lnTo>
                <a:lnTo>
                  <a:pt x="591" y="3166"/>
                </a:lnTo>
                <a:lnTo>
                  <a:pt x="538" y="3146"/>
                </a:lnTo>
                <a:lnTo>
                  <a:pt x="487" y="3122"/>
                </a:lnTo>
                <a:lnTo>
                  <a:pt x="438" y="3093"/>
                </a:lnTo>
                <a:lnTo>
                  <a:pt x="393" y="3059"/>
                </a:lnTo>
                <a:lnTo>
                  <a:pt x="352" y="3021"/>
                </a:lnTo>
                <a:lnTo>
                  <a:pt x="314" y="2979"/>
                </a:lnTo>
                <a:lnTo>
                  <a:pt x="280" y="2933"/>
                </a:lnTo>
                <a:lnTo>
                  <a:pt x="251" y="2885"/>
                </a:lnTo>
                <a:lnTo>
                  <a:pt x="226" y="2835"/>
                </a:lnTo>
                <a:lnTo>
                  <a:pt x="206" y="2780"/>
                </a:lnTo>
                <a:lnTo>
                  <a:pt x="192" y="2725"/>
                </a:lnTo>
                <a:lnTo>
                  <a:pt x="183" y="2666"/>
                </a:lnTo>
                <a:lnTo>
                  <a:pt x="181" y="2606"/>
                </a:lnTo>
                <a:close/>
                <a:moveTo>
                  <a:pt x="1955" y="1545"/>
                </a:moveTo>
                <a:lnTo>
                  <a:pt x="1982" y="1548"/>
                </a:lnTo>
                <a:lnTo>
                  <a:pt x="2007" y="1555"/>
                </a:lnTo>
                <a:lnTo>
                  <a:pt x="2029" y="1568"/>
                </a:lnTo>
                <a:lnTo>
                  <a:pt x="2049" y="1584"/>
                </a:lnTo>
                <a:lnTo>
                  <a:pt x="2065" y="1604"/>
                </a:lnTo>
                <a:lnTo>
                  <a:pt x="2077" y="1626"/>
                </a:lnTo>
                <a:lnTo>
                  <a:pt x="2085" y="1651"/>
                </a:lnTo>
                <a:lnTo>
                  <a:pt x="2088" y="1678"/>
                </a:lnTo>
                <a:lnTo>
                  <a:pt x="2085" y="1704"/>
                </a:lnTo>
                <a:lnTo>
                  <a:pt x="2077" y="1730"/>
                </a:lnTo>
                <a:lnTo>
                  <a:pt x="2065" y="1753"/>
                </a:lnTo>
                <a:lnTo>
                  <a:pt x="2049" y="1772"/>
                </a:lnTo>
                <a:lnTo>
                  <a:pt x="2029" y="1789"/>
                </a:lnTo>
                <a:lnTo>
                  <a:pt x="2007" y="1800"/>
                </a:lnTo>
                <a:lnTo>
                  <a:pt x="1982" y="1808"/>
                </a:lnTo>
                <a:lnTo>
                  <a:pt x="1955" y="1811"/>
                </a:lnTo>
                <a:lnTo>
                  <a:pt x="1927" y="1808"/>
                </a:lnTo>
                <a:lnTo>
                  <a:pt x="1903" y="1800"/>
                </a:lnTo>
                <a:lnTo>
                  <a:pt x="1880" y="1788"/>
                </a:lnTo>
                <a:lnTo>
                  <a:pt x="1861" y="1772"/>
                </a:lnTo>
                <a:lnTo>
                  <a:pt x="1844" y="1752"/>
                </a:lnTo>
                <a:lnTo>
                  <a:pt x="1832" y="1729"/>
                </a:lnTo>
                <a:lnTo>
                  <a:pt x="1825" y="1704"/>
                </a:lnTo>
                <a:lnTo>
                  <a:pt x="1822" y="1678"/>
                </a:lnTo>
                <a:lnTo>
                  <a:pt x="1825" y="1651"/>
                </a:lnTo>
                <a:lnTo>
                  <a:pt x="1832" y="1626"/>
                </a:lnTo>
                <a:lnTo>
                  <a:pt x="1844" y="1604"/>
                </a:lnTo>
                <a:lnTo>
                  <a:pt x="1861" y="1584"/>
                </a:lnTo>
                <a:lnTo>
                  <a:pt x="1880" y="1568"/>
                </a:lnTo>
                <a:lnTo>
                  <a:pt x="1903" y="1555"/>
                </a:lnTo>
                <a:lnTo>
                  <a:pt x="1929" y="1548"/>
                </a:lnTo>
                <a:lnTo>
                  <a:pt x="1955" y="1545"/>
                </a:lnTo>
                <a:close/>
                <a:moveTo>
                  <a:pt x="564" y="1545"/>
                </a:moveTo>
                <a:lnTo>
                  <a:pt x="590" y="1548"/>
                </a:lnTo>
                <a:lnTo>
                  <a:pt x="615" y="1555"/>
                </a:lnTo>
                <a:lnTo>
                  <a:pt x="638" y="1568"/>
                </a:lnTo>
                <a:lnTo>
                  <a:pt x="657" y="1584"/>
                </a:lnTo>
                <a:lnTo>
                  <a:pt x="674" y="1604"/>
                </a:lnTo>
                <a:lnTo>
                  <a:pt x="686" y="1626"/>
                </a:lnTo>
                <a:lnTo>
                  <a:pt x="693" y="1651"/>
                </a:lnTo>
                <a:lnTo>
                  <a:pt x="696" y="1678"/>
                </a:lnTo>
                <a:lnTo>
                  <a:pt x="693" y="1704"/>
                </a:lnTo>
                <a:lnTo>
                  <a:pt x="686" y="1730"/>
                </a:lnTo>
                <a:lnTo>
                  <a:pt x="674" y="1753"/>
                </a:lnTo>
                <a:lnTo>
                  <a:pt x="657" y="1772"/>
                </a:lnTo>
                <a:lnTo>
                  <a:pt x="638" y="1789"/>
                </a:lnTo>
                <a:lnTo>
                  <a:pt x="615" y="1800"/>
                </a:lnTo>
                <a:lnTo>
                  <a:pt x="590" y="1808"/>
                </a:lnTo>
                <a:lnTo>
                  <a:pt x="564" y="1811"/>
                </a:lnTo>
                <a:lnTo>
                  <a:pt x="537" y="1808"/>
                </a:lnTo>
                <a:lnTo>
                  <a:pt x="511" y="1800"/>
                </a:lnTo>
                <a:lnTo>
                  <a:pt x="489" y="1788"/>
                </a:lnTo>
                <a:lnTo>
                  <a:pt x="469" y="1772"/>
                </a:lnTo>
                <a:lnTo>
                  <a:pt x="453" y="1752"/>
                </a:lnTo>
                <a:lnTo>
                  <a:pt x="442" y="1729"/>
                </a:lnTo>
                <a:lnTo>
                  <a:pt x="433" y="1704"/>
                </a:lnTo>
                <a:lnTo>
                  <a:pt x="430" y="1678"/>
                </a:lnTo>
                <a:lnTo>
                  <a:pt x="433" y="1651"/>
                </a:lnTo>
                <a:lnTo>
                  <a:pt x="442" y="1626"/>
                </a:lnTo>
                <a:lnTo>
                  <a:pt x="454" y="1604"/>
                </a:lnTo>
                <a:lnTo>
                  <a:pt x="469" y="1584"/>
                </a:lnTo>
                <a:lnTo>
                  <a:pt x="490" y="1568"/>
                </a:lnTo>
                <a:lnTo>
                  <a:pt x="512" y="1555"/>
                </a:lnTo>
                <a:lnTo>
                  <a:pt x="537" y="1548"/>
                </a:lnTo>
                <a:lnTo>
                  <a:pt x="564" y="1545"/>
                </a:lnTo>
                <a:close/>
                <a:moveTo>
                  <a:pt x="1259" y="1401"/>
                </a:moveTo>
                <a:lnTo>
                  <a:pt x="1218" y="1404"/>
                </a:lnTo>
                <a:lnTo>
                  <a:pt x="1179" y="1412"/>
                </a:lnTo>
                <a:lnTo>
                  <a:pt x="1143" y="1427"/>
                </a:lnTo>
                <a:lnTo>
                  <a:pt x="1108" y="1446"/>
                </a:lnTo>
                <a:lnTo>
                  <a:pt x="1077" y="1469"/>
                </a:lnTo>
                <a:lnTo>
                  <a:pt x="1051" y="1497"/>
                </a:lnTo>
                <a:lnTo>
                  <a:pt x="1027" y="1528"/>
                </a:lnTo>
                <a:lnTo>
                  <a:pt x="1008" y="1561"/>
                </a:lnTo>
                <a:lnTo>
                  <a:pt x="994" y="1598"/>
                </a:lnTo>
                <a:lnTo>
                  <a:pt x="986" y="1638"/>
                </a:lnTo>
                <a:lnTo>
                  <a:pt x="983" y="1678"/>
                </a:lnTo>
                <a:lnTo>
                  <a:pt x="986" y="1719"/>
                </a:lnTo>
                <a:lnTo>
                  <a:pt x="994" y="1758"/>
                </a:lnTo>
                <a:lnTo>
                  <a:pt x="1008" y="1795"/>
                </a:lnTo>
                <a:lnTo>
                  <a:pt x="1027" y="1829"/>
                </a:lnTo>
                <a:lnTo>
                  <a:pt x="1051" y="1860"/>
                </a:lnTo>
                <a:lnTo>
                  <a:pt x="1078" y="1887"/>
                </a:lnTo>
                <a:lnTo>
                  <a:pt x="1109" y="1910"/>
                </a:lnTo>
                <a:lnTo>
                  <a:pt x="1143" y="1930"/>
                </a:lnTo>
                <a:lnTo>
                  <a:pt x="1180" y="1943"/>
                </a:lnTo>
                <a:lnTo>
                  <a:pt x="1218" y="1952"/>
                </a:lnTo>
                <a:lnTo>
                  <a:pt x="1259" y="1955"/>
                </a:lnTo>
                <a:lnTo>
                  <a:pt x="1300" y="1952"/>
                </a:lnTo>
                <a:lnTo>
                  <a:pt x="1339" y="1943"/>
                </a:lnTo>
                <a:lnTo>
                  <a:pt x="1376" y="1930"/>
                </a:lnTo>
                <a:lnTo>
                  <a:pt x="1410" y="1910"/>
                </a:lnTo>
                <a:lnTo>
                  <a:pt x="1441" y="1887"/>
                </a:lnTo>
                <a:lnTo>
                  <a:pt x="1467" y="1860"/>
                </a:lnTo>
                <a:lnTo>
                  <a:pt x="1491" y="1829"/>
                </a:lnTo>
                <a:lnTo>
                  <a:pt x="1510" y="1795"/>
                </a:lnTo>
                <a:lnTo>
                  <a:pt x="1524" y="1758"/>
                </a:lnTo>
                <a:lnTo>
                  <a:pt x="1533" y="1719"/>
                </a:lnTo>
                <a:lnTo>
                  <a:pt x="1536" y="1678"/>
                </a:lnTo>
                <a:lnTo>
                  <a:pt x="1533" y="1638"/>
                </a:lnTo>
                <a:lnTo>
                  <a:pt x="1524" y="1598"/>
                </a:lnTo>
                <a:lnTo>
                  <a:pt x="1510" y="1561"/>
                </a:lnTo>
                <a:lnTo>
                  <a:pt x="1491" y="1528"/>
                </a:lnTo>
                <a:lnTo>
                  <a:pt x="1467" y="1497"/>
                </a:lnTo>
                <a:lnTo>
                  <a:pt x="1441" y="1469"/>
                </a:lnTo>
                <a:lnTo>
                  <a:pt x="1410" y="1445"/>
                </a:lnTo>
                <a:lnTo>
                  <a:pt x="1375" y="1427"/>
                </a:lnTo>
                <a:lnTo>
                  <a:pt x="1339" y="1412"/>
                </a:lnTo>
                <a:lnTo>
                  <a:pt x="1300" y="1404"/>
                </a:lnTo>
                <a:lnTo>
                  <a:pt x="1259" y="1401"/>
                </a:lnTo>
                <a:close/>
                <a:moveTo>
                  <a:pt x="1259" y="1199"/>
                </a:moveTo>
                <a:lnTo>
                  <a:pt x="1314" y="1203"/>
                </a:lnTo>
                <a:lnTo>
                  <a:pt x="1369" y="1212"/>
                </a:lnTo>
                <a:lnTo>
                  <a:pt x="1420" y="1227"/>
                </a:lnTo>
                <a:lnTo>
                  <a:pt x="1469" y="1248"/>
                </a:lnTo>
                <a:lnTo>
                  <a:pt x="1516" y="1273"/>
                </a:lnTo>
                <a:lnTo>
                  <a:pt x="1558" y="1304"/>
                </a:lnTo>
                <a:lnTo>
                  <a:pt x="1597" y="1339"/>
                </a:lnTo>
                <a:lnTo>
                  <a:pt x="1633" y="1378"/>
                </a:lnTo>
                <a:lnTo>
                  <a:pt x="1663" y="1422"/>
                </a:lnTo>
                <a:lnTo>
                  <a:pt x="1689" y="1467"/>
                </a:lnTo>
                <a:lnTo>
                  <a:pt x="1710" y="1516"/>
                </a:lnTo>
                <a:lnTo>
                  <a:pt x="1725" y="1569"/>
                </a:lnTo>
                <a:lnTo>
                  <a:pt x="1734" y="1622"/>
                </a:lnTo>
                <a:lnTo>
                  <a:pt x="1738" y="1678"/>
                </a:lnTo>
                <a:lnTo>
                  <a:pt x="1734" y="1734"/>
                </a:lnTo>
                <a:lnTo>
                  <a:pt x="1725" y="1788"/>
                </a:lnTo>
                <a:lnTo>
                  <a:pt x="1710" y="1839"/>
                </a:lnTo>
                <a:lnTo>
                  <a:pt x="1689" y="1889"/>
                </a:lnTo>
                <a:lnTo>
                  <a:pt x="1663" y="1935"/>
                </a:lnTo>
                <a:lnTo>
                  <a:pt x="1633" y="1978"/>
                </a:lnTo>
                <a:lnTo>
                  <a:pt x="1597" y="2017"/>
                </a:lnTo>
                <a:lnTo>
                  <a:pt x="1558" y="2052"/>
                </a:lnTo>
                <a:lnTo>
                  <a:pt x="1516" y="2083"/>
                </a:lnTo>
                <a:lnTo>
                  <a:pt x="1469" y="2109"/>
                </a:lnTo>
                <a:lnTo>
                  <a:pt x="1420" y="2129"/>
                </a:lnTo>
                <a:lnTo>
                  <a:pt x="1369" y="2145"/>
                </a:lnTo>
                <a:lnTo>
                  <a:pt x="1314" y="2154"/>
                </a:lnTo>
                <a:lnTo>
                  <a:pt x="1259" y="2157"/>
                </a:lnTo>
                <a:lnTo>
                  <a:pt x="1204" y="2154"/>
                </a:lnTo>
                <a:lnTo>
                  <a:pt x="1149" y="2145"/>
                </a:lnTo>
                <a:lnTo>
                  <a:pt x="1098" y="2129"/>
                </a:lnTo>
                <a:lnTo>
                  <a:pt x="1048" y="2109"/>
                </a:lnTo>
                <a:lnTo>
                  <a:pt x="1002" y="2083"/>
                </a:lnTo>
                <a:lnTo>
                  <a:pt x="960" y="2052"/>
                </a:lnTo>
                <a:lnTo>
                  <a:pt x="921" y="2017"/>
                </a:lnTo>
                <a:lnTo>
                  <a:pt x="886" y="1978"/>
                </a:lnTo>
                <a:lnTo>
                  <a:pt x="855" y="1935"/>
                </a:lnTo>
                <a:lnTo>
                  <a:pt x="830" y="1889"/>
                </a:lnTo>
                <a:lnTo>
                  <a:pt x="809" y="1839"/>
                </a:lnTo>
                <a:lnTo>
                  <a:pt x="794" y="1788"/>
                </a:lnTo>
                <a:lnTo>
                  <a:pt x="785" y="1734"/>
                </a:lnTo>
                <a:lnTo>
                  <a:pt x="780" y="1678"/>
                </a:lnTo>
                <a:lnTo>
                  <a:pt x="785" y="1622"/>
                </a:lnTo>
                <a:lnTo>
                  <a:pt x="794" y="1569"/>
                </a:lnTo>
                <a:lnTo>
                  <a:pt x="809" y="1516"/>
                </a:lnTo>
                <a:lnTo>
                  <a:pt x="830" y="1467"/>
                </a:lnTo>
                <a:lnTo>
                  <a:pt x="855" y="1422"/>
                </a:lnTo>
                <a:lnTo>
                  <a:pt x="886" y="1378"/>
                </a:lnTo>
                <a:lnTo>
                  <a:pt x="921" y="1339"/>
                </a:lnTo>
                <a:lnTo>
                  <a:pt x="960" y="1304"/>
                </a:lnTo>
                <a:lnTo>
                  <a:pt x="1002" y="1273"/>
                </a:lnTo>
                <a:lnTo>
                  <a:pt x="1048" y="1248"/>
                </a:lnTo>
                <a:lnTo>
                  <a:pt x="1098" y="1227"/>
                </a:lnTo>
                <a:lnTo>
                  <a:pt x="1149" y="1212"/>
                </a:lnTo>
                <a:lnTo>
                  <a:pt x="1204" y="1203"/>
                </a:lnTo>
                <a:lnTo>
                  <a:pt x="1259" y="1199"/>
                </a:lnTo>
                <a:close/>
                <a:moveTo>
                  <a:pt x="442" y="1084"/>
                </a:moveTo>
                <a:lnTo>
                  <a:pt x="445" y="1104"/>
                </a:lnTo>
                <a:lnTo>
                  <a:pt x="446" y="1124"/>
                </a:lnTo>
                <a:lnTo>
                  <a:pt x="443" y="1160"/>
                </a:lnTo>
                <a:lnTo>
                  <a:pt x="434" y="1194"/>
                </a:lnTo>
                <a:lnTo>
                  <a:pt x="421" y="1226"/>
                </a:lnTo>
                <a:lnTo>
                  <a:pt x="404" y="1255"/>
                </a:lnTo>
                <a:lnTo>
                  <a:pt x="381" y="1281"/>
                </a:lnTo>
                <a:lnTo>
                  <a:pt x="355" y="1303"/>
                </a:lnTo>
                <a:lnTo>
                  <a:pt x="327" y="1321"/>
                </a:lnTo>
                <a:lnTo>
                  <a:pt x="295" y="1334"/>
                </a:lnTo>
                <a:lnTo>
                  <a:pt x="261" y="1343"/>
                </a:lnTo>
                <a:lnTo>
                  <a:pt x="225" y="1345"/>
                </a:lnTo>
                <a:lnTo>
                  <a:pt x="205" y="1344"/>
                </a:lnTo>
                <a:lnTo>
                  <a:pt x="187" y="1342"/>
                </a:lnTo>
                <a:lnTo>
                  <a:pt x="187" y="2014"/>
                </a:lnTo>
                <a:lnTo>
                  <a:pt x="205" y="2012"/>
                </a:lnTo>
                <a:lnTo>
                  <a:pt x="225" y="2011"/>
                </a:lnTo>
                <a:lnTo>
                  <a:pt x="261" y="2014"/>
                </a:lnTo>
                <a:lnTo>
                  <a:pt x="295" y="2022"/>
                </a:lnTo>
                <a:lnTo>
                  <a:pt x="327" y="2036"/>
                </a:lnTo>
                <a:lnTo>
                  <a:pt x="355" y="2054"/>
                </a:lnTo>
                <a:lnTo>
                  <a:pt x="381" y="2076"/>
                </a:lnTo>
                <a:lnTo>
                  <a:pt x="404" y="2101"/>
                </a:lnTo>
                <a:lnTo>
                  <a:pt x="421" y="2130"/>
                </a:lnTo>
                <a:lnTo>
                  <a:pt x="434" y="2162"/>
                </a:lnTo>
                <a:lnTo>
                  <a:pt x="443" y="2196"/>
                </a:lnTo>
                <a:lnTo>
                  <a:pt x="446" y="2232"/>
                </a:lnTo>
                <a:lnTo>
                  <a:pt x="445" y="2253"/>
                </a:lnTo>
                <a:lnTo>
                  <a:pt x="442" y="2273"/>
                </a:lnTo>
                <a:lnTo>
                  <a:pt x="2058" y="2273"/>
                </a:lnTo>
                <a:lnTo>
                  <a:pt x="2057" y="2259"/>
                </a:lnTo>
                <a:lnTo>
                  <a:pt x="2056" y="2245"/>
                </a:lnTo>
                <a:lnTo>
                  <a:pt x="2059" y="2209"/>
                </a:lnTo>
                <a:lnTo>
                  <a:pt x="2067" y="2175"/>
                </a:lnTo>
                <a:lnTo>
                  <a:pt x="2080" y="2144"/>
                </a:lnTo>
                <a:lnTo>
                  <a:pt x="2099" y="2115"/>
                </a:lnTo>
                <a:lnTo>
                  <a:pt x="2121" y="2089"/>
                </a:lnTo>
                <a:lnTo>
                  <a:pt x="2146" y="2066"/>
                </a:lnTo>
                <a:lnTo>
                  <a:pt x="2175" y="2049"/>
                </a:lnTo>
                <a:lnTo>
                  <a:pt x="2207" y="2036"/>
                </a:lnTo>
                <a:lnTo>
                  <a:pt x="2241" y="2027"/>
                </a:lnTo>
                <a:lnTo>
                  <a:pt x="2277" y="2024"/>
                </a:lnTo>
                <a:lnTo>
                  <a:pt x="2304" y="2026"/>
                </a:lnTo>
                <a:lnTo>
                  <a:pt x="2331" y="2030"/>
                </a:lnTo>
                <a:lnTo>
                  <a:pt x="2331" y="1353"/>
                </a:lnTo>
                <a:lnTo>
                  <a:pt x="2305" y="1357"/>
                </a:lnTo>
                <a:lnTo>
                  <a:pt x="2278" y="1359"/>
                </a:lnTo>
                <a:lnTo>
                  <a:pt x="2243" y="1356"/>
                </a:lnTo>
                <a:lnTo>
                  <a:pt x="2209" y="1348"/>
                </a:lnTo>
                <a:lnTo>
                  <a:pt x="2177" y="1334"/>
                </a:lnTo>
                <a:lnTo>
                  <a:pt x="2148" y="1317"/>
                </a:lnTo>
                <a:lnTo>
                  <a:pt x="2122" y="1294"/>
                </a:lnTo>
                <a:lnTo>
                  <a:pt x="2100" y="1268"/>
                </a:lnTo>
                <a:lnTo>
                  <a:pt x="2082" y="1240"/>
                </a:lnTo>
                <a:lnTo>
                  <a:pt x="2068" y="1208"/>
                </a:lnTo>
                <a:lnTo>
                  <a:pt x="2060" y="1174"/>
                </a:lnTo>
                <a:lnTo>
                  <a:pt x="2057" y="1138"/>
                </a:lnTo>
                <a:lnTo>
                  <a:pt x="2059" y="1110"/>
                </a:lnTo>
                <a:lnTo>
                  <a:pt x="2064" y="1084"/>
                </a:lnTo>
                <a:lnTo>
                  <a:pt x="442" y="1084"/>
                </a:lnTo>
                <a:close/>
                <a:moveTo>
                  <a:pt x="218" y="897"/>
                </a:moveTo>
                <a:lnTo>
                  <a:pt x="2301" y="897"/>
                </a:lnTo>
                <a:lnTo>
                  <a:pt x="2336" y="900"/>
                </a:lnTo>
                <a:lnTo>
                  <a:pt x="2369" y="908"/>
                </a:lnTo>
                <a:lnTo>
                  <a:pt x="2401" y="922"/>
                </a:lnTo>
                <a:lnTo>
                  <a:pt x="2430" y="939"/>
                </a:lnTo>
                <a:lnTo>
                  <a:pt x="2455" y="961"/>
                </a:lnTo>
                <a:lnTo>
                  <a:pt x="2477" y="987"/>
                </a:lnTo>
                <a:lnTo>
                  <a:pt x="2494" y="1015"/>
                </a:lnTo>
                <a:lnTo>
                  <a:pt x="2508" y="1046"/>
                </a:lnTo>
                <a:lnTo>
                  <a:pt x="2516" y="1080"/>
                </a:lnTo>
                <a:lnTo>
                  <a:pt x="2519" y="1116"/>
                </a:lnTo>
                <a:lnTo>
                  <a:pt x="2519" y="2240"/>
                </a:lnTo>
                <a:lnTo>
                  <a:pt x="2516" y="2276"/>
                </a:lnTo>
                <a:lnTo>
                  <a:pt x="2508" y="2309"/>
                </a:lnTo>
                <a:lnTo>
                  <a:pt x="2494" y="2341"/>
                </a:lnTo>
                <a:lnTo>
                  <a:pt x="2477" y="2370"/>
                </a:lnTo>
                <a:lnTo>
                  <a:pt x="2455" y="2395"/>
                </a:lnTo>
                <a:lnTo>
                  <a:pt x="2430" y="2416"/>
                </a:lnTo>
                <a:lnTo>
                  <a:pt x="2401" y="2435"/>
                </a:lnTo>
                <a:lnTo>
                  <a:pt x="2370" y="2448"/>
                </a:lnTo>
                <a:lnTo>
                  <a:pt x="2336" y="2456"/>
                </a:lnTo>
                <a:lnTo>
                  <a:pt x="2301" y="2458"/>
                </a:lnTo>
                <a:lnTo>
                  <a:pt x="218" y="2458"/>
                </a:lnTo>
                <a:lnTo>
                  <a:pt x="183" y="2456"/>
                </a:lnTo>
                <a:lnTo>
                  <a:pt x="149" y="2448"/>
                </a:lnTo>
                <a:lnTo>
                  <a:pt x="118" y="2435"/>
                </a:lnTo>
                <a:lnTo>
                  <a:pt x="89" y="2416"/>
                </a:lnTo>
                <a:lnTo>
                  <a:pt x="64" y="2395"/>
                </a:lnTo>
                <a:lnTo>
                  <a:pt x="42" y="2370"/>
                </a:lnTo>
                <a:lnTo>
                  <a:pt x="25" y="2341"/>
                </a:lnTo>
                <a:lnTo>
                  <a:pt x="11" y="2309"/>
                </a:lnTo>
                <a:lnTo>
                  <a:pt x="3" y="2276"/>
                </a:lnTo>
                <a:lnTo>
                  <a:pt x="0" y="2240"/>
                </a:lnTo>
                <a:lnTo>
                  <a:pt x="0" y="1116"/>
                </a:lnTo>
                <a:lnTo>
                  <a:pt x="3" y="1080"/>
                </a:lnTo>
                <a:lnTo>
                  <a:pt x="11" y="1046"/>
                </a:lnTo>
                <a:lnTo>
                  <a:pt x="25" y="1015"/>
                </a:lnTo>
                <a:lnTo>
                  <a:pt x="42" y="987"/>
                </a:lnTo>
                <a:lnTo>
                  <a:pt x="64" y="961"/>
                </a:lnTo>
                <a:lnTo>
                  <a:pt x="89" y="939"/>
                </a:lnTo>
                <a:lnTo>
                  <a:pt x="118" y="922"/>
                </a:lnTo>
                <a:lnTo>
                  <a:pt x="149" y="908"/>
                </a:lnTo>
                <a:lnTo>
                  <a:pt x="183" y="900"/>
                </a:lnTo>
                <a:lnTo>
                  <a:pt x="218" y="897"/>
                </a:lnTo>
                <a:close/>
                <a:moveTo>
                  <a:pt x="1417" y="0"/>
                </a:moveTo>
                <a:lnTo>
                  <a:pt x="1429" y="0"/>
                </a:lnTo>
                <a:lnTo>
                  <a:pt x="1441" y="4"/>
                </a:lnTo>
                <a:lnTo>
                  <a:pt x="1451" y="13"/>
                </a:lnTo>
                <a:lnTo>
                  <a:pt x="1457" y="23"/>
                </a:lnTo>
                <a:lnTo>
                  <a:pt x="1459" y="36"/>
                </a:lnTo>
                <a:lnTo>
                  <a:pt x="1459" y="185"/>
                </a:lnTo>
                <a:lnTo>
                  <a:pt x="1750" y="185"/>
                </a:lnTo>
                <a:lnTo>
                  <a:pt x="1809" y="188"/>
                </a:lnTo>
                <a:lnTo>
                  <a:pt x="1868" y="198"/>
                </a:lnTo>
                <a:lnTo>
                  <a:pt x="1923" y="212"/>
                </a:lnTo>
                <a:lnTo>
                  <a:pt x="1978" y="232"/>
                </a:lnTo>
                <a:lnTo>
                  <a:pt x="2028" y="256"/>
                </a:lnTo>
                <a:lnTo>
                  <a:pt x="2076" y="286"/>
                </a:lnTo>
                <a:lnTo>
                  <a:pt x="2122" y="319"/>
                </a:lnTo>
                <a:lnTo>
                  <a:pt x="2164" y="357"/>
                </a:lnTo>
                <a:lnTo>
                  <a:pt x="2202" y="399"/>
                </a:lnTo>
                <a:lnTo>
                  <a:pt x="2236" y="445"/>
                </a:lnTo>
                <a:lnTo>
                  <a:pt x="2264" y="493"/>
                </a:lnTo>
                <a:lnTo>
                  <a:pt x="2289" y="544"/>
                </a:lnTo>
                <a:lnTo>
                  <a:pt x="2308" y="598"/>
                </a:lnTo>
                <a:lnTo>
                  <a:pt x="2324" y="653"/>
                </a:lnTo>
                <a:lnTo>
                  <a:pt x="2332" y="712"/>
                </a:lnTo>
                <a:lnTo>
                  <a:pt x="2335" y="772"/>
                </a:lnTo>
                <a:lnTo>
                  <a:pt x="2091" y="772"/>
                </a:lnTo>
                <a:lnTo>
                  <a:pt x="2088" y="725"/>
                </a:lnTo>
                <a:lnTo>
                  <a:pt x="2078" y="681"/>
                </a:lnTo>
                <a:lnTo>
                  <a:pt x="2063" y="639"/>
                </a:lnTo>
                <a:lnTo>
                  <a:pt x="2044" y="600"/>
                </a:lnTo>
                <a:lnTo>
                  <a:pt x="2019" y="564"/>
                </a:lnTo>
                <a:lnTo>
                  <a:pt x="1990" y="531"/>
                </a:lnTo>
                <a:lnTo>
                  <a:pt x="1957" y="502"/>
                </a:lnTo>
                <a:lnTo>
                  <a:pt x="1921" y="477"/>
                </a:lnTo>
                <a:lnTo>
                  <a:pt x="1882" y="458"/>
                </a:lnTo>
                <a:lnTo>
                  <a:pt x="1840" y="442"/>
                </a:lnTo>
                <a:lnTo>
                  <a:pt x="1796" y="434"/>
                </a:lnTo>
                <a:lnTo>
                  <a:pt x="1750" y="431"/>
                </a:lnTo>
                <a:lnTo>
                  <a:pt x="1459" y="431"/>
                </a:lnTo>
                <a:lnTo>
                  <a:pt x="1459" y="579"/>
                </a:lnTo>
                <a:lnTo>
                  <a:pt x="1457" y="593"/>
                </a:lnTo>
                <a:lnTo>
                  <a:pt x="1451" y="604"/>
                </a:lnTo>
                <a:lnTo>
                  <a:pt x="1441" y="611"/>
                </a:lnTo>
                <a:lnTo>
                  <a:pt x="1429" y="615"/>
                </a:lnTo>
                <a:lnTo>
                  <a:pt x="1417" y="616"/>
                </a:lnTo>
                <a:lnTo>
                  <a:pt x="1405" y="611"/>
                </a:lnTo>
                <a:lnTo>
                  <a:pt x="936" y="340"/>
                </a:lnTo>
                <a:lnTo>
                  <a:pt x="925" y="331"/>
                </a:lnTo>
                <a:lnTo>
                  <a:pt x="919" y="320"/>
                </a:lnTo>
                <a:lnTo>
                  <a:pt x="917" y="308"/>
                </a:lnTo>
                <a:lnTo>
                  <a:pt x="919" y="295"/>
                </a:lnTo>
                <a:lnTo>
                  <a:pt x="925" y="285"/>
                </a:lnTo>
                <a:lnTo>
                  <a:pt x="936" y="276"/>
                </a:lnTo>
                <a:lnTo>
                  <a:pt x="1405" y="4"/>
                </a:lnTo>
                <a:lnTo>
                  <a:pt x="14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71"/>
          <p:cNvSpPr>
            <a:spLocks noEditPoints="1"/>
          </p:cNvSpPr>
          <p:nvPr/>
        </p:nvSpPr>
        <p:spPr bwMode="auto">
          <a:xfrm>
            <a:off x="9068741" y="4275138"/>
            <a:ext cx="593725" cy="469900"/>
          </a:xfrm>
          <a:custGeom>
            <a:avLst/>
            <a:gdLst>
              <a:gd name="T0" fmla="*/ 3181 w 3368"/>
              <a:gd name="T1" fmla="*/ 1896 h 2663"/>
              <a:gd name="T2" fmla="*/ 3351 w 3368"/>
              <a:gd name="T3" fmla="*/ 1932 h 2663"/>
              <a:gd name="T4" fmla="*/ 2168 w 3368"/>
              <a:gd name="T5" fmla="*/ 2659 h 2663"/>
              <a:gd name="T6" fmla="*/ 36 w 3368"/>
              <a:gd name="T7" fmla="*/ 1494 h 2663"/>
              <a:gd name="T8" fmla="*/ 40 w 3368"/>
              <a:gd name="T9" fmla="*/ 1397 h 2663"/>
              <a:gd name="T10" fmla="*/ 2417 w 3368"/>
              <a:gd name="T11" fmla="*/ 1258 h 2663"/>
              <a:gd name="T12" fmla="*/ 2436 w 3368"/>
              <a:gd name="T13" fmla="*/ 1379 h 2663"/>
              <a:gd name="T14" fmla="*/ 2210 w 3368"/>
              <a:gd name="T15" fmla="*/ 1405 h 2663"/>
              <a:gd name="T16" fmla="*/ 2151 w 3368"/>
              <a:gd name="T17" fmla="*/ 1285 h 2663"/>
              <a:gd name="T18" fmla="*/ 133 w 3368"/>
              <a:gd name="T19" fmla="*/ 1035 h 2663"/>
              <a:gd name="T20" fmla="*/ 3227 w 3368"/>
              <a:gd name="T21" fmla="*/ 1541 h 2663"/>
              <a:gd name="T22" fmla="*/ 3356 w 3368"/>
              <a:gd name="T23" fmla="*/ 1614 h 2663"/>
              <a:gd name="T24" fmla="*/ 2107 w 3368"/>
              <a:gd name="T25" fmla="*/ 2317 h 2663"/>
              <a:gd name="T26" fmla="*/ 8 w 3368"/>
              <a:gd name="T27" fmla="*/ 1125 h 2663"/>
              <a:gd name="T28" fmla="*/ 83 w 3368"/>
              <a:gd name="T29" fmla="*/ 1036 h 2663"/>
              <a:gd name="T30" fmla="*/ 1871 w 3368"/>
              <a:gd name="T31" fmla="*/ 821 h 2663"/>
              <a:gd name="T32" fmla="*/ 1673 w 3368"/>
              <a:gd name="T33" fmla="*/ 816 h 2663"/>
              <a:gd name="T34" fmla="*/ 1598 w 3368"/>
              <a:gd name="T35" fmla="*/ 930 h 2663"/>
              <a:gd name="T36" fmla="*/ 1650 w 3368"/>
              <a:gd name="T37" fmla="*/ 1047 h 2663"/>
              <a:gd name="T38" fmla="*/ 1526 w 3368"/>
              <a:gd name="T39" fmla="*/ 1041 h 2663"/>
              <a:gd name="T40" fmla="*/ 1452 w 3368"/>
              <a:gd name="T41" fmla="*/ 966 h 2663"/>
              <a:gd name="T42" fmla="*/ 1351 w 3368"/>
              <a:gd name="T43" fmla="*/ 998 h 2663"/>
              <a:gd name="T44" fmla="*/ 1419 w 3368"/>
              <a:gd name="T45" fmla="*/ 1079 h 2663"/>
              <a:gd name="T46" fmla="*/ 1377 w 3368"/>
              <a:gd name="T47" fmla="*/ 1126 h 2663"/>
              <a:gd name="T48" fmla="*/ 1500 w 3368"/>
              <a:gd name="T49" fmla="*/ 1121 h 2663"/>
              <a:gd name="T50" fmla="*/ 1740 w 3368"/>
              <a:gd name="T51" fmla="*/ 1115 h 2663"/>
              <a:gd name="T52" fmla="*/ 1769 w 3368"/>
              <a:gd name="T53" fmla="*/ 964 h 2663"/>
              <a:gd name="T54" fmla="*/ 1770 w 3368"/>
              <a:gd name="T55" fmla="*/ 878 h 2663"/>
              <a:gd name="T56" fmla="*/ 1890 w 3368"/>
              <a:gd name="T57" fmla="*/ 931 h 2663"/>
              <a:gd name="T58" fmla="*/ 1999 w 3368"/>
              <a:gd name="T59" fmla="*/ 940 h 2663"/>
              <a:gd name="T60" fmla="*/ 1955 w 3368"/>
              <a:gd name="T61" fmla="*/ 868 h 2663"/>
              <a:gd name="T62" fmla="*/ 1999 w 3368"/>
              <a:gd name="T63" fmla="*/ 825 h 2663"/>
              <a:gd name="T64" fmla="*/ 1936 w 3368"/>
              <a:gd name="T65" fmla="*/ 790 h 2663"/>
              <a:gd name="T66" fmla="*/ 2058 w 3368"/>
              <a:gd name="T67" fmla="*/ 703 h 2663"/>
              <a:gd name="T68" fmla="*/ 2279 w 3368"/>
              <a:gd name="T69" fmla="*/ 938 h 2663"/>
              <a:gd name="T70" fmla="*/ 2150 w 3368"/>
              <a:gd name="T71" fmla="*/ 1188 h 2663"/>
              <a:gd name="T72" fmla="*/ 1720 w 3368"/>
              <a:gd name="T73" fmla="*/ 1315 h 2663"/>
              <a:gd name="T74" fmla="*/ 1269 w 3368"/>
              <a:gd name="T75" fmla="*/ 1215 h 2663"/>
              <a:gd name="T76" fmla="*/ 1093 w 3368"/>
              <a:gd name="T77" fmla="*/ 972 h 2663"/>
              <a:gd name="T78" fmla="*/ 1266 w 3368"/>
              <a:gd name="T79" fmla="*/ 729 h 2663"/>
              <a:gd name="T80" fmla="*/ 1074 w 3368"/>
              <a:gd name="T81" fmla="*/ 523 h 2663"/>
              <a:gd name="T82" fmla="*/ 1238 w 3368"/>
              <a:gd name="T83" fmla="*/ 610 h 2663"/>
              <a:gd name="T84" fmla="*/ 1107 w 3368"/>
              <a:gd name="T85" fmla="*/ 712 h 2663"/>
              <a:gd name="T86" fmla="*/ 915 w 3368"/>
              <a:gd name="T87" fmla="*/ 642 h 2663"/>
              <a:gd name="T88" fmla="*/ 1011 w 3368"/>
              <a:gd name="T89" fmla="*/ 530 h 2663"/>
              <a:gd name="T90" fmla="*/ 1344 w 3368"/>
              <a:gd name="T91" fmla="*/ 317 h 2663"/>
              <a:gd name="T92" fmla="*/ 1049 w 3368"/>
              <a:gd name="T93" fmla="*/ 268 h 2663"/>
              <a:gd name="T94" fmla="*/ 559 w 3368"/>
              <a:gd name="T95" fmla="*/ 694 h 2663"/>
              <a:gd name="T96" fmla="*/ 467 w 3368"/>
              <a:gd name="T97" fmla="*/ 850 h 2663"/>
              <a:gd name="T98" fmla="*/ 2046 w 3368"/>
              <a:gd name="T99" fmla="*/ 1620 h 2663"/>
              <a:gd name="T100" fmla="*/ 2326 w 3368"/>
              <a:gd name="T101" fmla="*/ 1696 h 2663"/>
              <a:gd name="T102" fmla="*/ 2785 w 3368"/>
              <a:gd name="T103" fmla="*/ 1226 h 2663"/>
              <a:gd name="T104" fmla="*/ 2917 w 3368"/>
              <a:gd name="T105" fmla="*/ 1079 h 2663"/>
              <a:gd name="T106" fmla="*/ 3288 w 3368"/>
              <a:gd name="T107" fmla="*/ 1105 h 2663"/>
              <a:gd name="T108" fmla="*/ 3351 w 3368"/>
              <a:gd name="T109" fmla="*/ 1269 h 2663"/>
              <a:gd name="T110" fmla="*/ 2155 w 3368"/>
              <a:gd name="T111" fmla="*/ 1941 h 2663"/>
              <a:gd name="T112" fmla="*/ 59 w 3368"/>
              <a:gd name="T113" fmla="*/ 821 h 2663"/>
              <a:gd name="T114" fmla="*/ 38 w 3368"/>
              <a:gd name="T115" fmla="*/ 653 h 2663"/>
              <a:gd name="T116" fmla="*/ 1261 w 3368"/>
              <a:gd name="T117" fmla="*/ 0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8" h="2663">
                <a:moveTo>
                  <a:pt x="109" y="1380"/>
                </a:moveTo>
                <a:lnTo>
                  <a:pt x="135" y="1381"/>
                </a:lnTo>
                <a:lnTo>
                  <a:pt x="160" y="1386"/>
                </a:lnTo>
                <a:lnTo>
                  <a:pt x="183" y="1393"/>
                </a:lnTo>
                <a:lnTo>
                  <a:pt x="204" y="1402"/>
                </a:lnTo>
                <a:lnTo>
                  <a:pt x="2122" y="2508"/>
                </a:lnTo>
                <a:lnTo>
                  <a:pt x="3159" y="1906"/>
                </a:lnTo>
                <a:lnTo>
                  <a:pt x="3181" y="1896"/>
                </a:lnTo>
                <a:lnTo>
                  <a:pt x="3204" y="1890"/>
                </a:lnTo>
                <a:lnTo>
                  <a:pt x="3229" y="1887"/>
                </a:lnTo>
                <a:lnTo>
                  <a:pt x="3254" y="1887"/>
                </a:lnTo>
                <a:lnTo>
                  <a:pt x="3279" y="1890"/>
                </a:lnTo>
                <a:lnTo>
                  <a:pt x="3302" y="1896"/>
                </a:lnTo>
                <a:lnTo>
                  <a:pt x="3323" y="1906"/>
                </a:lnTo>
                <a:lnTo>
                  <a:pt x="3340" y="1917"/>
                </a:lnTo>
                <a:lnTo>
                  <a:pt x="3351" y="1932"/>
                </a:lnTo>
                <a:lnTo>
                  <a:pt x="3357" y="1946"/>
                </a:lnTo>
                <a:lnTo>
                  <a:pt x="3358" y="1960"/>
                </a:lnTo>
                <a:lnTo>
                  <a:pt x="3351" y="1975"/>
                </a:lnTo>
                <a:lnTo>
                  <a:pt x="3340" y="1988"/>
                </a:lnTo>
                <a:lnTo>
                  <a:pt x="3324" y="2000"/>
                </a:lnTo>
                <a:lnTo>
                  <a:pt x="2221" y="2639"/>
                </a:lnTo>
                <a:lnTo>
                  <a:pt x="2197" y="2652"/>
                </a:lnTo>
                <a:lnTo>
                  <a:pt x="2168" y="2659"/>
                </a:lnTo>
                <a:lnTo>
                  <a:pt x="2139" y="2663"/>
                </a:lnTo>
                <a:lnTo>
                  <a:pt x="2108" y="2663"/>
                </a:lnTo>
                <a:lnTo>
                  <a:pt x="2078" y="2659"/>
                </a:lnTo>
                <a:lnTo>
                  <a:pt x="2051" y="2652"/>
                </a:lnTo>
                <a:lnTo>
                  <a:pt x="2025" y="2639"/>
                </a:lnTo>
                <a:lnTo>
                  <a:pt x="1987" y="2618"/>
                </a:lnTo>
                <a:lnTo>
                  <a:pt x="1960" y="2602"/>
                </a:lnTo>
                <a:lnTo>
                  <a:pt x="36" y="1494"/>
                </a:lnTo>
                <a:lnTo>
                  <a:pt x="20" y="1483"/>
                </a:lnTo>
                <a:lnTo>
                  <a:pt x="10" y="1470"/>
                </a:lnTo>
                <a:lnTo>
                  <a:pt x="3" y="1458"/>
                </a:lnTo>
                <a:lnTo>
                  <a:pt x="2" y="1445"/>
                </a:lnTo>
                <a:lnTo>
                  <a:pt x="4" y="1431"/>
                </a:lnTo>
                <a:lnTo>
                  <a:pt x="12" y="1418"/>
                </a:lnTo>
                <a:lnTo>
                  <a:pt x="24" y="1407"/>
                </a:lnTo>
                <a:lnTo>
                  <a:pt x="40" y="1397"/>
                </a:lnTo>
                <a:lnTo>
                  <a:pt x="61" y="1388"/>
                </a:lnTo>
                <a:lnTo>
                  <a:pt x="85" y="1382"/>
                </a:lnTo>
                <a:lnTo>
                  <a:pt x="109" y="1380"/>
                </a:lnTo>
                <a:close/>
                <a:moveTo>
                  <a:pt x="2299" y="1229"/>
                </a:moveTo>
                <a:lnTo>
                  <a:pt x="2331" y="1231"/>
                </a:lnTo>
                <a:lnTo>
                  <a:pt x="2361" y="1236"/>
                </a:lnTo>
                <a:lnTo>
                  <a:pt x="2390" y="1246"/>
                </a:lnTo>
                <a:lnTo>
                  <a:pt x="2417" y="1258"/>
                </a:lnTo>
                <a:lnTo>
                  <a:pt x="2435" y="1271"/>
                </a:lnTo>
                <a:lnTo>
                  <a:pt x="2449" y="1285"/>
                </a:lnTo>
                <a:lnTo>
                  <a:pt x="2460" y="1301"/>
                </a:lnTo>
                <a:lnTo>
                  <a:pt x="2465" y="1317"/>
                </a:lnTo>
                <a:lnTo>
                  <a:pt x="2465" y="1333"/>
                </a:lnTo>
                <a:lnTo>
                  <a:pt x="2460" y="1349"/>
                </a:lnTo>
                <a:lnTo>
                  <a:pt x="2450" y="1365"/>
                </a:lnTo>
                <a:lnTo>
                  <a:pt x="2436" y="1379"/>
                </a:lnTo>
                <a:lnTo>
                  <a:pt x="2417" y="1393"/>
                </a:lnTo>
                <a:lnTo>
                  <a:pt x="2391" y="1405"/>
                </a:lnTo>
                <a:lnTo>
                  <a:pt x="2363" y="1413"/>
                </a:lnTo>
                <a:lnTo>
                  <a:pt x="2332" y="1418"/>
                </a:lnTo>
                <a:lnTo>
                  <a:pt x="2301" y="1420"/>
                </a:lnTo>
                <a:lnTo>
                  <a:pt x="2269" y="1418"/>
                </a:lnTo>
                <a:lnTo>
                  <a:pt x="2239" y="1413"/>
                </a:lnTo>
                <a:lnTo>
                  <a:pt x="2210" y="1405"/>
                </a:lnTo>
                <a:lnTo>
                  <a:pt x="2185" y="1393"/>
                </a:lnTo>
                <a:lnTo>
                  <a:pt x="2165" y="1379"/>
                </a:lnTo>
                <a:lnTo>
                  <a:pt x="2151" y="1365"/>
                </a:lnTo>
                <a:lnTo>
                  <a:pt x="2142" y="1349"/>
                </a:lnTo>
                <a:lnTo>
                  <a:pt x="2136" y="1333"/>
                </a:lnTo>
                <a:lnTo>
                  <a:pt x="2136" y="1317"/>
                </a:lnTo>
                <a:lnTo>
                  <a:pt x="2141" y="1301"/>
                </a:lnTo>
                <a:lnTo>
                  <a:pt x="2151" y="1285"/>
                </a:lnTo>
                <a:lnTo>
                  <a:pt x="2164" y="1271"/>
                </a:lnTo>
                <a:lnTo>
                  <a:pt x="2184" y="1258"/>
                </a:lnTo>
                <a:lnTo>
                  <a:pt x="2209" y="1246"/>
                </a:lnTo>
                <a:lnTo>
                  <a:pt x="2238" y="1236"/>
                </a:lnTo>
                <a:lnTo>
                  <a:pt x="2268" y="1231"/>
                </a:lnTo>
                <a:lnTo>
                  <a:pt x="2299" y="1229"/>
                </a:lnTo>
                <a:close/>
                <a:moveTo>
                  <a:pt x="108" y="1034"/>
                </a:moveTo>
                <a:lnTo>
                  <a:pt x="133" y="1035"/>
                </a:lnTo>
                <a:lnTo>
                  <a:pt x="158" y="1039"/>
                </a:lnTo>
                <a:lnTo>
                  <a:pt x="181" y="1047"/>
                </a:lnTo>
                <a:lnTo>
                  <a:pt x="201" y="1056"/>
                </a:lnTo>
                <a:lnTo>
                  <a:pt x="2121" y="2161"/>
                </a:lnTo>
                <a:lnTo>
                  <a:pt x="3158" y="1559"/>
                </a:lnTo>
                <a:lnTo>
                  <a:pt x="3179" y="1550"/>
                </a:lnTo>
                <a:lnTo>
                  <a:pt x="3202" y="1544"/>
                </a:lnTo>
                <a:lnTo>
                  <a:pt x="3227" y="1541"/>
                </a:lnTo>
                <a:lnTo>
                  <a:pt x="3252" y="1541"/>
                </a:lnTo>
                <a:lnTo>
                  <a:pt x="3278" y="1544"/>
                </a:lnTo>
                <a:lnTo>
                  <a:pt x="3301" y="1550"/>
                </a:lnTo>
                <a:lnTo>
                  <a:pt x="3322" y="1559"/>
                </a:lnTo>
                <a:lnTo>
                  <a:pt x="3338" y="1571"/>
                </a:lnTo>
                <a:lnTo>
                  <a:pt x="3349" y="1586"/>
                </a:lnTo>
                <a:lnTo>
                  <a:pt x="3356" y="1600"/>
                </a:lnTo>
                <a:lnTo>
                  <a:pt x="3356" y="1614"/>
                </a:lnTo>
                <a:lnTo>
                  <a:pt x="3350" y="1629"/>
                </a:lnTo>
                <a:lnTo>
                  <a:pt x="3339" y="1642"/>
                </a:lnTo>
                <a:lnTo>
                  <a:pt x="3323" y="1654"/>
                </a:lnTo>
                <a:lnTo>
                  <a:pt x="2220" y="2294"/>
                </a:lnTo>
                <a:lnTo>
                  <a:pt x="2195" y="2305"/>
                </a:lnTo>
                <a:lnTo>
                  <a:pt x="2167" y="2314"/>
                </a:lnTo>
                <a:lnTo>
                  <a:pt x="2138" y="2317"/>
                </a:lnTo>
                <a:lnTo>
                  <a:pt x="2107" y="2317"/>
                </a:lnTo>
                <a:lnTo>
                  <a:pt x="2077" y="2314"/>
                </a:lnTo>
                <a:lnTo>
                  <a:pt x="2049" y="2305"/>
                </a:lnTo>
                <a:lnTo>
                  <a:pt x="2024" y="2294"/>
                </a:lnTo>
                <a:lnTo>
                  <a:pt x="1985" y="2272"/>
                </a:lnTo>
                <a:lnTo>
                  <a:pt x="1959" y="2256"/>
                </a:lnTo>
                <a:lnTo>
                  <a:pt x="35" y="1148"/>
                </a:lnTo>
                <a:lnTo>
                  <a:pt x="19" y="1136"/>
                </a:lnTo>
                <a:lnTo>
                  <a:pt x="8" y="1125"/>
                </a:lnTo>
                <a:lnTo>
                  <a:pt x="2" y="1112"/>
                </a:lnTo>
                <a:lnTo>
                  <a:pt x="0" y="1099"/>
                </a:lnTo>
                <a:lnTo>
                  <a:pt x="3" y="1085"/>
                </a:lnTo>
                <a:lnTo>
                  <a:pt x="10" y="1073"/>
                </a:lnTo>
                <a:lnTo>
                  <a:pt x="21" y="1061"/>
                </a:lnTo>
                <a:lnTo>
                  <a:pt x="38" y="1051"/>
                </a:lnTo>
                <a:lnTo>
                  <a:pt x="59" y="1042"/>
                </a:lnTo>
                <a:lnTo>
                  <a:pt x="83" y="1036"/>
                </a:lnTo>
                <a:lnTo>
                  <a:pt x="108" y="1034"/>
                </a:lnTo>
                <a:close/>
                <a:moveTo>
                  <a:pt x="1936" y="790"/>
                </a:moveTo>
                <a:lnTo>
                  <a:pt x="1928" y="792"/>
                </a:lnTo>
                <a:lnTo>
                  <a:pt x="1917" y="797"/>
                </a:lnTo>
                <a:lnTo>
                  <a:pt x="1893" y="811"/>
                </a:lnTo>
                <a:lnTo>
                  <a:pt x="1884" y="816"/>
                </a:lnTo>
                <a:lnTo>
                  <a:pt x="1877" y="820"/>
                </a:lnTo>
                <a:lnTo>
                  <a:pt x="1871" y="821"/>
                </a:lnTo>
                <a:lnTo>
                  <a:pt x="1863" y="821"/>
                </a:lnTo>
                <a:lnTo>
                  <a:pt x="1854" y="819"/>
                </a:lnTo>
                <a:lnTo>
                  <a:pt x="1842" y="816"/>
                </a:lnTo>
                <a:lnTo>
                  <a:pt x="1806" y="808"/>
                </a:lnTo>
                <a:lnTo>
                  <a:pt x="1771" y="804"/>
                </a:lnTo>
                <a:lnTo>
                  <a:pt x="1738" y="804"/>
                </a:lnTo>
                <a:lnTo>
                  <a:pt x="1705" y="808"/>
                </a:lnTo>
                <a:lnTo>
                  <a:pt x="1673" y="816"/>
                </a:lnTo>
                <a:lnTo>
                  <a:pt x="1643" y="829"/>
                </a:lnTo>
                <a:lnTo>
                  <a:pt x="1622" y="841"/>
                </a:lnTo>
                <a:lnTo>
                  <a:pt x="1608" y="855"/>
                </a:lnTo>
                <a:lnTo>
                  <a:pt x="1598" y="869"/>
                </a:lnTo>
                <a:lnTo>
                  <a:pt x="1591" y="883"/>
                </a:lnTo>
                <a:lnTo>
                  <a:pt x="1590" y="899"/>
                </a:lnTo>
                <a:lnTo>
                  <a:pt x="1592" y="914"/>
                </a:lnTo>
                <a:lnTo>
                  <a:pt x="1598" y="930"/>
                </a:lnTo>
                <a:lnTo>
                  <a:pt x="1608" y="948"/>
                </a:lnTo>
                <a:lnTo>
                  <a:pt x="1619" y="965"/>
                </a:lnTo>
                <a:lnTo>
                  <a:pt x="1631" y="981"/>
                </a:lnTo>
                <a:lnTo>
                  <a:pt x="1644" y="999"/>
                </a:lnTo>
                <a:lnTo>
                  <a:pt x="1652" y="1012"/>
                </a:lnTo>
                <a:lnTo>
                  <a:pt x="1656" y="1025"/>
                </a:lnTo>
                <a:lnTo>
                  <a:pt x="1655" y="1036"/>
                </a:lnTo>
                <a:lnTo>
                  <a:pt x="1650" y="1047"/>
                </a:lnTo>
                <a:lnTo>
                  <a:pt x="1639" y="1055"/>
                </a:lnTo>
                <a:lnTo>
                  <a:pt x="1627" y="1060"/>
                </a:lnTo>
                <a:lnTo>
                  <a:pt x="1612" y="1063"/>
                </a:lnTo>
                <a:lnTo>
                  <a:pt x="1594" y="1064"/>
                </a:lnTo>
                <a:lnTo>
                  <a:pt x="1575" y="1061"/>
                </a:lnTo>
                <a:lnTo>
                  <a:pt x="1551" y="1054"/>
                </a:lnTo>
                <a:lnTo>
                  <a:pt x="1530" y="1043"/>
                </a:lnTo>
                <a:lnTo>
                  <a:pt x="1526" y="1041"/>
                </a:lnTo>
                <a:lnTo>
                  <a:pt x="1521" y="1038"/>
                </a:lnTo>
                <a:lnTo>
                  <a:pt x="1517" y="1035"/>
                </a:lnTo>
                <a:lnTo>
                  <a:pt x="1494" y="1016"/>
                </a:lnTo>
                <a:lnTo>
                  <a:pt x="1475" y="997"/>
                </a:lnTo>
                <a:lnTo>
                  <a:pt x="1460" y="975"/>
                </a:lnTo>
                <a:lnTo>
                  <a:pt x="1458" y="971"/>
                </a:lnTo>
                <a:lnTo>
                  <a:pt x="1455" y="968"/>
                </a:lnTo>
                <a:lnTo>
                  <a:pt x="1452" y="966"/>
                </a:lnTo>
                <a:lnTo>
                  <a:pt x="1446" y="964"/>
                </a:lnTo>
                <a:lnTo>
                  <a:pt x="1438" y="965"/>
                </a:lnTo>
                <a:lnTo>
                  <a:pt x="1427" y="968"/>
                </a:lnTo>
                <a:lnTo>
                  <a:pt x="1400" y="976"/>
                </a:lnTo>
                <a:lnTo>
                  <a:pt x="1374" y="984"/>
                </a:lnTo>
                <a:lnTo>
                  <a:pt x="1361" y="989"/>
                </a:lnTo>
                <a:lnTo>
                  <a:pt x="1354" y="993"/>
                </a:lnTo>
                <a:lnTo>
                  <a:pt x="1351" y="998"/>
                </a:lnTo>
                <a:lnTo>
                  <a:pt x="1352" y="1004"/>
                </a:lnTo>
                <a:lnTo>
                  <a:pt x="1356" y="1012"/>
                </a:lnTo>
                <a:lnTo>
                  <a:pt x="1370" y="1030"/>
                </a:lnTo>
                <a:lnTo>
                  <a:pt x="1388" y="1048"/>
                </a:lnTo>
                <a:lnTo>
                  <a:pt x="1407" y="1064"/>
                </a:lnTo>
                <a:lnTo>
                  <a:pt x="1415" y="1071"/>
                </a:lnTo>
                <a:lnTo>
                  <a:pt x="1419" y="1075"/>
                </a:lnTo>
                <a:lnTo>
                  <a:pt x="1419" y="1079"/>
                </a:lnTo>
                <a:lnTo>
                  <a:pt x="1413" y="1084"/>
                </a:lnTo>
                <a:lnTo>
                  <a:pt x="1404" y="1089"/>
                </a:lnTo>
                <a:lnTo>
                  <a:pt x="1391" y="1098"/>
                </a:lnTo>
                <a:lnTo>
                  <a:pt x="1378" y="1106"/>
                </a:lnTo>
                <a:lnTo>
                  <a:pt x="1371" y="1111"/>
                </a:lnTo>
                <a:lnTo>
                  <a:pt x="1368" y="1116"/>
                </a:lnTo>
                <a:lnTo>
                  <a:pt x="1370" y="1121"/>
                </a:lnTo>
                <a:lnTo>
                  <a:pt x="1377" y="1126"/>
                </a:lnTo>
                <a:lnTo>
                  <a:pt x="1393" y="1136"/>
                </a:lnTo>
                <a:lnTo>
                  <a:pt x="1418" y="1149"/>
                </a:lnTo>
                <a:lnTo>
                  <a:pt x="1429" y="1153"/>
                </a:lnTo>
                <a:lnTo>
                  <a:pt x="1440" y="1153"/>
                </a:lnTo>
                <a:lnTo>
                  <a:pt x="1451" y="1149"/>
                </a:lnTo>
                <a:lnTo>
                  <a:pt x="1470" y="1137"/>
                </a:lnTo>
                <a:lnTo>
                  <a:pt x="1488" y="1127"/>
                </a:lnTo>
                <a:lnTo>
                  <a:pt x="1500" y="1121"/>
                </a:lnTo>
                <a:lnTo>
                  <a:pt x="1513" y="1120"/>
                </a:lnTo>
                <a:lnTo>
                  <a:pt x="1528" y="1123"/>
                </a:lnTo>
                <a:lnTo>
                  <a:pt x="1565" y="1133"/>
                </a:lnTo>
                <a:lnTo>
                  <a:pt x="1603" y="1137"/>
                </a:lnTo>
                <a:lnTo>
                  <a:pt x="1643" y="1138"/>
                </a:lnTo>
                <a:lnTo>
                  <a:pt x="1678" y="1134"/>
                </a:lnTo>
                <a:lnTo>
                  <a:pt x="1711" y="1126"/>
                </a:lnTo>
                <a:lnTo>
                  <a:pt x="1740" y="1115"/>
                </a:lnTo>
                <a:lnTo>
                  <a:pt x="1763" y="1101"/>
                </a:lnTo>
                <a:lnTo>
                  <a:pt x="1782" y="1084"/>
                </a:lnTo>
                <a:lnTo>
                  <a:pt x="1794" y="1066"/>
                </a:lnTo>
                <a:lnTo>
                  <a:pt x="1801" y="1046"/>
                </a:lnTo>
                <a:lnTo>
                  <a:pt x="1801" y="1025"/>
                </a:lnTo>
                <a:lnTo>
                  <a:pt x="1794" y="1004"/>
                </a:lnTo>
                <a:lnTo>
                  <a:pt x="1783" y="983"/>
                </a:lnTo>
                <a:lnTo>
                  <a:pt x="1769" y="964"/>
                </a:lnTo>
                <a:lnTo>
                  <a:pt x="1755" y="944"/>
                </a:lnTo>
                <a:lnTo>
                  <a:pt x="1748" y="932"/>
                </a:lnTo>
                <a:lnTo>
                  <a:pt x="1742" y="921"/>
                </a:lnTo>
                <a:lnTo>
                  <a:pt x="1738" y="909"/>
                </a:lnTo>
                <a:lnTo>
                  <a:pt x="1739" y="897"/>
                </a:lnTo>
                <a:lnTo>
                  <a:pt x="1745" y="888"/>
                </a:lnTo>
                <a:lnTo>
                  <a:pt x="1756" y="882"/>
                </a:lnTo>
                <a:lnTo>
                  <a:pt x="1770" y="878"/>
                </a:lnTo>
                <a:lnTo>
                  <a:pt x="1787" y="877"/>
                </a:lnTo>
                <a:lnTo>
                  <a:pt x="1806" y="879"/>
                </a:lnTo>
                <a:lnTo>
                  <a:pt x="1820" y="884"/>
                </a:lnTo>
                <a:lnTo>
                  <a:pt x="1834" y="890"/>
                </a:lnTo>
                <a:lnTo>
                  <a:pt x="1840" y="893"/>
                </a:lnTo>
                <a:lnTo>
                  <a:pt x="1846" y="896"/>
                </a:lnTo>
                <a:lnTo>
                  <a:pt x="1871" y="913"/>
                </a:lnTo>
                <a:lnTo>
                  <a:pt x="1890" y="931"/>
                </a:lnTo>
                <a:lnTo>
                  <a:pt x="1906" y="952"/>
                </a:lnTo>
                <a:lnTo>
                  <a:pt x="1908" y="956"/>
                </a:lnTo>
                <a:lnTo>
                  <a:pt x="1911" y="959"/>
                </a:lnTo>
                <a:lnTo>
                  <a:pt x="1915" y="961"/>
                </a:lnTo>
                <a:lnTo>
                  <a:pt x="1921" y="962"/>
                </a:lnTo>
                <a:lnTo>
                  <a:pt x="1929" y="962"/>
                </a:lnTo>
                <a:lnTo>
                  <a:pt x="1939" y="959"/>
                </a:lnTo>
                <a:lnTo>
                  <a:pt x="1999" y="940"/>
                </a:lnTo>
                <a:lnTo>
                  <a:pt x="2008" y="936"/>
                </a:lnTo>
                <a:lnTo>
                  <a:pt x="2012" y="932"/>
                </a:lnTo>
                <a:lnTo>
                  <a:pt x="2012" y="927"/>
                </a:lnTo>
                <a:lnTo>
                  <a:pt x="2009" y="922"/>
                </a:lnTo>
                <a:lnTo>
                  <a:pt x="1991" y="901"/>
                </a:lnTo>
                <a:lnTo>
                  <a:pt x="1969" y="880"/>
                </a:lnTo>
                <a:lnTo>
                  <a:pt x="1961" y="873"/>
                </a:lnTo>
                <a:lnTo>
                  <a:pt x="1955" y="868"/>
                </a:lnTo>
                <a:lnTo>
                  <a:pt x="1953" y="863"/>
                </a:lnTo>
                <a:lnTo>
                  <a:pt x="1956" y="860"/>
                </a:lnTo>
                <a:lnTo>
                  <a:pt x="1963" y="855"/>
                </a:lnTo>
                <a:lnTo>
                  <a:pt x="1974" y="848"/>
                </a:lnTo>
                <a:lnTo>
                  <a:pt x="1986" y="840"/>
                </a:lnTo>
                <a:lnTo>
                  <a:pt x="1995" y="834"/>
                </a:lnTo>
                <a:lnTo>
                  <a:pt x="1999" y="829"/>
                </a:lnTo>
                <a:lnTo>
                  <a:pt x="1999" y="825"/>
                </a:lnTo>
                <a:lnTo>
                  <a:pt x="1995" y="820"/>
                </a:lnTo>
                <a:lnTo>
                  <a:pt x="1986" y="814"/>
                </a:lnTo>
                <a:lnTo>
                  <a:pt x="1973" y="807"/>
                </a:lnTo>
                <a:lnTo>
                  <a:pt x="1968" y="804"/>
                </a:lnTo>
                <a:lnTo>
                  <a:pt x="1963" y="800"/>
                </a:lnTo>
                <a:lnTo>
                  <a:pt x="1956" y="797"/>
                </a:lnTo>
                <a:lnTo>
                  <a:pt x="1945" y="792"/>
                </a:lnTo>
                <a:lnTo>
                  <a:pt x="1936" y="790"/>
                </a:lnTo>
                <a:close/>
                <a:moveTo>
                  <a:pt x="1655" y="629"/>
                </a:moveTo>
                <a:lnTo>
                  <a:pt x="1716" y="629"/>
                </a:lnTo>
                <a:lnTo>
                  <a:pt x="1776" y="632"/>
                </a:lnTo>
                <a:lnTo>
                  <a:pt x="1837" y="639"/>
                </a:lnTo>
                <a:lnTo>
                  <a:pt x="1895" y="650"/>
                </a:lnTo>
                <a:lnTo>
                  <a:pt x="1951" y="665"/>
                </a:lnTo>
                <a:lnTo>
                  <a:pt x="2007" y="682"/>
                </a:lnTo>
                <a:lnTo>
                  <a:pt x="2058" y="703"/>
                </a:lnTo>
                <a:lnTo>
                  <a:pt x="2106" y="729"/>
                </a:lnTo>
                <a:lnTo>
                  <a:pt x="2148" y="755"/>
                </a:lnTo>
                <a:lnTo>
                  <a:pt x="2183" y="783"/>
                </a:lnTo>
                <a:lnTo>
                  <a:pt x="2213" y="812"/>
                </a:lnTo>
                <a:lnTo>
                  <a:pt x="2238" y="842"/>
                </a:lnTo>
                <a:lnTo>
                  <a:pt x="2257" y="874"/>
                </a:lnTo>
                <a:lnTo>
                  <a:pt x="2270" y="906"/>
                </a:lnTo>
                <a:lnTo>
                  <a:pt x="2279" y="938"/>
                </a:lnTo>
                <a:lnTo>
                  <a:pt x="2282" y="972"/>
                </a:lnTo>
                <a:lnTo>
                  <a:pt x="2280" y="1005"/>
                </a:lnTo>
                <a:lnTo>
                  <a:pt x="2271" y="1037"/>
                </a:lnTo>
                <a:lnTo>
                  <a:pt x="2258" y="1069"/>
                </a:lnTo>
                <a:lnTo>
                  <a:pt x="2239" y="1101"/>
                </a:lnTo>
                <a:lnTo>
                  <a:pt x="2214" y="1131"/>
                </a:lnTo>
                <a:lnTo>
                  <a:pt x="2185" y="1161"/>
                </a:lnTo>
                <a:lnTo>
                  <a:pt x="2150" y="1188"/>
                </a:lnTo>
                <a:lnTo>
                  <a:pt x="2109" y="1215"/>
                </a:lnTo>
                <a:lnTo>
                  <a:pt x="2061" y="1240"/>
                </a:lnTo>
                <a:lnTo>
                  <a:pt x="2010" y="1262"/>
                </a:lnTo>
                <a:lnTo>
                  <a:pt x="1955" y="1279"/>
                </a:lnTo>
                <a:lnTo>
                  <a:pt x="1898" y="1294"/>
                </a:lnTo>
                <a:lnTo>
                  <a:pt x="1840" y="1305"/>
                </a:lnTo>
                <a:lnTo>
                  <a:pt x="1781" y="1312"/>
                </a:lnTo>
                <a:lnTo>
                  <a:pt x="1720" y="1315"/>
                </a:lnTo>
                <a:lnTo>
                  <a:pt x="1659" y="1315"/>
                </a:lnTo>
                <a:lnTo>
                  <a:pt x="1599" y="1312"/>
                </a:lnTo>
                <a:lnTo>
                  <a:pt x="1538" y="1305"/>
                </a:lnTo>
                <a:lnTo>
                  <a:pt x="1480" y="1294"/>
                </a:lnTo>
                <a:lnTo>
                  <a:pt x="1424" y="1279"/>
                </a:lnTo>
                <a:lnTo>
                  <a:pt x="1368" y="1262"/>
                </a:lnTo>
                <a:lnTo>
                  <a:pt x="1317" y="1240"/>
                </a:lnTo>
                <a:lnTo>
                  <a:pt x="1269" y="1215"/>
                </a:lnTo>
                <a:lnTo>
                  <a:pt x="1228" y="1188"/>
                </a:lnTo>
                <a:lnTo>
                  <a:pt x="1193" y="1161"/>
                </a:lnTo>
                <a:lnTo>
                  <a:pt x="1162" y="1132"/>
                </a:lnTo>
                <a:lnTo>
                  <a:pt x="1137" y="1102"/>
                </a:lnTo>
                <a:lnTo>
                  <a:pt x="1118" y="1070"/>
                </a:lnTo>
                <a:lnTo>
                  <a:pt x="1105" y="1037"/>
                </a:lnTo>
                <a:lnTo>
                  <a:pt x="1096" y="1005"/>
                </a:lnTo>
                <a:lnTo>
                  <a:pt x="1093" y="972"/>
                </a:lnTo>
                <a:lnTo>
                  <a:pt x="1095" y="939"/>
                </a:lnTo>
                <a:lnTo>
                  <a:pt x="1104" y="907"/>
                </a:lnTo>
                <a:lnTo>
                  <a:pt x="1117" y="874"/>
                </a:lnTo>
                <a:lnTo>
                  <a:pt x="1136" y="842"/>
                </a:lnTo>
                <a:lnTo>
                  <a:pt x="1161" y="812"/>
                </a:lnTo>
                <a:lnTo>
                  <a:pt x="1190" y="783"/>
                </a:lnTo>
                <a:lnTo>
                  <a:pt x="1225" y="755"/>
                </a:lnTo>
                <a:lnTo>
                  <a:pt x="1266" y="729"/>
                </a:lnTo>
                <a:lnTo>
                  <a:pt x="1314" y="703"/>
                </a:lnTo>
                <a:lnTo>
                  <a:pt x="1365" y="682"/>
                </a:lnTo>
                <a:lnTo>
                  <a:pt x="1420" y="665"/>
                </a:lnTo>
                <a:lnTo>
                  <a:pt x="1477" y="650"/>
                </a:lnTo>
                <a:lnTo>
                  <a:pt x="1535" y="639"/>
                </a:lnTo>
                <a:lnTo>
                  <a:pt x="1594" y="632"/>
                </a:lnTo>
                <a:lnTo>
                  <a:pt x="1655" y="629"/>
                </a:lnTo>
                <a:close/>
                <a:moveTo>
                  <a:pt x="1074" y="523"/>
                </a:moveTo>
                <a:lnTo>
                  <a:pt x="1105" y="525"/>
                </a:lnTo>
                <a:lnTo>
                  <a:pt x="1135" y="530"/>
                </a:lnTo>
                <a:lnTo>
                  <a:pt x="1164" y="538"/>
                </a:lnTo>
                <a:lnTo>
                  <a:pt x="1190" y="550"/>
                </a:lnTo>
                <a:lnTo>
                  <a:pt x="1209" y="564"/>
                </a:lnTo>
                <a:lnTo>
                  <a:pt x="1223" y="579"/>
                </a:lnTo>
                <a:lnTo>
                  <a:pt x="1233" y="594"/>
                </a:lnTo>
                <a:lnTo>
                  <a:pt x="1238" y="610"/>
                </a:lnTo>
                <a:lnTo>
                  <a:pt x="1239" y="626"/>
                </a:lnTo>
                <a:lnTo>
                  <a:pt x="1233" y="642"/>
                </a:lnTo>
                <a:lnTo>
                  <a:pt x="1224" y="658"/>
                </a:lnTo>
                <a:lnTo>
                  <a:pt x="1210" y="672"/>
                </a:lnTo>
                <a:lnTo>
                  <a:pt x="1190" y="685"/>
                </a:lnTo>
                <a:lnTo>
                  <a:pt x="1165" y="697"/>
                </a:lnTo>
                <a:lnTo>
                  <a:pt x="1136" y="707"/>
                </a:lnTo>
                <a:lnTo>
                  <a:pt x="1107" y="712"/>
                </a:lnTo>
                <a:lnTo>
                  <a:pt x="1075" y="714"/>
                </a:lnTo>
                <a:lnTo>
                  <a:pt x="1043" y="712"/>
                </a:lnTo>
                <a:lnTo>
                  <a:pt x="1013" y="707"/>
                </a:lnTo>
                <a:lnTo>
                  <a:pt x="984" y="697"/>
                </a:lnTo>
                <a:lnTo>
                  <a:pt x="958" y="685"/>
                </a:lnTo>
                <a:lnTo>
                  <a:pt x="939" y="672"/>
                </a:lnTo>
                <a:lnTo>
                  <a:pt x="925" y="658"/>
                </a:lnTo>
                <a:lnTo>
                  <a:pt x="915" y="642"/>
                </a:lnTo>
                <a:lnTo>
                  <a:pt x="910" y="626"/>
                </a:lnTo>
                <a:lnTo>
                  <a:pt x="910" y="610"/>
                </a:lnTo>
                <a:lnTo>
                  <a:pt x="914" y="594"/>
                </a:lnTo>
                <a:lnTo>
                  <a:pt x="925" y="579"/>
                </a:lnTo>
                <a:lnTo>
                  <a:pt x="939" y="564"/>
                </a:lnTo>
                <a:lnTo>
                  <a:pt x="957" y="550"/>
                </a:lnTo>
                <a:lnTo>
                  <a:pt x="983" y="538"/>
                </a:lnTo>
                <a:lnTo>
                  <a:pt x="1011" y="530"/>
                </a:lnTo>
                <a:lnTo>
                  <a:pt x="1042" y="525"/>
                </a:lnTo>
                <a:lnTo>
                  <a:pt x="1074" y="523"/>
                </a:lnTo>
                <a:close/>
                <a:moveTo>
                  <a:pt x="1487" y="255"/>
                </a:moveTo>
                <a:lnTo>
                  <a:pt x="1472" y="267"/>
                </a:lnTo>
                <a:lnTo>
                  <a:pt x="1454" y="278"/>
                </a:lnTo>
                <a:lnTo>
                  <a:pt x="1421" y="294"/>
                </a:lnTo>
                <a:lnTo>
                  <a:pt x="1384" y="307"/>
                </a:lnTo>
                <a:lnTo>
                  <a:pt x="1344" y="317"/>
                </a:lnTo>
                <a:lnTo>
                  <a:pt x="1303" y="323"/>
                </a:lnTo>
                <a:lnTo>
                  <a:pt x="1261" y="324"/>
                </a:lnTo>
                <a:lnTo>
                  <a:pt x="1219" y="323"/>
                </a:lnTo>
                <a:lnTo>
                  <a:pt x="1177" y="317"/>
                </a:lnTo>
                <a:lnTo>
                  <a:pt x="1137" y="307"/>
                </a:lnTo>
                <a:lnTo>
                  <a:pt x="1100" y="294"/>
                </a:lnTo>
                <a:lnTo>
                  <a:pt x="1067" y="278"/>
                </a:lnTo>
                <a:lnTo>
                  <a:pt x="1049" y="268"/>
                </a:lnTo>
                <a:lnTo>
                  <a:pt x="1035" y="256"/>
                </a:lnTo>
                <a:lnTo>
                  <a:pt x="448" y="597"/>
                </a:lnTo>
                <a:lnTo>
                  <a:pt x="466" y="605"/>
                </a:lnTo>
                <a:lnTo>
                  <a:pt x="485" y="616"/>
                </a:lnTo>
                <a:lnTo>
                  <a:pt x="511" y="633"/>
                </a:lnTo>
                <a:lnTo>
                  <a:pt x="533" y="652"/>
                </a:lnTo>
                <a:lnTo>
                  <a:pt x="549" y="673"/>
                </a:lnTo>
                <a:lnTo>
                  <a:pt x="559" y="694"/>
                </a:lnTo>
                <a:lnTo>
                  <a:pt x="566" y="717"/>
                </a:lnTo>
                <a:lnTo>
                  <a:pt x="566" y="738"/>
                </a:lnTo>
                <a:lnTo>
                  <a:pt x="560" y="761"/>
                </a:lnTo>
                <a:lnTo>
                  <a:pt x="549" y="782"/>
                </a:lnTo>
                <a:lnTo>
                  <a:pt x="534" y="803"/>
                </a:lnTo>
                <a:lnTo>
                  <a:pt x="512" y="822"/>
                </a:lnTo>
                <a:lnTo>
                  <a:pt x="486" y="839"/>
                </a:lnTo>
                <a:lnTo>
                  <a:pt x="467" y="850"/>
                </a:lnTo>
                <a:lnTo>
                  <a:pt x="447" y="858"/>
                </a:lnTo>
                <a:lnTo>
                  <a:pt x="1872" y="1680"/>
                </a:lnTo>
                <a:lnTo>
                  <a:pt x="1883" y="1672"/>
                </a:lnTo>
                <a:lnTo>
                  <a:pt x="1895" y="1664"/>
                </a:lnTo>
                <a:lnTo>
                  <a:pt x="1929" y="1648"/>
                </a:lnTo>
                <a:lnTo>
                  <a:pt x="1966" y="1635"/>
                </a:lnTo>
                <a:lnTo>
                  <a:pt x="2006" y="1625"/>
                </a:lnTo>
                <a:lnTo>
                  <a:pt x="2046" y="1620"/>
                </a:lnTo>
                <a:lnTo>
                  <a:pt x="2088" y="1618"/>
                </a:lnTo>
                <a:lnTo>
                  <a:pt x="2131" y="1620"/>
                </a:lnTo>
                <a:lnTo>
                  <a:pt x="2172" y="1625"/>
                </a:lnTo>
                <a:lnTo>
                  <a:pt x="2212" y="1635"/>
                </a:lnTo>
                <a:lnTo>
                  <a:pt x="2249" y="1648"/>
                </a:lnTo>
                <a:lnTo>
                  <a:pt x="2284" y="1664"/>
                </a:lnTo>
                <a:lnTo>
                  <a:pt x="2306" y="1680"/>
                </a:lnTo>
                <a:lnTo>
                  <a:pt x="2326" y="1696"/>
                </a:lnTo>
                <a:lnTo>
                  <a:pt x="2920" y="1352"/>
                </a:lnTo>
                <a:lnTo>
                  <a:pt x="2891" y="1341"/>
                </a:lnTo>
                <a:lnTo>
                  <a:pt x="2866" y="1327"/>
                </a:lnTo>
                <a:lnTo>
                  <a:pt x="2838" y="1310"/>
                </a:lnTo>
                <a:lnTo>
                  <a:pt x="2817" y="1291"/>
                </a:lnTo>
                <a:lnTo>
                  <a:pt x="2801" y="1270"/>
                </a:lnTo>
                <a:lnTo>
                  <a:pt x="2790" y="1249"/>
                </a:lnTo>
                <a:lnTo>
                  <a:pt x="2785" y="1226"/>
                </a:lnTo>
                <a:lnTo>
                  <a:pt x="2785" y="1204"/>
                </a:lnTo>
                <a:lnTo>
                  <a:pt x="2790" y="1182"/>
                </a:lnTo>
                <a:lnTo>
                  <a:pt x="2800" y="1161"/>
                </a:lnTo>
                <a:lnTo>
                  <a:pt x="2817" y="1140"/>
                </a:lnTo>
                <a:lnTo>
                  <a:pt x="2837" y="1121"/>
                </a:lnTo>
                <a:lnTo>
                  <a:pt x="2864" y="1103"/>
                </a:lnTo>
                <a:lnTo>
                  <a:pt x="2889" y="1089"/>
                </a:lnTo>
                <a:lnTo>
                  <a:pt x="2917" y="1079"/>
                </a:lnTo>
                <a:lnTo>
                  <a:pt x="1487" y="255"/>
                </a:lnTo>
                <a:close/>
                <a:moveTo>
                  <a:pt x="1261" y="0"/>
                </a:moveTo>
                <a:lnTo>
                  <a:pt x="1302" y="2"/>
                </a:lnTo>
                <a:lnTo>
                  <a:pt x="1343" y="7"/>
                </a:lnTo>
                <a:lnTo>
                  <a:pt x="1382" y="16"/>
                </a:lnTo>
                <a:lnTo>
                  <a:pt x="1419" y="30"/>
                </a:lnTo>
                <a:lnTo>
                  <a:pt x="1452" y="46"/>
                </a:lnTo>
                <a:lnTo>
                  <a:pt x="3288" y="1105"/>
                </a:lnTo>
                <a:lnTo>
                  <a:pt x="3315" y="1122"/>
                </a:lnTo>
                <a:lnTo>
                  <a:pt x="3336" y="1142"/>
                </a:lnTo>
                <a:lnTo>
                  <a:pt x="3351" y="1161"/>
                </a:lnTo>
                <a:lnTo>
                  <a:pt x="3362" y="1182"/>
                </a:lnTo>
                <a:lnTo>
                  <a:pt x="3368" y="1205"/>
                </a:lnTo>
                <a:lnTo>
                  <a:pt x="3368" y="1226"/>
                </a:lnTo>
                <a:lnTo>
                  <a:pt x="3363" y="1248"/>
                </a:lnTo>
                <a:lnTo>
                  <a:pt x="3351" y="1269"/>
                </a:lnTo>
                <a:lnTo>
                  <a:pt x="3336" y="1290"/>
                </a:lnTo>
                <a:lnTo>
                  <a:pt x="3316" y="1309"/>
                </a:lnTo>
                <a:lnTo>
                  <a:pt x="3289" y="1326"/>
                </a:lnTo>
                <a:lnTo>
                  <a:pt x="2305" y="1897"/>
                </a:lnTo>
                <a:lnTo>
                  <a:pt x="2271" y="1913"/>
                </a:lnTo>
                <a:lnTo>
                  <a:pt x="2235" y="1927"/>
                </a:lnTo>
                <a:lnTo>
                  <a:pt x="2196" y="1936"/>
                </a:lnTo>
                <a:lnTo>
                  <a:pt x="2155" y="1941"/>
                </a:lnTo>
                <a:lnTo>
                  <a:pt x="2114" y="1943"/>
                </a:lnTo>
                <a:lnTo>
                  <a:pt x="2072" y="1941"/>
                </a:lnTo>
                <a:lnTo>
                  <a:pt x="2031" y="1936"/>
                </a:lnTo>
                <a:lnTo>
                  <a:pt x="1992" y="1927"/>
                </a:lnTo>
                <a:lnTo>
                  <a:pt x="1955" y="1913"/>
                </a:lnTo>
                <a:lnTo>
                  <a:pt x="1922" y="1897"/>
                </a:lnTo>
                <a:lnTo>
                  <a:pt x="86" y="839"/>
                </a:lnTo>
                <a:lnTo>
                  <a:pt x="59" y="821"/>
                </a:lnTo>
                <a:lnTo>
                  <a:pt x="39" y="803"/>
                </a:lnTo>
                <a:lnTo>
                  <a:pt x="23" y="782"/>
                </a:lnTo>
                <a:lnTo>
                  <a:pt x="12" y="761"/>
                </a:lnTo>
                <a:lnTo>
                  <a:pt x="7" y="739"/>
                </a:lnTo>
                <a:lnTo>
                  <a:pt x="7" y="717"/>
                </a:lnTo>
                <a:lnTo>
                  <a:pt x="12" y="695"/>
                </a:lnTo>
                <a:lnTo>
                  <a:pt x="23" y="674"/>
                </a:lnTo>
                <a:lnTo>
                  <a:pt x="38" y="653"/>
                </a:lnTo>
                <a:lnTo>
                  <a:pt x="58" y="634"/>
                </a:lnTo>
                <a:lnTo>
                  <a:pt x="85" y="617"/>
                </a:lnTo>
                <a:lnTo>
                  <a:pt x="1069" y="46"/>
                </a:lnTo>
                <a:lnTo>
                  <a:pt x="1103" y="30"/>
                </a:lnTo>
                <a:lnTo>
                  <a:pt x="1139" y="16"/>
                </a:lnTo>
                <a:lnTo>
                  <a:pt x="1178" y="7"/>
                </a:lnTo>
                <a:lnTo>
                  <a:pt x="1219" y="2"/>
                </a:lnTo>
                <a:lnTo>
                  <a:pt x="1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176"/>
          <p:cNvSpPr>
            <a:spLocks noEditPoints="1"/>
          </p:cNvSpPr>
          <p:nvPr/>
        </p:nvSpPr>
        <p:spPr bwMode="auto">
          <a:xfrm>
            <a:off x="10004235" y="4275138"/>
            <a:ext cx="593725" cy="469900"/>
          </a:xfrm>
          <a:custGeom>
            <a:avLst/>
            <a:gdLst>
              <a:gd name="T0" fmla="*/ 3159 w 3368"/>
              <a:gd name="T1" fmla="*/ 1905 h 2663"/>
              <a:gd name="T2" fmla="*/ 3323 w 3368"/>
              <a:gd name="T3" fmla="*/ 1905 h 2663"/>
              <a:gd name="T4" fmla="*/ 3325 w 3368"/>
              <a:gd name="T5" fmla="*/ 2000 h 2663"/>
              <a:gd name="T6" fmla="*/ 2051 w 3368"/>
              <a:gd name="T7" fmla="*/ 2652 h 2663"/>
              <a:gd name="T8" fmla="*/ 2 w 3368"/>
              <a:gd name="T9" fmla="*/ 1452 h 2663"/>
              <a:gd name="T10" fmla="*/ 110 w 3368"/>
              <a:gd name="T11" fmla="*/ 1379 h 2663"/>
              <a:gd name="T12" fmla="*/ 2449 w 3368"/>
              <a:gd name="T13" fmla="*/ 1285 h 2663"/>
              <a:gd name="T14" fmla="*/ 2417 w 3368"/>
              <a:gd name="T15" fmla="*/ 1393 h 2663"/>
              <a:gd name="T16" fmla="*/ 2210 w 3368"/>
              <a:gd name="T17" fmla="*/ 1405 h 2663"/>
              <a:gd name="T18" fmla="*/ 2141 w 3368"/>
              <a:gd name="T19" fmla="*/ 1301 h 2663"/>
              <a:gd name="T20" fmla="*/ 2299 w 3368"/>
              <a:gd name="T21" fmla="*/ 1229 h 2663"/>
              <a:gd name="T22" fmla="*/ 3157 w 3368"/>
              <a:gd name="T23" fmla="*/ 1559 h 2663"/>
              <a:gd name="T24" fmla="*/ 3321 w 3368"/>
              <a:gd name="T25" fmla="*/ 1559 h 2663"/>
              <a:gd name="T26" fmla="*/ 3322 w 3368"/>
              <a:gd name="T27" fmla="*/ 1654 h 2663"/>
              <a:gd name="T28" fmla="*/ 2049 w 3368"/>
              <a:gd name="T29" fmla="*/ 2305 h 2663"/>
              <a:gd name="T30" fmla="*/ 2 w 3368"/>
              <a:gd name="T31" fmla="*/ 1112 h 2663"/>
              <a:gd name="T32" fmla="*/ 83 w 3368"/>
              <a:gd name="T33" fmla="*/ 1036 h 2663"/>
              <a:gd name="T34" fmla="*/ 1475 w 3368"/>
              <a:gd name="T35" fmla="*/ 827 h 2663"/>
              <a:gd name="T36" fmla="*/ 1387 w 3368"/>
              <a:gd name="T37" fmla="*/ 861 h 2663"/>
              <a:gd name="T38" fmla="*/ 1397 w 3368"/>
              <a:gd name="T39" fmla="*/ 957 h 2663"/>
              <a:gd name="T40" fmla="*/ 1459 w 3368"/>
              <a:gd name="T41" fmla="*/ 1112 h 2663"/>
              <a:gd name="T42" fmla="*/ 1634 w 3368"/>
              <a:gd name="T43" fmla="*/ 1180 h 2663"/>
              <a:gd name="T44" fmla="*/ 1682 w 3368"/>
              <a:gd name="T45" fmla="*/ 1125 h 2663"/>
              <a:gd name="T46" fmla="*/ 1562 w 3368"/>
              <a:gd name="T47" fmla="*/ 1074 h 2663"/>
              <a:gd name="T48" fmla="*/ 1515 w 3368"/>
              <a:gd name="T49" fmla="*/ 972 h 2663"/>
              <a:gd name="T50" fmla="*/ 1695 w 3368"/>
              <a:gd name="T51" fmla="*/ 992 h 2663"/>
              <a:gd name="T52" fmla="*/ 1735 w 3368"/>
              <a:gd name="T53" fmla="*/ 969 h 2663"/>
              <a:gd name="T54" fmla="*/ 1679 w 3368"/>
              <a:gd name="T55" fmla="*/ 873 h 2663"/>
              <a:gd name="T56" fmla="*/ 1863 w 3368"/>
              <a:gd name="T57" fmla="*/ 899 h 2663"/>
              <a:gd name="T58" fmla="*/ 1952 w 3368"/>
              <a:gd name="T59" fmla="*/ 969 h 2663"/>
              <a:gd name="T60" fmla="*/ 2045 w 3368"/>
              <a:gd name="T61" fmla="*/ 934 h 2663"/>
              <a:gd name="T62" fmla="*/ 1913 w 3368"/>
              <a:gd name="T63" fmla="*/ 831 h 2663"/>
              <a:gd name="T64" fmla="*/ 1637 w 3368"/>
              <a:gd name="T65" fmla="*/ 808 h 2663"/>
              <a:gd name="T66" fmla="*/ 1776 w 3368"/>
              <a:gd name="T67" fmla="*/ 633 h 2663"/>
              <a:gd name="T68" fmla="*/ 2146 w 3368"/>
              <a:gd name="T69" fmla="*/ 755 h 2663"/>
              <a:gd name="T70" fmla="*/ 2280 w 3368"/>
              <a:gd name="T71" fmla="*/ 971 h 2663"/>
              <a:gd name="T72" fmla="*/ 2147 w 3368"/>
              <a:gd name="T73" fmla="*/ 1187 h 2663"/>
              <a:gd name="T74" fmla="*/ 1779 w 3368"/>
              <a:gd name="T75" fmla="*/ 1310 h 2663"/>
              <a:gd name="T76" fmla="*/ 1368 w 3368"/>
              <a:gd name="T77" fmla="*/ 1260 h 2663"/>
              <a:gd name="T78" fmla="*/ 1119 w 3368"/>
              <a:gd name="T79" fmla="*/ 1069 h 2663"/>
              <a:gd name="T80" fmla="*/ 1137 w 3368"/>
              <a:gd name="T81" fmla="*/ 843 h 2663"/>
              <a:gd name="T82" fmla="*/ 1421 w 3368"/>
              <a:gd name="T83" fmla="*/ 665 h 2663"/>
              <a:gd name="T84" fmla="*/ 1105 w 3368"/>
              <a:gd name="T85" fmla="*/ 525 h 2663"/>
              <a:gd name="T86" fmla="*/ 1238 w 3368"/>
              <a:gd name="T87" fmla="*/ 610 h 2663"/>
              <a:gd name="T88" fmla="*/ 1136 w 3368"/>
              <a:gd name="T89" fmla="*/ 707 h 2663"/>
              <a:gd name="T90" fmla="*/ 939 w 3368"/>
              <a:gd name="T91" fmla="*/ 672 h 2663"/>
              <a:gd name="T92" fmla="*/ 939 w 3368"/>
              <a:gd name="T93" fmla="*/ 564 h 2663"/>
              <a:gd name="T94" fmla="*/ 1472 w 3368"/>
              <a:gd name="T95" fmla="*/ 267 h 2663"/>
              <a:gd name="T96" fmla="*/ 1218 w 3368"/>
              <a:gd name="T97" fmla="*/ 322 h 2663"/>
              <a:gd name="T98" fmla="*/ 447 w 3368"/>
              <a:gd name="T99" fmla="*/ 597 h 2663"/>
              <a:gd name="T100" fmla="*/ 565 w 3368"/>
              <a:gd name="T101" fmla="*/ 716 h 2663"/>
              <a:gd name="T102" fmla="*/ 466 w 3368"/>
              <a:gd name="T103" fmla="*/ 848 h 2663"/>
              <a:gd name="T104" fmla="*/ 2005 w 3368"/>
              <a:gd name="T105" fmla="*/ 1625 h 2663"/>
              <a:gd name="T106" fmla="*/ 2283 w 3368"/>
              <a:gd name="T107" fmla="*/ 1664 h 2663"/>
              <a:gd name="T108" fmla="*/ 2816 w 3368"/>
              <a:gd name="T109" fmla="*/ 1290 h 2663"/>
              <a:gd name="T110" fmla="*/ 2815 w 3368"/>
              <a:gd name="T111" fmla="*/ 1139 h 2663"/>
              <a:gd name="T112" fmla="*/ 1302 w 3368"/>
              <a:gd name="T113" fmla="*/ 2 h 2663"/>
              <a:gd name="T114" fmla="*/ 3335 w 3368"/>
              <a:gd name="T115" fmla="*/ 1142 h 2663"/>
              <a:gd name="T116" fmla="*/ 3336 w 3368"/>
              <a:gd name="T117" fmla="*/ 1290 h 2663"/>
              <a:gd name="T118" fmla="*/ 2156 w 3368"/>
              <a:gd name="T119" fmla="*/ 1941 h 2663"/>
              <a:gd name="T120" fmla="*/ 86 w 3368"/>
              <a:gd name="T121" fmla="*/ 839 h 2663"/>
              <a:gd name="T122" fmla="*/ 12 w 3368"/>
              <a:gd name="T123" fmla="*/ 695 h 2663"/>
              <a:gd name="T124" fmla="*/ 1138 w 3368"/>
              <a:gd name="T125" fmla="*/ 16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8" h="2663">
                <a:moveTo>
                  <a:pt x="110" y="1379"/>
                </a:moveTo>
                <a:lnTo>
                  <a:pt x="135" y="1380"/>
                </a:lnTo>
                <a:lnTo>
                  <a:pt x="160" y="1385"/>
                </a:lnTo>
                <a:lnTo>
                  <a:pt x="183" y="1392"/>
                </a:lnTo>
                <a:lnTo>
                  <a:pt x="204" y="1401"/>
                </a:lnTo>
                <a:lnTo>
                  <a:pt x="2122" y="2508"/>
                </a:lnTo>
                <a:lnTo>
                  <a:pt x="3159" y="1905"/>
                </a:lnTo>
                <a:lnTo>
                  <a:pt x="3181" y="1896"/>
                </a:lnTo>
                <a:lnTo>
                  <a:pt x="3204" y="1889"/>
                </a:lnTo>
                <a:lnTo>
                  <a:pt x="3229" y="1886"/>
                </a:lnTo>
                <a:lnTo>
                  <a:pt x="3254" y="1886"/>
                </a:lnTo>
                <a:lnTo>
                  <a:pt x="3279" y="1889"/>
                </a:lnTo>
                <a:lnTo>
                  <a:pt x="3302" y="1896"/>
                </a:lnTo>
                <a:lnTo>
                  <a:pt x="3323" y="1905"/>
                </a:lnTo>
                <a:lnTo>
                  <a:pt x="3340" y="1917"/>
                </a:lnTo>
                <a:lnTo>
                  <a:pt x="3351" y="1931"/>
                </a:lnTo>
                <a:lnTo>
                  <a:pt x="3357" y="1945"/>
                </a:lnTo>
                <a:lnTo>
                  <a:pt x="3358" y="1960"/>
                </a:lnTo>
                <a:lnTo>
                  <a:pt x="3353" y="1975"/>
                </a:lnTo>
                <a:lnTo>
                  <a:pt x="3341" y="1988"/>
                </a:lnTo>
                <a:lnTo>
                  <a:pt x="3325" y="2000"/>
                </a:lnTo>
                <a:lnTo>
                  <a:pt x="2222" y="2639"/>
                </a:lnTo>
                <a:lnTo>
                  <a:pt x="2197" y="2652"/>
                </a:lnTo>
                <a:lnTo>
                  <a:pt x="2169" y="2659"/>
                </a:lnTo>
                <a:lnTo>
                  <a:pt x="2139" y="2663"/>
                </a:lnTo>
                <a:lnTo>
                  <a:pt x="2109" y="2663"/>
                </a:lnTo>
                <a:lnTo>
                  <a:pt x="2079" y="2659"/>
                </a:lnTo>
                <a:lnTo>
                  <a:pt x="2051" y="2652"/>
                </a:lnTo>
                <a:lnTo>
                  <a:pt x="2026" y="2639"/>
                </a:lnTo>
                <a:lnTo>
                  <a:pt x="1987" y="2618"/>
                </a:lnTo>
                <a:lnTo>
                  <a:pt x="1960" y="2602"/>
                </a:lnTo>
                <a:lnTo>
                  <a:pt x="36" y="1493"/>
                </a:lnTo>
                <a:lnTo>
                  <a:pt x="18" y="1480"/>
                </a:lnTo>
                <a:lnTo>
                  <a:pt x="7" y="1466"/>
                </a:lnTo>
                <a:lnTo>
                  <a:pt x="2" y="1452"/>
                </a:lnTo>
                <a:lnTo>
                  <a:pt x="3" y="1437"/>
                </a:lnTo>
                <a:lnTo>
                  <a:pt x="9" y="1422"/>
                </a:lnTo>
                <a:lnTo>
                  <a:pt x="21" y="1408"/>
                </a:lnTo>
                <a:lnTo>
                  <a:pt x="40" y="1396"/>
                </a:lnTo>
                <a:lnTo>
                  <a:pt x="61" y="1388"/>
                </a:lnTo>
                <a:lnTo>
                  <a:pt x="85" y="1381"/>
                </a:lnTo>
                <a:lnTo>
                  <a:pt x="110" y="1379"/>
                </a:lnTo>
                <a:close/>
                <a:moveTo>
                  <a:pt x="2299" y="1229"/>
                </a:moveTo>
                <a:lnTo>
                  <a:pt x="2331" y="1231"/>
                </a:lnTo>
                <a:lnTo>
                  <a:pt x="2361" y="1236"/>
                </a:lnTo>
                <a:lnTo>
                  <a:pt x="2390" y="1246"/>
                </a:lnTo>
                <a:lnTo>
                  <a:pt x="2417" y="1258"/>
                </a:lnTo>
                <a:lnTo>
                  <a:pt x="2435" y="1271"/>
                </a:lnTo>
                <a:lnTo>
                  <a:pt x="2449" y="1285"/>
                </a:lnTo>
                <a:lnTo>
                  <a:pt x="2460" y="1301"/>
                </a:lnTo>
                <a:lnTo>
                  <a:pt x="2465" y="1317"/>
                </a:lnTo>
                <a:lnTo>
                  <a:pt x="2465" y="1333"/>
                </a:lnTo>
                <a:lnTo>
                  <a:pt x="2460" y="1349"/>
                </a:lnTo>
                <a:lnTo>
                  <a:pt x="2450" y="1365"/>
                </a:lnTo>
                <a:lnTo>
                  <a:pt x="2436" y="1379"/>
                </a:lnTo>
                <a:lnTo>
                  <a:pt x="2417" y="1393"/>
                </a:lnTo>
                <a:lnTo>
                  <a:pt x="2391" y="1405"/>
                </a:lnTo>
                <a:lnTo>
                  <a:pt x="2363" y="1413"/>
                </a:lnTo>
                <a:lnTo>
                  <a:pt x="2332" y="1418"/>
                </a:lnTo>
                <a:lnTo>
                  <a:pt x="2301" y="1420"/>
                </a:lnTo>
                <a:lnTo>
                  <a:pt x="2269" y="1418"/>
                </a:lnTo>
                <a:lnTo>
                  <a:pt x="2239" y="1413"/>
                </a:lnTo>
                <a:lnTo>
                  <a:pt x="2210" y="1405"/>
                </a:lnTo>
                <a:lnTo>
                  <a:pt x="2185" y="1393"/>
                </a:lnTo>
                <a:lnTo>
                  <a:pt x="2165" y="1379"/>
                </a:lnTo>
                <a:lnTo>
                  <a:pt x="2151" y="1365"/>
                </a:lnTo>
                <a:lnTo>
                  <a:pt x="2142" y="1349"/>
                </a:lnTo>
                <a:lnTo>
                  <a:pt x="2136" y="1333"/>
                </a:lnTo>
                <a:lnTo>
                  <a:pt x="2136" y="1317"/>
                </a:lnTo>
                <a:lnTo>
                  <a:pt x="2141" y="1301"/>
                </a:lnTo>
                <a:lnTo>
                  <a:pt x="2151" y="1285"/>
                </a:lnTo>
                <a:lnTo>
                  <a:pt x="2164" y="1271"/>
                </a:lnTo>
                <a:lnTo>
                  <a:pt x="2184" y="1258"/>
                </a:lnTo>
                <a:lnTo>
                  <a:pt x="2209" y="1246"/>
                </a:lnTo>
                <a:lnTo>
                  <a:pt x="2238" y="1236"/>
                </a:lnTo>
                <a:lnTo>
                  <a:pt x="2268" y="1231"/>
                </a:lnTo>
                <a:lnTo>
                  <a:pt x="2299" y="1229"/>
                </a:lnTo>
                <a:close/>
                <a:moveTo>
                  <a:pt x="108" y="1034"/>
                </a:moveTo>
                <a:lnTo>
                  <a:pt x="133" y="1035"/>
                </a:lnTo>
                <a:lnTo>
                  <a:pt x="158" y="1039"/>
                </a:lnTo>
                <a:lnTo>
                  <a:pt x="181" y="1046"/>
                </a:lnTo>
                <a:lnTo>
                  <a:pt x="201" y="1056"/>
                </a:lnTo>
                <a:lnTo>
                  <a:pt x="2120" y="2161"/>
                </a:lnTo>
                <a:lnTo>
                  <a:pt x="3157" y="1559"/>
                </a:lnTo>
                <a:lnTo>
                  <a:pt x="3179" y="1550"/>
                </a:lnTo>
                <a:lnTo>
                  <a:pt x="3202" y="1544"/>
                </a:lnTo>
                <a:lnTo>
                  <a:pt x="3227" y="1541"/>
                </a:lnTo>
                <a:lnTo>
                  <a:pt x="3252" y="1541"/>
                </a:lnTo>
                <a:lnTo>
                  <a:pt x="3277" y="1544"/>
                </a:lnTo>
                <a:lnTo>
                  <a:pt x="3300" y="1550"/>
                </a:lnTo>
                <a:lnTo>
                  <a:pt x="3321" y="1559"/>
                </a:lnTo>
                <a:lnTo>
                  <a:pt x="3338" y="1571"/>
                </a:lnTo>
                <a:lnTo>
                  <a:pt x="3349" y="1586"/>
                </a:lnTo>
                <a:lnTo>
                  <a:pt x="3355" y="1600"/>
                </a:lnTo>
                <a:lnTo>
                  <a:pt x="3355" y="1614"/>
                </a:lnTo>
                <a:lnTo>
                  <a:pt x="3349" y="1629"/>
                </a:lnTo>
                <a:lnTo>
                  <a:pt x="3338" y="1642"/>
                </a:lnTo>
                <a:lnTo>
                  <a:pt x="3322" y="1654"/>
                </a:lnTo>
                <a:lnTo>
                  <a:pt x="2219" y="2294"/>
                </a:lnTo>
                <a:lnTo>
                  <a:pt x="2194" y="2305"/>
                </a:lnTo>
                <a:lnTo>
                  <a:pt x="2166" y="2314"/>
                </a:lnTo>
                <a:lnTo>
                  <a:pt x="2136" y="2317"/>
                </a:lnTo>
                <a:lnTo>
                  <a:pt x="2106" y="2317"/>
                </a:lnTo>
                <a:lnTo>
                  <a:pt x="2076" y="2314"/>
                </a:lnTo>
                <a:lnTo>
                  <a:pt x="2049" y="2305"/>
                </a:lnTo>
                <a:lnTo>
                  <a:pt x="2023" y="2294"/>
                </a:lnTo>
                <a:lnTo>
                  <a:pt x="1984" y="2272"/>
                </a:lnTo>
                <a:lnTo>
                  <a:pt x="1958" y="2256"/>
                </a:lnTo>
                <a:lnTo>
                  <a:pt x="35" y="1148"/>
                </a:lnTo>
                <a:lnTo>
                  <a:pt x="19" y="1136"/>
                </a:lnTo>
                <a:lnTo>
                  <a:pt x="8" y="1125"/>
                </a:lnTo>
                <a:lnTo>
                  <a:pt x="2" y="1112"/>
                </a:lnTo>
                <a:lnTo>
                  <a:pt x="0" y="1099"/>
                </a:lnTo>
                <a:lnTo>
                  <a:pt x="3" y="1085"/>
                </a:lnTo>
                <a:lnTo>
                  <a:pt x="10" y="1072"/>
                </a:lnTo>
                <a:lnTo>
                  <a:pt x="21" y="1061"/>
                </a:lnTo>
                <a:lnTo>
                  <a:pt x="38" y="1050"/>
                </a:lnTo>
                <a:lnTo>
                  <a:pt x="59" y="1041"/>
                </a:lnTo>
                <a:lnTo>
                  <a:pt x="83" y="1036"/>
                </a:lnTo>
                <a:lnTo>
                  <a:pt x="108" y="1034"/>
                </a:lnTo>
                <a:close/>
                <a:moveTo>
                  <a:pt x="1516" y="788"/>
                </a:moveTo>
                <a:lnTo>
                  <a:pt x="1508" y="791"/>
                </a:lnTo>
                <a:lnTo>
                  <a:pt x="1475" y="810"/>
                </a:lnTo>
                <a:lnTo>
                  <a:pt x="1470" y="816"/>
                </a:lnTo>
                <a:lnTo>
                  <a:pt x="1470" y="822"/>
                </a:lnTo>
                <a:lnTo>
                  <a:pt x="1475" y="827"/>
                </a:lnTo>
                <a:lnTo>
                  <a:pt x="1515" y="850"/>
                </a:lnTo>
                <a:lnTo>
                  <a:pt x="1488" y="865"/>
                </a:lnTo>
                <a:lnTo>
                  <a:pt x="1448" y="842"/>
                </a:lnTo>
                <a:lnTo>
                  <a:pt x="1439" y="839"/>
                </a:lnTo>
                <a:lnTo>
                  <a:pt x="1429" y="839"/>
                </a:lnTo>
                <a:lnTo>
                  <a:pt x="1420" y="842"/>
                </a:lnTo>
                <a:lnTo>
                  <a:pt x="1387" y="861"/>
                </a:lnTo>
                <a:lnTo>
                  <a:pt x="1382" y="867"/>
                </a:lnTo>
                <a:lnTo>
                  <a:pt x="1382" y="873"/>
                </a:lnTo>
                <a:lnTo>
                  <a:pt x="1387" y="878"/>
                </a:lnTo>
                <a:lnTo>
                  <a:pt x="1436" y="906"/>
                </a:lnTo>
                <a:lnTo>
                  <a:pt x="1423" y="919"/>
                </a:lnTo>
                <a:lnTo>
                  <a:pt x="1411" y="932"/>
                </a:lnTo>
                <a:lnTo>
                  <a:pt x="1397" y="957"/>
                </a:lnTo>
                <a:lnTo>
                  <a:pt x="1389" y="980"/>
                </a:lnTo>
                <a:lnTo>
                  <a:pt x="1387" y="1004"/>
                </a:lnTo>
                <a:lnTo>
                  <a:pt x="1391" y="1028"/>
                </a:lnTo>
                <a:lnTo>
                  <a:pt x="1401" y="1052"/>
                </a:lnTo>
                <a:lnTo>
                  <a:pt x="1419" y="1075"/>
                </a:lnTo>
                <a:lnTo>
                  <a:pt x="1438" y="1095"/>
                </a:lnTo>
                <a:lnTo>
                  <a:pt x="1459" y="1112"/>
                </a:lnTo>
                <a:lnTo>
                  <a:pt x="1484" y="1127"/>
                </a:lnTo>
                <a:lnTo>
                  <a:pt x="1510" y="1142"/>
                </a:lnTo>
                <a:lnTo>
                  <a:pt x="1538" y="1154"/>
                </a:lnTo>
                <a:lnTo>
                  <a:pt x="1569" y="1165"/>
                </a:lnTo>
                <a:lnTo>
                  <a:pt x="1595" y="1172"/>
                </a:lnTo>
                <a:lnTo>
                  <a:pt x="1622" y="1179"/>
                </a:lnTo>
                <a:lnTo>
                  <a:pt x="1634" y="1180"/>
                </a:lnTo>
                <a:lnTo>
                  <a:pt x="1645" y="1179"/>
                </a:lnTo>
                <a:lnTo>
                  <a:pt x="1653" y="1175"/>
                </a:lnTo>
                <a:lnTo>
                  <a:pt x="1659" y="1170"/>
                </a:lnTo>
                <a:lnTo>
                  <a:pt x="1671" y="1154"/>
                </a:lnTo>
                <a:lnTo>
                  <a:pt x="1681" y="1137"/>
                </a:lnTo>
                <a:lnTo>
                  <a:pt x="1684" y="1130"/>
                </a:lnTo>
                <a:lnTo>
                  <a:pt x="1682" y="1125"/>
                </a:lnTo>
                <a:lnTo>
                  <a:pt x="1677" y="1120"/>
                </a:lnTo>
                <a:lnTo>
                  <a:pt x="1673" y="1118"/>
                </a:lnTo>
                <a:lnTo>
                  <a:pt x="1669" y="1117"/>
                </a:lnTo>
                <a:lnTo>
                  <a:pt x="1639" y="1107"/>
                </a:lnTo>
                <a:lnTo>
                  <a:pt x="1610" y="1096"/>
                </a:lnTo>
                <a:lnTo>
                  <a:pt x="1585" y="1085"/>
                </a:lnTo>
                <a:lnTo>
                  <a:pt x="1562" y="1074"/>
                </a:lnTo>
                <a:lnTo>
                  <a:pt x="1539" y="1059"/>
                </a:lnTo>
                <a:lnTo>
                  <a:pt x="1521" y="1041"/>
                </a:lnTo>
                <a:lnTo>
                  <a:pt x="1511" y="1027"/>
                </a:lnTo>
                <a:lnTo>
                  <a:pt x="1505" y="1013"/>
                </a:lnTo>
                <a:lnTo>
                  <a:pt x="1504" y="1000"/>
                </a:lnTo>
                <a:lnTo>
                  <a:pt x="1508" y="985"/>
                </a:lnTo>
                <a:lnTo>
                  <a:pt x="1515" y="972"/>
                </a:lnTo>
                <a:lnTo>
                  <a:pt x="1525" y="958"/>
                </a:lnTo>
                <a:lnTo>
                  <a:pt x="1627" y="1017"/>
                </a:lnTo>
                <a:lnTo>
                  <a:pt x="1637" y="1020"/>
                </a:lnTo>
                <a:lnTo>
                  <a:pt x="1648" y="1020"/>
                </a:lnTo>
                <a:lnTo>
                  <a:pt x="1657" y="1017"/>
                </a:lnTo>
                <a:lnTo>
                  <a:pt x="1689" y="999"/>
                </a:lnTo>
                <a:lnTo>
                  <a:pt x="1695" y="992"/>
                </a:lnTo>
                <a:lnTo>
                  <a:pt x="1695" y="986"/>
                </a:lnTo>
                <a:lnTo>
                  <a:pt x="1689" y="981"/>
                </a:lnTo>
                <a:lnTo>
                  <a:pt x="1576" y="917"/>
                </a:lnTo>
                <a:lnTo>
                  <a:pt x="1603" y="902"/>
                </a:lnTo>
                <a:lnTo>
                  <a:pt x="1715" y="966"/>
                </a:lnTo>
                <a:lnTo>
                  <a:pt x="1724" y="969"/>
                </a:lnTo>
                <a:lnTo>
                  <a:pt x="1735" y="969"/>
                </a:lnTo>
                <a:lnTo>
                  <a:pt x="1744" y="966"/>
                </a:lnTo>
                <a:lnTo>
                  <a:pt x="1776" y="948"/>
                </a:lnTo>
                <a:lnTo>
                  <a:pt x="1782" y="942"/>
                </a:lnTo>
                <a:lnTo>
                  <a:pt x="1782" y="936"/>
                </a:lnTo>
                <a:lnTo>
                  <a:pt x="1776" y="930"/>
                </a:lnTo>
                <a:lnTo>
                  <a:pt x="1678" y="874"/>
                </a:lnTo>
                <a:lnTo>
                  <a:pt x="1679" y="873"/>
                </a:lnTo>
                <a:lnTo>
                  <a:pt x="1708" y="868"/>
                </a:lnTo>
                <a:lnTo>
                  <a:pt x="1738" y="866"/>
                </a:lnTo>
                <a:lnTo>
                  <a:pt x="1766" y="867"/>
                </a:lnTo>
                <a:lnTo>
                  <a:pt x="1796" y="872"/>
                </a:lnTo>
                <a:lnTo>
                  <a:pt x="1821" y="879"/>
                </a:lnTo>
                <a:lnTo>
                  <a:pt x="1844" y="888"/>
                </a:lnTo>
                <a:lnTo>
                  <a:pt x="1863" y="899"/>
                </a:lnTo>
                <a:lnTo>
                  <a:pt x="1885" y="912"/>
                </a:lnTo>
                <a:lnTo>
                  <a:pt x="1902" y="927"/>
                </a:lnTo>
                <a:lnTo>
                  <a:pt x="1921" y="944"/>
                </a:lnTo>
                <a:lnTo>
                  <a:pt x="1939" y="961"/>
                </a:lnTo>
                <a:lnTo>
                  <a:pt x="1942" y="963"/>
                </a:lnTo>
                <a:lnTo>
                  <a:pt x="1944" y="966"/>
                </a:lnTo>
                <a:lnTo>
                  <a:pt x="1952" y="969"/>
                </a:lnTo>
                <a:lnTo>
                  <a:pt x="1963" y="970"/>
                </a:lnTo>
                <a:lnTo>
                  <a:pt x="1974" y="968"/>
                </a:lnTo>
                <a:lnTo>
                  <a:pt x="2028" y="955"/>
                </a:lnTo>
                <a:lnTo>
                  <a:pt x="2038" y="952"/>
                </a:lnTo>
                <a:lnTo>
                  <a:pt x="2045" y="946"/>
                </a:lnTo>
                <a:lnTo>
                  <a:pt x="2048" y="940"/>
                </a:lnTo>
                <a:lnTo>
                  <a:pt x="2045" y="934"/>
                </a:lnTo>
                <a:lnTo>
                  <a:pt x="2041" y="926"/>
                </a:lnTo>
                <a:lnTo>
                  <a:pt x="2024" y="906"/>
                </a:lnTo>
                <a:lnTo>
                  <a:pt x="2005" y="887"/>
                </a:lnTo>
                <a:lnTo>
                  <a:pt x="1982" y="870"/>
                </a:lnTo>
                <a:lnTo>
                  <a:pt x="1956" y="854"/>
                </a:lnTo>
                <a:lnTo>
                  <a:pt x="1935" y="841"/>
                </a:lnTo>
                <a:lnTo>
                  <a:pt x="1913" y="831"/>
                </a:lnTo>
                <a:lnTo>
                  <a:pt x="1880" y="819"/>
                </a:lnTo>
                <a:lnTo>
                  <a:pt x="1847" y="810"/>
                </a:lnTo>
                <a:lnTo>
                  <a:pt x="1812" y="803"/>
                </a:lnTo>
                <a:lnTo>
                  <a:pt x="1775" y="798"/>
                </a:lnTo>
                <a:lnTo>
                  <a:pt x="1727" y="797"/>
                </a:lnTo>
                <a:lnTo>
                  <a:pt x="1681" y="800"/>
                </a:lnTo>
                <a:lnTo>
                  <a:pt x="1637" y="808"/>
                </a:lnTo>
                <a:lnTo>
                  <a:pt x="1593" y="819"/>
                </a:lnTo>
                <a:lnTo>
                  <a:pt x="1587" y="821"/>
                </a:lnTo>
                <a:lnTo>
                  <a:pt x="1536" y="791"/>
                </a:lnTo>
                <a:lnTo>
                  <a:pt x="1527" y="788"/>
                </a:lnTo>
                <a:lnTo>
                  <a:pt x="1516" y="788"/>
                </a:lnTo>
                <a:close/>
                <a:moveTo>
                  <a:pt x="1716" y="629"/>
                </a:moveTo>
                <a:lnTo>
                  <a:pt x="1776" y="633"/>
                </a:lnTo>
                <a:lnTo>
                  <a:pt x="1836" y="639"/>
                </a:lnTo>
                <a:lnTo>
                  <a:pt x="1894" y="650"/>
                </a:lnTo>
                <a:lnTo>
                  <a:pt x="1950" y="665"/>
                </a:lnTo>
                <a:lnTo>
                  <a:pt x="2006" y="682"/>
                </a:lnTo>
                <a:lnTo>
                  <a:pt x="2057" y="703"/>
                </a:lnTo>
                <a:lnTo>
                  <a:pt x="2105" y="729"/>
                </a:lnTo>
                <a:lnTo>
                  <a:pt x="2146" y="755"/>
                </a:lnTo>
                <a:lnTo>
                  <a:pt x="2181" y="782"/>
                </a:lnTo>
                <a:lnTo>
                  <a:pt x="2211" y="812"/>
                </a:lnTo>
                <a:lnTo>
                  <a:pt x="2236" y="842"/>
                </a:lnTo>
                <a:lnTo>
                  <a:pt x="2254" y="873"/>
                </a:lnTo>
                <a:lnTo>
                  <a:pt x="2268" y="906"/>
                </a:lnTo>
                <a:lnTo>
                  <a:pt x="2277" y="938"/>
                </a:lnTo>
                <a:lnTo>
                  <a:pt x="2280" y="971"/>
                </a:lnTo>
                <a:lnTo>
                  <a:pt x="2277" y="1004"/>
                </a:lnTo>
                <a:lnTo>
                  <a:pt x="2268" y="1036"/>
                </a:lnTo>
                <a:lnTo>
                  <a:pt x="2255" y="1068"/>
                </a:lnTo>
                <a:lnTo>
                  <a:pt x="2236" y="1100"/>
                </a:lnTo>
                <a:lnTo>
                  <a:pt x="2212" y="1130"/>
                </a:lnTo>
                <a:lnTo>
                  <a:pt x="2183" y="1159"/>
                </a:lnTo>
                <a:lnTo>
                  <a:pt x="2147" y="1187"/>
                </a:lnTo>
                <a:lnTo>
                  <a:pt x="2106" y="1213"/>
                </a:lnTo>
                <a:lnTo>
                  <a:pt x="2059" y="1237"/>
                </a:lnTo>
                <a:lnTo>
                  <a:pt x="2007" y="1260"/>
                </a:lnTo>
                <a:lnTo>
                  <a:pt x="1952" y="1277"/>
                </a:lnTo>
                <a:lnTo>
                  <a:pt x="1896" y="1292"/>
                </a:lnTo>
                <a:lnTo>
                  <a:pt x="1838" y="1303"/>
                </a:lnTo>
                <a:lnTo>
                  <a:pt x="1779" y="1310"/>
                </a:lnTo>
                <a:lnTo>
                  <a:pt x="1718" y="1313"/>
                </a:lnTo>
                <a:lnTo>
                  <a:pt x="1658" y="1313"/>
                </a:lnTo>
                <a:lnTo>
                  <a:pt x="1598" y="1310"/>
                </a:lnTo>
                <a:lnTo>
                  <a:pt x="1538" y="1303"/>
                </a:lnTo>
                <a:lnTo>
                  <a:pt x="1480" y="1293"/>
                </a:lnTo>
                <a:lnTo>
                  <a:pt x="1423" y="1278"/>
                </a:lnTo>
                <a:lnTo>
                  <a:pt x="1368" y="1260"/>
                </a:lnTo>
                <a:lnTo>
                  <a:pt x="1317" y="1239"/>
                </a:lnTo>
                <a:lnTo>
                  <a:pt x="1269" y="1214"/>
                </a:lnTo>
                <a:lnTo>
                  <a:pt x="1228" y="1187"/>
                </a:lnTo>
                <a:lnTo>
                  <a:pt x="1193" y="1160"/>
                </a:lnTo>
                <a:lnTo>
                  <a:pt x="1163" y="1131"/>
                </a:lnTo>
                <a:lnTo>
                  <a:pt x="1138" y="1101"/>
                </a:lnTo>
                <a:lnTo>
                  <a:pt x="1119" y="1069"/>
                </a:lnTo>
                <a:lnTo>
                  <a:pt x="1106" y="1037"/>
                </a:lnTo>
                <a:lnTo>
                  <a:pt x="1097" y="1005"/>
                </a:lnTo>
                <a:lnTo>
                  <a:pt x="1094" y="972"/>
                </a:lnTo>
                <a:lnTo>
                  <a:pt x="1097" y="939"/>
                </a:lnTo>
                <a:lnTo>
                  <a:pt x="1106" y="907"/>
                </a:lnTo>
                <a:lnTo>
                  <a:pt x="1119" y="874"/>
                </a:lnTo>
                <a:lnTo>
                  <a:pt x="1137" y="843"/>
                </a:lnTo>
                <a:lnTo>
                  <a:pt x="1162" y="813"/>
                </a:lnTo>
                <a:lnTo>
                  <a:pt x="1191" y="783"/>
                </a:lnTo>
                <a:lnTo>
                  <a:pt x="1227" y="756"/>
                </a:lnTo>
                <a:lnTo>
                  <a:pt x="1267" y="729"/>
                </a:lnTo>
                <a:lnTo>
                  <a:pt x="1315" y="705"/>
                </a:lnTo>
                <a:lnTo>
                  <a:pt x="1366" y="683"/>
                </a:lnTo>
                <a:lnTo>
                  <a:pt x="1421" y="665"/>
                </a:lnTo>
                <a:lnTo>
                  <a:pt x="1477" y="650"/>
                </a:lnTo>
                <a:lnTo>
                  <a:pt x="1535" y="640"/>
                </a:lnTo>
                <a:lnTo>
                  <a:pt x="1595" y="633"/>
                </a:lnTo>
                <a:lnTo>
                  <a:pt x="1656" y="629"/>
                </a:lnTo>
                <a:lnTo>
                  <a:pt x="1716" y="629"/>
                </a:lnTo>
                <a:close/>
                <a:moveTo>
                  <a:pt x="1074" y="523"/>
                </a:moveTo>
                <a:lnTo>
                  <a:pt x="1105" y="525"/>
                </a:lnTo>
                <a:lnTo>
                  <a:pt x="1135" y="530"/>
                </a:lnTo>
                <a:lnTo>
                  <a:pt x="1164" y="538"/>
                </a:lnTo>
                <a:lnTo>
                  <a:pt x="1190" y="550"/>
                </a:lnTo>
                <a:lnTo>
                  <a:pt x="1209" y="564"/>
                </a:lnTo>
                <a:lnTo>
                  <a:pt x="1223" y="579"/>
                </a:lnTo>
                <a:lnTo>
                  <a:pt x="1233" y="594"/>
                </a:lnTo>
                <a:lnTo>
                  <a:pt x="1238" y="610"/>
                </a:lnTo>
                <a:lnTo>
                  <a:pt x="1239" y="626"/>
                </a:lnTo>
                <a:lnTo>
                  <a:pt x="1233" y="642"/>
                </a:lnTo>
                <a:lnTo>
                  <a:pt x="1224" y="658"/>
                </a:lnTo>
                <a:lnTo>
                  <a:pt x="1210" y="672"/>
                </a:lnTo>
                <a:lnTo>
                  <a:pt x="1190" y="685"/>
                </a:lnTo>
                <a:lnTo>
                  <a:pt x="1165" y="697"/>
                </a:lnTo>
                <a:lnTo>
                  <a:pt x="1136" y="707"/>
                </a:lnTo>
                <a:lnTo>
                  <a:pt x="1107" y="712"/>
                </a:lnTo>
                <a:lnTo>
                  <a:pt x="1075" y="714"/>
                </a:lnTo>
                <a:lnTo>
                  <a:pt x="1043" y="712"/>
                </a:lnTo>
                <a:lnTo>
                  <a:pt x="1013" y="707"/>
                </a:lnTo>
                <a:lnTo>
                  <a:pt x="984" y="697"/>
                </a:lnTo>
                <a:lnTo>
                  <a:pt x="958" y="685"/>
                </a:lnTo>
                <a:lnTo>
                  <a:pt x="939" y="672"/>
                </a:lnTo>
                <a:lnTo>
                  <a:pt x="925" y="658"/>
                </a:lnTo>
                <a:lnTo>
                  <a:pt x="915" y="642"/>
                </a:lnTo>
                <a:lnTo>
                  <a:pt x="910" y="626"/>
                </a:lnTo>
                <a:lnTo>
                  <a:pt x="910" y="610"/>
                </a:lnTo>
                <a:lnTo>
                  <a:pt x="915" y="594"/>
                </a:lnTo>
                <a:lnTo>
                  <a:pt x="925" y="579"/>
                </a:lnTo>
                <a:lnTo>
                  <a:pt x="939" y="564"/>
                </a:lnTo>
                <a:lnTo>
                  <a:pt x="957" y="550"/>
                </a:lnTo>
                <a:lnTo>
                  <a:pt x="983" y="538"/>
                </a:lnTo>
                <a:lnTo>
                  <a:pt x="1011" y="530"/>
                </a:lnTo>
                <a:lnTo>
                  <a:pt x="1042" y="525"/>
                </a:lnTo>
                <a:lnTo>
                  <a:pt x="1074" y="523"/>
                </a:lnTo>
                <a:close/>
                <a:moveTo>
                  <a:pt x="1486" y="254"/>
                </a:moveTo>
                <a:lnTo>
                  <a:pt x="1472" y="267"/>
                </a:lnTo>
                <a:lnTo>
                  <a:pt x="1454" y="277"/>
                </a:lnTo>
                <a:lnTo>
                  <a:pt x="1421" y="294"/>
                </a:lnTo>
                <a:lnTo>
                  <a:pt x="1383" y="306"/>
                </a:lnTo>
                <a:lnTo>
                  <a:pt x="1343" y="317"/>
                </a:lnTo>
                <a:lnTo>
                  <a:pt x="1302" y="322"/>
                </a:lnTo>
                <a:lnTo>
                  <a:pt x="1260" y="324"/>
                </a:lnTo>
                <a:lnTo>
                  <a:pt x="1218" y="322"/>
                </a:lnTo>
                <a:lnTo>
                  <a:pt x="1177" y="317"/>
                </a:lnTo>
                <a:lnTo>
                  <a:pt x="1137" y="306"/>
                </a:lnTo>
                <a:lnTo>
                  <a:pt x="1099" y="294"/>
                </a:lnTo>
                <a:lnTo>
                  <a:pt x="1066" y="277"/>
                </a:lnTo>
                <a:lnTo>
                  <a:pt x="1049" y="267"/>
                </a:lnTo>
                <a:lnTo>
                  <a:pt x="1035" y="255"/>
                </a:lnTo>
                <a:lnTo>
                  <a:pt x="447" y="597"/>
                </a:lnTo>
                <a:lnTo>
                  <a:pt x="466" y="605"/>
                </a:lnTo>
                <a:lnTo>
                  <a:pt x="484" y="615"/>
                </a:lnTo>
                <a:lnTo>
                  <a:pt x="511" y="632"/>
                </a:lnTo>
                <a:lnTo>
                  <a:pt x="532" y="651"/>
                </a:lnTo>
                <a:lnTo>
                  <a:pt x="548" y="673"/>
                </a:lnTo>
                <a:lnTo>
                  <a:pt x="559" y="693"/>
                </a:lnTo>
                <a:lnTo>
                  <a:pt x="565" y="716"/>
                </a:lnTo>
                <a:lnTo>
                  <a:pt x="565" y="738"/>
                </a:lnTo>
                <a:lnTo>
                  <a:pt x="559" y="760"/>
                </a:lnTo>
                <a:lnTo>
                  <a:pt x="549" y="781"/>
                </a:lnTo>
                <a:lnTo>
                  <a:pt x="533" y="802"/>
                </a:lnTo>
                <a:lnTo>
                  <a:pt x="512" y="821"/>
                </a:lnTo>
                <a:lnTo>
                  <a:pt x="486" y="839"/>
                </a:lnTo>
                <a:lnTo>
                  <a:pt x="466" y="848"/>
                </a:lnTo>
                <a:lnTo>
                  <a:pt x="446" y="858"/>
                </a:lnTo>
                <a:lnTo>
                  <a:pt x="1872" y="1680"/>
                </a:lnTo>
                <a:lnTo>
                  <a:pt x="1882" y="1671"/>
                </a:lnTo>
                <a:lnTo>
                  <a:pt x="1894" y="1664"/>
                </a:lnTo>
                <a:lnTo>
                  <a:pt x="1928" y="1647"/>
                </a:lnTo>
                <a:lnTo>
                  <a:pt x="1965" y="1635"/>
                </a:lnTo>
                <a:lnTo>
                  <a:pt x="2005" y="1625"/>
                </a:lnTo>
                <a:lnTo>
                  <a:pt x="2045" y="1619"/>
                </a:lnTo>
                <a:lnTo>
                  <a:pt x="2087" y="1617"/>
                </a:lnTo>
                <a:lnTo>
                  <a:pt x="2130" y="1619"/>
                </a:lnTo>
                <a:lnTo>
                  <a:pt x="2171" y="1625"/>
                </a:lnTo>
                <a:lnTo>
                  <a:pt x="2211" y="1635"/>
                </a:lnTo>
                <a:lnTo>
                  <a:pt x="2248" y="1647"/>
                </a:lnTo>
                <a:lnTo>
                  <a:pt x="2283" y="1664"/>
                </a:lnTo>
                <a:lnTo>
                  <a:pt x="2305" y="1679"/>
                </a:lnTo>
                <a:lnTo>
                  <a:pt x="2325" y="1695"/>
                </a:lnTo>
                <a:lnTo>
                  <a:pt x="2918" y="1351"/>
                </a:lnTo>
                <a:lnTo>
                  <a:pt x="2890" y="1341"/>
                </a:lnTo>
                <a:lnTo>
                  <a:pt x="2864" y="1327"/>
                </a:lnTo>
                <a:lnTo>
                  <a:pt x="2837" y="1309"/>
                </a:lnTo>
                <a:lnTo>
                  <a:pt x="2816" y="1290"/>
                </a:lnTo>
                <a:lnTo>
                  <a:pt x="2800" y="1269"/>
                </a:lnTo>
                <a:lnTo>
                  <a:pt x="2789" y="1248"/>
                </a:lnTo>
                <a:lnTo>
                  <a:pt x="2784" y="1226"/>
                </a:lnTo>
                <a:lnTo>
                  <a:pt x="2784" y="1204"/>
                </a:lnTo>
                <a:lnTo>
                  <a:pt x="2789" y="1181"/>
                </a:lnTo>
                <a:lnTo>
                  <a:pt x="2799" y="1160"/>
                </a:lnTo>
                <a:lnTo>
                  <a:pt x="2815" y="1139"/>
                </a:lnTo>
                <a:lnTo>
                  <a:pt x="2836" y="1120"/>
                </a:lnTo>
                <a:lnTo>
                  <a:pt x="2863" y="1103"/>
                </a:lnTo>
                <a:lnTo>
                  <a:pt x="2888" y="1089"/>
                </a:lnTo>
                <a:lnTo>
                  <a:pt x="2916" y="1078"/>
                </a:lnTo>
                <a:lnTo>
                  <a:pt x="1486" y="254"/>
                </a:lnTo>
                <a:close/>
                <a:moveTo>
                  <a:pt x="1260" y="0"/>
                </a:moveTo>
                <a:lnTo>
                  <a:pt x="1302" y="2"/>
                </a:lnTo>
                <a:lnTo>
                  <a:pt x="1342" y="7"/>
                </a:lnTo>
                <a:lnTo>
                  <a:pt x="1382" y="16"/>
                </a:lnTo>
                <a:lnTo>
                  <a:pt x="1419" y="30"/>
                </a:lnTo>
                <a:lnTo>
                  <a:pt x="1452" y="46"/>
                </a:lnTo>
                <a:lnTo>
                  <a:pt x="3288" y="1105"/>
                </a:lnTo>
                <a:lnTo>
                  <a:pt x="3314" y="1122"/>
                </a:lnTo>
                <a:lnTo>
                  <a:pt x="3335" y="1142"/>
                </a:lnTo>
                <a:lnTo>
                  <a:pt x="3351" y="1161"/>
                </a:lnTo>
                <a:lnTo>
                  <a:pt x="3362" y="1182"/>
                </a:lnTo>
                <a:lnTo>
                  <a:pt x="3368" y="1205"/>
                </a:lnTo>
                <a:lnTo>
                  <a:pt x="3368" y="1226"/>
                </a:lnTo>
                <a:lnTo>
                  <a:pt x="3363" y="1248"/>
                </a:lnTo>
                <a:lnTo>
                  <a:pt x="3353" y="1269"/>
                </a:lnTo>
                <a:lnTo>
                  <a:pt x="3336" y="1290"/>
                </a:lnTo>
                <a:lnTo>
                  <a:pt x="3316" y="1309"/>
                </a:lnTo>
                <a:lnTo>
                  <a:pt x="3290" y="1326"/>
                </a:lnTo>
                <a:lnTo>
                  <a:pt x="2306" y="1897"/>
                </a:lnTo>
                <a:lnTo>
                  <a:pt x="2273" y="1913"/>
                </a:lnTo>
                <a:lnTo>
                  <a:pt x="2236" y="1927"/>
                </a:lnTo>
                <a:lnTo>
                  <a:pt x="2197" y="1936"/>
                </a:lnTo>
                <a:lnTo>
                  <a:pt x="2156" y="1941"/>
                </a:lnTo>
                <a:lnTo>
                  <a:pt x="2114" y="1943"/>
                </a:lnTo>
                <a:lnTo>
                  <a:pt x="2073" y="1941"/>
                </a:lnTo>
                <a:lnTo>
                  <a:pt x="2032" y="1936"/>
                </a:lnTo>
                <a:lnTo>
                  <a:pt x="1993" y="1927"/>
                </a:lnTo>
                <a:lnTo>
                  <a:pt x="1956" y="1913"/>
                </a:lnTo>
                <a:lnTo>
                  <a:pt x="1923" y="1897"/>
                </a:lnTo>
                <a:lnTo>
                  <a:pt x="86" y="839"/>
                </a:lnTo>
                <a:lnTo>
                  <a:pt x="59" y="821"/>
                </a:lnTo>
                <a:lnTo>
                  <a:pt x="39" y="803"/>
                </a:lnTo>
                <a:lnTo>
                  <a:pt x="23" y="782"/>
                </a:lnTo>
                <a:lnTo>
                  <a:pt x="12" y="761"/>
                </a:lnTo>
                <a:lnTo>
                  <a:pt x="7" y="739"/>
                </a:lnTo>
                <a:lnTo>
                  <a:pt x="7" y="717"/>
                </a:lnTo>
                <a:lnTo>
                  <a:pt x="12" y="695"/>
                </a:lnTo>
                <a:lnTo>
                  <a:pt x="23" y="674"/>
                </a:lnTo>
                <a:lnTo>
                  <a:pt x="38" y="653"/>
                </a:lnTo>
                <a:lnTo>
                  <a:pt x="58" y="634"/>
                </a:lnTo>
                <a:lnTo>
                  <a:pt x="85" y="617"/>
                </a:lnTo>
                <a:lnTo>
                  <a:pt x="1069" y="46"/>
                </a:lnTo>
                <a:lnTo>
                  <a:pt x="1101" y="30"/>
                </a:lnTo>
                <a:lnTo>
                  <a:pt x="1138" y="16"/>
                </a:lnTo>
                <a:lnTo>
                  <a:pt x="1177" y="7"/>
                </a:lnTo>
                <a:lnTo>
                  <a:pt x="1218" y="2"/>
                </a:lnTo>
                <a:lnTo>
                  <a:pt x="12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Freeform 181"/>
          <p:cNvSpPr>
            <a:spLocks noEditPoints="1"/>
          </p:cNvSpPr>
          <p:nvPr/>
        </p:nvSpPr>
        <p:spPr bwMode="auto">
          <a:xfrm>
            <a:off x="10939734" y="4275138"/>
            <a:ext cx="593725" cy="469900"/>
          </a:xfrm>
          <a:custGeom>
            <a:avLst/>
            <a:gdLst>
              <a:gd name="T0" fmla="*/ 2122 w 3367"/>
              <a:gd name="T1" fmla="*/ 2508 h 2663"/>
              <a:gd name="T2" fmla="*/ 3279 w 3367"/>
              <a:gd name="T3" fmla="*/ 1889 h 2663"/>
              <a:gd name="T4" fmla="*/ 3358 w 3367"/>
              <a:gd name="T5" fmla="*/ 1960 h 2663"/>
              <a:gd name="T6" fmla="*/ 2169 w 3367"/>
              <a:gd name="T7" fmla="*/ 2659 h 2663"/>
              <a:gd name="T8" fmla="*/ 1987 w 3367"/>
              <a:gd name="T9" fmla="*/ 2618 h 2663"/>
              <a:gd name="T10" fmla="*/ 3 w 3367"/>
              <a:gd name="T11" fmla="*/ 1437 h 2663"/>
              <a:gd name="T12" fmla="*/ 110 w 3367"/>
              <a:gd name="T13" fmla="*/ 1379 h 2663"/>
              <a:gd name="T14" fmla="*/ 2435 w 3367"/>
              <a:gd name="T15" fmla="*/ 1271 h 2663"/>
              <a:gd name="T16" fmla="*/ 2450 w 3367"/>
              <a:gd name="T17" fmla="*/ 1365 h 2663"/>
              <a:gd name="T18" fmla="*/ 2301 w 3367"/>
              <a:gd name="T19" fmla="*/ 1420 h 2663"/>
              <a:gd name="T20" fmla="*/ 2151 w 3367"/>
              <a:gd name="T21" fmla="*/ 1365 h 2663"/>
              <a:gd name="T22" fmla="*/ 2165 w 3367"/>
              <a:gd name="T23" fmla="*/ 1271 h 2663"/>
              <a:gd name="T24" fmla="*/ 108 w 3367"/>
              <a:gd name="T25" fmla="*/ 1034 h 2663"/>
              <a:gd name="T26" fmla="*/ 3157 w 3367"/>
              <a:gd name="T27" fmla="*/ 1559 h 2663"/>
              <a:gd name="T28" fmla="*/ 3300 w 3367"/>
              <a:gd name="T29" fmla="*/ 1550 h 2663"/>
              <a:gd name="T30" fmla="*/ 3349 w 3367"/>
              <a:gd name="T31" fmla="*/ 1629 h 2663"/>
              <a:gd name="T32" fmla="*/ 2136 w 3367"/>
              <a:gd name="T33" fmla="*/ 2317 h 2663"/>
              <a:gd name="T34" fmla="*/ 1958 w 3367"/>
              <a:gd name="T35" fmla="*/ 2256 h 2663"/>
              <a:gd name="T36" fmla="*/ 3 w 3367"/>
              <a:gd name="T37" fmla="*/ 1085 h 2663"/>
              <a:gd name="T38" fmla="*/ 108 w 3367"/>
              <a:gd name="T39" fmla="*/ 1034 h 2663"/>
              <a:gd name="T40" fmla="*/ 1996 w 3367"/>
              <a:gd name="T41" fmla="*/ 946 h 2663"/>
              <a:gd name="T42" fmla="*/ 1895 w 3367"/>
              <a:gd name="T43" fmla="*/ 649 h 2663"/>
              <a:gd name="T44" fmla="*/ 2184 w 3367"/>
              <a:gd name="T45" fmla="*/ 782 h 2663"/>
              <a:gd name="T46" fmla="*/ 2282 w 3367"/>
              <a:gd name="T47" fmla="*/ 971 h 2663"/>
              <a:gd name="T48" fmla="*/ 2185 w 3367"/>
              <a:gd name="T49" fmla="*/ 1161 h 2663"/>
              <a:gd name="T50" fmla="*/ 1898 w 3367"/>
              <a:gd name="T51" fmla="*/ 1293 h 2663"/>
              <a:gd name="T52" fmla="*/ 1538 w 3367"/>
              <a:gd name="T53" fmla="*/ 1304 h 2663"/>
              <a:gd name="T54" fmla="*/ 1227 w 3367"/>
              <a:gd name="T55" fmla="*/ 1188 h 2663"/>
              <a:gd name="T56" fmla="*/ 1095 w 3367"/>
              <a:gd name="T57" fmla="*/ 1005 h 2663"/>
              <a:gd name="T58" fmla="*/ 1160 w 3367"/>
              <a:gd name="T59" fmla="*/ 812 h 2663"/>
              <a:gd name="T60" fmla="*/ 1420 w 3367"/>
              <a:gd name="T61" fmla="*/ 664 h 2663"/>
              <a:gd name="T62" fmla="*/ 1074 w 3367"/>
              <a:gd name="T63" fmla="*/ 523 h 2663"/>
              <a:gd name="T64" fmla="*/ 1224 w 3367"/>
              <a:gd name="T65" fmla="*/ 579 h 2663"/>
              <a:gd name="T66" fmla="*/ 1210 w 3367"/>
              <a:gd name="T67" fmla="*/ 672 h 2663"/>
              <a:gd name="T68" fmla="*/ 1043 w 3367"/>
              <a:gd name="T69" fmla="*/ 712 h 2663"/>
              <a:gd name="T70" fmla="*/ 915 w 3367"/>
              <a:gd name="T71" fmla="*/ 642 h 2663"/>
              <a:gd name="T72" fmla="*/ 957 w 3367"/>
              <a:gd name="T73" fmla="*/ 550 h 2663"/>
              <a:gd name="T74" fmla="*/ 1472 w 3367"/>
              <a:gd name="T75" fmla="*/ 267 h 2663"/>
              <a:gd name="T76" fmla="*/ 1260 w 3367"/>
              <a:gd name="T77" fmla="*/ 324 h 2663"/>
              <a:gd name="T78" fmla="*/ 1049 w 3367"/>
              <a:gd name="T79" fmla="*/ 267 h 2663"/>
              <a:gd name="T80" fmla="*/ 533 w 3367"/>
              <a:gd name="T81" fmla="*/ 651 h 2663"/>
              <a:gd name="T82" fmla="*/ 549 w 3367"/>
              <a:gd name="T83" fmla="*/ 781 h 2663"/>
              <a:gd name="T84" fmla="*/ 1872 w 3367"/>
              <a:gd name="T85" fmla="*/ 1680 h 2663"/>
              <a:gd name="T86" fmla="*/ 2045 w 3367"/>
              <a:gd name="T87" fmla="*/ 1619 h 2663"/>
              <a:gd name="T88" fmla="*/ 2283 w 3367"/>
              <a:gd name="T89" fmla="*/ 1664 h 2663"/>
              <a:gd name="T90" fmla="*/ 2837 w 3367"/>
              <a:gd name="T91" fmla="*/ 1309 h 2663"/>
              <a:gd name="T92" fmla="*/ 2789 w 3367"/>
              <a:gd name="T93" fmla="*/ 1181 h 2663"/>
              <a:gd name="T94" fmla="*/ 2916 w 3367"/>
              <a:gd name="T95" fmla="*/ 1077 h 2663"/>
              <a:gd name="T96" fmla="*/ 1419 w 3367"/>
              <a:gd name="T97" fmla="*/ 30 h 2663"/>
              <a:gd name="T98" fmla="*/ 3362 w 3367"/>
              <a:gd name="T99" fmla="*/ 1182 h 2663"/>
              <a:gd name="T100" fmla="*/ 3315 w 3367"/>
              <a:gd name="T101" fmla="*/ 1309 h 2663"/>
              <a:gd name="T102" fmla="*/ 2155 w 3367"/>
              <a:gd name="T103" fmla="*/ 1941 h 2663"/>
              <a:gd name="T104" fmla="*/ 1921 w 3367"/>
              <a:gd name="T105" fmla="*/ 1897 h 2663"/>
              <a:gd name="T106" fmla="*/ 7 w 3367"/>
              <a:gd name="T107" fmla="*/ 739 h 2663"/>
              <a:gd name="T108" fmla="*/ 85 w 3367"/>
              <a:gd name="T109" fmla="*/ 617 h 2663"/>
              <a:gd name="T110" fmla="*/ 1260 w 3367"/>
              <a:gd name="T111" fmla="*/ 0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7" h="2663">
                <a:moveTo>
                  <a:pt x="110" y="1379"/>
                </a:moveTo>
                <a:lnTo>
                  <a:pt x="135" y="1380"/>
                </a:lnTo>
                <a:lnTo>
                  <a:pt x="160" y="1385"/>
                </a:lnTo>
                <a:lnTo>
                  <a:pt x="183" y="1392"/>
                </a:lnTo>
                <a:lnTo>
                  <a:pt x="204" y="1401"/>
                </a:lnTo>
                <a:lnTo>
                  <a:pt x="2122" y="2508"/>
                </a:lnTo>
                <a:lnTo>
                  <a:pt x="3159" y="1905"/>
                </a:lnTo>
                <a:lnTo>
                  <a:pt x="3181" y="1896"/>
                </a:lnTo>
                <a:lnTo>
                  <a:pt x="3204" y="1889"/>
                </a:lnTo>
                <a:lnTo>
                  <a:pt x="3229" y="1886"/>
                </a:lnTo>
                <a:lnTo>
                  <a:pt x="3254" y="1886"/>
                </a:lnTo>
                <a:lnTo>
                  <a:pt x="3279" y="1889"/>
                </a:lnTo>
                <a:lnTo>
                  <a:pt x="3302" y="1896"/>
                </a:lnTo>
                <a:lnTo>
                  <a:pt x="3323" y="1905"/>
                </a:lnTo>
                <a:lnTo>
                  <a:pt x="3340" y="1917"/>
                </a:lnTo>
                <a:lnTo>
                  <a:pt x="3351" y="1931"/>
                </a:lnTo>
                <a:lnTo>
                  <a:pt x="3357" y="1945"/>
                </a:lnTo>
                <a:lnTo>
                  <a:pt x="3358" y="1960"/>
                </a:lnTo>
                <a:lnTo>
                  <a:pt x="3353" y="1975"/>
                </a:lnTo>
                <a:lnTo>
                  <a:pt x="3341" y="1988"/>
                </a:lnTo>
                <a:lnTo>
                  <a:pt x="3325" y="2000"/>
                </a:lnTo>
                <a:lnTo>
                  <a:pt x="2222" y="2639"/>
                </a:lnTo>
                <a:lnTo>
                  <a:pt x="2197" y="2652"/>
                </a:lnTo>
                <a:lnTo>
                  <a:pt x="2169" y="2659"/>
                </a:lnTo>
                <a:lnTo>
                  <a:pt x="2139" y="2663"/>
                </a:lnTo>
                <a:lnTo>
                  <a:pt x="2109" y="2663"/>
                </a:lnTo>
                <a:lnTo>
                  <a:pt x="2079" y="2659"/>
                </a:lnTo>
                <a:lnTo>
                  <a:pt x="2051" y="2652"/>
                </a:lnTo>
                <a:lnTo>
                  <a:pt x="2026" y="2639"/>
                </a:lnTo>
                <a:lnTo>
                  <a:pt x="1987" y="2618"/>
                </a:lnTo>
                <a:lnTo>
                  <a:pt x="1960" y="2602"/>
                </a:lnTo>
                <a:lnTo>
                  <a:pt x="36" y="1493"/>
                </a:lnTo>
                <a:lnTo>
                  <a:pt x="18" y="1480"/>
                </a:lnTo>
                <a:lnTo>
                  <a:pt x="7" y="1466"/>
                </a:lnTo>
                <a:lnTo>
                  <a:pt x="2" y="1452"/>
                </a:lnTo>
                <a:lnTo>
                  <a:pt x="3" y="1437"/>
                </a:lnTo>
                <a:lnTo>
                  <a:pt x="9" y="1422"/>
                </a:lnTo>
                <a:lnTo>
                  <a:pt x="21" y="1408"/>
                </a:lnTo>
                <a:lnTo>
                  <a:pt x="40" y="1396"/>
                </a:lnTo>
                <a:lnTo>
                  <a:pt x="61" y="1388"/>
                </a:lnTo>
                <a:lnTo>
                  <a:pt x="85" y="1381"/>
                </a:lnTo>
                <a:lnTo>
                  <a:pt x="110" y="1379"/>
                </a:lnTo>
                <a:close/>
                <a:moveTo>
                  <a:pt x="2299" y="1229"/>
                </a:moveTo>
                <a:lnTo>
                  <a:pt x="2331" y="1231"/>
                </a:lnTo>
                <a:lnTo>
                  <a:pt x="2361" y="1236"/>
                </a:lnTo>
                <a:lnTo>
                  <a:pt x="2390" y="1246"/>
                </a:lnTo>
                <a:lnTo>
                  <a:pt x="2417" y="1258"/>
                </a:lnTo>
                <a:lnTo>
                  <a:pt x="2435" y="1271"/>
                </a:lnTo>
                <a:lnTo>
                  <a:pt x="2449" y="1285"/>
                </a:lnTo>
                <a:lnTo>
                  <a:pt x="2460" y="1301"/>
                </a:lnTo>
                <a:lnTo>
                  <a:pt x="2464" y="1317"/>
                </a:lnTo>
                <a:lnTo>
                  <a:pt x="2465" y="1333"/>
                </a:lnTo>
                <a:lnTo>
                  <a:pt x="2460" y="1349"/>
                </a:lnTo>
                <a:lnTo>
                  <a:pt x="2450" y="1365"/>
                </a:lnTo>
                <a:lnTo>
                  <a:pt x="2436" y="1379"/>
                </a:lnTo>
                <a:lnTo>
                  <a:pt x="2417" y="1393"/>
                </a:lnTo>
                <a:lnTo>
                  <a:pt x="2391" y="1405"/>
                </a:lnTo>
                <a:lnTo>
                  <a:pt x="2363" y="1413"/>
                </a:lnTo>
                <a:lnTo>
                  <a:pt x="2332" y="1418"/>
                </a:lnTo>
                <a:lnTo>
                  <a:pt x="2301" y="1420"/>
                </a:lnTo>
                <a:lnTo>
                  <a:pt x="2269" y="1418"/>
                </a:lnTo>
                <a:lnTo>
                  <a:pt x="2239" y="1413"/>
                </a:lnTo>
                <a:lnTo>
                  <a:pt x="2210" y="1405"/>
                </a:lnTo>
                <a:lnTo>
                  <a:pt x="2185" y="1393"/>
                </a:lnTo>
                <a:lnTo>
                  <a:pt x="2165" y="1379"/>
                </a:lnTo>
                <a:lnTo>
                  <a:pt x="2151" y="1365"/>
                </a:lnTo>
                <a:lnTo>
                  <a:pt x="2142" y="1349"/>
                </a:lnTo>
                <a:lnTo>
                  <a:pt x="2136" y="1333"/>
                </a:lnTo>
                <a:lnTo>
                  <a:pt x="2136" y="1317"/>
                </a:lnTo>
                <a:lnTo>
                  <a:pt x="2142" y="1301"/>
                </a:lnTo>
                <a:lnTo>
                  <a:pt x="2151" y="1285"/>
                </a:lnTo>
                <a:lnTo>
                  <a:pt x="2165" y="1271"/>
                </a:lnTo>
                <a:lnTo>
                  <a:pt x="2184" y="1258"/>
                </a:lnTo>
                <a:lnTo>
                  <a:pt x="2209" y="1246"/>
                </a:lnTo>
                <a:lnTo>
                  <a:pt x="2238" y="1236"/>
                </a:lnTo>
                <a:lnTo>
                  <a:pt x="2268" y="1231"/>
                </a:lnTo>
                <a:lnTo>
                  <a:pt x="2299" y="1229"/>
                </a:lnTo>
                <a:close/>
                <a:moveTo>
                  <a:pt x="108" y="1034"/>
                </a:moveTo>
                <a:lnTo>
                  <a:pt x="133" y="1035"/>
                </a:lnTo>
                <a:lnTo>
                  <a:pt x="158" y="1039"/>
                </a:lnTo>
                <a:lnTo>
                  <a:pt x="181" y="1046"/>
                </a:lnTo>
                <a:lnTo>
                  <a:pt x="201" y="1056"/>
                </a:lnTo>
                <a:lnTo>
                  <a:pt x="2120" y="2161"/>
                </a:lnTo>
                <a:lnTo>
                  <a:pt x="3157" y="1559"/>
                </a:lnTo>
                <a:lnTo>
                  <a:pt x="3179" y="1550"/>
                </a:lnTo>
                <a:lnTo>
                  <a:pt x="3202" y="1544"/>
                </a:lnTo>
                <a:lnTo>
                  <a:pt x="3227" y="1541"/>
                </a:lnTo>
                <a:lnTo>
                  <a:pt x="3252" y="1541"/>
                </a:lnTo>
                <a:lnTo>
                  <a:pt x="3277" y="1544"/>
                </a:lnTo>
                <a:lnTo>
                  <a:pt x="3300" y="1550"/>
                </a:lnTo>
                <a:lnTo>
                  <a:pt x="3321" y="1559"/>
                </a:lnTo>
                <a:lnTo>
                  <a:pt x="3338" y="1571"/>
                </a:lnTo>
                <a:lnTo>
                  <a:pt x="3349" y="1586"/>
                </a:lnTo>
                <a:lnTo>
                  <a:pt x="3355" y="1600"/>
                </a:lnTo>
                <a:lnTo>
                  <a:pt x="3355" y="1614"/>
                </a:lnTo>
                <a:lnTo>
                  <a:pt x="3349" y="1629"/>
                </a:lnTo>
                <a:lnTo>
                  <a:pt x="3338" y="1642"/>
                </a:lnTo>
                <a:lnTo>
                  <a:pt x="3322" y="1654"/>
                </a:lnTo>
                <a:lnTo>
                  <a:pt x="2219" y="2294"/>
                </a:lnTo>
                <a:lnTo>
                  <a:pt x="2194" y="2305"/>
                </a:lnTo>
                <a:lnTo>
                  <a:pt x="2166" y="2314"/>
                </a:lnTo>
                <a:lnTo>
                  <a:pt x="2136" y="2317"/>
                </a:lnTo>
                <a:lnTo>
                  <a:pt x="2106" y="2317"/>
                </a:lnTo>
                <a:lnTo>
                  <a:pt x="2076" y="2314"/>
                </a:lnTo>
                <a:lnTo>
                  <a:pt x="2049" y="2305"/>
                </a:lnTo>
                <a:lnTo>
                  <a:pt x="2023" y="2294"/>
                </a:lnTo>
                <a:lnTo>
                  <a:pt x="1984" y="2272"/>
                </a:lnTo>
                <a:lnTo>
                  <a:pt x="1958" y="2256"/>
                </a:lnTo>
                <a:lnTo>
                  <a:pt x="35" y="1148"/>
                </a:lnTo>
                <a:lnTo>
                  <a:pt x="19" y="1136"/>
                </a:lnTo>
                <a:lnTo>
                  <a:pt x="8" y="1125"/>
                </a:lnTo>
                <a:lnTo>
                  <a:pt x="2" y="1112"/>
                </a:lnTo>
                <a:lnTo>
                  <a:pt x="0" y="1099"/>
                </a:lnTo>
                <a:lnTo>
                  <a:pt x="3" y="1085"/>
                </a:lnTo>
                <a:lnTo>
                  <a:pt x="10" y="1072"/>
                </a:lnTo>
                <a:lnTo>
                  <a:pt x="21" y="1061"/>
                </a:lnTo>
                <a:lnTo>
                  <a:pt x="38" y="1050"/>
                </a:lnTo>
                <a:lnTo>
                  <a:pt x="59" y="1041"/>
                </a:lnTo>
                <a:lnTo>
                  <a:pt x="83" y="1036"/>
                </a:lnTo>
                <a:lnTo>
                  <a:pt x="108" y="1034"/>
                </a:lnTo>
                <a:close/>
                <a:moveTo>
                  <a:pt x="1621" y="855"/>
                </a:moveTo>
                <a:lnTo>
                  <a:pt x="1456" y="856"/>
                </a:lnTo>
                <a:lnTo>
                  <a:pt x="1456" y="1041"/>
                </a:lnTo>
                <a:lnTo>
                  <a:pt x="1621" y="1041"/>
                </a:lnTo>
                <a:lnTo>
                  <a:pt x="1996" y="1041"/>
                </a:lnTo>
                <a:lnTo>
                  <a:pt x="1996" y="946"/>
                </a:lnTo>
                <a:lnTo>
                  <a:pt x="1621" y="946"/>
                </a:lnTo>
                <a:lnTo>
                  <a:pt x="1621" y="855"/>
                </a:lnTo>
                <a:close/>
                <a:moveTo>
                  <a:pt x="1716" y="628"/>
                </a:moveTo>
                <a:lnTo>
                  <a:pt x="1776" y="632"/>
                </a:lnTo>
                <a:lnTo>
                  <a:pt x="1837" y="639"/>
                </a:lnTo>
                <a:lnTo>
                  <a:pt x="1895" y="649"/>
                </a:lnTo>
                <a:lnTo>
                  <a:pt x="1952" y="664"/>
                </a:lnTo>
                <a:lnTo>
                  <a:pt x="2007" y="682"/>
                </a:lnTo>
                <a:lnTo>
                  <a:pt x="2059" y="703"/>
                </a:lnTo>
                <a:lnTo>
                  <a:pt x="2107" y="728"/>
                </a:lnTo>
                <a:lnTo>
                  <a:pt x="2148" y="755"/>
                </a:lnTo>
                <a:lnTo>
                  <a:pt x="2184" y="782"/>
                </a:lnTo>
                <a:lnTo>
                  <a:pt x="2213" y="812"/>
                </a:lnTo>
                <a:lnTo>
                  <a:pt x="2238" y="841"/>
                </a:lnTo>
                <a:lnTo>
                  <a:pt x="2257" y="873"/>
                </a:lnTo>
                <a:lnTo>
                  <a:pt x="2271" y="906"/>
                </a:lnTo>
                <a:lnTo>
                  <a:pt x="2280" y="938"/>
                </a:lnTo>
                <a:lnTo>
                  <a:pt x="2282" y="971"/>
                </a:lnTo>
                <a:lnTo>
                  <a:pt x="2280" y="1005"/>
                </a:lnTo>
                <a:lnTo>
                  <a:pt x="2271" y="1037"/>
                </a:lnTo>
                <a:lnTo>
                  <a:pt x="2258" y="1069"/>
                </a:lnTo>
                <a:lnTo>
                  <a:pt x="2239" y="1101"/>
                </a:lnTo>
                <a:lnTo>
                  <a:pt x="2215" y="1131"/>
                </a:lnTo>
                <a:lnTo>
                  <a:pt x="2185" y="1161"/>
                </a:lnTo>
                <a:lnTo>
                  <a:pt x="2150" y="1188"/>
                </a:lnTo>
                <a:lnTo>
                  <a:pt x="2109" y="1214"/>
                </a:lnTo>
                <a:lnTo>
                  <a:pt x="2061" y="1240"/>
                </a:lnTo>
                <a:lnTo>
                  <a:pt x="2010" y="1261"/>
                </a:lnTo>
                <a:lnTo>
                  <a:pt x="1955" y="1278"/>
                </a:lnTo>
                <a:lnTo>
                  <a:pt x="1898" y="1293"/>
                </a:lnTo>
                <a:lnTo>
                  <a:pt x="1840" y="1304"/>
                </a:lnTo>
                <a:lnTo>
                  <a:pt x="1781" y="1311"/>
                </a:lnTo>
                <a:lnTo>
                  <a:pt x="1720" y="1314"/>
                </a:lnTo>
                <a:lnTo>
                  <a:pt x="1659" y="1314"/>
                </a:lnTo>
                <a:lnTo>
                  <a:pt x="1599" y="1311"/>
                </a:lnTo>
                <a:lnTo>
                  <a:pt x="1538" y="1304"/>
                </a:lnTo>
                <a:lnTo>
                  <a:pt x="1480" y="1293"/>
                </a:lnTo>
                <a:lnTo>
                  <a:pt x="1423" y="1278"/>
                </a:lnTo>
                <a:lnTo>
                  <a:pt x="1368" y="1261"/>
                </a:lnTo>
                <a:lnTo>
                  <a:pt x="1316" y="1240"/>
                </a:lnTo>
                <a:lnTo>
                  <a:pt x="1268" y="1214"/>
                </a:lnTo>
                <a:lnTo>
                  <a:pt x="1227" y="1188"/>
                </a:lnTo>
                <a:lnTo>
                  <a:pt x="1191" y="1161"/>
                </a:lnTo>
                <a:lnTo>
                  <a:pt x="1162" y="1131"/>
                </a:lnTo>
                <a:lnTo>
                  <a:pt x="1137" y="1101"/>
                </a:lnTo>
                <a:lnTo>
                  <a:pt x="1118" y="1069"/>
                </a:lnTo>
                <a:lnTo>
                  <a:pt x="1104" y="1037"/>
                </a:lnTo>
                <a:lnTo>
                  <a:pt x="1095" y="1005"/>
                </a:lnTo>
                <a:lnTo>
                  <a:pt x="1092" y="971"/>
                </a:lnTo>
                <a:lnTo>
                  <a:pt x="1095" y="938"/>
                </a:lnTo>
                <a:lnTo>
                  <a:pt x="1104" y="906"/>
                </a:lnTo>
                <a:lnTo>
                  <a:pt x="1117" y="873"/>
                </a:lnTo>
                <a:lnTo>
                  <a:pt x="1135" y="842"/>
                </a:lnTo>
                <a:lnTo>
                  <a:pt x="1160" y="812"/>
                </a:lnTo>
                <a:lnTo>
                  <a:pt x="1189" y="782"/>
                </a:lnTo>
                <a:lnTo>
                  <a:pt x="1224" y="755"/>
                </a:lnTo>
                <a:lnTo>
                  <a:pt x="1265" y="728"/>
                </a:lnTo>
                <a:lnTo>
                  <a:pt x="1313" y="703"/>
                </a:lnTo>
                <a:lnTo>
                  <a:pt x="1365" y="682"/>
                </a:lnTo>
                <a:lnTo>
                  <a:pt x="1420" y="664"/>
                </a:lnTo>
                <a:lnTo>
                  <a:pt x="1476" y="649"/>
                </a:lnTo>
                <a:lnTo>
                  <a:pt x="1535" y="639"/>
                </a:lnTo>
                <a:lnTo>
                  <a:pt x="1594" y="632"/>
                </a:lnTo>
                <a:lnTo>
                  <a:pt x="1655" y="628"/>
                </a:lnTo>
                <a:lnTo>
                  <a:pt x="1716" y="628"/>
                </a:lnTo>
                <a:close/>
                <a:moveTo>
                  <a:pt x="1074" y="523"/>
                </a:moveTo>
                <a:lnTo>
                  <a:pt x="1105" y="525"/>
                </a:lnTo>
                <a:lnTo>
                  <a:pt x="1135" y="530"/>
                </a:lnTo>
                <a:lnTo>
                  <a:pt x="1164" y="538"/>
                </a:lnTo>
                <a:lnTo>
                  <a:pt x="1190" y="550"/>
                </a:lnTo>
                <a:lnTo>
                  <a:pt x="1210" y="564"/>
                </a:lnTo>
                <a:lnTo>
                  <a:pt x="1224" y="579"/>
                </a:lnTo>
                <a:lnTo>
                  <a:pt x="1233" y="594"/>
                </a:lnTo>
                <a:lnTo>
                  <a:pt x="1239" y="610"/>
                </a:lnTo>
                <a:lnTo>
                  <a:pt x="1239" y="626"/>
                </a:lnTo>
                <a:lnTo>
                  <a:pt x="1233" y="642"/>
                </a:lnTo>
                <a:lnTo>
                  <a:pt x="1224" y="658"/>
                </a:lnTo>
                <a:lnTo>
                  <a:pt x="1210" y="672"/>
                </a:lnTo>
                <a:lnTo>
                  <a:pt x="1190" y="685"/>
                </a:lnTo>
                <a:lnTo>
                  <a:pt x="1165" y="697"/>
                </a:lnTo>
                <a:lnTo>
                  <a:pt x="1136" y="707"/>
                </a:lnTo>
                <a:lnTo>
                  <a:pt x="1107" y="712"/>
                </a:lnTo>
                <a:lnTo>
                  <a:pt x="1075" y="714"/>
                </a:lnTo>
                <a:lnTo>
                  <a:pt x="1043" y="712"/>
                </a:lnTo>
                <a:lnTo>
                  <a:pt x="1013" y="707"/>
                </a:lnTo>
                <a:lnTo>
                  <a:pt x="984" y="697"/>
                </a:lnTo>
                <a:lnTo>
                  <a:pt x="958" y="685"/>
                </a:lnTo>
                <a:lnTo>
                  <a:pt x="939" y="672"/>
                </a:lnTo>
                <a:lnTo>
                  <a:pt x="925" y="658"/>
                </a:lnTo>
                <a:lnTo>
                  <a:pt x="915" y="642"/>
                </a:lnTo>
                <a:lnTo>
                  <a:pt x="910" y="626"/>
                </a:lnTo>
                <a:lnTo>
                  <a:pt x="910" y="610"/>
                </a:lnTo>
                <a:lnTo>
                  <a:pt x="914" y="594"/>
                </a:lnTo>
                <a:lnTo>
                  <a:pt x="925" y="579"/>
                </a:lnTo>
                <a:lnTo>
                  <a:pt x="939" y="564"/>
                </a:lnTo>
                <a:lnTo>
                  <a:pt x="957" y="550"/>
                </a:lnTo>
                <a:lnTo>
                  <a:pt x="983" y="538"/>
                </a:lnTo>
                <a:lnTo>
                  <a:pt x="1011" y="530"/>
                </a:lnTo>
                <a:lnTo>
                  <a:pt x="1042" y="525"/>
                </a:lnTo>
                <a:lnTo>
                  <a:pt x="1074" y="523"/>
                </a:lnTo>
                <a:close/>
                <a:moveTo>
                  <a:pt x="1486" y="254"/>
                </a:moveTo>
                <a:lnTo>
                  <a:pt x="1472" y="267"/>
                </a:lnTo>
                <a:lnTo>
                  <a:pt x="1454" y="277"/>
                </a:lnTo>
                <a:lnTo>
                  <a:pt x="1421" y="294"/>
                </a:lnTo>
                <a:lnTo>
                  <a:pt x="1383" y="306"/>
                </a:lnTo>
                <a:lnTo>
                  <a:pt x="1343" y="317"/>
                </a:lnTo>
                <a:lnTo>
                  <a:pt x="1302" y="322"/>
                </a:lnTo>
                <a:lnTo>
                  <a:pt x="1260" y="324"/>
                </a:lnTo>
                <a:lnTo>
                  <a:pt x="1218" y="322"/>
                </a:lnTo>
                <a:lnTo>
                  <a:pt x="1177" y="317"/>
                </a:lnTo>
                <a:lnTo>
                  <a:pt x="1137" y="306"/>
                </a:lnTo>
                <a:lnTo>
                  <a:pt x="1099" y="294"/>
                </a:lnTo>
                <a:lnTo>
                  <a:pt x="1066" y="277"/>
                </a:lnTo>
                <a:lnTo>
                  <a:pt x="1049" y="267"/>
                </a:lnTo>
                <a:lnTo>
                  <a:pt x="1035" y="255"/>
                </a:lnTo>
                <a:lnTo>
                  <a:pt x="447" y="597"/>
                </a:lnTo>
                <a:lnTo>
                  <a:pt x="466" y="605"/>
                </a:lnTo>
                <a:lnTo>
                  <a:pt x="484" y="615"/>
                </a:lnTo>
                <a:lnTo>
                  <a:pt x="511" y="632"/>
                </a:lnTo>
                <a:lnTo>
                  <a:pt x="533" y="651"/>
                </a:lnTo>
                <a:lnTo>
                  <a:pt x="548" y="673"/>
                </a:lnTo>
                <a:lnTo>
                  <a:pt x="559" y="693"/>
                </a:lnTo>
                <a:lnTo>
                  <a:pt x="565" y="716"/>
                </a:lnTo>
                <a:lnTo>
                  <a:pt x="565" y="738"/>
                </a:lnTo>
                <a:lnTo>
                  <a:pt x="559" y="760"/>
                </a:lnTo>
                <a:lnTo>
                  <a:pt x="549" y="781"/>
                </a:lnTo>
                <a:lnTo>
                  <a:pt x="533" y="802"/>
                </a:lnTo>
                <a:lnTo>
                  <a:pt x="512" y="821"/>
                </a:lnTo>
                <a:lnTo>
                  <a:pt x="486" y="839"/>
                </a:lnTo>
                <a:lnTo>
                  <a:pt x="466" y="848"/>
                </a:lnTo>
                <a:lnTo>
                  <a:pt x="446" y="858"/>
                </a:lnTo>
                <a:lnTo>
                  <a:pt x="1872" y="1680"/>
                </a:lnTo>
                <a:lnTo>
                  <a:pt x="1882" y="1671"/>
                </a:lnTo>
                <a:lnTo>
                  <a:pt x="1894" y="1664"/>
                </a:lnTo>
                <a:lnTo>
                  <a:pt x="1928" y="1647"/>
                </a:lnTo>
                <a:lnTo>
                  <a:pt x="1965" y="1635"/>
                </a:lnTo>
                <a:lnTo>
                  <a:pt x="2005" y="1625"/>
                </a:lnTo>
                <a:lnTo>
                  <a:pt x="2045" y="1619"/>
                </a:lnTo>
                <a:lnTo>
                  <a:pt x="2087" y="1617"/>
                </a:lnTo>
                <a:lnTo>
                  <a:pt x="2130" y="1619"/>
                </a:lnTo>
                <a:lnTo>
                  <a:pt x="2171" y="1625"/>
                </a:lnTo>
                <a:lnTo>
                  <a:pt x="2211" y="1635"/>
                </a:lnTo>
                <a:lnTo>
                  <a:pt x="2248" y="1647"/>
                </a:lnTo>
                <a:lnTo>
                  <a:pt x="2283" y="1664"/>
                </a:lnTo>
                <a:lnTo>
                  <a:pt x="2305" y="1679"/>
                </a:lnTo>
                <a:lnTo>
                  <a:pt x="2325" y="1695"/>
                </a:lnTo>
                <a:lnTo>
                  <a:pt x="2918" y="1351"/>
                </a:lnTo>
                <a:lnTo>
                  <a:pt x="2890" y="1340"/>
                </a:lnTo>
                <a:lnTo>
                  <a:pt x="2864" y="1326"/>
                </a:lnTo>
                <a:lnTo>
                  <a:pt x="2837" y="1309"/>
                </a:lnTo>
                <a:lnTo>
                  <a:pt x="2816" y="1290"/>
                </a:lnTo>
                <a:lnTo>
                  <a:pt x="2800" y="1269"/>
                </a:lnTo>
                <a:lnTo>
                  <a:pt x="2789" y="1248"/>
                </a:lnTo>
                <a:lnTo>
                  <a:pt x="2784" y="1225"/>
                </a:lnTo>
                <a:lnTo>
                  <a:pt x="2784" y="1203"/>
                </a:lnTo>
                <a:lnTo>
                  <a:pt x="2789" y="1181"/>
                </a:lnTo>
                <a:lnTo>
                  <a:pt x="2799" y="1160"/>
                </a:lnTo>
                <a:lnTo>
                  <a:pt x="2815" y="1139"/>
                </a:lnTo>
                <a:lnTo>
                  <a:pt x="2836" y="1119"/>
                </a:lnTo>
                <a:lnTo>
                  <a:pt x="2863" y="1102"/>
                </a:lnTo>
                <a:lnTo>
                  <a:pt x="2888" y="1088"/>
                </a:lnTo>
                <a:lnTo>
                  <a:pt x="2916" y="1077"/>
                </a:lnTo>
                <a:lnTo>
                  <a:pt x="1486" y="254"/>
                </a:lnTo>
                <a:close/>
                <a:moveTo>
                  <a:pt x="1260" y="0"/>
                </a:moveTo>
                <a:lnTo>
                  <a:pt x="1302" y="2"/>
                </a:lnTo>
                <a:lnTo>
                  <a:pt x="1342" y="7"/>
                </a:lnTo>
                <a:lnTo>
                  <a:pt x="1382" y="16"/>
                </a:lnTo>
                <a:lnTo>
                  <a:pt x="1419" y="30"/>
                </a:lnTo>
                <a:lnTo>
                  <a:pt x="1452" y="46"/>
                </a:lnTo>
                <a:lnTo>
                  <a:pt x="3288" y="1105"/>
                </a:lnTo>
                <a:lnTo>
                  <a:pt x="3314" y="1122"/>
                </a:lnTo>
                <a:lnTo>
                  <a:pt x="3335" y="1142"/>
                </a:lnTo>
                <a:lnTo>
                  <a:pt x="3350" y="1161"/>
                </a:lnTo>
                <a:lnTo>
                  <a:pt x="3362" y="1182"/>
                </a:lnTo>
                <a:lnTo>
                  <a:pt x="3367" y="1205"/>
                </a:lnTo>
                <a:lnTo>
                  <a:pt x="3367" y="1226"/>
                </a:lnTo>
                <a:lnTo>
                  <a:pt x="3362" y="1248"/>
                </a:lnTo>
                <a:lnTo>
                  <a:pt x="3351" y="1269"/>
                </a:lnTo>
                <a:lnTo>
                  <a:pt x="3335" y="1290"/>
                </a:lnTo>
                <a:lnTo>
                  <a:pt x="3315" y="1309"/>
                </a:lnTo>
                <a:lnTo>
                  <a:pt x="3288" y="1326"/>
                </a:lnTo>
                <a:lnTo>
                  <a:pt x="2304" y="1897"/>
                </a:lnTo>
                <a:lnTo>
                  <a:pt x="2271" y="1913"/>
                </a:lnTo>
                <a:lnTo>
                  <a:pt x="2235" y="1927"/>
                </a:lnTo>
                <a:lnTo>
                  <a:pt x="2196" y="1936"/>
                </a:lnTo>
                <a:lnTo>
                  <a:pt x="2155" y="1941"/>
                </a:lnTo>
                <a:lnTo>
                  <a:pt x="2113" y="1943"/>
                </a:lnTo>
                <a:lnTo>
                  <a:pt x="2071" y="1941"/>
                </a:lnTo>
                <a:lnTo>
                  <a:pt x="2031" y="1936"/>
                </a:lnTo>
                <a:lnTo>
                  <a:pt x="1991" y="1927"/>
                </a:lnTo>
                <a:lnTo>
                  <a:pt x="1954" y="1913"/>
                </a:lnTo>
                <a:lnTo>
                  <a:pt x="1921" y="1897"/>
                </a:lnTo>
                <a:lnTo>
                  <a:pt x="86" y="839"/>
                </a:lnTo>
                <a:lnTo>
                  <a:pt x="59" y="821"/>
                </a:lnTo>
                <a:lnTo>
                  <a:pt x="39" y="803"/>
                </a:lnTo>
                <a:lnTo>
                  <a:pt x="23" y="782"/>
                </a:lnTo>
                <a:lnTo>
                  <a:pt x="12" y="761"/>
                </a:lnTo>
                <a:lnTo>
                  <a:pt x="7" y="739"/>
                </a:lnTo>
                <a:lnTo>
                  <a:pt x="7" y="717"/>
                </a:lnTo>
                <a:lnTo>
                  <a:pt x="12" y="695"/>
                </a:lnTo>
                <a:lnTo>
                  <a:pt x="23" y="674"/>
                </a:lnTo>
                <a:lnTo>
                  <a:pt x="38" y="653"/>
                </a:lnTo>
                <a:lnTo>
                  <a:pt x="58" y="634"/>
                </a:lnTo>
                <a:lnTo>
                  <a:pt x="85" y="617"/>
                </a:lnTo>
                <a:lnTo>
                  <a:pt x="1069" y="46"/>
                </a:lnTo>
                <a:lnTo>
                  <a:pt x="1101" y="30"/>
                </a:lnTo>
                <a:lnTo>
                  <a:pt x="1138" y="16"/>
                </a:lnTo>
                <a:lnTo>
                  <a:pt x="1177" y="7"/>
                </a:lnTo>
                <a:lnTo>
                  <a:pt x="1218" y="2"/>
                </a:lnTo>
                <a:lnTo>
                  <a:pt x="12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" name="Freeform 186"/>
          <p:cNvSpPr>
            <a:spLocks noEditPoints="1"/>
          </p:cNvSpPr>
          <p:nvPr/>
        </p:nvSpPr>
        <p:spPr bwMode="auto">
          <a:xfrm>
            <a:off x="649295" y="3554413"/>
            <a:ext cx="593725" cy="368300"/>
          </a:xfrm>
          <a:custGeom>
            <a:avLst/>
            <a:gdLst>
              <a:gd name="T0" fmla="*/ 2839 w 3365"/>
              <a:gd name="T1" fmla="*/ 960 h 2088"/>
              <a:gd name="T2" fmla="*/ 2813 w 3365"/>
              <a:gd name="T3" fmla="*/ 1152 h 2088"/>
              <a:gd name="T4" fmla="*/ 2515 w 3365"/>
              <a:gd name="T5" fmla="*/ 1128 h 2088"/>
              <a:gd name="T6" fmla="*/ 2541 w 3365"/>
              <a:gd name="T7" fmla="*/ 936 h 2088"/>
              <a:gd name="T8" fmla="*/ 844 w 3365"/>
              <a:gd name="T9" fmla="*/ 950 h 2088"/>
              <a:gd name="T10" fmla="*/ 835 w 3365"/>
              <a:gd name="T11" fmla="*/ 1146 h 2088"/>
              <a:gd name="T12" fmla="*/ 532 w 3365"/>
              <a:gd name="T13" fmla="*/ 1138 h 2088"/>
              <a:gd name="T14" fmla="*/ 541 w 3365"/>
              <a:gd name="T15" fmla="*/ 941 h 2088"/>
              <a:gd name="T16" fmla="*/ 1605 w 3365"/>
              <a:gd name="T17" fmla="*/ 701 h 2088"/>
              <a:gd name="T18" fmla="*/ 1441 w 3365"/>
              <a:gd name="T19" fmla="*/ 838 h 2088"/>
              <a:gd name="T20" fmla="*/ 1314 w 3365"/>
              <a:gd name="T21" fmla="*/ 927 h 2088"/>
              <a:gd name="T22" fmla="*/ 1321 w 3365"/>
              <a:gd name="T23" fmla="*/ 1013 h 2088"/>
              <a:gd name="T24" fmla="*/ 1314 w 3365"/>
              <a:gd name="T25" fmla="*/ 1061 h 2088"/>
              <a:gd name="T26" fmla="*/ 1314 w 3365"/>
              <a:gd name="T27" fmla="*/ 1143 h 2088"/>
              <a:gd name="T28" fmla="*/ 1437 w 3365"/>
              <a:gd name="T29" fmla="*/ 1240 h 2088"/>
              <a:gd name="T30" fmla="*/ 1613 w 3365"/>
              <a:gd name="T31" fmla="*/ 1388 h 2088"/>
              <a:gd name="T32" fmla="*/ 1876 w 3365"/>
              <a:gd name="T33" fmla="*/ 1380 h 2088"/>
              <a:gd name="T34" fmla="*/ 1909 w 3365"/>
              <a:gd name="T35" fmla="*/ 1299 h 2088"/>
              <a:gd name="T36" fmla="*/ 1823 w 3365"/>
              <a:gd name="T37" fmla="*/ 1260 h 2088"/>
              <a:gd name="T38" fmla="*/ 1624 w 3365"/>
              <a:gd name="T39" fmla="*/ 1255 h 2088"/>
              <a:gd name="T40" fmla="*/ 1539 w 3365"/>
              <a:gd name="T41" fmla="*/ 1149 h 2088"/>
              <a:gd name="T42" fmla="*/ 1719 w 3365"/>
              <a:gd name="T43" fmla="*/ 1078 h 2088"/>
              <a:gd name="T44" fmla="*/ 1525 w 3365"/>
              <a:gd name="T45" fmla="*/ 1014 h 2088"/>
              <a:gd name="T46" fmla="*/ 1719 w 3365"/>
              <a:gd name="T47" fmla="*/ 943 h 2088"/>
              <a:gd name="T48" fmla="*/ 1546 w 3365"/>
              <a:gd name="T49" fmla="*/ 919 h 2088"/>
              <a:gd name="T50" fmla="*/ 1672 w 3365"/>
              <a:gd name="T51" fmla="*/ 817 h 2088"/>
              <a:gd name="T52" fmla="*/ 1873 w 3365"/>
              <a:gd name="T53" fmla="*/ 838 h 2088"/>
              <a:gd name="T54" fmla="*/ 1923 w 3365"/>
              <a:gd name="T55" fmla="*/ 736 h 2088"/>
              <a:gd name="T56" fmla="*/ 1804 w 3365"/>
              <a:gd name="T57" fmla="*/ 687 h 2088"/>
              <a:gd name="T58" fmla="*/ 1863 w 3365"/>
              <a:gd name="T59" fmla="*/ 426 h 2088"/>
              <a:gd name="T60" fmla="*/ 2154 w 3365"/>
              <a:gd name="T61" fmla="*/ 610 h 2088"/>
              <a:gd name="T62" fmla="*/ 2310 w 3365"/>
              <a:gd name="T63" fmla="*/ 921 h 2088"/>
              <a:gd name="T64" fmla="*/ 2277 w 3365"/>
              <a:gd name="T65" fmla="*/ 1280 h 2088"/>
              <a:gd name="T66" fmla="*/ 2069 w 3365"/>
              <a:gd name="T67" fmla="*/ 1555 h 2088"/>
              <a:gd name="T68" fmla="*/ 1744 w 3365"/>
              <a:gd name="T69" fmla="*/ 1683 h 2088"/>
              <a:gd name="T70" fmla="*/ 1394 w 3365"/>
              <a:gd name="T71" fmla="*/ 1618 h 2088"/>
              <a:gd name="T72" fmla="*/ 1140 w 3365"/>
              <a:gd name="T73" fmla="*/ 1385 h 2088"/>
              <a:gd name="T74" fmla="*/ 1043 w 3365"/>
              <a:gd name="T75" fmla="*/ 1043 h 2088"/>
              <a:gd name="T76" fmla="*/ 1140 w 3365"/>
              <a:gd name="T77" fmla="*/ 702 h 2088"/>
              <a:gd name="T78" fmla="*/ 1394 w 3365"/>
              <a:gd name="T79" fmla="*/ 470 h 2088"/>
              <a:gd name="T80" fmla="*/ 591 w 3365"/>
              <a:gd name="T81" fmla="*/ 248 h 2088"/>
              <a:gd name="T82" fmla="*/ 548 w 3365"/>
              <a:gd name="T83" fmla="*/ 464 h 2088"/>
              <a:gd name="T84" fmla="*/ 344 w 3365"/>
              <a:gd name="T85" fmla="*/ 596 h 2088"/>
              <a:gd name="T86" fmla="*/ 300 w 3365"/>
              <a:gd name="T87" fmla="*/ 1488 h 2088"/>
              <a:gd name="T88" fmla="*/ 523 w 3365"/>
              <a:gd name="T89" fmla="*/ 1590 h 2088"/>
              <a:gd name="T90" fmla="*/ 595 w 3365"/>
              <a:gd name="T91" fmla="*/ 1812 h 2088"/>
              <a:gd name="T92" fmla="*/ 2760 w 3365"/>
              <a:gd name="T93" fmla="*/ 1717 h 2088"/>
              <a:gd name="T94" fmla="*/ 2919 w 3365"/>
              <a:gd name="T95" fmla="*/ 1534 h 2088"/>
              <a:gd name="T96" fmla="*/ 3116 w 3365"/>
              <a:gd name="T97" fmla="*/ 608 h 2088"/>
              <a:gd name="T98" fmla="*/ 2883 w 3365"/>
              <a:gd name="T99" fmla="*/ 570 h 2088"/>
              <a:gd name="T100" fmla="*/ 2751 w 3365"/>
              <a:gd name="T101" fmla="*/ 365 h 2088"/>
              <a:gd name="T102" fmla="*/ 3285 w 3365"/>
              <a:gd name="T103" fmla="*/ 0 h 2088"/>
              <a:gd name="T104" fmla="*/ 3365 w 3365"/>
              <a:gd name="T105" fmla="*/ 80 h 2088"/>
              <a:gd name="T106" fmla="*/ 3306 w 3365"/>
              <a:gd name="T107" fmla="*/ 2085 h 2088"/>
              <a:gd name="T108" fmla="*/ 11 w 3365"/>
              <a:gd name="T109" fmla="*/ 2048 h 2088"/>
              <a:gd name="T110" fmla="*/ 23 w 3365"/>
              <a:gd name="T111" fmla="*/ 24 h 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5" h="2088">
                <a:moveTo>
                  <a:pt x="2553" y="934"/>
                </a:moveTo>
                <a:lnTo>
                  <a:pt x="2801" y="934"/>
                </a:lnTo>
                <a:lnTo>
                  <a:pt x="2813" y="936"/>
                </a:lnTo>
                <a:lnTo>
                  <a:pt x="2824" y="941"/>
                </a:lnTo>
                <a:lnTo>
                  <a:pt x="2833" y="950"/>
                </a:lnTo>
                <a:lnTo>
                  <a:pt x="2839" y="960"/>
                </a:lnTo>
                <a:lnTo>
                  <a:pt x="2841" y="972"/>
                </a:lnTo>
                <a:lnTo>
                  <a:pt x="2841" y="1115"/>
                </a:lnTo>
                <a:lnTo>
                  <a:pt x="2839" y="1128"/>
                </a:lnTo>
                <a:lnTo>
                  <a:pt x="2833" y="1138"/>
                </a:lnTo>
                <a:lnTo>
                  <a:pt x="2824" y="1146"/>
                </a:lnTo>
                <a:lnTo>
                  <a:pt x="2813" y="1152"/>
                </a:lnTo>
                <a:lnTo>
                  <a:pt x="2801" y="1154"/>
                </a:lnTo>
                <a:lnTo>
                  <a:pt x="2553" y="1154"/>
                </a:lnTo>
                <a:lnTo>
                  <a:pt x="2541" y="1152"/>
                </a:lnTo>
                <a:lnTo>
                  <a:pt x="2530" y="1146"/>
                </a:lnTo>
                <a:lnTo>
                  <a:pt x="2521" y="1138"/>
                </a:lnTo>
                <a:lnTo>
                  <a:pt x="2515" y="1128"/>
                </a:lnTo>
                <a:lnTo>
                  <a:pt x="2513" y="1115"/>
                </a:lnTo>
                <a:lnTo>
                  <a:pt x="2513" y="972"/>
                </a:lnTo>
                <a:lnTo>
                  <a:pt x="2515" y="960"/>
                </a:lnTo>
                <a:lnTo>
                  <a:pt x="2521" y="949"/>
                </a:lnTo>
                <a:lnTo>
                  <a:pt x="2530" y="941"/>
                </a:lnTo>
                <a:lnTo>
                  <a:pt x="2541" y="936"/>
                </a:lnTo>
                <a:lnTo>
                  <a:pt x="2553" y="934"/>
                </a:lnTo>
                <a:close/>
                <a:moveTo>
                  <a:pt x="564" y="934"/>
                </a:moveTo>
                <a:lnTo>
                  <a:pt x="812" y="934"/>
                </a:lnTo>
                <a:lnTo>
                  <a:pt x="824" y="936"/>
                </a:lnTo>
                <a:lnTo>
                  <a:pt x="835" y="941"/>
                </a:lnTo>
                <a:lnTo>
                  <a:pt x="844" y="950"/>
                </a:lnTo>
                <a:lnTo>
                  <a:pt x="850" y="960"/>
                </a:lnTo>
                <a:lnTo>
                  <a:pt x="852" y="972"/>
                </a:lnTo>
                <a:lnTo>
                  <a:pt x="852" y="1115"/>
                </a:lnTo>
                <a:lnTo>
                  <a:pt x="850" y="1128"/>
                </a:lnTo>
                <a:lnTo>
                  <a:pt x="844" y="1138"/>
                </a:lnTo>
                <a:lnTo>
                  <a:pt x="835" y="1146"/>
                </a:lnTo>
                <a:lnTo>
                  <a:pt x="824" y="1152"/>
                </a:lnTo>
                <a:lnTo>
                  <a:pt x="812" y="1154"/>
                </a:lnTo>
                <a:lnTo>
                  <a:pt x="564" y="1154"/>
                </a:lnTo>
                <a:lnTo>
                  <a:pt x="552" y="1152"/>
                </a:lnTo>
                <a:lnTo>
                  <a:pt x="541" y="1146"/>
                </a:lnTo>
                <a:lnTo>
                  <a:pt x="532" y="1138"/>
                </a:lnTo>
                <a:lnTo>
                  <a:pt x="526" y="1128"/>
                </a:lnTo>
                <a:lnTo>
                  <a:pt x="525" y="1115"/>
                </a:lnTo>
                <a:lnTo>
                  <a:pt x="525" y="972"/>
                </a:lnTo>
                <a:lnTo>
                  <a:pt x="526" y="960"/>
                </a:lnTo>
                <a:lnTo>
                  <a:pt x="532" y="949"/>
                </a:lnTo>
                <a:lnTo>
                  <a:pt x="541" y="941"/>
                </a:lnTo>
                <a:lnTo>
                  <a:pt x="552" y="936"/>
                </a:lnTo>
                <a:lnTo>
                  <a:pt x="564" y="934"/>
                </a:lnTo>
                <a:close/>
                <a:moveTo>
                  <a:pt x="1715" y="681"/>
                </a:moveTo>
                <a:lnTo>
                  <a:pt x="1669" y="686"/>
                </a:lnTo>
                <a:lnTo>
                  <a:pt x="1637" y="692"/>
                </a:lnTo>
                <a:lnTo>
                  <a:pt x="1605" y="701"/>
                </a:lnTo>
                <a:lnTo>
                  <a:pt x="1576" y="714"/>
                </a:lnTo>
                <a:lnTo>
                  <a:pt x="1547" y="729"/>
                </a:lnTo>
                <a:lnTo>
                  <a:pt x="1521" y="747"/>
                </a:lnTo>
                <a:lnTo>
                  <a:pt x="1490" y="775"/>
                </a:lnTo>
                <a:lnTo>
                  <a:pt x="1464" y="805"/>
                </a:lnTo>
                <a:lnTo>
                  <a:pt x="1441" y="838"/>
                </a:lnTo>
                <a:lnTo>
                  <a:pt x="1423" y="874"/>
                </a:lnTo>
                <a:lnTo>
                  <a:pt x="1409" y="913"/>
                </a:lnTo>
                <a:lnTo>
                  <a:pt x="1407" y="920"/>
                </a:lnTo>
                <a:lnTo>
                  <a:pt x="1329" y="920"/>
                </a:lnTo>
                <a:lnTo>
                  <a:pt x="1321" y="922"/>
                </a:lnTo>
                <a:lnTo>
                  <a:pt x="1314" y="927"/>
                </a:lnTo>
                <a:lnTo>
                  <a:pt x="1309" y="935"/>
                </a:lnTo>
                <a:lnTo>
                  <a:pt x="1308" y="943"/>
                </a:lnTo>
                <a:lnTo>
                  <a:pt x="1308" y="993"/>
                </a:lnTo>
                <a:lnTo>
                  <a:pt x="1309" y="1001"/>
                </a:lnTo>
                <a:lnTo>
                  <a:pt x="1314" y="1008"/>
                </a:lnTo>
                <a:lnTo>
                  <a:pt x="1321" y="1013"/>
                </a:lnTo>
                <a:lnTo>
                  <a:pt x="1329" y="1014"/>
                </a:lnTo>
                <a:lnTo>
                  <a:pt x="1390" y="1014"/>
                </a:lnTo>
                <a:lnTo>
                  <a:pt x="1390" y="1055"/>
                </a:lnTo>
                <a:lnTo>
                  <a:pt x="1329" y="1055"/>
                </a:lnTo>
                <a:lnTo>
                  <a:pt x="1321" y="1057"/>
                </a:lnTo>
                <a:lnTo>
                  <a:pt x="1314" y="1061"/>
                </a:lnTo>
                <a:lnTo>
                  <a:pt x="1309" y="1069"/>
                </a:lnTo>
                <a:lnTo>
                  <a:pt x="1308" y="1078"/>
                </a:lnTo>
                <a:lnTo>
                  <a:pt x="1308" y="1078"/>
                </a:lnTo>
                <a:lnTo>
                  <a:pt x="1308" y="1127"/>
                </a:lnTo>
                <a:lnTo>
                  <a:pt x="1310" y="1136"/>
                </a:lnTo>
                <a:lnTo>
                  <a:pt x="1314" y="1143"/>
                </a:lnTo>
                <a:lnTo>
                  <a:pt x="1321" y="1147"/>
                </a:lnTo>
                <a:lnTo>
                  <a:pt x="1330" y="1149"/>
                </a:lnTo>
                <a:lnTo>
                  <a:pt x="1403" y="1149"/>
                </a:lnTo>
                <a:lnTo>
                  <a:pt x="1411" y="1177"/>
                </a:lnTo>
                <a:lnTo>
                  <a:pt x="1420" y="1204"/>
                </a:lnTo>
                <a:lnTo>
                  <a:pt x="1437" y="1240"/>
                </a:lnTo>
                <a:lnTo>
                  <a:pt x="1459" y="1274"/>
                </a:lnTo>
                <a:lnTo>
                  <a:pt x="1482" y="1304"/>
                </a:lnTo>
                <a:lnTo>
                  <a:pt x="1510" y="1330"/>
                </a:lnTo>
                <a:lnTo>
                  <a:pt x="1540" y="1354"/>
                </a:lnTo>
                <a:lnTo>
                  <a:pt x="1575" y="1372"/>
                </a:lnTo>
                <a:lnTo>
                  <a:pt x="1613" y="1388"/>
                </a:lnTo>
                <a:lnTo>
                  <a:pt x="1660" y="1400"/>
                </a:lnTo>
                <a:lnTo>
                  <a:pt x="1706" y="1405"/>
                </a:lnTo>
                <a:lnTo>
                  <a:pt x="1753" y="1406"/>
                </a:lnTo>
                <a:lnTo>
                  <a:pt x="1799" y="1401"/>
                </a:lnTo>
                <a:lnTo>
                  <a:pt x="1846" y="1391"/>
                </a:lnTo>
                <a:lnTo>
                  <a:pt x="1876" y="1380"/>
                </a:lnTo>
                <a:lnTo>
                  <a:pt x="1905" y="1369"/>
                </a:lnTo>
                <a:lnTo>
                  <a:pt x="1917" y="1362"/>
                </a:lnTo>
                <a:lnTo>
                  <a:pt x="1924" y="1352"/>
                </a:lnTo>
                <a:lnTo>
                  <a:pt x="1925" y="1341"/>
                </a:lnTo>
                <a:lnTo>
                  <a:pt x="1922" y="1328"/>
                </a:lnTo>
                <a:lnTo>
                  <a:pt x="1909" y="1299"/>
                </a:lnTo>
                <a:lnTo>
                  <a:pt x="1896" y="1269"/>
                </a:lnTo>
                <a:lnTo>
                  <a:pt x="1889" y="1258"/>
                </a:lnTo>
                <a:lnTo>
                  <a:pt x="1882" y="1252"/>
                </a:lnTo>
                <a:lnTo>
                  <a:pt x="1872" y="1249"/>
                </a:lnTo>
                <a:lnTo>
                  <a:pt x="1858" y="1251"/>
                </a:lnTo>
                <a:lnTo>
                  <a:pt x="1823" y="1260"/>
                </a:lnTo>
                <a:lnTo>
                  <a:pt x="1786" y="1268"/>
                </a:lnTo>
                <a:lnTo>
                  <a:pt x="1751" y="1273"/>
                </a:lnTo>
                <a:lnTo>
                  <a:pt x="1717" y="1275"/>
                </a:lnTo>
                <a:lnTo>
                  <a:pt x="1681" y="1272"/>
                </a:lnTo>
                <a:lnTo>
                  <a:pt x="1646" y="1264"/>
                </a:lnTo>
                <a:lnTo>
                  <a:pt x="1624" y="1255"/>
                </a:lnTo>
                <a:lnTo>
                  <a:pt x="1603" y="1242"/>
                </a:lnTo>
                <a:lnTo>
                  <a:pt x="1586" y="1228"/>
                </a:lnTo>
                <a:lnTo>
                  <a:pt x="1571" y="1212"/>
                </a:lnTo>
                <a:lnTo>
                  <a:pt x="1559" y="1192"/>
                </a:lnTo>
                <a:lnTo>
                  <a:pt x="1548" y="1172"/>
                </a:lnTo>
                <a:lnTo>
                  <a:pt x="1539" y="1149"/>
                </a:lnTo>
                <a:lnTo>
                  <a:pt x="1696" y="1149"/>
                </a:lnTo>
                <a:lnTo>
                  <a:pt x="1704" y="1147"/>
                </a:lnTo>
                <a:lnTo>
                  <a:pt x="1712" y="1143"/>
                </a:lnTo>
                <a:lnTo>
                  <a:pt x="1717" y="1136"/>
                </a:lnTo>
                <a:lnTo>
                  <a:pt x="1719" y="1127"/>
                </a:lnTo>
                <a:lnTo>
                  <a:pt x="1719" y="1078"/>
                </a:lnTo>
                <a:lnTo>
                  <a:pt x="1717" y="1069"/>
                </a:lnTo>
                <a:lnTo>
                  <a:pt x="1712" y="1061"/>
                </a:lnTo>
                <a:lnTo>
                  <a:pt x="1704" y="1057"/>
                </a:lnTo>
                <a:lnTo>
                  <a:pt x="1696" y="1055"/>
                </a:lnTo>
                <a:lnTo>
                  <a:pt x="1525" y="1055"/>
                </a:lnTo>
                <a:lnTo>
                  <a:pt x="1525" y="1014"/>
                </a:lnTo>
                <a:lnTo>
                  <a:pt x="1696" y="1014"/>
                </a:lnTo>
                <a:lnTo>
                  <a:pt x="1704" y="1013"/>
                </a:lnTo>
                <a:lnTo>
                  <a:pt x="1712" y="1008"/>
                </a:lnTo>
                <a:lnTo>
                  <a:pt x="1717" y="1001"/>
                </a:lnTo>
                <a:lnTo>
                  <a:pt x="1719" y="993"/>
                </a:lnTo>
                <a:lnTo>
                  <a:pt x="1719" y="943"/>
                </a:lnTo>
                <a:lnTo>
                  <a:pt x="1717" y="935"/>
                </a:lnTo>
                <a:lnTo>
                  <a:pt x="1712" y="927"/>
                </a:lnTo>
                <a:lnTo>
                  <a:pt x="1704" y="922"/>
                </a:lnTo>
                <a:lnTo>
                  <a:pt x="1696" y="920"/>
                </a:lnTo>
                <a:lnTo>
                  <a:pt x="1546" y="920"/>
                </a:lnTo>
                <a:lnTo>
                  <a:pt x="1546" y="919"/>
                </a:lnTo>
                <a:lnTo>
                  <a:pt x="1559" y="896"/>
                </a:lnTo>
                <a:lnTo>
                  <a:pt x="1573" y="874"/>
                </a:lnTo>
                <a:lnTo>
                  <a:pt x="1590" y="856"/>
                </a:lnTo>
                <a:lnTo>
                  <a:pt x="1611" y="841"/>
                </a:lnTo>
                <a:lnTo>
                  <a:pt x="1634" y="828"/>
                </a:lnTo>
                <a:lnTo>
                  <a:pt x="1672" y="817"/>
                </a:lnTo>
                <a:lnTo>
                  <a:pt x="1711" y="812"/>
                </a:lnTo>
                <a:lnTo>
                  <a:pt x="1748" y="814"/>
                </a:lnTo>
                <a:lnTo>
                  <a:pt x="1787" y="819"/>
                </a:lnTo>
                <a:lnTo>
                  <a:pt x="1824" y="828"/>
                </a:lnTo>
                <a:lnTo>
                  <a:pt x="1860" y="837"/>
                </a:lnTo>
                <a:lnTo>
                  <a:pt x="1873" y="838"/>
                </a:lnTo>
                <a:lnTo>
                  <a:pt x="1882" y="836"/>
                </a:lnTo>
                <a:lnTo>
                  <a:pt x="1890" y="829"/>
                </a:lnTo>
                <a:lnTo>
                  <a:pt x="1896" y="819"/>
                </a:lnTo>
                <a:lnTo>
                  <a:pt x="1921" y="761"/>
                </a:lnTo>
                <a:lnTo>
                  <a:pt x="1924" y="747"/>
                </a:lnTo>
                <a:lnTo>
                  <a:pt x="1923" y="736"/>
                </a:lnTo>
                <a:lnTo>
                  <a:pt x="1917" y="727"/>
                </a:lnTo>
                <a:lnTo>
                  <a:pt x="1906" y="719"/>
                </a:lnTo>
                <a:lnTo>
                  <a:pt x="1899" y="716"/>
                </a:lnTo>
                <a:lnTo>
                  <a:pt x="1892" y="713"/>
                </a:lnTo>
                <a:lnTo>
                  <a:pt x="1849" y="697"/>
                </a:lnTo>
                <a:lnTo>
                  <a:pt x="1804" y="687"/>
                </a:lnTo>
                <a:lnTo>
                  <a:pt x="1760" y="682"/>
                </a:lnTo>
                <a:lnTo>
                  <a:pt x="1715" y="681"/>
                </a:lnTo>
                <a:close/>
                <a:moveTo>
                  <a:pt x="1682" y="401"/>
                </a:moveTo>
                <a:lnTo>
                  <a:pt x="1744" y="404"/>
                </a:lnTo>
                <a:lnTo>
                  <a:pt x="1804" y="412"/>
                </a:lnTo>
                <a:lnTo>
                  <a:pt x="1863" y="426"/>
                </a:lnTo>
                <a:lnTo>
                  <a:pt x="1918" y="446"/>
                </a:lnTo>
                <a:lnTo>
                  <a:pt x="1972" y="470"/>
                </a:lnTo>
                <a:lnTo>
                  <a:pt x="2022" y="499"/>
                </a:lnTo>
                <a:lnTo>
                  <a:pt x="2070" y="532"/>
                </a:lnTo>
                <a:lnTo>
                  <a:pt x="2113" y="570"/>
                </a:lnTo>
                <a:lnTo>
                  <a:pt x="2154" y="610"/>
                </a:lnTo>
                <a:lnTo>
                  <a:pt x="2191" y="654"/>
                </a:lnTo>
                <a:lnTo>
                  <a:pt x="2225" y="702"/>
                </a:lnTo>
                <a:lnTo>
                  <a:pt x="2253" y="754"/>
                </a:lnTo>
                <a:lnTo>
                  <a:pt x="2277" y="807"/>
                </a:lnTo>
                <a:lnTo>
                  <a:pt x="2296" y="863"/>
                </a:lnTo>
                <a:lnTo>
                  <a:pt x="2310" y="921"/>
                </a:lnTo>
                <a:lnTo>
                  <a:pt x="2318" y="982"/>
                </a:lnTo>
                <a:lnTo>
                  <a:pt x="2322" y="1043"/>
                </a:lnTo>
                <a:lnTo>
                  <a:pt x="2318" y="1105"/>
                </a:lnTo>
                <a:lnTo>
                  <a:pt x="2310" y="1166"/>
                </a:lnTo>
                <a:lnTo>
                  <a:pt x="2296" y="1224"/>
                </a:lnTo>
                <a:lnTo>
                  <a:pt x="2277" y="1280"/>
                </a:lnTo>
                <a:lnTo>
                  <a:pt x="2253" y="1333"/>
                </a:lnTo>
                <a:lnTo>
                  <a:pt x="2225" y="1385"/>
                </a:lnTo>
                <a:lnTo>
                  <a:pt x="2191" y="1433"/>
                </a:lnTo>
                <a:lnTo>
                  <a:pt x="2154" y="1478"/>
                </a:lnTo>
                <a:lnTo>
                  <a:pt x="2113" y="1518"/>
                </a:lnTo>
                <a:lnTo>
                  <a:pt x="2069" y="1555"/>
                </a:lnTo>
                <a:lnTo>
                  <a:pt x="2022" y="1589"/>
                </a:lnTo>
                <a:lnTo>
                  <a:pt x="1971" y="1618"/>
                </a:lnTo>
                <a:lnTo>
                  <a:pt x="1918" y="1641"/>
                </a:lnTo>
                <a:lnTo>
                  <a:pt x="1862" y="1661"/>
                </a:lnTo>
                <a:lnTo>
                  <a:pt x="1803" y="1675"/>
                </a:lnTo>
                <a:lnTo>
                  <a:pt x="1744" y="1683"/>
                </a:lnTo>
                <a:lnTo>
                  <a:pt x="1682" y="1686"/>
                </a:lnTo>
                <a:lnTo>
                  <a:pt x="1621" y="1683"/>
                </a:lnTo>
                <a:lnTo>
                  <a:pt x="1562" y="1675"/>
                </a:lnTo>
                <a:lnTo>
                  <a:pt x="1503" y="1661"/>
                </a:lnTo>
                <a:lnTo>
                  <a:pt x="1447" y="1641"/>
                </a:lnTo>
                <a:lnTo>
                  <a:pt x="1394" y="1618"/>
                </a:lnTo>
                <a:lnTo>
                  <a:pt x="1343" y="1589"/>
                </a:lnTo>
                <a:lnTo>
                  <a:pt x="1296" y="1555"/>
                </a:lnTo>
                <a:lnTo>
                  <a:pt x="1252" y="1518"/>
                </a:lnTo>
                <a:lnTo>
                  <a:pt x="1211" y="1478"/>
                </a:lnTo>
                <a:lnTo>
                  <a:pt x="1174" y="1433"/>
                </a:lnTo>
                <a:lnTo>
                  <a:pt x="1140" y="1385"/>
                </a:lnTo>
                <a:lnTo>
                  <a:pt x="1112" y="1333"/>
                </a:lnTo>
                <a:lnTo>
                  <a:pt x="1088" y="1280"/>
                </a:lnTo>
                <a:lnTo>
                  <a:pt x="1069" y="1224"/>
                </a:lnTo>
                <a:lnTo>
                  <a:pt x="1055" y="1166"/>
                </a:lnTo>
                <a:lnTo>
                  <a:pt x="1047" y="1105"/>
                </a:lnTo>
                <a:lnTo>
                  <a:pt x="1043" y="1043"/>
                </a:lnTo>
                <a:lnTo>
                  <a:pt x="1047" y="982"/>
                </a:lnTo>
                <a:lnTo>
                  <a:pt x="1055" y="921"/>
                </a:lnTo>
                <a:lnTo>
                  <a:pt x="1069" y="863"/>
                </a:lnTo>
                <a:lnTo>
                  <a:pt x="1088" y="807"/>
                </a:lnTo>
                <a:lnTo>
                  <a:pt x="1112" y="754"/>
                </a:lnTo>
                <a:lnTo>
                  <a:pt x="1140" y="702"/>
                </a:lnTo>
                <a:lnTo>
                  <a:pt x="1174" y="654"/>
                </a:lnTo>
                <a:lnTo>
                  <a:pt x="1211" y="610"/>
                </a:lnTo>
                <a:lnTo>
                  <a:pt x="1252" y="570"/>
                </a:lnTo>
                <a:lnTo>
                  <a:pt x="1296" y="532"/>
                </a:lnTo>
                <a:lnTo>
                  <a:pt x="1343" y="499"/>
                </a:lnTo>
                <a:lnTo>
                  <a:pt x="1394" y="470"/>
                </a:lnTo>
                <a:lnTo>
                  <a:pt x="1447" y="446"/>
                </a:lnTo>
                <a:lnTo>
                  <a:pt x="1503" y="426"/>
                </a:lnTo>
                <a:lnTo>
                  <a:pt x="1562" y="412"/>
                </a:lnTo>
                <a:lnTo>
                  <a:pt x="1621" y="404"/>
                </a:lnTo>
                <a:lnTo>
                  <a:pt x="1682" y="401"/>
                </a:lnTo>
                <a:close/>
                <a:moveTo>
                  <a:pt x="591" y="248"/>
                </a:moveTo>
                <a:lnTo>
                  <a:pt x="595" y="275"/>
                </a:lnTo>
                <a:lnTo>
                  <a:pt x="596" y="303"/>
                </a:lnTo>
                <a:lnTo>
                  <a:pt x="593" y="347"/>
                </a:lnTo>
                <a:lnTo>
                  <a:pt x="583" y="389"/>
                </a:lnTo>
                <a:lnTo>
                  <a:pt x="568" y="427"/>
                </a:lnTo>
                <a:lnTo>
                  <a:pt x="548" y="464"/>
                </a:lnTo>
                <a:lnTo>
                  <a:pt x="523" y="497"/>
                </a:lnTo>
                <a:lnTo>
                  <a:pt x="494" y="527"/>
                </a:lnTo>
                <a:lnTo>
                  <a:pt x="461" y="551"/>
                </a:lnTo>
                <a:lnTo>
                  <a:pt x="425" y="572"/>
                </a:lnTo>
                <a:lnTo>
                  <a:pt x="386" y="587"/>
                </a:lnTo>
                <a:lnTo>
                  <a:pt x="344" y="596"/>
                </a:lnTo>
                <a:lnTo>
                  <a:pt x="300" y="599"/>
                </a:lnTo>
                <a:lnTo>
                  <a:pt x="274" y="597"/>
                </a:lnTo>
                <a:lnTo>
                  <a:pt x="249" y="594"/>
                </a:lnTo>
                <a:lnTo>
                  <a:pt x="249" y="1493"/>
                </a:lnTo>
                <a:lnTo>
                  <a:pt x="274" y="1490"/>
                </a:lnTo>
                <a:lnTo>
                  <a:pt x="300" y="1488"/>
                </a:lnTo>
                <a:lnTo>
                  <a:pt x="344" y="1492"/>
                </a:lnTo>
                <a:lnTo>
                  <a:pt x="386" y="1501"/>
                </a:lnTo>
                <a:lnTo>
                  <a:pt x="425" y="1515"/>
                </a:lnTo>
                <a:lnTo>
                  <a:pt x="461" y="1536"/>
                </a:lnTo>
                <a:lnTo>
                  <a:pt x="494" y="1561"/>
                </a:lnTo>
                <a:lnTo>
                  <a:pt x="523" y="1590"/>
                </a:lnTo>
                <a:lnTo>
                  <a:pt x="548" y="1623"/>
                </a:lnTo>
                <a:lnTo>
                  <a:pt x="568" y="1660"/>
                </a:lnTo>
                <a:lnTo>
                  <a:pt x="583" y="1698"/>
                </a:lnTo>
                <a:lnTo>
                  <a:pt x="593" y="1740"/>
                </a:lnTo>
                <a:lnTo>
                  <a:pt x="596" y="1784"/>
                </a:lnTo>
                <a:lnTo>
                  <a:pt x="595" y="1812"/>
                </a:lnTo>
                <a:lnTo>
                  <a:pt x="591" y="1839"/>
                </a:lnTo>
                <a:lnTo>
                  <a:pt x="2750" y="1839"/>
                </a:lnTo>
                <a:lnTo>
                  <a:pt x="2749" y="1821"/>
                </a:lnTo>
                <a:lnTo>
                  <a:pt x="2748" y="1803"/>
                </a:lnTo>
                <a:lnTo>
                  <a:pt x="2751" y="1759"/>
                </a:lnTo>
                <a:lnTo>
                  <a:pt x="2760" y="1717"/>
                </a:lnTo>
                <a:lnTo>
                  <a:pt x="2775" y="1678"/>
                </a:lnTo>
                <a:lnTo>
                  <a:pt x="2796" y="1641"/>
                </a:lnTo>
                <a:lnTo>
                  <a:pt x="2820" y="1608"/>
                </a:lnTo>
                <a:lnTo>
                  <a:pt x="2850" y="1579"/>
                </a:lnTo>
                <a:lnTo>
                  <a:pt x="2883" y="1554"/>
                </a:lnTo>
                <a:lnTo>
                  <a:pt x="2919" y="1534"/>
                </a:lnTo>
                <a:lnTo>
                  <a:pt x="2958" y="1518"/>
                </a:lnTo>
                <a:lnTo>
                  <a:pt x="3000" y="1509"/>
                </a:lnTo>
                <a:lnTo>
                  <a:pt x="3044" y="1506"/>
                </a:lnTo>
                <a:lnTo>
                  <a:pt x="3080" y="1508"/>
                </a:lnTo>
                <a:lnTo>
                  <a:pt x="3116" y="1515"/>
                </a:lnTo>
                <a:lnTo>
                  <a:pt x="3116" y="608"/>
                </a:lnTo>
                <a:lnTo>
                  <a:pt x="3080" y="615"/>
                </a:lnTo>
                <a:lnTo>
                  <a:pt x="3044" y="617"/>
                </a:lnTo>
                <a:lnTo>
                  <a:pt x="3000" y="614"/>
                </a:lnTo>
                <a:lnTo>
                  <a:pt x="2958" y="604"/>
                </a:lnTo>
                <a:lnTo>
                  <a:pt x="2919" y="589"/>
                </a:lnTo>
                <a:lnTo>
                  <a:pt x="2883" y="570"/>
                </a:lnTo>
                <a:lnTo>
                  <a:pt x="2850" y="544"/>
                </a:lnTo>
                <a:lnTo>
                  <a:pt x="2820" y="515"/>
                </a:lnTo>
                <a:lnTo>
                  <a:pt x="2796" y="482"/>
                </a:lnTo>
                <a:lnTo>
                  <a:pt x="2775" y="446"/>
                </a:lnTo>
                <a:lnTo>
                  <a:pt x="2760" y="406"/>
                </a:lnTo>
                <a:lnTo>
                  <a:pt x="2751" y="365"/>
                </a:lnTo>
                <a:lnTo>
                  <a:pt x="2748" y="321"/>
                </a:lnTo>
                <a:lnTo>
                  <a:pt x="2750" y="283"/>
                </a:lnTo>
                <a:lnTo>
                  <a:pt x="2757" y="248"/>
                </a:lnTo>
                <a:lnTo>
                  <a:pt x="591" y="248"/>
                </a:lnTo>
                <a:close/>
                <a:moveTo>
                  <a:pt x="80" y="0"/>
                </a:moveTo>
                <a:lnTo>
                  <a:pt x="3285" y="0"/>
                </a:lnTo>
                <a:lnTo>
                  <a:pt x="3306" y="3"/>
                </a:lnTo>
                <a:lnTo>
                  <a:pt x="3325" y="10"/>
                </a:lnTo>
                <a:lnTo>
                  <a:pt x="3342" y="24"/>
                </a:lnTo>
                <a:lnTo>
                  <a:pt x="3354" y="40"/>
                </a:lnTo>
                <a:lnTo>
                  <a:pt x="3362" y="58"/>
                </a:lnTo>
                <a:lnTo>
                  <a:pt x="3365" y="80"/>
                </a:lnTo>
                <a:lnTo>
                  <a:pt x="3365" y="2008"/>
                </a:lnTo>
                <a:lnTo>
                  <a:pt x="3362" y="2030"/>
                </a:lnTo>
                <a:lnTo>
                  <a:pt x="3354" y="2048"/>
                </a:lnTo>
                <a:lnTo>
                  <a:pt x="3342" y="2064"/>
                </a:lnTo>
                <a:lnTo>
                  <a:pt x="3325" y="2078"/>
                </a:lnTo>
                <a:lnTo>
                  <a:pt x="3306" y="2085"/>
                </a:lnTo>
                <a:lnTo>
                  <a:pt x="3285" y="2088"/>
                </a:lnTo>
                <a:lnTo>
                  <a:pt x="80" y="2088"/>
                </a:lnTo>
                <a:lnTo>
                  <a:pt x="59" y="2085"/>
                </a:lnTo>
                <a:lnTo>
                  <a:pt x="40" y="2078"/>
                </a:lnTo>
                <a:lnTo>
                  <a:pt x="23" y="2064"/>
                </a:lnTo>
                <a:lnTo>
                  <a:pt x="11" y="2048"/>
                </a:lnTo>
                <a:lnTo>
                  <a:pt x="3" y="2030"/>
                </a:lnTo>
                <a:lnTo>
                  <a:pt x="0" y="2008"/>
                </a:lnTo>
                <a:lnTo>
                  <a:pt x="0" y="80"/>
                </a:lnTo>
                <a:lnTo>
                  <a:pt x="3" y="58"/>
                </a:lnTo>
                <a:lnTo>
                  <a:pt x="11" y="40"/>
                </a:lnTo>
                <a:lnTo>
                  <a:pt x="23" y="24"/>
                </a:lnTo>
                <a:lnTo>
                  <a:pt x="40" y="10"/>
                </a:lnTo>
                <a:lnTo>
                  <a:pt x="59" y="3"/>
                </a:lnTo>
                <a:lnTo>
                  <a:pt x="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" name="Freeform 191"/>
          <p:cNvSpPr>
            <a:spLocks noEditPoints="1"/>
          </p:cNvSpPr>
          <p:nvPr/>
        </p:nvSpPr>
        <p:spPr bwMode="auto">
          <a:xfrm>
            <a:off x="1584789" y="3554413"/>
            <a:ext cx="593725" cy="368300"/>
          </a:xfrm>
          <a:custGeom>
            <a:avLst/>
            <a:gdLst>
              <a:gd name="T0" fmla="*/ 2839 w 3364"/>
              <a:gd name="T1" fmla="*/ 960 h 2088"/>
              <a:gd name="T2" fmla="*/ 2813 w 3364"/>
              <a:gd name="T3" fmla="*/ 1152 h 2088"/>
              <a:gd name="T4" fmla="*/ 2515 w 3364"/>
              <a:gd name="T5" fmla="*/ 1128 h 2088"/>
              <a:gd name="T6" fmla="*/ 2541 w 3364"/>
              <a:gd name="T7" fmla="*/ 936 h 2088"/>
              <a:gd name="T8" fmla="*/ 844 w 3364"/>
              <a:gd name="T9" fmla="*/ 950 h 2088"/>
              <a:gd name="T10" fmla="*/ 835 w 3364"/>
              <a:gd name="T11" fmla="*/ 1147 h 2088"/>
              <a:gd name="T12" fmla="*/ 532 w 3364"/>
              <a:gd name="T13" fmla="*/ 1138 h 2088"/>
              <a:gd name="T14" fmla="*/ 541 w 3364"/>
              <a:gd name="T15" fmla="*/ 942 h 2088"/>
              <a:gd name="T16" fmla="*/ 1646 w 3364"/>
              <a:gd name="T17" fmla="*/ 589 h 2088"/>
              <a:gd name="T18" fmla="*/ 1511 w 3364"/>
              <a:gd name="T19" fmla="*/ 738 h 2088"/>
              <a:gd name="T20" fmla="*/ 1456 w 3364"/>
              <a:gd name="T21" fmla="*/ 913 h 2088"/>
              <a:gd name="T22" fmla="*/ 1561 w 3364"/>
              <a:gd name="T23" fmla="*/ 1057 h 2088"/>
              <a:gd name="T24" fmla="*/ 1746 w 3364"/>
              <a:gd name="T25" fmla="*/ 1156 h 2088"/>
              <a:gd name="T26" fmla="*/ 1757 w 3364"/>
              <a:gd name="T27" fmla="*/ 1258 h 2088"/>
              <a:gd name="T28" fmla="*/ 1673 w 3364"/>
              <a:gd name="T29" fmla="*/ 1292 h 2088"/>
              <a:gd name="T30" fmla="*/ 1600 w 3364"/>
              <a:gd name="T31" fmla="*/ 1220 h 2088"/>
              <a:gd name="T32" fmla="*/ 1455 w 3364"/>
              <a:gd name="T33" fmla="*/ 1180 h 2088"/>
              <a:gd name="T34" fmla="*/ 1443 w 3364"/>
              <a:gd name="T35" fmla="*/ 1273 h 2088"/>
              <a:gd name="T36" fmla="*/ 1577 w 3364"/>
              <a:gd name="T37" fmla="*/ 1402 h 2088"/>
              <a:gd name="T38" fmla="*/ 1666 w 3364"/>
              <a:gd name="T39" fmla="*/ 1520 h 2088"/>
              <a:gd name="T40" fmla="*/ 1794 w 3364"/>
              <a:gd name="T41" fmla="*/ 1407 h 2088"/>
              <a:gd name="T42" fmla="*/ 1925 w 3364"/>
              <a:gd name="T43" fmla="*/ 1281 h 2088"/>
              <a:gd name="T44" fmla="*/ 1899 w 3364"/>
              <a:gd name="T45" fmla="*/ 1097 h 2088"/>
              <a:gd name="T46" fmla="*/ 1680 w 3364"/>
              <a:gd name="T47" fmla="*/ 963 h 2088"/>
              <a:gd name="T48" fmla="*/ 1625 w 3364"/>
              <a:gd name="T49" fmla="*/ 857 h 2088"/>
              <a:gd name="T50" fmla="*/ 1692 w 3364"/>
              <a:gd name="T51" fmla="*/ 801 h 2088"/>
              <a:gd name="T52" fmla="*/ 1765 w 3364"/>
              <a:gd name="T53" fmla="*/ 864 h 2088"/>
              <a:gd name="T54" fmla="*/ 1911 w 3364"/>
              <a:gd name="T55" fmla="*/ 906 h 2088"/>
              <a:gd name="T56" fmla="*/ 1925 w 3364"/>
              <a:gd name="T57" fmla="*/ 823 h 2088"/>
              <a:gd name="T58" fmla="*/ 1817 w 3364"/>
              <a:gd name="T59" fmla="*/ 698 h 2088"/>
              <a:gd name="T60" fmla="*/ 1739 w 3364"/>
              <a:gd name="T61" fmla="*/ 569 h 2088"/>
              <a:gd name="T62" fmla="*/ 1918 w 3364"/>
              <a:gd name="T63" fmla="*/ 449 h 2088"/>
              <a:gd name="T64" fmla="*/ 2191 w 3364"/>
              <a:gd name="T65" fmla="*/ 656 h 2088"/>
              <a:gd name="T66" fmla="*/ 2318 w 3364"/>
              <a:gd name="T67" fmla="*/ 983 h 2088"/>
              <a:gd name="T68" fmla="*/ 2253 w 3364"/>
              <a:gd name="T69" fmla="*/ 1333 h 2088"/>
              <a:gd name="T70" fmla="*/ 2022 w 3364"/>
              <a:gd name="T71" fmla="*/ 1588 h 2088"/>
              <a:gd name="T72" fmla="*/ 1682 w 3364"/>
              <a:gd name="T73" fmla="*/ 1685 h 2088"/>
              <a:gd name="T74" fmla="*/ 1343 w 3364"/>
              <a:gd name="T75" fmla="*/ 1587 h 2088"/>
              <a:gd name="T76" fmla="*/ 1112 w 3364"/>
              <a:gd name="T77" fmla="*/ 1333 h 2088"/>
              <a:gd name="T78" fmla="*/ 1047 w 3364"/>
              <a:gd name="T79" fmla="*/ 983 h 2088"/>
              <a:gd name="T80" fmla="*/ 1174 w 3364"/>
              <a:gd name="T81" fmla="*/ 656 h 2088"/>
              <a:gd name="T82" fmla="*/ 1447 w 3364"/>
              <a:gd name="T83" fmla="*/ 449 h 2088"/>
              <a:gd name="T84" fmla="*/ 595 w 3364"/>
              <a:gd name="T85" fmla="*/ 276 h 2088"/>
              <a:gd name="T86" fmla="*/ 523 w 3364"/>
              <a:gd name="T87" fmla="*/ 498 h 2088"/>
              <a:gd name="T88" fmla="*/ 300 w 3364"/>
              <a:gd name="T89" fmla="*/ 600 h 2088"/>
              <a:gd name="T90" fmla="*/ 344 w 3364"/>
              <a:gd name="T91" fmla="*/ 1492 h 2088"/>
              <a:gd name="T92" fmla="*/ 548 w 3364"/>
              <a:gd name="T93" fmla="*/ 1624 h 2088"/>
              <a:gd name="T94" fmla="*/ 591 w 3364"/>
              <a:gd name="T95" fmla="*/ 1840 h 2088"/>
              <a:gd name="T96" fmla="*/ 2775 w 3364"/>
              <a:gd name="T97" fmla="*/ 1678 h 2088"/>
              <a:gd name="T98" fmla="*/ 2958 w 3364"/>
              <a:gd name="T99" fmla="*/ 1519 h 2088"/>
              <a:gd name="T100" fmla="*/ 3080 w 3364"/>
              <a:gd name="T101" fmla="*/ 616 h 2088"/>
              <a:gd name="T102" fmla="*/ 2850 w 3364"/>
              <a:gd name="T103" fmla="*/ 545 h 2088"/>
              <a:gd name="T104" fmla="*/ 2748 w 3364"/>
              <a:gd name="T105" fmla="*/ 321 h 2088"/>
              <a:gd name="T106" fmla="*/ 3306 w 3364"/>
              <a:gd name="T107" fmla="*/ 3 h 2088"/>
              <a:gd name="T108" fmla="*/ 3364 w 3364"/>
              <a:gd name="T109" fmla="*/ 2008 h 2088"/>
              <a:gd name="T110" fmla="*/ 3284 w 3364"/>
              <a:gd name="T111" fmla="*/ 2088 h 2088"/>
              <a:gd name="T112" fmla="*/ 3 w 3364"/>
              <a:gd name="T113" fmla="*/ 2030 h 2088"/>
              <a:gd name="T114" fmla="*/ 40 w 3364"/>
              <a:gd name="T115" fmla="*/ 10 h 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4" h="2088">
                <a:moveTo>
                  <a:pt x="2553" y="934"/>
                </a:moveTo>
                <a:lnTo>
                  <a:pt x="2801" y="934"/>
                </a:lnTo>
                <a:lnTo>
                  <a:pt x="2813" y="936"/>
                </a:lnTo>
                <a:lnTo>
                  <a:pt x="2824" y="942"/>
                </a:lnTo>
                <a:lnTo>
                  <a:pt x="2833" y="950"/>
                </a:lnTo>
                <a:lnTo>
                  <a:pt x="2839" y="960"/>
                </a:lnTo>
                <a:lnTo>
                  <a:pt x="2841" y="973"/>
                </a:lnTo>
                <a:lnTo>
                  <a:pt x="2841" y="1116"/>
                </a:lnTo>
                <a:lnTo>
                  <a:pt x="2839" y="1128"/>
                </a:lnTo>
                <a:lnTo>
                  <a:pt x="2833" y="1139"/>
                </a:lnTo>
                <a:lnTo>
                  <a:pt x="2824" y="1147"/>
                </a:lnTo>
                <a:lnTo>
                  <a:pt x="2813" y="1152"/>
                </a:lnTo>
                <a:lnTo>
                  <a:pt x="2801" y="1154"/>
                </a:lnTo>
                <a:lnTo>
                  <a:pt x="2553" y="1154"/>
                </a:lnTo>
                <a:lnTo>
                  <a:pt x="2541" y="1152"/>
                </a:lnTo>
                <a:lnTo>
                  <a:pt x="2530" y="1147"/>
                </a:lnTo>
                <a:lnTo>
                  <a:pt x="2521" y="1138"/>
                </a:lnTo>
                <a:lnTo>
                  <a:pt x="2515" y="1128"/>
                </a:lnTo>
                <a:lnTo>
                  <a:pt x="2513" y="1116"/>
                </a:lnTo>
                <a:lnTo>
                  <a:pt x="2513" y="973"/>
                </a:lnTo>
                <a:lnTo>
                  <a:pt x="2515" y="960"/>
                </a:lnTo>
                <a:lnTo>
                  <a:pt x="2521" y="950"/>
                </a:lnTo>
                <a:lnTo>
                  <a:pt x="2530" y="942"/>
                </a:lnTo>
                <a:lnTo>
                  <a:pt x="2541" y="936"/>
                </a:lnTo>
                <a:lnTo>
                  <a:pt x="2553" y="934"/>
                </a:lnTo>
                <a:close/>
                <a:moveTo>
                  <a:pt x="564" y="934"/>
                </a:moveTo>
                <a:lnTo>
                  <a:pt x="812" y="934"/>
                </a:lnTo>
                <a:lnTo>
                  <a:pt x="824" y="936"/>
                </a:lnTo>
                <a:lnTo>
                  <a:pt x="835" y="942"/>
                </a:lnTo>
                <a:lnTo>
                  <a:pt x="844" y="950"/>
                </a:lnTo>
                <a:lnTo>
                  <a:pt x="850" y="960"/>
                </a:lnTo>
                <a:lnTo>
                  <a:pt x="852" y="973"/>
                </a:lnTo>
                <a:lnTo>
                  <a:pt x="852" y="1116"/>
                </a:lnTo>
                <a:lnTo>
                  <a:pt x="850" y="1128"/>
                </a:lnTo>
                <a:lnTo>
                  <a:pt x="844" y="1139"/>
                </a:lnTo>
                <a:lnTo>
                  <a:pt x="835" y="1147"/>
                </a:lnTo>
                <a:lnTo>
                  <a:pt x="824" y="1152"/>
                </a:lnTo>
                <a:lnTo>
                  <a:pt x="812" y="1154"/>
                </a:lnTo>
                <a:lnTo>
                  <a:pt x="564" y="1154"/>
                </a:lnTo>
                <a:lnTo>
                  <a:pt x="552" y="1152"/>
                </a:lnTo>
                <a:lnTo>
                  <a:pt x="541" y="1147"/>
                </a:lnTo>
                <a:lnTo>
                  <a:pt x="532" y="1138"/>
                </a:lnTo>
                <a:lnTo>
                  <a:pt x="526" y="1128"/>
                </a:lnTo>
                <a:lnTo>
                  <a:pt x="525" y="1116"/>
                </a:lnTo>
                <a:lnTo>
                  <a:pt x="525" y="973"/>
                </a:lnTo>
                <a:lnTo>
                  <a:pt x="526" y="960"/>
                </a:lnTo>
                <a:lnTo>
                  <a:pt x="532" y="950"/>
                </a:lnTo>
                <a:lnTo>
                  <a:pt x="541" y="942"/>
                </a:lnTo>
                <a:lnTo>
                  <a:pt x="552" y="936"/>
                </a:lnTo>
                <a:lnTo>
                  <a:pt x="564" y="934"/>
                </a:lnTo>
                <a:close/>
                <a:moveTo>
                  <a:pt x="1666" y="569"/>
                </a:moveTo>
                <a:lnTo>
                  <a:pt x="1655" y="572"/>
                </a:lnTo>
                <a:lnTo>
                  <a:pt x="1648" y="579"/>
                </a:lnTo>
                <a:lnTo>
                  <a:pt x="1646" y="589"/>
                </a:lnTo>
                <a:lnTo>
                  <a:pt x="1646" y="676"/>
                </a:lnTo>
                <a:lnTo>
                  <a:pt x="1614" y="682"/>
                </a:lnTo>
                <a:lnTo>
                  <a:pt x="1584" y="691"/>
                </a:lnTo>
                <a:lnTo>
                  <a:pt x="1558" y="705"/>
                </a:lnTo>
                <a:lnTo>
                  <a:pt x="1533" y="720"/>
                </a:lnTo>
                <a:lnTo>
                  <a:pt x="1511" y="738"/>
                </a:lnTo>
                <a:lnTo>
                  <a:pt x="1490" y="761"/>
                </a:lnTo>
                <a:lnTo>
                  <a:pt x="1475" y="786"/>
                </a:lnTo>
                <a:lnTo>
                  <a:pt x="1463" y="814"/>
                </a:lnTo>
                <a:lnTo>
                  <a:pt x="1457" y="845"/>
                </a:lnTo>
                <a:lnTo>
                  <a:pt x="1454" y="877"/>
                </a:lnTo>
                <a:lnTo>
                  <a:pt x="1456" y="913"/>
                </a:lnTo>
                <a:lnTo>
                  <a:pt x="1463" y="945"/>
                </a:lnTo>
                <a:lnTo>
                  <a:pt x="1473" y="972"/>
                </a:lnTo>
                <a:lnTo>
                  <a:pt x="1488" y="998"/>
                </a:lnTo>
                <a:lnTo>
                  <a:pt x="1508" y="1018"/>
                </a:lnTo>
                <a:lnTo>
                  <a:pt x="1532" y="1038"/>
                </a:lnTo>
                <a:lnTo>
                  <a:pt x="1561" y="1057"/>
                </a:lnTo>
                <a:lnTo>
                  <a:pt x="1595" y="1077"/>
                </a:lnTo>
                <a:lnTo>
                  <a:pt x="1634" y="1095"/>
                </a:lnTo>
                <a:lnTo>
                  <a:pt x="1679" y="1115"/>
                </a:lnTo>
                <a:lnTo>
                  <a:pt x="1709" y="1128"/>
                </a:lnTo>
                <a:lnTo>
                  <a:pt x="1731" y="1142"/>
                </a:lnTo>
                <a:lnTo>
                  <a:pt x="1746" y="1156"/>
                </a:lnTo>
                <a:lnTo>
                  <a:pt x="1755" y="1169"/>
                </a:lnTo>
                <a:lnTo>
                  <a:pt x="1762" y="1183"/>
                </a:lnTo>
                <a:lnTo>
                  <a:pt x="1765" y="1199"/>
                </a:lnTo>
                <a:lnTo>
                  <a:pt x="1766" y="1218"/>
                </a:lnTo>
                <a:lnTo>
                  <a:pt x="1764" y="1239"/>
                </a:lnTo>
                <a:lnTo>
                  <a:pt x="1757" y="1258"/>
                </a:lnTo>
                <a:lnTo>
                  <a:pt x="1747" y="1274"/>
                </a:lnTo>
                <a:lnTo>
                  <a:pt x="1737" y="1282"/>
                </a:lnTo>
                <a:lnTo>
                  <a:pt x="1725" y="1289"/>
                </a:lnTo>
                <a:lnTo>
                  <a:pt x="1710" y="1292"/>
                </a:lnTo>
                <a:lnTo>
                  <a:pt x="1693" y="1295"/>
                </a:lnTo>
                <a:lnTo>
                  <a:pt x="1673" y="1292"/>
                </a:lnTo>
                <a:lnTo>
                  <a:pt x="1654" y="1287"/>
                </a:lnTo>
                <a:lnTo>
                  <a:pt x="1638" y="1278"/>
                </a:lnTo>
                <a:lnTo>
                  <a:pt x="1623" y="1267"/>
                </a:lnTo>
                <a:lnTo>
                  <a:pt x="1614" y="1254"/>
                </a:lnTo>
                <a:lnTo>
                  <a:pt x="1605" y="1238"/>
                </a:lnTo>
                <a:lnTo>
                  <a:pt x="1600" y="1220"/>
                </a:lnTo>
                <a:lnTo>
                  <a:pt x="1597" y="1198"/>
                </a:lnTo>
                <a:lnTo>
                  <a:pt x="1595" y="1190"/>
                </a:lnTo>
                <a:lnTo>
                  <a:pt x="1589" y="1183"/>
                </a:lnTo>
                <a:lnTo>
                  <a:pt x="1582" y="1179"/>
                </a:lnTo>
                <a:lnTo>
                  <a:pt x="1574" y="1178"/>
                </a:lnTo>
                <a:lnTo>
                  <a:pt x="1455" y="1180"/>
                </a:lnTo>
                <a:lnTo>
                  <a:pt x="1445" y="1182"/>
                </a:lnTo>
                <a:lnTo>
                  <a:pt x="1437" y="1187"/>
                </a:lnTo>
                <a:lnTo>
                  <a:pt x="1433" y="1194"/>
                </a:lnTo>
                <a:lnTo>
                  <a:pt x="1431" y="1204"/>
                </a:lnTo>
                <a:lnTo>
                  <a:pt x="1435" y="1240"/>
                </a:lnTo>
                <a:lnTo>
                  <a:pt x="1443" y="1273"/>
                </a:lnTo>
                <a:lnTo>
                  <a:pt x="1456" y="1303"/>
                </a:lnTo>
                <a:lnTo>
                  <a:pt x="1472" y="1328"/>
                </a:lnTo>
                <a:lnTo>
                  <a:pt x="1492" y="1351"/>
                </a:lnTo>
                <a:lnTo>
                  <a:pt x="1518" y="1371"/>
                </a:lnTo>
                <a:lnTo>
                  <a:pt x="1546" y="1389"/>
                </a:lnTo>
                <a:lnTo>
                  <a:pt x="1577" y="1402"/>
                </a:lnTo>
                <a:lnTo>
                  <a:pt x="1611" y="1411"/>
                </a:lnTo>
                <a:lnTo>
                  <a:pt x="1646" y="1418"/>
                </a:lnTo>
                <a:lnTo>
                  <a:pt x="1646" y="1500"/>
                </a:lnTo>
                <a:lnTo>
                  <a:pt x="1648" y="1510"/>
                </a:lnTo>
                <a:lnTo>
                  <a:pt x="1655" y="1517"/>
                </a:lnTo>
                <a:lnTo>
                  <a:pt x="1666" y="1520"/>
                </a:lnTo>
                <a:lnTo>
                  <a:pt x="1739" y="1520"/>
                </a:lnTo>
                <a:lnTo>
                  <a:pt x="1749" y="1517"/>
                </a:lnTo>
                <a:lnTo>
                  <a:pt x="1756" y="1510"/>
                </a:lnTo>
                <a:lnTo>
                  <a:pt x="1758" y="1500"/>
                </a:lnTo>
                <a:lnTo>
                  <a:pt x="1758" y="1416"/>
                </a:lnTo>
                <a:lnTo>
                  <a:pt x="1794" y="1407"/>
                </a:lnTo>
                <a:lnTo>
                  <a:pt x="1826" y="1395"/>
                </a:lnTo>
                <a:lnTo>
                  <a:pt x="1854" y="1377"/>
                </a:lnTo>
                <a:lnTo>
                  <a:pt x="1880" y="1357"/>
                </a:lnTo>
                <a:lnTo>
                  <a:pt x="1899" y="1334"/>
                </a:lnTo>
                <a:lnTo>
                  <a:pt x="1915" y="1309"/>
                </a:lnTo>
                <a:lnTo>
                  <a:pt x="1925" y="1281"/>
                </a:lnTo>
                <a:lnTo>
                  <a:pt x="1932" y="1251"/>
                </a:lnTo>
                <a:lnTo>
                  <a:pt x="1934" y="1217"/>
                </a:lnTo>
                <a:lnTo>
                  <a:pt x="1932" y="1182"/>
                </a:lnTo>
                <a:lnTo>
                  <a:pt x="1925" y="1150"/>
                </a:lnTo>
                <a:lnTo>
                  <a:pt x="1915" y="1123"/>
                </a:lnTo>
                <a:lnTo>
                  <a:pt x="1899" y="1097"/>
                </a:lnTo>
                <a:lnTo>
                  <a:pt x="1880" y="1076"/>
                </a:lnTo>
                <a:lnTo>
                  <a:pt x="1848" y="1051"/>
                </a:lnTo>
                <a:lnTo>
                  <a:pt x="1809" y="1027"/>
                </a:lnTo>
                <a:lnTo>
                  <a:pt x="1764" y="1002"/>
                </a:lnTo>
                <a:lnTo>
                  <a:pt x="1710" y="978"/>
                </a:lnTo>
                <a:lnTo>
                  <a:pt x="1680" y="963"/>
                </a:lnTo>
                <a:lnTo>
                  <a:pt x="1658" y="948"/>
                </a:lnTo>
                <a:lnTo>
                  <a:pt x="1641" y="934"/>
                </a:lnTo>
                <a:lnTo>
                  <a:pt x="1631" y="918"/>
                </a:lnTo>
                <a:lnTo>
                  <a:pt x="1625" y="900"/>
                </a:lnTo>
                <a:lnTo>
                  <a:pt x="1623" y="878"/>
                </a:lnTo>
                <a:lnTo>
                  <a:pt x="1625" y="857"/>
                </a:lnTo>
                <a:lnTo>
                  <a:pt x="1630" y="838"/>
                </a:lnTo>
                <a:lnTo>
                  <a:pt x="1640" y="823"/>
                </a:lnTo>
                <a:lnTo>
                  <a:pt x="1649" y="813"/>
                </a:lnTo>
                <a:lnTo>
                  <a:pt x="1662" y="806"/>
                </a:lnTo>
                <a:lnTo>
                  <a:pt x="1676" y="802"/>
                </a:lnTo>
                <a:lnTo>
                  <a:pt x="1692" y="801"/>
                </a:lnTo>
                <a:lnTo>
                  <a:pt x="1709" y="803"/>
                </a:lnTo>
                <a:lnTo>
                  <a:pt x="1724" y="808"/>
                </a:lnTo>
                <a:lnTo>
                  <a:pt x="1737" y="816"/>
                </a:lnTo>
                <a:lnTo>
                  <a:pt x="1748" y="827"/>
                </a:lnTo>
                <a:lnTo>
                  <a:pt x="1757" y="844"/>
                </a:lnTo>
                <a:lnTo>
                  <a:pt x="1765" y="864"/>
                </a:lnTo>
                <a:lnTo>
                  <a:pt x="1768" y="889"/>
                </a:lnTo>
                <a:lnTo>
                  <a:pt x="1770" y="897"/>
                </a:lnTo>
                <a:lnTo>
                  <a:pt x="1776" y="903"/>
                </a:lnTo>
                <a:lnTo>
                  <a:pt x="1783" y="907"/>
                </a:lnTo>
                <a:lnTo>
                  <a:pt x="1791" y="908"/>
                </a:lnTo>
                <a:lnTo>
                  <a:pt x="1911" y="906"/>
                </a:lnTo>
                <a:lnTo>
                  <a:pt x="1921" y="904"/>
                </a:lnTo>
                <a:lnTo>
                  <a:pt x="1928" y="899"/>
                </a:lnTo>
                <a:lnTo>
                  <a:pt x="1933" y="892"/>
                </a:lnTo>
                <a:lnTo>
                  <a:pt x="1935" y="882"/>
                </a:lnTo>
                <a:lnTo>
                  <a:pt x="1931" y="852"/>
                </a:lnTo>
                <a:lnTo>
                  <a:pt x="1925" y="823"/>
                </a:lnTo>
                <a:lnTo>
                  <a:pt x="1915" y="797"/>
                </a:lnTo>
                <a:lnTo>
                  <a:pt x="1901" y="772"/>
                </a:lnTo>
                <a:lnTo>
                  <a:pt x="1884" y="751"/>
                </a:lnTo>
                <a:lnTo>
                  <a:pt x="1865" y="730"/>
                </a:lnTo>
                <a:lnTo>
                  <a:pt x="1842" y="713"/>
                </a:lnTo>
                <a:lnTo>
                  <a:pt x="1817" y="698"/>
                </a:lnTo>
                <a:lnTo>
                  <a:pt x="1789" y="687"/>
                </a:lnTo>
                <a:lnTo>
                  <a:pt x="1758" y="679"/>
                </a:lnTo>
                <a:lnTo>
                  <a:pt x="1758" y="589"/>
                </a:lnTo>
                <a:lnTo>
                  <a:pt x="1756" y="579"/>
                </a:lnTo>
                <a:lnTo>
                  <a:pt x="1749" y="572"/>
                </a:lnTo>
                <a:lnTo>
                  <a:pt x="1739" y="569"/>
                </a:lnTo>
                <a:lnTo>
                  <a:pt x="1666" y="569"/>
                </a:lnTo>
                <a:close/>
                <a:moveTo>
                  <a:pt x="1682" y="404"/>
                </a:moveTo>
                <a:lnTo>
                  <a:pt x="1744" y="407"/>
                </a:lnTo>
                <a:lnTo>
                  <a:pt x="1803" y="415"/>
                </a:lnTo>
                <a:lnTo>
                  <a:pt x="1862" y="429"/>
                </a:lnTo>
                <a:lnTo>
                  <a:pt x="1918" y="449"/>
                </a:lnTo>
                <a:lnTo>
                  <a:pt x="1971" y="472"/>
                </a:lnTo>
                <a:lnTo>
                  <a:pt x="2022" y="501"/>
                </a:lnTo>
                <a:lnTo>
                  <a:pt x="2069" y="535"/>
                </a:lnTo>
                <a:lnTo>
                  <a:pt x="2113" y="572"/>
                </a:lnTo>
                <a:lnTo>
                  <a:pt x="2154" y="612"/>
                </a:lnTo>
                <a:lnTo>
                  <a:pt x="2191" y="656"/>
                </a:lnTo>
                <a:lnTo>
                  <a:pt x="2225" y="705"/>
                </a:lnTo>
                <a:lnTo>
                  <a:pt x="2253" y="756"/>
                </a:lnTo>
                <a:lnTo>
                  <a:pt x="2277" y="809"/>
                </a:lnTo>
                <a:lnTo>
                  <a:pt x="2296" y="865"/>
                </a:lnTo>
                <a:lnTo>
                  <a:pt x="2310" y="922"/>
                </a:lnTo>
                <a:lnTo>
                  <a:pt x="2318" y="983"/>
                </a:lnTo>
                <a:lnTo>
                  <a:pt x="2322" y="1044"/>
                </a:lnTo>
                <a:lnTo>
                  <a:pt x="2318" y="1106"/>
                </a:lnTo>
                <a:lnTo>
                  <a:pt x="2310" y="1166"/>
                </a:lnTo>
                <a:lnTo>
                  <a:pt x="2296" y="1224"/>
                </a:lnTo>
                <a:lnTo>
                  <a:pt x="2277" y="1280"/>
                </a:lnTo>
                <a:lnTo>
                  <a:pt x="2253" y="1333"/>
                </a:lnTo>
                <a:lnTo>
                  <a:pt x="2225" y="1385"/>
                </a:lnTo>
                <a:lnTo>
                  <a:pt x="2191" y="1433"/>
                </a:lnTo>
                <a:lnTo>
                  <a:pt x="2154" y="1477"/>
                </a:lnTo>
                <a:lnTo>
                  <a:pt x="2113" y="1517"/>
                </a:lnTo>
                <a:lnTo>
                  <a:pt x="2069" y="1554"/>
                </a:lnTo>
                <a:lnTo>
                  <a:pt x="2022" y="1588"/>
                </a:lnTo>
                <a:lnTo>
                  <a:pt x="1971" y="1617"/>
                </a:lnTo>
                <a:lnTo>
                  <a:pt x="1918" y="1640"/>
                </a:lnTo>
                <a:lnTo>
                  <a:pt x="1862" y="1660"/>
                </a:lnTo>
                <a:lnTo>
                  <a:pt x="1803" y="1674"/>
                </a:lnTo>
                <a:lnTo>
                  <a:pt x="1744" y="1682"/>
                </a:lnTo>
                <a:lnTo>
                  <a:pt x="1682" y="1685"/>
                </a:lnTo>
                <a:lnTo>
                  <a:pt x="1621" y="1682"/>
                </a:lnTo>
                <a:lnTo>
                  <a:pt x="1561" y="1674"/>
                </a:lnTo>
                <a:lnTo>
                  <a:pt x="1502" y="1660"/>
                </a:lnTo>
                <a:lnTo>
                  <a:pt x="1447" y="1640"/>
                </a:lnTo>
                <a:lnTo>
                  <a:pt x="1393" y="1617"/>
                </a:lnTo>
                <a:lnTo>
                  <a:pt x="1343" y="1587"/>
                </a:lnTo>
                <a:lnTo>
                  <a:pt x="1295" y="1554"/>
                </a:lnTo>
                <a:lnTo>
                  <a:pt x="1252" y="1517"/>
                </a:lnTo>
                <a:lnTo>
                  <a:pt x="1211" y="1477"/>
                </a:lnTo>
                <a:lnTo>
                  <a:pt x="1173" y="1432"/>
                </a:lnTo>
                <a:lnTo>
                  <a:pt x="1140" y="1385"/>
                </a:lnTo>
                <a:lnTo>
                  <a:pt x="1112" y="1333"/>
                </a:lnTo>
                <a:lnTo>
                  <a:pt x="1088" y="1280"/>
                </a:lnTo>
                <a:lnTo>
                  <a:pt x="1069" y="1224"/>
                </a:lnTo>
                <a:lnTo>
                  <a:pt x="1055" y="1166"/>
                </a:lnTo>
                <a:lnTo>
                  <a:pt x="1047" y="1106"/>
                </a:lnTo>
                <a:lnTo>
                  <a:pt x="1043" y="1044"/>
                </a:lnTo>
                <a:lnTo>
                  <a:pt x="1047" y="983"/>
                </a:lnTo>
                <a:lnTo>
                  <a:pt x="1055" y="922"/>
                </a:lnTo>
                <a:lnTo>
                  <a:pt x="1069" y="864"/>
                </a:lnTo>
                <a:lnTo>
                  <a:pt x="1088" y="809"/>
                </a:lnTo>
                <a:lnTo>
                  <a:pt x="1112" y="755"/>
                </a:lnTo>
                <a:lnTo>
                  <a:pt x="1140" y="705"/>
                </a:lnTo>
                <a:lnTo>
                  <a:pt x="1174" y="656"/>
                </a:lnTo>
                <a:lnTo>
                  <a:pt x="1211" y="612"/>
                </a:lnTo>
                <a:lnTo>
                  <a:pt x="1252" y="572"/>
                </a:lnTo>
                <a:lnTo>
                  <a:pt x="1296" y="534"/>
                </a:lnTo>
                <a:lnTo>
                  <a:pt x="1343" y="501"/>
                </a:lnTo>
                <a:lnTo>
                  <a:pt x="1394" y="472"/>
                </a:lnTo>
                <a:lnTo>
                  <a:pt x="1447" y="449"/>
                </a:lnTo>
                <a:lnTo>
                  <a:pt x="1503" y="429"/>
                </a:lnTo>
                <a:lnTo>
                  <a:pt x="1562" y="415"/>
                </a:lnTo>
                <a:lnTo>
                  <a:pt x="1621" y="407"/>
                </a:lnTo>
                <a:lnTo>
                  <a:pt x="1682" y="404"/>
                </a:lnTo>
                <a:close/>
                <a:moveTo>
                  <a:pt x="591" y="249"/>
                </a:moveTo>
                <a:lnTo>
                  <a:pt x="595" y="276"/>
                </a:lnTo>
                <a:lnTo>
                  <a:pt x="596" y="304"/>
                </a:lnTo>
                <a:lnTo>
                  <a:pt x="593" y="348"/>
                </a:lnTo>
                <a:lnTo>
                  <a:pt x="583" y="390"/>
                </a:lnTo>
                <a:lnTo>
                  <a:pt x="568" y="428"/>
                </a:lnTo>
                <a:lnTo>
                  <a:pt x="548" y="465"/>
                </a:lnTo>
                <a:lnTo>
                  <a:pt x="523" y="498"/>
                </a:lnTo>
                <a:lnTo>
                  <a:pt x="494" y="527"/>
                </a:lnTo>
                <a:lnTo>
                  <a:pt x="461" y="552"/>
                </a:lnTo>
                <a:lnTo>
                  <a:pt x="425" y="573"/>
                </a:lnTo>
                <a:lnTo>
                  <a:pt x="386" y="587"/>
                </a:lnTo>
                <a:lnTo>
                  <a:pt x="344" y="596"/>
                </a:lnTo>
                <a:lnTo>
                  <a:pt x="300" y="600"/>
                </a:lnTo>
                <a:lnTo>
                  <a:pt x="274" y="598"/>
                </a:lnTo>
                <a:lnTo>
                  <a:pt x="249" y="595"/>
                </a:lnTo>
                <a:lnTo>
                  <a:pt x="249" y="1494"/>
                </a:lnTo>
                <a:lnTo>
                  <a:pt x="274" y="1490"/>
                </a:lnTo>
                <a:lnTo>
                  <a:pt x="300" y="1489"/>
                </a:lnTo>
                <a:lnTo>
                  <a:pt x="344" y="1492"/>
                </a:lnTo>
                <a:lnTo>
                  <a:pt x="386" y="1501"/>
                </a:lnTo>
                <a:lnTo>
                  <a:pt x="425" y="1516"/>
                </a:lnTo>
                <a:lnTo>
                  <a:pt x="461" y="1537"/>
                </a:lnTo>
                <a:lnTo>
                  <a:pt x="494" y="1561"/>
                </a:lnTo>
                <a:lnTo>
                  <a:pt x="523" y="1591"/>
                </a:lnTo>
                <a:lnTo>
                  <a:pt x="548" y="1624"/>
                </a:lnTo>
                <a:lnTo>
                  <a:pt x="568" y="1661"/>
                </a:lnTo>
                <a:lnTo>
                  <a:pt x="583" y="1699"/>
                </a:lnTo>
                <a:lnTo>
                  <a:pt x="593" y="1741"/>
                </a:lnTo>
                <a:lnTo>
                  <a:pt x="596" y="1785"/>
                </a:lnTo>
                <a:lnTo>
                  <a:pt x="595" y="1813"/>
                </a:lnTo>
                <a:lnTo>
                  <a:pt x="591" y="1840"/>
                </a:lnTo>
                <a:lnTo>
                  <a:pt x="2750" y="1840"/>
                </a:lnTo>
                <a:lnTo>
                  <a:pt x="2749" y="1822"/>
                </a:lnTo>
                <a:lnTo>
                  <a:pt x="2748" y="1803"/>
                </a:lnTo>
                <a:lnTo>
                  <a:pt x="2751" y="1760"/>
                </a:lnTo>
                <a:lnTo>
                  <a:pt x="2760" y="1718"/>
                </a:lnTo>
                <a:lnTo>
                  <a:pt x="2775" y="1678"/>
                </a:lnTo>
                <a:lnTo>
                  <a:pt x="2796" y="1642"/>
                </a:lnTo>
                <a:lnTo>
                  <a:pt x="2820" y="1608"/>
                </a:lnTo>
                <a:lnTo>
                  <a:pt x="2850" y="1580"/>
                </a:lnTo>
                <a:lnTo>
                  <a:pt x="2883" y="1554"/>
                </a:lnTo>
                <a:lnTo>
                  <a:pt x="2919" y="1535"/>
                </a:lnTo>
                <a:lnTo>
                  <a:pt x="2958" y="1519"/>
                </a:lnTo>
                <a:lnTo>
                  <a:pt x="3000" y="1510"/>
                </a:lnTo>
                <a:lnTo>
                  <a:pt x="3044" y="1507"/>
                </a:lnTo>
                <a:lnTo>
                  <a:pt x="3080" y="1509"/>
                </a:lnTo>
                <a:lnTo>
                  <a:pt x="3116" y="1515"/>
                </a:lnTo>
                <a:lnTo>
                  <a:pt x="3116" y="608"/>
                </a:lnTo>
                <a:lnTo>
                  <a:pt x="3080" y="616"/>
                </a:lnTo>
                <a:lnTo>
                  <a:pt x="3044" y="618"/>
                </a:lnTo>
                <a:lnTo>
                  <a:pt x="3000" y="615"/>
                </a:lnTo>
                <a:lnTo>
                  <a:pt x="2958" y="605"/>
                </a:lnTo>
                <a:lnTo>
                  <a:pt x="2919" y="590"/>
                </a:lnTo>
                <a:lnTo>
                  <a:pt x="2883" y="570"/>
                </a:lnTo>
                <a:lnTo>
                  <a:pt x="2850" y="545"/>
                </a:lnTo>
                <a:lnTo>
                  <a:pt x="2820" y="515"/>
                </a:lnTo>
                <a:lnTo>
                  <a:pt x="2796" y="483"/>
                </a:lnTo>
                <a:lnTo>
                  <a:pt x="2775" y="447"/>
                </a:lnTo>
                <a:lnTo>
                  <a:pt x="2760" y="407"/>
                </a:lnTo>
                <a:lnTo>
                  <a:pt x="2751" y="365"/>
                </a:lnTo>
                <a:lnTo>
                  <a:pt x="2748" y="321"/>
                </a:lnTo>
                <a:lnTo>
                  <a:pt x="2750" y="284"/>
                </a:lnTo>
                <a:lnTo>
                  <a:pt x="2757" y="249"/>
                </a:lnTo>
                <a:lnTo>
                  <a:pt x="591" y="249"/>
                </a:lnTo>
                <a:close/>
                <a:moveTo>
                  <a:pt x="80" y="0"/>
                </a:moveTo>
                <a:lnTo>
                  <a:pt x="3285" y="0"/>
                </a:lnTo>
                <a:lnTo>
                  <a:pt x="3306" y="3"/>
                </a:lnTo>
                <a:lnTo>
                  <a:pt x="3325" y="11"/>
                </a:lnTo>
                <a:lnTo>
                  <a:pt x="3342" y="24"/>
                </a:lnTo>
                <a:lnTo>
                  <a:pt x="3354" y="40"/>
                </a:lnTo>
                <a:lnTo>
                  <a:pt x="3362" y="59"/>
                </a:lnTo>
                <a:lnTo>
                  <a:pt x="3364" y="81"/>
                </a:lnTo>
                <a:lnTo>
                  <a:pt x="3364" y="2008"/>
                </a:lnTo>
                <a:lnTo>
                  <a:pt x="3362" y="2030"/>
                </a:lnTo>
                <a:lnTo>
                  <a:pt x="3354" y="2048"/>
                </a:lnTo>
                <a:lnTo>
                  <a:pt x="3341" y="2064"/>
                </a:lnTo>
                <a:lnTo>
                  <a:pt x="3325" y="2078"/>
                </a:lnTo>
                <a:lnTo>
                  <a:pt x="3306" y="2085"/>
                </a:lnTo>
                <a:lnTo>
                  <a:pt x="3284" y="2088"/>
                </a:lnTo>
                <a:lnTo>
                  <a:pt x="80" y="2088"/>
                </a:lnTo>
                <a:lnTo>
                  <a:pt x="59" y="2085"/>
                </a:lnTo>
                <a:lnTo>
                  <a:pt x="40" y="2078"/>
                </a:lnTo>
                <a:lnTo>
                  <a:pt x="23" y="2064"/>
                </a:lnTo>
                <a:lnTo>
                  <a:pt x="11" y="2048"/>
                </a:lnTo>
                <a:lnTo>
                  <a:pt x="3" y="2030"/>
                </a:lnTo>
                <a:lnTo>
                  <a:pt x="0" y="2008"/>
                </a:lnTo>
                <a:lnTo>
                  <a:pt x="0" y="80"/>
                </a:lnTo>
                <a:lnTo>
                  <a:pt x="3" y="58"/>
                </a:lnTo>
                <a:lnTo>
                  <a:pt x="11" y="40"/>
                </a:lnTo>
                <a:lnTo>
                  <a:pt x="23" y="24"/>
                </a:lnTo>
                <a:lnTo>
                  <a:pt x="40" y="10"/>
                </a:lnTo>
                <a:lnTo>
                  <a:pt x="59" y="3"/>
                </a:lnTo>
                <a:lnTo>
                  <a:pt x="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Freeform 196"/>
          <p:cNvSpPr>
            <a:spLocks noEditPoints="1"/>
          </p:cNvSpPr>
          <p:nvPr/>
        </p:nvSpPr>
        <p:spPr bwMode="auto">
          <a:xfrm>
            <a:off x="2521076" y="3536950"/>
            <a:ext cx="592138" cy="403225"/>
          </a:xfrm>
          <a:custGeom>
            <a:avLst/>
            <a:gdLst>
              <a:gd name="T0" fmla="*/ 3145 w 3356"/>
              <a:gd name="T1" fmla="*/ 2116 h 2286"/>
              <a:gd name="T2" fmla="*/ 2305 w 3356"/>
              <a:gd name="T3" fmla="*/ 2286 h 2286"/>
              <a:gd name="T4" fmla="*/ 2242 w 3356"/>
              <a:gd name="T5" fmla="*/ 2099 h 2286"/>
              <a:gd name="T6" fmla="*/ 3208 w 3356"/>
              <a:gd name="T7" fmla="*/ 1733 h 2286"/>
              <a:gd name="T8" fmla="*/ 3247 w 3356"/>
              <a:gd name="T9" fmla="*/ 1934 h 2286"/>
              <a:gd name="T10" fmla="*/ 2370 w 3356"/>
              <a:gd name="T11" fmla="*/ 1948 h 2286"/>
              <a:gd name="T12" fmla="*/ 2383 w 3356"/>
              <a:gd name="T13" fmla="*/ 1740 h 2286"/>
              <a:gd name="T14" fmla="*/ 3136 w 3356"/>
              <a:gd name="T15" fmla="*/ 1445 h 2286"/>
              <a:gd name="T16" fmla="*/ 3098 w 3356"/>
              <a:gd name="T17" fmla="*/ 1645 h 2286"/>
              <a:gd name="T18" fmla="*/ 2240 w 3356"/>
              <a:gd name="T19" fmla="*/ 1582 h 2286"/>
              <a:gd name="T20" fmla="*/ 2516 w 3356"/>
              <a:gd name="T21" fmla="*/ 1092 h 2286"/>
              <a:gd name="T22" fmla="*/ 3356 w 3356"/>
              <a:gd name="T23" fmla="*/ 1262 h 2286"/>
              <a:gd name="T24" fmla="*/ 2498 w 3356"/>
              <a:gd name="T25" fmla="*/ 1325 h 2286"/>
              <a:gd name="T26" fmla="*/ 2460 w 3356"/>
              <a:gd name="T27" fmla="*/ 1125 h 2286"/>
              <a:gd name="T28" fmla="*/ 797 w 3356"/>
              <a:gd name="T29" fmla="*/ 841 h 2286"/>
              <a:gd name="T30" fmla="*/ 869 w 3356"/>
              <a:gd name="T31" fmla="*/ 1044 h 2286"/>
              <a:gd name="T32" fmla="*/ 682 w 3356"/>
              <a:gd name="T33" fmla="*/ 1150 h 2286"/>
              <a:gd name="T34" fmla="*/ 544 w 3356"/>
              <a:gd name="T35" fmla="*/ 986 h 2286"/>
              <a:gd name="T36" fmla="*/ 682 w 3356"/>
              <a:gd name="T37" fmla="*/ 821 h 2286"/>
              <a:gd name="T38" fmla="*/ 3295 w 3356"/>
              <a:gd name="T39" fmla="*/ 821 h 2286"/>
              <a:gd name="T40" fmla="*/ 3232 w 3356"/>
              <a:gd name="T41" fmla="*/ 1008 h 2286"/>
              <a:gd name="T42" fmla="*/ 2392 w 3356"/>
              <a:gd name="T43" fmla="*/ 838 h 2286"/>
              <a:gd name="T44" fmla="*/ 1555 w 3356"/>
              <a:gd name="T45" fmla="*/ 572 h 2286"/>
              <a:gd name="T46" fmla="*/ 1535 w 3356"/>
              <a:gd name="T47" fmla="*/ 663 h 2286"/>
              <a:gd name="T48" fmla="*/ 1404 w 3356"/>
              <a:gd name="T49" fmla="*/ 758 h 2286"/>
              <a:gd name="T50" fmla="*/ 1428 w 3356"/>
              <a:gd name="T51" fmla="*/ 960 h 2286"/>
              <a:gd name="T52" fmla="*/ 1633 w 3356"/>
              <a:gd name="T53" fmla="*/ 1071 h 2286"/>
              <a:gd name="T54" fmla="*/ 1618 w 3356"/>
              <a:gd name="T55" fmla="*/ 1172 h 2286"/>
              <a:gd name="T56" fmla="*/ 1412 w 3356"/>
              <a:gd name="T57" fmla="*/ 1142 h 2286"/>
              <a:gd name="T58" fmla="*/ 1388 w 3356"/>
              <a:gd name="T59" fmla="*/ 1261 h 2286"/>
              <a:gd name="T60" fmla="*/ 1531 w 3356"/>
              <a:gd name="T61" fmla="*/ 1318 h 2286"/>
              <a:gd name="T62" fmla="*/ 1626 w 3356"/>
              <a:gd name="T63" fmla="*/ 1395 h 2286"/>
              <a:gd name="T64" fmla="*/ 1652 w 3356"/>
              <a:gd name="T65" fmla="*/ 1291 h 2286"/>
              <a:gd name="T66" fmla="*/ 1802 w 3356"/>
              <a:gd name="T67" fmla="*/ 1142 h 2286"/>
              <a:gd name="T68" fmla="*/ 1706 w 3356"/>
              <a:gd name="T69" fmla="*/ 947 h 2286"/>
              <a:gd name="T70" fmla="*/ 1531 w 3356"/>
              <a:gd name="T71" fmla="*/ 845 h 2286"/>
              <a:gd name="T72" fmla="*/ 1628 w 3356"/>
              <a:gd name="T73" fmla="*/ 777 h 2286"/>
              <a:gd name="T74" fmla="*/ 1756 w 3356"/>
              <a:gd name="T75" fmla="*/ 788 h 2286"/>
              <a:gd name="T76" fmla="*/ 1708 w 3356"/>
              <a:gd name="T77" fmla="*/ 673 h 2286"/>
              <a:gd name="T78" fmla="*/ 1643 w 3356"/>
              <a:gd name="T79" fmla="*/ 605 h 2286"/>
              <a:gd name="T80" fmla="*/ 1589 w 3356"/>
              <a:gd name="T81" fmla="*/ 381 h 2286"/>
              <a:gd name="T82" fmla="*/ 2016 w 3356"/>
              <a:gd name="T83" fmla="*/ 558 h 2286"/>
              <a:gd name="T84" fmla="*/ 2192 w 3356"/>
              <a:gd name="T85" fmla="*/ 983 h 2286"/>
              <a:gd name="T86" fmla="*/ 2016 w 3356"/>
              <a:gd name="T87" fmla="*/ 1410 h 2286"/>
              <a:gd name="T88" fmla="*/ 1589 w 3356"/>
              <a:gd name="T89" fmla="*/ 1586 h 2286"/>
              <a:gd name="T90" fmla="*/ 1163 w 3356"/>
              <a:gd name="T91" fmla="*/ 1410 h 2286"/>
              <a:gd name="T92" fmla="*/ 986 w 3356"/>
              <a:gd name="T93" fmla="*/ 983 h 2286"/>
              <a:gd name="T94" fmla="*/ 1163 w 3356"/>
              <a:gd name="T95" fmla="*/ 558 h 2286"/>
              <a:gd name="T96" fmla="*/ 1589 w 3356"/>
              <a:gd name="T97" fmla="*/ 381 h 2286"/>
              <a:gd name="T98" fmla="*/ 3113 w 3356"/>
              <a:gd name="T99" fmla="*/ 94 h 2286"/>
              <a:gd name="T100" fmla="*/ 3170 w 3356"/>
              <a:gd name="T101" fmla="*/ 670 h 2286"/>
              <a:gd name="T102" fmla="*/ 2947 w 3356"/>
              <a:gd name="T103" fmla="*/ 654 h 2286"/>
              <a:gd name="T104" fmla="*/ 2743 w 3356"/>
              <a:gd name="T105" fmla="*/ 547 h 2286"/>
              <a:gd name="T106" fmla="*/ 2597 w 3356"/>
              <a:gd name="T107" fmla="*/ 299 h 2286"/>
              <a:gd name="T108" fmla="*/ 541 w 3356"/>
              <a:gd name="T109" fmla="*/ 393 h 2286"/>
              <a:gd name="T110" fmla="*/ 335 w 3356"/>
              <a:gd name="T111" fmla="*/ 561 h 2286"/>
              <a:gd name="T112" fmla="*/ 369 w 3356"/>
              <a:gd name="T113" fmla="*/ 1415 h 2286"/>
              <a:gd name="T114" fmla="*/ 560 w 3356"/>
              <a:gd name="T115" fmla="*/ 1634 h 2286"/>
              <a:gd name="T116" fmla="*/ 2274 w 3356"/>
              <a:gd name="T117" fmla="*/ 1768 h 2286"/>
              <a:gd name="T118" fmla="*/ 276 w 3356"/>
              <a:gd name="T119" fmla="*/ 1967 h 2286"/>
              <a:gd name="T120" fmla="*/ 25 w 3356"/>
              <a:gd name="T121" fmla="*/ 1807 h 2286"/>
              <a:gd name="T122" fmla="*/ 45 w 3356"/>
              <a:gd name="T123" fmla="*/ 125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6" h="2286">
                <a:moveTo>
                  <a:pt x="2305" y="2051"/>
                </a:moveTo>
                <a:lnTo>
                  <a:pt x="3080" y="2051"/>
                </a:lnTo>
                <a:lnTo>
                  <a:pt x="3098" y="2053"/>
                </a:lnTo>
                <a:lnTo>
                  <a:pt x="3113" y="2060"/>
                </a:lnTo>
                <a:lnTo>
                  <a:pt x="3126" y="2071"/>
                </a:lnTo>
                <a:lnTo>
                  <a:pt x="3136" y="2084"/>
                </a:lnTo>
                <a:lnTo>
                  <a:pt x="3143" y="2099"/>
                </a:lnTo>
                <a:lnTo>
                  <a:pt x="3145" y="2116"/>
                </a:lnTo>
                <a:lnTo>
                  <a:pt x="3145" y="2221"/>
                </a:lnTo>
                <a:lnTo>
                  <a:pt x="3143" y="2238"/>
                </a:lnTo>
                <a:lnTo>
                  <a:pt x="3136" y="2255"/>
                </a:lnTo>
                <a:lnTo>
                  <a:pt x="3126" y="2268"/>
                </a:lnTo>
                <a:lnTo>
                  <a:pt x="3113" y="2278"/>
                </a:lnTo>
                <a:lnTo>
                  <a:pt x="3098" y="2284"/>
                </a:lnTo>
                <a:lnTo>
                  <a:pt x="3080" y="2286"/>
                </a:lnTo>
                <a:lnTo>
                  <a:pt x="2305" y="2286"/>
                </a:lnTo>
                <a:lnTo>
                  <a:pt x="2288" y="2284"/>
                </a:lnTo>
                <a:lnTo>
                  <a:pt x="2273" y="2278"/>
                </a:lnTo>
                <a:lnTo>
                  <a:pt x="2259" y="2267"/>
                </a:lnTo>
                <a:lnTo>
                  <a:pt x="2249" y="2253"/>
                </a:lnTo>
                <a:lnTo>
                  <a:pt x="2242" y="2238"/>
                </a:lnTo>
                <a:lnTo>
                  <a:pt x="2240" y="2221"/>
                </a:lnTo>
                <a:lnTo>
                  <a:pt x="2240" y="2116"/>
                </a:lnTo>
                <a:lnTo>
                  <a:pt x="2242" y="2099"/>
                </a:lnTo>
                <a:lnTo>
                  <a:pt x="2249" y="2084"/>
                </a:lnTo>
                <a:lnTo>
                  <a:pt x="2259" y="2071"/>
                </a:lnTo>
                <a:lnTo>
                  <a:pt x="2273" y="2060"/>
                </a:lnTo>
                <a:lnTo>
                  <a:pt x="2288" y="2053"/>
                </a:lnTo>
                <a:lnTo>
                  <a:pt x="2305" y="2051"/>
                </a:lnTo>
                <a:close/>
                <a:moveTo>
                  <a:pt x="2416" y="1731"/>
                </a:moveTo>
                <a:lnTo>
                  <a:pt x="3191" y="1731"/>
                </a:lnTo>
                <a:lnTo>
                  <a:pt x="3208" y="1733"/>
                </a:lnTo>
                <a:lnTo>
                  <a:pt x="3224" y="1740"/>
                </a:lnTo>
                <a:lnTo>
                  <a:pt x="3237" y="1751"/>
                </a:lnTo>
                <a:lnTo>
                  <a:pt x="3247" y="1764"/>
                </a:lnTo>
                <a:lnTo>
                  <a:pt x="3254" y="1779"/>
                </a:lnTo>
                <a:lnTo>
                  <a:pt x="3256" y="1796"/>
                </a:lnTo>
                <a:lnTo>
                  <a:pt x="3256" y="1901"/>
                </a:lnTo>
                <a:lnTo>
                  <a:pt x="3254" y="1919"/>
                </a:lnTo>
                <a:lnTo>
                  <a:pt x="3247" y="1934"/>
                </a:lnTo>
                <a:lnTo>
                  <a:pt x="3237" y="1948"/>
                </a:lnTo>
                <a:lnTo>
                  <a:pt x="3224" y="1958"/>
                </a:lnTo>
                <a:lnTo>
                  <a:pt x="3208" y="1964"/>
                </a:lnTo>
                <a:lnTo>
                  <a:pt x="3191" y="1967"/>
                </a:lnTo>
                <a:lnTo>
                  <a:pt x="2416" y="1967"/>
                </a:lnTo>
                <a:lnTo>
                  <a:pt x="2399" y="1964"/>
                </a:lnTo>
                <a:lnTo>
                  <a:pt x="2383" y="1958"/>
                </a:lnTo>
                <a:lnTo>
                  <a:pt x="2370" y="1948"/>
                </a:lnTo>
                <a:lnTo>
                  <a:pt x="2360" y="1934"/>
                </a:lnTo>
                <a:lnTo>
                  <a:pt x="2353" y="1918"/>
                </a:lnTo>
                <a:lnTo>
                  <a:pt x="2351" y="1901"/>
                </a:lnTo>
                <a:lnTo>
                  <a:pt x="2351" y="1796"/>
                </a:lnTo>
                <a:lnTo>
                  <a:pt x="2353" y="1779"/>
                </a:lnTo>
                <a:lnTo>
                  <a:pt x="2360" y="1764"/>
                </a:lnTo>
                <a:lnTo>
                  <a:pt x="2370" y="1751"/>
                </a:lnTo>
                <a:lnTo>
                  <a:pt x="2383" y="1740"/>
                </a:lnTo>
                <a:lnTo>
                  <a:pt x="2399" y="1733"/>
                </a:lnTo>
                <a:lnTo>
                  <a:pt x="2416" y="1731"/>
                </a:lnTo>
                <a:close/>
                <a:moveTo>
                  <a:pt x="2305" y="1412"/>
                </a:moveTo>
                <a:lnTo>
                  <a:pt x="3080" y="1412"/>
                </a:lnTo>
                <a:lnTo>
                  <a:pt x="3098" y="1414"/>
                </a:lnTo>
                <a:lnTo>
                  <a:pt x="3113" y="1421"/>
                </a:lnTo>
                <a:lnTo>
                  <a:pt x="3126" y="1432"/>
                </a:lnTo>
                <a:lnTo>
                  <a:pt x="3136" y="1445"/>
                </a:lnTo>
                <a:lnTo>
                  <a:pt x="3143" y="1460"/>
                </a:lnTo>
                <a:lnTo>
                  <a:pt x="3145" y="1477"/>
                </a:lnTo>
                <a:lnTo>
                  <a:pt x="3145" y="1582"/>
                </a:lnTo>
                <a:lnTo>
                  <a:pt x="3143" y="1599"/>
                </a:lnTo>
                <a:lnTo>
                  <a:pt x="3136" y="1615"/>
                </a:lnTo>
                <a:lnTo>
                  <a:pt x="3126" y="1629"/>
                </a:lnTo>
                <a:lnTo>
                  <a:pt x="3113" y="1639"/>
                </a:lnTo>
                <a:lnTo>
                  <a:pt x="3098" y="1645"/>
                </a:lnTo>
                <a:lnTo>
                  <a:pt x="3080" y="1648"/>
                </a:lnTo>
                <a:lnTo>
                  <a:pt x="2305" y="1648"/>
                </a:lnTo>
                <a:lnTo>
                  <a:pt x="2288" y="1645"/>
                </a:lnTo>
                <a:lnTo>
                  <a:pt x="2273" y="1639"/>
                </a:lnTo>
                <a:lnTo>
                  <a:pt x="2259" y="1629"/>
                </a:lnTo>
                <a:lnTo>
                  <a:pt x="2249" y="1615"/>
                </a:lnTo>
                <a:lnTo>
                  <a:pt x="2242" y="1599"/>
                </a:lnTo>
                <a:lnTo>
                  <a:pt x="2240" y="1582"/>
                </a:lnTo>
                <a:lnTo>
                  <a:pt x="2240" y="1477"/>
                </a:lnTo>
                <a:lnTo>
                  <a:pt x="2242" y="1460"/>
                </a:lnTo>
                <a:lnTo>
                  <a:pt x="2249" y="1445"/>
                </a:lnTo>
                <a:lnTo>
                  <a:pt x="2259" y="1432"/>
                </a:lnTo>
                <a:lnTo>
                  <a:pt x="2273" y="1421"/>
                </a:lnTo>
                <a:lnTo>
                  <a:pt x="2288" y="1414"/>
                </a:lnTo>
                <a:lnTo>
                  <a:pt x="2305" y="1412"/>
                </a:lnTo>
                <a:close/>
                <a:moveTo>
                  <a:pt x="2516" y="1092"/>
                </a:moveTo>
                <a:lnTo>
                  <a:pt x="3291" y="1092"/>
                </a:lnTo>
                <a:lnTo>
                  <a:pt x="3308" y="1095"/>
                </a:lnTo>
                <a:lnTo>
                  <a:pt x="3323" y="1101"/>
                </a:lnTo>
                <a:lnTo>
                  <a:pt x="3337" y="1112"/>
                </a:lnTo>
                <a:lnTo>
                  <a:pt x="3347" y="1125"/>
                </a:lnTo>
                <a:lnTo>
                  <a:pt x="3354" y="1141"/>
                </a:lnTo>
                <a:lnTo>
                  <a:pt x="3356" y="1158"/>
                </a:lnTo>
                <a:lnTo>
                  <a:pt x="3356" y="1262"/>
                </a:lnTo>
                <a:lnTo>
                  <a:pt x="3354" y="1280"/>
                </a:lnTo>
                <a:lnTo>
                  <a:pt x="3347" y="1295"/>
                </a:lnTo>
                <a:lnTo>
                  <a:pt x="3337" y="1309"/>
                </a:lnTo>
                <a:lnTo>
                  <a:pt x="3323" y="1319"/>
                </a:lnTo>
                <a:lnTo>
                  <a:pt x="3308" y="1325"/>
                </a:lnTo>
                <a:lnTo>
                  <a:pt x="3291" y="1328"/>
                </a:lnTo>
                <a:lnTo>
                  <a:pt x="2516" y="1328"/>
                </a:lnTo>
                <a:lnTo>
                  <a:pt x="2498" y="1325"/>
                </a:lnTo>
                <a:lnTo>
                  <a:pt x="2483" y="1319"/>
                </a:lnTo>
                <a:lnTo>
                  <a:pt x="2470" y="1309"/>
                </a:lnTo>
                <a:lnTo>
                  <a:pt x="2460" y="1295"/>
                </a:lnTo>
                <a:lnTo>
                  <a:pt x="2453" y="1279"/>
                </a:lnTo>
                <a:lnTo>
                  <a:pt x="2451" y="1262"/>
                </a:lnTo>
                <a:lnTo>
                  <a:pt x="2451" y="1158"/>
                </a:lnTo>
                <a:lnTo>
                  <a:pt x="2453" y="1140"/>
                </a:lnTo>
                <a:lnTo>
                  <a:pt x="2460" y="1125"/>
                </a:lnTo>
                <a:lnTo>
                  <a:pt x="2470" y="1112"/>
                </a:lnTo>
                <a:lnTo>
                  <a:pt x="2483" y="1101"/>
                </a:lnTo>
                <a:lnTo>
                  <a:pt x="2498" y="1095"/>
                </a:lnTo>
                <a:lnTo>
                  <a:pt x="2516" y="1092"/>
                </a:lnTo>
                <a:close/>
                <a:moveTo>
                  <a:pt x="712" y="819"/>
                </a:moveTo>
                <a:lnTo>
                  <a:pt x="742" y="821"/>
                </a:lnTo>
                <a:lnTo>
                  <a:pt x="770" y="829"/>
                </a:lnTo>
                <a:lnTo>
                  <a:pt x="797" y="841"/>
                </a:lnTo>
                <a:lnTo>
                  <a:pt x="820" y="859"/>
                </a:lnTo>
                <a:lnTo>
                  <a:pt x="840" y="878"/>
                </a:lnTo>
                <a:lnTo>
                  <a:pt x="857" y="901"/>
                </a:lnTo>
                <a:lnTo>
                  <a:pt x="869" y="928"/>
                </a:lnTo>
                <a:lnTo>
                  <a:pt x="877" y="956"/>
                </a:lnTo>
                <a:lnTo>
                  <a:pt x="879" y="986"/>
                </a:lnTo>
                <a:lnTo>
                  <a:pt x="877" y="1016"/>
                </a:lnTo>
                <a:lnTo>
                  <a:pt x="869" y="1044"/>
                </a:lnTo>
                <a:lnTo>
                  <a:pt x="857" y="1070"/>
                </a:lnTo>
                <a:lnTo>
                  <a:pt x="840" y="1093"/>
                </a:lnTo>
                <a:lnTo>
                  <a:pt x="820" y="1114"/>
                </a:lnTo>
                <a:lnTo>
                  <a:pt x="797" y="1130"/>
                </a:lnTo>
                <a:lnTo>
                  <a:pt x="770" y="1142"/>
                </a:lnTo>
                <a:lnTo>
                  <a:pt x="742" y="1150"/>
                </a:lnTo>
                <a:lnTo>
                  <a:pt x="712" y="1153"/>
                </a:lnTo>
                <a:lnTo>
                  <a:pt x="682" y="1150"/>
                </a:lnTo>
                <a:lnTo>
                  <a:pt x="654" y="1142"/>
                </a:lnTo>
                <a:lnTo>
                  <a:pt x="628" y="1130"/>
                </a:lnTo>
                <a:lnTo>
                  <a:pt x="604" y="1114"/>
                </a:lnTo>
                <a:lnTo>
                  <a:pt x="584" y="1093"/>
                </a:lnTo>
                <a:lnTo>
                  <a:pt x="568" y="1070"/>
                </a:lnTo>
                <a:lnTo>
                  <a:pt x="555" y="1044"/>
                </a:lnTo>
                <a:lnTo>
                  <a:pt x="547" y="1016"/>
                </a:lnTo>
                <a:lnTo>
                  <a:pt x="544" y="986"/>
                </a:lnTo>
                <a:lnTo>
                  <a:pt x="547" y="956"/>
                </a:lnTo>
                <a:lnTo>
                  <a:pt x="555" y="928"/>
                </a:lnTo>
                <a:lnTo>
                  <a:pt x="568" y="901"/>
                </a:lnTo>
                <a:lnTo>
                  <a:pt x="584" y="878"/>
                </a:lnTo>
                <a:lnTo>
                  <a:pt x="604" y="859"/>
                </a:lnTo>
                <a:lnTo>
                  <a:pt x="628" y="841"/>
                </a:lnTo>
                <a:lnTo>
                  <a:pt x="654" y="829"/>
                </a:lnTo>
                <a:lnTo>
                  <a:pt x="682" y="821"/>
                </a:lnTo>
                <a:lnTo>
                  <a:pt x="712" y="819"/>
                </a:lnTo>
                <a:close/>
                <a:moveTo>
                  <a:pt x="2457" y="772"/>
                </a:moveTo>
                <a:lnTo>
                  <a:pt x="3232" y="772"/>
                </a:lnTo>
                <a:lnTo>
                  <a:pt x="3249" y="775"/>
                </a:lnTo>
                <a:lnTo>
                  <a:pt x="3264" y="781"/>
                </a:lnTo>
                <a:lnTo>
                  <a:pt x="3278" y="791"/>
                </a:lnTo>
                <a:lnTo>
                  <a:pt x="3288" y="805"/>
                </a:lnTo>
                <a:lnTo>
                  <a:pt x="3295" y="821"/>
                </a:lnTo>
                <a:lnTo>
                  <a:pt x="3297" y="838"/>
                </a:lnTo>
                <a:lnTo>
                  <a:pt x="3297" y="943"/>
                </a:lnTo>
                <a:lnTo>
                  <a:pt x="3295" y="960"/>
                </a:lnTo>
                <a:lnTo>
                  <a:pt x="3288" y="975"/>
                </a:lnTo>
                <a:lnTo>
                  <a:pt x="3278" y="989"/>
                </a:lnTo>
                <a:lnTo>
                  <a:pt x="3264" y="999"/>
                </a:lnTo>
                <a:lnTo>
                  <a:pt x="3249" y="1006"/>
                </a:lnTo>
                <a:lnTo>
                  <a:pt x="3232" y="1008"/>
                </a:lnTo>
                <a:lnTo>
                  <a:pt x="2457" y="1008"/>
                </a:lnTo>
                <a:lnTo>
                  <a:pt x="2439" y="1006"/>
                </a:lnTo>
                <a:lnTo>
                  <a:pt x="2424" y="999"/>
                </a:lnTo>
                <a:lnTo>
                  <a:pt x="2411" y="989"/>
                </a:lnTo>
                <a:lnTo>
                  <a:pt x="2401" y="975"/>
                </a:lnTo>
                <a:lnTo>
                  <a:pt x="2394" y="960"/>
                </a:lnTo>
                <a:lnTo>
                  <a:pt x="2392" y="943"/>
                </a:lnTo>
                <a:lnTo>
                  <a:pt x="2392" y="838"/>
                </a:lnTo>
                <a:lnTo>
                  <a:pt x="2394" y="821"/>
                </a:lnTo>
                <a:lnTo>
                  <a:pt x="2401" y="806"/>
                </a:lnTo>
                <a:lnTo>
                  <a:pt x="2411" y="792"/>
                </a:lnTo>
                <a:lnTo>
                  <a:pt x="2424" y="782"/>
                </a:lnTo>
                <a:lnTo>
                  <a:pt x="2439" y="775"/>
                </a:lnTo>
                <a:lnTo>
                  <a:pt x="2457" y="772"/>
                </a:lnTo>
                <a:close/>
                <a:moveTo>
                  <a:pt x="1568" y="571"/>
                </a:moveTo>
                <a:lnTo>
                  <a:pt x="1555" y="572"/>
                </a:lnTo>
                <a:lnTo>
                  <a:pt x="1547" y="575"/>
                </a:lnTo>
                <a:lnTo>
                  <a:pt x="1542" y="580"/>
                </a:lnTo>
                <a:lnTo>
                  <a:pt x="1540" y="588"/>
                </a:lnTo>
                <a:lnTo>
                  <a:pt x="1539" y="600"/>
                </a:lnTo>
                <a:lnTo>
                  <a:pt x="1539" y="634"/>
                </a:lnTo>
                <a:lnTo>
                  <a:pt x="1539" y="647"/>
                </a:lnTo>
                <a:lnTo>
                  <a:pt x="1538" y="656"/>
                </a:lnTo>
                <a:lnTo>
                  <a:pt x="1535" y="663"/>
                </a:lnTo>
                <a:lnTo>
                  <a:pt x="1529" y="668"/>
                </a:lnTo>
                <a:lnTo>
                  <a:pt x="1521" y="672"/>
                </a:lnTo>
                <a:lnTo>
                  <a:pt x="1508" y="677"/>
                </a:lnTo>
                <a:lnTo>
                  <a:pt x="1480" y="689"/>
                </a:lnTo>
                <a:lnTo>
                  <a:pt x="1457" y="702"/>
                </a:lnTo>
                <a:lnTo>
                  <a:pt x="1435" y="718"/>
                </a:lnTo>
                <a:lnTo>
                  <a:pt x="1418" y="737"/>
                </a:lnTo>
                <a:lnTo>
                  <a:pt x="1404" y="758"/>
                </a:lnTo>
                <a:lnTo>
                  <a:pt x="1393" y="781"/>
                </a:lnTo>
                <a:lnTo>
                  <a:pt x="1385" y="808"/>
                </a:lnTo>
                <a:lnTo>
                  <a:pt x="1380" y="837"/>
                </a:lnTo>
                <a:lnTo>
                  <a:pt x="1381" y="867"/>
                </a:lnTo>
                <a:lnTo>
                  <a:pt x="1387" y="894"/>
                </a:lnTo>
                <a:lnTo>
                  <a:pt x="1397" y="918"/>
                </a:lnTo>
                <a:lnTo>
                  <a:pt x="1411" y="940"/>
                </a:lnTo>
                <a:lnTo>
                  <a:pt x="1428" y="960"/>
                </a:lnTo>
                <a:lnTo>
                  <a:pt x="1450" y="978"/>
                </a:lnTo>
                <a:lnTo>
                  <a:pt x="1474" y="994"/>
                </a:lnTo>
                <a:lnTo>
                  <a:pt x="1501" y="1009"/>
                </a:lnTo>
                <a:lnTo>
                  <a:pt x="1531" y="1022"/>
                </a:lnTo>
                <a:lnTo>
                  <a:pt x="1560" y="1034"/>
                </a:lnTo>
                <a:lnTo>
                  <a:pt x="1590" y="1046"/>
                </a:lnTo>
                <a:lnTo>
                  <a:pt x="1612" y="1058"/>
                </a:lnTo>
                <a:lnTo>
                  <a:pt x="1633" y="1071"/>
                </a:lnTo>
                <a:lnTo>
                  <a:pt x="1645" y="1084"/>
                </a:lnTo>
                <a:lnTo>
                  <a:pt x="1652" y="1097"/>
                </a:lnTo>
                <a:lnTo>
                  <a:pt x="1656" y="1112"/>
                </a:lnTo>
                <a:lnTo>
                  <a:pt x="1656" y="1127"/>
                </a:lnTo>
                <a:lnTo>
                  <a:pt x="1652" y="1140"/>
                </a:lnTo>
                <a:lnTo>
                  <a:pt x="1645" y="1153"/>
                </a:lnTo>
                <a:lnTo>
                  <a:pt x="1634" y="1164"/>
                </a:lnTo>
                <a:lnTo>
                  <a:pt x="1618" y="1172"/>
                </a:lnTo>
                <a:lnTo>
                  <a:pt x="1595" y="1181"/>
                </a:lnTo>
                <a:lnTo>
                  <a:pt x="1570" y="1184"/>
                </a:lnTo>
                <a:lnTo>
                  <a:pt x="1544" y="1183"/>
                </a:lnTo>
                <a:lnTo>
                  <a:pt x="1506" y="1176"/>
                </a:lnTo>
                <a:lnTo>
                  <a:pt x="1468" y="1164"/>
                </a:lnTo>
                <a:lnTo>
                  <a:pt x="1431" y="1149"/>
                </a:lnTo>
                <a:lnTo>
                  <a:pt x="1420" y="1144"/>
                </a:lnTo>
                <a:lnTo>
                  <a:pt x="1412" y="1142"/>
                </a:lnTo>
                <a:lnTo>
                  <a:pt x="1406" y="1145"/>
                </a:lnTo>
                <a:lnTo>
                  <a:pt x="1401" y="1152"/>
                </a:lnTo>
                <a:lnTo>
                  <a:pt x="1397" y="1163"/>
                </a:lnTo>
                <a:lnTo>
                  <a:pt x="1379" y="1222"/>
                </a:lnTo>
                <a:lnTo>
                  <a:pt x="1376" y="1236"/>
                </a:lnTo>
                <a:lnTo>
                  <a:pt x="1376" y="1247"/>
                </a:lnTo>
                <a:lnTo>
                  <a:pt x="1379" y="1254"/>
                </a:lnTo>
                <a:lnTo>
                  <a:pt x="1388" y="1261"/>
                </a:lnTo>
                <a:lnTo>
                  <a:pt x="1400" y="1268"/>
                </a:lnTo>
                <a:lnTo>
                  <a:pt x="1433" y="1281"/>
                </a:lnTo>
                <a:lnTo>
                  <a:pt x="1467" y="1290"/>
                </a:lnTo>
                <a:lnTo>
                  <a:pt x="1503" y="1297"/>
                </a:lnTo>
                <a:lnTo>
                  <a:pt x="1516" y="1299"/>
                </a:lnTo>
                <a:lnTo>
                  <a:pt x="1525" y="1303"/>
                </a:lnTo>
                <a:lnTo>
                  <a:pt x="1529" y="1309"/>
                </a:lnTo>
                <a:lnTo>
                  <a:pt x="1531" y="1318"/>
                </a:lnTo>
                <a:lnTo>
                  <a:pt x="1531" y="1332"/>
                </a:lnTo>
                <a:lnTo>
                  <a:pt x="1532" y="1371"/>
                </a:lnTo>
                <a:lnTo>
                  <a:pt x="1534" y="1382"/>
                </a:lnTo>
                <a:lnTo>
                  <a:pt x="1538" y="1390"/>
                </a:lnTo>
                <a:lnTo>
                  <a:pt x="1546" y="1395"/>
                </a:lnTo>
                <a:lnTo>
                  <a:pt x="1557" y="1397"/>
                </a:lnTo>
                <a:lnTo>
                  <a:pt x="1614" y="1397"/>
                </a:lnTo>
                <a:lnTo>
                  <a:pt x="1626" y="1395"/>
                </a:lnTo>
                <a:lnTo>
                  <a:pt x="1633" y="1391"/>
                </a:lnTo>
                <a:lnTo>
                  <a:pt x="1638" y="1383"/>
                </a:lnTo>
                <a:lnTo>
                  <a:pt x="1639" y="1373"/>
                </a:lnTo>
                <a:lnTo>
                  <a:pt x="1639" y="1345"/>
                </a:lnTo>
                <a:lnTo>
                  <a:pt x="1639" y="1319"/>
                </a:lnTo>
                <a:lnTo>
                  <a:pt x="1640" y="1307"/>
                </a:lnTo>
                <a:lnTo>
                  <a:pt x="1644" y="1297"/>
                </a:lnTo>
                <a:lnTo>
                  <a:pt x="1652" y="1291"/>
                </a:lnTo>
                <a:lnTo>
                  <a:pt x="1663" y="1286"/>
                </a:lnTo>
                <a:lnTo>
                  <a:pt x="1693" y="1276"/>
                </a:lnTo>
                <a:lnTo>
                  <a:pt x="1719" y="1262"/>
                </a:lnTo>
                <a:lnTo>
                  <a:pt x="1744" y="1244"/>
                </a:lnTo>
                <a:lnTo>
                  <a:pt x="1764" y="1222"/>
                </a:lnTo>
                <a:lnTo>
                  <a:pt x="1781" y="1197"/>
                </a:lnTo>
                <a:lnTo>
                  <a:pt x="1794" y="1170"/>
                </a:lnTo>
                <a:lnTo>
                  <a:pt x="1802" y="1142"/>
                </a:lnTo>
                <a:lnTo>
                  <a:pt x="1805" y="1115"/>
                </a:lnTo>
                <a:lnTo>
                  <a:pt x="1804" y="1086"/>
                </a:lnTo>
                <a:lnTo>
                  <a:pt x="1798" y="1059"/>
                </a:lnTo>
                <a:lnTo>
                  <a:pt x="1787" y="1032"/>
                </a:lnTo>
                <a:lnTo>
                  <a:pt x="1773" y="1007"/>
                </a:lnTo>
                <a:lnTo>
                  <a:pt x="1755" y="985"/>
                </a:lnTo>
                <a:lnTo>
                  <a:pt x="1732" y="964"/>
                </a:lnTo>
                <a:lnTo>
                  <a:pt x="1706" y="947"/>
                </a:lnTo>
                <a:lnTo>
                  <a:pt x="1672" y="930"/>
                </a:lnTo>
                <a:lnTo>
                  <a:pt x="1639" y="915"/>
                </a:lnTo>
                <a:lnTo>
                  <a:pt x="1604" y="901"/>
                </a:lnTo>
                <a:lnTo>
                  <a:pt x="1585" y="892"/>
                </a:lnTo>
                <a:lnTo>
                  <a:pt x="1567" y="882"/>
                </a:lnTo>
                <a:lnTo>
                  <a:pt x="1549" y="871"/>
                </a:lnTo>
                <a:lnTo>
                  <a:pt x="1537" y="859"/>
                </a:lnTo>
                <a:lnTo>
                  <a:pt x="1531" y="845"/>
                </a:lnTo>
                <a:lnTo>
                  <a:pt x="1528" y="831"/>
                </a:lnTo>
                <a:lnTo>
                  <a:pt x="1530" y="817"/>
                </a:lnTo>
                <a:lnTo>
                  <a:pt x="1536" y="805"/>
                </a:lnTo>
                <a:lnTo>
                  <a:pt x="1546" y="793"/>
                </a:lnTo>
                <a:lnTo>
                  <a:pt x="1562" y="784"/>
                </a:lnTo>
                <a:lnTo>
                  <a:pt x="1578" y="779"/>
                </a:lnTo>
                <a:lnTo>
                  <a:pt x="1595" y="777"/>
                </a:lnTo>
                <a:lnTo>
                  <a:pt x="1628" y="777"/>
                </a:lnTo>
                <a:lnTo>
                  <a:pt x="1660" y="781"/>
                </a:lnTo>
                <a:lnTo>
                  <a:pt x="1692" y="790"/>
                </a:lnTo>
                <a:lnTo>
                  <a:pt x="1722" y="803"/>
                </a:lnTo>
                <a:lnTo>
                  <a:pt x="1732" y="807"/>
                </a:lnTo>
                <a:lnTo>
                  <a:pt x="1741" y="808"/>
                </a:lnTo>
                <a:lnTo>
                  <a:pt x="1747" y="806"/>
                </a:lnTo>
                <a:lnTo>
                  <a:pt x="1752" y="799"/>
                </a:lnTo>
                <a:lnTo>
                  <a:pt x="1756" y="788"/>
                </a:lnTo>
                <a:lnTo>
                  <a:pt x="1766" y="755"/>
                </a:lnTo>
                <a:lnTo>
                  <a:pt x="1776" y="721"/>
                </a:lnTo>
                <a:lnTo>
                  <a:pt x="1777" y="711"/>
                </a:lnTo>
                <a:lnTo>
                  <a:pt x="1775" y="703"/>
                </a:lnTo>
                <a:lnTo>
                  <a:pt x="1770" y="696"/>
                </a:lnTo>
                <a:lnTo>
                  <a:pt x="1761" y="691"/>
                </a:lnTo>
                <a:lnTo>
                  <a:pt x="1734" y="681"/>
                </a:lnTo>
                <a:lnTo>
                  <a:pt x="1708" y="673"/>
                </a:lnTo>
                <a:lnTo>
                  <a:pt x="1681" y="666"/>
                </a:lnTo>
                <a:lnTo>
                  <a:pt x="1665" y="664"/>
                </a:lnTo>
                <a:lnTo>
                  <a:pt x="1654" y="661"/>
                </a:lnTo>
                <a:lnTo>
                  <a:pt x="1648" y="657"/>
                </a:lnTo>
                <a:lnTo>
                  <a:pt x="1645" y="650"/>
                </a:lnTo>
                <a:lnTo>
                  <a:pt x="1644" y="639"/>
                </a:lnTo>
                <a:lnTo>
                  <a:pt x="1644" y="624"/>
                </a:lnTo>
                <a:lnTo>
                  <a:pt x="1643" y="605"/>
                </a:lnTo>
                <a:lnTo>
                  <a:pt x="1642" y="590"/>
                </a:lnTo>
                <a:lnTo>
                  <a:pt x="1639" y="581"/>
                </a:lnTo>
                <a:lnTo>
                  <a:pt x="1633" y="575"/>
                </a:lnTo>
                <a:lnTo>
                  <a:pt x="1624" y="572"/>
                </a:lnTo>
                <a:lnTo>
                  <a:pt x="1610" y="571"/>
                </a:lnTo>
                <a:lnTo>
                  <a:pt x="1591" y="571"/>
                </a:lnTo>
                <a:lnTo>
                  <a:pt x="1568" y="571"/>
                </a:lnTo>
                <a:close/>
                <a:moveTo>
                  <a:pt x="1589" y="381"/>
                </a:moveTo>
                <a:lnTo>
                  <a:pt x="1651" y="384"/>
                </a:lnTo>
                <a:lnTo>
                  <a:pt x="1711" y="393"/>
                </a:lnTo>
                <a:lnTo>
                  <a:pt x="1769" y="408"/>
                </a:lnTo>
                <a:lnTo>
                  <a:pt x="1824" y="429"/>
                </a:lnTo>
                <a:lnTo>
                  <a:pt x="1877" y="454"/>
                </a:lnTo>
                <a:lnTo>
                  <a:pt x="1927" y="485"/>
                </a:lnTo>
                <a:lnTo>
                  <a:pt x="1974" y="519"/>
                </a:lnTo>
                <a:lnTo>
                  <a:pt x="2016" y="558"/>
                </a:lnTo>
                <a:lnTo>
                  <a:pt x="2055" y="600"/>
                </a:lnTo>
                <a:lnTo>
                  <a:pt x="2089" y="647"/>
                </a:lnTo>
                <a:lnTo>
                  <a:pt x="2120" y="697"/>
                </a:lnTo>
                <a:lnTo>
                  <a:pt x="2145" y="749"/>
                </a:lnTo>
                <a:lnTo>
                  <a:pt x="2166" y="805"/>
                </a:lnTo>
                <a:lnTo>
                  <a:pt x="2180" y="863"/>
                </a:lnTo>
                <a:lnTo>
                  <a:pt x="2189" y="923"/>
                </a:lnTo>
                <a:lnTo>
                  <a:pt x="2192" y="983"/>
                </a:lnTo>
                <a:lnTo>
                  <a:pt x="2189" y="1045"/>
                </a:lnTo>
                <a:lnTo>
                  <a:pt x="2180" y="1105"/>
                </a:lnTo>
                <a:lnTo>
                  <a:pt x="2166" y="1163"/>
                </a:lnTo>
                <a:lnTo>
                  <a:pt x="2145" y="1218"/>
                </a:lnTo>
                <a:lnTo>
                  <a:pt x="2120" y="1271"/>
                </a:lnTo>
                <a:lnTo>
                  <a:pt x="2089" y="1321"/>
                </a:lnTo>
                <a:lnTo>
                  <a:pt x="2055" y="1368"/>
                </a:lnTo>
                <a:lnTo>
                  <a:pt x="2016" y="1410"/>
                </a:lnTo>
                <a:lnTo>
                  <a:pt x="1974" y="1449"/>
                </a:lnTo>
                <a:lnTo>
                  <a:pt x="1927" y="1483"/>
                </a:lnTo>
                <a:lnTo>
                  <a:pt x="1877" y="1514"/>
                </a:lnTo>
                <a:lnTo>
                  <a:pt x="1824" y="1539"/>
                </a:lnTo>
                <a:lnTo>
                  <a:pt x="1769" y="1560"/>
                </a:lnTo>
                <a:lnTo>
                  <a:pt x="1711" y="1574"/>
                </a:lnTo>
                <a:lnTo>
                  <a:pt x="1651" y="1583"/>
                </a:lnTo>
                <a:lnTo>
                  <a:pt x="1589" y="1586"/>
                </a:lnTo>
                <a:lnTo>
                  <a:pt x="1528" y="1583"/>
                </a:lnTo>
                <a:lnTo>
                  <a:pt x="1468" y="1574"/>
                </a:lnTo>
                <a:lnTo>
                  <a:pt x="1410" y="1560"/>
                </a:lnTo>
                <a:lnTo>
                  <a:pt x="1354" y="1539"/>
                </a:lnTo>
                <a:lnTo>
                  <a:pt x="1302" y="1514"/>
                </a:lnTo>
                <a:lnTo>
                  <a:pt x="1252" y="1483"/>
                </a:lnTo>
                <a:lnTo>
                  <a:pt x="1205" y="1449"/>
                </a:lnTo>
                <a:lnTo>
                  <a:pt x="1163" y="1410"/>
                </a:lnTo>
                <a:lnTo>
                  <a:pt x="1124" y="1368"/>
                </a:lnTo>
                <a:lnTo>
                  <a:pt x="1089" y="1321"/>
                </a:lnTo>
                <a:lnTo>
                  <a:pt x="1059" y="1271"/>
                </a:lnTo>
                <a:lnTo>
                  <a:pt x="1034" y="1218"/>
                </a:lnTo>
                <a:lnTo>
                  <a:pt x="1013" y="1163"/>
                </a:lnTo>
                <a:lnTo>
                  <a:pt x="998" y="1105"/>
                </a:lnTo>
                <a:lnTo>
                  <a:pt x="989" y="1045"/>
                </a:lnTo>
                <a:lnTo>
                  <a:pt x="986" y="983"/>
                </a:lnTo>
                <a:lnTo>
                  <a:pt x="989" y="923"/>
                </a:lnTo>
                <a:lnTo>
                  <a:pt x="998" y="863"/>
                </a:lnTo>
                <a:lnTo>
                  <a:pt x="1013" y="805"/>
                </a:lnTo>
                <a:lnTo>
                  <a:pt x="1034" y="749"/>
                </a:lnTo>
                <a:lnTo>
                  <a:pt x="1059" y="697"/>
                </a:lnTo>
                <a:lnTo>
                  <a:pt x="1089" y="647"/>
                </a:lnTo>
                <a:lnTo>
                  <a:pt x="1124" y="600"/>
                </a:lnTo>
                <a:lnTo>
                  <a:pt x="1163" y="558"/>
                </a:lnTo>
                <a:lnTo>
                  <a:pt x="1205" y="519"/>
                </a:lnTo>
                <a:lnTo>
                  <a:pt x="1252" y="485"/>
                </a:lnTo>
                <a:lnTo>
                  <a:pt x="1302" y="454"/>
                </a:lnTo>
                <a:lnTo>
                  <a:pt x="1355" y="429"/>
                </a:lnTo>
                <a:lnTo>
                  <a:pt x="1410" y="408"/>
                </a:lnTo>
                <a:lnTo>
                  <a:pt x="1468" y="393"/>
                </a:lnTo>
                <a:lnTo>
                  <a:pt x="1528" y="384"/>
                </a:lnTo>
                <a:lnTo>
                  <a:pt x="1589" y="381"/>
                </a:lnTo>
                <a:close/>
                <a:moveTo>
                  <a:pt x="276" y="0"/>
                </a:moveTo>
                <a:lnTo>
                  <a:pt x="2904" y="0"/>
                </a:lnTo>
                <a:lnTo>
                  <a:pt x="2945" y="3"/>
                </a:lnTo>
                <a:lnTo>
                  <a:pt x="2984" y="11"/>
                </a:lnTo>
                <a:lnTo>
                  <a:pt x="3020" y="25"/>
                </a:lnTo>
                <a:lnTo>
                  <a:pt x="3055" y="44"/>
                </a:lnTo>
                <a:lnTo>
                  <a:pt x="3085" y="67"/>
                </a:lnTo>
                <a:lnTo>
                  <a:pt x="3113" y="94"/>
                </a:lnTo>
                <a:lnTo>
                  <a:pt x="3135" y="125"/>
                </a:lnTo>
                <a:lnTo>
                  <a:pt x="3155" y="158"/>
                </a:lnTo>
                <a:lnTo>
                  <a:pt x="3169" y="195"/>
                </a:lnTo>
                <a:lnTo>
                  <a:pt x="3177" y="234"/>
                </a:lnTo>
                <a:lnTo>
                  <a:pt x="3180" y="274"/>
                </a:lnTo>
                <a:lnTo>
                  <a:pt x="3180" y="638"/>
                </a:lnTo>
                <a:lnTo>
                  <a:pt x="3177" y="654"/>
                </a:lnTo>
                <a:lnTo>
                  <a:pt x="3170" y="670"/>
                </a:lnTo>
                <a:lnTo>
                  <a:pt x="3158" y="681"/>
                </a:lnTo>
                <a:lnTo>
                  <a:pt x="3143" y="689"/>
                </a:lnTo>
                <a:lnTo>
                  <a:pt x="3126" y="692"/>
                </a:lnTo>
                <a:lnTo>
                  <a:pt x="2998" y="692"/>
                </a:lnTo>
                <a:lnTo>
                  <a:pt x="2982" y="689"/>
                </a:lnTo>
                <a:lnTo>
                  <a:pt x="2966" y="681"/>
                </a:lnTo>
                <a:lnTo>
                  <a:pt x="2955" y="670"/>
                </a:lnTo>
                <a:lnTo>
                  <a:pt x="2947" y="654"/>
                </a:lnTo>
                <a:lnTo>
                  <a:pt x="2945" y="638"/>
                </a:lnTo>
                <a:lnTo>
                  <a:pt x="2945" y="573"/>
                </a:lnTo>
                <a:lnTo>
                  <a:pt x="2913" y="578"/>
                </a:lnTo>
                <a:lnTo>
                  <a:pt x="2882" y="581"/>
                </a:lnTo>
                <a:lnTo>
                  <a:pt x="2849" y="580"/>
                </a:lnTo>
                <a:lnTo>
                  <a:pt x="2816" y="575"/>
                </a:lnTo>
                <a:lnTo>
                  <a:pt x="2778" y="563"/>
                </a:lnTo>
                <a:lnTo>
                  <a:pt x="2743" y="547"/>
                </a:lnTo>
                <a:lnTo>
                  <a:pt x="2710" y="526"/>
                </a:lnTo>
                <a:lnTo>
                  <a:pt x="2681" y="501"/>
                </a:lnTo>
                <a:lnTo>
                  <a:pt x="2654" y="471"/>
                </a:lnTo>
                <a:lnTo>
                  <a:pt x="2633" y="440"/>
                </a:lnTo>
                <a:lnTo>
                  <a:pt x="2616" y="404"/>
                </a:lnTo>
                <a:lnTo>
                  <a:pt x="2604" y="367"/>
                </a:lnTo>
                <a:lnTo>
                  <a:pt x="2598" y="332"/>
                </a:lnTo>
                <a:lnTo>
                  <a:pt x="2597" y="299"/>
                </a:lnTo>
                <a:lnTo>
                  <a:pt x="2599" y="266"/>
                </a:lnTo>
                <a:lnTo>
                  <a:pt x="2605" y="235"/>
                </a:lnTo>
                <a:lnTo>
                  <a:pt x="558" y="235"/>
                </a:lnTo>
                <a:lnTo>
                  <a:pt x="563" y="265"/>
                </a:lnTo>
                <a:lnTo>
                  <a:pt x="563" y="296"/>
                </a:lnTo>
                <a:lnTo>
                  <a:pt x="561" y="328"/>
                </a:lnTo>
                <a:lnTo>
                  <a:pt x="553" y="361"/>
                </a:lnTo>
                <a:lnTo>
                  <a:pt x="541" y="393"/>
                </a:lnTo>
                <a:lnTo>
                  <a:pt x="527" y="423"/>
                </a:lnTo>
                <a:lnTo>
                  <a:pt x="510" y="449"/>
                </a:lnTo>
                <a:lnTo>
                  <a:pt x="489" y="473"/>
                </a:lnTo>
                <a:lnTo>
                  <a:pt x="466" y="496"/>
                </a:lnTo>
                <a:lnTo>
                  <a:pt x="440" y="515"/>
                </a:lnTo>
                <a:lnTo>
                  <a:pt x="405" y="536"/>
                </a:lnTo>
                <a:lnTo>
                  <a:pt x="369" y="551"/>
                </a:lnTo>
                <a:lnTo>
                  <a:pt x="335" y="561"/>
                </a:lnTo>
                <a:lnTo>
                  <a:pt x="300" y="565"/>
                </a:lnTo>
                <a:lnTo>
                  <a:pt x="268" y="565"/>
                </a:lnTo>
                <a:lnTo>
                  <a:pt x="235" y="561"/>
                </a:lnTo>
                <a:lnTo>
                  <a:pt x="235" y="1406"/>
                </a:lnTo>
                <a:lnTo>
                  <a:pt x="268" y="1402"/>
                </a:lnTo>
                <a:lnTo>
                  <a:pt x="300" y="1402"/>
                </a:lnTo>
                <a:lnTo>
                  <a:pt x="335" y="1406"/>
                </a:lnTo>
                <a:lnTo>
                  <a:pt x="369" y="1415"/>
                </a:lnTo>
                <a:lnTo>
                  <a:pt x="405" y="1431"/>
                </a:lnTo>
                <a:lnTo>
                  <a:pt x="438" y="1450"/>
                </a:lnTo>
                <a:lnTo>
                  <a:pt x="468" y="1473"/>
                </a:lnTo>
                <a:lnTo>
                  <a:pt x="495" y="1501"/>
                </a:lnTo>
                <a:lnTo>
                  <a:pt x="518" y="1530"/>
                </a:lnTo>
                <a:lnTo>
                  <a:pt x="537" y="1564"/>
                </a:lnTo>
                <a:lnTo>
                  <a:pt x="551" y="1599"/>
                </a:lnTo>
                <a:lnTo>
                  <a:pt x="560" y="1634"/>
                </a:lnTo>
                <a:lnTo>
                  <a:pt x="563" y="1667"/>
                </a:lnTo>
                <a:lnTo>
                  <a:pt x="563" y="1700"/>
                </a:lnTo>
                <a:lnTo>
                  <a:pt x="558" y="1731"/>
                </a:lnTo>
                <a:lnTo>
                  <a:pt x="2223" y="1731"/>
                </a:lnTo>
                <a:lnTo>
                  <a:pt x="2240" y="1734"/>
                </a:lnTo>
                <a:lnTo>
                  <a:pt x="2254" y="1741"/>
                </a:lnTo>
                <a:lnTo>
                  <a:pt x="2265" y="1754"/>
                </a:lnTo>
                <a:lnTo>
                  <a:pt x="2274" y="1768"/>
                </a:lnTo>
                <a:lnTo>
                  <a:pt x="2276" y="1784"/>
                </a:lnTo>
                <a:lnTo>
                  <a:pt x="2276" y="1914"/>
                </a:lnTo>
                <a:lnTo>
                  <a:pt x="2274" y="1930"/>
                </a:lnTo>
                <a:lnTo>
                  <a:pt x="2265" y="1945"/>
                </a:lnTo>
                <a:lnTo>
                  <a:pt x="2254" y="1957"/>
                </a:lnTo>
                <a:lnTo>
                  <a:pt x="2239" y="1964"/>
                </a:lnTo>
                <a:lnTo>
                  <a:pt x="2223" y="1967"/>
                </a:lnTo>
                <a:lnTo>
                  <a:pt x="276" y="1967"/>
                </a:lnTo>
                <a:lnTo>
                  <a:pt x="235" y="1964"/>
                </a:lnTo>
                <a:lnTo>
                  <a:pt x="196" y="1955"/>
                </a:lnTo>
                <a:lnTo>
                  <a:pt x="160" y="1941"/>
                </a:lnTo>
                <a:lnTo>
                  <a:pt x="125" y="1922"/>
                </a:lnTo>
                <a:lnTo>
                  <a:pt x="95" y="1899"/>
                </a:lnTo>
                <a:lnTo>
                  <a:pt x="67" y="1871"/>
                </a:lnTo>
                <a:lnTo>
                  <a:pt x="45" y="1841"/>
                </a:lnTo>
                <a:lnTo>
                  <a:pt x="25" y="1807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5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6" y="11"/>
                </a:lnTo>
                <a:lnTo>
                  <a:pt x="235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201"/>
          <p:cNvSpPr>
            <a:spLocks noEditPoints="1"/>
          </p:cNvSpPr>
          <p:nvPr/>
        </p:nvSpPr>
        <p:spPr bwMode="auto">
          <a:xfrm>
            <a:off x="3456571" y="3536950"/>
            <a:ext cx="592137" cy="403225"/>
          </a:xfrm>
          <a:custGeom>
            <a:avLst/>
            <a:gdLst>
              <a:gd name="T0" fmla="*/ 3145 w 3356"/>
              <a:gd name="T1" fmla="*/ 2116 h 2286"/>
              <a:gd name="T2" fmla="*/ 2305 w 3356"/>
              <a:gd name="T3" fmla="*/ 2286 h 2286"/>
              <a:gd name="T4" fmla="*/ 2242 w 3356"/>
              <a:gd name="T5" fmla="*/ 2099 h 2286"/>
              <a:gd name="T6" fmla="*/ 3208 w 3356"/>
              <a:gd name="T7" fmla="*/ 1733 h 2286"/>
              <a:gd name="T8" fmla="*/ 3247 w 3356"/>
              <a:gd name="T9" fmla="*/ 1934 h 2286"/>
              <a:gd name="T10" fmla="*/ 2370 w 3356"/>
              <a:gd name="T11" fmla="*/ 1948 h 2286"/>
              <a:gd name="T12" fmla="*/ 2383 w 3356"/>
              <a:gd name="T13" fmla="*/ 1740 h 2286"/>
              <a:gd name="T14" fmla="*/ 3136 w 3356"/>
              <a:gd name="T15" fmla="*/ 1445 h 2286"/>
              <a:gd name="T16" fmla="*/ 3098 w 3356"/>
              <a:gd name="T17" fmla="*/ 1645 h 2286"/>
              <a:gd name="T18" fmla="*/ 2240 w 3356"/>
              <a:gd name="T19" fmla="*/ 1582 h 2286"/>
              <a:gd name="T20" fmla="*/ 2516 w 3356"/>
              <a:gd name="T21" fmla="*/ 1092 h 2286"/>
              <a:gd name="T22" fmla="*/ 3356 w 3356"/>
              <a:gd name="T23" fmla="*/ 1262 h 2286"/>
              <a:gd name="T24" fmla="*/ 2498 w 3356"/>
              <a:gd name="T25" fmla="*/ 1325 h 2286"/>
              <a:gd name="T26" fmla="*/ 2460 w 3356"/>
              <a:gd name="T27" fmla="*/ 1125 h 2286"/>
              <a:gd name="T28" fmla="*/ 797 w 3356"/>
              <a:gd name="T29" fmla="*/ 841 h 2286"/>
              <a:gd name="T30" fmla="*/ 869 w 3356"/>
              <a:gd name="T31" fmla="*/ 1044 h 2286"/>
              <a:gd name="T32" fmla="*/ 682 w 3356"/>
              <a:gd name="T33" fmla="*/ 1150 h 2286"/>
              <a:gd name="T34" fmla="*/ 544 w 3356"/>
              <a:gd name="T35" fmla="*/ 986 h 2286"/>
              <a:gd name="T36" fmla="*/ 682 w 3356"/>
              <a:gd name="T37" fmla="*/ 821 h 2286"/>
              <a:gd name="T38" fmla="*/ 3295 w 3356"/>
              <a:gd name="T39" fmla="*/ 821 h 2286"/>
              <a:gd name="T40" fmla="*/ 3232 w 3356"/>
              <a:gd name="T41" fmla="*/ 1008 h 2286"/>
              <a:gd name="T42" fmla="*/ 2392 w 3356"/>
              <a:gd name="T43" fmla="*/ 838 h 2286"/>
              <a:gd name="T44" fmla="*/ 1577 w 3356"/>
              <a:gd name="T45" fmla="*/ 647 h 2286"/>
              <a:gd name="T46" fmla="*/ 1346 w 3356"/>
              <a:gd name="T47" fmla="*/ 825 h 2286"/>
              <a:gd name="T48" fmla="*/ 1235 w 3356"/>
              <a:gd name="T49" fmla="*/ 936 h 2286"/>
              <a:gd name="T50" fmla="*/ 1248 w 3356"/>
              <a:gd name="T51" fmla="*/ 996 h 2286"/>
              <a:gd name="T52" fmla="*/ 1256 w 3356"/>
              <a:gd name="T53" fmla="*/ 1082 h 2286"/>
              <a:gd name="T54" fmla="*/ 1455 w 3356"/>
              <a:gd name="T55" fmla="*/ 1273 h 2286"/>
              <a:gd name="T56" fmla="*/ 1771 w 3356"/>
              <a:gd name="T57" fmla="*/ 1299 h 2286"/>
              <a:gd name="T58" fmla="*/ 1775 w 3356"/>
              <a:gd name="T59" fmla="*/ 1178 h 2286"/>
              <a:gd name="T60" fmla="*/ 1554 w 3356"/>
              <a:gd name="T61" fmla="*/ 1190 h 2286"/>
              <a:gd name="T62" fmla="*/ 1608 w 3356"/>
              <a:gd name="T63" fmla="*/ 1081 h 2286"/>
              <a:gd name="T64" fmla="*/ 1600 w 3356"/>
              <a:gd name="T65" fmla="*/ 995 h 2286"/>
              <a:gd name="T66" fmla="*/ 1621 w 3356"/>
              <a:gd name="T67" fmla="*/ 889 h 2286"/>
              <a:gd name="T68" fmla="*/ 1484 w 3356"/>
              <a:gd name="T69" fmla="*/ 825 h 2286"/>
              <a:gd name="T70" fmla="*/ 1719 w 3356"/>
              <a:gd name="T71" fmla="*/ 781 h 2286"/>
              <a:gd name="T72" fmla="*/ 1814 w 3356"/>
              <a:gd name="T73" fmla="*/ 706 h 2286"/>
              <a:gd name="T74" fmla="*/ 1663 w 3356"/>
              <a:gd name="T75" fmla="*/ 644 h 2286"/>
              <a:gd name="T76" fmla="*/ 1926 w 3356"/>
              <a:gd name="T77" fmla="*/ 484 h 2286"/>
              <a:gd name="T78" fmla="*/ 2178 w 3356"/>
              <a:gd name="T79" fmla="*/ 862 h 2286"/>
              <a:gd name="T80" fmla="*/ 2087 w 3356"/>
              <a:gd name="T81" fmla="*/ 1320 h 2286"/>
              <a:gd name="T82" fmla="*/ 1710 w 3356"/>
              <a:gd name="T83" fmla="*/ 1574 h 2286"/>
              <a:gd name="T84" fmla="*/ 1253 w 3356"/>
              <a:gd name="T85" fmla="*/ 1482 h 2286"/>
              <a:gd name="T86" fmla="*/ 1000 w 3356"/>
              <a:gd name="T87" fmla="*/ 1104 h 2286"/>
              <a:gd name="T88" fmla="*/ 1091 w 3356"/>
              <a:gd name="T89" fmla="*/ 646 h 2286"/>
              <a:gd name="T90" fmla="*/ 1468 w 3356"/>
              <a:gd name="T91" fmla="*/ 393 h 2286"/>
              <a:gd name="T92" fmla="*/ 3055 w 3356"/>
              <a:gd name="T93" fmla="*/ 44 h 2286"/>
              <a:gd name="T94" fmla="*/ 3180 w 3356"/>
              <a:gd name="T95" fmla="*/ 638 h 2286"/>
              <a:gd name="T96" fmla="*/ 2966 w 3356"/>
              <a:gd name="T97" fmla="*/ 681 h 2286"/>
              <a:gd name="T98" fmla="*/ 2816 w 3356"/>
              <a:gd name="T99" fmla="*/ 575 h 2286"/>
              <a:gd name="T100" fmla="*/ 2604 w 3356"/>
              <a:gd name="T101" fmla="*/ 367 h 2286"/>
              <a:gd name="T102" fmla="*/ 561 w 3356"/>
              <a:gd name="T103" fmla="*/ 328 h 2286"/>
              <a:gd name="T104" fmla="*/ 405 w 3356"/>
              <a:gd name="T105" fmla="*/ 536 h 2286"/>
              <a:gd name="T106" fmla="*/ 300 w 3356"/>
              <a:gd name="T107" fmla="*/ 1402 h 2286"/>
              <a:gd name="T108" fmla="*/ 537 w 3356"/>
              <a:gd name="T109" fmla="*/ 1564 h 2286"/>
              <a:gd name="T110" fmla="*/ 2254 w 3356"/>
              <a:gd name="T111" fmla="*/ 1741 h 2286"/>
              <a:gd name="T112" fmla="*/ 2239 w 3356"/>
              <a:gd name="T113" fmla="*/ 1964 h 2286"/>
              <a:gd name="T114" fmla="*/ 67 w 3356"/>
              <a:gd name="T115" fmla="*/ 1871 h 2286"/>
              <a:gd name="T116" fmla="*/ 11 w 3356"/>
              <a:gd name="T117" fmla="*/ 195 h 2286"/>
              <a:gd name="T118" fmla="*/ 235 w 3356"/>
              <a:gd name="T119" fmla="*/ 3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56" h="2286">
                <a:moveTo>
                  <a:pt x="2305" y="2051"/>
                </a:moveTo>
                <a:lnTo>
                  <a:pt x="3080" y="2051"/>
                </a:lnTo>
                <a:lnTo>
                  <a:pt x="3098" y="2053"/>
                </a:lnTo>
                <a:lnTo>
                  <a:pt x="3113" y="2060"/>
                </a:lnTo>
                <a:lnTo>
                  <a:pt x="3126" y="2071"/>
                </a:lnTo>
                <a:lnTo>
                  <a:pt x="3136" y="2084"/>
                </a:lnTo>
                <a:lnTo>
                  <a:pt x="3143" y="2099"/>
                </a:lnTo>
                <a:lnTo>
                  <a:pt x="3145" y="2116"/>
                </a:lnTo>
                <a:lnTo>
                  <a:pt x="3145" y="2221"/>
                </a:lnTo>
                <a:lnTo>
                  <a:pt x="3143" y="2238"/>
                </a:lnTo>
                <a:lnTo>
                  <a:pt x="3136" y="2255"/>
                </a:lnTo>
                <a:lnTo>
                  <a:pt x="3126" y="2268"/>
                </a:lnTo>
                <a:lnTo>
                  <a:pt x="3113" y="2278"/>
                </a:lnTo>
                <a:lnTo>
                  <a:pt x="3098" y="2284"/>
                </a:lnTo>
                <a:lnTo>
                  <a:pt x="3080" y="2286"/>
                </a:lnTo>
                <a:lnTo>
                  <a:pt x="2305" y="2286"/>
                </a:lnTo>
                <a:lnTo>
                  <a:pt x="2288" y="2284"/>
                </a:lnTo>
                <a:lnTo>
                  <a:pt x="2273" y="2278"/>
                </a:lnTo>
                <a:lnTo>
                  <a:pt x="2259" y="2267"/>
                </a:lnTo>
                <a:lnTo>
                  <a:pt x="2249" y="2253"/>
                </a:lnTo>
                <a:lnTo>
                  <a:pt x="2242" y="2238"/>
                </a:lnTo>
                <a:lnTo>
                  <a:pt x="2240" y="2221"/>
                </a:lnTo>
                <a:lnTo>
                  <a:pt x="2240" y="2116"/>
                </a:lnTo>
                <a:lnTo>
                  <a:pt x="2242" y="2099"/>
                </a:lnTo>
                <a:lnTo>
                  <a:pt x="2249" y="2084"/>
                </a:lnTo>
                <a:lnTo>
                  <a:pt x="2259" y="2071"/>
                </a:lnTo>
                <a:lnTo>
                  <a:pt x="2273" y="2060"/>
                </a:lnTo>
                <a:lnTo>
                  <a:pt x="2288" y="2053"/>
                </a:lnTo>
                <a:lnTo>
                  <a:pt x="2305" y="2051"/>
                </a:lnTo>
                <a:close/>
                <a:moveTo>
                  <a:pt x="2416" y="1731"/>
                </a:moveTo>
                <a:lnTo>
                  <a:pt x="3191" y="1731"/>
                </a:lnTo>
                <a:lnTo>
                  <a:pt x="3208" y="1733"/>
                </a:lnTo>
                <a:lnTo>
                  <a:pt x="3224" y="1740"/>
                </a:lnTo>
                <a:lnTo>
                  <a:pt x="3237" y="1751"/>
                </a:lnTo>
                <a:lnTo>
                  <a:pt x="3247" y="1764"/>
                </a:lnTo>
                <a:lnTo>
                  <a:pt x="3254" y="1779"/>
                </a:lnTo>
                <a:lnTo>
                  <a:pt x="3256" y="1796"/>
                </a:lnTo>
                <a:lnTo>
                  <a:pt x="3256" y="1901"/>
                </a:lnTo>
                <a:lnTo>
                  <a:pt x="3254" y="1919"/>
                </a:lnTo>
                <a:lnTo>
                  <a:pt x="3247" y="1934"/>
                </a:lnTo>
                <a:lnTo>
                  <a:pt x="3237" y="1948"/>
                </a:lnTo>
                <a:lnTo>
                  <a:pt x="3224" y="1958"/>
                </a:lnTo>
                <a:lnTo>
                  <a:pt x="3208" y="1964"/>
                </a:lnTo>
                <a:lnTo>
                  <a:pt x="3191" y="1967"/>
                </a:lnTo>
                <a:lnTo>
                  <a:pt x="2416" y="1967"/>
                </a:lnTo>
                <a:lnTo>
                  <a:pt x="2399" y="1964"/>
                </a:lnTo>
                <a:lnTo>
                  <a:pt x="2383" y="1958"/>
                </a:lnTo>
                <a:lnTo>
                  <a:pt x="2370" y="1948"/>
                </a:lnTo>
                <a:lnTo>
                  <a:pt x="2360" y="1934"/>
                </a:lnTo>
                <a:lnTo>
                  <a:pt x="2353" y="1918"/>
                </a:lnTo>
                <a:lnTo>
                  <a:pt x="2351" y="1901"/>
                </a:lnTo>
                <a:lnTo>
                  <a:pt x="2351" y="1796"/>
                </a:lnTo>
                <a:lnTo>
                  <a:pt x="2353" y="1779"/>
                </a:lnTo>
                <a:lnTo>
                  <a:pt x="2360" y="1764"/>
                </a:lnTo>
                <a:lnTo>
                  <a:pt x="2370" y="1751"/>
                </a:lnTo>
                <a:lnTo>
                  <a:pt x="2383" y="1740"/>
                </a:lnTo>
                <a:lnTo>
                  <a:pt x="2399" y="1733"/>
                </a:lnTo>
                <a:lnTo>
                  <a:pt x="2416" y="1731"/>
                </a:lnTo>
                <a:close/>
                <a:moveTo>
                  <a:pt x="2305" y="1412"/>
                </a:moveTo>
                <a:lnTo>
                  <a:pt x="3080" y="1412"/>
                </a:lnTo>
                <a:lnTo>
                  <a:pt x="3098" y="1414"/>
                </a:lnTo>
                <a:lnTo>
                  <a:pt x="3113" y="1421"/>
                </a:lnTo>
                <a:lnTo>
                  <a:pt x="3126" y="1432"/>
                </a:lnTo>
                <a:lnTo>
                  <a:pt x="3136" y="1445"/>
                </a:lnTo>
                <a:lnTo>
                  <a:pt x="3143" y="1460"/>
                </a:lnTo>
                <a:lnTo>
                  <a:pt x="3145" y="1477"/>
                </a:lnTo>
                <a:lnTo>
                  <a:pt x="3145" y="1582"/>
                </a:lnTo>
                <a:lnTo>
                  <a:pt x="3143" y="1599"/>
                </a:lnTo>
                <a:lnTo>
                  <a:pt x="3136" y="1615"/>
                </a:lnTo>
                <a:lnTo>
                  <a:pt x="3126" y="1629"/>
                </a:lnTo>
                <a:lnTo>
                  <a:pt x="3113" y="1639"/>
                </a:lnTo>
                <a:lnTo>
                  <a:pt x="3098" y="1645"/>
                </a:lnTo>
                <a:lnTo>
                  <a:pt x="3080" y="1648"/>
                </a:lnTo>
                <a:lnTo>
                  <a:pt x="2305" y="1648"/>
                </a:lnTo>
                <a:lnTo>
                  <a:pt x="2288" y="1645"/>
                </a:lnTo>
                <a:lnTo>
                  <a:pt x="2273" y="1639"/>
                </a:lnTo>
                <a:lnTo>
                  <a:pt x="2259" y="1629"/>
                </a:lnTo>
                <a:lnTo>
                  <a:pt x="2249" y="1615"/>
                </a:lnTo>
                <a:lnTo>
                  <a:pt x="2242" y="1599"/>
                </a:lnTo>
                <a:lnTo>
                  <a:pt x="2240" y="1582"/>
                </a:lnTo>
                <a:lnTo>
                  <a:pt x="2240" y="1477"/>
                </a:lnTo>
                <a:lnTo>
                  <a:pt x="2242" y="1460"/>
                </a:lnTo>
                <a:lnTo>
                  <a:pt x="2249" y="1445"/>
                </a:lnTo>
                <a:lnTo>
                  <a:pt x="2259" y="1432"/>
                </a:lnTo>
                <a:lnTo>
                  <a:pt x="2273" y="1421"/>
                </a:lnTo>
                <a:lnTo>
                  <a:pt x="2288" y="1414"/>
                </a:lnTo>
                <a:lnTo>
                  <a:pt x="2305" y="1412"/>
                </a:lnTo>
                <a:close/>
                <a:moveTo>
                  <a:pt x="2516" y="1092"/>
                </a:moveTo>
                <a:lnTo>
                  <a:pt x="3291" y="1092"/>
                </a:lnTo>
                <a:lnTo>
                  <a:pt x="3308" y="1095"/>
                </a:lnTo>
                <a:lnTo>
                  <a:pt x="3323" y="1101"/>
                </a:lnTo>
                <a:lnTo>
                  <a:pt x="3337" y="1112"/>
                </a:lnTo>
                <a:lnTo>
                  <a:pt x="3347" y="1125"/>
                </a:lnTo>
                <a:lnTo>
                  <a:pt x="3354" y="1141"/>
                </a:lnTo>
                <a:lnTo>
                  <a:pt x="3356" y="1158"/>
                </a:lnTo>
                <a:lnTo>
                  <a:pt x="3356" y="1262"/>
                </a:lnTo>
                <a:lnTo>
                  <a:pt x="3354" y="1280"/>
                </a:lnTo>
                <a:lnTo>
                  <a:pt x="3347" y="1295"/>
                </a:lnTo>
                <a:lnTo>
                  <a:pt x="3337" y="1309"/>
                </a:lnTo>
                <a:lnTo>
                  <a:pt x="3323" y="1319"/>
                </a:lnTo>
                <a:lnTo>
                  <a:pt x="3308" y="1325"/>
                </a:lnTo>
                <a:lnTo>
                  <a:pt x="3291" y="1328"/>
                </a:lnTo>
                <a:lnTo>
                  <a:pt x="2516" y="1328"/>
                </a:lnTo>
                <a:lnTo>
                  <a:pt x="2498" y="1325"/>
                </a:lnTo>
                <a:lnTo>
                  <a:pt x="2483" y="1319"/>
                </a:lnTo>
                <a:lnTo>
                  <a:pt x="2470" y="1309"/>
                </a:lnTo>
                <a:lnTo>
                  <a:pt x="2460" y="1295"/>
                </a:lnTo>
                <a:lnTo>
                  <a:pt x="2453" y="1279"/>
                </a:lnTo>
                <a:lnTo>
                  <a:pt x="2451" y="1262"/>
                </a:lnTo>
                <a:lnTo>
                  <a:pt x="2451" y="1158"/>
                </a:lnTo>
                <a:lnTo>
                  <a:pt x="2453" y="1140"/>
                </a:lnTo>
                <a:lnTo>
                  <a:pt x="2460" y="1125"/>
                </a:lnTo>
                <a:lnTo>
                  <a:pt x="2470" y="1112"/>
                </a:lnTo>
                <a:lnTo>
                  <a:pt x="2483" y="1101"/>
                </a:lnTo>
                <a:lnTo>
                  <a:pt x="2498" y="1095"/>
                </a:lnTo>
                <a:lnTo>
                  <a:pt x="2516" y="1092"/>
                </a:lnTo>
                <a:close/>
                <a:moveTo>
                  <a:pt x="712" y="819"/>
                </a:moveTo>
                <a:lnTo>
                  <a:pt x="742" y="821"/>
                </a:lnTo>
                <a:lnTo>
                  <a:pt x="770" y="829"/>
                </a:lnTo>
                <a:lnTo>
                  <a:pt x="797" y="841"/>
                </a:lnTo>
                <a:lnTo>
                  <a:pt x="820" y="859"/>
                </a:lnTo>
                <a:lnTo>
                  <a:pt x="840" y="878"/>
                </a:lnTo>
                <a:lnTo>
                  <a:pt x="857" y="901"/>
                </a:lnTo>
                <a:lnTo>
                  <a:pt x="869" y="928"/>
                </a:lnTo>
                <a:lnTo>
                  <a:pt x="877" y="956"/>
                </a:lnTo>
                <a:lnTo>
                  <a:pt x="879" y="986"/>
                </a:lnTo>
                <a:lnTo>
                  <a:pt x="877" y="1016"/>
                </a:lnTo>
                <a:lnTo>
                  <a:pt x="869" y="1044"/>
                </a:lnTo>
                <a:lnTo>
                  <a:pt x="857" y="1070"/>
                </a:lnTo>
                <a:lnTo>
                  <a:pt x="840" y="1093"/>
                </a:lnTo>
                <a:lnTo>
                  <a:pt x="820" y="1114"/>
                </a:lnTo>
                <a:lnTo>
                  <a:pt x="797" y="1130"/>
                </a:lnTo>
                <a:lnTo>
                  <a:pt x="770" y="1142"/>
                </a:lnTo>
                <a:lnTo>
                  <a:pt x="742" y="1150"/>
                </a:lnTo>
                <a:lnTo>
                  <a:pt x="712" y="1153"/>
                </a:lnTo>
                <a:lnTo>
                  <a:pt x="682" y="1150"/>
                </a:lnTo>
                <a:lnTo>
                  <a:pt x="654" y="1142"/>
                </a:lnTo>
                <a:lnTo>
                  <a:pt x="628" y="1130"/>
                </a:lnTo>
                <a:lnTo>
                  <a:pt x="604" y="1114"/>
                </a:lnTo>
                <a:lnTo>
                  <a:pt x="584" y="1093"/>
                </a:lnTo>
                <a:lnTo>
                  <a:pt x="568" y="1070"/>
                </a:lnTo>
                <a:lnTo>
                  <a:pt x="555" y="1044"/>
                </a:lnTo>
                <a:lnTo>
                  <a:pt x="547" y="1016"/>
                </a:lnTo>
                <a:lnTo>
                  <a:pt x="544" y="986"/>
                </a:lnTo>
                <a:lnTo>
                  <a:pt x="547" y="956"/>
                </a:lnTo>
                <a:lnTo>
                  <a:pt x="555" y="928"/>
                </a:lnTo>
                <a:lnTo>
                  <a:pt x="568" y="901"/>
                </a:lnTo>
                <a:lnTo>
                  <a:pt x="584" y="878"/>
                </a:lnTo>
                <a:lnTo>
                  <a:pt x="604" y="859"/>
                </a:lnTo>
                <a:lnTo>
                  <a:pt x="628" y="841"/>
                </a:lnTo>
                <a:lnTo>
                  <a:pt x="654" y="829"/>
                </a:lnTo>
                <a:lnTo>
                  <a:pt x="682" y="821"/>
                </a:lnTo>
                <a:lnTo>
                  <a:pt x="712" y="819"/>
                </a:lnTo>
                <a:close/>
                <a:moveTo>
                  <a:pt x="2457" y="772"/>
                </a:moveTo>
                <a:lnTo>
                  <a:pt x="3232" y="772"/>
                </a:lnTo>
                <a:lnTo>
                  <a:pt x="3249" y="775"/>
                </a:lnTo>
                <a:lnTo>
                  <a:pt x="3264" y="781"/>
                </a:lnTo>
                <a:lnTo>
                  <a:pt x="3278" y="791"/>
                </a:lnTo>
                <a:lnTo>
                  <a:pt x="3288" y="805"/>
                </a:lnTo>
                <a:lnTo>
                  <a:pt x="3295" y="821"/>
                </a:lnTo>
                <a:lnTo>
                  <a:pt x="3297" y="838"/>
                </a:lnTo>
                <a:lnTo>
                  <a:pt x="3297" y="943"/>
                </a:lnTo>
                <a:lnTo>
                  <a:pt x="3295" y="960"/>
                </a:lnTo>
                <a:lnTo>
                  <a:pt x="3288" y="975"/>
                </a:lnTo>
                <a:lnTo>
                  <a:pt x="3278" y="989"/>
                </a:lnTo>
                <a:lnTo>
                  <a:pt x="3264" y="999"/>
                </a:lnTo>
                <a:lnTo>
                  <a:pt x="3249" y="1006"/>
                </a:lnTo>
                <a:lnTo>
                  <a:pt x="3232" y="1008"/>
                </a:lnTo>
                <a:lnTo>
                  <a:pt x="2457" y="1008"/>
                </a:lnTo>
                <a:lnTo>
                  <a:pt x="2439" y="1006"/>
                </a:lnTo>
                <a:lnTo>
                  <a:pt x="2424" y="999"/>
                </a:lnTo>
                <a:lnTo>
                  <a:pt x="2411" y="989"/>
                </a:lnTo>
                <a:lnTo>
                  <a:pt x="2401" y="975"/>
                </a:lnTo>
                <a:lnTo>
                  <a:pt x="2394" y="960"/>
                </a:lnTo>
                <a:lnTo>
                  <a:pt x="2392" y="943"/>
                </a:lnTo>
                <a:lnTo>
                  <a:pt x="2392" y="838"/>
                </a:lnTo>
                <a:lnTo>
                  <a:pt x="2394" y="821"/>
                </a:lnTo>
                <a:lnTo>
                  <a:pt x="2401" y="806"/>
                </a:lnTo>
                <a:lnTo>
                  <a:pt x="2411" y="792"/>
                </a:lnTo>
                <a:lnTo>
                  <a:pt x="2424" y="782"/>
                </a:lnTo>
                <a:lnTo>
                  <a:pt x="2439" y="775"/>
                </a:lnTo>
                <a:lnTo>
                  <a:pt x="2457" y="772"/>
                </a:lnTo>
                <a:close/>
                <a:moveTo>
                  <a:pt x="1621" y="643"/>
                </a:moveTo>
                <a:lnTo>
                  <a:pt x="1577" y="647"/>
                </a:lnTo>
                <a:lnTo>
                  <a:pt x="1539" y="655"/>
                </a:lnTo>
                <a:lnTo>
                  <a:pt x="1504" y="668"/>
                </a:lnTo>
                <a:lnTo>
                  <a:pt x="1469" y="684"/>
                </a:lnTo>
                <a:lnTo>
                  <a:pt x="1437" y="705"/>
                </a:lnTo>
                <a:lnTo>
                  <a:pt x="1408" y="732"/>
                </a:lnTo>
                <a:lnTo>
                  <a:pt x="1383" y="760"/>
                </a:lnTo>
                <a:lnTo>
                  <a:pt x="1362" y="790"/>
                </a:lnTo>
                <a:lnTo>
                  <a:pt x="1346" y="825"/>
                </a:lnTo>
                <a:lnTo>
                  <a:pt x="1332" y="861"/>
                </a:lnTo>
                <a:lnTo>
                  <a:pt x="1329" y="869"/>
                </a:lnTo>
                <a:lnTo>
                  <a:pt x="1256" y="869"/>
                </a:lnTo>
                <a:lnTo>
                  <a:pt x="1248" y="870"/>
                </a:lnTo>
                <a:lnTo>
                  <a:pt x="1241" y="875"/>
                </a:lnTo>
                <a:lnTo>
                  <a:pt x="1237" y="881"/>
                </a:lnTo>
                <a:lnTo>
                  <a:pt x="1235" y="889"/>
                </a:lnTo>
                <a:lnTo>
                  <a:pt x="1235" y="936"/>
                </a:lnTo>
                <a:lnTo>
                  <a:pt x="1237" y="944"/>
                </a:lnTo>
                <a:lnTo>
                  <a:pt x="1241" y="950"/>
                </a:lnTo>
                <a:lnTo>
                  <a:pt x="1248" y="955"/>
                </a:lnTo>
                <a:lnTo>
                  <a:pt x="1256" y="956"/>
                </a:lnTo>
                <a:lnTo>
                  <a:pt x="1313" y="956"/>
                </a:lnTo>
                <a:lnTo>
                  <a:pt x="1313" y="994"/>
                </a:lnTo>
                <a:lnTo>
                  <a:pt x="1256" y="994"/>
                </a:lnTo>
                <a:lnTo>
                  <a:pt x="1248" y="996"/>
                </a:lnTo>
                <a:lnTo>
                  <a:pt x="1241" y="1001"/>
                </a:lnTo>
                <a:lnTo>
                  <a:pt x="1237" y="1007"/>
                </a:lnTo>
                <a:lnTo>
                  <a:pt x="1235" y="1015"/>
                </a:lnTo>
                <a:lnTo>
                  <a:pt x="1235" y="1062"/>
                </a:lnTo>
                <a:lnTo>
                  <a:pt x="1237" y="1070"/>
                </a:lnTo>
                <a:lnTo>
                  <a:pt x="1241" y="1076"/>
                </a:lnTo>
                <a:lnTo>
                  <a:pt x="1248" y="1081"/>
                </a:lnTo>
                <a:lnTo>
                  <a:pt x="1256" y="1082"/>
                </a:lnTo>
                <a:lnTo>
                  <a:pt x="1324" y="1082"/>
                </a:lnTo>
                <a:lnTo>
                  <a:pt x="1333" y="1107"/>
                </a:lnTo>
                <a:lnTo>
                  <a:pt x="1342" y="1133"/>
                </a:lnTo>
                <a:lnTo>
                  <a:pt x="1358" y="1167"/>
                </a:lnTo>
                <a:lnTo>
                  <a:pt x="1377" y="1199"/>
                </a:lnTo>
                <a:lnTo>
                  <a:pt x="1400" y="1227"/>
                </a:lnTo>
                <a:lnTo>
                  <a:pt x="1425" y="1252"/>
                </a:lnTo>
                <a:lnTo>
                  <a:pt x="1455" y="1273"/>
                </a:lnTo>
                <a:lnTo>
                  <a:pt x="1487" y="1291"/>
                </a:lnTo>
                <a:lnTo>
                  <a:pt x="1523" y="1306"/>
                </a:lnTo>
                <a:lnTo>
                  <a:pt x="1567" y="1317"/>
                </a:lnTo>
                <a:lnTo>
                  <a:pt x="1610" y="1323"/>
                </a:lnTo>
                <a:lnTo>
                  <a:pt x="1654" y="1323"/>
                </a:lnTo>
                <a:lnTo>
                  <a:pt x="1698" y="1318"/>
                </a:lnTo>
                <a:lnTo>
                  <a:pt x="1743" y="1309"/>
                </a:lnTo>
                <a:lnTo>
                  <a:pt x="1771" y="1299"/>
                </a:lnTo>
                <a:lnTo>
                  <a:pt x="1798" y="1287"/>
                </a:lnTo>
                <a:lnTo>
                  <a:pt x="1809" y="1281"/>
                </a:lnTo>
                <a:lnTo>
                  <a:pt x="1815" y="1272"/>
                </a:lnTo>
                <a:lnTo>
                  <a:pt x="1816" y="1261"/>
                </a:lnTo>
                <a:lnTo>
                  <a:pt x="1813" y="1250"/>
                </a:lnTo>
                <a:lnTo>
                  <a:pt x="1789" y="1194"/>
                </a:lnTo>
                <a:lnTo>
                  <a:pt x="1783" y="1184"/>
                </a:lnTo>
                <a:lnTo>
                  <a:pt x="1775" y="1178"/>
                </a:lnTo>
                <a:lnTo>
                  <a:pt x="1766" y="1174"/>
                </a:lnTo>
                <a:lnTo>
                  <a:pt x="1754" y="1177"/>
                </a:lnTo>
                <a:lnTo>
                  <a:pt x="1720" y="1186"/>
                </a:lnTo>
                <a:lnTo>
                  <a:pt x="1686" y="1194"/>
                </a:lnTo>
                <a:lnTo>
                  <a:pt x="1653" y="1199"/>
                </a:lnTo>
                <a:lnTo>
                  <a:pt x="1619" y="1200"/>
                </a:lnTo>
                <a:lnTo>
                  <a:pt x="1587" y="1198"/>
                </a:lnTo>
                <a:lnTo>
                  <a:pt x="1554" y="1190"/>
                </a:lnTo>
                <a:lnTo>
                  <a:pt x="1529" y="1180"/>
                </a:lnTo>
                <a:lnTo>
                  <a:pt x="1508" y="1166"/>
                </a:lnTo>
                <a:lnTo>
                  <a:pt x="1490" y="1149"/>
                </a:lnTo>
                <a:lnTo>
                  <a:pt x="1475" y="1130"/>
                </a:lnTo>
                <a:lnTo>
                  <a:pt x="1463" y="1107"/>
                </a:lnTo>
                <a:lnTo>
                  <a:pt x="1453" y="1083"/>
                </a:lnTo>
                <a:lnTo>
                  <a:pt x="1600" y="1083"/>
                </a:lnTo>
                <a:lnTo>
                  <a:pt x="1608" y="1081"/>
                </a:lnTo>
                <a:lnTo>
                  <a:pt x="1615" y="1077"/>
                </a:lnTo>
                <a:lnTo>
                  <a:pt x="1619" y="1070"/>
                </a:lnTo>
                <a:lnTo>
                  <a:pt x="1621" y="1062"/>
                </a:lnTo>
                <a:lnTo>
                  <a:pt x="1621" y="1015"/>
                </a:lnTo>
                <a:lnTo>
                  <a:pt x="1619" y="1007"/>
                </a:lnTo>
                <a:lnTo>
                  <a:pt x="1614" y="1001"/>
                </a:lnTo>
                <a:lnTo>
                  <a:pt x="1608" y="997"/>
                </a:lnTo>
                <a:lnTo>
                  <a:pt x="1600" y="995"/>
                </a:lnTo>
                <a:lnTo>
                  <a:pt x="1438" y="995"/>
                </a:lnTo>
                <a:lnTo>
                  <a:pt x="1438" y="957"/>
                </a:lnTo>
                <a:lnTo>
                  <a:pt x="1600" y="957"/>
                </a:lnTo>
                <a:lnTo>
                  <a:pt x="1608" y="955"/>
                </a:lnTo>
                <a:lnTo>
                  <a:pt x="1615" y="951"/>
                </a:lnTo>
                <a:lnTo>
                  <a:pt x="1619" y="944"/>
                </a:lnTo>
                <a:lnTo>
                  <a:pt x="1621" y="937"/>
                </a:lnTo>
                <a:lnTo>
                  <a:pt x="1621" y="889"/>
                </a:lnTo>
                <a:lnTo>
                  <a:pt x="1619" y="881"/>
                </a:lnTo>
                <a:lnTo>
                  <a:pt x="1614" y="874"/>
                </a:lnTo>
                <a:lnTo>
                  <a:pt x="1608" y="870"/>
                </a:lnTo>
                <a:lnTo>
                  <a:pt x="1600" y="869"/>
                </a:lnTo>
                <a:lnTo>
                  <a:pt x="1459" y="869"/>
                </a:lnTo>
                <a:lnTo>
                  <a:pt x="1459" y="867"/>
                </a:lnTo>
                <a:lnTo>
                  <a:pt x="1471" y="844"/>
                </a:lnTo>
                <a:lnTo>
                  <a:pt x="1484" y="825"/>
                </a:lnTo>
                <a:lnTo>
                  <a:pt x="1500" y="807"/>
                </a:lnTo>
                <a:lnTo>
                  <a:pt x="1519" y="792"/>
                </a:lnTo>
                <a:lnTo>
                  <a:pt x="1541" y="781"/>
                </a:lnTo>
                <a:lnTo>
                  <a:pt x="1577" y="770"/>
                </a:lnTo>
                <a:lnTo>
                  <a:pt x="1612" y="766"/>
                </a:lnTo>
                <a:lnTo>
                  <a:pt x="1649" y="767"/>
                </a:lnTo>
                <a:lnTo>
                  <a:pt x="1685" y="772"/>
                </a:lnTo>
                <a:lnTo>
                  <a:pt x="1719" y="781"/>
                </a:lnTo>
                <a:lnTo>
                  <a:pt x="1754" y="789"/>
                </a:lnTo>
                <a:lnTo>
                  <a:pt x="1765" y="791"/>
                </a:lnTo>
                <a:lnTo>
                  <a:pt x="1774" y="788"/>
                </a:lnTo>
                <a:lnTo>
                  <a:pt x="1782" y="783"/>
                </a:lnTo>
                <a:lnTo>
                  <a:pt x="1787" y="773"/>
                </a:lnTo>
                <a:lnTo>
                  <a:pt x="1800" y="746"/>
                </a:lnTo>
                <a:lnTo>
                  <a:pt x="1811" y="718"/>
                </a:lnTo>
                <a:lnTo>
                  <a:pt x="1814" y="706"/>
                </a:lnTo>
                <a:lnTo>
                  <a:pt x="1813" y="696"/>
                </a:lnTo>
                <a:lnTo>
                  <a:pt x="1808" y="687"/>
                </a:lnTo>
                <a:lnTo>
                  <a:pt x="1798" y="679"/>
                </a:lnTo>
                <a:lnTo>
                  <a:pt x="1791" y="676"/>
                </a:lnTo>
                <a:lnTo>
                  <a:pt x="1785" y="673"/>
                </a:lnTo>
                <a:lnTo>
                  <a:pt x="1746" y="658"/>
                </a:lnTo>
                <a:lnTo>
                  <a:pt x="1705" y="649"/>
                </a:lnTo>
                <a:lnTo>
                  <a:pt x="1663" y="644"/>
                </a:lnTo>
                <a:lnTo>
                  <a:pt x="1621" y="643"/>
                </a:lnTo>
                <a:close/>
                <a:moveTo>
                  <a:pt x="1589" y="381"/>
                </a:moveTo>
                <a:lnTo>
                  <a:pt x="1651" y="384"/>
                </a:lnTo>
                <a:lnTo>
                  <a:pt x="1710" y="393"/>
                </a:lnTo>
                <a:lnTo>
                  <a:pt x="1768" y="407"/>
                </a:lnTo>
                <a:lnTo>
                  <a:pt x="1823" y="428"/>
                </a:lnTo>
                <a:lnTo>
                  <a:pt x="1876" y="453"/>
                </a:lnTo>
                <a:lnTo>
                  <a:pt x="1926" y="484"/>
                </a:lnTo>
                <a:lnTo>
                  <a:pt x="1971" y="518"/>
                </a:lnTo>
                <a:lnTo>
                  <a:pt x="2014" y="557"/>
                </a:lnTo>
                <a:lnTo>
                  <a:pt x="2053" y="599"/>
                </a:lnTo>
                <a:lnTo>
                  <a:pt x="2087" y="646"/>
                </a:lnTo>
                <a:lnTo>
                  <a:pt x="2118" y="696"/>
                </a:lnTo>
                <a:lnTo>
                  <a:pt x="2143" y="749"/>
                </a:lnTo>
                <a:lnTo>
                  <a:pt x="2164" y="804"/>
                </a:lnTo>
                <a:lnTo>
                  <a:pt x="2178" y="862"/>
                </a:lnTo>
                <a:lnTo>
                  <a:pt x="2187" y="922"/>
                </a:lnTo>
                <a:lnTo>
                  <a:pt x="2190" y="983"/>
                </a:lnTo>
                <a:lnTo>
                  <a:pt x="2187" y="1044"/>
                </a:lnTo>
                <a:lnTo>
                  <a:pt x="2178" y="1104"/>
                </a:lnTo>
                <a:lnTo>
                  <a:pt x="2164" y="1162"/>
                </a:lnTo>
                <a:lnTo>
                  <a:pt x="2143" y="1217"/>
                </a:lnTo>
                <a:lnTo>
                  <a:pt x="2118" y="1270"/>
                </a:lnTo>
                <a:lnTo>
                  <a:pt x="2087" y="1320"/>
                </a:lnTo>
                <a:lnTo>
                  <a:pt x="2053" y="1367"/>
                </a:lnTo>
                <a:lnTo>
                  <a:pt x="2014" y="1409"/>
                </a:lnTo>
                <a:lnTo>
                  <a:pt x="1971" y="1448"/>
                </a:lnTo>
                <a:lnTo>
                  <a:pt x="1926" y="1482"/>
                </a:lnTo>
                <a:lnTo>
                  <a:pt x="1876" y="1513"/>
                </a:lnTo>
                <a:lnTo>
                  <a:pt x="1823" y="1538"/>
                </a:lnTo>
                <a:lnTo>
                  <a:pt x="1768" y="1559"/>
                </a:lnTo>
                <a:lnTo>
                  <a:pt x="1710" y="1574"/>
                </a:lnTo>
                <a:lnTo>
                  <a:pt x="1651" y="1583"/>
                </a:lnTo>
                <a:lnTo>
                  <a:pt x="1589" y="1586"/>
                </a:lnTo>
                <a:lnTo>
                  <a:pt x="1528" y="1583"/>
                </a:lnTo>
                <a:lnTo>
                  <a:pt x="1468" y="1574"/>
                </a:lnTo>
                <a:lnTo>
                  <a:pt x="1411" y="1559"/>
                </a:lnTo>
                <a:lnTo>
                  <a:pt x="1355" y="1538"/>
                </a:lnTo>
                <a:lnTo>
                  <a:pt x="1303" y="1513"/>
                </a:lnTo>
                <a:lnTo>
                  <a:pt x="1253" y="1482"/>
                </a:lnTo>
                <a:lnTo>
                  <a:pt x="1206" y="1448"/>
                </a:lnTo>
                <a:lnTo>
                  <a:pt x="1165" y="1409"/>
                </a:lnTo>
                <a:lnTo>
                  <a:pt x="1125" y="1367"/>
                </a:lnTo>
                <a:lnTo>
                  <a:pt x="1091" y="1320"/>
                </a:lnTo>
                <a:lnTo>
                  <a:pt x="1061" y="1270"/>
                </a:lnTo>
                <a:lnTo>
                  <a:pt x="1036" y="1217"/>
                </a:lnTo>
                <a:lnTo>
                  <a:pt x="1015" y="1162"/>
                </a:lnTo>
                <a:lnTo>
                  <a:pt x="1000" y="1104"/>
                </a:lnTo>
                <a:lnTo>
                  <a:pt x="991" y="1044"/>
                </a:lnTo>
                <a:lnTo>
                  <a:pt x="988" y="983"/>
                </a:lnTo>
                <a:lnTo>
                  <a:pt x="991" y="922"/>
                </a:lnTo>
                <a:lnTo>
                  <a:pt x="1000" y="862"/>
                </a:lnTo>
                <a:lnTo>
                  <a:pt x="1015" y="804"/>
                </a:lnTo>
                <a:lnTo>
                  <a:pt x="1036" y="749"/>
                </a:lnTo>
                <a:lnTo>
                  <a:pt x="1061" y="696"/>
                </a:lnTo>
                <a:lnTo>
                  <a:pt x="1091" y="646"/>
                </a:lnTo>
                <a:lnTo>
                  <a:pt x="1125" y="600"/>
                </a:lnTo>
                <a:lnTo>
                  <a:pt x="1165" y="558"/>
                </a:lnTo>
                <a:lnTo>
                  <a:pt x="1206" y="518"/>
                </a:lnTo>
                <a:lnTo>
                  <a:pt x="1253" y="484"/>
                </a:lnTo>
                <a:lnTo>
                  <a:pt x="1303" y="453"/>
                </a:lnTo>
                <a:lnTo>
                  <a:pt x="1355" y="428"/>
                </a:lnTo>
                <a:lnTo>
                  <a:pt x="1411" y="407"/>
                </a:lnTo>
                <a:lnTo>
                  <a:pt x="1468" y="393"/>
                </a:lnTo>
                <a:lnTo>
                  <a:pt x="1528" y="384"/>
                </a:lnTo>
                <a:lnTo>
                  <a:pt x="1589" y="381"/>
                </a:lnTo>
                <a:close/>
                <a:moveTo>
                  <a:pt x="276" y="0"/>
                </a:moveTo>
                <a:lnTo>
                  <a:pt x="2904" y="0"/>
                </a:lnTo>
                <a:lnTo>
                  <a:pt x="2945" y="3"/>
                </a:lnTo>
                <a:lnTo>
                  <a:pt x="2984" y="11"/>
                </a:lnTo>
                <a:lnTo>
                  <a:pt x="3020" y="25"/>
                </a:lnTo>
                <a:lnTo>
                  <a:pt x="3055" y="44"/>
                </a:lnTo>
                <a:lnTo>
                  <a:pt x="3085" y="67"/>
                </a:lnTo>
                <a:lnTo>
                  <a:pt x="3113" y="94"/>
                </a:lnTo>
                <a:lnTo>
                  <a:pt x="3135" y="125"/>
                </a:lnTo>
                <a:lnTo>
                  <a:pt x="3155" y="158"/>
                </a:lnTo>
                <a:lnTo>
                  <a:pt x="3169" y="195"/>
                </a:lnTo>
                <a:lnTo>
                  <a:pt x="3177" y="234"/>
                </a:lnTo>
                <a:lnTo>
                  <a:pt x="3180" y="274"/>
                </a:lnTo>
                <a:lnTo>
                  <a:pt x="3180" y="638"/>
                </a:lnTo>
                <a:lnTo>
                  <a:pt x="3177" y="654"/>
                </a:lnTo>
                <a:lnTo>
                  <a:pt x="3170" y="670"/>
                </a:lnTo>
                <a:lnTo>
                  <a:pt x="3158" y="681"/>
                </a:lnTo>
                <a:lnTo>
                  <a:pt x="3143" y="689"/>
                </a:lnTo>
                <a:lnTo>
                  <a:pt x="3126" y="692"/>
                </a:lnTo>
                <a:lnTo>
                  <a:pt x="2998" y="692"/>
                </a:lnTo>
                <a:lnTo>
                  <a:pt x="2982" y="689"/>
                </a:lnTo>
                <a:lnTo>
                  <a:pt x="2966" y="681"/>
                </a:lnTo>
                <a:lnTo>
                  <a:pt x="2955" y="670"/>
                </a:lnTo>
                <a:lnTo>
                  <a:pt x="2947" y="654"/>
                </a:lnTo>
                <a:lnTo>
                  <a:pt x="2945" y="638"/>
                </a:lnTo>
                <a:lnTo>
                  <a:pt x="2945" y="573"/>
                </a:lnTo>
                <a:lnTo>
                  <a:pt x="2913" y="578"/>
                </a:lnTo>
                <a:lnTo>
                  <a:pt x="2882" y="581"/>
                </a:lnTo>
                <a:lnTo>
                  <a:pt x="2849" y="580"/>
                </a:lnTo>
                <a:lnTo>
                  <a:pt x="2816" y="575"/>
                </a:lnTo>
                <a:lnTo>
                  <a:pt x="2778" y="563"/>
                </a:lnTo>
                <a:lnTo>
                  <a:pt x="2743" y="547"/>
                </a:lnTo>
                <a:lnTo>
                  <a:pt x="2710" y="526"/>
                </a:lnTo>
                <a:lnTo>
                  <a:pt x="2681" y="501"/>
                </a:lnTo>
                <a:lnTo>
                  <a:pt x="2654" y="471"/>
                </a:lnTo>
                <a:lnTo>
                  <a:pt x="2633" y="440"/>
                </a:lnTo>
                <a:lnTo>
                  <a:pt x="2616" y="404"/>
                </a:lnTo>
                <a:lnTo>
                  <a:pt x="2604" y="367"/>
                </a:lnTo>
                <a:lnTo>
                  <a:pt x="2598" y="332"/>
                </a:lnTo>
                <a:lnTo>
                  <a:pt x="2597" y="299"/>
                </a:lnTo>
                <a:lnTo>
                  <a:pt x="2599" y="266"/>
                </a:lnTo>
                <a:lnTo>
                  <a:pt x="2605" y="235"/>
                </a:lnTo>
                <a:lnTo>
                  <a:pt x="558" y="235"/>
                </a:lnTo>
                <a:lnTo>
                  <a:pt x="563" y="265"/>
                </a:lnTo>
                <a:lnTo>
                  <a:pt x="563" y="296"/>
                </a:lnTo>
                <a:lnTo>
                  <a:pt x="561" y="328"/>
                </a:lnTo>
                <a:lnTo>
                  <a:pt x="553" y="361"/>
                </a:lnTo>
                <a:lnTo>
                  <a:pt x="541" y="393"/>
                </a:lnTo>
                <a:lnTo>
                  <a:pt x="527" y="423"/>
                </a:lnTo>
                <a:lnTo>
                  <a:pt x="510" y="449"/>
                </a:lnTo>
                <a:lnTo>
                  <a:pt x="489" y="473"/>
                </a:lnTo>
                <a:lnTo>
                  <a:pt x="466" y="496"/>
                </a:lnTo>
                <a:lnTo>
                  <a:pt x="440" y="515"/>
                </a:lnTo>
                <a:lnTo>
                  <a:pt x="405" y="536"/>
                </a:lnTo>
                <a:lnTo>
                  <a:pt x="369" y="551"/>
                </a:lnTo>
                <a:lnTo>
                  <a:pt x="335" y="561"/>
                </a:lnTo>
                <a:lnTo>
                  <a:pt x="300" y="565"/>
                </a:lnTo>
                <a:lnTo>
                  <a:pt x="268" y="565"/>
                </a:lnTo>
                <a:lnTo>
                  <a:pt x="235" y="561"/>
                </a:lnTo>
                <a:lnTo>
                  <a:pt x="235" y="1406"/>
                </a:lnTo>
                <a:lnTo>
                  <a:pt x="268" y="1402"/>
                </a:lnTo>
                <a:lnTo>
                  <a:pt x="300" y="1402"/>
                </a:lnTo>
                <a:lnTo>
                  <a:pt x="335" y="1406"/>
                </a:lnTo>
                <a:lnTo>
                  <a:pt x="369" y="1415"/>
                </a:lnTo>
                <a:lnTo>
                  <a:pt x="405" y="1431"/>
                </a:lnTo>
                <a:lnTo>
                  <a:pt x="438" y="1450"/>
                </a:lnTo>
                <a:lnTo>
                  <a:pt x="468" y="1473"/>
                </a:lnTo>
                <a:lnTo>
                  <a:pt x="495" y="1501"/>
                </a:lnTo>
                <a:lnTo>
                  <a:pt x="518" y="1530"/>
                </a:lnTo>
                <a:lnTo>
                  <a:pt x="537" y="1564"/>
                </a:lnTo>
                <a:lnTo>
                  <a:pt x="551" y="1599"/>
                </a:lnTo>
                <a:lnTo>
                  <a:pt x="560" y="1634"/>
                </a:lnTo>
                <a:lnTo>
                  <a:pt x="563" y="1667"/>
                </a:lnTo>
                <a:lnTo>
                  <a:pt x="563" y="1700"/>
                </a:lnTo>
                <a:lnTo>
                  <a:pt x="558" y="1731"/>
                </a:lnTo>
                <a:lnTo>
                  <a:pt x="2223" y="1731"/>
                </a:lnTo>
                <a:lnTo>
                  <a:pt x="2240" y="1734"/>
                </a:lnTo>
                <a:lnTo>
                  <a:pt x="2254" y="1741"/>
                </a:lnTo>
                <a:lnTo>
                  <a:pt x="2265" y="1754"/>
                </a:lnTo>
                <a:lnTo>
                  <a:pt x="2274" y="1768"/>
                </a:lnTo>
                <a:lnTo>
                  <a:pt x="2276" y="1784"/>
                </a:lnTo>
                <a:lnTo>
                  <a:pt x="2276" y="1914"/>
                </a:lnTo>
                <a:lnTo>
                  <a:pt x="2274" y="1930"/>
                </a:lnTo>
                <a:lnTo>
                  <a:pt x="2265" y="1945"/>
                </a:lnTo>
                <a:lnTo>
                  <a:pt x="2254" y="1957"/>
                </a:lnTo>
                <a:lnTo>
                  <a:pt x="2239" y="1964"/>
                </a:lnTo>
                <a:lnTo>
                  <a:pt x="2223" y="1967"/>
                </a:lnTo>
                <a:lnTo>
                  <a:pt x="276" y="1967"/>
                </a:lnTo>
                <a:lnTo>
                  <a:pt x="235" y="1964"/>
                </a:lnTo>
                <a:lnTo>
                  <a:pt x="196" y="1955"/>
                </a:lnTo>
                <a:lnTo>
                  <a:pt x="160" y="1941"/>
                </a:lnTo>
                <a:lnTo>
                  <a:pt x="125" y="1922"/>
                </a:lnTo>
                <a:lnTo>
                  <a:pt x="95" y="1899"/>
                </a:lnTo>
                <a:lnTo>
                  <a:pt x="67" y="1871"/>
                </a:lnTo>
                <a:lnTo>
                  <a:pt x="45" y="1841"/>
                </a:lnTo>
                <a:lnTo>
                  <a:pt x="25" y="1807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5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6" y="11"/>
                </a:lnTo>
                <a:lnTo>
                  <a:pt x="235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206"/>
          <p:cNvSpPr>
            <a:spLocks noEditPoints="1"/>
          </p:cNvSpPr>
          <p:nvPr/>
        </p:nvSpPr>
        <p:spPr bwMode="auto">
          <a:xfrm>
            <a:off x="4391271" y="3536950"/>
            <a:ext cx="593725" cy="403225"/>
          </a:xfrm>
          <a:custGeom>
            <a:avLst/>
            <a:gdLst>
              <a:gd name="T0" fmla="*/ 3152 w 3365"/>
              <a:gd name="T1" fmla="*/ 2099 h 2286"/>
              <a:gd name="T2" fmla="*/ 3106 w 3365"/>
              <a:gd name="T3" fmla="*/ 2284 h 2286"/>
              <a:gd name="T4" fmla="*/ 2248 w 3365"/>
              <a:gd name="T5" fmla="*/ 2238 h 2286"/>
              <a:gd name="T6" fmla="*/ 2294 w 3365"/>
              <a:gd name="T7" fmla="*/ 2053 h 2286"/>
              <a:gd name="T8" fmla="*/ 3256 w 3365"/>
              <a:gd name="T9" fmla="*/ 1764 h 2286"/>
              <a:gd name="T10" fmla="*/ 3232 w 3365"/>
              <a:gd name="T11" fmla="*/ 1958 h 2286"/>
              <a:gd name="T12" fmla="*/ 2366 w 3365"/>
              <a:gd name="T13" fmla="*/ 1934 h 2286"/>
              <a:gd name="T14" fmla="*/ 2390 w 3365"/>
              <a:gd name="T15" fmla="*/ 1740 h 2286"/>
              <a:gd name="T16" fmla="*/ 3134 w 3365"/>
              <a:gd name="T17" fmla="*/ 1432 h 2286"/>
              <a:gd name="T18" fmla="*/ 3134 w 3365"/>
              <a:gd name="T19" fmla="*/ 1629 h 2286"/>
              <a:gd name="T20" fmla="*/ 2265 w 3365"/>
              <a:gd name="T21" fmla="*/ 1629 h 2286"/>
              <a:gd name="T22" fmla="*/ 2265 w 3365"/>
              <a:gd name="T23" fmla="*/ 1432 h 2286"/>
              <a:gd name="T24" fmla="*/ 3332 w 3365"/>
              <a:gd name="T25" fmla="*/ 1101 h 2286"/>
              <a:gd name="T26" fmla="*/ 3356 w 3365"/>
              <a:gd name="T27" fmla="*/ 1295 h 2286"/>
              <a:gd name="T28" fmla="*/ 2490 w 3365"/>
              <a:gd name="T29" fmla="*/ 1319 h 2286"/>
              <a:gd name="T30" fmla="*/ 2466 w 3365"/>
              <a:gd name="T31" fmla="*/ 1125 h 2286"/>
              <a:gd name="T32" fmla="*/ 772 w 3365"/>
              <a:gd name="T33" fmla="*/ 829 h 2286"/>
              <a:gd name="T34" fmla="*/ 881 w 3365"/>
              <a:gd name="T35" fmla="*/ 986 h 2286"/>
              <a:gd name="T36" fmla="*/ 772 w 3365"/>
              <a:gd name="T37" fmla="*/ 1142 h 2286"/>
              <a:gd name="T38" fmla="*/ 585 w 3365"/>
              <a:gd name="T39" fmla="*/ 1093 h 2286"/>
              <a:gd name="T40" fmla="*/ 569 w 3365"/>
              <a:gd name="T41" fmla="*/ 901 h 2286"/>
              <a:gd name="T42" fmla="*/ 2463 w 3365"/>
              <a:gd name="T43" fmla="*/ 772 h 2286"/>
              <a:gd name="T44" fmla="*/ 3306 w 3365"/>
              <a:gd name="T45" fmla="*/ 838 h 2286"/>
              <a:gd name="T46" fmla="*/ 3241 w 3365"/>
              <a:gd name="T47" fmla="*/ 1008 h 2286"/>
              <a:gd name="T48" fmla="*/ 2398 w 3365"/>
              <a:gd name="T49" fmla="*/ 943 h 2286"/>
              <a:gd name="T50" fmla="*/ 2463 w 3365"/>
              <a:gd name="T51" fmla="*/ 772 h 2286"/>
              <a:gd name="T52" fmla="*/ 1346 w 3365"/>
              <a:gd name="T53" fmla="*/ 737 h 2286"/>
              <a:gd name="T54" fmla="*/ 1246 w 3365"/>
              <a:gd name="T55" fmla="*/ 1030 h 2286"/>
              <a:gd name="T56" fmla="*/ 1417 w 3365"/>
              <a:gd name="T57" fmla="*/ 1284 h 2286"/>
              <a:gd name="T58" fmla="*/ 1730 w 3365"/>
              <a:gd name="T59" fmla="*/ 1305 h 2286"/>
              <a:gd name="T60" fmla="*/ 1931 w 3365"/>
              <a:gd name="T61" fmla="*/ 1076 h 2286"/>
              <a:gd name="T62" fmla="*/ 1871 w 3365"/>
              <a:gd name="T63" fmla="*/ 770 h 2286"/>
              <a:gd name="T64" fmla="*/ 1593 w 3365"/>
              <a:gd name="T65" fmla="*/ 634 h 2286"/>
              <a:gd name="T66" fmla="*/ 1932 w 3365"/>
              <a:gd name="T67" fmla="*/ 484 h 2286"/>
              <a:gd name="T68" fmla="*/ 2172 w 3365"/>
              <a:gd name="T69" fmla="*/ 804 h 2286"/>
              <a:gd name="T70" fmla="*/ 2151 w 3365"/>
              <a:gd name="T71" fmla="*/ 1217 h 2286"/>
              <a:gd name="T72" fmla="*/ 1882 w 3365"/>
              <a:gd name="T73" fmla="*/ 1513 h 2286"/>
              <a:gd name="T74" fmla="*/ 1472 w 3365"/>
              <a:gd name="T75" fmla="*/ 1574 h 2286"/>
              <a:gd name="T76" fmla="*/ 1127 w 3365"/>
              <a:gd name="T77" fmla="*/ 1367 h 2286"/>
              <a:gd name="T78" fmla="*/ 988 w 3365"/>
              <a:gd name="T79" fmla="*/ 983 h 2286"/>
              <a:gd name="T80" fmla="*/ 1127 w 3365"/>
              <a:gd name="T81" fmla="*/ 599 h 2286"/>
              <a:gd name="T82" fmla="*/ 1472 w 3365"/>
              <a:gd name="T83" fmla="*/ 393 h 2286"/>
              <a:gd name="T84" fmla="*/ 3028 w 3365"/>
              <a:gd name="T85" fmla="*/ 25 h 2286"/>
              <a:gd name="T86" fmla="*/ 3185 w 3365"/>
              <a:gd name="T87" fmla="*/ 234 h 2286"/>
              <a:gd name="T88" fmla="*/ 3134 w 3365"/>
              <a:gd name="T89" fmla="*/ 692 h 2286"/>
              <a:gd name="T90" fmla="*/ 2953 w 3365"/>
              <a:gd name="T91" fmla="*/ 573 h 2286"/>
              <a:gd name="T92" fmla="*/ 2717 w 3365"/>
              <a:gd name="T93" fmla="*/ 526 h 2286"/>
              <a:gd name="T94" fmla="*/ 2604 w 3365"/>
              <a:gd name="T95" fmla="*/ 299 h 2286"/>
              <a:gd name="T96" fmla="*/ 555 w 3365"/>
              <a:gd name="T97" fmla="*/ 361 h 2286"/>
              <a:gd name="T98" fmla="*/ 406 w 3365"/>
              <a:gd name="T99" fmla="*/ 536 h 2286"/>
              <a:gd name="T100" fmla="*/ 268 w 3365"/>
              <a:gd name="T101" fmla="*/ 1402 h 2286"/>
              <a:gd name="T102" fmla="*/ 497 w 3365"/>
              <a:gd name="T103" fmla="*/ 1501 h 2286"/>
              <a:gd name="T104" fmla="*/ 560 w 3365"/>
              <a:gd name="T105" fmla="*/ 1731 h 2286"/>
              <a:gd name="T106" fmla="*/ 2282 w 3365"/>
              <a:gd name="T107" fmla="*/ 1914 h 2286"/>
              <a:gd name="T108" fmla="*/ 236 w 3365"/>
              <a:gd name="T109" fmla="*/ 1964 h 2286"/>
              <a:gd name="T110" fmla="*/ 26 w 3365"/>
              <a:gd name="T111" fmla="*/ 1807 h 2286"/>
              <a:gd name="T112" fmla="*/ 26 w 3365"/>
              <a:gd name="T113" fmla="*/ 158 h 2286"/>
              <a:gd name="T114" fmla="*/ 236 w 3365"/>
              <a:gd name="T115" fmla="*/ 3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5" h="2286">
                <a:moveTo>
                  <a:pt x="2311" y="2051"/>
                </a:moveTo>
                <a:lnTo>
                  <a:pt x="3089" y="2051"/>
                </a:lnTo>
                <a:lnTo>
                  <a:pt x="3106" y="2053"/>
                </a:lnTo>
                <a:lnTo>
                  <a:pt x="3121" y="2060"/>
                </a:lnTo>
                <a:lnTo>
                  <a:pt x="3134" y="2071"/>
                </a:lnTo>
                <a:lnTo>
                  <a:pt x="3145" y="2084"/>
                </a:lnTo>
                <a:lnTo>
                  <a:pt x="3152" y="2099"/>
                </a:lnTo>
                <a:lnTo>
                  <a:pt x="3154" y="2116"/>
                </a:lnTo>
                <a:lnTo>
                  <a:pt x="3154" y="2221"/>
                </a:lnTo>
                <a:lnTo>
                  <a:pt x="3152" y="2238"/>
                </a:lnTo>
                <a:lnTo>
                  <a:pt x="3145" y="2255"/>
                </a:lnTo>
                <a:lnTo>
                  <a:pt x="3134" y="2268"/>
                </a:lnTo>
                <a:lnTo>
                  <a:pt x="3121" y="2278"/>
                </a:lnTo>
                <a:lnTo>
                  <a:pt x="3106" y="2284"/>
                </a:lnTo>
                <a:lnTo>
                  <a:pt x="3089" y="2286"/>
                </a:lnTo>
                <a:lnTo>
                  <a:pt x="2311" y="2286"/>
                </a:lnTo>
                <a:lnTo>
                  <a:pt x="2294" y="2284"/>
                </a:lnTo>
                <a:lnTo>
                  <a:pt x="2279" y="2278"/>
                </a:lnTo>
                <a:lnTo>
                  <a:pt x="2265" y="2267"/>
                </a:lnTo>
                <a:lnTo>
                  <a:pt x="2255" y="2253"/>
                </a:lnTo>
                <a:lnTo>
                  <a:pt x="2248" y="2238"/>
                </a:lnTo>
                <a:lnTo>
                  <a:pt x="2246" y="2221"/>
                </a:lnTo>
                <a:lnTo>
                  <a:pt x="2246" y="2116"/>
                </a:lnTo>
                <a:lnTo>
                  <a:pt x="2248" y="2099"/>
                </a:lnTo>
                <a:lnTo>
                  <a:pt x="2255" y="2084"/>
                </a:lnTo>
                <a:lnTo>
                  <a:pt x="2265" y="2071"/>
                </a:lnTo>
                <a:lnTo>
                  <a:pt x="2279" y="2060"/>
                </a:lnTo>
                <a:lnTo>
                  <a:pt x="2294" y="2053"/>
                </a:lnTo>
                <a:lnTo>
                  <a:pt x="2311" y="2051"/>
                </a:lnTo>
                <a:close/>
                <a:moveTo>
                  <a:pt x="2423" y="1731"/>
                </a:moveTo>
                <a:lnTo>
                  <a:pt x="3200" y="1731"/>
                </a:lnTo>
                <a:lnTo>
                  <a:pt x="3217" y="1733"/>
                </a:lnTo>
                <a:lnTo>
                  <a:pt x="3232" y="1740"/>
                </a:lnTo>
                <a:lnTo>
                  <a:pt x="3246" y="1751"/>
                </a:lnTo>
                <a:lnTo>
                  <a:pt x="3256" y="1764"/>
                </a:lnTo>
                <a:lnTo>
                  <a:pt x="3263" y="1779"/>
                </a:lnTo>
                <a:lnTo>
                  <a:pt x="3265" y="1796"/>
                </a:lnTo>
                <a:lnTo>
                  <a:pt x="3265" y="1901"/>
                </a:lnTo>
                <a:lnTo>
                  <a:pt x="3263" y="1919"/>
                </a:lnTo>
                <a:lnTo>
                  <a:pt x="3256" y="1934"/>
                </a:lnTo>
                <a:lnTo>
                  <a:pt x="3246" y="1948"/>
                </a:lnTo>
                <a:lnTo>
                  <a:pt x="3232" y="1958"/>
                </a:lnTo>
                <a:lnTo>
                  <a:pt x="3217" y="1964"/>
                </a:lnTo>
                <a:lnTo>
                  <a:pt x="3200" y="1967"/>
                </a:lnTo>
                <a:lnTo>
                  <a:pt x="2423" y="1967"/>
                </a:lnTo>
                <a:lnTo>
                  <a:pt x="2405" y="1964"/>
                </a:lnTo>
                <a:lnTo>
                  <a:pt x="2390" y="1958"/>
                </a:lnTo>
                <a:lnTo>
                  <a:pt x="2377" y="1948"/>
                </a:lnTo>
                <a:lnTo>
                  <a:pt x="2366" y="1934"/>
                </a:lnTo>
                <a:lnTo>
                  <a:pt x="2359" y="1918"/>
                </a:lnTo>
                <a:lnTo>
                  <a:pt x="2357" y="1901"/>
                </a:lnTo>
                <a:lnTo>
                  <a:pt x="2357" y="1796"/>
                </a:lnTo>
                <a:lnTo>
                  <a:pt x="2359" y="1779"/>
                </a:lnTo>
                <a:lnTo>
                  <a:pt x="2366" y="1764"/>
                </a:lnTo>
                <a:lnTo>
                  <a:pt x="2377" y="1751"/>
                </a:lnTo>
                <a:lnTo>
                  <a:pt x="2390" y="1740"/>
                </a:lnTo>
                <a:lnTo>
                  <a:pt x="2405" y="1733"/>
                </a:lnTo>
                <a:lnTo>
                  <a:pt x="2423" y="1731"/>
                </a:lnTo>
                <a:close/>
                <a:moveTo>
                  <a:pt x="2311" y="1412"/>
                </a:moveTo>
                <a:lnTo>
                  <a:pt x="3089" y="1412"/>
                </a:lnTo>
                <a:lnTo>
                  <a:pt x="3106" y="1414"/>
                </a:lnTo>
                <a:lnTo>
                  <a:pt x="3121" y="1421"/>
                </a:lnTo>
                <a:lnTo>
                  <a:pt x="3134" y="1432"/>
                </a:lnTo>
                <a:lnTo>
                  <a:pt x="3145" y="1445"/>
                </a:lnTo>
                <a:lnTo>
                  <a:pt x="3152" y="1460"/>
                </a:lnTo>
                <a:lnTo>
                  <a:pt x="3154" y="1477"/>
                </a:lnTo>
                <a:lnTo>
                  <a:pt x="3154" y="1582"/>
                </a:lnTo>
                <a:lnTo>
                  <a:pt x="3152" y="1599"/>
                </a:lnTo>
                <a:lnTo>
                  <a:pt x="3145" y="1615"/>
                </a:lnTo>
                <a:lnTo>
                  <a:pt x="3134" y="1629"/>
                </a:lnTo>
                <a:lnTo>
                  <a:pt x="3121" y="1639"/>
                </a:lnTo>
                <a:lnTo>
                  <a:pt x="3106" y="1645"/>
                </a:lnTo>
                <a:lnTo>
                  <a:pt x="3089" y="1648"/>
                </a:lnTo>
                <a:lnTo>
                  <a:pt x="2311" y="1648"/>
                </a:lnTo>
                <a:lnTo>
                  <a:pt x="2294" y="1645"/>
                </a:lnTo>
                <a:lnTo>
                  <a:pt x="2279" y="1639"/>
                </a:lnTo>
                <a:lnTo>
                  <a:pt x="2265" y="1629"/>
                </a:lnTo>
                <a:lnTo>
                  <a:pt x="2255" y="1615"/>
                </a:lnTo>
                <a:lnTo>
                  <a:pt x="2248" y="1599"/>
                </a:lnTo>
                <a:lnTo>
                  <a:pt x="2246" y="1582"/>
                </a:lnTo>
                <a:lnTo>
                  <a:pt x="2246" y="1477"/>
                </a:lnTo>
                <a:lnTo>
                  <a:pt x="2248" y="1460"/>
                </a:lnTo>
                <a:lnTo>
                  <a:pt x="2255" y="1445"/>
                </a:lnTo>
                <a:lnTo>
                  <a:pt x="2265" y="1432"/>
                </a:lnTo>
                <a:lnTo>
                  <a:pt x="2279" y="1421"/>
                </a:lnTo>
                <a:lnTo>
                  <a:pt x="2294" y="1414"/>
                </a:lnTo>
                <a:lnTo>
                  <a:pt x="2311" y="1412"/>
                </a:lnTo>
                <a:close/>
                <a:moveTo>
                  <a:pt x="2522" y="1092"/>
                </a:moveTo>
                <a:lnTo>
                  <a:pt x="3300" y="1092"/>
                </a:lnTo>
                <a:lnTo>
                  <a:pt x="3317" y="1095"/>
                </a:lnTo>
                <a:lnTo>
                  <a:pt x="3332" y="1101"/>
                </a:lnTo>
                <a:lnTo>
                  <a:pt x="3346" y="1112"/>
                </a:lnTo>
                <a:lnTo>
                  <a:pt x="3356" y="1125"/>
                </a:lnTo>
                <a:lnTo>
                  <a:pt x="3363" y="1141"/>
                </a:lnTo>
                <a:lnTo>
                  <a:pt x="3365" y="1158"/>
                </a:lnTo>
                <a:lnTo>
                  <a:pt x="3365" y="1262"/>
                </a:lnTo>
                <a:lnTo>
                  <a:pt x="3363" y="1280"/>
                </a:lnTo>
                <a:lnTo>
                  <a:pt x="3356" y="1295"/>
                </a:lnTo>
                <a:lnTo>
                  <a:pt x="3346" y="1309"/>
                </a:lnTo>
                <a:lnTo>
                  <a:pt x="3332" y="1319"/>
                </a:lnTo>
                <a:lnTo>
                  <a:pt x="3317" y="1325"/>
                </a:lnTo>
                <a:lnTo>
                  <a:pt x="3300" y="1328"/>
                </a:lnTo>
                <a:lnTo>
                  <a:pt x="2522" y="1328"/>
                </a:lnTo>
                <a:lnTo>
                  <a:pt x="2505" y="1325"/>
                </a:lnTo>
                <a:lnTo>
                  <a:pt x="2490" y="1319"/>
                </a:lnTo>
                <a:lnTo>
                  <a:pt x="2477" y="1309"/>
                </a:lnTo>
                <a:lnTo>
                  <a:pt x="2466" y="1295"/>
                </a:lnTo>
                <a:lnTo>
                  <a:pt x="2459" y="1279"/>
                </a:lnTo>
                <a:lnTo>
                  <a:pt x="2457" y="1262"/>
                </a:lnTo>
                <a:lnTo>
                  <a:pt x="2457" y="1158"/>
                </a:lnTo>
                <a:lnTo>
                  <a:pt x="2459" y="1140"/>
                </a:lnTo>
                <a:lnTo>
                  <a:pt x="2466" y="1125"/>
                </a:lnTo>
                <a:lnTo>
                  <a:pt x="2477" y="1112"/>
                </a:lnTo>
                <a:lnTo>
                  <a:pt x="2490" y="1101"/>
                </a:lnTo>
                <a:lnTo>
                  <a:pt x="2505" y="1095"/>
                </a:lnTo>
                <a:lnTo>
                  <a:pt x="2522" y="1092"/>
                </a:lnTo>
                <a:close/>
                <a:moveTo>
                  <a:pt x="714" y="819"/>
                </a:moveTo>
                <a:lnTo>
                  <a:pt x="744" y="821"/>
                </a:lnTo>
                <a:lnTo>
                  <a:pt x="772" y="829"/>
                </a:lnTo>
                <a:lnTo>
                  <a:pt x="799" y="841"/>
                </a:lnTo>
                <a:lnTo>
                  <a:pt x="822" y="859"/>
                </a:lnTo>
                <a:lnTo>
                  <a:pt x="843" y="878"/>
                </a:lnTo>
                <a:lnTo>
                  <a:pt x="859" y="901"/>
                </a:lnTo>
                <a:lnTo>
                  <a:pt x="871" y="928"/>
                </a:lnTo>
                <a:lnTo>
                  <a:pt x="879" y="956"/>
                </a:lnTo>
                <a:lnTo>
                  <a:pt x="881" y="986"/>
                </a:lnTo>
                <a:lnTo>
                  <a:pt x="879" y="1016"/>
                </a:lnTo>
                <a:lnTo>
                  <a:pt x="871" y="1044"/>
                </a:lnTo>
                <a:lnTo>
                  <a:pt x="859" y="1070"/>
                </a:lnTo>
                <a:lnTo>
                  <a:pt x="843" y="1093"/>
                </a:lnTo>
                <a:lnTo>
                  <a:pt x="822" y="1114"/>
                </a:lnTo>
                <a:lnTo>
                  <a:pt x="799" y="1130"/>
                </a:lnTo>
                <a:lnTo>
                  <a:pt x="772" y="1142"/>
                </a:lnTo>
                <a:lnTo>
                  <a:pt x="744" y="1150"/>
                </a:lnTo>
                <a:lnTo>
                  <a:pt x="714" y="1153"/>
                </a:lnTo>
                <a:lnTo>
                  <a:pt x="683" y="1150"/>
                </a:lnTo>
                <a:lnTo>
                  <a:pt x="656" y="1142"/>
                </a:lnTo>
                <a:lnTo>
                  <a:pt x="629" y="1130"/>
                </a:lnTo>
                <a:lnTo>
                  <a:pt x="606" y="1114"/>
                </a:lnTo>
                <a:lnTo>
                  <a:pt x="585" y="1093"/>
                </a:lnTo>
                <a:lnTo>
                  <a:pt x="569" y="1070"/>
                </a:lnTo>
                <a:lnTo>
                  <a:pt x="557" y="1044"/>
                </a:lnTo>
                <a:lnTo>
                  <a:pt x="549" y="1016"/>
                </a:lnTo>
                <a:lnTo>
                  <a:pt x="546" y="986"/>
                </a:lnTo>
                <a:lnTo>
                  <a:pt x="549" y="956"/>
                </a:lnTo>
                <a:lnTo>
                  <a:pt x="557" y="928"/>
                </a:lnTo>
                <a:lnTo>
                  <a:pt x="569" y="901"/>
                </a:lnTo>
                <a:lnTo>
                  <a:pt x="585" y="878"/>
                </a:lnTo>
                <a:lnTo>
                  <a:pt x="606" y="859"/>
                </a:lnTo>
                <a:lnTo>
                  <a:pt x="629" y="841"/>
                </a:lnTo>
                <a:lnTo>
                  <a:pt x="656" y="829"/>
                </a:lnTo>
                <a:lnTo>
                  <a:pt x="683" y="821"/>
                </a:lnTo>
                <a:lnTo>
                  <a:pt x="714" y="819"/>
                </a:lnTo>
                <a:close/>
                <a:moveTo>
                  <a:pt x="2463" y="772"/>
                </a:moveTo>
                <a:lnTo>
                  <a:pt x="3241" y="772"/>
                </a:lnTo>
                <a:lnTo>
                  <a:pt x="3258" y="775"/>
                </a:lnTo>
                <a:lnTo>
                  <a:pt x="3273" y="781"/>
                </a:lnTo>
                <a:lnTo>
                  <a:pt x="3286" y="791"/>
                </a:lnTo>
                <a:lnTo>
                  <a:pt x="3297" y="805"/>
                </a:lnTo>
                <a:lnTo>
                  <a:pt x="3304" y="821"/>
                </a:lnTo>
                <a:lnTo>
                  <a:pt x="3306" y="838"/>
                </a:lnTo>
                <a:lnTo>
                  <a:pt x="3306" y="943"/>
                </a:lnTo>
                <a:lnTo>
                  <a:pt x="3304" y="960"/>
                </a:lnTo>
                <a:lnTo>
                  <a:pt x="3297" y="975"/>
                </a:lnTo>
                <a:lnTo>
                  <a:pt x="3286" y="989"/>
                </a:lnTo>
                <a:lnTo>
                  <a:pt x="3273" y="999"/>
                </a:lnTo>
                <a:lnTo>
                  <a:pt x="3258" y="1006"/>
                </a:lnTo>
                <a:lnTo>
                  <a:pt x="3241" y="1008"/>
                </a:lnTo>
                <a:lnTo>
                  <a:pt x="2463" y="1008"/>
                </a:lnTo>
                <a:lnTo>
                  <a:pt x="2446" y="1006"/>
                </a:lnTo>
                <a:lnTo>
                  <a:pt x="2431" y="999"/>
                </a:lnTo>
                <a:lnTo>
                  <a:pt x="2417" y="989"/>
                </a:lnTo>
                <a:lnTo>
                  <a:pt x="2407" y="975"/>
                </a:lnTo>
                <a:lnTo>
                  <a:pt x="2400" y="960"/>
                </a:lnTo>
                <a:lnTo>
                  <a:pt x="2398" y="943"/>
                </a:lnTo>
                <a:lnTo>
                  <a:pt x="2398" y="838"/>
                </a:lnTo>
                <a:lnTo>
                  <a:pt x="2400" y="821"/>
                </a:lnTo>
                <a:lnTo>
                  <a:pt x="2407" y="806"/>
                </a:lnTo>
                <a:lnTo>
                  <a:pt x="2417" y="792"/>
                </a:lnTo>
                <a:lnTo>
                  <a:pt x="2431" y="782"/>
                </a:lnTo>
                <a:lnTo>
                  <a:pt x="2446" y="775"/>
                </a:lnTo>
                <a:lnTo>
                  <a:pt x="2463" y="772"/>
                </a:lnTo>
                <a:close/>
                <a:moveTo>
                  <a:pt x="1593" y="634"/>
                </a:moveTo>
                <a:lnTo>
                  <a:pt x="1546" y="638"/>
                </a:lnTo>
                <a:lnTo>
                  <a:pt x="1500" y="647"/>
                </a:lnTo>
                <a:lnTo>
                  <a:pt x="1458" y="661"/>
                </a:lnTo>
                <a:lnTo>
                  <a:pt x="1417" y="682"/>
                </a:lnTo>
                <a:lnTo>
                  <a:pt x="1380" y="707"/>
                </a:lnTo>
                <a:lnTo>
                  <a:pt x="1346" y="737"/>
                </a:lnTo>
                <a:lnTo>
                  <a:pt x="1317" y="770"/>
                </a:lnTo>
                <a:lnTo>
                  <a:pt x="1291" y="808"/>
                </a:lnTo>
                <a:lnTo>
                  <a:pt x="1271" y="847"/>
                </a:lnTo>
                <a:lnTo>
                  <a:pt x="1256" y="891"/>
                </a:lnTo>
                <a:lnTo>
                  <a:pt x="1246" y="936"/>
                </a:lnTo>
                <a:lnTo>
                  <a:pt x="1243" y="983"/>
                </a:lnTo>
                <a:lnTo>
                  <a:pt x="1246" y="1030"/>
                </a:lnTo>
                <a:lnTo>
                  <a:pt x="1256" y="1076"/>
                </a:lnTo>
                <a:lnTo>
                  <a:pt x="1271" y="1119"/>
                </a:lnTo>
                <a:lnTo>
                  <a:pt x="1291" y="1159"/>
                </a:lnTo>
                <a:lnTo>
                  <a:pt x="1317" y="1196"/>
                </a:lnTo>
                <a:lnTo>
                  <a:pt x="1346" y="1229"/>
                </a:lnTo>
                <a:lnTo>
                  <a:pt x="1380" y="1259"/>
                </a:lnTo>
                <a:lnTo>
                  <a:pt x="1417" y="1284"/>
                </a:lnTo>
                <a:lnTo>
                  <a:pt x="1458" y="1305"/>
                </a:lnTo>
                <a:lnTo>
                  <a:pt x="1500" y="1320"/>
                </a:lnTo>
                <a:lnTo>
                  <a:pt x="1546" y="1329"/>
                </a:lnTo>
                <a:lnTo>
                  <a:pt x="1593" y="1332"/>
                </a:lnTo>
                <a:lnTo>
                  <a:pt x="1641" y="1329"/>
                </a:lnTo>
                <a:lnTo>
                  <a:pt x="1687" y="1320"/>
                </a:lnTo>
                <a:lnTo>
                  <a:pt x="1730" y="1305"/>
                </a:lnTo>
                <a:lnTo>
                  <a:pt x="1771" y="1284"/>
                </a:lnTo>
                <a:lnTo>
                  <a:pt x="1807" y="1259"/>
                </a:lnTo>
                <a:lnTo>
                  <a:pt x="1841" y="1229"/>
                </a:lnTo>
                <a:lnTo>
                  <a:pt x="1871" y="1196"/>
                </a:lnTo>
                <a:lnTo>
                  <a:pt x="1896" y="1159"/>
                </a:lnTo>
                <a:lnTo>
                  <a:pt x="1917" y="1119"/>
                </a:lnTo>
                <a:lnTo>
                  <a:pt x="1931" y="1076"/>
                </a:lnTo>
                <a:lnTo>
                  <a:pt x="1940" y="1030"/>
                </a:lnTo>
                <a:lnTo>
                  <a:pt x="1944" y="983"/>
                </a:lnTo>
                <a:lnTo>
                  <a:pt x="1941" y="936"/>
                </a:lnTo>
                <a:lnTo>
                  <a:pt x="1932" y="891"/>
                </a:lnTo>
                <a:lnTo>
                  <a:pt x="1917" y="847"/>
                </a:lnTo>
                <a:lnTo>
                  <a:pt x="1896" y="808"/>
                </a:lnTo>
                <a:lnTo>
                  <a:pt x="1871" y="770"/>
                </a:lnTo>
                <a:lnTo>
                  <a:pt x="1841" y="737"/>
                </a:lnTo>
                <a:lnTo>
                  <a:pt x="1807" y="707"/>
                </a:lnTo>
                <a:lnTo>
                  <a:pt x="1771" y="682"/>
                </a:lnTo>
                <a:lnTo>
                  <a:pt x="1730" y="661"/>
                </a:lnTo>
                <a:lnTo>
                  <a:pt x="1687" y="647"/>
                </a:lnTo>
                <a:lnTo>
                  <a:pt x="1641" y="638"/>
                </a:lnTo>
                <a:lnTo>
                  <a:pt x="1593" y="634"/>
                </a:lnTo>
                <a:close/>
                <a:moveTo>
                  <a:pt x="1593" y="381"/>
                </a:moveTo>
                <a:lnTo>
                  <a:pt x="1655" y="384"/>
                </a:lnTo>
                <a:lnTo>
                  <a:pt x="1716" y="393"/>
                </a:lnTo>
                <a:lnTo>
                  <a:pt x="1774" y="407"/>
                </a:lnTo>
                <a:lnTo>
                  <a:pt x="1829" y="428"/>
                </a:lnTo>
                <a:lnTo>
                  <a:pt x="1882" y="453"/>
                </a:lnTo>
                <a:lnTo>
                  <a:pt x="1932" y="484"/>
                </a:lnTo>
                <a:lnTo>
                  <a:pt x="1979" y="518"/>
                </a:lnTo>
                <a:lnTo>
                  <a:pt x="2022" y="557"/>
                </a:lnTo>
                <a:lnTo>
                  <a:pt x="2060" y="599"/>
                </a:lnTo>
                <a:lnTo>
                  <a:pt x="2095" y="646"/>
                </a:lnTo>
                <a:lnTo>
                  <a:pt x="2126" y="696"/>
                </a:lnTo>
                <a:lnTo>
                  <a:pt x="2151" y="749"/>
                </a:lnTo>
                <a:lnTo>
                  <a:pt x="2172" y="804"/>
                </a:lnTo>
                <a:lnTo>
                  <a:pt x="2186" y="862"/>
                </a:lnTo>
                <a:lnTo>
                  <a:pt x="2195" y="922"/>
                </a:lnTo>
                <a:lnTo>
                  <a:pt x="2198" y="983"/>
                </a:lnTo>
                <a:lnTo>
                  <a:pt x="2195" y="1044"/>
                </a:lnTo>
                <a:lnTo>
                  <a:pt x="2186" y="1104"/>
                </a:lnTo>
                <a:lnTo>
                  <a:pt x="2172" y="1162"/>
                </a:lnTo>
                <a:lnTo>
                  <a:pt x="2151" y="1217"/>
                </a:lnTo>
                <a:lnTo>
                  <a:pt x="2126" y="1270"/>
                </a:lnTo>
                <a:lnTo>
                  <a:pt x="2095" y="1320"/>
                </a:lnTo>
                <a:lnTo>
                  <a:pt x="2060" y="1367"/>
                </a:lnTo>
                <a:lnTo>
                  <a:pt x="2022" y="1409"/>
                </a:lnTo>
                <a:lnTo>
                  <a:pt x="1979" y="1448"/>
                </a:lnTo>
                <a:lnTo>
                  <a:pt x="1932" y="1482"/>
                </a:lnTo>
                <a:lnTo>
                  <a:pt x="1882" y="1513"/>
                </a:lnTo>
                <a:lnTo>
                  <a:pt x="1829" y="1538"/>
                </a:lnTo>
                <a:lnTo>
                  <a:pt x="1774" y="1559"/>
                </a:lnTo>
                <a:lnTo>
                  <a:pt x="1716" y="1574"/>
                </a:lnTo>
                <a:lnTo>
                  <a:pt x="1655" y="1583"/>
                </a:lnTo>
                <a:lnTo>
                  <a:pt x="1593" y="1586"/>
                </a:lnTo>
                <a:lnTo>
                  <a:pt x="1532" y="1583"/>
                </a:lnTo>
                <a:lnTo>
                  <a:pt x="1472" y="1574"/>
                </a:lnTo>
                <a:lnTo>
                  <a:pt x="1414" y="1559"/>
                </a:lnTo>
                <a:lnTo>
                  <a:pt x="1358" y="1538"/>
                </a:lnTo>
                <a:lnTo>
                  <a:pt x="1306" y="1513"/>
                </a:lnTo>
                <a:lnTo>
                  <a:pt x="1256" y="1482"/>
                </a:lnTo>
                <a:lnTo>
                  <a:pt x="1209" y="1448"/>
                </a:lnTo>
                <a:lnTo>
                  <a:pt x="1166" y="1409"/>
                </a:lnTo>
                <a:lnTo>
                  <a:pt x="1127" y="1367"/>
                </a:lnTo>
                <a:lnTo>
                  <a:pt x="1092" y="1320"/>
                </a:lnTo>
                <a:lnTo>
                  <a:pt x="1062" y="1270"/>
                </a:lnTo>
                <a:lnTo>
                  <a:pt x="1036" y="1217"/>
                </a:lnTo>
                <a:lnTo>
                  <a:pt x="1016" y="1162"/>
                </a:lnTo>
                <a:lnTo>
                  <a:pt x="1001" y="1104"/>
                </a:lnTo>
                <a:lnTo>
                  <a:pt x="991" y="1044"/>
                </a:lnTo>
                <a:lnTo>
                  <a:pt x="988" y="983"/>
                </a:lnTo>
                <a:lnTo>
                  <a:pt x="991" y="922"/>
                </a:lnTo>
                <a:lnTo>
                  <a:pt x="1001" y="862"/>
                </a:lnTo>
                <a:lnTo>
                  <a:pt x="1016" y="804"/>
                </a:lnTo>
                <a:lnTo>
                  <a:pt x="1036" y="749"/>
                </a:lnTo>
                <a:lnTo>
                  <a:pt x="1062" y="696"/>
                </a:lnTo>
                <a:lnTo>
                  <a:pt x="1092" y="646"/>
                </a:lnTo>
                <a:lnTo>
                  <a:pt x="1127" y="599"/>
                </a:lnTo>
                <a:lnTo>
                  <a:pt x="1166" y="557"/>
                </a:lnTo>
                <a:lnTo>
                  <a:pt x="1209" y="518"/>
                </a:lnTo>
                <a:lnTo>
                  <a:pt x="1256" y="484"/>
                </a:lnTo>
                <a:lnTo>
                  <a:pt x="1306" y="453"/>
                </a:lnTo>
                <a:lnTo>
                  <a:pt x="1359" y="428"/>
                </a:lnTo>
                <a:lnTo>
                  <a:pt x="1414" y="407"/>
                </a:lnTo>
                <a:lnTo>
                  <a:pt x="1472" y="393"/>
                </a:lnTo>
                <a:lnTo>
                  <a:pt x="1532" y="384"/>
                </a:lnTo>
                <a:lnTo>
                  <a:pt x="1593" y="381"/>
                </a:lnTo>
                <a:close/>
                <a:moveTo>
                  <a:pt x="276" y="0"/>
                </a:moveTo>
                <a:lnTo>
                  <a:pt x="2912" y="0"/>
                </a:lnTo>
                <a:lnTo>
                  <a:pt x="2953" y="3"/>
                </a:lnTo>
                <a:lnTo>
                  <a:pt x="2992" y="11"/>
                </a:lnTo>
                <a:lnTo>
                  <a:pt x="3028" y="25"/>
                </a:lnTo>
                <a:lnTo>
                  <a:pt x="3063" y="44"/>
                </a:lnTo>
                <a:lnTo>
                  <a:pt x="3094" y="67"/>
                </a:lnTo>
                <a:lnTo>
                  <a:pt x="3121" y="94"/>
                </a:lnTo>
                <a:lnTo>
                  <a:pt x="3144" y="125"/>
                </a:lnTo>
                <a:lnTo>
                  <a:pt x="3163" y="158"/>
                </a:lnTo>
                <a:lnTo>
                  <a:pt x="3177" y="195"/>
                </a:lnTo>
                <a:lnTo>
                  <a:pt x="3185" y="234"/>
                </a:lnTo>
                <a:lnTo>
                  <a:pt x="3189" y="274"/>
                </a:lnTo>
                <a:lnTo>
                  <a:pt x="3189" y="638"/>
                </a:lnTo>
                <a:lnTo>
                  <a:pt x="3185" y="654"/>
                </a:lnTo>
                <a:lnTo>
                  <a:pt x="3178" y="670"/>
                </a:lnTo>
                <a:lnTo>
                  <a:pt x="3166" y="681"/>
                </a:lnTo>
                <a:lnTo>
                  <a:pt x="3152" y="689"/>
                </a:lnTo>
                <a:lnTo>
                  <a:pt x="3134" y="692"/>
                </a:lnTo>
                <a:lnTo>
                  <a:pt x="3006" y="692"/>
                </a:lnTo>
                <a:lnTo>
                  <a:pt x="2990" y="689"/>
                </a:lnTo>
                <a:lnTo>
                  <a:pt x="2974" y="681"/>
                </a:lnTo>
                <a:lnTo>
                  <a:pt x="2963" y="670"/>
                </a:lnTo>
                <a:lnTo>
                  <a:pt x="2955" y="654"/>
                </a:lnTo>
                <a:lnTo>
                  <a:pt x="2953" y="638"/>
                </a:lnTo>
                <a:lnTo>
                  <a:pt x="2953" y="573"/>
                </a:lnTo>
                <a:lnTo>
                  <a:pt x="2921" y="578"/>
                </a:lnTo>
                <a:lnTo>
                  <a:pt x="2890" y="581"/>
                </a:lnTo>
                <a:lnTo>
                  <a:pt x="2857" y="580"/>
                </a:lnTo>
                <a:lnTo>
                  <a:pt x="2823" y="575"/>
                </a:lnTo>
                <a:lnTo>
                  <a:pt x="2786" y="563"/>
                </a:lnTo>
                <a:lnTo>
                  <a:pt x="2750" y="547"/>
                </a:lnTo>
                <a:lnTo>
                  <a:pt x="2717" y="526"/>
                </a:lnTo>
                <a:lnTo>
                  <a:pt x="2688" y="501"/>
                </a:lnTo>
                <a:lnTo>
                  <a:pt x="2661" y="471"/>
                </a:lnTo>
                <a:lnTo>
                  <a:pt x="2640" y="440"/>
                </a:lnTo>
                <a:lnTo>
                  <a:pt x="2623" y="404"/>
                </a:lnTo>
                <a:lnTo>
                  <a:pt x="2611" y="367"/>
                </a:lnTo>
                <a:lnTo>
                  <a:pt x="2605" y="332"/>
                </a:lnTo>
                <a:lnTo>
                  <a:pt x="2604" y="299"/>
                </a:lnTo>
                <a:lnTo>
                  <a:pt x="2606" y="266"/>
                </a:lnTo>
                <a:lnTo>
                  <a:pt x="2612" y="235"/>
                </a:lnTo>
                <a:lnTo>
                  <a:pt x="560" y="235"/>
                </a:lnTo>
                <a:lnTo>
                  <a:pt x="564" y="265"/>
                </a:lnTo>
                <a:lnTo>
                  <a:pt x="564" y="296"/>
                </a:lnTo>
                <a:lnTo>
                  <a:pt x="562" y="328"/>
                </a:lnTo>
                <a:lnTo>
                  <a:pt x="555" y="361"/>
                </a:lnTo>
                <a:lnTo>
                  <a:pt x="543" y="393"/>
                </a:lnTo>
                <a:lnTo>
                  <a:pt x="528" y="423"/>
                </a:lnTo>
                <a:lnTo>
                  <a:pt x="511" y="449"/>
                </a:lnTo>
                <a:lnTo>
                  <a:pt x="491" y="473"/>
                </a:lnTo>
                <a:lnTo>
                  <a:pt x="467" y="496"/>
                </a:lnTo>
                <a:lnTo>
                  <a:pt x="442" y="515"/>
                </a:lnTo>
                <a:lnTo>
                  <a:pt x="406" y="536"/>
                </a:lnTo>
                <a:lnTo>
                  <a:pt x="370" y="551"/>
                </a:lnTo>
                <a:lnTo>
                  <a:pt x="336" y="561"/>
                </a:lnTo>
                <a:lnTo>
                  <a:pt x="301" y="565"/>
                </a:lnTo>
                <a:lnTo>
                  <a:pt x="268" y="565"/>
                </a:lnTo>
                <a:lnTo>
                  <a:pt x="236" y="561"/>
                </a:lnTo>
                <a:lnTo>
                  <a:pt x="236" y="1406"/>
                </a:lnTo>
                <a:lnTo>
                  <a:pt x="268" y="1402"/>
                </a:lnTo>
                <a:lnTo>
                  <a:pt x="301" y="1402"/>
                </a:lnTo>
                <a:lnTo>
                  <a:pt x="336" y="1406"/>
                </a:lnTo>
                <a:lnTo>
                  <a:pt x="370" y="1415"/>
                </a:lnTo>
                <a:lnTo>
                  <a:pt x="406" y="1431"/>
                </a:lnTo>
                <a:lnTo>
                  <a:pt x="440" y="1450"/>
                </a:lnTo>
                <a:lnTo>
                  <a:pt x="469" y="1473"/>
                </a:lnTo>
                <a:lnTo>
                  <a:pt x="497" y="1501"/>
                </a:lnTo>
                <a:lnTo>
                  <a:pt x="519" y="1530"/>
                </a:lnTo>
                <a:lnTo>
                  <a:pt x="539" y="1564"/>
                </a:lnTo>
                <a:lnTo>
                  <a:pt x="553" y="1599"/>
                </a:lnTo>
                <a:lnTo>
                  <a:pt x="561" y="1634"/>
                </a:lnTo>
                <a:lnTo>
                  <a:pt x="564" y="1667"/>
                </a:lnTo>
                <a:lnTo>
                  <a:pt x="564" y="1700"/>
                </a:lnTo>
                <a:lnTo>
                  <a:pt x="560" y="1731"/>
                </a:lnTo>
                <a:lnTo>
                  <a:pt x="2229" y="1731"/>
                </a:lnTo>
                <a:lnTo>
                  <a:pt x="2246" y="1734"/>
                </a:lnTo>
                <a:lnTo>
                  <a:pt x="2260" y="1741"/>
                </a:lnTo>
                <a:lnTo>
                  <a:pt x="2272" y="1754"/>
                </a:lnTo>
                <a:lnTo>
                  <a:pt x="2280" y="1768"/>
                </a:lnTo>
                <a:lnTo>
                  <a:pt x="2282" y="1784"/>
                </a:lnTo>
                <a:lnTo>
                  <a:pt x="2282" y="1914"/>
                </a:lnTo>
                <a:lnTo>
                  <a:pt x="2280" y="1930"/>
                </a:lnTo>
                <a:lnTo>
                  <a:pt x="2272" y="1945"/>
                </a:lnTo>
                <a:lnTo>
                  <a:pt x="2260" y="1957"/>
                </a:lnTo>
                <a:lnTo>
                  <a:pt x="2245" y="1964"/>
                </a:lnTo>
                <a:lnTo>
                  <a:pt x="2229" y="1967"/>
                </a:lnTo>
                <a:lnTo>
                  <a:pt x="276" y="1967"/>
                </a:lnTo>
                <a:lnTo>
                  <a:pt x="236" y="1964"/>
                </a:lnTo>
                <a:lnTo>
                  <a:pt x="197" y="1955"/>
                </a:lnTo>
                <a:lnTo>
                  <a:pt x="160" y="1941"/>
                </a:lnTo>
                <a:lnTo>
                  <a:pt x="125" y="1922"/>
                </a:lnTo>
                <a:lnTo>
                  <a:pt x="95" y="1899"/>
                </a:lnTo>
                <a:lnTo>
                  <a:pt x="67" y="1871"/>
                </a:lnTo>
                <a:lnTo>
                  <a:pt x="45" y="1841"/>
                </a:lnTo>
                <a:lnTo>
                  <a:pt x="26" y="1807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6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7" y="11"/>
                </a:lnTo>
                <a:lnTo>
                  <a:pt x="236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211"/>
          <p:cNvSpPr>
            <a:spLocks noEditPoints="1"/>
          </p:cNvSpPr>
          <p:nvPr/>
        </p:nvSpPr>
        <p:spPr bwMode="auto">
          <a:xfrm>
            <a:off x="5327559" y="3536950"/>
            <a:ext cx="592137" cy="403225"/>
          </a:xfrm>
          <a:custGeom>
            <a:avLst/>
            <a:gdLst>
              <a:gd name="T0" fmla="*/ 3145 w 3356"/>
              <a:gd name="T1" fmla="*/ 2116 h 2286"/>
              <a:gd name="T2" fmla="*/ 2305 w 3356"/>
              <a:gd name="T3" fmla="*/ 2286 h 2286"/>
              <a:gd name="T4" fmla="*/ 2242 w 3356"/>
              <a:gd name="T5" fmla="*/ 2099 h 2286"/>
              <a:gd name="T6" fmla="*/ 3208 w 3356"/>
              <a:gd name="T7" fmla="*/ 1733 h 2286"/>
              <a:gd name="T8" fmla="*/ 3247 w 3356"/>
              <a:gd name="T9" fmla="*/ 1934 h 2286"/>
              <a:gd name="T10" fmla="*/ 2370 w 3356"/>
              <a:gd name="T11" fmla="*/ 1948 h 2286"/>
              <a:gd name="T12" fmla="*/ 2383 w 3356"/>
              <a:gd name="T13" fmla="*/ 1740 h 2286"/>
              <a:gd name="T14" fmla="*/ 3136 w 3356"/>
              <a:gd name="T15" fmla="*/ 1444 h 2286"/>
              <a:gd name="T16" fmla="*/ 3098 w 3356"/>
              <a:gd name="T17" fmla="*/ 1645 h 2286"/>
              <a:gd name="T18" fmla="*/ 2240 w 3356"/>
              <a:gd name="T19" fmla="*/ 1582 h 2286"/>
              <a:gd name="T20" fmla="*/ 1865 w 3356"/>
              <a:gd name="T21" fmla="*/ 1203 h 2286"/>
              <a:gd name="T22" fmla="*/ 1892 w 3356"/>
              <a:gd name="T23" fmla="*/ 1318 h 2286"/>
              <a:gd name="T24" fmla="*/ 1674 w 3356"/>
              <a:gd name="T25" fmla="*/ 1372 h 2286"/>
              <a:gd name="T26" fmla="*/ 1429 w 3356"/>
              <a:gd name="T27" fmla="*/ 1250 h 2286"/>
              <a:gd name="T28" fmla="*/ 1194 w 3356"/>
              <a:gd name="T29" fmla="*/ 1203 h 2286"/>
              <a:gd name="T30" fmla="*/ 1368 w 3356"/>
              <a:gd name="T31" fmla="*/ 1330 h 2286"/>
              <a:gd name="T32" fmla="*/ 3323 w 3356"/>
              <a:gd name="T33" fmla="*/ 1101 h 2286"/>
              <a:gd name="T34" fmla="*/ 3337 w 3356"/>
              <a:gd name="T35" fmla="*/ 1309 h 2286"/>
              <a:gd name="T36" fmla="*/ 2460 w 3356"/>
              <a:gd name="T37" fmla="*/ 1295 h 2286"/>
              <a:gd name="T38" fmla="*/ 2498 w 3356"/>
              <a:gd name="T39" fmla="*/ 1095 h 2286"/>
              <a:gd name="T40" fmla="*/ 1886 w 3356"/>
              <a:gd name="T41" fmla="*/ 1113 h 2286"/>
              <a:gd name="T42" fmla="*/ 1886 w 3356"/>
              <a:gd name="T43" fmla="*/ 856 h 2286"/>
              <a:gd name="T44" fmla="*/ 1545 w 3356"/>
              <a:gd name="T45" fmla="*/ 1113 h 2286"/>
              <a:gd name="T46" fmla="*/ 1806 w 3356"/>
              <a:gd name="T47" fmla="*/ 983 h 2286"/>
              <a:gd name="T48" fmla="*/ 1139 w 3356"/>
              <a:gd name="T49" fmla="*/ 983 h 2286"/>
              <a:gd name="T50" fmla="*/ 1284 w 3356"/>
              <a:gd name="T51" fmla="*/ 940 h 2286"/>
              <a:gd name="T52" fmla="*/ 820 w 3356"/>
              <a:gd name="T53" fmla="*/ 859 h 2286"/>
              <a:gd name="T54" fmla="*/ 857 w 3356"/>
              <a:gd name="T55" fmla="*/ 1070 h 2286"/>
              <a:gd name="T56" fmla="*/ 654 w 3356"/>
              <a:gd name="T57" fmla="*/ 1142 h 2286"/>
              <a:gd name="T58" fmla="*/ 547 w 3356"/>
              <a:gd name="T59" fmla="*/ 956 h 2286"/>
              <a:gd name="T60" fmla="*/ 712 w 3356"/>
              <a:gd name="T61" fmla="*/ 819 h 2286"/>
              <a:gd name="T62" fmla="*/ 3296 w 3356"/>
              <a:gd name="T63" fmla="*/ 838 h 2286"/>
              <a:gd name="T64" fmla="*/ 2457 w 3356"/>
              <a:gd name="T65" fmla="*/ 1008 h 2286"/>
              <a:gd name="T66" fmla="*/ 2394 w 3356"/>
              <a:gd name="T67" fmla="*/ 821 h 2286"/>
              <a:gd name="T68" fmla="*/ 1812 w 3356"/>
              <a:gd name="T69" fmla="*/ 638 h 2286"/>
              <a:gd name="T70" fmla="*/ 1854 w 3356"/>
              <a:gd name="T71" fmla="*/ 620 h 2286"/>
              <a:gd name="T72" fmla="*/ 1222 w 3356"/>
              <a:gd name="T73" fmla="*/ 724 h 2286"/>
              <a:gd name="T74" fmla="*/ 1635 w 3356"/>
              <a:gd name="T75" fmla="*/ 554 h 2286"/>
              <a:gd name="T76" fmla="*/ 1635 w 3356"/>
              <a:gd name="T77" fmla="*/ 554 h 2286"/>
              <a:gd name="T78" fmla="*/ 1410 w 3356"/>
              <a:gd name="T79" fmla="*/ 766 h 2286"/>
              <a:gd name="T80" fmla="*/ 1878 w 3356"/>
              <a:gd name="T81" fmla="*/ 453 h 2286"/>
              <a:gd name="T82" fmla="*/ 2168 w 3356"/>
              <a:gd name="T83" fmla="*/ 805 h 2286"/>
              <a:gd name="T84" fmla="*/ 2121 w 3356"/>
              <a:gd name="T85" fmla="*/ 1272 h 2286"/>
              <a:gd name="T86" fmla="*/ 1769 w 3356"/>
              <a:gd name="T87" fmla="*/ 1562 h 2286"/>
              <a:gd name="T88" fmla="*/ 1301 w 3356"/>
              <a:gd name="T89" fmla="*/ 1516 h 2286"/>
              <a:gd name="T90" fmla="*/ 1011 w 3356"/>
              <a:gd name="T91" fmla="*/ 1164 h 2286"/>
              <a:gd name="T92" fmla="*/ 1057 w 3356"/>
              <a:gd name="T93" fmla="*/ 696 h 2286"/>
              <a:gd name="T94" fmla="*/ 1410 w 3356"/>
              <a:gd name="T95" fmla="*/ 407 h 2286"/>
              <a:gd name="T96" fmla="*/ 3020 w 3356"/>
              <a:gd name="T97" fmla="*/ 25 h 2286"/>
              <a:gd name="T98" fmla="*/ 3180 w 3356"/>
              <a:gd name="T99" fmla="*/ 274 h 2286"/>
              <a:gd name="T100" fmla="*/ 2982 w 3356"/>
              <a:gd name="T101" fmla="*/ 689 h 2286"/>
              <a:gd name="T102" fmla="*/ 2849 w 3356"/>
              <a:gd name="T103" fmla="*/ 580 h 2286"/>
              <a:gd name="T104" fmla="*/ 2616 w 3356"/>
              <a:gd name="T105" fmla="*/ 404 h 2286"/>
              <a:gd name="T106" fmla="*/ 563 w 3356"/>
              <a:gd name="T107" fmla="*/ 296 h 2286"/>
              <a:gd name="T108" fmla="*/ 440 w 3356"/>
              <a:gd name="T109" fmla="*/ 515 h 2286"/>
              <a:gd name="T110" fmla="*/ 268 w 3356"/>
              <a:gd name="T111" fmla="*/ 1402 h 2286"/>
              <a:gd name="T112" fmla="*/ 518 w 3356"/>
              <a:gd name="T113" fmla="*/ 1530 h 2286"/>
              <a:gd name="T114" fmla="*/ 2240 w 3356"/>
              <a:gd name="T115" fmla="*/ 1734 h 2286"/>
              <a:gd name="T116" fmla="*/ 2254 w 3356"/>
              <a:gd name="T117" fmla="*/ 1956 h 2286"/>
              <a:gd name="T118" fmla="*/ 95 w 3356"/>
              <a:gd name="T119" fmla="*/ 1898 h 2286"/>
              <a:gd name="T120" fmla="*/ 3 w 3356"/>
              <a:gd name="T121" fmla="*/ 234 h 2286"/>
              <a:gd name="T122" fmla="*/ 196 w 3356"/>
              <a:gd name="T123" fmla="*/ 11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6" h="2286">
                <a:moveTo>
                  <a:pt x="2305" y="2051"/>
                </a:moveTo>
                <a:lnTo>
                  <a:pt x="3080" y="2051"/>
                </a:lnTo>
                <a:lnTo>
                  <a:pt x="3098" y="2053"/>
                </a:lnTo>
                <a:lnTo>
                  <a:pt x="3113" y="2060"/>
                </a:lnTo>
                <a:lnTo>
                  <a:pt x="3126" y="2071"/>
                </a:lnTo>
                <a:lnTo>
                  <a:pt x="3136" y="2084"/>
                </a:lnTo>
                <a:lnTo>
                  <a:pt x="3143" y="2099"/>
                </a:lnTo>
                <a:lnTo>
                  <a:pt x="3145" y="2116"/>
                </a:lnTo>
                <a:lnTo>
                  <a:pt x="3145" y="2221"/>
                </a:lnTo>
                <a:lnTo>
                  <a:pt x="3143" y="2238"/>
                </a:lnTo>
                <a:lnTo>
                  <a:pt x="3136" y="2255"/>
                </a:lnTo>
                <a:lnTo>
                  <a:pt x="3126" y="2268"/>
                </a:lnTo>
                <a:lnTo>
                  <a:pt x="3113" y="2278"/>
                </a:lnTo>
                <a:lnTo>
                  <a:pt x="3098" y="2284"/>
                </a:lnTo>
                <a:lnTo>
                  <a:pt x="3080" y="2286"/>
                </a:lnTo>
                <a:lnTo>
                  <a:pt x="2305" y="2286"/>
                </a:lnTo>
                <a:lnTo>
                  <a:pt x="2288" y="2284"/>
                </a:lnTo>
                <a:lnTo>
                  <a:pt x="2273" y="2278"/>
                </a:lnTo>
                <a:lnTo>
                  <a:pt x="2259" y="2267"/>
                </a:lnTo>
                <a:lnTo>
                  <a:pt x="2249" y="2253"/>
                </a:lnTo>
                <a:lnTo>
                  <a:pt x="2242" y="2238"/>
                </a:lnTo>
                <a:lnTo>
                  <a:pt x="2240" y="2221"/>
                </a:lnTo>
                <a:lnTo>
                  <a:pt x="2240" y="2116"/>
                </a:lnTo>
                <a:lnTo>
                  <a:pt x="2242" y="2099"/>
                </a:lnTo>
                <a:lnTo>
                  <a:pt x="2249" y="2084"/>
                </a:lnTo>
                <a:lnTo>
                  <a:pt x="2259" y="2071"/>
                </a:lnTo>
                <a:lnTo>
                  <a:pt x="2273" y="2060"/>
                </a:lnTo>
                <a:lnTo>
                  <a:pt x="2288" y="2053"/>
                </a:lnTo>
                <a:lnTo>
                  <a:pt x="2305" y="2051"/>
                </a:lnTo>
                <a:close/>
                <a:moveTo>
                  <a:pt x="2416" y="1731"/>
                </a:moveTo>
                <a:lnTo>
                  <a:pt x="3191" y="1731"/>
                </a:lnTo>
                <a:lnTo>
                  <a:pt x="3208" y="1733"/>
                </a:lnTo>
                <a:lnTo>
                  <a:pt x="3224" y="1740"/>
                </a:lnTo>
                <a:lnTo>
                  <a:pt x="3237" y="1751"/>
                </a:lnTo>
                <a:lnTo>
                  <a:pt x="3247" y="1764"/>
                </a:lnTo>
                <a:lnTo>
                  <a:pt x="3254" y="1779"/>
                </a:lnTo>
                <a:lnTo>
                  <a:pt x="3256" y="1796"/>
                </a:lnTo>
                <a:lnTo>
                  <a:pt x="3256" y="1901"/>
                </a:lnTo>
                <a:lnTo>
                  <a:pt x="3254" y="1919"/>
                </a:lnTo>
                <a:lnTo>
                  <a:pt x="3247" y="1934"/>
                </a:lnTo>
                <a:lnTo>
                  <a:pt x="3237" y="1948"/>
                </a:lnTo>
                <a:lnTo>
                  <a:pt x="3224" y="1958"/>
                </a:lnTo>
                <a:lnTo>
                  <a:pt x="3208" y="1964"/>
                </a:lnTo>
                <a:lnTo>
                  <a:pt x="3191" y="1967"/>
                </a:lnTo>
                <a:lnTo>
                  <a:pt x="2416" y="1967"/>
                </a:lnTo>
                <a:lnTo>
                  <a:pt x="2399" y="1964"/>
                </a:lnTo>
                <a:lnTo>
                  <a:pt x="2383" y="1958"/>
                </a:lnTo>
                <a:lnTo>
                  <a:pt x="2370" y="1948"/>
                </a:lnTo>
                <a:lnTo>
                  <a:pt x="2360" y="1934"/>
                </a:lnTo>
                <a:lnTo>
                  <a:pt x="2353" y="1918"/>
                </a:lnTo>
                <a:lnTo>
                  <a:pt x="2351" y="1901"/>
                </a:lnTo>
                <a:lnTo>
                  <a:pt x="2351" y="1796"/>
                </a:lnTo>
                <a:lnTo>
                  <a:pt x="2353" y="1779"/>
                </a:lnTo>
                <a:lnTo>
                  <a:pt x="2360" y="1764"/>
                </a:lnTo>
                <a:lnTo>
                  <a:pt x="2370" y="1751"/>
                </a:lnTo>
                <a:lnTo>
                  <a:pt x="2383" y="1740"/>
                </a:lnTo>
                <a:lnTo>
                  <a:pt x="2399" y="1733"/>
                </a:lnTo>
                <a:lnTo>
                  <a:pt x="2416" y="1731"/>
                </a:lnTo>
                <a:close/>
                <a:moveTo>
                  <a:pt x="2305" y="1411"/>
                </a:moveTo>
                <a:lnTo>
                  <a:pt x="3080" y="1411"/>
                </a:lnTo>
                <a:lnTo>
                  <a:pt x="3098" y="1414"/>
                </a:lnTo>
                <a:lnTo>
                  <a:pt x="3113" y="1420"/>
                </a:lnTo>
                <a:lnTo>
                  <a:pt x="3126" y="1431"/>
                </a:lnTo>
                <a:lnTo>
                  <a:pt x="3136" y="1444"/>
                </a:lnTo>
                <a:lnTo>
                  <a:pt x="3143" y="1460"/>
                </a:lnTo>
                <a:lnTo>
                  <a:pt x="3145" y="1477"/>
                </a:lnTo>
                <a:lnTo>
                  <a:pt x="3145" y="1582"/>
                </a:lnTo>
                <a:lnTo>
                  <a:pt x="3143" y="1599"/>
                </a:lnTo>
                <a:lnTo>
                  <a:pt x="3136" y="1614"/>
                </a:lnTo>
                <a:lnTo>
                  <a:pt x="3126" y="1628"/>
                </a:lnTo>
                <a:lnTo>
                  <a:pt x="3113" y="1638"/>
                </a:lnTo>
                <a:lnTo>
                  <a:pt x="3098" y="1645"/>
                </a:lnTo>
                <a:lnTo>
                  <a:pt x="3080" y="1647"/>
                </a:lnTo>
                <a:lnTo>
                  <a:pt x="2305" y="1647"/>
                </a:lnTo>
                <a:lnTo>
                  <a:pt x="2288" y="1645"/>
                </a:lnTo>
                <a:lnTo>
                  <a:pt x="2273" y="1638"/>
                </a:lnTo>
                <a:lnTo>
                  <a:pt x="2259" y="1628"/>
                </a:lnTo>
                <a:lnTo>
                  <a:pt x="2249" y="1614"/>
                </a:lnTo>
                <a:lnTo>
                  <a:pt x="2242" y="1599"/>
                </a:lnTo>
                <a:lnTo>
                  <a:pt x="2240" y="1582"/>
                </a:lnTo>
                <a:lnTo>
                  <a:pt x="2240" y="1477"/>
                </a:lnTo>
                <a:lnTo>
                  <a:pt x="2242" y="1460"/>
                </a:lnTo>
                <a:lnTo>
                  <a:pt x="2249" y="1444"/>
                </a:lnTo>
                <a:lnTo>
                  <a:pt x="2259" y="1432"/>
                </a:lnTo>
                <a:lnTo>
                  <a:pt x="2273" y="1420"/>
                </a:lnTo>
                <a:lnTo>
                  <a:pt x="2288" y="1414"/>
                </a:lnTo>
                <a:lnTo>
                  <a:pt x="2305" y="1411"/>
                </a:lnTo>
                <a:close/>
                <a:moveTo>
                  <a:pt x="1865" y="1203"/>
                </a:moveTo>
                <a:lnTo>
                  <a:pt x="1849" y="1249"/>
                </a:lnTo>
                <a:lnTo>
                  <a:pt x="1831" y="1290"/>
                </a:lnTo>
                <a:lnTo>
                  <a:pt x="1811" y="1330"/>
                </a:lnTo>
                <a:lnTo>
                  <a:pt x="1789" y="1366"/>
                </a:lnTo>
                <a:lnTo>
                  <a:pt x="1768" y="1398"/>
                </a:lnTo>
                <a:lnTo>
                  <a:pt x="1813" y="1376"/>
                </a:lnTo>
                <a:lnTo>
                  <a:pt x="1854" y="1348"/>
                </a:lnTo>
                <a:lnTo>
                  <a:pt x="1892" y="1318"/>
                </a:lnTo>
                <a:lnTo>
                  <a:pt x="1927" y="1283"/>
                </a:lnTo>
                <a:lnTo>
                  <a:pt x="1957" y="1245"/>
                </a:lnTo>
                <a:lnTo>
                  <a:pt x="1984" y="1203"/>
                </a:lnTo>
                <a:lnTo>
                  <a:pt x="1865" y="1203"/>
                </a:lnTo>
                <a:close/>
                <a:moveTo>
                  <a:pt x="1635" y="1203"/>
                </a:moveTo>
                <a:lnTo>
                  <a:pt x="1635" y="1415"/>
                </a:lnTo>
                <a:lnTo>
                  <a:pt x="1654" y="1395"/>
                </a:lnTo>
                <a:lnTo>
                  <a:pt x="1674" y="1372"/>
                </a:lnTo>
                <a:lnTo>
                  <a:pt x="1695" y="1344"/>
                </a:lnTo>
                <a:lnTo>
                  <a:pt x="1715" y="1314"/>
                </a:lnTo>
                <a:lnTo>
                  <a:pt x="1734" y="1280"/>
                </a:lnTo>
                <a:lnTo>
                  <a:pt x="1753" y="1244"/>
                </a:lnTo>
                <a:lnTo>
                  <a:pt x="1769" y="1203"/>
                </a:lnTo>
                <a:lnTo>
                  <a:pt x="1635" y="1203"/>
                </a:lnTo>
                <a:close/>
                <a:moveTo>
                  <a:pt x="1410" y="1203"/>
                </a:moveTo>
                <a:lnTo>
                  <a:pt x="1429" y="1250"/>
                </a:lnTo>
                <a:lnTo>
                  <a:pt x="1452" y="1291"/>
                </a:lnTo>
                <a:lnTo>
                  <a:pt x="1474" y="1329"/>
                </a:lnTo>
                <a:lnTo>
                  <a:pt x="1498" y="1362"/>
                </a:lnTo>
                <a:lnTo>
                  <a:pt x="1522" y="1391"/>
                </a:lnTo>
                <a:lnTo>
                  <a:pt x="1544" y="1415"/>
                </a:lnTo>
                <a:lnTo>
                  <a:pt x="1544" y="1203"/>
                </a:lnTo>
                <a:lnTo>
                  <a:pt x="1410" y="1203"/>
                </a:lnTo>
                <a:close/>
                <a:moveTo>
                  <a:pt x="1194" y="1203"/>
                </a:moveTo>
                <a:lnTo>
                  <a:pt x="1222" y="1245"/>
                </a:lnTo>
                <a:lnTo>
                  <a:pt x="1252" y="1283"/>
                </a:lnTo>
                <a:lnTo>
                  <a:pt x="1287" y="1318"/>
                </a:lnTo>
                <a:lnTo>
                  <a:pt x="1326" y="1348"/>
                </a:lnTo>
                <a:lnTo>
                  <a:pt x="1366" y="1376"/>
                </a:lnTo>
                <a:lnTo>
                  <a:pt x="1411" y="1398"/>
                </a:lnTo>
                <a:lnTo>
                  <a:pt x="1389" y="1366"/>
                </a:lnTo>
                <a:lnTo>
                  <a:pt x="1368" y="1330"/>
                </a:lnTo>
                <a:lnTo>
                  <a:pt x="1348" y="1290"/>
                </a:lnTo>
                <a:lnTo>
                  <a:pt x="1330" y="1249"/>
                </a:lnTo>
                <a:lnTo>
                  <a:pt x="1314" y="1203"/>
                </a:lnTo>
                <a:lnTo>
                  <a:pt x="1194" y="1203"/>
                </a:lnTo>
                <a:close/>
                <a:moveTo>
                  <a:pt x="2516" y="1092"/>
                </a:moveTo>
                <a:lnTo>
                  <a:pt x="3291" y="1092"/>
                </a:lnTo>
                <a:lnTo>
                  <a:pt x="3308" y="1095"/>
                </a:lnTo>
                <a:lnTo>
                  <a:pt x="3323" y="1101"/>
                </a:lnTo>
                <a:lnTo>
                  <a:pt x="3337" y="1112"/>
                </a:lnTo>
                <a:lnTo>
                  <a:pt x="3347" y="1125"/>
                </a:lnTo>
                <a:lnTo>
                  <a:pt x="3354" y="1141"/>
                </a:lnTo>
                <a:lnTo>
                  <a:pt x="3356" y="1158"/>
                </a:lnTo>
                <a:lnTo>
                  <a:pt x="3356" y="1262"/>
                </a:lnTo>
                <a:lnTo>
                  <a:pt x="3354" y="1280"/>
                </a:lnTo>
                <a:lnTo>
                  <a:pt x="3347" y="1295"/>
                </a:lnTo>
                <a:lnTo>
                  <a:pt x="3337" y="1309"/>
                </a:lnTo>
                <a:lnTo>
                  <a:pt x="3323" y="1319"/>
                </a:lnTo>
                <a:lnTo>
                  <a:pt x="3308" y="1325"/>
                </a:lnTo>
                <a:lnTo>
                  <a:pt x="3291" y="1328"/>
                </a:lnTo>
                <a:lnTo>
                  <a:pt x="2516" y="1328"/>
                </a:lnTo>
                <a:lnTo>
                  <a:pt x="2498" y="1325"/>
                </a:lnTo>
                <a:lnTo>
                  <a:pt x="2483" y="1319"/>
                </a:lnTo>
                <a:lnTo>
                  <a:pt x="2470" y="1309"/>
                </a:lnTo>
                <a:lnTo>
                  <a:pt x="2460" y="1295"/>
                </a:lnTo>
                <a:lnTo>
                  <a:pt x="2453" y="1279"/>
                </a:lnTo>
                <a:lnTo>
                  <a:pt x="2451" y="1262"/>
                </a:lnTo>
                <a:lnTo>
                  <a:pt x="2451" y="1158"/>
                </a:lnTo>
                <a:lnTo>
                  <a:pt x="2453" y="1140"/>
                </a:lnTo>
                <a:lnTo>
                  <a:pt x="2460" y="1125"/>
                </a:lnTo>
                <a:lnTo>
                  <a:pt x="2470" y="1112"/>
                </a:lnTo>
                <a:lnTo>
                  <a:pt x="2483" y="1101"/>
                </a:lnTo>
                <a:lnTo>
                  <a:pt x="2498" y="1095"/>
                </a:lnTo>
                <a:lnTo>
                  <a:pt x="2516" y="1092"/>
                </a:lnTo>
                <a:close/>
                <a:moveTo>
                  <a:pt x="1886" y="856"/>
                </a:moveTo>
                <a:lnTo>
                  <a:pt x="1892" y="897"/>
                </a:lnTo>
                <a:lnTo>
                  <a:pt x="1895" y="940"/>
                </a:lnTo>
                <a:lnTo>
                  <a:pt x="1896" y="985"/>
                </a:lnTo>
                <a:lnTo>
                  <a:pt x="1895" y="1029"/>
                </a:lnTo>
                <a:lnTo>
                  <a:pt x="1891" y="1072"/>
                </a:lnTo>
                <a:lnTo>
                  <a:pt x="1886" y="1113"/>
                </a:lnTo>
                <a:lnTo>
                  <a:pt x="2021" y="1113"/>
                </a:lnTo>
                <a:lnTo>
                  <a:pt x="2031" y="1071"/>
                </a:lnTo>
                <a:lnTo>
                  <a:pt x="2039" y="1028"/>
                </a:lnTo>
                <a:lnTo>
                  <a:pt x="2041" y="985"/>
                </a:lnTo>
                <a:lnTo>
                  <a:pt x="2039" y="941"/>
                </a:lnTo>
                <a:lnTo>
                  <a:pt x="2031" y="898"/>
                </a:lnTo>
                <a:lnTo>
                  <a:pt x="2021" y="856"/>
                </a:lnTo>
                <a:lnTo>
                  <a:pt x="1886" y="856"/>
                </a:lnTo>
                <a:close/>
                <a:moveTo>
                  <a:pt x="1386" y="856"/>
                </a:moveTo>
                <a:lnTo>
                  <a:pt x="1379" y="897"/>
                </a:lnTo>
                <a:lnTo>
                  <a:pt x="1375" y="940"/>
                </a:lnTo>
                <a:lnTo>
                  <a:pt x="1373" y="985"/>
                </a:lnTo>
                <a:lnTo>
                  <a:pt x="1375" y="1029"/>
                </a:lnTo>
                <a:lnTo>
                  <a:pt x="1379" y="1072"/>
                </a:lnTo>
                <a:lnTo>
                  <a:pt x="1387" y="1113"/>
                </a:lnTo>
                <a:lnTo>
                  <a:pt x="1545" y="1113"/>
                </a:lnTo>
                <a:lnTo>
                  <a:pt x="1545" y="856"/>
                </a:lnTo>
                <a:lnTo>
                  <a:pt x="1386" y="856"/>
                </a:lnTo>
                <a:close/>
                <a:moveTo>
                  <a:pt x="1634" y="855"/>
                </a:moveTo>
                <a:lnTo>
                  <a:pt x="1634" y="1112"/>
                </a:lnTo>
                <a:lnTo>
                  <a:pt x="1793" y="1112"/>
                </a:lnTo>
                <a:lnTo>
                  <a:pt x="1801" y="1071"/>
                </a:lnTo>
                <a:lnTo>
                  <a:pt x="1805" y="1029"/>
                </a:lnTo>
                <a:lnTo>
                  <a:pt x="1806" y="983"/>
                </a:lnTo>
                <a:lnTo>
                  <a:pt x="1804" y="939"/>
                </a:lnTo>
                <a:lnTo>
                  <a:pt x="1800" y="896"/>
                </a:lnTo>
                <a:lnTo>
                  <a:pt x="1793" y="855"/>
                </a:lnTo>
                <a:lnTo>
                  <a:pt x="1634" y="855"/>
                </a:lnTo>
                <a:close/>
                <a:moveTo>
                  <a:pt x="1158" y="855"/>
                </a:moveTo>
                <a:lnTo>
                  <a:pt x="1147" y="897"/>
                </a:lnTo>
                <a:lnTo>
                  <a:pt x="1141" y="940"/>
                </a:lnTo>
                <a:lnTo>
                  <a:pt x="1139" y="983"/>
                </a:lnTo>
                <a:lnTo>
                  <a:pt x="1141" y="1027"/>
                </a:lnTo>
                <a:lnTo>
                  <a:pt x="1147" y="1070"/>
                </a:lnTo>
                <a:lnTo>
                  <a:pt x="1158" y="1112"/>
                </a:lnTo>
                <a:lnTo>
                  <a:pt x="1293" y="1112"/>
                </a:lnTo>
                <a:lnTo>
                  <a:pt x="1288" y="1071"/>
                </a:lnTo>
                <a:lnTo>
                  <a:pt x="1284" y="1028"/>
                </a:lnTo>
                <a:lnTo>
                  <a:pt x="1283" y="983"/>
                </a:lnTo>
                <a:lnTo>
                  <a:pt x="1284" y="940"/>
                </a:lnTo>
                <a:lnTo>
                  <a:pt x="1288" y="897"/>
                </a:lnTo>
                <a:lnTo>
                  <a:pt x="1293" y="855"/>
                </a:lnTo>
                <a:lnTo>
                  <a:pt x="1158" y="855"/>
                </a:lnTo>
                <a:close/>
                <a:moveTo>
                  <a:pt x="712" y="819"/>
                </a:moveTo>
                <a:lnTo>
                  <a:pt x="742" y="821"/>
                </a:lnTo>
                <a:lnTo>
                  <a:pt x="770" y="829"/>
                </a:lnTo>
                <a:lnTo>
                  <a:pt x="797" y="841"/>
                </a:lnTo>
                <a:lnTo>
                  <a:pt x="820" y="859"/>
                </a:lnTo>
                <a:lnTo>
                  <a:pt x="840" y="878"/>
                </a:lnTo>
                <a:lnTo>
                  <a:pt x="857" y="901"/>
                </a:lnTo>
                <a:lnTo>
                  <a:pt x="869" y="928"/>
                </a:lnTo>
                <a:lnTo>
                  <a:pt x="877" y="956"/>
                </a:lnTo>
                <a:lnTo>
                  <a:pt x="879" y="986"/>
                </a:lnTo>
                <a:lnTo>
                  <a:pt x="877" y="1016"/>
                </a:lnTo>
                <a:lnTo>
                  <a:pt x="869" y="1044"/>
                </a:lnTo>
                <a:lnTo>
                  <a:pt x="857" y="1070"/>
                </a:lnTo>
                <a:lnTo>
                  <a:pt x="840" y="1093"/>
                </a:lnTo>
                <a:lnTo>
                  <a:pt x="820" y="1114"/>
                </a:lnTo>
                <a:lnTo>
                  <a:pt x="797" y="1130"/>
                </a:lnTo>
                <a:lnTo>
                  <a:pt x="770" y="1142"/>
                </a:lnTo>
                <a:lnTo>
                  <a:pt x="742" y="1150"/>
                </a:lnTo>
                <a:lnTo>
                  <a:pt x="712" y="1153"/>
                </a:lnTo>
                <a:lnTo>
                  <a:pt x="682" y="1150"/>
                </a:lnTo>
                <a:lnTo>
                  <a:pt x="654" y="1142"/>
                </a:lnTo>
                <a:lnTo>
                  <a:pt x="628" y="1130"/>
                </a:lnTo>
                <a:lnTo>
                  <a:pt x="604" y="1114"/>
                </a:lnTo>
                <a:lnTo>
                  <a:pt x="584" y="1093"/>
                </a:lnTo>
                <a:lnTo>
                  <a:pt x="568" y="1070"/>
                </a:lnTo>
                <a:lnTo>
                  <a:pt x="555" y="1044"/>
                </a:lnTo>
                <a:lnTo>
                  <a:pt x="547" y="1016"/>
                </a:lnTo>
                <a:lnTo>
                  <a:pt x="544" y="986"/>
                </a:lnTo>
                <a:lnTo>
                  <a:pt x="547" y="956"/>
                </a:lnTo>
                <a:lnTo>
                  <a:pt x="555" y="928"/>
                </a:lnTo>
                <a:lnTo>
                  <a:pt x="568" y="901"/>
                </a:lnTo>
                <a:lnTo>
                  <a:pt x="584" y="878"/>
                </a:lnTo>
                <a:lnTo>
                  <a:pt x="604" y="859"/>
                </a:lnTo>
                <a:lnTo>
                  <a:pt x="628" y="841"/>
                </a:lnTo>
                <a:lnTo>
                  <a:pt x="654" y="829"/>
                </a:lnTo>
                <a:lnTo>
                  <a:pt x="682" y="821"/>
                </a:lnTo>
                <a:lnTo>
                  <a:pt x="712" y="819"/>
                </a:lnTo>
                <a:close/>
                <a:moveTo>
                  <a:pt x="2457" y="772"/>
                </a:moveTo>
                <a:lnTo>
                  <a:pt x="3231" y="772"/>
                </a:lnTo>
                <a:lnTo>
                  <a:pt x="3248" y="775"/>
                </a:lnTo>
                <a:lnTo>
                  <a:pt x="3264" y="781"/>
                </a:lnTo>
                <a:lnTo>
                  <a:pt x="3278" y="791"/>
                </a:lnTo>
                <a:lnTo>
                  <a:pt x="3288" y="805"/>
                </a:lnTo>
                <a:lnTo>
                  <a:pt x="3294" y="821"/>
                </a:lnTo>
                <a:lnTo>
                  <a:pt x="3296" y="838"/>
                </a:lnTo>
                <a:lnTo>
                  <a:pt x="3296" y="943"/>
                </a:lnTo>
                <a:lnTo>
                  <a:pt x="3294" y="960"/>
                </a:lnTo>
                <a:lnTo>
                  <a:pt x="3288" y="975"/>
                </a:lnTo>
                <a:lnTo>
                  <a:pt x="3277" y="989"/>
                </a:lnTo>
                <a:lnTo>
                  <a:pt x="3263" y="999"/>
                </a:lnTo>
                <a:lnTo>
                  <a:pt x="3248" y="1006"/>
                </a:lnTo>
                <a:lnTo>
                  <a:pt x="3231" y="1008"/>
                </a:lnTo>
                <a:lnTo>
                  <a:pt x="2457" y="1008"/>
                </a:lnTo>
                <a:lnTo>
                  <a:pt x="2439" y="1006"/>
                </a:lnTo>
                <a:lnTo>
                  <a:pt x="2424" y="999"/>
                </a:lnTo>
                <a:lnTo>
                  <a:pt x="2411" y="989"/>
                </a:lnTo>
                <a:lnTo>
                  <a:pt x="2401" y="975"/>
                </a:lnTo>
                <a:lnTo>
                  <a:pt x="2394" y="960"/>
                </a:lnTo>
                <a:lnTo>
                  <a:pt x="2392" y="943"/>
                </a:lnTo>
                <a:lnTo>
                  <a:pt x="2392" y="838"/>
                </a:lnTo>
                <a:lnTo>
                  <a:pt x="2394" y="821"/>
                </a:lnTo>
                <a:lnTo>
                  <a:pt x="2401" y="805"/>
                </a:lnTo>
                <a:lnTo>
                  <a:pt x="2411" y="791"/>
                </a:lnTo>
                <a:lnTo>
                  <a:pt x="2424" y="781"/>
                </a:lnTo>
                <a:lnTo>
                  <a:pt x="2439" y="775"/>
                </a:lnTo>
                <a:lnTo>
                  <a:pt x="2457" y="772"/>
                </a:lnTo>
                <a:close/>
                <a:moveTo>
                  <a:pt x="1768" y="570"/>
                </a:moveTo>
                <a:lnTo>
                  <a:pt x="1790" y="602"/>
                </a:lnTo>
                <a:lnTo>
                  <a:pt x="1812" y="638"/>
                </a:lnTo>
                <a:lnTo>
                  <a:pt x="1831" y="678"/>
                </a:lnTo>
                <a:lnTo>
                  <a:pt x="1849" y="720"/>
                </a:lnTo>
                <a:lnTo>
                  <a:pt x="1866" y="766"/>
                </a:lnTo>
                <a:lnTo>
                  <a:pt x="1985" y="766"/>
                </a:lnTo>
                <a:lnTo>
                  <a:pt x="1958" y="724"/>
                </a:lnTo>
                <a:lnTo>
                  <a:pt x="1927" y="686"/>
                </a:lnTo>
                <a:lnTo>
                  <a:pt x="1892" y="651"/>
                </a:lnTo>
                <a:lnTo>
                  <a:pt x="1854" y="620"/>
                </a:lnTo>
                <a:lnTo>
                  <a:pt x="1813" y="592"/>
                </a:lnTo>
                <a:lnTo>
                  <a:pt x="1768" y="570"/>
                </a:lnTo>
                <a:close/>
                <a:moveTo>
                  <a:pt x="1412" y="570"/>
                </a:moveTo>
                <a:lnTo>
                  <a:pt x="1367" y="592"/>
                </a:lnTo>
                <a:lnTo>
                  <a:pt x="1326" y="620"/>
                </a:lnTo>
                <a:lnTo>
                  <a:pt x="1287" y="651"/>
                </a:lnTo>
                <a:lnTo>
                  <a:pt x="1252" y="686"/>
                </a:lnTo>
                <a:lnTo>
                  <a:pt x="1222" y="724"/>
                </a:lnTo>
                <a:lnTo>
                  <a:pt x="1195" y="766"/>
                </a:lnTo>
                <a:lnTo>
                  <a:pt x="1314" y="766"/>
                </a:lnTo>
                <a:lnTo>
                  <a:pt x="1331" y="720"/>
                </a:lnTo>
                <a:lnTo>
                  <a:pt x="1349" y="678"/>
                </a:lnTo>
                <a:lnTo>
                  <a:pt x="1368" y="639"/>
                </a:lnTo>
                <a:lnTo>
                  <a:pt x="1390" y="602"/>
                </a:lnTo>
                <a:lnTo>
                  <a:pt x="1412" y="570"/>
                </a:lnTo>
                <a:close/>
                <a:moveTo>
                  <a:pt x="1635" y="554"/>
                </a:moveTo>
                <a:lnTo>
                  <a:pt x="1635" y="766"/>
                </a:lnTo>
                <a:lnTo>
                  <a:pt x="1769" y="766"/>
                </a:lnTo>
                <a:lnTo>
                  <a:pt x="1750" y="719"/>
                </a:lnTo>
                <a:lnTo>
                  <a:pt x="1728" y="677"/>
                </a:lnTo>
                <a:lnTo>
                  <a:pt x="1705" y="639"/>
                </a:lnTo>
                <a:lnTo>
                  <a:pt x="1682" y="607"/>
                </a:lnTo>
                <a:lnTo>
                  <a:pt x="1657" y="577"/>
                </a:lnTo>
                <a:lnTo>
                  <a:pt x="1635" y="554"/>
                </a:lnTo>
                <a:close/>
                <a:moveTo>
                  <a:pt x="1544" y="553"/>
                </a:moveTo>
                <a:lnTo>
                  <a:pt x="1525" y="573"/>
                </a:lnTo>
                <a:lnTo>
                  <a:pt x="1505" y="596"/>
                </a:lnTo>
                <a:lnTo>
                  <a:pt x="1484" y="624"/>
                </a:lnTo>
                <a:lnTo>
                  <a:pt x="1464" y="654"/>
                </a:lnTo>
                <a:lnTo>
                  <a:pt x="1445" y="688"/>
                </a:lnTo>
                <a:lnTo>
                  <a:pt x="1426" y="725"/>
                </a:lnTo>
                <a:lnTo>
                  <a:pt x="1410" y="766"/>
                </a:lnTo>
                <a:lnTo>
                  <a:pt x="1544" y="766"/>
                </a:lnTo>
                <a:lnTo>
                  <a:pt x="1544" y="553"/>
                </a:lnTo>
                <a:close/>
                <a:moveTo>
                  <a:pt x="1589" y="380"/>
                </a:moveTo>
                <a:lnTo>
                  <a:pt x="1651" y="383"/>
                </a:lnTo>
                <a:lnTo>
                  <a:pt x="1711" y="392"/>
                </a:lnTo>
                <a:lnTo>
                  <a:pt x="1769" y="407"/>
                </a:lnTo>
                <a:lnTo>
                  <a:pt x="1825" y="428"/>
                </a:lnTo>
                <a:lnTo>
                  <a:pt x="1878" y="453"/>
                </a:lnTo>
                <a:lnTo>
                  <a:pt x="1928" y="484"/>
                </a:lnTo>
                <a:lnTo>
                  <a:pt x="1974" y="518"/>
                </a:lnTo>
                <a:lnTo>
                  <a:pt x="2017" y="557"/>
                </a:lnTo>
                <a:lnTo>
                  <a:pt x="2056" y="600"/>
                </a:lnTo>
                <a:lnTo>
                  <a:pt x="2090" y="646"/>
                </a:lnTo>
                <a:lnTo>
                  <a:pt x="2121" y="696"/>
                </a:lnTo>
                <a:lnTo>
                  <a:pt x="2146" y="749"/>
                </a:lnTo>
                <a:lnTo>
                  <a:pt x="2168" y="805"/>
                </a:lnTo>
                <a:lnTo>
                  <a:pt x="2182" y="863"/>
                </a:lnTo>
                <a:lnTo>
                  <a:pt x="2191" y="923"/>
                </a:lnTo>
                <a:lnTo>
                  <a:pt x="2194" y="985"/>
                </a:lnTo>
                <a:lnTo>
                  <a:pt x="2191" y="1046"/>
                </a:lnTo>
                <a:lnTo>
                  <a:pt x="2182" y="1106"/>
                </a:lnTo>
                <a:lnTo>
                  <a:pt x="2168" y="1164"/>
                </a:lnTo>
                <a:lnTo>
                  <a:pt x="2147" y="1219"/>
                </a:lnTo>
                <a:lnTo>
                  <a:pt x="2121" y="1272"/>
                </a:lnTo>
                <a:lnTo>
                  <a:pt x="2092" y="1323"/>
                </a:lnTo>
                <a:lnTo>
                  <a:pt x="2056" y="1369"/>
                </a:lnTo>
                <a:lnTo>
                  <a:pt x="2017" y="1412"/>
                </a:lnTo>
                <a:lnTo>
                  <a:pt x="1975" y="1451"/>
                </a:lnTo>
                <a:lnTo>
                  <a:pt x="1928" y="1485"/>
                </a:lnTo>
                <a:lnTo>
                  <a:pt x="1878" y="1516"/>
                </a:lnTo>
                <a:lnTo>
                  <a:pt x="1825" y="1541"/>
                </a:lnTo>
                <a:lnTo>
                  <a:pt x="1769" y="1562"/>
                </a:lnTo>
                <a:lnTo>
                  <a:pt x="1711" y="1577"/>
                </a:lnTo>
                <a:lnTo>
                  <a:pt x="1651" y="1586"/>
                </a:lnTo>
                <a:lnTo>
                  <a:pt x="1589" y="1589"/>
                </a:lnTo>
                <a:lnTo>
                  <a:pt x="1528" y="1586"/>
                </a:lnTo>
                <a:lnTo>
                  <a:pt x="1468" y="1577"/>
                </a:lnTo>
                <a:lnTo>
                  <a:pt x="1410" y="1562"/>
                </a:lnTo>
                <a:lnTo>
                  <a:pt x="1354" y="1541"/>
                </a:lnTo>
                <a:lnTo>
                  <a:pt x="1301" y="1516"/>
                </a:lnTo>
                <a:lnTo>
                  <a:pt x="1251" y="1485"/>
                </a:lnTo>
                <a:lnTo>
                  <a:pt x="1204" y="1451"/>
                </a:lnTo>
                <a:lnTo>
                  <a:pt x="1162" y="1412"/>
                </a:lnTo>
                <a:lnTo>
                  <a:pt x="1123" y="1369"/>
                </a:lnTo>
                <a:lnTo>
                  <a:pt x="1087" y="1323"/>
                </a:lnTo>
                <a:lnTo>
                  <a:pt x="1057" y="1272"/>
                </a:lnTo>
                <a:lnTo>
                  <a:pt x="1032" y="1219"/>
                </a:lnTo>
                <a:lnTo>
                  <a:pt x="1011" y="1164"/>
                </a:lnTo>
                <a:lnTo>
                  <a:pt x="996" y="1106"/>
                </a:lnTo>
                <a:lnTo>
                  <a:pt x="987" y="1046"/>
                </a:lnTo>
                <a:lnTo>
                  <a:pt x="984" y="985"/>
                </a:lnTo>
                <a:lnTo>
                  <a:pt x="987" y="923"/>
                </a:lnTo>
                <a:lnTo>
                  <a:pt x="996" y="863"/>
                </a:lnTo>
                <a:lnTo>
                  <a:pt x="1011" y="805"/>
                </a:lnTo>
                <a:lnTo>
                  <a:pt x="1032" y="749"/>
                </a:lnTo>
                <a:lnTo>
                  <a:pt x="1057" y="696"/>
                </a:lnTo>
                <a:lnTo>
                  <a:pt x="1087" y="646"/>
                </a:lnTo>
                <a:lnTo>
                  <a:pt x="1123" y="600"/>
                </a:lnTo>
                <a:lnTo>
                  <a:pt x="1162" y="557"/>
                </a:lnTo>
                <a:lnTo>
                  <a:pt x="1204" y="518"/>
                </a:lnTo>
                <a:lnTo>
                  <a:pt x="1251" y="484"/>
                </a:lnTo>
                <a:lnTo>
                  <a:pt x="1301" y="453"/>
                </a:lnTo>
                <a:lnTo>
                  <a:pt x="1354" y="428"/>
                </a:lnTo>
                <a:lnTo>
                  <a:pt x="1410" y="407"/>
                </a:lnTo>
                <a:lnTo>
                  <a:pt x="1468" y="392"/>
                </a:lnTo>
                <a:lnTo>
                  <a:pt x="1528" y="383"/>
                </a:lnTo>
                <a:lnTo>
                  <a:pt x="1589" y="380"/>
                </a:lnTo>
                <a:close/>
                <a:moveTo>
                  <a:pt x="276" y="0"/>
                </a:moveTo>
                <a:lnTo>
                  <a:pt x="2904" y="0"/>
                </a:lnTo>
                <a:lnTo>
                  <a:pt x="2945" y="3"/>
                </a:lnTo>
                <a:lnTo>
                  <a:pt x="2984" y="11"/>
                </a:lnTo>
                <a:lnTo>
                  <a:pt x="3020" y="25"/>
                </a:lnTo>
                <a:lnTo>
                  <a:pt x="3055" y="44"/>
                </a:lnTo>
                <a:lnTo>
                  <a:pt x="3085" y="67"/>
                </a:lnTo>
                <a:lnTo>
                  <a:pt x="3113" y="94"/>
                </a:lnTo>
                <a:lnTo>
                  <a:pt x="3135" y="125"/>
                </a:lnTo>
                <a:lnTo>
                  <a:pt x="3155" y="158"/>
                </a:lnTo>
                <a:lnTo>
                  <a:pt x="3169" y="195"/>
                </a:lnTo>
                <a:lnTo>
                  <a:pt x="3177" y="234"/>
                </a:lnTo>
                <a:lnTo>
                  <a:pt x="3180" y="274"/>
                </a:lnTo>
                <a:lnTo>
                  <a:pt x="3180" y="638"/>
                </a:lnTo>
                <a:lnTo>
                  <a:pt x="3177" y="654"/>
                </a:lnTo>
                <a:lnTo>
                  <a:pt x="3170" y="670"/>
                </a:lnTo>
                <a:lnTo>
                  <a:pt x="3158" y="681"/>
                </a:lnTo>
                <a:lnTo>
                  <a:pt x="3143" y="689"/>
                </a:lnTo>
                <a:lnTo>
                  <a:pt x="3126" y="692"/>
                </a:lnTo>
                <a:lnTo>
                  <a:pt x="2998" y="692"/>
                </a:lnTo>
                <a:lnTo>
                  <a:pt x="2982" y="689"/>
                </a:lnTo>
                <a:lnTo>
                  <a:pt x="2966" y="681"/>
                </a:lnTo>
                <a:lnTo>
                  <a:pt x="2955" y="670"/>
                </a:lnTo>
                <a:lnTo>
                  <a:pt x="2947" y="654"/>
                </a:lnTo>
                <a:lnTo>
                  <a:pt x="2945" y="638"/>
                </a:lnTo>
                <a:lnTo>
                  <a:pt x="2945" y="573"/>
                </a:lnTo>
                <a:lnTo>
                  <a:pt x="2913" y="578"/>
                </a:lnTo>
                <a:lnTo>
                  <a:pt x="2882" y="581"/>
                </a:lnTo>
                <a:lnTo>
                  <a:pt x="2849" y="580"/>
                </a:lnTo>
                <a:lnTo>
                  <a:pt x="2816" y="575"/>
                </a:lnTo>
                <a:lnTo>
                  <a:pt x="2778" y="563"/>
                </a:lnTo>
                <a:lnTo>
                  <a:pt x="2743" y="547"/>
                </a:lnTo>
                <a:lnTo>
                  <a:pt x="2710" y="526"/>
                </a:lnTo>
                <a:lnTo>
                  <a:pt x="2681" y="501"/>
                </a:lnTo>
                <a:lnTo>
                  <a:pt x="2654" y="471"/>
                </a:lnTo>
                <a:lnTo>
                  <a:pt x="2633" y="440"/>
                </a:lnTo>
                <a:lnTo>
                  <a:pt x="2616" y="404"/>
                </a:lnTo>
                <a:lnTo>
                  <a:pt x="2604" y="367"/>
                </a:lnTo>
                <a:lnTo>
                  <a:pt x="2598" y="332"/>
                </a:lnTo>
                <a:lnTo>
                  <a:pt x="2597" y="299"/>
                </a:lnTo>
                <a:lnTo>
                  <a:pt x="2599" y="266"/>
                </a:lnTo>
                <a:lnTo>
                  <a:pt x="2605" y="235"/>
                </a:lnTo>
                <a:lnTo>
                  <a:pt x="558" y="235"/>
                </a:lnTo>
                <a:lnTo>
                  <a:pt x="563" y="265"/>
                </a:lnTo>
                <a:lnTo>
                  <a:pt x="563" y="296"/>
                </a:lnTo>
                <a:lnTo>
                  <a:pt x="561" y="328"/>
                </a:lnTo>
                <a:lnTo>
                  <a:pt x="553" y="361"/>
                </a:lnTo>
                <a:lnTo>
                  <a:pt x="541" y="393"/>
                </a:lnTo>
                <a:lnTo>
                  <a:pt x="527" y="423"/>
                </a:lnTo>
                <a:lnTo>
                  <a:pt x="510" y="449"/>
                </a:lnTo>
                <a:lnTo>
                  <a:pt x="489" y="473"/>
                </a:lnTo>
                <a:lnTo>
                  <a:pt x="466" y="496"/>
                </a:lnTo>
                <a:lnTo>
                  <a:pt x="440" y="515"/>
                </a:lnTo>
                <a:lnTo>
                  <a:pt x="405" y="536"/>
                </a:lnTo>
                <a:lnTo>
                  <a:pt x="369" y="551"/>
                </a:lnTo>
                <a:lnTo>
                  <a:pt x="335" y="561"/>
                </a:lnTo>
                <a:lnTo>
                  <a:pt x="300" y="565"/>
                </a:lnTo>
                <a:lnTo>
                  <a:pt x="268" y="565"/>
                </a:lnTo>
                <a:lnTo>
                  <a:pt x="235" y="561"/>
                </a:lnTo>
                <a:lnTo>
                  <a:pt x="235" y="1406"/>
                </a:lnTo>
                <a:lnTo>
                  <a:pt x="268" y="1402"/>
                </a:lnTo>
                <a:lnTo>
                  <a:pt x="300" y="1402"/>
                </a:lnTo>
                <a:lnTo>
                  <a:pt x="335" y="1406"/>
                </a:lnTo>
                <a:lnTo>
                  <a:pt x="369" y="1415"/>
                </a:lnTo>
                <a:lnTo>
                  <a:pt x="405" y="1431"/>
                </a:lnTo>
                <a:lnTo>
                  <a:pt x="438" y="1450"/>
                </a:lnTo>
                <a:lnTo>
                  <a:pt x="468" y="1473"/>
                </a:lnTo>
                <a:lnTo>
                  <a:pt x="495" y="1501"/>
                </a:lnTo>
                <a:lnTo>
                  <a:pt x="518" y="1530"/>
                </a:lnTo>
                <a:lnTo>
                  <a:pt x="537" y="1564"/>
                </a:lnTo>
                <a:lnTo>
                  <a:pt x="551" y="1599"/>
                </a:lnTo>
                <a:lnTo>
                  <a:pt x="560" y="1634"/>
                </a:lnTo>
                <a:lnTo>
                  <a:pt x="563" y="1667"/>
                </a:lnTo>
                <a:lnTo>
                  <a:pt x="563" y="1700"/>
                </a:lnTo>
                <a:lnTo>
                  <a:pt x="558" y="1731"/>
                </a:lnTo>
                <a:lnTo>
                  <a:pt x="2223" y="1731"/>
                </a:lnTo>
                <a:lnTo>
                  <a:pt x="2240" y="1734"/>
                </a:lnTo>
                <a:lnTo>
                  <a:pt x="2254" y="1741"/>
                </a:lnTo>
                <a:lnTo>
                  <a:pt x="2265" y="1754"/>
                </a:lnTo>
                <a:lnTo>
                  <a:pt x="2274" y="1768"/>
                </a:lnTo>
                <a:lnTo>
                  <a:pt x="2276" y="1784"/>
                </a:lnTo>
                <a:lnTo>
                  <a:pt x="2276" y="1914"/>
                </a:lnTo>
                <a:lnTo>
                  <a:pt x="2274" y="1930"/>
                </a:lnTo>
                <a:lnTo>
                  <a:pt x="2265" y="1945"/>
                </a:lnTo>
                <a:lnTo>
                  <a:pt x="2254" y="1956"/>
                </a:lnTo>
                <a:lnTo>
                  <a:pt x="2240" y="1963"/>
                </a:lnTo>
                <a:lnTo>
                  <a:pt x="2223" y="1965"/>
                </a:lnTo>
                <a:lnTo>
                  <a:pt x="276" y="1965"/>
                </a:lnTo>
                <a:lnTo>
                  <a:pt x="235" y="1962"/>
                </a:lnTo>
                <a:lnTo>
                  <a:pt x="196" y="1954"/>
                </a:lnTo>
                <a:lnTo>
                  <a:pt x="160" y="1940"/>
                </a:lnTo>
                <a:lnTo>
                  <a:pt x="125" y="1921"/>
                </a:lnTo>
                <a:lnTo>
                  <a:pt x="95" y="1898"/>
                </a:lnTo>
                <a:lnTo>
                  <a:pt x="67" y="1870"/>
                </a:lnTo>
                <a:lnTo>
                  <a:pt x="45" y="1840"/>
                </a:lnTo>
                <a:lnTo>
                  <a:pt x="25" y="1806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5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6" y="11"/>
                </a:lnTo>
                <a:lnTo>
                  <a:pt x="235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216"/>
          <p:cNvSpPr>
            <a:spLocks noEditPoints="1"/>
          </p:cNvSpPr>
          <p:nvPr/>
        </p:nvSpPr>
        <p:spPr bwMode="auto">
          <a:xfrm>
            <a:off x="6262259" y="3536950"/>
            <a:ext cx="593725" cy="403225"/>
          </a:xfrm>
          <a:custGeom>
            <a:avLst/>
            <a:gdLst>
              <a:gd name="T0" fmla="*/ 3154 w 3365"/>
              <a:gd name="T1" fmla="*/ 2116 h 2286"/>
              <a:gd name="T2" fmla="*/ 2311 w 3365"/>
              <a:gd name="T3" fmla="*/ 2286 h 2286"/>
              <a:gd name="T4" fmla="*/ 2248 w 3365"/>
              <a:gd name="T5" fmla="*/ 2099 h 2286"/>
              <a:gd name="T6" fmla="*/ 3217 w 3365"/>
              <a:gd name="T7" fmla="*/ 1733 h 2286"/>
              <a:gd name="T8" fmla="*/ 3256 w 3365"/>
              <a:gd name="T9" fmla="*/ 1934 h 2286"/>
              <a:gd name="T10" fmla="*/ 2377 w 3365"/>
              <a:gd name="T11" fmla="*/ 1948 h 2286"/>
              <a:gd name="T12" fmla="*/ 2390 w 3365"/>
              <a:gd name="T13" fmla="*/ 1740 h 2286"/>
              <a:gd name="T14" fmla="*/ 3145 w 3365"/>
              <a:gd name="T15" fmla="*/ 1444 h 2286"/>
              <a:gd name="T16" fmla="*/ 3106 w 3365"/>
              <a:gd name="T17" fmla="*/ 1645 h 2286"/>
              <a:gd name="T18" fmla="*/ 2246 w 3365"/>
              <a:gd name="T19" fmla="*/ 1582 h 2286"/>
              <a:gd name="T20" fmla="*/ 2522 w 3365"/>
              <a:gd name="T21" fmla="*/ 1092 h 2286"/>
              <a:gd name="T22" fmla="*/ 3365 w 3365"/>
              <a:gd name="T23" fmla="*/ 1262 h 2286"/>
              <a:gd name="T24" fmla="*/ 2505 w 3365"/>
              <a:gd name="T25" fmla="*/ 1325 h 2286"/>
              <a:gd name="T26" fmla="*/ 2466 w 3365"/>
              <a:gd name="T27" fmla="*/ 1125 h 2286"/>
              <a:gd name="T28" fmla="*/ 799 w 3365"/>
              <a:gd name="T29" fmla="*/ 841 h 2286"/>
              <a:gd name="T30" fmla="*/ 871 w 3365"/>
              <a:gd name="T31" fmla="*/ 1044 h 2286"/>
              <a:gd name="T32" fmla="*/ 683 w 3365"/>
              <a:gd name="T33" fmla="*/ 1150 h 2286"/>
              <a:gd name="T34" fmla="*/ 546 w 3365"/>
              <a:gd name="T35" fmla="*/ 986 h 2286"/>
              <a:gd name="T36" fmla="*/ 683 w 3365"/>
              <a:gd name="T37" fmla="*/ 821 h 2286"/>
              <a:gd name="T38" fmla="*/ 3304 w 3365"/>
              <a:gd name="T39" fmla="*/ 821 h 2286"/>
              <a:gd name="T40" fmla="*/ 3241 w 3365"/>
              <a:gd name="T41" fmla="*/ 1008 h 2286"/>
              <a:gd name="T42" fmla="*/ 2398 w 3365"/>
              <a:gd name="T43" fmla="*/ 838 h 2286"/>
              <a:gd name="T44" fmla="*/ 1633 w 3365"/>
              <a:gd name="T45" fmla="*/ 746 h 2286"/>
              <a:gd name="T46" fmla="*/ 1832 w 3365"/>
              <a:gd name="T47" fmla="*/ 945 h 2286"/>
              <a:gd name="T48" fmla="*/ 1704 w 3365"/>
              <a:gd name="T49" fmla="*/ 1198 h 2286"/>
              <a:gd name="T50" fmla="*/ 1423 w 3365"/>
              <a:gd name="T51" fmla="*/ 1154 h 2286"/>
              <a:gd name="T52" fmla="*/ 1379 w 3365"/>
              <a:gd name="T53" fmla="*/ 873 h 2286"/>
              <a:gd name="T54" fmla="*/ 1594 w 3365"/>
              <a:gd name="T55" fmla="*/ 581 h 2286"/>
              <a:gd name="T56" fmla="*/ 1263 w 3365"/>
              <a:gd name="T57" fmla="*/ 754 h 2286"/>
              <a:gd name="T58" fmla="*/ 1218 w 3365"/>
              <a:gd name="T59" fmla="*/ 1129 h 2286"/>
              <a:gd name="T60" fmla="*/ 1495 w 3365"/>
              <a:gd name="T61" fmla="*/ 1374 h 2286"/>
              <a:gd name="T62" fmla="*/ 1863 w 3365"/>
              <a:gd name="T63" fmla="*/ 1283 h 2286"/>
              <a:gd name="T64" fmla="*/ 1995 w 3365"/>
              <a:gd name="T65" fmla="*/ 933 h 2286"/>
              <a:gd name="T66" fmla="*/ 1784 w 3365"/>
              <a:gd name="T67" fmla="*/ 628 h 2286"/>
              <a:gd name="T68" fmla="*/ 1774 w 3365"/>
              <a:gd name="T69" fmla="*/ 409 h 2286"/>
              <a:gd name="T70" fmla="*/ 2125 w 3365"/>
              <a:gd name="T71" fmla="*/ 697 h 2286"/>
              <a:gd name="T72" fmla="*/ 2170 w 3365"/>
              <a:gd name="T73" fmla="*/ 1161 h 2286"/>
              <a:gd name="T74" fmla="*/ 1882 w 3365"/>
              <a:gd name="T75" fmla="*/ 1511 h 2286"/>
              <a:gd name="T76" fmla="*/ 1415 w 3365"/>
              <a:gd name="T77" fmla="*/ 1557 h 2286"/>
              <a:gd name="T78" fmla="*/ 1064 w 3365"/>
              <a:gd name="T79" fmla="*/ 1269 h 2286"/>
              <a:gd name="T80" fmla="*/ 1018 w 3365"/>
              <a:gd name="T81" fmla="*/ 805 h 2286"/>
              <a:gd name="T82" fmla="*/ 1307 w 3365"/>
              <a:gd name="T83" fmla="*/ 455 h 2286"/>
              <a:gd name="T84" fmla="*/ 2953 w 3365"/>
              <a:gd name="T85" fmla="*/ 3 h 2286"/>
              <a:gd name="T86" fmla="*/ 3177 w 3365"/>
              <a:gd name="T87" fmla="*/ 195 h 2286"/>
              <a:gd name="T88" fmla="*/ 3134 w 3365"/>
              <a:gd name="T89" fmla="*/ 692 h 2286"/>
              <a:gd name="T90" fmla="*/ 2921 w 3365"/>
              <a:gd name="T91" fmla="*/ 578 h 2286"/>
              <a:gd name="T92" fmla="*/ 2661 w 3365"/>
              <a:gd name="T93" fmla="*/ 471 h 2286"/>
              <a:gd name="T94" fmla="*/ 560 w 3365"/>
              <a:gd name="T95" fmla="*/ 235 h 2286"/>
              <a:gd name="T96" fmla="*/ 491 w 3365"/>
              <a:gd name="T97" fmla="*/ 473 h 2286"/>
              <a:gd name="T98" fmla="*/ 236 w 3365"/>
              <a:gd name="T99" fmla="*/ 561 h 2286"/>
              <a:gd name="T100" fmla="*/ 469 w 3365"/>
              <a:gd name="T101" fmla="*/ 1473 h 2286"/>
              <a:gd name="T102" fmla="*/ 560 w 3365"/>
              <a:gd name="T103" fmla="*/ 1731 h 2286"/>
              <a:gd name="T104" fmla="*/ 2280 w 3365"/>
              <a:gd name="T105" fmla="*/ 1930 h 2286"/>
              <a:gd name="T106" fmla="*/ 160 w 3365"/>
              <a:gd name="T107" fmla="*/ 1940 h 2286"/>
              <a:gd name="T108" fmla="*/ 0 w 3365"/>
              <a:gd name="T109" fmla="*/ 1691 h 2286"/>
              <a:gd name="T110" fmla="*/ 125 w 3365"/>
              <a:gd name="T111" fmla="*/ 44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5" h="2286">
                <a:moveTo>
                  <a:pt x="2311" y="2051"/>
                </a:moveTo>
                <a:lnTo>
                  <a:pt x="3089" y="2051"/>
                </a:lnTo>
                <a:lnTo>
                  <a:pt x="3106" y="2053"/>
                </a:lnTo>
                <a:lnTo>
                  <a:pt x="3121" y="2060"/>
                </a:lnTo>
                <a:lnTo>
                  <a:pt x="3134" y="2071"/>
                </a:lnTo>
                <a:lnTo>
                  <a:pt x="3145" y="2084"/>
                </a:lnTo>
                <a:lnTo>
                  <a:pt x="3152" y="2099"/>
                </a:lnTo>
                <a:lnTo>
                  <a:pt x="3154" y="2116"/>
                </a:lnTo>
                <a:lnTo>
                  <a:pt x="3154" y="2221"/>
                </a:lnTo>
                <a:lnTo>
                  <a:pt x="3152" y="2238"/>
                </a:lnTo>
                <a:lnTo>
                  <a:pt x="3145" y="2255"/>
                </a:lnTo>
                <a:lnTo>
                  <a:pt x="3134" y="2268"/>
                </a:lnTo>
                <a:lnTo>
                  <a:pt x="3121" y="2278"/>
                </a:lnTo>
                <a:lnTo>
                  <a:pt x="3106" y="2284"/>
                </a:lnTo>
                <a:lnTo>
                  <a:pt x="3089" y="2286"/>
                </a:lnTo>
                <a:lnTo>
                  <a:pt x="2311" y="2286"/>
                </a:lnTo>
                <a:lnTo>
                  <a:pt x="2294" y="2284"/>
                </a:lnTo>
                <a:lnTo>
                  <a:pt x="2279" y="2278"/>
                </a:lnTo>
                <a:lnTo>
                  <a:pt x="2265" y="2267"/>
                </a:lnTo>
                <a:lnTo>
                  <a:pt x="2255" y="2253"/>
                </a:lnTo>
                <a:lnTo>
                  <a:pt x="2248" y="2238"/>
                </a:lnTo>
                <a:lnTo>
                  <a:pt x="2246" y="2221"/>
                </a:lnTo>
                <a:lnTo>
                  <a:pt x="2246" y="2116"/>
                </a:lnTo>
                <a:lnTo>
                  <a:pt x="2248" y="2099"/>
                </a:lnTo>
                <a:lnTo>
                  <a:pt x="2255" y="2084"/>
                </a:lnTo>
                <a:lnTo>
                  <a:pt x="2265" y="2071"/>
                </a:lnTo>
                <a:lnTo>
                  <a:pt x="2279" y="2060"/>
                </a:lnTo>
                <a:lnTo>
                  <a:pt x="2294" y="2053"/>
                </a:lnTo>
                <a:lnTo>
                  <a:pt x="2311" y="2051"/>
                </a:lnTo>
                <a:close/>
                <a:moveTo>
                  <a:pt x="2423" y="1731"/>
                </a:moveTo>
                <a:lnTo>
                  <a:pt x="3200" y="1731"/>
                </a:lnTo>
                <a:lnTo>
                  <a:pt x="3217" y="1733"/>
                </a:lnTo>
                <a:lnTo>
                  <a:pt x="3232" y="1740"/>
                </a:lnTo>
                <a:lnTo>
                  <a:pt x="3246" y="1751"/>
                </a:lnTo>
                <a:lnTo>
                  <a:pt x="3256" y="1764"/>
                </a:lnTo>
                <a:lnTo>
                  <a:pt x="3263" y="1779"/>
                </a:lnTo>
                <a:lnTo>
                  <a:pt x="3265" y="1796"/>
                </a:lnTo>
                <a:lnTo>
                  <a:pt x="3265" y="1901"/>
                </a:lnTo>
                <a:lnTo>
                  <a:pt x="3263" y="1919"/>
                </a:lnTo>
                <a:lnTo>
                  <a:pt x="3256" y="1934"/>
                </a:lnTo>
                <a:lnTo>
                  <a:pt x="3246" y="1948"/>
                </a:lnTo>
                <a:lnTo>
                  <a:pt x="3232" y="1958"/>
                </a:lnTo>
                <a:lnTo>
                  <a:pt x="3217" y="1964"/>
                </a:lnTo>
                <a:lnTo>
                  <a:pt x="3200" y="1967"/>
                </a:lnTo>
                <a:lnTo>
                  <a:pt x="2423" y="1967"/>
                </a:lnTo>
                <a:lnTo>
                  <a:pt x="2405" y="1964"/>
                </a:lnTo>
                <a:lnTo>
                  <a:pt x="2390" y="1958"/>
                </a:lnTo>
                <a:lnTo>
                  <a:pt x="2377" y="1948"/>
                </a:lnTo>
                <a:lnTo>
                  <a:pt x="2366" y="1934"/>
                </a:lnTo>
                <a:lnTo>
                  <a:pt x="2359" y="1918"/>
                </a:lnTo>
                <a:lnTo>
                  <a:pt x="2357" y="1901"/>
                </a:lnTo>
                <a:lnTo>
                  <a:pt x="2357" y="1796"/>
                </a:lnTo>
                <a:lnTo>
                  <a:pt x="2359" y="1779"/>
                </a:lnTo>
                <a:lnTo>
                  <a:pt x="2366" y="1764"/>
                </a:lnTo>
                <a:lnTo>
                  <a:pt x="2377" y="1751"/>
                </a:lnTo>
                <a:lnTo>
                  <a:pt x="2390" y="1740"/>
                </a:lnTo>
                <a:lnTo>
                  <a:pt x="2405" y="1733"/>
                </a:lnTo>
                <a:lnTo>
                  <a:pt x="2423" y="1731"/>
                </a:lnTo>
                <a:close/>
                <a:moveTo>
                  <a:pt x="2311" y="1411"/>
                </a:moveTo>
                <a:lnTo>
                  <a:pt x="3089" y="1411"/>
                </a:lnTo>
                <a:lnTo>
                  <a:pt x="3106" y="1414"/>
                </a:lnTo>
                <a:lnTo>
                  <a:pt x="3121" y="1420"/>
                </a:lnTo>
                <a:lnTo>
                  <a:pt x="3134" y="1431"/>
                </a:lnTo>
                <a:lnTo>
                  <a:pt x="3145" y="1444"/>
                </a:lnTo>
                <a:lnTo>
                  <a:pt x="3152" y="1460"/>
                </a:lnTo>
                <a:lnTo>
                  <a:pt x="3154" y="1477"/>
                </a:lnTo>
                <a:lnTo>
                  <a:pt x="3154" y="1582"/>
                </a:lnTo>
                <a:lnTo>
                  <a:pt x="3152" y="1599"/>
                </a:lnTo>
                <a:lnTo>
                  <a:pt x="3145" y="1614"/>
                </a:lnTo>
                <a:lnTo>
                  <a:pt x="3134" y="1628"/>
                </a:lnTo>
                <a:lnTo>
                  <a:pt x="3121" y="1638"/>
                </a:lnTo>
                <a:lnTo>
                  <a:pt x="3106" y="1645"/>
                </a:lnTo>
                <a:lnTo>
                  <a:pt x="3089" y="1647"/>
                </a:lnTo>
                <a:lnTo>
                  <a:pt x="2311" y="1647"/>
                </a:lnTo>
                <a:lnTo>
                  <a:pt x="2294" y="1645"/>
                </a:lnTo>
                <a:lnTo>
                  <a:pt x="2279" y="1638"/>
                </a:lnTo>
                <a:lnTo>
                  <a:pt x="2265" y="1628"/>
                </a:lnTo>
                <a:lnTo>
                  <a:pt x="2255" y="1614"/>
                </a:lnTo>
                <a:lnTo>
                  <a:pt x="2248" y="1599"/>
                </a:lnTo>
                <a:lnTo>
                  <a:pt x="2246" y="1582"/>
                </a:lnTo>
                <a:lnTo>
                  <a:pt x="2246" y="1477"/>
                </a:lnTo>
                <a:lnTo>
                  <a:pt x="2248" y="1460"/>
                </a:lnTo>
                <a:lnTo>
                  <a:pt x="2255" y="1444"/>
                </a:lnTo>
                <a:lnTo>
                  <a:pt x="2265" y="1432"/>
                </a:lnTo>
                <a:lnTo>
                  <a:pt x="2279" y="1420"/>
                </a:lnTo>
                <a:lnTo>
                  <a:pt x="2294" y="1414"/>
                </a:lnTo>
                <a:lnTo>
                  <a:pt x="2311" y="1411"/>
                </a:lnTo>
                <a:close/>
                <a:moveTo>
                  <a:pt x="2522" y="1092"/>
                </a:moveTo>
                <a:lnTo>
                  <a:pt x="3300" y="1092"/>
                </a:lnTo>
                <a:lnTo>
                  <a:pt x="3317" y="1095"/>
                </a:lnTo>
                <a:lnTo>
                  <a:pt x="3332" y="1101"/>
                </a:lnTo>
                <a:lnTo>
                  <a:pt x="3346" y="1112"/>
                </a:lnTo>
                <a:lnTo>
                  <a:pt x="3356" y="1125"/>
                </a:lnTo>
                <a:lnTo>
                  <a:pt x="3363" y="1141"/>
                </a:lnTo>
                <a:lnTo>
                  <a:pt x="3365" y="1158"/>
                </a:lnTo>
                <a:lnTo>
                  <a:pt x="3365" y="1262"/>
                </a:lnTo>
                <a:lnTo>
                  <a:pt x="3363" y="1280"/>
                </a:lnTo>
                <a:lnTo>
                  <a:pt x="3356" y="1295"/>
                </a:lnTo>
                <a:lnTo>
                  <a:pt x="3346" y="1309"/>
                </a:lnTo>
                <a:lnTo>
                  <a:pt x="3332" y="1319"/>
                </a:lnTo>
                <a:lnTo>
                  <a:pt x="3317" y="1325"/>
                </a:lnTo>
                <a:lnTo>
                  <a:pt x="3300" y="1328"/>
                </a:lnTo>
                <a:lnTo>
                  <a:pt x="2522" y="1328"/>
                </a:lnTo>
                <a:lnTo>
                  <a:pt x="2505" y="1325"/>
                </a:lnTo>
                <a:lnTo>
                  <a:pt x="2490" y="1319"/>
                </a:lnTo>
                <a:lnTo>
                  <a:pt x="2477" y="1309"/>
                </a:lnTo>
                <a:lnTo>
                  <a:pt x="2466" y="1295"/>
                </a:lnTo>
                <a:lnTo>
                  <a:pt x="2459" y="1279"/>
                </a:lnTo>
                <a:lnTo>
                  <a:pt x="2457" y="1262"/>
                </a:lnTo>
                <a:lnTo>
                  <a:pt x="2457" y="1158"/>
                </a:lnTo>
                <a:lnTo>
                  <a:pt x="2459" y="1140"/>
                </a:lnTo>
                <a:lnTo>
                  <a:pt x="2466" y="1125"/>
                </a:lnTo>
                <a:lnTo>
                  <a:pt x="2477" y="1112"/>
                </a:lnTo>
                <a:lnTo>
                  <a:pt x="2490" y="1101"/>
                </a:lnTo>
                <a:lnTo>
                  <a:pt x="2505" y="1095"/>
                </a:lnTo>
                <a:lnTo>
                  <a:pt x="2522" y="1092"/>
                </a:lnTo>
                <a:close/>
                <a:moveTo>
                  <a:pt x="714" y="819"/>
                </a:moveTo>
                <a:lnTo>
                  <a:pt x="744" y="821"/>
                </a:lnTo>
                <a:lnTo>
                  <a:pt x="772" y="829"/>
                </a:lnTo>
                <a:lnTo>
                  <a:pt x="799" y="841"/>
                </a:lnTo>
                <a:lnTo>
                  <a:pt x="822" y="859"/>
                </a:lnTo>
                <a:lnTo>
                  <a:pt x="843" y="878"/>
                </a:lnTo>
                <a:lnTo>
                  <a:pt x="859" y="901"/>
                </a:lnTo>
                <a:lnTo>
                  <a:pt x="871" y="928"/>
                </a:lnTo>
                <a:lnTo>
                  <a:pt x="879" y="956"/>
                </a:lnTo>
                <a:lnTo>
                  <a:pt x="881" y="986"/>
                </a:lnTo>
                <a:lnTo>
                  <a:pt x="879" y="1016"/>
                </a:lnTo>
                <a:lnTo>
                  <a:pt x="871" y="1044"/>
                </a:lnTo>
                <a:lnTo>
                  <a:pt x="859" y="1070"/>
                </a:lnTo>
                <a:lnTo>
                  <a:pt x="843" y="1093"/>
                </a:lnTo>
                <a:lnTo>
                  <a:pt x="822" y="1114"/>
                </a:lnTo>
                <a:lnTo>
                  <a:pt x="799" y="1130"/>
                </a:lnTo>
                <a:lnTo>
                  <a:pt x="772" y="1142"/>
                </a:lnTo>
                <a:lnTo>
                  <a:pt x="744" y="1150"/>
                </a:lnTo>
                <a:lnTo>
                  <a:pt x="714" y="1153"/>
                </a:lnTo>
                <a:lnTo>
                  <a:pt x="683" y="1150"/>
                </a:lnTo>
                <a:lnTo>
                  <a:pt x="656" y="1142"/>
                </a:lnTo>
                <a:lnTo>
                  <a:pt x="629" y="1130"/>
                </a:lnTo>
                <a:lnTo>
                  <a:pt x="606" y="1114"/>
                </a:lnTo>
                <a:lnTo>
                  <a:pt x="585" y="1093"/>
                </a:lnTo>
                <a:lnTo>
                  <a:pt x="569" y="1070"/>
                </a:lnTo>
                <a:lnTo>
                  <a:pt x="557" y="1044"/>
                </a:lnTo>
                <a:lnTo>
                  <a:pt x="549" y="1016"/>
                </a:lnTo>
                <a:lnTo>
                  <a:pt x="546" y="986"/>
                </a:lnTo>
                <a:lnTo>
                  <a:pt x="549" y="956"/>
                </a:lnTo>
                <a:lnTo>
                  <a:pt x="557" y="928"/>
                </a:lnTo>
                <a:lnTo>
                  <a:pt x="569" y="901"/>
                </a:lnTo>
                <a:lnTo>
                  <a:pt x="585" y="878"/>
                </a:lnTo>
                <a:lnTo>
                  <a:pt x="606" y="859"/>
                </a:lnTo>
                <a:lnTo>
                  <a:pt x="629" y="841"/>
                </a:lnTo>
                <a:lnTo>
                  <a:pt x="656" y="829"/>
                </a:lnTo>
                <a:lnTo>
                  <a:pt x="683" y="821"/>
                </a:lnTo>
                <a:lnTo>
                  <a:pt x="714" y="819"/>
                </a:lnTo>
                <a:close/>
                <a:moveTo>
                  <a:pt x="2463" y="772"/>
                </a:moveTo>
                <a:lnTo>
                  <a:pt x="3241" y="772"/>
                </a:lnTo>
                <a:lnTo>
                  <a:pt x="3258" y="775"/>
                </a:lnTo>
                <a:lnTo>
                  <a:pt x="3273" y="781"/>
                </a:lnTo>
                <a:lnTo>
                  <a:pt x="3286" y="791"/>
                </a:lnTo>
                <a:lnTo>
                  <a:pt x="3297" y="805"/>
                </a:lnTo>
                <a:lnTo>
                  <a:pt x="3304" y="821"/>
                </a:lnTo>
                <a:lnTo>
                  <a:pt x="3306" y="838"/>
                </a:lnTo>
                <a:lnTo>
                  <a:pt x="3306" y="943"/>
                </a:lnTo>
                <a:lnTo>
                  <a:pt x="3304" y="960"/>
                </a:lnTo>
                <a:lnTo>
                  <a:pt x="3297" y="975"/>
                </a:lnTo>
                <a:lnTo>
                  <a:pt x="3286" y="989"/>
                </a:lnTo>
                <a:lnTo>
                  <a:pt x="3273" y="999"/>
                </a:lnTo>
                <a:lnTo>
                  <a:pt x="3258" y="1006"/>
                </a:lnTo>
                <a:lnTo>
                  <a:pt x="3241" y="1008"/>
                </a:lnTo>
                <a:lnTo>
                  <a:pt x="2463" y="1008"/>
                </a:lnTo>
                <a:lnTo>
                  <a:pt x="2446" y="1006"/>
                </a:lnTo>
                <a:lnTo>
                  <a:pt x="2431" y="999"/>
                </a:lnTo>
                <a:lnTo>
                  <a:pt x="2417" y="989"/>
                </a:lnTo>
                <a:lnTo>
                  <a:pt x="2407" y="975"/>
                </a:lnTo>
                <a:lnTo>
                  <a:pt x="2400" y="960"/>
                </a:lnTo>
                <a:lnTo>
                  <a:pt x="2398" y="943"/>
                </a:lnTo>
                <a:lnTo>
                  <a:pt x="2398" y="838"/>
                </a:lnTo>
                <a:lnTo>
                  <a:pt x="2400" y="821"/>
                </a:lnTo>
                <a:lnTo>
                  <a:pt x="2407" y="806"/>
                </a:lnTo>
                <a:lnTo>
                  <a:pt x="2417" y="792"/>
                </a:lnTo>
                <a:lnTo>
                  <a:pt x="2431" y="782"/>
                </a:lnTo>
                <a:lnTo>
                  <a:pt x="2446" y="775"/>
                </a:lnTo>
                <a:lnTo>
                  <a:pt x="2463" y="772"/>
                </a:lnTo>
                <a:close/>
                <a:moveTo>
                  <a:pt x="1593" y="743"/>
                </a:moveTo>
                <a:lnTo>
                  <a:pt x="1633" y="746"/>
                </a:lnTo>
                <a:lnTo>
                  <a:pt x="1670" y="755"/>
                </a:lnTo>
                <a:lnTo>
                  <a:pt x="1704" y="770"/>
                </a:lnTo>
                <a:lnTo>
                  <a:pt x="1736" y="789"/>
                </a:lnTo>
                <a:lnTo>
                  <a:pt x="1765" y="814"/>
                </a:lnTo>
                <a:lnTo>
                  <a:pt x="1788" y="841"/>
                </a:lnTo>
                <a:lnTo>
                  <a:pt x="1808" y="873"/>
                </a:lnTo>
                <a:lnTo>
                  <a:pt x="1823" y="907"/>
                </a:lnTo>
                <a:lnTo>
                  <a:pt x="1832" y="945"/>
                </a:lnTo>
                <a:lnTo>
                  <a:pt x="1835" y="983"/>
                </a:lnTo>
                <a:lnTo>
                  <a:pt x="1832" y="1023"/>
                </a:lnTo>
                <a:lnTo>
                  <a:pt x="1823" y="1060"/>
                </a:lnTo>
                <a:lnTo>
                  <a:pt x="1808" y="1094"/>
                </a:lnTo>
                <a:lnTo>
                  <a:pt x="1788" y="1126"/>
                </a:lnTo>
                <a:lnTo>
                  <a:pt x="1765" y="1154"/>
                </a:lnTo>
                <a:lnTo>
                  <a:pt x="1736" y="1178"/>
                </a:lnTo>
                <a:lnTo>
                  <a:pt x="1704" y="1198"/>
                </a:lnTo>
                <a:lnTo>
                  <a:pt x="1670" y="1212"/>
                </a:lnTo>
                <a:lnTo>
                  <a:pt x="1633" y="1221"/>
                </a:lnTo>
                <a:lnTo>
                  <a:pt x="1593" y="1224"/>
                </a:lnTo>
                <a:lnTo>
                  <a:pt x="1554" y="1221"/>
                </a:lnTo>
                <a:lnTo>
                  <a:pt x="1518" y="1212"/>
                </a:lnTo>
                <a:lnTo>
                  <a:pt x="1483" y="1198"/>
                </a:lnTo>
                <a:lnTo>
                  <a:pt x="1451" y="1178"/>
                </a:lnTo>
                <a:lnTo>
                  <a:pt x="1423" y="1154"/>
                </a:lnTo>
                <a:lnTo>
                  <a:pt x="1398" y="1126"/>
                </a:lnTo>
                <a:lnTo>
                  <a:pt x="1379" y="1094"/>
                </a:lnTo>
                <a:lnTo>
                  <a:pt x="1365" y="1060"/>
                </a:lnTo>
                <a:lnTo>
                  <a:pt x="1356" y="1023"/>
                </a:lnTo>
                <a:lnTo>
                  <a:pt x="1352" y="983"/>
                </a:lnTo>
                <a:lnTo>
                  <a:pt x="1356" y="945"/>
                </a:lnTo>
                <a:lnTo>
                  <a:pt x="1365" y="907"/>
                </a:lnTo>
                <a:lnTo>
                  <a:pt x="1379" y="873"/>
                </a:lnTo>
                <a:lnTo>
                  <a:pt x="1398" y="841"/>
                </a:lnTo>
                <a:lnTo>
                  <a:pt x="1423" y="814"/>
                </a:lnTo>
                <a:lnTo>
                  <a:pt x="1451" y="789"/>
                </a:lnTo>
                <a:lnTo>
                  <a:pt x="1483" y="770"/>
                </a:lnTo>
                <a:lnTo>
                  <a:pt x="1518" y="755"/>
                </a:lnTo>
                <a:lnTo>
                  <a:pt x="1554" y="746"/>
                </a:lnTo>
                <a:lnTo>
                  <a:pt x="1593" y="743"/>
                </a:lnTo>
                <a:close/>
                <a:moveTo>
                  <a:pt x="1594" y="581"/>
                </a:moveTo>
                <a:lnTo>
                  <a:pt x="1543" y="584"/>
                </a:lnTo>
                <a:lnTo>
                  <a:pt x="1495" y="593"/>
                </a:lnTo>
                <a:lnTo>
                  <a:pt x="1448" y="608"/>
                </a:lnTo>
                <a:lnTo>
                  <a:pt x="1405" y="628"/>
                </a:lnTo>
                <a:lnTo>
                  <a:pt x="1364" y="653"/>
                </a:lnTo>
                <a:lnTo>
                  <a:pt x="1326" y="683"/>
                </a:lnTo>
                <a:lnTo>
                  <a:pt x="1292" y="716"/>
                </a:lnTo>
                <a:lnTo>
                  <a:pt x="1263" y="754"/>
                </a:lnTo>
                <a:lnTo>
                  <a:pt x="1237" y="795"/>
                </a:lnTo>
                <a:lnTo>
                  <a:pt x="1218" y="838"/>
                </a:lnTo>
                <a:lnTo>
                  <a:pt x="1203" y="884"/>
                </a:lnTo>
                <a:lnTo>
                  <a:pt x="1193" y="933"/>
                </a:lnTo>
                <a:lnTo>
                  <a:pt x="1190" y="983"/>
                </a:lnTo>
                <a:lnTo>
                  <a:pt x="1193" y="1033"/>
                </a:lnTo>
                <a:lnTo>
                  <a:pt x="1203" y="1082"/>
                </a:lnTo>
                <a:lnTo>
                  <a:pt x="1218" y="1129"/>
                </a:lnTo>
                <a:lnTo>
                  <a:pt x="1238" y="1172"/>
                </a:lnTo>
                <a:lnTo>
                  <a:pt x="1263" y="1213"/>
                </a:lnTo>
                <a:lnTo>
                  <a:pt x="1292" y="1251"/>
                </a:lnTo>
                <a:lnTo>
                  <a:pt x="1326" y="1284"/>
                </a:lnTo>
                <a:lnTo>
                  <a:pt x="1364" y="1314"/>
                </a:lnTo>
                <a:lnTo>
                  <a:pt x="1405" y="1338"/>
                </a:lnTo>
                <a:lnTo>
                  <a:pt x="1448" y="1358"/>
                </a:lnTo>
                <a:lnTo>
                  <a:pt x="1495" y="1374"/>
                </a:lnTo>
                <a:lnTo>
                  <a:pt x="1543" y="1383"/>
                </a:lnTo>
                <a:lnTo>
                  <a:pt x="1594" y="1386"/>
                </a:lnTo>
                <a:lnTo>
                  <a:pt x="1645" y="1383"/>
                </a:lnTo>
                <a:lnTo>
                  <a:pt x="1693" y="1373"/>
                </a:lnTo>
                <a:lnTo>
                  <a:pt x="1740" y="1358"/>
                </a:lnTo>
                <a:lnTo>
                  <a:pt x="1784" y="1338"/>
                </a:lnTo>
                <a:lnTo>
                  <a:pt x="1825" y="1313"/>
                </a:lnTo>
                <a:lnTo>
                  <a:pt x="1863" y="1283"/>
                </a:lnTo>
                <a:lnTo>
                  <a:pt x="1896" y="1250"/>
                </a:lnTo>
                <a:lnTo>
                  <a:pt x="1926" y="1213"/>
                </a:lnTo>
                <a:lnTo>
                  <a:pt x="1950" y="1171"/>
                </a:lnTo>
                <a:lnTo>
                  <a:pt x="1971" y="1128"/>
                </a:lnTo>
                <a:lnTo>
                  <a:pt x="1986" y="1082"/>
                </a:lnTo>
                <a:lnTo>
                  <a:pt x="1995" y="1033"/>
                </a:lnTo>
                <a:lnTo>
                  <a:pt x="1998" y="983"/>
                </a:lnTo>
                <a:lnTo>
                  <a:pt x="1995" y="933"/>
                </a:lnTo>
                <a:lnTo>
                  <a:pt x="1986" y="884"/>
                </a:lnTo>
                <a:lnTo>
                  <a:pt x="1971" y="838"/>
                </a:lnTo>
                <a:lnTo>
                  <a:pt x="1950" y="795"/>
                </a:lnTo>
                <a:lnTo>
                  <a:pt x="1926" y="754"/>
                </a:lnTo>
                <a:lnTo>
                  <a:pt x="1896" y="716"/>
                </a:lnTo>
                <a:lnTo>
                  <a:pt x="1863" y="683"/>
                </a:lnTo>
                <a:lnTo>
                  <a:pt x="1825" y="653"/>
                </a:lnTo>
                <a:lnTo>
                  <a:pt x="1784" y="628"/>
                </a:lnTo>
                <a:lnTo>
                  <a:pt x="1740" y="608"/>
                </a:lnTo>
                <a:lnTo>
                  <a:pt x="1693" y="593"/>
                </a:lnTo>
                <a:lnTo>
                  <a:pt x="1645" y="584"/>
                </a:lnTo>
                <a:lnTo>
                  <a:pt x="1594" y="581"/>
                </a:lnTo>
                <a:close/>
                <a:moveTo>
                  <a:pt x="1594" y="383"/>
                </a:moveTo>
                <a:lnTo>
                  <a:pt x="1655" y="386"/>
                </a:lnTo>
                <a:lnTo>
                  <a:pt x="1716" y="395"/>
                </a:lnTo>
                <a:lnTo>
                  <a:pt x="1774" y="409"/>
                </a:lnTo>
                <a:lnTo>
                  <a:pt x="1829" y="430"/>
                </a:lnTo>
                <a:lnTo>
                  <a:pt x="1882" y="455"/>
                </a:lnTo>
                <a:lnTo>
                  <a:pt x="1931" y="486"/>
                </a:lnTo>
                <a:lnTo>
                  <a:pt x="1978" y="520"/>
                </a:lnTo>
                <a:lnTo>
                  <a:pt x="2021" y="559"/>
                </a:lnTo>
                <a:lnTo>
                  <a:pt x="2059" y="601"/>
                </a:lnTo>
                <a:lnTo>
                  <a:pt x="2094" y="647"/>
                </a:lnTo>
                <a:lnTo>
                  <a:pt x="2125" y="697"/>
                </a:lnTo>
                <a:lnTo>
                  <a:pt x="2150" y="750"/>
                </a:lnTo>
                <a:lnTo>
                  <a:pt x="2170" y="805"/>
                </a:lnTo>
                <a:lnTo>
                  <a:pt x="2185" y="863"/>
                </a:lnTo>
                <a:lnTo>
                  <a:pt x="2194" y="922"/>
                </a:lnTo>
                <a:lnTo>
                  <a:pt x="2197" y="983"/>
                </a:lnTo>
                <a:lnTo>
                  <a:pt x="2194" y="1044"/>
                </a:lnTo>
                <a:lnTo>
                  <a:pt x="2185" y="1104"/>
                </a:lnTo>
                <a:lnTo>
                  <a:pt x="2170" y="1161"/>
                </a:lnTo>
                <a:lnTo>
                  <a:pt x="2150" y="1217"/>
                </a:lnTo>
                <a:lnTo>
                  <a:pt x="2125" y="1269"/>
                </a:lnTo>
                <a:lnTo>
                  <a:pt x="2094" y="1319"/>
                </a:lnTo>
                <a:lnTo>
                  <a:pt x="2059" y="1364"/>
                </a:lnTo>
                <a:lnTo>
                  <a:pt x="2021" y="1407"/>
                </a:lnTo>
                <a:lnTo>
                  <a:pt x="1978" y="1447"/>
                </a:lnTo>
                <a:lnTo>
                  <a:pt x="1931" y="1481"/>
                </a:lnTo>
                <a:lnTo>
                  <a:pt x="1882" y="1511"/>
                </a:lnTo>
                <a:lnTo>
                  <a:pt x="1829" y="1536"/>
                </a:lnTo>
                <a:lnTo>
                  <a:pt x="1774" y="1557"/>
                </a:lnTo>
                <a:lnTo>
                  <a:pt x="1716" y="1572"/>
                </a:lnTo>
                <a:lnTo>
                  <a:pt x="1655" y="1581"/>
                </a:lnTo>
                <a:lnTo>
                  <a:pt x="1594" y="1584"/>
                </a:lnTo>
                <a:lnTo>
                  <a:pt x="1533" y="1581"/>
                </a:lnTo>
                <a:lnTo>
                  <a:pt x="1473" y="1572"/>
                </a:lnTo>
                <a:lnTo>
                  <a:pt x="1415" y="1557"/>
                </a:lnTo>
                <a:lnTo>
                  <a:pt x="1360" y="1536"/>
                </a:lnTo>
                <a:lnTo>
                  <a:pt x="1307" y="1511"/>
                </a:lnTo>
                <a:lnTo>
                  <a:pt x="1258" y="1481"/>
                </a:lnTo>
                <a:lnTo>
                  <a:pt x="1211" y="1447"/>
                </a:lnTo>
                <a:lnTo>
                  <a:pt x="1168" y="1407"/>
                </a:lnTo>
                <a:lnTo>
                  <a:pt x="1129" y="1364"/>
                </a:lnTo>
                <a:lnTo>
                  <a:pt x="1094" y="1319"/>
                </a:lnTo>
                <a:lnTo>
                  <a:pt x="1064" y="1269"/>
                </a:lnTo>
                <a:lnTo>
                  <a:pt x="1039" y="1217"/>
                </a:lnTo>
                <a:lnTo>
                  <a:pt x="1019" y="1161"/>
                </a:lnTo>
                <a:lnTo>
                  <a:pt x="1004" y="1104"/>
                </a:lnTo>
                <a:lnTo>
                  <a:pt x="995" y="1044"/>
                </a:lnTo>
                <a:lnTo>
                  <a:pt x="991" y="983"/>
                </a:lnTo>
                <a:lnTo>
                  <a:pt x="995" y="922"/>
                </a:lnTo>
                <a:lnTo>
                  <a:pt x="1004" y="863"/>
                </a:lnTo>
                <a:lnTo>
                  <a:pt x="1018" y="805"/>
                </a:lnTo>
                <a:lnTo>
                  <a:pt x="1038" y="750"/>
                </a:lnTo>
                <a:lnTo>
                  <a:pt x="1064" y="697"/>
                </a:lnTo>
                <a:lnTo>
                  <a:pt x="1094" y="647"/>
                </a:lnTo>
                <a:lnTo>
                  <a:pt x="1129" y="601"/>
                </a:lnTo>
                <a:lnTo>
                  <a:pt x="1168" y="559"/>
                </a:lnTo>
                <a:lnTo>
                  <a:pt x="1211" y="520"/>
                </a:lnTo>
                <a:lnTo>
                  <a:pt x="1257" y="486"/>
                </a:lnTo>
                <a:lnTo>
                  <a:pt x="1307" y="455"/>
                </a:lnTo>
                <a:lnTo>
                  <a:pt x="1360" y="430"/>
                </a:lnTo>
                <a:lnTo>
                  <a:pt x="1415" y="409"/>
                </a:lnTo>
                <a:lnTo>
                  <a:pt x="1473" y="395"/>
                </a:lnTo>
                <a:lnTo>
                  <a:pt x="1532" y="386"/>
                </a:lnTo>
                <a:lnTo>
                  <a:pt x="1594" y="383"/>
                </a:lnTo>
                <a:close/>
                <a:moveTo>
                  <a:pt x="276" y="0"/>
                </a:moveTo>
                <a:lnTo>
                  <a:pt x="2912" y="0"/>
                </a:lnTo>
                <a:lnTo>
                  <a:pt x="2953" y="3"/>
                </a:lnTo>
                <a:lnTo>
                  <a:pt x="2992" y="11"/>
                </a:lnTo>
                <a:lnTo>
                  <a:pt x="3028" y="25"/>
                </a:lnTo>
                <a:lnTo>
                  <a:pt x="3063" y="44"/>
                </a:lnTo>
                <a:lnTo>
                  <a:pt x="3094" y="67"/>
                </a:lnTo>
                <a:lnTo>
                  <a:pt x="3121" y="94"/>
                </a:lnTo>
                <a:lnTo>
                  <a:pt x="3144" y="125"/>
                </a:lnTo>
                <a:lnTo>
                  <a:pt x="3163" y="158"/>
                </a:lnTo>
                <a:lnTo>
                  <a:pt x="3177" y="195"/>
                </a:lnTo>
                <a:lnTo>
                  <a:pt x="3185" y="234"/>
                </a:lnTo>
                <a:lnTo>
                  <a:pt x="3189" y="274"/>
                </a:lnTo>
                <a:lnTo>
                  <a:pt x="3189" y="638"/>
                </a:lnTo>
                <a:lnTo>
                  <a:pt x="3185" y="654"/>
                </a:lnTo>
                <a:lnTo>
                  <a:pt x="3178" y="670"/>
                </a:lnTo>
                <a:lnTo>
                  <a:pt x="3166" y="681"/>
                </a:lnTo>
                <a:lnTo>
                  <a:pt x="3152" y="689"/>
                </a:lnTo>
                <a:lnTo>
                  <a:pt x="3134" y="692"/>
                </a:lnTo>
                <a:lnTo>
                  <a:pt x="3006" y="692"/>
                </a:lnTo>
                <a:lnTo>
                  <a:pt x="2990" y="689"/>
                </a:lnTo>
                <a:lnTo>
                  <a:pt x="2974" y="681"/>
                </a:lnTo>
                <a:lnTo>
                  <a:pt x="2963" y="670"/>
                </a:lnTo>
                <a:lnTo>
                  <a:pt x="2955" y="654"/>
                </a:lnTo>
                <a:lnTo>
                  <a:pt x="2953" y="638"/>
                </a:lnTo>
                <a:lnTo>
                  <a:pt x="2953" y="573"/>
                </a:lnTo>
                <a:lnTo>
                  <a:pt x="2921" y="578"/>
                </a:lnTo>
                <a:lnTo>
                  <a:pt x="2890" y="581"/>
                </a:lnTo>
                <a:lnTo>
                  <a:pt x="2857" y="580"/>
                </a:lnTo>
                <a:lnTo>
                  <a:pt x="2823" y="575"/>
                </a:lnTo>
                <a:lnTo>
                  <a:pt x="2786" y="563"/>
                </a:lnTo>
                <a:lnTo>
                  <a:pt x="2750" y="547"/>
                </a:lnTo>
                <a:lnTo>
                  <a:pt x="2717" y="526"/>
                </a:lnTo>
                <a:lnTo>
                  <a:pt x="2688" y="501"/>
                </a:lnTo>
                <a:lnTo>
                  <a:pt x="2661" y="471"/>
                </a:lnTo>
                <a:lnTo>
                  <a:pt x="2640" y="440"/>
                </a:lnTo>
                <a:lnTo>
                  <a:pt x="2623" y="404"/>
                </a:lnTo>
                <a:lnTo>
                  <a:pt x="2611" y="367"/>
                </a:lnTo>
                <a:lnTo>
                  <a:pt x="2605" y="332"/>
                </a:lnTo>
                <a:lnTo>
                  <a:pt x="2604" y="299"/>
                </a:lnTo>
                <a:lnTo>
                  <a:pt x="2606" y="266"/>
                </a:lnTo>
                <a:lnTo>
                  <a:pt x="2612" y="235"/>
                </a:lnTo>
                <a:lnTo>
                  <a:pt x="560" y="235"/>
                </a:lnTo>
                <a:lnTo>
                  <a:pt x="564" y="265"/>
                </a:lnTo>
                <a:lnTo>
                  <a:pt x="564" y="296"/>
                </a:lnTo>
                <a:lnTo>
                  <a:pt x="562" y="328"/>
                </a:lnTo>
                <a:lnTo>
                  <a:pt x="555" y="361"/>
                </a:lnTo>
                <a:lnTo>
                  <a:pt x="543" y="393"/>
                </a:lnTo>
                <a:lnTo>
                  <a:pt x="528" y="423"/>
                </a:lnTo>
                <a:lnTo>
                  <a:pt x="511" y="449"/>
                </a:lnTo>
                <a:lnTo>
                  <a:pt x="491" y="473"/>
                </a:lnTo>
                <a:lnTo>
                  <a:pt x="467" y="496"/>
                </a:lnTo>
                <a:lnTo>
                  <a:pt x="442" y="515"/>
                </a:lnTo>
                <a:lnTo>
                  <a:pt x="406" y="536"/>
                </a:lnTo>
                <a:lnTo>
                  <a:pt x="370" y="551"/>
                </a:lnTo>
                <a:lnTo>
                  <a:pt x="336" y="561"/>
                </a:lnTo>
                <a:lnTo>
                  <a:pt x="301" y="565"/>
                </a:lnTo>
                <a:lnTo>
                  <a:pt x="268" y="565"/>
                </a:lnTo>
                <a:lnTo>
                  <a:pt x="236" y="561"/>
                </a:lnTo>
                <a:lnTo>
                  <a:pt x="236" y="1406"/>
                </a:lnTo>
                <a:lnTo>
                  <a:pt x="268" y="1402"/>
                </a:lnTo>
                <a:lnTo>
                  <a:pt x="301" y="1402"/>
                </a:lnTo>
                <a:lnTo>
                  <a:pt x="336" y="1406"/>
                </a:lnTo>
                <a:lnTo>
                  <a:pt x="370" y="1415"/>
                </a:lnTo>
                <a:lnTo>
                  <a:pt x="406" y="1431"/>
                </a:lnTo>
                <a:lnTo>
                  <a:pt x="440" y="1450"/>
                </a:lnTo>
                <a:lnTo>
                  <a:pt x="469" y="1473"/>
                </a:lnTo>
                <a:lnTo>
                  <a:pt x="497" y="1501"/>
                </a:lnTo>
                <a:lnTo>
                  <a:pt x="519" y="1530"/>
                </a:lnTo>
                <a:lnTo>
                  <a:pt x="539" y="1564"/>
                </a:lnTo>
                <a:lnTo>
                  <a:pt x="553" y="1599"/>
                </a:lnTo>
                <a:lnTo>
                  <a:pt x="561" y="1634"/>
                </a:lnTo>
                <a:lnTo>
                  <a:pt x="564" y="1667"/>
                </a:lnTo>
                <a:lnTo>
                  <a:pt x="564" y="1700"/>
                </a:lnTo>
                <a:lnTo>
                  <a:pt x="560" y="1731"/>
                </a:lnTo>
                <a:lnTo>
                  <a:pt x="2229" y="1731"/>
                </a:lnTo>
                <a:lnTo>
                  <a:pt x="2246" y="1734"/>
                </a:lnTo>
                <a:lnTo>
                  <a:pt x="2260" y="1741"/>
                </a:lnTo>
                <a:lnTo>
                  <a:pt x="2272" y="1754"/>
                </a:lnTo>
                <a:lnTo>
                  <a:pt x="2280" y="1768"/>
                </a:lnTo>
                <a:lnTo>
                  <a:pt x="2282" y="1784"/>
                </a:lnTo>
                <a:lnTo>
                  <a:pt x="2282" y="1914"/>
                </a:lnTo>
                <a:lnTo>
                  <a:pt x="2280" y="1930"/>
                </a:lnTo>
                <a:lnTo>
                  <a:pt x="2272" y="1945"/>
                </a:lnTo>
                <a:lnTo>
                  <a:pt x="2260" y="1956"/>
                </a:lnTo>
                <a:lnTo>
                  <a:pt x="2246" y="1963"/>
                </a:lnTo>
                <a:lnTo>
                  <a:pt x="2229" y="1965"/>
                </a:lnTo>
                <a:lnTo>
                  <a:pt x="276" y="1965"/>
                </a:lnTo>
                <a:lnTo>
                  <a:pt x="236" y="1962"/>
                </a:lnTo>
                <a:lnTo>
                  <a:pt x="197" y="1954"/>
                </a:lnTo>
                <a:lnTo>
                  <a:pt x="160" y="1940"/>
                </a:lnTo>
                <a:lnTo>
                  <a:pt x="125" y="1921"/>
                </a:lnTo>
                <a:lnTo>
                  <a:pt x="95" y="1898"/>
                </a:lnTo>
                <a:lnTo>
                  <a:pt x="67" y="1870"/>
                </a:lnTo>
                <a:lnTo>
                  <a:pt x="45" y="1840"/>
                </a:lnTo>
                <a:lnTo>
                  <a:pt x="26" y="1806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6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7" y="11"/>
                </a:lnTo>
                <a:lnTo>
                  <a:pt x="236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221"/>
          <p:cNvSpPr>
            <a:spLocks noEditPoints="1"/>
          </p:cNvSpPr>
          <p:nvPr/>
        </p:nvSpPr>
        <p:spPr bwMode="auto">
          <a:xfrm>
            <a:off x="7197753" y="3536950"/>
            <a:ext cx="593725" cy="403225"/>
          </a:xfrm>
          <a:custGeom>
            <a:avLst/>
            <a:gdLst>
              <a:gd name="T0" fmla="*/ 3154 w 3365"/>
              <a:gd name="T1" fmla="*/ 2116 h 2286"/>
              <a:gd name="T2" fmla="*/ 2311 w 3365"/>
              <a:gd name="T3" fmla="*/ 2286 h 2286"/>
              <a:gd name="T4" fmla="*/ 2248 w 3365"/>
              <a:gd name="T5" fmla="*/ 2099 h 2286"/>
              <a:gd name="T6" fmla="*/ 3217 w 3365"/>
              <a:gd name="T7" fmla="*/ 1733 h 2286"/>
              <a:gd name="T8" fmla="*/ 3256 w 3365"/>
              <a:gd name="T9" fmla="*/ 1934 h 2286"/>
              <a:gd name="T10" fmla="*/ 2377 w 3365"/>
              <a:gd name="T11" fmla="*/ 1948 h 2286"/>
              <a:gd name="T12" fmla="*/ 2390 w 3365"/>
              <a:gd name="T13" fmla="*/ 1740 h 2286"/>
              <a:gd name="T14" fmla="*/ 3145 w 3365"/>
              <a:gd name="T15" fmla="*/ 1444 h 2286"/>
              <a:gd name="T16" fmla="*/ 3106 w 3365"/>
              <a:gd name="T17" fmla="*/ 1645 h 2286"/>
              <a:gd name="T18" fmla="*/ 2246 w 3365"/>
              <a:gd name="T19" fmla="*/ 1582 h 2286"/>
              <a:gd name="T20" fmla="*/ 2522 w 3365"/>
              <a:gd name="T21" fmla="*/ 1092 h 2286"/>
              <a:gd name="T22" fmla="*/ 3365 w 3365"/>
              <a:gd name="T23" fmla="*/ 1262 h 2286"/>
              <a:gd name="T24" fmla="*/ 2505 w 3365"/>
              <a:gd name="T25" fmla="*/ 1325 h 2286"/>
              <a:gd name="T26" fmla="*/ 2466 w 3365"/>
              <a:gd name="T27" fmla="*/ 1125 h 2286"/>
              <a:gd name="T28" fmla="*/ 799 w 3365"/>
              <a:gd name="T29" fmla="*/ 841 h 2286"/>
              <a:gd name="T30" fmla="*/ 871 w 3365"/>
              <a:gd name="T31" fmla="*/ 1044 h 2286"/>
              <a:gd name="T32" fmla="*/ 683 w 3365"/>
              <a:gd name="T33" fmla="*/ 1150 h 2286"/>
              <a:gd name="T34" fmla="*/ 546 w 3365"/>
              <a:gd name="T35" fmla="*/ 986 h 2286"/>
              <a:gd name="T36" fmla="*/ 683 w 3365"/>
              <a:gd name="T37" fmla="*/ 821 h 2286"/>
              <a:gd name="T38" fmla="*/ 3303 w 3365"/>
              <a:gd name="T39" fmla="*/ 821 h 2286"/>
              <a:gd name="T40" fmla="*/ 3240 w 3365"/>
              <a:gd name="T41" fmla="*/ 1008 h 2286"/>
              <a:gd name="T42" fmla="*/ 2398 w 3365"/>
              <a:gd name="T43" fmla="*/ 838 h 2286"/>
              <a:gd name="T44" fmla="*/ 1543 w 3365"/>
              <a:gd name="T45" fmla="*/ 584 h 2286"/>
              <a:gd name="T46" fmla="*/ 1236 w 3365"/>
              <a:gd name="T47" fmla="*/ 795 h 2286"/>
              <a:gd name="T48" fmla="*/ 1234 w 3365"/>
              <a:gd name="T49" fmla="*/ 1169 h 2286"/>
              <a:gd name="T50" fmla="*/ 1433 w 3365"/>
              <a:gd name="T51" fmla="*/ 1153 h 2286"/>
              <a:gd name="T52" fmla="*/ 1462 w 3365"/>
              <a:gd name="T53" fmla="*/ 1051 h 2286"/>
              <a:gd name="T54" fmla="*/ 1414 w 3365"/>
              <a:gd name="T55" fmla="*/ 934 h 2286"/>
              <a:gd name="T56" fmla="*/ 1433 w 3365"/>
              <a:gd name="T57" fmla="*/ 889 h 2286"/>
              <a:gd name="T58" fmla="*/ 1492 w 3365"/>
              <a:gd name="T59" fmla="*/ 712 h 2286"/>
              <a:gd name="T60" fmla="*/ 1601 w 3365"/>
              <a:gd name="T61" fmla="*/ 670 h 2286"/>
              <a:gd name="T62" fmla="*/ 1714 w 3365"/>
              <a:gd name="T63" fmla="*/ 722 h 2286"/>
              <a:gd name="T64" fmla="*/ 1743 w 3365"/>
              <a:gd name="T65" fmla="*/ 741 h 2286"/>
              <a:gd name="T66" fmla="*/ 1768 w 3365"/>
              <a:gd name="T67" fmla="*/ 867 h 2286"/>
              <a:gd name="T68" fmla="*/ 1768 w 3365"/>
              <a:gd name="T69" fmla="*/ 959 h 2286"/>
              <a:gd name="T70" fmla="*/ 1724 w 3365"/>
              <a:gd name="T71" fmla="*/ 1037 h 2286"/>
              <a:gd name="T72" fmla="*/ 1752 w 3365"/>
              <a:gd name="T73" fmla="*/ 1153 h 2286"/>
              <a:gd name="T74" fmla="*/ 1951 w 3365"/>
              <a:gd name="T75" fmla="*/ 1169 h 2286"/>
              <a:gd name="T76" fmla="*/ 1950 w 3365"/>
              <a:gd name="T77" fmla="*/ 795 h 2286"/>
              <a:gd name="T78" fmla="*/ 1644 w 3365"/>
              <a:gd name="T79" fmla="*/ 584 h 2286"/>
              <a:gd name="T80" fmla="*/ 1932 w 3365"/>
              <a:gd name="T81" fmla="*/ 485 h 2286"/>
              <a:gd name="T82" fmla="*/ 2186 w 3365"/>
              <a:gd name="T83" fmla="*/ 863 h 2286"/>
              <a:gd name="T84" fmla="*/ 2095 w 3365"/>
              <a:gd name="T85" fmla="*/ 1321 h 2286"/>
              <a:gd name="T86" fmla="*/ 1716 w 3365"/>
              <a:gd name="T87" fmla="*/ 1574 h 2286"/>
              <a:gd name="T88" fmla="*/ 1256 w 3365"/>
              <a:gd name="T89" fmla="*/ 1483 h 2286"/>
              <a:gd name="T90" fmla="*/ 1001 w 3365"/>
              <a:gd name="T91" fmla="*/ 1105 h 2286"/>
              <a:gd name="T92" fmla="*/ 1092 w 3365"/>
              <a:gd name="T93" fmla="*/ 647 h 2286"/>
              <a:gd name="T94" fmla="*/ 1472 w 3365"/>
              <a:gd name="T95" fmla="*/ 393 h 2286"/>
              <a:gd name="T96" fmla="*/ 3063 w 3365"/>
              <a:gd name="T97" fmla="*/ 44 h 2286"/>
              <a:gd name="T98" fmla="*/ 3189 w 3365"/>
              <a:gd name="T99" fmla="*/ 638 h 2286"/>
              <a:gd name="T100" fmla="*/ 2974 w 3365"/>
              <a:gd name="T101" fmla="*/ 681 h 2286"/>
              <a:gd name="T102" fmla="*/ 2823 w 3365"/>
              <a:gd name="T103" fmla="*/ 575 h 2286"/>
              <a:gd name="T104" fmla="*/ 2611 w 3365"/>
              <a:gd name="T105" fmla="*/ 367 h 2286"/>
              <a:gd name="T106" fmla="*/ 562 w 3365"/>
              <a:gd name="T107" fmla="*/ 328 h 2286"/>
              <a:gd name="T108" fmla="*/ 406 w 3365"/>
              <a:gd name="T109" fmla="*/ 536 h 2286"/>
              <a:gd name="T110" fmla="*/ 301 w 3365"/>
              <a:gd name="T111" fmla="*/ 1402 h 2286"/>
              <a:gd name="T112" fmla="*/ 539 w 3365"/>
              <a:gd name="T113" fmla="*/ 1564 h 2286"/>
              <a:gd name="T114" fmla="*/ 2260 w 3365"/>
              <a:gd name="T115" fmla="*/ 1741 h 2286"/>
              <a:gd name="T116" fmla="*/ 2246 w 3365"/>
              <a:gd name="T117" fmla="*/ 1963 h 2286"/>
              <a:gd name="T118" fmla="*/ 67 w 3365"/>
              <a:gd name="T119" fmla="*/ 1870 h 2286"/>
              <a:gd name="T120" fmla="*/ 11 w 3365"/>
              <a:gd name="T121" fmla="*/ 195 h 2286"/>
              <a:gd name="T122" fmla="*/ 236 w 3365"/>
              <a:gd name="T123" fmla="*/ 3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5" h="2286">
                <a:moveTo>
                  <a:pt x="2311" y="2051"/>
                </a:moveTo>
                <a:lnTo>
                  <a:pt x="3089" y="2051"/>
                </a:lnTo>
                <a:lnTo>
                  <a:pt x="3106" y="2053"/>
                </a:lnTo>
                <a:lnTo>
                  <a:pt x="3121" y="2060"/>
                </a:lnTo>
                <a:lnTo>
                  <a:pt x="3134" y="2071"/>
                </a:lnTo>
                <a:lnTo>
                  <a:pt x="3145" y="2084"/>
                </a:lnTo>
                <a:lnTo>
                  <a:pt x="3152" y="2099"/>
                </a:lnTo>
                <a:lnTo>
                  <a:pt x="3154" y="2116"/>
                </a:lnTo>
                <a:lnTo>
                  <a:pt x="3154" y="2221"/>
                </a:lnTo>
                <a:lnTo>
                  <a:pt x="3152" y="2238"/>
                </a:lnTo>
                <a:lnTo>
                  <a:pt x="3145" y="2255"/>
                </a:lnTo>
                <a:lnTo>
                  <a:pt x="3134" y="2268"/>
                </a:lnTo>
                <a:lnTo>
                  <a:pt x="3121" y="2278"/>
                </a:lnTo>
                <a:lnTo>
                  <a:pt x="3106" y="2284"/>
                </a:lnTo>
                <a:lnTo>
                  <a:pt x="3089" y="2286"/>
                </a:lnTo>
                <a:lnTo>
                  <a:pt x="2311" y="2286"/>
                </a:lnTo>
                <a:lnTo>
                  <a:pt x="2294" y="2284"/>
                </a:lnTo>
                <a:lnTo>
                  <a:pt x="2279" y="2278"/>
                </a:lnTo>
                <a:lnTo>
                  <a:pt x="2265" y="2267"/>
                </a:lnTo>
                <a:lnTo>
                  <a:pt x="2255" y="2253"/>
                </a:lnTo>
                <a:lnTo>
                  <a:pt x="2248" y="2238"/>
                </a:lnTo>
                <a:lnTo>
                  <a:pt x="2246" y="2221"/>
                </a:lnTo>
                <a:lnTo>
                  <a:pt x="2246" y="2116"/>
                </a:lnTo>
                <a:lnTo>
                  <a:pt x="2248" y="2099"/>
                </a:lnTo>
                <a:lnTo>
                  <a:pt x="2255" y="2084"/>
                </a:lnTo>
                <a:lnTo>
                  <a:pt x="2265" y="2071"/>
                </a:lnTo>
                <a:lnTo>
                  <a:pt x="2279" y="2060"/>
                </a:lnTo>
                <a:lnTo>
                  <a:pt x="2294" y="2053"/>
                </a:lnTo>
                <a:lnTo>
                  <a:pt x="2311" y="2051"/>
                </a:lnTo>
                <a:close/>
                <a:moveTo>
                  <a:pt x="2423" y="1731"/>
                </a:moveTo>
                <a:lnTo>
                  <a:pt x="3200" y="1731"/>
                </a:lnTo>
                <a:lnTo>
                  <a:pt x="3217" y="1733"/>
                </a:lnTo>
                <a:lnTo>
                  <a:pt x="3232" y="1740"/>
                </a:lnTo>
                <a:lnTo>
                  <a:pt x="3246" y="1751"/>
                </a:lnTo>
                <a:lnTo>
                  <a:pt x="3256" y="1764"/>
                </a:lnTo>
                <a:lnTo>
                  <a:pt x="3263" y="1779"/>
                </a:lnTo>
                <a:lnTo>
                  <a:pt x="3265" y="1796"/>
                </a:lnTo>
                <a:lnTo>
                  <a:pt x="3265" y="1901"/>
                </a:lnTo>
                <a:lnTo>
                  <a:pt x="3263" y="1919"/>
                </a:lnTo>
                <a:lnTo>
                  <a:pt x="3256" y="1934"/>
                </a:lnTo>
                <a:lnTo>
                  <a:pt x="3246" y="1948"/>
                </a:lnTo>
                <a:lnTo>
                  <a:pt x="3232" y="1958"/>
                </a:lnTo>
                <a:lnTo>
                  <a:pt x="3217" y="1964"/>
                </a:lnTo>
                <a:lnTo>
                  <a:pt x="3200" y="1967"/>
                </a:lnTo>
                <a:lnTo>
                  <a:pt x="2423" y="1967"/>
                </a:lnTo>
                <a:lnTo>
                  <a:pt x="2405" y="1964"/>
                </a:lnTo>
                <a:lnTo>
                  <a:pt x="2390" y="1958"/>
                </a:lnTo>
                <a:lnTo>
                  <a:pt x="2377" y="1948"/>
                </a:lnTo>
                <a:lnTo>
                  <a:pt x="2366" y="1934"/>
                </a:lnTo>
                <a:lnTo>
                  <a:pt x="2359" y="1918"/>
                </a:lnTo>
                <a:lnTo>
                  <a:pt x="2357" y="1901"/>
                </a:lnTo>
                <a:lnTo>
                  <a:pt x="2357" y="1796"/>
                </a:lnTo>
                <a:lnTo>
                  <a:pt x="2359" y="1779"/>
                </a:lnTo>
                <a:lnTo>
                  <a:pt x="2366" y="1764"/>
                </a:lnTo>
                <a:lnTo>
                  <a:pt x="2377" y="1751"/>
                </a:lnTo>
                <a:lnTo>
                  <a:pt x="2390" y="1740"/>
                </a:lnTo>
                <a:lnTo>
                  <a:pt x="2405" y="1733"/>
                </a:lnTo>
                <a:lnTo>
                  <a:pt x="2423" y="1731"/>
                </a:lnTo>
                <a:close/>
                <a:moveTo>
                  <a:pt x="2311" y="1411"/>
                </a:moveTo>
                <a:lnTo>
                  <a:pt x="3089" y="1411"/>
                </a:lnTo>
                <a:lnTo>
                  <a:pt x="3106" y="1414"/>
                </a:lnTo>
                <a:lnTo>
                  <a:pt x="3121" y="1420"/>
                </a:lnTo>
                <a:lnTo>
                  <a:pt x="3134" y="1431"/>
                </a:lnTo>
                <a:lnTo>
                  <a:pt x="3145" y="1444"/>
                </a:lnTo>
                <a:lnTo>
                  <a:pt x="3152" y="1460"/>
                </a:lnTo>
                <a:lnTo>
                  <a:pt x="3154" y="1477"/>
                </a:lnTo>
                <a:lnTo>
                  <a:pt x="3154" y="1582"/>
                </a:lnTo>
                <a:lnTo>
                  <a:pt x="3152" y="1599"/>
                </a:lnTo>
                <a:lnTo>
                  <a:pt x="3145" y="1614"/>
                </a:lnTo>
                <a:lnTo>
                  <a:pt x="3134" y="1628"/>
                </a:lnTo>
                <a:lnTo>
                  <a:pt x="3121" y="1638"/>
                </a:lnTo>
                <a:lnTo>
                  <a:pt x="3106" y="1645"/>
                </a:lnTo>
                <a:lnTo>
                  <a:pt x="3089" y="1647"/>
                </a:lnTo>
                <a:lnTo>
                  <a:pt x="2311" y="1647"/>
                </a:lnTo>
                <a:lnTo>
                  <a:pt x="2294" y="1645"/>
                </a:lnTo>
                <a:lnTo>
                  <a:pt x="2279" y="1638"/>
                </a:lnTo>
                <a:lnTo>
                  <a:pt x="2265" y="1628"/>
                </a:lnTo>
                <a:lnTo>
                  <a:pt x="2255" y="1614"/>
                </a:lnTo>
                <a:lnTo>
                  <a:pt x="2248" y="1599"/>
                </a:lnTo>
                <a:lnTo>
                  <a:pt x="2246" y="1582"/>
                </a:lnTo>
                <a:lnTo>
                  <a:pt x="2246" y="1477"/>
                </a:lnTo>
                <a:lnTo>
                  <a:pt x="2248" y="1460"/>
                </a:lnTo>
                <a:lnTo>
                  <a:pt x="2255" y="1444"/>
                </a:lnTo>
                <a:lnTo>
                  <a:pt x="2265" y="1432"/>
                </a:lnTo>
                <a:lnTo>
                  <a:pt x="2279" y="1420"/>
                </a:lnTo>
                <a:lnTo>
                  <a:pt x="2294" y="1414"/>
                </a:lnTo>
                <a:lnTo>
                  <a:pt x="2311" y="1411"/>
                </a:lnTo>
                <a:close/>
                <a:moveTo>
                  <a:pt x="2522" y="1092"/>
                </a:moveTo>
                <a:lnTo>
                  <a:pt x="3300" y="1092"/>
                </a:lnTo>
                <a:lnTo>
                  <a:pt x="3317" y="1095"/>
                </a:lnTo>
                <a:lnTo>
                  <a:pt x="3332" y="1101"/>
                </a:lnTo>
                <a:lnTo>
                  <a:pt x="3346" y="1112"/>
                </a:lnTo>
                <a:lnTo>
                  <a:pt x="3356" y="1125"/>
                </a:lnTo>
                <a:lnTo>
                  <a:pt x="3363" y="1141"/>
                </a:lnTo>
                <a:lnTo>
                  <a:pt x="3365" y="1158"/>
                </a:lnTo>
                <a:lnTo>
                  <a:pt x="3365" y="1262"/>
                </a:lnTo>
                <a:lnTo>
                  <a:pt x="3363" y="1280"/>
                </a:lnTo>
                <a:lnTo>
                  <a:pt x="3356" y="1295"/>
                </a:lnTo>
                <a:lnTo>
                  <a:pt x="3346" y="1309"/>
                </a:lnTo>
                <a:lnTo>
                  <a:pt x="3332" y="1319"/>
                </a:lnTo>
                <a:lnTo>
                  <a:pt x="3317" y="1325"/>
                </a:lnTo>
                <a:lnTo>
                  <a:pt x="3300" y="1328"/>
                </a:lnTo>
                <a:lnTo>
                  <a:pt x="2522" y="1328"/>
                </a:lnTo>
                <a:lnTo>
                  <a:pt x="2505" y="1325"/>
                </a:lnTo>
                <a:lnTo>
                  <a:pt x="2490" y="1319"/>
                </a:lnTo>
                <a:lnTo>
                  <a:pt x="2477" y="1309"/>
                </a:lnTo>
                <a:lnTo>
                  <a:pt x="2466" y="1295"/>
                </a:lnTo>
                <a:lnTo>
                  <a:pt x="2459" y="1279"/>
                </a:lnTo>
                <a:lnTo>
                  <a:pt x="2457" y="1262"/>
                </a:lnTo>
                <a:lnTo>
                  <a:pt x="2457" y="1158"/>
                </a:lnTo>
                <a:lnTo>
                  <a:pt x="2459" y="1140"/>
                </a:lnTo>
                <a:lnTo>
                  <a:pt x="2466" y="1125"/>
                </a:lnTo>
                <a:lnTo>
                  <a:pt x="2477" y="1112"/>
                </a:lnTo>
                <a:lnTo>
                  <a:pt x="2490" y="1101"/>
                </a:lnTo>
                <a:lnTo>
                  <a:pt x="2505" y="1095"/>
                </a:lnTo>
                <a:lnTo>
                  <a:pt x="2522" y="1092"/>
                </a:lnTo>
                <a:close/>
                <a:moveTo>
                  <a:pt x="714" y="819"/>
                </a:moveTo>
                <a:lnTo>
                  <a:pt x="744" y="821"/>
                </a:lnTo>
                <a:lnTo>
                  <a:pt x="772" y="829"/>
                </a:lnTo>
                <a:lnTo>
                  <a:pt x="799" y="841"/>
                </a:lnTo>
                <a:lnTo>
                  <a:pt x="822" y="859"/>
                </a:lnTo>
                <a:lnTo>
                  <a:pt x="843" y="878"/>
                </a:lnTo>
                <a:lnTo>
                  <a:pt x="859" y="901"/>
                </a:lnTo>
                <a:lnTo>
                  <a:pt x="871" y="928"/>
                </a:lnTo>
                <a:lnTo>
                  <a:pt x="879" y="956"/>
                </a:lnTo>
                <a:lnTo>
                  <a:pt x="881" y="986"/>
                </a:lnTo>
                <a:lnTo>
                  <a:pt x="879" y="1016"/>
                </a:lnTo>
                <a:lnTo>
                  <a:pt x="871" y="1044"/>
                </a:lnTo>
                <a:lnTo>
                  <a:pt x="859" y="1070"/>
                </a:lnTo>
                <a:lnTo>
                  <a:pt x="843" y="1093"/>
                </a:lnTo>
                <a:lnTo>
                  <a:pt x="822" y="1114"/>
                </a:lnTo>
                <a:lnTo>
                  <a:pt x="799" y="1130"/>
                </a:lnTo>
                <a:lnTo>
                  <a:pt x="772" y="1142"/>
                </a:lnTo>
                <a:lnTo>
                  <a:pt x="744" y="1150"/>
                </a:lnTo>
                <a:lnTo>
                  <a:pt x="714" y="1153"/>
                </a:lnTo>
                <a:lnTo>
                  <a:pt x="683" y="1150"/>
                </a:lnTo>
                <a:lnTo>
                  <a:pt x="656" y="1142"/>
                </a:lnTo>
                <a:lnTo>
                  <a:pt x="629" y="1130"/>
                </a:lnTo>
                <a:lnTo>
                  <a:pt x="606" y="1114"/>
                </a:lnTo>
                <a:lnTo>
                  <a:pt x="585" y="1093"/>
                </a:lnTo>
                <a:lnTo>
                  <a:pt x="569" y="1070"/>
                </a:lnTo>
                <a:lnTo>
                  <a:pt x="557" y="1044"/>
                </a:lnTo>
                <a:lnTo>
                  <a:pt x="549" y="1016"/>
                </a:lnTo>
                <a:lnTo>
                  <a:pt x="546" y="986"/>
                </a:lnTo>
                <a:lnTo>
                  <a:pt x="549" y="956"/>
                </a:lnTo>
                <a:lnTo>
                  <a:pt x="557" y="928"/>
                </a:lnTo>
                <a:lnTo>
                  <a:pt x="569" y="901"/>
                </a:lnTo>
                <a:lnTo>
                  <a:pt x="585" y="878"/>
                </a:lnTo>
                <a:lnTo>
                  <a:pt x="606" y="859"/>
                </a:lnTo>
                <a:lnTo>
                  <a:pt x="629" y="841"/>
                </a:lnTo>
                <a:lnTo>
                  <a:pt x="656" y="829"/>
                </a:lnTo>
                <a:lnTo>
                  <a:pt x="683" y="821"/>
                </a:lnTo>
                <a:lnTo>
                  <a:pt x="714" y="819"/>
                </a:lnTo>
                <a:close/>
                <a:moveTo>
                  <a:pt x="2463" y="772"/>
                </a:moveTo>
                <a:lnTo>
                  <a:pt x="3240" y="772"/>
                </a:lnTo>
                <a:lnTo>
                  <a:pt x="3257" y="775"/>
                </a:lnTo>
                <a:lnTo>
                  <a:pt x="3273" y="781"/>
                </a:lnTo>
                <a:lnTo>
                  <a:pt x="3286" y="791"/>
                </a:lnTo>
                <a:lnTo>
                  <a:pt x="3297" y="805"/>
                </a:lnTo>
                <a:lnTo>
                  <a:pt x="3303" y="821"/>
                </a:lnTo>
                <a:lnTo>
                  <a:pt x="3305" y="838"/>
                </a:lnTo>
                <a:lnTo>
                  <a:pt x="3305" y="943"/>
                </a:lnTo>
                <a:lnTo>
                  <a:pt x="3303" y="960"/>
                </a:lnTo>
                <a:lnTo>
                  <a:pt x="3297" y="975"/>
                </a:lnTo>
                <a:lnTo>
                  <a:pt x="3285" y="989"/>
                </a:lnTo>
                <a:lnTo>
                  <a:pt x="3272" y="999"/>
                </a:lnTo>
                <a:lnTo>
                  <a:pt x="3257" y="1006"/>
                </a:lnTo>
                <a:lnTo>
                  <a:pt x="3240" y="1008"/>
                </a:lnTo>
                <a:lnTo>
                  <a:pt x="2463" y="1008"/>
                </a:lnTo>
                <a:lnTo>
                  <a:pt x="2446" y="1006"/>
                </a:lnTo>
                <a:lnTo>
                  <a:pt x="2431" y="999"/>
                </a:lnTo>
                <a:lnTo>
                  <a:pt x="2417" y="989"/>
                </a:lnTo>
                <a:lnTo>
                  <a:pt x="2407" y="975"/>
                </a:lnTo>
                <a:lnTo>
                  <a:pt x="2400" y="960"/>
                </a:lnTo>
                <a:lnTo>
                  <a:pt x="2398" y="943"/>
                </a:lnTo>
                <a:lnTo>
                  <a:pt x="2398" y="838"/>
                </a:lnTo>
                <a:lnTo>
                  <a:pt x="2400" y="821"/>
                </a:lnTo>
                <a:lnTo>
                  <a:pt x="2407" y="805"/>
                </a:lnTo>
                <a:lnTo>
                  <a:pt x="2417" y="791"/>
                </a:lnTo>
                <a:lnTo>
                  <a:pt x="2431" y="781"/>
                </a:lnTo>
                <a:lnTo>
                  <a:pt x="2446" y="775"/>
                </a:lnTo>
                <a:lnTo>
                  <a:pt x="2463" y="772"/>
                </a:lnTo>
                <a:close/>
                <a:moveTo>
                  <a:pt x="1593" y="581"/>
                </a:moveTo>
                <a:lnTo>
                  <a:pt x="1543" y="584"/>
                </a:lnTo>
                <a:lnTo>
                  <a:pt x="1494" y="593"/>
                </a:lnTo>
                <a:lnTo>
                  <a:pt x="1447" y="608"/>
                </a:lnTo>
                <a:lnTo>
                  <a:pt x="1404" y="628"/>
                </a:lnTo>
                <a:lnTo>
                  <a:pt x="1363" y="653"/>
                </a:lnTo>
                <a:lnTo>
                  <a:pt x="1325" y="683"/>
                </a:lnTo>
                <a:lnTo>
                  <a:pt x="1291" y="716"/>
                </a:lnTo>
                <a:lnTo>
                  <a:pt x="1262" y="754"/>
                </a:lnTo>
                <a:lnTo>
                  <a:pt x="1236" y="795"/>
                </a:lnTo>
                <a:lnTo>
                  <a:pt x="1216" y="838"/>
                </a:lnTo>
                <a:lnTo>
                  <a:pt x="1202" y="885"/>
                </a:lnTo>
                <a:lnTo>
                  <a:pt x="1192" y="934"/>
                </a:lnTo>
                <a:lnTo>
                  <a:pt x="1189" y="983"/>
                </a:lnTo>
                <a:lnTo>
                  <a:pt x="1192" y="1033"/>
                </a:lnTo>
                <a:lnTo>
                  <a:pt x="1201" y="1081"/>
                </a:lnTo>
                <a:lnTo>
                  <a:pt x="1215" y="1127"/>
                </a:lnTo>
                <a:lnTo>
                  <a:pt x="1234" y="1169"/>
                </a:lnTo>
                <a:lnTo>
                  <a:pt x="1259" y="1209"/>
                </a:lnTo>
                <a:lnTo>
                  <a:pt x="1287" y="1247"/>
                </a:lnTo>
                <a:lnTo>
                  <a:pt x="1315" y="1226"/>
                </a:lnTo>
                <a:lnTo>
                  <a:pt x="1341" y="1208"/>
                </a:lnTo>
                <a:lnTo>
                  <a:pt x="1367" y="1192"/>
                </a:lnTo>
                <a:lnTo>
                  <a:pt x="1391" y="1177"/>
                </a:lnTo>
                <a:lnTo>
                  <a:pt x="1414" y="1164"/>
                </a:lnTo>
                <a:lnTo>
                  <a:pt x="1433" y="1153"/>
                </a:lnTo>
                <a:lnTo>
                  <a:pt x="1449" y="1144"/>
                </a:lnTo>
                <a:lnTo>
                  <a:pt x="1462" y="1138"/>
                </a:lnTo>
                <a:lnTo>
                  <a:pt x="1470" y="1134"/>
                </a:lnTo>
                <a:lnTo>
                  <a:pt x="1472" y="1132"/>
                </a:lnTo>
                <a:lnTo>
                  <a:pt x="1473" y="1130"/>
                </a:lnTo>
                <a:lnTo>
                  <a:pt x="1474" y="1128"/>
                </a:lnTo>
                <a:lnTo>
                  <a:pt x="1474" y="1075"/>
                </a:lnTo>
                <a:lnTo>
                  <a:pt x="1462" y="1051"/>
                </a:lnTo>
                <a:lnTo>
                  <a:pt x="1454" y="1026"/>
                </a:lnTo>
                <a:lnTo>
                  <a:pt x="1448" y="1003"/>
                </a:lnTo>
                <a:lnTo>
                  <a:pt x="1443" y="1001"/>
                </a:lnTo>
                <a:lnTo>
                  <a:pt x="1438" y="996"/>
                </a:lnTo>
                <a:lnTo>
                  <a:pt x="1432" y="987"/>
                </a:lnTo>
                <a:lnTo>
                  <a:pt x="1425" y="971"/>
                </a:lnTo>
                <a:lnTo>
                  <a:pt x="1418" y="951"/>
                </a:lnTo>
                <a:lnTo>
                  <a:pt x="1414" y="934"/>
                </a:lnTo>
                <a:lnTo>
                  <a:pt x="1412" y="919"/>
                </a:lnTo>
                <a:lnTo>
                  <a:pt x="1413" y="908"/>
                </a:lnTo>
                <a:lnTo>
                  <a:pt x="1414" y="900"/>
                </a:lnTo>
                <a:lnTo>
                  <a:pt x="1417" y="895"/>
                </a:lnTo>
                <a:lnTo>
                  <a:pt x="1421" y="891"/>
                </a:lnTo>
                <a:lnTo>
                  <a:pt x="1426" y="889"/>
                </a:lnTo>
                <a:lnTo>
                  <a:pt x="1431" y="889"/>
                </a:lnTo>
                <a:lnTo>
                  <a:pt x="1433" y="889"/>
                </a:lnTo>
                <a:lnTo>
                  <a:pt x="1426" y="861"/>
                </a:lnTo>
                <a:lnTo>
                  <a:pt x="1426" y="832"/>
                </a:lnTo>
                <a:lnTo>
                  <a:pt x="1430" y="805"/>
                </a:lnTo>
                <a:lnTo>
                  <a:pt x="1437" y="783"/>
                </a:lnTo>
                <a:lnTo>
                  <a:pt x="1447" y="763"/>
                </a:lnTo>
                <a:lnTo>
                  <a:pt x="1460" y="746"/>
                </a:lnTo>
                <a:lnTo>
                  <a:pt x="1473" y="731"/>
                </a:lnTo>
                <a:lnTo>
                  <a:pt x="1492" y="712"/>
                </a:lnTo>
                <a:lnTo>
                  <a:pt x="1513" y="697"/>
                </a:lnTo>
                <a:lnTo>
                  <a:pt x="1531" y="686"/>
                </a:lnTo>
                <a:lnTo>
                  <a:pt x="1551" y="677"/>
                </a:lnTo>
                <a:lnTo>
                  <a:pt x="1569" y="673"/>
                </a:lnTo>
                <a:lnTo>
                  <a:pt x="1587" y="671"/>
                </a:lnTo>
                <a:lnTo>
                  <a:pt x="1592" y="670"/>
                </a:lnTo>
                <a:lnTo>
                  <a:pt x="1597" y="670"/>
                </a:lnTo>
                <a:lnTo>
                  <a:pt x="1601" y="670"/>
                </a:lnTo>
                <a:lnTo>
                  <a:pt x="1624" y="671"/>
                </a:lnTo>
                <a:lnTo>
                  <a:pt x="1643" y="675"/>
                </a:lnTo>
                <a:lnTo>
                  <a:pt x="1661" y="681"/>
                </a:lnTo>
                <a:lnTo>
                  <a:pt x="1675" y="689"/>
                </a:lnTo>
                <a:lnTo>
                  <a:pt x="1689" y="698"/>
                </a:lnTo>
                <a:lnTo>
                  <a:pt x="1700" y="707"/>
                </a:lnTo>
                <a:lnTo>
                  <a:pt x="1709" y="715"/>
                </a:lnTo>
                <a:lnTo>
                  <a:pt x="1714" y="722"/>
                </a:lnTo>
                <a:lnTo>
                  <a:pt x="1717" y="726"/>
                </a:lnTo>
                <a:lnTo>
                  <a:pt x="1718" y="728"/>
                </a:lnTo>
                <a:lnTo>
                  <a:pt x="1719" y="728"/>
                </a:lnTo>
                <a:lnTo>
                  <a:pt x="1722" y="729"/>
                </a:lnTo>
                <a:lnTo>
                  <a:pt x="1726" y="731"/>
                </a:lnTo>
                <a:lnTo>
                  <a:pt x="1731" y="733"/>
                </a:lnTo>
                <a:lnTo>
                  <a:pt x="1737" y="737"/>
                </a:lnTo>
                <a:lnTo>
                  <a:pt x="1743" y="741"/>
                </a:lnTo>
                <a:lnTo>
                  <a:pt x="1749" y="748"/>
                </a:lnTo>
                <a:lnTo>
                  <a:pt x="1755" y="757"/>
                </a:lnTo>
                <a:lnTo>
                  <a:pt x="1762" y="767"/>
                </a:lnTo>
                <a:lnTo>
                  <a:pt x="1766" y="781"/>
                </a:lnTo>
                <a:lnTo>
                  <a:pt x="1769" y="798"/>
                </a:lnTo>
                <a:lnTo>
                  <a:pt x="1771" y="817"/>
                </a:lnTo>
                <a:lnTo>
                  <a:pt x="1770" y="840"/>
                </a:lnTo>
                <a:lnTo>
                  <a:pt x="1768" y="867"/>
                </a:lnTo>
                <a:lnTo>
                  <a:pt x="1763" y="898"/>
                </a:lnTo>
                <a:lnTo>
                  <a:pt x="1767" y="900"/>
                </a:lnTo>
                <a:lnTo>
                  <a:pt x="1770" y="904"/>
                </a:lnTo>
                <a:lnTo>
                  <a:pt x="1773" y="909"/>
                </a:lnTo>
                <a:lnTo>
                  <a:pt x="1774" y="917"/>
                </a:lnTo>
                <a:lnTo>
                  <a:pt x="1774" y="929"/>
                </a:lnTo>
                <a:lnTo>
                  <a:pt x="1772" y="942"/>
                </a:lnTo>
                <a:lnTo>
                  <a:pt x="1768" y="959"/>
                </a:lnTo>
                <a:lnTo>
                  <a:pt x="1761" y="980"/>
                </a:lnTo>
                <a:lnTo>
                  <a:pt x="1754" y="996"/>
                </a:lnTo>
                <a:lnTo>
                  <a:pt x="1747" y="1005"/>
                </a:lnTo>
                <a:lnTo>
                  <a:pt x="1742" y="1010"/>
                </a:lnTo>
                <a:lnTo>
                  <a:pt x="1736" y="1011"/>
                </a:lnTo>
                <a:lnTo>
                  <a:pt x="1733" y="1011"/>
                </a:lnTo>
                <a:lnTo>
                  <a:pt x="1730" y="1009"/>
                </a:lnTo>
                <a:lnTo>
                  <a:pt x="1724" y="1037"/>
                </a:lnTo>
                <a:lnTo>
                  <a:pt x="1713" y="1067"/>
                </a:lnTo>
                <a:lnTo>
                  <a:pt x="1713" y="1128"/>
                </a:lnTo>
                <a:lnTo>
                  <a:pt x="1713" y="1130"/>
                </a:lnTo>
                <a:lnTo>
                  <a:pt x="1714" y="1132"/>
                </a:lnTo>
                <a:lnTo>
                  <a:pt x="1716" y="1134"/>
                </a:lnTo>
                <a:lnTo>
                  <a:pt x="1724" y="1138"/>
                </a:lnTo>
                <a:lnTo>
                  <a:pt x="1737" y="1144"/>
                </a:lnTo>
                <a:lnTo>
                  <a:pt x="1752" y="1153"/>
                </a:lnTo>
                <a:lnTo>
                  <a:pt x="1772" y="1164"/>
                </a:lnTo>
                <a:lnTo>
                  <a:pt x="1794" y="1177"/>
                </a:lnTo>
                <a:lnTo>
                  <a:pt x="1819" y="1192"/>
                </a:lnTo>
                <a:lnTo>
                  <a:pt x="1844" y="1208"/>
                </a:lnTo>
                <a:lnTo>
                  <a:pt x="1872" y="1226"/>
                </a:lnTo>
                <a:lnTo>
                  <a:pt x="1899" y="1247"/>
                </a:lnTo>
                <a:lnTo>
                  <a:pt x="1928" y="1209"/>
                </a:lnTo>
                <a:lnTo>
                  <a:pt x="1951" y="1169"/>
                </a:lnTo>
                <a:lnTo>
                  <a:pt x="1971" y="1127"/>
                </a:lnTo>
                <a:lnTo>
                  <a:pt x="1985" y="1081"/>
                </a:lnTo>
                <a:lnTo>
                  <a:pt x="1994" y="1033"/>
                </a:lnTo>
                <a:lnTo>
                  <a:pt x="1997" y="983"/>
                </a:lnTo>
                <a:lnTo>
                  <a:pt x="1994" y="934"/>
                </a:lnTo>
                <a:lnTo>
                  <a:pt x="1985" y="885"/>
                </a:lnTo>
                <a:lnTo>
                  <a:pt x="1971" y="838"/>
                </a:lnTo>
                <a:lnTo>
                  <a:pt x="1950" y="795"/>
                </a:lnTo>
                <a:lnTo>
                  <a:pt x="1926" y="754"/>
                </a:lnTo>
                <a:lnTo>
                  <a:pt x="1896" y="716"/>
                </a:lnTo>
                <a:lnTo>
                  <a:pt x="1863" y="683"/>
                </a:lnTo>
                <a:lnTo>
                  <a:pt x="1825" y="653"/>
                </a:lnTo>
                <a:lnTo>
                  <a:pt x="1784" y="628"/>
                </a:lnTo>
                <a:lnTo>
                  <a:pt x="1740" y="608"/>
                </a:lnTo>
                <a:lnTo>
                  <a:pt x="1693" y="593"/>
                </a:lnTo>
                <a:lnTo>
                  <a:pt x="1644" y="584"/>
                </a:lnTo>
                <a:lnTo>
                  <a:pt x="1593" y="581"/>
                </a:lnTo>
                <a:close/>
                <a:moveTo>
                  <a:pt x="1593" y="381"/>
                </a:moveTo>
                <a:lnTo>
                  <a:pt x="1655" y="384"/>
                </a:lnTo>
                <a:lnTo>
                  <a:pt x="1716" y="393"/>
                </a:lnTo>
                <a:lnTo>
                  <a:pt x="1773" y="408"/>
                </a:lnTo>
                <a:lnTo>
                  <a:pt x="1829" y="429"/>
                </a:lnTo>
                <a:lnTo>
                  <a:pt x="1882" y="454"/>
                </a:lnTo>
                <a:lnTo>
                  <a:pt x="1932" y="485"/>
                </a:lnTo>
                <a:lnTo>
                  <a:pt x="1978" y="519"/>
                </a:lnTo>
                <a:lnTo>
                  <a:pt x="2021" y="558"/>
                </a:lnTo>
                <a:lnTo>
                  <a:pt x="2060" y="600"/>
                </a:lnTo>
                <a:lnTo>
                  <a:pt x="2095" y="647"/>
                </a:lnTo>
                <a:lnTo>
                  <a:pt x="2126" y="697"/>
                </a:lnTo>
                <a:lnTo>
                  <a:pt x="2151" y="750"/>
                </a:lnTo>
                <a:lnTo>
                  <a:pt x="2172" y="805"/>
                </a:lnTo>
                <a:lnTo>
                  <a:pt x="2186" y="863"/>
                </a:lnTo>
                <a:lnTo>
                  <a:pt x="2195" y="923"/>
                </a:lnTo>
                <a:lnTo>
                  <a:pt x="2198" y="983"/>
                </a:lnTo>
                <a:lnTo>
                  <a:pt x="2195" y="1045"/>
                </a:lnTo>
                <a:lnTo>
                  <a:pt x="2186" y="1105"/>
                </a:lnTo>
                <a:lnTo>
                  <a:pt x="2172" y="1162"/>
                </a:lnTo>
                <a:lnTo>
                  <a:pt x="2151" y="1218"/>
                </a:lnTo>
                <a:lnTo>
                  <a:pt x="2126" y="1271"/>
                </a:lnTo>
                <a:lnTo>
                  <a:pt x="2095" y="1321"/>
                </a:lnTo>
                <a:lnTo>
                  <a:pt x="2060" y="1367"/>
                </a:lnTo>
                <a:lnTo>
                  <a:pt x="2021" y="1409"/>
                </a:lnTo>
                <a:lnTo>
                  <a:pt x="1978" y="1449"/>
                </a:lnTo>
                <a:lnTo>
                  <a:pt x="1932" y="1483"/>
                </a:lnTo>
                <a:lnTo>
                  <a:pt x="1882" y="1514"/>
                </a:lnTo>
                <a:lnTo>
                  <a:pt x="1829" y="1539"/>
                </a:lnTo>
                <a:lnTo>
                  <a:pt x="1773" y="1560"/>
                </a:lnTo>
                <a:lnTo>
                  <a:pt x="1716" y="1574"/>
                </a:lnTo>
                <a:lnTo>
                  <a:pt x="1655" y="1583"/>
                </a:lnTo>
                <a:lnTo>
                  <a:pt x="1593" y="1586"/>
                </a:lnTo>
                <a:lnTo>
                  <a:pt x="1532" y="1583"/>
                </a:lnTo>
                <a:lnTo>
                  <a:pt x="1472" y="1574"/>
                </a:lnTo>
                <a:lnTo>
                  <a:pt x="1414" y="1560"/>
                </a:lnTo>
                <a:lnTo>
                  <a:pt x="1359" y="1539"/>
                </a:lnTo>
                <a:lnTo>
                  <a:pt x="1306" y="1514"/>
                </a:lnTo>
                <a:lnTo>
                  <a:pt x="1256" y="1483"/>
                </a:lnTo>
                <a:lnTo>
                  <a:pt x="1209" y="1449"/>
                </a:lnTo>
                <a:lnTo>
                  <a:pt x="1166" y="1409"/>
                </a:lnTo>
                <a:lnTo>
                  <a:pt x="1127" y="1367"/>
                </a:lnTo>
                <a:lnTo>
                  <a:pt x="1092" y="1321"/>
                </a:lnTo>
                <a:lnTo>
                  <a:pt x="1062" y="1271"/>
                </a:lnTo>
                <a:lnTo>
                  <a:pt x="1036" y="1218"/>
                </a:lnTo>
                <a:lnTo>
                  <a:pt x="1016" y="1162"/>
                </a:lnTo>
                <a:lnTo>
                  <a:pt x="1001" y="1105"/>
                </a:lnTo>
                <a:lnTo>
                  <a:pt x="991" y="1045"/>
                </a:lnTo>
                <a:lnTo>
                  <a:pt x="988" y="983"/>
                </a:lnTo>
                <a:lnTo>
                  <a:pt x="991" y="923"/>
                </a:lnTo>
                <a:lnTo>
                  <a:pt x="1001" y="863"/>
                </a:lnTo>
                <a:lnTo>
                  <a:pt x="1016" y="805"/>
                </a:lnTo>
                <a:lnTo>
                  <a:pt x="1036" y="750"/>
                </a:lnTo>
                <a:lnTo>
                  <a:pt x="1062" y="697"/>
                </a:lnTo>
                <a:lnTo>
                  <a:pt x="1092" y="647"/>
                </a:lnTo>
                <a:lnTo>
                  <a:pt x="1127" y="600"/>
                </a:lnTo>
                <a:lnTo>
                  <a:pt x="1166" y="558"/>
                </a:lnTo>
                <a:lnTo>
                  <a:pt x="1209" y="519"/>
                </a:lnTo>
                <a:lnTo>
                  <a:pt x="1256" y="485"/>
                </a:lnTo>
                <a:lnTo>
                  <a:pt x="1306" y="454"/>
                </a:lnTo>
                <a:lnTo>
                  <a:pt x="1359" y="429"/>
                </a:lnTo>
                <a:lnTo>
                  <a:pt x="1414" y="408"/>
                </a:lnTo>
                <a:lnTo>
                  <a:pt x="1472" y="393"/>
                </a:lnTo>
                <a:lnTo>
                  <a:pt x="1532" y="384"/>
                </a:lnTo>
                <a:lnTo>
                  <a:pt x="1593" y="381"/>
                </a:lnTo>
                <a:close/>
                <a:moveTo>
                  <a:pt x="276" y="0"/>
                </a:moveTo>
                <a:lnTo>
                  <a:pt x="2912" y="0"/>
                </a:lnTo>
                <a:lnTo>
                  <a:pt x="2953" y="3"/>
                </a:lnTo>
                <a:lnTo>
                  <a:pt x="2992" y="11"/>
                </a:lnTo>
                <a:lnTo>
                  <a:pt x="3028" y="25"/>
                </a:lnTo>
                <a:lnTo>
                  <a:pt x="3063" y="44"/>
                </a:lnTo>
                <a:lnTo>
                  <a:pt x="3094" y="67"/>
                </a:lnTo>
                <a:lnTo>
                  <a:pt x="3121" y="94"/>
                </a:lnTo>
                <a:lnTo>
                  <a:pt x="3144" y="125"/>
                </a:lnTo>
                <a:lnTo>
                  <a:pt x="3163" y="158"/>
                </a:lnTo>
                <a:lnTo>
                  <a:pt x="3177" y="195"/>
                </a:lnTo>
                <a:lnTo>
                  <a:pt x="3185" y="234"/>
                </a:lnTo>
                <a:lnTo>
                  <a:pt x="3189" y="274"/>
                </a:lnTo>
                <a:lnTo>
                  <a:pt x="3189" y="638"/>
                </a:lnTo>
                <a:lnTo>
                  <a:pt x="3185" y="654"/>
                </a:lnTo>
                <a:lnTo>
                  <a:pt x="3178" y="670"/>
                </a:lnTo>
                <a:lnTo>
                  <a:pt x="3166" y="681"/>
                </a:lnTo>
                <a:lnTo>
                  <a:pt x="3152" y="689"/>
                </a:lnTo>
                <a:lnTo>
                  <a:pt x="3134" y="692"/>
                </a:lnTo>
                <a:lnTo>
                  <a:pt x="3006" y="692"/>
                </a:lnTo>
                <a:lnTo>
                  <a:pt x="2990" y="689"/>
                </a:lnTo>
                <a:lnTo>
                  <a:pt x="2974" y="681"/>
                </a:lnTo>
                <a:lnTo>
                  <a:pt x="2963" y="670"/>
                </a:lnTo>
                <a:lnTo>
                  <a:pt x="2955" y="654"/>
                </a:lnTo>
                <a:lnTo>
                  <a:pt x="2953" y="638"/>
                </a:lnTo>
                <a:lnTo>
                  <a:pt x="2953" y="573"/>
                </a:lnTo>
                <a:lnTo>
                  <a:pt x="2921" y="578"/>
                </a:lnTo>
                <a:lnTo>
                  <a:pt x="2890" y="581"/>
                </a:lnTo>
                <a:lnTo>
                  <a:pt x="2857" y="580"/>
                </a:lnTo>
                <a:lnTo>
                  <a:pt x="2823" y="575"/>
                </a:lnTo>
                <a:lnTo>
                  <a:pt x="2786" y="563"/>
                </a:lnTo>
                <a:lnTo>
                  <a:pt x="2750" y="547"/>
                </a:lnTo>
                <a:lnTo>
                  <a:pt x="2717" y="526"/>
                </a:lnTo>
                <a:lnTo>
                  <a:pt x="2688" y="501"/>
                </a:lnTo>
                <a:lnTo>
                  <a:pt x="2661" y="471"/>
                </a:lnTo>
                <a:lnTo>
                  <a:pt x="2640" y="440"/>
                </a:lnTo>
                <a:lnTo>
                  <a:pt x="2623" y="404"/>
                </a:lnTo>
                <a:lnTo>
                  <a:pt x="2611" y="367"/>
                </a:lnTo>
                <a:lnTo>
                  <a:pt x="2605" y="332"/>
                </a:lnTo>
                <a:lnTo>
                  <a:pt x="2604" y="299"/>
                </a:lnTo>
                <a:lnTo>
                  <a:pt x="2606" y="266"/>
                </a:lnTo>
                <a:lnTo>
                  <a:pt x="2612" y="235"/>
                </a:lnTo>
                <a:lnTo>
                  <a:pt x="560" y="235"/>
                </a:lnTo>
                <a:lnTo>
                  <a:pt x="564" y="265"/>
                </a:lnTo>
                <a:lnTo>
                  <a:pt x="564" y="296"/>
                </a:lnTo>
                <a:lnTo>
                  <a:pt x="562" y="328"/>
                </a:lnTo>
                <a:lnTo>
                  <a:pt x="555" y="361"/>
                </a:lnTo>
                <a:lnTo>
                  <a:pt x="543" y="393"/>
                </a:lnTo>
                <a:lnTo>
                  <a:pt x="528" y="423"/>
                </a:lnTo>
                <a:lnTo>
                  <a:pt x="511" y="449"/>
                </a:lnTo>
                <a:lnTo>
                  <a:pt x="491" y="473"/>
                </a:lnTo>
                <a:lnTo>
                  <a:pt x="467" y="496"/>
                </a:lnTo>
                <a:lnTo>
                  <a:pt x="442" y="515"/>
                </a:lnTo>
                <a:lnTo>
                  <a:pt x="406" y="536"/>
                </a:lnTo>
                <a:lnTo>
                  <a:pt x="370" y="551"/>
                </a:lnTo>
                <a:lnTo>
                  <a:pt x="336" y="561"/>
                </a:lnTo>
                <a:lnTo>
                  <a:pt x="301" y="565"/>
                </a:lnTo>
                <a:lnTo>
                  <a:pt x="268" y="565"/>
                </a:lnTo>
                <a:lnTo>
                  <a:pt x="236" y="561"/>
                </a:lnTo>
                <a:lnTo>
                  <a:pt x="236" y="1406"/>
                </a:lnTo>
                <a:lnTo>
                  <a:pt x="268" y="1402"/>
                </a:lnTo>
                <a:lnTo>
                  <a:pt x="301" y="1402"/>
                </a:lnTo>
                <a:lnTo>
                  <a:pt x="336" y="1406"/>
                </a:lnTo>
                <a:lnTo>
                  <a:pt x="370" y="1415"/>
                </a:lnTo>
                <a:lnTo>
                  <a:pt x="406" y="1431"/>
                </a:lnTo>
                <a:lnTo>
                  <a:pt x="440" y="1450"/>
                </a:lnTo>
                <a:lnTo>
                  <a:pt x="469" y="1473"/>
                </a:lnTo>
                <a:lnTo>
                  <a:pt x="497" y="1501"/>
                </a:lnTo>
                <a:lnTo>
                  <a:pt x="519" y="1530"/>
                </a:lnTo>
                <a:lnTo>
                  <a:pt x="539" y="1564"/>
                </a:lnTo>
                <a:lnTo>
                  <a:pt x="553" y="1599"/>
                </a:lnTo>
                <a:lnTo>
                  <a:pt x="561" y="1634"/>
                </a:lnTo>
                <a:lnTo>
                  <a:pt x="564" y="1667"/>
                </a:lnTo>
                <a:lnTo>
                  <a:pt x="564" y="1700"/>
                </a:lnTo>
                <a:lnTo>
                  <a:pt x="560" y="1731"/>
                </a:lnTo>
                <a:lnTo>
                  <a:pt x="2229" y="1731"/>
                </a:lnTo>
                <a:lnTo>
                  <a:pt x="2246" y="1734"/>
                </a:lnTo>
                <a:lnTo>
                  <a:pt x="2260" y="1741"/>
                </a:lnTo>
                <a:lnTo>
                  <a:pt x="2272" y="1754"/>
                </a:lnTo>
                <a:lnTo>
                  <a:pt x="2280" y="1768"/>
                </a:lnTo>
                <a:lnTo>
                  <a:pt x="2282" y="1784"/>
                </a:lnTo>
                <a:lnTo>
                  <a:pt x="2282" y="1914"/>
                </a:lnTo>
                <a:lnTo>
                  <a:pt x="2280" y="1930"/>
                </a:lnTo>
                <a:lnTo>
                  <a:pt x="2272" y="1945"/>
                </a:lnTo>
                <a:lnTo>
                  <a:pt x="2260" y="1956"/>
                </a:lnTo>
                <a:lnTo>
                  <a:pt x="2246" y="1963"/>
                </a:lnTo>
                <a:lnTo>
                  <a:pt x="2229" y="1965"/>
                </a:lnTo>
                <a:lnTo>
                  <a:pt x="276" y="1965"/>
                </a:lnTo>
                <a:lnTo>
                  <a:pt x="236" y="1962"/>
                </a:lnTo>
                <a:lnTo>
                  <a:pt x="197" y="1954"/>
                </a:lnTo>
                <a:lnTo>
                  <a:pt x="160" y="1940"/>
                </a:lnTo>
                <a:lnTo>
                  <a:pt x="125" y="1921"/>
                </a:lnTo>
                <a:lnTo>
                  <a:pt x="95" y="1898"/>
                </a:lnTo>
                <a:lnTo>
                  <a:pt x="67" y="1870"/>
                </a:lnTo>
                <a:lnTo>
                  <a:pt x="45" y="1840"/>
                </a:lnTo>
                <a:lnTo>
                  <a:pt x="26" y="1806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6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7" y="11"/>
                </a:lnTo>
                <a:lnTo>
                  <a:pt x="236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226"/>
          <p:cNvSpPr>
            <a:spLocks noEditPoints="1"/>
          </p:cNvSpPr>
          <p:nvPr/>
        </p:nvSpPr>
        <p:spPr bwMode="auto">
          <a:xfrm>
            <a:off x="8134040" y="3536950"/>
            <a:ext cx="592138" cy="403225"/>
          </a:xfrm>
          <a:custGeom>
            <a:avLst/>
            <a:gdLst>
              <a:gd name="T0" fmla="*/ 3136 w 3356"/>
              <a:gd name="T1" fmla="*/ 2084 h 2286"/>
              <a:gd name="T2" fmla="*/ 3126 w 3356"/>
              <a:gd name="T3" fmla="*/ 2268 h 2286"/>
              <a:gd name="T4" fmla="*/ 2273 w 3356"/>
              <a:gd name="T5" fmla="*/ 2278 h 2286"/>
              <a:gd name="T6" fmla="*/ 2242 w 3356"/>
              <a:gd name="T7" fmla="*/ 2099 h 2286"/>
              <a:gd name="T8" fmla="*/ 2416 w 3356"/>
              <a:gd name="T9" fmla="*/ 1731 h 2286"/>
              <a:gd name="T10" fmla="*/ 3254 w 3356"/>
              <a:gd name="T11" fmla="*/ 1779 h 2286"/>
              <a:gd name="T12" fmla="*/ 3224 w 3356"/>
              <a:gd name="T13" fmla="*/ 1958 h 2286"/>
              <a:gd name="T14" fmla="*/ 2370 w 3356"/>
              <a:gd name="T15" fmla="*/ 1948 h 2286"/>
              <a:gd name="T16" fmla="*/ 2360 w 3356"/>
              <a:gd name="T17" fmla="*/ 1764 h 2286"/>
              <a:gd name="T18" fmla="*/ 3080 w 3356"/>
              <a:gd name="T19" fmla="*/ 1411 h 2286"/>
              <a:gd name="T20" fmla="*/ 3145 w 3356"/>
              <a:gd name="T21" fmla="*/ 1477 h 2286"/>
              <a:gd name="T22" fmla="*/ 3098 w 3356"/>
              <a:gd name="T23" fmla="*/ 1645 h 2286"/>
              <a:gd name="T24" fmla="*/ 2249 w 3356"/>
              <a:gd name="T25" fmla="*/ 1614 h 2286"/>
              <a:gd name="T26" fmla="*/ 2259 w 3356"/>
              <a:gd name="T27" fmla="*/ 1432 h 2286"/>
              <a:gd name="T28" fmla="*/ 3308 w 3356"/>
              <a:gd name="T29" fmla="*/ 1095 h 2286"/>
              <a:gd name="T30" fmla="*/ 3356 w 3356"/>
              <a:gd name="T31" fmla="*/ 1262 h 2286"/>
              <a:gd name="T32" fmla="*/ 3291 w 3356"/>
              <a:gd name="T33" fmla="*/ 1328 h 2286"/>
              <a:gd name="T34" fmla="*/ 2453 w 3356"/>
              <a:gd name="T35" fmla="*/ 1279 h 2286"/>
              <a:gd name="T36" fmla="*/ 2483 w 3356"/>
              <a:gd name="T37" fmla="*/ 1101 h 2286"/>
              <a:gd name="T38" fmla="*/ 797 w 3356"/>
              <a:gd name="T39" fmla="*/ 841 h 2286"/>
              <a:gd name="T40" fmla="*/ 879 w 3356"/>
              <a:gd name="T41" fmla="*/ 986 h 2286"/>
              <a:gd name="T42" fmla="*/ 797 w 3356"/>
              <a:gd name="T43" fmla="*/ 1130 h 2286"/>
              <a:gd name="T44" fmla="*/ 628 w 3356"/>
              <a:gd name="T45" fmla="*/ 1130 h 2286"/>
              <a:gd name="T46" fmla="*/ 544 w 3356"/>
              <a:gd name="T47" fmla="*/ 986 h 2286"/>
              <a:gd name="T48" fmla="*/ 628 w 3356"/>
              <a:gd name="T49" fmla="*/ 841 h 2286"/>
              <a:gd name="T50" fmla="*/ 3248 w 3356"/>
              <a:gd name="T51" fmla="*/ 775 h 2286"/>
              <a:gd name="T52" fmla="*/ 3296 w 3356"/>
              <a:gd name="T53" fmla="*/ 943 h 2286"/>
              <a:gd name="T54" fmla="*/ 3231 w 3356"/>
              <a:gd name="T55" fmla="*/ 1008 h 2286"/>
              <a:gd name="T56" fmla="*/ 2394 w 3356"/>
              <a:gd name="T57" fmla="*/ 960 h 2286"/>
              <a:gd name="T58" fmla="*/ 2424 w 3356"/>
              <a:gd name="T59" fmla="*/ 781 h 2286"/>
              <a:gd name="T60" fmla="*/ 1281 w 3356"/>
              <a:gd name="T61" fmla="*/ 1004 h 2286"/>
              <a:gd name="T62" fmla="*/ 1589 w 3356"/>
              <a:gd name="T63" fmla="*/ 381 h 2286"/>
              <a:gd name="T64" fmla="*/ 1927 w 3356"/>
              <a:gd name="T65" fmla="*/ 485 h 2286"/>
              <a:gd name="T66" fmla="*/ 2145 w 3356"/>
              <a:gd name="T67" fmla="*/ 750 h 2286"/>
              <a:gd name="T68" fmla="*/ 2180 w 3356"/>
              <a:gd name="T69" fmla="*/ 1105 h 2286"/>
              <a:gd name="T70" fmla="*/ 2015 w 3356"/>
              <a:gd name="T71" fmla="*/ 1409 h 2286"/>
              <a:gd name="T72" fmla="*/ 1711 w 3356"/>
              <a:gd name="T73" fmla="*/ 1574 h 2286"/>
              <a:gd name="T74" fmla="*/ 1355 w 3356"/>
              <a:gd name="T75" fmla="*/ 1539 h 2286"/>
              <a:gd name="T76" fmla="*/ 1089 w 3356"/>
              <a:gd name="T77" fmla="*/ 1321 h 2286"/>
              <a:gd name="T78" fmla="*/ 986 w 3356"/>
              <a:gd name="T79" fmla="*/ 983 h 2286"/>
              <a:gd name="T80" fmla="*/ 1089 w 3356"/>
              <a:gd name="T81" fmla="*/ 647 h 2286"/>
              <a:gd name="T82" fmla="*/ 1355 w 3356"/>
              <a:gd name="T83" fmla="*/ 429 h 2286"/>
              <a:gd name="T84" fmla="*/ 2904 w 3356"/>
              <a:gd name="T85" fmla="*/ 0 h 2286"/>
              <a:gd name="T86" fmla="*/ 3113 w 3356"/>
              <a:gd name="T87" fmla="*/ 94 h 2286"/>
              <a:gd name="T88" fmla="*/ 3180 w 3356"/>
              <a:gd name="T89" fmla="*/ 638 h 2286"/>
              <a:gd name="T90" fmla="*/ 2998 w 3356"/>
              <a:gd name="T91" fmla="*/ 692 h 2286"/>
              <a:gd name="T92" fmla="*/ 2945 w 3356"/>
              <a:gd name="T93" fmla="*/ 573 h 2286"/>
              <a:gd name="T94" fmla="*/ 2743 w 3356"/>
              <a:gd name="T95" fmla="*/ 547 h 2286"/>
              <a:gd name="T96" fmla="*/ 2604 w 3356"/>
              <a:gd name="T97" fmla="*/ 367 h 2286"/>
              <a:gd name="T98" fmla="*/ 563 w 3356"/>
              <a:gd name="T99" fmla="*/ 265 h 2286"/>
              <a:gd name="T100" fmla="*/ 510 w 3356"/>
              <a:gd name="T101" fmla="*/ 449 h 2286"/>
              <a:gd name="T102" fmla="*/ 335 w 3356"/>
              <a:gd name="T103" fmla="*/ 561 h 2286"/>
              <a:gd name="T104" fmla="*/ 300 w 3356"/>
              <a:gd name="T105" fmla="*/ 1402 h 2286"/>
              <a:gd name="T106" fmla="*/ 495 w 3356"/>
              <a:gd name="T107" fmla="*/ 1501 h 2286"/>
              <a:gd name="T108" fmla="*/ 563 w 3356"/>
              <a:gd name="T109" fmla="*/ 1700 h 2286"/>
              <a:gd name="T110" fmla="*/ 2274 w 3356"/>
              <a:gd name="T111" fmla="*/ 1768 h 2286"/>
              <a:gd name="T112" fmla="*/ 2240 w 3356"/>
              <a:gd name="T113" fmla="*/ 1963 h 2286"/>
              <a:gd name="T114" fmla="*/ 125 w 3356"/>
              <a:gd name="T115" fmla="*/ 1921 h 2286"/>
              <a:gd name="T116" fmla="*/ 3 w 3356"/>
              <a:gd name="T117" fmla="*/ 1731 h 2286"/>
              <a:gd name="T118" fmla="*/ 45 w 3356"/>
              <a:gd name="T119" fmla="*/ 125 h 2286"/>
              <a:gd name="T120" fmla="*/ 235 w 3356"/>
              <a:gd name="T121" fmla="*/ 3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6" h="2286">
                <a:moveTo>
                  <a:pt x="2305" y="2051"/>
                </a:moveTo>
                <a:lnTo>
                  <a:pt x="3080" y="2051"/>
                </a:lnTo>
                <a:lnTo>
                  <a:pt x="3098" y="2053"/>
                </a:lnTo>
                <a:lnTo>
                  <a:pt x="3113" y="2060"/>
                </a:lnTo>
                <a:lnTo>
                  <a:pt x="3126" y="2071"/>
                </a:lnTo>
                <a:lnTo>
                  <a:pt x="3136" y="2084"/>
                </a:lnTo>
                <a:lnTo>
                  <a:pt x="3143" y="2099"/>
                </a:lnTo>
                <a:lnTo>
                  <a:pt x="3145" y="2116"/>
                </a:lnTo>
                <a:lnTo>
                  <a:pt x="3145" y="2221"/>
                </a:lnTo>
                <a:lnTo>
                  <a:pt x="3143" y="2238"/>
                </a:lnTo>
                <a:lnTo>
                  <a:pt x="3136" y="2255"/>
                </a:lnTo>
                <a:lnTo>
                  <a:pt x="3126" y="2268"/>
                </a:lnTo>
                <a:lnTo>
                  <a:pt x="3113" y="2278"/>
                </a:lnTo>
                <a:lnTo>
                  <a:pt x="3098" y="2284"/>
                </a:lnTo>
                <a:lnTo>
                  <a:pt x="3080" y="2286"/>
                </a:lnTo>
                <a:lnTo>
                  <a:pt x="2305" y="2286"/>
                </a:lnTo>
                <a:lnTo>
                  <a:pt x="2288" y="2284"/>
                </a:lnTo>
                <a:lnTo>
                  <a:pt x="2273" y="2278"/>
                </a:lnTo>
                <a:lnTo>
                  <a:pt x="2259" y="2267"/>
                </a:lnTo>
                <a:lnTo>
                  <a:pt x="2249" y="2253"/>
                </a:lnTo>
                <a:lnTo>
                  <a:pt x="2242" y="2238"/>
                </a:lnTo>
                <a:lnTo>
                  <a:pt x="2240" y="2221"/>
                </a:lnTo>
                <a:lnTo>
                  <a:pt x="2240" y="2116"/>
                </a:lnTo>
                <a:lnTo>
                  <a:pt x="2242" y="2099"/>
                </a:lnTo>
                <a:lnTo>
                  <a:pt x="2249" y="2084"/>
                </a:lnTo>
                <a:lnTo>
                  <a:pt x="2259" y="2071"/>
                </a:lnTo>
                <a:lnTo>
                  <a:pt x="2273" y="2060"/>
                </a:lnTo>
                <a:lnTo>
                  <a:pt x="2288" y="2053"/>
                </a:lnTo>
                <a:lnTo>
                  <a:pt x="2305" y="2051"/>
                </a:lnTo>
                <a:close/>
                <a:moveTo>
                  <a:pt x="2416" y="1731"/>
                </a:moveTo>
                <a:lnTo>
                  <a:pt x="3191" y="1731"/>
                </a:lnTo>
                <a:lnTo>
                  <a:pt x="3208" y="1733"/>
                </a:lnTo>
                <a:lnTo>
                  <a:pt x="3224" y="1740"/>
                </a:lnTo>
                <a:lnTo>
                  <a:pt x="3237" y="1751"/>
                </a:lnTo>
                <a:lnTo>
                  <a:pt x="3247" y="1764"/>
                </a:lnTo>
                <a:lnTo>
                  <a:pt x="3254" y="1779"/>
                </a:lnTo>
                <a:lnTo>
                  <a:pt x="3256" y="1796"/>
                </a:lnTo>
                <a:lnTo>
                  <a:pt x="3256" y="1901"/>
                </a:lnTo>
                <a:lnTo>
                  <a:pt x="3254" y="1919"/>
                </a:lnTo>
                <a:lnTo>
                  <a:pt x="3247" y="1934"/>
                </a:lnTo>
                <a:lnTo>
                  <a:pt x="3237" y="1948"/>
                </a:lnTo>
                <a:lnTo>
                  <a:pt x="3224" y="1958"/>
                </a:lnTo>
                <a:lnTo>
                  <a:pt x="3208" y="1964"/>
                </a:lnTo>
                <a:lnTo>
                  <a:pt x="3191" y="1967"/>
                </a:lnTo>
                <a:lnTo>
                  <a:pt x="2416" y="1967"/>
                </a:lnTo>
                <a:lnTo>
                  <a:pt x="2399" y="1964"/>
                </a:lnTo>
                <a:lnTo>
                  <a:pt x="2383" y="1958"/>
                </a:lnTo>
                <a:lnTo>
                  <a:pt x="2370" y="1948"/>
                </a:lnTo>
                <a:lnTo>
                  <a:pt x="2360" y="1934"/>
                </a:lnTo>
                <a:lnTo>
                  <a:pt x="2353" y="1918"/>
                </a:lnTo>
                <a:lnTo>
                  <a:pt x="2351" y="1901"/>
                </a:lnTo>
                <a:lnTo>
                  <a:pt x="2351" y="1796"/>
                </a:lnTo>
                <a:lnTo>
                  <a:pt x="2353" y="1779"/>
                </a:lnTo>
                <a:lnTo>
                  <a:pt x="2360" y="1764"/>
                </a:lnTo>
                <a:lnTo>
                  <a:pt x="2370" y="1751"/>
                </a:lnTo>
                <a:lnTo>
                  <a:pt x="2383" y="1740"/>
                </a:lnTo>
                <a:lnTo>
                  <a:pt x="2399" y="1733"/>
                </a:lnTo>
                <a:lnTo>
                  <a:pt x="2416" y="1731"/>
                </a:lnTo>
                <a:close/>
                <a:moveTo>
                  <a:pt x="2305" y="1411"/>
                </a:moveTo>
                <a:lnTo>
                  <a:pt x="3080" y="1411"/>
                </a:lnTo>
                <a:lnTo>
                  <a:pt x="3098" y="1414"/>
                </a:lnTo>
                <a:lnTo>
                  <a:pt x="3113" y="1420"/>
                </a:lnTo>
                <a:lnTo>
                  <a:pt x="3126" y="1431"/>
                </a:lnTo>
                <a:lnTo>
                  <a:pt x="3136" y="1444"/>
                </a:lnTo>
                <a:lnTo>
                  <a:pt x="3143" y="1460"/>
                </a:lnTo>
                <a:lnTo>
                  <a:pt x="3145" y="1477"/>
                </a:lnTo>
                <a:lnTo>
                  <a:pt x="3145" y="1582"/>
                </a:lnTo>
                <a:lnTo>
                  <a:pt x="3143" y="1599"/>
                </a:lnTo>
                <a:lnTo>
                  <a:pt x="3136" y="1614"/>
                </a:lnTo>
                <a:lnTo>
                  <a:pt x="3126" y="1628"/>
                </a:lnTo>
                <a:lnTo>
                  <a:pt x="3113" y="1638"/>
                </a:lnTo>
                <a:lnTo>
                  <a:pt x="3098" y="1645"/>
                </a:lnTo>
                <a:lnTo>
                  <a:pt x="3080" y="1647"/>
                </a:lnTo>
                <a:lnTo>
                  <a:pt x="2305" y="1647"/>
                </a:lnTo>
                <a:lnTo>
                  <a:pt x="2288" y="1645"/>
                </a:lnTo>
                <a:lnTo>
                  <a:pt x="2273" y="1638"/>
                </a:lnTo>
                <a:lnTo>
                  <a:pt x="2259" y="1628"/>
                </a:lnTo>
                <a:lnTo>
                  <a:pt x="2249" y="1614"/>
                </a:lnTo>
                <a:lnTo>
                  <a:pt x="2242" y="1599"/>
                </a:lnTo>
                <a:lnTo>
                  <a:pt x="2240" y="1582"/>
                </a:lnTo>
                <a:lnTo>
                  <a:pt x="2240" y="1477"/>
                </a:lnTo>
                <a:lnTo>
                  <a:pt x="2242" y="1460"/>
                </a:lnTo>
                <a:lnTo>
                  <a:pt x="2249" y="1444"/>
                </a:lnTo>
                <a:lnTo>
                  <a:pt x="2259" y="1432"/>
                </a:lnTo>
                <a:lnTo>
                  <a:pt x="2273" y="1420"/>
                </a:lnTo>
                <a:lnTo>
                  <a:pt x="2288" y="1414"/>
                </a:lnTo>
                <a:lnTo>
                  <a:pt x="2305" y="1411"/>
                </a:lnTo>
                <a:close/>
                <a:moveTo>
                  <a:pt x="2516" y="1092"/>
                </a:moveTo>
                <a:lnTo>
                  <a:pt x="3291" y="1092"/>
                </a:lnTo>
                <a:lnTo>
                  <a:pt x="3308" y="1095"/>
                </a:lnTo>
                <a:lnTo>
                  <a:pt x="3323" y="1101"/>
                </a:lnTo>
                <a:lnTo>
                  <a:pt x="3337" y="1112"/>
                </a:lnTo>
                <a:lnTo>
                  <a:pt x="3347" y="1125"/>
                </a:lnTo>
                <a:lnTo>
                  <a:pt x="3354" y="1141"/>
                </a:lnTo>
                <a:lnTo>
                  <a:pt x="3356" y="1158"/>
                </a:lnTo>
                <a:lnTo>
                  <a:pt x="3356" y="1262"/>
                </a:lnTo>
                <a:lnTo>
                  <a:pt x="3354" y="1280"/>
                </a:lnTo>
                <a:lnTo>
                  <a:pt x="3347" y="1295"/>
                </a:lnTo>
                <a:lnTo>
                  <a:pt x="3337" y="1309"/>
                </a:lnTo>
                <a:lnTo>
                  <a:pt x="3323" y="1319"/>
                </a:lnTo>
                <a:lnTo>
                  <a:pt x="3308" y="1325"/>
                </a:lnTo>
                <a:lnTo>
                  <a:pt x="3291" y="1328"/>
                </a:lnTo>
                <a:lnTo>
                  <a:pt x="2516" y="1328"/>
                </a:lnTo>
                <a:lnTo>
                  <a:pt x="2498" y="1325"/>
                </a:lnTo>
                <a:lnTo>
                  <a:pt x="2483" y="1319"/>
                </a:lnTo>
                <a:lnTo>
                  <a:pt x="2470" y="1309"/>
                </a:lnTo>
                <a:lnTo>
                  <a:pt x="2460" y="1295"/>
                </a:lnTo>
                <a:lnTo>
                  <a:pt x="2453" y="1279"/>
                </a:lnTo>
                <a:lnTo>
                  <a:pt x="2451" y="1262"/>
                </a:lnTo>
                <a:lnTo>
                  <a:pt x="2451" y="1158"/>
                </a:lnTo>
                <a:lnTo>
                  <a:pt x="2453" y="1140"/>
                </a:lnTo>
                <a:lnTo>
                  <a:pt x="2460" y="1125"/>
                </a:lnTo>
                <a:lnTo>
                  <a:pt x="2470" y="1112"/>
                </a:lnTo>
                <a:lnTo>
                  <a:pt x="2483" y="1101"/>
                </a:lnTo>
                <a:lnTo>
                  <a:pt x="2498" y="1095"/>
                </a:lnTo>
                <a:lnTo>
                  <a:pt x="2516" y="1092"/>
                </a:lnTo>
                <a:close/>
                <a:moveTo>
                  <a:pt x="712" y="819"/>
                </a:moveTo>
                <a:lnTo>
                  <a:pt x="742" y="821"/>
                </a:lnTo>
                <a:lnTo>
                  <a:pt x="770" y="829"/>
                </a:lnTo>
                <a:lnTo>
                  <a:pt x="797" y="841"/>
                </a:lnTo>
                <a:lnTo>
                  <a:pt x="820" y="859"/>
                </a:lnTo>
                <a:lnTo>
                  <a:pt x="840" y="878"/>
                </a:lnTo>
                <a:lnTo>
                  <a:pt x="857" y="901"/>
                </a:lnTo>
                <a:lnTo>
                  <a:pt x="869" y="928"/>
                </a:lnTo>
                <a:lnTo>
                  <a:pt x="877" y="956"/>
                </a:lnTo>
                <a:lnTo>
                  <a:pt x="879" y="986"/>
                </a:lnTo>
                <a:lnTo>
                  <a:pt x="877" y="1016"/>
                </a:lnTo>
                <a:lnTo>
                  <a:pt x="869" y="1044"/>
                </a:lnTo>
                <a:lnTo>
                  <a:pt x="857" y="1070"/>
                </a:lnTo>
                <a:lnTo>
                  <a:pt x="840" y="1093"/>
                </a:lnTo>
                <a:lnTo>
                  <a:pt x="820" y="1114"/>
                </a:lnTo>
                <a:lnTo>
                  <a:pt x="797" y="1130"/>
                </a:lnTo>
                <a:lnTo>
                  <a:pt x="770" y="1142"/>
                </a:lnTo>
                <a:lnTo>
                  <a:pt x="742" y="1150"/>
                </a:lnTo>
                <a:lnTo>
                  <a:pt x="712" y="1153"/>
                </a:lnTo>
                <a:lnTo>
                  <a:pt x="682" y="1150"/>
                </a:lnTo>
                <a:lnTo>
                  <a:pt x="654" y="1142"/>
                </a:lnTo>
                <a:lnTo>
                  <a:pt x="628" y="1130"/>
                </a:lnTo>
                <a:lnTo>
                  <a:pt x="604" y="1114"/>
                </a:lnTo>
                <a:lnTo>
                  <a:pt x="584" y="1093"/>
                </a:lnTo>
                <a:lnTo>
                  <a:pt x="568" y="1070"/>
                </a:lnTo>
                <a:lnTo>
                  <a:pt x="555" y="1044"/>
                </a:lnTo>
                <a:lnTo>
                  <a:pt x="547" y="1016"/>
                </a:lnTo>
                <a:lnTo>
                  <a:pt x="544" y="986"/>
                </a:lnTo>
                <a:lnTo>
                  <a:pt x="547" y="956"/>
                </a:lnTo>
                <a:lnTo>
                  <a:pt x="555" y="928"/>
                </a:lnTo>
                <a:lnTo>
                  <a:pt x="568" y="901"/>
                </a:lnTo>
                <a:lnTo>
                  <a:pt x="584" y="878"/>
                </a:lnTo>
                <a:lnTo>
                  <a:pt x="604" y="859"/>
                </a:lnTo>
                <a:lnTo>
                  <a:pt x="628" y="841"/>
                </a:lnTo>
                <a:lnTo>
                  <a:pt x="654" y="829"/>
                </a:lnTo>
                <a:lnTo>
                  <a:pt x="682" y="821"/>
                </a:lnTo>
                <a:lnTo>
                  <a:pt x="712" y="819"/>
                </a:lnTo>
                <a:close/>
                <a:moveTo>
                  <a:pt x="2457" y="772"/>
                </a:moveTo>
                <a:lnTo>
                  <a:pt x="3231" y="772"/>
                </a:lnTo>
                <a:lnTo>
                  <a:pt x="3248" y="775"/>
                </a:lnTo>
                <a:lnTo>
                  <a:pt x="3264" y="781"/>
                </a:lnTo>
                <a:lnTo>
                  <a:pt x="3278" y="791"/>
                </a:lnTo>
                <a:lnTo>
                  <a:pt x="3288" y="805"/>
                </a:lnTo>
                <a:lnTo>
                  <a:pt x="3294" y="821"/>
                </a:lnTo>
                <a:lnTo>
                  <a:pt x="3296" y="838"/>
                </a:lnTo>
                <a:lnTo>
                  <a:pt x="3296" y="943"/>
                </a:lnTo>
                <a:lnTo>
                  <a:pt x="3294" y="960"/>
                </a:lnTo>
                <a:lnTo>
                  <a:pt x="3288" y="975"/>
                </a:lnTo>
                <a:lnTo>
                  <a:pt x="3277" y="989"/>
                </a:lnTo>
                <a:lnTo>
                  <a:pt x="3263" y="999"/>
                </a:lnTo>
                <a:lnTo>
                  <a:pt x="3248" y="1006"/>
                </a:lnTo>
                <a:lnTo>
                  <a:pt x="3231" y="1008"/>
                </a:lnTo>
                <a:lnTo>
                  <a:pt x="2457" y="1008"/>
                </a:lnTo>
                <a:lnTo>
                  <a:pt x="2439" y="1006"/>
                </a:lnTo>
                <a:lnTo>
                  <a:pt x="2424" y="999"/>
                </a:lnTo>
                <a:lnTo>
                  <a:pt x="2411" y="989"/>
                </a:lnTo>
                <a:lnTo>
                  <a:pt x="2401" y="975"/>
                </a:lnTo>
                <a:lnTo>
                  <a:pt x="2394" y="960"/>
                </a:lnTo>
                <a:lnTo>
                  <a:pt x="2392" y="943"/>
                </a:lnTo>
                <a:lnTo>
                  <a:pt x="2392" y="838"/>
                </a:lnTo>
                <a:lnTo>
                  <a:pt x="2394" y="821"/>
                </a:lnTo>
                <a:lnTo>
                  <a:pt x="2401" y="805"/>
                </a:lnTo>
                <a:lnTo>
                  <a:pt x="2411" y="791"/>
                </a:lnTo>
                <a:lnTo>
                  <a:pt x="2424" y="781"/>
                </a:lnTo>
                <a:lnTo>
                  <a:pt x="2439" y="775"/>
                </a:lnTo>
                <a:lnTo>
                  <a:pt x="2457" y="772"/>
                </a:lnTo>
                <a:close/>
                <a:moveTo>
                  <a:pt x="1781" y="733"/>
                </a:moveTo>
                <a:lnTo>
                  <a:pt x="1512" y="1001"/>
                </a:lnTo>
                <a:lnTo>
                  <a:pt x="1399" y="887"/>
                </a:lnTo>
                <a:lnTo>
                  <a:pt x="1281" y="1004"/>
                </a:lnTo>
                <a:lnTo>
                  <a:pt x="1394" y="1118"/>
                </a:lnTo>
                <a:lnTo>
                  <a:pt x="1511" y="1234"/>
                </a:lnTo>
                <a:lnTo>
                  <a:pt x="1629" y="1118"/>
                </a:lnTo>
                <a:lnTo>
                  <a:pt x="1898" y="849"/>
                </a:lnTo>
                <a:lnTo>
                  <a:pt x="1781" y="733"/>
                </a:lnTo>
                <a:close/>
                <a:moveTo>
                  <a:pt x="1589" y="381"/>
                </a:moveTo>
                <a:lnTo>
                  <a:pt x="1651" y="384"/>
                </a:lnTo>
                <a:lnTo>
                  <a:pt x="1711" y="393"/>
                </a:lnTo>
                <a:lnTo>
                  <a:pt x="1768" y="408"/>
                </a:lnTo>
                <a:lnTo>
                  <a:pt x="1824" y="429"/>
                </a:lnTo>
                <a:lnTo>
                  <a:pt x="1877" y="454"/>
                </a:lnTo>
                <a:lnTo>
                  <a:pt x="1927" y="485"/>
                </a:lnTo>
                <a:lnTo>
                  <a:pt x="1972" y="519"/>
                </a:lnTo>
                <a:lnTo>
                  <a:pt x="2015" y="558"/>
                </a:lnTo>
                <a:lnTo>
                  <a:pt x="2055" y="600"/>
                </a:lnTo>
                <a:lnTo>
                  <a:pt x="2089" y="647"/>
                </a:lnTo>
                <a:lnTo>
                  <a:pt x="2120" y="697"/>
                </a:lnTo>
                <a:lnTo>
                  <a:pt x="2145" y="750"/>
                </a:lnTo>
                <a:lnTo>
                  <a:pt x="2166" y="805"/>
                </a:lnTo>
                <a:lnTo>
                  <a:pt x="2180" y="863"/>
                </a:lnTo>
                <a:lnTo>
                  <a:pt x="2189" y="923"/>
                </a:lnTo>
                <a:lnTo>
                  <a:pt x="2192" y="983"/>
                </a:lnTo>
                <a:lnTo>
                  <a:pt x="2189" y="1045"/>
                </a:lnTo>
                <a:lnTo>
                  <a:pt x="2180" y="1105"/>
                </a:lnTo>
                <a:lnTo>
                  <a:pt x="2166" y="1162"/>
                </a:lnTo>
                <a:lnTo>
                  <a:pt x="2145" y="1218"/>
                </a:lnTo>
                <a:lnTo>
                  <a:pt x="2120" y="1271"/>
                </a:lnTo>
                <a:lnTo>
                  <a:pt x="2089" y="1321"/>
                </a:lnTo>
                <a:lnTo>
                  <a:pt x="2055" y="1367"/>
                </a:lnTo>
                <a:lnTo>
                  <a:pt x="2015" y="1409"/>
                </a:lnTo>
                <a:lnTo>
                  <a:pt x="1972" y="1449"/>
                </a:lnTo>
                <a:lnTo>
                  <a:pt x="1927" y="1483"/>
                </a:lnTo>
                <a:lnTo>
                  <a:pt x="1877" y="1514"/>
                </a:lnTo>
                <a:lnTo>
                  <a:pt x="1824" y="1539"/>
                </a:lnTo>
                <a:lnTo>
                  <a:pt x="1768" y="1560"/>
                </a:lnTo>
                <a:lnTo>
                  <a:pt x="1711" y="1574"/>
                </a:lnTo>
                <a:lnTo>
                  <a:pt x="1651" y="1583"/>
                </a:lnTo>
                <a:lnTo>
                  <a:pt x="1589" y="1586"/>
                </a:lnTo>
                <a:lnTo>
                  <a:pt x="1528" y="1583"/>
                </a:lnTo>
                <a:lnTo>
                  <a:pt x="1468" y="1574"/>
                </a:lnTo>
                <a:lnTo>
                  <a:pt x="1410" y="1560"/>
                </a:lnTo>
                <a:lnTo>
                  <a:pt x="1355" y="1539"/>
                </a:lnTo>
                <a:lnTo>
                  <a:pt x="1302" y="1514"/>
                </a:lnTo>
                <a:lnTo>
                  <a:pt x="1252" y="1483"/>
                </a:lnTo>
                <a:lnTo>
                  <a:pt x="1205" y="1449"/>
                </a:lnTo>
                <a:lnTo>
                  <a:pt x="1163" y="1409"/>
                </a:lnTo>
                <a:lnTo>
                  <a:pt x="1124" y="1367"/>
                </a:lnTo>
                <a:lnTo>
                  <a:pt x="1089" y="1321"/>
                </a:lnTo>
                <a:lnTo>
                  <a:pt x="1059" y="1271"/>
                </a:lnTo>
                <a:lnTo>
                  <a:pt x="1034" y="1218"/>
                </a:lnTo>
                <a:lnTo>
                  <a:pt x="1013" y="1162"/>
                </a:lnTo>
                <a:lnTo>
                  <a:pt x="998" y="1105"/>
                </a:lnTo>
                <a:lnTo>
                  <a:pt x="989" y="1045"/>
                </a:lnTo>
                <a:lnTo>
                  <a:pt x="986" y="983"/>
                </a:lnTo>
                <a:lnTo>
                  <a:pt x="989" y="923"/>
                </a:lnTo>
                <a:lnTo>
                  <a:pt x="998" y="863"/>
                </a:lnTo>
                <a:lnTo>
                  <a:pt x="1013" y="805"/>
                </a:lnTo>
                <a:lnTo>
                  <a:pt x="1034" y="750"/>
                </a:lnTo>
                <a:lnTo>
                  <a:pt x="1059" y="697"/>
                </a:lnTo>
                <a:lnTo>
                  <a:pt x="1089" y="647"/>
                </a:lnTo>
                <a:lnTo>
                  <a:pt x="1124" y="600"/>
                </a:lnTo>
                <a:lnTo>
                  <a:pt x="1163" y="558"/>
                </a:lnTo>
                <a:lnTo>
                  <a:pt x="1205" y="519"/>
                </a:lnTo>
                <a:lnTo>
                  <a:pt x="1252" y="485"/>
                </a:lnTo>
                <a:lnTo>
                  <a:pt x="1302" y="454"/>
                </a:lnTo>
                <a:lnTo>
                  <a:pt x="1355" y="429"/>
                </a:lnTo>
                <a:lnTo>
                  <a:pt x="1410" y="408"/>
                </a:lnTo>
                <a:lnTo>
                  <a:pt x="1468" y="393"/>
                </a:lnTo>
                <a:lnTo>
                  <a:pt x="1528" y="384"/>
                </a:lnTo>
                <a:lnTo>
                  <a:pt x="1589" y="381"/>
                </a:lnTo>
                <a:close/>
                <a:moveTo>
                  <a:pt x="276" y="0"/>
                </a:moveTo>
                <a:lnTo>
                  <a:pt x="2904" y="0"/>
                </a:lnTo>
                <a:lnTo>
                  <a:pt x="2945" y="3"/>
                </a:lnTo>
                <a:lnTo>
                  <a:pt x="2984" y="11"/>
                </a:lnTo>
                <a:lnTo>
                  <a:pt x="3020" y="25"/>
                </a:lnTo>
                <a:lnTo>
                  <a:pt x="3055" y="44"/>
                </a:lnTo>
                <a:lnTo>
                  <a:pt x="3085" y="67"/>
                </a:lnTo>
                <a:lnTo>
                  <a:pt x="3113" y="94"/>
                </a:lnTo>
                <a:lnTo>
                  <a:pt x="3135" y="125"/>
                </a:lnTo>
                <a:lnTo>
                  <a:pt x="3155" y="158"/>
                </a:lnTo>
                <a:lnTo>
                  <a:pt x="3169" y="195"/>
                </a:lnTo>
                <a:lnTo>
                  <a:pt x="3177" y="234"/>
                </a:lnTo>
                <a:lnTo>
                  <a:pt x="3180" y="274"/>
                </a:lnTo>
                <a:lnTo>
                  <a:pt x="3180" y="638"/>
                </a:lnTo>
                <a:lnTo>
                  <a:pt x="3177" y="654"/>
                </a:lnTo>
                <a:lnTo>
                  <a:pt x="3170" y="670"/>
                </a:lnTo>
                <a:lnTo>
                  <a:pt x="3158" y="681"/>
                </a:lnTo>
                <a:lnTo>
                  <a:pt x="3143" y="689"/>
                </a:lnTo>
                <a:lnTo>
                  <a:pt x="3126" y="692"/>
                </a:lnTo>
                <a:lnTo>
                  <a:pt x="2998" y="692"/>
                </a:lnTo>
                <a:lnTo>
                  <a:pt x="2982" y="689"/>
                </a:lnTo>
                <a:lnTo>
                  <a:pt x="2966" y="681"/>
                </a:lnTo>
                <a:lnTo>
                  <a:pt x="2955" y="670"/>
                </a:lnTo>
                <a:lnTo>
                  <a:pt x="2947" y="654"/>
                </a:lnTo>
                <a:lnTo>
                  <a:pt x="2945" y="638"/>
                </a:lnTo>
                <a:lnTo>
                  <a:pt x="2945" y="573"/>
                </a:lnTo>
                <a:lnTo>
                  <a:pt x="2913" y="578"/>
                </a:lnTo>
                <a:lnTo>
                  <a:pt x="2882" y="581"/>
                </a:lnTo>
                <a:lnTo>
                  <a:pt x="2849" y="580"/>
                </a:lnTo>
                <a:lnTo>
                  <a:pt x="2816" y="575"/>
                </a:lnTo>
                <a:lnTo>
                  <a:pt x="2778" y="563"/>
                </a:lnTo>
                <a:lnTo>
                  <a:pt x="2743" y="547"/>
                </a:lnTo>
                <a:lnTo>
                  <a:pt x="2710" y="526"/>
                </a:lnTo>
                <a:lnTo>
                  <a:pt x="2681" y="501"/>
                </a:lnTo>
                <a:lnTo>
                  <a:pt x="2654" y="471"/>
                </a:lnTo>
                <a:lnTo>
                  <a:pt x="2633" y="440"/>
                </a:lnTo>
                <a:lnTo>
                  <a:pt x="2616" y="404"/>
                </a:lnTo>
                <a:lnTo>
                  <a:pt x="2604" y="367"/>
                </a:lnTo>
                <a:lnTo>
                  <a:pt x="2598" y="332"/>
                </a:lnTo>
                <a:lnTo>
                  <a:pt x="2597" y="299"/>
                </a:lnTo>
                <a:lnTo>
                  <a:pt x="2599" y="266"/>
                </a:lnTo>
                <a:lnTo>
                  <a:pt x="2605" y="235"/>
                </a:lnTo>
                <a:lnTo>
                  <a:pt x="558" y="235"/>
                </a:lnTo>
                <a:lnTo>
                  <a:pt x="563" y="265"/>
                </a:lnTo>
                <a:lnTo>
                  <a:pt x="563" y="296"/>
                </a:lnTo>
                <a:lnTo>
                  <a:pt x="561" y="328"/>
                </a:lnTo>
                <a:lnTo>
                  <a:pt x="553" y="361"/>
                </a:lnTo>
                <a:lnTo>
                  <a:pt x="541" y="393"/>
                </a:lnTo>
                <a:lnTo>
                  <a:pt x="527" y="423"/>
                </a:lnTo>
                <a:lnTo>
                  <a:pt x="510" y="449"/>
                </a:lnTo>
                <a:lnTo>
                  <a:pt x="489" y="473"/>
                </a:lnTo>
                <a:lnTo>
                  <a:pt x="466" y="496"/>
                </a:lnTo>
                <a:lnTo>
                  <a:pt x="440" y="515"/>
                </a:lnTo>
                <a:lnTo>
                  <a:pt x="405" y="536"/>
                </a:lnTo>
                <a:lnTo>
                  <a:pt x="369" y="551"/>
                </a:lnTo>
                <a:lnTo>
                  <a:pt x="335" y="561"/>
                </a:lnTo>
                <a:lnTo>
                  <a:pt x="300" y="565"/>
                </a:lnTo>
                <a:lnTo>
                  <a:pt x="268" y="565"/>
                </a:lnTo>
                <a:lnTo>
                  <a:pt x="235" y="561"/>
                </a:lnTo>
                <a:lnTo>
                  <a:pt x="235" y="1406"/>
                </a:lnTo>
                <a:lnTo>
                  <a:pt x="268" y="1402"/>
                </a:lnTo>
                <a:lnTo>
                  <a:pt x="300" y="1402"/>
                </a:lnTo>
                <a:lnTo>
                  <a:pt x="335" y="1406"/>
                </a:lnTo>
                <a:lnTo>
                  <a:pt x="369" y="1415"/>
                </a:lnTo>
                <a:lnTo>
                  <a:pt x="405" y="1431"/>
                </a:lnTo>
                <a:lnTo>
                  <a:pt x="438" y="1450"/>
                </a:lnTo>
                <a:lnTo>
                  <a:pt x="468" y="1473"/>
                </a:lnTo>
                <a:lnTo>
                  <a:pt x="495" y="1501"/>
                </a:lnTo>
                <a:lnTo>
                  <a:pt x="518" y="1530"/>
                </a:lnTo>
                <a:lnTo>
                  <a:pt x="537" y="1564"/>
                </a:lnTo>
                <a:lnTo>
                  <a:pt x="551" y="1599"/>
                </a:lnTo>
                <a:lnTo>
                  <a:pt x="560" y="1634"/>
                </a:lnTo>
                <a:lnTo>
                  <a:pt x="563" y="1667"/>
                </a:lnTo>
                <a:lnTo>
                  <a:pt x="563" y="1700"/>
                </a:lnTo>
                <a:lnTo>
                  <a:pt x="558" y="1731"/>
                </a:lnTo>
                <a:lnTo>
                  <a:pt x="2223" y="1731"/>
                </a:lnTo>
                <a:lnTo>
                  <a:pt x="2240" y="1734"/>
                </a:lnTo>
                <a:lnTo>
                  <a:pt x="2254" y="1741"/>
                </a:lnTo>
                <a:lnTo>
                  <a:pt x="2265" y="1754"/>
                </a:lnTo>
                <a:lnTo>
                  <a:pt x="2274" y="1768"/>
                </a:lnTo>
                <a:lnTo>
                  <a:pt x="2276" y="1784"/>
                </a:lnTo>
                <a:lnTo>
                  <a:pt x="2276" y="1914"/>
                </a:lnTo>
                <a:lnTo>
                  <a:pt x="2274" y="1930"/>
                </a:lnTo>
                <a:lnTo>
                  <a:pt x="2265" y="1945"/>
                </a:lnTo>
                <a:lnTo>
                  <a:pt x="2254" y="1956"/>
                </a:lnTo>
                <a:lnTo>
                  <a:pt x="2240" y="1963"/>
                </a:lnTo>
                <a:lnTo>
                  <a:pt x="2223" y="1965"/>
                </a:lnTo>
                <a:lnTo>
                  <a:pt x="276" y="1965"/>
                </a:lnTo>
                <a:lnTo>
                  <a:pt x="235" y="1962"/>
                </a:lnTo>
                <a:lnTo>
                  <a:pt x="196" y="1954"/>
                </a:lnTo>
                <a:lnTo>
                  <a:pt x="160" y="1940"/>
                </a:lnTo>
                <a:lnTo>
                  <a:pt x="125" y="1921"/>
                </a:lnTo>
                <a:lnTo>
                  <a:pt x="95" y="1898"/>
                </a:lnTo>
                <a:lnTo>
                  <a:pt x="67" y="1870"/>
                </a:lnTo>
                <a:lnTo>
                  <a:pt x="45" y="1840"/>
                </a:lnTo>
                <a:lnTo>
                  <a:pt x="25" y="1806"/>
                </a:lnTo>
                <a:lnTo>
                  <a:pt x="11" y="1770"/>
                </a:lnTo>
                <a:lnTo>
                  <a:pt x="3" y="1731"/>
                </a:lnTo>
                <a:lnTo>
                  <a:pt x="0" y="1691"/>
                </a:lnTo>
                <a:lnTo>
                  <a:pt x="0" y="274"/>
                </a:lnTo>
                <a:lnTo>
                  <a:pt x="3" y="234"/>
                </a:lnTo>
                <a:lnTo>
                  <a:pt x="11" y="195"/>
                </a:lnTo>
                <a:lnTo>
                  <a:pt x="25" y="158"/>
                </a:lnTo>
                <a:lnTo>
                  <a:pt x="45" y="125"/>
                </a:lnTo>
                <a:lnTo>
                  <a:pt x="67" y="94"/>
                </a:lnTo>
                <a:lnTo>
                  <a:pt x="95" y="67"/>
                </a:lnTo>
                <a:lnTo>
                  <a:pt x="125" y="44"/>
                </a:lnTo>
                <a:lnTo>
                  <a:pt x="160" y="25"/>
                </a:lnTo>
                <a:lnTo>
                  <a:pt x="196" y="11"/>
                </a:lnTo>
                <a:lnTo>
                  <a:pt x="235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" name="Freeform 231"/>
          <p:cNvSpPr>
            <a:spLocks noEditPoints="1"/>
          </p:cNvSpPr>
          <p:nvPr/>
        </p:nvSpPr>
        <p:spPr bwMode="auto">
          <a:xfrm>
            <a:off x="9067947" y="3560763"/>
            <a:ext cx="595313" cy="354013"/>
          </a:xfrm>
          <a:custGeom>
            <a:avLst/>
            <a:gdLst>
              <a:gd name="T0" fmla="*/ 798 w 3378"/>
              <a:gd name="T1" fmla="*/ 1071 h 2004"/>
              <a:gd name="T2" fmla="*/ 679 w 3378"/>
              <a:gd name="T3" fmla="*/ 1252 h 2004"/>
              <a:gd name="T4" fmla="*/ 499 w 3378"/>
              <a:gd name="T5" fmla="*/ 1133 h 2004"/>
              <a:gd name="T6" fmla="*/ 617 w 3378"/>
              <a:gd name="T7" fmla="*/ 952 h 2004"/>
              <a:gd name="T8" fmla="*/ 1402 w 3378"/>
              <a:gd name="T9" fmla="*/ 781 h 2004"/>
              <a:gd name="T10" fmla="*/ 1322 w 3378"/>
              <a:gd name="T11" fmla="*/ 847 h 2004"/>
              <a:gd name="T12" fmla="*/ 1273 w 3378"/>
              <a:gd name="T13" fmla="*/ 1041 h 2004"/>
              <a:gd name="T14" fmla="*/ 1469 w 3378"/>
              <a:gd name="T15" fmla="*/ 1169 h 2004"/>
              <a:gd name="T16" fmla="*/ 1476 w 3378"/>
              <a:gd name="T17" fmla="*/ 1275 h 2004"/>
              <a:gd name="T18" fmla="*/ 1287 w 3378"/>
              <a:gd name="T19" fmla="*/ 1247 h 2004"/>
              <a:gd name="T20" fmla="*/ 1264 w 3378"/>
              <a:gd name="T21" fmla="*/ 1355 h 2004"/>
              <a:gd name="T22" fmla="*/ 1395 w 3378"/>
              <a:gd name="T23" fmla="*/ 1407 h 2004"/>
              <a:gd name="T24" fmla="*/ 1480 w 3378"/>
              <a:gd name="T25" fmla="*/ 1478 h 2004"/>
              <a:gd name="T26" fmla="*/ 1503 w 3378"/>
              <a:gd name="T27" fmla="*/ 1383 h 2004"/>
              <a:gd name="T28" fmla="*/ 1642 w 3378"/>
              <a:gd name="T29" fmla="*/ 1240 h 2004"/>
              <a:gd name="T30" fmla="*/ 1523 w 3378"/>
              <a:gd name="T31" fmla="*/ 1052 h 2004"/>
              <a:gd name="T32" fmla="*/ 1394 w 3378"/>
              <a:gd name="T33" fmla="*/ 948 h 2004"/>
              <a:gd name="T34" fmla="*/ 1569 w 3378"/>
              <a:gd name="T35" fmla="*/ 935 h 2004"/>
              <a:gd name="T36" fmla="*/ 1617 w 3378"/>
              <a:gd name="T37" fmla="*/ 843 h 2004"/>
              <a:gd name="T38" fmla="*/ 1498 w 3378"/>
              <a:gd name="T39" fmla="*/ 795 h 2004"/>
              <a:gd name="T40" fmla="*/ 1449 w 3378"/>
              <a:gd name="T41" fmla="*/ 724 h 2004"/>
              <a:gd name="T42" fmla="*/ 1769 w 3378"/>
              <a:gd name="T43" fmla="*/ 654 h 2004"/>
              <a:gd name="T44" fmla="*/ 1993 w 3378"/>
              <a:gd name="T45" fmla="*/ 1029 h 2004"/>
              <a:gd name="T46" fmla="*/ 1737 w 3378"/>
              <a:gd name="T47" fmla="*/ 1397 h 2004"/>
              <a:gd name="T48" fmla="*/ 1692 w 3378"/>
              <a:gd name="T49" fmla="*/ 1522 h 2004"/>
              <a:gd name="T50" fmla="*/ 1449 w 3378"/>
              <a:gd name="T51" fmla="*/ 1654 h 2004"/>
              <a:gd name="T52" fmla="*/ 1041 w 3378"/>
              <a:gd name="T53" fmla="*/ 1472 h 2004"/>
              <a:gd name="T54" fmla="*/ 902 w 3378"/>
              <a:gd name="T55" fmla="*/ 1042 h 2004"/>
              <a:gd name="T56" fmla="*/ 1124 w 3378"/>
              <a:gd name="T57" fmla="*/ 657 h 2004"/>
              <a:gd name="T58" fmla="*/ 2646 w 3378"/>
              <a:gd name="T59" fmla="*/ 201 h 2004"/>
              <a:gd name="T60" fmla="*/ 2509 w 3378"/>
              <a:gd name="T61" fmla="*/ 449 h 2004"/>
              <a:gd name="T62" fmla="*/ 2375 w 3378"/>
              <a:gd name="T63" fmla="*/ 546 h 2004"/>
              <a:gd name="T64" fmla="*/ 510 w 3378"/>
              <a:gd name="T65" fmla="*/ 501 h 2004"/>
              <a:gd name="T66" fmla="*/ 332 w 3378"/>
              <a:gd name="T67" fmla="*/ 708 h 2004"/>
              <a:gd name="T68" fmla="*/ 296 w 3378"/>
              <a:gd name="T69" fmla="*/ 1488 h 2004"/>
              <a:gd name="T70" fmla="*/ 501 w 3378"/>
              <a:gd name="T71" fmla="*/ 1668 h 2004"/>
              <a:gd name="T72" fmla="*/ 2368 w 3378"/>
              <a:gd name="T73" fmla="*/ 1718 h 2004"/>
              <a:gd name="T74" fmla="*/ 2546 w 3378"/>
              <a:gd name="T75" fmla="*/ 1512 h 2004"/>
              <a:gd name="T76" fmla="*/ 2741 w 3378"/>
              <a:gd name="T77" fmla="*/ 1080 h 2004"/>
              <a:gd name="T78" fmla="*/ 2897 w 3378"/>
              <a:gd name="T79" fmla="*/ 1137 h 2004"/>
              <a:gd name="T80" fmla="*/ 2782 w 3378"/>
              <a:gd name="T81" fmla="*/ 1963 h 2004"/>
              <a:gd name="T82" fmla="*/ 146 w 3378"/>
              <a:gd name="T83" fmla="*/ 1980 h 2004"/>
              <a:gd name="T84" fmla="*/ 0 w 3378"/>
              <a:gd name="T85" fmla="*/ 1751 h 2004"/>
              <a:gd name="T86" fmla="*/ 114 w 3378"/>
              <a:gd name="T87" fmla="*/ 241 h 2004"/>
              <a:gd name="T88" fmla="*/ 3304 w 3378"/>
              <a:gd name="T89" fmla="*/ 24 h 2004"/>
              <a:gd name="T90" fmla="*/ 3363 w 3378"/>
              <a:gd name="T91" fmla="*/ 207 h 2004"/>
              <a:gd name="T92" fmla="*/ 3377 w 3378"/>
              <a:gd name="T93" fmla="*/ 491 h 2004"/>
              <a:gd name="T94" fmla="*/ 2863 w 3378"/>
              <a:gd name="T95" fmla="*/ 1002 h 2004"/>
              <a:gd name="T96" fmla="*/ 3251 w 3378"/>
              <a:gd name="T97" fmla="*/ 499 h 2004"/>
              <a:gd name="T98" fmla="*/ 2939 w 3378"/>
              <a:gd name="T99" fmla="*/ 694 h 2004"/>
              <a:gd name="T100" fmla="*/ 2675 w 3378"/>
              <a:gd name="T101" fmla="*/ 952 h 2004"/>
              <a:gd name="T102" fmla="*/ 1985 w 3378"/>
              <a:gd name="T103" fmla="*/ 1520 h 2004"/>
              <a:gd name="T104" fmla="*/ 1832 w 3378"/>
              <a:gd name="T105" fmla="*/ 1569 h 2004"/>
              <a:gd name="T106" fmla="*/ 1860 w 3378"/>
              <a:gd name="T107" fmla="*/ 1445 h 2004"/>
              <a:gd name="T108" fmla="*/ 2447 w 3378"/>
              <a:gd name="T109" fmla="*/ 707 h 2004"/>
              <a:gd name="T110" fmla="*/ 2697 w 3378"/>
              <a:gd name="T111" fmla="*/ 447 h 2004"/>
              <a:gd name="T112" fmla="*/ 2986 w 3378"/>
              <a:gd name="T113" fmla="*/ 161 h 2004"/>
              <a:gd name="T114" fmla="*/ 3242 w 3378"/>
              <a:gd name="T115" fmla="*/ 0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78" h="2004">
                <a:moveTo>
                  <a:pt x="648" y="949"/>
                </a:moveTo>
                <a:lnTo>
                  <a:pt x="679" y="952"/>
                </a:lnTo>
                <a:lnTo>
                  <a:pt x="708" y="961"/>
                </a:lnTo>
                <a:lnTo>
                  <a:pt x="733" y="975"/>
                </a:lnTo>
                <a:lnTo>
                  <a:pt x="756" y="994"/>
                </a:lnTo>
                <a:lnTo>
                  <a:pt x="774" y="1016"/>
                </a:lnTo>
                <a:lnTo>
                  <a:pt x="789" y="1042"/>
                </a:lnTo>
                <a:lnTo>
                  <a:pt x="798" y="1071"/>
                </a:lnTo>
                <a:lnTo>
                  <a:pt x="801" y="1102"/>
                </a:lnTo>
                <a:lnTo>
                  <a:pt x="798" y="1133"/>
                </a:lnTo>
                <a:lnTo>
                  <a:pt x="789" y="1162"/>
                </a:lnTo>
                <a:lnTo>
                  <a:pt x="774" y="1187"/>
                </a:lnTo>
                <a:lnTo>
                  <a:pt x="756" y="1210"/>
                </a:lnTo>
                <a:lnTo>
                  <a:pt x="733" y="1229"/>
                </a:lnTo>
                <a:lnTo>
                  <a:pt x="708" y="1243"/>
                </a:lnTo>
                <a:lnTo>
                  <a:pt x="679" y="1252"/>
                </a:lnTo>
                <a:lnTo>
                  <a:pt x="648" y="1255"/>
                </a:lnTo>
                <a:lnTo>
                  <a:pt x="617" y="1252"/>
                </a:lnTo>
                <a:lnTo>
                  <a:pt x="589" y="1243"/>
                </a:lnTo>
                <a:lnTo>
                  <a:pt x="563" y="1229"/>
                </a:lnTo>
                <a:lnTo>
                  <a:pt x="540" y="1210"/>
                </a:lnTo>
                <a:lnTo>
                  <a:pt x="522" y="1187"/>
                </a:lnTo>
                <a:lnTo>
                  <a:pt x="508" y="1162"/>
                </a:lnTo>
                <a:lnTo>
                  <a:pt x="499" y="1133"/>
                </a:lnTo>
                <a:lnTo>
                  <a:pt x="496" y="1102"/>
                </a:lnTo>
                <a:lnTo>
                  <a:pt x="499" y="1071"/>
                </a:lnTo>
                <a:lnTo>
                  <a:pt x="508" y="1042"/>
                </a:lnTo>
                <a:lnTo>
                  <a:pt x="522" y="1016"/>
                </a:lnTo>
                <a:lnTo>
                  <a:pt x="540" y="994"/>
                </a:lnTo>
                <a:lnTo>
                  <a:pt x="563" y="975"/>
                </a:lnTo>
                <a:lnTo>
                  <a:pt x="589" y="961"/>
                </a:lnTo>
                <a:lnTo>
                  <a:pt x="617" y="952"/>
                </a:lnTo>
                <a:lnTo>
                  <a:pt x="648" y="949"/>
                </a:lnTo>
                <a:close/>
                <a:moveTo>
                  <a:pt x="1428" y="724"/>
                </a:moveTo>
                <a:lnTo>
                  <a:pt x="1417" y="725"/>
                </a:lnTo>
                <a:lnTo>
                  <a:pt x="1409" y="727"/>
                </a:lnTo>
                <a:lnTo>
                  <a:pt x="1405" y="731"/>
                </a:lnTo>
                <a:lnTo>
                  <a:pt x="1403" y="739"/>
                </a:lnTo>
                <a:lnTo>
                  <a:pt x="1402" y="750"/>
                </a:lnTo>
                <a:lnTo>
                  <a:pt x="1402" y="781"/>
                </a:lnTo>
                <a:lnTo>
                  <a:pt x="1402" y="794"/>
                </a:lnTo>
                <a:lnTo>
                  <a:pt x="1401" y="802"/>
                </a:lnTo>
                <a:lnTo>
                  <a:pt x="1399" y="808"/>
                </a:lnTo>
                <a:lnTo>
                  <a:pt x="1394" y="812"/>
                </a:lnTo>
                <a:lnTo>
                  <a:pt x="1385" y="815"/>
                </a:lnTo>
                <a:lnTo>
                  <a:pt x="1373" y="821"/>
                </a:lnTo>
                <a:lnTo>
                  <a:pt x="1346" y="833"/>
                </a:lnTo>
                <a:lnTo>
                  <a:pt x="1322" y="847"/>
                </a:lnTo>
                <a:lnTo>
                  <a:pt x="1301" y="865"/>
                </a:lnTo>
                <a:lnTo>
                  <a:pt x="1284" y="885"/>
                </a:lnTo>
                <a:lnTo>
                  <a:pt x="1272" y="909"/>
                </a:lnTo>
                <a:lnTo>
                  <a:pt x="1262" y="937"/>
                </a:lnTo>
                <a:lnTo>
                  <a:pt x="1258" y="967"/>
                </a:lnTo>
                <a:lnTo>
                  <a:pt x="1259" y="995"/>
                </a:lnTo>
                <a:lnTo>
                  <a:pt x="1264" y="1019"/>
                </a:lnTo>
                <a:lnTo>
                  <a:pt x="1273" y="1041"/>
                </a:lnTo>
                <a:lnTo>
                  <a:pt x="1286" y="1062"/>
                </a:lnTo>
                <a:lnTo>
                  <a:pt x="1302" y="1080"/>
                </a:lnTo>
                <a:lnTo>
                  <a:pt x="1321" y="1097"/>
                </a:lnTo>
                <a:lnTo>
                  <a:pt x="1343" y="1111"/>
                </a:lnTo>
                <a:lnTo>
                  <a:pt x="1378" y="1129"/>
                </a:lnTo>
                <a:lnTo>
                  <a:pt x="1413" y="1144"/>
                </a:lnTo>
                <a:lnTo>
                  <a:pt x="1449" y="1159"/>
                </a:lnTo>
                <a:lnTo>
                  <a:pt x="1469" y="1169"/>
                </a:lnTo>
                <a:lnTo>
                  <a:pt x="1488" y="1181"/>
                </a:lnTo>
                <a:lnTo>
                  <a:pt x="1500" y="1195"/>
                </a:lnTo>
                <a:lnTo>
                  <a:pt x="1507" y="1209"/>
                </a:lnTo>
                <a:lnTo>
                  <a:pt x="1510" y="1225"/>
                </a:lnTo>
                <a:lnTo>
                  <a:pt x="1508" y="1240"/>
                </a:lnTo>
                <a:lnTo>
                  <a:pt x="1501" y="1253"/>
                </a:lnTo>
                <a:lnTo>
                  <a:pt x="1491" y="1266"/>
                </a:lnTo>
                <a:lnTo>
                  <a:pt x="1476" y="1275"/>
                </a:lnTo>
                <a:lnTo>
                  <a:pt x="1453" y="1282"/>
                </a:lnTo>
                <a:lnTo>
                  <a:pt x="1431" y="1285"/>
                </a:lnTo>
                <a:lnTo>
                  <a:pt x="1407" y="1284"/>
                </a:lnTo>
                <a:lnTo>
                  <a:pt x="1371" y="1278"/>
                </a:lnTo>
                <a:lnTo>
                  <a:pt x="1337" y="1268"/>
                </a:lnTo>
                <a:lnTo>
                  <a:pt x="1304" y="1253"/>
                </a:lnTo>
                <a:lnTo>
                  <a:pt x="1294" y="1248"/>
                </a:lnTo>
                <a:lnTo>
                  <a:pt x="1287" y="1247"/>
                </a:lnTo>
                <a:lnTo>
                  <a:pt x="1281" y="1250"/>
                </a:lnTo>
                <a:lnTo>
                  <a:pt x="1277" y="1255"/>
                </a:lnTo>
                <a:lnTo>
                  <a:pt x="1273" y="1266"/>
                </a:lnTo>
                <a:lnTo>
                  <a:pt x="1257" y="1320"/>
                </a:lnTo>
                <a:lnTo>
                  <a:pt x="1254" y="1333"/>
                </a:lnTo>
                <a:lnTo>
                  <a:pt x="1254" y="1342"/>
                </a:lnTo>
                <a:lnTo>
                  <a:pt x="1257" y="1349"/>
                </a:lnTo>
                <a:lnTo>
                  <a:pt x="1264" y="1355"/>
                </a:lnTo>
                <a:lnTo>
                  <a:pt x="1276" y="1362"/>
                </a:lnTo>
                <a:lnTo>
                  <a:pt x="1306" y="1374"/>
                </a:lnTo>
                <a:lnTo>
                  <a:pt x="1337" y="1382"/>
                </a:lnTo>
                <a:lnTo>
                  <a:pt x="1369" y="1388"/>
                </a:lnTo>
                <a:lnTo>
                  <a:pt x="1381" y="1392"/>
                </a:lnTo>
                <a:lnTo>
                  <a:pt x="1389" y="1394"/>
                </a:lnTo>
                <a:lnTo>
                  <a:pt x="1393" y="1399"/>
                </a:lnTo>
                <a:lnTo>
                  <a:pt x="1395" y="1407"/>
                </a:lnTo>
                <a:lnTo>
                  <a:pt x="1395" y="1420"/>
                </a:lnTo>
                <a:lnTo>
                  <a:pt x="1395" y="1455"/>
                </a:lnTo>
                <a:lnTo>
                  <a:pt x="1397" y="1466"/>
                </a:lnTo>
                <a:lnTo>
                  <a:pt x="1401" y="1474"/>
                </a:lnTo>
                <a:lnTo>
                  <a:pt x="1408" y="1478"/>
                </a:lnTo>
                <a:lnTo>
                  <a:pt x="1417" y="1480"/>
                </a:lnTo>
                <a:lnTo>
                  <a:pt x="1471" y="1480"/>
                </a:lnTo>
                <a:lnTo>
                  <a:pt x="1480" y="1478"/>
                </a:lnTo>
                <a:lnTo>
                  <a:pt x="1486" y="1474"/>
                </a:lnTo>
                <a:lnTo>
                  <a:pt x="1490" y="1467"/>
                </a:lnTo>
                <a:lnTo>
                  <a:pt x="1491" y="1457"/>
                </a:lnTo>
                <a:lnTo>
                  <a:pt x="1492" y="1433"/>
                </a:lnTo>
                <a:lnTo>
                  <a:pt x="1491" y="1408"/>
                </a:lnTo>
                <a:lnTo>
                  <a:pt x="1492" y="1397"/>
                </a:lnTo>
                <a:lnTo>
                  <a:pt x="1496" y="1388"/>
                </a:lnTo>
                <a:lnTo>
                  <a:pt x="1503" y="1383"/>
                </a:lnTo>
                <a:lnTo>
                  <a:pt x="1514" y="1379"/>
                </a:lnTo>
                <a:lnTo>
                  <a:pt x="1540" y="1370"/>
                </a:lnTo>
                <a:lnTo>
                  <a:pt x="1564" y="1356"/>
                </a:lnTo>
                <a:lnTo>
                  <a:pt x="1585" y="1340"/>
                </a:lnTo>
                <a:lnTo>
                  <a:pt x="1605" y="1320"/>
                </a:lnTo>
                <a:lnTo>
                  <a:pt x="1622" y="1295"/>
                </a:lnTo>
                <a:lnTo>
                  <a:pt x="1635" y="1268"/>
                </a:lnTo>
                <a:lnTo>
                  <a:pt x="1642" y="1240"/>
                </a:lnTo>
                <a:lnTo>
                  <a:pt x="1643" y="1211"/>
                </a:lnTo>
                <a:lnTo>
                  <a:pt x="1640" y="1183"/>
                </a:lnTo>
                <a:lnTo>
                  <a:pt x="1631" y="1156"/>
                </a:lnTo>
                <a:lnTo>
                  <a:pt x="1619" y="1130"/>
                </a:lnTo>
                <a:lnTo>
                  <a:pt x="1602" y="1106"/>
                </a:lnTo>
                <a:lnTo>
                  <a:pt x="1579" y="1085"/>
                </a:lnTo>
                <a:lnTo>
                  <a:pt x="1554" y="1068"/>
                </a:lnTo>
                <a:lnTo>
                  <a:pt x="1523" y="1052"/>
                </a:lnTo>
                <a:lnTo>
                  <a:pt x="1492" y="1039"/>
                </a:lnTo>
                <a:lnTo>
                  <a:pt x="1461" y="1026"/>
                </a:lnTo>
                <a:lnTo>
                  <a:pt x="1435" y="1013"/>
                </a:lnTo>
                <a:lnTo>
                  <a:pt x="1411" y="998"/>
                </a:lnTo>
                <a:lnTo>
                  <a:pt x="1400" y="986"/>
                </a:lnTo>
                <a:lnTo>
                  <a:pt x="1394" y="974"/>
                </a:lnTo>
                <a:lnTo>
                  <a:pt x="1392" y="962"/>
                </a:lnTo>
                <a:lnTo>
                  <a:pt x="1394" y="948"/>
                </a:lnTo>
                <a:lnTo>
                  <a:pt x="1399" y="937"/>
                </a:lnTo>
                <a:lnTo>
                  <a:pt x="1409" y="927"/>
                </a:lnTo>
                <a:lnTo>
                  <a:pt x="1422" y="918"/>
                </a:lnTo>
                <a:lnTo>
                  <a:pt x="1437" y="914"/>
                </a:lnTo>
                <a:lnTo>
                  <a:pt x="1453" y="912"/>
                </a:lnTo>
                <a:lnTo>
                  <a:pt x="1493" y="913"/>
                </a:lnTo>
                <a:lnTo>
                  <a:pt x="1532" y="922"/>
                </a:lnTo>
                <a:lnTo>
                  <a:pt x="1569" y="935"/>
                </a:lnTo>
                <a:lnTo>
                  <a:pt x="1579" y="939"/>
                </a:lnTo>
                <a:lnTo>
                  <a:pt x="1586" y="940"/>
                </a:lnTo>
                <a:lnTo>
                  <a:pt x="1592" y="938"/>
                </a:lnTo>
                <a:lnTo>
                  <a:pt x="1596" y="932"/>
                </a:lnTo>
                <a:lnTo>
                  <a:pt x="1600" y="923"/>
                </a:lnTo>
                <a:lnTo>
                  <a:pt x="1617" y="861"/>
                </a:lnTo>
                <a:lnTo>
                  <a:pt x="1619" y="851"/>
                </a:lnTo>
                <a:lnTo>
                  <a:pt x="1617" y="843"/>
                </a:lnTo>
                <a:lnTo>
                  <a:pt x="1612" y="837"/>
                </a:lnTo>
                <a:lnTo>
                  <a:pt x="1604" y="832"/>
                </a:lnTo>
                <a:lnTo>
                  <a:pt x="1568" y="818"/>
                </a:lnTo>
                <a:lnTo>
                  <a:pt x="1530" y="810"/>
                </a:lnTo>
                <a:lnTo>
                  <a:pt x="1516" y="807"/>
                </a:lnTo>
                <a:lnTo>
                  <a:pt x="1506" y="805"/>
                </a:lnTo>
                <a:lnTo>
                  <a:pt x="1501" y="801"/>
                </a:lnTo>
                <a:lnTo>
                  <a:pt x="1498" y="795"/>
                </a:lnTo>
                <a:lnTo>
                  <a:pt x="1496" y="785"/>
                </a:lnTo>
                <a:lnTo>
                  <a:pt x="1496" y="771"/>
                </a:lnTo>
                <a:lnTo>
                  <a:pt x="1496" y="751"/>
                </a:lnTo>
                <a:lnTo>
                  <a:pt x="1494" y="738"/>
                </a:lnTo>
                <a:lnTo>
                  <a:pt x="1490" y="730"/>
                </a:lnTo>
                <a:lnTo>
                  <a:pt x="1482" y="725"/>
                </a:lnTo>
                <a:lnTo>
                  <a:pt x="1468" y="724"/>
                </a:lnTo>
                <a:lnTo>
                  <a:pt x="1449" y="724"/>
                </a:lnTo>
                <a:lnTo>
                  <a:pt x="1428" y="724"/>
                </a:lnTo>
                <a:close/>
                <a:moveTo>
                  <a:pt x="1449" y="549"/>
                </a:moveTo>
                <a:lnTo>
                  <a:pt x="1507" y="553"/>
                </a:lnTo>
                <a:lnTo>
                  <a:pt x="1565" y="562"/>
                </a:lnTo>
                <a:lnTo>
                  <a:pt x="1620" y="577"/>
                </a:lnTo>
                <a:lnTo>
                  <a:pt x="1673" y="598"/>
                </a:lnTo>
                <a:lnTo>
                  <a:pt x="1722" y="623"/>
                </a:lnTo>
                <a:lnTo>
                  <a:pt x="1769" y="654"/>
                </a:lnTo>
                <a:lnTo>
                  <a:pt x="1812" y="688"/>
                </a:lnTo>
                <a:lnTo>
                  <a:pt x="1852" y="727"/>
                </a:lnTo>
                <a:lnTo>
                  <a:pt x="1888" y="769"/>
                </a:lnTo>
                <a:lnTo>
                  <a:pt x="1919" y="815"/>
                </a:lnTo>
                <a:lnTo>
                  <a:pt x="1945" y="865"/>
                </a:lnTo>
                <a:lnTo>
                  <a:pt x="1967" y="917"/>
                </a:lnTo>
                <a:lnTo>
                  <a:pt x="1983" y="972"/>
                </a:lnTo>
                <a:lnTo>
                  <a:pt x="1993" y="1029"/>
                </a:lnTo>
                <a:lnTo>
                  <a:pt x="1937" y="1100"/>
                </a:lnTo>
                <a:lnTo>
                  <a:pt x="1885" y="1170"/>
                </a:lnTo>
                <a:lnTo>
                  <a:pt x="1836" y="1238"/>
                </a:lnTo>
                <a:lnTo>
                  <a:pt x="1789" y="1308"/>
                </a:lnTo>
                <a:lnTo>
                  <a:pt x="1746" y="1379"/>
                </a:lnTo>
                <a:lnTo>
                  <a:pt x="1743" y="1384"/>
                </a:lnTo>
                <a:lnTo>
                  <a:pt x="1741" y="1389"/>
                </a:lnTo>
                <a:lnTo>
                  <a:pt x="1737" y="1397"/>
                </a:lnTo>
                <a:lnTo>
                  <a:pt x="1734" y="1403"/>
                </a:lnTo>
                <a:lnTo>
                  <a:pt x="1726" y="1419"/>
                </a:lnTo>
                <a:lnTo>
                  <a:pt x="1718" y="1437"/>
                </a:lnTo>
                <a:lnTo>
                  <a:pt x="1710" y="1457"/>
                </a:lnTo>
                <a:lnTo>
                  <a:pt x="1708" y="1461"/>
                </a:lnTo>
                <a:lnTo>
                  <a:pt x="1707" y="1463"/>
                </a:lnTo>
                <a:lnTo>
                  <a:pt x="1698" y="1494"/>
                </a:lnTo>
                <a:lnTo>
                  <a:pt x="1692" y="1522"/>
                </a:lnTo>
                <a:lnTo>
                  <a:pt x="1691" y="1548"/>
                </a:lnTo>
                <a:lnTo>
                  <a:pt x="1692" y="1573"/>
                </a:lnTo>
                <a:lnTo>
                  <a:pt x="1697" y="1595"/>
                </a:lnTo>
                <a:lnTo>
                  <a:pt x="1651" y="1615"/>
                </a:lnTo>
                <a:lnTo>
                  <a:pt x="1603" y="1632"/>
                </a:lnTo>
                <a:lnTo>
                  <a:pt x="1554" y="1644"/>
                </a:lnTo>
                <a:lnTo>
                  <a:pt x="1501" y="1652"/>
                </a:lnTo>
                <a:lnTo>
                  <a:pt x="1449" y="1654"/>
                </a:lnTo>
                <a:lnTo>
                  <a:pt x="1388" y="1651"/>
                </a:lnTo>
                <a:lnTo>
                  <a:pt x="1331" y="1642"/>
                </a:lnTo>
                <a:lnTo>
                  <a:pt x="1275" y="1627"/>
                </a:lnTo>
                <a:lnTo>
                  <a:pt x="1221" y="1606"/>
                </a:lnTo>
                <a:lnTo>
                  <a:pt x="1171" y="1579"/>
                </a:lnTo>
                <a:lnTo>
                  <a:pt x="1124" y="1548"/>
                </a:lnTo>
                <a:lnTo>
                  <a:pt x="1080" y="1512"/>
                </a:lnTo>
                <a:lnTo>
                  <a:pt x="1041" y="1472"/>
                </a:lnTo>
                <a:lnTo>
                  <a:pt x="1005" y="1429"/>
                </a:lnTo>
                <a:lnTo>
                  <a:pt x="974" y="1381"/>
                </a:lnTo>
                <a:lnTo>
                  <a:pt x="948" y="1331"/>
                </a:lnTo>
                <a:lnTo>
                  <a:pt x="927" y="1277"/>
                </a:lnTo>
                <a:lnTo>
                  <a:pt x="912" y="1220"/>
                </a:lnTo>
                <a:lnTo>
                  <a:pt x="902" y="1163"/>
                </a:lnTo>
                <a:lnTo>
                  <a:pt x="899" y="1102"/>
                </a:lnTo>
                <a:lnTo>
                  <a:pt x="902" y="1042"/>
                </a:lnTo>
                <a:lnTo>
                  <a:pt x="912" y="983"/>
                </a:lnTo>
                <a:lnTo>
                  <a:pt x="927" y="928"/>
                </a:lnTo>
                <a:lnTo>
                  <a:pt x="948" y="874"/>
                </a:lnTo>
                <a:lnTo>
                  <a:pt x="974" y="824"/>
                </a:lnTo>
                <a:lnTo>
                  <a:pt x="1005" y="776"/>
                </a:lnTo>
                <a:lnTo>
                  <a:pt x="1041" y="732"/>
                </a:lnTo>
                <a:lnTo>
                  <a:pt x="1080" y="692"/>
                </a:lnTo>
                <a:lnTo>
                  <a:pt x="1124" y="657"/>
                </a:lnTo>
                <a:lnTo>
                  <a:pt x="1171" y="625"/>
                </a:lnTo>
                <a:lnTo>
                  <a:pt x="1221" y="599"/>
                </a:lnTo>
                <a:lnTo>
                  <a:pt x="1275" y="577"/>
                </a:lnTo>
                <a:lnTo>
                  <a:pt x="1331" y="563"/>
                </a:lnTo>
                <a:lnTo>
                  <a:pt x="1388" y="553"/>
                </a:lnTo>
                <a:lnTo>
                  <a:pt x="1449" y="549"/>
                </a:lnTo>
                <a:close/>
                <a:moveTo>
                  <a:pt x="251" y="201"/>
                </a:moveTo>
                <a:lnTo>
                  <a:pt x="2646" y="201"/>
                </a:lnTo>
                <a:lnTo>
                  <a:pt x="2677" y="203"/>
                </a:lnTo>
                <a:lnTo>
                  <a:pt x="2707" y="209"/>
                </a:lnTo>
                <a:lnTo>
                  <a:pt x="2737" y="219"/>
                </a:lnTo>
                <a:lnTo>
                  <a:pt x="2686" y="270"/>
                </a:lnTo>
                <a:lnTo>
                  <a:pt x="2609" y="346"/>
                </a:lnTo>
                <a:lnTo>
                  <a:pt x="2603" y="353"/>
                </a:lnTo>
                <a:lnTo>
                  <a:pt x="2596" y="360"/>
                </a:lnTo>
                <a:lnTo>
                  <a:pt x="2509" y="449"/>
                </a:lnTo>
                <a:lnTo>
                  <a:pt x="2491" y="467"/>
                </a:lnTo>
                <a:lnTo>
                  <a:pt x="2479" y="480"/>
                </a:lnTo>
                <a:lnTo>
                  <a:pt x="2467" y="492"/>
                </a:lnTo>
                <a:lnTo>
                  <a:pt x="2465" y="494"/>
                </a:lnTo>
                <a:lnTo>
                  <a:pt x="2463" y="496"/>
                </a:lnTo>
                <a:lnTo>
                  <a:pt x="2461" y="498"/>
                </a:lnTo>
                <a:lnTo>
                  <a:pt x="2385" y="578"/>
                </a:lnTo>
                <a:lnTo>
                  <a:pt x="2375" y="546"/>
                </a:lnTo>
                <a:lnTo>
                  <a:pt x="2368" y="513"/>
                </a:lnTo>
                <a:lnTo>
                  <a:pt x="2366" y="478"/>
                </a:lnTo>
                <a:lnTo>
                  <a:pt x="2368" y="446"/>
                </a:lnTo>
                <a:lnTo>
                  <a:pt x="2373" y="417"/>
                </a:lnTo>
                <a:lnTo>
                  <a:pt x="509" y="417"/>
                </a:lnTo>
                <a:lnTo>
                  <a:pt x="512" y="439"/>
                </a:lnTo>
                <a:lnTo>
                  <a:pt x="513" y="463"/>
                </a:lnTo>
                <a:lnTo>
                  <a:pt x="510" y="501"/>
                </a:lnTo>
                <a:lnTo>
                  <a:pt x="501" y="537"/>
                </a:lnTo>
                <a:lnTo>
                  <a:pt x="489" y="571"/>
                </a:lnTo>
                <a:lnTo>
                  <a:pt x="472" y="602"/>
                </a:lnTo>
                <a:lnTo>
                  <a:pt x="450" y="631"/>
                </a:lnTo>
                <a:lnTo>
                  <a:pt x="426" y="656"/>
                </a:lnTo>
                <a:lnTo>
                  <a:pt x="397" y="677"/>
                </a:lnTo>
                <a:lnTo>
                  <a:pt x="365" y="695"/>
                </a:lnTo>
                <a:lnTo>
                  <a:pt x="332" y="708"/>
                </a:lnTo>
                <a:lnTo>
                  <a:pt x="296" y="715"/>
                </a:lnTo>
                <a:lnTo>
                  <a:pt x="258" y="719"/>
                </a:lnTo>
                <a:lnTo>
                  <a:pt x="236" y="717"/>
                </a:lnTo>
                <a:lnTo>
                  <a:pt x="213" y="714"/>
                </a:lnTo>
                <a:lnTo>
                  <a:pt x="213" y="1489"/>
                </a:lnTo>
                <a:lnTo>
                  <a:pt x="236" y="1486"/>
                </a:lnTo>
                <a:lnTo>
                  <a:pt x="258" y="1485"/>
                </a:lnTo>
                <a:lnTo>
                  <a:pt x="296" y="1488"/>
                </a:lnTo>
                <a:lnTo>
                  <a:pt x="332" y="1497"/>
                </a:lnTo>
                <a:lnTo>
                  <a:pt x="365" y="1509"/>
                </a:lnTo>
                <a:lnTo>
                  <a:pt x="397" y="1527"/>
                </a:lnTo>
                <a:lnTo>
                  <a:pt x="426" y="1548"/>
                </a:lnTo>
                <a:lnTo>
                  <a:pt x="450" y="1574"/>
                </a:lnTo>
                <a:lnTo>
                  <a:pt x="472" y="1602"/>
                </a:lnTo>
                <a:lnTo>
                  <a:pt x="489" y="1634"/>
                </a:lnTo>
                <a:lnTo>
                  <a:pt x="501" y="1668"/>
                </a:lnTo>
                <a:lnTo>
                  <a:pt x="510" y="1704"/>
                </a:lnTo>
                <a:lnTo>
                  <a:pt x="513" y="1741"/>
                </a:lnTo>
                <a:lnTo>
                  <a:pt x="512" y="1765"/>
                </a:lnTo>
                <a:lnTo>
                  <a:pt x="509" y="1788"/>
                </a:lnTo>
                <a:lnTo>
                  <a:pt x="2368" y="1788"/>
                </a:lnTo>
                <a:lnTo>
                  <a:pt x="2366" y="1772"/>
                </a:lnTo>
                <a:lnTo>
                  <a:pt x="2366" y="1756"/>
                </a:lnTo>
                <a:lnTo>
                  <a:pt x="2368" y="1718"/>
                </a:lnTo>
                <a:lnTo>
                  <a:pt x="2376" y="1682"/>
                </a:lnTo>
                <a:lnTo>
                  <a:pt x="2389" y="1648"/>
                </a:lnTo>
                <a:lnTo>
                  <a:pt x="2407" y="1617"/>
                </a:lnTo>
                <a:lnTo>
                  <a:pt x="2428" y="1588"/>
                </a:lnTo>
                <a:lnTo>
                  <a:pt x="2453" y="1564"/>
                </a:lnTo>
                <a:lnTo>
                  <a:pt x="2482" y="1542"/>
                </a:lnTo>
                <a:lnTo>
                  <a:pt x="2512" y="1524"/>
                </a:lnTo>
                <a:lnTo>
                  <a:pt x="2546" y="1512"/>
                </a:lnTo>
                <a:lnTo>
                  <a:pt x="2582" y="1504"/>
                </a:lnTo>
                <a:lnTo>
                  <a:pt x="2620" y="1501"/>
                </a:lnTo>
                <a:lnTo>
                  <a:pt x="2652" y="1503"/>
                </a:lnTo>
                <a:lnTo>
                  <a:pt x="2683" y="1509"/>
                </a:lnTo>
                <a:lnTo>
                  <a:pt x="2683" y="1131"/>
                </a:lnTo>
                <a:lnTo>
                  <a:pt x="2711" y="1104"/>
                </a:lnTo>
                <a:lnTo>
                  <a:pt x="2739" y="1078"/>
                </a:lnTo>
                <a:lnTo>
                  <a:pt x="2741" y="1080"/>
                </a:lnTo>
                <a:lnTo>
                  <a:pt x="2743" y="1083"/>
                </a:lnTo>
                <a:lnTo>
                  <a:pt x="2746" y="1085"/>
                </a:lnTo>
                <a:lnTo>
                  <a:pt x="2768" y="1104"/>
                </a:lnTo>
                <a:lnTo>
                  <a:pt x="2792" y="1119"/>
                </a:lnTo>
                <a:lnTo>
                  <a:pt x="2819" y="1131"/>
                </a:lnTo>
                <a:lnTo>
                  <a:pt x="2847" y="1137"/>
                </a:lnTo>
                <a:lnTo>
                  <a:pt x="2876" y="1139"/>
                </a:lnTo>
                <a:lnTo>
                  <a:pt x="2897" y="1137"/>
                </a:lnTo>
                <a:lnTo>
                  <a:pt x="2897" y="1751"/>
                </a:lnTo>
                <a:lnTo>
                  <a:pt x="2894" y="1788"/>
                </a:lnTo>
                <a:lnTo>
                  <a:pt x="2886" y="1824"/>
                </a:lnTo>
                <a:lnTo>
                  <a:pt x="2873" y="1857"/>
                </a:lnTo>
                <a:lnTo>
                  <a:pt x="2856" y="1888"/>
                </a:lnTo>
                <a:lnTo>
                  <a:pt x="2835" y="1917"/>
                </a:lnTo>
                <a:lnTo>
                  <a:pt x="2811" y="1942"/>
                </a:lnTo>
                <a:lnTo>
                  <a:pt x="2782" y="1963"/>
                </a:lnTo>
                <a:lnTo>
                  <a:pt x="2751" y="1980"/>
                </a:lnTo>
                <a:lnTo>
                  <a:pt x="2718" y="1993"/>
                </a:lnTo>
                <a:lnTo>
                  <a:pt x="2683" y="2001"/>
                </a:lnTo>
                <a:lnTo>
                  <a:pt x="2646" y="2004"/>
                </a:lnTo>
                <a:lnTo>
                  <a:pt x="251" y="2004"/>
                </a:lnTo>
                <a:lnTo>
                  <a:pt x="214" y="2001"/>
                </a:lnTo>
                <a:lnTo>
                  <a:pt x="178" y="1992"/>
                </a:lnTo>
                <a:lnTo>
                  <a:pt x="146" y="1980"/>
                </a:lnTo>
                <a:lnTo>
                  <a:pt x="115" y="1963"/>
                </a:lnTo>
                <a:lnTo>
                  <a:pt x="86" y="1942"/>
                </a:lnTo>
                <a:lnTo>
                  <a:pt x="62" y="1916"/>
                </a:lnTo>
                <a:lnTo>
                  <a:pt x="41" y="1888"/>
                </a:lnTo>
                <a:lnTo>
                  <a:pt x="24" y="1857"/>
                </a:lnTo>
                <a:lnTo>
                  <a:pt x="10" y="1823"/>
                </a:lnTo>
                <a:lnTo>
                  <a:pt x="3" y="1788"/>
                </a:lnTo>
                <a:lnTo>
                  <a:pt x="0" y="1751"/>
                </a:lnTo>
                <a:lnTo>
                  <a:pt x="0" y="453"/>
                </a:lnTo>
                <a:lnTo>
                  <a:pt x="3" y="415"/>
                </a:lnTo>
                <a:lnTo>
                  <a:pt x="10" y="380"/>
                </a:lnTo>
                <a:lnTo>
                  <a:pt x="24" y="346"/>
                </a:lnTo>
                <a:lnTo>
                  <a:pt x="40" y="316"/>
                </a:lnTo>
                <a:lnTo>
                  <a:pt x="62" y="288"/>
                </a:lnTo>
                <a:lnTo>
                  <a:pt x="86" y="263"/>
                </a:lnTo>
                <a:lnTo>
                  <a:pt x="114" y="241"/>
                </a:lnTo>
                <a:lnTo>
                  <a:pt x="145" y="224"/>
                </a:lnTo>
                <a:lnTo>
                  <a:pt x="178" y="211"/>
                </a:lnTo>
                <a:lnTo>
                  <a:pt x="213" y="203"/>
                </a:lnTo>
                <a:lnTo>
                  <a:pt x="251" y="201"/>
                </a:lnTo>
                <a:close/>
                <a:moveTo>
                  <a:pt x="3242" y="0"/>
                </a:moveTo>
                <a:lnTo>
                  <a:pt x="3263" y="3"/>
                </a:lnTo>
                <a:lnTo>
                  <a:pt x="3284" y="11"/>
                </a:lnTo>
                <a:lnTo>
                  <a:pt x="3304" y="24"/>
                </a:lnTo>
                <a:lnTo>
                  <a:pt x="3325" y="41"/>
                </a:lnTo>
                <a:lnTo>
                  <a:pt x="3346" y="65"/>
                </a:lnTo>
                <a:lnTo>
                  <a:pt x="3361" y="88"/>
                </a:lnTo>
                <a:lnTo>
                  <a:pt x="3372" y="110"/>
                </a:lnTo>
                <a:lnTo>
                  <a:pt x="3378" y="133"/>
                </a:lnTo>
                <a:lnTo>
                  <a:pt x="3378" y="157"/>
                </a:lnTo>
                <a:lnTo>
                  <a:pt x="3374" y="182"/>
                </a:lnTo>
                <a:lnTo>
                  <a:pt x="3363" y="207"/>
                </a:lnTo>
                <a:lnTo>
                  <a:pt x="3357" y="221"/>
                </a:lnTo>
                <a:lnTo>
                  <a:pt x="3350" y="234"/>
                </a:lnTo>
                <a:lnTo>
                  <a:pt x="3326" y="273"/>
                </a:lnTo>
                <a:lnTo>
                  <a:pt x="3299" y="310"/>
                </a:lnTo>
                <a:lnTo>
                  <a:pt x="3259" y="358"/>
                </a:lnTo>
                <a:lnTo>
                  <a:pt x="3362" y="462"/>
                </a:lnTo>
                <a:lnTo>
                  <a:pt x="3372" y="475"/>
                </a:lnTo>
                <a:lnTo>
                  <a:pt x="3377" y="491"/>
                </a:lnTo>
                <a:lnTo>
                  <a:pt x="3377" y="506"/>
                </a:lnTo>
                <a:lnTo>
                  <a:pt x="3372" y="522"/>
                </a:lnTo>
                <a:lnTo>
                  <a:pt x="3362" y="536"/>
                </a:lnTo>
                <a:lnTo>
                  <a:pt x="2914" y="988"/>
                </a:lnTo>
                <a:lnTo>
                  <a:pt x="2902" y="997"/>
                </a:lnTo>
                <a:lnTo>
                  <a:pt x="2890" y="1002"/>
                </a:lnTo>
                <a:lnTo>
                  <a:pt x="2876" y="1003"/>
                </a:lnTo>
                <a:lnTo>
                  <a:pt x="2863" y="1002"/>
                </a:lnTo>
                <a:lnTo>
                  <a:pt x="2851" y="997"/>
                </a:lnTo>
                <a:lnTo>
                  <a:pt x="2839" y="988"/>
                </a:lnTo>
                <a:lnTo>
                  <a:pt x="2830" y="974"/>
                </a:lnTo>
                <a:lnTo>
                  <a:pt x="2825" y="959"/>
                </a:lnTo>
                <a:lnTo>
                  <a:pt x="2825" y="943"/>
                </a:lnTo>
                <a:lnTo>
                  <a:pt x="2829" y="928"/>
                </a:lnTo>
                <a:lnTo>
                  <a:pt x="2839" y="914"/>
                </a:lnTo>
                <a:lnTo>
                  <a:pt x="3251" y="499"/>
                </a:lnTo>
                <a:lnTo>
                  <a:pt x="3188" y="437"/>
                </a:lnTo>
                <a:lnTo>
                  <a:pt x="3184" y="441"/>
                </a:lnTo>
                <a:lnTo>
                  <a:pt x="3106" y="522"/>
                </a:lnTo>
                <a:lnTo>
                  <a:pt x="3028" y="603"/>
                </a:lnTo>
                <a:lnTo>
                  <a:pt x="2950" y="683"/>
                </a:lnTo>
                <a:lnTo>
                  <a:pt x="2946" y="688"/>
                </a:lnTo>
                <a:lnTo>
                  <a:pt x="2942" y="691"/>
                </a:lnTo>
                <a:lnTo>
                  <a:pt x="2939" y="694"/>
                </a:lnTo>
                <a:lnTo>
                  <a:pt x="2843" y="790"/>
                </a:lnTo>
                <a:lnTo>
                  <a:pt x="2841" y="794"/>
                </a:lnTo>
                <a:lnTo>
                  <a:pt x="2837" y="797"/>
                </a:lnTo>
                <a:lnTo>
                  <a:pt x="2834" y="800"/>
                </a:lnTo>
                <a:lnTo>
                  <a:pt x="2804" y="830"/>
                </a:lnTo>
                <a:lnTo>
                  <a:pt x="2773" y="859"/>
                </a:lnTo>
                <a:lnTo>
                  <a:pt x="2772" y="861"/>
                </a:lnTo>
                <a:lnTo>
                  <a:pt x="2675" y="952"/>
                </a:lnTo>
                <a:lnTo>
                  <a:pt x="2579" y="1043"/>
                </a:lnTo>
                <a:lnTo>
                  <a:pt x="2480" y="1133"/>
                </a:lnTo>
                <a:lnTo>
                  <a:pt x="2379" y="1220"/>
                </a:lnTo>
                <a:lnTo>
                  <a:pt x="2278" y="1306"/>
                </a:lnTo>
                <a:lnTo>
                  <a:pt x="2173" y="1387"/>
                </a:lnTo>
                <a:lnTo>
                  <a:pt x="2065" y="1467"/>
                </a:lnTo>
                <a:lnTo>
                  <a:pt x="2025" y="1495"/>
                </a:lnTo>
                <a:lnTo>
                  <a:pt x="1985" y="1520"/>
                </a:lnTo>
                <a:lnTo>
                  <a:pt x="1943" y="1544"/>
                </a:lnTo>
                <a:lnTo>
                  <a:pt x="1900" y="1565"/>
                </a:lnTo>
                <a:lnTo>
                  <a:pt x="1889" y="1570"/>
                </a:lnTo>
                <a:lnTo>
                  <a:pt x="1877" y="1574"/>
                </a:lnTo>
                <a:lnTo>
                  <a:pt x="1865" y="1577"/>
                </a:lnTo>
                <a:lnTo>
                  <a:pt x="1854" y="1578"/>
                </a:lnTo>
                <a:lnTo>
                  <a:pt x="1843" y="1576"/>
                </a:lnTo>
                <a:lnTo>
                  <a:pt x="1832" y="1569"/>
                </a:lnTo>
                <a:lnTo>
                  <a:pt x="1825" y="1559"/>
                </a:lnTo>
                <a:lnTo>
                  <a:pt x="1822" y="1547"/>
                </a:lnTo>
                <a:lnTo>
                  <a:pt x="1823" y="1536"/>
                </a:lnTo>
                <a:lnTo>
                  <a:pt x="1826" y="1524"/>
                </a:lnTo>
                <a:lnTo>
                  <a:pt x="1830" y="1512"/>
                </a:lnTo>
                <a:lnTo>
                  <a:pt x="1835" y="1501"/>
                </a:lnTo>
                <a:lnTo>
                  <a:pt x="1847" y="1473"/>
                </a:lnTo>
                <a:lnTo>
                  <a:pt x="1860" y="1445"/>
                </a:lnTo>
                <a:lnTo>
                  <a:pt x="1906" y="1370"/>
                </a:lnTo>
                <a:lnTo>
                  <a:pt x="1956" y="1297"/>
                </a:lnTo>
                <a:lnTo>
                  <a:pt x="2008" y="1225"/>
                </a:lnTo>
                <a:lnTo>
                  <a:pt x="2062" y="1156"/>
                </a:lnTo>
                <a:lnTo>
                  <a:pt x="2117" y="1086"/>
                </a:lnTo>
                <a:lnTo>
                  <a:pt x="2224" y="958"/>
                </a:lnTo>
                <a:lnTo>
                  <a:pt x="2334" y="831"/>
                </a:lnTo>
                <a:lnTo>
                  <a:pt x="2447" y="707"/>
                </a:lnTo>
                <a:lnTo>
                  <a:pt x="2562" y="586"/>
                </a:lnTo>
                <a:lnTo>
                  <a:pt x="2566" y="580"/>
                </a:lnTo>
                <a:lnTo>
                  <a:pt x="2586" y="560"/>
                </a:lnTo>
                <a:lnTo>
                  <a:pt x="2590" y="556"/>
                </a:lnTo>
                <a:lnTo>
                  <a:pt x="2594" y="552"/>
                </a:lnTo>
                <a:lnTo>
                  <a:pt x="2597" y="548"/>
                </a:lnTo>
                <a:lnTo>
                  <a:pt x="2601" y="545"/>
                </a:lnTo>
                <a:lnTo>
                  <a:pt x="2697" y="447"/>
                </a:lnTo>
                <a:lnTo>
                  <a:pt x="2698" y="446"/>
                </a:lnTo>
                <a:lnTo>
                  <a:pt x="2700" y="444"/>
                </a:lnTo>
                <a:lnTo>
                  <a:pt x="2701" y="441"/>
                </a:lnTo>
                <a:lnTo>
                  <a:pt x="2704" y="437"/>
                </a:lnTo>
                <a:lnTo>
                  <a:pt x="2774" y="367"/>
                </a:lnTo>
                <a:lnTo>
                  <a:pt x="2844" y="298"/>
                </a:lnTo>
                <a:lnTo>
                  <a:pt x="2914" y="228"/>
                </a:lnTo>
                <a:lnTo>
                  <a:pt x="2986" y="161"/>
                </a:lnTo>
                <a:lnTo>
                  <a:pt x="3060" y="95"/>
                </a:lnTo>
                <a:lnTo>
                  <a:pt x="3086" y="73"/>
                </a:lnTo>
                <a:lnTo>
                  <a:pt x="3113" y="53"/>
                </a:lnTo>
                <a:lnTo>
                  <a:pt x="3141" y="33"/>
                </a:lnTo>
                <a:lnTo>
                  <a:pt x="3172" y="18"/>
                </a:lnTo>
                <a:lnTo>
                  <a:pt x="3196" y="6"/>
                </a:lnTo>
                <a:lnTo>
                  <a:pt x="3220" y="1"/>
                </a:lnTo>
                <a:lnTo>
                  <a:pt x="32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3" name="Freeform 236"/>
          <p:cNvSpPr>
            <a:spLocks noEditPoints="1"/>
          </p:cNvSpPr>
          <p:nvPr/>
        </p:nvSpPr>
        <p:spPr bwMode="auto">
          <a:xfrm>
            <a:off x="10003441" y="3560763"/>
            <a:ext cx="595313" cy="354013"/>
          </a:xfrm>
          <a:custGeom>
            <a:avLst/>
            <a:gdLst>
              <a:gd name="T0" fmla="*/ 775 w 3379"/>
              <a:gd name="T1" fmla="*/ 1014 h 2004"/>
              <a:gd name="T2" fmla="*/ 775 w 3379"/>
              <a:gd name="T3" fmla="*/ 1185 h 2004"/>
              <a:gd name="T4" fmla="*/ 618 w 3379"/>
              <a:gd name="T5" fmla="*/ 1249 h 2004"/>
              <a:gd name="T6" fmla="*/ 499 w 3379"/>
              <a:gd name="T7" fmla="*/ 1130 h 2004"/>
              <a:gd name="T8" fmla="*/ 564 w 3379"/>
              <a:gd name="T9" fmla="*/ 972 h 2004"/>
              <a:gd name="T10" fmla="*/ 1283 w 3379"/>
              <a:gd name="T11" fmla="*/ 1017 h 2004"/>
              <a:gd name="T12" fmla="*/ 1609 w 3379"/>
              <a:gd name="T13" fmla="*/ 884 h 2004"/>
              <a:gd name="T14" fmla="*/ 1723 w 3379"/>
              <a:gd name="T15" fmla="*/ 621 h 2004"/>
              <a:gd name="T16" fmla="*/ 1946 w 3379"/>
              <a:gd name="T17" fmla="*/ 863 h 2004"/>
              <a:gd name="T18" fmla="*/ 1836 w 3379"/>
              <a:gd name="T19" fmla="*/ 1236 h 2004"/>
              <a:gd name="T20" fmla="*/ 1734 w 3379"/>
              <a:gd name="T21" fmla="*/ 1401 h 2004"/>
              <a:gd name="T22" fmla="*/ 1691 w 3379"/>
              <a:gd name="T23" fmla="*/ 1547 h 2004"/>
              <a:gd name="T24" fmla="*/ 1502 w 3379"/>
              <a:gd name="T25" fmla="*/ 1650 h 2004"/>
              <a:gd name="T26" fmla="*/ 1172 w 3379"/>
              <a:gd name="T27" fmla="*/ 1578 h 2004"/>
              <a:gd name="T28" fmla="*/ 948 w 3379"/>
              <a:gd name="T29" fmla="*/ 1329 h 2004"/>
              <a:gd name="T30" fmla="*/ 912 w 3379"/>
              <a:gd name="T31" fmla="*/ 981 h 2004"/>
              <a:gd name="T32" fmla="*/ 1081 w 3379"/>
              <a:gd name="T33" fmla="*/ 690 h 2004"/>
              <a:gd name="T34" fmla="*/ 1389 w 3379"/>
              <a:gd name="T35" fmla="*/ 551 h 2004"/>
              <a:gd name="T36" fmla="*/ 2739 w 3379"/>
              <a:gd name="T37" fmla="*/ 218 h 2004"/>
              <a:gd name="T38" fmla="*/ 2501 w 3379"/>
              <a:gd name="T39" fmla="*/ 457 h 2004"/>
              <a:gd name="T40" fmla="*/ 2424 w 3379"/>
              <a:gd name="T41" fmla="*/ 537 h 2004"/>
              <a:gd name="T42" fmla="*/ 2375 w 3379"/>
              <a:gd name="T43" fmla="*/ 414 h 2004"/>
              <a:gd name="T44" fmla="*/ 489 w 3379"/>
              <a:gd name="T45" fmla="*/ 569 h 2004"/>
              <a:gd name="T46" fmla="*/ 332 w 3379"/>
              <a:gd name="T47" fmla="*/ 706 h 2004"/>
              <a:gd name="T48" fmla="*/ 236 w 3379"/>
              <a:gd name="T49" fmla="*/ 1485 h 2004"/>
              <a:gd name="T50" fmla="*/ 426 w 3379"/>
              <a:gd name="T51" fmla="*/ 1547 h 2004"/>
              <a:gd name="T52" fmla="*/ 513 w 3379"/>
              <a:gd name="T53" fmla="*/ 1740 h 2004"/>
              <a:gd name="T54" fmla="*/ 2370 w 3379"/>
              <a:gd name="T55" fmla="*/ 1717 h 2004"/>
              <a:gd name="T56" fmla="*/ 2483 w 3379"/>
              <a:gd name="T57" fmla="*/ 1541 h 2004"/>
              <a:gd name="T58" fmla="*/ 2684 w 3379"/>
              <a:gd name="T59" fmla="*/ 1507 h 2004"/>
              <a:gd name="T60" fmla="*/ 2747 w 3379"/>
              <a:gd name="T61" fmla="*/ 1082 h 2004"/>
              <a:gd name="T62" fmla="*/ 2889 w 3379"/>
              <a:gd name="T63" fmla="*/ 1137 h 2004"/>
              <a:gd name="T64" fmla="*/ 2858 w 3379"/>
              <a:gd name="T65" fmla="*/ 1888 h 2004"/>
              <a:gd name="T66" fmla="*/ 2685 w 3379"/>
              <a:gd name="T67" fmla="*/ 2001 h 2004"/>
              <a:gd name="T68" fmla="*/ 115 w 3379"/>
              <a:gd name="T69" fmla="*/ 1963 h 2004"/>
              <a:gd name="T70" fmla="*/ 3 w 3379"/>
              <a:gd name="T71" fmla="*/ 1788 h 2004"/>
              <a:gd name="T72" fmla="*/ 41 w 3379"/>
              <a:gd name="T73" fmla="*/ 314 h 2004"/>
              <a:gd name="T74" fmla="*/ 214 w 3379"/>
              <a:gd name="T75" fmla="*/ 202 h 2004"/>
              <a:gd name="T76" fmla="*/ 3325 w 3379"/>
              <a:gd name="T77" fmla="*/ 42 h 2004"/>
              <a:gd name="T78" fmla="*/ 3374 w 3379"/>
              <a:gd name="T79" fmla="*/ 183 h 2004"/>
              <a:gd name="T80" fmla="*/ 3261 w 3379"/>
              <a:gd name="T81" fmla="*/ 356 h 2004"/>
              <a:gd name="T82" fmla="*/ 3365 w 3379"/>
              <a:gd name="T83" fmla="*/ 534 h 2004"/>
              <a:gd name="T84" fmla="*/ 2853 w 3379"/>
              <a:gd name="T85" fmla="*/ 995 h 2004"/>
              <a:gd name="T86" fmla="*/ 2842 w 3379"/>
              <a:gd name="T87" fmla="*/ 911 h 2004"/>
              <a:gd name="T88" fmla="*/ 2947 w 3379"/>
              <a:gd name="T89" fmla="*/ 686 h 2004"/>
              <a:gd name="T90" fmla="*/ 2835 w 3379"/>
              <a:gd name="T91" fmla="*/ 798 h 2004"/>
              <a:gd name="T92" fmla="*/ 2481 w 3379"/>
              <a:gd name="T93" fmla="*/ 1131 h 2004"/>
              <a:gd name="T94" fmla="*/ 1986 w 3379"/>
              <a:gd name="T95" fmla="*/ 1518 h 2004"/>
              <a:gd name="T96" fmla="*/ 1854 w 3379"/>
              <a:gd name="T97" fmla="*/ 1576 h 2004"/>
              <a:gd name="T98" fmla="*/ 1826 w 3379"/>
              <a:gd name="T99" fmla="*/ 1522 h 2004"/>
              <a:gd name="T100" fmla="*/ 1957 w 3379"/>
              <a:gd name="T101" fmla="*/ 1295 h 2004"/>
              <a:gd name="T102" fmla="*/ 2447 w 3379"/>
              <a:gd name="T103" fmla="*/ 705 h 2004"/>
              <a:gd name="T104" fmla="*/ 2597 w 3379"/>
              <a:gd name="T105" fmla="*/ 545 h 2004"/>
              <a:gd name="T106" fmla="*/ 2774 w 3379"/>
              <a:gd name="T107" fmla="*/ 368 h 2004"/>
              <a:gd name="T108" fmla="*/ 3113 w 3379"/>
              <a:gd name="T109" fmla="*/ 53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79" h="2004">
                <a:moveTo>
                  <a:pt x="649" y="946"/>
                </a:moveTo>
                <a:lnTo>
                  <a:pt x="680" y="949"/>
                </a:lnTo>
                <a:lnTo>
                  <a:pt x="709" y="959"/>
                </a:lnTo>
                <a:lnTo>
                  <a:pt x="734" y="972"/>
                </a:lnTo>
                <a:lnTo>
                  <a:pt x="757" y="992"/>
                </a:lnTo>
                <a:lnTo>
                  <a:pt x="775" y="1014"/>
                </a:lnTo>
                <a:lnTo>
                  <a:pt x="790" y="1040"/>
                </a:lnTo>
                <a:lnTo>
                  <a:pt x="798" y="1069"/>
                </a:lnTo>
                <a:lnTo>
                  <a:pt x="801" y="1100"/>
                </a:lnTo>
                <a:lnTo>
                  <a:pt x="798" y="1130"/>
                </a:lnTo>
                <a:lnTo>
                  <a:pt x="790" y="1159"/>
                </a:lnTo>
                <a:lnTo>
                  <a:pt x="775" y="1185"/>
                </a:lnTo>
                <a:lnTo>
                  <a:pt x="757" y="1207"/>
                </a:lnTo>
                <a:lnTo>
                  <a:pt x="734" y="1227"/>
                </a:lnTo>
                <a:lnTo>
                  <a:pt x="709" y="1240"/>
                </a:lnTo>
                <a:lnTo>
                  <a:pt x="680" y="1249"/>
                </a:lnTo>
                <a:lnTo>
                  <a:pt x="649" y="1252"/>
                </a:lnTo>
                <a:lnTo>
                  <a:pt x="618" y="1249"/>
                </a:lnTo>
                <a:lnTo>
                  <a:pt x="590" y="1240"/>
                </a:lnTo>
                <a:lnTo>
                  <a:pt x="564" y="1227"/>
                </a:lnTo>
                <a:lnTo>
                  <a:pt x="541" y="1207"/>
                </a:lnTo>
                <a:lnTo>
                  <a:pt x="523" y="1185"/>
                </a:lnTo>
                <a:lnTo>
                  <a:pt x="509" y="1159"/>
                </a:lnTo>
                <a:lnTo>
                  <a:pt x="499" y="1130"/>
                </a:lnTo>
                <a:lnTo>
                  <a:pt x="496" y="1100"/>
                </a:lnTo>
                <a:lnTo>
                  <a:pt x="499" y="1069"/>
                </a:lnTo>
                <a:lnTo>
                  <a:pt x="509" y="1040"/>
                </a:lnTo>
                <a:lnTo>
                  <a:pt x="523" y="1014"/>
                </a:lnTo>
                <a:lnTo>
                  <a:pt x="541" y="992"/>
                </a:lnTo>
                <a:lnTo>
                  <a:pt x="564" y="972"/>
                </a:lnTo>
                <a:lnTo>
                  <a:pt x="590" y="959"/>
                </a:lnTo>
                <a:lnTo>
                  <a:pt x="618" y="949"/>
                </a:lnTo>
                <a:lnTo>
                  <a:pt x="649" y="946"/>
                </a:lnTo>
                <a:close/>
                <a:moveTo>
                  <a:pt x="1609" y="884"/>
                </a:moveTo>
                <a:lnTo>
                  <a:pt x="1379" y="1114"/>
                </a:lnTo>
                <a:lnTo>
                  <a:pt x="1283" y="1017"/>
                </a:lnTo>
                <a:lnTo>
                  <a:pt x="1182" y="1117"/>
                </a:lnTo>
                <a:lnTo>
                  <a:pt x="1279" y="1214"/>
                </a:lnTo>
                <a:lnTo>
                  <a:pt x="1378" y="1315"/>
                </a:lnTo>
                <a:lnTo>
                  <a:pt x="1479" y="1215"/>
                </a:lnTo>
                <a:lnTo>
                  <a:pt x="1709" y="985"/>
                </a:lnTo>
                <a:lnTo>
                  <a:pt x="1609" y="884"/>
                </a:lnTo>
                <a:close/>
                <a:moveTo>
                  <a:pt x="1449" y="546"/>
                </a:moveTo>
                <a:lnTo>
                  <a:pt x="1508" y="551"/>
                </a:lnTo>
                <a:lnTo>
                  <a:pt x="1566" y="559"/>
                </a:lnTo>
                <a:lnTo>
                  <a:pt x="1620" y="574"/>
                </a:lnTo>
                <a:lnTo>
                  <a:pt x="1674" y="595"/>
                </a:lnTo>
                <a:lnTo>
                  <a:pt x="1723" y="621"/>
                </a:lnTo>
                <a:lnTo>
                  <a:pt x="1770" y="650"/>
                </a:lnTo>
                <a:lnTo>
                  <a:pt x="1813" y="686"/>
                </a:lnTo>
                <a:lnTo>
                  <a:pt x="1853" y="725"/>
                </a:lnTo>
                <a:lnTo>
                  <a:pt x="1888" y="767"/>
                </a:lnTo>
                <a:lnTo>
                  <a:pt x="1920" y="813"/>
                </a:lnTo>
                <a:lnTo>
                  <a:pt x="1946" y="863"/>
                </a:lnTo>
                <a:lnTo>
                  <a:pt x="1968" y="915"/>
                </a:lnTo>
                <a:lnTo>
                  <a:pt x="1983" y="970"/>
                </a:lnTo>
                <a:lnTo>
                  <a:pt x="1995" y="1027"/>
                </a:lnTo>
                <a:lnTo>
                  <a:pt x="1938" y="1098"/>
                </a:lnTo>
                <a:lnTo>
                  <a:pt x="1885" y="1168"/>
                </a:lnTo>
                <a:lnTo>
                  <a:pt x="1836" y="1236"/>
                </a:lnTo>
                <a:lnTo>
                  <a:pt x="1789" y="1306"/>
                </a:lnTo>
                <a:lnTo>
                  <a:pt x="1746" y="1377"/>
                </a:lnTo>
                <a:lnTo>
                  <a:pt x="1743" y="1382"/>
                </a:lnTo>
                <a:lnTo>
                  <a:pt x="1741" y="1387"/>
                </a:lnTo>
                <a:lnTo>
                  <a:pt x="1737" y="1395"/>
                </a:lnTo>
                <a:lnTo>
                  <a:pt x="1734" y="1401"/>
                </a:lnTo>
                <a:lnTo>
                  <a:pt x="1722" y="1426"/>
                </a:lnTo>
                <a:lnTo>
                  <a:pt x="1710" y="1455"/>
                </a:lnTo>
                <a:lnTo>
                  <a:pt x="1708" y="1462"/>
                </a:lnTo>
                <a:lnTo>
                  <a:pt x="1698" y="1493"/>
                </a:lnTo>
                <a:lnTo>
                  <a:pt x="1693" y="1521"/>
                </a:lnTo>
                <a:lnTo>
                  <a:pt x="1691" y="1547"/>
                </a:lnTo>
                <a:lnTo>
                  <a:pt x="1693" y="1571"/>
                </a:lnTo>
                <a:lnTo>
                  <a:pt x="1698" y="1593"/>
                </a:lnTo>
                <a:lnTo>
                  <a:pt x="1652" y="1614"/>
                </a:lnTo>
                <a:lnTo>
                  <a:pt x="1604" y="1631"/>
                </a:lnTo>
                <a:lnTo>
                  <a:pt x="1554" y="1643"/>
                </a:lnTo>
                <a:lnTo>
                  <a:pt x="1502" y="1650"/>
                </a:lnTo>
                <a:lnTo>
                  <a:pt x="1449" y="1653"/>
                </a:lnTo>
                <a:lnTo>
                  <a:pt x="1389" y="1650"/>
                </a:lnTo>
                <a:lnTo>
                  <a:pt x="1331" y="1641"/>
                </a:lnTo>
                <a:lnTo>
                  <a:pt x="1276" y="1625"/>
                </a:lnTo>
                <a:lnTo>
                  <a:pt x="1222" y="1604"/>
                </a:lnTo>
                <a:lnTo>
                  <a:pt x="1172" y="1578"/>
                </a:lnTo>
                <a:lnTo>
                  <a:pt x="1124" y="1546"/>
                </a:lnTo>
                <a:lnTo>
                  <a:pt x="1081" y="1511"/>
                </a:lnTo>
                <a:lnTo>
                  <a:pt x="1041" y="1471"/>
                </a:lnTo>
                <a:lnTo>
                  <a:pt x="1005" y="1427"/>
                </a:lnTo>
                <a:lnTo>
                  <a:pt x="974" y="1379"/>
                </a:lnTo>
                <a:lnTo>
                  <a:pt x="948" y="1329"/>
                </a:lnTo>
                <a:lnTo>
                  <a:pt x="927" y="1275"/>
                </a:lnTo>
                <a:lnTo>
                  <a:pt x="912" y="1218"/>
                </a:lnTo>
                <a:lnTo>
                  <a:pt x="902" y="1161"/>
                </a:lnTo>
                <a:lnTo>
                  <a:pt x="899" y="1100"/>
                </a:lnTo>
                <a:lnTo>
                  <a:pt x="902" y="1040"/>
                </a:lnTo>
                <a:lnTo>
                  <a:pt x="912" y="981"/>
                </a:lnTo>
                <a:lnTo>
                  <a:pt x="927" y="926"/>
                </a:lnTo>
                <a:lnTo>
                  <a:pt x="948" y="872"/>
                </a:lnTo>
                <a:lnTo>
                  <a:pt x="974" y="821"/>
                </a:lnTo>
                <a:lnTo>
                  <a:pt x="1005" y="773"/>
                </a:lnTo>
                <a:lnTo>
                  <a:pt x="1041" y="730"/>
                </a:lnTo>
                <a:lnTo>
                  <a:pt x="1081" y="690"/>
                </a:lnTo>
                <a:lnTo>
                  <a:pt x="1124" y="654"/>
                </a:lnTo>
                <a:lnTo>
                  <a:pt x="1172" y="623"/>
                </a:lnTo>
                <a:lnTo>
                  <a:pt x="1222" y="596"/>
                </a:lnTo>
                <a:lnTo>
                  <a:pt x="1276" y="575"/>
                </a:lnTo>
                <a:lnTo>
                  <a:pt x="1331" y="560"/>
                </a:lnTo>
                <a:lnTo>
                  <a:pt x="1389" y="551"/>
                </a:lnTo>
                <a:lnTo>
                  <a:pt x="1449" y="546"/>
                </a:lnTo>
                <a:close/>
                <a:moveTo>
                  <a:pt x="251" y="199"/>
                </a:moveTo>
                <a:lnTo>
                  <a:pt x="2648" y="199"/>
                </a:lnTo>
                <a:lnTo>
                  <a:pt x="2680" y="201"/>
                </a:lnTo>
                <a:lnTo>
                  <a:pt x="2710" y="207"/>
                </a:lnTo>
                <a:lnTo>
                  <a:pt x="2739" y="218"/>
                </a:lnTo>
                <a:lnTo>
                  <a:pt x="2688" y="268"/>
                </a:lnTo>
                <a:lnTo>
                  <a:pt x="2611" y="344"/>
                </a:lnTo>
                <a:lnTo>
                  <a:pt x="2605" y="352"/>
                </a:lnTo>
                <a:lnTo>
                  <a:pt x="2599" y="359"/>
                </a:lnTo>
                <a:lnTo>
                  <a:pt x="2510" y="447"/>
                </a:lnTo>
                <a:lnTo>
                  <a:pt x="2501" y="457"/>
                </a:lnTo>
                <a:lnTo>
                  <a:pt x="2492" y="466"/>
                </a:lnTo>
                <a:lnTo>
                  <a:pt x="2480" y="479"/>
                </a:lnTo>
                <a:lnTo>
                  <a:pt x="2468" y="491"/>
                </a:lnTo>
                <a:lnTo>
                  <a:pt x="2465" y="494"/>
                </a:lnTo>
                <a:lnTo>
                  <a:pt x="2463" y="496"/>
                </a:lnTo>
                <a:lnTo>
                  <a:pt x="2424" y="537"/>
                </a:lnTo>
                <a:lnTo>
                  <a:pt x="2387" y="576"/>
                </a:lnTo>
                <a:lnTo>
                  <a:pt x="2376" y="545"/>
                </a:lnTo>
                <a:lnTo>
                  <a:pt x="2369" y="511"/>
                </a:lnTo>
                <a:lnTo>
                  <a:pt x="2367" y="477"/>
                </a:lnTo>
                <a:lnTo>
                  <a:pt x="2369" y="445"/>
                </a:lnTo>
                <a:lnTo>
                  <a:pt x="2375" y="414"/>
                </a:lnTo>
                <a:lnTo>
                  <a:pt x="509" y="414"/>
                </a:lnTo>
                <a:lnTo>
                  <a:pt x="512" y="438"/>
                </a:lnTo>
                <a:lnTo>
                  <a:pt x="513" y="462"/>
                </a:lnTo>
                <a:lnTo>
                  <a:pt x="511" y="500"/>
                </a:lnTo>
                <a:lnTo>
                  <a:pt x="502" y="535"/>
                </a:lnTo>
                <a:lnTo>
                  <a:pt x="489" y="569"/>
                </a:lnTo>
                <a:lnTo>
                  <a:pt x="473" y="601"/>
                </a:lnTo>
                <a:lnTo>
                  <a:pt x="451" y="630"/>
                </a:lnTo>
                <a:lnTo>
                  <a:pt x="426" y="655"/>
                </a:lnTo>
                <a:lnTo>
                  <a:pt x="398" y="676"/>
                </a:lnTo>
                <a:lnTo>
                  <a:pt x="366" y="694"/>
                </a:lnTo>
                <a:lnTo>
                  <a:pt x="332" y="706"/>
                </a:lnTo>
                <a:lnTo>
                  <a:pt x="296" y="714"/>
                </a:lnTo>
                <a:lnTo>
                  <a:pt x="259" y="717"/>
                </a:lnTo>
                <a:lnTo>
                  <a:pt x="236" y="716"/>
                </a:lnTo>
                <a:lnTo>
                  <a:pt x="214" y="713"/>
                </a:lnTo>
                <a:lnTo>
                  <a:pt x="214" y="1488"/>
                </a:lnTo>
                <a:lnTo>
                  <a:pt x="236" y="1485"/>
                </a:lnTo>
                <a:lnTo>
                  <a:pt x="259" y="1484"/>
                </a:lnTo>
                <a:lnTo>
                  <a:pt x="296" y="1487"/>
                </a:lnTo>
                <a:lnTo>
                  <a:pt x="332" y="1496"/>
                </a:lnTo>
                <a:lnTo>
                  <a:pt x="366" y="1508"/>
                </a:lnTo>
                <a:lnTo>
                  <a:pt x="398" y="1526"/>
                </a:lnTo>
                <a:lnTo>
                  <a:pt x="426" y="1547"/>
                </a:lnTo>
                <a:lnTo>
                  <a:pt x="451" y="1572"/>
                </a:lnTo>
                <a:lnTo>
                  <a:pt x="473" y="1601"/>
                </a:lnTo>
                <a:lnTo>
                  <a:pt x="489" y="1632"/>
                </a:lnTo>
                <a:lnTo>
                  <a:pt x="502" y="1666"/>
                </a:lnTo>
                <a:lnTo>
                  <a:pt x="511" y="1702"/>
                </a:lnTo>
                <a:lnTo>
                  <a:pt x="513" y="1740"/>
                </a:lnTo>
                <a:lnTo>
                  <a:pt x="512" y="1764"/>
                </a:lnTo>
                <a:lnTo>
                  <a:pt x="509" y="1787"/>
                </a:lnTo>
                <a:lnTo>
                  <a:pt x="2369" y="1787"/>
                </a:lnTo>
                <a:lnTo>
                  <a:pt x="2368" y="1771"/>
                </a:lnTo>
                <a:lnTo>
                  <a:pt x="2367" y="1755"/>
                </a:lnTo>
                <a:lnTo>
                  <a:pt x="2370" y="1717"/>
                </a:lnTo>
                <a:lnTo>
                  <a:pt x="2378" y="1681"/>
                </a:lnTo>
                <a:lnTo>
                  <a:pt x="2390" y="1647"/>
                </a:lnTo>
                <a:lnTo>
                  <a:pt x="2408" y="1616"/>
                </a:lnTo>
                <a:lnTo>
                  <a:pt x="2429" y="1587"/>
                </a:lnTo>
                <a:lnTo>
                  <a:pt x="2454" y="1563"/>
                </a:lnTo>
                <a:lnTo>
                  <a:pt x="2483" y="1541"/>
                </a:lnTo>
                <a:lnTo>
                  <a:pt x="2513" y="1523"/>
                </a:lnTo>
                <a:lnTo>
                  <a:pt x="2547" y="1510"/>
                </a:lnTo>
                <a:lnTo>
                  <a:pt x="2583" y="1503"/>
                </a:lnTo>
                <a:lnTo>
                  <a:pt x="2621" y="1500"/>
                </a:lnTo>
                <a:lnTo>
                  <a:pt x="2653" y="1502"/>
                </a:lnTo>
                <a:lnTo>
                  <a:pt x="2684" y="1507"/>
                </a:lnTo>
                <a:lnTo>
                  <a:pt x="2684" y="1128"/>
                </a:lnTo>
                <a:lnTo>
                  <a:pt x="2712" y="1101"/>
                </a:lnTo>
                <a:lnTo>
                  <a:pt x="2740" y="1075"/>
                </a:lnTo>
                <a:lnTo>
                  <a:pt x="2742" y="1078"/>
                </a:lnTo>
                <a:lnTo>
                  <a:pt x="2744" y="1080"/>
                </a:lnTo>
                <a:lnTo>
                  <a:pt x="2747" y="1082"/>
                </a:lnTo>
                <a:lnTo>
                  <a:pt x="2769" y="1102"/>
                </a:lnTo>
                <a:lnTo>
                  <a:pt x="2793" y="1116"/>
                </a:lnTo>
                <a:lnTo>
                  <a:pt x="2820" y="1128"/>
                </a:lnTo>
                <a:lnTo>
                  <a:pt x="2849" y="1135"/>
                </a:lnTo>
                <a:lnTo>
                  <a:pt x="2878" y="1138"/>
                </a:lnTo>
                <a:lnTo>
                  <a:pt x="2889" y="1137"/>
                </a:lnTo>
                <a:lnTo>
                  <a:pt x="2899" y="1136"/>
                </a:lnTo>
                <a:lnTo>
                  <a:pt x="2899" y="1751"/>
                </a:lnTo>
                <a:lnTo>
                  <a:pt x="2896" y="1788"/>
                </a:lnTo>
                <a:lnTo>
                  <a:pt x="2888" y="1823"/>
                </a:lnTo>
                <a:lnTo>
                  <a:pt x="2875" y="1857"/>
                </a:lnTo>
                <a:lnTo>
                  <a:pt x="2858" y="1888"/>
                </a:lnTo>
                <a:lnTo>
                  <a:pt x="2836" y="1916"/>
                </a:lnTo>
                <a:lnTo>
                  <a:pt x="2812" y="1942"/>
                </a:lnTo>
                <a:lnTo>
                  <a:pt x="2784" y="1963"/>
                </a:lnTo>
                <a:lnTo>
                  <a:pt x="2753" y="1980"/>
                </a:lnTo>
                <a:lnTo>
                  <a:pt x="2720" y="1992"/>
                </a:lnTo>
                <a:lnTo>
                  <a:pt x="2685" y="2001"/>
                </a:lnTo>
                <a:lnTo>
                  <a:pt x="2648" y="2004"/>
                </a:lnTo>
                <a:lnTo>
                  <a:pt x="251" y="2004"/>
                </a:lnTo>
                <a:lnTo>
                  <a:pt x="214" y="2001"/>
                </a:lnTo>
                <a:lnTo>
                  <a:pt x="179" y="1992"/>
                </a:lnTo>
                <a:lnTo>
                  <a:pt x="146" y="1980"/>
                </a:lnTo>
                <a:lnTo>
                  <a:pt x="115" y="1963"/>
                </a:lnTo>
                <a:lnTo>
                  <a:pt x="86" y="1942"/>
                </a:lnTo>
                <a:lnTo>
                  <a:pt x="62" y="1916"/>
                </a:lnTo>
                <a:lnTo>
                  <a:pt x="41" y="1888"/>
                </a:lnTo>
                <a:lnTo>
                  <a:pt x="24" y="1857"/>
                </a:lnTo>
                <a:lnTo>
                  <a:pt x="10" y="1823"/>
                </a:lnTo>
                <a:lnTo>
                  <a:pt x="3" y="1788"/>
                </a:lnTo>
                <a:lnTo>
                  <a:pt x="0" y="1751"/>
                </a:lnTo>
                <a:lnTo>
                  <a:pt x="0" y="452"/>
                </a:lnTo>
                <a:lnTo>
                  <a:pt x="3" y="414"/>
                </a:lnTo>
                <a:lnTo>
                  <a:pt x="10" y="379"/>
                </a:lnTo>
                <a:lnTo>
                  <a:pt x="24" y="345"/>
                </a:lnTo>
                <a:lnTo>
                  <a:pt x="41" y="314"/>
                </a:lnTo>
                <a:lnTo>
                  <a:pt x="62" y="287"/>
                </a:lnTo>
                <a:lnTo>
                  <a:pt x="86" y="262"/>
                </a:lnTo>
                <a:lnTo>
                  <a:pt x="115" y="240"/>
                </a:lnTo>
                <a:lnTo>
                  <a:pt x="146" y="223"/>
                </a:lnTo>
                <a:lnTo>
                  <a:pt x="179" y="210"/>
                </a:lnTo>
                <a:lnTo>
                  <a:pt x="214" y="202"/>
                </a:lnTo>
                <a:lnTo>
                  <a:pt x="251" y="199"/>
                </a:lnTo>
                <a:close/>
                <a:moveTo>
                  <a:pt x="3242" y="0"/>
                </a:moveTo>
                <a:lnTo>
                  <a:pt x="3263" y="4"/>
                </a:lnTo>
                <a:lnTo>
                  <a:pt x="3284" y="11"/>
                </a:lnTo>
                <a:lnTo>
                  <a:pt x="3304" y="25"/>
                </a:lnTo>
                <a:lnTo>
                  <a:pt x="3325" y="42"/>
                </a:lnTo>
                <a:lnTo>
                  <a:pt x="3346" y="65"/>
                </a:lnTo>
                <a:lnTo>
                  <a:pt x="3361" y="88"/>
                </a:lnTo>
                <a:lnTo>
                  <a:pt x="3372" y="111"/>
                </a:lnTo>
                <a:lnTo>
                  <a:pt x="3378" y="134"/>
                </a:lnTo>
                <a:lnTo>
                  <a:pt x="3378" y="158"/>
                </a:lnTo>
                <a:lnTo>
                  <a:pt x="3374" y="183"/>
                </a:lnTo>
                <a:lnTo>
                  <a:pt x="3363" y="208"/>
                </a:lnTo>
                <a:lnTo>
                  <a:pt x="3357" y="222"/>
                </a:lnTo>
                <a:lnTo>
                  <a:pt x="3350" y="235"/>
                </a:lnTo>
                <a:lnTo>
                  <a:pt x="3326" y="273"/>
                </a:lnTo>
                <a:lnTo>
                  <a:pt x="3301" y="308"/>
                </a:lnTo>
                <a:lnTo>
                  <a:pt x="3261" y="356"/>
                </a:lnTo>
                <a:lnTo>
                  <a:pt x="3365" y="460"/>
                </a:lnTo>
                <a:lnTo>
                  <a:pt x="3374" y="473"/>
                </a:lnTo>
                <a:lnTo>
                  <a:pt x="3379" y="489"/>
                </a:lnTo>
                <a:lnTo>
                  <a:pt x="3379" y="504"/>
                </a:lnTo>
                <a:lnTo>
                  <a:pt x="3374" y="520"/>
                </a:lnTo>
                <a:lnTo>
                  <a:pt x="3365" y="534"/>
                </a:lnTo>
                <a:lnTo>
                  <a:pt x="2916" y="985"/>
                </a:lnTo>
                <a:lnTo>
                  <a:pt x="2905" y="995"/>
                </a:lnTo>
                <a:lnTo>
                  <a:pt x="2892" y="1000"/>
                </a:lnTo>
                <a:lnTo>
                  <a:pt x="2878" y="1001"/>
                </a:lnTo>
                <a:lnTo>
                  <a:pt x="2865" y="1000"/>
                </a:lnTo>
                <a:lnTo>
                  <a:pt x="2853" y="995"/>
                </a:lnTo>
                <a:lnTo>
                  <a:pt x="2842" y="985"/>
                </a:lnTo>
                <a:lnTo>
                  <a:pt x="2832" y="972"/>
                </a:lnTo>
                <a:lnTo>
                  <a:pt x="2827" y="957"/>
                </a:lnTo>
                <a:lnTo>
                  <a:pt x="2827" y="941"/>
                </a:lnTo>
                <a:lnTo>
                  <a:pt x="2831" y="926"/>
                </a:lnTo>
                <a:lnTo>
                  <a:pt x="2842" y="911"/>
                </a:lnTo>
                <a:lnTo>
                  <a:pt x="3253" y="497"/>
                </a:lnTo>
                <a:lnTo>
                  <a:pt x="3190" y="435"/>
                </a:lnTo>
                <a:lnTo>
                  <a:pt x="3186" y="439"/>
                </a:lnTo>
                <a:lnTo>
                  <a:pt x="3069" y="560"/>
                </a:lnTo>
                <a:lnTo>
                  <a:pt x="2951" y="681"/>
                </a:lnTo>
                <a:lnTo>
                  <a:pt x="2947" y="686"/>
                </a:lnTo>
                <a:lnTo>
                  <a:pt x="2944" y="689"/>
                </a:lnTo>
                <a:lnTo>
                  <a:pt x="2940" y="692"/>
                </a:lnTo>
                <a:lnTo>
                  <a:pt x="2844" y="788"/>
                </a:lnTo>
                <a:lnTo>
                  <a:pt x="2842" y="792"/>
                </a:lnTo>
                <a:lnTo>
                  <a:pt x="2839" y="795"/>
                </a:lnTo>
                <a:lnTo>
                  <a:pt x="2835" y="798"/>
                </a:lnTo>
                <a:lnTo>
                  <a:pt x="2805" y="828"/>
                </a:lnTo>
                <a:lnTo>
                  <a:pt x="2775" y="857"/>
                </a:lnTo>
                <a:lnTo>
                  <a:pt x="2773" y="859"/>
                </a:lnTo>
                <a:lnTo>
                  <a:pt x="2677" y="950"/>
                </a:lnTo>
                <a:lnTo>
                  <a:pt x="2580" y="1041"/>
                </a:lnTo>
                <a:lnTo>
                  <a:pt x="2481" y="1131"/>
                </a:lnTo>
                <a:lnTo>
                  <a:pt x="2380" y="1218"/>
                </a:lnTo>
                <a:lnTo>
                  <a:pt x="2279" y="1303"/>
                </a:lnTo>
                <a:lnTo>
                  <a:pt x="2173" y="1385"/>
                </a:lnTo>
                <a:lnTo>
                  <a:pt x="2066" y="1465"/>
                </a:lnTo>
                <a:lnTo>
                  <a:pt x="2026" y="1493"/>
                </a:lnTo>
                <a:lnTo>
                  <a:pt x="1986" y="1518"/>
                </a:lnTo>
                <a:lnTo>
                  <a:pt x="1944" y="1542"/>
                </a:lnTo>
                <a:lnTo>
                  <a:pt x="1900" y="1563"/>
                </a:lnTo>
                <a:lnTo>
                  <a:pt x="1889" y="1568"/>
                </a:lnTo>
                <a:lnTo>
                  <a:pt x="1878" y="1572"/>
                </a:lnTo>
                <a:lnTo>
                  <a:pt x="1866" y="1575"/>
                </a:lnTo>
                <a:lnTo>
                  <a:pt x="1854" y="1576"/>
                </a:lnTo>
                <a:lnTo>
                  <a:pt x="1844" y="1574"/>
                </a:lnTo>
                <a:lnTo>
                  <a:pt x="1834" y="1567"/>
                </a:lnTo>
                <a:lnTo>
                  <a:pt x="1825" y="1556"/>
                </a:lnTo>
                <a:lnTo>
                  <a:pt x="1822" y="1545"/>
                </a:lnTo>
                <a:lnTo>
                  <a:pt x="1823" y="1534"/>
                </a:lnTo>
                <a:lnTo>
                  <a:pt x="1826" y="1522"/>
                </a:lnTo>
                <a:lnTo>
                  <a:pt x="1830" y="1510"/>
                </a:lnTo>
                <a:lnTo>
                  <a:pt x="1836" y="1499"/>
                </a:lnTo>
                <a:lnTo>
                  <a:pt x="1847" y="1471"/>
                </a:lnTo>
                <a:lnTo>
                  <a:pt x="1860" y="1443"/>
                </a:lnTo>
                <a:lnTo>
                  <a:pt x="1907" y="1368"/>
                </a:lnTo>
                <a:lnTo>
                  <a:pt x="1957" y="1295"/>
                </a:lnTo>
                <a:lnTo>
                  <a:pt x="2009" y="1223"/>
                </a:lnTo>
                <a:lnTo>
                  <a:pt x="2062" y="1153"/>
                </a:lnTo>
                <a:lnTo>
                  <a:pt x="2118" y="1084"/>
                </a:lnTo>
                <a:lnTo>
                  <a:pt x="2224" y="956"/>
                </a:lnTo>
                <a:lnTo>
                  <a:pt x="2335" y="829"/>
                </a:lnTo>
                <a:lnTo>
                  <a:pt x="2447" y="705"/>
                </a:lnTo>
                <a:lnTo>
                  <a:pt x="2562" y="583"/>
                </a:lnTo>
                <a:lnTo>
                  <a:pt x="2567" y="578"/>
                </a:lnTo>
                <a:lnTo>
                  <a:pt x="2586" y="558"/>
                </a:lnTo>
                <a:lnTo>
                  <a:pt x="2591" y="553"/>
                </a:lnTo>
                <a:lnTo>
                  <a:pt x="2594" y="548"/>
                </a:lnTo>
                <a:lnTo>
                  <a:pt x="2597" y="545"/>
                </a:lnTo>
                <a:lnTo>
                  <a:pt x="2602" y="542"/>
                </a:lnTo>
                <a:lnTo>
                  <a:pt x="2698" y="445"/>
                </a:lnTo>
                <a:lnTo>
                  <a:pt x="2699" y="443"/>
                </a:lnTo>
                <a:lnTo>
                  <a:pt x="2701" y="441"/>
                </a:lnTo>
                <a:lnTo>
                  <a:pt x="2704" y="438"/>
                </a:lnTo>
                <a:lnTo>
                  <a:pt x="2774" y="368"/>
                </a:lnTo>
                <a:lnTo>
                  <a:pt x="2844" y="298"/>
                </a:lnTo>
                <a:lnTo>
                  <a:pt x="2914" y="229"/>
                </a:lnTo>
                <a:lnTo>
                  <a:pt x="2986" y="161"/>
                </a:lnTo>
                <a:lnTo>
                  <a:pt x="3060" y="95"/>
                </a:lnTo>
                <a:lnTo>
                  <a:pt x="3086" y="73"/>
                </a:lnTo>
                <a:lnTo>
                  <a:pt x="3113" y="53"/>
                </a:lnTo>
                <a:lnTo>
                  <a:pt x="3141" y="34"/>
                </a:lnTo>
                <a:lnTo>
                  <a:pt x="3172" y="18"/>
                </a:lnTo>
                <a:lnTo>
                  <a:pt x="3196" y="7"/>
                </a:lnTo>
                <a:lnTo>
                  <a:pt x="3220" y="1"/>
                </a:lnTo>
                <a:lnTo>
                  <a:pt x="32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4" name="Freeform 241"/>
          <p:cNvSpPr>
            <a:spLocks noEditPoints="1"/>
          </p:cNvSpPr>
          <p:nvPr/>
        </p:nvSpPr>
        <p:spPr bwMode="auto">
          <a:xfrm>
            <a:off x="10938146" y="3594100"/>
            <a:ext cx="596900" cy="287338"/>
          </a:xfrm>
          <a:custGeom>
            <a:avLst/>
            <a:gdLst>
              <a:gd name="T0" fmla="*/ 2330 w 3381"/>
              <a:gd name="T1" fmla="*/ 1118 h 1629"/>
              <a:gd name="T2" fmla="*/ 2042 w 3381"/>
              <a:gd name="T3" fmla="*/ 1628 h 1629"/>
              <a:gd name="T4" fmla="*/ 1991 w 3381"/>
              <a:gd name="T5" fmla="*/ 1101 h 1629"/>
              <a:gd name="T6" fmla="*/ 2749 w 3381"/>
              <a:gd name="T7" fmla="*/ 823 h 1629"/>
              <a:gd name="T8" fmla="*/ 2775 w 3381"/>
              <a:gd name="T9" fmla="*/ 1605 h 1629"/>
              <a:gd name="T10" fmla="*/ 2454 w 3381"/>
              <a:gd name="T11" fmla="*/ 1605 h 1629"/>
              <a:gd name="T12" fmla="*/ 2481 w 3381"/>
              <a:gd name="T13" fmla="*/ 823 h 1629"/>
              <a:gd name="T14" fmla="*/ 706 w 3381"/>
              <a:gd name="T15" fmla="*/ 737 h 1629"/>
              <a:gd name="T16" fmla="*/ 688 w 3381"/>
              <a:gd name="T17" fmla="*/ 911 h 1629"/>
              <a:gd name="T18" fmla="*/ 513 w 3381"/>
              <a:gd name="T19" fmla="*/ 929 h 1629"/>
              <a:gd name="T20" fmla="*/ 462 w 3381"/>
              <a:gd name="T21" fmla="*/ 760 h 1629"/>
              <a:gd name="T22" fmla="*/ 1338 w 3381"/>
              <a:gd name="T23" fmla="*/ 473 h 1629"/>
              <a:gd name="T24" fmla="*/ 1277 w 3381"/>
              <a:gd name="T25" fmla="*/ 524 h 1629"/>
              <a:gd name="T26" fmla="*/ 1225 w 3381"/>
              <a:gd name="T27" fmla="*/ 571 h 1629"/>
              <a:gd name="T28" fmla="*/ 1146 w 3381"/>
              <a:gd name="T29" fmla="*/ 717 h 1629"/>
              <a:gd name="T30" fmla="*/ 1255 w 3381"/>
              <a:gd name="T31" fmla="*/ 839 h 1629"/>
              <a:gd name="T32" fmla="*/ 1375 w 3381"/>
              <a:gd name="T33" fmla="*/ 926 h 1629"/>
              <a:gd name="T34" fmla="*/ 1281 w 3381"/>
              <a:gd name="T35" fmla="*/ 979 h 1629"/>
              <a:gd name="T36" fmla="*/ 1162 w 3381"/>
              <a:gd name="T37" fmla="*/ 954 h 1629"/>
              <a:gd name="T38" fmla="*/ 1151 w 3381"/>
              <a:gd name="T39" fmla="*/ 1044 h 1629"/>
              <a:gd name="T40" fmla="*/ 1268 w 3381"/>
              <a:gd name="T41" fmla="*/ 1082 h 1629"/>
              <a:gd name="T42" fmla="*/ 1291 w 3381"/>
              <a:gd name="T43" fmla="*/ 1156 h 1629"/>
              <a:gd name="T44" fmla="*/ 1359 w 3381"/>
              <a:gd name="T45" fmla="*/ 1091 h 1629"/>
              <a:gd name="T46" fmla="*/ 1444 w 3381"/>
              <a:gd name="T47" fmla="*/ 1030 h 1629"/>
              <a:gd name="T48" fmla="*/ 1485 w 3381"/>
              <a:gd name="T49" fmla="*/ 863 h 1629"/>
              <a:gd name="T50" fmla="*/ 1329 w 3381"/>
              <a:gd name="T51" fmla="*/ 746 h 1629"/>
              <a:gd name="T52" fmla="*/ 1273 w 3381"/>
              <a:gd name="T53" fmla="*/ 665 h 1629"/>
              <a:gd name="T54" fmla="*/ 1428 w 3381"/>
              <a:gd name="T55" fmla="*/ 664 h 1629"/>
              <a:gd name="T56" fmla="*/ 1473 w 3381"/>
              <a:gd name="T57" fmla="*/ 597 h 1629"/>
              <a:gd name="T58" fmla="*/ 1380 w 3381"/>
              <a:gd name="T59" fmla="*/ 549 h 1629"/>
              <a:gd name="T60" fmla="*/ 1361 w 3381"/>
              <a:gd name="T61" fmla="*/ 485 h 1629"/>
              <a:gd name="T62" fmla="*/ 1478 w 3381"/>
              <a:gd name="T63" fmla="*/ 340 h 1629"/>
              <a:gd name="T64" fmla="*/ 1751 w 3381"/>
              <a:gd name="T65" fmla="*/ 562 h 1629"/>
              <a:gd name="T66" fmla="*/ 1808 w 3381"/>
              <a:gd name="T67" fmla="*/ 921 h 1629"/>
              <a:gd name="T68" fmla="*/ 1615 w 3381"/>
              <a:gd name="T69" fmla="*/ 1217 h 1629"/>
              <a:gd name="T70" fmla="*/ 1264 w 3381"/>
              <a:gd name="T71" fmla="*/ 1310 h 1629"/>
              <a:gd name="T72" fmla="*/ 948 w 3381"/>
              <a:gd name="T73" fmla="*/ 1149 h 1629"/>
              <a:gd name="T74" fmla="*/ 818 w 3381"/>
              <a:gd name="T75" fmla="*/ 814 h 1629"/>
              <a:gd name="T76" fmla="*/ 948 w 3381"/>
              <a:gd name="T77" fmla="*/ 479 h 1629"/>
              <a:gd name="T78" fmla="*/ 1264 w 3381"/>
              <a:gd name="T79" fmla="*/ 318 h 1629"/>
              <a:gd name="T80" fmla="*/ 3380 w 3381"/>
              <a:gd name="T81" fmla="*/ 520 h 1629"/>
              <a:gd name="T82" fmla="*/ 3241 w 3381"/>
              <a:gd name="T83" fmla="*/ 570 h 1629"/>
              <a:gd name="T84" fmla="*/ 2952 w 3381"/>
              <a:gd name="T85" fmla="*/ 1628 h 1629"/>
              <a:gd name="T86" fmla="*/ 2799 w 3381"/>
              <a:gd name="T87" fmla="*/ 570 h 1629"/>
              <a:gd name="T88" fmla="*/ 3037 w 3381"/>
              <a:gd name="T89" fmla="*/ 114 h 1629"/>
              <a:gd name="T90" fmla="*/ 2482 w 3381"/>
              <a:gd name="T91" fmla="*/ 12 h 1629"/>
              <a:gd name="T92" fmla="*/ 2635 w 3381"/>
              <a:gd name="T93" fmla="*/ 191 h 1629"/>
              <a:gd name="T94" fmla="*/ 2415 w 3381"/>
              <a:gd name="T95" fmla="*/ 479 h 1629"/>
              <a:gd name="T96" fmla="*/ 2199 w 3381"/>
              <a:gd name="T97" fmla="*/ 387 h 1629"/>
              <a:gd name="T98" fmla="*/ 462 w 3381"/>
              <a:gd name="T99" fmla="*/ 194 h 1629"/>
              <a:gd name="T100" fmla="*/ 399 w 3381"/>
              <a:gd name="T101" fmla="*/ 401 h 1629"/>
              <a:gd name="T102" fmla="*/ 195 w 3381"/>
              <a:gd name="T103" fmla="*/ 464 h 1629"/>
              <a:gd name="T104" fmla="*/ 372 w 3381"/>
              <a:gd name="T105" fmla="*/ 1206 h 1629"/>
              <a:gd name="T106" fmla="*/ 466 w 3381"/>
              <a:gd name="T107" fmla="*/ 1413 h 1629"/>
              <a:gd name="T108" fmla="*/ 191 w 3381"/>
              <a:gd name="T109" fmla="*/ 1626 h 1629"/>
              <a:gd name="T110" fmla="*/ 11 w 3381"/>
              <a:gd name="T111" fmla="*/ 1472 h 1629"/>
              <a:gd name="T112" fmla="*/ 44 w 3381"/>
              <a:gd name="T113" fmla="*/ 94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81" h="1629">
                <a:moveTo>
                  <a:pt x="2042" y="1065"/>
                </a:moveTo>
                <a:lnTo>
                  <a:pt x="2277" y="1065"/>
                </a:lnTo>
                <a:lnTo>
                  <a:pt x="2294" y="1068"/>
                </a:lnTo>
                <a:lnTo>
                  <a:pt x="2308" y="1075"/>
                </a:lnTo>
                <a:lnTo>
                  <a:pt x="2320" y="1086"/>
                </a:lnTo>
                <a:lnTo>
                  <a:pt x="2327" y="1101"/>
                </a:lnTo>
                <a:lnTo>
                  <a:pt x="2330" y="1118"/>
                </a:lnTo>
                <a:lnTo>
                  <a:pt x="2330" y="1575"/>
                </a:lnTo>
                <a:lnTo>
                  <a:pt x="2327" y="1592"/>
                </a:lnTo>
                <a:lnTo>
                  <a:pt x="2320" y="1606"/>
                </a:lnTo>
                <a:lnTo>
                  <a:pt x="2308" y="1618"/>
                </a:lnTo>
                <a:lnTo>
                  <a:pt x="2293" y="1625"/>
                </a:lnTo>
                <a:lnTo>
                  <a:pt x="2277" y="1628"/>
                </a:lnTo>
                <a:lnTo>
                  <a:pt x="2042" y="1628"/>
                </a:lnTo>
                <a:lnTo>
                  <a:pt x="2025" y="1625"/>
                </a:lnTo>
                <a:lnTo>
                  <a:pt x="2010" y="1618"/>
                </a:lnTo>
                <a:lnTo>
                  <a:pt x="1999" y="1606"/>
                </a:lnTo>
                <a:lnTo>
                  <a:pt x="1991" y="1591"/>
                </a:lnTo>
                <a:lnTo>
                  <a:pt x="1988" y="1575"/>
                </a:lnTo>
                <a:lnTo>
                  <a:pt x="1988" y="1118"/>
                </a:lnTo>
                <a:lnTo>
                  <a:pt x="1991" y="1101"/>
                </a:lnTo>
                <a:lnTo>
                  <a:pt x="1999" y="1086"/>
                </a:lnTo>
                <a:lnTo>
                  <a:pt x="2011" y="1075"/>
                </a:lnTo>
                <a:lnTo>
                  <a:pt x="2025" y="1068"/>
                </a:lnTo>
                <a:lnTo>
                  <a:pt x="2042" y="1065"/>
                </a:lnTo>
                <a:close/>
                <a:moveTo>
                  <a:pt x="2497" y="820"/>
                </a:moveTo>
                <a:lnTo>
                  <a:pt x="2733" y="820"/>
                </a:lnTo>
                <a:lnTo>
                  <a:pt x="2749" y="823"/>
                </a:lnTo>
                <a:lnTo>
                  <a:pt x="2765" y="830"/>
                </a:lnTo>
                <a:lnTo>
                  <a:pt x="2776" y="842"/>
                </a:lnTo>
                <a:lnTo>
                  <a:pt x="2783" y="856"/>
                </a:lnTo>
                <a:lnTo>
                  <a:pt x="2786" y="873"/>
                </a:lnTo>
                <a:lnTo>
                  <a:pt x="2786" y="1574"/>
                </a:lnTo>
                <a:lnTo>
                  <a:pt x="2783" y="1591"/>
                </a:lnTo>
                <a:lnTo>
                  <a:pt x="2775" y="1605"/>
                </a:lnTo>
                <a:lnTo>
                  <a:pt x="2764" y="1617"/>
                </a:lnTo>
                <a:lnTo>
                  <a:pt x="2749" y="1625"/>
                </a:lnTo>
                <a:lnTo>
                  <a:pt x="2733" y="1627"/>
                </a:lnTo>
                <a:lnTo>
                  <a:pt x="2497" y="1627"/>
                </a:lnTo>
                <a:lnTo>
                  <a:pt x="2481" y="1625"/>
                </a:lnTo>
                <a:lnTo>
                  <a:pt x="2465" y="1617"/>
                </a:lnTo>
                <a:lnTo>
                  <a:pt x="2454" y="1605"/>
                </a:lnTo>
                <a:lnTo>
                  <a:pt x="2447" y="1591"/>
                </a:lnTo>
                <a:lnTo>
                  <a:pt x="2444" y="1574"/>
                </a:lnTo>
                <a:lnTo>
                  <a:pt x="2444" y="874"/>
                </a:lnTo>
                <a:lnTo>
                  <a:pt x="2447" y="856"/>
                </a:lnTo>
                <a:lnTo>
                  <a:pt x="2454" y="842"/>
                </a:lnTo>
                <a:lnTo>
                  <a:pt x="2465" y="830"/>
                </a:lnTo>
                <a:lnTo>
                  <a:pt x="2481" y="823"/>
                </a:lnTo>
                <a:lnTo>
                  <a:pt x="2497" y="820"/>
                </a:lnTo>
                <a:close/>
                <a:moveTo>
                  <a:pt x="591" y="676"/>
                </a:moveTo>
                <a:lnTo>
                  <a:pt x="618" y="680"/>
                </a:lnTo>
                <a:lnTo>
                  <a:pt x="644" y="687"/>
                </a:lnTo>
                <a:lnTo>
                  <a:pt x="668" y="700"/>
                </a:lnTo>
                <a:lnTo>
                  <a:pt x="688" y="716"/>
                </a:lnTo>
                <a:lnTo>
                  <a:pt x="706" y="737"/>
                </a:lnTo>
                <a:lnTo>
                  <a:pt x="718" y="760"/>
                </a:lnTo>
                <a:lnTo>
                  <a:pt x="726" y="787"/>
                </a:lnTo>
                <a:lnTo>
                  <a:pt x="729" y="814"/>
                </a:lnTo>
                <a:lnTo>
                  <a:pt x="726" y="842"/>
                </a:lnTo>
                <a:lnTo>
                  <a:pt x="718" y="868"/>
                </a:lnTo>
                <a:lnTo>
                  <a:pt x="706" y="891"/>
                </a:lnTo>
                <a:lnTo>
                  <a:pt x="688" y="911"/>
                </a:lnTo>
                <a:lnTo>
                  <a:pt x="668" y="929"/>
                </a:lnTo>
                <a:lnTo>
                  <a:pt x="644" y="941"/>
                </a:lnTo>
                <a:lnTo>
                  <a:pt x="618" y="949"/>
                </a:lnTo>
                <a:lnTo>
                  <a:pt x="591" y="952"/>
                </a:lnTo>
                <a:lnTo>
                  <a:pt x="562" y="949"/>
                </a:lnTo>
                <a:lnTo>
                  <a:pt x="536" y="941"/>
                </a:lnTo>
                <a:lnTo>
                  <a:pt x="513" y="929"/>
                </a:lnTo>
                <a:lnTo>
                  <a:pt x="492" y="911"/>
                </a:lnTo>
                <a:lnTo>
                  <a:pt x="476" y="891"/>
                </a:lnTo>
                <a:lnTo>
                  <a:pt x="462" y="868"/>
                </a:lnTo>
                <a:lnTo>
                  <a:pt x="454" y="842"/>
                </a:lnTo>
                <a:lnTo>
                  <a:pt x="452" y="814"/>
                </a:lnTo>
                <a:lnTo>
                  <a:pt x="454" y="787"/>
                </a:lnTo>
                <a:lnTo>
                  <a:pt x="462" y="760"/>
                </a:lnTo>
                <a:lnTo>
                  <a:pt x="476" y="737"/>
                </a:lnTo>
                <a:lnTo>
                  <a:pt x="492" y="716"/>
                </a:lnTo>
                <a:lnTo>
                  <a:pt x="513" y="700"/>
                </a:lnTo>
                <a:lnTo>
                  <a:pt x="536" y="687"/>
                </a:lnTo>
                <a:lnTo>
                  <a:pt x="562" y="680"/>
                </a:lnTo>
                <a:lnTo>
                  <a:pt x="591" y="676"/>
                </a:lnTo>
                <a:close/>
                <a:moveTo>
                  <a:pt x="1338" y="473"/>
                </a:moveTo>
                <a:lnTo>
                  <a:pt x="1320" y="473"/>
                </a:lnTo>
                <a:lnTo>
                  <a:pt x="1301" y="473"/>
                </a:lnTo>
                <a:lnTo>
                  <a:pt x="1289" y="474"/>
                </a:lnTo>
                <a:lnTo>
                  <a:pt x="1282" y="478"/>
                </a:lnTo>
                <a:lnTo>
                  <a:pt x="1279" y="485"/>
                </a:lnTo>
                <a:lnTo>
                  <a:pt x="1277" y="497"/>
                </a:lnTo>
                <a:lnTo>
                  <a:pt x="1277" y="524"/>
                </a:lnTo>
                <a:lnTo>
                  <a:pt x="1277" y="535"/>
                </a:lnTo>
                <a:lnTo>
                  <a:pt x="1276" y="544"/>
                </a:lnTo>
                <a:lnTo>
                  <a:pt x="1274" y="549"/>
                </a:lnTo>
                <a:lnTo>
                  <a:pt x="1270" y="553"/>
                </a:lnTo>
                <a:lnTo>
                  <a:pt x="1261" y="556"/>
                </a:lnTo>
                <a:lnTo>
                  <a:pt x="1251" y="560"/>
                </a:lnTo>
                <a:lnTo>
                  <a:pt x="1225" y="571"/>
                </a:lnTo>
                <a:lnTo>
                  <a:pt x="1204" y="585"/>
                </a:lnTo>
                <a:lnTo>
                  <a:pt x="1185" y="601"/>
                </a:lnTo>
                <a:lnTo>
                  <a:pt x="1170" y="619"/>
                </a:lnTo>
                <a:lnTo>
                  <a:pt x="1158" y="641"/>
                </a:lnTo>
                <a:lnTo>
                  <a:pt x="1151" y="665"/>
                </a:lnTo>
                <a:lnTo>
                  <a:pt x="1146" y="693"/>
                </a:lnTo>
                <a:lnTo>
                  <a:pt x="1146" y="717"/>
                </a:lnTo>
                <a:lnTo>
                  <a:pt x="1152" y="740"/>
                </a:lnTo>
                <a:lnTo>
                  <a:pt x="1160" y="759"/>
                </a:lnTo>
                <a:lnTo>
                  <a:pt x="1171" y="778"/>
                </a:lnTo>
                <a:lnTo>
                  <a:pt x="1185" y="794"/>
                </a:lnTo>
                <a:lnTo>
                  <a:pt x="1203" y="809"/>
                </a:lnTo>
                <a:lnTo>
                  <a:pt x="1223" y="823"/>
                </a:lnTo>
                <a:lnTo>
                  <a:pt x="1255" y="839"/>
                </a:lnTo>
                <a:lnTo>
                  <a:pt x="1287" y="852"/>
                </a:lnTo>
                <a:lnTo>
                  <a:pt x="1320" y="866"/>
                </a:lnTo>
                <a:lnTo>
                  <a:pt x="1338" y="875"/>
                </a:lnTo>
                <a:lnTo>
                  <a:pt x="1355" y="886"/>
                </a:lnTo>
                <a:lnTo>
                  <a:pt x="1366" y="898"/>
                </a:lnTo>
                <a:lnTo>
                  <a:pt x="1373" y="911"/>
                </a:lnTo>
                <a:lnTo>
                  <a:pt x="1375" y="926"/>
                </a:lnTo>
                <a:lnTo>
                  <a:pt x="1373" y="939"/>
                </a:lnTo>
                <a:lnTo>
                  <a:pt x="1367" y="951"/>
                </a:lnTo>
                <a:lnTo>
                  <a:pt x="1357" y="963"/>
                </a:lnTo>
                <a:lnTo>
                  <a:pt x="1343" y="971"/>
                </a:lnTo>
                <a:lnTo>
                  <a:pt x="1323" y="978"/>
                </a:lnTo>
                <a:lnTo>
                  <a:pt x="1302" y="980"/>
                </a:lnTo>
                <a:lnTo>
                  <a:pt x="1281" y="979"/>
                </a:lnTo>
                <a:lnTo>
                  <a:pt x="1249" y="973"/>
                </a:lnTo>
                <a:lnTo>
                  <a:pt x="1217" y="964"/>
                </a:lnTo>
                <a:lnTo>
                  <a:pt x="1186" y="950"/>
                </a:lnTo>
                <a:lnTo>
                  <a:pt x="1178" y="947"/>
                </a:lnTo>
                <a:lnTo>
                  <a:pt x="1171" y="946"/>
                </a:lnTo>
                <a:lnTo>
                  <a:pt x="1166" y="948"/>
                </a:lnTo>
                <a:lnTo>
                  <a:pt x="1162" y="954"/>
                </a:lnTo>
                <a:lnTo>
                  <a:pt x="1159" y="964"/>
                </a:lnTo>
                <a:lnTo>
                  <a:pt x="1152" y="987"/>
                </a:lnTo>
                <a:lnTo>
                  <a:pt x="1144" y="1012"/>
                </a:lnTo>
                <a:lnTo>
                  <a:pt x="1141" y="1023"/>
                </a:lnTo>
                <a:lnTo>
                  <a:pt x="1141" y="1032"/>
                </a:lnTo>
                <a:lnTo>
                  <a:pt x="1144" y="1038"/>
                </a:lnTo>
                <a:lnTo>
                  <a:pt x="1151" y="1044"/>
                </a:lnTo>
                <a:lnTo>
                  <a:pt x="1162" y="1049"/>
                </a:lnTo>
                <a:lnTo>
                  <a:pt x="1189" y="1061"/>
                </a:lnTo>
                <a:lnTo>
                  <a:pt x="1217" y="1068"/>
                </a:lnTo>
                <a:lnTo>
                  <a:pt x="1246" y="1074"/>
                </a:lnTo>
                <a:lnTo>
                  <a:pt x="1257" y="1076"/>
                </a:lnTo>
                <a:lnTo>
                  <a:pt x="1264" y="1078"/>
                </a:lnTo>
                <a:lnTo>
                  <a:pt x="1268" y="1082"/>
                </a:lnTo>
                <a:lnTo>
                  <a:pt x="1270" y="1090"/>
                </a:lnTo>
                <a:lnTo>
                  <a:pt x="1271" y="1102"/>
                </a:lnTo>
                <a:lnTo>
                  <a:pt x="1271" y="1134"/>
                </a:lnTo>
                <a:lnTo>
                  <a:pt x="1272" y="1143"/>
                </a:lnTo>
                <a:lnTo>
                  <a:pt x="1276" y="1151"/>
                </a:lnTo>
                <a:lnTo>
                  <a:pt x="1282" y="1155"/>
                </a:lnTo>
                <a:lnTo>
                  <a:pt x="1291" y="1156"/>
                </a:lnTo>
                <a:lnTo>
                  <a:pt x="1338" y="1156"/>
                </a:lnTo>
                <a:lnTo>
                  <a:pt x="1347" y="1155"/>
                </a:lnTo>
                <a:lnTo>
                  <a:pt x="1354" y="1151"/>
                </a:lnTo>
                <a:lnTo>
                  <a:pt x="1357" y="1144"/>
                </a:lnTo>
                <a:lnTo>
                  <a:pt x="1359" y="1135"/>
                </a:lnTo>
                <a:lnTo>
                  <a:pt x="1359" y="1114"/>
                </a:lnTo>
                <a:lnTo>
                  <a:pt x="1359" y="1091"/>
                </a:lnTo>
                <a:lnTo>
                  <a:pt x="1359" y="1081"/>
                </a:lnTo>
                <a:lnTo>
                  <a:pt x="1363" y="1074"/>
                </a:lnTo>
                <a:lnTo>
                  <a:pt x="1369" y="1069"/>
                </a:lnTo>
                <a:lnTo>
                  <a:pt x="1378" y="1065"/>
                </a:lnTo>
                <a:lnTo>
                  <a:pt x="1402" y="1057"/>
                </a:lnTo>
                <a:lnTo>
                  <a:pt x="1424" y="1044"/>
                </a:lnTo>
                <a:lnTo>
                  <a:pt x="1444" y="1030"/>
                </a:lnTo>
                <a:lnTo>
                  <a:pt x="1461" y="1012"/>
                </a:lnTo>
                <a:lnTo>
                  <a:pt x="1478" y="988"/>
                </a:lnTo>
                <a:lnTo>
                  <a:pt x="1488" y="965"/>
                </a:lnTo>
                <a:lnTo>
                  <a:pt x="1494" y="939"/>
                </a:lnTo>
                <a:lnTo>
                  <a:pt x="1496" y="914"/>
                </a:lnTo>
                <a:lnTo>
                  <a:pt x="1493" y="888"/>
                </a:lnTo>
                <a:lnTo>
                  <a:pt x="1485" y="863"/>
                </a:lnTo>
                <a:lnTo>
                  <a:pt x="1474" y="840"/>
                </a:lnTo>
                <a:lnTo>
                  <a:pt x="1457" y="819"/>
                </a:lnTo>
                <a:lnTo>
                  <a:pt x="1438" y="799"/>
                </a:lnTo>
                <a:lnTo>
                  <a:pt x="1413" y="784"/>
                </a:lnTo>
                <a:lnTo>
                  <a:pt x="1386" y="769"/>
                </a:lnTo>
                <a:lnTo>
                  <a:pt x="1358" y="757"/>
                </a:lnTo>
                <a:lnTo>
                  <a:pt x="1329" y="746"/>
                </a:lnTo>
                <a:lnTo>
                  <a:pt x="1305" y="734"/>
                </a:lnTo>
                <a:lnTo>
                  <a:pt x="1283" y="719"/>
                </a:lnTo>
                <a:lnTo>
                  <a:pt x="1274" y="709"/>
                </a:lnTo>
                <a:lnTo>
                  <a:pt x="1268" y="699"/>
                </a:lnTo>
                <a:lnTo>
                  <a:pt x="1266" y="687"/>
                </a:lnTo>
                <a:lnTo>
                  <a:pt x="1267" y="675"/>
                </a:lnTo>
                <a:lnTo>
                  <a:pt x="1273" y="665"/>
                </a:lnTo>
                <a:lnTo>
                  <a:pt x="1282" y="656"/>
                </a:lnTo>
                <a:lnTo>
                  <a:pt x="1294" y="649"/>
                </a:lnTo>
                <a:lnTo>
                  <a:pt x="1307" y="645"/>
                </a:lnTo>
                <a:lnTo>
                  <a:pt x="1322" y="644"/>
                </a:lnTo>
                <a:lnTo>
                  <a:pt x="1359" y="644"/>
                </a:lnTo>
                <a:lnTo>
                  <a:pt x="1394" y="651"/>
                </a:lnTo>
                <a:lnTo>
                  <a:pt x="1428" y="664"/>
                </a:lnTo>
                <a:lnTo>
                  <a:pt x="1437" y="667"/>
                </a:lnTo>
                <a:lnTo>
                  <a:pt x="1443" y="668"/>
                </a:lnTo>
                <a:lnTo>
                  <a:pt x="1448" y="666"/>
                </a:lnTo>
                <a:lnTo>
                  <a:pt x="1452" y="661"/>
                </a:lnTo>
                <a:lnTo>
                  <a:pt x="1455" y="652"/>
                </a:lnTo>
                <a:lnTo>
                  <a:pt x="1464" y="624"/>
                </a:lnTo>
                <a:lnTo>
                  <a:pt x="1473" y="597"/>
                </a:lnTo>
                <a:lnTo>
                  <a:pt x="1474" y="589"/>
                </a:lnTo>
                <a:lnTo>
                  <a:pt x="1472" y="581"/>
                </a:lnTo>
                <a:lnTo>
                  <a:pt x="1467" y="575"/>
                </a:lnTo>
                <a:lnTo>
                  <a:pt x="1459" y="570"/>
                </a:lnTo>
                <a:lnTo>
                  <a:pt x="1427" y="558"/>
                </a:lnTo>
                <a:lnTo>
                  <a:pt x="1393" y="551"/>
                </a:lnTo>
                <a:lnTo>
                  <a:pt x="1380" y="549"/>
                </a:lnTo>
                <a:lnTo>
                  <a:pt x="1371" y="546"/>
                </a:lnTo>
                <a:lnTo>
                  <a:pt x="1366" y="543"/>
                </a:lnTo>
                <a:lnTo>
                  <a:pt x="1364" y="538"/>
                </a:lnTo>
                <a:lnTo>
                  <a:pt x="1363" y="528"/>
                </a:lnTo>
                <a:lnTo>
                  <a:pt x="1363" y="516"/>
                </a:lnTo>
                <a:lnTo>
                  <a:pt x="1363" y="498"/>
                </a:lnTo>
                <a:lnTo>
                  <a:pt x="1361" y="485"/>
                </a:lnTo>
                <a:lnTo>
                  <a:pt x="1358" y="478"/>
                </a:lnTo>
                <a:lnTo>
                  <a:pt x="1349" y="474"/>
                </a:lnTo>
                <a:lnTo>
                  <a:pt x="1338" y="473"/>
                </a:lnTo>
                <a:close/>
                <a:moveTo>
                  <a:pt x="1319" y="315"/>
                </a:moveTo>
                <a:lnTo>
                  <a:pt x="1374" y="318"/>
                </a:lnTo>
                <a:lnTo>
                  <a:pt x="1426" y="327"/>
                </a:lnTo>
                <a:lnTo>
                  <a:pt x="1478" y="340"/>
                </a:lnTo>
                <a:lnTo>
                  <a:pt x="1526" y="360"/>
                </a:lnTo>
                <a:lnTo>
                  <a:pt x="1572" y="383"/>
                </a:lnTo>
                <a:lnTo>
                  <a:pt x="1615" y="412"/>
                </a:lnTo>
                <a:lnTo>
                  <a:pt x="1654" y="443"/>
                </a:lnTo>
                <a:lnTo>
                  <a:pt x="1691" y="479"/>
                </a:lnTo>
                <a:lnTo>
                  <a:pt x="1723" y="519"/>
                </a:lnTo>
                <a:lnTo>
                  <a:pt x="1751" y="562"/>
                </a:lnTo>
                <a:lnTo>
                  <a:pt x="1775" y="608"/>
                </a:lnTo>
                <a:lnTo>
                  <a:pt x="1795" y="656"/>
                </a:lnTo>
                <a:lnTo>
                  <a:pt x="1808" y="707"/>
                </a:lnTo>
                <a:lnTo>
                  <a:pt x="1817" y="760"/>
                </a:lnTo>
                <a:lnTo>
                  <a:pt x="1820" y="814"/>
                </a:lnTo>
                <a:lnTo>
                  <a:pt x="1817" y="869"/>
                </a:lnTo>
                <a:lnTo>
                  <a:pt x="1808" y="921"/>
                </a:lnTo>
                <a:lnTo>
                  <a:pt x="1795" y="972"/>
                </a:lnTo>
                <a:lnTo>
                  <a:pt x="1775" y="1020"/>
                </a:lnTo>
                <a:lnTo>
                  <a:pt x="1751" y="1066"/>
                </a:lnTo>
                <a:lnTo>
                  <a:pt x="1723" y="1109"/>
                </a:lnTo>
                <a:lnTo>
                  <a:pt x="1691" y="1149"/>
                </a:lnTo>
                <a:lnTo>
                  <a:pt x="1654" y="1184"/>
                </a:lnTo>
                <a:lnTo>
                  <a:pt x="1615" y="1217"/>
                </a:lnTo>
                <a:lnTo>
                  <a:pt x="1572" y="1245"/>
                </a:lnTo>
                <a:lnTo>
                  <a:pt x="1526" y="1269"/>
                </a:lnTo>
                <a:lnTo>
                  <a:pt x="1478" y="1288"/>
                </a:lnTo>
                <a:lnTo>
                  <a:pt x="1426" y="1302"/>
                </a:lnTo>
                <a:lnTo>
                  <a:pt x="1374" y="1310"/>
                </a:lnTo>
                <a:lnTo>
                  <a:pt x="1319" y="1313"/>
                </a:lnTo>
                <a:lnTo>
                  <a:pt x="1264" y="1310"/>
                </a:lnTo>
                <a:lnTo>
                  <a:pt x="1212" y="1302"/>
                </a:lnTo>
                <a:lnTo>
                  <a:pt x="1161" y="1288"/>
                </a:lnTo>
                <a:lnTo>
                  <a:pt x="1113" y="1269"/>
                </a:lnTo>
                <a:lnTo>
                  <a:pt x="1066" y="1246"/>
                </a:lnTo>
                <a:lnTo>
                  <a:pt x="1023" y="1217"/>
                </a:lnTo>
                <a:lnTo>
                  <a:pt x="983" y="1184"/>
                </a:lnTo>
                <a:lnTo>
                  <a:pt x="948" y="1149"/>
                </a:lnTo>
                <a:lnTo>
                  <a:pt x="915" y="1109"/>
                </a:lnTo>
                <a:lnTo>
                  <a:pt x="887" y="1066"/>
                </a:lnTo>
                <a:lnTo>
                  <a:pt x="863" y="1021"/>
                </a:lnTo>
                <a:lnTo>
                  <a:pt x="844" y="972"/>
                </a:lnTo>
                <a:lnTo>
                  <a:pt x="830" y="922"/>
                </a:lnTo>
                <a:lnTo>
                  <a:pt x="821" y="869"/>
                </a:lnTo>
                <a:lnTo>
                  <a:pt x="818" y="814"/>
                </a:lnTo>
                <a:lnTo>
                  <a:pt x="821" y="760"/>
                </a:lnTo>
                <a:lnTo>
                  <a:pt x="830" y="707"/>
                </a:lnTo>
                <a:lnTo>
                  <a:pt x="844" y="656"/>
                </a:lnTo>
                <a:lnTo>
                  <a:pt x="863" y="608"/>
                </a:lnTo>
                <a:lnTo>
                  <a:pt x="887" y="562"/>
                </a:lnTo>
                <a:lnTo>
                  <a:pt x="915" y="519"/>
                </a:lnTo>
                <a:lnTo>
                  <a:pt x="948" y="479"/>
                </a:lnTo>
                <a:lnTo>
                  <a:pt x="983" y="443"/>
                </a:lnTo>
                <a:lnTo>
                  <a:pt x="1023" y="412"/>
                </a:lnTo>
                <a:lnTo>
                  <a:pt x="1066" y="383"/>
                </a:lnTo>
                <a:lnTo>
                  <a:pt x="1113" y="360"/>
                </a:lnTo>
                <a:lnTo>
                  <a:pt x="1161" y="340"/>
                </a:lnTo>
                <a:lnTo>
                  <a:pt x="1212" y="327"/>
                </a:lnTo>
                <a:lnTo>
                  <a:pt x="1264" y="318"/>
                </a:lnTo>
                <a:lnTo>
                  <a:pt x="1319" y="315"/>
                </a:lnTo>
                <a:close/>
                <a:moveTo>
                  <a:pt x="3070" y="98"/>
                </a:moveTo>
                <a:lnTo>
                  <a:pt x="3083" y="100"/>
                </a:lnTo>
                <a:lnTo>
                  <a:pt x="3094" y="105"/>
                </a:lnTo>
                <a:lnTo>
                  <a:pt x="3103" y="114"/>
                </a:lnTo>
                <a:lnTo>
                  <a:pt x="3374" y="509"/>
                </a:lnTo>
                <a:lnTo>
                  <a:pt x="3380" y="520"/>
                </a:lnTo>
                <a:lnTo>
                  <a:pt x="3381" y="532"/>
                </a:lnTo>
                <a:lnTo>
                  <a:pt x="3379" y="544"/>
                </a:lnTo>
                <a:lnTo>
                  <a:pt x="3373" y="555"/>
                </a:lnTo>
                <a:lnTo>
                  <a:pt x="3365" y="563"/>
                </a:lnTo>
                <a:lnTo>
                  <a:pt x="3354" y="568"/>
                </a:lnTo>
                <a:lnTo>
                  <a:pt x="3341" y="570"/>
                </a:lnTo>
                <a:lnTo>
                  <a:pt x="3241" y="570"/>
                </a:lnTo>
                <a:lnTo>
                  <a:pt x="3241" y="1575"/>
                </a:lnTo>
                <a:lnTo>
                  <a:pt x="3238" y="1592"/>
                </a:lnTo>
                <a:lnTo>
                  <a:pt x="3231" y="1606"/>
                </a:lnTo>
                <a:lnTo>
                  <a:pt x="3219" y="1618"/>
                </a:lnTo>
                <a:lnTo>
                  <a:pt x="3205" y="1625"/>
                </a:lnTo>
                <a:lnTo>
                  <a:pt x="3188" y="1628"/>
                </a:lnTo>
                <a:lnTo>
                  <a:pt x="2952" y="1628"/>
                </a:lnTo>
                <a:lnTo>
                  <a:pt x="2936" y="1625"/>
                </a:lnTo>
                <a:lnTo>
                  <a:pt x="2920" y="1618"/>
                </a:lnTo>
                <a:lnTo>
                  <a:pt x="2909" y="1606"/>
                </a:lnTo>
                <a:lnTo>
                  <a:pt x="2902" y="1591"/>
                </a:lnTo>
                <a:lnTo>
                  <a:pt x="2899" y="1575"/>
                </a:lnTo>
                <a:lnTo>
                  <a:pt x="2899" y="570"/>
                </a:lnTo>
                <a:lnTo>
                  <a:pt x="2799" y="570"/>
                </a:lnTo>
                <a:lnTo>
                  <a:pt x="2785" y="568"/>
                </a:lnTo>
                <a:lnTo>
                  <a:pt x="2773" y="560"/>
                </a:lnTo>
                <a:lnTo>
                  <a:pt x="2765" y="550"/>
                </a:lnTo>
                <a:lnTo>
                  <a:pt x="2761" y="536"/>
                </a:lnTo>
                <a:lnTo>
                  <a:pt x="2761" y="522"/>
                </a:lnTo>
                <a:lnTo>
                  <a:pt x="2767" y="509"/>
                </a:lnTo>
                <a:lnTo>
                  <a:pt x="3037" y="114"/>
                </a:lnTo>
                <a:lnTo>
                  <a:pt x="3047" y="105"/>
                </a:lnTo>
                <a:lnTo>
                  <a:pt x="3058" y="100"/>
                </a:lnTo>
                <a:lnTo>
                  <a:pt x="3070" y="98"/>
                </a:lnTo>
                <a:close/>
                <a:moveTo>
                  <a:pt x="229" y="0"/>
                </a:moveTo>
                <a:lnTo>
                  <a:pt x="2410" y="0"/>
                </a:lnTo>
                <a:lnTo>
                  <a:pt x="2447" y="3"/>
                </a:lnTo>
                <a:lnTo>
                  <a:pt x="2482" y="12"/>
                </a:lnTo>
                <a:lnTo>
                  <a:pt x="2514" y="26"/>
                </a:lnTo>
                <a:lnTo>
                  <a:pt x="2544" y="44"/>
                </a:lnTo>
                <a:lnTo>
                  <a:pt x="2571" y="67"/>
                </a:lnTo>
                <a:lnTo>
                  <a:pt x="2594" y="94"/>
                </a:lnTo>
                <a:lnTo>
                  <a:pt x="2613" y="124"/>
                </a:lnTo>
                <a:lnTo>
                  <a:pt x="2626" y="156"/>
                </a:lnTo>
                <a:lnTo>
                  <a:pt x="2635" y="191"/>
                </a:lnTo>
                <a:lnTo>
                  <a:pt x="2638" y="228"/>
                </a:lnTo>
                <a:lnTo>
                  <a:pt x="2638" y="700"/>
                </a:lnTo>
                <a:lnTo>
                  <a:pt x="2497" y="700"/>
                </a:lnTo>
                <a:lnTo>
                  <a:pt x="2469" y="702"/>
                </a:lnTo>
                <a:lnTo>
                  <a:pt x="2443" y="708"/>
                </a:lnTo>
                <a:lnTo>
                  <a:pt x="2443" y="474"/>
                </a:lnTo>
                <a:lnTo>
                  <a:pt x="2415" y="479"/>
                </a:lnTo>
                <a:lnTo>
                  <a:pt x="2385" y="481"/>
                </a:lnTo>
                <a:lnTo>
                  <a:pt x="2348" y="478"/>
                </a:lnTo>
                <a:lnTo>
                  <a:pt x="2312" y="470"/>
                </a:lnTo>
                <a:lnTo>
                  <a:pt x="2279" y="456"/>
                </a:lnTo>
                <a:lnTo>
                  <a:pt x="2249" y="437"/>
                </a:lnTo>
                <a:lnTo>
                  <a:pt x="2222" y="414"/>
                </a:lnTo>
                <a:lnTo>
                  <a:pt x="2199" y="387"/>
                </a:lnTo>
                <a:lnTo>
                  <a:pt x="2180" y="357"/>
                </a:lnTo>
                <a:lnTo>
                  <a:pt x="2166" y="324"/>
                </a:lnTo>
                <a:lnTo>
                  <a:pt x="2158" y="288"/>
                </a:lnTo>
                <a:lnTo>
                  <a:pt x="2154" y="250"/>
                </a:lnTo>
                <a:lnTo>
                  <a:pt x="2156" y="222"/>
                </a:lnTo>
                <a:lnTo>
                  <a:pt x="2161" y="194"/>
                </a:lnTo>
                <a:lnTo>
                  <a:pt x="462" y="194"/>
                </a:lnTo>
                <a:lnTo>
                  <a:pt x="466" y="216"/>
                </a:lnTo>
                <a:lnTo>
                  <a:pt x="467" y="237"/>
                </a:lnTo>
                <a:lnTo>
                  <a:pt x="464" y="275"/>
                </a:lnTo>
                <a:lnTo>
                  <a:pt x="455" y="310"/>
                </a:lnTo>
                <a:lnTo>
                  <a:pt x="441" y="343"/>
                </a:lnTo>
                <a:lnTo>
                  <a:pt x="422" y="373"/>
                </a:lnTo>
                <a:lnTo>
                  <a:pt x="399" y="401"/>
                </a:lnTo>
                <a:lnTo>
                  <a:pt x="372" y="423"/>
                </a:lnTo>
                <a:lnTo>
                  <a:pt x="343" y="441"/>
                </a:lnTo>
                <a:lnTo>
                  <a:pt x="309" y="456"/>
                </a:lnTo>
                <a:lnTo>
                  <a:pt x="273" y="465"/>
                </a:lnTo>
                <a:lnTo>
                  <a:pt x="236" y="468"/>
                </a:lnTo>
                <a:lnTo>
                  <a:pt x="215" y="467"/>
                </a:lnTo>
                <a:lnTo>
                  <a:pt x="195" y="464"/>
                </a:lnTo>
                <a:lnTo>
                  <a:pt x="195" y="1164"/>
                </a:lnTo>
                <a:lnTo>
                  <a:pt x="215" y="1162"/>
                </a:lnTo>
                <a:lnTo>
                  <a:pt x="236" y="1161"/>
                </a:lnTo>
                <a:lnTo>
                  <a:pt x="273" y="1164"/>
                </a:lnTo>
                <a:lnTo>
                  <a:pt x="309" y="1173"/>
                </a:lnTo>
                <a:lnTo>
                  <a:pt x="343" y="1186"/>
                </a:lnTo>
                <a:lnTo>
                  <a:pt x="372" y="1206"/>
                </a:lnTo>
                <a:lnTo>
                  <a:pt x="399" y="1228"/>
                </a:lnTo>
                <a:lnTo>
                  <a:pt x="422" y="1255"/>
                </a:lnTo>
                <a:lnTo>
                  <a:pt x="441" y="1285"/>
                </a:lnTo>
                <a:lnTo>
                  <a:pt x="455" y="1318"/>
                </a:lnTo>
                <a:lnTo>
                  <a:pt x="464" y="1354"/>
                </a:lnTo>
                <a:lnTo>
                  <a:pt x="467" y="1392"/>
                </a:lnTo>
                <a:lnTo>
                  <a:pt x="466" y="1413"/>
                </a:lnTo>
                <a:lnTo>
                  <a:pt x="462" y="1434"/>
                </a:lnTo>
                <a:lnTo>
                  <a:pt x="1867" y="1434"/>
                </a:lnTo>
                <a:lnTo>
                  <a:pt x="1867" y="1576"/>
                </a:lnTo>
                <a:lnTo>
                  <a:pt x="1869" y="1602"/>
                </a:lnTo>
                <a:lnTo>
                  <a:pt x="1876" y="1629"/>
                </a:lnTo>
                <a:lnTo>
                  <a:pt x="228" y="1629"/>
                </a:lnTo>
                <a:lnTo>
                  <a:pt x="191" y="1626"/>
                </a:lnTo>
                <a:lnTo>
                  <a:pt x="156" y="1617"/>
                </a:lnTo>
                <a:lnTo>
                  <a:pt x="123" y="1603"/>
                </a:lnTo>
                <a:lnTo>
                  <a:pt x="93" y="1584"/>
                </a:lnTo>
                <a:lnTo>
                  <a:pt x="67" y="1561"/>
                </a:lnTo>
                <a:lnTo>
                  <a:pt x="44" y="1535"/>
                </a:lnTo>
                <a:lnTo>
                  <a:pt x="26" y="1505"/>
                </a:lnTo>
                <a:lnTo>
                  <a:pt x="11" y="1472"/>
                </a:lnTo>
                <a:lnTo>
                  <a:pt x="3" y="1438"/>
                </a:lnTo>
                <a:lnTo>
                  <a:pt x="0" y="1400"/>
                </a:lnTo>
                <a:lnTo>
                  <a:pt x="0" y="228"/>
                </a:lnTo>
                <a:lnTo>
                  <a:pt x="3" y="191"/>
                </a:lnTo>
                <a:lnTo>
                  <a:pt x="11" y="156"/>
                </a:lnTo>
                <a:lnTo>
                  <a:pt x="26" y="124"/>
                </a:lnTo>
                <a:lnTo>
                  <a:pt x="44" y="94"/>
                </a:lnTo>
                <a:lnTo>
                  <a:pt x="67" y="67"/>
                </a:lnTo>
                <a:lnTo>
                  <a:pt x="93" y="44"/>
                </a:lnTo>
                <a:lnTo>
                  <a:pt x="124" y="26"/>
                </a:lnTo>
                <a:lnTo>
                  <a:pt x="157" y="12"/>
                </a:lnTo>
                <a:lnTo>
                  <a:pt x="192" y="3"/>
                </a:lnTo>
                <a:lnTo>
                  <a:pt x="2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9" name="Group 368"/>
          <p:cNvGrpSpPr/>
          <p:nvPr/>
        </p:nvGrpSpPr>
        <p:grpSpPr>
          <a:xfrm>
            <a:off x="9067153" y="2692400"/>
            <a:ext cx="596900" cy="546100"/>
            <a:chOff x="9056688" y="2692400"/>
            <a:chExt cx="59690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6" name="Freeform 336"/>
            <p:cNvSpPr>
              <a:spLocks/>
            </p:cNvSpPr>
            <p:nvPr/>
          </p:nvSpPr>
          <p:spPr bwMode="auto">
            <a:xfrm>
              <a:off x="9150351" y="2857500"/>
              <a:ext cx="57150" cy="39688"/>
            </a:xfrm>
            <a:custGeom>
              <a:avLst/>
              <a:gdLst>
                <a:gd name="T0" fmla="*/ 39 w 327"/>
                <a:gd name="T1" fmla="*/ 0 h 222"/>
                <a:gd name="T2" fmla="*/ 287 w 327"/>
                <a:gd name="T3" fmla="*/ 0 h 222"/>
                <a:gd name="T4" fmla="*/ 301 w 327"/>
                <a:gd name="T5" fmla="*/ 2 h 222"/>
                <a:gd name="T6" fmla="*/ 311 w 327"/>
                <a:gd name="T7" fmla="*/ 7 h 222"/>
                <a:gd name="T8" fmla="*/ 319 w 327"/>
                <a:gd name="T9" fmla="*/ 16 h 222"/>
                <a:gd name="T10" fmla="*/ 325 w 327"/>
                <a:gd name="T11" fmla="*/ 27 h 222"/>
                <a:gd name="T12" fmla="*/ 327 w 327"/>
                <a:gd name="T13" fmla="*/ 39 h 222"/>
                <a:gd name="T14" fmla="*/ 327 w 327"/>
                <a:gd name="T15" fmla="*/ 182 h 222"/>
                <a:gd name="T16" fmla="*/ 325 w 327"/>
                <a:gd name="T17" fmla="*/ 194 h 222"/>
                <a:gd name="T18" fmla="*/ 319 w 327"/>
                <a:gd name="T19" fmla="*/ 206 h 222"/>
                <a:gd name="T20" fmla="*/ 311 w 327"/>
                <a:gd name="T21" fmla="*/ 214 h 222"/>
                <a:gd name="T22" fmla="*/ 301 w 327"/>
                <a:gd name="T23" fmla="*/ 220 h 222"/>
                <a:gd name="T24" fmla="*/ 287 w 327"/>
                <a:gd name="T25" fmla="*/ 222 h 222"/>
                <a:gd name="T26" fmla="*/ 39 w 327"/>
                <a:gd name="T27" fmla="*/ 222 h 222"/>
                <a:gd name="T28" fmla="*/ 27 w 327"/>
                <a:gd name="T29" fmla="*/ 220 h 222"/>
                <a:gd name="T30" fmla="*/ 16 w 327"/>
                <a:gd name="T31" fmla="*/ 214 h 222"/>
                <a:gd name="T32" fmla="*/ 7 w 327"/>
                <a:gd name="T33" fmla="*/ 206 h 222"/>
                <a:gd name="T34" fmla="*/ 2 w 327"/>
                <a:gd name="T35" fmla="*/ 195 h 222"/>
                <a:gd name="T36" fmla="*/ 0 w 327"/>
                <a:gd name="T37" fmla="*/ 182 h 222"/>
                <a:gd name="T38" fmla="*/ 0 w 327"/>
                <a:gd name="T39" fmla="*/ 39 h 222"/>
                <a:gd name="T40" fmla="*/ 2 w 327"/>
                <a:gd name="T41" fmla="*/ 27 h 222"/>
                <a:gd name="T42" fmla="*/ 7 w 327"/>
                <a:gd name="T43" fmla="*/ 16 h 222"/>
                <a:gd name="T44" fmla="*/ 16 w 327"/>
                <a:gd name="T45" fmla="*/ 8 h 222"/>
                <a:gd name="T46" fmla="*/ 27 w 327"/>
                <a:gd name="T47" fmla="*/ 2 h 222"/>
                <a:gd name="T48" fmla="*/ 39 w 327"/>
                <a:gd name="T4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222">
                  <a:moveTo>
                    <a:pt x="39" y="0"/>
                  </a:moveTo>
                  <a:lnTo>
                    <a:pt x="287" y="0"/>
                  </a:lnTo>
                  <a:lnTo>
                    <a:pt x="301" y="2"/>
                  </a:lnTo>
                  <a:lnTo>
                    <a:pt x="311" y="7"/>
                  </a:lnTo>
                  <a:lnTo>
                    <a:pt x="319" y="16"/>
                  </a:lnTo>
                  <a:lnTo>
                    <a:pt x="325" y="27"/>
                  </a:lnTo>
                  <a:lnTo>
                    <a:pt x="327" y="39"/>
                  </a:lnTo>
                  <a:lnTo>
                    <a:pt x="327" y="182"/>
                  </a:lnTo>
                  <a:lnTo>
                    <a:pt x="325" y="194"/>
                  </a:lnTo>
                  <a:lnTo>
                    <a:pt x="319" y="206"/>
                  </a:lnTo>
                  <a:lnTo>
                    <a:pt x="311" y="214"/>
                  </a:lnTo>
                  <a:lnTo>
                    <a:pt x="301" y="220"/>
                  </a:lnTo>
                  <a:lnTo>
                    <a:pt x="287" y="222"/>
                  </a:lnTo>
                  <a:lnTo>
                    <a:pt x="39" y="222"/>
                  </a:lnTo>
                  <a:lnTo>
                    <a:pt x="27" y="220"/>
                  </a:lnTo>
                  <a:lnTo>
                    <a:pt x="16" y="214"/>
                  </a:lnTo>
                  <a:lnTo>
                    <a:pt x="7" y="206"/>
                  </a:lnTo>
                  <a:lnTo>
                    <a:pt x="2" y="195"/>
                  </a:lnTo>
                  <a:lnTo>
                    <a:pt x="0" y="182"/>
                  </a:lnTo>
                  <a:lnTo>
                    <a:pt x="0" y="39"/>
                  </a:lnTo>
                  <a:lnTo>
                    <a:pt x="2" y="27"/>
                  </a:lnTo>
                  <a:lnTo>
                    <a:pt x="7" y="16"/>
                  </a:lnTo>
                  <a:lnTo>
                    <a:pt x="16" y="8"/>
                  </a:lnTo>
                  <a:lnTo>
                    <a:pt x="27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337"/>
            <p:cNvSpPr>
              <a:spLocks/>
            </p:cNvSpPr>
            <p:nvPr/>
          </p:nvSpPr>
          <p:spPr bwMode="auto">
            <a:xfrm>
              <a:off x="9056688" y="3106738"/>
              <a:ext cx="596900" cy="42863"/>
            </a:xfrm>
            <a:custGeom>
              <a:avLst/>
              <a:gdLst>
                <a:gd name="T0" fmla="*/ 79 w 3382"/>
                <a:gd name="T1" fmla="*/ 0 h 250"/>
                <a:gd name="T2" fmla="*/ 3303 w 3382"/>
                <a:gd name="T3" fmla="*/ 0 h 250"/>
                <a:gd name="T4" fmla="*/ 3323 w 3382"/>
                <a:gd name="T5" fmla="*/ 3 h 250"/>
                <a:gd name="T6" fmla="*/ 3343 w 3382"/>
                <a:gd name="T7" fmla="*/ 11 h 250"/>
                <a:gd name="T8" fmla="*/ 3358 w 3382"/>
                <a:gd name="T9" fmla="*/ 23 h 250"/>
                <a:gd name="T10" fmla="*/ 3371 w 3382"/>
                <a:gd name="T11" fmla="*/ 40 h 250"/>
                <a:gd name="T12" fmla="*/ 3379 w 3382"/>
                <a:gd name="T13" fmla="*/ 58 h 250"/>
                <a:gd name="T14" fmla="*/ 3382 w 3382"/>
                <a:gd name="T15" fmla="*/ 79 h 250"/>
                <a:gd name="T16" fmla="*/ 3382 w 3382"/>
                <a:gd name="T17" fmla="*/ 171 h 250"/>
                <a:gd name="T18" fmla="*/ 3380 w 3382"/>
                <a:gd name="T19" fmla="*/ 192 h 250"/>
                <a:gd name="T20" fmla="*/ 3372 w 3382"/>
                <a:gd name="T21" fmla="*/ 211 h 250"/>
                <a:gd name="T22" fmla="*/ 3359 w 3382"/>
                <a:gd name="T23" fmla="*/ 228 h 250"/>
                <a:gd name="T24" fmla="*/ 3343 w 3382"/>
                <a:gd name="T25" fmla="*/ 240 h 250"/>
                <a:gd name="T26" fmla="*/ 3323 w 3382"/>
                <a:gd name="T27" fmla="*/ 247 h 250"/>
                <a:gd name="T28" fmla="*/ 3303 w 3382"/>
                <a:gd name="T29" fmla="*/ 250 h 250"/>
                <a:gd name="T30" fmla="*/ 79 w 3382"/>
                <a:gd name="T31" fmla="*/ 250 h 250"/>
                <a:gd name="T32" fmla="*/ 58 w 3382"/>
                <a:gd name="T33" fmla="*/ 247 h 250"/>
                <a:gd name="T34" fmla="*/ 39 w 3382"/>
                <a:gd name="T35" fmla="*/ 239 h 250"/>
                <a:gd name="T36" fmla="*/ 23 w 3382"/>
                <a:gd name="T37" fmla="*/ 227 h 250"/>
                <a:gd name="T38" fmla="*/ 10 w 3382"/>
                <a:gd name="T39" fmla="*/ 211 h 250"/>
                <a:gd name="T40" fmla="*/ 3 w 3382"/>
                <a:gd name="T41" fmla="*/ 192 h 250"/>
                <a:gd name="T42" fmla="*/ 0 w 3382"/>
                <a:gd name="T43" fmla="*/ 171 h 250"/>
                <a:gd name="T44" fmla="*/ 0 w 3382"/>
                <a:gd name="T45" fmla="*/ 79 h 250"/>
                <a:gd name="T46" fmla="*/ 3 w 3382"/>
                <a:gd name="T47" fmla="*/ 58 h 250"/>
                <a:gd name="T48" fmla="*/ 11 w 3382"/>
                <a:gd name="T49" fmla="*/ 39 h 250"/>
                <a:gd name="T50" fmla="*/ 24 w 3382"/>
                <a:gd name="T51" fmla="*/ 23 h 250"/>
                <a:gd name="T52" fmla="*/ 39 w 3382"/>
                <a:gd name="T53" fmla="*/ 11 h 250"/>
                <a:gd name="T54" fmla="*/ 58 w 3382"/>
                <a:gd name="T55" fmla="*/ 3 h 250"/>
                <a:gd name="T56" fmla="*/ 79 w 3382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82" h="250">
                  <a:moveTo>
                    <a:pt x="79" y="0"/>
                  </a:moveTo>
                  <a:lnTo>
                    <a:pt x="3303" y="0"/>
                  </a:lnTo>
                  <a:lnTo>
                    <a:pt x="3323" y="3"/>
                  </a:lnTo>
                  <a:lnTo>
                    <a:pt x="3343" y="11"/>
                  </a:lnTo>
                  <a:lnTo>
                    <a:pt x="3358" y="23"/>
                  </a:lnTo>
                  <a:lnTo>
                    <a:pt x="3371" y="40"/>
                  </a:lnTo>
                  <a:lnTo>
                    <a:pt x="3379" y="58"/>
                  </a:lnTo>
                  <a:lnTo>
                    <a:pt x="3382" y="79"/>
                  </a:lnTo>
                  <a:lnTo>
                    <a:pt x="3382" y="171"/>
                  </a:lnTo>
                  <a:lnTo>
                    <a:pt x="3380" y="192"/>
                  </a:lnTo>
                  <a:lnTo>
                    <a:pt x="3372" y="211"/>
                  </a:lnTo>
                  <a:lnTo>
                    <a:pt x="3359" y="228"/>
                  </a:lnTo>
                  <a:lnTo>
                    <a:pt x="3343" y="240"/>
                  </a:lnTo>
                  <a:lnTo>
                    <a:pt x="3323" y="247"/>
                  </a:lnTo>
                  <a:lnTo>
                    <a:pt x="3303" y="250"/>
                  </a:lnTo>
                  <a:lnTo>
                    <a:pt x="79" y="250"/>
                  </a:lnTo>
                  <a:lnTo>
                    <a:pt x="58" y="247"/>
                  </a:lnTo>
                  <a:lnTo>
                    <a:pt x="39" y="239"/>
                  </a:lnTo>
                  <a:lnTo>
                    <a:pt x="23" y="227"/>
                  </a:lnTo>
                  <a:lnTo>
                    <a:pt x="10" y="211"/>
                  </a:lnTo>
                  <a:lnTo>
                    <a:pt x="3" y="192"/>
                  </a:lnTo>
                  <a:lnTo>
                    <a:pt x="0" y="171"/>
                  </a:lnTo>
                  <a:lnTo>
                    <a:pt x="0" y="79"/>
                  </a:lnTo>
                  <a:lnTo>
                    <a:pt x="3" y="58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338"/>
            <p:cNvSpPr>
              <a:spLocks/>
            </p:cNvSpPr>
            <p:nvPr/>
          </p:nvSpPr>
          <p:spPr bwMode="auto">
            <a:xfrm>
              <a:off x="9056688" y="3194050"/>
              <a:ext cx="596900" cy="44450"/>
            </a:xfrm>
            <a:custGeom>
              <a:avLst/>
              <a:gdLst>
                <a:gd name="T0" fmla="*/ 79 w 3382"/>
                <a:gd name="T1" fmla="*/ 0 h 251"/>
                <a:gd name="T2" fmla="*/ 3303 w 3382"/>
                <a:gd name="T3" fmla="*/ 0 h 251"/>
                <a:gd name="T4" fmla="*/ 3323 w 3382"/>
                <a:gd name="T5" fmla="*/ 3 h 251"/>
                <a:gd name="T6" fmla="*/ 3343 w 3382"/>
                <a:gd name="T7" fmla="*/ 11 h 251"/>
                <a:gd name="T8" fmla="*/ 3358 w 3382"/>
                <a:gd name="T9" fmla="*/ 24 h 251"/>
                <a:gd name="T10" fmla="*/ 3371 w 3382"/>
                <a:gd name="T11" fmla="*/ 40 h 251"/>
                <a:gd name="T12" fmla="*/ 3379 w 3382"/>
                <a:gd name="T13" fmla="*/ 59 h 251"/>
                <a:gd name="T14" fmla="*/ 3382 w 3382"/>
                <a:gd name="T15" fmla="*/ 79 h 251"/>
                <a:gd name="T16" fmla="*/ 3382 w 3382"/>
                <a:gd name="T17" fmla="*/ 172 h 251"/>
                <a:gd name="T18" fmla="*/ 3380 w 3382"/>
                <a:gd name="T19" fmla="*/ 192 h 251"/>
                <a:gd name="T20" fmla="*/ 3372 w 3382"/>
                <a:gd name="T21" fmla="*/ 212 h 251"/>
                <a:gd name="T22" fmla="*/ 3359 w 3382"/>
                <a:gd name="T23" fmla="*/ 228 h 251"/>
                <a:gd name="T24" fmla="*/ 3343 w 3382"/>
                <a:gd name="T25" fmla="*/ 241 h 251"/>
                <a:gd name="T26" fmla="*/ 3323 w 3382"/>
                <a:gd name="T27" fmla="*/ 248 h 251"/>
                <a:gd name="T28" fmla="*/ 3303 w 3382"/>
                <a:gd name="T29" fmla="*/ 251 h 251"/>
                <a:gd name="T30" fmla="*/ 79 w 3382"/>
                <a:gd name="T31" fmla="*/ 251 h 251"/>
                <a:gd name="T32" fmla="*/ 58 w 3382"/>
                <a:gd name="T33" fmla="*/ 248 h 251"/>
                <a:gd name="T34" fmla="*/ 39 w 3382"/>
                <a:gd name="T35" fmla="*/ 239 h 251"/>
                <a:gd name="T36" fmla="*/ 23 w 3382"/>
                <a:gd name="T37" fmla="*/ 227 h 251"/>
                <a:gd name="T38" fmla="*/ 10 w 3382"/>
                <a:gd name="T39" fmla="*/ 212 h 251"/>
                <a:gd name="T40" fmla="*/ 3 w 3382"/>
                <a:gd name="T41" fmla="*/ 192 h 251"/>
                <a:gd name="T42" fmla="*/ 0 w 3382"/>
                <a:gd name="T43" fmla="*/ 172 h 251"/>
                <a:gd name="T44" fmla="*/ 0 w 3382"/>
                <a:gd name="T45" fmla="*/ 79 h 251"/>
                <a:gd name="T46" fmla="*/ 3 w 3382"/>
                <a:gd name="T47" fmla="*/ 59 h 251"/>
                <a:gd name="T48" fmla="*/ 11 w 3382"/>
                <a:gd name="T49" fmla="*/ 39 h 251"/>
                <a:gd name="T50" fmla="*/ 24 w 3382"/>
                <a:gd name="T51" fmla="*/ 24 h 251"/>
                <a:gd name="T52" fmla="*/ 39 w 3382"/>
                <a:gd name="T53" fmla="*/ 11 h 251"/>
                <a:gd name="T54" fmla="*/ 58 w 3382"/>
                <a:gd name="T55" fmla="*/ 3 h 251"/>
                <a:gd name="T56" fmla="*/ 79 w 3382"/>
                <a:gd name="T5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82" h="251">
                  <a:moveTo>
                    <a:pt x="79" y="0"/>
                  </a:moveTo>
                  <a:lnTo>
                    <a:pt x="3303" y="0"/>
                  </a:lnTo>
                  <a:lnTo>
                    <a:pt x="3323" y="3"/>
                  </a:lnTo>
                  <a:lnTo>
                    <a:pt x="3343" y="11"/>
                  </a:lnTo>
                  <a:lnTo>
                    <a:pt x="3358" y="24"/>
                  </a:lnTo>
                  <a:lnTo>
                    <a:pt x="3371" y="40"/>
                  </a:lnTo>
                  <a:lnTo>
                    <a:pt x="3379" y="59"/>
                  </a:lnTo>
                  <a:lnTo>
                    <a:pt x="3382" y="79"/>
                  </a:lnTo>
                  <a:lnTo>
                    <a:pt x="3382" y="172"/>
                  </a:lnTo>
                  <a:lnTo>
                    <a:pt x="3380" y="192"/>
                  </a:lnTo>
                  <a:lnTo>
                    <a:pt x="3372" y="212"/>
                  </a:lnTo>
                  <a:lnTo>
                    <a:pt x="3359" y="228"/>
                  </a:lnTo>
                  <a:lnTo>
                    <a:pt x="3343" y="241"/>
                  </a:lnTo>
                  <a:lnTo>
                    <a:pt x="3323" y="248"/>
                  </a:lnTo>
                  <a:lnTo>
                    <a:pt x="3303" y="251"/>
                  </a:lnTo>
                  <a:lnTo>
                    <a:pt x="79" y="251"/>
                  </a:lnTo>
                  <a:lnTo>
                    <a:pt x="58" y="248"/>
                  </a:lnTo>
                  <a:lnTo>
                    <a:pt x="39" y="239"/>
                  </a:lnTo>
                  <a:lnTo>
                    <a:pt x="23" y="227"/>
                  </a:lnTo>
                  <a:lnTo>
                    <a:pt x="10" y="212"/>
                  </a:lnTo>
                  <a:lnTo>
                    <a:pt x="3" y="192"/>
                  </a:lnTo>
                  <a:lnTo>
                    <a:pt x="0" y="172"/>
                  </a:lnTo>
                  <a:lnTo>
                    <a:pt x="0" y="79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4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39"/>
            <p:cNvSpPr>
              <a:spLocks noEditPoints="1"/>
            </p:cNvSpPr>
            <p:nvPr/>
          </p:nvSpPr>
          <p:spPr bwMode="auto">
            <a:xfrm>
              <a:off x="9056688" y="2692400"/>
              <a:ext cx="596900" cy="369888"/>
            </a:xfrm>
            <a:custGeom>
              <a:avLst/>
              <a:gdLst>
                <a:gd name="T0" fmla="*/ 597 w 3378"/>
                <a:gd name="T1" fmla="*/ 277 h 2095"/>
                <a:gd name="T2" fmla="*/ 595 w 3378"/>
                <a:gd name="T3" fmla="*/ 348 h 2095"/>
                <a:gd name="T4" fmla="*/ 570 w 3378"/>
                <a:gd name="T5" fmla="*/ 430 h 2095"/>
                <a:gd name="T6" fmla="*/ 525 w 3378"/>
                <a:gd name="T7" fmla="*/ 499 h 2095"/>
                <a:gd name="T8" fmla="*/ 464 w 3378"/>
                <a:gd name="T9" fmla="*/ 554 h 2095"/>
                <a:gd name="T10" fmla="*/ 388 w 3378"/>
                <a:gd name="T11" fmla="*/ 589 h 2095"/>
                <a:gd name="T12" fmla="*/ 302 w 3378"/>
                <a:gd name="T13" fmla="*/ 601 h 2095"/>
                <a:gd name="T14" fmla="*/ 249 w 3378"/>
                <a:gd name="T15" fmla="*/ 597 h 2095"/>
                <a:gd name="T16" fmla="*/ 275 w 3378"/>
                <a:gd name="T17" fmla="*/ 1494 h 2095"/>
                <a:gd name="T18" fmla="*/ 346 w 3378"/>
                <a:gd name="T19" fmla="*/ 1496 h 2095"/>
                <a:gd name="T20" fmla="*/ 427 w 3378"/>
                <a:gd name="T21" fmla="*/ 1521 h 2095"/>
                <a:gd name="T22" fmla="*/ 496 w 3378"/>
                <a:gd name="T23" fmla="*/ 1566 h 2095"/>
                <a:gd name="T24" fmla="*/ 551 w 3378"/>
                <a:gd name="T25" fmla="*/ 1629 h 2095"/>
                <a:gd name="T26" fmla="*/ 586 w 3378"/>
                <a:gd name="T27" fmla="*/ 1705 h 2095"/>
                <a:gd name="T28" fmla="*/ 598 w 3378"/>
                <a:gd name="T29" fmla="*/ 1790 h 2095"/>
                <a:gd name="T30" fmla="*/ 593 w 3378"/>
                <a:gd name="T31" fmla="*/ 1844 h 2095"/>
                <a:gd name="T32" fmla="*/ 2760 w 3378"/>
                <a:gd name="T33" fmla="*/ 1827 h 2095"/>
                <a:gd name="T34" fmla="*/ 2763 w 3378"/>
                <a:gd name="T35" fmla="*/ 1764 h 2095"/>
                <a:gd name="T36" fmla="*/ 2786 w 3378"/>
                <a:gd name="T37" fmla="*/ 1683 h 2095"/>
                <a:gd name="T38" fmla="*/ 2831 w 3378"/>
                <a:gd name="T39" fmla="*/ 1613 h 2095"/>
                <a:gd name="T40" fmla="*/ 2894 w 3378"/>
                <a:gd name="T41" fmla="*/ 1559 h 2095"/>
                <a:gd name="T42" fmla="*/ 2970 w 3378"/>
                <a:gd name="T43" fmla="*/ 1524 h 2095"/>
                <a:gd name="T44" fmla="*/ 3055 w 3378"/>
                <a:gd name="T45" fmla="*/ 1511 h 2095"/>
                <a:gd name="T46" fmla="*/ 3128 w 3378"/>
                <a:gd name="T47" fmla="*/ 1520 h 2095"/>
                <a:gd name="T48" fmla="*/ 3092 w 3378"/>
                <a:gd name="T49" fmla="*/ 617 h 2095"/>
                <a:gd name="T50" fmla="*/ 3011 w 3378"/>
                <a:gd name="T51" fmla="*/ 617 h 2095"/>
                <a:gd name="T52" fmla="*/ 2930 w 3378"/>
                <a:gd name="T53" fmla="*/ 592 h 2095"/>
                <a:gd name="T54" fmla="*/ 2860 w 3378"/>
                <a:gd name="T55" fmla="*/ 547 h 2095"/>
                <a:gd name="T56" fmla="*/ 2806 w 3378"/>
                <a:gd name="T57" fmla="*/ 484 h 2095"/>
                <a:gd name="T58" fmla="*/ 2771 w 3378"/>
                <a:gd name="T59" fmla="*/ 408 h 2095"/>
                <a:gd name="T60" fmla="*/ 2759 w 3378"/>
                <a:gd name="T61" fmla="*/ 323 h 2095"/>
                <a:gd name="T62" fmla="*/ 2767 w 3378"/>
                <a:gd name="T63" fmla="*/ 250 h 2095"/>
                <a:gd name="T64" fmla="*/ 81 w 3378"/>
                <a:gd name="T65" fmla="*/ 0 h 2095"/>
                <a:gd name="T66" fmla="*/ 3318 w 3378"/>
                <a:gd name="T67" fmla="*/ 2 h 2095"/>
                <a:gd name="T68" fmla="*/ 3354 w 3378"/>
                <a:gd name="T69" fmla="*/ 23 h 2095"/>
                <a:gd name="T70" fmla="*/ 3375 w 3378"/>
                <a:gd name="T71" fmla="*/ 59 h 2095"/>
                <a:gd name="T72" fmla="*/ 3378 w 3378"/>
                <a:gd name="T73" fmla="*/ 2014 h 2095"/>
                <a:gd name="T74" fmla="*/ 3367 w 3378"/>
                <a:gd name="T75" fmla="*/ 2055 h 2095"/>
                <a:gd name="T76" fmla="*/ 3338 w 3378"/>
                <a:gd name="T77" fmla="*/ 2084 h 2095"/>
                <a:gd name="T78" fmla="*/ 3297 w 3378"/>
                <a:gd name="T79" fmla="*/ 2095 h 2095"/>
                <a:gd name="T80" fmla="*/ 60 w 3378"/>
                <a:gd name="T81" fmla="*/ 2092 h 2095"/>
                <a:gd name="T82" fmla="*/ 24 w 3378"/>
                <a:gd name="T83" fmla="*/ 2071 h 2095"/>
                <a:gd name="T84" fmla="*/ 3 w 3378"/>
                <a:gd name="T85" fmla="*/ 2035 h 2095"/>
                <a:gd name="T86" fmla="*/ 0 w 3378"/>
                <a:gd name="T87" fmla="*/ 80 h 2095"/>
                <a:gd name="T88" fmla="*/ 11 w 3378"/>
                <a:gd name="T89" fmla="*/ 39 h 2095"/>
                <a:gd name="T90" fmla="*/ 40 w 3378"/>
                <a:gd name="T91" fmla="*/ 10 h 2095"/>
                <a:gd name="T92" fmla="*/ 81 w 3378"/>
                <a:gd name="T93" fmla="*/ 0 h 2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8" h="2095">
                  <a:moveTo>
                    <a:pt x="593" y="250"/>
                  </a:moveTo>
                  <a:lnTo>
                    <a:pt x="597" y="277"/>
                  </a:lnTo>
                  <a:lnTo>
                    <a:pt x="598" y="304"/>
                  </a:lnTo>
                  <a:lnTo>
                    <a:pt x="595" y="348"/>
                  </a:lnTo>
                  <a:lnTo>
                    <a:pt x="586" y="390"/>
                  </a:lnTo>
                  <a:lnTo>
                    <a:pt x="570" y="430"/>
                  </a:lnTo>
                  <a:lnTo>
                    <a:pt x="551" y="466"/>
                  </a:lnTo>
                  <a:lnTo>
                    <a:pt x="525" y="499"/>
                  </a:lnTo>
                  <a:lnTo>
                    <a:pt x="496" y="528"/>
                  </a:lnTo>
                  <a:lnTo>
                    <a:pt x="464" y="554"/>
                  </a:lnTo>
                  <a:lnTo>
                    <a:pt x="427" y="573"/>
                  </a:lnTo>
                  <a:lnTo>
                    <a:pt x="388" y="589"/>
                  </a:lnTo>
                  <a:lnTo>
                    <a:pt x="346" y="598"/>
                  </a:lnTo>
                  <a:lnTo>
                    <a:pt x="302" y="601"/>
                  </a:lnTo>
                  <a:lnTo>
                    <a:pt x="275" y="600"/>
                  </a:lnTo>
                  <a:lnTo>
                    <a:pt x="249" y="597"/>
                  </a:lnTo>
                  <a:lnTo>
                    <a:pt x="249" y="1498"/>
                  </a:lnTo>
                  <a:lnTo>
                    <a:pt x="275" y="1494"/>
                  </a:lnTo>
                  <a:lnTo>
                    <a:pt x="302" y="1493"/>
                  </a:lnTo>
                  <a:lnTo>
                    <a:pt x="346" y="1496"/>
                  </a:lnTo>
                  <a:lnTo>
                    <a:pt x="388" y="1505"/>
                  </a:lnTo>
                  <a:lnTo>
                    <a:pt x="427" y="1521"/>
                  </a:lnTo>
                  <a:lnTo>
                    <a:pt x="463" y="1541"/>
                  </a:lnTo>
                  <a:lnTo>
                    <a:pt x="496" y="1566"/>
                  </a:lnTo>
                  <a:lnTo>
                    <a:pt x="525" y="1595"/>
                  </a:lnTo>
                  <a:lnTo>
                    <a:pt x="551" y="1629"/>
                  </a:lnTo>
                  <a:lnTo>
                    <a:pt x="570" y="1665"/>
                  </a:lnTo>
                  <a:lnTo>
                    <a:pt x="586" y="1705"/>
                  </a:lnTo>
                  <a:lnTo>
                    <a:pt x="595" y="1746"/>
                  </a:lnTo>
                  <a:lnTo>
                    <a:pt x="598" y="1790"/>
                  </a:lnTo>
                  <a:lnTo>
                    <a:pt x="597" y="1818"/>
                  </a:lnTo>
                  <a:lnTo>
                    <a:pt x="593" y="1844"/>
                  </a:lnTo>
                  <a:lnTo>
                    <a:pt x="2761" y="1844"/>
                  </a:lnTo>
                  <a:lnTo>
                    <a:pt x="2760" y="1827"/>
                  </a:lnTo>
                  <a:lnTo>
                    <a:pt x="2759" y="1808"/>
                  </a:lnTo>
                  <a:lnTo>
                    <a:pt x="2763" y="1764"/>
                  </a:lnTo>
                  <a:lnTo>
                    <a:pt x="2772" y="1722"/>
                  </a:lnTo>
                  <a:lnTo>
                    <a:pt x="2786" y="1683"/>
                  </a:lnTo>
                  <a:lnTo>
                    <a:pt x="2807" y="1646"/>
                  </a:lnTo>
                  <a:lnTo>
                    <a:pt x="2831" y="1613"/>
                  </a:lnTo>
                  <a:lnTo>
                    <a:pt x="2861" y="1584"/>
                  </a:lnTo>
                  <a:lnTo>
                    <a:pt x="2894" y="1559"/>
                  </a:lnTo>
                  <a:lnTo>
                    <a:pt x="2930" y="1539"/>
                  </a:lnTo>
                  <a:lnTo>
                    <a:pt x="2970" y="1524"/>
                  </a:lnTo>
                  <a:lnTo>
                    <a:pt x="3012" y="1515"/>
                  </a:lnTo>
                  <a:lnTo>
                    <a:pt x="3055" y="1511"/>
                  </a:lnTo>
                  <a:lnTo>
                    <a:pt x="3092" y="1513"/>
                  </a:lnTo>
                  <a:lnTo>
                    <a:pt x="3128" y="1520"/>
                  </a:lnTo>
                  <a:lnTo>
                    <a:pt x="3128" y="610"/>
                  </a:lnTo>
                  <a:lnTo>
                    <a:pt x="3092" y="617"/>
                  </a:lnTo>
                  <a:lnTo>
                    <a:pt x="3055" y="620"/>
                  </a:lnTo>
                  <a:lnTo>
                    <a:pt x="3011" y="617"/>
                  </a:lnTo>
                  <a:lnTo>
                    <a:pt x="2969" y="607"/>
                  </a:lnTo>
                  <a:lnTo>
                    <a:pt x="2930" y="592"/>
                  </a:lnTo>
                  <a:lnTo>
                    <a:pt x="2893" y="571"/>
                  </a:lnTo>
                  <a:lnTo>
                    <a:pt x="2860" y="547"/>
                  </a:lnTo>
                  <a:lnTo>
                    <a:pt x="2831" y="518"/>
                  </a:lnTo>
                  <a:lnTo>
                    <a:pt x="2806" y="484"/>
                  </a:lnTo>
                  <a:lnTo>
                    <a:pt x="2786" y="448"/>
                  </a:lnTo>
                  <a:lnTo>
                    <a:pt x="2771" y="408"/>
                  </a:lnTo>
                  <a:lnTo>
                    <a:pt x="2762" y="367"/>
                  </a:lnTo>
                  <a:lnTo>
                    <a:pt x="2759" y="323"/>
                  </a:lnTo>
                  <a:lnTo>
                    <a:pt x="2761" y="286"/>
                  </a:lnTo>
                  <a:lnTo>
                    <a:pt x="2767" y="250"/>
                  </a:lnTo>
                  <a:lnTo>
                    <a:pt x="593" y="250"/>
                  </a:lnTo>
                  <a:close/>
                  <a:moveTo>
                    <a:pt x="81" y="0"/>
                  </a:moveTo>
                  <a:lnTo>
                    <a:pt x="3298" y="0"/>
                  </a:lnTo>
                  <a:lnTo>
                    <a:pt x="3318" y="2"/>
                  </a:lnTo>
                  <a:lnTo>
                    <a:pt x="3338" y="10"/>
                  </a:lnTo>
                  <a:lnTo>
                    <a:pt x="3354" y="23"/>
                  </a:lnTo>
                  <a:lnTo>
                    <a:pt x="3367" y="39"/>
                  </a:lnTo>
                  <a:lnTo>
                    <a:pt x="3375" y="59"/>
                  </a:lnTo>
                  <a:lnTo>
                    <a:pt x="3378" y="80"/>
                  </a:lnTo>
                  <a:lnTo>
                    <a:pt x="3378" y="2014"/>
                  </a:lnTo>
                  <a:lnTo>
                    <a:pt x="3375" y="2035"/>
                  </a:lnTo>
                  <a:lnTo>
                    <a:pt x="3367" y="2055"/>
                  </a:lnTo>
                  <a:lnTo>
                    <a:pt x="3353" y="2071"/>
                  </a:lnTo>
                  <a:lnTo>
                    <a:pt x="3338" y="2084"/>
                  </a:lnTo>
                  <a:lnTo>
                    <a:pt x="3318" y="2092"/>
                  </a:lnTo>
                  <a:lnTo>
                    <a:pt x="3297" y="2095"/>
                  </a:lnTo>
                  <a:lnTo>
                    <a:pt x="81" y="2095"/>
                  </a:lnTo>
                  <a:lnTo>
                    <a:pt x="60" y="2092"/>
                  </a:lnTo>
                  <a:lnTo>
                    <a:pt x="40" y="2084"/>
                  </a:lnTo>
                  <a:lnTo>
                    <a:pt x="24" y="2071"/>
                  </a:lnTo>
                  <a:lnTo>
                    <a:pt x="11" y="2055"/>
                  </a:lnTo>
                  <a:lnTo>
                    <a:pt x="3" y="2035"/>
                  </a:lnTo>
                  <a:lnTo>
                    <a:pt x="0" y="2014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0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340"/>
            <p:cNvSpPr>
              <a:spLocks noEditPoints="1"/>
            </p:cNvSpPr>
            <p:nvPr/>
          </p:nvSpPr>
          <p:spPr bwMode="auto">
            <a:xfrm>
              <a:off x="9242426" y="2763838"/>
              <a:ext cx="225425" cy="227013"/>
            </a:xfrm>
            <a:custGeom>
              <a:avLst/>
              <a:gdLst>
                <a:gd name="T0" fmla="*/ 558 w 1283"/>
                <a:gd name="T1" fmla="*/ 659 h 1285"/>
                <a:gd name="T2" fmla="*/ 313 w 1283"/>
                <a:gd name="T3" fmla="*/ 664 h 1285"/>
                <a:gd name="T4" fmla="*/ 557 w 1283"/>
                <a:gd name="T5" fmla="*/ 910 h 1285"/>
                <a:gd name="T6" fmla="*/ 969 w 1283"/>
                <a:gd name="T7" fmla="*/ 499 h 1285"/>
                <a:gd name="T8" fmla="*/ 641 w 1283"/>
                <a:gd name="T9" fmla="*/ 0 h 1285"/>
                <a:gd name="T10" fmla="*/ 763 w 1283"/>
                <a:gd name="T11" fmla="*/ 11 h 1285"/>
                <a:gd name="T12" fmla="*/ 877 w 1283"/>
                <a:gd name="T13" fmla="*/ 45 h 1285"/>
                <a:gd name="T14" fmla="*/ 981 w 1283"/>
                <a:gd name="T15" fmla="*/ 97 h 1285"/>
                <a:gd name="T16" fmla="*/ 1074 w 1283"/>
                <a:gd name="T17" fmla="*/ 168 h 1285"/>
                <a:gd name="T18" fmla="*/ 1152 w 1283"/>
                <a:gd name="T19" fmla="*/ 254 h 1285"/>
                <a:gd name="T20" fmla="*/ 1213 w 1283"/>
                <a:gd name="T21" fmla="*/ 352 h 1285"/>
                <a:gd name="T22" fmla="*/ 1257 w 1283"/>
                <a:gd name="T23" fmla="*/ 462 h 1285"/>
                <a:gd name="T24" fmla="*/ 1280 w 1283"/>
                <a:gd name="T25" fmla="*/ 580 h 1285"/>
                <a:gd name="T26" fmla="*/ 1280 w 1283"/>
                <a:gd name="T27" fmla="*/ 704 h 1285"/>
                <a:gd name="T28" fmla="*/ 1257 w 1283"/>
                <a:gd name="T29" fmla="*/ 823 h 1285"/>
                <a:gd name="T30" fmla="*/ 1213 w 1283"/>
                <a:gd name="T31" fmla="*/ 932 h 1285"/>
                <a:gd name="T32" fmla="*/ 1152 w 1283"/>
                <a:gd name="T33" fmla="*/ 1030 h 1285"/>
                <a:gd name="T34" fmla="*/ 1074 w 1283"/>
                <a:gd name="T35" fmla="*/ 1117 h 1285"/>
                <a:gd name="T36" fmla="*/ 981 w 1283"/>
                <a:gd name="T37" fmla="*/ 1187 h 1285"/>
                <a:gd name="T38" fmla="*/ 877 w 1283"/>
                <a:gd name="T39" fmla="*/ 1240 h 1285"/>
                <a:gd name="T40" fmla="*/ 763 w 1283"/>
                <a:gd name="T41" fmla="*/ 1273 h 1285"/>
                <a:gd name="T42" fmla="*/ 641 w 1283"/>
                <a:gd name="T43" fmla="*/ 1285 h 1285"/>
                <a:gd name="T44" fmla="*/ 520 w 1283"/>
                <a:gd name="T45" fmla="*/ 1273 h 1285"/>
                <a:gd name="T46" fmla="*/ 405 w 1283"/>
                <a:gd name="T47" fmla="*/ 1240 h 1285"/>
                <a:gd name="T48" fmla="*/ 302 w 1283"/>
                <a:gd name="T49" fmla="*/ 1187 h 1285"/>
                <a:gd name="T50" fmla="*/ 209 w 1283"/>
                <a:gd name="T51" fmla="*/ 1117 h 1285"/>
                <a:gd name="T52" fmla="*/ 130 w 1283"/>
                <a:gd name="T53" fmla="*/ 1030 h 1285"/>
                <a:gd name="T54" fmla="*/ 69 w 1283"/>
                <a:gd name="T55" fmla="*/ 932 h 1285"/>
                <a:gd name="T56" fmla="*/ 26 w 1283"/>
                <a:gd name="T57" fmla="*/ 823 h 1285"/>
                <a:gd name="T58" fmla="*/ 3 w 1283"/>
                <a:gd name="T59" fmla="*/ 704 h 1285"/>
                <a:gd name="T60" fmla="*/ 3 w 1283"/>
                <a:gd name="T61" fmla="*/ 580 h 1285"/>
                <a:gd name="T62" fmla="*/ 26 w 1283"/>
                <a:gd name="T63" fmla="*/ 462 h 1285"/>
                <a:gd name="T64" fmla="*/ 69 w 1283"/>
                <a:gd name="T65" fmla="*/ 352 h 1285"/>
                <a:gd name="T66" fmla="*/ 130 w 1283"/>
                <a:gd name="T67" fmla="*/ 254 h 1285"/>
                <a:gd name="T68" fmla="*/ 209 w 1283"/>
                <a:gd name="T69" fmla="*/ 168 h 1285"/>
                <a:gd name="T70" fmla="*/ 302 w 1283"/>
                <a:gd name="T71" fmla="*/ 97 h 1285"/>
                <a:gd name="T72" fmla="*/ 405 w 1283"/>
                <a:gd name="T73" fmla="*/ 45 h 1285"/>
                <a:gd name="T74" fmla="*/ 520 w 1283"/>
                <a:gd name="T75" fmla="*/ 11 h 1285"/>
                <a:gd name="T76" fmla="*/ 641 w 1283"/>
                <a:gd name="T77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3" h="1285">
                  <a:moveTo>
                    <a:pt x="844" y="374"/>
                  </a:moveTo>
                  <a:lnTo>
                    <a:pt x="558" y="659"/>
                  </a:lnTo>
                  <a:lnTo>
                    <a:pt x="438" y="539"/>
                  </a:lnTo>
                  <a:lnTo>
                    <a:pt x="313" y="664"/>
                  </a:lnTo>
                  <a:lnTo>
                    <a:pt x="433" y="785"/>
                  </a:lnTo>
                  <a:lnTo>
                    <a:pt x="557" y="910"/>
                  </a:lnTo>
                  <a:lnTo>
                    <a:pt x="682" y="785"/>
                  </a:lnTo>
                  <a:lnTo>
                    <a:pt x="969" y="499"/>
                  </a:lnTo>
                  <a:lnTo>
                    <a:pt x="844" y="374"/>
                  </a:lnTo>
                  <a:close/>
                  <a:moveTo>
                    <a:pt x="641" y="0"/>
                  </a:moveTo>
                  <a:lnTo>
                    <a:pt x="703" y="3"/>
                  </a:lnTo>
                  <a:lnTo>
                    <a:pt x="763" y="11"/>
                  </a:lnTo>
                  <a:lnTo>
                    <a:pt x="820" y="26"/>
                  </a:lnTo>
                  <a:lnTo>
                    <a:pt x="877" y="45"/>
                  </a:lnTo>
                  <a:lnTo>
                    <a:pt x="930" y="69"/>
                  </a:lnTo>
                  <a:lnTo>
                    <a:pt x="981" y="97"/>
                  </a:lnTo>
                  <a:lnTo>
                    <a:pt x="1029" y="130"/>
                  </a:lnTo>
                  <a:lnTo>
                    <a:pt x="1074" y="168"/>
                  </a:lnTo>
                  <a:lnTo>
                    <a:pt x="1115" y="209"/>
                  </a:lnTo>
                  <a:lnTo>
                    <a:pt x="1152" y="254"/>
                  </a:lnTo>
                  <a:lnTo>
                    <a:pt x="1185" y="301"/>
                  </a:lnTo>
                  <a:lnTo>
                    <a:pt x="1213" y="352"/>
                  </a:lnTo>
                  <a:lnTo>
                    <a:pt x="1238" y="406"/>
                  </a:lnTo>
                  <a:lnTo>
                    <a:pt x="1257" y="462"/>
                  </a:lnTo>
                  <a:lnTo>
                    <a:pt x="1271" y="520"/>
                  </a:lnTo>
                  <a:lnTo>
                    <a:pt x="1280" y="580"/>
                  </a:lnTo>
                  <a:lnTo>
                    <a:pt x="1283" y="642"/>
                  </a:lnTo>
                  <a:lnTo>
                    <a:pt x="1280" y="704"/>
                  </a:lnTo>
                  <a:lnTo>
                    <a:pt x="1271" y="764"/>
                  </a:lnTo>
                  <a:lnTo>
                    <a:pt x="1257" y="823"/>
                  </a:lnTo>
                  <a:lnTo>
                    <a:pt x="1238" y="878"/>
                  </a:lnTo>
                  <a:lnTo>
                    <a:pt x="1213" y="932"/>
                  </a:lnTo>
                  <a:lnTo>
                    <a:pt x="1185" y="983"/>
                  </a:lnTo>
                  <a:lnTo>
                    <a:pt x="1152" y="1030"/>
                  </a:lnTo>
                  <a:lnTo>
                    <a:pt x="1115" y="1076"/>
                  </a:lnTo>
                  <a:lnTo>
                    <a:pt x="1074" y="1117"/>
                  </a:lnTo>
                  <a:lnTo>
                    <a:pt x="1029" y="1154"/>
                  </a:lnTo>
                  <a:lnTo>
                    <a:pt x="981" y="1187"/>
                  </a:lnTo>
                  <a:lnTo>
                    <a:pt x="930" y="1215"/>
                  </a:lnTo>
                  <a:lnTo>
                    <a:pt x="877" y="1240"/>
                  </a:lnTo>
                  <a:lnTo>
                    <a:pt x="820" y="1260"/>
                  </a:lnTo>
                  <a:lnTo>
                    <a:pt x="763" y="1273"/>
                  </a:lnTo>
                  <a:lnTo>
                    <a:pt x="703" y="1282"/>
                  </a:lnTo>
                  <a:lnTo>
                    <a:pt x="641" y="1285"/>
                  </a:lnTo>
                  <a:lnTo>
                    <a:pt x="579" y="1282"/>
                  </a:lnTo>
                  <a:lnTo>
                    <a:pt x="520" y="1273"/>
                  </a:lnTo>
                  <a:lnTo>
                    <a:pt x="462" y="1260"/>
                  </a:lnTo>
                  <a:lnTo>
                    <a:pt x="405" y="1240"/>
                  </a:lnTo>
                  <a:lnTo>
                    <a:pt x="352" y="1215"/>
                  </a:lnTo>
                  <a:lnTo>
                    <a:pt x="302" y="1187"/>
                  </a:lnTo>
                  <a:lnTo>
                    <a:pt x="253" y="1154"/>
                  </a:lnTo>
                  <a:lnTo>
                    <a:pt x="209" y="1117"/>
                  </a:lnTo>
                  <a:lnTo>
                    <a:pt x="168" y="1076"/>
                  </a:lnTo>
                  <a:lnTo>
                    <a:pt x="130" y="1030"/>
                  </a:lnTo>
                  <a:lnTo>
                    <a:pt x="98" y="983"/>
                  </a:lnTo>
                  <a:lnTo>
                    <a:pt x="69" y="932"/>
                  </a:lnTo>
                  <a:lnTo>
                    <a:pt x="45" y="878"/>
                  </a:lnTo>
                  <a:lnTo>
                    <a:pt x="26" y="823"/>
                  </a:lnTo>
                  <a:lnTo>
                    <a:pt x="11" y="764"/>
                  </a:lnTo>
                  <a:lnTo>
                    <a:pt x="3" y="704"/>
                  </a:lnTo>
                  <a:lnTo>
                    <a:pt x="0" y="642"/>
                  </a:lnTo>
                  <a:lnTo>
                    <a:pt x="3" y="580"/>
                  </a:lnTo>
                  <a:lnTo>
                    <a:pt x="11" y="521"/>
                  </a:lnTo>
                  <a:lnTo>
                    <a:pt x="26" y="462"/>
                  </a:lnTo>
                  <a:lnTo>
                    <a:pt x="45" y="406"/>
                  </a:lnTo>
                  <a:lnTo>
                    <a:pt x="69" y="352"/>
                  </a:lnTo>
                  <a:lnTo>
                    <a:pt x="98" y="302"/>
                  </a:lnTo>
                  <a:lnTo>
                    <a:pt x="130" y="254"/>
                  </a:lnTo>
                  <a:lnTo>
                    <a:pt x="168" y="209"/>
                  </a:lnTo>
                  <a:lnTo>
                    <a:pt x="209" y="168"/>
                  </a:lnTo>
                  <a:lnTo>
                    <a:pt x="253" y="131"/>
                  </a:lnTo>
                  <a:lnTo>
                    <a:pt x="302" y="97"/>
                  </a:lnTo>
                  <a:lnTo>
                    <a:pt x="352" y="69"/>
                  </a:lnTo>
                  <a:lnTo>
                    <a:pt x="405" y="45"/>
                  </a:lnTo>
                  <a:lnTo>
                    <a:pt x="462" y="26"/>
                  </a:lnTo>
                  <a:lnTo>
                    <a:pt x="520" y="11"/>
                  </a:lnTo>
                  <a:lnTo>
                    <a:pt x="579" y="3"/>
                  </a:lnTo>
                  <a:lnTo>
                    <a:pt x="6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341"/>
            <p:cNvSpPr>
              <a:spLocks/>
            </p:cNvSpPr>
            <p:nvPr/>
          </p:nvSpPr>
          <p:spPr bwMode="auto">
            <a:xfrm>
              <a:off x="9502776" y="2857500"/>
              <a:ext cx="57150" cy="39688"/>
            </a:xfrm>
            <a:custGeom>
              <a:avLst/>
              <a:gdLst>
                <a:gd name="T0" fmla="*/ 39 w 327"/>
                <a:gd name="T1" fmla="*/ 0 h 222"/>
                <a:gd name="T2" fmla="*/ 287 w 327"/>
                <a:gd name="T3" fmla="*/ 0 h 222"/>
                <a:gd name="T4" fmla="*/ 300 w 327"/>
                <a:gd name="T5" fmla="*/ 2 h 222"/>
                <a:gd name="T6" fmla="*/ 310 w 327"/>
                <a:gd name="T7" fmla="*/ 7 h 222"/>
                <a:gd name="T8" fmla="*/ 320 w 327"/>
                <a:gd name="T9" fmla="*/ 16 h 222"/>
                <a:gd name="T10" fmla="*/ 325 w 327"/>
                <a:gd name="T11" fmla="*/ 27 h 222"/>
                <a:gd name="T12" fmla="*/ 327 w 327"/>
                <a:gd name="T13" fmla="*/ 39 h 222"/>
                <a:gd name="T14" fmla="*/ 327 w 327"/>
                <a:gd name="T15" fmla="*/ 182 h 222"/>
                <a:gd name="T16" fmla="*/ 325 w 327"/>
                <a:gd name="T17" fmla="*/ 194 h 222"/>
                <a:gd name="T18" fmla="*/ 319 w 327"/>
                <a:gd name="T19" fmla="*/ 206 h 222"/>
                <a:gd name="T20" fmla="*/ 310 w 327"/>
                <a:gd name="T21" fmla="*/ 214 h 222"/>
                <a:gd name="T22" fmla="*/ 300 w 327"/>
                <a:gd name="T23" fmla="*/ 220 h 222"/>
                <a:gd name="T24" fmla="*/ 287 w 327"/>
                <a:gd name="T25" fmla="*/ 222 h 222"/>
                <a:gd name="T26" fmla="*/ 39 w 327"/>
                <a:gd name="T27" fmla="*/ 222 h 222"/>
                <a:gd name="T28" fmla="*/ 26 w 327"/>
                <a:gd name="T29" fmla="*/ 220 h 222"/>
                <a:gd name="T30" fmla="*/ 15 w 327"/>
                <a:gd name="T31" fmla="*/ 214 h 222"/>
                <a:gd name="T32" fmla="*/ 7 w 327"/>
                <a:gd name="T33" fmla="*/ 206 h 222"/>
                <a:gd name="T34" fmla="*/ 2 w 327"/>
                <a:gd name="T35" fmla="*/ 195 h 222"/>
                <a:gd name="T36" fmla="*/ 0 w 327"/>
                <a:gd name="T37" fmla="*/ 182 h 222"/>
                <a:gd name="T38" fmla="*/ 0 w 327"/>
                <a:gd name="T39" fmla="*/ 39 h 222"/>
                <a:gd name="T40" fmla="*/ 2 w 327"/>
                <a:gd name="T41" fmla="*/ 27 h 222"/>
                <a:gd name="T42" fmla="*/ 7 w 327"/>
                <a:gd name="T43" fmla="*/ 16 h 222"/>
                <a:gd name="T44" fmla="*/ 15 w 327"/>
                <a:gd name="T45" fmla="*/ 8 h 222"/>
                <a:gd name="T46" fmla="*/ 26 w 327"/>
                <a:gd name="T47" fmla="*/ 2 h 222"/>
                <a:gd name="T48" fmla="*/ 39 w 327"/>
                <a:gd name="T4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222">
                  <a:moveTo>
                    <a:pt x="39" y="0"/>
                  </a:moveTo>
                  <a:lnTo>
                    <a:pt x="287" y="0"/>
                  </a:lnTo>
                  <a:lnTo>
                    <a:pt x="300" y="2"/>
                  </a:lnTo>
                  <a:lnTo>
                    <a:pt x="310" y="7"/>
                  </a:lnTo>
                  <a:lnTo>
                    <a:pt x="320" y="16"/>
                  </a:lnTo>
                  <a:lnTo>
                    <a:pt x="325" y="27"/>
                  </a:lnTo>
                  <a:lnTo>
                    <a:pt x="327" y="39"/>
                  </a:lnTo>
                  <a:lnTo>
                    <a:pt x="327" y="182"/>
                  </a:lnTo>
                  <a:lnTo>
                    <a:pt x="325" y="194"/>
                  </a:lnTo>
                  <a:lnTo>
                    <a:pt x="319" y="206"/>
                  </a:lnTo>
                  <a:lnTo>
                    <a:pt x="310" y="214"/>
                  </a:lnTo>
                  <a:lnTo>
                    <a:pt x="300" y="220"/>
                  </a:lnTo>
                  <a:lnTo>
                    <a:pt x="287" y="222"/>
                  </a:lnTo>
                  <a:lnTo>
                    <a:pt x="39" y="222"/>
                  </a:lnTo>
                  <a:lnTo>
                    <a:pt x="26" y="220"/>
                  </a:lnTo>
                  <a:lnTo>
                    <a:pt x="15" y="214"/>
                  </a:lnTo>
                  <a:lnTo>
                    <a:pt x="7" y="206"/>
                  </a:lnTo>
                  <a:lnTo>
                    <a:pt x="2" y="195"/>
                  </a:lnTo>
                  <a:lnTo>
                    <a:pt x="0" y="182"/>
                  </a:lnTo>
                  <a:lnTo>
                    <a:pt x="0" y="39"/>
                  </a:lnTo>
                  <a:lnTo>
                    <a:pt x="2" y="27"/>
                  </a:lnTo>
                  <a:lnTo>
                    <a:pt x="7" y="16"/>
                  </a:lnTo>
                  <a:lnTo>
                    <a:pt x="15" y="8"/>
                  </a:lnTo>
                  <a:lnTo>
                    <a:pt x="26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4" name="Freeform 311"/>
          <p:cNvSpPr>
            <a:spLocks noEditPoints="1"/>
          </p:cNvSpPr>
          <p:nvPr/>
        </p:nvSpPr>
        <p:spPr bwMode="auto">
          <a:xfrm>
            <a:off x="7196959" y="1931988"/>
            <a:ext cx="595313" cy="522288"/>
          </a:xfrm>
          <a:custGeom>
            <a:avLst/>
            <a:gdLst>
              <a:gd name="T0" fmla="*/ 241 w 3372"/>
              <a:gd name="T1" fmla="*/ 2734 h 2958"/>
              <a:gd name="T2" fmla="*/ 397 w 3372"/>
              <a:gd name="T3" fmla="*/ 2786 h 2958"/>
              <a:gd name="T4" fmla="*/ 379 w 3372"/>
              <a:gd name="T5" fmla="*/ 2628 h 2958"/>
              <a:gd name="T6" fmla="*/ 1390 w 3372"/>
              <a:gd name="T7" fmla="*/ 1995 h 2958"/>
              <a:gd name="T8" fmla="*/ 2268 w 3372"/>
              <a:gd name="T9" fmla="*/ 2032 h 2958"/>
              <a:gd name="T10" fmla="*/ 2380 w 3372"/>
              <a:gd name="T11" fmla="*/ 2231 h 2958"/>
              <a:gd name="T12" fmla="*/ 1475 w 3372"/>
              <a:gd name="T13" fmla="*/ 2423 h 2958"/>
              <a:gd name="T14" fmla="*/ 1536 w 3372"/>
              <a:gd name="T15" fmla="*/ 2494 h 2958"/>
              <a:gd name="T16" fmla="*/ 1781 w 3372"/>
              <a:gd name="T17" fmla="*/ 2485 h 2958"/>
              <a:gd name="T18" fmla="*/ 2276 w 3372"/>
              <a:gd name="T19" fmla="*/ 2434 h 2958"/>
              <a:gd name="T20" fmla="*/ 2624 w 3372"/>
              <a:gd name="T21" fmla="*/ 2295 h 2958"/>
              <a:gd name="T22" fmla="*/ 3024 w 3372"/>
              <a:gd name="T23" fmla="*/ 2068 h 2958"/>
              <a:gd name="T24" fmla="*/ 3228 w 3372"/>
              <a:gd name="T25" fmla="*/ 1988 h 2958"/>
              <a:gd name="T26" fmla="*/ 3368 w 3372"/>
              <a:gd name="T27" fmla="*/ 2090 h 2958"/>
              <a:gd name="T28" fmla="*/ 2338 w 3372"/>
              <a:gd name="T29" fmla="*/ 2815 h 2958"/>
              <a:gd name="T30" fmla="*/ 648 w 3372"/>
              <a:gd name="T31" fmla="*/ 2846 h 2958"/>
              <a:gd name="T32" fmla="*/ 170 w 3372"/>
              <a:gd name="T33" fmla="*/ 2952 h 2958"/>
              <a:gd name="T34" fmla="*/ 1 w 3372"/>
              <a:gd name="T35" fmla="*/ 2134 h 2958"/>
              <a:gd name="T36" fmla="*/ 448 w 3372"/>
              <a:gd name="T37" fmla="*/ 1967 h 2958"/>
              <a:gd name="T38" fmla="*/ 665 w 3372"/>
              <a:gd name="T39" fmla="*/ 2010 h 2958"/>
              <a:gd name="T40" fmla="*/ 1021 w 3372"/>
              <a:gd name="T41" fmla="*/ 1938 h 2958"/>
              <a:gd name="T42" fmla="*/ 2908 w 3372"/>
              <a:gd name="T43" fmla="*/ 1989 h 2958"/>
              <a:gd name="T44" fmla="*/ 2568 w 3372"/>
              <a:gd name="T45" fmla="*/ 2187 h 2958"/>
              <a:gd name="T46" fmla="*/ 2589 w 3372"/>
              <a:gd name="T47" fmla="*/ 2052 h 2958"/>
              <a:gd name="T48" fmla="*/ 2929 w 3372"/>
              <a:gd name="T49" fmla="*/ 1893 h 2958"/>
              <a:gd name="T50" fmla="*/ 2765 w 3372"/>
              <a:gd name="T51" fmla="*/ 1854 h 2958"/>
              <a:gd name="T52" fmla="*/ 2474 w 3372"/>
              <a:gd name="T53" fmla="*/ 1986 h 2958"/>
              <a:gd name="T54" fmla="*/ 2550 w 3372"/>
              <a:gd name="T55" fmla="*/ 1861 h 2958"/>
              <a:gd name="T56" fmla="*/ 2679 w 3372"/>
              <a:gd name="T57" fmla="*/ 1586 h 2958"/>
              <a:gd name="T58" fmla="*/ 2696 w 3372"/>
              <a:gd name="T59" fmla="*/ 1718 h 2958"/>
              <a:gd name="T60" fmla="*/ 790 w 3372"/>
              <a:gd name="T61" fmla="*/ 1655 h 2958"/>
              <a:gd name="T62" fmla="*/ 2679 w 3372"/>
              <a:gd name="T63" fmla="*/ 1324 h 2958"/>
              <a:gd name="T64" fmla="*/ 2696 w 3372"/>
              <a:gd name="T65" fmla="*/ 1456 h 2958"/>
              <a:gd name="T66" fmla="*/ 790 w 3372"/>
              <a:gd name="T67" fmla="*/ 1394 h 2958"/>
              <a:gd name="T68" fmla="*/ 2342 w 3372"/>
              <a:gd name="T69" fmla="*/ 511 h 2958"/>
              <a:gd name="T70" fmla="*/ 2361 w 3372"/>
              <a:gd name="T71" fmla="*/ 683 h 2958"/>
              <a:gd name="T72" fmla="*/ 2198 w 3372"/>
              <a:gd name="T73" fmla="*/ 627 h 2958"/>
              <a:gd name="T74" fmla="*/ 1223 w 3372"/>
              <a:gd name="T75" fmla="*/ 501 h 2958"/>
              <a:gd name="T76" fmla="*/ 1315 w 3372"/>
              <a:gd name="T77" fmla="*/ 648 h 2958"/>
              <a:gd name="T78" fmla="*/ 1143 w 3372"/>
              <a:gd name="T79" fmla="*/ 668 h 2958"/>
              <a:gd name="T80" fmla="*/ 1200 w 3372"/>
              <a:gd name="T81" fmla="*/ 504 h 2958"/>
              <a:gd name="T82" fmla="*/ 1571 w 3372"/>
              <a:gd name="T83" fmla="*/ 505 h 2958"/>
              <a:gd name="T84" fmla="*/ 1634 w 3372"/>
              <a:gd name="T85" fmla="*/ 776 h 2958"/>
              <a:gd name="T86" fmla="*/ 1911 w 3372"/>
              <a:gd name="T87" fmla="*/ 755 h 2958"/>
              <a:gd name="T88" fmla="*/ 1933 w 3372"/>
              <a:gd name="T89" fmla="*/ 477 h 2958"/>
              <a:gd name="T90" fmla="*/ 1851 w 3372"/>
              <a:gd name="T91" fmla="*/ 245 h 2958"/>
              <a:gd name="T92" fmla="*/ 2118 w 3372"/>
              <a:gd name="T93" fmla="*/ 513 h 2958"/>
              <a:gd name="T94" fmla="*/ 2006 w 3372"/>
              <a:gd name="T95" fmla="*/ 880 h 2958"/>
              <a:gd name="T96" fmla="*/ 1627 w 3372"/>
              <a:gd name="T97" fmla="*/ 949 h 2958"/>
              <a:gd name="T98" fmla="*/ 1394 w 3372"/>
              <a:gd name="T99" fmla="*/ 650 h 2958"/>
              <a:gd name="T100" fmla="*/ 1549 w 3372"/>
              <a:gd name="T101" fmla="*/ 300 h 2958"/>
              <a:gd name="T102" fmla="*/ 1130 w 3372"/>
              <a:gd name="T103" fmla="*/ 206 h 2958"/>
              <a:gd name="T104" fmla="*/ 947 w 3372"/>
              <a:gd name="T105" fmla="*/ 346 h 2958"/>
              <a:gd name="T106" fmla="*/ 1092 w 3372"/>
              <a:gd name="T107" fmla="*/ 921 h 2958"/>
              <a:gd name="T108" fmla="*/ 2377 w 3372"/>
              <a:gd name="T109" fmla="*/ 1041 h 2958"/>
              <a:gd name="T110" fmla="*/ 2548 w 3372"/>
              <a:gd name="T111" fmla="*/ 871 h 2958"/>
              <a:gd name="T112" fmla="*/ 2437 w 3372"/>
              <a:gd name="T113" fmla="*/ 317 h 2958"/>
              <a:gd name="T114" fmla="*/ 956 w 3372"/>
              <a:gd name="T115" fmla="*/ 0 h 2958"/>
              <a:gd name="T116" fmla="*/ 2730 w 3372"/>
              <a:gd name="T117" fmla="*/ 139 h 2958"/>
              <a:gd name="T118" fmla="*/ 2623 w 3372"/>
              <a:gd name="T119" fmla="*/ 1196 h 2958"/>
              <a:gd name="T120" fmla="*/ 811 w 3372"/>
              <a:gd name="T121" fmla="*/ 1123 h 2958"/>
              <a:gd name="T122" fmla="*/ 848 w 3372"/>
              <a:gd name="T123" fmla="*/ 4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2" h="2958">
                <a:moveTo>
                  <a:pt x="336" y="2617"/>
                </a:moveTo>
                <a:lnTo>
                  <a:pt x="314" y="2620"/>
                </a:lnTo>
                <a:lnTo>
                  <a:pt x="294" y="2628"/>
                </a:lnTo>
                <a:lnTo>
                  <a:pt x="275" y="2639"/>
                </a:lnTo>
                <a:lnTo>
                  <a:pt x="261" y="2653"/>
                </a:lnTo>
                <a:lnTo>
                  <a:pt x="249" y="2671"/>
                </a:lnTo>
                <a:lnTo>
                  <a:pt x="241" y="2690"/>
                </a:lnTo>
                <a:lnTo>
                  <a:pt x="238" y="2712"/>
                </a:lnTo>
                <a:lnTo>
                  <a:pt x="241" y="2734"/>
                </a:lnTo>
                <a:lnTo>
                  <a:pt x="249" y="2754"/>
                </a:lnTo>
                <a:lnTo>
                  <a:pt x="261" y="2771"/>
                </a:lnTo>
                <a:lnTo>
                  <a:pt x="275" y="2786"/>
                </a:lnTo>
                <a:lnTo>
                  <a:pt x="294" y="2797"/>
                </a:lnTo>
                <a:lnTo>
                  <a:pt x="314" y="2804"/>
                </a:lnTo>
                <a:lnTo>
                  <a:pt x="336" y="2807"/>
                </a:lnTo>
                <a:lnTo>
                  <a:pt x="359" y="2804"/>
                </a:lnTo>
                <a:lnTo>
                  <a:pt x="379" y="2797"/>
                </a:lnTo>
                <a:lnTo>
                  <a:pt x="397" y="2786"/>
                </a:lnTo>
                <a:lnTo>
                  <a:pt x="412" y="2771"/>
                </a:lnTo>
                <a:lnTo>
                  <a:pt x="423" y="2754"/>
                </a:lnTo>
                <a:lnTo>
                  <a:pt x="432" y="2734"/>
                </a:lnTo>
                <a:lnTo>
                  <a:pt x="434" y="2712"/>
                </a:lnTo>
                <a:lnTo>
                  <a:pt x="432" y="2690"/>
                </a:lnTo>
                <a:lnTo>
                  <a:pt x="423" y="2671"/>
                </a:lnTo>
                <a:lnTo>
                  <a:pt x="412" y="2653"/>
                </a:lnTo>
                <a:lnTo>
                  <a:pt x="397" y="2639"/>
                </a:lnTo>
                <a:lnTo>
                  <a:pt x="379" y="2628"/>
                </a:lnTo>
                <a:lnTo>
                  <a:pt x="359" y="2620"/>
                </a:lnTo>
                <a:lnTo>
                  <a:pt x="336" y="2617"/>
                </a:lnTo>
                <a:close/>
                <a:moveTo>
                  <a:pt x="1021" y="1938"/>
                </a:moveTo>
                <a:lnTo>
                  <a:pt x="1075" y="1939"/>
                </a:lnTo>
                <a:lnTo>
                  <a:pt x="1131" y="1944"/>
                </a:lnTo>
                <a:lnTo>
                  <a:pt x="1190" y="1951"/>
                </a:lnTo>
                <a:lnTo>
                  <a:pt x="1254" y="1961"/>
                </a:lnTo>
                <a:lnTo>
                  <a:pt x="1320" y="1975"/>
                </a:lnTo>
                <a:lnTo>
                  <a:pt x="1390" y="1995"/>
                </a:lnTo>
                <a:lnTo>
                  <a:pt x="1413" y="2001"/>
                </a:lnTo>
                <a:lnTo>
                  <a:pt x="1440" y="2006"/>
                </a:lnTo>
                <a:lnTo>
                  <a:pt x="1469" y="2011"/>
                </a:lnTo>
                <a:lnTo>
                  <a:pt x="1498" y="2015"/>
                </a:lnTo>
                <a:lnTo>
                  <a:pt x="1526" y="2018"/>
                </a:lnTo>
                <a:lnTo>
                  <a:pt x="1550" y="2019"/>
                </a:lnTo>
                <a:lnTo>
                  <a:pt x="2214" y="2028"/>
                </a:lnTo>
                <a:lnTo>
                  <a:pt x="2242" y="2027"/>
                </a:lnTo>
                <a:lnTo>
                  <a:pt x="2268" y="2032"/>
                </a:lnTo>
                <a:lnTo>
                  <a:pt x="2294" y="2041"/>
                </a:lnTo>
                <a:lnTo>
                  <a:pt x="2316" y="2054"/>
                </a:lnTo>
                <a:lnTo>
                  <a:pt x="2338" y="2071"/>
                </a:lnTo>
                <a:lnTo>
                  <a:pt x="2355" y="2091"/>
                </a:lnTo>
                <a:lnTo>
                  <a:pt x="2370" y="2115"/>
                </a:lnTo>
                <a:lnTo>
                  <a:pt x="2380" y="2140"/>
                </a:lnTo>
                <a:lnTo>
                  <a:pt x="2386" y="2168"/>
                </a:lnTo>
                <a:lnTo>
                  <a:pt x="2386" y="2201"/>
                </a:lnTo>
                <a:lnTo>
                  <a:pt x="2380" y="2231"/>
                </a:lnTo>
                <a:lnTo>
                  <a:pt x="2368" y="2259"/>
                </a:lnTo>
                <a:lnTo>
                  <a:pt x="2350" y="2284"/>
                </a:lnTo>
                <a:lnTo>
                  <a:pt x="2330" y="2306"/>
                </a:lnTo>
                <a:lnTo>
                  <a:pt x="2304" y="2323"/>
                </a:lnTo>
                <a:lnTo>
                  <a:pt x="2277" y="2335"/>
                </a:lnTo>
                <a:lnTo>
                  <a:pt x="2247" y="2341"/>
                </a:lnTo>
                <a:lnTo>
                  <a:pt x="1500" y="2412"/>
                </a:lnTo>
                <a:lnTo>
                  <a:pt x="1486" y="2416"/>
                </a:lnTo>
                <a:lnTo>
                  <a:pt x="1475" y="2423"/>
                </a:lnTo>
                <a:lnTo>
                  <a:pt x="1467" y="2434"/>
                </a:lnTo>
                <a:lnTo>
                  <a:pt x="1461" y="2446"/>
                </a:lnTo>
                <a:lnTo>
                  <a:pt x="1461" y="2460"/>
                </a:lnTo>
                <a:lnTo>
                  <a:pt x="1466" y="2472"/>
                </a:lnTo>
                <a:lnTo>
                  <a:pt x="1473" y="2482"/>
                </a:lnTo>
                <a:lnTo>
                  <a:pt x="1482" y="2490"/>
                </a:lnTo>
                <a:lnTo>
                  <a:pt x="1493" y="2494"/>
                </a:lnTo>
                <a:lnTo>
                  <a:pt x="1506" y="2496"/>
                </a:lnTo>
                <a:lnTo>
                  <a:pt x="1536" y="2494"/>
                </a:lnTo>
                <a:lnTo>
                  <a:pt x="1539" y="2494"/>
                </a:lnTo>
                <a:lnTo>
                  <a:pt x="1550" y="2494"/>
                </a:lnTo>
                <a:lnTo>
                  <a:pt x="1568" y="2494"/>
                </a:lnTo>
                <a:lnTo>
                  <a:pt x="1591" y="2493"/>
                </a:lnTo>
                <a:lnTo>
                  <a:pt x="1620" y="2492"/>
                </a:lnTo>
                <a:lnTo>
                  <a:pt x="1654" y="2491"/>
                </a:lnTo>
                <a:lnTo>
                  <a:pt x="1693" y="2489"/>
                </a:lnTo>
                <a:lnTo>
                  <a:pt x="1735" y="2487"/>
                </a:lnTo>
                <a:lnTo>
                  <a:pt x="1781" y="2485"/>
                </a:lnTo>
                <a:lnTo>
                  <a:pt x="1830" y="2482"/>
                </a:lnTo>
                <a:lnTo>
                  <a:pt x="1882" y="2478"/>
                </a:lnTo>
                <a:lnTo>
                  <a:pt x="1936" y="2474"/>
                </a:lnTo>
                <a:lnTo>
                  <a:pt x="1991" y="2469"/>
                </a:lnTo>
                <a:lnTo>
                  <a:pt x="2048" y="2463"/>
                </a:lnTo>
                <a:lnTo>
                  <a:pt x="2105" y="2457"/>
                </a:lnTo>
                <a:lnTo>
                  <a:pt x="2162" y="2450"/>
                </a:lnTo>
                <a:lnTo>
                  <a:pt x="2219" y="2442"/>
                </a:lnTo>
                <a:lnTo>
                  <a:pt x="2276" y="2434"/>
                </a:lnTo>
                <a:lnTo>
                  <a:pt x="2330" y="2423"/>
                </a:lnTo>
                <a:lnTo>
                  <a:pt x="2383" y="2413"/>
                </a:lnTo>
                <a:lnTo>
                  <a:pt x="2429" y="2401"/>
                </a:lnTo>
                <a:lnTo>
                  <a:pt x="2473" y="2386"/>
                </a:lnTo>
                <a:lnTo>
                  <a:pt x="2515" y="2366"/>
                </a:lnTo>
                <a:lnTo>
                  <a:pt x="2556" y="2342"/>
                </a:lnTo>
                <a:lnTo>
                  <a:pt x="2569" y="2333"/>
                </a:lnTo>
                <a:lnTo>
                  <a:pt x="2582" y="2324"/>
                </a:lnTo>
                <a:lnTo>
                  <a:pt x="2624" y="2295"/>
                </a:lnTo>
                <a:lnTo>
                  <a:pt x="2670" y="2267"/>
                </a:lnTo>
                <a:lnTo>
                  <a:pt x="2718" y="2237"/>
                </a:lnTo>
                <a:lnTo>
                  <a:pt x="2769" y="2207"/>
                </a:lnTo>
                <a:lnTo>
                  <a:pt x="2819" y="2177"/>
                </a:lnTo>
                <a:lnTo>
                  <a:pt x="2870" y="2150"/>
                </a:lnTo>
                <a:lnTo>
                  <a:pt x="2920" y="2122"/>
                </a:lnTo>
                <a:lnTo>
                  <a:pt x="2967" y="2096"/>
                </a:lnTo>
                <a:lnTo>
                  <a:pt x="3012" y="2074"/>
                </a:lnTo>
                <a:lnTo>
                  <a:pt x="3024" y="2068"/>
                </a:lnTo>
                <a:lnTo>
                  <a:pt x="3041" y="2058"/>
                </a:lnTo>
                <a:lnTo>
                  <a:pt x="3060" y="2049"/>
                </a:lnTo>
                <a:lnTo>
                  <a:pt x="3083" y="2038"/>
                </a:lnTo>
                <a:lnTo>
                  <a:pt x="3106" y="2028"/>
                </a:lnTo>
                <a:lnTo>
                  <a:pt x="3132" y="2016"/>
                </a:lnTo>
                <a:lnTo>
                  <a:pt x="3157" y="2006"/>
                </a:lnTo>
                <a:lnTo>
                  <a:pt x="3182" y="1998"/>
                </a:lnTo>
                <a:lnTo>
                  <a:pt x="3205" y="1992"/>
                </a:lnTo>
                <a:lnTo>
                  <a:pt x="3228" y="1988"/>
                </a:lnTo>
                <a:lnTo>
                  <a:pt x="3246" y="1988"/>
                </a:lnTo>
                <a:lnTo>
                  <a:pt x="3272" y="1992"/>
                </a:lnTo>
                <a:lnTo>
                  <a:pt x="3294" y="1999"/>
                </a:lnTo>
                <a:lnTo>
                  <a:pt x="3314" y="2009"/>
                </a:lnTo>
                <a:lnTo>
                  <a:pt x="3330" y="2021"/>
                </a:lnTo>
                <a:lnTo>
                  <a:pt x="3344" y="2037"/>
                </a:lnTo>
                <a:lnTo>
                  <a:pt x="3355" y="2053"/>
                </a:lnTo>
                <a:lnTo>
                  <a:pt x="3363" y="2072"/>
                </a:lnTo>
                <a:lnTo>
                  <a:pt x="3368" y="2090"/>
                </a:lnTo>
                <a:lnTo>
                  <a:pt x="3371" y="2110"/>
                </a:lnTo>
                <a:lnTo>
                  <a:pt x="3372" y="2129"/>
                </a:lnTo>
                <a:lnTo>
                  <a:pt x="3368" y="2155"/>
                </a:lnTo>
                <a:lnTo>
                  <a:pt x="3360" y="2179"/>
                </a:lnTo>
                <a:lnTo>
                  <a:pt x="3347" y="2202"/>
                </a:lnTo>
                <a:lnTo>
                  <a:pt x="3331" y="2224"/>
                </a:lnTo>
                <a:lnTo>
                  <a:pt x="3312" y="2241"/>
                </a:lnTo>
                <a:lnTo>
                  <a:pt x="3290" y="2256"/>
                </a:lnTo>
                <a:lnTo>
                  <a:pt x="2338" y="2815"/>
                </a:lnTo>
                <a:lnTo>
                  <a:pt x="2302" y="2834"/>
                </a:lnTo>
                <a:lnTo>
                  <a:pt x="2249" y="2858"/>
                </a:lnTo>
                <a:lnTo>
                  <a:pt x="2195" y="2878"/>
                </a:lnTo>
                <a:lnTo>
                  <a:pt x="2140" y="2892"/>
                </a:lnTo>
                <a:lnTo>
                  <a:pt x="2083" y="2900"/>
                </a:lnTo>
                <a:lnTo>
                  <a:pt x="2026" y="2904"/>
                </a:lnTo>
                <a:lnTo>
                  <a:pt x="1967" y="2904"/>
                </a:lnTo>
                <a:lnTo>
                  <a:pt x="1907" y="2900"/>
                </a:lnTo>
                <a:lnTo>
                  <a:pt x="648" y="2846"/>
                </a:lnTo>
                <a:lnTo>
                  <a:pt x="636" y="2870"/>
                </a:lnTo>
                <a:lnTo>
                  <a:pt x="619" y="2891"/>
                </a:lnTo>
                <a:lnTo>
                  <a:pt x="598" y="2910"/>
                </a:lnTo>
                <a:lnTo>
                  <a:pt x="574" y="2924"/>
                </a:lnTo>
                <a:lnTo>
                  <a:pt x="547" y="2933"/>
                </a:lnTo>
                <a:lnTo>
                  <a:pt x="518" y="2938"/>
                </a:lnTo>
                <a:lnTo>
                  <a:pt x="231" y="2958"/>
                </a:lnTo>
                <a:lnTo>
                  <a:pt x="200" y="2957"/>
                </a:lnTo>
                <a:lnTo>
                  <a:pt x="170" y="2952"/>
                </a:lnTo>
                <a:lnTo>
                  <a:pt x="142" y="2940"/>
                </a:lnTo>
                <a:lnTo>
                  <a:pt x="118" y="2926"/>
                </a:lnTo>
                <a:lnTo>
                  <a:pt x="95" y="2908"/>
                </a:lnTo>
                <a:lnTo>
                  <a:pt x="76" y="2885"/>
                </a:lnTo>
                <a:lnTo>
                  <a:pt x="61" y="2860"/>
                </a:lnTo>
                <a:lnTo>
                  <a:pt x="51" y="2833"/>
                </a:lnTo>
                <a:lnTo>
                  <a:pt x="46" y="2802"/>
                </a:lnTo>
                <a:lnTo>
                  <a:pt x="0" y="2164"/>
                </a:lnTo>
                <a:lnTo>
                  <a:pt x="1" y="2134"/>
                </a:lnTo>
                <a:lnTo>
                  <a:pt x="7" y="2106"/>
                </a:lnTo>
                <a:lnTo>
                  <a:pt x="18" y="2079"/>
                </a:lnTo>
                <a:lnTo>
                  <a:pt x="34" y="2054"/>
                </a:lnTo>
                <a:lnTo>
                  <a:pt x="53" y="2033"/>
                </a:lnTo>
                <a:lnTo>
                  <a:pt x="76" y="2014"/>
                </a:lnTo>
                <a:lnTo>
                  <a:pt x="101" y="2000"/>
                </a:lnTo>
                <a:lnTo>
                  <a:pt x="130" y="1991"/>
                </a:lnTo>
                <a:lnTo>
                  <a:pt x="162" y="1986"/>
                </a:lnTo>
                <a:lnTo>
                  <a:pt x="448" y="1967"/>
                </a:lnTo>
                <a:lnTo>
                  <a:pt x="478" y="1967"/>
                </a:lnTo>
                <a:lnTo>
                  <a:pt x="505" y="1973"/>
                </a:lnTo>
                <a:lnTo>
                  <a:pt x="531" y="1985"/>
                </a:lnTo>
                <a:lnTo>
                  <a:pt x="554" y="2000"/>
                </a:lnTo>
                <a:lnTo>
                  <a:pt x="575" y="2018"/>
                </a:lnTo>
                <a:lnTo>
                  <a:pt x="591" y="2041"/>
                </a:lnTo>
                <a:lnTo>
                  <a:pt x="614" y="2032"/>
                </a:lnTo>
                <a:lnTo>
                  <a:pt x="638" y="2020"/>
                </a:lnTo>
                <a:lnTo>
                  <a:pt x="665" y="2010"/>
                </a:lnTo>
                <a:lnTo>
                  <a:pt x="694" y="1999"/>
                </a:lnTo>
                <a:lnTo>
                  <a:pt x="726" y="1988"/>
                </a:lnTo>
                <a:lnTo>
                  <a:pt x="760" y="1976"/>
                </a:lnTo>
                <a:lnTo>
                  <a:pt x="797" y="1967"/>
                </a:lnTo>
                <a:lnTo>
                  <a:pt x="837" y="1958"/>
                </a:lnTo>
                <a:lnTo>
                  <a:pt x="879" y="1950"/>
                </a:lnTo>
                <a:lnTo>
                  <a:pt x="923" y="1945"/>
                </a:lnTo>
                <a:lnTo>
                  <a:pt x="971" y="1940"/>
                </a:lnTo>
                <a:lnTo>
                  <a:pt x="1021" y="1938"/>
                </a:lnTo>
                <a:close/>
                <a:moveTo>
                  <a:pt x="3009" y="1879"/>
                </a:moveTo>
                <a:lnTo>
                  <a:pt x="3034" y="1883"/>
                </a:lnTo>
                <a:lnTo>
                  <a:pt x="3060" y="1892"/>
                </a:lnTo>
                <a:lnTo>
                  <a:pt x="3085" y="1907"/>
                </a:lnTo>
                <a:lnTo>
                  <a:pt x="3047" y="1921"/>
                </a:lnTo>
                <a:lnTo>
                  <a:pt x="3011" y="1937"/>
                </a:lnTo>
                <a:lnTo>
                  <a:pt x="2976" y="1954"/>
                </a:lnTo>
                <a:lnTo>
                  <a:pt x="2943" y="1970"/>
                </a:lnTo>
                <a:lnTo>
                  <a:pt x="2908" y="1989"/>
                </a:lnTo>
                <a:lnTo>
                  <a:pt x="2869" y="2009"/>
                </a:lnTo>
                <a:lnTo>
                  <a:pt x="2829" y="2032"/>
                </a:lnTo>
                <a:lnTo>
                  <a:pt x="2787" y="2054"/>
                </a:lnTo>
                <a:lnTo>
                  <a:pt x="2746" y="2077"/>
                </a:lnTo>
                <a:lnTo>
                  <a:pt x="2705" y="2100"/>
                </a:lnTo>
                <a:lnTo>
                  <a:pt x="2666" y="2124"/>
                </a:lnTo>
                <a:lnTo>
                  <a:pt x="2630" y="2146"/>
                </a:lnTo>
                <a:lnTo>
                  <a:pt x="2598" y="2167"/>
                </a:lnTo>
                <a:lnTo>
                  <a:pt x="2568" y="2187"/>
                </a:lnTo>
                <a:lnTo>
                  <a:pt x="2539" y="2207"/>
                </a:lnTo>
                <a:lnTo>
                  <a:pt x="2539" y="2180"/>
                </a:lnTo>
                <a:lnTo>
                  <a:pt x="2538" y="2154"/>
                </a:lnTo>
                <a:lnTo>
                  <a:pt x="2533" y="2121"/>
                </a:lnTo>
                <a:lnTo>
                  <a:pt x="2524" y="2089"/>
                </a:lnTo>
                <a:lnTo>
                  <a:pt x="2525" y="2087"/>
                </a:lnTo>
                <a:lnTo>
                  <a:pt x="2525" y="2085"/>
                </a:lnTo>
                <a:lnTo>
                  <a:pt x="2555" y="2070"/>
                </a:lnTo>
                <a:lnTo>
                  <a:pt x="2589" y="2052"/>
                </a:lnTo>
                <a:lnTo>
                  <a:pt x="2625" y="2033"/>
                </a:lnTo>
                <a:lnTo>
                  <a:pt x="2664" y="2013"/>
                </a:lnTo>
                <a:lnTo>
                  <a:pt x="2704" y="1994"/>
                </a:lnTo>
                <a:lnTo>
                  <a:pt x="2745" y="1974"/>
                </a:lnTo>
                <a:lnTo>
                  <a:pt x="2786" y="1956"/>
                </a:lnTo>
                <a:lnTo>
                  <a:pt x="2826" y="1937"/>
                </a:lnTo>
                <a:lnTo>
                  <a:pt x="2863" y="1921"/>
                </a:lnTo>
                <a:lnTo>
                  <a:pt x="2897" y="1906"/>
                </a:lnTo>
                <a:lnTo>
                  <a:pt x="2929" y="1893"/>
                </a:lnTo>
                <a:lnTo>
                  <a:pt x="2956" y="1884"/>
                </a:lnTo>
                <a:lnTo>
                  <a:pt x="2982" y="1880"/>
                </a:lnTo>
                <a:lnTo>
                  <a:pt x="3009" y="1879"/>
                </a:lnTo>
                <a:close/>
                <a:moveTo>
                  <a:pt x="2736" y="1803"/>
                </a:moveTo>
                <a:lnTo>
                  <a:pt x="2766" y="1805"/>
                </a:lnTo>
                <a:lnTo>
                  <a:pt x="2796" y="1813"/>
                </a:lnTo>
                <a:lnTo>
                  <a:pt x="2826" y="1829"/>
                </a:lnTo>
                <a:lnTo>
                  <a:pt x="2798" y="1841"/>
                </a:lnTo>
                <a:lnTo>
                  <a:pt x="2765" y="1854"/>
                </a:lnTo>
                <a:lnTo>
                  <a:pt x="2731" y="1869"/>
                </a:lnTo>
                <a:lnTo>
                  <a:pt x="2694" y="1883"/>
                </a:lnTo>
                <a:lnTo>
                  <a:pt x="2656" y="1897"/>
                </a:lnTo>
                <a:lnTo>
                  <a:pt x="2620" y="1913"/>
                </a:lnTo>
                <a:lnTo>
                  <a:pt x="2585" y="1927"/>
                </a:lnTo>
                <a:lnTo>
                  <a:pt x="2555" y="1941"/>
                </a:lnTo>
                <a:lnTo>
                  <a:pt x="2528" y="1955"/>
                </a:lnTo>
                <a:lnTo>
                  <a:pt x="2480" y="1981"/>
                </a:lnTo>
                <a:lnTo>
                  <a:pt x="2474" y="1986"/>
                </a:lnTo>
                <a:lnTo>
                  <a:pt x="2468" y="1990"/>
                </a:lnTo>
                <a:lnTo>
                  <a:pt x="2445" y="1966"/>
                </a:lnTo>
                <a:lnTo>
                  <a:pt x="2420" y="1945"/>
                </a:lnTo>
                <a:lnTo>
                  <a:pt x="2392" y="1926"/>
                </a:lnTo>
                <a:lnTo>
                  <a:pt x="2418" y="1914"/>
                </a:lnTo>
                <a:lnTo>
                  <a:pt x="2446" y="1901"/>
                </a:lnTo>
                <a:lnTo>
                  <a:pt x="2479" y="1888"/>
                </a:lnTo>
                <a:lnTo>
                  <a:pt x="2515" y="1875"/>
                </a:lnTo>
                <a:lnTo>
                  <a:pt x="2550" y="1861"/>
                </a:lnTo>
                <a:lnTo>
                  <a:pt x="2584" y="1849"/>
                </a:lnTo>
                <a:lnTo>
                  <a:pt x="2617" y="1838"/>
                </a:lnTo>
                <a:lnTo>
                  <a:pt x="2647" y="1827"/>
                </a:lnTo>
                <a:lnTo>
                  <a:pt x="2672" y="1817"/>
                </a:lnTo>
                <a:lnTo>
                  <a:pt x="2704" y="1807"/>
                </a:lnTo>
                <a:lnTo>
                  <a:pt x="2736" y="1803"/>
                </a:lnTo>
                <a:close/>
                <a:moveTo>
                  <a:pt x="862" y="1583"/>
                </a:moveTo>
                <a:lnTo>
                  <a:pt x="2660" y="1583"/>
                </a:lnTo>
                <a:lnTo>
                  <a:pt x="2679" y="1586"/>
                </a:lnTo>
                <a:lnTo>
                  <a:pt x="2696" y="1593"/>
                </a:lnTo>
                <a:lnTo>
                  <a:pt x="2711" y="1604"/>
                </a:lnTo>
                <a:lnTo>
                  <a:pt x="2723" y="1618"/>
                </a:lnTo>
                <a:lnTo>
                  <a:pt x="2730" y="1636"/>
                </a:lnTo>
                <a:lnTo>
                  <a:pt x="2732" y="1655"/>
                </a:lnTo>
                <a:lnTo>
                  <a:pt x="2730" y="1675"/>
                </a:lnTo>
                <a:lnTo>
                  <a:pt x="2723" y="1692"/>
                </a:lnTo>
                <a:lnTo>
                  <a:pt x="2711" y="1707"/>
                </a:lnTo>
                <a:lnTo>
                  <a:pt x="2696" y="1718"/>
                </a:lnTo>
                <a:lnTo>
                  <a:pt x="2679" y="1725"/>
                </a:lnTo>
                <a:lnTo>
                  <a:pt x="2660" y="1728"/>
                </a:lnTo>
                <a:lnTo>
                  <a:pt x="861" y="1728"/>
                </a:lnTo>
                <a:lnTo>
                  <a:pt x="843" y="1725"/>
                </a:lnTo>
                <a:lnTo>
                  <a:pt x="825" y="1718"/>
                </a:lnTo>
                <a:lnTo>
                  <a:pt x="811" y="1707"/>
                </a:lnTo>
                <a:lnTo>
                  <a:pt x="800" y="1692"/>
                </a:lnTo>
                <a:lnTo>
                  <a:pt x="793" y="1675"/>
                </a:lnTo>
                <a:lnTo>
                  <a:pt x="790" y="1655"/>
                </a:lnTo>
                <a:lnTo>
                  <a:pt x="793" y="1636"/>
                </a:lnTo>
                <a:lnTo>
                  <a:pt x="800" y="1618"/>
                </a:lnTo>
                <a:lnTo>
                  <a:pt x="811" y="1604"/>
                </a:lnTo>
                <a:lnTo>
                  <a:pt x="825" y="1593"/>
                </a:lnTo>
                <a:lnTo>
                  <a:pt x="843" y="1586"/>
                </a:lnTo>
                <a:lnTo>
                  <a:pt x="862" y="1583"/>
                </a:lnTo>
                <a:close/>
                <a:moveTo>
                  <a:pt x="862" y="1321"/>
                </a:moveTo>
                <a:lnTo>
                  <a:pt x="2660" y="1321"/>
                </a:lnTo>
                <a:lnTo>
                  <a:pt x="2679" y="1324"/>
                </a:lnTo>
                <a:lnTo>
                  <a:pt x="2696" y="1331"/>
                </a:lnTo>
                <a:lnTo>
                  <a:pt x="2711" y="1343"/>
                </a:lnTo>
                <a:lnTo>
                  <a:pt x="2723" y="1357"/>
                </a:lnTo>
                <a:lnTo>
                  <a:pt x="2730" y="1374"/>
                </a:lnTo>
                <a:lnTo>
                  <a:pt x="2732" y="1394"/>
                </a:lnTo>
                <a:lnTo>
                  <a:pt x="2730" y="1412"/>
                </a:lnTo>
                <a:lnTo>
                  <a:pt x="2723" y="1430"/>
                </a:lnTo>
                <a:lnTo>
                  <a:pt x="2711" y="1445"/>
                </a:lnTo>
                <a:lnTo>
                  <a:pt x="2696" y="1456"/>
                </a:lnTo>
                <a:lnTo>
                  <a:pt x="2679" y="1464"/>
                </a:lnTo>
                <a:lnTo>
                  <a:pt x="2660" y="1466"/>
                </a:lnTo>
                <a:lnTo>
                  <a:pt x="861" y="1466"/>
                </a:lnTo>
                <a:lnTo>
                  <a:pt x="843" y="1464"/>
                </a:lnTo>
                <a:lnTo>
                  <a:pt x="825" y="1456"/>
                </a:lnTo>
                <a:lnTo>
                  <a:pt x="811" y="1445"/>
                </a:lnTo>
                <a:lnTo>
                  <a:pt x="800" y="1430"/>
                </a:lnTo>
                <a:lnTo>
                  <a:pt x="793" y="1412"/>
                </a:lnTo>
                <a:lnTo>
                  <a:pt x="790" y="1394"/>
                </a:lnTo>
                <a:lnTo>
                  <a:pt x="793" y="1374"/>
                </a:lnTo>
                <a:lnTo>
                  <a:pt x="800" y="1357"/>
                </a:lnTo>
                <a:lnTo>
                  <a:pt x="811" y="1343"/>
                </a:lnTo>
                <a:lnTo>
                  <a:pt x="825" y="1331"/>
                </a:lnTo>
                <a:lnTo>
                  <a:pt x="843" y="1324"/>
                </a:lnTo>
                <a:lnTo>
                  <a:pt x="862" y="1321"/>
                </a:lnTo>
                <a:close/>
                <a:moveTo>
                  <a:pt x="2297" y="501"/>
                </a:moveTo>
                <a:lnTo>
                  <a:pt x="2321" y="504"/>
                </a:lnTo>
                <a:lnTo>
                  <a:pt x="2342" y="511"/>
                </a:lnTo>
                <a:lnTo>
                  <a:pt x="2361" y="523"/>
                </a:lnTo>
                <a:lnTo>
                  <a:pt x="2377" y="540"/>
                </a:lnTo>
                <a:lnTo>
                  <a:pt x="2389" y="558"/>
                </a:lnTo>
                <a:lnTo>
                  <a:pt x="2397" y="580"/>
                </a:lnTo>
                <a:lnTo>
                  <a:pt x="2399" y="603"/>
                </a:lnTo>
                <a:lnTo>
                  <a:pt x="2396" y="627"/>
                </a:lnTo>
                <a:lnTo>
                  <a:pt x="2389" y="648"/>
                </a:lnTo>
                <a:lnTo>
                  <a:pt x="2377" y="668"/>
                </a:lnTo>
                <a:lnTo>
                  <a:pt x="2361" y="683"/>
                </a:lnTo>
                <a:lnTo>
                  <a:pt x="2342" y="695"/>
                </a:lnTo>
                <a:lnTo>
                  <a:pt x="2321" y="704"/>
                </a:lnTo>
                <a:lnTo>
                  <a:pt x="2297" y="706"/>
                </a:lnTo>
                <a:lnTo>
                  <a:pt x="2274" y="704"/>
                </a:lnTo>
                <a:lnTo>
                  <a:pt x="2252" y="695"/>
                </a:lnTo>
                <a:lnTo>
                  <a:pt x="2234" y="683"/>
                </a:lnTo>
                <a:lnTo>
                  <a:pt x="2217" y="668"/>
                </a:lnTo>
                <a:lnTo>
                  <a:pt x="2205" y="648"/>
                </a:lnTo>
                <a:lnTo>
                  <a:pt x="2198" y="627"/>
                </a:lnTo>
                <a:lnTo>
                  <a:pt x="2195" y="603"/>
                </a:lnTo>
                <a:lnTo>
                  <a:pt x="2198" y="580"/>
                </a:lnTo>
                <a:lnTo>
                  <a:pt x="2205" y="558"/>
                </a:lnTo>
                <a:lnTo>
                  <a:pt x="2217" y="540"/>
                </a:lnTo>
                <a:lnTo>
                  <a:pt x="2234" y="523"/>
                </a:lnTo>
                <a:lnTo>
                  <a:pt x="2252" y="511"/>
                </a:lnTo>
                <a:lnTo>
                  <a:pt x="2274" y="504"/>
                </a:lnTo>
                <a:lnTo>
                  <a:pt x="2297" y="501"/>
                </a:lnTo>
                <a:close/>
                <a:moveTo>
                  <a:pt x="1223" y="501"/>
                </a:moveTo>
                <a:lnTo>
                  <a:pt x="1247" y="504"/>
                </a:lnTo>
                <a:lnTo>
                  <a:pt x="1268" y="511"/>
                </a:lnTo>
                <a:lnTo>
                  <a:pt x="1288" y="523"/>
                </a:lnTo>
                <a:lnTo>
                  <a:pt x="1303" y="540"/>
                </a:lnTo>
                <a:lnTo>
                  <a:pt x="1315" y="558"/>
                </a:lnTo>
                <a:lnTo>
                  <a:pt x="1323" y="580"/>
                </a:lnTo>
                <a:lnTo>
                  <a:pt x="1325" y="603"/>
                </a:lnTo>
                <a:lnTo>
                  <a:pt x="1323" y="627"/>
                </a:lnTo>
                <a:lnTo>
                  <a:pt x="1315" y="648"/>
                </a:lnTo>
                <a:lnTo>
                  <a:pt x="1303" y="668"/>
                </a:lnTo>
                <a:lnTo>
                  <a:pt x="1288" y="683"/>
                </a:lnTo>
                <a:lnTo>
                  <a:pt x="1268" y="695"/>
                </a:lnTo>
                <a:lnTo>
                  <a:pt x="1247" y="704"/>
                </a:lnTo>
                <a:lnTo>
                  <a:pt x="1223" y="706"/>
                </a:lnTo>
                <a:lnTo>
                  <a:pt x="1200" y="704"/>
                </a:lnTo>
                <a:lnTo>
                  <a:pt x="1178" y="695"/>
                </a:lnTo>
                <a:lnTo>
                  <a:pt x="1160" y="683"/>
                </a:lnTo>
                <a:lnTo>
                  <a:pt x="1143" y="668"/>
                </a:lnTo>
                <a:lnTo>
                  <a:pt x="1131" y="648"/>
                </a:lnTo>
                <a:lnTo>
                  <a:pt x="1124" y="627"/>
                </a:lnTo>
                <a:lnTo>
                  <a:pt x="1121" y="603"/>
                </a:lnTo>
                <a:lnTo>
                  <a:pt x="1124" y="580"/>
                </a:lnTo>
                <a:lnTo>
                  <a:pt x="1131" y="558"/>
                </a:lnTo>
                <a:lnTo>
                  <a:pt x="1143" y="540"/>
                </a:lnTo>
                <a:lnTo>
                  <a:pt x="1160" y="523"/>
                </a:lnTo>
                <a:lnTo>
                  <a:pt x="1178" y="511"/>
                </a:lnTo>
                <a:lnTo>
                  <a:pt x="1200" y="504"/>
                </a:lnTo>
                <a:lnTo>
                  <a:pt x="1223" y="501"/>
                </a:lnTo>
                <a:close/>
                <a:moveTo>
                  <a:pt x="1760" y="389"/>
                </a:moveTo>
                <a:lnTo>
                  <a:pt x="1726" y="392"/>
                </a:lnTo>
                <a:lnTo>
                  <a:pt x="1694" y="400"/>
                </a:lnTo>
                <a:lnTo>
                  <a:pt x="1663" y="413"/>
                </a:lnTo>
                <a:lnTo>
                  <a:pt x="1634" y="431"/>
                </a:lnTo>
                <a:lnTo>
                  <a:pt x="1610" y="451"/>
                </a:lnTo>
                <a:lnTo>
                  <a:pt x="1588" y="477"/>
                </a:lnTo>
                <a:lnTo>
                  <a:pt x="1571" y="505"/>
                </a:lnTo>
                <a:lnTo>
                  <a:pt x="1558" y="535"/>
                </a:lnTo>
                <a:lnTo>
                  <a:pt x="1549" y="568"/>
                </a:lnTo>
                <a:lnTo>
                  <a:pt x="1547" y="603"/>
                </a:lnTo>
                <a:lnTo>
                  <a:pt x="1549" y="638"/>
                </a:lnTo>
                <a:lnTo>
                  <a:pt x="1558" y="671"/>
                </a:lnTo>
                <a:lnTo>
                  <a:pt x="1571" y="702"/>
                </a:lnTo>
                <a:lnTo>
                  <a:pt x="1588" y="729"/>
                </a:lnTo>
                <a:lnTo>
                  <a:pt x="1610" y="755"/>
                </a:lnTo>
                <a:lnTo>
                  <a:pt x="1634" y="776"/>
                </a:lnTo>
                <a:lnTo>
                  <a:pt x="1662" y="794"/>
                </a:lnTo>
                <a:lnTo>
                  <a:pt x="1693" y="806"/>
                </a:lnTo>
                <a:lnTo>
                  <a:pt x="1725" y="814"/>
                </a:lnTo>
                <a:lnTo>
                  <a:pt x="1760" y="817"/>
                </a:lnTo>
                <a:lnTo>
                  <a:pt x="1795" y="814"/>
                </a:lnTo>
                <a:lnTo>
                  <a:pt x="1828" y="807"/>
                </a:lnTo>
                <a:lnTo>
                  <a:pt x="1858" y="794"/>
                </a:lnTo>
                <a:lnTo>
                  <a:pt x="1887" y="776"/>
                </a:lnTo>
                <a:lnTo>
                  <a:pt x="1911" y="755"/>
                </a:lnTo>
                <a:lnTo>
                  <a:pt x="1933" y="730"/>
                </a:lnTo>
                <a:lnTo>
                  <a:pt x="1950" y="702"/>
                </a:lnTo>
                <a:lnTo>
                  <a:pt x="1964" y="671"/>
                </a:lnTo>
                <a:lnTo>
                  <a:pt x="1972" y="638"/>
                </a:lnTo>
                <a:lnTo>
                  <a:pt x="1974" y="603"/>
                </a:lnTo>
                <a:lnTo>
                  <a:pt x="1972" y="568"/>
                </a:lnTo>
                <a:lnTo>
                  <a:pt x="1964" y="535"/>
                </a:lnTo>
                <a:lnTo>
                  <a:pt x="1950" y="505"/>
                </a:lnTo>
                <a:lnTo>
                  <a:pt x="1933" y="477"/>
                </a:lnTo>
                <a:lnTo>
                  <a:pt x="1911" y="452"/>
                </a:lnTo>
                <a:lnTo>
                  <a:pt x="1887" y="431"/>
                </a:lnTo>
                <a:lnTo>
                  <a:pt x="1858" y="413"/>
                </a:lnTo>
                <a:lnTo>
                  <a:pt x="1828" y="400"/>
                </a:lnTo>
                <a:lnTo>
                  <a:pt x="1795" y="392"/>
                </a:lnTo>
                <a:lnTo>
                  <a:pt x="1760" y="389"/>
                </a:lnTo>
                <a:close/>
                <a:moveTo>
                  <a:pt x="1760" y="234"/>
                </a:moveTo>
                <a:lnTo>
                  <a:pt x="1807" y="236"/>
                </a:lnTo>
                <a:lnTo>
                  <a:pt x="1851" y="245"/>
                </a:lnTo>
                <a:lnTo>
                  <a:pt x="1894" y="259"/>
                </a:lnTo>
                <a:lnTo>
                  <a:pt x="1934" y="277"/>
                </a:lnTo>
                <a:lnTo>
                  <a:pt x="1972" y="300"/>
                </a:lnTo>
                <a:lnTo>
                  <a:pt x="2006" y="327"/>
                </a:lnTo>
                <a:lnTo>
                  <a:pt x="2036" y="358"/>
                </a:lnTo>
                <a:lnTo>
                  <a:pt x="2064" y="392"/>
                </a:lnTo>
                <a:lnTo>
                  <a:pt x="2086" y="430"/>
                </a:lnTo>
                <a:lnTo>
                  <a:pt x="2105" y="470"/>
                </a:lnTo>
                <a:lnTo>
                  <a:pt x="2118" y="513"/>
                </a:lnTo>
                <a:lnTo>
                  <a:pt x="2126" y="557"/>
                </a:lnTo>
                <a:lnTo>
                  <a:pt x="2129" y="603"/>
                </a:lnTo>
                <a:lnTo>
                  <a:pt x="2126" y="649"/>
                </a:lnTo>
                <a:lnTo>
                  <a:pt x="2118" y="694"/>
                </a:lnTo>
                <a:lnTo>
                  <a:pt x="2105" y="736"/>
                </a:lnTo>
                <a:lnTo>
                  <a:pt x="2086" y="777"/>
                </a:lnTo>
                <a:lnTo>
                  <a:pt x="2064" y="814"/>
                </a:lnTo>
                <a:lnTo>
                  <a:pt x="2036" y="849"/>
                </a:lnTo>
                <a:lnTo>
                  <a:pt x="2006" y="880"/>
                </a:lnTo>
                <a:lnTo>
                  <a:pt x="1972" y="907"/>
                </a:lnTo>
                <a:lnTo>
                  <a:pt x="1934" y="930"/>
                </a:lnTo>
                <a:lnTo>
                  <a:pt x="1894" y="949"/>
                </a:lnTo>
                <a:lnTo>
                  <a:pt x="1851" y="962"/>
                </a:lnTo>
                <a:lnTo>
                  <a:pt x="1807" y="970"/>
                </a:lnTo>
                <a:lnTo>
                  <a:pt x="1760" y="973"/>
                </a:lnTo>
                <a:lnTo>
                  <a:pt x="1714" y="970"/>
                </a:lnTo>
                <a:lnTo>
                  <a:pt x="1670" y="962"/>
                </a:lnTo>
                <a:lnTo>
                  <a:pt x="1627" y="949"/>
                </a:lnTo>
                <a:lnTo>
                  <a:pt x="1587" y="930"/>
                </a:lnTo>
                <a:lnTo>
                  <a:pt x="1549" y="907"/>
                </a:lnTo>
                <a:lnTo>
                  <a:pt x="1516" y="880"/>
                </a:lnTo>
                <a:lnTo>
                  <a:pt x="1485" y="849"/>
                </a:lnTo>
                <a:lnTo>
                  <a:pt x="1457" y="814"/>
                </a:lnTo>
                <a:lnTo>
                  <a:pt x="1435" y="777"/>
                </a:lnTo>
                <a:lnTo>
                  <a:pt x="1416" y="737"/>
                </a:lnTo>
                <a:lnTo>
                  <a:pt x="1403" y="694"/>
                </a:lnTo>
                <a:lnTo>
                  <a:pt x="1394" y="650"/>
                </a:lnTo>
                <a:lnTo>
                  <a:pt x="1392" y="603"/>
                </a:lnTo>
                <a:lnTo>
                  <a:pt x="1394" y="557"/>
                </a:lnTo>
                <a:lnTo>
                  <a:pt x="1403" y="513"/>
                </a:lnTo>
                <a:lnTo>
                  <a:pt x="1416" y="470"/>
                </a:lnTo>
                <a:lnTo>
                  <a:pt x="1435" y="430"/>
                </a:lnTo>
                <a:lnTo>
                  <a:pt x="1457" y="392"/>
                </a:lnTo>
                <a:lnTo>
                  <a:pt x="1485" y="358"/>
                </a:lnTo>
                <a:lnTo>
                  <a:pt x="1516" y="327"/>
                </a:lnTo>
                <a:lnTo>
                  <a:pt x="1549" y="300"/>
                </a:lnTo>
                <a:lnTo>
                  <a:pt x="1587" y="277"/>
                </a:lnTo>
                <a:lnTo>
                  <a:pt x="1627" y="259"/>
                </a:lnTo>
                <a:lnTo>
                  <a:pt x="1669" y="245"/>
                </a:lnTo>
                <a:lnTo>
                  <a:pt x="1714" y="236"/>
                </a:lnTo>
                <a:lnTo>
                  <a:pt x="1760" y="234"/>
                </a:lnTo>
                <a:close/>
                <a:moveTo>
                  <a:pt x="1130" y="144"/>
                </a:moveTo>
                <a:lnTo>
                  <a:pt x="1132" y="159"/>
                </a:lnTo>
                <a:lnTo>
                  <a:pt x="1132" y="175"/>
                </a:lnTo>
                <a:lnTo>
                  <a:pt x="1130" y="206"/>
                </a:lnTo>
                <a:lnTo>
                  <a:pt x="1122" y="235"/>
                </a:lnTo>
                <a:lnTo>
                  <a:pt x="1110" y="262"/>
                </a:lnTo>
                <a:lnTo>
                  <a:pt x="1092" y="285"/>
                </a:lnTo>
                <a:lnTo>
                  <a:pt x="1072" y="306"/>
                </a:lnTo>
                <a:lnTo>
                  <a:pt x="1048" y="323"/>
                </a:lnTo>
                <a:lnTo>
                  <a:pt x="1022" y="335"/>
                </a:lnTo>
                <a:lnTo>
                  <a:pt x="993" y="344"/>
                </a:lnTo>
                <a:lnTo>
                  <a:pt x="962" y="347"/>
                </a:lnTo>
                <a:lnTo>
                  <a:pt x="947" y="346"/>
                </a:lnTo>
                <a:lnTo>
                  <a:pt x="932" y="344"/>
                </a:lnTo>
                <a:lnTo>
                  <a:pt x="932" y="863"/>
                </a:lnTo>
                <a:lnTo>
                  <a:pt x="947" y="861"/>
                </a:lnTo>
                <a:lnTo>
                  <a:pt x="962" y="861"/>
                </a:lnTo>
                <a:lnTo>
                  <a:pt x="993" y="863"/>
                </a:lnTo>
                <a:lnTo>
                  <a:pt x="1022" y="871"/>
                </a:lnTo>
                <a:lnTo>
                  <a:pt x="1048" y="884"/>
                </a:lnTo>
                <a:lnTo>
                  <a:pt x="1072" y="901"/>
                </a:lnTo>
                <a:lnTo>
                  <a:pt x="1092" y="921"/>
                </a:lnTo>
                <a:lnTo>
                  <a:pt x="1110" y="945"/>
                </a:lnTo>
                <a:lnTo>
                  <a:pt x="1122" y="971"/>
                </a:lnTo>
                <a:lnTo>
                  <a:pt x="1130" y="1000"/>
                </a:lnTo>
                <a:lnTo>
                  <a:pt x="1132" y="1031"/>
                </a:lnTo>
                <a:lnTo>
                  <a:pt x="1132" y="1047"/>
                </a:lnTo>
                <a:lnTo>
                  <a:pt x="1130" y="1063"/>
                </a:lnTo>
                <a:lnTo>
                  <a:pt x="2378" y="1063"/>
                </a:lnTo>
                <a:lnTo>
                  <a:pt x="2377" y="1052"/>
                </a:lnTo>
                <a:lnTo>
                  <a:pt x="2377" y="1041"/>
                </a:lnTo>
                <a:lnTo>
                  <a:pt x="2380" y="1011"/>
                </a:lnTo>
                <a:lnTo>
                  <a:pt x="2387" y="982"/>
                </a:lnTo>
                <a:lnTo>
                  <a:pt x="2400" y="955"/>
                </a:lnTo>
                <a:lnTo>
                  <a:pt x="2417" y="931"/>
                </a:lnTo>
                <a:lnTo>
                  <a:pt x="2437" y="911"/>
                </a:lnTo>
                <a:lnTo>
                  <a:pt x="2461" y="894"/>
                </a:lnTo>
                <a:lnTo>
                  <a:pt x="2487" y="881"/>
                </a:lnTo>
                <a:lnTo>
                  <a:pt x="2517" y="874"/>
                </a:lnTo>
                <a:lnTo>
                  <a:pt x="2548" y="871"/>
                </a:lnTo>
                <a:lnTo>
                  <a:pt x="2568" y="872"/>
                </a:lnTo>
                <a:lnTo>
                  <a:pt x="2589" y="876"/>
                </a:lnTo>
                <a:lnTo>
                  <a:pt x="2589" y="351"/>
                </a:lnTo>
                <a:lnTo>
                  <a:pt x="2568" y="355"/>
                </a:lnTo>
                <a:lnTo>
                  <a:pt x="2547" y="357"/>
                </a:lnTo>
                <a:lnTo>
                  <a:pt x="2516" y="354"/>
                </a:lnTo>
                <a:lnTo>
                  <a:pt x="2487" y="346"/>
                </a:lnTo>
                <a:lnTo>
                  <a:pt x="2461" y="333"/>
                </a:lnTo>
                <a:lnTo>
                  <a:pt x="2437" y="317"/>
                </a:lnTo>
                <a:lnTo>
                  <a:pt x="2416" y="295"/>
                </a:lnTo>
                <a:lnTo>
                  <a:pt x="2399" y="272"/>
                </a:lnTo>
                <a:lnTo>
                  <a:pt x="2387" y="245"/>
                </a:lnTo>
                <a:lnTo>
                  <a:pt x="2379" y="216"/>
                </a:lnTo>
                <a:lnTo>
                  <a:pt x="2376" y="186"/>
                </a:lnTo>
                <a:lnTo>
                  <a:pt x="2378" y="164"/>
                </a:lnTo>
                <a:lnTo>
                  <a:pt x="2382" y="144"/>
                </a:lnTo>
                <a:lnTo>
                  <a:pt x="1130" y="144"/>
                </a:lnTo>
                <a:close/>
                <a:moveTo>
                  <a:pt x="956" y="0"/>
                </a:moveTo>
                <a:lnTo>
                  <a:pt x="2564" y="0"/>
                </a:lnTo>
                <a:lnTo>
                  <a:pt x="2595" y="2"/>
                </a:lnTo>
                <a:lnTo>
                  <a:pt x="2623" y="10"/>
                </a:lnTo>
                <a:lnTo>
                  <a:pt x="2649" y="23"/>
                </a:lnTo>
                <a:lnTo>
                  <a:pt x="2672" y="40"/>
                </a:lnTo>
                <a:lnTo>
                  <a:pt x="2693" y="60"/>
                </a:lnTo>
                <a:lnTo>
                  <a:pt x="2709" y="83"/>
                </a:lnTo>
                <a:lnTo>
                  <a:pt x="2723" y="110"/>
                </a:lnTo>
                <a:lnTo>
                  <a:pt x="2730" y="139"/>
                </a:lnTo>
                <a:lnTo>
                  <a:pt x="2733" y="168"/>
                </a:lnTo>
                <a:lnTo>
                  <a:pt x="2733" y="1038"/>
                </a:lnTo>
                <a:lnTo>
                  <a:pt x="2730" y="1069"/>
                </a:lnTo>
                <a:lnTo>
                  <a:pt x="2723" y="1096"/>
                </a:lnTo>
                <a:lnTo>
                  <a:pt x="2709" y="1123"/>
                </a:lnTo>
                <a:lnTo>
                  <a:pt x="2693" y="1147"/>
                </a:lnTo>
                <a:lnTo>
                  <a:pt x="2672" y="1167"/>
                </a:lnTo>
                <a:lnTo>
                  <a:pt x="2649" y="1184"/>
                </a:lnTo>
                <a:lnTo>
                  <a:pt x="2623" y="1196"/>
                </a:lnTo>
                <a:lnTo>
                  <a:pt x="2595" y="1204"/>
                </a:lnTo>
                <a:lnTo>
                  <a:pt x="2564" y="1207"/>
                </a:lnTo>
                <a:lnTo>
                  <a:pt x="956" y="1207"/>
                </a:lnTo>
                <a:lnTo>
                  <a:pt x="927" y="1204"/>
                </a:lnTo>
                <a:lnTo>
                  <a:pt x="898" y="1196"/>
                </a:lnTo>
                <a:lnTo>
                  <a:pt x="871" y="1184"/>
                </a:lnTo>
                <a:lnTo>
                  <a:pt x="848" y="1167"/>
                </a:lnTo>
                <a:lnTo>
                  <a:pt x="828" y="1147"/>
                </a:lnTo>
                <a:lnTo>
                  <a:pt x="811" y="1123"/>
                </a:lnTo>
                <a:lnTo>
                  <a:pt x="799" y="1096"/>
                </a:lnTo>
                <a:lnTo>
                  <a:pt x="792" y="1069"/>
                </a:lnTo>
                <a:lnTo>
                  <a:pt x="789" y="1038"/>
                </a:lnTo>
                <a:lnTo>
                  <a:pt x="789" y="168"/>
                </a:lnTo>
                <a:lnTo>
                  <a:pt x="792" y="139"/>
                </a:lnTo>
                <a:lnTo>
                  <a:pt x="799" y="110"/>
                </a:lnTo>
                <a:lnTo>
                  <a:pt x="811" y="83"/>
                </a:lnTo>
                <a:lnTo>
                  <a:pt x="828" y="60"/>
                </a:lnTo>
                <a:lnTo>
                  <a:pt x="848" y="40"/>
                </a:lnTo>
                <a:lnTo>
                  <a:pt x="871" y="23"/>
                </a:lnTo>
                <a:lnTo>
                  <a:pt x="898" y="10"/>
                </a:lnTo>
                <a:lnTo>
                  <a:pt x="927" y="2"/>
                </a:lnTo>
                <a:lnTo>
                  <a:pt x="9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5" name="Freeform 316"/>
          <p:cNvSpPr>
            <a:spLocks noEditPoints="1"/>
          </p:cNvSpPr>
          <p:nvPr/>
        </p:nvSpPr>
        <p:spPr bwMode="auto">
          <a:xfrm>
            <a:off x="7196959" y="2692400"/>
            <a:ext cx="595313" cy="546100"/>
          </a:xfrm>
          <a:custGeom>
            <a:avLst/>
            <a:gdLst>
              <a:gd name="T0" fmla="*/ 3370 w 3373"/>
              <a:gd name="T1" fmla="*/ 2904 h 3096"/>
              <a:gd name="T2" fmla="*/ 3315 w 3373"/>
              <a:gd name="T3" fmla="*/ 3093 h 3096"/>
              <a:gd name="T4" fmla="*/ 3 w 3373"/>
              <a:gd name="T5" fmla="*/ 3037 h 3096"/>
              <a:gd name="T6" fmla="*/ 58 w 3373"/>
              <a:gd name="T7" fmla="*/ 2848 h 3096"/>
              <a:gd name="T8" fmla="*/ 3362 w 3373"/>
              <a:gd name="T9" fmla="*/ 2385 h 3096"/>
              <a:gd name="T10" fmla="*/ 3334 w 3373"/>
              <a:gd name="T11" fmla="*/ 2584 h 3096"/>
              <a:gd name="T12" fmla="*/ 11 w 3373"/>
              <a:gd name="T13" fmla="*/ 2556 h 3096"/>
              <a:gd name="T14" fmla="*/ 39 w 3373"/>
              <a:gd name="T15" fmla="*/ 2356 h 3096"/>
              <a:gd name="T16" fmla="*/ 2840 w 3373"/>
              <a:gd name="T17" fmla="*/ 952 h 3096"/>
              <a:gd name="T18" fmla="*/ 2821 w 3373"/>
              <a:gd name="T19" fmla="*/ 1156 h 3096"/>
              <a:gd name="T20" fmla="*/ 2521 w 3373"/>
              <a:gd name="T21" fmla="*/ 1118 h 3096"/>
              <a:gd name="T22" fmla="*/ 570 w 3373"/>
              <a:gd name="T23" fmla="*/ 936 h 3096"/>
              <a:gd name="T24" fmla="*/ 857 w 3373"/>
              <a:gd name="T25" fmla="*/ 1118 h 3096"/>
              <a:gd name="T26" fmla="*/ 557 w 3373"/>
              <a:gd name="T27" fmla="*/ 1156 h 3096"/>
              <a:gd name="T28" fmla="*/ 538 w 3373"/>
              <a:gd name="T29" fmla="*/ 952 h 3096"/>
              <a:gd name="T30" fmla="*/ 1638 w 3373"/>
              <a:gd name="T31" fmla="*/ 617 h 3096"/>
              <a:gd name="T32" fmla="*/ 1624 w 3373"/>
              <a:gd name="T33" fmla="*/ 710 h 3096"/>
              <a:gd name="T34" fmla="*/ 1491 w 3373"/>
              <a:gd name="T35" fmla="*/ 806 h 3096"/>
              <a:gd name="T36" fmla="*/ 1491 w 3373"/>
              <a:gd name="T37" fmla="*/ 988 h 3096"/>
              <a:gd name="T38" fmla="*/ 1658 w 3373"/>
              <a:gd name="T39" fmla="*/ 1100 h 3096"/>
              <a:gd name="T40" fmla="*/ 1759 w 3373"/>
              <a:gd name="T41" fmla="*/ 1183 h 3096"/>
              <a:gd name="T42" fmla="*/ 1667 w 3373"/>
              <a:gd name="T43" fmla="*/ 1259 h 3096"/>
              <a:gd name="T44" fmla="*/ 1493 w 3373"/>
              <a:gd name="T45" fmla="*/ 1218 h 3096"/>
              <a:gd name="T46" fmla="*/ 1466 w 3373"/>
              <a:gd name="T47" fmla="*/ 1334 h 3096"/>
              <a:gd name="T48" fmla="*/ 1619 w 3373"/>
              <a:gd name="T49" fmla="*/ 1385 h 3096"/>
              <a:gd name="T50" fmla="*/ 1643 w 3373"/>
              <a:gd name="T51" fmla="*/ 1484 h 3096"/>
              <a:gd name="T52" fmla="*/ 1741 w 3373"/>
              <a:gd name="T53" fmla="*/ 1459 h 3096"/>
              <a:gd name="T54" fmla="*/ 1797 w 3373"/>
              <a:gd name="T55" fmla="*/ 1358 h 3096"/>
              <a:gd name="T56" fmla="*/ 1916 w 3373"/>
              <a:gd name="T57" fmla="*/ 1186 h 3096"/>
              <a:gd name="T58" fmla="*/ 1810 w 3373"/>
              <a:gd name="T59" fmla="*/ 1007 h 3096"/>
              <a:gd name="T60" fmla="*/ 1632 w 3373"/>
              <a:gd name="T61" fmla="*/ 911 h 3096"/>
              <a:gd name="T62" fmla="*/ 1675 w 3373"/>
              <a:gd name="T63" fmla="*/ 828 h 3096"/>
              <a:gd name="T64" fmla="*/ 1848 w 3373"/>
              <a:gd name="T65" fmla="*/ 858 h 3096"/>
              <a:gd name="T66" fmla="*/ 1885 w 3373"/>
              <a:gd name="T67" fmla="*/ 746 h 3096"/>
              <a:gd name="T68" fmla="*/ 1750 w 3373"/>
              <a:gd name="T69" fmla="*/ 698 h 3096"/>
              <a:gd name="T70" fmla="*/ 1735 w 3373"/>
              <a:gd name="T71" fmla="*/ 611 h 3096"/>
              <a:gd name="T72" fmla="*/ 1810 w 3373"/>
              <a:gd name="T73" fmla="*/ 416 h 3096"/>
              <a:gd name="T74" fmla="*/ 2161 w 3373"/>
              <a:gd name="T75" fmla="*/ 614 h 3096"/>
              <a:gd name="T76" fmla="*/ 2326 w 3373"/>
              <a:gd name="T77" fmla="*/ 985 h 3096"/>
              <a:gd name="T78" fmla="*/ 2231 w 3373"/>
              <a:gd name="T79" fmla="*/ 1388 h 3096"/>
              <a:gd name="T80" fmla="*/ 1924 w 3373"/>
              <a:gd name="T81" fmla="*/ 1645 h 3096"/>
              <a:gd name="T82" fmla="*/ 1510 w 3373"/>
              <a:gd name="T83" fmla="*/ 1665 h 3096"/>
              <a:gd name="T84" fmla="*/ 1179 w 3373"/>
              <a:gd name="T85" fmla="*/ 1436 h 3096"/>
              <a:gd name="T86" fmla="*/ 1049 w 3373"/>
              <a:gd name="T87" fmla="*/ 1047 h 3096"/>
              <a:gd name="T88" fmla="*/ 1179 w 3373"/>
              <a:gd name="T89" fmla="*/ 659 h 3096"/>
              <a:gd name="T90" fmla="*/ 1510 w 3373"/>
              <a:gd name="T91" fmla="*/ 431 h 3096"/>
              <a:gd name="T92" fmla="*/ 597 w 3373"/>
              <a:gd name="T93" fmla="*/ 348 h 3096"/>
              <a:gd name="T94" fmla="*/ 430 w 3373"/>
              <a:gd name="T95" fmla="*/ 573 h 3096"/>
              <a:gd name="T96" fmla="*/ 278 w 3373"/>
              <a:gd name="T97" fmla="*/ 1494 h 3096"/>
              <a:gd name="T98" fmla="*/ 528 w 3373"/>
              <a:gd name="T99" fmla="*/ 1595 h 3096"/>
              <a:gd name="T100" fmla="*/ 595 w 3373"/>
              <a:gd name="T101" fmla="*/ 1844 h 3096"/>
              <a:gd name="T102" fmla="*/ 2828 w 3373"/>
              <a:gd name="T103" fmla="*/ 1612 h 3096"/>
              <a:gd name="T104" fmla="*/ 3088 w 3373"/>
              <a:gd name="T105" fmla="*/ 1512 h 3096"/>
              <a:gd name="T106" fmla="*/ 2926 w 3373"/>
              <a:gd name="T107" fmla="*/ 591 h 3096"/>
              <a:gd name="T108" fmla="*/ 2759 w 3373"/>
              <a:gd name="T109" fmla="*/ 366 h 3096"/>
              <a:gd name="T110" fmla="*/ 3314 w 3373"/>
              <a:gd name="T111" fmla="*/ 2 h 3096"/>
              <a:gd name="T112" fmla="*/ 3370 w 3373"/>
              <a:gd name="T113" fmla="*/ 2035 h 3096"/>
              <a:gd name="T114" fmla="*/ 63 w 3373"/>
              <a:gd name="T115" fmla="*/ 2092 h 3096"/>
              <a:gd name="T116" fmla="*/ 7 w 3373"/>
              <a:gd name="T117" fmla="*/ 59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73" h="3096">
                <a:moveTo>
                  <a:pt x="79" y="2845"/>
                </a:moveTo>
                <a:lnTo>
                  <a:pt x="3294" y="2845"/>
                </a:lnTo>
                <a:lnTo>
                  <a:pt x="3315" y="2848"/>
                </a:lnTo>
                <a:lnTo>
                  <a:pt x="3334" y="2856"/>
                </a:lnTo>
                <a:lnTo>
                  <a:pt x="3349" y="2869"/>
                </a:lnTo>
                <a:lnTo>
                  <a:pt x="3362" y="2885"/>
                </a:lnTo>
                <a:lnTo>
                  <a:pt x="3370" y="2904"/>
                </a:lnTo>
                <a:lnTo>
                  <a:pt x="3373" y="2924"/>
                </a:lnTo>
                <a:lnTo>
                  <a:pt x="3373" y="3017"/>
                </a:lnTo>
                <a:lnTo>
                  <a:pt x="3371" y="3037"/>
                </a:lnTo>
                <a:lnTo>
                  <a:pt x="3363" y="3057"/>
                </a:lnTo>
                <a:lnTo>
                  <a:pt x="3350" y="3073"/>
                </a:lnTo>
                <a:lnTo>
                  <a:pt x="3334" y="3086"/>
                </a:lnTo>
                <a:lnTo>
                  <a:pt x="3315" y="3093"/>
                </a:lnTo>
                <a:lnTo>
                  <a:pt x="3294" y="3096"/>
                </a:lnTo>
                <a:lnTo>
                  <a:pt x="79" y="3096"/>
                </a:lnTo>
                <a:lnTo>
                  <a:pt x="58" y="3093"/>
                </a:lnTo>
                <a:lnTo>
                  <a:pt x="39" y="3084"/>
                </a:lnTo>
                <a:lnTo>
                  <a:pt x="23" y="3072"/>
                </a:lnTo>
                <a:lnTo>
                  <a:pt x="10" y="3057"/>
                </a:lnTo>
                <a:lnTo>
                  <a:pt x="3" y="3037"/>
                </a:lnTo>
                <a:lnTo>
                  <a:pt x="0" y="3017"/>
                </a:lnTo>
                <a:lnTo>
                  <a:pt x="0" y="2924"/>
                </a:lnTo>
                <a:lnTo>
                  <a:pt x="3" y="2904"/>
                </a:lnTo>
                <a:lnTo>
                  <a:pt x="11" y="2884"/>
                </a:lnTo>
                <a:lnTo>
                  <a:pt x="24" y="2869"/>
                </a:lnTo>
                <a:lnTo>
                  <a:pt x="39" y="2856"/>
                </a:lnTo>
                <a:lnTo>
                  <a:pt x="58" y="2848"/>
                </a:lnTo>
                <a:lnTo>
                  <a:pt x="79" y="2845"/>
                </a:lnTo>
                <a:close/>
                <a:moveTo>
                  <a:pt x="79" y="2345"/>
                </a:moveTo>
                <a:lnTo>
                  <a:pt x="3294" y="2345"/>
                </a:lnTo>
                <a:lnTo>
                  <a:pt x="3315" y="2348"/>
                </a:lnTo>
                <a:lnTo>
                  <a:pt x="3334" y="2356"/>
                </a:lnTo>
                <a:lnTo>
                  <a:pt x="3349" y="2368"/>
                </a:lnTo>
                <a:lnTo>
                  <a:pt x="3362" y="2385"/>
                </a:lnTo>
                <a:lnTo>
                  <a:pt x="3370" y="2403"/>
                </a:lnTo>
                <a:lnTo>
                  <a:pt x="3373" y="2424"/>
                </a:lnTo>
                <a:lnTo>
                  <a:pt x="3373" y="2516"/>
                </a:lnTo>
                <a:lnTo>
                  <a:pt x="3370" y="2537"/>
                </a:lnTo>
                <a:lnTo>
                  <a:pt x="3362" y="2556"/>
                </a:lnTo>
                <a:lnTo>
                  <a:pt x="3349" y="2572"/>
                </a:lnTo>
                <a:lnTo>
                  <a:pt x="3334" y="2584"/>
                </a:lnTo>
                <a:lnTo>
                  <a:pt x="3315" y="2592"/>
                </a:lnTo>
                <a:lnTo>
                  <a:pt x="3293" y="2595"/>
                </a:lnTo>
                <a:lnTo>
                  <a:pt x="79" y="2595"/>
                </a:lnTo>
                <a:lnTo>
                  <a:pt x="58" y="2592"/>
                </a:lnTo>
                <a:lnTo>
                  <a:pt x="39" y="2585"/>
                </a:lnTo>
                <a:lnTo>
                  <a:pt x="24" y="2573"/>
                </a:lnTo>
                <a:lnTo>
                  <a:pt x="11" y="2556"/>
                </a:lnTo>
                <a:lnTo>
                  <a:pt x="3" y="2537"/>
                </a:lnTo>
                <a:lnTo>
                  <a:pt x="0" y="2516"/>
                </a:lnTo>
                <a:lnTo>
                  <a:pt x="0" y="2424"/>
                </a:lnTo>
                <a:lnTo>
                  <a:pt x="3" y="2403"/>
                </a:lnTo>
                <a:lnTo>
                  <a:pt x="10" y="2385"/>
                </a:lnTo>
                <a:lnTo>
                  <a:pt x="23" y="2368"/>
                </a:lnTo>
                <a:lnTo>
                  <a:pt x="39" y="2356"/>
                </a:lnTo>
                <a:lnTo>
                  <a:pt x="58" y="2348"/>
                </a:lnTo>
                <a:lnTo>
                  <a:pt x="79" y="2345"/>
                </a:lnTo>
                <a:close/>
                <a:moveTo>
                  <a:pt x="2560" y="936"/>
                </a:moveTo>
                <a:lnTo>
                  <a:pt x="2807" y="936"/>
                </a:lnTo>
                <a:lnTo>
                  <a:pt x="2821" y="938"/>
                </a:lnTo>
                <a:lnTo>
                  <a:pt x="2831" y="943"/>
                </a:lnTo>
                <a:lnTo>
                  <a:pt x="2840" y="952"/>
                </a:lnTo>
                <a:lnTo>
                  <a:pt x="2845" y="963"/>
                </a:lnTo>
                <a:lnTo>
                  <a:pt x="2847" y="975"/>
                </a:lnTo>
                <a:lnTo>
                  <a:pt x="2847" y="1118"/>
                </a:lnTo>
                <a:lnTo>
                  <a:pt x="2845" y="1130"/>
                </a:lnTo>
                <a:lnTo>
                  <a:pt x="2839" y="1142"/>
                </a:lnTo>
                <a:lnTo>
                  <a:pt x="2831" y="1150"/>
                </a:lnTo>
                <a:lnTo>
                  <a:pt x="2821" y="1156"/>
                </a:lnTo>
                <a:lnTo>
                  <a:pt x="2807" y="1158"/>
                </a:lnTo>
                <a:lnTo>
                  <a:pt x="2560" y="1158"/>
                </a:lnTo>
                <a:lnTo>
                  <a:pt x="2548" y="1156"/>
                </a:lnTo>
                <a:lnTo>
                  <a:pt x="2536" y="1150"/>
                </a:lnTo>
                <a:lnTo>
                  <a:pt x="2528" y="1142"/>
                </a:lnTo>
                <a:lnTo>
                  <a:pt x="2523" y="1131"/>
                </a:lnTo>
                <a:lnTo>
                  <a:pt x="2521" y="1118"/>
                </a:lnTo>
                <a:lnTo>
                  <a:pt x="2521" y="975"/>
                </a:lnTo>
                <a:lnTo>
                  <a:pt x="2523" y="963"/>
                </a:lnTo>
                <a:lnTo>
                  <a:pt x="2528" y="952"/>
                </a:lnTo>
                <a:lnTo>
                  <a:pt x="2536" y="944"/>
                </a:lnTo>
                <a:lnTo>
                  <a:pt x="2548" y="938"/>
                </a:lnTo>
                <a:lnTo>
                  <a:pt x="2560" y="936"/>
                </a:lnTo>
                <a:close/>
                <a:moveTo>
                  <a:pt x="570" y="936"/>
                </a:moveTo>
                <a:lnTo>
                  <a:pt x="817" y="936"/>
                </a:lnTo>
                <a:lnTo>
                  <a:pt x="830" y="938"/>
                </a:lnTo>
                <a:lnTo>
                  <a:pt x="841" y="943"/>
                </a:lnTo>
                <a:lnTo>
                  <a:pt x="849" y="952"/>
                </a:lnTo>
                <a:lnTo>
                  <a:pt x="855" y="963"/>
                </a:lnTo>
                <a:lnTo>
                  <a:pt x="857" y="975"/>
                </a:lnTo>
                <a:lnTo>
                  <a:pt x="857" y="1118"/>
                </a:lnTo>
                <a:lnTo>
                  <a:pt x="855" y="1130"/>
                </a:lnTo>
                <a:lnTo>
                  <a:pt x="849" y="1142"/>
                </a:lnTo>
                <a:lnTo>
                  <a:pt x="841" y="1150"/>
                </a:lnTo>
                <a:lnTo>
                  <a:pt x="830" y="1156"/>
                </a:lnTo>
                <a:lnTo>
                  <a:pt x="817" y="1158"/>
                </a:lnTo>
                <a:lnTo>
                  <a:pt x="570" y="1158"/>
                </a:lnTo>
                <a:lnTo>
                  <a:pt x="557" y="1156"/>
                </a:lnTo>
                <a:lnTo>
                  <a:pt x="546" y="1150"/>
                </a:lnTo>
                <a:lnTo>
                  <a:pt x="538" y="1142"/>
                </a:lnTo>
                <a:lnTo>
                  <a:pt x="533" y="1131"/>
                </a:lnTo>
                <a:lnTo>
                  <a:pt x="531" y="1118"/>
                </a:lnTo>
                <a:lnTo>
                  <a:pt x="531" y="975"/>
                </a:lnTo>
                <a:lnTo>
                  <a:pt x="533" y="963"/>
                </a:lnTo>
                <a:lnTo>
                  <a:pt x="538" y="952"/>
                </a:lnTo>
                <a:lnTo>
                  <a:pt x="546" y="944"/>
                </a:lnTo>
                <a:lnTo>
                  <a:pt x="557" y="938"/>
                </a:lnTo>
                <a:lnTo>
                  <a:pt x="570" y="936"/>
                </a:lnTo>
                <a:close/>
                <a:moveTo>
                  <a:pt x="1665" y="607"/>
                </a:moveTo>
                <a:lnTo>
                  <a:pt x="1653" y="608"/>
                </a:lnTo>
                <a:lnTo>
                  <a:pt x="1644" y="610"/>
                </a:lnTo>
                <a:lnTo>
                  <a:pt x="1638" y="617"/>
                </a:lnTo>
                <a:lnTo>
                  <a:pt x="1635" y="625"/>
                </a:lnTo>
                <a:lnTo>
                  <a:pt x="1634" y="638"/>
                </a:lnTo>
                <a:lnTo>
                  <a:pt x="1634" y="673"/>
                </a:lnTo>
                <a:lnTo>
                  <a:pt x="1634" y="687"/>
                </a:lnTo>
                <a:lnTo>
                  <a:pt x="1633" y="698"/>
                </a:lnTo>
                <a:lnTo>
                  <a:pt x="1630" y="705"/>
                </a:lnTo>
                <a:lnTo>
                  <a:pt x="1624" y="710"/>
                </a:lnTo>
                <a:lnTo>
                  <a:pt x="1615" y="714"/>
                </a:lnTo>
                <a:lnTo>
                  <a:pt x="1602" y="719"/>
                </a:lnTo>
                <a:lnTo>
                  <a:pt x="1573" y="732"/>
                </a:lnTo>
                <a:lnTo>
                  <a:pt x="1547" y="746"/>
                </a:lnTo>
                <a:lnTo>
                  <a:pt x="1526" y="763"/>
                </a:lnTo>
                <a:lnTo>
                  <a:pt x="1506" y="783"/>
                </a:lnTo>
                <a:lnTo>
                  <a:pt x="1491" y="806"/>
                </a:lnTo>
                <a:lnTo>
                  <a:pt x="1480" y="831"/>
                </a:lnTo>
                <a:lnTo>
                  <a:pt x="1472" y="859"/>
                </a:lnTo>
                <a:lnTo>
                  <a:pt x="1468" y="891"/>
                </a:lnTo>
                <a:lnTo>
                  <a:pt x="1468" y="919"/>
                </a:lnTo>
                <a:lnTo>
                  <a:pt x="1472" y="944"/>
                </a:lnTo>
                <a:lnTo>
                  <a:pt x="1480" y="968"/>
                </a:lnTo>
                <a:lnTo>
                  <a:pt x="1491" y="988"/>
                </a:lnTo>
                <a:lnTo>
                  <a:pt x="1505" y="1009"/>
                </a:lnTo>
                <a:lnTo>
                  <a:pt x="1523" y="1026"/>
                </a:lnTo>
                <a:lnTo>
                  <a:pt x="1543" y="1043"/>
                </a:lnTo>
                <a:lnTo>
                  <a:pt x="1566" y="1057"/>
                </a:lnTo>
                <a:lnTo>
                  <a:pt x="1595" y="1074"/>
                </a:lnTo>
                <a:lnTo>
                  <a:pt x="1626" y="1087"/>
                </a:lnTo>
                <a:lnTo>
                  <a:pt x="1658" y="1100"/>
                </a:lnTo>
                <a:lnTo>
                  <a:pt x="1689" y="1113"/>
                </a:lnTo>
                <a:lnTo>
                  <a:pt x="1705" y="1120"/>
                </a:lnTo>
                <a:lnTo>
                  <a:pt x="1719" y="1129"/>
                </a:lnTo>
                <a:lnTo>
                  <a:pt x="1734" y="1139"/>
                </a:lnTo>
                <a:lnTo>
                  <a:pt x="1746" y="1153"/>
                </a:lnTo>
                <a:lnTo>
                  <a:pt x="1754" y="1167"/>
                </a:lnTo>
                <a:lnTo>
                  <a:pt x="1759" y="1183"/>
                </a:lnTo>
                <a:lnTo>
                  <a:pt x="1759" y="1198"/>
                </a:lnTo>
                <a:lnTo>
                  <a:pt x="1755" y="1212"/>
                </a:lnTo>
                <a:lnTo>
                  <a:pt x="1747" y="1227"/>
                </a:lnTo>
                <a:lnTo>
                  <a:pt x="1735" y="1238"/>
                </a:lnTo>
                <a:lnTo>
                  <a:pt x="1719" y="1247"/>
                </a:lnTo>
                <a:lnTo>
                  <a:pt x="1694" y="1256"/>
                </a:lnTo>
                <a:lnTo>
                  <a:pt x="1667" y="1259"/>
                </a:lnTo>
                <a:lnTo>
                  <a:pt x="1639" y="1258"/>
                </a:lnTo>
                <a:lnTo>
                  <a:pt x="1599" y="1250"/>
                </a:lnTo>
                <a:lnTo>
                  <a:pt x="1559" y="1238"/>
                </a:lnTo>
                <a:lnTo>
                  <a:pt x="1520" y="1222"/>
                </a:lnTo>
                <a:lnTo>
                  <a:pt x="1509" y="1217"/>
                </a:lnTo>
                <a:lnTo>
                  <a:pt x="1499" y="1214"/>
                </a:lnTo>
                <a:lnTo>
                  <a:pt x="1493" y="1218"/>
                </a:lnTo>
                <a:lnTo>
                  <a:pt x="1488" y="1225"/>
                </a:lnTo>
                <a:lnTo>
                  <a:pt x="1483" y="1237"/>
                </a:lnTo>
                <a:lnTo>
                  <a:pt x="1474" y="1269"/>
                </a:lnTo>
                <a:lnTo>
                  <a:pt x="1466" y="1300"/>
                </a:lnTo>
                <a:lnTo>
                  <a:pt x="1463" y="1314"/>
                </a:lnTo>
                <a:lnTo>
                  <a:pt x="1463" y="1325"/>
                </a:lnTo>
                <a:lnTo>
                  <a:pt x="1466" y="1334"/>
                </a:lnTo>
                <a:lnTo>
                  <a:pt x="1474" y="1341"/>
                </a:lnTo>
                <a:lnTo>
                  <a:pt x="1487" y="1348"/>
                </a:lnTo>
                <a:lnTo>
                  <a:pt x="1523" y="1362"/>
                </a:lnTo>
                <a:lnTo>
                  <a:pt x="1559" y="1373"/>
                </a:lnTo>
                <a:lnTo>
                  <a:pt x="1595" y="1379"/>
                </a:lnTo>
                <a:lnTo>
                  <a:pt x="1611" y="1382"/>
                </a:lnTo>
                <a:lnTo>
                  <a:pt x="1619" y="1385"/>
                </a:lnTo>
                <a:lnTo>
                  <a:pt x="1624" y="1391"/>
                </a:lnTo>
                <a:lnTo>
                  <a:pt x="1626" y="1400"/>
                </a:lnTo>
                <a:lnTo>
                  <a:pt x="1627" y="1416"/>
                </a:lnTo>
                <a:lnTo>
                  <a:pt x="1627" y="1457"/>
                </a:lnTo>
                <a:lnTo>
                  <a:pt x="1629" y="1469"/>
                </a:lnTo>
                <a:lnTo>
                  <a:pt x="1634" y="1478"/>
                </a:lnTo>
                <a:lnTo>
                  <a:pt x="1643" y="1484"/>
                </a:lnTo>
                <a:lnTo>
                  <a:pt x="1654" y="1486"/>
                </a:lnTo>
                <a:lnTo>
                  <a:pt x="1684" y="1486"/>
                </a:lnTo>
                <a:lnTo>
                  <a:pt x="1715" y="1486"/>
                </a:lnTo>
                <a:lnTo>
                  <a:pt x="1725" y="1484"/>
                </a:lnTo>
                <a:lnTo>
                  <a:pt x="1734" y="1479"/>
                </a:lnTo>
                <a:lnTo>
                  <a:pt x="1739" y="1470"/>
                </a:lnTo>
                <a:lnTo>
                  <a:pt x="1741" y="1459"/>
                </a:lnTo>
                <a:lnTo>
                  <a:pt x="1741" y="1431"/>
                </a:lnTo>
                <a:lnTo>
                  <a:pt x="1741" y="1403"/>
                </a:lnTo>
                <a:lnTo>
                  <a:pt x="1742" y="1390"/>
                </a:lnTo>
                <a:lnTo>
                  <a:pt x="1746" y="1380"/>
                </a:lnTo>
                <a:lnTo>
                  <a:pt x="1754" y="1374"/>
                </a:lnTo>
                <a:lnTo>
                  <a:pt x="1766" y="1369"/>
                </a:lnTo>
                <a:lnTo>
                  <a:pt x="1797" y="1358"/>
                </a:lnTo>
                <a:lnTo>
                  <a:pt x="1826" y="1343"/>
                </a:lnTo>
                <a:lnTo>
                  <a:pt x="1850" y="1323"/>
                </a:lnTo>
                <a:lnTo>
                  <a:pt x="1873" y="1301"/>
                </a:lnTo>
                <a:lnTo>
                  <a:pt x="1891" y="1274"/>
                </a:lnTo>
                <a:lnTo>
                  <a:pt x="1904" y="1245"/>
                </a:lnTo>
                <a:lnTo>
                  <a:pt x="1913" y="1216"/>
                </a:lnTo>
                <a:lnTo>
                  <a:pt x="1916" y="1186"/>
                </a:lnTo>
                <a:lnTo>
                  <a:pt x="1915" y="1156"/>
                </a:lnTo>
                <a:lnTo>
                  <a:pt x="1908" y="1126"/>
                </a:lnTo>
                <a:lnTo>
                  <a:pt x="1897" y="1098"/>
                </a:lnTo>
                <a:lnTo>
                  <a:pt x="1882" y="1072"/>
                </a:lnTo>
                <a:lnTo>
                  <a:pt x="1862" y="1047"/>
                </a:lnTo>
                <a:lnTo>
                  <a:pt x="1838" y="1025"/>
                </a:lnTo>
                <a:lnTo>
                  <a:pt x="1810" y="1007"/>
                </a:lnTo>
                <a:lnTo>
                  <a:pt x="1775" y="988"/>
                </a:lnTo>
                <a:lnTo>
                  <a:pt x="1740" y="973"/>
                </a:lnTo>
                <a:lnTo>
                  <a:pt x="1703" y="958"/>
                </a:lnTo>
                <a:lnTo>
                  <a:pt x="1682" y="948"/>
                </a:lnTo>
                <a:lnTo>
                  <a:pt x="1663" y="937"/>
                </a:lnTo>
                <a:lnTo>
                  <a:pt x="1645" y="925"/>
                </a:lnTo>
                <a:lnTo>
                  <a:pt x="1632" y="911"/>
                </a:lnTo>
                <a:lnTo>
                  <a:pt x="1625" y="897"/>
                </a:lnTo>
                <a:lnTo>
                  <a:pt x="1622" y="883"/>
                </a:lnTo>
                <a:lnTo>
                  <a:pt x="1624" y="868"/>
                </a:lnTo>
                <a:lnTo>
                  <a:pt x="1631" y="854"/>
                </a:lnTo>
                <a:lnTo>
                  <a:pt x="1643" y="843"/>
                </a:lnTo>
                <a:lnTo>
                  <a:pt x="1658" y="833"/>
                </a:lnTo>
                <a:lnTo>
                  <a:pt x="1675" y="828"/>
                </a:lnTo>
                <a:lnTo>
                  <a:pt x="1694" y="826"/>
                </a:lnTo>
                <a:lnTo>
                  <a:pt x="1728" y="826"/>
                </a:lnTo>
                <a:lnTo>
                  <a:pt x="1763" y="830"/>
                </a:lnTo>
                <a:lnTo>
                  <a:pt x="1796" y="839"/>
                </a:lnTo>
                <a:lnTo>
                  <a:pt x="1829" y="853"/>
                </a:lnTo>
                <a:lnTo>
                  <a:pt x="1840" y="857"/>
                </a:lnTo>
                <a:lnTo>
                  <a:pt x="1848" y="858"/>
                </a:lnTo>
                <a:lnTo>
                  <a:pt x="1855" y="855"/>
                </a:lnTo>
                <a:lnTo>
                  <a:pt x="1860" y="849"/>
                </a:lnTo>
                <a:lnTo>
                  <a:pt x="1864" y="837"/>
                </a:lnTo>
                <a:lnTo>
                  <a:pt x="1875" y="801"/>
                </a:lnTo>
                <a:lnTo>
                  <a:pt x="1885" y="767"/>
                </a:lnTo>
                <a:lnTo>
                  <a:pt x="1887" y="755"/>
                </a:lnTo>
                <a:lnTo>
                  <a:pt x="1885" y="746"/>
                </a:lnTo>
                <a:lnTo>
                  <a:pt x="1879" y="739"/>
                </a:lnTo>
                <a:lnTo>
                  <a:pt x="1869" y="734"/>
                </a:lnTo>
                <a:lnTo>
                  <a:pt x="1827" y="717"/>
                </a:lnTo>
                <a:lnTo>
                  <a:pt x="1784" y="708"/>
                </a:lnTo>
                <a:lnTo>
                  <a:pt x="1767" y="705"/>
                </a:lnTo>
                <a:lnTo>
                  <a:pt x="1756" y="702"/>
                </a:lnTo>
                <a:lnTo>
                  <a:pt x="1750" y="698"/>
                </a:lnTo>
                <a:lnTo>
                  <a:pt x="1746" y="690"/>
                </a:lnTo>
                <a:lnTo>
                  <a:pt x="1745" y="679"/>
                </a:lnTo>
                <a:lnTo>
                  <a:pt x="1745" y="662"/>
                </a:lnTo>
                <a:lnTo>
                  <a:pt x="1744" y="642"/>
                </a:lnTo>
                <a:lnTo>
                  <a:pt x="1743" y="627"/>
                </a:lnTo>
                <a:lnTo>
                  <a:pt x="1740" y="618"/>
                </a:lnTo>
                <a:lnTo>
                  <a:pt x="1735" y="611"/>
                </a:lnTo>
                <a:lnTo>
                  <a:pt x="1724" y="608"/>
                </a:lnTo>
                <a:lnTo>
                  <a:pt x="1710" y="607"/>
                </a:lnTo>
                <a:lnTo>
                  <a:pt x="1690" y="607"/>
                </a:lnTo>
                <a:lnTo>
                  <a:pt x="1665" y="607"/>
                </a:lnTo>
                <a:close/>
                <a:moveTo>
                  <a:pt x="1689" y="405"/>
                </a:moveTo>
                <a:lnTo>
                  <a:pt x="1750" y="408"/>
                </a:lnTo>
                <a:lnTo>
                  <a:pt x="1810" y="416"/>
                </a:lnTo>
                <a:lnTo>
                  <a:pt x="1869" y="431"/>
                </a:lnTo>
                <a:lnTo>
                  <a:pt x="1924" y="450"/>
                </a:lnTo>
                <a:lnTo>
                  <a:pt x="1977" y="474"/>
                </a:lnTo>
                <a:lnTo>
                  <a:pt x="2028" y="502"/>
                </a:lnTo>
                <a:lnTo>
                  <a:pt x="2076" y="535"/>
                </a:lnTo>
                <a:lnTo>
                  <a:pt x="2120" y="573"/>
                </a:lnTo>
                <a:lnTo>
                  <a:pt x="2161" y="614"/>
                </a:lnTo>
                <a:lnTo>
                  <a:pt x="2198" y="659"/>
                </a:lnTo>
                <a:lnTo>
                  <a:pt x="2231" y="706"/>
                </a:lnTo>
                <a:lnTo>
                  <a:pt x="2259" y="757"/>
                </a:lnTo>
                <a:lnTo>
                  <a:pt x="2284" y="811"/>
                </a:lnTo>
                <a:lnTo>
                  <a:pt x="2303" y="867"/>
                </a:lnTo>
                <a:lnTo>
                  <a:pt x="2316" y="925"/>
                </a:lnTo>
                <a:lnTo>
                  <a:pt x="2326" y="985"/>
                </a:lnTo>
                <a:lnTo>
                  <a:pt x="2329" y="1047"/>
                </a:lnTo>
                <a:lnTo>
                  <a:pt x="2326" y="1110"/>
                </a:lnTo>
                <a:lnTo>
                  <a:pt x="2316" y="1169"/>
                </a:lnTo>
                <a:lnTo>
                  <a:pt x="2303" y="1228"/>
                </a:lnTo>
                <a:lnTo>
                  <a:pt x="2284" y="1283"/>
                </a:lnTo>
                <a:lnTo>
                  <a:pt x="2259" y="1338"/>
                </a:lnTo>
                <a:lnTo>
                  <a:pt x="2231" y="1388"/>
                </a:lnTo>
                <a:lnTo>
                  <a:pt x="2198" y="1436"/>
                </a:lnTo>
                <a:lnTo>
                  <a:pt x="2161" y="1481"/>
                </a:lnTo>
                <a:lnTo>
                  <a:pt x="2120" y="1522"/>
                </a:lnTo>
                <a:lnTo>
                  <a:pt x="2076" y="1559"/>
                </a:lnTo>
                <a:lnTo>
                  <a:pt x="2028" y="1592"/>
                </a:lnTo>
                <a:lnTo>
                  <a:pt x="1977" y="1620"/>
                </a:lnTo>
                <a:lnTo>
                  <a:pt x="1924" y="1645"/>
                </a:lnTo>
                <a:lnTo>
                  <a:pt x="1869" y="1665"/>
                </a:lnTo>
                <a:lnTo>
                  <a:pt x="1810" y="1678"/>
                </a:lnTo>
                <a:lnTo>
                  <a:pt x="1750" y="1687"/>
                </a:lnTo>
                <a:lnTo>
                  <a:pt x="1689" y="1690"/>
                </a:lnTo>
                <a:lnTo>
                  <a:pt x="1627" y="1687"/>
                </a:lnTo>
                <a:lnTo>
                  <a:pt x="1567" y="1678"/>
                </a:lnTo>
                <a:lnTo>
                  <a:pt x="1510" y="1665"/>
                </a:lnTo>
                <a:lnTo>
                  <a:pt x="1453" y="1645"/>
                </a:lnTo>
                <a:lnTo>
                  <a:pt x="1400" y="1620"/>
                </a:lnTo>
                <a:lnTo>
                  <a:pt x="1349" y="1592"/>
                </a:lnTo>
                <a:lnTo>
                  <a:pt x="1302" y="1559"/>
                </a:lnTo>
                <a:lnTo>
                  <a:pt x="1257" y="1522"/>
                </a:lnTo>
                <a:lnTo>
                  <a:pt x="1216" y="1481"/>
                </a:lnTo>
                <a:lnTo>
                  <a:pt x="1179" y="1436"/>
                </a:lnTo>
                <a:lnTo>
                  <a:pt x="1146" y="1388"/>
                </a:lnTo>
                <a:lnTo>
                  <a:pt x="1118" y="1338"/>
                </a:lnTo>
                <a:lnTo>
                  <a:pt x="1093" y="1283"/>
                </a:lnTo>
                <a:lnTo>
                  <a:pt x="1075" y="1228"/>
                </a:lnTo>
                <a:lnTo>
                  <a:pt x="1061" y="1169"/>
                </a:lnTo>
                <a:lnTo>
                  <a:pt x="1052" y="1110"/>
                </a:lnTo>
                <a:lnTo>
                  <a:pt x="1049" y="1047"/>
                </a:lnTo>
                <a:lnTo>
                  <a:pt x="1052" y="985"/>
                </a:lnTo>
                <a:lnTo>
                  <a:pt x="1061" y="925"/>
                </a:lnTo>
                <a:lnTo>
                  <a:pt x="1075" y="867"/>
                </a:lnTo>
                <a:lnTo>
                  <a:pt x="1093" y="811"/>
                </a:lnTo>
                <a:lnTo>
                  <a:pt x="1118" y="757"/>
                </a:lnTo>
                <a:lnTo>
                  <a:pt x="1146" y="706"/>
                </a:lnTo>
                <a:lnTo>
                  <a:pt x="1179" y="659"/>
                </a:lnTo>
                <a:lnTo>
                  <a:pt x="1216" y="614"/>
                </a:lnTo>
                <a:lnTo>
                  <a:pt x="1257" y="573"/>
                </a:lnTo>
                <a:lnTo>
                  <a:pt x="1302" y="535"/>
                </a:lnTo>
                <a:lnTo>
                  <a:pt x="1349" y="502"/>
                </a:lnTo>
                <a:lnTo>
                  <a:pt x="1400" y="474"/>
                </a:lnTo>
                <a:lnTo>
                  <a:pt x="1453" y="450"/>
                </a:lnTo>
                <a:lnTo>
                  <a:pt x="1510" y="431"/>
                </a:lnTo>
                <a:lnTo>
                  <a:pt x="1567" y="416"/>
                </a:lnTo>
                <a:lnTo>
                  <a:pt x="1627" y="408"/>
                </a:lnTo>
                <a:lnTo>
                  <a:pt x="1689" y="405"/>
                </a:lnTo>
                <a:close/>
                <a:moveTo>
                  <a:pt x="595" y="250"/>
                </a:moveTo>
                <a:lnTo>
                  <a:pt x="599" y="276"/>
                </a:lnTo>
                <a:lnTo>
                  <a:pt x="600" y="304"/>
                </a:lnTo>
                <a:lnTo>
                  <a:pt x="597" y="348"/>
                </a:lnTo>
                <a:lnTo>
                  <a:pt x="588" y="389"/>
                </a:lnTo>
                <a:lnTo>
                  <a:pt x="573" y="430"/>
                </a:lnTo>
                <a:lnTo>
                  <a:pt x="553" y="465"/>
                </a:lnTo>
                <a:lnTo>
                  <a:pt x="528" y="498"/>
                </a:lnTo>
                <a:lnTo>
                  <a:pt x="499" y="528"/>
                </a:lnTo>
                <a:lnTo>
                  <a:pt x="465" y="553"/>
                </a:lnTo>
                <a:lnTo>
                  <a:pt x="430" y="573"/>
                </a:lnTo>
                <a:lnTo>
                  <a:pt x="391" y="588"/>
                </a:lnTo>
                <a:lnTo>
                  <a:pt x="349" y="598"/>
                </a:lnTo>
                <a:lnTo>
                  <a:pt x="305" y="601"/>
                </a:lnTo>
                <a:lnTo>
                  <a:pt x="278" y="600"/>
                </a:lnTo>
                <a:lnTo>
                  <a:pt x="253" y="596"/>
                </a:lnTo>
                <a:lnTo>
                  <a:pt x="253" y="1497"/>
                </a:lnTo>
                <a:lnTo>
                  <a:pt x="278" y="1494"/>
                </a:lnTo>
                <a:lnTo>
                  <a:pt x="305" y="1493"/>
                </a:lnTo>
                <a:lnTo>
                  <a:pt x="349" y="1496"/>
                </a:lnTo>
                <a:lnTo>
                  <a:pt x="391" y="1505"/>
                </a:lnTo>
                <a:lnTo>
                  <a:pt x="430" y="1520"/>
                </a:lnTo>
                <a:lnTo>
                  <a:pt x="466" y="1540"/>
                </a:lnTo>
                <a:lnTo>
                  <a:pt x="499" y="1566"/>
                </a:lnTo>
                <a:lnTo>
                  <a:pt x="528" y="1595"/>
                </a:lnTo>
                <a:lnTo>
                  <a:pt x="553" y="1628"/>
                </a:lnTo>
                <a:lnTo>
                  <a:pt x="573" y="1665"/>
                </a:lnTo>
                <a:lnTo>
                  <a:pt x="588" y="1704"/>
                </a:lnTo>
                <a:lnTo>
                  <a:pt x="597" y="1746"/>
                </a:lnTo>
                <a:lnTo>
                  <a:pt x="600" y="1789"/>
                </a:lnTo>
                <a:lnTo>
                  <a:pt x="599" y="1817"/>
                </a:lnTo>
                <a:lnTo>
                  <a:pt x="595" y="1844"/>
                </a:lnTo>
                <a:lnTo>
                  <a:pt x="2757" y="1844"/>
                </a:lnTo>
                <a:lnTo>
                  <a:pt x="2755" y="1807"/>
                </a:lnTo>
                <a:lnTo>
                  <a:pt x="2758" y="1763"/>
                </a:lnTo>
                <a:lnTo>
                  <a:pt x="2768" y="1721"/>
                </a:lnTo>
                <a:lnTo>
                  <a:pt x="2783" y="1682"/>
                </a:lnTo>
                <a:lnTo>
                  <a:pt x="2802" y="1645"/>
                </a:lnTo>
                <a:lnTo>
                  <a:pt x="2828" y="1612"/>
                </a:lnTo>
                <a:lnTo>
                  <a:pt x="2856" y="1583"/>
                </a:lnTo>
                <a:lnTo>
                  <a:pt x="2889" y="1558"/>
                </a:lnTo>
                <a:lnTo>
                  <a:pt x="2926" y="1538"/>
                </a:lnTo>
                <a:lnTo>
                  <a:pt x="2965" y="1523"/>
                </a:lnTo>
                <a:lnTo>
                  <a:pt x="3007" y="1513"/>
                </a:lnTo>
                <a:lnTo>
                  <a:pt x="3051" y="1510"/>
                </a:lnTo>
                <a:lnTo>
                  <a:pt x="3088" y="1512"/>
                </a:lnTo>
                <a:lnTo>
                  <a:pt x="3123" y="1520"/>
                </a:lnTo>
                <a:lnTo>
                  <a:pt x="3123" y="610"/>
                </a:lnTo>
                <a:lnTo>
                  <a:pt x="3088" y="617"/>
                </a:lnTo>
                <a:lnTo>
                  <a:pt x="3051" y="619"/>
                </a:lnTo>
                <a:lnTo>
                  <a:pt x="3008" y="615"/>
                </a:lnTo>
                <a:lnTo>
                  <a:pt x="2966" y="606"/>
                </a:lnTo>
                <a:lnTo>
                  <a:pt x="2926" y="591"/>
                </a:lnTo>
                <a:lnTo>
                  <a:pt x="2890" y="571"/>
                </a:lnTo>
                <a:lnTo>
                  <a:pt x="2858" y="546"/>
                </a:lnTo>
                <a:lnTo>
                  <a:pt x="2828" y="517"/>
                </a:lnTo>
                <a:lnTo>
                  <a:pt x="2803" y="483"/>
                </a:lnTo>
                <a:lnTo>
                  <a:pt x="2783" y="447"/>
                </a:lnTo>
                <a:lnTo>
                  <a:pt x="2769" y="408"/>
                </a:lnTo>
                <a:lnTo>
                  <a:pt x="2759" y="366"/>
                </a:lnTo>
                <a:lnTo>
                  <a:pt x="2755" y="322"/>
                </a:lnTo>
                <a:lnTo>
                  <a:pt x="2758" y="285"/>
                </a:lnTo>
                <a:lnTo>
                  <a:pt x="2764" y="250"/>
                </a:lnTo>
                <a:lnTo>
                  <a:pt x="595" y="250"/>
                </a:lnTo>
                <a:close/>
                <a:moveTo>
                  <a:pt x="85" y="0"/>
                </a:moveTo>
                <a:lnTo>
                  <a:pt x="3292" y="0"/>
                </a:lnTo>
                <a:lnTo>
                  <a:pt x="3314" y="2"/>
                </a:lnTo>
                <a:lnTo>
                  <a:pt x="3333" y="10"/>
                </a:lnTo>
                <a:lnTo>
                  <a:pt x="3349" y="23"/>
                </a:lnTo>
                <a:lnTo>
                  <a:pt x="3362" y="39"/>
                </a:lnTo>
                <a:lnTo>
                  <a:pt x="3370" y="59"/>
                </a:lnTo>
                <a:lnTo>
                  <a:pt x="3373" y="80"/>
                </a:lnTo>
                <a:lnTo>
                  <a:pt x="3373" y="2014"/>
                </a:lnTo>
                <a:lnTo>
                  <a:pt x="3370" y="2035"/>
                </a:lnTo>
                <a:lnTo>
                  <a:pt x="3362" y="2055"/>
                </a:lnTo>
                <a:lnTo>
                  <a:pt x="3349" y="2071"/>
                </a:lnTo>
                <a:lnTo>
                  <a:pt x="3333" y="2084"/>
                </a:lnTo>
                <a:lnTo>
                  <a:pt x="3314" y="2092"/>
                </a:lnTo>
                <a:lnTo>
                  <a:pt x="3292" y="2095"/>
                </a:lnTo>
                <a:lnTo>
                  <a:pt x="85" y="2095"/>
                </a:lnTo>
                <a:lnTo>
                  <a:pt x="63" y="2092"/>
                </a:lnTo>
                <a:lnTo>
                  <a:pt x="44" y="2084"/>
                </a:lnTo>
                <a:lnTo>
                  <a:pt x="28" y="2071"/>
                </a:lnTo>
                <a:lnTo>
                  <a:pt x="15" y="2055"/>
                </a:lnTo>
                <a:lnTo>
                  <a:pt x="7" y="2035"/>
                </a:lnTo>
                <a:lnTo>
                  <a:pt x="4" y="2014"/>
                </a:lnTo>
                <a:lnTo>
                  <a:pt x="4" y="80"/>
                </a:lnTo>
                <a:lnTo>
                  <a:pt x="7" y="59"/>
                </a:lnTo>
                <a:lnTo>
                  <a:pt x="15" y="40"/>
                </a:lnTo>
                <a:lnTo>
                  <a:pt x="28" y="24"/>
                </a:lnTo>
                <a:lnTo>
                  <a:pt x="44" y="10"/>
                </a:lnTo>
                <a:lnTo>
                  <a:pt x="63" y="2"/>
                </a:lnTo>
                <a:lnTo>
                  <a:pt x="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6" name="Freeform 435"/>
          <p:cNvSpPr>
            <a:spLocks noEditPoints="1"/>
          </p:cNvSpPr>
          <p:nvPr/>
        </p:nvSpPr>
        <p:spPr bwMode="auto">
          <a:xfrm>
            <a:off x="8131659" y="1931988"/>
            <a:ext cx="596900" cy="522288"/>
          </a:xfrm>
          <a:custGeom>
            <a:avLst/>
            <a:gdLst>
              <a:gd name="T0" fmla="*/ 242 w 3381"/>
              <a:gd name="T1" fmla="*/ 2734 h 2958"/>
              <a:gd name="T2" fmla="*/ 398 w 3381"/>
              <a:gd name="T3" fmla="*/ 2786 h 2958"/>
              <a:gd name="T4" fmla="*/ 380 w 3381"/>
              <a:gd name="T5" fmla="*/ 2628 h 2958"/>
              <a:gd name="T6" fmla="*/ 1394 w 3381"/>
              <a:gd name="T7" fmla="*/ 1995 h 2958"/>
              <a:gd name="T8" fmla="*/ 2274 w 3381"/>
              <a:gd name="T9" fmla="*/ 2032 h 2958"/>
              <a:gd name="T10" fmla="*/ 2386 w 3381"/>
              <a:gd name="T11" fmla="*/ 2231 h 2958"/>
              <a:gd name="T12" fmla="*/ 1479 w 3381"/>
              <a:gd name="T13" fmla="*/ 2423 h 2958"/>
              <a:gd name="T14" fmla="*/ 1540 w 3381"/>
              <a:gd name="T15" fmla="*/ 2494 h 2958"/>
              <a:gd name="T16" fmla="*/ 1785 w 3381"/>
              <a:gd name="T17" fmla="*/ 2485 h 2958"/>
              <a:gd name="T18" fmla="*/ 2282 w 3381"/>
              <a:gd name="T19" fmla="*/ 2434 h 2958"/>
              <a:gd name="T20" fmla="*/ 2631 w 3381"/>
              <a:gd name="T21" fmla="*/ 2295 h 2958"/>
              <a:gd name="T22" fmla="*/ 3032 w 3381"/>
              <a:gd name="T23" fmla="*/ 2068 h 2958"/>
              <a:gd name="T24" fmla="*/ 3236 w 3381"/>
              <a:gd name="T25" fmla="*/ 1988 h 2958"/>
              <a:gd name="T26" fmla="*/ 3377 w 3381"/>
              <a:gd name="T27" fmla="*/ 2090 h 2958"/>
              <a:gd name="T28" fmla="*/ 2344 w 3381"/>
              <a:gd name="T29" fmla="*/ 2815 h 2958"/>
              <a:gd name="T30" fmla="*/ 650 w 3381"/>
              <a:gd name="T31" fmla="*/ 2846 h 2958"/>
              <a:gd name="T32" fmla="*/ 170 w 3381"/>
              <a:gd name="T33" fmla="*/ 2952 h 2958"/>
              <a:gd name="T34" fmla="*/ 1 w 3381"/>
              <a:gd name="T35" fmla="*/ 2134 h 2958"/>
              <a:gd name="T36" fmla="*/ 449 w 3381"/>
              <a:gd name="T37" fmla="*/ 1967 h 2958"/>
              <a:gd name="T38" fmla="*/ 667 w 3381"/>
              <a:gd name="T39" fmla="*/ 2010 h 2958"/>
              <a:gd name="T40" fmla="*/ 1023 w 3381"/>
              <a:gd name="T41" fmla="*/ 1938 h 2958"/>
              <a:gd name="T42" fmla="*/ 2915 w 3381"/>
              <a:gd name="T43" fmla="*/ 1989 h 2958"/>
              <a:gd name="T44" fmla="*/ 2575 w 3381"/>
              <a:gd name="T45" fmla="*/ 2187 h 2958"/>
              <a:gd name="T46" fmla="*/ 2595 w 3381"/>
              <a:gd name="T47" fmla="*/ 2052 h 2958"/>
              <a:gd name="T48" fmla="*/ 2937 w 3381"/>
              <a:gd name="T49" fmla="*/ 1893 h 2958"/>
              <a:gd name="T50" fmla="*/ 2774 w 3381"/>
              <a:gd name="T51" fmla="*/ 1855 h 2958"/>
              <a:gd name="T52" fmla="*/ 2481 w 3381"/>
              <a:gd name="T53" fmla="*/ 1987 h 2958"/>
              <a:gd name="T54" fmla="*/ 2557 w 3381"/>
              <a:gd name="T55" fmla="*/ 1861 h 2958"/>
              <a:gd name="T56" fmla="*/ 2667 w 3381"/>
              <a:gd name="T57" fmla="*/ 1583 h 2958"/>
              <a:gd name="T58" fmla="*/ 2718 w 3381"/>
              <a:gd name="T59" fmla="*/ 1707 h 2958"/>
              <a:gd name="T60" fmla="*/ 795 w 3381"/>
              <a:gd name="T61" fmla="*/ 1675 h 2958"/>
              <a:gd name="T62" fmla="*/ 2667 w 3381"/>
              <a:gd name="T63" fmla="*/ 1322 h 2958"/>
              <a:gd name="T64" fmla="*/ 2718 w 3381"/>
              <a:gd name="T65" fmla="*/ 1445 h 2958"/>
              <a:gd name="T66" fmla="*/ 794 w 3381"/>
              <a:gd name="T67" fmla="*/ 1413 h 2958"/>
              <a:gd name="T68" fmla="*/ 2327 w 3381"/>
              <a:gd name="T69" fmla="*/ 504 h 2958"/>
              <a:gd name="T70" fmla="*/ 2383 w 3381"/>
              <a:gd name="T71" fmla="*/ 668 h 2958"/>
              <a:gd name="T72" fmla="*/ 2211 w 3381"/>
              <a:gd name="T73" fmla="*/ 648 h 2958"/>
              <a:gd name="T74" fmla="*/ 2303 w 3381"/>
              <a:gd name="T75" fmla="*/ 501 h 2958"/>
              <a:gd name="T76" fmla="*/ 1327 w 3381"/>
              <a:gd name="T77" fmla="*/ 627 h 2958"/>
              <a:gd name="T78" fmla="*/ 1163 w 3381"/>
              <a:gd name="T79" fmla="*/ 683 h 2958"/>
              <a:gd name="T80" fmla="*/ 1181 w 3381"/>
              <a:gd name="T81" fmla="*/ 511 h 2958"/>
              <a:gd name="T82" fmla="*/ 1789 w 3381"/>
              <a:gd name="T83" fmla="*/ 686 h 2958"/>
              <a:gd name="T84" fmla="*/ 2011 w 3381"/>
              <a:gd name="T85" fmla="*/ 327 h 2958"/>
              <a:gd name="T86" fmla="*/ 2124 w 3381"/>
              <a:gd name="T87" fmla="*/ 694 h 2958"/>
              <a:gd name="T88" fmla="*/ 1856 w 3381"/>
              <a:gd name="T89" fmla="*/ 962 h 2958"/>
              <a:gd name="T90" fmla="*/ 1489 w 3381"/>
              <a:gd name="T91" fmla="*/ 849 h 2958"/>
              <a:gd name="T92" fmla="*/ 1420 w 3381"/>
              <a:gd name="T93" fmla="*/ 470 h 2958"/>
              <a:gd name="T94" fmla="*/ 1719 w 3381"/>
              <a:gd name="T95" fmla="*/ 236 h 2958"/>
              <a:gd name="T96" fmla="*/ 1075 w 3381"/>
              <a:gd name="T97" fmla="*/ 306 h 2958"/>
              <a:gd name="T98" fmla="*/ 965 w 3381"/>
              <a:gd name="T99" fmla="*/ 861 h 2958"/>
              <a:gd name="T100" fmla="*/ 1135 w 3381"/>
              <a:gd name="T101" fmla="*/ 1031 h 2958"/>
              <a:gd name="T102" fmla="*/ 2423 w 3381"/>
              <a:gd name="T103" fmla="*/ 931 h 2958"/>
              <a:gd name="T104" fmla="*/ 2575 w 3381"/>
              <a:gd name="T105" fmla="*/ 355 h 2958"/>
              <a:gd name="T106" fmla="*/ 2385 w 3381"/>
              <a:gd name="T107" fmla="*/ 216 h 2958"/>
              <a:gd name="T108" fmla="*/ 2656 w 3381"/>
              <a:gd name="T109" fmla="*/ 23 h 2958"/>
              <a:gd name="T110" fmla="*/ 2730 w 3381"/>
              <a:gd name="T111" fmla="*/ 1096 h 2958"/>
              <a:gd name="T112" fmla="*/ 929 w 3381"/>
              <a:gd name="T113" fmla="*/ 1204 h 2958"/>
              <a:gd name="T114" fmla="*/ 791 w 3381"/>
              <a:gd name="T115" fmla="*/ 168 h 2958"/>
              <a:gd name="T116" fmla="*/ 959 w 3381"/>
              <a:gd name="T117" fmla="*/ 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1" h="2958">
                <a:moveTo>
                  <a:pt x="337" y="2617"/>
                </a:moveTo>
                <a:lnTo>
                  <a:pt x="315" y="2620"/>
                </a:lnTo>
                <a:lnTo>
                  <a:pt x="294" y="2628"/>
                </a:lnTo>
                <a:lnTo>
                  <a:pt x="276" y="2639"/>
                </a:lnTo>
                <a:lnTo>
                  <a:pt x="261" y="2653"/>
                </a:lnTo>
                <a:lnTo>
                  <a:pt x="249" y="2671"/>
                </a:lnTo>
                <a:lnTo>
                  <a:pt x="242" y="2690"/>
                </a:lnTo>
                <a:lnTo>
                  <a:pt x="239" y="2712"/>
                </a:lnTo>
                <a:lnTo>
                  <a:pt x="242" y="2734"/>
                </a:lnTo>
                <a:lnTo>
                  <a:pt x="249" y="2754"/>
                </a:lnTo>
                <a:lnTo>
                  <a:pt x="261" y="2771"/>
                </a:lnTo>
                <a:lnTo>
                  <a:pt x="276" y="2786"/>
                </a:lnTo>
                <a:lnTo>
                  <a:pt x="294" y="2797"/>
                </a:lnTo>
                <a:lnTo>
                  <a:pt x="315" y="2804"/>
                </a:lnTo>
                <a:lnTo>
                  <a:pt x="337" y="2807"/>
                </a:lnTo>
                <a:lnTo>
                  <a:pt x="360" y="2804"/>
                </a:lnTo>
                <a:lnTo>
                  <a:pt x="380" y="2797"/>
                </a:lnTo>
                <a:lnTo>
                  <a:pt x="398" y="2786"/>
                </a:lnTo>
                <a:lnTo>
                  <a:pt x="413" y="2771"/>
                </a:lnTo>
                <a:lnTo>
                  <a:pt x="425" y="2754"/>
                </a:lnTo>
                <a:lnTo>
                  <a:pt x="433" y="2734"/>
                </a:lnTo>
                <a:lnTo>
                  <a:pt x="435" y="2712"/>
                </a:lnTo>
                <a:lnTo>
                  <a:pt x="433" y="2690"/>
                </a:lnTo>
                <a:lnTo>
                  <a:pt x="425" y="2671"/>
                </a:lnTo>
                <a:lnTo>
                  <a:pt x="413" y="2653"/>
                </a:lnTo>
                <a:lnTo>
                  <a:pt x="398" y="2639"/>
                </a:lnTo>
                <a:lnTo>
                  <a:pt x="380" y="2628"/>
                </a:lnTo>
                <a:lnTo>
                  <a:pt x="360" y="2620"/>
                </a:lnTo>
                <a:lnTo>
                  <a:pt x="337" y="2617"/>
                </a:lnTo>
                <a:close/>
                <a:moveTo>
                  <a:pt x="1023" y="1938"/>
                </a:moveTo>
                <a:lnTo>
                  <a:pt x="1078" y="1939"/>
                </a:lnTo>
                <a:lnTo>
                  <a:pt x="1134" y="1944"/>
                </a:lnTo>
                <a:lnTo>
                  <a:pt x="1194" y="1951"/>
                </a:lnTo>
                <a:lnTo>
                  <a:pt x="1257" y="1961"/>
                </a:lnTo>
                <a:lnTo>
                  <a:pt x="1324" y="1975"/>
                </a:lnTo>
                <a:lnTo>
                  <a:pt x="1394" y="1995"/>
                </a:lnTo>
                <a:lnTo>
                  <a:pt x="1417" y="2001"/>
                </a:lnTo>
                <a:lnTo>
                  <a:pt x="1444" y="2006"/>
                </a:lnTo>
                <a:lnTo>
                  <a:pt x="1473" y="2011"/>
                </a:lnTo>
                <a:lnTo>
                  <a:pt x="1502" y="2015"/>
                </a:lnTo>
                <a:lnTo>
                  <a:pt x="1530" y="2018"/>
                </a:lnTo>
                <a:lnTo>
                  <a:pt x="1555" y="2019"/>
                </a:lnTo>
                <a:lnTo>
                  <a:pt x="2220" y="2028"/>
                </a:lnTo>
                <a:lnTo>
                  <a:pt x="2248" y="2027"/>
                </a:lnTo>
                <a:lnTo>
                  <a:pt x="2274" y="2032"/>
                </a:lnTo>
                <a:lnTo>
                  <a:pt x="2300" y="2041"/>
                </a:lnTo>
                <a:lnTo>
                  <a:pt x="2323" y="2054"/>
                </a:lnTo>
                <a:lnTo>
                  <a:pt x="2344" y="2071"/>
                </a:lnTo>
                <a:lnTo>
                  <a:pt x="2362" y="2091"/>
                </a:lnTo>
                <a:lnTo>
                  <a:pt x="2376" y="2115"/>
                </a:lnTo>
                <a:lnTo>
                  <a:pt x="2386" y="2140"/>
                </a:lnTo>
                <a:lnTo>
                  <a:pt x="2392" y="2168"/>
                </a:lnTo>
                <a:lnTo>
                  <a:pt x="2392" y="2201"/>
                </a:lnTo>
                <a:lnTo>
                  <a:pt x="2386" y="2231"/>
                </a:lnTo>
                <a:lnTo>
                  <a:pt x="2374" y="2259"/>
                </a:lnTo>
                <a:lnTo>
                  <a:pt x="2356" y="2284"/>
                </a:lnTo>
                <a:lnTo>
                  <a:pt x="2336" y="2306"/>
                </a:lnTo>
                <a:lnTo>
                  <a:pt x="2310" y="2323"/>
                </a:lnTo>
                <a:lnTo>
                  <a:pt x="2283" y="2335"/>
                </a:lnTo>
                <a:lnTo>
                  <a:pt x="2253" y="2341"/>
                </a:lnTo>
                <a:lnTo>
                  <a:pt x="1504" y="2412"/>
                </a:lnTo>
                <a:lnTo>
                  <a:pt x="1490" y="2416"/>
                </a:lnTo>
                <a:lnTo>
                  <a:pt x="1479" y="2423"/>
                </a:lnTo>
                <a:lnTo>
                  <a:pt x="1471" y="2434"/>
                </a:lnTo>
                <a:lnTo>
                  <a:pt x="1465" y="2446"/>
                </a:lnTo>
                <a:lnTo>
                  <a:pt x="1465" y="2460"/>
                </a:lnTo>
                <a:lnTo>
                  <a:pt x="1469" y="2472"/>
                </a:lnTo>
                <a:lnTo>
                  <a:pt x="1477" y="2482"/>
                </a:lnTo>
                <a:lnTo>
                  <a:pt x="1486" y="2490"/>
                </a:lnTo>
                <a:lnTo>
                  <a:pt x="1497" y="2494"/>
                </a:lnTo>
                <a:lnTo>
                  <a:pt x="1510" y="2496"/>
                </a:lnTo>
                <a:lnTo>
                  <a:pt x="1540" y="2494"/>
                </a:lnTo>
                <a:lnTo>
                  <a:pt x="1543" y="2494"/>
                </a:lnTo>
                <a:lnTo>
                  <a:pt x="1555" y="2494"/>
                </a:lnTo>
                <a:lnTo>
                  <a:pt x="1572" y="2494"/>
                </a:lnTo>
                <a:lnTo>
                  <a:pt x="1596" y="2493"/>
                </a:lnTo>
                <a:lnTo>
                  <a:pt x="1624" y="2492"/>
                </a:lnTo>
                <a:lnTo>
                  <a:pt x="1658" y="2491"/>
                </a:lnTo>
                <a:lnTo>
                  <a:pt x="1697" y="2489"/>
                </a:lnTo>
                <a:lnTo>
                  <a:pt x="1739" y="2487"/>
                </a:lnTo>
                <a:lnTo>
                  <a:pt x="1785" y="2485"/>
                </a:lnTo>
                <a:lnTo>
                  <a:pt x="1835" y="2482"/>
                </a:lnTo>
                <a:lnTo>
                  <a:pt x="1887" y="2478"/>
                </a:lnTo>
                <a:lnTo>
                  <a:pt x="1941" y="2474"/>
                </a:lnTo>
                <a:lnTo>
                  <a:pt x="1997" y="2469"/>
                </a:lnTo>
                <a:lnTo>
                  <a:pt x="2053" y="2463"/>
                </a:lnTo>
                <a:lnTo>
                  <a:pt x="2110" y="2457"/>
                </a:lnTo>
                <a:lnTo>
                  <a:pt x="2168" y="2450"/>
                </a:lnTo>
                <a:lnTo>
                  <a:pt x="2225" y="2442"/>
                </a:lnTo>
                <a:lnTo>
                  <a:pt x="2282" y="2434"/>
                </a:lnTo>
                <a:lnTo>
                  <a:pt x="2336" y="2423"/>
                </a:lnTo>
                <a:lnTo>
                  <a:pt x="2389" y="2413"/>
                </a:lnTo>
                <a:lnTo>
                  <a:pt x="2435" y="2401"/>
                </a:lnTo>
                <a:lnTo>
                  <a:pt x="2480" y="2386"/>
                </a:lnTo>
                <a:lnTo>
                  <a:pt x="2522" y="2366"/>
                </a:lnTo>
                <a:lnTo>
                  <a:pt x="2563" y="2342"/>
                </a:lnTo>
                <a:lnTo>
                  <a:pt x="2576" y="2333"/>
                </a:lnTo>
                <a:lnTo>
                  <a:pt x="2589" y="2324"/>
                </a:lnTo>
                <a:lnTo>
                  <a:pt x="2631" y="2295"/>
                </a:lnTo>
                <a:lnTo>
                  <a:pt x="2677" y="2267"/>
                </a:lnTo>
                <a:lnTo>
                  <a:pt x="2726" y="2237"/>
                </a:lnTo>
                <a:lnTo>
                  <a:pt x="2776" y="2207"/>
                </a:lnTo>
                <a:lnTo>
                  <a:pt x="2826" y="2177"/>
                </a:lnTo>
                <a:lnTo>
                  <a:pt x="2877" y="2150"/>
                </a:lnTo>
                <a:lnTo>
                  <a:pt x="2928" y="2122"/>
                </a:lnTo>
                <a:lnTo>
                  <a:pt x="2975" y="2096"/>
                </a:lnTo>
                <a:lnTo>
                  <a:pt x="3020" y="2074"/>
                </a:lnTo>
                <a:lnTo>
                  <a:pt x="3032" y="2068"/>
                </a:lnTo>
                <a:lnTo>
                  <a:pt x="3049" y="2058"/>
                </a:lnTo>
                <a:lnTo>
                  <a:pt x="3068" y="2049"/>
                </a:lnTo>
                <a:lnTo>
                  <a:pt x="3091" y="2038"/>
                </a:lnTo>
                <a:lnTo>
                  <a:pt x="3114" y="2028"/>
                </a:lnTo>
                <a:lnTo>
                  <a:pt x="3140" y="2016"/>
                </a:lnTo>
                <a:lnTo>
                  <a:pt x="3166" y="2006"/>
                </a:lnTo>
                <a:lnTo>
                  <a:pt x="3190" y="1998"/>
                </a:lnTo>
                <a:lnTo>
                  <a:pt x="3214" y="1992"/>
                </a:lnTo>
                <a:lnTo>
                  <a:pt x="3236" y="1988"/>
                </a:lnTo>
                <a:lnTo>
                  <a:pt x="3255" y="1988"/>
                </a:lnTo>
                <a:lnTo>
                  <a:pt x="3280" y="1992"/>
                </a:lnTo>
                <a:lnTo>
                  <a:pt x="3303" y="1999"/>
                </a:lnTo>
                <a:lnTo>
                  <a:pt x="3322" y="2009"/>
                </a:lnTo>
                <a:lnTo>
                  <a:pt x="3339" y="2021"/>
                </a:lnTo>
                <a:lnTo>
                  <a:pt x="3353" y="2037"/>
                </a:lnTo>
                <a:lnTo>
                  <a:pt x="3363" y="2053"/>
                </a:lnTo>
                <a:lnTo>
                  <a:pt x="3372" y="2072"/>
                </a:lnTo>
                <a:lnTo>
                  <a:pt x="3377" y="2090"/>
                </a:lnTo>
                <a:lnTo>
                  <a:pt x="3380" y="2110"/>
                </a:lnTo>
                <a:lnTo>
                  <a:pt x="3381" y="2129"/>
                </a:lnTo>
                <a:lnTo>
                  <a:pt x="3377" y="2155"/>
                </a:lnTo>
                <a:lnTo>
                  <a:pt x="3369" y="2179"/>
                </a:lnTo>
                <a:lnTo>
                  <a:pt x="3356" y="2202"/>
                </a:lnTo>
                <a:lnTo>
                  <a:pt x="3340" y="2224"/>
                </a:lnTo>
                <a:lnTo>
                  <a:pt x="3320" y="2241"/>
                </a:lnTo>
                <a:lnTo>
                  <a:pt x="3299" y="2256"/>
                </a:lnTo>
                <a:lnTo>
                  <a:pt x="2344" y="2815"/>
                </a:lnTo>
                <a:lnTo>
                  <a:pt x="2308" y="2834"/>
                </a:lnTo>
                <a:lnTo>
                  <a:pt x="2255" y="2858"/>
                </a:lnTo>
                <a:lnTo>
                  <a:pt x="2201" y="2878"/>
                </a:lnTo>
                <a:lnTo>
                  <a:pt x="2145" y="2892"/>
                </a:lnTo>
                <a:lnTo>
                  <a:pt x="2089" y="2900"/>
                </a:lnTo>
                <a:lnTo>
                  <a:pt x="2031" y="2904"/>
                </a:lnTo>
                <a:lnTo>
                  <a:pt x="1972" y="2904"/>
                </a:lnTo>
                <a:lnTo>
                  <a:pt x="1912" y="2900"/>
                </a:lnTo>
                <a:lnTo>
                  <a:pt x="650" y="2846"/>
                </a:lnTo>
                <a:lnTo>
                  <a:pt x="638" y="2870"/>
                </a:lnTo>
                <a:lnTo>
                  <a:pt x="620" y="2891"/>
                </a:lnTo>
                <a:lnTo>
                  <a:pt x="600" y="2910"/>
                </a:lnTo>
                <a:lnTo>
                  <a:pt x="575" y="2924"/>
                </a:lnTo>
                <a:lnTo>
                  <a:pt x="549" y="2933"/>
                </a:lnTo>
                <a:lnTo>
                  <a:pt x="519" y="2938"/>
                </a:lnTo>
                <a:lnTo>
                  <a:pt x="232" y="2958"/>
                </a:lnTo>
                <a:lnTo>
                  <a:pt x="201" y="2957"/>
                </a:lnTo>
                <a:lnTo>
                  <a:pt x="170" y="2952"/>
                </a:lnTo>
                <a:lnTo>
                  <a:pt x="143" y="2940"/>
                </a:lnTo>
                <a:lnTo>
                  <a:pt x="118" y="2926"/>
                </a:lnTo>
                <a:lnTo>
                  <a:pt x="95" y="2908"/>
                </a:lnTo>
                <a:lnTo>
                  <a:pt x="76" y="2885"/>
                </a:lnTo>
                <a:lnTo>
                  <a:pt x="62" y="2860"/>
                </a:lnTo>
                <a:lnTo>
                  <a:pt x="51" y="2833"/>
                </a:lnTo>
                <a:lnTo>
                  <a:pt x="46" y="2802"/>
                </a:lnTo>
                <a:lnTo>
                  <a:pt x="0" y="2164"/>
                </a:lnTo>
                <a:lnTo>
                  <a:pt x="1" y="2134"/>
                </a:lnTo>
                <a:lnTo>
                  <a:pt x="7" y="2106"/>
                </a:lnTo>
                <a:lnTo>
                  <a:pt x="18" y="2079"/>
                </a:lnTo>
                <a:lnTo>
                  <a:pt x="34" y="2054"/>
                </a:lnTo>
                <a:lnTo>
                  <a:pt x="53" y="2033"/>
                </a:lnTo>
                <a:lnTo>
                  <a:pt x="76" y="2014"/>
                </a:lnTo>
                <a:lnTo>
                  <a:pt x="102" y="2000"/>
                </a:lnTo>
                <a:lnTo>
                  <a:pt x="130" y="1991"/>
                </a:lnTo>
                <a:lnTo>
                  <a:pt x="162" y="1986"/>
                </a:lnTo>
                <a:lnTo>
                  <a:pt x="449" y="1967"/>
                </a:lnTo>
                <a:lnTo>
                  <a:pt x="479" y="1967"/>
                </a:lnTo>
                <a:lnTo>
                  <a:pt x="507" y="1973"/>
                </a:lnTo>
                <a:lnTo>
                  <a:pt x="532" y="1985"/>
                </a:lnTo>
                <a:lnTo>
                  <a:pt x="556" y="2000"/>
                </a:lnTo>
                <a:lnTo>
                  <a:pt x="576" y="2018"/>
                </a:lnTo>
                <a:lnTo>
                  <a:pt x="593" y="2041"/>
                </a:lnTo>
                <a:lnTo>
                  <a:pt x="615" y="2032"/>
                </a:lnTo>
                <a:lnTo>
                  <a:pt x="640" y="2020"/>
                </a:lnTo>
                <a:lnTo>
                  <a:pt x="667" y="2010"/>
                </a:lnTo>
                <a:lnTo>
                  <a:pt x="696" y="1999"/>
                </a:lnTo>
                <a:lnTo>
                  <a:pt x="728" y="1988"/>
                </a:lnTo>
                <a:lnTo>
                  <a:pt x="762" y="1976"/>
                </a:lnTo>
                <a:lnTo>
                  <a:pt x="799" y="1967"/>
                </a:lnTo>
                <a:lnTo>
                  <a:pt x="839" y="1958"/>
                </a:lnTo>
                <a:lnTo>
                  <a:pt x="881" y="1950"/>
                </a:lnTo>
                <a:lnTo>
                  <a:pt x="925" y="1945"/>
                </a:lnTo>
                <a:lnTo>
                  <a:pt x="973" y="1940"/>
                </a:lnTo>
                <a:lnTo>
                  <a:pt x="1023" y="1938"/>
                </a:lnTo>
                <a:close/>
                <a:moveTo>
                  <a:pt x="3017" y="1879"/>
                </a:moveTo>
                <a:lnTo>
                  <a:pt x="3043" y="1883"/>
                </a:lnTo>
                <a:lnTo>
                  <a:pt x="3068" y="1892"/>
                </a:lnTo>
                <a:lnTo>
                  <a:pt x="3093" y="1907"/>
                </a:lnTo>
                <a:lnTo>
                  <a:pt x="3055" y="1921"/>
                </a:lnTo>
                <a:lnTo>
                  <a:pt x="3019" y="1937"/>
                </a:lnTo>
                <a:lnTo>
                  <a:pt x="2984" y="1954"/>
                </a:lnTo>
                <a:lnTo>
                  <a:pt x="2951" y="1970"/>
                </a:lnTo>
                <a:lnTo>
                  <a:pt x="2915" y="1989"/>
                </a:lnTo>
                <a:lnTo>
                  <a:pt x="2876" y="2009"/>
                </a:lnTo>
                <a:lnTo>
                  <a:pt x="2836" y="2032"/>
                </a:lnTo>
                <a:lnTo>
                  <a:pt x="2794" y="2054"/>
                </a:lnTo>
                <a:lnTo>
                  <a:pt x="2753" y="2077"/>
                </a:lnTo>
                <a:lnTo>
                  <a:pt x="2712" y="2100"/>
                </a:lnTo>
                <a:lnTo>
                  <a:pt x="2673" y="2124"/>
                </a:lnTo>
                <a:lnTo>
                  <a:pt x="2637" y="2146"/>
                </a:lnTo>
                <a:lnTo>
                  <a:pt x="2605" y="2167"/>
                </a:lnTo>
                <a:lnTo>
                  <a:pt x="2575" y="2187"/>
                </a:lnTo>
                <a:lnTo>
                  <a:pt x="2546" y="2207"/>
                </a:lnTo>
                <a:lnTo>
                  <a:pt x="2546" y="2180"/>
                </a:lnTo>
                <a:lnTo>
                  <a:pt x="2545" y="2154"/>
                </a:lnTo>
                <a:lnTo>
                  <a:pt x="2540" y="2121"/>
                </a:lnTo>
                <a:lnTo>
                  <a:pt x="2531" y="2089"/>
                </a:lnTo>
                <a:lnTo>
                  <a:pt x="2532" y="2087"/>
                </a:lnTo>
                <a:lnTo>
                  <a:pt x="2532" y="2085"/>
                </a:lnTo>
                <a:lnTo>
                  <a:pt x="2562" y="2070"/>
                </a:lnTo>
                <a:lnTo>
                  <a:pt x="2595" y="2052"/>
                </a:lnTo>
                <a:lnTo>
                  <a:pt x="2632" y="2033"/>
                </a:lnTo>
                <a:lnTo>
                  <a:pt x="2671" y="2013"/>
                </a:lnTo>
                <a:lnTo>
                  <a:pt x="2711" y="1994"/>
                </a:lnTo>
                <a:lnTo>
                  <a:pt x="2752" y="1974"/>
                </a:lnTo>
                <a:lnTo>
                  <a:pt x="2793" y="1956"/>
                </a:lnTo>
                <a:lnTo>
                  <a:pt x="2833" y="1937"/>
                </a:lnTo>
                <a:lnTo>
                  <a:pt x="2870" y="1921"/>
                </a:lnTo>
                <a:lnTo>
                  <a:pt x="2905" y="1906"/>
                </a:lnTo>
                <a:lnTo>
                  <a:pt x="2937" y="1893"/>
                </a:lnTo>
                <a:lnTo>
                  <a:pt x="2964" y="1884"/>
                </a:lnTo>
                <a:lnTo>
                  <a:pt x="2990" y="1880"/>
                </a:lnTo>
                <a:lnTo>
                  <a:pt x="3017" y="1879"/>
                </a:lnTo>
                <a:close/>
                <a:moveTo>
                  <a:pt x="2758" y="1803"/>
                </a:moveTo>
                <a:lnTo>
                  <a:pt x="2784" y="1807"/>
                </a:lnTo>
                <a:lnTo>
                  <a:pt x="2810" y="1816"/>
                </a:lnTo>
                <a:lnTo>
                  <a:pt x="2834" y="1830"/>
                </a:lnTo>
                <a:lnTo>
                  <a:pt x="2806" y="1842"/>
                </a:lnTo>
                <a:lnTo>
                  <a:pt x="2774" y="1855"/>
                </a:lnTo>
                <a:lnTo>
                  <a:pt x="2738" y="1869"/>
                </a:lnTo>
                <a:lnTo>
                  <a:pt x="2701" y="1883"/>
                </a:lnTo>
                <a:lnTo>
                  <a:pt x="2664" y="1898"/>
                </a:lnTo>
                <a:lnTo>
                  <a:pt x="2627" y="1913"/>
                </a:lnTo>
                <a:lnTo>
                  <a:pt x="2593" y="1928"/>
                </a:lnTo>
                <a:lnTo>
                  <a:pt x="2563" y="1942"/>
                </a:lnTo>
                <a:lnTo>
                  <a:pt x="2536" y="1956"/>
                </a:lnTo>
                <a:lnTo>
                  <a:pt x="2488" y="1981"/>
                </a:lnTo>
                <a:lnTo>
                  <a:pt x="2481" y="1987"/>
                </a:lnTo>
                <a:lnTo>
                  <a:pt x="2474" y="1991"/>
                </a:lnTo>
                <a:lnTo>
                  <a:pt x="2452" y="1966"/>
                </a:lnTo>
                <a:lnTo>
                  <a:pt x="2427" y="1945"/>
                </a:lnTo>
                <a:lnTo>
                  <a:pt x="2400" y="1926"/>
                </a:lnTo>
                <a:lnTo>
                  <a:pt x="2424" y="1914"/>
                </a:lnTo>
                <a:lnTo>
                  <a:pt x="2454" y="1901"/>
                </a:lnTo>
                <a:lnTo>
                  <a:pt x="2487" y="1888"/>
                </a:lnTo>
                <a:lnTo>
                  <a:pt x="2522" y="1875"/>
                </a:lnTo>
                <a:lnTo>
                  <a:pt x="2557" y="1861"/>
                </a:lnTo>
                <a:lnTo>
                  <a:pt x="2592" y="1849"/>
                </a:lnTo>
                <a:lnTo>
                  <a:pt x="2625" y="1838"/>
                </a:lnTo>
                <a:lnTo>
                  <a:pt x="2655" y="1827"/>
                </a:lnTo>
                <a:lnTo>
                  <a:pt x="2680" y="1817"/>
                </a:lnTo>
                <a:lnTo>
                  <a:pt x="2706" y="1808"/>
                </a:lnTo>
                <a:lnTo>
                  <a:pt x="2733" y="1804"/>
                </a:lnTo>
                <a:lnTo>
                  <a:pt x="2758" y="1803"/>
                </a:lnTo>
                <a:close/>
                <a:moveTo>
                  <a:pt x="864" y="1583"/>
                </a:moveTo>
                <a:lnTo>
                  <a:pt x="2667" y="1583"/>
                </a:lnTo>
                <a:lnTo>
                  <a:pt x="2686" y="1586"/>
                </a:lnTo>
                <a:lnTo>
                  <a:pt x="2703" y="1593"/>
                </a:lnTo>
                <a:lnTo>
                  <a:pt x="2718" y="1604"/>
                </a:lnTo>
                <a:lnTo>
                  <a:pt x="2730" y="1618"/>
                </a:lnTo>
                <a:lnTo>
                  <a:pt x="2737" y="1636"/>
                </a:lnTo>
                <a:lnTo>
                  <a:pt x="2739" y="1655"/>
                </a:lnTo>
                <a:lnTo>
                  <a:pt x="2737" y="1675"/>
                </a:lnTo>
                <a:lnTo>
                  <a:pt x="2730" y="1692"/>
                </a:lnTo>
                <a:lnTo>
                  <a:pt x="2718" y="1707"/>
                </a:lnTo>
                <a:lnTo>
                  <a:pt x="2703" y="1718"/>
                </a:lnTo>
                <a:lnTo>
                  <a:pt x="2686" y="1725"/>
                </a:lnTo>
                <a:lnTo>
                  <a:pt x="2667" y="1728"/>
                </a:lnTo>
                <a:lnTo>
                  <a:pt x="863" y="1728"/>
                </a:lnTo>
                <a:lnTo>
                  <a:pt x="845" y="1725"/>
                </a:lnTo>
                <a:lnTo>
                  <a:pt x="828" y="1718"/>
                </a:lnTo>
                <a:lnTo>
                  <a:pt x="813" y="1707"/>
                </a:lnTo>
                <a:lnTo>
                  <a:pt x="802" y="1692"/>
                </a:lnTo>
                <a:lnTo>
                  <a:pt x="795" y="1675"/>
                </a:lnTo>
                <a:lnTo>
                  <a:pt x="792" y="1655"/>
                </a:lnTo>
                <a:lnTo>
                  <a:pt x="795" y="1636"/>
                </a:lnTo>
                <a:lnTo>
                  <a:pt x="802" y="1618"/>
                </a:lnTo>
                <a:lnTo>
                  <a:pt x="813" y="1604"/>
                </a:lnTo>
                <a:lnTo>
                  <a:pt x="828" y="1593"/>
                </a:lnTo>
                <a:lnTo>
                  <a:pt x="845" y="1586"/>
                </a:lnTo>
                <a:lnTo>
                  <a:pt x="864" y="1583"/>
                </a:lnTo>
                <a:close/>
                <a:moveTo>
                  <a:pt x="863" y="1322"/>
                </a:moveTo>
                <a:lnTo>
                  <a:pt x="2667" y="1322"/>
                </a:lnTo>
                <a:lnTo>
                  <a:pt x="2686" y="1324"/>
                </a:lnTo>
                <a:lnTo>
                  <a:pt x="2703" y="1331"/>
                </a:lnTo>
                <a:lnTo>
                  <a:pt x="2718" y="1344"/>
                </a:lnTo>
                <a:lnTo>
                  <a:pt x="2730" y="1358"/>
                </a:lnTo>
                <a:lnTo>
                  <a:pt x="2737" y="1375"/>
                </a:lnTo>
                <a:lnTo>
                  <a:pt x="2739" y="1394"/>
                </a:lnTo>
                <a:lnTo>
                  <a:pt x="2737" y="1413"/>
                </a:lnTo>
                <a:lnTo>
                  <a:pt x="2730" y="1431"/>
                </a:lnTo>
                <a:lnTo>
                  <a:pt x="2718" y="1445"/>
                </a:lnTo>
                <a:lnTo>
                  <a:pt x="2703" y="1456"/>
                </a:lnTo>
                <a:lnTo>
                  <a:pt x="2686" y="1464"/>
                </a:lnTo>
                <a:lnTo>
                  <a:pt x="2667" y="1467"/>
                </a:lnTo>
                <a:lnTo>
                  <a:pt x="863" y="1467"/>
                </a:lnTo>
                <a:lnTo>
                  <a:pt x="844" y="1464"/>
                </a:lnTo>
                <a:lnTo>
                  <a:pt x="827" y="1456"/>
                </a:lnTo>
                <a:lnTo>
                  <a:pt x="812" y="1445"/>
                </a:lnTo>
                <a:lnTo>
                  <a:pt x="801" y="1431"/>
                </a:lnTo>
                <a:lnTo>
                  <a:pt x="794" y="1413"/>
                </a:lnTo>
                <a:lnTo>
                  <a:pt x="792" y="1394"/>
                </a:lnTo>
                <a:lnTo>
                  <a:pt x="794" y="1375"/>
                </a:lnTo>
                <a:lnTo>
                  <a:pt x="801" y="1358"/>
                </a:lnTo>
                <a:lnTo>
                  <a:pt x="812" y="1344"/>
                </a:lnTo>
                <a:lnTo>
                  <a:pt x="827" y="1331"/>
                </a:lnTo>
                <a:lnTo>
                  <a:pt x="844" y="1324"/>
                </a:lnTo>
                <a:lnTo>
                  <a:pt x="863" y="1322"/>
                </a:lnTo>
                <a:close/>
                <a:moveTo>
                  <a:pt x="2303" y="501"/>
                </a:moveTo>
                <a:lnTo>
                  <a:pt x="2327" y="504"/>
                </a:lnTo>
                <a:lnTo>
                  <a:pt x="2348" y="511"/>
                </a:lnTo>
                <a:lnTo>
                  <a:pt x="2368" y="523"/>
                </a:lnTo>
                <a:lnTo>
                  <a:pt x="2383" y="540"/>
                </a:lnTo>
                <a:lnTo>
                  <a:pt x="2395" y="558"/>
                </a:lnTo>
                <a:lnTo>
                  <a:pt x="2404" y="580"/>
                </a:lnTo>
                <a:lnTo>
                  <a:pt x="2406" y="603"/>
                </a:lnTo>
                <a:lnTo>
                  <a:pt x="2403" y="627"/>
                </a:lnTo>
                <a:lnTo>
                  <a:pt x="2395" y="648"/>
                </a:lnTo>
                <a:lnTo>
                  <a:pt x="2383" y="668"/>
                </a:lnTo>
                <a:lnTo>
                  <a:pt x="2368" y="683"/>
                </a:lnTo>
                <a:lnTo>
                  <a:pt x="2348" y="695"/>
                </a:lnTo>
                <a:lnTo>
                  <a:pt x="2327" y="704"/>
                </a:lnTo>
                <a:lnTo>
                  <a:pt x="2303" y="706"/>
                </a:lnTo>
                <a:lnTo>
                  <a:pt x="2280" y="704"/>
                </a:lnTo>
                <a:lnTo>
                  <a:pt x="2258" y="695"/>
                </a:lnTo>
                <a:lnTo>
                  <a:pt x="2240" y="683"/>
                </a:lnTo>
                <a:lnTo>
                  <a:pt x="2223" y="668"/>
                </a:lnTo>
                <a:lnTo>
                  <a:pt x="2211" y="648"/>
                </a:lnTo>
                <a:lnTo>
                  <a:pt x="2204" y="627"/>
                </a:lnTo>
                <a:lnTo>
                  <a:pt x="2201" y="603"/>
                </a:lnTo>
                <a:lnTo>
                  <a:pt x="2204" y="580"/>
                </a:lnTo>
                <a:lnTo>
                  <a:pt x="2211" y="558"/>
                </a:lnTo>
                <a:lnTo>
                  <a:pt x="2223" y="540"/>
                </a:lnTo>
                <a:lnTo>
                  <a:pt x="2240" y="523"/>
                </a:lnTo>
                <a:lnTo>
                  <a:pt x="2258" y="511"/>
                </a:lnTo>
                <a:lnTo>
                  <a:pt x="2280" y="504"/>
                </a:lnTo>
                <a:lnTo>
                  <a:pt x="2303" y="501"/>
                </a:lnTo>
                <a:close/>
                <a:moveTo>
                  <a:pt x="1226" y="501"/>
                </a:moveTo>
                <a:lnTo>
                  <a:pt x="1250" y="504"/>
                </a:lnTo>
                <a:lnTo>
                  <a:pt x="1272" y="511"/>
                </a:lnTo>
                <a:lnTo>
                  <a:pt x="1291" y="523"/>
                </a:lnTo>
                <a:lnTo>
                  <a:pt x="1306" y="540"/>
                </a:lnTo>
                <a:lnTo>
                  <a:pt x="1319" y="558"/>
                </a:lnTo>
                <a:lnTo>
                  <a:pt x="1327" y="580"/>
                </a:lnTo>
                <a:lnTo>
                  <a:pt x="1329" y="603"/>
                </a:lnTo>
                <a:lnTo>
                  <a:pt x="1327" y="627"/>
                </a:lnTo>
                <a:lnTo>
                  <a:pt x="1319" y="648"/>
                </a:lnTo>
                <a:lnTo>
                  <a:pt x="1306" y="668"/>
                </a:lnTo>
                <a:lnTo>
                  <a:pt x="1291" y="683"/>
                </a:lnTo>
                <a:lnTo>
                  <a:pt x="1272" y="695"/>
                </a:lnTo>
                <a:lnTo>
                  <a:pt x="1250" y="704"/>
                </a:lnTo>
                <a:lnTo>
                  <a:pt x="1226" y="706"/>
                </a:lnTo>
                <a:lnTo>
                  <a:pt x="1203" y="704"/>
                </a:lnTo>
                <a:lnTo>
                  <a:pt x="1181" y="695"/>
                </a:lnTo>
                <a:lnTo>
                  <a:pt x="1163" y="683"/>
                </a:lnTo>
                <a:lnTo>
                  <a:pt x="1146" y="668"/>
                </a:lnTo>
                <a:lnTo>
                  <a:pt x="1134" y="648"/>
                </a:lnTo>
                <a:lnTo>
                  <a:pt x="1127" y="627"/>
                </a:lnTo>
                <a:lnTo>
                  <a:pt x="1124" y="603"/>
                </a:lnTo>
                <a:lnTo>
                  <a:pt x="1127" y="580"/>
                </a:lnTo>
                <a:lnTo>
                  <a:pt x="1134" y="558"/>
                </a:lnTo>
                <a:lnTo>
                  <a:pt x="1146" y="540"/>
                </a:lnTo>
                <a:lnTo>
                  <a:pt x="1163" y="523"/>
                </a:lnTo>
                <a:lnTo>
                  <a:pt x="1181" y="511"/>
                </a:lnTo>
                <a:lnTo>
                  <a:pt x="1203" y="504"/>
                </a:lnTo>
                <a:lnTo>
                  <a:pt x="1226" y="501"/>
                </a:lnTo>
                <a:close/>
                <a:moveTo>
                  <a:pt x="1883" y="449"/>
                </a:moveTo>
                <a:lnTo>
                  <a:pt x="1718" y="613"/>
                </a:lnTo>
                <a:lnTo>
                  <a:pt x="1649" y="544"/>
                </a:lnTo>
                <a:lnTo>
                  <a:pt x="1576" y="615"/>
                </a:lnTo>
                <a:lnTo>
                  <a:pt x="1646" y="685"/>
                </a:lnTo>
                <a:lnTo>
                  <a:pt x="1717" y="758"/>
                </a:lnTo>
                <a:lnTo>
                  <a:pt x="1789" y="686"/>
                </a:lnTo>
                <a:lnTo>
                  <a:pt x="1955" y="521"/>
                </a:lnTo>
                <a:lnTo>
                  <a:pt x="1883" y="449"/>
                </a:lnTo>
                <a:close/>
                <a:moveTo>
                  <a:pt x="1765" y="234"/>
                </a:moveTo>
                <a:lnTo>
                  <a:pt x="1812" y="236"/>
                </a:lnTo>
                <a:lnTo>
                  <a:pt x="1856" y="245"/>
                </a:lnTo>
                <a:lnTo>
                  <a:pt x="1899" y="259"/>
                </a:lnTo>
                <a:lnTo>
                  <a:pt x="1939" y="277"/>
                </a:lnTo>
                <a:lnTo>
                  <a:pt x="1976" y="300"/>
                </a:lnTo>
                <a:lnTo>
                  <a:pt x="2011" y="327"/>
                </a:lnTo>
                <a:lnTo>
                  <a:pt x="2042" y="358"/>
                </a:lnTo>
                <a:lnTo>
                  <a:pt x="2068" y="392"/>
                </a:lnTo>
                <a:lnTo>
                  <a:pt x="2092" y="430"/>
                </a:lnTo>
                <a:lnTo>
                  <a:pt x="2110" y="470"/>
                </a:lnTo>
                <a:lnTo>
                  <a:pt x="2124" y="513"/>
                </a:lnTo>
                <a:lnTo>
                  <a:pt x="2132" y="557"/>
                </a:lnTo>
                <a:lnTo>
                  <a:pt x="2135" y="603"/>
                </a:lnTo>
                <a:lnTo>
                  <a:pt x="2132" y="649"/>
                </a:lnTo>
                <a:lnTo>
                  <a:pt x="2124" y="694"/>
                </a:lnTo>
                <a:lnTo>
                  <a:pt x="2110" y="736"/>
                </a:lnTo>
                <a:lnTo>
                  <a:pt x="2092" y="777"/>
                </a:lnTo>
                <a:lnTo>
                  <a:pt x="2068" y="814"/>
                </a:lnTo>
                <a:lnTo>
                  <a:pt x="2042" y="849"/>
                </a:lnTo>
                <a:lnTo>
                  <a:pt x="2011" y="880"/>
                </a:lnTo>
                <a:lnTo>
                  <a:pt x="1976" y="907"/>
                </a:lnTo>
                <a:lnTo>
                  <a:pt x="1939" y="930"/>
                </a:lnTo>
                <a:lnTo>
                  <a:pt x="1899" y="949"/>
                </a:lnTo>
                <a:lnTo>
                  <a:pt x="1856" y="962"/>
                </a:lnTo>
                <a:lnTo>
                  <a:pt x="1812" y="970"/>
                </a:lnTo>
                <a:lnTo>
                  <a:pt x="1765" y="973"/>
                </a:lnTo>
                <a:lnTo>
                  <a:pt x="1719" y="970"/>
                </a:lnTo>
                <a:lnTo>
                  <a:pt x="1675" y="962"/>
                </a:lnTo>
                <a:lnTo>
                  <a:pt x="1631" y="949"/>
                </a:lnTo>
                <a:lnTo>
                  <a:pt x="1592" y="930"/>
                </a:lnTo>
                <a:lnTo>
                  <a:pt x="1554" y="907"/>
                </a:lnTo>
                <a:lnTo>
                  <a:pt x="1520" y="880"/>
                </a:lnTo>
                <a:lnTo>
                  <a:pt x="1489" y="849"/>
                </a:lnTo>
                <a:lnTo>
                  <a:pt x="1461" y="814"/>
                </a:lnTo>
                <a:lnTo>
                  <a:pt x="1439" y="777"/>
                </a:lnTo>
                <a:lnTo>
                  <a:pt x="1420" y="736"/>
                </a:lnTo>
                <a:lnTo>
                  <a:pt x="1407" y="694"/>
                </a:lnTo>
                <a:lnTo>
                  <a:pt x="1398" y="649"/>
                </a:lnTo>
                <a:lnTo>
                  <a:pt x="1396" y="603"/>
                </a:lnTo>
                <a:lnTo>
                  <a:pt x="1398" y="557"/>
                </a:lnTo>
                <a:lnTo>
                  <a:pt x="1407" y="513"/>
                </a:lnTo>
                <a:lnTo>
                  <a:pt x="1420" y="470"/>
                </a:lnTo>
                <a:lnTo>
                  <a:pt x="1439" y="430"/>
                </a:lnTo>
                <a:lnTo>
                  <a:pt x="1461" y="392"/>
                </a:lnTo>
                <a:lnTo>
                  <a:pt x="1489" y="358"/>
                </a:lnTo>
                <a:lnTo>
                  <a:pt x="1520" y="327"/>
                </a:lnTo>
                <a:lnTo>
                  <a:pt x="1554" y="300"/>
                </a:lnTo>
                <a:lnTo>
                  <a:pt x="1592" y="277"/>
                </a:lnTo>
                <a:lnTo>
                  <a:pt x="1631" y="259"/>
                </a:lnTo>
                <a:lnTo>
                  <a:pt x="1675" y="245"/>
                </a:lnTo>
                <a:lnTo>
                  <a:pt x="1719" y="236"/>
                </a:lnTo>
                <a:lnTo>
                  <a:pt x="1765" y="234"/>
                </a:lnTo>
                <a:close/>
                <a:moveTo>
                  <a:pt x="1133" y="144"/>
                </a:moveTo>
                <a:lnTo>
                  <a:pt x="1135" y="159"/>
                </a:lnTo>
                <a:lnTo>
                  <a:pt x="1135" y="175"/>
                </a:lnTo>
                <a:lnTo>
                  <a:pt x="1133" y="206"/>
                </a:lnTo>
                <a:lnTo>
                  <a:pt x="1125" y="235"/>
                </a:lnTo>
                <a:lnTo>
                  <a:pt x="1113" y="262"/>
                </a:lnTo>
                <a:lnTo>
                  <a:pt x="1095" y="285"/>
                </a:lnTo>
                <a:lnTo>
                  <a:pt x="1075" y="306"/>
                </a:lnTo>
                <a:lnTo>
                  <a:pt x="1051" y="323"/>
                </a:lnTo>
                <a:lnTo>
                  <a:pt x="1024" y="335"/>
                </a:lnTo>
                <a:lnTo>
                  <a:pt x="996" y="344"/>
                </a:lnTo>
                <a:lnTo>
                  <a:pt x="965" y="347"/>
                </a:lnTo>
                <a:lnTo>
                  <a:pt x="950" y="346"/>
                </a:lnTo>
                <a:lnTo>
                  <a:pt x="934" y="344"/>
                </a:lnTo>
                <a:lnTo>
                  <a:pt x="934" y="863"/>
                </a:lnTo>
                <a:lnTo>
                  <a:pt x="950" y="861"/>
                </a:lnTo>
                <a:lnTo>
                  <a:pt x="965" y="861"/>
                </a:lnTo>
                <a:lnTo>
                  <a:pt x="996" y="863"/>
                </a:lnTo>
                <a:lnTo>
                  <a:pt x="1024" y="871"/>
                </a:lnTo>
                <a:lnTo>
                  <a:pt x="1051" y="884"/>
                </a:lnTo>
                <a:lnTo>
                  <a:pt x="1075" y="901"/>
                </a:lnTo>
                <a:lnTo>
                  <a:pt x="1095" y="921"/>
                </a:lnTo>
                <a:lnTo>
                  <a:pt x="1113" y="945"/>
                </a:lnTo>
                <a:lnTo>
                  <a:pt x="1125" y="971"/>
                </a:lnTo>
                <a:lnTo>
                  <a:pt x="1133" y="1000"/>
                </a:lnTo>
                <a:lnTo>
                  <a:pt x="1135" y="1031"/>
                </a:lnTo>
                <a:lnTo>
                  <a:pt x="1135" y="1047"/>
                </a:lnTo>
                <a:lnTo>
                  <a:pt x="1133" y="1063"/>
                </a:lnTo>
                <a:lnTo>
                  <a:pt x="2384" y="1063"/>
                </a:lnTo>
                <a:lnTo>
                  <a:pt x="2383" y="1052"/>
                </a:lnTo>
                <a:lnTo>
                  <a:pt x="2383" y="1041"/>
                </a:lnTo>
                <a:lnTo>
                  <a:pt x="2386" y="1011"/>
                </a:lnTo>
                <a:lnTo>
                  <a:pt x="2393" y="982"/>
                </a:lnTo>
                <a:lnTo>
                  <a:pt x="2407" y="955"/>
                </a:lnTo>
                <a:lnTo>
                  <a:pt x="2423" y="931"/>
                </a:lnTo>
                <a:lnTo>
                  <a:pt x="2444" y="911"/>
                </a:lnTo>
                <a:lnTo>
                  <a:pt x="2467" y="894"/>
                </a:lnTo>
                <a:lnTo>
                  <a:pt x="2494" y="881"/>
                </a:lnTo>
                <a:lnTo>
                  <a:pt x="2524" y="874"/>
                </a:lnTo>
                <a:lnTo>
                  <a:pt x="2554" y="871"/>
                </a:lnTo>
                <a:lnTo>
                  <a:pt x="2575" y="872"/>
                </a:lnTo>
                <a:lnTo>
                  <a:pt x="2595" y="876"/>
                </a:lnTo>
                <a:lnTo>
                  <a:pt x="2595" y="351"/>
                </a:lnTo>
                <a:lnTo>
                  <a:pt x="2575" y="355"/>
                </a:lnTo>
                <a:lnTo>
                  <a:pt x="2553" y="357"/>
                </a:lnTo>
                <a:lnTo>
                  <a:pt x="2523" y="354"/>
                </a:lnTo>
                <a:lnTo>
                  <a:pt x="2494" y="346"/>
                </a:lnTo>
                <a:lnTo>
                  <a:pt x="2467" y="333"/>
                </a:lnTo>
                <a:lnTo>
                  <a:pt x="2444" y="317"/>
                </a:lnTo>
                <a:lnTo>
                  <a:pt x="2422" y="295"/>
                </a:lnTo>
                <a:lnTo>
                  <a:pt x="2406" y="272"/>
                </a:lnTo>
                <a:lnTo>
                  <a:pt x="2393" y="245"/>
                </a:lnTo>
                <a:lnTo>
                  <a:pt x="2385" y="216"/>
                </a:lnTo>
                <a:lnTo>
                  <a:pt x="2382" y="186"/>
                </a:lnTo>
                <a:lnTo>
                  <a:pt x="2384" y="164"/>
                </a:lnTo>
                <a:lnTo>
                  <a:pt x="2388" y="144"/>
                </a:lnTo>
                <a:lnTo>
                  <a:pt x="1133" y="144"/>
                </a:lnTo>
                <a:close/>
                <a:moveTo>
                  <a:pt x="959" y="0"/>
                </a:moveTo>
                <a:lnTo>
                  <a:pt x="2571" y="0"/>
                </a:lnTo>
                <a:lnTo>
                  <a:pt x="2602" y="2"/>
                </a:lnTo>
                <a:lnTo>
                  <a:pt x="2630" y="10"/>
                </a:lnTo>
                <a:lnTo>
                  <a:pt x="2656" y="23"/>
                </a:lnTo>
                <a:lnTo>
                  <a:pt x="2680" y="40"/>
                </a:lnTo>
                <a:lnTo>
                  <a:pt x="2700" y="60"/>
                </a:lnTo>
                <a:lnTo>
                  <a:pt x="2716" y="83"/>
                </a:lnTo>
                <a:lnTo>
                  <a:pt x="2730" y="110"/>
                </a:lnTo>
                <a:lnTo>
                  <a:pt x="2737" y="139"/>
                </a:lnTo>
                <a:lnTo>
                  <a:pt x="2740" y="168"/>
                </a:lnTo>
                <a:lnTo>
                  <a:pt x="2740" y="1038"/>
                </a:lnTo>
                <a:lnTo>
                  <a:pt x="2737" y="1069"/>
                </a:lnTo>
                <a:lnTo>
                  <a:pt x="2730" y="1096"/>
                </a:lnTo>
                <a:lnTo>
                  <a:pt x="2716" y="1123"/>
                </a:lnTo>
                <a:lnTo>
                  <a:pt x="2700" y="1147"/>
                </a:lnTo>
                <a:lnTo>
                  <a:pt x="2680" y="1167"/>
                </a:lnTo>
                <a:lnTo>
                  <a:pt x="2656" y="1184"/>
                </a:lnTo>
                <a:lnTo>
                  <a:pt x="2630" y="1196"/>
                </a:lnTo>
                <a:lnTo>
                  <a:pt x="2602" y="1204"/>
                </a:lnTo>
                <a:lnTo>
                  <a:pt x="2571" y="1207"/>
                </a:lnTo>
                <a:lnTo>
                  <a:pt x="959" y="1207"/>
                </a:lnTo>
                <a:lnTo>
                  <a:pt x="929" y="1204"/>
                </a:lnTo>
                <a:lnTo>
                  <a:pt x="900" y="1196"/>
                </a:lnTo>
                <a:lnTo>
                  <a:pt x="874" y="1184"/>
                </a:lnTo>
                <a:lnTo>
                  <a:pt x="850" y="1167"/>
                </a:lnTo>
                <a:lnTo>
                  <a:pt x="831" y="1147"/>
                </a:lnTo>
                <a:lnTo>
                  <a:pt x="813" y="1123"/>
                </a:lnTo>
                <a:lnTo>
                  <a:pt x="801" y="1096"/>
                </a:lnTo>
                <a:lnTo>
                  <a:pt x="794" y="1069"/>
                </a:lnTo>
                <a:lnTo>
                  <a:pt x="791" y="1038"/>
                </a:lnTo>
                <a:lnTo>
                  <a:pt x="791" y="168"/>
                </a:lnTo>
                <a:lnTo>
                  <a:pt x="794" y="139"/>
                </a:lnTo>
                <a:lnTo>
                  <a:pt x="801" y="110"/>
                </a:lnTo>
                <a:lnTo>
                  <a:pt x="813" y="83"/>
                </a:lnTo>
                <a:lnTo>
                  <a:pt x="831" y="60"/>
                </a:lnTo>
                <a:lnTo>
                  <a:pt x="850" y="40"/>
                </a:lnTo>
                <a:lnTo>
                  <a:pt x="874" y="23"/>
                </a:lnTo>
                <a:lnTo>
                  <a:pt x="900" y="10"/>
                </a:lnTo>
                <a:lnTo>
                  <a:pt x="929" y="2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7" name="Freeform 326"/>
          <p:cNvSpPr>
            <a:spLocks noEditPoints="1"/>
          </p:cNvSpPr>
          <p:nvPr/>
        </p:nvSpPr>
        <p:spPr bwMode="auto">
          <a:xfrm>
            <a:off x="8149122" y="2667000"/>
            <a:ext cx="561975" cy="596900"/>
          </a:xfrm>
          <a:custGeom>
            <a:avLst/>
            <a:gdLst>
              <a:gd name="T0" fmla="*/ 3181 w 3184"/>
              <a:gd name="T1" fmla="*/ 3201 h 3382"/>
              <a:gd name="T2" fmla="*/ 3129 w 3184"/>
              <a:gd name="T3" fmla="*/ 3379 h 3382"/>
              <a:gd name="T4" fmla="*/ 2 w 3184"/>
              <a:gd name="T5" fmla="*/ 3326 h 3382"/>
              <a:gd name="T6" fmla="*/ 55 w 3184"/>
              <a:gd name="T7" fmla="*/ 3149 h 3382"/>
              <a:gd name="T8" fmla="*/ 3174 w 3184"/>
              <a:gd name="T9" fmla="*/ 2712 h 3382"/>
              <a:gd name="T10" fmla="*/ 3147 w 3184"/>
              <a:gd name="T11" fmla="*/ 2900 h 3382"/>
              <a:gd name="T12" fmla="*/ 9 w 3184"/>
              <a:gd name="T13" fmla="*/ 2874 h 3382"/>
              <a:gd name="T14" fmla="*/ 36 w 3184"/>
              <a:gd name="T15" fmla="*/ 2686 h 3382"/>
              <a:gd name="T16" fmla="*/ 3162 w 3184"/>
              <a:gd name="T17" fmla="*/ 2227 h 3382"/>
              <a:gd name="T18" fmla="*/ 3162 w 3184"/>
              <a:gd name="T19" fmla="*/ 2418 h 3382"/>
              <a:gd name="T20" fmla="*/ 22 w 3184"/>
              <a:gd name="T21" fmla="*/ 2418 h 3382"/>
              <a:gd name="T22" fmla="*/ 22 w 3184"/>
              <a:gd name="T23" fmla="*/ 2227 h 3382"/>
              <a:gd name="T24" fmla="*/ 2677 w 3184"/>
              <a:gd name="T25" fmla="*/ 892 h 3382"/>
              <a:gd name="T26" fmla="*/ 2650 w 3184"/>
              <a:gd name="T27" fmla="*/ 1089 h 3382"/>
              <a:gd name="T28" fmla="*/ 2382 w 3184"/>
              <a:gd name="T29" fmla="*/ 903 h 3382"/>
              <a:gd name="T30" fmla="*/ 797 w 3184"/>
              <a:gd name="T31" fmla="*/ 892 h 3382"/>
              <a:gd name="T32" fmla="*/ 770 w 3184"/>
              <a:gd name="T33" fmla="*/ 1089 h 3382"/>
              <a:gd name="T34" fmla="*/ 502 w 3184"/>
              <a:gd name="T35" fmla="*/ 903 h 3382"/>
              <a:gd name="T36" fmla="*/ 1546 w 3184"/>
              <a:gd name="T37" fmla="*/ 581 h 3382"/>
              <a:gd name="T38" fmla="*/ 1532 w 3184"/>
              <a:gd name="T39" fmla="*/ 670 h 3382"/>
              <a:gd name="T40" fmla="*/ 1407 w 3184"/>
              <a:gd name="T41" fmla="*/ 759 h 3382"/>
              <a:gd name="T42" fmla="*/ 1414 w 3184"/>
              <a:gd name="T43" fmla="*/ 942 h 3382"/>
              <a:gd name="T44" fmla="*/ 1593 w 3184"/>
              <a:gd name="T45" fmla="*/ 1049 h 3382"/>
              <a:gd name="T46" fmla="*/ 1656 w 3184"/>
              <a:gd name="T47" fmla="*/ 1143 h 3382"/>
              <a:gd name="T48" fmla="*/ 1509 w 3184"/>
              <a:gd name="T49" fmla="*/ 1179 h 3382"/>
              <a:gd name="T50" fmla="*/ 1400 w 3184"/>
              <a:gd name="T51" fmla="*/ 1165 h 3382"/>
              <a:gd name="T52" fmla="*/ 1437 w 3184"/>
              <a:gd name="T53" fmla="*/ 1284 h 3382"/>
              <a:gd name="T54" fmla="*/ 1534 w 3184"/>
              <a:gd name="T55" fmla="*/ 1335 h 3382"/>
              <a:gd name="T56" fmla="*/ 1629 w 3184"/>
              <a:gd name="T57" fmla="*/ 1398 h 3382"/>
              <a:gd name="T58" fmla="*/ 1648 w 3184"/>
              <a:gd name="T59" fmla="*/ 1300 h 3382"/>
              <a:gd name="T60" fmla="*/ 1784 w 3184"/>
              <a:gd name="T61" fmla="*/ 1199 h 3382"/>
              <a:gd name="T62" fmla="*/ 1776 w 3184"/>
              <a:gd name="T63" fmla="*/ 1008 h 3382"/>
              <a:gd name="T64" fmla="*/ 1588 w 3184"/>
              <a:gd name="T65" fmla="*/ 893 h 3382"/>
              <a:gd name="T66" fmla="*/ 1538 w 3184"/>
              <a:gd name="T67" fmla="*/ 804 h 3382"/>
              <a:gd name="T68" fmla="*/ 1695 w 3184"/>
              <a:gd name="T69" fmla="*/ 791 h 3382"/>
              <a:gd name="T70" fmla="*/ 1769 w 3184"/>
              <a:gd name="T71" fmla="*/ 755 h 3382"/>
              <a:gd name="T72" fmla="*/ 1710 w 3184"/>
              <a:gd name="T73" fmla="*/ 673 h 3382"/>
              <a:gd name="T74" fmla="*/ 1646 w 3184"/>
              <a:gd name="T75" fmla="*/ 624 h 3382"/>
              <a:gd name="T76" fmla="*/ 1594 w 3184"/>
              <a:gd name="T77" fmla="*/ 572 h 3382"/>
              <a:gd name="T78" fmla="*/ 1881 w 3184"/>
              <a:gd name="T79" fmla="*/ 455 h 3382"/>
              <a:gd name="T80" fmla="*/ 2149 w 3184"/>
              <a:gd name="T81" fmla="*/ 750 h 3382"/>
              <a:gd name="T82" fmla="*/ 2170 w 3184"/>
              <a:gd name="T83" fmla="*/ 1164 h 3382"/>
              <a:gd name="T84" fmla="*/ 1931 w 3184"/>
              <a:gd name="T85" fmla="*/ 1486 h 3382"/>
              <a:gd name="T86" fmla="*/ 1531 w 3184"/>
              <a:gd name="T87" fmla="*/ 1586 h 3382"/>
              <a:gd name="T88" fmla="*/ 1166 w 3184"/>
              <a:gd name="T89" fmla="*/ 1412 h 3382"/>
              <a:gd name="T90" fmla="*/ 992 w 3184"/>
              <a:gd name="T91" fmla="*/ 1047 h 3382"/>
              <a:gd name="T92" fmla="*/ 1093 w 3184"/>
              <a:gd name="T93" fmla="*/ 648 h 3382"/>
              <a:gd name="T94" fmla="*/ 1414 w 3184"/>
              <a:gd name="T95" fmla="*/ 408 h 3382"/>
              <a:gd name="T96" fmla="*/ 564 w 3184"/>
              <a:gd name="T97" fmla="*/ 328 h 3382"/>
              <a:gd name="T98" fmla="*/ 405 w 3184"/>
              <a:gd name="T99" fmla="*/ 540 h 3382"/>
              <a:gd name="T100" fmla="*/ 263 w 3184"/>
              <a:gd name="T101" fmla="*/ 1405 h 3382"/>
              <a:gd name="T102" fmla="*/ 498 w 3184"/>
              <a:gd name="T103" fmla="*/ 1500 h 3382"/>
              <a:gd name="T104" fmla="*/ 562 w 3184"/>
              <a:gd name="T105" fmla="*/ 1734 h 3382"/>
              <a:gd name="T106" fmla="*/ 2646 w 3184"/>
              <a:gd name="T107" fmla="*/ 1548 h 3382"/>
              <a:gd name="T108" fmla="*/ 2880 w 3184"/>
              <a:gd name="T109" fmla="*/ 1420 h 3382"/>
              <a:gd name="T110" fmla="*/ 2837 w 3184"/>
              <a:gd name="T111" fmla="*/ 580 h 3382"/>
              <a:gd name="T112" fmla="*/ 2626 w 3184"/>
              <a:gd name="T113" fmla="*/ 422 h 3382"/>
              <a:gd name="T114" fmla="*/ 79 w 3184"/>
              <a:gd name="T115" fmla="*/ 0 h 3382"/>
              <a:gd name="T116" fmla="*/ 3183 w 3184"/>
              <a:gd name="T117" fmla="*/ 76 h 3382"/>
              <a:gd name="T118" fmla="*/ 3107 w 3184"/>
              <a:gd name="T119" fmla="*/ 1970 h 3382"/>
              <a:gd name="T120" fmla="*/ 3 w 3184"/>
              <a:gd name="T121" fmla="*/ 1895 h 3382"/>
              <a:gd name="T122" fmla="*/ 79 w 3184"/>
              <a:gd name="T123" fmla="*/ 0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84" h="3382">
                <a:moveTo>
                  <a:pt x="74" y="3146"/>
                </a:moveTo>
                <a:lnTo>
                  <a:pt x="3109" y="3146"/>
                </a:lnTo>
                <a:lnTo>
                  <a:pt x="3129" y="3149"/>
                </a:lnTo>
                <a:lnTo>
                  <a:pt x="3147" y="3157"/>
                </a:lnTo>
                <a:lnTo>
                  <a:pt x="3162" y="3168"/>
                </a:lnTo>
                <a:lnTo>
                  <a:pt x="3174" y="3183"/>
                </a:lnTo>
                <a:lnTo>
                  <a:pt x="3181" y="3201"/>
                </a:lnTo>
                <a:lnTo>
                  <a:pt x="3184" y="3221"/>
                </a:lnTo>
                <a:lnTo>
                  <a:pt x="3184" y="3307"/>
                </a:lnTo>
                <a:lnTo>
                  <a:pt x="3181" y="3327"/>
                </a:lnTo>
                <a:lnTo>
                  <a:pt x="3174" y="3345"/>
                </a:lnTo>
                <a:lnTo>
                  <a:pt x="3162" y="3360"/>
                </a:lnTo>
                <a:lnTo>
                  <a:pt x="3147" y="3372"/>
                </a:lnTo>
                <a:lnTo>
                  <a:pt x="3129" y="3379"/>
                </a:lnTo>
                <a:lnTo>
                  <a:pt x="3109" y="3382"/>
                </a:lnTo>
                <a:lnTo>
                  <a:pt x="74" y="3382"/>
                </a:lnTo>
                <a:lnTo>
                  <a:pt x="55" y="3379"/>
                </a:lnTo>
                <a:lnTo>
                  <a:pt x="36" y="3372"/>
                </a:lnTo>
                <a:lnTo>
                  <a:pt x="22" y="3359"/>
                </a:lnTo>
                <a:lnTo>
                  <a:pt x="9" y="3345"/>
                </a:lnTo>
                <a:lnTo>
                  <a:pt x="2" y="3326"/>
                </a:lnTo>
                <a:lnTo>
                  <a:pt x="0" y="3307"/>
                </a:lnTo>
                <a:lnTo>
                  <a:pt x="0" y="3221"/>
                </a:lnTo>
                <a:lnTo>
                  <a:pt x="2" y="3201"/>
                </a:lnTo>
                <a:lnTo>
                  <a:pt x="9" y="3183"/>
                </a:lnTo>
                <a:lnTo>
                  <a:pt x="22" y="3168"/>
                </a:lnTo>
                <a:lnTo>
                  <a:pt x="36" y="3157"/>
                </a:lnTo>
                <a:lnTo>
                  <a:pt x="55" y="3149"/>
                </a:lnTo>
                <a:lnTo>
                  <a:pt x="74" y="3146"/>
                </a:lnTo>
                <a:close/>
                <a:moveTo>
                  <a:pt x="74" y="2675"/>
                </a:moveTo>
                <a:lnTo>
                  <a:pt x="3109" y="2675"/>
                </a:lnTo>
                <a:lnTo>
                  <a:pt x="3129" y="2678"/>
                </a:lnTo>
                <a:lnTo>
                  <a:pt x="3147" y="2686"/>
                </a:lnTo>
                <a:lnTo>
                  <a:pt x="3162" y="2698"/>
                </a:lnTo>
                <a:lnTo>
                  <a:pt x="3174" y="2712"/>
                </a:lnTo>
                <a:lnTo>
                  <a:pt x="3181" y="2731"/>
                </a:lnTo>
                <a:lnTo>
                  <a:pt x="3184" y="2750"/>
                </a:lnTo>
                <a:lnTo>
                  <a:pt x="3184" y="2837"/>
                </a:lnTo>
                <a:lnTo>
                  <a:pt x="3181" y="2856"/>
                </a:lnTo>
                <a:lnTo>
                  <a:pt x="3174" y="2874"/>
                </a:lnTo>
                <a:lnTo>
                  <a:pt x="3162" y="2889"/>
                </a:lnTo>
                <a:lnTo>
                  <a:pt x="3147" y="2900"/>
                </a:lnTo>
                <a:lnTo>
                  <a:pt x="3129" y="2908"/>
                </a:lnTo>
                <a:lnTo>
                  <a:pt x="3109" y="2911"/>
                </a:lnTo>
                <a:lnTo>
                  <a:pt x="74" y="2911"/>
                </a:lnTo>
                <a:lnTo>
                  <a:pt x="55" y="2908"/>
                </a:lnTo>
                <a:lnTo>
                  <a:pt x="36" y="2900"/>
                </a:lnTo>
                <a:lnTo>
                  <a:pt x="22" y="2889"/>
                </a:lnTo>
                <a:lnTo>
                  <a:pt x="9" y="2874"/>
                </a:lnTo>
                <a:lnTo>
                  <a:pt x="2" y="2856"/>
                </a:lnTo>
                <a:lnTo>
                  <a:pt x="0" y="2837"/>
                </a:lnTo>
                <a:lnTo>
                  <a:pt x="0" y="2750"/>
                </a:lnTo>
                <a:lnTo>
                  <a:pt x="2" y="2731"/>
                </a:lnTo>
                <a:lnTo>
                  <a:pt x="9" y="2712"/>
                </a:lnTo>
                <a:lnTo>
                  <a:pt x="22" y="2698"/>
                </a:lnTo>
                <a:lnTo>
                  <a:pt x="36" y="2686"/>
                </a:lnTo>
                <a:lnTo>
                  <a:pt x="55" y="2678"/>
                </a:lnTo>
                <a:lnTo>
                  <a:pt x="74" y="2675"/>
                </a:lnTo>
                <a:close/>
                <a:moveTo>
                  <a:pt x="74" y="2205"/>
                </a:moveTo>
                <a:lnTo>
                  <a:pt x="3109" y="2205"/>
                </a:lnTo>
                <a:lnTo>
                  <a:pt x="3129" y="2207"/>
                </a:lnTo>
                <a:lnTo>
                  <a:pt x="3147" y="2215"/>
                </a:lnTo>
                <a:lnTo>
                  <a:pt x="3162" y="2227"/>
                </a:lnTo>
                <a:lnTo>
                  <a:pt x="3174" y="2242"/>
                </a:lnTo>
                <a:lnTo>
                  <a:pt x="3181" y="2260"/>
                </a:lnTo>
                <a:lnTo>
                  <a:pt x="3184" y="2279"/>
                </a:lnTo>
                <a:lnTo>
                  <a:pt x="3184" y="2366"/>
                </a:lnTo>
                <a:lnTo>
                  <a:pt x="3181" y="2385"/>
                </a:lnTo>
                <a:lnTo>
                  <a:pt x="3174" y="2404"/>
                </a:lnTo>
                <a:lnTo>
                  <a:pt x="3162" y="2418"/>
                </a:lnTo>
                <a:lnTo>
                  <a:pt x="3147" y="2429"/>
                </a:lnTo>
                <a:lnTo>
                  <a:pt x="3129" y="2438"/>
                </a:lnTo>
                <a:lnTo>
                  <a:pt x="3109" y="2440"/>
                </a:lnTo>
                <a:lnTo>
                  <a:pt x="74" y="2440"/>
                </a:lnTo>
                <a:lnTo>
                  <a:pt x="55" y="2438"/>
                </a:lnTo>
                <a:lnTo>
                  <a:pt x="36" y="2429"/>
                </a:lnTo>
                <a:lnTo>
                  <a:pt x="22" y="2418"/>
                </a:lnTo>
                <a:lnTo>
                  <a:pt x="9" y="2404"/>
                </a:lnTo>
                <a:lnTo>
                  <a:pt x="2" y="2385"/>
                </a:lnTo>
                <a:lnTo>
                  <a:pt x="0" y="2366"/>
                </a:lnTo>
                <a:lnTo>
                  <a:pt x="0" y="2279"/>
                </a:lnTo>
                <a:lnTo>
                  <a:pt x="2" y="2260"/>
                </a:lnTo>
                <a:lnTo>
                  <a:pt x="9" y="2242"/>
                </a:lnTo>
                <a:lnTo>
                  <a:pt x="22" y="2227"/>
                </a:lnTo>
                <a:lnTo>
                  <a:pt x="36" y="2215"/>
                </a:lnTo>
                <a:lnTo>
                  <a:pt x="55" y="2207"/>
                </a:lnTo>
                <a:lnTo>
                  <a:pt x="74" y="2205"/>
                </a:lnTo>
                <a:close/>
                <a:moveTo>
                  <a:pt x="2416" y="881"/>
                </a:moveTo>
                <a:lnTo>
                  <a:pt x="2650" y="881"/>
                </a:lnTo>
                <a:lnTo>
                  <a:pt x="2665" y="884"/>
                </a:lnTo>
                <a:lnTo>
                  <a:pt x="2677" y="892"/>
                </a:lnTo>
                <a:lnTo>
                  <a:pt x="2684" y="903"/>
                </a:lnTo>
                <a:lnTo>
                  <a:pt x="2687" y="918"/>
                </a:lnTo>
                <a:lnTo>
                  <a:pt x="2687" y="1052"/>
                </a:lnTo>
                <a:lnTo>
                  <a:pt x="2685" y="1067"/>
                </a:lnTo>
                <a:lnTo>
                  <a:pt x="2677" y="1078"/>
                </a:lnTo>
                <a:lnTo>
                  <a:pt x="2665" y="1086"/>
                </a:lnTo>
                <a:lnTo>
                  <a:pt x="2650" y="1089"/>
                </a:lnTo>
                <a:lnTo>
                  <a:pt x="2416" y="1089"/>
                </a:lnTo>
                <a:lnTo>
                  <a:pt x="2401" y="1086"/>
                </a:lnTo>
                <a:lnTo>
                  <a:pt x="2390" y="1078"/>
                </a:lnTo>
                <a:lnTo>
                  <a:pt x="2382" y="1067"/>
                </a:lnTo>
                <a:lnTo>
                  <a:pt x="2379" y="1052"/>
                </a:lnTo>
                <a:lnTo>
                  <a:pt x="2379" y="918"/>
                </a:lnTo>
                <a:lnTo>
                  <a:pt x="2382" y="903"/>
                </a:lnTo>
                <a:lnTo>
                  <a:pt x="2390" y="892"/>
                </a:lnTo>
                <a:lnTo>
                  <a:pt x="2401" y="884"/>
                </a:lnTo>
                <a:lnTo>
                  <a:pt x="2416" y="881"/>
                </a:lnTo>
                <a:close/>
                <a:moveTo>
                  <a:pt x="536" y="881"/>
                </a:moveTo>
                <a:lnTo>
                  <a:pt x="770" y="881"/>
                </a:lnTo>
                <a:lnTo>
                  <a:pt x="785" y="884"/>
                </a:lnTo>
                <a:lnTo>
                  <a:pt x="797" y="892"/>
                </a:lnTo>
                <a:lnTo>
                  <a:pt x="805" y="903"/>
                </a:lnTo>
                <a:lnTo>
                  <a:pt x="807" y="918"/>
                </a:lnTo>
                <a:lnTo>
                  <a:pt x="807" y="1052"/>
                </a:lnTo>
                <a:lnTo>
                  <a:pt x="805" y="1067"/>
                </a:lnTo>
                <a:lnTo>
                  <a:pt x="797" y="1078"/>
                </a:lnTo>
                <a:lnTo>
                  <a:pt x="785" y="1086"/>
                </a:lnTo>
                <a:lnTo>
                  <a:pt x="770" y="1089"/>
                </a:lnTo>
                <a:lnTo>
                  <a:pt x="536" y="1089"/>
                </a:lnTo>
                <a:lnTo>
                  <a:pt x="521" y="1086"/>
                </a:lnTo>
                <a:lnTo>
                  <a:pt x="510" y="1078"/>
                </a:lnTo>
                <a:lnTo>
                  <a:pt x="502" y="1067"/>
                </a:lnTo>
                <a:lnTo>
                  <a:pt x="499" y="1052"/>
                </a:lnTo>
                <a:lnTo>
                  <a:pt x="499" y="918"/>
                </a:lnTo>
                <a:lnTo>
                  <a:pt x="502" y="903"/>
                </a:lnTo>
                <a:lnTo>
                  <a:pt x="510" y="892"/>
                </a:lnTo>
                <a:lnTo>
                  <a:pt x="521" y="884"/>
                </a:lnTo>
                <a:lnTo>
                  <a:pt x="536" y="881"/>
                </a:lnTo>
                <a:close/>
                <a:moveTo>
                  <a:pt x="1571" y="572"/>
                </a:moveTo>
                <a:lnTo>
                  <a:pt x="1559" y="573"/>
                </a:lnTo>
                <a:lnTo>
                  <a:pt x="1551" y="576"/>
                </a:lnTo>
                <a:lnTo>
                  <a:pt x="1546" y="581"/>
                </a:lnTo>
                <a:lnTo>
                  <a:pt x="1544" y="589"/>
                </a:lnTo>
                <a:lnTo>
                  <a:pt x="1543" y="602"/>
                </a:lnTo>
                <a:lnTo>
                  <a:pt x="1543" y="635"/>
                </a:lnTo>
                <a:lnTo>
                  <a:pt x="1543" y="649"/>
                </a:lnTo>
                <a:lnTo>
                  <a:pt x="1541" y="658"/>
                </a:lnTo>
                <a:lnTo>
                  <a:pt x="1538" y="665"/>
                </a:lnTo>
                <a:lnTo>
                  <a:pt x="1532" y="670"/>
                </a:lnTo>
                <a:lnTo>
                  <a:pt x="1524" y="674"/>
                </a:lnTo>
                <a:lnTo>
                  <a:pt x="1511" y="679"/>
                </a:lnTo>
                <a:lnTo>
                  <a:pt x="1484" y="690"/>
                </a:lnTo>
                <a:lnTo>
                  <a:pt x="1460" y="704"/>
                </a:lnTo>
                <a:lnTo>
                  <a:pt x="1439" y="720"/>
                </a:lnTo>
                <a:lnTo>
                  <a:pt x="1421" y="739"/>
                </a:lnTo>
                <a:lnTo>
                  <a:pt x="1407" y="759"/>
                </a:lnTo>
                <a:lnTo>
                  <a:pt x="1396" y="784"/>
                </a:lnTo>
                <a:lnTo>
                  <a:pt x="1387" y="810"/>
                </a:lnTo>
                <a:lnTo>
                  <a:pt x="1384" y="839"/>
                </a:lnTo>
                <a:lnTo>
                  <a:pt x="1384" y="869"/>
                </a:lnTo>
                <a:lnTo>
                  <a:pt x="1390" y="896"/>
                </a:lnTo>
                <a:lnTo>
                  <a:pt x="1400" y="921"/>
                </a:lnTo>
                <a:lnTo>
                  <a:pt x="1414" y="942"/>
                </a:lnTo>
                <a:lnTo>
                  <a:pt x="1432" y="962"/>
                </a:lnTo>
                <a:lnTo>
                  <a:pt x="1453" y="980"/>
                </a:lnTo>
                <a:lnTo>
                  <a:pt x="1477" y="997"/>
                </a:lnTo>
                <a:lnTo>
                  <a:pt x="1505" y="1011"/>
                </a:lnTo>
                <a:lnTo>
                  <a:pt x="1534" y="1024"/>
                </a:lnTo>
                <a:lnTo>
                  <a:pt x="1564" y="1036"/>
                </a:lnTo>
                <a:lnTo>
                  <a:pt x="1593" y="1049"/>
                </a:lnTo>
                <a:lnTo>
                  <a:pt x="1616" y="1059"/>
                </a:lnTo>
                <a:lnTo>
                  <a:pt x="1636" y="1074"/>
                </a:lnTo>
                <a:lnTo>
                  <a:pt x="1648" y="1086"/>
                </a:lnTo>
                <a:lnTo>
                  <a:pt x="1656" y="1100"/>
                </a:lnTo>
                <a:lnTo>
                  <a:pt x="1660" y="1114"/>
                </a:lnTo>
                <a:lnTo>
                  <a:pt x="1660" y="1128"/>
                </a:lnTo>
                <a:lnTo>
                  <a:pt x="1656" y="1143"/>
                </a:lnTo>
                <a:lnTo>
                  <a:pt x="1649" y="1156"/>
                </a:lnTo>
                <a:lnTo>
                  <a:pt x="1637" y="1166"/>
                </a:lnTo>
                <a:lnTo>
                  <a:pt x="1622" y="1176"/>
                </a:lnTo>
                <a:lnTo>
                  <a:pt x="1598" y="1183"/>
                </a:lnTo>
                <a:lnTo>
                  <a:pt x="1573" y="1186"/>
                </a:lnTo>
                <a:lnTo>
                  <a:pt x="1548" y="1185"/>
                </a:lnTo>
                <a:lnTo>
                  <a:pt x="1509" y="1179"/>
                </a:lnTo>
                <a:lnTo>
                  <a:pt x="1471" y="1167"/>
                </a:lnTo>
                <a:lnTo>
                  <a:pt x="1435" y="1151"/>
                </a:lnTo>
                <a:lnTo>
                  <a:pt x="1423" y="1147"/>
                </a:lnTo>
                <a:lnTo>
                  <a:pt x="1415" y="1145"/>
                </a:lnTo>
                <a:lnTo>
                  <a:pt x="1409" y="1148"/>
                </a:lnTo>
                <a:lnTo>
                  <a:pt x="1404" y="1154"/>
                </a:lnTo>
                <a:lnTo>
                  <a:pt x="1400" y="1165"/>
                </a:lnTo>
                <a:lnTo>
                  <a:pt x="1382" y="1225"/>
                </a:lnTo>
                <a:lnTo>
                  <a:pt x="1379" y="1239"/>
                </a:lnTo>
                <a:lnTo>
                  <a:pt x="1379" y="1249"/>
                </a:lnTo>
                <a:lnTo>
                  <a:pt x="1382" y="1257"/>
                </a:lnTo>
                <a:lnTo>
                  <a:pt x="1390" y="1264"/>
                </a:lnTo>
                <a:lnTo>
                  <a:pt x="1403" y="1270"/>
                </a:lnTo>
                <a:lnTo>
                  <a:pt x="1437" y="1284"/>
                </a:lnTo>
                <a:lnTo>
                  <a:pt x="1471" y="1293"/>
                </a:lnTo>
                <a:lnTo>
                  <a:pt x="1506" y="1300"/>
                </a:lnTo>
                <a:lnTo>
                  <a:pt x="1519" y="1302"/>
                </a:lnTo>
                <a:lnTo>
                  <a:pt x="1528" y="1305"/>
                </a:lnTo>
                <a:lnTo>
                  <a:pt x="1532" y="1311"/>
                </a:lnTo>
                <a:lnTo>
                  <a:pt x="1534" y="1321"/>
                </a:lnTo>
                <a:lnTo>
                  <a:pt x="1534" y="1335"/>
                </a:lnTo>
                <a:lnTo>
                  <a:pt x="1535" y="1374"/>
                </a:lnTo>
                <a:lnTo>
                  <a:pt x="1537" y="1385"/>
                </a:lnTo>
                <a:lnTo>
                  <a:pt x="1542" y="1394"/>
                </a:lnTo>
                <a:lnTo>
                  <a:pt x="1550" y="1399"/>
                </a:lnTo>
                <a:lnTo>
                  <a:pt x="1560" y="1400"/>
                </a:lnTo>
                <a:lnTo>
                  <a:pt x="1618" y="1400"/>
                </a:lnTo>
                <a:lnTo>
                  <a:pt x="1629" y="1398"/>
                </a:lnTo>
                <a:lnTo>
                  <a:pt x="1636" y="1394"/>
                </a:lnTo>
                <a:lnTo>
                  <a:pt x="1640" y="1385"/>
                </a:lnTo>
                <a:lnTo>
                  <a:pt x="1642" y="1375"/>
                </a:lnTo>
                <a:lnTo>
                  <a:pt x="1642" y="1348"/>
                </a:lnTo>
                <a:lnTo>
                  <a:pt x="1642" y="1322"/>
                </a:lnTo>
                <a:lnTo>
                  <a:pt x="1643" y="1309"/>
                </a:lnTo>
                <a:lnTo>
                  <a:pt x="1648" y="1300"/>
                </a:lnTo>
                <a:lnTo>
                  <a:pt x="1656" y="1294"/>
                </a:lnTo>
                <a:lnTo>
                  <a:pt x="1667" y="1289"/>
                </a:lnTo>
                <a:lnTo>
                  <a:pt x="1696" y="1279"/>
                </a:lnTo>
                <a:lnTo>
                  <a:pt x="1723" y="1265"/>
                </a:lnTo>
                <a:lnTo>
                  <a:pt x="1746" y="1247"/>
                </a:lnTo>
                <a:lnTo>
                  <a:pt x="1768" y="1224"/>
                </a:lnTo>
                <a:lnTo>
                  <a:pt x="1784" y="1199"/>
                </a:lnTo>
                <a:lnTo>
                  <a:pt x="1797" y="1173"/>
                </a:lnTo>
                <a:lnTo>
                  <a:pt x="1805" y="1145"/>
                </a:lnTo>
                <a:lnTo>
                  <a:pt x="1808" y="1116"/>
                </a:lnTo>
                <a:lnTo>
                  <a:pt x="1806" y="1087"/>
                </a:lnTo>
                <a:lnTo>
                  <a:pt x="1800" y="1059"/>
                </a:lnTo>
                <a:lnTo>
                  <a:pt x="1790" y="1034"/>
                </a:lnTo>
                <a:lnTo>
                  <a:pt x="1776" y="1008"/>
                </a:lnTo>
                <a:lnTo>
                  <a:pt x="1758" y="985"/>
                </a:lnTo>
                <a:lnTo>
                  <a:pt x="1735" y="965"/>
                </a:lnTo>
                <a:lnTo>
                  <a:pt x="1708" y="947"/>
                </a:lnTo>
                <a:lnTo>
                  <a:pt x="1675" y="931"/>
                </a:lnTo>
                <a:lnTo>
                  <a:pt x="1641" y="915"/>
                </a:lnTo>
                <a:lnTo>
                  <a:pt x="1607" y="902"/>
                </a:lnTo>
                <a:lnTo>
                  <a:pt x="1588" y="893"/>
                </a:lnTo>
                <a:lnTo>
                  <a:pt x="1569" y="883"/>
                </a:lnTo>
                <a:lnTo>
                  <a:pt x="1552" y="871"/>
                </a:lnTo>
                <a:lnTo>
                  <a:pt x="1541" y="859"/>
                </a:lnTo>
                <a:lnTo>
                  <a:pt x="1533" y="846"/>
                </a:lnTo>
                <a:lnTo>
                  <a:pt x="1530" y="831"/>
                </a:lnTo>
                <a:lnTo>
                  <a:pt x="1532" y="818"/>
                </a:lnTo>
                <a:lnTo>
                  <a:pt x="1538" y="804"/>
                </a:lnTo>
                <a:lnTo>
                  <a:pt x="1549" y="793"/>
                </a:lnTo>
                <a:lnTo>
                  <a:pt x="1564" y="785"/>
                </a:lnTo>
                <a:lnTo>
                  <a:pt x="1581" y="780"/>
                </a:lnTo>
                <a:lnTo>
                  <a:pt x="1597" y="778"/>
                </a:lnTo>
                <a:lnTo>
                  <a:pt x="1631" y="778"/>
                </a:lnTo>
                <a:lnTo>
                  <a:pt x="1663" y="782"/>
                </a:lnTo>
                <a:lnTo>
                  <a:pt x="1695" y="791"/>
                </a:lnTo>
                <a:lnTo>
                  <a:pt x="1725" y="803"/>
                </a:lnTo>
                <a:lnTo>
                  <a:pt x="1736" y="807"/>
                </a:lnTo>
                <a:lnTo>
                  <a:pt x="1743" y="809"/>
                </a:lnTo>
                <a:lnTo>
                  <a:pt x="1749" y="806"/>
                </a:lnTo>
                <a:lnTo>
                  <a:pt x="1754" y="799"/>
                </a:lnTo>
                <a:lnTo>
                  <a:pt x="1759" y="789"/>
                </a:lnTo>
                <a:lnTo>
                  <a:pt x="1769" y="755"/>
                </a:lnTo>
                <a:lnTo>
                  <a:pt x="1779" y="722"/>
                </a:lnTo>
                <a:lnTo>
                  <a:pt x="1780" y="712"/>
                </a:lnTo>
                <a:lnTo>
                  <a:pt x="1778" y="704"/>
                </a:lnTo>
                <a:lnTo>
                  <a:pt x="1773" y="696"/>
                </a:lnTo>
                <a:lnTo>
                  <a:pt x="1764" y="691"/>
                </a:lnTo>
                <a:lnTo>
                  <a:pt x="1737" y="681"/>
                </a:lnTo>
                <a:lnTo>
                  <a:pt x="1710" y="673"/>
                </a:lnTo>
                <a:lnTo>
                  <a:pt x="1682" y="667"/>
                </a:lnTo>
                <a:lnTo>
                  <a:pt x="1667" y="665"/>
                </a:lnTo>
                <a:lnTo>
                  <a:pt x="1657" y="661"/>
                </a:lnTo>
                <a:lnTo>
                  <a:pt x="1651" y="657"/>
                </a:lnTo>
                <a:lnTo>
                  <a:pt x="1648" y="650"/>
                </a:lnTo>
                <a:lnTo>
                  <a:pt x="1646" y="640"/>
                </a:lnTo>
                <a:lnTo>
                  <a:pt x="1646" y="624"/>
                </a:lnTo>
                <a:lnTo>
                  <a:pt x="1646" y="605"/>
                </a:lnTo>
                <a:lnTo>
                  <a:pt x="1645" y="591"/>
                </a:lnTo>
                <a:lnTo>
                  <a:pt x="1642" y="582"/>
                </a:lnTo>
                <a:lnTo>
                  <a:pt x="1636" y="576"/>
                </a:lnTo>
                <a:lnTo>
                  <a:pt x="1627" y="574"/>
                </a:lnTo>
                <a:lnTo>
                  <a:pt x="1614" y="573"/>
                </a:lnTo>
                <a:lnTo>
                  <a:pt x="1594" y="572"/>
                </a:lnTo>
                <a:lnTo>
                  <a:pt x="1571" y="572"/>
                </a:lnTo>
                <a:close/>
                <a:moveTo>
                  <a:pt x="1593" y="382"/>
                </a:moveTo>
                <a:lnTo>
                  <a:pt x="1655" y="385"/>
                </a:lnTo>
                <a:lnTo>
                  <a:pt x="1715" y="394"/>
                </a:lnTo>
                <a:lnTo>
                  <a:pt x="1773" y="408"/>
                </a:lnTo>
                <a:lnTo>
                  <a:pt x="1829" y="429"/>
                </a:lnTo>
                <a:lnTo>
                  <a:pt x="1881" y="455"/>
                </a:lnTo>
                <a:lnTo>
                  <a:pt x="1931" y="485"/>
                </a:lnTo>
                <a:lnTo>
                  <a:pt x="1978" y="520"/>
                </a:lnTo>
                <a:lnTo>
                  <a:pt x="2020" y="559"/>
                </a:lnTo>
                <a:lnTo>
                  <a:pt x="2059" y="601"/>
                </a:lnTo>
                <a:lnTo>
                  <a:pt x="2094" y="648"/>
                </a:lnTo>
                <a:lnTo>
                  <a:pt x="2124" y="697"/>
                </a:lnTo>
                <a:lnTo>
                  <a:pt x="2149" y="750"/>
                </a:lnTo>
                <a:lnTo>
                  <a:pt x="2170" y="805"/>
                </a:lnTo>
                <a:lnTo>
                  <a:pt x="2184" y="864"/>
                </a:lnTo>
                <a:lnTo>
                  <a:pt x="2194" y="924"/>
                </a:lnTo>
                <a:lnTo>
                  <a:pt x="2197" y="985"/>
                </a:lnTo>
                <a:lnTo>
                  <a:pt x="2194" y="1047"/>
                </a:lnTo>
                <a:lnTo>
                  <a:pt x="2184" y="1107"/>
                </a:lnTo>
                <a:lnTo>
                  <a:pt x="2170" y="1164"/>
                </a:lnTo>
                <a:lnTo>
                  <a:pt x="2149" y="1220"/>
                </a:lnTo>
                <a:lnTo>
                  <a:pt x="2124" y="1273"/>
                </a:lnTo>
                <a:lnTo>
                  <a:pt x="2094" y="1323"/>
                </a:lnTo>
                <a:lnTo>
                  <a:pt x="2059" y="1369"/>
                </a:lnTo>
                <a:lnTo>
                  <a:pt x="2020" y="1412"/>
                </a:lnTo>
                <a:lnTo>
                  <a:pt x="1978" y="1451"/>
                </a:lnTo>
                <a:lnTo>
                  <a:pt x="1931" y="1486"/>
                </a:lnTo>
                <a:lnTo>
                  <a:pt x="1881" y="1516"/>
                </a:lnTo>
                <a:lnTo>
                  <a:pt x="1829" y="1542"/>
                </a:lnTo>
                <a:lnTo>
                  <a:pt x="1773" y="1561"/>
                </a:lnTo>
                <a:lnTo>
                  <a:pt x="1715" y="1577"/>
                </a:lnTo>
                <a:lnTo>
                  <a:pt x="1655" y="1586"/>
                </a:lnTo>
                <a:lnTo>
                  <a:pt x="1593" y="1589"/>
                </a:lnTo>
                <a:lnTo>
                  <a:pt x="1531" y="1586"/>
                </a:lnTo>
                <a:lnTo>
                  <a:pt x="1472" y="1577"/>
                </a:lnTo>
                <a:lnTo>
                  <a:pt x="1414" y="1561"/>
                </a:lnTo>
                <a:lnTo>
                  <a:pt x="1359" y="1542"/>
                </a:lnTo>
                <a:lnTo>
                  <a:pt x="1305" y="1516"/>
                </a:lnTo>
                <a:lnTo>
                  <a:pt x="1256" y="1486"/>
                </a:lnTo>
                <a:lnTo>
                  <a:pt x="1209" y="1451"/>
                </a:lnTo>
                <a:lnTo>
                  <a:pt x="1166" y="1412"/>
                </a:lnTo>
                <a:lnTo>
                  <a:pt x="1127" y="1369"/>
                </a:lnTo>
                <a:lnTo>
                  <a:pt x="1093" y="1323"/>
                </a:lnTo>
                <a:lnTo>
                  <a:pt x="1062" y="1273"/>
                </a:lnTo>
                <a:lnTo>
                  <a:pt x="1037" y="1220"/>
                </a:lnTo>
                <a:lnTo>
                  <a:pt x="1017" y="1164"/>
                </a:lnTo>
                <a:lnTo>
                  <a:pt x="1002" y="1107"/>
                </a:lnTo>
                <a:lnTo>
                  <a:pt x="992" y="1047"/>
                </a:lnTo>
                <a:lnTo>
                  <a:pt x="989" y="985"/>
                </a:lnTo>
                <a:lnTo>
                  <a:pt x="992" y="924"/>
                </a:lnTo>
                <a:lnTo>
                  <a:pt x="1002" y="864"/>
                </a:lnTo>
                <a:lnTo>
                  <a:pt x="1017" y="805"/>
                </a:lnTo>
                <a:lnTo>
                  <a:pt x="1037" y="750"/>
                </a:lnTo>
                <a:lnTo>
                  <a:pt x="1062" y="697"/>
                </a:lnTo>
                <a:lnTo>
                  <a:pt x="1093" y="648"/>
                </a:lnTo>
                <a:lnTo>
                  <a:pt x="1127" y="601"/>
                </a:lnTo>
                <a:lnTo>
                  <a:pt x="1166" y="559"/>
                </a:lnTo>
                <a:lnTo>
                  <a:pt x="1209" y="520"/>
                </a:lnTo>
                <a:lnTo>
                  <a:pt x="1256" y="485"/>
                </a:lnTo>
                <a:lnTo>
                  <a:pt x="1305" y="455"/>
                </a:lnTo>
                <a:lnTo>
                  <a:pt x="1359" y="429"/>
                </a:lnTo>
                <a:lnTo>
                  <a:pt x="1414" y="408"/>
                </a:lnTo>
                <a:lnTo>
                  <a:pt x="1472" y="394"/>
                </a:lnTo>
                <a:lnTo>
                  <a:pt x="1531" y="385"/>
                </a:lnTo>
                <a:lnTo>
                  <a:pt x="1593" y="382"/>
                </a:lnTo>
                <a:close/>
                <a:moveTo>
                  <a:pt x="562" y="236"/>
                </a:moveTo>
                <a:lnTo>
                  <a:pt x="566" y="260"/>
                </a:lnTo>
                <a:lnTo>
                  <a:pt x="567" y="286"/>
                </a:lnTo>
                <a:lnTo>
                  <a:pt x="564" y="328"/>
                </a:lnTo>
                <a:lnTo>
                  <a:pt x="554" y="367"/>
                </a:lnTo>
                <a:lnTo>
                  <a:pt x="541" y="404"/>
                </a:lnTo>
                <a:lnTo>
                  <a:pt x="521" y="438"/>
                </a:lnTo>
                <a:lnTo>
                  <a:pt x="498" y="470"/>
                </a:lnTo>
                <a:lnTo>
                  <a:pt x="471" y="497"/>
                </a:lnTo>
                <a:lnTo>
                  <a:pt x="439" y="521"/>
                </a:lnTo>
                <a:lnTo>
                  <a:pt x="405" y="540"/>
                </a:lnTo>
                <a:lnTo>
                  <a:pt x="368" y="553"/>
                </a:lnTo>
                <a:lnTo>
                  <a:pt x="329" y="563"/>
                </a:lnTo>
                <a:lnTo>
                  <a:pt x="288" y="566"/>
                </a:lnTo>
                <a:lnTo>
                  <a:pt x="263" y="565"/>
                </a:lnTo>
                <a:lnTo>
                  <a:pt x="239" y="562"/>
                </a:lnTo>
                <a:lnTo>
                  <a:pt x="239" y="1408"/>
                </a:lnTo>
                <a:lnTo>
                  <a:pt x="263" y="1405"/>
                </a:lnTo>
                <a:lnTo>
                  <a:pt x="288" y="1404"/>
                </a:lnTo>
                <a:lnTo>
                  <a:pt x="329" y="1407"/>
                </a:lnTo>
                <a:lnTo>
                  <a:pt x="368" y="1416"/>
                </a:lnTo>
                <a:lnTo>
                  <a:pt x="405" y="1430"/>
                </a:lnTo>
                <a:lnTo>
                  <a:pt x="439" y="1449"/>
                </a:lnTo>
                <a:lnTo>
                  <a:pt x="471" y="1473"/>
                </a:lnTo>
                <a:lnTo>
                  <a:pt x="498" y="1500"/>
                </a:lnTo>
                <a:lnTo>
                  <a:pt x="521" y="1532"/>
                </a:lnTo>
                <a:lnTo>
                  <a:pt x="541" y="1565"/>
                </a:lnTo>
                <a:lnTo>
                  <a:pt x="554" y="1603"/>
                </a:lnTo>
                <a:lnTo>
                  <a:pt x="564" y="1642"/>
                </a:lnTo>
                <a:lnTo>
                  <a:pt x="567" y="1684"/>
                </a:lnTo>
                <a:lnTo>
                  <a:pt x="566" y="1709"/>
                </a:lnTo>
                <a:lnTo>
                  <a:pt x="562" y="1734"/>
                </a:lnTo>
                <a:lnTo>
                  <a:pt x="2603" y="1734"/>
                </a:lnTo>
                <a:lnTo>
                  <a:pt x="2601" y="1718"/>
                </a:lnTo>
                <a:lnTo>
                  <a:pt x="2601" y="1700"/>
                </a:lnTo>
                <a:lnTo>
                  <a:pt x="2604" y="1659"/>
                </a:lnTo>
                <a:lnTo>
                  <a:pt x="2612" y="1619"/>
                </a:lnTo>
                <a:lnTo>
                  <a:pt x="2627" y="1582"/>
                </a:lnTo>
                <a:lnTo>
                  <a:pt x="2646" y="1548"/>
                </a:lnTo>
                <a:lnTo>
                  <a:pt x="2669" y="1517"/>
                </a:lnTo>
                <a:lnTo>
                  <a:pt x="2696" y="1489"/>
                </a:lnTo>
                <a:lnTo>
                  <a:pt x="2727" y="1466"/>
                </a:lnTo>
                <a:lnTo>
                  <a:pt x="2762" y="1447"/>
                </a:lnTo>
                <a:lnTo>
                  <a:pt x="2799" y="1433"/>
                </a:lnTo>
                <a:lnTo>
                  <a:pt x="2838" y="1424"/>
                </a:lnTo>
                <a:lnTo>
                  <a:pt x="2880" y="1420"/>
                </a:lnTo>
                <a:lnTo>
                  <a:pt x="2916" y="1423"/>
                </a:lnTo>
                <a:lnTo>
                  <a:pt x="2948" y="1430"/>
                </a:lnTo>
                <a:lnTo>
                  <a:pt x="2948" y="574"/>
                </a:lnTo>
                <a:lnTo>
                  <a:pt x="2948" y="574"/>
                </a:lnTo>
                <a:lnTo>
                  <a:pt x="2915" y="580"/>
                </a:lnTo>
                <a:lnTo>
                  <a:pt x="2880" y="583"/>
                </a:lnTo>
                <a:lnTo>
                  <a:pt x="2837" y="580"/>
                </a:lnTo>
                <a:lnTo>
                  <a:pt x="2798" y="571"/>
                </a:lnTo>
                <a:lnTo>
                  <a:pt x="2761" y="557"/>
                </a:lnTo>
                <a:lnTo>
                  <a:pt x="2727" y="538"/>
                </a:lnTo>
                <a:lnTo>
                  <a:pt x="2696" y="514"/>
                </a:lnTo>
                <a:lnTo>
                  <a:pt x="2669" y="487"/>
                </a:lnTo>
                <a:lnTo>
                  <a:pt x="2645" y="456"/>
                </a:lnTo>
                <a:lnTo>
                  <a:pt x="2626" y="422"/>
                </a:lnTo>
                <a:lnTo>
                  <a:pt x="2612" y="385"/>
                </a:lnTo>
                <a:lnTo>
                  <a:pt x="2603" y="345"/>
                </a:lnTo>
                <a:lnTo>
                  <a:pt x="2600" y="304"/>
                </a:lnTo>
                <a:lnTo>
                  <a:pt x="2602" y="270"/>
                </a:lnTo>
                <a:lnTo>
                  <a:pt x="2608" y="236"/>
                </a:lnTo>
                <a:lnTo>
                  <a:pt x="562" y="236"/>
                </a:lnTo>
                <a:close/>
                <a:moveTo>
                  <a:pt x="79" y="0"/>
                </a:moveTo>
                <a:lnTo>
                  <a:pt x="3107" y="0"/>
                </a:lnTo>
                <a:lnTo>
                  <a:pt x="3127" y="3"/>
                </a:lnTo>
                <a:lnTo>
                  <a:pt x="3146" y="10"/>
                </a:lnTo>
                <a:lnTo>
                  <a:pt x="3161" y="23"/>
                </a:lnTo>
                <a:lnTo>
                  <a:pt x="3173" y="38"/>
                </a:lnTo>
                <a:lnTo>
                  <a:pt x="3181" y="56"/>
                </a:lnTo>
                <a:lnTo>
                  <a:pt x="3183" y="76"/>
                </a:lnTo>
                <a:lnTo>
                  <a:pt x="3183" y="1895"/>
                </a:lnTo>
                <a:lnTo>
                  <a:pt x="3181" y="1914"/>
                </a:lnTo>
                <a:lnTo>
                  <a:pt x="3173" y="1933"/>
                </a:lnTo>
                <a:lnTo>
                  <a:pt x="3161" y="1948"/>
                </a:lnTo>
                <a:lnTo>
                  <a:pt x="3146" y="1959"/>
                </a:lnTo>
                <a:lnTo>
                  <a:pt x="3127" y="1968"/>
                </a:lnTo>
                <a:lnTo>
                  <a:pt x="3107" y="1970"/>
                </a:lnTo>
                <a:lnTo>
                  <a:pt x="79" y="1970"/>
                </a:lnTo>
                <a:lnTo>
                  <a:pt x="59" y="1968"/>
                </a:lnTo>
                <a:lnTo>
                  <a:pt x="40" y="1959"/>
                </a:lnTo>
                <a:lnTo>
                  <a:pt x="25" y="1948"/>
                </a:lnTo>
                <a:lnTo>
                  <a:pt x="13" y="1933"/>
                </a:lnTo>
                <a:lnTo>
                  <a:pt x="5" y="1914"/>
                </a:lnTo>
                <a:lnTo>
                  <a:pt x="3" y="1895"/>
                </a:lnTo>
                <a:lnTo>
                  <a:pt x="3" y="76"/>
                </a:lnTo>
                <a:lnTo>
                  <a:pt x="5" y="56"/>
                </a:lnTo>
                <a:lnTo>
                  <a:pt x="13" y="38"/>
                </a:lnTo>
                <a:lnTo>
                  <a:pt x="25" y="23"/>
                </a:lnTo>
                <a:lnTo>
                  <a:pt x="40" y="10"/>
                </a:lnTo>
                <a:lnTo>
                  <a:pt x="59" y="3"/>
                </a:lnTo>
                <a:lnTo>
                  <a:pt x="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8" name="Freeform 331"/>
          <p:cNvSpPr>
            <a:spLocks noEditPoints="1"/>
          </p:cNvSpPr>
          <p:nvPr/>
        </p:nvSpPr>
        <p:spPr bwMode="auto">
          <a:xfrm>
            <a:off x="9067153" y="2043113"/>
            <a:ext cx="596900" cy="301625"/>
          </a:xfrm>
          <a:custGeom>
            <a:avLst/>
            <a:gdLst>
              <a:gd name="T0" fmla="*/ 3375 w 3387"/>
              <a:gd name="T1" fmla="*/ 1141 h 1712"/>
              <a:gd name="T2" fmla="*/ 3375 w 3387"/>
              <a:gd name="T3" fmla="*/ 1689 h 1712"/>
              <a:gd name="T4" fmla="*/ 3067 w 3387"/>
              <a:gd name="T5" fmla="*/ 1709 h 1712"/>
              <a:gd name="T6" fmla="*/ 3029 w 3387"/>
              <a:gd name="T7" fmla="*/ 1175 h 1712"/>
              <a:gd name="T8" fmla="*/ 3084 w 3387"/>
              <a:gd name="T9" fmla="*/ 1119 h 1712"/>
              <a:gd name="T10" fmla="*/ 2424 w 3387"/>
              <a:gd name="T11" fmla="*/ 884 h 1712"/>
              <a:gd name="T12" fmla="*/ 2424 w 3387"/>
              <a:gd name="T13" fmla="*/ 1688 h 1712"/>
              <a:gd name="T14" fmla="*/ 2116 w 3387"/>
              <a:gd name="T15" fmla="*/ 1709 h 1712"/>
              <a:gd name="T16" fmla="*/ 2078 w 3387"/>
              <a:gd name="T17" fmla="*/ 917 h 1712"/>
              <a:gd name="T18" fmla="*/ 2133 w 3387"/>
              <a:gd name="T19" fmla="*/ 862 h 1712"/>
              <a:gd name="T20" fmla="*/ 720 w 3387"/>
              <a:gd name="T21" fmla="*/ 752 h 1712"/>
              <a:gd name="T22" fmla="*/ 759 w 3387"/>
              <a:gd name="T23" fmla="*/ 884 h 1712"/>
              <a:gd name="T24" fmla="*/ 674 w 3387"/>
              <a:gd name="T25" fmla="*/ 990 h 1712"/>
              <a:gd name="T26" fmla="*/ 537 w 3387"/>
              <a:gd name="T27" fmla="*/ 976 h 1712"/>
              <a:gd name="T28" fmla="*/ 473 w 3387"/>
              <a:gd name="T29" fmla="*/ 855 h 1712"/>
              <a:gd name="T30" fmla="*/ 536 w 3387"/>
              <a:gd name="T31" fmla="*/ 735 h 1712"/>
              <a:gd name="T32" fmla="*/ 1310 w 3387"/>
              <a:gd name="T33" fmla="*/ 870 h 1712"/>
              <a:gd name="T34" fmla="*/ 1412 w 3387"/>
              <a:gd name="T35" fmla="*/ 972 h 1712"/>
              <a:gd name="T36" fmla="*/ 2873 w 3387"/>
              <a:gd name="T37" fmla="*/ 462 h 1712"/>
              <a:gd name="T38" fmla="*/ 2911 w 3387"/>
              <a:gd name="T39" fmla="*/ 1655 h 1712"/>
              <a:gd name="T40" fmla="*/ 2854 w 3387"/>
              <a:gd name="T41" fmla="*/ 1712 h 1712"/>
              <a:gd name="T42" fmla="*/ 2556 w 3387"/>
              <a:gd name="T43" fmla="*/ 1673 h 1712"/>
              <a:gd name="T44" fmla="*/ 2575 w 3387"/>
              <a:gd name="T45" fmla="*/ 470 h 1712"/>
              <a:gd name="T46" fmla="*/ 1490 w 3387"/>
              <a:gd name="T47" fmla="*/ 343 h 1712"/>
              <a:gd name="T48" fmla="*/ 1729 w 3387"/>
              <a:gd name="T49" fmla="*/ 465 h 1712"/>
              <a:gd name="T50" fmla="*/ 1875 w 3387"/>
              <a:gd name="T51" fmla="*/ 689 h 1712"/>
              <a:gd name="T52" fmla="*/ 1889 w 3387"/>
              <a:gd name="T53" fmla="*/ 968 h 1712"/>
              <a:gd name="T54" fmla="*/ 1767 w 3387"/>
              <a:gd name="T55" fmla="*/ 1206 h 1712"/>
              <a:gd name="T56" fmla="*/ 1544 w 3387"/>
              <a:gd name="T57" fmla="*/ 1354 h 1712"/>
              <a:gd name="T58" fmla="*/ 1266 w 3387"/>
              <a:gd name="T59" fmla="*/ 1368 h 1712"/>
              <a:gd name="T60" fmla="*/ 1028 w 3387"/>
              <a:gd name="T61" fmla="*/ 1244 h 1712"/>
              <a:gd name="T62" fmla="*/ 882 w 3387"/>
              <a:gd name="T63" fmla="*/ 1022 h 1712"/>
              <a:gd name="T64" fmla="*/ 867 w 3387"/>
              <a:gd name="T65" fmla="*/ 743 h 1712"/>
              <a:gd name="T66" fmla="*/ 990 w 3387"/>
              <a:gd name="T67" fmla="*/ 505 h 1712"/>
              <a:gd name="T68" fmla="*/ 1213 w 3387"/>
              <a:gd name="T69" fmla="*/ 357 h 1712"/>
              <a:gd name="T70" fmla="*/ 2518 w 3387"/>
              <a:gd name="T71" fmla="*/ 0 h 1712"/>
              <a:gd name="T72" fmla="*/ 2686 w 3387"/>
              <a:gd name="T73" fmla="*/ 70 h 1712"/>
              <a:gd name="T74" fmla="*/ 2756 w 3387"/>
              <a:gd name="T75" fmla="*/ 240 h 1712"/>
              <a:gd name="T76" fmla="*/ 2517 w 3387"/>
              <a:gd name="T77" fmla="*/ 341 h 1712"/>
              <a:gd name="T78" fmla="*/ 2420 w 3387"/>
              <a:gd name="T79" fmla="*/ 460 h 1712"/>
              <a:gd name="T80" fmla="*/ 2297 w 3387"/>
              <a:gd name="T81" fmla="*/ 406 h 1712"/>
              <a:gd name="T82" fmla="*/ 2252 w 3387"/>
              <a:gd name="T83" fmla="*/ 233 h 1712"/>
              <a:gd name="T84" fmla="*/ 485 w 3387"/>
              <a:gd name="T85" fmla="*/ 289 h 1712"/>
              <a:gd name="T86" fmla="*/ 390 w 3387"/>
              <a:gd name="T87" fmla="*/ 445 h 1712"/>
              <a:gd name="T88" fmla="*/ 225 w 3387"/>
              <a:gd name="T89" fmla="*/ 491 h 1712"/>
              <a:gd name="T90" fmla="*/ 286 w 3387"/>
              <a:gd name="T91" fmla="*/ 1223 h 1712"/>
              <a:gd name="T92" fmla="*/ 442 w 3387"/>
              <a:gd name="T93" fmla="*/ 1319 h 1712"/>
              <a:gd name="T94" fmla="*/ 487 w 3387"/>
              <a:gd name="T95" fmla="*/ 1485 h 1712"/>
              <a:gd name="T96" fmla="*/ 1944 w 3387"/>
              <a:gd name="T97" fmla="*/ 1712 h 1712"/>
              <a:gd name="T98" fmla="*/ 98 w 3387"/>
              <a:gd name="T99" fmla="*/ 1665 h 1712"/>
              <a:gd name="T100" fmla="*/ 3 w 3387"/>
              <a:gd name="T101" fmla="*/ 1511 h 1712"/>
              <a:gd name="T102" fmla="*/ 27 w 3387"/>
              <a:gd name="T103" fmla="*/ 129 h 1712"/>
              <a:gd name="T104" fmla="*/ 164 w 3387"/>
              <a:gd name="T105" fmla="*/ 13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87" h="1712">
                <a:moveTo>
                  <a:pt x="3084" y="1119"/>
                </a:moveTo>
                <a:lnTo>
                  <a:pt x="3330" y="1119"/>
                </a:lnTo>
                <a:lnTo>
                  <a:pt x="3348" y="1122"/>
                </a:lnTo>
                <a:lnTo>
                  <a:pt x="3363" y="1130"/>
                </a:lnTo>
                <a:lnTo>
                  <a:pt x="3375" y="1141"/>
                </a:lnTo>
                <a:lnTo>
                  <a:pt x="3384" y="1157"/>
                </a:lnTo>
                <a:lnTo>
                  <a:pt x="3387" y="1175"/>
                </a:lnTo>
                <a:lnTo>
                  <a:pt x="3387" y="1656"/>
                </a:lnTo>
                <a:lnTo>
                  <a:pt x="3384" y="1674"/>
                </a:lnTo>
                <a:lnTo>
                  <a:pt x="3375" y="1689"/>
                </a:lnTo>
                <a:lnTo>
                  <a:pt x="3363" y="1701"/>
                </a:lnTo>
                <a:lnTo>
                  <a:pt x="3349" y="1709"/>
                </a:lnTo>
                <a:lnTo>
                  <a:pt x="3330" y="1712"/>
                </a:lnTo>
                <a:lnTo>
                  <a:pt x="3084" y="1712"/>
                </a:lnTo>
                <a:lnTo>
                  <a:pt x="3067" y="1709"/>
                </a:lnTo>
                <a:lnTo>
                  <a:pt x="3052" y="1701"/>
                </a:lnTo>
                <a:lnTo>
                  <a:pt x="3039" y="1689"/>
                </a:lnTo>
                <a:lnTo>
                  <a:pt x="3032" y="1674"/>
                </a:lnTo>
                <a:lnTo>
                  <a:pt x="3029" y="1656"/>
                </a:lnTo>
                <a:lnTo>
                  <a:pt x="3029" y="1175"/>
                </a:lnTo>
                <a:lnTo>
                  <a:pt x="3032" y="1157"/>
                </a:lnTo>
                <a:lnTo>
                  <a:pt x="3039" y="1141"/>
                </a:lnTo>
                <a:lnTo>
                  <a:pt x="3052" y="1130"/>
                </a:lnTo>
                <a:lnTo>
                  <a:pt x="3067" y="1122"/>
                </a:lnTo>
                <a:lnTo>
                  <a:pt x="3084" y="1119"/>
                </a:lnTo>
                <a:close/>
                <a:moveTo>
                  <a:pt x="2133" y="862"/>
                </a:moveTo>
                <a:lnTo>
                  <a:pt x="2379" y="862"/>
                </a:lnTo>
                <a:lnTo>
                  <a:pt x="2396" y="865"/>
                </a:lnTo>
                <a:lnTo>
                  <a:pt x="2412" y="872"/>
                </a:lnTo>
                <a:lnTo>
                  <a:pt x="2424" y="884"/>
                </a:lnTo>
                <a:lnTo>
                  <a:pt x="2432" y="900"/>
                </a:lnTo>
                <a:lnTo>
                  <a:pt x="2434" y="917"/>
                </a:lnTo>
                <a:lnTo>
                  <a:pt x="2434" y="1655"/>
                </a:lnTo>
                <a:lnTo>
                  <a:pt x="2432" y="1673"/>
                </a:lnTo>
                <a:lnTo>
                  <a:pt x="2424" y="1688"/>
                </a:lnTo>
                <a:lnTo>
                  <a:pt x="2412" y="1700"/>
                </a:lnTo>
                <a:lnTo>
                  <a:pt x="2396" y="1709"/>
                </a:lnTo>
                <a:lnTo>
                  <a:pt x="2379" y="1712"/>
                </a:lnTo>
                <a:lnTo>
                  <a:pt x="2133" y="1712"/>
                </a:lnTo>
                <a:lnTo>
                  <a:pt x="2116" y="1709"/>
                </a:lnTo>
                <a:lnTo>
                  <a:pt x="2100" y="1700"/>
                </a:lnTo>
                <a:lnTo>
                  <a:pt x="2088" y="1688"/>
                </a:lnTo>
                <a:lnTo>
                  <a:pt x="2080" y="1673"/>
                </a:lnTo>
                <a:lnTo>
                  <a:pt x="2078" y="1655"/>
                </a:lnTo>
                <a:lnTo>
                  <a:pt x="2078" y="917"/>
                </a:lnTo>
                <a:lnTo>
                  <a:pt x="2080" y="900"/>
                </a:lnTo>
                <a:lnTo>
                  <a:pt x="2088" y="884"/>
                </a:lnTo>
                <a:lnTo>
                  <a:pt x="2100" y="872"/>
                </a:lnTo>
                <a:lnTo>
                  <a:pt x="2116" y="865"/>
                </a:lnTo>
                <a:lnTo>
                  <a:pt x="2133" y="862"/>
                </a:lnTo>
                <a:close/>
                <a:moveTo>
                  <a:pt x="617" y="710"/>
                </a:moveTo>
                <a:lnTo>
                  <a:pt x="647" y="713"/>
                </a:lnTo>
                <a:lnTo>
                  <a:pt x="674" y="721"/>
                </a:lnTo>
                <a:lnTo>
                  <a:pt x="698" y="735"/>
                </a:lnTo>
                <a:lnTo>
                  <a:pt x="720" y="752"/>
                </a:lnTo>
                <a:lnTo>
                  <a:pt x="737" y="774"/>
                </a:lnTo>
                <a:lnTo>
                  <a:pt x="751" y="799"/>
                </a:lnTo>
                <a:lnTo>
                  <a:pt x="759" y="827"/>
                </a:lnTo>
                <a:lnTo>
                  <a:pt x="762" y="855"/>
                </a:lnTo>
                <a:lnTo>
                  <a:pt x="759" y="884"/>
                </a:lnTo>
                <a:lnTo>
                  <a:pt x="751" y="912"/>
                </a:lnTo>
                <a:lnTo>
                  <a:pt x="737" y="937"/>
                </a:lnTo>
                <a:lnTo>
                  <a:pt x="720" y="959"/>
                </a:lnTo>
                <a:lnTo>
                  <a:pt x="698" y="976"/>
                </a:lnTo>
                <a:lnTo>
                  <a:pt x="674" y="990"/>
                </a:lnTo>
                <a:lnTo>
                  <a:pt x="647" y="998"/>
                </a:lnTo>
                <a:lnTo>
                  <a:pt x="617" y="1001"/>
                </a:lnTo>
                <a:lnTo>
                  <a:pt x="588" y="998"/>
                </a:lnTo>
                <a:lnTo>
                  <a:pt x="562" y="990"/>
                </a:lnTo>
                <a:lnTo>
                  <a:pt x="537" y="976"/>
                </a:lnTo>
                <a:lnTo>
                  <a:pt x="515" y="959"/>
                </a:lnTo>
                <a:lnTo>
                  <a:pt x="498" y="937"/>
                </a:lnTo>
                <a:lnTo>
                  <a:pt x="484" y="912"/>
                </a:lnTo>
                <a:lnTo>
                  <a:pt x="476" y="884"/>
                </a:lnTo>
                <a:lnTo>
                  <a:pt x="473" y="855"/>
                </a:lnTo>
                <a:lnTo>
                  <a:pt x="475" y="827"/>
                </a:lnTo>
                <a:lnTo>
                  <a:pt x="483" y="799"/>
                </a:lnTo>
                <a:lnTo>
                  <a:pt x="497" y="774"/>
                </a:lnTo>
                <a:lnTo>
                  <a:pt x="514" y="752"/>
                </a:lnTo>
                <a:lnTo>
                  <a:pt x="536" y="735"/>
                </a:lnTo>
                <a:lnTo>
                  <a:pt x="561" y="721"/>
                </a:lnTo>
                <a:lnTo>
                  <a:pt x="588" y="713"/>
                </a:lnTo>
                <a:lnTo>
                  <a:pt x="617" y="710"/>
                </a:lnTo>
                <a:close/>
                <a:moveTo>
                  <a:pt x="1545" y="637"/>
                </a:moveTo>
                <a:lnTo>
                  <a:pt x="1310" y="870"/>
                </a:lnTo>
                <a:lnTo>
                  <a:pt x="1213" y="771"/>
                </a:lnTo>
                <a:lnTo>
                  <a:pt x="1111" y="873"/>
                </a:lnTo>
                <a:lnTo>
                  <a:pt x="1208" y="972"/>
                </a:lnTo>
                <a:lnTo>
                  <a:pt x="1310" y="1074"/>
                </a:lnTo>
                <a:lnTo>
                  <a:pt x="1412" y="972"/>
                </a:lnTo>
                <a:lnTo>
                  <a:pt x="1646" y="739"/>
                </a:lnTo>
                <a:lnTo>
                  <a:pt x="1545" y="637"/>
                </a:lnTo>
                <a:close/>
                <a:moveTo>
                  <a:pt x="2608" y="459"/>
                </a:moveTo>
                <a:lnTo>
                  <a:pt x="2854" y="459"/>
                </a:lnTo>
                <a:lnTo>
                  <a:pt x="2873" y="462"/>
                </a:lnTo>
                <a:lnTo>
                  <a:pt x="2887" y="471"/>
                </a:lnTo>
                <a:lnTo>
                  <a:pt x="2899" y="482"/>
                </a:lnTo>
                <a:lnTo>
                  <a:pt x="2908" y="497"/>
                </a:lnTo>
                <a:lnTo>
                  <a:pt x="2911" y="515"/>
                </a:lnTo>
                <a:lnTo>
                  <a:pt x="2911" y="1655"/>
                </a:lnTo>
                <a:lnTo>
                  <a:pt x="2908" y="1673"/>
                </a:lnTo>
                <a:lnTo>
                  <a:pt x="2899" y="1688"/>
                </a:lnTo>
                <a:lnTo>
                  <a:pt x="2887" y="1700"/>
                </a:lnTo>
                <a:lnTo>
                  <a:pt x="2873" y="1709"/>
                </a:lnTo>
                <a:lnTo>
                  <a:pt x="2854" y="1712"/>
                </a:lnTo>
                <a:lnTo>
                  <a:pt x="2608" y="1712"/>
                </a:lnTo>
                <a:lnTo>
                  <a:pt x="2591" y="1709"/>
                </a:lnTo>
                <a:lnTo>
                  <a:pt x="2575" y="1700"/>
                </a:lnTo>
                <a:lnTo>
                  <a:pt x="2563" y="1688"/>
                </a:lnTo>
                <a:lnTo>
                  <a:pt x="2556" y="1673"/>
                </a:lnTo>
                <a:lnTo>
                  <a:pt x="2553" y="1655"/>
                </a:lnTo>
                <a:lnTo>
                  <a:pt x="2553" y="515"/>
                </a:lnTo>
                <a:lnTo>
                  <a:pt x="2556" y="497"/>
                </a:lnTo>
                <a:lnTo>
                  <a:pt x="2563" y="482"/>
                </a:lnTo>
                <a:lnTo>
                  <a:pt x="2575" y="470"/>
                </a:lnTo>
                <a:lnTo>
                  <a:pt x="2591" y="462"/>
                </a:lnTo>
                <a:lnTo>
                  <a:pt x="2608" y="459"/>
                </a:lnTo>
                <a:close/>
                <a:moveTo>
                  <a:pt x="1378" y="330"/>
                </a:moveTo>
                <a:lnTo>
                  <a:pt x="1435" y="333"/>
                </a:lnTo>
                <a:lnTo>
                  <a:pt x="1490" y="343"/>
                </a:lnTo>
                <a:lnTo>
                  <a:pt x="1544" y="357"/>
                </a:lnTo>
                <a:lnTo>
                  <a:pt x="1594" y="378"/>
                </a:lnTo>
                <a:lnTo>
                  <a:pt x="1641" y="403"/>
                </a:lnTo>
                <a:lnTo>
                  <a:pt x="1687" y="432"/>
                </a:lnTo>
                <a:lnTo>
                  <a:pt x="1729" y="465"/>
                </a:lnTo>
                <a:lnTo>
                  <a:pt x="1766" y="504"/>
                </a:lnTo>
                <a:lnTo>
                  <a:pt x="1800" y="546"/>
                </a:lnTo>
                <a:lnTo>
                  <a:pt x="1830" y="590"/>
                </a:lnTo>
                <a:lnTo>
                  <a:pt x="1854" y="639"/>
                </a:lnTo>
                <a:lnTo>
                  <a:pt x="1875" y="689"/>
                </a:lnTo>
                <a:lnTo>
                  <a:pt x="1889" y="743"/>
                </a:lnTo>
                <a:lnTo>
                  <a:pt x="1899" y="799"/>
                </a:lnTo>
                <a:lnTo>
                  <a:pt x="1902" y="855"/>
                </a:lnTo>
                <a:lnTo>
                  <a:pt x="1899" y="912"/>
                </a:lnTo>
                <a:lnTo>
                  <a:pt x="1889" y="968"/>
                </a:lnTo>
                <a:lnTo>
                  <a:pt x="1875" y="1021"/>
                </a:lnTo>
                <a:lnTo>
                  <a:pt x="1854" y="1072"/>
                </a:lnTo>
                <a:lnTo>
                  <a:pt x="1830" y="1120"/>
                </a:lnTo>
                <a:lnTo>
                  <a:pt x="1801" y="1165"/>
                </a:lnTo>
                <a:lnTo>
                  <a:pt x="1767" y="1206"/>
                </a:lnTo>
                <a:lnTo>
                  <a:pt x="1729" y="1244"/>
                </a:lnTo>
                <a:lnTo>
                  <a:pt x="1687" y="1278"/>
                </a:lnTo>
                <a:lnTo>
                  <a:pt x="1642" y="1308"/>
                </a:lnTo>
                <a:lnTo>
                  <a:pt x="1594" y="1333"/>
                </a:lnTo>
                <a:lnTo>
                  <a:pt x="1544" y="1354"/>
                </a:lnTo>
                <a:lnTo>
                  <a:pt x="1490" y="1368"/>
                </a:lnTo>
                <a:lnTo>
                  <a:pt x="1435" y="1377"/>
                </a:lnTo>
                <a:lnTo>
                  <a:pt x="1378" y="1381"/>
                </a:lnTo>
                <a:lnTo>
                  <a:pt x="1322" y="1377"/>
                </a:lnTo>
                <a:lnTo>
                  <a:pt x="1266" y="1368"/>
                </a:lnTo>
                <a:lnTo>
                  <a:pt x="1214" y="1354"/>
                </a:lnTo>
                <a:lnTo>
                  <a:pt x="1162" y="1333"/>
                </a:lnTo>
                <a:lnTo>
                  <a:pt x="1115" y="1308"/>
                </a:lnTo>
                <a:lnTo>
                  <a:pt x="1070" y="1278"/>
                </a:lnTo>
                <a:lnTo>
                  <a:pt x="1028" y="1244"/>
                </a:lnTo>
                <a:lnTo>
                  <a:pt x="990" y="1207"/>
                </a:lnTo>
                <a:lnTo>
                  <a:pt x="956" y="1165"/>
                </a:lnTo>
                <a:lnTo>
                  <a:pt x="927" y="1121"/>
                </a:lnTo>
                <a:lnTo>
                  <a:pt x="902" y="1072"/>
                </a:lnTo>
                <a:lnTo>
                  <a:pt x="882" y="1022"/>
                </a:lnTo>
                <a:lnTo>
                  <a:pt x="867" y="968"/>
                </a:lnTo>
                <a:lnTo>
                  <a:pt x="859" y="912"/>
                </a:lnTo>
                <a:lnTo>
                  <a:pt x="856" y="855"/>
                </a:lnTo>
                <a:lnTo>
                  <a:pt x="859" y="799"/>
                </a:lnTo>
                <a:lnTo>
                  <a:pt x="867" y="743"/>
                </a:lnTo>
                <a:lnTo>
                  <a:pt x="881" y="690"/>
                </a:lnTo>
                <a:lnTo>
                  <a:pt x="902" y="639"/>
                </a:lnTo>
                <a:lnTo>
                  <a:pt x="927" y="591"/>
                </a:lnTo>
                <a:lnTo>
                  <a:pt x="956" y="546"/>
                </a:lnTo>
                <a:lnTo>
                  <a:pt x="990" y="505"/>
                </a:lnTo>
                <a:lnTo>
                  <a:pt x="1027" y="467"/>
                </a:lnTo>
                <a:lnTo>
                  <a:pt x="1070" y="432"/>
                </a:lnTo>
                <a:lnTo>
                  <a:pt x="1114" y="403"/>
                </a:lnTo>
                <a:lnTo>
                  <a:pt x="1162" y="378"/>
                </a:lnTo>
                <a:lnTo>
                  <a:pt x="1213" y="357"/>
                </a:lnTo>
                <a:lnTo>
                  <a:pt x="1266" y="343"/>
                </a:lnTo>
                <a:lnTo>
                  <a:pt x="1322" y="333"/>
                </a:lnTo>
                <a:lnTo>
                  <a:pt x="1378" y="330"/>
                </a:lnTo>
                <a:close/>
                <a:moveTo>
                  <a:pt x="240" y="0"/>
                </a:moveTo>
                <a:lnTo>
                  <a:pt x="2518" y="0"/>
                </a:lnTo>
                <a:lnTo>
                  <a:pt x="2556" y="3"/>
                </a:lnTo>
                <a:lnTo>
                  <a:pt x="2593" y="13"/>
                </a:lnTo>
                <a:lnTo>
                  <a:pt x="2628" y="27"/>
                </a:lnTo>
                <a:lnTo>
                  <a:pt x="2659" y="47"/>
                </a:lnTo>
                <a:lnTo>
                  <a:pt x="2686" y="70"/>
                </a:lnTo>
                <a:lnTo>
                  <a:pt x="2710" y="98"/>
                </a:lnTo>
                <a:lnTo>
                  <a:pt x="2730" y="129"/>
                </a:lnTo>
                <a:lnTo>
                  <a:pt x="2744" y="164"/>
                </a:lnTo>
                <a:lnTo>
                  <a:pt x="2753" y="200"/>
                </a:lnTo>
                <a:lnTo>
                  <a:pt x="2756" y="240"/>
                </a:lnTo>
                <a:lnTo>
                  <a:pt x="2756" y="318"/>
                </a:lnTo>
                <a:lnTo>
                  <a:pt x="2609" y="318"/>
                </a:lnTo>
                <a:lnTo>
                  <a:pt x="2576" y="320"/>
                </a:lnTo>
                <a:lnTo>
                  <a:pt x="2545" y="328"/>
                </a:lnTo>
                <a:lnTo>
                  <a:pt x="2517" y="341"/>
                </a:lnTo>
                <a:lnTo>
                  <a:pt x="2490" y="358"/>
                </a:lnTo>
                <a:lnTo>
                  <a:pt x="2466" y="379"/>
                </a:lnTo>
                <a:lnTo>
                  <a:pt x="2447" y="404"/>
                </a:lnTo>
                <a:lnTo>
                  <a:pt x="2431" y="430"/>
                </a:lnTo>
                <a:lnTo>
                  <a:pt x="2420" y="460"/>
                </a:lnTo>
                <a:lnTo>
                  <a:pt x="2414" y="492"/>
                </a:lnTo>
                <a:lnTo>
                  <a:pt x="2379" y="478"/>
                </a:lnTo>
                <a:lnTo>
                  <a:pt x="2348" y="457"/>
                </a:lnTo>
                <a:lnTo>
                  <a:pt x="2320" y="434"/>
                </a:lnTo>
                <a:lnTo>
                  <a:pt x="2297" y="406"/>
                </a:lnTo>
                <a:lnTo>
                  <a:pt x="2277" y="374"/>
                </a:lnTo>
                <a:lnTo>
                  <a:pt x="2263" y="340"/>
                </a:lnTo>
                <a:lnTo>
                  <a:pt x="2253" y="302"/>
                </a:lnTo>
                <a:lnTo>
                  <a:pt x="2250" y="263"/>
                </a:lnTo>
                <a:lnTo>
                  <a:pt x="2252" y="233"/>
                </a:lnTo>
                <a:lnTo>
                  <a:pt x="2259" y="204"/>
                </a:lnTo>
                <a:lnTo>
                  <a:pt x="484" y="204"/>
                </a:lnTo>
                <a:lnTo>
                  <a:pt x="487" y="226"/>
                </a:lnTo>
                <a:lnTo>
                  <a:pt x="489" y="249"/>
                </a:lnTo>
                <a:lnTo>
                  <a:pt x="485" y="289"/>
                </a:lnTo>
                <a:lnTo>
                  <a:pt x="476" y="326"/>
                </a:lnTo>
                <a:lnTo>
                  <a:pt x="462" y="360"/>
                </a:lnTo>
                <a:lnTo>
                  <a:pt x="442" y="392"/>
                </a:lnTo>
                <a:lnTo>
                  <a:pt x="418" y="421"/>
                </a:lnTo>
                <a:lnTo>
                  <a:pt x="390" y="445"/>
                </a:lnTo>
                <a:lnTo>
                  <a:pt x="358" y="464"/>
                </a:lnTo>
                <a:lnTo>
                  <a:pt x="323" y="480"/>
                </a:lnTo>
                <a:lnTo>
                  <a:pt x="286" y="488"/>
                </a:lnTo>
                <a:lnTo>
                  <a:pt x="247" y="492"/>
                </a:lnTo>
                <a:lnTo>
                  <a:pt x="225" y="491"/>
                </a:lnTo>
                <a:lnTo>
                  <a:pt x="204" y="488"/>
                </a:lnTo>
                <a:lnTo>
                  <a:pt x="204" y="1223"/>
                </a:lnTo>
                <a:lnTo>
                  <a:pt x="225" y="1220"/>
                </a:lnTo>
                <a:lnTo>
                  <a:pt x="247" y="1219"/>
                </a:lnTo>
                <a:lnTo>
                  <a:pt x="286" y="1223"/>
                </a:lnTo>
                <a:lnTo>
                  <a:pt x="323" y="1231"/>
                </a:lnTo>
                <a:lnTo>
                  <a:pt x="358" y="1246"/>
                </a:lnTo>
                <a:lnTo>
                  <a:pt x="390" y="1266"/>
                </a:lnTo>
                <a:lnTo>
                  <a:pt x="418" y="1290"/>
                </a:lnTo>
                <a:lnTo>
                  <a:pt x="442" y="1319"/>
                </a:lnTo>
                <a:lnTo>
                  <a:pt x="462" y="1351"/>
                </a:lnTo>
                <a:lnTo>
                  <a:pt x="476" y="1385"/>
                </a:lnTo>
                <a:lnTo>
                  <a:pt x="485" y="1422"/>
                </a:lnTo>
                <a:lnTo>
                  <a:pt x="489" y="1462"/>
                </a:lnTo>
                <a:lnTo>
                  <a:pt x="487" y="1485"/>
                </a:lnTo>
                <a:lnTo>
                  <a:pt x="484" y="1506"/>
                </a:lnTo>
                <a:lnTo>
                  <a:pt x="1936" y="1506"/>
                </a:lnTo>
                <a:lnTo>
                  <a:pt x="1936" y="1655"/>
                </a:lnTo>
                <a:lnTo>
                  <a:pt x="1938" y="1684"/>
                </a:lnTo>
                <a:lnTo>
                  <a:pt x="1944" y="1712"/>
                </a:lnTo>
                <a:lnTo>
                  <a:pt x="240" y="1712"/>
                </a:lnTo>
                <a:lnTo>
                  <a:pt x="201" y="1708"/>
                </a:lnTo>
                <a:lnTo>
                  <a:pt x="164" y="1699"/>
                </a:lnTo>
                <a:lnTo>
                  <a:pt x="130" y="1685"/>
                </a:lnTo>
                <a:lnTo>
                  <a:pt x="98" y="1665"/>
                </a:lnTo>
                <a:lnTo>
                  <a:pt x="70" y="1641"/>
                </a:lnTo>
                <a:lnTo>
                  <a:pt x="46" y="1613"/>
                </a:lnTo>
                <a:lnTo>
                  <a:pt x="27" y="1582"/>
                </a:lnTo>
                <a:lnTo>
                  <a:pt x="12" y="1548"/>
                </a:lnTo>
                <a:lnTo>
                  <a:pt x="3" y="1511"/>
                </a:lnTo>
                <a:lnTo>
                  <a:pt x="0" y="1472"/>
                </a:lnTo>
                <a:lnTo>
                  <a:pt x="0" y="240"/>
                </a:lnTo>
                <a:lnTo>
                  <a:pt x="3" y="200"/>
                </a:lnTo>
                <a:lnTo>
                  <a:pt x="12" y="164"/>
                </a:lnTo>
                <a:lnTo>
                  <a:pt x="27" y="129"/>
                </a:lnTo>
                <a:lnTo>
                  <a:pt x="46" y="98"/>
                </a:lnTo>
                <a:lnTo>
                  <a:pt x="70" y="70"/>
                </a:lnTo>
                <a:lnTo>
                  <a:pt x="98" y="47"/>
                </a:lnTo>
                <a:lnTo>
                  <a:pt x="130" y="27"/>
                </a:lnTo>
                <a:lnTo>
                  <a:pt x="164" y="13"/>
                </a:lnTo>
                <a:lnTo>
                  <a:pt x="201" y="3"/>
                </a:lnTo>
                <a:lnTo>
                  <a:pt x="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9" name="Freeform 346"/>
          <p:cNvSpPr>
            <a:spLocks noEditPoints="1"/>
          </p:cNvSpPr>
          <p:nvPr/>
        </p:nvSpPr>
        <p:spPr bwMode="auto">
          <a:xfrm>
            <a:off x="10020110" y="2668588"/>
            <a:ext cx="561975" cy="595313"/>
          </a:xfrm>
          <a:custGeom>
            <a:avLst/>
            <a:gdLst>
              <a:gd name="T0" fmla="*/ 3161 w 3184"/>
              <a:gd name="T1" fmla="*/ 3168 h 3381"/>
              <a:gd name="T2" fmla="*/ 3181 w 3184"/>
              <a:gd name="T3" fmla="*/ 3326 h 3381"/>
              <a:gd name="T4" fmla="*/ 3109 w 3184"/>
              <a:gd name="T5" fmla="*/ 3381 h 3381"/>
              <a:gd name="T6" fmla="*/ 9 w 3184"/>
              <a:gd name="T7" fmla="*/ 3344 h 3381"/>
              <a:gd name="T8" fmla="*/ 9 w 3184"/>
              <a:gd name="T9" fmla="*/ 3182 h 3381"/>
              <a:gd name="T10" fmla="*/ 74 w 3184"/>
              <a:gd name="T11" fmla="*/ 2675 h 3381"/>
              <a:gd name="T12" fmla="*/ 3174 w 3184"/>
              <a:gd name="T13" fmla="*/ 2712 h 3381"/>
              <a:gd name="T14" fmla="*/ 3174 w 3184"/>
              <a:gd name="T15" fmla="*/ 2874 h 3381"/>
              <a:gd name="T16" fmla="*/ 74 w 3184"/>
              <a:gd name="T17" fmla="*/ 2911 h 3381"/>
              <a:gd name="T18" fmla="*/ 2 w 3184"/>
              <a:gd name="T19" fmla="*/ 2856 h 3381"/>
              <a:gd name="T20" fmla="*/ 22 w 3184"/>
              <a:gd name="T21" fmla="*/ 2697 h 3381"/>
              <a:gd name="T22" fmla="*/ 3109 w 3184"/>
              <a:gd name="T23" fmla="*/ 2205 h 3381"/>
              <a:gd name="T24" fmla="*/ 3181 w 3184"/>
              <a:gd name="T25" fmla="*/ 2260 h 3381"/>
              <a:gd name="T26" fmla="*/ 3162 w 3184"/>
              <a:gd name="T27" fmla="*/ 2418 h 3381"/>
              <a:gd name="T28" fmla="*/ 55 w 3184"/>
              <a:gd name="T29" fmla="*/ 2437 h 3381"/>
              <a:gd name="T30" fmla="*/ 0 w 3184"/>
              <a:gd name="T31" fmla="*/ 2366 h 3381"/>
              <a:gd name="T32" fmla="*/ 36 w 3184"/>
              <a:gd name="T33" fmla="*/ 2214 h 3381"/>
              <a:gd name="T34" fmla="*/ 2665 w 3184"/>
              <a:gd name="T35" fmla="*/ 884 h 3381"/>
              <a:gd name="T36" fmla="*/ 2685 w 3184"/>
              <a:gd name="T37" fmla="*/ 1067 h 3381"/>
              <a:gd name="T38" fmla="*/ 2401 w 3184"/>
              <a:gd name="T39" fmla="*/ 1086 h 3381"/>
              <a:gd name="T40" fmla="*/ 2382 w 3184"/>
              <a:gd name="T41" fmla="*/ 903 h 3381"/>
              <a:gd name="T42" fmla="*/ 770 w 3184"/>
              <a:gd name="T43" fmla="*/ 881 h 3381"/>
              <a:gd name="T44" fmla="*/ 807 w 3184"/>
              <a:gd name="T45" fmla="*/ 1052 h 3381"/>
              <a:gd name="T46" fmla="*/ 536 w 3184"/>
              <a:gd name="T47" fmla="*/ 1089 h 3381"/>
              <a:gd name="T48" fmla="*/ 499 w 3184"/>
              <a:gd name="T49" fmla="*/ 918 h 3381"/>
              <a:gd name="T50" fmla="*/ 1785 w 3184"/>
              <a:gd name="T51" fmla="*/ 733 h 3381"/>
              <a:gd name="T52" fmla="*/ 1516 w 3184"/>
              <a:gd name="T53" fmla="*/ 1236 h 3381"/>
              <a:gd name="T54" fmla="*/ 1656 w 3184"/>
              <a:gd name="T55" fmla="*/ 385 h 3381"/>
              <a:gd name="T56" fmla="*/ 1931 w 3184"/>
              <a:gd name="T57" fmla="*/ 485 h 3381"/>
              <a:gd name="T58" fmla="*/ 2125 w 3184"/>
              <a:gd name="T59" fmla="*/ 697 h 3381"/>
              <a:gd name="T60" fmla="*/ 2198 w 3184"/>
              <a:gd name="T61" fmla="*/ 985 h 3381"/>
              <a:gd name="T62" fmla="*/ 2125 w 3184"/>
              <a:gd name="T63" fmla="*/ 1272 h 3381"/>
              <a:gd name="T64" fmla="*/ 1931 w 3184"/>
              <a:gd name="T65" fmla="*/ 1485 h 3381"/>
              <a:gd name="T66" fmla="*/ 1656 w 3184"/>
              <a:gd name="T67" fmla="*/ 1585 h 3381"/>
              <a:gd name="T68" fmla="*/ 1360 w 3184"/>
              <a:gd name="T69" fmla="*/ 1541 h 3381"/>
              <a:gd name="T70" fmla="*/ 1128 w 3184"/>
              <a:gd name="T71" fmla="*/ 1369 h 3381"/>
              <a:gd name="T72" fmla="*/ 1003 w 3184"/>
              <a:gd name="T73" fmla="*/ 1107 h 3381"/>
              <a:gd name="T74" fmla="*/ 1017 w 3184"/>
              <a:gd name="T75" fmla="*/ 805 h 3381"/>
              <a:gd name="T76" fmla="*/ 1167 w 3184"/>
              <a:gd name="T77" fmla="*/ 559 h 3381"/>
              <a:gd name="T78" fmla="*/ 1415 w 3184"/>
              <a:gd name="T79" fmla="*/ 408 h 3381"/>
              <a:gd name="T80" fmla="*/ 566 w 3184"/>
              <a:gd name="T81" fmla="*/ 260 h 3381"/>
              <a:gd name="T82" fmla="*/ 521 w 3184"/>
              <a:gd name="T83" fmla="*/ 438 h 3381"/>
              <a:gd name="T84" fmla="*/ 368 w 3184"/>
              <a:gd name="T85" fmla="*/ 553 h 3381"/>
              <a:gd name="T86" fmla="*/ 239 w 3184"/>
              <a:gd name="T87" fmla="*/ 1408 h 3381"/>
              <a:gd name="T88" fmla="*/ 405 w 3184"/>
              <a:gd name="T89" fmla="*/ 1430 h 3381"/>
              <a:gd name="T90" fmla="*/ 541 w 3184"/>
              <a:gd name="T91" fmla="*/ 1566 h 3381"/>
              <a:gd name="T92" fmla="*/ 562 w 3184"/>
              <a:gd name="T93" fmla="*/ 1734 h 3381"/>
              <a:gd name="T94" fmla="*/ 2612 w 3184"/>
              <a:gd name="T95" fmla="*/ 1619 h 3381"/>
              <a:gd name="T96" fmla="*/ 2727 w 3184"/>
              <a:gd name="T97" fmla="*/ 1466 h 3381"/>
              <a:gd name="T98" fmla="*/ 2916 w 3184"/>
              <a:gd name="T99" fmla="*/ 1423 h 3381"/>
              <a:gd name="T100" fmla="*/ 2880 w 3184"/>
              <a:gd name="T101" fmla="*/ 582 h 3381"/>
              <a:gd name="T102" fmla="*/ 2696 w 3184"/>
              <a:gd name="T103" fmla="*/ 514 h 3381"/>
              <a:gd name="T104" fmla="*/ 2603 w 3184"/>
              <a:gd name="T105" fmla="*/ 345 h 3381"/>
              <a:gd name="T106" fmla="*/ 79 w 3184"/>
              <a:gd name="T107" fmla="*/ 0 h 3381"/>
              <a:gd name="T108" fmla="*/ 3173 w 3184"/>
              <a:gd name="T109" fmla="*/ 37 h 3381"/>
              <a:gd name="T110" fmla="*/ 3173 w 3184"/>
              <a:gd name="T111" fmla="*/ 1933 h 3381"/>
              <a:gd name="T112" fmla="*/ 79 w 3184"/>
              <a:gd name="T113" fmla="*/ 1970 h 3381"/>
              <a:gd name="T114" fmla="*/ 5 w 3184"/>
              <a:gd name="T115" fmla="*/ 1914 h 3381"/>
              <a:gd name="T116" fmla="*/ 25 w 3184"/>
              <a:gd name="T117" fmla="*/ 23 h 3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84" h="3381">
                <a:moveTo>
                  <a:pt x="74" y="3145"/>
                </a:moveTo>
                <a:lnTo>
                  <a:pt x="3109" y="3145"/>
                </a:lnTo>
                <a:lnTo>
                  <a:pt x="3128" y="3148"/>
                </a:lnTo>
                <a:lnTo>
                  <a:pt x="3146" y="3156"/>
                </a:lnTo>
                <a:lnTo>
                  <a:pt x="3161" y="3168"/>
                </a:lnTo>
                <a:lnTo>
                  <a:pt x="3174" y="3182"/>
                </a:lnTo>
                <a:lnTo>
                  <a:pt x="3181" y="3201"/>
                </a:lnTo>
                <a:lnTo>
                  <a:pt x="3184" y="3220"/>
                </a:lnTo>
                <a:lnTo>
                  <a:pt x="3184" y="3306"/>
                </a:lnTo>
                <a:lnTo>
                  <a:pt x="3181" y="3326"/>
                </a:lnTo>
                <a:lnTo>
                  <a:pt x="3174" y="3344"/>
                </a:lnTo>
                <a:lnTo>
                  <a:pt x="3162" y="3359"/>
                </a:lnTo>
                <a:lnTo>
                  <a:pt x="3147" y="3371"/>
                </a:lnTo>
                <a:lnTo>
                  <a:pt x="3129" y="3378"/>
                </a:lnTo>
                <a:lnTo>
                  <a:pt x="3109" y="3381"/>
                </a:lnTo>
                <a:lnTo>
                  <a:pt x="74" y="3381"/>
                </a:lnTo>
                <a:lnTo>
                  <a:pt x="55" y="3378"/>
                </a:lnTo>
                <a:lnTo>
                  <a:pt x="36" y="3371"/>
                </a:lnTo>
                <a:lnTo>
                  <a:pt x="22" y="3359"/>
                </a:lnTo>
                <a:lnTo>
                  <a:pt x="9" y="3344"/>
                </a:lnTo>
                <a:lnTo>
                  <a:pt x="2" y="3326"/>
                </a:lnTo>
                <a:lnTo>
                  <a:pt x="0" y="3306"/>
                </a:lnTo>
                <a:lnTo>
                  <a:pt x="0" y="3220"/>
                </a:lnTo>
                <a:lnTo>
                  <a:pt x="2" y="3200"/>
                </a:lnTo>
                <a:lnTo>
                  <a:pt x="9" y="3182"/>
                </a:lnTo>
                <a:lnTo>
                  <a:pt x="22" y="3167"/>
                </a:lnTo>
                <a:lnTo>
                  <a:pt x="36" y="3156"/>
                </a:lnTo>
                <a:lnTo>
                  <a:pt x="55" y="3148"/>
                </a:lnTo>
                <a:lnTo>
                  <a:pt x="74" y="3145"/>
                </a:lnTo>
                <a:close/>
                <a:moveTo>
                  <a:pt x="74" y="2675"/>
                </a:moveTo>
                <a:lnTo>
                  <a:pt x="3109" y="2675"/>
                </a:lnTo>
                <a:lnTo>
                  <a:pt x="3128" y="2678"/>
                </a:lnTo>
                <a:lnTo>
                  <a:pt x="3146" y="2686"/>
                </a:lnTo>
                <a:lnTo>
                  <a:pt x="3161" y="2697"/>
                </a:lnTo>
                <a:lnTo>
                  <a:pt x="3174" y="2712"/>
                </a:lnTo>
                <a:lnTo>
                  <a:pt x="3181" y="2730"/>
                </a:lnTo>
                <a:lnTo>
                  <a:pt x="3184" y="2750"/>
                </a:lnTo>
                <a:lnTo>
                  <a:pt x="3184" y="2836"/>
                </a:lnTo>
                <a:lnTo>
                  <a:pt x="3181" y="2856"/>
                </a:lnTo>
                <a:lnTo>
                  <a:pt x="3174" y="2874"/>
                </a:lnTo>
                <a:lnTo>
                  <a:pt x="3162" y="2889"/>
                </a:lnTo>
                <a:lnTo>
                  <a:pt x="3147" y="2900"/>
                </a:lnTo>
                <a:lnTo>
                  <a:pt x="3129" y="2908"/>
                </a:lnTo>
                <a:lnTo>
                  <a:pt x="3109" y="2911"/>
                </a:lnTo>
                <a:lnTo>
                  <a:pt x="74" y="2911"/>
                </a:lnTo>
                <a:lnTo>
                  <a:pt x="55" y="2908"/>
                </a:lnTo>
                <a:lnTo>
                  <a:pt x="36" y="2900"/>
                </a:lnTo>
                <a:lnTo>
                  <a:pt x="22" y="2889"/>
                </a:lnTo>
                <a:lnTo>
                  <a:pt x="9" y="2874"/>
                </a:lnTo>
                <a:lnTo>
                  <a:pt x="2" y="2856"/>
                </a:lnTo>
                <a:lnTo>
                  <a:pt x="0" y="2836"/>
                </a:lnTo>
                <a:lnTo>
                  <a:pt x="0" y="2750"/>
                </a:lnTo>
                <a:lnTo>
                  <a:pt x="2" y="2730"/>
                </a:lnTo>
                <a:lnTo>
                  <a:pt x="9" y="2712"/>
                </a:lnTo>
                <a:lnTo>
                  <a:pt x="22" y="2697"/>
                </a:lnTo>
                <a:lnTo>
                  <a:pt x="36" y="2686"/>
                </a:lnTo>
                <a:lnTo>
                  <a:pt x="55" y="2678"/>
                </a:lnTo>
                <a:lnTo>
                  <a:pt x="74" y="2675"/>
                </a:lnTo>
                <a:close/>
                <a:moveTo>
                  <a:pt x="74" y="2205"/>
                </a:moveTo>
                <a:lnTo>
                  <a:pt x="3109" y="2205"/>
                </a:lnTo>
                <a:lnTo>
                  <a:pt x="3128" y="2207"/>
                </a:lnTo>
                <a:lnTo>
                  <a:pt x="3146" y="2214"/>
                </a:lnTo>
                <a:lnTo>
                  <a:pt x="3161" y="2227"/>
                </a:lnTo>
                <a:lnTo>
                  <a:pt x="3174" y="2241"/>
                </a:lnTo>
                <a:lnTo>
                  <a:pt x="3181" y="2260"/>
                </a:lnTo>
                <a:lnTo>
                  <a:pt x="3184" y="2279"/>
                </a:lnTo>
                <a:lnTo>
                  <a:pt x="3184" y="2366"/>
                </a:lnTo>
                <a:lnTo>
                  <a:pt x="3181" y="2385"/>
                </a:lnTo>
                <a:lnTo>
                  <a:pt x="3174" y="2403"/>
                </a:lnTo>
                <a:lnTo>
                  <a:pt x="3162" y="2418"/>
                </a:lnTo>
                <a:lnTo>
                  <a:pt x="3147" y="2429"/>
                </a:lnTo>
                <a:lnTo>
                  <a:pt x="3129" y="2437"/>
                </a:lnTo>
                <a:lnTo>
                  <a:pt x="3109" y="2440"/>
                </a:lnTo>
                <a:lnTo>
                  <a:pt x="74" y="2440"/>
                </a:lnTo>
                <a:lnTo>
                  <a:pt x="55" y="2437"/>
                </a:lnTo>
                <a:lnTo>
                  <a:pt x="36" y="2429"/>
                </a:lnTo>
                <a:lnTo>
                  <a:pt x="22" y="2418"/>
                </a:lnTo>
                <a:lnTo>
                  <a:pt x="9" y="2403"/>
                </a:lnTo>
                <a:lnTo>
                  <a:pt x="2" y="2385"/>
                </a:lnTo>
                <a:lnTo>
                  <a:pt x="0" y="2366"/>
                </a:lnTo>
                <a:lnTo>
                  <a:pt x="0" y="2279"/>
                </a:lnTo>
                <a:lnTo>
                  <a:pt x="2" y="2260"/>
                </a:lnTo>
                <a:lnTo>
                  <a:pt x="9" y="2241"/>
                </a:lnTo>
                <a:lnTo>
                  <a:pt x="22" y="2227"/>
                </a:lnTo>
                <a:lnTo>
                  <a:pt x="36" y="2214"/>
                </a:lnTo>
                <a:lnTo>
                  <a:pt x="55" y="2207"/>
                </a:lnTo>
                <a:lnTo>
                  <a:pt x="74" y="2205"/>
                </a:lnTo>
                <a:close/>
                <a:moveTo>
                  <a:pt x="2416" y="881"/>
                </a:moveTo>
                <a:lnTo>
                  <a:pt x="2650" y="881"/>
                </a:lnTo>
                <a:lnTo>
                  <a:pt x="2665" y="884"/>
                </a:lnTo>
                <a:lnTo>
                  <a:pt x="2677" y="891"/>
                </a:lnTo>
                <a:lnTo>
                  <a:pt x="2684" y="903"/>
                </a:lnTo>
                <a:lnTo>
                  <a:pt x="2687" y="918"/>
                </a:lnTo>
                <a:lnTo>
                  <a:pt x="2687" y="1052"/>
                </a:lnTo>
                <a:lnTo>
                  <a:pt x="2685" y="1067"/>
                </a:lnTo>
                <a:lnTo>
                  <a:pt x="2677" y="1078"/>
                </a:lnTo>
                <a:lnTo>
                  <a:pt x="2665" y="1086"/>
                </a:lnTo>
                <a:lnTo>
                  <a:pt x="2650" y="1089"/>
                </a:lnTo>
                <a:lnTo>
                  <a:pt x="2416" y="1089"/>
                </a:lnTo>
                <a:lnTo>
                  <a:pt x="2401" y="1086"/>
                </a:lnTo>
                <a:lnTo>
                  <a:pt x="2390" y="1078"/>
                </a:lnTo>
                <a:lnTo>
                  <a:pt x="2382" y="1067"/>
                </a:lnTo>
                <a:lnTo>
                  <a:pt x="2379" y="1052"/>
                </a:lnTo>
                <a:lnTo>
                  <a:pt x="2379" y="918"/>
                </a:lnTo>
                <a:lnTo>
                  <a:pt x="2382" y="903"/>
                </a:lnTo>
                <a:lnTo>
                  <a:pt x="2390" y="891"/>
                </a:lnTo>
                <a:lnTo>
                  <a:pt x="2401" y="884"/>
                </a:lnTo>
                <a:lnTo>
                  <a:pt x="2416" y="881"/>
                </a:lnTo>
                <a:close/>
                <a:moveTo>
                  <a:pt x="536" y="881"/>
                </a:moveTo>
                <a:lnTo>
                  <a:pt x="770" y="881"/>
                </a:lnTo>
                <a:lnTo>
                  <a:pt x="785" y="884"/>
                </a:lnTo>
                <a:lnTo>
                  <a:pt x="797" y="891"/>
                </a:lnTo>
                <a:lnTo>
                  <a:pt x="805" y="903"/>
                </a:lnTo>
                <a:lnTo>
                  <a:pt x="807" y="918"/>
                </a:lnTo>
                <a:lnTo>
                  <a:pt x="807" y="1052"/>
                </a:lnTo>
                <a:lnTo>
                  <a:pt x="805" y="1067"/>
                </a:lnTo>
                <a:lnTo>
                  <a:pt x="797" y="1078"/>
                </a:lnTo>
                <a:lnTo>
                  <a:pt x="785" y="1086"/>
                </a:lnTo>
                <a:lnTo>
                  <a:pt x="770" y="1089"/>
                </a:lnTo>
                <a:lnTo>
                  <a:pt x="536" y="1089"/>
                </a:lnTo>
                <a:lnTo>
                  <a:pt x="521" y="1086"/>
                </a:lnTo>
                <a:lnTo>
                  <a:pt x="510" y="1078"/>
                </a:lnTo>
                <a:lnTo>
                  <a:pt x="502" y="1067"/>
                </a:lnTo>
                <a:lnTo>
                  <a:pt x="499" y="1052"/>
                </a:lnTo>
                <a:lnTo>
                  <a:pt x="499" y="918"/>
                </a:lnTo>
                <a:lnTo>
                  <a:pt x="502" y="903"/>
                </a:lnTo>
                <a:lnTo>
                  <a:pt x="510" y="891"/>
                </a:lnTo>
                <a:lnTo>
                  <a:pt x="521" y="884"/>
                </a:lnTo>
                <a:lnTo>
                  <a:pt x="536" y="881"/>
                </a:lnTo>
                <a:close/>
                <a:moveTo>
                  <a:pt x="1785" y="733"/>
                </a:moveTo>
                <a:lnTo>
                  <a:pt x="1516" y="1002"/>
                </a:lnTo>
                <a:lnTo>
                  <a:pt x="1403" y="888"/>
                </a:lnTo>
                <a:lnTo>
                  <a:pt x="1286" y="1005"/>
                </a:lnTo>
                <a:lnTo>
                  <a:pt x="1399" y="1119"/>
                </a:lnTo>
                <a:lnTo>
                  <a:pt x="1516" y="1236"/>
                </a:lnTo>
                <a:lnTo>
                  <a:pt x="1633" y="1119"/>
                </a:lnTo>
                <a:lnTo>
                  <a:pt x="1903" y="852"/>
                </a:lnTo>
                <a:lnTo>
                  <a:pt x="1785" y="733"/>
                </a:lnTo>
                <a:close/>
                <a:moveTo>
                  <a:pt x="1594" y="382"/>
                </a:moveTo>
                <a:lnTo>
                  <a:pt x="1656" y="385"/>
                </a:lnTo>
                <a:lnTo>
                  <a:pt x="1715" y="393"/>
                </a:lnTo>
                <a:lnTo>
                  <a:pt x="1773" y="408"/>
                </a:lnTo>
                <a:lnTo>
                  <a:pt x="1829" y="429"/>
                </a:lnTo>
                <a:lnTo>
                  <a:pt x="1882" y="455"/>
                </a:lnTo>
                <a:lnTo>
                  <a:pt x="1931" y="485"/>
                </a:lnTo>
                <a:lnTo>
                  <a:pt x="1978" y="520"/>
                </a:lnTo>
                <a:lnTo>
                  <a:pt x="2021" y="559"/>
                </a:lnTo>
                <a:lnTo>
                  <a:pt x="2060" y="601"/>
                </a:lnTo>
                <a:lnTo>
                  <a:pt x="2095" y="648"/>
                </a:lnTo>
                <a:lnTo>
                  <a:pt x="2125" y="697"/>
                </a:lnTo>
                <a:lnTo>
                  <a:pt x="2150" y="750"/>
                </a:lnTo>
                <a:lnTo>
                  <a:pt x="2171" y="805"/>
                </a:lnTo>
                <a:lnTo>
                  <a:pt x="2185" y="863"/>
                </a:lnTo>
                <a:lnTo>
                  <a:pt x="2195" y="924"/>
                </a:lnTo>
                <a:lnTo>
                  <a:pt x="2198" y="985"/>
                </a:lnTo>
                <a:lnTo>
                  <a:pt x="2195" y="1046"/>
                </a:lnTo>
                <a:lnTo>
                  <a:pt x="2185" y="1107"/>
                </a:lnTo>
                <a:lnTo>
                  <a:pt x="2171" y="1164"/>
                </a:lnTo>
                <a:lnTo>
                  <a:pt x="2150" y="1220"/>
                </a:lnTo>
                <a:lnTo>
                  <a:pt x="2125" y="1272"/>
                </a:lnTo>
                <a:lnTo>
                  <a:pt x="2095" y="1322"/>
                </a:lnTo>
                <a:lnTo>
                  <a:pt x="2060" y="1369"/>
                </a:lnTo>
                <a:lnTo>
                  <a:pt x="2021" y="1411"/>
                </a:lnTo>
                <a:lnTo>
                  <a:pt x="1978" y="1450"/>
                </a:lnTo>
                <a:lnTo>
                  <a:pt x="1931" y="1485"/>
                </a:lnTo>
                <a:lnTo>
                  <a:pt x="1882" y="1516"/>
                </a:lnTo>
                <a:lnTo>
                  <a:pt x="1829" y="1541"/>
                </a:lnTo>
                <a:lnTo>
                  <a:pt x="1773" y="1561"/>
                </a:lnTo>
                <a:lnTo>
                  <a:pt x="1715" y="1577"/>
                </a:lnTo>
                <a:lnTo>
                  <a:pt x="1656" y="1585"/>
                </a:lnTo>
                <a:lnTo>
                  <a:pt x="1594" y="1588"/>
                </a:lnTo>
                <a:lnTo>
                  <a:pt x="1532" y="1585"/>
                </a:lnTo>
                <a:lnTo>
                  <a:pt x="1473" y="1577"/>
                </a:lnTo>
                <a:lnTo>
                  <a:pt x="1415" y="1561"/>
                </a:lnTo>
                <a:lnTo>
                  <a:pt x="1360" y="1541"/>
                </a:lnTo>
                <a:lnTo>
                  <a:pt x="1306" y="1516"/>
                </a:lnTo>
                <a:lnTo>
                  <a:pt x="1257" y="1485"/>
                </a:lnTo>
                <a:lnTo>
                  <a:pt x="1210" y="1450"/>
                </a:lnTo>
                <a:lnTo>
                  <a:pt x="1167" y="1411"/>
                </a:lnTo>
                <a:lnTo>
                  <a:pt x="1128" y="1369"/>
                </a:lnTo>
                <a:lnTo>
                  <a:pt x="1093" y="1322"/>
                </a:lnTo>
                <a:lnTo>
                  <a:pt x="1063" y="1272"/>
                </a:lnTo>
                <a:lnTo>
                  <a:pt x="1038" y="1220"/>
                </a:lnTo>
                <a:lnTo>
                  <a:pt x="1017" y="1164"/>
                </a:lnTo>
                <a:lnTo>
                  <a:pt x="1003" y="1107"/>
                </a:lnTo>
                <a:lnTo>
                  <a:pt x="993" y="1046"/>
                </a:lnTo>
                <a:lnTo>
                  <a:pt x="990" y="985"/>
                </a:lnTo>
                <a:lnTo>
                  <a:pt x="993" y="924"/>
                </a:lnTo>
                <a:lnTo>
                  <a:pt x="1003" y="863"/>
                </a:lnTo>
                <a:lnTo>
                  <a:pt x="1017" y="805"/>
                </a:lnTo>
                <a:lnTo>
                  <a:pt x="1038" y="750"/>
                </a:lnTo>
                <a:lnTo>
                  <a:pt x="1063" y="697"/>
                </a:lnTo>
                <a:lnTo>
                  <a:pt x="1093" y="648"/>
                </a:lnTo>
                <a:lnTo>
                  <a:pt x="1128" y="601"/>
                </a:lnTo>
                <a:lnTo>
                  <a:pt x="1167" y="559"/>
                </a:lnTo>
                <a:lnTo>
                  <a:pt x="1210" y="520"/>
                </a:lnTo>
                <a:lnTo>
                  <a:pt x="1257" y="485"/>
                </a:lnTo>
                <a:lnTo>
                  <a:pt x="1306" y="455"/>
                </a:lnTo>
                <a:lnTo>
                  <a:pt x="1360" y="429"/>
                </a:lnTo>
                <a:lnTo>
                  <a:pt x="1415" y="408"/>
                </a:lnTo>
                <a:lnTo>
                  <a:pt x="1473" y="393"/>
                </a:lnTo>
                <a:lnTo>
                  <a:pt x="1532" y="385"/>
                </a:lnTo>
                <a:lnTo>
                  <a:pt x="1594" y="382"/>
                </a:lnTo>
                <a:close/>
                <a:moveTo>
                  <a:pt x="562" y="236"/>
                </a:moveTo>
                <a:lnTo>
                  <a:pt x="566" y="260"/>
                </a:lnTo>
                <a:lnTo>
                  <a:pt x="567" y="286"/>
                </a:lnTo>
                <a:lnTo>
                  <a:pt x="564" y="327"/>
                </a:lnTo>
                <a:lnTo>
                  <a:pt x="554" y="367"/>
                </a:lnTo>
                <a:lnTo>
                  <a:pt x="541" y="404"/>
                </a:lnTo>
                <a:lnTo>
                  <a:pt x="521" y="438"/>
                </a:lnTo>
                <a:lnTo>
                  <a:pt x="498" y="469"/>
                </a:lnTo>
                <a:lnTo>
                  <a:pt x="471" y="497"/>
                </a:lnTo>
                <a:lnTo>
                  <a:pt x="439" y="521"/>
                </a:lnTo>
                <a:lnTo>
                  <a:pt x="405" y="539"/>
                </a:lnTo>
                <a:lnTo>
                  <a:pt x="368" y="553"/>
                </a:lnTo>
                <a:lnTo>
                  <a:pt x="329" y="563"/>
                </a:lnTo>
                <a:lnTo>
                  <a:pt x="288" y="565"/>
                </a:lnTo>
                <a:lnTo>
                  <a:pt x="263" y="564"/>
                </a:lnTo>
                <a:lnTo>
                  <a:pt x="239" y="561"/>
                </a:lnTo>
                <a:lnTo>
                  <a:pt x="239" y="1408"/>
                </a:lnTo>
                <a:lnTo>
                  <a:pt x="263" y="1405"/>
                </a:lnTo>
                <a:lnTo>
                  <a:pt x="288" y="1404"/>
                </a:lnTo>
                <a:lnTo>
                  <a:pt x="329" y="1407"/>
                </a:lnTo>
                <a:lnTo>
                  <a:pt x="368" y="1415"/>
                </a:lnTo>
                <a:lnTo>
                  <a:pt x="405" y="1430"/>
                </a:lnTo>
                <a:lnTo>
                  <a:pt x="439" y="1449"/>
                </a:lnTo>
                <a:lnTo>
                  <a:pt x="471" y="1472"/>
                </a:lnTo>
                <a:lnTo>
                  <a:pt x="498" y="1500"/>
                </a:lnTo>
                <a:lnTo>
                  <a:pt x="521" y="1531"/>
                </a:lnTo>
                <a:lnTo>
                  <a:pt x="541" y="1566"/>
                </a:lnTo>
                <a:lnTo>
                  <a:pt x="554" y="1603"/>
                </a:lnTo>
                <a:lnTo>
                  <a:pt x="564" y="1642"/>
                </a:lnTo>
                <a:lnTo>
                  <a:pt x="567" y="1683"/>
                </a:lnTo>
                <a:lnTo>
                  <a:pt x="566" y="1708"/>
                </a:lnTo>
                <a:lnTo>
                  <a:pt x="562" y="1734"/>
                </a:lnTo>
                <a:lnTo>
                  <a:pt x="2603" y="1734"/>
                </a:lnTo>
                <a:lnTo>
                  <a:pt x="2601" y="1717"/>
                </a:lnTo>
                <a:lnTo>
                  <a:pt x="2601" y="1699"/>
                </a:lnTo>
                <a:lnTo>
                  <a:pt x="2604" y="1658"/>
                </a:lnTo>
                <a:lnTo>
                  <a:pt x="2612" y="1619"/>
                </a:lnTo>
                <a:lnTo>
                  <a:pt x="2627" y="1582"/>
                </a:lnTo>
                <a:lnTo>
                  <a:pt x="2646" y="1548"/>
                </a:lnTo>
                <a:lnTo>
                  <a:pt x="2669" y="1516"/>
                </a:lnTo>
                <a:lnTo>
                  <a:pt x="2696" y="1488"/>
                </a:lnTo>
                <a:lnTo>
                  <a:pt x="2727" y="1466"/>
                </a:lnTo>
                <a:lnTo>
                  <a:pt x="2762" y="1446"/>
                </a:lnTo>
                <a:lnTo>
                  <a:pt x="2799" y="1432"/>
                </a:lnTo>
                <a:lnTo>
                  <a:pt x="2838" y="1424"/>
                </a:lnTo>
                <a:lnTo>
                  <a:pt x="2880" y="1420"/>
                </a:lnTo>
                <a:lnTo>
                  <a:pt x="2916" y="1423"/>
                </a:lnTo>
                <a:lnTo>
                  <a:pt x="2948" y="1430"/>
                </a:lnTo>
                <a:lnTo>
                  <a:pt x="2948" y="573"/>
                </a:lnTo>
                <a:lnTo>
                  <a:pt x="2948" y="573"/>
                </a:lnTo>
                <a:lnTo>
                  <a:pt x="2915" y="580"/>
                </a:lnTo>
                <a:lnTo>
                  <a:pt x="2880" y="582"/>
                </a:lnTo>
                <a:lnTo>
                  <a:pt x="2837" y="579"/>
                </a:lnTo>
                <a:lnTo>
                  <a:pt x="2798" y="571"/>
                </a:lnTo>
                <a:lnTo>
                  <a:pt x="2761" y="557"/>
                </a:lnTo>
                <a:lnTo>
                  <a:pt x="2727" y="538"/>
                </a:lnTo>
                <a:lnTo>
                  <a:pt x="2696" y="514"/>
                </a:lnTo>
                <a:lnTo>
                  <a:pt x="2669" y="487"/>
                </a:lnTo>
                <a:lnTo>
                  <a:pt x="2645" y="456"/>
                </a:lnTo>
                <a:lnTo>
                  <a:pt x="2626" y="421"/>
                </a:lnTo>
                <a:lnTo>
                  <a:pt x="2612" y="384"/>
                </a:lnTo>
                <a:lnTo>
                  <a:pt x="2603" y="345"/>
                </a:lnTo>
                <a:lnTo>
                  <a:pt x="2600" y="304"/>
                </a:lnTo>
                <a:lnTo>
                  <a:pt x="2602" y="269"/>
                </a:lnTo>
                <a:lnTo>
                  <a:pt x="2608" y="236"/>
                </a:lnTo>
                <a:lnTo>
                  <a:pt x="562" y="236"/>
                </a:lnTo>
                <a:close/>
                <a:moveTo>
                  <a:pt x="79" y="0"/>
                </a:moveTo>
                <a:lnTo>
                  <a:pt x="3107" y="0"/>
                </a:lnTo>
                <a:lnTo>
                  <a:pt x="3127" y="3"/>
                </a:lnTo>
                <a:lnTo>
                  <a:pt x="3146" y="10"/>
                </a:lnTo>
                <a:lnTo>
                  <a:pt x="3161" y="23"/>
                </a:lnTo>
                <a:lnTo>
                  <a:pt x="3173" y="37"/>
                </a:lnTo>
                <a:lnTo>
                  <a:pt x="3181" y="56"/>
                </a:lnTo>
                <a:lnTo>
                  <a:pt x="3183" y="76"/>
                </a:lnTo>
                <a:lnTo>
                  <a:pt x="3183" y="1894"/>
                </a:lnTo>
                <a:lnTo>
                  <a:pt x="3181" y="1914"/>
                </a:lnTo>
                <a:lnTo>
                  <a:pt x="3173" y="1933"/>
                </a:lnTo>
                <a:lnTo>
                  <a:pt x="3161" y="1948"/>
                </a:lnTo>
                <a:lnTo>
                  <a:pt x="3146" y="1959"/>
                </a:lnTo>
                <a:lnTo>
                  <a:pt x="3127" y="1967"/>
                </a:lnTo>
                <a:lnTo>
                  <a:pt x="3107" y="1970"/>
                </a:lnTo>
                <a:lnTo>
                  <a:pt x="79" y="1970"/>
                </a:lnTo>
                <a:lnTo>
                  <a:pt x="59" y="1967"/>
                </a:lnTo>
                <a:lnTo>
                  <a:pt x="40" y="1959"/>
                </a:lnTo>
                <a:lnTo>
                  <a:pt x="25" y="1948"/>
                </a:lnTo>
                <a:lnTo>
                  <a:pt x="13" y="1933"/>
                </a:lnTo>
                <a:lnTo>
                  <a:pt x="5" y="1914"/>
                </a:lnTo>
                <a:lnTo>
                  <a:pt x="3" y="1894"/>
                </a:lnTo>
                <a:lnTo>
                  <a:pt x="3" y="76"/>
                </a:lnTo>
                <a:lnTo>
                  <a:pt x="5" y="56"/>
                </a:lnTo>
                <a:lnTo>
                  <a:pt x="13" y="37"/>
                </a:lnTo>
                <a:lnTo>
                  <a:pt x="25" y="23"/>
                </a:lnTo>
                <a:lnTo>
                  <a:pt x="40" y="10"/>
                </a:lnTo>
                <a:lnTo>
                  <a:pt x="59" y="3"/>
                </a:lnTo>
                <a:lnTo>
                  <a:pt x="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" name="Freeform 351"/>
          <p:cNvSpPr>
            <a:spLocks noEditPoints="1"/>
          </p:cNvSpPr>
          <p:nvPr/>
        </p:nvSpPr>
        <p:spPr bwMode="auto">
          <a:xfrm>
            <a:off x="10003441" y="2043113"/>
            <a:ext cx="595313" cy="301625"/>
          </a:xfrm>
          <a:custGeom>
            <a:avLst/>
            <a:gdLst>
              <a:gd name="T0" fmla="*/ 3378 w 3378"/>
              <a:gd name="T1" fmla="*/ 1174 h 1712"/>
              <a:gd name="T2" fmla="*/ 3076 w 3378"/>
              <a:gd name="T3" fmla="*/ 1712 h 1712"/>
              <a:gd name="T4" fmla="*/ 3024 w 3378"/>
              <a:gd name="T5" fmla="*/ 1157 h 1712"/>
              <a:gd name="T6" fmla="*/ 2390 w 3378"/>
              <a:gd name="T7" fmla="*/ 865 h 1712"/>
              <a:gd name="T8" fmla="*/ 2417 w 3378"/>
              <a:gd name="T9" fmla="*/ 1688 h 1712"/>
              <a:gd name="T10" fmla="*/ 2081 w 3378"/>
              <a:gd name="T11" fmla="*/ 1688 h 1712"/>
              <a:gd name="T12" fmla="*/ 2109 w 3378"/>
              <a:gd name="T13" fmla="*/ 865 h 1712"/>
              <a:gd name="T14" fmla="*/ 735 w 3378"/>
              <a:gd name="T15" fmla="*/ 774 h 1712"/>
              <a:gd name="T16" fmla="*/ 718 w 3378"/>
              <a:gd name="T17" fmla="*/ 959 h 1712"/>
              <a:gd name="T18" fmla="*/ 535 w 3378"/>
              <a:gd name="T19" fmla="*/ 976 h 1712"/>
              <a:gd name="T20" fmla="*/ 482 w 3378"/>
              <a:gd name="T21" fmla="*/ 799 h 1712"/>
              <a:gd name="T22" fmla="*/ 1355 w 3378"/>
              <a:gd name="T23" fmla="*/ 495 h 1712"/>
              <a:gd name="T24" fmla="*/ 1329 w 3378"/>
              <a:gd name="T25" fmla="*/ 569 h 1712"/>
              <a:gd name="T26" fmla="*/ 1234 w 3378"/>
              <a:gd name="T27" fmla="*/ 628 h 1712"/>
              <a:gd name="T28" fmla="*/ 1207 w 3378"/>
              <a:gd name="T29" fmla="*/ 797 h 1712"/>
              <a:gd name="T30" fmla="*/ 1374 w 3378"/>
              <a:gd name="T31" fmla="*/ 909 h 1712"/>
              <a:gd name="T32" fmla="*/ 1425 w 3378"/>
              <a:gd name="T33" fmla="*/ 999 h 1712"/>
              <a:gd name="T34" fmla="*/ 1268 w 3378"/>
              <a:gd name="T35" fmla="*/ 1011 h 1712"/>
              <a:gd name="T36" fmla="*/ 1193 w 3378"/>
              <a:gd name="T37" fmla="*/ 1062 h 1712"/>
              <a:gd name="T38" fmla="*/ 1269 w 3378"/>
              <a:gd name="T39" fmla="*/ 1122 h 1712"/>
              <a:gd name="T40" fmla="*/ 1324 w 3378"/>
              <a:gd name="T41" fmla="*/ 1191 h 1712"/>
              <a:gd name="T42" fmla="*/ 1410 w 3378"/>
              <a:gd name="T43" fmla="*/ 1208 h 1712"/>
              <a:gd name="T44" fmla="*/ 1427 w 3378"/>
              <a:gd name="T45" fmla="*/ 1122 h 1712"/>
              <a:gd name="T46" fmla="*/ 1551 w 3378"/>
              <a:gd name="T47" fmla="*/ 1012 h 1712"/>
              <a:gd name="T48" fmla="*/ 1498 w 3378"/>
              <a:gd name="T49" fmla="*/ 839 h 1712"/>
              <a:gd name="T50" fmla="*/ 1338 w 3378"/>
              <a:gd name="T51" fmla="*/ 755 h 1712"/>
              <a:gd name="T52" fmla="*/ 1348 w 3378"/>
              <a:gd name="T53" fmla="*/ 680 h 1712"/>
              <a:gd name="T54" fmla="*/ 1504 w 3378"/>
              <a:gd name="T55" fmla="*/ 701 h 1712"/>
              <a:gd name="T56" fmla="*/ 1528 w 3378"/>
              <a:gd name="T57" fmla="*/ 604 h 1712"/>
              <a:gd name="T58" fmla="*/ 1421 w 3378"/>
              <a:gd name="T59" fmla="*/ 563 h 1712"/>
              <a:gd name="T60" fmla="*/ 1394 w 3378"/>
              <a:gd name="T61" fmla="*/ 495 h 1712"/>
              <a:gd name="T62" fmla="*/ 2892 w 3378"/>
              <a:gd name="T63" fmla="*/ 482 h 1712"/>
              <a:gd name="T64" fmla="*/ 2865 w 3378"/>
              <a:gd name="T65" fmla="*/ 1709 h 1712"/>
              <a:gd name="T66" fmla="*/ 2546 w 3378"/>
              <a:gd name="T67" fmla="*/ 1655 h 1712"/>
              <a:gd name="T68" fmla="*/ 1374 w 3378"/>
              <a:gd name="T69" fmla="*/ 330 h 1712"/>
              <a:gd name="T70" fmla="*/ 1724 w 3378"/>
              <a:gd name="T71" fmla="*/ 465 h 1712"/>
              <a:gd name="T72" fmla="*/ 1894 w 3378"/>
              <a:gd name="T73" fmla="*/ 799 h 1712"/>
              <a:gd name="T74" fmla="*/ 1796 w 3378"/>
              <a:gd name="T75" fmla="*/ 1165 h 1712"/>
              <a:gd name="T76" fmla="*/ 1486 w 3378"/>
              <a:gd name="T77" fmla="*/ 1368 h 1712"/>
              <a:gd name="T78" fmla="*/ 1111 w 3378"/>
              <a:gd name="T79" fmla="*/ 1308 h 1712"/>
              <a:gd name="T80" fmla="*/ 879 w 3378"/>
              <a:gd name="T81" fmla="*/ 1022 h 1712"/>
              <a:gd name="T82" fmla="*/ 900 w 3378"/>
              <a:gd name="T83" fmla="*/ 639 h 1712"/>
              <a:gd name="T84" fmla="*/ 1159 w 3378"/>
              <a:gd name="T85" fmla="*/ 378 h 1712"/>
              <a:gd name="T86" fmla="*/ 2549 w 3378"/>
              <a:gd name="T87" fmla="*/ 3 h 1712"/>
              <a:gd name="T88" fmla="*/ 2737 w 3378"/>
              <a:gd name="T89" fmla="*/ 164 h 1712"/>
              <a:gd name="T90" fmla="*/ 2509 w 3378"/>
              <a:gd name="T91" fmla="*/ 341 h 1712"/>
              <a:gd name="T92" fmla="*/ 2373 w 3378"/>
              <a:gd name="T93" fmla="*/ 478 h 1712"/>
              <a:gd name="T94" fmla="*/ 2244 w 3378"/>
              <a:gd name="T95" fmla="*/ 263 h 1712"/>
              <a:gd name="T96" fmla="*/ 475 w 3378"/>
              <a:gd name="T97" fmla="*/ 326 h 1712"/>
              <a:gd name="T98" fmla="*/ 285 w 3378"/>
              <a:gd name="T99" fmla="*/ 488 h 1712"/>
              <a:gd name="T100" fmla="*/ 285 w 3378"/>
              <a:gd name="T101" fmla="*/ 1223 h 1712"/>
              <a:gd name="T102" fmla="*/ 475 w 3378"/>
              <a:gd name="T103" fmla="*/ 1386 h 1712"/>
              <a:gd name="T104" fmla="*/ 1933 w 3378"/>
              <a:gd name="T105" fmla="*/ 1685 h 1712"/>
              <a:gd name="T106" fmla="*/ 70 w 3378"/>
              <a:gd name="T107" fmla="*/ 1642 h 1712"/>
              <a:gd name="T108" fmla="*/ 3 w 3378"/>
              <a:gd name="T109" fmla="*/ 200 h 1712"/>
              <a:gd name="T110" fmla="*/ 163 w 3378"/>
              <a:gd name="T111" fmla="*/ 13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78" h="1712">
                <a:moveTo>
                  <a:pt x="3076" y="1119"/>
                </a:moveTo>
                <a:lnTo>
                  <a:pt x="3321" y="1119"/>
                </a:lnTo>
                <a:lnTo>
                  <a:pt x="3339" y="1122"/>
                </a:lnTo>
                <a:lnTo>
                  <a:pt x="3354" y="1130"/>
                </a:lnTo>
                <a:lnTo>
                  <a:pt x="3367" y="1141"/>
                </a:lnTo>
                <a:lnTo>
                  <a:pt x="3375" y="1157"/>
                </a:lnTo>
                <a:lnTo>
                  <a:pt x="3378" y="1174"/>
                </a:lnTo>
                <a:lnTo>
                  <a:pt x="3378" y="1655"/>
                </a:lnTo>
                <a:lnTo>
                  <a:pt x="3375" y="1673"/>
                </a:lnTo>
                <a:lnTo>
                  <a:pt x="3367" y="1688"/>
                </a:lnTo>
                <a:lnTo>
                  <a:pt x="3354" y="1700"/>
                </a:lnTo>
                <a:lnTo>
                  <a:pt x="3340" y="1709"/>
                </a:lnTo>
                <a:lnTo>
                  <a:pt x="3321" y="1712"/>
                </a:lnTo>
                <a:lnTo>
                  <a:pt x="3076" y="1712"/>
                </a:lnTo>
                <a:lnTo>
                  <a:pt x="3059" y="1709"/>
                </a:lnTo>
                <a:lnTo>
                  <a:pt x="3043" y="1700"/>
                </a:lnTo>
                <a:lnTo>
                  <a:pt x="3031" y="1688"/>
                </a:lnTo>
                <a:lnTo>
                  <a:pt x="3024" y="1673"/>
                </a:lnTo>
                <a:lnTo>
                  <a:pt x="3021" y="1655"/>
                </a:lnTo>
                <a:lnTo>
                  <a:pt x="3021" y="1174"/>
                </a:lnTo>
                <a:lnTo>
                  <a:pt x="3024" y="1157"/>
                </a:lnTo>
                <a:lnTo>
                  <a:pt x="3031" y="1141"/>
                </a:lnTo>
                <a:lnTo>
                  <a:pt x="3043" y="1129"/>
                </a:lnTo>
                <a:lnTo>
                  <a:pt x="3059" y="1121"/>
                </a:lnTo>
                <a:lnTo>
                  <a:pt x="3076" y="1119"/>
                </a:lnTo>
                <a:close/>
                <a:moveTo>
                  <a:pt x="2126" y="862"/>
                </a:moveTo>
                <a:lnTo>
                  <a:pt x="2372" y="862"/>
                </a:lnTo>
                <a:lnTo>
                  <a:pt x="2390" y="865"/>
                </a:lnTo>
                <a:lnTo>
                  <a:pt x="2404" y="872"/>
                </a:lnTo>
                <a:lnTo>
                  <a:pt x="2417" y="884"/>
                </a:lnTo>
                <a:lnTo>
                  <a:pt x="2425" y="900"/>
                </a:lnTo>
                <a:lnTo>
                  <a:pt x="2428" y="917"/>
                </a:lnTo>
                <a:lnTo>
                  <a:pt x="2428" y="1655"/>
                </a:lnTo>
                <a:lnTo>
                  <a:pt x="2425" y="1673"/>
                </a:lnTo>
                <a:lnTo>
                  <a:pt x="2417" y="1688"/>
                </a:lnTo>
                <a:lnTo>
                  <a:pt x="2404" y="1700"/>
                </a:lnTo>
                <a:lnTo>
                  <a:pt x="2390" y="1709"/>
                </a:lnTo>
                <a:lnTo>
                  <a:pt x="2372" y="1712"/>
                </a:lnTo>
                <a:lnTo>
                  <a:pt x="2126" y="1712"/>
                </a:lnTo>
                <a:lnTo>
                  <a:pt x="2109" y="1709"/>
                </a:lnTo>
                <a:lnTo>
                  <a:pt x="2094" y="1700"/>
                </a:lnTo>
                <a:lnTo>
                  <a:pt x="2081" y="1688"/>
                </a:lnTo>
                <a:lnTo>
                  <a:pt x="2074" y="1673"/>
                </a:lnTo>
                <a:lnTo>
                  <a:pt x="2071" y="1655"/>
                </a:lnTo>
                <a:lnTo>
                  <a:pt x="2071" y="917"/>
                </a:lnTo>
                <a:lnTo>
                  <a:pt x="2074" y="900"/>
                </a:lnTo>
                <a:lnTo>
                  <a:pt x="2081" y="884"/>
                </a:lnTo>
                <a:lnTo>
                  <a:pt x="2094" y="872"/>
                </a:lnTo>
                <a:lnTo>
                  <a:pt x="2109" y="865"/>
                </a:lnTo>
                <a:lnTo>
                  <a:pt x="2126" y="862"/>
                </a:lnTo>
                <a:close/>
                <a:moveTo>
                  <a:pt x="615" y="710"/>
                </a:moveTo>
                <a:lnTo>
                  <a:pt x="645" y="713"/>
                </a:lnTo>
                <a:lnTo>
                  <a:pt x="672" y="721"/>
                </a:lnTo>
                <a:lnTo>
                  <a:pt x="696" y="735"/>
                </a:lnTo>
                <a:lnTo>
                  <a:pt x="718" y="752"/>
                </a:lnTo>
                <a:lnTo>
                  <a:pt x="735" y="774"/>
                </a:lnTo>
                <a:lnTo>
                  <a:pt x="749" y="799"/>
                </a:lnTo>
                <a:lnTo>
                  <a:pt x="757" y="827"/>
                </a:lnTo>
                <a:lnTo>
                  <a:pt x="760" y="855"/>
                </a:lnTo>
                <a:lnTo>
                  <a:pt x="757" y="884"/>
                </a:lnTo>
                <a:lnTo>
                  <a:pt x="749" y="912"/>
                </a:lnTo>
                <a:lnTo>
                  <a:pt x="735" y="937"/>
                </a:lnTo>
                <a:lnTo>
                  <a:pt x="718" y="959"/>
                </a:lnTo>
                <a:lnTo>
                  <a:pt x="696" y="976"/>
                </a:lnTo>
                <a:lnTo>
                  <a:pt x="672" y="990"/>
                </a:lnTo>
                <a:lnTo>
                  <a:pt x="645" y="998"/>
                </a:lnTo>
                <a:lnTo>
                  <a:pt x="615" y="1001"/>
                </a:lnTo>
                <a:lnTo>
                  <a:pt x="587" y="998"/>
                </a:lnTo>
                <a:lnTo>
                  <a:pt x="560" y="990"/>
                </a:lnTo>
                <a:lnTo>
                  <a:pt x="535" y="976"/>
                </a:lnTo>
                <a:lnTo>
                  <a:pt x="514" y="959"/>
                </a:lnTo>
                <a:lnTo>
                  <a:pt x="496" y="937"/>
                </a:lnTo>
                <a:lnTo>
                  <a:pt x="483" y="912"/>
                </a:lnTo>
                <a:lnTo>
                  <a:pt x="475" y="884"/>
                </a:lnTo>
                <a:lnTo>
                  <a:pt x="472" y="855"/>
                </a:lnTo>
                <a:lnTo>
                  <a:pt x="474" y="827"/>
                </a:lnTo>
                <a:lnTo>
                  <a:pt x="482" y="799"/>
                </a:lnTo>
                <a:lnTo>
                  <a:pt x="495" y="774"/>
                </a:lnTo>
                <a:lnTo>
                  <a:pt x="513" y="752"/>
                </a:lnTo>
                <a:lnTo>
                  <a:pt x="534" y="735"/>
                </a:lnTo>
                <a:lnTo>
                  <a:pt x="559" y="721"/>
                </a:lnTo>
                <a:lnTo>
                  <a:pt x="587" y="713"/>
                </a:lnTo>
                <a:lnTo>
                  <a:pt x="615" y="710"/>
                </a:lnTo>
                <a:close/>
                <a:moveTo>
                  <a:pt x="1355" y="495"/>
                </a:moveTo>
                <a:lnTo>
                  <a:pt x="1343" y="496"/>
                </a:lnTo>
                <a:lnTo>
                  <a:pt x="1334" y="501"/>
                </a:lnTo>
                <a:lnTo>
                  <a:pt x="1331" y="508"/>
                </a:lnTo>
                <a:lnTo>
                  <a:pt x="1330" y="521"/>
                </a:lnTo>
                <a:lnTo>
                  <a:pt x="1330" y="549"/>
                </a:lnTo>
                <a:lnTo>
                  <a:pt x="1329" y="560"/>
                </a:lnTo>
                <a:lnTo>
                  <a:pt x="1329" y="569"/>
                </a:lnTo>
                <a:lnTo>
                  <a:pt x="1326" y="575"/>
                </a:lnTo>
                <a:lnTo>
                  <a:pt x="1322" y="579"/>
                </a:lnTo>
                <a:lnTo>
                  <a:pt x="1314" y="582"/>
                </a:lnTo>
                <a:lnTo>
                  <a:pt x="1303" y="586"/>
                </a:lnTo>
                <a:lnTo>
                  <a:pt x="1277" y="598"/>
                </a:lnTo>
                <a:lnTo>
                  <a:pt x="1253" y="612"/>
                </a:lnTo>
                <a:lnTo>
                  <a:pt x="1234" y="628"/>
                </a:lnTo>
                <a:lnTo>
                  <a:pt x="1219" y="649"/>
                </a:lnTo>
                <a:lnTo>
                  <a:pt x="1206" y="672"/>
                </a:lnTo>
                <a:lnTo>
                  <a:pt x="1198" y="698"/>
                </a:lnTo>
                <a:lnTo>
                  <a:pt x="1194" y="726"/>
                </a:lnTo>
                <a:lnTo>
                  <a:pt x="1194" y="752"/>
                </a:lnTo>
                <a:lnTo>
                  <a:pt x="1199" y="776"/>
                </a:lnTo>
                <a:lnTo>
                  <a:pt x="1207" y="797"/>
                </a:lnTo>
                <a:lnTo>
                  <a:pt x="1220" y="816"/>
                </a:lnTo>
                <a:lnTo>
                  <a:pt x="1235" y="834"/>
                </a:lnTo>
                <a:lnTo>
                  <a:pt x="1253" y="849"/>
                </a:lnTo>
                <a:lnTo>
                  <a:pt x="1274" y="863"/>
                </a:lnTo>
                <a:lnTo>
                  <a:pt x="1307" y="880"/>
                </a:lnTo>
                <a:lnTo>
                  <a:pt x="1341" y="895"/>
                </a:lnTo>
                <a:lnTo>
                  <a:pt x="1374" y="909"/>
                </a:lnTo>
                <a:lnTo>
                  <a:pt x="1394" y="918"/>
                </a:lnTo>
                <a:lnTo>
                  <a:pt x="1411" y="930"/>
                </a:lnTo>
                <a:lnTo>
                  <a:pt x="1423" y="943"/>
                </a:lnTo>
                <a:lnTo>
                  <a:pt x="1430" y="957"/>
                </a:lnTo>
                <a:lnTo>
                  <a:pt x="1432" y="971"/>
                </a:lnTo>
                <a:lnTo>
                  <a:pt x="1431" y="985"/>
                </a:lnTo>
                <a:lnTo>
                  <a:pt x="1425" y="999"/>
                </a:lnTo>
                <a:lnTo>
                  <a:pt x="1413" y="1010"/>
                </a:lnTo>
                <a:lnTo>
                  <a:pt x="1399" y="1018"/>
                </a:lnTo>
                <a:lnTo>
                  <a:pt x="1379" y="1026"/>
                </a:lnTo>
                <a:lnTo>
                  <a:pt x="1357" y="1028"/>
                </a:lnTo>
                <a:lnTo>
                  <a:pt x="1334" y="1027"/>
                </a:lnTo>
                <a:lnTo>
                  <a:pt x="1301" y="1021"/>
                </a:lnTo>
                <a:lnTo>
                  <a:pt x="1268" y="1011"/>
                </a:lnTo>
                <a:lnTo>
                  <a:pt x="1236" y="997"/>
                </a:lnTo>
                <a:lnTo>
                  <a:pt x="1227" y="993"/>
                </a:lnTo>
                <a:lnTo>
                  <a:pt x="1220" y="992"/>
                </a:lnTo>
                <a:lnTo>
                  <a:pt x="1214" y="995"/>
                </a:lnTo>
                <a:lnTo>
                  <a:pt x="1210" y="1000"/>
                </a:lnTo>
                <a:lnTo>
                  <a:pt x="1207" y="1010"/>
                </a:lnTo>
                <a:lnTo>
                  <a:pt x="1193" y="1062"/>
                </a:lnTo>
                <a:lnTo>
                  <a:pt x="1190" y="1074"/>
                </a:lnTo>
                <a:lnTo>
                  <a:pt x="1190" y="1083"/>
                </a:lnTo>
                <a:lnTo>
                  <a:pt x="1193" y="1090"/>
                </a:lnTo>
                <a:lnTo>
                  <a:pt x="1199" y="1096"/>
                </a:lnTo>
                <a:lnTo>
                  <a:pt x="1210" y="1102"/>
                </a:lnTo>
                <a:lnTo>
                  <a:pt x="1239" y="1113"/>
                </a:lnTo>
                <a:lnTo>
                  <a:pt x="1269" y="1122"/>
                </a:lnTo>
                <a:lnTo>
                  <a:pt x="1299" y="1127"/>
                </a:lnTo>
                <a:lnTo>
                  <a:pt x="1311" y="1129"/>
                </a:lnTo>
                <a:lnTo>
                  <a:pt x="1318" y="1132"/>
                </a:lnTo>
                <a:lnTo>
                  <a:pt x="1322" y="1137"/>
                </a:lnTo>
                <a:lnTo>
                  <a:pt x="1323" y="1144"/>
                </a:lnTo>
                <a:lnTo>
                  <a:pt x="1324" y="1157"/>
                </a:lnTo>
                <a:lnTo>
                  <a:pt x="1324" y="1191"/>
                </a:lnTo>
                <a:lnTo>
                  <a:pt x="1325" y="1200"/>
                </a:lnTo>
                <a:lnTo>
                  <a:pt x="1329" y="1207"/>
                </a:lnTo>
                <a:lnTo>
                  <a:pt x="1336" y="1212"/>
                </a:lnTo>
                <a:lnTo>
                  <a:pt x="1345" y="1213"/>
                </a:lnTo>
                <a:lnTo>
                  <a:pt x="1395" y="1213"/>
                </a:lnTo>
                <a:lnTo>
                  <a:pt x="1403" y="1212"/>
                </a:lnTo>
                <a:lnTo>
                  <a:pt x="1410" y="1208"/>
                </a:lnTo>
                <a:lnTo>
                  <a:pt x="1413" y="1201"/>
                </a:lnTo>
                <a:lnTo>
                  <a:pt x="1416" y="1192"/>
                </a:lnTo>
                <a:lnTo>
                  <a:pt x="1416" y="1169"/>
                </a:lnTo>
                <a:lnTo>
                  <a:pt x="1416" y="1145"/>
                </a:lnTo>
                <a:lnTo>
                  <a:pt x="1417" y="1136"/>
                </a:lnTo>
                <a:lnTo>
                  <a:pt x="1420" y="1128"/>
                </a:lnTo>
                <a:lnTo>
                  <a:pt x="1427" y="1122"/>
                </a:lnTo>
                <a:lnTo>
                  <a:pt x="1436" y="1119"/>
                </a:lnTo>
                <a:lnTo>
                  <a:pt x="1462" y="1109"/>
                </a:lnTo>
                <a:lnTo>
                  <a:pt x="1484" y="1097"/>
                </a:lnTo>
                <a:lnTo>
                  <a:pt x="1506" y="1081"/>
                </a:lnTo>
                <a:lnTo>
                  <a:pt x="1523" y="1062"/>
                </a:lnTo>
                <a:lnTo>
                  <a:pt x="1540" y="1038"/>
                </a:lnTo>
                <a:lnTo>
                  <a:pt x="1551" y="1012"/>
                </a:lnTo>
                <a:lnTo>
                  <a:pt x="1557" y="985"/>
                </a:lnTo>
                <a:lnTo>
                  <a:pt x="1558" y="959"/>
                </a:lnTo>
                <a:lnTo>
                  <a:pt x="1555" y="932"/>
                </a:lnTo>
                <a:lnTo>
                  <a:pt x="1548" y="906"/>
                </a:lnTo>
                <a:lnTo>
                  <a:pt x="1536" y="881"/>
                </a:lnTo>
                <a:lnTo>
                  <a:pt x="1518" y="859"/>
                </a:lnTo>
                <a:lnTo>
                  <a:pt x="1498" y="839"/>
                </a:lnTo>
                <a:lnTo>
                  <a:pt x="1473" y="822"/>
                </a:lnTo>
                <a:lnTo>
                  <a:pt x="1444" y="808"/>
                </a:lnTo>
                <a:lnTo>
                  <a:pt x="1416" y="795"/>
                </a:lnTo>
                <a:lnTo>
                  <a:pt x="1386" y="782"/>
                </a:lnTo>
                <a:lnTo>
                  <a:pt x="1368" y="775"/>
                </a:lnTo>
                <a:lnTo>
                  <a:pt x="1353" y="766"/>
                </a:lnTo>
                <a:lnTo>
                  <a:pt x="1338" y="755"/>
                </a:lnTo>
                <a:lnTo>
                  <a:pt x="1327" y="745"/>
                </a:lnTo>
                <a:lnTo>
                  <a:pt x="1321" y="733"/>
                </a:lnTo>
                <a:lnTo>
                  <a:pt x="1319" y="720"/>
                </a:lnTo>
                <a:lnTo>
                  <a:pt x="1321" y="709"/>
                </a:lnTo>
                <a:lnTo>
                  <a:pt x="1326" y="698"/>
                </a:lnTo>
                <a:lnTo>
                  <a:pt x="1336" y="688"/>
                </a:lnTo>
                <a:lnTo>
                  <a:pt x="1348" y="680"/>
                </a:lnTo>
                <a:lnTo>
                  <a:pt x="1362" y="676"/>
                </a:lnTo>
                <a:lnTo>
                  <a:pt x="1378" y="674"/>
                </a:lnTo>
                <a:lnTo>
                  <a:pt x="1416" y="675"/>
                </a:lnTo>
                <a:lnTo>
                  <a:pt x="1452" y="682"/>
                </a:lnTo>
                <a:lnTo>
                  <a:pt x="1488" y="697"/>
                </a:lnTo>
                <a:lnTo>
                  <a:pt x="1497" y="700"/>
                </a:lnTo>
                <a:lnTo>
                  <a:pt x="1504" y="701"/>
                </a:lnTo>
                <a:lnTo>
                  <a:pt x="1509" y="699"/>
                </a:lnTo>
                <a:lnTo>
                  <a:pt x="1513" y="693"/>
                </a:lnTo>
                <a:lnTo>
                  <a:pt x="1517" y="684"/>
                </a:lnTo>
                <a:lnTo>
                  <a:pt x="1535" y="626"/>
                </a:lnTo>
                <a:lnTo>
                  <a:pt x="1536" y="617"/>
                </a:lnTo>
                <a:lnTo>
                  <a:pt x="1533" y="610"/>
                </a:lnTo>
                <a:lnTo>
                  <a:pt x="1528" y="604"/>
                </a:lnTo>
                <a:lnTo>
                  <a:pt x="1521" y="599"/>
                </a:lnTo>
                <a:lnTo>
                  <a:pt x="1487" y="586"/>
                </a:lnTo>
                <a:lnTo>
                  <a:pt x="1451" y="578"/>
                </a:lnTo>
                <a:lnTo>
                  <a:pt x="1438" y="576"/>
                </a:lnTo>
                <a:lnTo>
                  <a:pt x="1429" y="573"/>
                </a:lnTo>
                <a:lnTo>
                  <a:pt x="1424" y="570"/>
                </a:lnTo>
                <a:lnTo>
                  <a:pt x="1421" y="563"/>
                </a:lnTo>
                <a:lnTo>
                  <a:pt x="1420" y="554"/>
                </a:lnTo>
                <a:lnTo>
                  <a:pt x="1420" y="541"/>
                </a:lnTo>
                <a:lnTo>
                  <a:pt x="1420" y="522"/>
                </a:lnTo>
                <a:lnTo>
                  <a:pt x="1419" y="509"/>
                </a:lnTo>
                <a:lnTo>
                  <a:pt x="1415" y="502"/>
                </a:lnTo>
                <a:lnTo>
                  <a:pt x="1406" y="497"/>
                </a:lnTo>
                <a:lnTo>
                  <a:pt x="1394" y="495"/>
                </a:lnTo>
                <a:lnTo>
                  <a:pt x="1374" y="495"/>
                </a:lnTo>
                <a:lnTo>
                  <a:pt x="1355" y="495"/>
                </a:lnTo>
                <a:close/>
                <a:moveTo>
                  <a:pt x="2601" y="459"/>
                </a:moveTo>
                <a:lnTo>
                  <a:pt x="2846" y="459"/>
                </a:lnTo>
                <a:lnTo>
                  <a:pt x="2865" y="462"/>
                </a:lnTo>
                <a:lnTo>
                  <a:pt x="2879" y="471"/>
                </a:lnTo>
                <a:lnTo>
                  <a:pt x="2892" y="482"/>
                </a:lnTo>
                <a:lnTo>
                  <a:pt x="2900" y="497"/>
                </a:lnTo>
                <a:lnTo>
                  <a:pt x="2903" y="515"/>
                </a:lnTo>
                <a:lnTo>
                  <a:pt x="2903" y="1655"/>
                </a:lnTo>
                <a:lnTo>
                  <a:pt x="2900" y="1673"/>
                </a:lnTo>
                <a:lnTo>
                  <a:pt x="2892" y="1688"/>
                </a:lnTo>
                <a:lnTo>
                  <a:pt x="2879" y="1700"/>
                </a:lnTo>
                <a:lnTo>
                  <a:pt x="2865" y="1709"/>
                </a:lnTo>
                <a:lnTo>
                  <a:pt x="2846" y="1712"/>
                </a:lnTo>
                <a:lnTo>
                  <a:pt x="2601" y="1712"/>
                </a:lnTo>
                <a:lnTo>
                  <a:pt x="2584" y="1709"/>
                </a:lnTo>
                <a:lnTo>
                  <a:pt x="2568" y="1700"/>
                </a:lnTo>
                <a:lnTo>
                  <a:pt x="2556" y="1688"/>
                </a:lnTo>
                <a:lnTo>
                  <a:pt x="2549" y="1673"/>
                </a:lnTo>
                <a:lnTo>
                  <a:pt x="2546" y="1655"/>
                </a:lnTo>
                <a:lnTo>
                  <a:pt x="2546" y="515"/>
                </a:lnTo>
                <a:lnTo>
                  <a:pt x="2549" y="497"/>
                </a:lnTo>
                <a:lnTo>
                  <a:pt x="2556" y="482"/>
                </a:lnTo>
                <a:lnTo>
                  <a:pt x="2568" y="470"/>
                </a:lnTo>
                <a:lnTo>
                  <a:pt x="2584" y="462"/>
                </a:lnTo>
                <a:lnTo>
                  <a:pt x="2601" y="459"/>
                </a:lnTo>
                <a:close/>
                <a:moveTo>
                  <a:pt x="1374" y="330"/>
                </a:moveTo>
                <a:lnTo>
                  <a:pt x="1431" y="333"/>
                </a:lnTo>
                <a:lnTo>
                  <a:pt x="1486" y="343"/>
                </a:lnTo>
                <a:lnTo>
                  <a:pt x="1540" y="357"/>
                </a:lnTo>
                <a:lnTo>
                  <a:pt x="1590" y="378"/>
                </a:lnTo>
                <a:lnTo>
                  <a:pt x="1638" y="403"/>
                </a:lnTo>
                <a:lnTo>
                  <a:pt x="1682" y="432"/>
                </a:lnTo>
                <a:lnTo>
                  <a:pt x="1724" y="465"/>
                </a:lnTo>
                <a:lnTo>
                  <a:pt x="1762" y="504"/>
                </a:lnTo>
                <a:lnTo>
                  <a:pt x="1796" y="546"/>
                </a:lnTo>
                <a:lnTo>
                  <a:pt x="1825" y="590"/>
                </a:lnTo>
                <a:lnTo>
                  <a:pt x="1849" y="639"/>
                </a:lnTo>
                <a:lnTo>
                  <a:pt x="1870" y="689"/>
                </a:lnTo>
                <a:lnTo>
                  <a:pt x="1884" y="743"/>
                </a:lnTo>
                <a:lnTo>
                  <a:pt x="1894" y="799"/>
                </a:lnTo>
                <a:lnTo>
                  <a:pt x="1897" y="855"/>
                </a:lnTo>
                <a:lnTo>
                  <a:pt x="1894" y="912"/>
                </a:lnTo>
                <a:lnTo>
                  <a:pt x="1884" y="968"/>
                </a:lnTo>
                <a:lnTo>
                  <a:pt x="1870" y="1022"/>
                </a:lnTo>
                <a:lnTo>
                  <a:pt x="1849" y="1072"/>
                </a:lnTo>
                <a:lnTo>
                  <a:pt x="1825" y="1121"/>
                </a:lnTo>
                <a:lnTo>
                  <a:pt x="1796" y="1165"/>
                </a:lnTo>
                <a:lnTo>
                  <a:pt x="1762" y="1207"/>
                </a:lnTo>
                <a:lnTo>
                  <a:pt x="1724" y="1244"/>
                </a:lnTo>
                <a:lnTo>
                  <a:pt x="1682" y="1278"/>
                </a:lnTo>
                <a:lnTo>
                  <a:pt x="1638" y="1308"/>
                </a:lnTo>
                <a:lnTo>
                  <a:pt x="1590" y="1333"/>
                </a:lnTo>
                <a:lnTo>
                  <a:pt x="1540" y="1354"/>
                </a:lnTo>
                <a:lnTo>
                  <a:pt x="1486" y="1368"/>
                </a:lnTo>
                <a:lnTo>
                  <a:pt x="1431" y="1377"/>
                </a:lnTo>
                <a:lnTo>
                  <a:pt x="1374" y="1381"/>
                </a:lnTo>
                <a:lnTo>
                  <a:pt x="1318" y="1377"/>
                </a:lnTo>
                <a:lnTo>
                  <a:pt x="1263" y="1368"/>
                </a:lnTo>
                <a:lnTo>
                  <a:pt x="1209" y="1354"/>
                </a:lnTo>
                <a:lnTo>
                  <a:pt x="1159" y="1333"/>
                </a:lnTo>
                <a:lnTo>
                  <a:pt x="1111" y="1308"/>
                </a:lnTo>
                <a:lnTo>
                  <a:pt x="1067" y="1278"/>
                </a:lnTo>
                <a:lnTo>
                  <a:pt x="1025" y="1244"/>
                </a:lnTo>
                <a:lnTo>
                  <a:pt x="988" y="1207"/>
                </a:lnTo>
                <a:lnTo>
                  <a:pt x="954" y="1165"/>
                </a:lnTo>
                <a:lnTo>
                  <a:pt x="924" y="1121"/>
                </a:lnTo>
                <a:lnTo>
                  <a:pt x="900" y="1072"/>
                </a:lnTo>
                <a:lnTo>
                  <a:pt x="879" y="1022"/>
                </a:lnTo>
                <a:lnTo>
                  <a:pt x="865" y="968"/>
                </a:lnTo>
                <a:lnTo>
                  <a:pt x="856" y="912"/>
                </a:lnTo>
                <a:lnTo>
                  <a:pt x="853" y="855"/>
                </a:lnTo>
                <a:lnTo>
                  <a:pt x="856" y="799"/>
                </a:lnTo>
                <a:lnTo>
                  <a:pt x="865" y="743"/>
                </a:lnTo>
                <a:lnTo>
                  <a:pt x="879" y="689"/>
                </a:lnTo>
                <a:lnTo>
                  <a:pt x="900" y="639"/>
                </a:lnTo>
                <a:lnTo>
                  <a:pt x="924" y="590"/>
                </a:lnTo>
                <a:lnTo>
                  <a:pt x="954" y="546"/>
                </a:lnTo>
                <a:lnTo>
                  <a:pt x="988" y="504"/>
                </a:lnTo>
                <a:lnTo>
                  <a:pt x="1025" y="465"/>
                </a:lnTo>
                <a:lnTo>
                  <a:pt x="1067" y="432"/>
                </a:lnTo>
                <a:lnTo>
                  <a:pt x="1111" y="403"/>
                </a:lnTo>
                <a:lnTo>
                  <a:pt x="1159" y="378"/>
                </a:lnTo>
                <a:lnTo>
                  <a:pt x="1209" y="357"/>
                </a:lnTo>
                <a:lnTo>
                  <a:pt x="1263" y="343"/>
                </a:lnTo>
                <a:lnTo>
                  <a:pt x="1318" y="333"/>
                </a:lnTo>
                <a:lnTo>
                  <a:pt x="1374" y="330"/>
                </a:lnTo>
                <a:close/>
                <a:moveTo>
                  <a:pt x="239" y="0"/>
                </a:moveTo>
                <a:lnTo>
                  <a:pt x="2511" y="0"/>
                </a:lnTo>
                <a:lnTo>
                  <a:pt x="2549" y="3"/>
                </a:lnTo>
                <a:lnTo>
                  <a:pt x="2586" y="13"/>
                </a:lnTo>
                <a:lnTo>
                  <a:pt x="2620" y="27"/>
                </a:lnTo>
                <a:lnTo>
                  <a:pt x="2652" y="47"/>
                </a:lnTo>
                <a:lnTo>
                  <a:pt x="2679" y="70"/>
                </a:lnTo>
                <a:lnTo>
                  <a:pt x="2703" y="98"/>
                </a:lnTo>
                <a:lnTo>
                  <a:pt x="2722" y="129"/>
                </a:lnTo>
                <a:lnTo>
                  <a:pt x="2737" y="164"/>
                </a:lnTo>
                <a:lnTo>
                  <a:pt x="2746" y="200"/>
                </a:lnTo>
                <a:lnTo>
                  <a:pt x="2749" y="240"/>
                </a:lnTo>
                <a:lnTo>
                  <a:pt x="2749" y="318"/>
                </a:lnTo>
                <a:lnTo>
                  <a:pt x="2601" y="318"/>
                </a:lnTo>
                <a:lnTo>
                  <a:pt x="2568" y="320"/>
                </a:lnTo>
                <a:lnTo>
                  <a:pt x="2538" y="328"/>
                </a:lnTo>
                <a:lnTo>
                  <a:pt x="2509" y="341"/>
                </a:lnTo>
                <a:lnTo>
                  <a:pt x="2482" y="358"/>
                </a:lnTo>
                <a:lnTo>
                  <a:pt x="2460" y="379"/>
                </a:lnTo>
                <a:lnTo>
                  <a:pt x="2440" y="404"/>
                </a:lnTo>
                <a:lnTo>
                  <a:pt x="2424" y="430"/>
                </a:lnTo>
                <a:lnTo>
                  <a:pt x="2413" y="460"/>
                </a:lnTo>
                <a:lnTo>
                  <a:pt x="2406" y="492"/>
                </a:lnTo>
                <a:lnTo>
                  <a:pt x="2373" y="478"/>
                </a:lnTo>
                <a:lnTo>
                  <a:pt x="2341" y="457"/>
                </a:lnTo>
                <a:lnTo>
                  <a:pt x="2313" y="434"/>
                </a:lnTo>
                <a:lnTo>
                  <a:pt x="2289" y="406"/>
                </a:lnTo>
                <a:lnTo>
                  <a:pt x="2271" y="374"/>
                </a:lnTo>
                <a:lnTo>
                  <a:pt x="2257" y="340"/>
                </a:lnTo>
                <a:lnTo>
                  <a:pt x="2247" y="302"/>
                </a:lnTo>
                <a:lnTo>
                  <a:pt x="2244" y="263"/>
                </a:lnTo>
                <a:lnTo>
                  <a:pt x="2246" y="233"/>
                </a:lnTo>
                <a:lnTo>
                  <a:pt x="2252" y="204"/>
                </a:lnTo>
                <a:lnTo>
                  <a:pt x="483" y="204"/>
                </a:lnTo>
                <a:lnTo>
                  <a:pt x="486" y="226"/>
                </a:lnTo>
                <a:lnTo>
                  <a:pt x="487" y="249"/>
                </a:lnTo>
                <a:lnTo>
                  <a:pt x="484" y="289"/>
                </a:lnTo>
                <a:lnTo>
                  <a:pt x="475" y="326"/>
                </a:lnTo>
                <a:lnTo>
                  <a:pt x="461" y="360"/>
                </a:lnTo>
                <a:lnTo>
                  <a:pt x="441" y="392"/>
                </a:lnTo>
                <a:lnTo>
                  <a:pt x="416" y="421"/>
                </a:lnTo>
                <a:lnTo>
                  <a:pt x="389" y="445"/>
                </a:lnTo>
                <a:lnTo>
                  <a:pt x="357" y="464"/>
                </a:lnTo>
                <a:lnTo>
                  <a:pt x="322" y="480"/>
                </a:lnTo>
                <a:lnTo>
                  <a:pt x="285" y="488"/>
                </a:lnTo>
                <a:lnTo>
                  <a:pt x="246" y="492"/>
                </a:lnTo>
                <a:lnTo>
                  <a:pt x="225" y="491"/>
                </a:lnTo>
                <a:lnTo>
                  <a:pt x="203" y="488"/>
                </a:lnTo>
                <a:lnTo>
                  <a:pt x="203" y="1224"/>
                </a:lnTo>
                <a:lnTo>
                  <a:pt x="225" y="1221"/>
                </a:lnTo>
                <a:lnTo>
                  <a:pt x="246" y="1220"/>
                </a:lnTo>
                <a:lnTo>
                  <a:pt x="285" y="1223"/>
                </a:lnTo>
                <a:lnTo>
                  <a:pt x="322" y="1232"/>
                </a:lnTo>
                <a:lnTo>
                  <a:pt x="357" y="1246"/>
                </a:lnTo>
                <a:lnTo>
                  <a:pt x="389" y="1266"/>
                </a:lnTo>
                <a:lnTo>
                  <a:pt x="416" y="1291"/>
                </a:lnTo>
                <a:lnTo>
                  <a:pt x="441" y="1319"/>
                </a:lnTo>
                <a:lnTo>
                  <a:pt x="461" y="1351"/>
                </a:lnTo>
                <a:lnTo>
                  <a:pt x="475" y="1386"/>
                </a:lnTo>
                <a:lnTo>
                  <a:pt x="484" y="1423"/>
                </a:lnTo>
                <a:lnTo>
                  <a:pt x="487" y="1462"/>
                </a:lnTo>
                <a:lnTo>
                  <a:pt x="486" y="1485"/>
                </a:lnTo>
                <a:lnTo>
                  <a:pt x="483" y="1507"/>
                </a:lnTo>
                <a:lnTo>
                  <a:pt x="1930" y="1507"/>
                </a:lnTo>
                <a:lnTo>
                  <a:pt x="1930" y="1656"/>
                </a:lnTo>
                <a:lnTo>
                  <a:pt x="1933" y="1685"/>
                </a:lnTo>
                <a:lnTo>
                  <a:pt x="1939" y="1712"/>
                </a:lnTo>
                <a:lnTo>
                  <a:pt x="239" y="1712"/>
                </a:lnTo>
                <a:lnTo>
                  <a:pt x="200" y="1709"/>
                </a:lnTo>
                <a:lnTo>
                  <a:pt x="163" y="1699"/>
                </a:lnTo>
                <a:lnTo>
                  <a:pt x="129" y="1685"/>
                </a:lnTo>
                <a:lnTo>
                  <a:pt x="97" y="1665"/>
                </a:lnTo>
                <a:lnTo>
                  <a:pt x="70" y="1642"/>
                </a:lnTo>
                <a:lnTo>
                  <a:pt x="46" y="1614"/>
                </a:lnTo>
                <a:lnTo>
                  <a:pt x="27" y="1583"/>
                </a:lnTo>
                <a:lnTo>
                  <a:pt x="12" y="1549"/>
                </a:lnTo>
                <a:lnTo>
                  <a:pt x="3" y="1512"/>
                </a:lnTo>
                <a:lnTo>
                  <a:pt x="0" y="1472"/>
                </a:lnTo>
                <a:lnTo>
                  <a:pt x="0" y="240"/>
                </a:lnTo>
                <a:lnTo>
                  <a:pt x="3" y="200"/>
                </a:lnTo>
                <a:lnTo>
                  <a:pt x="12" y="164"/>
                </a:lnTo>
                <a:lnTo>
                  <a:pt x="27" y="129"/>
                </a:lnTo>
                <a:lnTo>
                  <a:pt x="46" y="98"/>
                </a:lnTo>
                <a:lnTo>
                  <a:pt x="70" y="70"/>
                </a:lnTo>
                <a:lnTo>
                  <a:pt x="97" y="47"/>
                </a:lnTo>
                <a:lnTo>
                  <a:pt x="129" y="27"/>
                </a:lnTo>
                <a:lnTo>
                  <a:pt x="163" y="13"/>
                </a:lnTo>
                <a:lnTo>
                  <a:pt x="200" y="3"/>
                </a:lnTo>
                <a:lnTo>
                  <a:pt x="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1" name="Freeform 356"/>
          <p:cNvSpPr>
            <a:spLocks noEditPoints="1"/>
          </p:cNvSpPr>
          <p:nvPr/>
        </p:nvSpPr>
        <p:spPr bwMode="auto">
          <a:xfrm>
            <a:off x="10938146" y="2043113"/>
            <a:ext cx="596900" cy="301625"/>
          </a:xfrm>
          <a:custGeom>
            <a:avLst/>
            <a:gdLst>
              <a:gd name="T0" fmla="*/ 3384 w 3387"/>
              <a:gd name="T1" fmla="*/ 1157 h 1712"/>
              <a:gd name="T2" fmla="*/ 3349 w 3387"/>
              <a:gd name="T3" fmla="*/ 1709 h 1712"/>
              <a:gd name="T4" fmla="*/ 3032 w 3387"/>
              <a:gd name="T5" fmla="*/ 1674 h 1712"/>
              <a:gd name="T6" fmla="*/ 3067 w 3387"/>
              <a:gd name="T7" fmla="*/ 1122 h 1712"/>
              <a:gd name="T8" fmla="*/ 2424 w 3387"/>
              <a:gd name="T9" fmla="*/ 884 h 1712"/>
              <a:gd name="T10" fmla="*/ 2412 w 3387"/>
              <a:gd name="T11" fmla="*/ 1700 h 1712"/>
              <a:gd name="T12" fmla="*/ 2088 w 3387"/>
              <a:gd name="T13" fmla="*/ 1688 h 1712"/>
              <a:gd name="T14" fmla="*/ 2100 w 3387"/>
              <a:gd name="T15" fmla="*/ 872 h 1712"/>
              <a:gd name="T16" fmla="*/ 698 w 3387"/>
              <a:gd name="T17" fmla="*/ 735 h 1712"/>
              <a:gd name="T18" fmla="*/ 759 w 3387"/>
              <a:gd name="T19" fmla="*/ 884 h 1712"/>
              <a:gd name="T20" fmla="*/ 647 w 3387"/>
              <a:gd name="T21" fmla="*/ 998 h 1712"/>
              <a:gd name="T22" fmla="*/ 498 w 3387"/>
              <a:gd name="T23" fmla="*/ 937 h 1712"/>
              <a:gd name="T24" fmla="*/ 497 w 3387"/>
              <a:gd name="T25" fmla="*/ 774 h 1712"/>
              <a:gd name="T26" fmla="*/ 1377 w 3387"/>
              <a:gd name="T27" fmla="*/ 646 h 1712"/>
              <a:gd name="T28" fmla="*/ 1546 w 3387"/>
              <a:gd name="T29" fmla="*/ 732 h 1712"/>
              <a:gd name="T30" fmla="*/ 1576 w 3387"/>
              <a:gd name="T31" fmla="*/ 921 h 1712"/>
              <a:gd name="T32" fmla="*/ 1444 w 3387"/>
              <a:gd name="T33" fmla="*/ 1055 h 1712"/>
              <a:gd name="T34" fmla="*/ 1255 w 3387"/>
              <a:gd name="T35" fmla="*/ 1025 h 1712"/>
              <a:gd name="T36" fmla="*/ 1168 w 3387"/>
              <a:gd name="T37" fmla="*/ 855 h 1712"/>
              <a:gd name="T38" fmla="*/ 1255 w 3387"/>
              <a:gd name="T39" fmla="*/ 686 h 1712"/>
              <a:gd name="T40" fmla="*/ 1331 w 3387"/>
              <a:gd name="T41" fmla="*/ 508 h 1712"/>
              <a:gd name="T42" fmla="*/ 1101 w 3387"/>
              <a:gd name="T43" fmla="*/ 641 h 1712"/>
              <a:gd name="T44" fmla="*/ 1032 w 3387"/>
              <a:gd name="T45" fmla="*/ 903 h 1712"/>
              <a:gd name="T46" fmla="*/ 1165 w 3387"/>
              <a:gd name="T47" fmla="*/ 1133 h 1712"/>
              <a:gd name="T48" fmla="*/ 1425 w 3387"/>
              <a:gd name="T49" fmla="*/ 1203 h 1712"/>
              <a:gd name="T50" fmla="*/ 1655 w 3387"/>
              <a:gd name="T51" fmla="*/ 1070 h 1712"/>
              <a:gd name="T52" fmla="*/ 1725 w 3387"/>
              <a:gd name="T53" fmla="*/ 808 h 1712"/>
              <a:gd name="T54" fmla="*/ 1591 w 3387"/>
              <a:gd name="T55" fmla="*/ 578 h 1712"/>
              <a:gd name="T56" fmla="*/ 2608 w 3387"/>
              <a:gd name="T57" fmla="*/ 459 h 1712"/>
              <a:gd name="T58" fmla="*/ 2911 w 3387"/>
              <a:gd name="T59" fmla="*/ 515 h 1712"/>
              <a:gd name="T60" fmla="*/ 2854 w 3387"/>
              <a:gd name="T61" fmla="*/ 1712 h 1712"/>
              <a:gd name="T62" fmla="*/ 2553 w 3387"/>
              <a:gd name="T63" fmla="*/ 1655 h 1712"/>
              <a:gd name="T64" fmla="*/ 2608 w 3387"/>
              <a:gd name="T65" fmla="*/ 459 h 1712"/>
              <a:gd name="T66" fmla="*/ 1641 w 3387"/>
              <a:gd name="T67" fmla="*/ 404 h 1712"/>
              <a:gd name="T68" fmla="*/ 1853 w 3387"/>
              <a:gd name="T69" fmla="*/ 640 h 1712"/>
              <a:gd name="T70" fmla="*/ 1887 w 3387"/>
              <a:gd name="T71" fmla="*/ 968 h 1712"/>
              <a:gd name="T72" fmla="*/ 1727 w 3387"/>
              <a:gd name="T73" fmla="*/ 1243 h 1712"/>
              <a:gd name="T74" fmla="*/ 1435 w 3387"/>
              <a:gd name="T75" fmla="*/ 1375 h 1712"/>
              <a:gd name="T76" fmla="*/ 1115 w 3387"/>
              <a:gd name="T77" fmla="*/ 1306 h 1712"/>
              <a:gd name="T78" fmla="*/ 903 w 3387"/>
              <a:gd name="T79" fmla="*/ 1071 h 1712"/>
              <a:gd name="T80" fmla="*/ 869 w 3387"/>
              <a:gd name="T81" fmla="*/ 743 h 1712"/>
              <a:gd name="T82" fmla="*/ 1028 w 3387"/>
              <a:gd name="T83" fmla="*/ 467 h 1712"/>
              <a:gd name="T84" fmla="*/ 1322 w 3387"/>
              <a:gd name="T85" fmla="*/ 336 h 1712"/>
              <a:gd name="T86" fmla="*/ 2628 w 3387"/>
              <a:gd name="T87" fmla="*/ 27 h 1712"/>
              <a:gd name="T88" fmla="*/ 2753 w 3387"/>
              <a:gd name="T89" fmla="*/ 200 h 1712"/>
              <a:gd name="T90" fmla="*/ 2517 w 3387"/>
              <a:gd name="T91" fmla="*/ 341 h 1712"/>
              <a:gd name="T92" fmla="*/ 2414 w 3387"/>
              <a:gd name="T93" fmla="*/ 492 h 1712"/>
              <a:gd name="T94" fmla="*/ 2263 w 3387"/>
              <a:gd name="T95" fmla="*/ 340 h 1712"/>
              <a:gd name="T96" fmla="*/ 487 w 3387"/>
              <a:gd name="T97" fmla="*/ 226 h 1712"/>
              <a:gd name="T98" fmla="*/ 418 w 3387"/>
              <a:gd name="T99" fmla="*/ 421 h 1712"/>
              <a:gd name="T100" fmla="*/ 225 w 3387"/>
              <a:gd name="T101" fmla="*/ 491 h 1712"/>
              <a:gd name="T102" fmla="*/ 323 w 3387"/>
              <a:gd name="T103" fmla="*/ 1231 h 1712"/>
              <a:gd name="T104" fmla="*/ 476 w 3387"/>
              <a:gd name="T105" fmla="*/ 1385 h 1712"/>
              <a:gd name="T106" fmla="*/ 1936 w 3387"/>
              <a:gd name="T107" fmla="*/ 1655 h 1712"/>
              <a:gd name="T108" fmla="*/ 130 w 3387"/>
              <a:gd name="T109" fmla="*/ 1685 h 1712"/>
              <a:gd name="T110" fmla="*/ 3 w 3387"/>
              <a:gd name="T111" fmla="*/ 1511 h 1712"/>
              <a:gd name="T112" fmla="*/ 46 w 3387"/>
              <a:gd name="T113" fmla="*/ 98 h 1712"/>
              <a:gd name="T114" fmla="*/ 240 w 3387"/>
              <a:gd name="T115" fmla="*/ 0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87" h="1712">
                <a:moveTo>
                  <a:pt x="3084" y="1119"/>
                </a:moveTo>
                <a:lnTo>
                  <a:pt x="3330" y="1119"/>
                </a:lnTo>
                <a:lnTo>
                  <a:pt x="3348" y="1122"/>
                </a:lnTo>
                <a:lnTo>
                  <a:pt x="3363" y="1130"/>
                </a:lnTo>
                <a:lnTo>
                  <a:pt x="3375" y="1141"/>
                </a:lnTo>
                <a:lnTo>
                  <a:pt x="3384" y="1157"/>
                </a:lnTo>
                <a:lnTo>
                  <a:pt x="3387" y="1175"/>
                </a:lnTo>
                <a:lnTo>
                  <a:pt x="3387" y="1656"/>
                </a:lnTo>
                <a:lnTo>
                  <a:pt x="3384" y="1674"/>
                </a:lnTo>
                <a:lnTo>
                  <a:pt x="3375" y="1689"/>
                </a:lnTo>
                <a:lnTo>
                  <a:pt x="3363" y="1701"/>
                </a:lnTo>
                <a:lnTo>
                  <a:pt x="3349" y="1709"/>
                </a:lnTo>
                <a:lnTo>
                  <a:pt x="3330" y="1712"/>
                </a:lnTo>
                <a:lnTo>
                  <a:pt x="3084" y="1712"/>
                </a:lnTo>
                <a:lnTo>
                  <a:pt x="3067" y="1709"/>
                </a:lnTo>
                <a:lnTo>
                  <a:pt x="3052" y="1701"/>
                </a:lnTo>
                <a:lnTo>
                  <a:pt x="3039" y="1689"/>
                </a:lnTo>
                <a:lnTo>
                  <a:pt x="3032" y="1674"/>
                </a:lnTo>
                <a:lnTo>
                  <a:pt x="3029" y="1656"/>
                </a:lnTo>
                <a:lnTo>
                  <a:pt x="3029" y="1175"/>
                </a:lnTo>
                <a:lnTo>
                  <a:pt x="3032" y="1157"/>
                </a:lnTo>
                <a:lnTo>
                  <a:pt x="3039" y="1141"/>
                </a:lnTo>
                <a:lnTo>
                  <a:pt x="3052" y="1130"/>
                </a:lnTo>
                <a:lnTo>
                  <a:pt x="3067" y="1122"/>
                </a:lnTo>
                <a:lnTo>
                  <a:pt x="3084" y="1119"/>
                </a:lnTo>
                <a:close/>
                <a:moveTo>
                  <a:pt x="2133" y="862"/>
                </a:moveTo>
                <a:lnTo>
                  <a:pt x="2379" y="862"/>
                </a:lnTo>
                <a:lnTo>
                  <a:pt x="2396" y="865"/>
                </a:lnTo>
                <a:lnTo>
                  <a:pt x="2412" y="872"/>
                </a:lnTo>
                <a:lnTo>
                  <a:pt x="2424" y="884"/>
                </a:lnTo>
                <a:lnTo>
                  <a:pt x="2432" y="900"/>
                </a:lnTo>
                <a:lnTo>
                  <a:pt x="2434" y="917"/>
                </a:lnTo>
                <a:lnTo>
                  <a:pt x="2434" y="1655"/>
                </a:lnTo>
                <a:lnTo>
                  <a:pt x="2432" y="1673"/>
                </a:lnTo>
                <a:lnTo>
                  <a:pt x="2424" y="1688"/>
                </a:lnTo>
                <a:lnTo>
                  <a:pt x="2412" y="1700"/>
                </a:lnTo>
                <a:lnTo>
                  <a:pt x="2396" y="1709"/>
                </a:lnTo>
                <a:lnTo>
                  <a:pt x="2379" y="1712"/>
                </a:lnTo>
                <a:lnTo>
                  <a:pt x="2133" y="1712"/>
                </a:lnTo>
                <a:lnTo>
                  <a:pt x="2116" y="1709"/>
                </a:lnTo>
                <a:lnTo>
                  <a:pt x="2100" y="1700"/>
                </a:lnTo>
                <a:lnTo>
                  <a:pt x="2088" y="1688"/>
                </a:lnTo>
                <a:lnTo>
                  <a:pt x="2080" y="1673"/>
                </a:lnTo>
                <a:lnTo>
                  <a:pt x="2078" y="1655"/>
                </a:lnTo>
                <a:lnTo>
                  <a:pt x="2078" y="917"/>
                </a:lnTo>
                <a:lnTo>
                  <a:pt x="2080" y="900"/>
                </a:lnTo>
                <a:lnTo>
                  <a:pt x="2088" y="884"/>
                </a:lnTo>
                <a:lnTo>
                  <a:pt x="2100" y="872"/>
                </a:lnTo>
                <a:lnTo>
                  <a:pt x="2116" y="865"/>
                </a:lnTo>
                <a:lnTo>
                  <a:pt x="2133" y="862"/>
                </a:lnTo>
                <a:close/>
                <a:moveTo>
                  <a:pt x="617" y="710"/>
                </a:moveTo>
                <a:lnTo>
                  <a:pt x="647" y="713"/>
                </a:lnTo>
                <a:lnTo>
                  <a:pt x="674" y="721"/>
                </a:lnTo>
                <a:lnTo>
                  <a:pt x="698" y="735"/>
                </a:lnTo>
                <a:lnTo>
                  <a:pt x="720" y="752"/>
                </a:lnTo>
                <a:lnTo>
                  <a:pt x="737" y="774"/>
                </a:lnTo>
                <a:lnTo>
                  <a:pt x="751" y="799"/>
                </a:lnTo>
                <a:lnTo>
                  <a:pt x="759" y="827"/>
                </a:lnTo>
                <a:lnTo>
                  <a:pt x="762" y="855"/>
                </a:lnTo>
                <a:lnTo>
                  <a:pt x="759" y="884"/>
                </a:lnTo>
                <a:lnTo>
                  <a:pt x="751" y="912"/>
                </a:lnTo>
                <a:lnTo>
                  <a:pt x="737" y="937"/>
                </a:lnTo>
                <a:lnTo>
                  <a:pt x="720" y="959"/>
                </a:lnTo>
                <a:lnTo>
                  <a:pt x="698" y="976"/>
                </a:lnTo>
                <a:lnTo>
                  <a:pt x="674" y="990"/>
                </a:lnTo>
                <a:lnTo>
                  <a:pt x="647" y="998"/>
                </a:lnTo>
                <a:lnTo>
                  <a:pt x="617" y="1001"/>
                </a:lnTo>
                <a:lnTo>
                  <a:pt x="588" y="998"/>
                </a:lnTo>
                <a:lnTo>
                  <a:pt x="562" y="990"/>
                </a:lnTo>
                <a:lnTo>
                  <a:pt x="537" y="976"/>
                </a:lnTo>
                <a:lnTo>
                  <a:pt x="515" y="959"/>
                </a:lnTo>
                <a:lnTo>
                  <a:pt x="498" y="937"/>
                </a:lnTo>
                <a:lnTo>
                  <a:pt x="484" y="912"/>
                </a:lnTo>
                <a:lnTo>
                  <a:pt x="476" y="884"/>
                </a:lnTo>
                <a:lnTo>
                  <a:pt x="473" y="855"/>
                </a:lnTo>
                <a:lnTo>
                  <a:pt x="475" y="827"/>
                </a:lnTo>
                <a:lnTo>
                  <a:pt x="483" y="799"/>
                </a:lnTo>
                <a:lnTo>
                  <a:pt x="497" y="774"/>
                </a:lnTo>
                <a:lnTo>
                  <a:pt x="514" y="752"/>
                </a:lnTo>
                <a:lnTo>
                  <a:pt x="536" y="735"/>
                </a:lnTo>
                <a:lnTo>
                  <a:pt x="561" y="721"/>
                </a:lnTo>
                <a:lnTo>
                  <a:pt x="588" y="713"/>
                </a:lnTo>
                <a:lnTo>
                  <a:pt x="617" y="710"/>
                </a:lnTo>
                <a:close/>
                <a:moveTo>
                  <a:pt x="1377" y="646"/>
                </a:moveTo>
                <a:lnTo>
                  <a:pt x="1411" y="649"/>
                </a:lnTo>
                <a:lnTo>
                  <a:pt x="1444" y="656"/>
                </a:lnTo>
                <a:lnTo>
                  <a:pt x="1474" y="670"/>
                </a:lnTo>
                <a:lnTo>
                  <a:pt x="1501" y="686"/>
                </a:lnTo>
                <a:lnTo>
                  <a:pt x="1525" y="708"/>
                </a:lnTo>
                <a:lnTo>
                  <a:pt x="1546" y="732"/>
                </a:lnTo>
                <a:lnTo>
                  <a:pt x="1563" y="760"/>
                </a:lnTo>
                <a:lnTo>
                  <a:pt x="1576" y="789"/>
                </a:lnTo>
                <a:lnTo>
                  <a:pt x="1584" y="821"/>
                </a:lnTo>
                <a:lnTo>
                  <a:pt x="1586" y="855"/>
                </a:lnTo>
                <a:lnTo>
                  <a:pt x="1584" y="889"/>
                </a:lnTo>
                <a:lnTo>
                  <a:pt x="1576" y="921"/>
                </a:lnTo>
                <a:lnTo>
                  <a:pt x="1563" y="951"/>
                </a:lnTo>
                <a:lnTo>
                  <a:pt x="1546" y="979"/>
                </a:lnTo>
                <a:lnTo>
                  <a:pt x="1525" y="1003"/>
                </a:lnTo>
                <a:lnTo>
                  <a:pt x="1501" y="1025"/>
                </a:lnTo>
                <a:lnTo>
                  <a:pt x="1474" y="1041"/>
                </a:lnTo>
                <a:lnTo>
                  <a:pt x="1444" y="1055"/>
                </a:lnTo>
                <a:lnTo>
                  <a:pt x="1411" y="1062"/>
                </a:lnTo>
                <a:lnTo>
                  <a:pt x="1377" y="1065"/>
                </a:lnTo>
                <a:lnTo>
                  <a:pt x="1344" y="1062"/>
                </a:lnTo>
                <a:lnTo>
                  <a:pt x="1311" y="1055"/>
                </a:lnTo>
                <a:lnTo>
                  <a:pt x="1281" y="1041"/>
                </a:lnTo>
                <a:lnTo>
                  <a:pt x="1255" y="1025"/>
                </a:lnTo>
                <a:lnTo>
                  <a:pt x="1230" y="1003"/>
                </a:lnTo>
                <a:lnTo>
                  <a:pt x="1209" y="979"/>
                </a:lnTo>
                <a:lnTo>
                  <a:pt x="1192" y="951"/>
                </a:lnTo>
                <a:lnTo>
                  <a:pt x="1180" y="921"/>
                </a:lnTo>
                <a:lnTo>
                  <a:pt x="1171" y="889"/>
                </a:lnTo>
                <a:lnTo>
                  <a:pt x="1168" y="855"/>
                </a:lnTo>
                <a:lnTo>
                  <a:pt x="1171" y="821"/>
                </a:lnTo>
                <a:lnTo>
                  <a:pt x="1180" y="789"/>
                </a:lnTo>
                <a:lnTo>
                  <a:pt x="1192" y="760"/>
                </a:lnTo>
                <a:lnTo>
                  <a:pt x="1209" y="732"/>
                </a:lnTo>
                <a:lnTo>
                  <a:pt x="1230" y="708"/>
                </a:lnTo>
                <a:lnTo>
                  <a:pt x="1255" y="686"/>
                </a:lnTo>
                <a:lnTo>
                  <a:pt x="1281" y="670"/>
                </a:lnTo>
                <a:lnTo>
                  <a:pt x="1311" y="656"/>
                </a:lnTo>
                <a:lnTo>
                  <a:pt x="1344" y="649"/>
                </a:lnTo>
                <a:lnTo>
                  <a:pt x="1377" y="646"/>
                </a:lnTo>
                <a:close/>
                <a:moveTo>
                  <a:pt x="1378" y="505"/>
                </a:moveTo>
                <a:lnTo>
                  <a:pt x="1331" y="508"/>
                </a:lnTo>
                <a:lnTo>
                  <a:pt x="1286" y="517"/>
                </a:lnTo>
                <a:lnTo>
                  <a:pt x="1242" y="533"/>
                </a:lnTo>
                <a:lnTo>
                  <a:pt x="1202" y="553"/>
                </a:lnTo>
                <a:lnTo>
                  <a:pt x="1165" y="578"/>
                </a:lnTo>
                <a:lnTo>
                  <a:pt x="1131" y="608"/>
                </a:lnTo>
                <a:lnTo>
                  <a:pt x="1101" y="641"/>
                </a:lnTo>
                <a:lnTo>
                  <a:pt x="1077" y="679"/>
                </a:lnTo>
                <a:lnTo>
                  <a:pt x="1056" y="719"/>
                </a:lnTo>
                <a:lnTo>
                  <a:pt x="1042" y="763"/>
                </a:lnTo>
                <a:lnTo>
                  <a:pt x="1032" y="808"/>
                </a:lnTo>
                <a:lnTo>
                  <a:pt x="1028" y="855"/>
                </a:lnTo>
                <a:lnTo>
                  <a:pt x="1032" y="903"/>
                </a:lnTo>
                <a:lnTo>
                  <a:pt x="1042" y="948"/>
                </a:lnTo>
                <a:lnTo>
                  <a:pt x="1056" y="992"/>
                </a:lnTo>
                <a:lnTo>
                  <a:pt x="1077" y="1032"/>
                </a:lnTo>
                <a:lnTo>
                  <a:pt x="1101" y="1070"/>
                </a:lnTo>
                <a:lnTo>
                  <a:pt x="1131" y="1103"/>
                </a:lnTo>
                <a:lnTo>
                  <a:pt x="1165" y="1133"/>
                </a:lnTo>
                <a:lnTo>
                  <a:pt x="1202" y="1158"/>
                </a:lnTo>
                <a:lnTo>
                  <a:pt x="1242" y="1178"/>
                </a:lnTo>
                <a:lnTo>
                  <a:pt x="1286" y="1194"/>
                </a:lnTo>
                <a:lnTo>
                  <a:pt x="1331" y="1203"/>
                </a:lnTo>
                <a:lnTo>
                  <a:pt x="1378" y="1206"/>
                </a:lnTo>
                <a:lnTo>
                  <a:pt x="1425" y="1203"/>
                </a:lnTo>
                <a:lnTo>
                  <a:pt x="1471" y="1194"/>
                </a:lnTo>
                <a:lnTo>
                  <a:pt x="1514" y="1178"/>
                </a:lnTo>
                <a:lnTo>
                  <a:pt x="1555" y="1158"/>
                </a:lnTo>
                <a:lnTo>
                  <a:pt x="1592" y="1133"/>
                </a:lnTo>
                <a:lnTo>
                  <a:pt x="1625" y="1103"/>
                </a:lnTo>
                <a:lnTo>
                  <a:pt x="1655" y="1070"/>
                </a:lnTo>
                <a:lnTo>
                  <a:pt x="1680" y="1032"/>
                </a:lnTo>
                <a:lnTo>
                  <a:pt x="1700" y="992"/>
                </a:lnTo>
                <a:lnTo>
                  <a:pt x="1715" y="948"/>
                </a:lnTo>
                <a:lnTo>
                  <a:pt x="1725" y="903"/>
                </a:lnTo>
                <a:lnTo>
                  <a:pt x="1728" y="855"/>
                </a:lnTo>
                <a:lnTo>
                  <a:pt x="1725" y="808"/>
                </a:lnTo>
                <a:lnTo>
                  <a:pt x="1715" y="763"/>
                </a:lnTo>
                <a:lnTo>
                  <a:pt x="1700" y="719"/>
                </a:lnTo>
                <a:lnTo>
                  <a:pt x="1680" y="679"/>
                </a:lnTo>
                <a:lnTo>
                  <a:pt x="1655" y="641"/>
                </a:lnTo>
                <a:lnTo>
                  <a:pt x="1625" y="608"/>
                </a:lnTo>
                <a:lnTo>
                  <a:pt x="1591" y="578"/>
                </a:lnTo>
                <a:lnTo>
                  <a:pt x="1554" y="553"/>
                </a:lnTo>
                <a:lnTo>
                  <a:pt x="1514" y="533"/>
                </a:lnTo>
                <a:lnTo>
                  <a:pt x="1471" y="517"/>
                </a:lnTo>
                <a:lnTo>
                  <a:pt x="1425" y="508"/>
                </a:lnTo>
                <a:lnTo>
                  <a:pt x="1378" y="505"/>
                </a:lnTo>
                <a:close/>
                <a:moveTo>
                  <a:pt x="2608" y="459"/>
                </a:moveTo>
                <a:lnTo>
                  <a:pt x="2854" y="459"/>
                </a:lnTo>
                <a:lnTo>
                  <a:pt x="2873" y="462"/>
                </a:lnTo>
                <a:lnTo>
                  <a:pt x="2887" y="471"/>
                </a:lnTo>
                <a:lnTo>
                  <a:pt x="2899" y="482"/>
                </a:lnTo>
                <a:lnTo>
                  <a:pt x="2908" y="497"/>
                </a:lnTo>
                <a:lnTo>
                  <a:pt x="2911" y="515"/>
                </a:lnTo>
                <a:lnTo>
                  <a:pt x="2911" y="1655"/>
                </a:lnTo>
                <a:lnTo>
                  <a:pt x="2908" y="1673"/>
                </a:lnTo>
                <a:lnTo>
                  <a:pt x="2899" y="1688"/>
                </a:lnTo>
                <a:lnTo>
                  <a:pt x="2887" y="1700"/>
                </a:lnTo>
                <a:lnTo>
                  <a:pt x="2873" y="1709"/>
                </a:lnTo>
                <a:lnTo>
                  <a:pt x="2854" y="1712"/>
                </a:lnTo>
                <a:lnTo>
                  <a:pt x="2608" y="1712"/>
                </a:lnTo>
                <a:lnTo>
                  <a:pt x="2591" y="1709"/>
                </a:lnTo>
                <a:lnTo>
                  <a:pt x="2575" y="1700"/>
                </a:lnTo>
                <a:lnTo>
                  <a:pt x="2563" y="1688"/>
                </a:lnTo>
                <a:lnTo>
                  <a:pt x="2556" y="1673"/>
                </a:lnTo>
                <a:lnTo>
                  <a:pt x="2553" y="1655"/>
                </a:lnTo>
                <a:lnTo>
                  <a:pt x="2553" y="515"/>
                </a:lnTo>
                <a:lnTo>
                  <a:pt x="2556" y="497"/>
                </a:lnTo>
                <a:lnTo>
                  <a:pt x="2563" y="482"/>
                </a:lnTo>
                <a:lnTo>
                  <a:pt x="2575" y="470"/>
                </a:lnTo>
                <a:lnTo>
                  <a:pt x="2591" y="462"/>
                </a:lnTo>
                <a:lnTo>
                  <a:pt x="2608" y="459"/>
                </a:lnTo>
                <a:close/>
                <a:moveTo>
                  <a:pt x="1378" y="332"/>
                </a:moveTo>
                <a:lnTo>
                  <a:pt x="1435" y="336"/>
                </a:lnTo>
                <a:lnTo>
                  <a:pt x="1490" y="344"/>
                </a:lnTo>
                <a:lnTo>
                  <a:pt x="1543" y="359"/>
                </a:lnTo>
                <a:lnTo>
                  <a:pt x="1593" y="379"/>
                </a:lnTo>
                <a:lnTo>
                  <a:pt x="1641" y="404"/>
                </a:lnTo>
                <a:lnTo>
                  <a:pt x="1686" y="434"/>
                </a:lnTo>
                <a:lnTo>
                  <a:pt x="1728" y="467"/>
                </a:lnTo>
                <a:lnTo>
                  <a:pt x="1765" y="505"/>
                </a:lnTo>
                <a:lnTo>
                  <a:pt x="1799" y="546"/>
                </a:lnTo>
                <a:lnTo>
                  <a:pt x="1829" y="591"/>
                </a:lnTo>
                <a:lnTo>
                  <a:pt x="1853" y="640"/>
                </a:lnTo>
                <a:lnTo>
                  <a:pt x="1873" y="690"/>
                </a:lnTo>
                <a:lnTo>
                  <a:pt x="1887" y="743"/>
                </a:lnTo>
                <a:lnTo>
                  <a:pt x="1897" y="799"/>
                </a:lnTo>
                <a:lnTo>
                  <a:pt x="1900" y="855"/>
                </a:lnTo>
                <a:lnTo>
                  <a:pt x="1897" y="912"/>
                </a:lnTo>
                <a:lnTo>
                  <a:pt x="1887" y="968"/>
                </a:lnTo>
                <a:lnTo>
                  <a:pt x="1873" y="1021"/>
                </a:lnTo>
                <a:lnTo>
                  <a:pt x="1853" y="1071"/>
                </a:lnTo>
                <a:lnTo>
                  <a:pt x="1828" y="1120"/>
                </a:lnTo>
                <a:lnTo>
                  <a:pt x="1799" y="1164"/>
                </a:lnTo>
                <a:lnTo>
                  <a:pt x="1765" y="1206"/>
                </a:lnTo>
                <a:lnTo>
                  <a:pt x="1727" y="1243"/>
                </a:lnTo>
                <a:lnTo>
                  <a:pt x="1686" y="1277"/>
                </a:lnTo>
                <a:lnTo>
                  <a:pt x="1641" y="1306"/>
                </a:lnTo>
                <a:lnTo>
                  <a:pt x="1593" y="1332"/>
                </a:lnTo>
                <a:lnTo>
                  <a:pt x="1543" y="1352"/>
                </a:lnTo>
                <a:lnTo>
                  <a:pt x="1490" y="1366"/>
                </a:lnTo>
                <a:lnTo>
                  <a:pt x="1435" y="1375"/>
                </a:lnTo>
                <a:lnTo>
                  <a:pt x="1378" y="1378"/>
                </a:lnTo>
                <a:lnTo>
                  <a:pt x="1322" y="1375"/>
                </a:lnTo>
                <a:lnTo>
                  <a:pt x="1266" y="1366"/>
                </a:lnTo>
                <a:lnTo>
                  <a:pt x="1214" y="1352"/>
                </a:lnTo>
                <a:lnTo>
                  <a:pt x="1163" y="1331"/>
                </a:lnTo>
                <a:lnTo>
                  <a:pt x="1115" y="1306"/>
                </a:lnTo>
                <a:lnTo>
                  <a:pt x="1071" y="1277"/>
                </a:lnTo>
                <a:lnTo>
                  <a:pt x="1028" y="1243"/>
                </a:lnTo>
                <a:lnTo>
                  <a:pt x="991" y="1205"/>
                </a:lnTo>
                <a:lnTo>
                  <a:pt x="957" y="1164"/>
                </a:lnTo>
                <a:lnTo>
                  <a:pt x="928" y="1120"/>
                </a:lnTo>
                <a:lnTo>
                  <a:pt x="903" y="1071"/>
                </a:lnTo>
                <a:lnTo>
                  <a:pt x="883" y="1021"/>
                </a:lnTo>
                <a:lnTo>
                  <a:pt x="869" y="968"/>
                </a:lnTo>
                <a:lnTo>
                  <a:pt x="860" y="912"/>
                </a:lnTo>
                <a:lnTo>
                  <a:pt x="857" y="855"/>
                </a:lnTo>
                <a:lnTo>
                  <a:pt x="860" y="799"/>
                </a:lnTo>
                <a:lnTo>
                  <a:pt x="869" y="743"/>
                </a:lnTo>
                <a:lnTo>
                  <a:pt x="883" y="690"/>
                </a:lnTo>
                <a:lnTo>
                  <a:pt x="903" y="640"/>
                </a:lnTo>
                <a:lnTo>
                  <a:pt x="928" y="591"/>
                </a:lnTo>
                <a:lnTo>
                  <a:pt x="957" y="546"/>
                </a:lnTo>
                <a:lnTo>
                  <a:pt x="991" y="505"/>
                </a:lnTo>
                <a:lnTo>
                  <a:pt x="1028" y="467"/>
                </a:lnTo>
                <a:lnTo>
                  <a:pt x="1071" y="434"/>
                </a:lnTo>
                <a:lnTo>
                  <a:pt x="1115" y="404"/>
                </a:lnTo>
                <a:lnTo>
                  <a:pt x="1163" y="379"/>
                </a:lnTo>
                <a:lnTo>
                  <a:pt x="1214" y="359"/>
                </a:lnTo>
                <a:lnTo>
                  <a:pt x="1266" y="344"/>
                </a:lnTo>
                <a:lnTo>
                  <a:pt x="1322" y="336"/>
                </a:lnTo>
                <a:lnTo>
                  <a:pt x="1378" y="332"/>
                </a:lnTo>
                <a:close/>
                <a:moveTo>
                  <a:pt x="240" y="0"/>
                </a:moveTo>
                <a:lnTo>
                  <a:pt x="2518" y="0"/>
                </a:lnTo>
                <a:lnTo>
                  <a:pt x="2556" y="3"/>
                </a:lnTo>
                <a:lnTo>
                  <a:pt x="2593" y="13"/>
                </a:lnTo>
                <a:lnTo>
                  <a:pt x="2628" y="27"/>
                </a:lnTo>
                <a:lnTo>
                  <a:pt x="2659" y="47"/>
                </a:lnTo>
                <a:lnTo>
                  <a:pt x="2686" y="70"/>
                </a:lnTo>
                <a:lnTo>
                  <a:pt x="2710" y="98"/>
                </a:lnTo>
                <a:lnTo>
                  <a:pt x="2730" y="129"/>
                </a:lnTo>
                <a:lnTo>
                  <a:pt x="2744" y="164"/>
                </a:lnTo>
                <a:lnTo>
                  <a:pt x="2753" y="200"/>
                </a:lnTo>
                <a:lnTo>
                  <a:pt x="2756" y="240"/>
                </a:lnTo>
                <a:lnTo>
                  <a:pt x="2756" y="318"/>
                </a:lnTo>
                <a:lnTo>
                  <a:pt x="2609" y="318"/>
                </a:lnTo>
                <a:lnTo>
                  <a:pt x="2576" y="320"/>
                </a:lnTo>
                <a:lnTo>
                  <a:pt x="2545" y="328"/>
                </a:lnTo>
                <a:lnTo>
                  <a:pt x="2517" y="341"/>
                </a:lnTo>
                <a:lnTo>
                  <a:pt x="2490" y="358"/>
                </a:lnTo>
                <a:lnTo>
                  <a:pt x="2466" y="379"/>
                </a:lnTo>
                <a:lnTo>
                  <a:pt x="2447" y="404"/>
                </a:lnTo>
                <a:lnTo>
                  <a:pt x="2431" y="430"/>
                </a:lnTo>
                <a:lnTo>
                  <a:pt x="2420" y="460"/>
                </a:lnTo>
                <a:lnTo>
                  <a:pt x="2414" y="492"/>
                </a:lnTo>
                <a:lnTo>
                  <a:pt x="2379" y="478"/>
                </a:lnTo>
                <a:lnTo>
                  <a:pt x="2348" y="457"/>
                </a:lnTo>
                <a:lnTo>
                  <a:pt x="2320" y="434"/>
                </a:lnTo>
                <a:lnTo>
                  <a:pt x="2297" y="406"/>
                </a:lnTo>
                <a:lnTo>
                  <a:pt x="2277" y="374"/>
                </a:lnTo>
                <a:lnTo>
                  <a:pt x="2263" y="340"/>
                </a:lnTo>
                <a:lnTo>
                  <a:pt x="2253" y="302"/>
                </a:lnTo>
                <a:lnTo>
                  <a:pt x="2250" y="263"/>
                </a:lnTo>
                <a:lnTo>
                  <a:pt x="2252" y="233"/>
                </a:lnTo>
                <a:lnTo>
                  <a:pt x="2259" y="204"/>
                </a:lnTo>
                <a:lnTo>
                  <a:pt x="484" y="204"/>
                </a:lnTo>
                <a:lnTo>
                  <a:pt x="487" y="226"/>
                </a:lnTo>
                <a:lnTo>
                  <a:pt x="489" y="249"/>
                </a:lnTo>
                <a:lnTo>
                  <a:pt x="485" y="289"/>
                </a:lnTo>
                <a:lnTo>
                  <a:pt x="476" y="326"/>
                </a:lnTo>
                <a:lnTo>
                  <a:pt x="462" y="360"/>
                </a:lnTo>
                <a:lnTo>
                  <a:pt x="442" y="392"/>
                </a:lnTo>
                <a:lnTo>
                  <a:pt x="418" y="421"/>
                </a:lnTo>
                <a:lnTo>
                  <a:pt x="390" y="445"/>
                </a:lnTo>
                <a:lnTo>
                  <a:pt x="358" y="464"/>
                </a:lnTo>
                <a:lnTo>
                  <a:pt x="323" y="480"/>
                </a:lnTo>
                <a:lnTo>
                  <a:pt x="286" y="488"/>
                </a:lnTo>
                <a:lnTo>
                  <a:pt x="247" y="492"/>
                </a:lnTo>
                <a:lnTo>
                  <a:pt x="225" y="491"/>
                </a:lnTo>
                <a:lnTo>
                  <a:pt x="204" y="488"/>
                </a:lnTo>
                <a:lnTo>
                  <a:pt x="204" y="1223"/>
                </a:lnTo>
                <a:lnTo>
                  <a:pt x="225" y="1220"/>
                </a:lnTo>
                <a:lnTo>
                  <a:pt x="247" y="1219"/>
                </a:lnTo>
                <a:lnTo>
                  <a:pt x="286" y="1223"/>
                </a:lnTo>
                <a:lnTo>
                  <a:pt x="323" y="1231"/>
                </a:lnTo>
                <a:lnTo>
                  <a:pt x="358" y="1246"/>
                </a:lnTo>
                <a:lnTo>
                  <a:pt x="390" y="1266"/>
                </a:lnTo>
                <a:lnTo>
                  <a:pt x="418" y="1290"/>
                </a:lnTo>
                <a:lnTo>
                  <a:pt x="442" y="1319"/>
                </a:lnTo>
                <a:lnTo>
                  <a:pt x="462" y="1351"/>
                </a:lnTo>
                <a:lnTo>
                  <a:pt x="476" y="1385"/>
                </a:lnTo>
                <a:lnTo>
                  <a:pt x="485" y="1422"/>
                </a:lnTo>
                <a:lnTo>
                  <a:pt x="489" y="1462"/>
                </a:lnTo>
                <a:lnTo>
                  <a:pt x="487" y="1485"/>
                </a:lnTo>
                <a:lnTo>
                  <a:pt x="484" y="1506"/>
                </a:lnTo>
                <a:lnTo>
                  <a:pt x="1936" y="1506"/>
                </a:lnTo>
                <a:lnTo>
                  <a:pt x="1936" y="1655"/>
                </a:lnTo>
                <a:lnTo>
                  <a:pt x="1938" y="1684"/>
                </a:lnTo>
                <a:lnTo>
                  <a:pt x="1944" y="1712"/>
                </a:lnTo>
                <a:lnTo>
                  <a:pt x="240" y="1712"/>
                </a:lnTo>
                <a:lnTo>
                  <a:pt x="201" y="1708"/>
                </a:lnTo>
                <a:lnTo>
                  <a:pt x="164" y="1699"/>
                </a:lnTo>
                <a:lnTo>
                  <a:pt x="130" y="1685"/>
                </a:lnTo>
                <a:lnTo>
                  <a:pt x="98" y="1665"/>
                </a:lnTo>
                <a:lnTo>
                  <a:pt x="70" y="1641"/>
                </a:lnTo>
                <a:lnTo>
                  <a:pt x="46" y="1613"/>
                </a:lnTo>
                <a:lnTo>
                  <a:pt x="27" y="1582"/>
                </a:lnTo>
                <a:lnTo>
                  <a:pt x="12" y="1548"/>
                </a:lnTo>
                <a:lnTo>
                  <a:pt x="3" y="1511"/>
                </a:lnTo>
                <a:lnTo>
                  <a:pt x="0" y="1472"/>
                </a:lnTo>
                <a:lnTo>
                  <a:pt x="0" y="240"/>
                </a:lnTo>
                <a:lnTo>
                  <a:pt x="3" y="200"/>
                </a:lnTo>
                <a:lnTo>
                  <a:pt x="12" y="164"/>
                </a:lnTo>
                <a:lnTo>
                  <a:pt x="27" y="129"/>
                </a:lnTo>
                <a:lnTo>
                  <a:pt x="46" y="98"/>
                </a:lnTo>
                <a:lnTo>
                  <a:pt x="70" y="70"/>
                </a:lnTo>
                <a:lnTo>
                  <a:pt x="98" y="47"/>
                </a:lnTo>
                <a:lnTo>
                  <a:pt x="130" y="27"/>
                </a:lnTo>
                <a:lnTo>
                  <a:pt x="164" y="13"/>
                </a:lnTo>
                <a:lnTo>
                  <a:pt x="201" y="3"/>
                </a:lnTo>
                <a:lnTo>
                  <a:pt x="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2" name="Freeform 361"/>
          <p:cNvSpPr>
            <a:spLocks noEditPoints="1"/>
          </p:cNvSpPr>
          <p:nvPr/>
        </p:nvSpPr>
        <p:spPr bwMode="auto">
          <a:xfrm>
            <a:off x="10939734" y="2782888"/>
            <a:ext cx="593725" cy="366712"/>
          </a:xfrm>
          <a:custGeom>
            <a:avLst/>
            <a:gdLst>
              <a:gd name="T0" fmla="*/ 2839 w 3364"/>
              <a:gd name="T1" fmla="*/ 956 h 2079"/>
              <a:gd name="T2" fmla="*/ 2813 w 3364"/>
              <a:gd name="T3" fmla="*/ 1147 h 2079"/>
              <a:gd name="T4" fmla="*/ 2515 w 3364"/>
              <a:gd name="T5" fmla="*/ 1123 h 2079"/>
              <a:gd name="T6" fmla="*/ 2541 w 3364"/>
              <a:gd name="T7" fmla="*/ 932 h 2079"/>
              <a:gd name="T8" fmla="*/ 844 w 3364"/>
              <a:gd name="T9" fmla="*/ 946 h 2079"/>
              <a:gd name="T10" fmla="*/ 835 w 3364"/>
              <a:gd name="T11" fmla="*/ 1142 h 2079"/>
              <a:gd name="T12" fmla="*/ 532 w 3364"/>
              <a:gd name="T13" fmla="*/ 1133 h 2079"/>
              <a:gd name="T14" fmla="*/ 541 w 3364"/>
              <a:gd name="T15" fmla="*/ 938 h 2079"/>
              <a:gd name="T16" fmla="*/ 1632 w 3364"/>
              <a:gd name="T17" fmla="*/ 612 h 2079"/>
              <a:gd name="T18" fmla="*/ 1624 w 3364"/>
              <a:gd name="T19" fmla="*/ 699 h 2079"/>
              <a:gd name="T20" fmla="*/ 1520 w 3364"/>
              <a:gd name="T21" fmla="*/ 757 h 2079"/>
              <a:gd name="T22" fmla="*/ 1462 w 3364"/>
              <a:gd name="T23" fmla="*/ 911 h 2079"/>
              <a:gd name="T24" fmla="*/ 1537 w 3364"/>
              <a:gd name="T25" fmla="*/ 1035 h 2079"/>
              <a:gd name="T26" fmla="*/ 1706 w 3364"/>
              <a:gd name="T27" fmla="*/ 1117 h 2079"/>
              <a:gd name="T28" fmla="*/ 1749 w 3364"/>
              <a:gd name="T29" fmla="*/ 1204 h 2079"/>
              <a:gd name="T30" fmla="*/ 1634 w 3364"/>
              <a:gd name="T31" fmla="*/ 1249 h 2079"/>
              <a:gd name="T32" fmla="*/ 1487 w 3364"/>
              <a:gd name="T33" fmla="*/ 1210 h 2079"/>
              <a:gd name="T34" fmla="*/ 1457 w 3364"/>
              <a:gd name="T35" fmla="*/ 1316 h 2079"/>
              <a:gd name="T36" fmla="*/ 1589 w 3364"/>
              <a:gd name="T37" fmla="*/ 1370 h 2079"/>
              <a:gd name="T38" fmla="*/ 1621 w 3364"/>
              <a:gd name="T39" fmla="*/ 1448 h 2079"/>
              <a:gd name="T40" fmla="*/ 1719 w 3364"/>
              <a:gd name="T41" fmla="*/ 1474 h 2079"/>
              <a:gd name="T42" fmla="*/ 1734 w 3364"/>
              <a:gd name="T43" fmla="*/ 1381 h 2079"/>
              <a:gd name="T44" fmla="*/ 1843 w 3364"/>
              <a:gd name="T45" fmla="*/ 1314 h 2079"/>
              <a:gd name="T46" fmla="*/ 1907 w 3364"/>
              <a:gd name="T47" fmla="*/ 1148 h 2079"/>
              <a:gd name="T48" fmla="*/ 1803 w 3364"/>
              <a:gd name="T49" fmla="*/ 1000 h 2079"/>
              <a:gd name="T50" fmla="*/ 1638 w 3364"/>
              <a:gd name="T51" fmla="*/ 918 h 2079"/>
              <a:gd name="T52" fmla="*/ 1635 w 3364"/>
              <a:gd name="T53" fmla="*/ 837 h 2079"/>
              <a:gd name="T54" fmla="*/ 1755 w 3364"/>
              <a:gd name="T55" fmla="*/ 825 h 2079"/>
              <a:gd name="T56" fmla="*/ 1853 w 3364"/>
              <a:gd name="T57" fmla="*/ 843 h 2079"/>
              <a:gd name="T58" fmla="*/ 1872 w 3364"/>
              <a:gd name="T59" fmla="*/ 734 h 2079"/>
              <a:gd name="T60" fmla="*/ 1743 w 3364"/>
              <a:gd name="T61" fmla="*/ 692 h 2079"/>
              <a:gd name="T62" fmla="*/ 1734 w 3364"/>
              <a:gd name="T63" fmla="*/ 613 h 2079"/>
              <a:gd name="T64" fmla="*/ 1682 w 3364"/>
              <a:gd name="T65" fmla="*/ 402 h 2079"/>
              <a:gd name="T66" fmla="*/ 2022 w 3364"/>
              <a:gd name="T67" fmla="*/ 499 h 2079"/>
              <a:gd name="T68" fmla="*/ 2253 w 3364"/>
              <a:gd name="T69" fmla="*/ 752 h 2079"/>
              <a:gd name="T70" fmla="*/ 2318 w 3364"/>
              <a:gd name="T71" fmla="*/ 1102 h 2079"/>
              <a:gd name="T72" fmla="*/ 2191 w 3364"/>
              <a:gd name="T73" fmla="*/ 1426 h 2079"/>
              <a:gd name="T74" fmla="*/ 1918 w 3364"/>
              <a:gd name="T75" fmla="*/ 1633 h 2079"/>
              <a:gd name="T76" fmla="*/ 1561 w 3364"/>
              <a:gd name="T77" fmla="*/ 1667 h 2079"/>
              <a:gd name="T78" fmla="*/ 1252 w 3364"/>
              <a:gd name="T79" fmla="*/ 1511 h 2079"/>
              <a:gd name="T80" fmla="*/ 1069 w 3364"/>
              <a:gd name="T81" fmla="*/ 1219 h 2079"/>
              <a:gd name="T82" fmla="*/ 1069 w 3364"/>
              <a:gd name="T83" fmla="*/ 860 h 2079"/>
              <a:gd name="T84" fmla="*/ 1252 w 3364"/>
              <a:gd name="T85" fmla="*/ 569 h 2079"/>
              <a:gd name="T86" fmla="*/ 1562 w 3364"/>
              <a:gd name="T87" fmla="*/ 413 h 2079"/>
              <a:gd name="T88" fmla="*/ 593 w 3364"/>
              <a:gd name="T89" fmla="*/ 346 h 2079"/>
              <a:gd name="T90" fmla="*/ 461 w 3364"/>
              <a:gd name="T91" fmla="*/ 550 h 2079"/>
              <a:gd name="T92" fmla="*/ 249 w 3364"/>
              <a:gd name="T93" fmla="*/ 593 h 2079"/>
              <a:gd name="T94" fmla="*/ 425 w 3364"/>
              <a:gd name="T95" fmla="*/ 1510 h 2079"/>
              <a:gd name="T96" fmla="*/ 583 w 3364"/>
              <a:gd name="T97" fmla="*/ 1692 h 2079"/>
              <a:gd name="T98" fmla="*/ 2749 w 3364"/>
              <a:gd name="T99" fmla="*/ 1814 h 2079"/>
              <a:gd name="T100" fmla="*/ 2820 w 3364"/>
              <a:gd name="T101" fmla="*/ 1602 h 2079"/>
              <a:gd name="T102" fmla="*/ 3044 w 3364"/>
              <a:gd name="T103" fmla="*/ 1501 h 2079"/>
              <a:gd name="T104" fmla="*/ 3000 w 3364"/>
              <a:gd name="T105" fmla="*/ 612 h 2079"/>
              <a:gd name="T106" fmla="*/ 2796 w 3364"/>
              <a:gd name="T107" fmla="*/ 481 h 2079"/>
              <a:gd name="T108" fmla="*/ 2757 w 3364"/>
              <a:gd name="T109" fmla="*/ 248 h 2079"/>
              <a:gd name="T110" fmla="*/ 3342 w 3364"/>
              <a:gd name="T111" fmla="*/ 23 h 2079"/>
              <a:gd name="T112" fmla="*/ 3354 w 3364"/>
              <a:gd name="T113" fmla="*/ 2039 h 2079"/>
              <a:gd name="T114" fmla="*/ 59 w 3364"/>
              <a:gd name="T115" fmla="*/ 2076 h 2079"/>
              <a:gd name="T116" fmla="*/ 0 w 3364"/>
              <a:gd name="T117" fmla="*/ 79 h 2079"/>
              <a:gd name="T118" fmla="*/ 80 w 3364"/>
              <a:gd name="T119" fmla="*/ 0 h 2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64" h="2079">
                <a:moveTo>
                  <a:pt x="2553" y="930"/>
                </a:moveTo>
                <a:lnTo>
                  <a:pt x="2801" y="930"/>
                </a:lnTo>
                <a:lnTo>
                  <a:pt x="2813" y="932"/>
                </a:lnTo>
                <a:lnTo>
                  <a:pt x="2824" y="938"/>
                </a:lnTo>
                <a:lnTo>
                  <a:pt x="2833" y="946"/>
                </a:lnTo>
                <a:lnTo>
                  <a:pt x="2839" y="956"/>
                </a:lnTo>
                <a:lnTo>
                  <a:pt x="2841" y="969"/>
                </a:lnTo>
                <a:lnTo>
                  <a:pt x="2841" y="1111"/>
                </a:lnTo>
                <a:lnTo>
                  <a:pt x="2839" y="1123"/>
                </a:lnTo>
                <a:lnTo>
                  <a:pt x="2833" y="1134"/>
                </a:lnTo>
                <a:lnTo>
                  <a:pt x="2824" y="1142"/>
                </a:lnTo>
                <a:lnTo>
                  <a:pt x="2813" y="1147"/>
                </a:lnTo>
                <a:lnTo>
                  <a:pt x="2801" y="1149"/>
                </a:lnTo>
                <a:lnTo>
                  <a:pt x="2553" y="1149"/>
                </a:lnTo>
                <a:lnTo>
                  <a:pt x="2541" y="1147"/>
                </a:lnTo>
                <a:lnTo>
                  <a:pt x="2530" y="1142"/>
                </a:lnTo>
                <a:lnTo>
                  <a:pt x="2521" y="1133"/>
                </a:lnTo>
                <a:lnTo>
                  <a:pt x="2515" y="1123"/>
                </a:lnTo>
                <a:lnTo>
                  <a:pt x="2513" y="1111"/>
                </a:lnTo>
                <a:lnTo>
                  <a:pt x="2513" y="969"/>
                </a:lnTo>
                <a:lnTo>
                  <a:pt x="2515" y="956"/>
                </a:lnTo>
                <a:lnTo>
                  <a:pt x="2521" y="946"/>
                </a:lnTo>
                <a:lnTo>
                  <a:pt x="2530" y="938"/>
                </a:lnTo>
                <a:lnTo>
                  <a:pt x="2541" y="932"/>
                </a:lnTo>
                <a:lnTo>
                  <a:pt x="2553" y="930"/>
                </a:lnTo>
                <a:close/>
                <a:moveTo>
                  <a:pt x="564" y="930"/>
                </a:moveTo>
                <a:lnTo>
                  <a:pt x="812" y="930"/>
                </a:lnTo>
                <a:lnTo>
                  <a:pt x="824" y="932"/>
                </a:lnTo>
                <a:lnTo>
                  <a:pt x="835" y="938"/>
                </a:lnTo>
                <a:lnTo>
                  <a:pt x="844" y="946"/>
                </a:lnTo>
                <a:lnTo>
                  <a:pt x="850" y="956"/>
                </a:lnTo>
                <a:lnTo>
                  <a:pt x="852" y="969"/>
                </a:lnTo>
                <a:lnTo>
                  <a:pt x="852" y="1111"/>
                </a:lnTo>
                <a:lnTo>
                  <a:pt x="850" y="1123"/>
                </a:lnTo>
                <a:lnTo>
                  <a:pt x="844" y="1134"/>
                </a:lnTo>
                <a:lnTo>
                  <a:pt x="835" y="1142"/>
                </a:lnTo>
                <a:lnTo>
                  <a:pt x="824" y="1147"/>
                </a:lnTo>
                <a:lnTo>
                  <a:pt x="812" y="1149"/>
                </a:lnTo>
                <a:lnTo>
                  <a:pt x="564" y="1149"/>
                </a:lnTo>
                <a:lnTo>
                  <a:pt x="552" y="1147"/>
                </a:lnTo>
                <a:lnTo>
                  <a:pt x="541" y="1142"/>
                </a:lnTo>
                <a:lnTo>
                  <a:pt x="532" y="1133"/>
                </a:lnTo>
                <a:lnTo>
                  <a:pt x="526" y="1123"/>
                </a:lnTo>
                <a:lnTo>
                  <a:pt x="525" y="1111"/>
                </a:lnTo>
                <a:lnTo>
                  <a:pt x="525" y="969"/>
                </a:lnTo>
                <a:lnTo>
                  <a:pt x="526" y="956"/>
                </a:lnTo>
                <a:lnTo>
                  <a:pt x="532" y="946"/>
                </a:lnTo>
                <a:lnTo>
                  <a:pt x="541" y="938"/>
                </a:lnTo>
                <a:lnTo>
                  <a:pt x="552" y="932"/>
                </a:lnTo>
                <a:lnTo>
                  <a:pt x="564" y="930"/>
                </a:lnTo>
                <a:close/>
                <a:moveTo>
                  <a:pt x="1660" y="603"/>
                </a:moveTo>
                <a:lnTo>
                  <a:pt x="1646" y="604"/>
                </a:lnTo>
                <a:lnTo>
                  <a:pt x="1637" y="607"/>
                </a:lnTo>
                <a:lnTo>
                  <a:pt x="1632" y="612"/>
                </a:lnTo>
                <a:lnTo>
                  <a:pt x="1629" y="620"/>
                </a:lnTo>
                <a:lnTo>
                  <a:pt x="1628" y="633"/>
                </a:lnTo>
                <a:lnTo>
                  <a:pt x="1628" y="669"/>
                </a:lnTo>
                <a:lnTo>
                  <a:pt x="1628" y="683"/>
                </a:lnTo>
                <a:lnTo>
                  <a:pt x="1627" y="692"/>
                </a:lnTo>
                <a:lnTo>
                  <a:pt x="1624" y="699"/>
                </a:lnTo>
                <a:lnTo>
                  <a:pt x="1619" y="705"/>
                </a:lnTo>
                <a:lnTo>
                  <a:pt x="1609" y="709"/>
                </a:lnTo>
                <a:lnTo>
                  <a:pt x="1595" y="714"/>
                </a:lnTo>
                <a:lnTo>
                  <a:pt x="1567" y="726"/>
                </a:lnTo>
                <a:lnTo>
                  <a:pt x="1541" y="740"/>
                </a:lnTo>
                <a:lnTo>
                  <a:pt x="1520" y="757"/>
                </a:lnTo>
                <a:lnTo>
                  <a:pt x="1500" y="777"/>
                </a:lnTo>
                <a:lnTo>
                  <a:pt x="1485" y="799"/>
                </a:lnTo>
                <a:lnTo>
                  <a:pt x="1474" y="825"/>
                </a:lnTo>
                <a:lnTo>
                  <a:pt x="1466" y="853"/>
                </a:lnTo>
                <a:lnTo>
                  <a:pt x="1462" y="884"/>
                </a:lnTo>
                <a:lnTo>
                  <a:pt x="1462" y="911"/>
                </a:lnTo>
                <a:lnTo>
                  <a:pt x="1466" y="937"/>
                </a:lnTo>
                <a:lnTo>
                  <a:pt x="1474" y="960"/>
                </a:lnTo>
                <a:lnTo>
                  <a:pt x="1485" y="981"/>
                </a:lnTo>
                <a:lnTo>
                  <a:pt x="1499" y="1001"/>
                </a:lnTo>
                <a:lnTo>
                  <a:pt x="1517" y="1019"/>
                </a:lnTo>
                <a:lnTo>
                  <a:pt x="1537" y="1035"/>
                </a:lnTo>
                <a:lnTo>
                  <a:pt x="1560" y="1050"/>
                </a:lnTo>
                <a:lnTo>
                  <a:pt x="1590" y="1066"/>
                </a:lnTo>
                <a:lnTo>
                  <a:pt x="1621" y="1079"/>
                </a:lnTo>
                <a:lnTo>
                  <a:pt x="1652" y="1092"/>
                </a:lnTo>
                <a:lnTo>
                  <a:pt x="1683" y="1105"/>
                </a:lnTo>
                <a:lnTo>
                  <a:pt x="1706" y="1117"/>
                </a:lnTo>
                <a:lnTo>
                  <a:pt x="1728" y="1131"/>
                </a:lnTo>
                <a:lnTo>
                  <a:pt x="1741" y="1144"/>
                </a:lnTo>
                <a:lnTo>
                  <a:pt x="1749" y="1159"/>
                </a:lnTo>
                <a:lnTo>
                  <a:pt x="1753" y="1174"/>
                </a:lnTo>
                <a:lnTo>
                  <a:pt x="1753" y="1189"/>
                </a:lnTo>
                <a:lnTo>
                  <a:pt x="1749" y="1204"/>
                </a:lnTo>
                <a:lnTo>
                  <a:pt x="1741" y="1218"/>
                </a:lnTo>
                <a:lnTo>
                  <a:pt x="1729" y="1229"/>
                </a:lnTo>
                <a:lnTo>
                  <a:pt x="1714" y="1238"/>
                </a:lnTo>
                <a:lnTo>
                  <a:pt x="1687" y="1247"/>
                </a:lnTo>
                <a:lnTo>
                  <a:pt x="1662" y="1250"/>
                </a:lnTo>
                <a:lnTo>
                  <a:pt x="1634" y="1249"/>
                </a:lnTo>
                <a:lnTo>
                  <a:pt x="1593" y="1242"/>
                </a:lnTo>
                <a:lnTo>
                  <a:pt x="1552" y="1230"/>
                </a:lnTo>
                <a:lnTo>
                  <a:pt x="1514" y="1213"/>
                </a:lnTo>
                <a:lnTo>
                  <a:pt x="1502" y="1209"/>
                </a:lnTo>
                <a:lnTo>
                  <a:pt x="1493" y="1206"/>
                </a:lnTo>
                <a:lnTo>
                  <a:pt x="1487" y="1210"/>
                </a:lnTo>
                <a:lnTo>
                  <a:pt x="1482" y="1217"/>
                </a:lnTo>
                <a:lnTo>
                  <a:pt x="1477" y="1229"/>
                </a:lnTo>
                <a:lnTo>
                  <a:pt x="1468" y="1260"/>
                </a:lnTo>
                <a:lnTo>
                  <a:pt x="1460" y="1291"/>
                </a:lnTo>
                <a:lnTo>
                  <a:pt x="1457" y="1306"/>
                </a:lnTo>
                <a:lnTo>
                  <a:pt x="1457" y="1316"/>
                </a:lnTo>
                <a:lnTo>
                  <a:pt x="1460" y="1326"/>
                </a:lnTo>
                <a:lnTo>
                  <a:pt x="1468" y="1333"/>
                </a:lnTo>
                <a:lnTo>
                  <a:pt x="1481" y="1340"/>
                </a:lnTo>
                <a:lnTo>
                  <a:pt x="1516" y="1353"/>
                </a:lnTo>
                <a:lnTo>
                  <a:pt x="1552" y="1363"/>
                </a:lnTo>
                <a:lnTo>
                  <a:pt x="1589" y="1370"/>
                </a:lnTo>
                <a:lnTo>
                  <a:pt x="1603" y="1373"/>
                </a:lnTo>
                <a:lnTo>
                  <a:pt x="1613" y="1376"/>
                </a:lnTo>
                <a:lnTo>
                  <a:pt x="1618" y="1383"/>
                </a:lnTo>
                <a:lnTo>
                  <a:pt x="1620" y="1392"/>
                </a:lnTo>
                <a:lnTo>
                  <a:pt x="1620" y="1407"/>
                </a:lnTo>
                <a:lnTo>
                  <a:pt x="1621" y="1448"/>
                </a:lnTo>
                <a:lnTo>
                  <a:pt x="1622" y="1460"/>
                </a:lnTo>
                <a:lnTo>
                  <a:pt x="1627" y="1468"/>
                </a:lnTo>
                <a:lnTo>
                  <a:pt x="1635" y="1474"/>
                </a:lnTo>
                <a:lnTo>
                  <a:pt x="1646" y="1475"/>
                </a:lnTo>
                <a:lnTo>
                  <a:pt x="1707" y="1475"/>
                </a:lnTo>
                <a:lnTo>
                  <a:pt x="1719" y="1474"/>
                </a:lnTo>
                <a:lnTo>
                  <a:pt x="1726" y="1469"/>
                </a:lnTo>
                <a:lnTo>
                  <a:pt x="1731" y="1461"/>
                </a:lnTo>
                <a:lnTo>
                  <a:pt x="1733" y="1450"/>
                </a:lnTo>
                <a:lnTo>
                  <a:pt x="1733" y="1421"/>
                </a:lnTo>
                <a:lnTo>
                  <a:pt x="1733" y="1393"/>
                </a:lnTo>
                <a:lnTo>
                  <a:pt x="1734" y="1381"/>
                </a:lnTo>
                <a:lnTo>
                  <a:pt x="1739" y="1371"/>
                </a:lnTo>
                <a:lnTo>
                  <a:pt x="1747" y="1364"/>
                </a:lnTo>
                <a:lnTo>
                  <a:pt x="1758" y="1359"/>
                </a:lnTo>
                <a:lnTo>
                  <a:pt x="1790" y="1349"/>
                </a:lnTo>
                <a:lnTo>
                  <a:pt x="1818" y="1334"/>
                </a:lnTo>
                <a:lnTo>
                  <a:pt x="1843" y="1314"/>
                </a:lnTo>
                <a:lnTo>
                  <a:pt x="1866" y="1291"/>
                </a:lnTo>
                <a:lnTo>
                  <a:pt x="1884" y="1265"/>
                </a:lnTo>
                <a:lnTo>
                  <a:pt x="1897" y="1237"/>
                </a:lnTo>
                <a:lnTo>
                  <a:pt x="1905" y="1207"/>
                </a:lnTo>
                <a:lnTo>
                  <a:pt x="1908" y="1178"/>
                </a:lnTo>
                <a:lnTo>
                  <a:pt x="1907" y="1148"/>
                </a:lnTo>
                <a:lnTo>
                  <a:pt x="1901" y="1119"/>
                </a:lnTo>
                <a:lnTo>
                  <a:pt x="1890" y="1090"/>
                </a:lnTo>
                <a:lnTo>
                  <a:pt x="1875" y="1064"/>
                </a:lnTo>
                <a:lnTo>
                  <a:pt x="1855" y="1040"/>
                </a:lnTo>
                <a:lnTo>
                  <a:pt x="1831" y="1018"/>
                </a:lnTo>
                <a:lnTo>
                  <a:pt x="1803" y="1000"/>
                </a:lnTo>
                <a:lnTo>
                  <a:pt x="1768" y="981"/>
                </a:lnTo>
                <a:lnTo>
                  <a:pt x="1733" y="966"/>
                </a:lnTo>
                <a:lnTo>
                  <a:pt x="1696" y="951"/>
                </a:lnTo>
                <a:lnTo>
                  <a:pt x="1676" y="942"/>
                </a:lnTo>
                <a:lnTo>
                  <a:pt x="1656" y="931"/>
                </a:lnTo>
                <a:lnTo>
                  <a:pt x="1638" y="918"/>
                </a:lnTo>
                <a:lnTo>
                  <a:pt x="1626" y="905"/>
                </a:lnTo>
                <a:lnTo>
                  <a:pt x="1618" y="891"/>
                </a:lnTo>
                <a:lnTo>
                  <a:pt x="1616" y="877"/>
                </a:lnTo>
                <a:lnTo>
                  <a:pt x="1618" y="861"/>
                </a:lnTo>
                <a:lnTo>
                  <a:pt x="1625" y="848"/>
                </a:lnTo>
                <a:lnTo>
                  <a:pt x="1635" y="837"/>
                </a:lnTo>
                <a:lnTo>
                  <a:pt x="1650" y="828"/>
                </a:lnTo>
                <a:lnTo>
                  <a:pt x="1663" y="824"/>
                </a:lnTo>
                <a:lnTo>
                  <a:pt x="1674" y="821"/>
                </a:lnTo>
                <a:lnTo>
                  <a:pt x="1687" y="820"/>
                </a:lnTo>
                <a:lnTo>
                  <a:pt x="1722" y="820"/>
                </a:lnTo>
                <a:lnTo>
                  <a:pt x="1755" y="825"/>
                </a:lnTo>
                <a:lnTo>
                  <a:pt x="1789" y="834"/>
                </a:lnTo>
                <a:lnTo>
                  <a:pt x="1822" y="847"/>
                </a:lnTo>
                <a:lnTo>
                  <a:pt x="1833" y="851"/>
                </a:lnTo>
                <a:lnTo>
                  <a:pt x="1841" y="852"/>
                </a:lnTo>
                <a:lnTo>
                  <a:pt x="1848" y="849"/>
                </a:lnTo>
                <a:lnTo>
                  <a:pt x="1853" y="843"/>
                </a:lnTo>
                <a:lnTo>
                  <a:pt x="1857" y="832"/>
                </a:lnTo>
                <a:lnTo>
                  <a:pt x="1868" y="796"/>
                </a:lnTo>
                <a:lnTo>
                  <a:pt x="1878" y="761"/>
                </a:lnTo>
                <a:lnTo>
                  <a:pt x="1880" y="750"/>
                </a:lnTo>
                <a:lnTo>
                  <a:pt x="1878" y="741"/>
                </a:lnTo>
                <a:lnTo>
                  <a:pt x="1872" y="734"/>
                </a:lnTo>
                <a:lnTo>
                  <a:pt x="1863" y="728"/>
                </a:lnTo>
                <a:lnTo>
                  <a:pt x="1821" y="713"/>
                </a:lnTo>
                <a:lnTo>
                  <a:pt x="1777" y="703"/>
                </a:lnTo>
                <a:lnTo>
                  <a:pt x="1761" y="699"/>
                </a:lnTo>
                <a:lnTo>
                  <a:pt x="1749" y="696"/>
                </a:lnTo>
                <a:lnTo>
                  <a:pt x="1743" y="692"/>
                </a:lnTo>
                <a:lnTo>
                  <a:pt x="1740" y="685"/>
                </a:lnTo>
                <a:lnTo>
                  <a:pt x="1738" y="674"/>
                </a:lnTo>
                <a:lnTo>
                  <a:pt x="1738" y="658"/>
                </a:lnTo>
                <a:lnTo>
                  <a:pt x="1738" y="637"/>
                </a:lnTo>
                <a:lnTo>
                  <a:pt x="1737" y="623"/>
                </a:lnTo>
                <a:lnTo>
                  <a:pt x="1734" y="613"/>
                </a:lnTo>
                <a:lnTo>
                  <a:pt x="1728" y="607"/>
                </a:lnTo>
                <a:lnTo>
                  <a:pt x="1719" y="604"/>
                </a:lnTo>
                <a:lnTo>
                  <a:pt x="1703" y="603"/>
                </a:lnTo>
                <a:lnTo>
                  <a:pt x="1683" y="603"/>
                </a:lnTo>
                <a:lnTo>
                  <a:pt x="1660" y="603"/>
                </a:lnTo>
                <a:close/>
                <a:moveTo>
                  <a:pt x="1682" y="402"/>
                </a:moveTo>
                <a:lnTo>
                  <a:pt x="1744" y="405"/>
                </a:lnTo>
                <a:lnTo>
                  <a:pt x="1803" y="413"/>
                </a:lnTo>
                <a:lnTo>
                  <a:pt x="1862" y="428"/>
                </a:lnTo>
                <a:lnTo>
                  <a:pt x="1918" y="447"/>
                </a:lnTo>
                <a:lnTo>
                  <a:pt x="1971" y="470"/>
                </a:lnTo>
                <a:lnTo>
                  <a:pt x="2022" y="499"/>
                </a:lnTo>
                <a:lnTo>
                  <a:pt x="2069" y="532"/>
                </a:lnTo>
                <a:lnTo>
                  <a:pt x="2113" y="569"/>
                </a:lnTo>
                <a:lnTo>
                  <a:pt x="2154" y="610"/>
                </a:lnTo>
                <a:lnTo>
                  <a:pt x="2191" y="654"/>
                </a:lnTo>
                <a:lnTo>
                  <a:pt x="2225" y="701"/>
                </a:lnTo>
                <a:lnTo>
                  <a:pt x="2253" y="752"/>
                </a:lnTo>
                <a:lnTo>
                  <a:pt x="2277" y="805"/>
                </a:lnTo>
                <a:lnTo>
                  <a:pt x="2296" y="861"/>
                </a:lnTo>
                <a:lnTo>
                  <a:pt x="2310" y="918"/>
                </a:lnTo>
                <a:lnTo>
                  <a:pt x="2318" y="978"/>
                </a:lnTo>
                <a:lnTo>
                  <a:pt x="2322" y="1040"/>
                </a:lnTo>
                <a:lnTo>
                  <a:pt x="2318" y="1102"/>
                </a:lnTo>
                <a:lnTo>
                  <a:pt x="2310" y="1161"/>
                </a:lnTo>
                <a:lnTo>
                  <a:pt x="2296" y="1219"/>
                </a:lnTo>
                <a:lnTo>
                  <a:pt x="2277" y="1275"/>
                </a:lnTo>
                <a:lnTo>
                  <a:pt x="2253" y="1328"/>
                </a:lnTo>
                <a:lnTo>
                  <a:pt x="2225" y="1379"/>
                </a:lnTo>
                <a:lnTo>
                  <a:pt x="2191" y="1426"/>
                </a:lnTo>
                <a:lnTo>
                  <a:pt x="2154" y="1470"/>
                </a:lnTo>
                <a:lnTo>
                  <a:pt x="2113" y="1511"/>
                </a:lnTo>
                <a:lnTo>
                  <a:pt x="2069" y="1548"/>
                </a:lnTo>
                <a:lnTo>
                  <a:pt x="2022" y="1581"/>
                </a:lnTo>
                <a:lnTo>
                  <a:pt x="1971" y="1610"/>
                </a:lnTo>
                <a:lnTo>
                  <a:pt x="1918" y="1633"/>
                </a:lnTo>
                <a:lnTo>
                  <a:pt x="1862" y="1652"/>
                </a:lnTo>
                <a:lnTo>
                  <a:pt x="1803" y="1667"/>
                </a:lnTo>
                <a:lnTo>
                  <a:pt x="1744" y="1675"/>
                </a:lnTo>
                <a:lnTo>
                  <a:pt x="1682" y="1678"/>
                </a:lnTo>
                <a:lnTo>
                  <a:pt x="1621" y="1675"/>
                </a:lnTo>
                <a:lnTo>
                  <a:pt x="1561" y="1667"/>
                </a:lnTo>
                <a:lnTo>
                  <a:pt x="1502" y="1652"/>
                </a:lnTo>
                <a:lnTo>
                  <a:pt x="1447" y="1633"/>
                </a:lnTo>
                <a:lnTo>
                  <a:pt x="1393" y="1610"/>
                </a:lnTo>
                <a:lnTo>
                  <a:pt x="1343" y="1580"/>
                </a:lnTo>
                <a:lnTo>
                  <a:pt x="1295" y="1548"/>
                </a:lnTo>
                <a:lnTo>
                  <a:pt x="1252" y="1511"/>
                </a:lnTo>
                <a:lnTo>
                  <a:pt x="1211" y="1470"/>
                </a:lnTo>
                <a:lnTo>
                  <a:pt x="1173" y="1425"/>
                </a:lnTo>
                <a:lnTo>
                  <a:pt x="1140" y="1379"/>
                </a:lnTo>
                <a:lnTo>
                  <a:pt x="1112" y="1328"/>
                </a:lnTo>
                <a:lnTo>
                  <a:pt x="1088" y="1275"/>
                </a:lnTo>
                <a:lnTo>
                  <a:pt x="1069" y="1219"/>
                </a:lnTo>
                <a:lnTo>
                  <a:pt x="1055" y="1161"/>
                </a:lnTo>
                <a:lnTo>
                  <a:pt x="1047" y="1102"/>
                </a:lnTo>
                <a:lnTo>
                  <a:pt x="1043" y="1040"/>
                </a:lnTo>
                <a:lnTo>
                  <a:pt x="1047" y="978"/>
                </a:lnTo>
                <a:lnTo>
                  <a:pt x="1055" y="918"/>
                </a:lnTo>
                <a:lnTo>
                  <a:pt x="1069" y="860"/>
                </a:lnTo>
                <a:lnTo>
                  <a:pt x="1088" y="805"/>
                </a:lnTo>
                <a:lnTo>
                  <a:pt x="1112" y="751"/>
                </a:lnTo>
                <a:lnTo>
                  <a:pt x="1140" y="701"/>
                </a:lnTo>
                <a:lnTo>
                  <a:pt x="1174" y="654"/>
                </a:lnTo>
                <a:lnTo>
                  <a:pt x="1211" y="610"/>
                </a:lnTo>
                <a:lnTo>
                  <a:pt x="1252" y="569"/>
                </a:lnTo>
                <a:lnTo>
                  <a:pt x="1296" y="531"/>
                </a:lnTo>
                <a:lnTo>
                  <a:pt x="1343" y="499"/>
                </a:lnTo>
                <a:lnTo>
                  <a:pt x="1394" y="470"/>
                </a:lnTo>
                <a:lnTo>
                  <a:pt x="1447" y="447"/>
                </a:lnTo>
                <a:lnTo>
                  <a:pt x="1503" y="428"/>
                </a:lnTo>
                <a:lnTo>
                  <a:pt x="1562" y="413"/>
                </a:lnTo>
                <a:lnTo>
                  <a:pt x="1621" y="405"/>
                </a:lnTo>
                <a:lnTo>
                  <a:pt x="1682" y="402"/>
                </a:lnTo>
                <a:close/>
                <a:moveTo>
                  <a:pt x="591" y="248"/>
                </a:moveTo>
                <a:lnTo>
                  <a:pt x="595" y="275"/>
                </a:lnTo>
                <a:lnTo>
                  <a:pt x="596" y="302"/>
                </a:lnTo>
                <a:lnTo>
                  <a:pt x="593" y="346"/>
                </a:lnTo>
                <a:lnTo>
                  <a:pt x="583" y="388"/>
                </a:lnTo>
                <a:lnTo>
                  <a:pt x="568" y="427"/>
                </a:lnTo>
                <a:lnTo>
                  <a:pt x="548" y="463"/>
                </a:lnTo>
                <a:lnTo>
                  <a:pt x="523" y="496"/>
                </a:lnTo>
                <a:lnTo>
                  <a:pt x="494" y="524"/>
                </a:lnTo>
                <a:lnTo>
                  <a:pt x="461" y="550"/>
                </a:lnTo>
                <a:lnTo>
                  <a:pt x="425" y="570"/>
                </a:lnTo>
                <a:lnTo>
                  <a:pt x="386" y="584"/>
                </a:lnTo>
                <a:lnTo>
                  <a:pt x="344" y="594"/>
                </a:lnTo>
                <a:lnTo>
                  <a:pt x="300" y="598"/>
                </a:lnTo>
                <a:lnTo>
                  <a:pt x="274" y="596"/>
                </a:lnTo>
                <a:lnTo>
                  <a:pt x="249" y="593"/>
                </a:lnTo>
                <a:lnTo>
                  <a:pt x="249" y="1487"/>
                </a:lnTo>
                <a:lnTo>
                  <a:pt x="274" y="1483"/>
                </a:lnTo>
                <a:lnTo>
                  <a:pt x="300" y="1482"/>
                </a:lnTo>
                <a:lnTo>
                  <a:pt x="344" y="1485"/>
                </a:lnTo>
                <a:lnTo>
                  <a:pt x="386" y="1495"/>
                </a:lnTo>
                <a:lnTo>
                  <a:pt x="425" y="1510"/>
                </a:lnTo>
                <a:lnTo>
                  <a:pt x="461" y="1530"/>
                </a:lnTo>
                <a:lnTo>
                  <a:pt x="494" y="1555"/>
                </a:lnTo>
                <a:lnTo>
                  <a:pt x="523" y="1584"/>
                </a:lnTo>
                <a:lnTo>
                  <a:pt x="548" y="1617"/>
                </a:lnTo>
                <a:lnTo>
                  <a:pt x="568" y="1653"/>
                </a:lnTo>
                <a:lnTo>
                  <a:pt x="583" y="1692"/>
                </a:lnTo>
                <a:lnTo>
                  <a:pt x="593" y="1734"/>
                </a:lnTo>
                <a:lnTo>
                  <a:pt x="596" y="1778"/>
                </a:lnTo>
                <a:lnTo>
                  <a:pt x="595" y="1805"/>
                </a:lnTo>
                <a:lnTo>
                  <a:pt x="591" y="1832"/>
                </a:lnTo>
                <a:lnTo>
                  <a:pt x="2750" y="1832"/>
                </a:lnTo>
                <a:lnTo>
                  <a:pt x="2749" y="1814"/>
                </a:lnTo>
                <a:lnTo>
                  <a:pt x="2748" y="1795"/>
                </a:lnTo>
                <a:lnTo>
                  <a:pt x="2751" y="1752"/>
                </a:lnTo>
                <a:lnTo>
                  <a:pt x="2760" y="1710"/>
                </a:lnTo>
                <a:lnTo>
                  <a:pt x="2775" y="1671"/>
                </a:lnTo>
                <a:lnTo>
                  <a:pt x="2796" y="1635"/>
                </a:lnTo>
                <a:lnTo>
                  <a:pt x="2820" y="1602"/>
                </a:lnTo>
                <a:lnTo>
                  <a:pt x="2850" y="1573"/>
                </a:lnTo>
                <a:lnTo>
                  <a:pt x="2883" y="1548"/>
                </a:lnTo>
                <a:lnTo>
                  <a:pt x="2919" y="1528"/>
                </a:lnTo>
                <a:lnTo>
                  <a:pt x="2958" y="1513"/>
                </a:lnTo>
                <a:lnTo>
                  <a:pt x="3000" y="1504"/>
                </a:lnTo>
                <a:lnTo>
                  <a:pt x="3044" y="1501"/>
                </a:lnTo>
                <a:lnTo>
                  <a:pt x="3080" y="1503"/>
                </a:lnTo>
                <a:lnTo>
                  <a:pt x="3116" y="1509"/>
                </a:lnTo>
                <a:lnTo>
                  <a:pt x="3116" y="606"/>
                </a:lnTo>
                <a:lnTo>
                  <a:pt x="3080" y="613"/>
                </a:lnTo>
                <a:lnTo>
                  <a:pt x="3044" y="615"/>
                </a:lnTo>
                <a:lnTo>
                  <a:pt x="3000" y="612"/>
                </a:lnTo>
                <a:lnTo>
                  <a:pt x="2958" y="603"/>
                </a:lnTo>
                <a:lnTo>
                  <a:pt x="2919" y="587"/>
                </a:lnTo>
                <a:lnTo>
                  <a:pt x="2883" y="567"/>
                </a:lnTo>
                <a:lnTo>
                  <a:pt x="2850" y="543"/>
                </a:lnTo>
                <a:lnTo>
                  <a:pt x="2820" y="513"/>
                </a:lnTo>
                <a:lnTo>
                  <a:pt x="2796" y="481"/>
                </a:lnTo>
                <a:lnTo>
                  <a:pt x="2775" y="445"/>
                </a:lnTo>
                <a:lnTo>
                  <a:pt x="2760" y="405"/>
                </a:lnTo>
                <a:lnTo>
                  <a:pt x="2751" y="363"/>
                </a:lnTo>
                <a:lnTo>
                  <a:pt x="2748" y="320"/>
                </a:lnTo>
                <a:lnTo>
                  <a:pt x="2750" y="283"/>
                </a:lnTo>
                <a:lnTo>
                  <a:pt x="2757" y="248"/>
                </a:lnTo>
                <a:lnTo>
                  <a:pt x="591" y="248"/>
                </a:lnTo>
                <a:close/>
                <a:moveTo>
                  <a:pt x="80" y="0"/>
                </a:moveTo>
                <a:lnTo>
                  <a:pt x="3285" y="0"/>
                </a:lnTo>
                <a:lnTo>
                  <a:pt x="3306" y="3"/>
                </a:lnTo>
                <a:lnTo>
                  <a:pt x="3325" y="11"/>
                </a:lnTo>
                <a:lnTo>
                  <a:pt x="3342" y="23"/>
                </a:lnTo>
                <a:lnTo>
                  <a:pt x="3354" y="40"/>
                </a:lnTo>
                <a:lnTo>
                  <a:pt x="3362" y="59"/>
                </a:lnTo>
                <a:lnTo>
                  <a:pt x="3364" y="80"/>
                </a:lnTo>
                <a:lnTo>
                  <a:pt x="3364" y="2000"/>
                </a:lnTo>
                <a:lnTo>
                  <a:pt x="3362" y="2021"/>
                </a:lnTo>
                <a:lnTo>
                  <a:pt x="3354" y="2039"/>
                </a:lnTo>
                <a:lnTo>
                  <a:pt x="3341" y="2056"/>
                </a:lnTo>
                <a:lnTo>
                  <a:pt x="3325" y="2069"/>
                </a:lnTo>
                <a:lnTo>
                  <a:pt x="3306" y="2076"/>
                </a:lnTo>
                <a:lnTo>
                  <a:pt x="3284" y="2079"/>
                </a:lnTo>
                <a:lnTo>
                  <a:pt x="80" y="2079"/>
                </a:lnTo>
                <a:lnTo>
                  <a:pt x="59" y="2076"/>
                </a:lnTo>
                <a:lnTo>
                  <a:pt x="40" y="2069"/>
                </a:lnTo>
                <a:lnTo>
                  <a:pt x="23" y="2056"/>
                </a:lnTo>
                <a:lnTo>
                  <a:pt x="11" y="2039"/>
                </a:lnTo>
                <a:lnTo>
                  <a:pt x="3" y="2021"/>
                </a:lnTo>
                <a:lnTo>
                  <a:pt x="0" y="2000"/>
                </a:lnTo>
                <a:lnTo>
                  <a:pt x="0" y="79"/>
                </a:lnTo>
                <a:lnTo>
                  <a:pt x="3" y="58"/>
                </a:lnTo>
                <a:lnTo>
                  <a:pt x="11" y="40"/>
                </a:lnTo>
                <a:lnTo>
                  <a:pt x="23" y="23"/>
                </a:lnTo>
                <a:lnTo>
                  <a:pt x="40" y="10"/>
                </a:lnTo>
                <a:lnTo>
                  <a:pt x="59" y="3"/>
                </a:lnTo>
                <a:lnTo>
                  <a:pt x="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7" name="Freeform 276"/>
          <p:cNvSpPr>
            <a:spLocks noEditPoints="1"/>
          </p:cNvSpPr>
          <p:nvPr/>
        </p:nvSpPr>
        <p:spPr bwMode="auto">
          <a:xfrm>
            <a:off x="3454189" y="1931988"/>
            <a:ext cx="596900" cy="522288"/>
          </a:xfrm>
          <a:custGeom>
            <a:avLst/>
            <a:gdLst>
              <a:gd name="T0" fmla="*/ 250 w 3381"/>
              <a:gd name="T1" fmla="*/ 2754 h 2958"/>
              <a:gd name="T2" fmla="*/ 426 w 3381"/>
              <a:gd name="T3" fmla="*/ 2754 h 2958"/>
              <a:gd name="T4" fmla="*/ 1023 w 3381"/>
              <a:gd name="T5" fmla="*/ 1939 h 2958"/>
              <a:gd name="T6" fmla="*/ 1502 w 3381"/>
              <a:gd name="T7" fmla="*/ 2016 h 2958"/>
              <a:gd name="T8" fmla="*/ 2376 w 3381"/>
              <a:gd name="T9" fmla="*/ 2116 h 2958"/>
              <a:gd name="T10" fmla="*/ 2253 w 3381"/>
              <a:gd name="T11" fmla="*/ 2342 h 2958"/>
              <a:gd name="T12" fmla="*/ 1497 w 3381"/>
              <a:gd name="T13" fmla="*/ 2495 h 2958"/>
              <a:gd name="T14" fmla="*/ 1739 w 3381"/>
              <a:gd name="T15" fmla="*/ 2488 h 2958"/>
              <a:gd name="T16" fmla="*/ 2282 w 3381"/>
              <a:gd name="T17" fmla="*/ 2434 h 2958"/>
              <a:gd name="T18" fmla="*/ 2677 w 3381"/>
              <a:gd name="T19" fmla="*/ 2268 h 2958"/>
              <a:gd name="T20" fmla="*/ 3068 w 3381"/>
              <a:gd name="T21" fmla="*/ 2049 h 2958"/>
              <a:gd name="T22" fmla="*/ 3303 w 3381"/>
              <a:gd name="T23" fmla="*/ 1999 h 2958"/>
              <a:gd name="T24" fmla="*/ 3370 w 3381"/>
              <a:gd name="T25" fmla="*/ 2179 h 2958"/>
              <a:gd name="T26" fmla="*/ 2089 w 3381"/>
              <a:gd name="T27" fmla="*/ 2900 h 2958"/>
              <a:gd name="T28" fmla="*/ 520 w 3381"/>
              <a:gd name="T29" fmla="*/ 2938 h 2958"/>
              <a:gd name="T30" fmla="*/ 46 w 3381"/>
              <a:gd name="T31" fmla="*/ 2803 h 2958"/>
              <a:gd name="T32" fmla="*/ 162 w 3381"/>
              <a:gd name="T33" fmla="*/ 1987 h 2958"/>
              <a:gd name="T34" fmla="*/ 667 w 3381"/>
              <a:gd name="T35" fmla="*/ 2010 h 2958"/>
              <a:gd name="T36" fmla="*/ 3018 w 3381"/>
              <a:gd name="T37" fmla="*/ 1879 h 2958"/>
              <a:gd name="T38" fmla="*/ 2837 w 3381"/>
              <a:gd name="T39" fmla="*/ 2032 h 2958"/>
              <a:gd name="T40" fmla="*/ 2546 w 3381"/>
              <a:gd name="T41" fmla="*/ 2154 h 2958"/>
              <a:gd name="T42" fmla="*/ 2753 w 3381"/>
              <a:gd name="T43" fmla="*/ 1974 h 2958"/>
              <a:gd name="T44" fmla="*/ 2774 w 3381"/>
              <a:gd name="T45" fmla="*/ 1805 h 2958"/>
              <a:gd name="T46" fmla="*/ 2563 w 3381"/>
              <a:gd name="T47" fmla="*/ 1941 h 2958"/>
              <a:gd name="T48" fmla="*/ 2487 w 3381"/>
              <a:gd name="T49" fmla="*/ 1888 h 2958"/>
              <a:gd name="T50" fmla="*/ 2667 w 3381"/>
              <a:gd name="T51" fmla="*/ 1583 h 2958"/>
              <a:gd name="T52" fmla="*/ 2704 w 3381"/>
              <a:gd name="T53" fmla="*/ 1718 h 2958"/>
              <a:gd name="T54" fmla="*/ 795 w 3381"/>
              <a:gd name="T55" fmla="*/ 1636 h 2958"/>
              <a:gd name="T56" fmla="*/ 2718 w 3381"/>
              <a:gd name="T57" fmla="*/ 1343 h 2958"/>
              <a:gd name="T58" fmla="*/ 864 w 3381"/>
              <a:gd name="T59" fmla="*/ 1466 h 2958"/>
              <a:gd name="T60" fmla="*/ 829 w 3381"/>
              <a:gd name="T61" fmla="*/ 1331 h 2958"/>
              <a:gd name="T62" fmla="*/ 2407 w 3381"/>
              <a:gd name="T63" fmla="*/ 603 h 2958"/>
              <a:gd name="T64" fmla="*/ 2241 w 3381"/>
              <a:gd name="T65" fmla="*/ 683 h 2958"/>
              <a:gd name="T66" fmla="*/ 2282 w 3381"/>
              <a:gd name="T67" fmla="*/ 504 h 2958"/>
              <a:gd name="T68" fmla="*/ 1328 w 3381"/>
              <a:gd name="T69" fmla="*/ 627 h 2958"/>
              <a:gd name="T70" fmla="*/ 1147 w 3381"/>
              <a:gd name="T71" fmla="*/ 668 h 2958"/>
              <a:gd name="T72" fmla="*/ 1227 w 3381"/>
              <a:gd name="T73" fmla="*/ 501 h 2958"/>
              <a:gd name="T74" fmla="*/ 1608 w 3381"/>
              <a:gd name="T75" fmla="*/ 531 h 2958"/>
              <a:gd name="T76" fmla="*/ 1556 w 3381"/>
              <a:gd name="T77" fmla="*/ 585 h 2958"/>
              <a:gd name="T78" fmla="*/ 1549 w 3381"/>
              <a:gd name="T79" fmla="*/ 624 h 2958"/>
              <a:gd name="T80" fmla="*/ 1626 w 3381"/>
              <a:gd name="T81" fmla="*/ 720 h 2958"/>
              <a:gd name="T82" fmla="*/ 1895 w 3381"/>
              <a:gd name="T83" fmla="*/ 791 h 2958"/>
              <a:gd name="T84" fmla="*/ 1800 w 3381"/>
              <a:gd name="T85" fmla="*/ 736 h 2958"/>
              <a:gd name="T86" fmla="*/ 1782 w 3381"/>
              <a:gd name="T87" fmla="*/ 662 h 2958"/>
              <a:gd name="T88" fmla="*/ 1675 w 3381"/>
              <a:gd name="T89" fmla="*/ 609 h 2958"/>
              <a:gd name="T90" fmla="*/ 1784 w 3381"/>
              <a:gd name="T91" fmla="*/ 536 h 2958"/>
              <a:gd name="T92" fmla="*/ 1768 w 3381"/>
              <a:gd name="T93" fmla="*/ 471 h 2958"/>
              <a:gd name="T94" fmla="*/ 1903 w 3381"/>
              <a:gd name="T95" fmla="*/ 422 h 2958"/>
              <a:gd name="T96" fmla="*/ 1856 w 3381"/>
              <a:gd name="T97" fmla="*/ 245 h 2958"/>
              <a:gd name="T98" fmla="*/ 2132 w 3381"/>
              <a:gd name="T99" fmla="*/ 557 h 2958"/>
              <a:gd name="T100" fmla="*/ 1939 w 3381"/>
              <a:gd name="T101" fmla="*/ 930 h 2958"/>
              <a:gd name="T102" fmla="*/ 1521 w 3381"/>
              <a:gd name="T103" fmla="*/ 880 h 2958"/>
              <a:gd name="T104" fmla="*/ 1422 w 3381"/>
              <a:gd name="T105" fmla="*/ 470 h 2958"/>
              <a:gd name="T106" fmla="*/ 1766 w 3381"/>
              <a:gd name="T107" fmla="*/ 234 h 2958"/>
              <a:gd name="T108" fmla="*/ 1025 w 3381"/>
              <a:gd name="T109" fmla="*/ 335 h 2958"/>
              <a:gd name="T110" fmla="*/ 1052 w 3381"/>
              <a:gd name="T111" fmla="*/ 883 h 2958"/>
              <a:gd name="T112" fmla="*/ 2383 w 3381"/>
              <a:gd name="T113" fmla="*/ 1051 h 2958"/>
              <a:gd name="T114" fmla="*/ 2554 w 3381"/>
              <a:gd name="T115" fmla="*/ 870 h 2958"/>
              <a:gd name="T116" fmla="*/ 2423 w 3381"/>
              <a:gd name="T117" fmla="*/ 295 h 2958"/>
              <a:gd name="T118" fmla="*/ 2603 w 3381"/>
              <a:gd name="T119" fmla="*/ 2 h 2958"/>
              <a:gd name="T120" fmla="*/ 2738 w 3381"/>
              <a:gd name="T121" fmla="*/ 1069 h 2958"/>
              <a:gd name="T122" fmla="*/ 930 w 3381"/>
              <a:gd name="T123" fmla="*/ 1204 h 2958"/>
              <a:gd name="T124" fmla="*/ 794 w 3381"/>
              <a:gd name="T125" fmla="*/ 139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1" h="2958">
                <a:moveTo>
                  <a:pt x="338" y="2617"/>
                </a:moveTo>
                <a:lnTo>
                  <a:pt x="316" y="2620"/>
                </a:lnTo>
                <a:lnTo>
                  <a:pt x="294" y="2628"/>
                </a:lnTo>
                <a:lnTo>
                  <a:pt x="277" y="2639"/>
                </a:lnTo>
                <a:lnTo>
                  <a:pt x="261" y="2653"/>
                </a:lnTo>
                <a:lnTo>
                  <a:pt x="250" y="2671"/>
                </a:lnTo>
                <a:lnTo>
                  <a:pt x="243" y="2691"/>
                </a:lnTo>
                <a:lnTo>
                  <a:pt x="240" y="2712"/>
                </a:lnTo>
                <a:lnTo>
                  <a:pt x="243" y="2734"/>
                </a:lnTo>
                <a:lnTo>
                  <a:pt x="250" y="2754"/>
                </a:lnTo>
                <a:lnTo>
                  <a:pt x="261" y="2771"/>
                </a:lnTo>
                <a:lnTo>
                  <a:pt x="277" y="2786"/>
                </a:lnTo>
                <a:lnTo>
                  <a:pt x="295" y="2797"/>
                </a:lnTo>
                <a:lnTo>
                  <a:pt x="316" y="2804"/>
                </a:lnTo>
                <a:lnTo>
                  <a:pt x="338" y="2807"/>
                </a:lnTo>
                <a:lnTo>
                  <a:pt x="360" y="2804"/>
                </a:lnTo>
                <a:lnTo>
                  <a:pt x="380" y="2797"/>
                </a:lnTo>
                <a:lnTo>
                  <a:pt x="399" y="2786"/>
                </a:lnTo>
                <a:lnTo>
                  <a:pt x="414" y="2771"/>
                </a:lnTo>
                <a:lnTo>
                  <a:pt x="426" y="2754"/>
                </a:lnTo>
                <a:lnTo>
                  <a:pt x="433" y="2734"/>
                </a:lnTo>
                <a:lnTo>
                  <a:pt x="436" y="2712"/>
                </a:lnTo>
                <a:lnTo>
                  <a:pt x="433" y="2690"/>
                </a:lnTo>
                <a:lnTo>
                  <a:pt x="426" y="2671"/>
                </a:lnTo>
                <a:lnTo>
                  <a:pt x="414" y="2653"/>
                </a:lnTo>
                <a:lnTo>
                  <a:pt x="399" y="2639"/>
                </a:lnTo>
                <a:lnTo>
                  <a:pt x="380" y="2628"/>
                </a:lnTo>
                <a:lnTo>
                  <a:pt x="360" y="2620"/>
                </a:lnTo>
                <a:lnTo>
                  <a:pt x="338" y="2617"/>
                </a:lnTo>
                <a:close/>
                <a:moveTo>
                  <a:pt x="1023" y="1939"/>
                </a:moveTo>
                <a:lnTo>
                  <a:pt x="1078" y="1940"/>
                </a:lnTo>
                <a:lnTo>
                  <a:pt x="1134" y="1944"/>
                </a:lnTo>
                <a:lnTo>
                  <a:pt x="1194" y="1951"/>
                </a:lnTo>
                <a:lnTo>
                  <a:pt x="1257" y="1962"/>
                </a:lnTo>
                <a:lnTo>
                  <a:pt x="1324" y="1976"/>
                </a:lnTo>
                <a:lnTo>
                  <a:pt x="1394" y="1995"/>
                </a:lnTo>
                <a:lnTo>
                  <a:pt x="1417" y="2001"/>
                </a:lnTo>
                <a:lnTo>
                  <a:pt x="1444" y="2007"/>
                </a:lnTo>
                <a:lnTo>
                  <a:pt x="1473" y="2012"/>
                </a:lnTo>
                <a:lnTo>
                  <a:pt x="1502" y="2016"/>
                </a:lnTo>
                <a:lnTo>
                  <a:pt x="1530" y="2018"/>
                </a:lnTo>
                <a:lnTo>
                  <a:pt x="1555" y="2019"/>
                </a:lnTo>
                <a:lnTo>
                  <a:pt x="2220" y="2028"/>
                </a:lnTo>
                <a:lnTo>
                  <a:pt x="2248" y="2028"/>
                </a:lnTo>
                <a:lnTo>
                  <a:pt x="2274" y="2033"/>
                </a:lnTo>
                <a:lnTo>
                  <a:pt x="2300" y="2041"/>
                </a:lnTo>
                <a:lnTo>
                  <a:pt x="2323" y="2054"/>
                </a:lnTo>
                <a:lnTo>
                  <a:pt x="2344" y="2072"/>
                </a:lnTo>
                <a:lnTo>
                  <a:pt x="2362" y="2092"/>
                </a:lnTo>
                <a:lnTo>
                  <a:pt x="2376" y="2116"/>
                </a:lnTo>
                <a:lnTo>
                  <a:pt x="2386" y="2141"/>
                </a:lnTo>
                <a:lnTo>
                  <a:pt x="2392" y="2169"/>
                </a:lnTo>
                <a:lnTo>
                  <a:pt x="2392" y="2201"/>
                </a:lnTo>
                <a:lnTo>
                  <a:pt x="2386" y="2232"/>
                </a:lnTo>
                <a:lnTo>
                  <a:pt x="2374" y="2259"/>
                </a:lnTo>
                <a:lnTo>
                  <a:pt x="2356" y="2285"/>
                </a:lnTo>
                <a:lnTo>
                  <a:pt x="2336" y="2307"/>
                </a:lnTo>
                <a:lnTo>
                  <a:pt x="2310" y="2324"/>
                </a:lnTo>
                <a:lnTo>
                  <a:pt x="2283" y="2335"/>
                </a:lnTo>
                <a:lnTo>
                  <a:pt x="2253" y="2342"/>
                </a:lnTo>
                <a:lnTo>
                  <a:pt x="1504" y="2413"/>
                </a:lnTo>
                <a:lnTo>
                  <a:pt x="1490" y="2416"/>
                </a:lnTo>
                <a:lnTo>
                  <a:pt x="1479" y="2425"/>
                </a:lnTo>
                <a:lnTo>
                  <a:pt x="1471" y="2435"/>
                </a:lnTo>
                <a:lnTo>
                  <a:pt x="1465" y="2447"/>
                </a:lnTo>
                <a:lnTo>
                  <a:pt x="1465" y="2460"/>
                </a:lnTo>
                <a:lnTo>
                  <a:pt x="1469" y="2473"/>
                </a:lnTo>
                <a:lnTo>
                  <a:pt x="1477" y="2483"/>
                </a:lnTo>
                <a:lnTo>
                  <a:pt x="1486" y="2490"/>
                </a:lnTo>
                <a:lnTo>
                  <a:pt x="1497" y="2495"/>
                </a:lnTo>
                <a:lnTo>
                  <a:pt x="1510" y="2496"/>
                </a:lnTo>
                <a:lnTo>
                  <a:pt x="1540" y="2495"/>
                </a:lnTo>
                <a:lnTo>
                  <a:pt x="1543" y="2495"/>
                </a:lnTo>
                <a:lnTo>
                  <a:pt x="1555" y="2495"/>
                </a:lnTo>
                <a:lnTo>
                  <a:pt x="1572" y="2494"/>
                </a:lnTo>
                <a:lnTo>
                  <a:pt x="1596" y="2494"/>
                </a:lnTo>
                <a:lnTo>
                  <a:pt x="1624" y="2493"/>
                </a:lnTo>
                <a:lnTo>
                  <a:pt x="1658" y="2491"/>
                </a:lnTo>
                <a:lnTo>
                  <a:pt x="1697" y="2490"/>
                </a:lnTo>
                <a:lnTo>
                  <a:pt x="1739" y="2488"/>
                </a:lnTo>
                <a:lnTo>
                  <a:pt x="1785" y="2485"/>
                </a:lnTo>
                <a:lnTo>
                  <a:pt x="1835" y="2482"/>
                </a:lnTo>
                <a:lnTo>
                  <a:pt x="1887" y="2479"/>
                </a:lnTo>
                <a:lnTo>
                  <a:pt x="1941" y="2475"/>
                </a:lnTo>
                <a:lnTo>
                  <a:pt x="1997" y="2470"/>
                </a:lnTo>
                <a:lnTo>
                  <a:pt x="2053" y="2463"/>
                </a:lnTo>
                <a:lnTo>
                  <a:pt x="2110" y="2457"/>
                </a:lnTo>
                <a:lnTo>
                  <a:pt x="2168" y="2450"/>
                </a:lnTo>
                <a:lnTo>
                  <a:pt x="2225" y="2443"/>
                </a:lnTo>
                <a:lnTo>
                  <a:pt x="2282" y="2434"/>
                </a:lnTo>
                <a:lnTo>
                  <a:pt x="2336" y="2425"/>
                </a:lnTo>
                <a:lnTo>
                  <a:pt x="2389" y="2414"/>
                </a:lnTo>
                <a:lnTo>
                  <a:pt x="2435" y="2402"/>
                </a:lnTo>
                <a:lnTo>
                  <a:pt x="2480" y="2387"/>
                </a:lnTo>
                <a:lnTo>
                  <a:pt x="2522" y="2366"/>
                </a:lnTo>
                <a:lnTo>
                  <a:pt x="2563" y="2342"/>
                </a:lnTo>
                <a:lnTo>
                  <a:pt x="2576" y="2333"/>
                </a:lnTo>
                <a:lnTo>
                  <a:pt x="2589" y="2324"/>
                </a:lnTo>
                <a:lnTo>
                  <a:pt x="2631" y="2296"/>
                </a:lnTo>
                <a:lnTo>
                  <a:pt x="2677" y="2268"/>
                </a:lnTo>
                <a:lnTo>
                  <a:pt x="2726" y="2238"/>
                </a:lnTo>
                <a:lnTo>
                  <a:pt x="2776" y="2208"/>
                </a:lnTo>
                <a:lnTo>
                  <a:pt x="2826" y="2178"/>
                </a:lnTo>
                <a:lnTo>
                  <a:pt x="2877" y="2150"/>
                </a:lnTo>
                <a:lnTo>
                  <a:pt x="2928" y="2123"/>
                </a:lnTo>
                <a:lnTo>
                  <a:pt x="2975" y="2097"/>
                </a:lnTo>
                <a:lnTo>
                  <a:pt x="3020" y="2074"/>
                </a:lnTo>
                <a:lnTo>
                  <a:pt x="3032" y="2068"/>
                </a:lnTo>
                <a:lnTo>
                  <a:pt x="3049" y="2059"/>
                </a:lnTo>
                <a:lnTo>
                  <a:pt x="3068" y="2049"/>
                </a:lnTo>
                <a:lnTo>
                  <a:pt x="3091" y="2039"/>
                </a:lnTo>
                <a:lnTo>
                  <a:pt x="3114" y="2028"/>
                </a:lnTo>
                <a:lnTo>
                  <a:pt x="3140" y="2017"/>
                </a:lnTo>
                <a:lnTo>
                  <a:pt x="3166" y="2007"/>
                </a:lnTo>
                <a:lnTo>
                  <a:pt x="3190" y="1999"/>
                </a:lnTo>
                <a:lnTo>
                  <a:pt x="3214" y="1993"/>
                </a:lnTo>
                <a:lnTo>
                  <a:pt x="3236" y="1989"/>
                </a:lnTo>
                <a:lnTo>
                  <a:pt x="3255" y="1988"/>
                </a:lnTo>
                <a:lnTo>
                  <a:pt x="3280" y="1992"/>
                </a:lnTo>
                <a:lnTo>
                  <a:pt x="3303" y="1999"/>
                </a:lnTo>
                <a:lnTo>
                  <a:pt x="3322" y="2009"/>
                </a:lnTo>
                <a:lnTo>
                  <a:pt x="3340" y="2022"/>
                </a:lnTo>
                <a:lnTo>
                  <a:pt x="3353" y="2037"/>
                </a:lnTo>
                <a:lnTo>
                  <a:pt x="3363" y="2053"/>
                </a:lnTo>
                <a:lnTo>
                  <a:pt x="3372" y="2072"/>
                </a:lnTo>
                <a:lnTo>
                  <a:pt x="3378" y="2090"/>
                </a:lnTo>
                <a:lnTo>
                  <a:pt x="3381" y="2110"/>
                </a:lnTo>
                <a:lnTo>
                  <a:pt x="3381" y="2129"/>
                </a:lnTo>
                <a:lnTo>
                  <a:pt x="3378" y="2155"/>
                </a:lnTo>
                <a:lnTo>
                  <a:pt x="3370" y="2179"/>
                </a:lnTo>
                <a:lnTo>
                  <a:pt x="3357" y="2202"/>
                </a:lnTo>
                <a:lnTo>
                  <a:pt x="3341" y="2224"/>
                </a:lnTo>
                <a:lnTo>
                  <a:pt x="3321" y="2241"/>
                </a:lnTo>
                <a:lnTo>
                  <a:pt x="3299" y="2256"/>
                </a:lnTo>
                <a:lnTo>
                  <a:pt x="2345" y="2815"/>
                </a:lnTo>
                <a:lnTo>
                  <a:pt x="2309" y="2834"/>
                </a:lnTo>
                <a:lnTo>
                  <a:pt x="2256" y="2858"/>
                </a:lnTo>
                <a:lnTo>
                  <a:pt x="2202" y="2878"/>
                </a:lnTo>
                <a:lnTo>
                  <a:pt x="2145" y="2892"/>
                </a:lnTo>
                <a:lnTo>
                  <a:pt x="2089" y="2900"/>
                </a:lnTo>
                <a:lnTo>
                  <a:pt x="2031" y="2904"/>
                </a:lnTo>
                <a:lnTo>
                  <a:pt x="1973" y="2904"/>
                </a:lnTo>
                <a:lnTo>
                  <a:pt x="1913" y="2900"/>
                </a:lnTo>
                <a:lnTo>
                  <a:pt x="651" y="2846"/>
                </a:lnTo>
                <a:lnTo>
                  <a:pt x="639" y="2870"/>
                </a:lnTo>
                <a:lnTo>
                  <a:pt x="621" y="2891"/>
                </a:lnTo>
                <a:lnTo>
                  <a:pt x="600" y="2910"/>
                </a:lnTo>
                <a:lnTo>
                  <a:pt x="576" y="2924"/>
                </a:lnTo>
                <a:lnTo>
                  <a:pt x="549" y="2933"/>
                </a:lnTo>
                <a:lnTo>
                  <a:pt x="520" y="2938"/>
                </a:lnTo>
                <a:lnTo>
                  <a:pt x="233" y="2958"/>
                </a:lnTo>
                <a:lnTo>
                  <a:pt x="201" y="2957"/>
                </a:lnTo>
                <a:lnTo>
                  <a:pt x="171" y="2952"/>
                </a:lnTo>
                <a:lnTo>
                  <a:pt x="144" y="2940"/>
                </a:lnTo>
                <a:lnTo>
                  <a:pt x="118" y="2926"/>
                </a:lnTo>
                <a:lnTo>
                  <a:pt x="96" y="2908"/>
                </a:lnTo>
                <a:lnTo>
                  <a:pt x="77" y="2885"/>
                </a:lnTo>
                <a:lnTo>
                  <a:pt x="63" y="2860"/>
                </a:lnTo>
                <a:lnTo>
                  <a:pt x="51" y="2833"/>
                </a:lnTo>
                <a:lnTo>
                  <a:pt x="46" y="2803"/>
                </a:lnTo>
                <a:lnTo>
                  <a:pt x="0" y="2165"/>
                </a:lnTo>
                <a:lnTo>
                  <a:pt x="1" y="2135"/>
                </a:lnTo>
                <a:lnTo>
                  <a:pt x="7" y="2107"/>
                </a:lnTo>
                <a:lnTo>
                  <a:pt x="18" y="2079"/>
                </a:lnTo>
                <a:lnTo>
                  <a:pt x="34" y="2054"/>
                </a:lnTo>
                <a:lnTo>
                  <a:pt x="53" y="2034"/>
                </a:lnTo>
                <a:lnTo>
                  <a:pt x="76" y="2015"/>
                </a:lnTo>
                <a:lnTo>
                  <a:pt x="102" y="2001"/>
                </a:lnTo>
                <a:lnTo>
                  <a:pt x="130" y="1992"/>
                </a:lnTo>
                <a:lnTo>
                  <a:pt x="162" y="1987"/>
                </a:lnTo>
                <a:lnTo>
                  <a:pt x="449" y="1967"/>
                </a:lnTo>
                <a:lnTo>
                  <a:pt x="479" y="1968"/>
                </a:lnTo>
                <a:lnTo>
                  <a:pt x="507" y="1974"/>
                </a:lnTo>
                <a:lnTo>
                  <a:pt x="532" y="1986"/>
                </a:lnTo>
                <a:lnTo>
                  <a:pt x="556" y="2001"/>
                </a:lnTo>
                <a:lnTo>
                  <a:pt x="576" y="2019"/>
                </a:lnTo>
                <a:lnTo>
                  <a:pt x="593" y="2042"/>
                </a:lnTo>
                <a:lnTo>
                  <a:pt x="615" y="2032"/>
                </a:lnTo>
                <a:lnTo>
                  <a:pt x="640" y="2021"/>
                </a:lnTo>
                <a:lnTo>
                  <a:pt x="667" y="2010"/>
                </a:lnTo>
                <a:lnTo>
                  <a:pt x="696" y="1999"/>
                </a:lnTo>
                <a:lnTo>
                  <a:pt x="728" y="1988"/>
                </a:lnTo>
                <a:lnTo>
                  <a:pt x="762" y="1977"/>
                </a:lnTo>
                <a:lnTo>
                  <a:pt x="799" y="1967"/>
                </a:lnTo>
                <a:lnTo>
                  <a:pt x="839" y="1958"/>
                </a:lnTo>
                <a:lnTo>
                  <a:pt x="881" y="1951"/>
                </a:lnTo>
                <a:lnTo>
                  <a:pt x="925" y="1945"/>
                </a:lnTo>
                <a:lnTo>
                  <a:pt x="973" y="1940"/>
                </a:lnTo>
                <a:lnTo>
                  <a:pt x="1023" y="1939"/>
                </a:lnTo>
                <a:close/>
                <a:moveTo>
                  <a:pt x="3018" y="1879"/>
                </a:moveTo>
                <a:lnTo>
                  <a:pt x="3044" y="1883"/>
                </a:lnTo>
                <a:lnTo>
                  <a:pt x="3069" y="1892"/>
                </a:lnTo>
                <a:lnTo>
                  <a:pt x="3094" y="1907"/>
                </a:lnTo>
                <a:lnTo>
                  <a:pt x="3056" y="1921"/>
                </a:lnTo>
                <a:lnTo>
                  <a:pt x="3020" y="1937"/>
                </a:lnTo>
                <a:lnTo>
                  <a:pt x="2986" y="1954"/>
                </a:lnTo>
                <a:lnTo>
                  <a:pt x="2953" y="1970"/>
                </a:lnTo>
                <a:lnTo>
                  <a:pt x="2916" y="1989"/>
                </a:lnTo>
                <a:lnTo>
                  <a:pt x="2878" y="2009"/>
                </a:lnTo>
                <a:lnTo>
                  <a:pt x="2837" y="2032"/>
                </a:lnTo>
                <a:lnTo>
                  <a:pt x="2796" y="2054"/>
                </a:lnTo>
                <a:lnTo>
                  <a:pt x="2754" y="2077"/>
                </a:lnTo>
                <a:lnTo>
                  <a:pt x="2714" y="2100"/>
                </a:lnTo>
                <a:lnTo>
                  <a:pt x="2675" y="2124"/>
                </a:lnTo>
                <a:lnTo>
                  <a:pt x="2638" y="2146"/>
                </a:lnTo>
                <a:lnTo>
                  <a:pt x="2606" y="2167"/>
                </a:lnTo>
                <a:lnTo>
                  <a:pt x="2577" y="2187"/>
                </a:lnTo>
                <a:lnTo>
                  <a:pt x="2547" y="2207"/>
                </a:lnTo>
                <a:lnTo>
                  <a:pt x="2548" y="2180"/>
                </a:lnTo>
                <a:lnTo>
                  <a:pt x="2546" y="2154"/>
                </a:lnTo>
                <a:lnTo>
                  <a:pt x="2541" y="2121"/>
                </a:lnTo>
                <a:lnTo>
                  <a:pt x="2532" y="2089"/>
                </a:lnTo>
                <a:lnTo>
                  <a:pt x="2532" y="2087"/>
                </a:lnTo>
                <a:lnTo>
                  <a:pt x="2533" y="2085"/>
                </a:lnTo>
                <a:lnTo>
                  <a:pt x="2563" y="2070"/>
                </a:lnTo>
                <a:lnTo>
                  <a:pt x="2596" y="2052"/>
                </a:lnTo>
                <a:lnTo>
                  <a:pt x="2633" y="2033"/>
                </a:lnTo>
                <a:lnTo>
                  <a:pt x="2672" y="2013"/>
                </a:lnTo>
                <a:lnTo>
                  <a:pt x="2712" y="1994"/>
                </a:lnTo>
                <a:lnTo>
                  <a:pt x="2753" y="1974"/>
                </a:lnTo>
                <a:lnTo>
                  <a:pt x="2794" y="1956"/>
                </a:lnTo>
                <a:lnTo>
                  <a:pt x="2834" y="1937"/>
                </a:lnTo>
                <a:lnTo>
                  <a:pt x="2872" y="1921"/>
                </a:lnTo>
                <a:lnTo>
                  <a:pt x="2907" y="1906"/>
                </a:lnTo>
                <a:lnTo>
                  <a:pt x="2938" y="1893"/>
                </a:lnTo>
                <a:lnTo>
                  <a:pt x="2966" y="1884"/>
                </a:lnTo>
                <a:lnTo>
                  <a:pt x="2991" y="1880"/>
                </a:lnTo>
                <a:lnTo>
                  <a:pt x="3018" y="1879"/>
                </a:lnTo>
                <a:close/>
                <a:moveTo>
                  <a:pt x="2743" y="1803"/>
                </a:moveTo>
                <a:lnTo>
                  <a:pt x="2774" y="1805"/>
                </a:lnTo>
                <a:lnTo>
                  <a:pt x="2805" y="1813"/>
                </a:lnTo>
                <a:lnTo>
                  <a:pt x="2834" y="1829"/>
                </a:lnTo>
                <a:lnTo>
                  <a:pt x="2806" y="1841"/>
                </a:lnTo>
                <a:lnTo>
                  <a:pt x="2774" y="1854"/>
                </a:lnTo>
                <a:lnTo>
                  <a:pt x="2738" y="1869"/>
                </a:lnTo>
                <a:lnTo>
                  <a:pt x="2701" y="1883"/>
                </a:lnTo>
                <a:lnTo>
                  <a:pt x="2664" y="1897"/>
                </a:lnTo>
                <a:lnTo>
                  <a:pt x="2627" y="1913"/>
                </a:lnTo>
                <a:lnTo>
                  <a:pt x="2593" y="1927"/>
                </a:lnTo>
                <a:lnTo>
                  <a:pt x="2563" y="1941"/>
                </a:lnTo>
                <a:lnTo>
                  <a:pt x="2536" y="1955"/>
                </a:lnTo>
                <a:lnTo>
                  <a:pt x="2488" y="1981"/>
                </a:lnTo>
                <a:lnTo>
                  <a:pt x="2481" y="1986"/>
                </a:lnTo>
                <a:lnTo>
                  <a:pt x="2474" y="1990"/>
                </a:lnTo>
                <a:lnTo>
                  <a:pt x="2452" y="1966"/>
                </a:lnTo>
                <a:lnTo>
                  <a:pt x="2427" y="1945"/>
                </a:lnTo>
                <a:lnTo>
                  <a:pt x="2400" y="1926"/>
                </a:lnTo>
                <a:lnTo>
                  <a:pt x="2424" y="1914"/>
                </a:lnTo>
                <a:lnTo>
                  <a:pt x="2454" y="1901"/>
                </a:lnTo>
                <a:lnTo>
                  <a:pt x="2487" y="1888"/>
                </a:lnTo>
                <a:lnTo>
                  <a:pt x="2522" y="1875"/>
                </a:lnTo>
                <a:lnTo>
                  <a:pt x="2557" y="1861"/>
                </a:lnTo>
                <a:lnTo>
                  <a:pt x="2592" y="1849"/>
                </a:lnTo>
                <a:lnTo>
                  <a:pt x="2625" y="1838"/>
                </a:lnTo>
                <a:lnTo>
                  <a:pt x="2655" y="1827"/>
                </a:lnTo>
                <a:lnTo>
                  <a:pt x="2680" y="1817"/>
                </a:lnTo>
                <a:lnTo>
                  <a:pt x="2712" y="1807"/>
                </a:lnTo>
                <a:lnTo>
                  <a:pt x="2743" y="1803"/>
                </a:lnTo>
                <a:close/>
                <a:moveTo>
                  <a:pt x="864" y="1583"/>
                </a:moveTo>
                <a:lnTo>
                  <a:pt x="2667" y="1583"/>
                </a:lnTo>
                <a:lnTo>
                  <a:pt x="2687" y="1586"/>
                </a:lnTo>
                <a:lnTo>
                  <a:pt x="2704" y="1593"/>
                </a:lnTo>
                <a:lnTo>
                  <a:pt x="2718" y="1604"/>
                </a:lnTo>
                <a:lnTo>
                  <a:pt x="2730" y="1618"/>
                </a:lnTo>
                <a:lnTo>
                  <a:pt x="2737" y="1636"/>
                </a:lnTo>
                <a:lnTo>
                  <a:pt x="2740" y="1655"/>
                </a:lnTo>
                <a:lnTo>
                  <a:pt x="2737" y="1675"/>
                </a:lnTo>
                <a:lnTo>
                  <a:pt x="2730" y="1692"/>
                </a:lnTo>
                <a:lnTo>
                  <a:pt x="2718" y="1707"/>
                </a:lnTo>
                <a:lnTo>
                  <a:pt x="2704" y="1718"/>
                </a:lnTo>
                <a:lnTo>
                  <a:pt x="2687" y="1725"/>
                </a:lnTo>
                <a:lnTo>
                  <a:pt x="2667" y="1728"/>
                </a:lnTo>
                <a:lnTo>
                  <a:pt x="864" y="1728"/>
                </a:lnTo>
                <a:lnTo>
                  <a:pt x="845" y="1725"/>
                </a:lnTo>
                <a:lnTo>
                  <a:pt x="829" y="1718"/>
                </a:lnTo>
                <a:lnTo>
                  <a:pt x="813" y="1707"/>
                </a:lnTo>
                <a:lnTo>
                  <a:pt x="802" y="1692"/>
                </a:lnTo>
                <a:lnTo>
                  <a:pt x="795" y="1675"/>
                </a:lnTo>
                <a:lnTo>
                  <a:pt x="793" y="1655"/>
                </a:lnTo>
                <a:lnTo>
                  <a:pt x="795" y="1636"/>
                </a:lnTo>
                <a:lnTo>
                  <a:pt x="803" y="1618"/>
                </a:lnTo>
                <a:lnTo>
                  <a:pt x="814" y="1604"/>
                </a:lnTo>
                <a:lnTo>
                  <a:pt x="829" y="1593"/>
                </a:lnTo>
                <a:lnTo>
                  <a:pt x="846" y="1586"/>
                </a:lnTo>
                <a:lnTo>
                  <a:pt x="864" y="1583"/>
                </a:lnTo>
                <a:close/>
                <a:moveTo>
                  <a:pt x="864" y="1321"/>
                </a:moveTo>
                <a:lnTo>
                  <a:pt x="2667" y="1321"/>
                </a:lnTo>
                <a:lnTo>
                  <a:pt x="2687" y="1324"/>
                </a:lnTo>
                <a:lnTo>
                  <a:pt x="2704" y="1331"/>
                </a:lnTo>
                <a:lnTo>
                  <a:pt x="2718" y="1343"/>
                </a:lnTo>
                <a:lnTo>
                  <a:pt x="2730" y="1357"/>
                </a:lnTo>
                <a:lnTo>
                  <a:pt x="2737" y="1374"/>
                </a:lnTo>
                <a:lnTo>
                  <a:pt x="2740" y="1394"/>
                </a:lnTo>
                <a:lnTo>
                  <a:pt x="2737" y="1412"/>
                </a:lnTo>
                <a:lnTo>
                  <a:pt x="2730" y="1430"/>
                </a:lnTo>
                <a:lnTo>
                  <a:pt x="2718" y="1445"/>
                </a:lnTo>
                <a:lnTo>
                  <a:pt x="2704" y="1456"/>
                </a:lnTo>
                <a:lnTo>
                  <a:pt x="2687" y="1464"/>
                </a:lnTo>
                <a:lnTo>
                  <a:pt x="2667" y="1466"/>
                </a:lnTo>
                <a:lnTo>
                  <a:pt x="864" y="1466"/>
                </a:lnTo>
                <a:lnTo>
                  <a:pt x="845" y="1464"/>
                </a:lnTo>
                <a:lnTo>
                  <a:pt x="829" y="1456"/>
                </a:lnTo>
                <a:lnTo>
                  <a:pt x="813" y="1445"/>
                </a:lnTo>
                <a:lnTo>
                  <a:pt x="802" y="1430"/>
                </a:lnTo>
                <a:lnTo>
                  <a:pt x="795" y="1412"/>
                </a:lnTo>
                <a:lnTo>
                  <a:pt x="793" y="1394"/>
                </a:lnTo>
                <a:lnTo>
                  <a:pt x="795" y="1374"/>
                </a:lnTo>
                <a:lnTo>
                  <a:pt x="803" y="1357"/>
                </a:lnTo>
                <a:lnTo>
                  <a:pt x="814" y="1343"/>
                </a:lnTo>
                <a:lnTo>
                  <a:pt x="829" y="1331"/>
                </a:lnTo>
                <a:lnTo>
                  <a:pt x="846" y="1324"/>
                </a:lnTo>
                <a:lnTo>
                  <a:pt x="864" y="1321"/>
                </a:lnTo>
                <a:close/>
                <a:moveTo>
                  <a:pt x="2304" y="501"/>
                </a:moveTo>
                <a:lnTo>
                  <a:pt x="2328" y="504"/>
                </a:lnTo>
                <a:lnTo>
                  <a:pt x="2349" y="511"/>
                </a:lnTo>
                <a:lnTo>
                  <a:pt x="2369" y="523"/>
                </a:lnTo>
                <a:lnTo>
                  <a:pt x="2384" y="540"/>
                </a:lnTo>
                <a:lnTo>
                  <a:pt x="2396" y="558"/>
                </a:lnTo>
                <a:lnTo>
                  <a:pt x="2405" y="580"/>
                </a:lnTo>
                <a:lnTo>
                  <a:pt x="2407" y="603"/>
                </a:lnTo>
                <a:lnTo>
                  <a:pt x="2405" y="627"/>
                </a:lnTo>
                <a:lnTo>
                  <a:pt x="2396" y="648"/>
                </a:lnTo>
                <a:lnTo>
                  <a:pt x="2384" y="668"/>
                </a:lnTo>
                <a:lnTo>
                  <a:pt x="2369" y="683"/>
                </a:lnTo>
                <a:lnTo>
                  <a:pt x="2349" y="695"/>
                </a:lnTo>
                <a:lnTo>
                  <a:pt x="2328" y="704"/>
                </a:lnTo>
                <a:lnTo>
                  <a:pt x="2304" y="706"/>
                </a:lnTo>
                <a:lnTo>
                  <a:pt x="2281" y="704"/>
                </a:lnTo>
                <a:lnTo>
                  <a:pt x="2259" y="695"/>
                </a:lnTo>
                <a:lnTo>
                  <a:pt x="2241" y="683"/>
                </a:lnTo>
                <a:lnTo>
                  <a:pt x="2224" y="668"/>
                </a:lnTo>
                <a:lnTo>
                  <a:pt x="2212" y="648"/>
                </a:lnTo>
                <a:lnTo>
                  <a:pt x="2205" y="627"/>
                </a:lnTo>
                <a:lnTo>
                  <a:pt x="2202" y="603"/>
                </a:lnTo>
                <a:lnTo>
                  <a:pt x="2205" y="580"/>
                </a:lnTo>
                <a:lnTo>
                  <a:pt x="2212" y="558"/>
                </a:lnTo>
                <a:lnTo>
                  <a:pt x="2224" y="540"/>
                </a:lnTo>
                <a:lnTo>
                  <a:pt x="2241" y="523"/>
                </a:lnTo>
                <a:lnTo>
                  <a:pt x="2259" y="511"/>
                </a:lnTo>
                <a:lnTo>
                  <a:pt x="2282" y="504"/>
                </a:lnTo>
                <a:lnTo>
                  <a:pt x="2304" y="501"/>
                </a:lnTo>
                <a:close/>
                <a:moveTo>
                  <a:pt x="1227" y="501"/>
                </a:moveTo>
                <a:lnTo>
                  <a:pt x="1251" y="504"/>
                </a:lnTo>
                <a:lnTo>
                  <a:pt x="1273" y="511"/>
                </a:lnTo>
                <a:lnTo>
                  <a:pt x="1292" y="523"/>
                </a:lnTo>
                <a:lnTo>
                  <a:pt x="1307" y="540"/>
                </a:lnTo>
                <a:lnTo>
                  <a:pt x="1320" y="558"/>
                </a:lnTo>
                <a:lnTo>
                  <a:pt x="1328" y="580"/>
                </a:lnTo>
                <a:lnTo>
                  <a:pt x="1331" y="603"/>
                </a:lnTo>
                <a:lnTo>
                  <a:pt x="1328" y="627"/>
                </a:lnTo>
                <a:lnTo>
                  <a:pt x="1320" y="648"/>
                </a:lnTo>
                <a:lnTo>
                  <a:pt x="1307" y="668"/>
                </a:lnTo>
                <a:lnTo>
                  <a:pt x="1292" y="683"/>
                </a:lnTo>
                <a:lnTo>
                  <a:pt x="1273" y="695"/>
                </a:lnTo>
                <a:lnTo>
                  <a:pt x="1251" y="704"/>
                </a:lnTo>
                <a:lnTo>
                  <a:pt x="1227" y="706"/>
                </a:lnTo>
                <a:lnTo>
                  <a:pt x="1204" y="704"/>
                </a:lnTo>
                <a:lnTo>
                  <a:pt x="1182" y="695"/>
                </a:lnTo>
                <a:lnTo>
                  <a:pt x="1164" y="683"/>
                </a:lnTo>
                <a:lnTo>
                  <a:pt x="1147" y="668"/>
                </a:lnTo>
                <a:lnTo>
                  <a:pt x="1135" y="648"/>
                </a:lnTo>
                <a:lnTo>
                  <a:pt x="1128" y="627"/>
                </a:lnTo>
                <a:lnTo>
                  <a:pt x="1125" y="603"/>
                </a:lnTo>
                <a:lnTo>
                  <a:pt x="1128" y="580"/>
                </a:lnTo>
                <a:lnTo>
                  <a:pt x="1136" y="558"/>
                </a:lnTo>
                <a:lnTo>
                  <a:pt x="1147" y="540"/>
                </a:lnTo>
                <a:lnTo>
                  <a:pt x="1164" y="523"/>
                </a:lnTo>
                <a:lnTo>
                  <a:pt x="1182" y="511"/>
                </a:lnTo>
                <a:lnTo>
                  <a:pt x="1205" y="504"/>
                </a:lnTo>
                <a:lnTo>
                  <a:pt x="1227" y="501"/>
                </a:lnTo>
                <a:close/>
                <a:moveTo>
                  <a:pt x="1792" y="394"/>
                </a:moveTo>
                <a:lnTo>
                  <a:pt x="1759" y="397"/>
                </a:lnTo>
                <a:lnTo>
                  <a:pt x="1729" y="403"/>
                </a:lnTo>
                <a:lnTo>
                  <a:pt x="1700" y="415"/>
                </a:lnTo>
                <a:lnTo>
                  <a:pt x="1674" y="432"/>
                </a:lnTo>
                <a:lnTo>
                  <a:pt x="1651" y="451"/>
                </a:lnTo>
                <a:lnTo>
                  <a:pt x="1634" y="475"/>
                </a:lnTo>
                <a:lnTo>
                  <a:pt x="1619" y="500"/>
                </a:lnTo>
                <a:lnTo>
                  <a:pt x="1609" y="527"/>
                </a:lnTo>
                <a:lnTo>
                  <a:pt x="1608" y="531"/>
                </a:lnTo>
                <a:lnTo>
                  <a:pt x="1563" y="531"/>
                </a:lnTo>
                <a:lnTo>
                  <a:pt x="1559" y="532"/>
                </a:lnTo>
                <a:lnTo>
                  <a:pt x="1555" y="534"/>
                </a:lnTo>
                <a:lnTo>
                  <a:pt x="1553" y="537"/>
                </a:lnTo>
                <a:lnTo>
                  <a:pt x="1550" y="541"/>
                </a:lnTo>
                <a:lnTo>
                  <a:pt x="1549" y="545"/>
                </a:lnTo>
                <a:lnTo>
                  <a:pt x="1549" y="573"/>
                </a:lnTo>
                <a:lnTo>
                  <a:pt x="1550" y="579"/>
                </a:lnTo>
                <a:lnTo>
                  <a:pt x="1553" y="582"/>
                </a:lnTo>
                <a:lnTo>
                  <a:pt x="1556" y="585"/>
                </a:lnTo>
                <a:lnTo>
                  <a:pt x="1559" y="586"/>
                </a:lnTo>
                <a:lnTo>
                  <a:pt x="1563" y="587"/>
                </a:lnTo>
                <a:lnTo>
                  <a:pt x="1598" y="587"/>
                </a:lnTo>
                <a:lnTo>
                  <a:pt x="1598" y="610"/>
                </a:lnTo>
                <a:lnTo>
                  <a:pt x="1563" y="610"/>
                </a:lnTo>
                <a:lnTo>
                  <a:pt x="1559" y="611"/>
                </a:lnTo>
                <a:lnTo>
                  <a:pt x="1555" y="612"/>
                </a:lnTo>
                <a:lnTo>
                  <a:pt x="1553" y="615"/>
                </a:lnTo>
                <a:lnTo>
                  <a:pt x="1550" y="620"/>
                </a:lnTo>
                <a:lnTo>
                  <a:pt x="1549" y="624"/>
                </a:lnTo>
                <a:lnTo>
                  <a:pt x="1549" y="651"/>
                </a:lnTo>
                <a:lnTo>
                  <a:pt x="1550" y="655"/>
                </a:lnTo>
                <a:lnTo>
                  <a:pt x="1553" y="660"/>
                </a:lnTo>
                <a:lnTo>
                  <a:pt x="1556" y="663"/>
                </a:lnTo>
                <a:lnTo>
                  <a:pt x="1559" y="664"/>
                </a:lnTo>
                <a:lnTo>
                  <a:pt x="1563" y="665"/>
                </a:lnTo>
                <a:lnTo>
                  <a:pt x="1605" y="665"/>
                </a:lnTo>
                <a:lnTo>
                  <a:pt x="1609" y="680"/>
                </a:lnTo>
                <a:lnTo>
                  <a:pt x="1614" y="695"/>
                </a:lnTo>
                <a:lnTo>
                  <a:pt x="1626" y="720"/>
                </a:lnTo>
                <a:lnTo>
                  <a:pt x="1641" y="743"/>
                </a:lnTo>
                <a:lnTo>
                  <a:pt x="1658" y="761"/>
                </a:lnTo>
                <a:lnTo>
                  <a:pt x="1678" y="777"/>
                </a:lnTo>
                <a:lnTo>
                  <a:pt x="1700" y="791"/>
                </a:lnTo>
                <a:lnTo>
                  <a:pt x="1726" y="802"/>
                </a:lnTo>
                <a:lnTo>
                  <a:pt x="1760" y="810"/>
                </a:lnTo>
                <a:lnTo>
                  <a:pt x="1792" y="812"/>
                </a:lnTo>
                <a:lnTo>
                  <a:pt x="1826" y="810"/>
                </a:lnTo>
                <a:lnTo>
                  <a:pt x="1860" y="803"/>
                </a:lnTo>
                <a:lnTo>
                  <a:pt x="1895" y="791"/>
                </a:lnTo>
                <a:lnTo>
                  <a:pt x="1902" y="785"/>
                </a:lnTo>
                <a:lnTo>
                  <a:pt x="1905" y="776"/>
                </a:lnTo>
                <a:lnTo>
                  <a:pt x="1903" y="767"/>
                </a:lnTo>
                <a:lnTo>
                  <a:pt x="1889" y="733"/>
                </a:lnTo>
                <a:lnTo>
                  <a:pt x="1884" y="725"/>
                </a:lnTo>
                <a:lnTo>
                  <a:pt x="1878" y="722"/>
                </a:lnTo>
                <a:lnTo>
                  <a:pt x="1867" y="722"/>
                </a:lnTo>
                <a:lnTo>
                  <a:pt x="1847" y="728"/>
                </a:lnTo>
                <a:lnTo>
                  <a:pt x="1826" y="733"/>
                </a:lnTo>
                <a:lnTo>
                  <a:pt x="1800" y="736"/>
                </a:lnTo>
                <a:lnTo>
                  <a:pt x="1773" y="736"/>
                </a:lnTo>
                <a:lnTo>
                  <a:pt x="1746" y="730"/>
                </a:lnTo>
                <a:lnTo>
                  <a:pt x="1728" y="723"/>
                </a:lnTo>
                <a:lnTo>
                  <a:pt x="1713" y="712"/>
                </a:lnTo>
                <a:lnTo>
                  <a:pt x="1701" y="699"/>
                </a:lnTo>
                <a:lnTo>
                  <a:pt x="1691" y="682"/>
                </a:lnTo>
                <a:lnTo>
                  <a:pt x="1684" y="665"/>
                </a:lnTo>
                <a:lnTo>
                  <a:pt x="1774" y="665"/>
                </a:lnTo>
                <a:lnTo>
                  <a:pt x="1778" y="664"/>
                </a:lnTo>
                <a:lnTo>
                  <a:pt x="1782" y="662"/>
                </a:lnTo>
                <a:lnTo>
                  <a:pt x="1785" y="660"/>
                </a:lnTo>
                <a:lnTo>
                  <a:pt x="1786" y="655"/>
                </a:lnTo>
                <a:lnTo>
                  <a:pt x="1787" y="651"/>
                </a:lnTo>
                <a:lnTo>
                  <a:pt x="1787" y="623"/>
                </a:lnTo>
                <a:lnTo>
                  <a:pt x="1786" y="619"/>
                </a:lnTo>
                <a:lnTo>
                  <a:pt x="1784" y="614"/>
                </a:lnTo>
                <a:lnTo>
                  <a:pt x="1782" y="612"/>
                </a:lnTo>
                <a:lnTo>
                  <a:pt x="1778" y="610"/>
                </a:lnTo>
                <a:lnTo>
                  <a:pt x="1774" y="609"/>
                </a:lnTo>
                <a:lnTo>
                  <a:pt x="1675" y="609"/>
                </a:lnTo>
                <a:lnTo>
                  <a:pt x="1675" y="586"/>
                </a:lnTo>
                <a:lnTo>
                  <a:pt x="1774" y="586"/>
                </a:lnTo>
                <a:lnTo>
                  <a:pt x="1778" y="586"/>
                </a:lnTo>
                <a:lnTo>
                  <a:pt x="1782" y="584"/>
                </a:lnTo>
                <a:lnTo>
                  <a:pt x="1785" y="581"/>
                </a:lnTo>
                <a:lnTo>
                  <a:pt x="1786" y="577"/>
                </a:lnTo>
                <a:lnTo>
                  <a:pt x="1787" y="573"/>
                </a:lnTo>
                <a:lnTo>
                  <a:pt x="1787" y="544"/>
                </a:lnTo>
                <a:lnTo>
                  <a:pt x="1786" y="540"/>
                </a:lnTo>
                <a:lnTo>
                  <a:pt x="1784" y="536"/>
                </a:lnTo>
                <a:lnTo>
                  <a:pt x="1782" y="533"/>
                </a:lnTo>
                <a:lnTo>
                  <a:pt x="1778" y="531"/>
                </a:lnTo>
                <a:lnTo>
                  <a:pt x="1774" y="531"/>
                </a:lnTo>
                <a:lnTo>
                  <a:pt x="1689" y="531"/>
                </a:lnTo>
                <a:lnTo>
                  <a:pt x="1689" y="530"/>
                </a:lnTo>
                <a:lnTo>
                  <a:pt x="1697" y="514"/>
                </a:lnTo>
                <a:lnTo>
                  <a:pt x="1708" y="499"/>
                </a:lnTo>
                <a:lnTo>
                  <a:pt x="1722" y="487"/>
                </a:lnTo>
                <a:lnTo>
                  <a:pt x="1739" y="478"/>
                </a:lnTo>
                <a:lnTo>
                  <a:pt x="1768" y="471"/>
                </a:lnTo>
                <a:lnTo>
                  <a:pt x="1798" y="469"/>
                </a:lnTo>
                <a:lnTo>
                  <a:pt x="1827" y="473"/>
                </a:lnTo>
                <a:lnTo>
                  <a:pt x="1848" y="478"/>
                </a:lnTo>
                <a:lnTo>
                  <a:pt x="1869" y="483"/>
                </a:lnTo>
                <a:lnTo>
                  <a:pt x="1879" y="484"/>
                </a:lnTo>
                <a:lnTo>
                  <a:pt x="1885" y="480"/>
                </a:lnTo>
                <a:lnTo>
                  <a:pt x="1890" y="473"/>
                </a:lnTo>
                <a:lnTo>
                  <a:pt x="1904" y="439"/>
                </a:lnTo>
                <a:lnTo>
                  <a:pt x="1906" y="430"/>
                </a:lnTo>
                <a:lnTo>
                  <a:pt x="1903" y="422"/>
                </a:lnTo>
                <a:lnTo>
                  <a:pt x="1896" y="415"/>
                </a:lnTo>
                <a:lnTo>
                  <a:pt x="1894" y="414"/>
                </a:lnTo>
                <a:lnTo>
                  <a:pt x="1891" y="413"/>
                </a:lnTo>
                <a:lnTo>
                  <a:pt x="1889" y="411"/>
                </a:lnTo>
                <a:lnTo>
                  <a:pt x="1857" y="402"/>
                </a:lnTo>
                <a:lnTo>
                  <a:pt x="1825" y="396"/>
                </a:lnTo>
                <a:lnTo>
                  <a:pt x="1792" y="394"/>
                </a:lnTo>
                <a:close/>
                <a:moveTo>
                  <a:pt x="1766" y="234"/>
                </a:moveTo>
                <a:lnTo>
                  <a:pt x="1812" y="236"/>
                </a:lnTo>
                <a:lnTo>
                  <a:pt x="1856" y="245"/>
                </a:lnTo>
                <a:lnTo>
                  <a:pt x="1899" y="259"/>
                </a:lnTo>
                <a:lnTo>
                  <a:pt x="1939" y="277"/>
                </a:lnTo>
                <a:lnTo>
                  <a:pt x="1976" y="300"/>
                </a:lnTo>
                <a:lnTo>
                  <a:pt x="2011" y="326"/>
                </a:lnTo>
                <a:lnTo>
                  <a:pt x="2042" y="358"/>
                </a:lnTo>
                <a:lnTo>
                  <a:pt x="2068" y="392"/>
                </a:lnTo>
                <a:lnTo>
                  <a:pt x="2091" y="430"/>
                </a:lnTo>
                <a:lnTo>
                  <a:pt x="2109" y="470"/>
                </a:lnTo>
                <a:lnTo>
                  <a:pt x="2123" y="512"/>
                </a:lnTo>
                <a:lnTo>
                  <a:pt x="2132" y="557"/>
                </a:lnTo>
                <a:lnTo>
                  <a:pt x="2134" y="603"/>
                </a:lnTo>
                <a:lnTo>
                  <a:pt x="2132" y="650"/>
                </a:lnTo>
                <a:lnTo>
                  <a:pt x="2124" y="694"/>
                </a:lnTo>
                <a:lnTo>
                  <a:pt x="2109" y="737"/>
                </a:lnTo>
                <a:lnTo>
                  <a:pt x="2091" y="777"/>
                </a:lnTo>
                <a:lnTo>
                  <a:pt x="2068" y="814"/>
                </a:lnTo>
                <a:lnTo>
                  <a:pt x="2042" y="849"/>
                </a:lnTo>
                <a:lnTo>
                  <a:pt x="2011" y="880"/>
                </a:lnTo>
                <a:lnTo>
                  <a:pt x="1977" y="907"/>
                </a:lnTo>
                <a:lnTo>
                  <a:pt x="1939" y="930"/>
                </a:lnTo>
                <a:lnTo>
                  <a:pt x="1899" y="949"/>
                </a:lnTo>
                <a:lnTo>
                  <a:pt x="1857" y="962"/>
                </a:lnTo>
                <a:lnTo>
                  <a:pt x="1812" y="970"/>
                </a:lnTo>
                <a:lnTo>
                  <a:pt x="1766" y="973"/>
                </a:lnTo>
                <a:lnTo>
                  <a:pt x="1720" y="970"/>
                </a:lnTo>
                <a:lnTo>
                  <a:pt x="1675" y="962"/>
                </a:lnTo>
                <a:lnTo>
                  <a:pt x="1633" y="949"/>
                </a:lnTo>
                <a:lnTo>
                  <a:pt x="1593" y="930"/>
                </a:lnTo>
                <a:lnTo>
                  <a:pt x="1556" y="907"/>
                </a:lnTo>
                <a:lnTo>
                  <a:pt x="1521" y="880"/>
                </a:lnTo>
                <a:lnTo>
                  <a:pt x="1490" y="849"/>
                </a:lnTo>
                <a:lnTo>
                  <a:pt x="1463" y="814"/>
                </a:lnTo>
                <a:lnTo>
                  <a:pt x="1441" y="777"/>
                </a:lnTo>
                <a:lnTo>
                  <a:pt x="1422" y="737"/>
                </a:lnTo>
                <a:lnTo>
                  <a:pt x="1409" y="694"/>
                </a:lnTo>
                <a:lnTo>
                  <a:pt x="1400" y="650"/>
                </a:lnTo>
                <a:lnTo>
                  <a:pt x="1398" y="603"/>
                </a:lnTo>
                <a:lnTo>
                  <a:pt x="1400" y="557"/>
                </a:lnTo>
                <a:lnTo>
                  <a:pt x="1409" y="512"/>
                </a:lnTo>
                <a:lnTo>
                  <a:pt x="1422" y="470"/>
                </a:lnTo>
                <a:lnTo>
                  <a:pt x="1441" y="430"/>
                </a:lnTo>
                <a:lnTo>
                  <a:pt x="1463" y="392"/>
                </a:lnTo>
                <a:lnTo>
                  <a:pt x="1490" y="358"/>
                </a:lnTo>
                <a:lnTo>
                  <a:pt x="1521" y="326"/>
                </a:lnTo>
                <a:lnTo>
                  <a:pt x="1556" y="300"/>
                </a:lnTo>
                <a:lnTo>
                  <a:pt x="1593" y="277"/>
                </a:lnTo>
                <a:lnTo>
                  <a:pt x="1633" y="259"/>
                </a:lnTo>
                <a:lnTo>
                  <a:pt x="1675" y="245"/>
                </a:lnTo>
                <a:lnTo>
                  <a:pt x="1720" y="236"/>
                </a:lnTo>
                <a:lnTo>
                  <a:pt x="1766" y="234"/>
                </a:lnTo>
                <a:close/>
                <a:moveTo>
                  <a:pt x="1133" y="144"/>
                </a:moveTo>
                <a:lnTo>
                  <a:pt x="1135" y="159"/>
                </a:lnTo>
                <a:lnTo>
                  <a:pt x="1136" y="175"/>
                </a:lnTo>
                <a:lnTo>
                  <a:pt x="1133" y="206"/>
                </a:lnTo>
                <a:lnTo>
                  <a:pt x="1126" y="235"/>
                </a:lnTo>
                <a:lnTo>
                  <a:pt x="1113" y="262"/>
                </a:lnTo>
                <a:lnTo>
                  <a:pt x="1096" y="285"/>
                </a:lnTo>
                <a:lnTo>
                  <a:pt x="1076" y="306"/>
                </a:lnTo>
                <a:lnTo>
                  <a:pt x="1052" y="323"/>
                </a:lnTo>
                <a:lnTo>
                  <a:pt x="1025" y="335"/>
                </a:lnTo>
                <a:lnTo>
                  <a:pt x="996" y="344"/>
                </a:lnTo>
                <a:lnTo>
                  <a:pt x="966" y="347"/>
                </a:lnTo>
                <a:lnTo>
                  <a:pt x="950" y="346"/>
                </a:lnTo>
                <a:lnTo>
                  <a:pt x="935" y="344"/>
                </a:lnTo>
                <a:lnTo>
                  <a:pt x="935" y="863"/>
                </a:lnTo>
                <a:lnTo>
                  <a:pt x="951" y="861"/>
                </a:lnTo>
                <a:lnTo>
                  <a:pt x="966" y="860"/>
                </a:lnTo>
                <a:lnTo>
                  <a:pt x="996" y="863"/>
                </a:lnTo>
                <a:lnTo>
                  <a:pt x="1025" y="871"/>
                </a:lnTo>
                <a:lnTo>
                  <a:pt x="1052" y="883"/>
                </a:lnTo>
                <a:lnTo>
                  <a:pt x="1076" y="900"/>
                </a:lnTo>
                <a:lnTo>
                  <a:pt x="1096" y="920"/>
                </a:lnTo>
                <a:lnTo>
                  <a:pt x="1113" y="945"/>
                </a:lnTo>
                <a:lnTo>
                  <a:pt x="1126" y="971"/>
                </a:lnTo>
                <a:lnTo>
                  <a:pt x="1133" y="1000"/>
                </a:lnTo>
                <a:lnTo>
                  <a:pt x="1136" y="1031"/>
                </a:lnTo>
                <a:lnTo>
                  <a:pt x="1136" y="1046"/>
                </a:lnTo>
                <a:lnTo>
                  <a:pt x="1133" y="1063"/>
                </a:lnTo>
                <a:lnTo>
                  <a:pt x="2384" y="1063"/>
                </a:lnTo>
                <a:lnTo>
                  <a:pt x="2383" y="1051"/>
                </a:lnTo>
                <a:lnTo>
                  <a:pt x="2383" y="1041"/>
                </a:lnTo>
                <a:lnTo>
                  <a:pt x="2386" y="1010"/>
                </a:lnTo>
                <a:lnTo>
                  <a:pt x="2393" y="982"/>
                </a:lnTo>
                <a:lnTo>
                  <a:pt x="2407" y="955"/>
                </a:lnTo>
                <a:lnTo>
                  <a:pt x="2423" y="930"/>
                </a:lnTo>
                <a:lnTo>
                  <a:pt x="2444" y="910"/>
                </a:lnTo>
                <a:lnTo>
                  <a:pt x="2467" y="893"/>
                </a:lnTo>
                <a:lnTo>
                  <a:pt x="2494" y="881"/>
                </a:lnTo>
                <a:lnTo>
                  <a:pt x="2524" y="873"/>
                </a:lnTo>
                <a:lnTo>
                  <a:pt x="2554" y="870"/>
                </a:lnTo>
                <a:lnTo>
                  <a:pt x="2575" y="872"/>
                </a:lnTo>
                <a:lnTo>
                  <a:pt x="2596" y="876"/>
                </a:lnTo>
                <a:lnTo>
                  <a:pt x="2596" y="351"/>
                </a:lnTo>
                <a:lnTo>
                  <a:pt x="2576" y="355"/>
                </a:lnTo>
                <a:lnTo>
                  <a:pt x="2554" y="357"/>
                </a:lnTo>
                <a:lnTo>
                  <a:pt x="2524" y="354"/>
                </a:lnTo>
                <a:lnTo>
                  <a:pt x="2494" y="346"/>
                </a:lnTo>
                <a:lnTo>
                  <a:pt x="2467" y="333"/>
                </a:lnTo>
                <a:lnTo>
                  <a:pt x="2444" y="317"/>
                </a:lnTo>
                <a:lnTo>
                  <a:pt x="2423" y="295"/>
                </a:lnTo>
                <a:lnTo>
                  <a:pt x="2407" y="272"/>
                </a:lnTo>
                <a:lnTo>
                  <a:pt x="2393" y="245"/>
                </a:lnTo>
                <a:lnTo>
                  <a:pt x="2386" y="216"/>
                </a:lnTo>
                <a:lnTo>
                  <a:pt x="2383" y="186"/>
                </a:lnTo>
                <a:lnTo>
                  <a:pt x="2384" y="164"/>
                </a:lnTo>
                <a:lnTo>
                  <a:pt x="2388" y="144"/>
                </a:lnTo>
                <a:lnTo>
                  <a:pt x="1133" y="144"/>
                </a:lnTo>
                <a:close/>
                <a:moveTo>
                  <a:pt x="960" y="0"/>
                </a:moveTo>
                <a:lnTo>
                  <a:pt x="2572" y="0"/>
                </a:lnTo>
                <a:lnTo>
                  <a:pt x="2603" y="2"/>
                </a:lnTo>
                <a:lnTo>
                  <a:pt x="2630" y="10"/>
                </a:lnTo>
                <a:lnTo>
                  <a:pt x="2657" y="23"/>
                </a:lnTo>
                <a:lnTo>
                  <a:pt x="2681" y="40"/>
                </a:lnTo>
                <a:lnTo>
                  <a:pt x="2701" y="60"/>
                </a:lnTo>
                <a:lnTo>
                  <a:pt x="2717" y="83"/>
                </a:lnTo>
                <a:lnTo>
                  <a:pt x="2730" y="110"/>
                </a:lnTo>
                <a:lnTo>
                  <a:pt x="2738" y="139"/>
                </a:lnTo>
                <a:lnTo>
                  <a:pt x="2741" y="168"/>
                </a:lnTo>
                <a:lnTo>
                  <a:pt x="2741" y="1038"/>
                </a:lnTo>
                <a:lnTo>
                  <a:pt x="2738" y="1069"/>
                </a:lnTo>
                <a:lnTo>
                  <a:pt x="2730" y="1096"/>
                </a:lnTo>
                <a:lnTo>
                  <a:pt x="2717" y="1123"/>
                </a:lnTo>
                <a:lnTo>
                  <a:pt x="2701" y="1147"/>
                </a:lnTo>
                <a:lnTo>
                  <a:pt x="2681" y="1167"/>
                </a:lnTo>
                <a:lnTo>
                  <a:pt x="2657" y="1184"/>
                </a:lnTo>
                <a:lnTo>
                  <a:pt x="2630" y="1196"/>
                </a:lnTo>
                <a:lnTo>
                  <a:pt x="2603" y="1204"/>
                </a:lnTo>
                <a:lnTo>
                  <a:pt x="2572" y="1207"/>
                </a:lnTo>
                <a:lnTo>
                  <a:pt x="960" y="1207"/>
                </a:lnTo>
                <a:lnTo>
                  <a:pt x="930" y="1204"/>
                </a:lnTo>
                <a:lnTo>
                  <a:pt x="901" y="1196"/>
                </a:lnTo>
                <a:lnTo>
                  <a:pt x="875" y="1184"/>
                </a:lnTo>
                <a:lnTo>
                  <a:pt x="851" y="1167"/>
                </a:lnTo>
                <a:lnTo>
                  <a:pt x="831" y="1147"/>
                </a:lnTo>
                <a:lnTo>
                  <a:pt x="814" y="1123"/>
                </a:lnTo>
                <a:lnTo>
                  <a:pt x="802" y="1096"/>
                </a:lnTo>
                <a:lnTo>
                  <a:pt x="794" y="1069"/>
                </a:lnTo>
                <a:lnTo>
                  <a:pt x="792" y="1038"/>
                </a:lnTo>
                <a:lnTo>
                  <a:pt x="792" y="168"/>
                </a:lnTo>
                <a:lnTo>
                  <a:pt x="794" y="139"/>
                </a:lnTo>
                <a:lnTo>
                  <a:pt x="802" y="110"/>
                </a:lnTo>
                <a:lnTo>
                  <a:pt x="814" y="83"/>
                </a:lnTo>
                <a:lnTo>
                  <a:pt x="831" y="60"/>
                </a:lnTo>
                <a:lnTo>
                  <a:pt x="851" y="40"/>
                </a:lnTo>
                <a:lnTo>
                  <a:pt x="875" y="23"/>
                </a:lnTo>
                <a:lnTo>
                  <a:pt x="901" y="10"/>
                </a:lnTo>
                <a:lnTo>
                  <a:pt x="930" y="2"/>
                </a:lnTo>
                <a:lnTo>
                  <a:pt x="9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8" name="Freeform 281"/>
          <p:cNvSpPr>
            <a:spLocks noEditPoints="1"/>
          </p:cNvSpPr>
          <p:nvPr/>
        </p:nvSpPr>
        <p:spPr bwMode="auto">
          <a:xfrm>
            <a:off x="3454983" y="2693988"/>
            <a:ext cx="595312" cy="544513"/>
          </a:xfrm>
          <a:custGeom>
            <a:avLst/>
            <a:gdLst>
              <a:gd name="T0" fmla="*/ 3364 w 3375"/>
              <a:gd name="T1" fmla="*/ 2880 h 3091"/>
              <a:gd name="T2" fmla="*/ 3351 w 3375"/>
              <a:gd name="T3" fmla="*/ 3067 h 3091"/>
              <a:gd name="T4" fmla="*/ 39 w 3375"/>
              <a:gd name="T5" fmla="*/ 3080 h 3091"/>
              <a:gd name="T6" fmla="*/ 3 w 3375"/>
              <a:gd name="T7" fmla="*/ 2898 h 3091"/>
              <a:gd name="T8" fmla="*/ 79 w 3375"/>
              <a:gd name="T9" fmla="*/ 2341 h 3091"/>
              <a:gd name="T10" fmla="*/ 3372 w 3375"/>
              <a:gd name="T11" fmla="*/ 2398 h 3091"/>
              <a:gd name="T12" fmla="*/ 3335 w 3375"/>
              <a:gd name="T13" fmla="*/ 2579 h 3091"/>
              <a:gd name="T14" fmla="*/ 24 w 3375"/>
              <a:gd name="T15" fmla="*/ 2567 h 3091"/>
              <a:gd name="T16" fmla="*/ 11 w 3375"/>
              <a:gd name="T17" fmla="*/ 2380 h 3091"/>
              <a:gd name="T18" fmla="*/ 2583 w 3375"/>
              <a:gd name="T19" fmla="*/ 935 h 3091"/>
              <a:gd name="T20" fmla="*/ 2623 w 3375"/>
              <a:gd name="T21" fmla="*/ 1117 h 3091"/>
              <a:gd name="T22" fmla="*/ 2336 w 3375"/>
              <a:gd name="T23" fmla="*/ 1156 h 3091"/>
              <a:gd name="T24" fmla="*/ 2296 w 3375"/>
              <a:gd name="T25" fmla="*/ 974 h 3091"/>
              <a:gd name="T26" fmla="*/ 792 w 3375"/>
              <a:gd name="T27" fmla="*/ 935 h 3091"/>
              <a:gd name="T28" fmla="*/ 1079 w 3375"/>
              <a:gd name="T29" fmla="*/ 974 h 3091"/>
              <a:gd name="T30" fmla="*/ 1039 w 3375"/>
              <a:gd name="T31" fmla="*/ 1156 h 3091"/>
              <a:gd name="T32" fmla="*/ 752 w 3375"/>
              <a:gd name="T33" fmla="*/ 1117 h 3091"/>
              <a:gd name="T34" fmla="*/ 792 w 3375"/>
              <a:gd name="T35" fmla="*/ 935 h 3091"/>
              <a:gd name="T36" fmla="*/ 1760 w 3375"/>
              <a:gd name="T37" fmla="*/ 426 h 3091"/>
              <a:gd name="T38" fmla="*/ 1771 w 3375"/>
              <a:gd name="T39" fmla="*/ 531 h 3091"/>
              <a:gd name="T40" fmla="*/ 1868 w 3375"/>
              <a:gd name="T41" fmla="*/ 569 h 3091"/>
              <a:gd name="T42" fmla="*/ 1972 w 3375"/>
              <a:gd name="T43" fmla="*/ 644 h 3091"/>
              <a:gd name="T44" fmla="*/ 1916 w 3375"/>
              <a:gd name="T45" fmla="*/ 776 h 3091"/>
              <a:gd name="T46" fmla="*/ 1697 w 3375"/>
              <a:gd name="T47" fmla="*/ 730 h 3091"/>
              <a:gd name="T48" fmla="*/ 1596 w 3375"/>
              <a:gd name="T49" fmla="*/ 792 h 3091"/>
              <a:gd name="T50" fmla="*/ 1653 w 3375"/>
              <a:gd name="T51" fmla="*/ 889 h 3091"/>
              <a:gd name="T52" fmla="*/ 1898 w 3375"/>
              <a:gd name="T53" fmla="*/ 1010 h 3091"/>
              <a:gd name="T54" fmla="*/ 2013 w 3375"/>
              <a:gd name="T55" fmla="*/ 1198 h 3091"/>
              <a:gd name="T56" fmla="*/ 1953 w 3375"/>
              <a:gd name="T57" fmla="*/ 1408 h 3091"/>
              <a:gd name="T58" fmla="*/ 1786 w 3375"/>
              <a:gd name="T59" fmla="*/ 1512 h 3091"/>
              <a:gd name="T60" fmla="*/ 1763 w 3375"/>
              <a:gd name="T61" fmla="*/ 1637 h 3091"/>
              <a:gd name="T62" fmla="*/ 1639 w 3375"/>
              <a:gd name="T63" fmla="*/ 1675 h 3091"/>
              <a:gd name="T64" fmla="*/ 1602 w 3375"/>
              <a:gd name="T65" fmla="*/ 1605 h 3091"/>
              <a:gd name="T66" fmla="*/ 1574 w 3375"/>
              <a:gd name="T67" fmla="*/ 1526 h 3091"/>
              <a:gd name="T68" fmla="*/ 1385 w 3375"/>
              <a:gd name="T69" fmla="*/ 1469 h 3091"/>
              <a:gd name="T70" fmla="*/ 1382 w 3375"/>
              <a:gd name="T71" fmla="*/ 1363 h 3091"/>
              <a:gd name="T72" fmla="*/ 1434 w 3375"/>
              <a:gd name="T73" fmla="*/ 1289 h 3091"/>
              <a:gd name="T74" fmla="*/ 1650 w 3375"/>
              <a:gd name="T75" fmla="*/ 1350 h 3091"/>
              <a:gd name="T76" fmla="*/ 1783 w 3375"/>
              <a:gd name="T77" fmla="*/ 1290 h 3091"/>
              <a:gd name="T78" fmla="*/ 1756 w 3375"/>
              <a:gd name="T79" fmla="*/ 1179 h 3091"/>
              <a:gd name="T80" fmla="*/ 1557 w 3375"/>
              <a:gd name="T81" fmla="*/ 1083 h 3091"/>
              <a:gd name="T82" fmla="*/ 1399 w 3375"/>
              <a:gd name="T83" fmla="*/ 949 h 3091"/>
              <a:gd name="T84" fmla="*/ 1387 w 3375"/>
              <a:gd name="T85" fmla="*/ 745 h 3091"/>
              <a:gd name="T86" fmla="*/ 1528 w 3375"/>
              <a:gd name="T87" fmla="*/ 592 h 3091"/>
              <a:gd name="T88" fmla="*/ 1611 w 3375"/>
              <a:gd name="T89" fmla="*/ 543 h 3091"/>
              <a:gd name="T90" fmla="*/ 1621 w 3375"/>
              <a:gd name="T91" fmla="*/ 425 h 3091"/>
              <a:gd name="T92" fmla="*/ 601 w 3375"/>
              <a:gd name="T93" fmla="*/ 303 h 3091"/>
              <a:gd name="T94" fmla="*/ 500 w 3375"/>
              <a:gd name="T95" fmla="*/ 527 h 3091"/>
              <a:gd name="T96" fmla="*/ 279 w 3375"/>
              <a:gd name="T97" fmla="*/ 599 h 3091"/>
              <a:gd name="T98" fmla="*/ 391 w 3375"/>
              <a:gd name="T99" fmla="*/ 1502 h 3091"/>
              <a:gd name="T100" fmla="*/ 574 w 3375"/>
              <a:gd name="T101" fmla="*/ 1661 h 3091"/>
              <a:gd name="T102" fmla="*/ 2759 w 3375"/>
              <a:gd name="T103" fmla="*/ 1841 h 3091"/>
              <a:gd name="T104" fmla="*/ 2804 w 3375"/>
              <a:gd name="T105" fmla="*/ 1643 h 3091"/>
              <a:gd name="T106" fmla="*/ 3009 w 3375"/>
              <a:gd name="T107" fmla="*/ 1511 h 3091"/>
              <a:gd name="T108" fmla="*/ 3090 w 3375"/>
              <a:gd name="T109" fmla="*/ 616 h 3091"/>
              <a:gd name="T110" fmla="*/ 2859 w 3375"/>
              <a:gd name="T111" fmla="*/ 545 h 3091"/>
              <a:gd name="T112" fmla="*/ 2756 w 3375"/>
              <a:gd name="T113" fmla="*/ 322 h 3091"/>
              <a:gd name="T114" fmla="*/ 3316 w 3375"/>
              <a:gd name="T115" fmla="*/ 3 h 3091"/>
              <a:gd name="T116" fmla="*/ 3374 w 3375"/>
              <a:gd name="T117" fmla="*/ 2011 h 3091"/>
              <a:gd name="T118" fmla="*/ 3294 w 3375"/>
              <a:gd name="T119" fmla="*/ 2091 h 3091"/>
              <a:gd name="T120" fmla="*/ 7 w 3375"/>
              <a:gd name="T121" fmla="*/ 2032 h 3091"/>
              <a:gd name="T122" fmla="*/ 45 w 3375"/>
              <a:gd name="T123" fmla="*/ 1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091">
                <a:moveTo>
                  <a:pt x="79" y="2840"/>
                </a:moveTo>
                <a:lnTo>
                  <a:pt x="3296" y="2840"/>
                </a:lnTo>
                <a:lnTo>
                  <a:pt x="3317" y="2843"/>
                </a:lnTo>
                <a:lnTo>
                  <a:pt x="3335" y="2851"/>
                </a:lnTo>
                <a:lnTo>
                  <a:pt x="3351" y="2863"/>
                </a:lnTo>
                <a:lnTo>
                  <a:pt x="3364" y="2880"/>
                </a:lnTo>
                <a:lnTo>
                  <a:pt x="3372" y="2898"/>
                </a:lnTo>
                <a:lnTo>
                  <a:pt x="3375" y="2920"/>
                </a:lnTo>
                <a:lnTo>
                  <a:pt x="3375" y="3011"/>
                </a:lnTo>
                <a:lnTo>
                  <a:pt x="3372" y="3032"/>
                </a:lnTo>
                <a:lnTo>
                  <a:pt x="3364" y="3052"/>
                </a:lnTo>
                <a:lnTo>
                  <a:pt x="3351" y="3067"/>
                </a:lnTo>
                <a:lnTo>
                  <a:pt x="3335" y="3080"/>
                </a:lnTo>
                <a:lnTo>
                  <a:pt x="3317" y="3088"/>
                </a:lnTo>
                <a:lnTo>
                  <a:pt x="3296" y="3091"/>
                </a:lnTo>
                <a:lnTo>
                  <a:pt x="79" y="3091"/>
                </a:lnTo>
                <a:lnTo>
                  <a:pt x="58" y="3088"/>
                </a:lnTo>
                <a:lnTo>
                  <a:pt x="39" y="3080"/>
                </a:lnTo>
                <a:lnTo>
                  <a:pt x="24" y="3067"/>
                </a:lnTo>
                <a:lnTo>
                  <a:pt x="10" y="3051"/>
                </a:lnTo>
                <a:lnTo>
                  <a:pt x="3" y="3032"/>
                </a:lnTo>
                <a:lnTo>
                  <a:pt x="0" y="3011"/>
                </a:lnTo>
                <a:lnTo>
                  <a:pt x="0" y="2920"/>
                </a:lnTo>
                <a:lnTo>
                  <a:pt x="3" y="2898"/>
                </a:lnTo>
                <a:lnTo>
                  <a:pt x="11" y="2880"/>
                </a:lnTo>
                <a:lnTo>
                  <a:pt x="24" y="2863"/>
                </a:lnTo>
                <a:lnTo>
                  <a:pt x="40" y="2851"/>
                </a:lnTo>
                <a:lnTo>
                  <a:pt x="58" y="2843"/>
                </a:lnTo>
                <a:lnTo>
                  <a:pt x="79" y="2840"/>
                </a:lnTo>
                <a:close/>
                <a:moveTo>
                  <a:pt x="79" y="2341"/>
                </a:moveTo>
                <a:lnTo>
                  <a:pt x="3296" y="2341"/>
                </a:lnTo>
                <a:lnTo>
                  <a:pt x="3317" y="2344"/>
                </a:lnTo>
                <a:lnTo>
                  <a:pt x="3335" y="2351"/>
                </a:lnTo>
                <a:lnTo>
                  <a:pt x="3351" y="2363"/>
                </a:lnTo>
                <a:lnTo>
                  <a:pt x="3364" y="2380"/>
                </a:lnTo>
                <a:lnTo>
                  <a:pt x="3372" y="2398"/>
                </a:lnTo>
                <a:lnTo>
                  <a:pt x="3375" y="2420"/>
                </a:lnTo>
                <a:lnTo>
                  <a:pt x="3375" y="2511"/>
                </a:lnTo>
                <a:lnTo>
                  <a:pt x="3372" y="2532"/>
                </a:lnTo>
                <a:lnTo>
                  <a:pt x="3364" y="2551"/>
                </a:lnTo>
                <a:lnTo>
                  <a:pt x="3351" y="2567"/>
                </a:lnTo>
                <a:lnTo>
                  <a:pt x="3335" y="2579"/>
                </a:lnTo>
                <a:lnTo>
                  <a:pt x="3317" y="2588"/>
                </a:lnTo>
                <a:lnTo>
                  <a:pt x="3296" y="2591"/>
                </a:lnTo>
                <a:lnTo>
                  <a:pt x="79" y="2591"/>
                </a:lnTo>
                <a:lnTo>
                  <a:pt x="58" y="2588"/>
                </a:lnTo>
                <a:lnTo>
                  <a:pt x="39" y="2579"/>
                </a:lnTo>
                <a:lnTo>
                  <a:pt x="24" y="2567"/>
                </a:lnTo>
                <a:lnTo>
                  <a:pt x="10" y="2551"/>
                </a:lnTo>
                <a:lnTo>
                  <a:pt x="3" y="2532"/>
                </a:lnTo>
                <a:lnTo>
                  <a:pt x="0" y="2511"/>
                </a:lnTo>
                <a:lnTo>
                  <a:pt x="0" y="2420"/>
                </a:lnTo>
                <a:lnTo>
                  <a:pt x="3" y="2399"/>
                </a:lnTo>
                <a:lnTo>
                  <a:pt x="11" y="2380"/>
                </a:lnTo>
                <a:lnTo>
                  <a:pt x="24" y="2363"/>
                </a:lnTo>
                <a:lnTo>
                  <a:pt x="40" y="2351"/>
                </a:lnTo>
                <a:lnTo>
                  <a:pt x="58" y="2344"/>
                </a:lnTo>
                <a:lnTo>
                  <a:pt x="79" y="2341"/>
                </a:lnTo>
                <a:close/>
                <a:moveTo>
                  <a:pt x="2336" y="935"/>
                </a:moveTo>
                <a:lnTo>
                  <a:pt x="2583" y="935"/>
                </a:lnTo>
                <a:lnTo>
                  <a:pt x="2596" y="937"/>
                </a:lnTo>
                <a:lnTo>
                  <a:pt x="2607" y="942"/>
                </a:lnTo>
                <a:lnTo>
                  <a:pt x="2615" y="951"/>
                </a:lnTo>
                <a:lnTo>
                  <a:pt x="2621" y="961"/>
                </a:lnTo>
                <a:lnTo>
                  <a:pt x="2623" y="974"/>
                </a:lnTo>
                <a:lnTo>
                  <a:pt x="2623" y="1117"/>
                </a:lnTo>
                <a:lnTo>
                  <a:pt x="2621" y="1129"/>
                </a:lnTo>
                <a:lnTo>
                  <a:pt x="2615" y="1140"/>
                </a:lnTo>
                <a:lnTo>
                  <a:pt x="2607" y="1149"/>
                </a:lnTo>
                <a:lnTo>
                  <a:pt x="2596" y="1154"/>
                </a:lnTo>
                <a:lnTo>
                  <a:pt x="2583" y="1156"/>
                </a:lnTo>
                <a:lnTo>
                  <a:pt x="2336" y="1156"/>
                </a:lnTo>
                <a:lnTo>
                  <a:pt x="2324" y="1154"/>
                </a:lnTo>
                <a:lnTo>
                  <a:pt x="2312" y="1149"/>
                </a:lnTo>
                <a:lnTo>
                  <a:pt x="2304" y="1141"/>
                </a:lnTo>
                <a:lnTo>
                  <a:pt x="2298" y="1129"/>
                </a:lnTo>
                <a:lnTo>
                  <a:pt x="2296" y="1117"/>
                </a:lnTo>
                <a:lnTo>
                  <a:pt x="2296" y="974"/>
                </a:lnTo>
                <a:lnTo>
                  <a:pt x="2298" y="961"/>
                </a:lnTo>
                <a:lnTo>
                  <a:pt x="2304" y="951"/>
                </a:lnTo>
                <a:lnTo>
                  <a:pt x="2312" y="942"/>
                </a:lnTo>
                <a:lnTo>
                  <a:pt x="2323" y="937"/>
                </a:lnTo>
                <a:lnTo>
                  <a:pt x="2336" y="935"/>
                </a:lnTo>
                <a:close/>
                <a:moveTo>
                  <a:pt x="792" y="935"/>
                </a:moveTo>
                <a:lnTo>
                  <a:pt x="1039" y="935"/>
                </a:lnTo>
                <a:lnTo>
                  <a:pt x="1052" y="937"/>
                </a:lnTo>
                <a:lnTo>
                  <a:pt x="1063" y="942"/>
                </a:lnTo>
                <a:lnTo>
                  <a:pt x="1071" y="951"/>
                </a:lnTo>
                <a:lnTo>
                  <a:pt x="1077" y="961"/>
                </a:lnTo>
                <a:lnTo>
                  <a:pt x="1079" y="974"/>
                </a:lnTo>
                <a:lnTo>
                  <a:pt x="1079" y="1117"/>
                </a:lnTo>
                <a:lnTo>
                  <a:pt x="1077" y="1129"/>
                </a:lnTo>
                <a:lnTo>
                  <a:pt x="1071" y="1140"/>
                </a:lnTo>
                <a:lnTo>
                  <a:pt x="1063" y="1149"/>
                </a:lnTo>
                <a:lnTo>
                  <a:pt x="1052" y="1154"/>
                </a:lnTo>
                <a:lnTo>
                  <a:pt x="1039" y="1156"/>
                </a:lnTo>
                <a:lnTo>
                  <a:pt x="792" y="1156"/>
                </a:lnTo>
                <a:lnTo>
                  <a:pt x="779" y="1154"/>
                </a:lnTo>
                <a:lnTo>
                  <a:pt x="768" y="1149"/>
                </a:lnTo>
                <a:lnTo>
                  <a:pt x="760" y="1141"/>
                </a:lnTo>
                <a:lnTo>
                  <a:pt x="754" y="1129"/>
                </a:lnTo>
                <a:lnTo>
                  <a:pt x="752" y="1117"/>
                </a:lnTo>
                <a:lnTo>
                  <a:pt x="752" y="974"/>
                </a:lnTo>
                <a:lnTo>
                  <a:pt x="754" y="961"/>
                </a:lnTo>
                <a:lnTo>
                  <a:pt x="760" y="951"/>
                </a:lnTo>
                <a:lnTo>
                  <a:pt x="768" y="942"/>
                </a:lnTo>
                <a:lnTo>
                  <a:pt x="779" y="937"/>
                </a:lnTo>
                <a:lnTo>
                  <a:pt x="792" y="935"/>
                </a:lnTo>
                <a:close/>
                <a:moveTo>
                  <a:pt x="1657" y="416"/>
                </a:moveTo>
                <a:lnTo>
                  <a:pt x="1691" y="416"/>
                </a:lnTo>
                <a:lnTo>
                  <a:pt x="1717" y="416"/>
                </a:lnTo>
                <a:lnTo>
                  <a:pt x="1737" y="417"/>
                </a:lnTo>
                <a:lnTo>
                  <a:pt x="1750" y="420"/>
                </a:lnTo>
                <a:lnTo>
                  <a:pt x="1760" y="426"/>
                </a:lnTo>
                <a:lnTo>
                  <a:pt x="1765" y="436"/>
                </a:lnTo>
                <a:lnTo>
                  <a:pt x="1768" y="450"/>
                </a:lnTo>
                <a:lnTo>
                  <a:pt x="1769" y="469"/>
                </a:lnTo>
                <a:lnTo>
                  <a:pt x="1770" y="495"/>
                </a:lnTo>
                <a:lnTo>
                  <a:pt x="1770" y="516"/>
                </a:lnTo>
                <a:lnTo>
                  <a:pt x="1771" y="531"/>
                </a:lnTo>
                <a:lnTo>
                  <a:pt x="1774" y="541"/>
                </a:lnTo>
                <a:lnTo>
                  <a:pt x="1781" y="548"/>
                </a:lnTo>
                <a:lnTo>
                  <a:pt x="1791" y="552"/>
                </a:lnTo>
                <a:lnTo>
                  <a:pt x="1805" y="557"/>
                </a:lnTo>
                <a:lnTo>
                  <a:pt x="1826" y="560"/>
                </a:lnTo>
                <a:lnTo>
                  <a:pt x="1868" y="569"/>
                </a:lnTo>
                <a:lnTo>
                  <a:pt x="1908" y="581"/>
                </a:lnTo>
                <a:lnTo>
                  <a:pt x="1948" y="597"/>
                </a:lnTo>
                <a:lnTo>
                  <a:pt x="1963" y="605"/>
                </a:lnTo>
                <a:lnTo>
                  <a:pt x="1971" y="615"/>
                </a:lnTo>
                <a:lnTo>
                  <a:pt x="1974" y="628"/>
                </a:lnTo>
                <a:lnTo>
                  <a:pt x="1972" y="644"/>
                </a:lnTo>
                <a:lnTo>
                  <a:pt x="1958" y="695"/>
                </a:lnTo>
                <a:lnTo>
                  <a:pt x="1942" y="746"/>
                </a:lnTo>
                <a:lnTo>
                  <a:pt x="1936" y="759"/>
                </a:lnTo>
                <a:lnTo>
                  <a:pt x="1931" y="770"/>
                </a:lnTo>
                <a:lnTo>
                  <a:pt x="1924" y="775"/>
                </a:lnTo>
                <a:lnTo>
                  <a:pt x="1916" y="776"/>
                </a:lnTo>
                <a:lnTo>
                  <a:pt x="1904" y="774"/>
                </a:lnTo>
                <a:lnTo>
                  <a:pt x="1891" y="769"/>
                </a:lnTo>
                <a:lnTo>
                  <a:pt x="1844" y="749"/>
                </a:lnTo>
                <a:lnTo>
                  <a:pt x="1796" y="737"/>
                </a:lnTo>
                <a:lnTo>
                  <a:pt x="1747" y="730"/>
                </a:lnTo>
                <a:lnTo>
                  <a:pt x="1697" y="730"/>
                </a:lnTo>
                <a:lnTo>
                  <a:pt x="1670" y="733"/>
                </a:lnTo>
                <a:lnTo>
                  <a:pt x="1645" y="740"/>
                </a:lnTo>
                <a:lnTo>
                  <a:pt x="1627" y="750"/>
                </a:lnTo>
                <a:lnTo>
                  <a:pt x="1613" y="763"/>
                </a:lnTo>
                <a:lnTo>
                  <a:pt x="1603" y="776"/>
                </a:lnTo>
                <a:lnTo>
                  <a:pt x="1596" y="792"/>
                </a:lnTo>
                <a:lnTo>
                  <a:pt x="1594" y="808"/>
                </a:lnTo>
                <a:lnTo>
                  <a:pt x="1596" y="825"/>
                </a:lnTo>
                <a:lnTo>
                  <a:pt x="1602" y="840"/>
                </a:lnTo>
                <a:lnTo>
                  <a:pt x="1612" y="857"/>
                </a:lnTo>
                <a:lnTo>
                  <a:pt x="1626" y="870"/>
                </a:lnTo>
                <a:lnTo>
                  <a:pt x="1653" y="889"/>
                </a:lnTo>
                <a:lnTo>
                  <a:pt x="1681" y="905"/>
                </a:lnTo>
                <a:lnTo>
                  <a:pt x="1710" y="918"/>
                </a:lnTo>
                <a:lnTo>
                  <a:pt x="1762" y="940"/>
                </a:lnTo>
                <a:lnTo>
                  <a:pt x="1813" y="962"/>
                </a:lnTo>
                <a:lnTo>
                  <a:pt x="1863" y="988"/>
                </a:lnTo>
                <a:lnTo>
                  <a:pt x="1898" y="1010"/>
                </a:lnTo>
                <a:lnTo>
                  <a:pt x="1928" y="1035"/>
                </a:lnTo>
                <a:lnTo>
                  <a:pt x="1954" y="1064"/>
                </a:lnTo>
                <a:lnTo>
                  <a:pt x="1976" y="1095"/>
                </a:lnTo>
                <a:lnTo>
                  <a:pt x="1992" y="1127"/>
                </a:lnTo>
                <a:lnTo>
                  <a:pt x="2005" y="1162"/>
                </a:lnTo>
                <a:lnTo>
                  <a:pt x="2013" y="1198"/>
                </a:lnTo>
                <a:lnTo>
                  <a:pt x="2015" y="1234"/>
                </a:lnTo>
                <a:lnTo>
                  <a:pt x="2013" y="1271"/>
                </a:lnTo>
                <a:lnTo>
                  <a:pt x="2006" y="1307"/>
                </a:lnTo>
                <a:lnTo>
                  <a:pt x="1993" y="1342"/>
                </a:lnTo>
                <a:lnTo>
                  <a:pt x="1976" y="1375"/>
                </a:lnTo>
                <a:lnTo>
                  <a:pt x="1953" y="1408"/>
                </a:lnTo>
                <a:lnTo>
                  <a:pt x="1928" y="1436"/>
                </a:lnTo>
                <a:lnTo>
                  <a:pt x="1900" y="1459"/>
                </a:lnTo>
                <a:lnTo>
                  <a:pt x="1869" y="1479"/>
                </a:lnTo>
                <a:lnTo>
                  <a:pt x="1836" y="1494"/>
                </a:lnTo>
                <a:lnTo>
                  <a:pt x="1800" y="1507"/>
                </a:lnTo>
                <a:lnTo>
                  <a:pt x="1786" y="1512"/>
                </a:lnTo>
                <a:lnTo>
                  <a:pt x="1775" y="1519"/>
                </a:lnTo>
                <a:lnTo>
                  <a:pt x="1768" y="1528"/>
                </a:lnTo>
                <a:lnTo>
                  <a:pt x="1764" y="1540"/>
                </a:lnTo>
                <a:lnTo>
                  <a:pt x="1763" y="1555"/>
                </a:lnTo>
                <a:lnTo>
                  <a:pt x="1764" y="1596"/>
                </a:lnTo>
                <a:lnTo>
                  <a:pt x="1763" y="1637"/>
                </a:lnTo>
                <a:lnTo>
                  <a:pt x="1762" y="1650"/>
                </a:lnTo>
                <a:lnTo>
                  <a:pt x="1757" y="1660"/>
                </a:lnTo>
                <a:lnTo>
                  <a:pt x="1750" y="1667"/>
                </a:lnTo>
                <a:lnTo>
                  <a:pt x="1740" y="1673"/>
                </a:lnTo>
                <a:lnTo>
                  <a:pt x="1726" y="1675"/>
                </a:lnTo>
                <a:lnTo>
                  <a:pt x="1639" y="1675"/>
                </a:lnTo>
                <a:lnTo>
                  <a:pt x="1625" y="1673"/>
                </a:lnTo>
                <a:lnTo>
                  <a:pt x="1615" y="1667"/>
                </a:lnTo>
                <a:lnTo>
                  <a:pt x="1608" y="1659"/>
                </a:lnTo>
                <a:lnTo>
                  <a:pt x="1603" y="1648"/>
                </a:lnTo>
                <a:lnTo>
                  <a:pt x="1602" y="1635"/>
                </a:lnTo>
                <a:lnTo>
                  <a:pt x="1602" y="1605"/>
                </a:lnTo>
                <a:lnTo>
                  <a:pt x="1601" y="1575"/>
                </a:lnTo>
                <a:lnTo>
                  <a:pt x="1601" y="1557"/>
                </a:lnTo>
                <a:lnTo>
                  <a:pt x="1599" y="1543"/>
                </a:lnTo>
                <a:lnTo>
                  <a:pt x="1594" y="1535"/>
                </a:lnTo>
                <a:lnTo>
                  <a:pt x="1586" y="1530"/>
                </a:lnTo>
                <a:lnTo>
                  <a:pt x="1574" y="1526"/>
                </a:lnTo>
                <a:lnTo>
                  <a:pt x="1557" y="1523"/>
                </a:lnTo>
                <a:lnTo>
                  <a:pt x="1517" y="1516"/>
                </a:lnTo>
                <a:lnTo>
                  <a:pt x="1477" y="1507"/>
                </a:lnTo>
                <a:lnTo>
                  <a:pt x="1438" y="1494"/>
                </a:lnTo>
                <a:lnTo>
                  <a:pt x="1401" y="1478"/>
                </a:lnTo>
                <a:lnTo>
                  <a:pt x="1385" y="1469"/>
                </a:lnTo>
                <a:lnTo>
                  <a:pt x="1374" y="1460"/>
                </a:lnTo>
                <a:lnTo>
                  <a:pt x="1366" y="1451"/>
                </a:lnTo>
                <a:lnTo>
                  <a:pt x="1364" y="1441"/>
                </a:lnTo>
                <a:lnTo>
                  <a:pt x="1365" y="1427"/>
                </a:lnTo>
                <a:lnTo>
                  <a:pt x="1369" y="1409"/>
                </a:lnTo>
                <a:lnTo>
                  <a:pt x="1382" y="1363"/>
                </a:lnTo>
                <a:lnTo>
                  <a:pt x="1395" y="1318"/>
                </a:lnTo>
                <a:lnTo>
                  <a:pt x="1401" y="1304"/>
                </a:lnTo>
                <a:lnTo>
                  <a:pt x="1406" y="1293"/>
                </a:lnTo>
                <a:lnTo>
                  <a:pt x="1413" y="1288"/>
                </a:lnTo>
                <a:lnTo>
                  <a:pt x="1423" y="1286"/>
                </a:lnTo>
                <a:lnTo>
                  <a:pt x="1434" y="1289"/>
                </a:lnTo>
                <a:lnTo>
                  <a:pt x="1448" y="1296"/>
                </a:lnTo>
                <a:lnTo>
                  <a:pt x="1489" y="1315"/>
                </a:lnTo>
                <a:lnTo>
                  <a:pt x="1532" y="1330"/>
                </a:lnTo>
                <a:lnTo>
                  <a:pt x="1576" y="1341"/>
                </a:lnTo>
                <a:lnTo>
                  <a:pt x="1621" y="1348"/>
                </a:lnTo>
                <a:lnTo>
                  <a:pt x="1650" y="1350"/>
                </a:lnTo>
                <a:lnTo>
                  <a:pt x="1678" y="1349"/>
                </a:lnTo>
                <a:lnTo>
                  <a:pt x="1707" y="1343"/>
                </a:lnTo>
                <a:lnTo>
                  <a:pt x="1735" y="1333"/>
                </a:lnTo>
                <a:lnTo>
                  <a:pt x="1755" y="1321"/>
                </a:lnTo>
                <a:lnTo>
                  <a:pt x="1770" y="1307"/>
                </a:lnTo>
                <a:lnTo>
                  <a:pt x="1783" y="1290"/>
                </a:lnTo>
                <a:lnTo>
                  <a:pt x="1790" y="1272"/>
                </a:lnTo>
                <a:lnTo>
                  <a:pt x="1792" y="1252"/>
                </a:lnTo>
                <a:lnTo>
                  <a:pt x="1790" y="1233"/>
                </a:lnTo>
                <a:lnTo>
                  <a:pt x="1784" y="1213"/>
                </a:lnTo>
                <a:lnTo>
                  <a:pt x="1772" y="1195"/>
                </a:lnTo>
                <a:lnTo>
                  <a:pt x="1756" y="1179"/>
                </a:lnTo>
                <a:lnTo>
                  <a:pt x="1736" y="1163"/>
                </a:lnTo>
                <a:lnTo>
                  <a:pt x="1714" y="1151"/>
                </a:lnTo>
                <a:lnTo>
                  <a:pt x="1691" y="1141"/>
                </a:lnTo>
                <a:lnTo>
                  <a:pt x="1647" y="1121"/>
                </a:lnTo>
                <a:lnTo>
                  <a:pt x="1602" y="1103"/>
                </a:lnTo>
                <a:lnTo>
                  <a:pt x="1557" y="1083"/>
                </a:lnTo>
                <a:lnTo>
                  <a:pt x="1514" y="1061"/>
                </a:lnTo>
                <a:lnTo>
                  <a:pt x="1485" y="1042"/>
                </a:lnTo>
                <a:lnTo>
                  <a:pt x="1458" y="1022"/>
                </a:lnTo>
                <a:lnTo>
                  <a:pt x="1435" y="999"/>
                </a:lnTo>
                <a:lnTo>
                  <a:pt x="1415" y="975"/>
                </a:lnTo>
                <a:lnTo>
                  <a:pt x="1399" y="949"/>
                </a:lnTo>
                <a:lnTo>
                  <a:pt x="1386" y="920"/>
                </a:lnTo>
                <a:lnTo>
                  <a:pt x="1378" y="890"/>
                </a:lnTo>
                <a:lnTo>
                  <a:pt x="1373" y="857"/>
                </a:lnTo>
                <a:lnTo>
                  <a:pt x="1373" y="822"/>
                </a:lnTo>
                <a:lnTo>
                  <a:pt x="1378" y="782"/>
                </a:lnTo>
                <a:lnTo>
                  <a:pt x="1387" y="745"/>
                </a:lnTo>
                <a:lnTo>
                  <a:pt x="1400" y="712"/>
                </a:lnTo>
                <a:lnTo>
                  <a:pt x="1419" y="682"/>
                </a:lnTo>
                <a:lnTo>
                  <a:pt x="1440" y="655"/>
                </a:lnTo>
                <a:lnTo>
                  <a:pt x="1466" y="631"/>
                </a:lnTo>
                <a:lnTo>
                  <a:pt x="1495" y="610"/>
                </a:lnTo>
                <a:lnTo>
                  <a:pt x="1528" y="592"/>
                </a:lnTo>
                <a:lnTo>
                  <a:pt x="1565" y="577"/>
                </a:lnTo>
                <a:lnTo>
                  <a:pt x="1582" y="571"/>
                </a:lnTo>
                <a:lnTo>
                  <a:pt x="1594" y="565"/>
                </a:lnTo>
                <a:lnTo>
                  <a:pt x="1604" y="560"/>
                </a:lnTo>
                <a:lnTo>
                  <a:pt x="1609" y="552"/>
                </a:lnTo>
                <a:lnTo>
                  <a:pt x="1611" y="543"/>
                </a:lnTo>
                <a:lnTo>
                  <a:pt x="1612" y="530"/>
                </a:lnTo>
                <a:lnTo>
                  <a:pt x="1613" y="512"/>
                </a:lnTo>
                <a:lnTo>
                  <a:pt x="1613" y="461"/>
                </a:lnTo>
                <a:lnTo>
                  <a:pt x="1614" y="445"/>
                </a:lnTo>
                <a:lnTo>
                  <a:pt x="1616" y="434"/>
                </a:lnTo>
                <a:lnTo>
                  <a:pt x="1621" y="425"/>
                </a:lnTo>
                <a:lnTo>
                  <a:pt x="1629" y="420"/>
                </a:lnTo>
                <a:lnTo>
                  <a:pt x="1640" y="417"/>
                </a:lnTo>
                <a:lnTo>
                  <a:pt x="1657" y="416"/>
                </a:lnTo>
                <a:close/>
                <a:moveTo>
                  <a:pt x="596" y="249"/>
                </a:moveTo>
                <a:lnTo>
                  <a:pt x="600" y="277"/>
                </a:lnTo>
                <a:lnTo>
                  <a:pt x="601" y="303"/>
                </a:lnTo>
                <a:lnTo>
                  <a:pt x="598" y="348"/>
                </a:lnTo>
                <a:lnTo>
                  <a:pt x="589" y="390"/>
                </a:lnTo>
                <a:lnTo>
                  <a:pt x="574" y="428"/>
                </a:lnTo>
                <a:lnTo>
                  <a:pt x="553" y="465"/>
                </a:lnTo>
                <a:lnTo>
                  <a:pt x="529" y="498"/>
                </a:lnTo>
                <a:lnTo>
                  <a:pt x="500" y="527"/>
                </a:lnTo>
                <a:lnTo>
                  <a:pt x="466" y="552"/>
                </a:lnTo>
                <a:lnTo>
                  <a:pt x="431" y="572"/>
                </a:lnTo>
                <a:lnTo>
                  <a:pt x="391" y="587"/>
                </a:lnTo>
                <a:lnTo>
                  <a:pt x="350" y="597"/>
                </a:lnTo>
                <a:lnTo>
                  <a:pt x="306" y="600"/>
                </a:lnTo>
                <a:lnTo>
                  <a:pt x="279" y="599"/>
                </a:lnTo>
                <a:lnTo>
                  <a:pt x="255" y="596"/>
                </a:lnTo>
                <a:lnTo>
                  <a:pt x="255" y="1494"/>
                </a:lnTo>
                <a:lnTo>
                  <a:pt x="280" y="1491"/>
                </a:lnTo>
                <a:lnTo>
                  <a:pt x="306" y="1489"/>
                </a:lnTo>
                <a:lnTo>
                  <a:pt x="350" y="1493"/>
                </a:lnTo>
                <a:lnTo>
                  <a:pt x="391" y="1502"/>
                </a:lnTo>
                <a:lnTo>
                  <a:pt x="431" y="1517"/>
                </a:lnTo>
                <a:lnTo>
                  <a:pt x="466" y="1537"/>
                </a:lnTo>
                <a:lnTo>
                  <a:pt x="500" y="1562"/>
                </a:lnTo>
                <a:lnTo>
                  <a:pt x="529" y="1592"/>
                </a:lnTo>
                <a:lnTo>
                  <a:pt x="553" y="1624"/>
                </a:lnTo>
                <a:lnTo>
                  <a:pt x="574" y="1661"/>
                </a:lnTo>
                <a:lnTo>
                  <a:pt x="589" y="1700"/>
                </a:lnTo>
                <a:lnTo>
                  <a:pt x="598" y="1742"/>
                </a:lnTo>
                <a:lnTo>
                  <a:pt x="601" y="1785"/>
                </a:lnTo>
                <a:lnTo>
                  <a:pt x="600" y="1813"/>
                </a:lnTo>
                <a:lnTo>
                  <a:pt x="596" y="1841"/>
                </a:lnTo>
                <a:lnTo>
                  <a:pt x="2759" y="1841"/>
                </a:lnTo>
                <a:lnTo>
                  <a:pt x="2757" y="1822"/>
                </a:lnTo>
                <a:lnTo>
                  <a:pt x="2757" y="1804"/>
                </a:lnTo>
                <a:lnTo>
                  <a:pt x="2760" y="1760"/>
                </a:lnTo>
                <a:lnTo>
                  <a:pt x="2770" y="1718"/>
                </a:lnTo>
                <a:lnTo>
                  <a:pt x="2785" y="1679"/>
                </a:lnTo>
                <a:lnTo>
                  <a:pt x="2804" y="1643"/>
                </a:lnTo>
                <a:lnTo>
                  <a:pt x="2830" y="1609"/>
                </a:lnTo>
                <a:lnTo>
                  <a:pt x="2859" y="1580"/>
                </a:lnTo>
                <a:lnTo>
                  <a:pt x="2891" y="1555"/>
                </a:lnTo>
                <a:lnTo>
                  <a:pt x="2928" y="1535"/>
                </a:lnTo>
                <a:lnTo>
                  <a:pt x="2967" y="1520"/>
                </a:lnTo>
                <a:lnTo>
                  <a:pt x="3009" y="1511"/>
                </a:lnTo>
                <a:lnTo>
                  <a:pt x="3053" y="1508"/>
                </a:lnTo>
                <a:lnTo>
                  <a:pt x="3090" y="1510"/>
                </a:lnTo>
                <a:lnTo>
                  <a:pt x="3125" y="1517"/>
                </a:lnTo>
                <a:lnTo>
                  <a:pt x="3125" y="609"/>
                </a:lnTo>
                <a:lnTo>
                  <a:pt x="3125" y="609"/>
                </a:lnTo>
                <a:lnTo>
                  <a:pt x="3090" y="616"/>
                </a:lnTo>
                <a:lnTo>
                  <a:pt x="3052" y="618"/>
                </a:lnTo>
                <a:lnTo>
                  <a:pt x="3008" y="615"/>
                </a:lnTo>
                <a:lnTo>
                  <a:pt x="2967" y="606"/>
                </a:lnTo>
                <a:lnTo>
                  <a:pt x="2927" y="590"/>
                </a:lnTo>
                <a:lnTo>
                  <a:pt x="2891" y="570"/>
                </a:lnTo>
                <a:lnTo>
                  <a:pt x="2859" y="545"/>
                </a:lnTo>
                <a:lnTo>
                  <a:pt x="2829" y="517"/>
                </a:lnTo>
                <a:lnTo>
                  <a:pt x="2804" y="483"/>
                </a:lnTo>
                <a:lnTo>
                  <a:pt x="2784" y="447"/>
                </a:lnTo>
                <a:lnTo>
                  <a:pt x="2769" y="407"/>
                </a:lnTo>
                <a:lnTo>
                  <a:pt x="2759" y="366"/>
                </a:lnTo>
                <a:lnTo>
                  <a:pt x="2756" y="322"/>
                </a:lnTo>
                <a:lnTo>
                  <a:pt x="2759" y="285"/>
                </a:lnTo>
                <a:lnTo>
                  <a:pt x="2765" y="249"/>
                </a:lnTo>
                <a:lnTo>
                  <a:pt x="596" y="249"/>
                </a:lnTo>
                <a:close/>
                <a:moveTo>
                  <a:pt x="86" y="0"/>
                </a:moveTo>
                <a:lnTo>
                  <a:pt x="3295" y="0"/>
                </a:lnTo>
                <a:lnTo>
                  <a:pt x="3316" y="3"/>
                </a:lnTo>
                <a:lnTo>
                  <a:pt x="3335" y="10"/>
                </a:lnTo>
                <a:lnTo>
                  <a:pt x="3351" y="24"/>
                </a:lnTo>
                <a:lnTo>
                  <a:pt x="3364" y="40"/>
                </a:lnTo>
                <a:lnTo>
                  <a:pt x="3372" y="59"/>
                </a:lnTo>
                <a:lnTo>
                  <a:pt x="3374" y="80"/>
                </a:lnTo>
                <a:lnTo>
                  <a:pt x="3374" y="2011"/>
                </a:lnTo>
                <a:lnTo>
                  <a:pt x="3372" y="2032"/>
                </a:lnTo>
                <a:lnTo>
                  <a:pt x="3364" y="2051"/>
                </a:lnTo>
                <a:lnTo>
                  <a:pt x="3350" y="2067"/>
                </a:lnTo>
                <a:lnTo>
                  <a:pt x="3335" y="2079"/>
                </a:lnTo>
                <a:lnTo>
                  <a:pt x="3316" y="2088"/>
                </a:lnTo>
                <a:lnTo>
                  <a:pt x="3294" y="2091"/>
                </a:lnTo>
                <a:lnTo>
                  <a:pt x="85" y="2091"/>
                </a:lnTo>
                <a:lnTo>
                  <a:pt x="63" y="2088"/>
                </a:lnTo>
                <a:lnTo>
                  <a:pt x="44" y="2079"/>
                </a:lnTo>
                <a:lnTo>
                  <a:pt x="29" y="2067"/>
                </a:lnTo>
                <a:lnTo>
                  <a:pt x="15" y="2051"/>
                </a:lnTo>
                <a:lnTo>
                  <a:pt x="7" y="2032"/>
                </a:lnTo>
                <a:lnTo>
                  <a:pt x="5" y="2011"/>
                </a:lnTo>
                <a:lnTo>
                  <a:pt x="5" y="80"/>
                </a:lnTo>
                <a:lnTo>
                  <a:pt x="8" y="59"/>
                </a:lnTo>
                <a:lnTo>
                  <a:pt x="15" y="40"/>
                </a:lnTo>
                <a:lnTo>
                  <a:pt x="29" y="24"/>
                </a:lnTo>
                <a:lnTo>
                  <a:pt x="45" y="11"/>
                </a:lnTo>
                <a:lnTo>
                  <a:pt x="63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9" name="Freeform 286"/>
          <p:cNvSpPr>
            <a:spLocks noEditPoints="1"/>
          </p:cNvSpPr>
          <p:nvPr/>
        </p:nvSpPr>
        <p:spPr bwMode="auto">
          <a:xfrm>
            <a:off x="4407146" y="2668588"/>
            <a:ext cx="561975" cy="595313"/>
          </a:xfrm>
          <a:custGeom>
            <a:avLst/>
            <a:gdLst>
              <a:gd name="T0" fmla="*/ 3181 w 3184"/>
              <a:gd name="T1" fmla="*/ 3201 h 3381"/>
              <a:gd name="T2" fmla="*/ 3129 w 3184"/>
              <a:gd name="T3" fmla="*/ 3378 h 3381"/>
              <a:gd name="T4" fmla="*/ 2 w 3184"/>
              <a:gd name="T5" fmla="*/ 3326 h 3381"/>
              <a:gd name="T6" fmla="*/ 55 w 3184"/>
              <a:gd name="T7" fmla="*/ 3148 h 3381"/>
              <a:gd name="T8" fmla="*/ 3174 w 3184"/>
              <a:gd name="T9" fmla="*/ 2712 h 3381"/>
              <a:gd name="T10" fmla="*/ 3147 w 3184"/>
              <a:gd name="T11" fmla="*/ 2900 h 3381"/>
              <a:gd name="T12" fmla="*/ 9 w 3184"/>
              <a:gd name="T13" fmla="*/ 2874 h 3381"/>
              <a:gd name="T14" fmla="*/ 36 w 3184"/>
              <a:gd name="T15" fmla="*/ 2686 h 3381"/>
              <a:gd name="T16" fmla="*/ 3161 w 3184"/>
              <a:gd name="T17" fmla="*/ 2227 h 3381"/>
              <a:gd name="T18" fmla="*/ 3162 w 3184"/>
              <a:gd name="T19" fmla="*/ 2418 h 3381"/>
              <a:gd name="T20" fmla="*/ 22 w 3184"/>
              <a:gd name="T21" fmla="*/ 2418 h 3381"/>
              <a:gd name="T22" fmla="*/ 22 w 3184"/>
              <a:gd name="T23" fmla="*/ 2227 h 3381"/>
              <a:gd name="T24" fmla="*/ 2463 w 3184"/>
              <a:gd name="T25" fmla="*/ 891 h 3381"/>
              <a:gd name="T26" fmla="*/ 2436 w 3184"/>
              <a:gd name="T27" fmla="*/ 1089 h 3381"/>
              <a:gd name="T28" fmla="*/ 2168 w 3184"/>
              <a:gd name="T29" fmla="*/ 903 h 3381"/>
              <a:gd name="T30" fmla="*/ 1006 w 3184"/>
              <a:gd name="T31" fmla="*/ 891 h 3381"/>
              <a:gd name="T32" fmla="*/ 980 w 3184"/>
              <a:gd name="T33" fmla="*/ 1089 h 3381"/>
              <a:gd name="T34" fmla="*/ 712 w 3184"/>
              <a:gd name="T35" fmla="*/ 903 h 3381"/>
              <a:gd name="T36" fmla="*/ 1633 w 3184"/>
              <a:gd name="T37" fmla="*/ 393 h 3381"/>
              <a:gd name="T38" fmla="*/ 1665 w 3184"/>
              <a:gd name="T39" fmla="*/ 487 h 3381"/>
              <a:gd name="T40" fmla="*/ 1757 w 3184"/>
              <a:gd name="T41" fmla="*/ 536 h 3381"/>
              <a:gd name="T42" fmla="*/ 1841 w 3184"/>
              <a:gd name="T43" fmla="*/ 655 h 3381"/>
              <a:gd name="T44" fmla="*/ 1779 w 3184"/>
              <a:gd name="T45" fmla="*/ 724 h 3381"/>
              <a:gd name="T46" fmla="*/ 1528 w 3184"/>
              <a:gd name="T47" fmla="*/ 709 h 3381"/>
              <a:gd name="T48" fmla="*/ 1529 w 3184"/>
              <a:gd name="T49" fmla="*/ 821 h 3381"/>
              <a:gd name="T50" fmla="*/ 1786 w 3184"/>
              <a:gd name="T51" fmla="*/ 951 h 3381"/>
              <a:gd name="T52" fmla="*/ 1898 w 3184"/>
              <a:gd name="T53" fmla="*/ 1162 h 3381"/>
              <a:gd name="T54" fmla="*/ 1789 w 3184"/>
              <a:gd name="T55" fmla="*/ 1374 h 3381"/>
              <a:gd name="T56" fmla="*/ 1661 w 3184"/>
              <a:gd name="T57" fmla="*/ 1450 h 3381"/>
              <a:gd name="T58" fmla="*/ 1638 w 3184"/>
              <a:gd name="T59" fmla="*/ 1575 h 3381"/>
              <a:gd name="T60" fmla="*/ 1508 w 3184"/>
              <a:gd name="T61" fmla="*/ 1539 h 3381"/>
              <a:gd name="T62" fmla="*/ 1465 w 3184"/>
              <a:gd name="T63" fmla="*/ 1434 h 3381"/>
              <a:gd name="T64" fmla="*/ 1286 w 3184"/>
              <a:gd name="T65" fmla="*/ 1367 h 3381"/>
              <a:gd name="T66" fmla="*/ 1324 w 3184"/>
              <a:gd name="T67" fmla="*/ 1219 h 3381"/>
              <a:gd name="T68" fmla="*/ 1483 w 3184"/>
              <a:gd name="T69" fmla="*/ 1263 h 3381"/>
              <a:gd name="T70" fmla="*/ 1666 w 3184"/>
              <a:gd name="T71" fmla="*/ 1232 h 3381"/>
              <a:gd name="T72" fmla="*/ 1652 w 3184"/>
              <a:gd name="T73" fmla="*/ 1110 h 3381"/>
              <a:gd name="T74" fmla="*/ 1424 w 3184"/>
              <a:gd name="T75" fmla="*/ 1000 h 3381"/>
              <a:gd name="T76" fmla="*/ 1296 w 3184"/>
              <a:gd name="T77" fmla="*/ 838 h 3381"/>
              <a:gd name="T78" fmla="*/ 1354 w 3184"/>
              <a:gd name="T79" fmla="*/ 617 h 3381"/>
              <a:gd name="T80" fmla="*/ 1509 w 3184"/>
              <a:gd name="T81" fmla="*/ 528 h 3381"/>
              <a:gd name="T82" fmla="*/ 1520 w 3184"/>
              <a:gd name="T83" fmla="*/ 408 h 3381"/>
              <a:gd name="T84" fmla="*/ 567 w 3184"/>
              <a:gd name="T85" fmla="*/ 287 h 3381"/>
              <a:gd name="T86" fmla="*/ 439 w 3184"/>
              <a:gd name="T87" fmla="*/ 521 h 3381"/>
              <a:gd name="T88" fmla="*/ 239 w 3184"/>
              <a:gd name="T89" fmla="*/ 1408 h 3381"/>
              <a:gd name="T90" fmla="*/ 471 w 3184"/>
              <a:gd name="T91" fmla="*/ 1472 h 3381"/>
              <a:gd name="T92" fmla="*/ 566 w 3184"/>
              <a:gd name="T93" fmla="*/ 1708 h 3381"/>
              <a:gd name="T94" fmla="*/ 2627 w 3184"/>
              <a:gd name="T95" fmla="*/ 1582 h 3381"/>
              <a:gd name="T96" fmla="*/ 2838 w 3184"/>
              <a:gd name="T97" fmla="*/ 1424 h 3381"/>
              <a:gd name="T98" fmla="*/ 2880 w 3184"/>
              <a:gd name="T99" fmla="*/ 583 h 3381"/>
              <a:gd name="T100" fmla="*/ 2645 w 3184"/>
              <a:gd name="T101" fmla="*/ 456 h 3381"/>
              <a:gd name="T102" fmla="*/ 562 w 3184"/>
              <a:gd name="T103" fmla="*/ 236 h 3381"/>
              <a:gd name="T104" fmla="*/ 3181 w 3184"/>
              <a:gd name="T105" fmla="*/ 56 h 3381"/>
              <a:gd name="T106" fmla="*/ 3127 w 3184"/>
              <a:gd name="T107" fmla="*/ 1967 h 3381"/>
              <a:gd name="T108" fmla="*/ 5 w 3184"/>
              <a:gd name="T109" fmla="*/ 1914 h 3381"/>
              <a:gd name="T110" fmla="*/ 59 w 3184"/>
              <a:gd name="T111" fmla="*/ 3 h 3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84" h="3381">
                <a:moveTo>
                  <a:pt x="74" y="3145"/>
                </a:moveTo>
                <a:lnTo>
                  <a:pt x="3109" y="3145"/>
                </a:lnTo>
                <a:lnTo>
                  <a:pt x="3128" y="3148"/>
                </a:lnTo>
                <a:lnTo>
                  <a:pt x="3146" y="3156"/>
                </a:lnTo>
                <a:lnTo>
                  <a:pt x="3161" y="3168"/>
                </a:lnTo>
                <a:lnTo>
                  <a:pt x="3174" y="3182"/>
                </a:lnTo>
                <a:lnTo>
                  <a:pt x="3181" y="3201"/>
                </a:lnTo>
                <a:lnTo>
                  <a:pt x="3184" y="3220"/>
                </a:lnTo>
                <a:lnTo>
                  <a:pt x="3184" y="3306"/>
                </a:lnTo>
                <a:lnTo>
                  <a:pt x="3181" y="3326"/>
                </a:lnTo>
                <a:lnTo>
                  <a:pt x="3174" y="3344"/>
                </a:lnTo>
                <a:lnTo>
                  <a:pt x="3162" y="3359"/>
                </a:lnTo>
                <a:lnTo>
                  <a:pt x="3147" y="3371"/>
                </a:lnTo>
                <a:lnTo>
                  <a:pt x="3129" y="3378"/>
                </a:lnTo>
                <a:lnTo>
                  <a:pt x="3109" y="3381"/>
                </a:lnTo>
                <a:lnTo>
                  <a:pt x="74" y="3381"/>
                </a:lnTo>
                <a:lnTo>
                  <a:pt x="55" y="3378"/>
                </a:lnTo>
                <a:lnTo>
                  <a:pt x="36" y="3371"/>
                </a:lnTo>
                <a:lnTo>
                  <a:pt x="22" y="3359"/>
                </a:lnTo>
                <a:lnTo>
                  <a:pt x="9" y="3344"/>
                </a:lnTo>
                <a:lnTo>
                  <a:pt x="2" y="3326"/>
                </a:lnTo>
                <a:lnTo>
                  <a:pt x="0" y="3306"/>
                </a:lnTo>
                <a:lnTo>
                  <a:pt x="0" y="3220"/>
                </a:lnTo>
                <a:lnTo>
                  <a:pt x="2" y="3200"/>
                </a:lnTo>
                <a:lnTo>
                  <a:pt x="9" y="3182"/>
                </a:lnTo>
                <a:lnTo>
                  <a:pt x="22" y="3167"/>
                </a:lnTo>
                <a:lnTo>
                  <a:pt x="36" y="3156"/>
                </a:lnTo>
                <a:lnTo>
                  <a:pt x="55" y="3148"/>
                </a:lnTo>
                <a:lnTo>
                  <a:pt x="74" y="3145"/>
                </a:lnTo>
                <a:close/>
                <a:moveTo>
                  <a:pt x="74" y="2675"/>
                </a:moveTo>
                <a:lnTo>
                  <a:pt x="3109" y="2675"/>
                </a:lnTo>
                <a:lnTo>
                  <a:pt x="3128" y="2678"/>
                </a:lnTo>
                <a:lnTo>
                  <a:pt x="3146" y="2686"/>
                </a:lnTo>
                <a:lnTo>
                  <a:pt x="3161" y="2697"/>
                </a:lnTo>
                <a:lnTo>
                  <a:pt x="3174" y="2712"/>
                </a:lnTo>
                <a:lnTo>
                  <a:pt x="3181" y="2730"/>
                </a:lnTo>
                <a:lnTo>
                  <a:pt x="3184" y="2750"/>
                </a:lnTo>
                <a:lnTo>
                  <a:pt x="3184" y="2836"/>
                </a:lnTo>
                <a:lnTo>
                  <a:pt x="3181" y="2856"/>
                </a:lnTo>
                <a:lnTo>
                  <a:pt x="3174" y="2874"/>
                </a:lnTo>
                <a:lnTo>
                  <a:pt x="3162" y="2889"/>
                </a:lnTo>
                <a:lnTo>
                  <a:pt x="3147" y="2900"/>
                </a:lnTo>
                <a:lnTo>
                  <a:pt x="3129" y="2908"/>
                </a:lnTo>
                <a:lnTo>
                  <a:pt x="3109" y="2911"/>
                </a:lnTo>
                <a:lnTo>
                  <a:pt x="74" y="2911"/>
                </a:lnTo>
                <a:lnTo>
                  <a:pt x="55" y="2908"/>
                </a:lnTo>
                <a:lnTo>
                  <a:pt x="36" y="2900"/>
                </a:lnTo>
                <a:lnTo>
                  <a:pt x="22" y="2889"/>
                </a:lnTo>
                <a:lnTo>
                  <a:pt x="9" y="2874"/>
                </a:lnTo>
                <a:lnTo>
                  <a:pt x="2" y="2856"/>
                </a:lnTo>
                <a:lnTo>
                  <a:pt x="0" y="2836"/>
                </a:lnTo>
                <a:lnTo>
                  <a:pt x="0" y="2750"/>
                </a:lnTo>
                <a:lnTo>
                  <a:pt x="2" y="2730"/>
                </a:lnTo>
                <a:lnTo>
                  <a:pt x="9" y="2712"/>
                </a:lnTo>
                <a:lnTo>
                  <a:pt x="22" y="2697"/>
                </a:lnTo>
                <a:lnTo>
                  <a:pt x="36" y="2686"/>
                </a:lnTo>
                <a:lnTo>
                  <a:pt x="55" y="2678"/>
                </a:lnTo>
                <a:lnTo>
                  <a:pt x="74" y="2675"/>
                </a:lnTo>
                <a:close/>
                <a:moveTo>
                  <a:pt x="74" y="2205"/>
                </a:moveTo>
                <a:lnTo>
                  <a:pt x="3109" y="2205"/>
                </a:lnTo>
                <a:lnTo>
                  <a:pt x="3128" y="2207"/>
                </a:lnTo>
                <a:lnTo>
                  <a:pt x="3146" y="2214"/>
                </a:lnTo>
                <a:lnTo>
                  <a:pt x="3161" y="2227"/>
                </a:lnTo>
                <a:lnTo>
                  <a:pt x="3174" y="2241"/>
                </a:lnTo>
                <a:lnTo>
                  <a:pt x="3181" y="2260"/>
                </a:lnTo>
                <a:lnTo>
                  <a:pt x="3184" y="2279"/>
                </a:lnTo>
                <a:lnTo>
                  <a:pt x="3184" y="2366"/>
                </a:lnTo>
                <a:lnTo>
                  <a:pt x="3181" y="2385"/>
                </a:lnTo>
                <a:lnTo>
                  <a:pt x="3174" y="2403"/>
                </a:lnTo>
                <a:lnTo>
                  <a:pt x="3162" y="2418"/>
                </a:lnTo>
                <a:lnTo>
                  <a:pt x="3147" y="2429"/>
                </a:lnTo>
                <a:lnTo>
                  <a:pt x="3129" y="2437"/>
                </a:lnTo>
                <a:lnTo>
                  <a:pt x="3109" y="2440"/>
                </a:lnTo>
                <a:lnTo>
                  <a:pt x="74" y="2440"/>
                </a:lnTo>
                <a:lnTo>
                  <a:pt x="55" y="2437"/>
                </a:lnTo>
                <a:lnTo>
                  <a:pt x="36" y="2429"/>
                </a:lnTo>
                <a:lnTo>
                  <a:pt x="22" y="2418"/>
                </a:lnTo>
                <a:lnTo>
                  <a:pt x="9" y="2403"/>
                </a:lnTo>
                <a:lnTo>
                  <a:pt x="2" y="2385"/>
                </a:lnTo>
                <a:lnTo>
                  <a:pt x="0" y="2366"/>
                </a:lnTo>
                <a:lnTo>
                  <a:pt x="0" y="2279"/>
                </a:lnTo>
                <a:lnTo>
                  <a:pt x="2" y="2260"/>
                </a:lnTo>
                <a:lnTo>
                  <a:pt x="9" y="2241"/>
                </a:lnTo>
                <a:lnTo>
                  <a:pt x="22" y="2227"/>
                </a:lnTo>
                <a:lnTo>
                  <a:pt x="36" y="2214"/>
                </a:lnTo>
                <a:lnTo>
                  <a:pt x="55" y="2207"/>
                </a:lnTo>
                <a:lnTo>
                  <a:pt x="74" y="2205"/>
                </a:lnTo>
                <a:close/>
                <a:moveTo>
                  <a:pt x="2203" y="881"/>
                </a:moveTo>
                <a:lnTo>
                  <a:pt x="2436" y="881"/>
                </a:lnTo>
                <a:lnTo>
                  <a:pt x="2452" y="884"/>
                </a:lnTo>
                <a:lnTo>
                  <a:pt x="2463" y="891"/>
                </a:lnTo>
                <a:lnTo>
                  <a:pt x="2471" y="903"/>
                </a:lnTo>
                <a:lnTo>
                  <a:pt x="2474" y="918"/>
                </a:lnTo>
                <a:lnTo>
                  <a:pt x="2474" y="1052"/>
                </a:lnTo>
                <a:lnTo>
                  <a:pt x="2471" y="1067"/>
                </a:lnTo>
                <a:lnTo>
                  <a:pt x="2463" y="1078"/>
                </a:lnTo>
                <a:lnTo>
                  <a:pt x="2452" y="1086"/>
                </a:lnTo>
                <a:lnTo>
                  <a:pt x="2436" y="1089"/>
                </a:lnTo>
                <a:lnTo>
                  <a:pt x="2203" y="1089"/>
                </a:lnTo>
                <a:lnTo>
                  <a:pt x="2188" y="1086"/>
                </a:lnTo>
                <a:lnTo>
                  <a:pt x="2176" y="1078"/>
                </a:lnTo>
                <a:lnTo>
                  <a:pt x="2168" y="1067"/>
                </a:lnTo>
                <a:lnTo>
                  <a:pt x="2165" y="1052"/>
                </a:lnTo>
                <a:lnTo>
                  <a:pt x="2165" y="918"/>
                </a:lnTo>
                <a:lnTo>
                  <a:pt x="2168" y="903"/>
                </a:lnTo>
                <a:lnTo>
                  <a:pt x="2176" y="891"/>
                </a:lnTo>
                <a:lnTo>
                  <a:pt x="2188" y="884"/>
                </a:lnTo>
                <a:lnTo>
                  <a:pt x="2203" y="881"/>
                </a:lnTo>
                <a:close/>
                <a:moveTo>
                  <a:pt x="746" y="881"/>
                </a:moveTo>
                <a:lnTo>
                  <a:pt x="980" y="881"/>
                </a:lnTo>
                <a:lnTo>
                  <a:pt x="994" y="884"/>
                </a:lnTo>
                <a:lnTo>
                  <a:pt x="1006" y="891"/>
                </a:lnTo>
                <a:lnTo>
                  <a:pt x="1014" y="903"/>
                </a:lnTo>
                <a:lnTo>
                  <a:pt x="1017" y="918"/>
                </a:lnTo>
                <a:lnTo>
                  <a:pt x="1017" y="1052"/>
                </a:lnTo>
                <a:lnTo>
                  <a:pt x="1014" y="1067"/>
                </a:lnTo>
                <a:lnTo>
                  <a:pt x="1007" y="1078"/>
                </a:lnTo>
                <a:lnTo>
                  <a:pt x="994" y="1086"/>
                </a:lnTo>
                <a:lnTo>
                  <a:pt x="980" y="1089"/>
                </a:lnTo>
                <a:lnTo>
                  <a:pt x="746" y="1089"/>
                </a:lnTo>
                <a:lnTo>
                  <a:pt x="731" y="1086"/>
                </a:lnTo>
                <a:lnTo>
                  <a:pt x="720" y="1078"/>
                </a:lnTo>
                <a:lnTo>
                  <a:pt x="712" y="1067"/>
                </a:lnTo>
                <a:lnTo>
                  <a:pt x="709" y="1052"/>
                </a:lnTo>
                <a:lnTo>
                  <a:pt x="709" y="918"/>
                </a:lnTo>
                <a:lnTo>
                  <a:pt x="712" y="903"/>
                </a:lnTo>
                <a:lnTo>
                  <a:pt x="720" y="891"/>
                </a:lnTo>
                <a:lnTo>
                  <a:pt x="731" y="884"/>
                </a:lnTo>
                <a:lnTo>
                  <a:pt x="746" y="881"/>
                </a:lnTo>
                <a:close/>
                <a:moveTo>
                  <a:pt x="1558" y="392"/>
                </a:moveTo>
                <a:lnTo>
                  <a:pt x="1591" y="392"/>
                </a:lnTo>
                <a:lnTo>
                  <a:pt x="1616" y="392"/>
                </a:lnTo>
                <a:lnTo>
                  <a:pt x="1633" y="393"/>
                </a:lnTo>
                <a:lnTo>
                  <a:pt x="1646" y="396"/>
                </a:lnTo>
                <a:lnTo>
                  <a:pt x="1656" y="401"/>
                </a:lnTo>
                <a:lnTo>
                  <a:pt x="1661" y="411"/>
                </a:lnTo>
                <a:lnTo>
                  <a:pt x="1664" y="424"/>
                </a:lnTo>
                <a:lnTo>
                  <a:pt x="1665" y="442"/>
                </a:lnTo>
                <a:lnTo>
                  <a:pt x="1665" y="467"/>
                </a:lnTo>
                <a:lnTo>
                  <a:pt x="1665" y="487"/>
                </a:lnTo>
                <a:lnTo>
                  <a:pt x="1666" y="500"/>
                </a:lnTo>
                <a:lnTo>
                  <a:pt x="1669" y="510"/>
                </a:lnTo>
                <a:lnTo>
                  <a:pt x="1675" y="516"/>
                </a:lnTo>
                <a:lnTo>
                  <a:pt x="1685" y="522"/>
                </a:lnTo>
                <a:lnTo>
                  <a:pt x="1698" y="525"/>
                </a:lnTo>
                <a:lnTo>
                  <a:pt x="1717" y="528"/>
                </a:lnTo>
                <a:lnTo>
                  <a:pt x="1757" y="536"/>
                </a:lnTo>
                <a:lnTo>
                  <a:pt x="1796" y="547"/>
                </a:lnTo>
                <a:lnTo>
                  <a:pt x="1834" y="563"/>
                </a:lnTo>
                <a:lnTo>
                  <a:pt x="1846" y="570"/>
                </a:lnTo>
                <a:lnTo>
                  <a:pt x="1854" y="580"/>
                </a:lnTo>
                <a:lnTo>
                  <a:pt x="1857" y="593"/>
                </a:lnTo>
                <a:lnTo>
                  <a:pt x="1855" y="607"/>
                </a:lnTo>
                <a:lnTo>
                  <a:pt x="1841" y="655"/>
                </a:lnTo>
                <a:lnTo>
                  <a:pt x="1826" y="704"/>
                </a:lnTo>
                <a:lnTo>
                  <a:pt x="1822" y="717"/>
                </a:lnTo>
                <a:lnTo>
                  <a:pt x="1816" y="725"/>
                </a:lnTo>
                <a:lnTo>
                  <a:pt x="1810" y="730"/>
                </a:lnTo>
                <a:lnTo>
                  <a:pt x="1802" y="732"/>
                </a:lnTo>
                <a:lnTo>
                  <a:pt x="1791" y="729"/>
                </a:lnTo>
                <a:lnTo>
                  <a:pt x="1779" y="724"/>
                </a:lnTo>
                <a:lnTo>
                  <a:pt x="1735" y="707"/>
                </a:lnTo>
                <a:lnTo>
                  <a:pt x="1690" y="694"/>
                </a:lnTo>
                <a:lnTo>
                  <a:pt x="1643" y="688"/>
                </a:lnTo>
                <a:lnTo>
                  <a:pt x="1595" y="688"/>
                </a:lnTo>
                <a:lnTo>
                  <a:pt x="1570" y="690"/>
                </a:lnTo>
                <a:lnTo>
                  <a:pt x="1547" y="697"/>
                </a:lnTo>
                <a:lnTo>
                  <a:pt x="1528" y="709"/>
                </a:lnTo>
                <a:lnTo>
                  <a:pt x="1514" y="722"/>
                </a:lnTo>
                <a:lnTo>
                  <a:pt x="1505" y="738"/>
                </a:lnTo>
                <a:lnTo>
                  <a:pt x="1499" y="754"/>
                </a:lnTo>
                <a:lnTo>
                  <a:pt x="1499" y="772"/>
                </a:lnTo>
                <a:lnTo>
                  <a:pt x="1505" y="789"/>
                </a:lnTo>
                <a:lnTo>
                  <a:pt x="1514" y="805"/>
                </a:lnTo>
                <a:lnTo>
                  <a:pt x="1529" y="821"/>
                </a:lnTo>
                <a:lnTo>
                  <a:pt x="1554" y="838"/>
                </a:lnTo>
                <a:lnTo>
                  <a:pt x="1581" y="853"/>
                </a:lnTo>
                <a:lnTo>
                  <a:pt x="1608" y="866"/>
                </a:lnTo>
                <a:lnTo>
                  <a:pt x="1658" y="886"/>
                </a:lnTo>
                <a:lnTo>
                  <a:pt x="1706" y="907"/>
                </a:lnTo>
                <a:lnTo>
                  <a:pt x="1753" y="931"/>
                </a:lnTo>
                <a:lnTo>
                  <a:pt x="1786" y="951"/>
                </a:lnTo>
                <a:lnTo>
                  <a:pt x="1815" y="976"/>
                </a:lnTo>
                <a:lnTo>
                  <a:pt x="1840" y="1003"/>
                </a:lnTo>
                <a:lnTo>
                  <a:pt x="1860" y="1032"/>
                </a:lnTo>
                <a:lnTo>
                  <a:pt x="1877" y="1063"/>
                </a:lnTo>
                <a:lnTo>
                  <a:pt x="1888" y="1095"/>
                </a:lnTo>
                <a:lnTo>
                  <a:pt x="1895" y="1128"/>
                </a:lnTo>
                <a:lnTo>
                  <a:pt x="1898" y="1162"/>
                </a:lnTo>
                <a:lnTo>
                  <a:pt x="1896" y="1197"/>
                </a:lnTo>
                <a:lnTo>
                  <a:pt x="1890" y="1231"/>
                </a:lnTo>
                <a:lnTo>
                  <a:pt x="1878" y="1264"/>
                </a:lnTo>
                <a:lnTo>
                  <a:pt x="1861" y="1296"/>
                </a:lnTo>
                <a:lnTo>
                  <a:pt x="1840" y="1326"/>
                </a:lnTo>
                <a:lnTo>
                  <a:pt x="1816" y="1352"/>
                </a:lnTo>
                <a:lnTo>
                  <a:pt x="1789" y="1374"/>
                </a:lnTo>
                <a:lnTo>
                  <a:pt x="1761" y="1393"/>
                </a:lnTo>
                <a:lnTo>
                  <a:pt x="1729" y="1407"/>
                </a:lnTo>
                <a:lnTo>
                  <a:pt x="1695" y="1418"/>
                </a:lnTo>
                <a:lnTo>
                  <a:pt x="1682" y="1424"/>
                </a:lnTo>
                <a:lnTo>
                  <a:pt x="1672" y="1430"/>
                </a:lnTo>
                <a:lnTo>
                  <a:pt x="1665" y="1439"/>
                </a:lnTo>
                <a:lnTo>
                  <a:pt x="1661" y="1450"/>
                </a:lnTo>
                <a:lnTo>
                  <a:pt x="1660" y="1465"/>
                </a:lnTo>
                <a:lnTo>
                  <a:pt x="1661" y="1503"/>
                </a:lnTo>
                <a:lnTo>
                  <a:pt x="1660" y="1541"/>
                </a:lnTo>
                <a:lnTo>
                  <a:pt x="1659" y="1553"/>
                </a:lnTo>
                <a:lnTo>
                  <a:pt x="1655" y="1563"/>
                </a:lnTo>
                <a:lnTo>
                  <a:pt x="1648" y="1571"/>
                </a:lnTo>
                <a:lnTo>
                  <a:pt x="1638" y="1575"/>
                </a:lnTo>
                <a:lnTo>
                  <a:pt x="1626" y="1577"/>
                </a:lnTo>
                <a:lnTo>
                  <a:pt x="1543" y="1577"/>
                </a:lnTo>
                <a:lnTo>
                  <a:pt x="1530" y="1575"/>
                </a:lnTo>
                <a:lnTo>
                  <a:pt x="1520" y="1571"/>
                </a:lnTo>
                <a:lnTo>
                  <a:pt x="1513" y="1562"/>
                </a:lnTo>
                <a:lnTo>
                  <a:pt x="1509" y="1552"/>
                </a:lnTo>
                <a:lnTo>
                  <a:pt x="1508" y="1539"/>
                </a:lnTo>
                <a:lnTo>
                  <a:pt x="1507" y="1483"/>
                </a:lnTo>
                <a:lnTo>
                  <a:pt x="1506" y="1466"/>
                </a:lnTo>
                <a:lnTo>
                  <a:pt x="1505" y="1453"/>
                </a:lnTo>
                <a:lnTo>
                  <a:pt x="1500" y="1445"/>
                </a:lnTo>
                <a:lnTo>
                  <a:pt x="1493" y="1440"/>
                </a:lnTo>
                <a:lnTo>
                  <a:pt x="1482" y="1437"/>
                </a:lnTo>
                <a:lnTo>
                  <a:pt x="1465" y="1434"/>
                </a:lnTo>
                <a:lnTo>
                  <a:pt x="1427" y="1428"/>
                </a:lnTo>
                <a:lnTo>
                  <a:pt x="1390" y="1418"/>
                </a:lnTo>
                <a:lnTo>
                  <a:pt x="1353" y="1407"/>
                </a:lnTo>
                <a:lnTo>
                  <a:pt x="1318" y="1393"/>
                </a:lnTo>
                <a:lnTo>
                  <a:pt x="1303" y="1383"/>
                </a:lnTo>
                <a:lnTo>
                  <a:pt x="1292" y="1376"/>
                </a:lnTo>
                <a:lnTo>
                  <a:pt x="1286" y="1367"/>
                </a:lnTo>
                <a:lnTo>
                  <a:pt x="1283" y="1357"/>
                </a:lnTo>
                <a:lnTo>
                  <a:pt x="1284" y="1344"/>
                </a:lnTo>
                <a:lnTo>
                  <a:pt x="1289" y="1328"/>
                </a:lnTo>
                <a:lnTo>
                  <a:pt x="1301" y="1285"/>
                </a:lnTo>
                <a:lnTo>
                  <a:pt x="1313" y="1243"/>
                </a:lnTo>
                <a:lnTo>
                  <a:pt x="1318" y="1229"/>
                </a:lnTo>
                <a:lnTo>
                  <a:pt x="1324" y="1219"/>
                </a:lnTo>
                <a:lnTo>
                  <a:pt x="1330" y="1214"/>
                </a:lnTo>
                <a:lnTo>
                  <a:pt x="1338" y="1213"/>
                </a:lnTo>
                <a:lnTo>
                  <a:pt x="1348" y="1216"/>
                </a:lnTo>
                <a:lnTo>
                  <a:pt x="1362" y="1221"/>
                </a:lnTo>
                <a:lnTo>
                  <a:pt x="1401" y="1239"/>
                </a:lnTo>
                <a:lnTo>
                  <a:pt x="1441" y="1253"/>
                </a:lnTo>
                <a:lnTo>
                  <a:pt x="1483" y="1263"/>
                </a:lnTo>
                <a:lnTo>
                  <a:pt x="1525" y="1270"/>
                </a:lnTo>
                <a:lnTo>
                  <a:pt x="1553" y="1272"/>
                </a:lnTo>
                <a:lnTo>
                  <a:pt x="1580" y="1270"/>
                </a:lnTo>
                <a:lnTo>
                  <a:pt x="1606" y="1265"/>
                </a:lnTo>
                <a:lnTo>
                  <a:pt x="1632" y="1257"/>
                </a:lnTo>
                <a:lnTo>
                  <a:pt x="1651" y="1246"/>
                </a:lnTo>
                <a:lnTo>
                  <a:pt x="1666" y="1232"/>
                </a:lnTo>
                <a:lnTo>
                  <a:pt x="1677" y="1216"/>
                </a:lnTo>
                <a:lnTo>
                  <a:pt x="1685" y="1199"/>
                </a:lnTo>
                <a:lnTo>
                  <a:pt x="1687" y="1181"/>
                </a:lnTo>
                <a:lnTo>
                  <a:pt x="1685" y="1162"/>
                </a:lnTo>
                <a:lnTo>
                  <a:pt x="1678" y="1144"/>
                </a:lnTo>
                <a:lnTo>
                  <a:pt x="1667" y="1126"/>
                </a:lnTo>
                <a:lnTo>
                  <a:pt x="1652" y="1110"/>
                </a:lnTo>
                <a:lnTo>
                  <a:pt x="1633" y="1097"/>
                </a:lnTo>
                <a:lnTo>
                  <a:pt x="1613" y="1085"/>
                </a:lnTo>
                <a:lnTo>
                  <a:pt x="1591" y="1075"/>
                </a:lnTo>
                <a:lnTo>
                  <a:pt x="1549" y="1056"/>
                </a:lnTo>
                <a:lnTo>
                  <a:pt x="1507" y="1040"/>
                </a:lnTo>
                <a:lnTo>
                  <a:pt x="1465" y="1021"/>
                </a:lnTo>
                <a:lnTo>
                  <a:pt x="1424" y="1000"/>
                </a:lnTo>
                <a:lnTo>
                  <a:pt x="1398" y="981"/>
                </a:lnTo>
                <a:lnTo>
                  <a:pt x="1373" y="963"/>
                </a:lnTo>
                <a:lnTo>
                  <a:pt x="1350" y="941"/>
                </a:lnTo>
                <a:lnTo>
                  <a:pt x="1332" y="919"/>
                </a:lnTo>
                <a:lnTo>
                  <a:pt x="1316" y="894"/>
                </a:lnTo>
                <a:lnTo>
                  <a:pt x="1304" y="867"/>
                </a:lnTo>
                <a:lnTo>
                  <a:pt x="1296" y="838"/>
                </a:lnTo>
                <a:lnTo>
                  <a:pt x="1291" y="808"/>
                </a:lnTo>
                <a:lnTo>
                  <a:pt x="1291" y="774"/>
                </a:lnTo>
                <a:lnTo>
                  <a:pt x="1296" y="737"/>
                </a:lnTo>
                <a:lnTo>
                  <a:pt x="1304" y="702"/>
                </a:lnTo>
                <a:lnTo>
                  <a:pt x="1317" y="671"/>
                </a:lnTo>
                <a:lnTo>
                  <a:pt x="1334" y="643"/>
                </a:lnTo>
                <a:lnTo>
                  <a:pt x="1354" y="617"/>
                </a:lnTo>
                <a:lnTo>
                  <a:pt x="1379" y="595"/>
                </a:lnTo>
                <a:lnTo>
                  <a:pt x="1407" y="575"/>
                </a:lnTo>
                <a:lnTo>
                  <a:pt x="1438" y="559"/>
                </a:lnTo>
                <a:lnTo>
                  <a:pt x="1472" y="544"/>
                </a:lnTo>
                <a:lnTo>
                  <a:pt x="1489" y="538"/>
                </a:lnTo>
                <a:lnTo>
                  <a:pt x="1500" y="533"/>
                </a:lnTo>
                <a:lnTo>
                  <a:pt x="1509" y="528"/>
                </a:lnTo>
                <a:lnTo>
                  <a:pt x="1514" y="521"/>
                </a:lnTo>
                <a:lnTo>
                  <a:pt x="1516" y="511"/>
                </a:lnTo>
                <a:lnTo>
                  <a:pt x="1517" y="499"/>
                </a:lnTo>
                <a:lnTo>
                  <a:pt x="1517" y="481"/>
                </a:lnTo>
                <a:lnTo>
                  <a:pt x="1517" y="434"/>
                </a:lnTo>
                <a:lnTo>
                  <a:pt x="1518" y="419"/>
                </a:lnTo>
                <a:lnTo>
                  <a:pt x="1520" y="408"/>
                </a:lnTo>
                <a:lnTo>
                  <a:pt x="1525" y="400"/>
                </a:lnTo>
                <a:lnTo>
                  <a:pt x="1532" y="396"/>
                </a:lnTo>
                <a:lnTo>
                  <a:pt x="1544" y="393"/>
                </a:lnTo>
                <a:lnTo>
                  <a:pt x="1558" y="392"/>
                </a:lnTo>
                <a:close/>
                <a:moveTo>
                  <a:pt x="562" y="236"/>
                </a:moveTo>
                <a:lnTo>
                  <a:pt x="566" y="261"/>
                </a:lnTo>
                <a:lnTo>
                  <a:pt x="567" y="287"/>
                </a:lnTo>
                <a:lnTo>
                  <a:pt x="564" y="328"/>
                </a:lnTo>
                <a:lnTo>
                  <a:pt x="554" y="367"/>
                </a:lnTo>
                <a:lnTo>
                  <a:pt x="541" y="404"/>
                </a:lnTo>
                <a:lnTo>
                  <a:pt x="521" y="439"/>
                </a:lnTo>
                <a:lnTo>
                  <a:pt x="498" y="470"/>
                </a:lnTo>
                <a:lnTo>
                  <a:pt x="471" y="498"/>
                </a:lnTo>
                <a:lnTo>
                  <a:pt x="439" y="521"/>
                </a:lnTo>
                <a:lnTo>
                  <a:pt x="405" y="540"/>
                </a:lnTo>
                <a:lnTo>
                  <a:pt x="368" y="555"/>
                </a:lnTo>
                <a:lnTo>
                  <a:pt x="329" y="563"/>
                </a:lnTo>
                <a:lnTo>
                  <a:pt x="288" y="566"/>
                </a:lnTo>
                <a:lnTo>
                  <a:pt x="263" y="565"/>
                </a:lnTo>
                <a:lnTo>
                  <a:pt x="239" y="562"/>
                </a:lnTo>
                <a:lnTo>
                  <a:pt x="239" y="1408"/>
                </a:lnTo>
                <a:lnTo>
                  <a:pt x="263" y="1405"/>
                </a:lnTo>
                <a:lnTo>
                  <a:pt x="288" y="1404"/>
                </a:lnTo>
                <a:lnTo>
                  <a:pt x="329" y="1407"/>
                </a:lnTo>
                <a:lnTo>
                  <a:pt x="368" y="1415"/>
                </a:lnTo>
                <a:lnTo>
                  <a:pt x="405" y="1430"/>
                </a:lnTo>
                <a:lnTo>
                  <a:pt x="439" y="1449"/>
                </a:lnTo>
                <a:lnTo>
                  <a:pt x="471" y="1472"/>
                </a:lnTo>
                <a:lnTo>
                  <a:pt x="498" y="1500"/>
                </a:lnTo>
                <a:lnTo>
                  <a:pt x="521" y="1531"/>
                </a:lnTo>
                <a:lnTo>
                  <a:pt x="541" y="1566"/>
                </a:lnTo>
                <a:lnTo>
                  <a:pt x="554" y="1603"/>
                </a:lnTo>
                <a:lnTo>
                  <a:pt x="564" y="1642"/>
                </a:lnTo>
                <a:lnTo>
                  <a:pt x="567" y="1683"/>
                </a:lnTo>
                <a:lnTo>
                  <a:pt x="566" y="1708"/>
                </a:lnTo>
                <a:lnTo>
                  <a:pt x="562" y="1734"/>
                </a:lnTo>
                <a:lnTo>
                  <a:pt x="2603" y="1734"/>
                </a:lnTo>
                <a:lnTo>
                  <a:pt x="2601" y="1717"/>
                </a:lnTo>
                <a:lnTo>
                  <a:pt x="2601" y="1699"/>
                </a:lnTo>
                <a:lnTo>
                  <a:pt x="2604" y="1658"/>
                </a:lnTo>
                <a:lnTo>
                  <a:pt x="2612" y="1619"/>
                </a:lnTo>
                <a:lnTo>
                  <a:pt x="2627" y="1582"/>
                </a:lnTo>
                <a:lnTo>
                  <a:pt x="2646" y="1548"/>
                </a:lnTo>
                <a:lnTo>
                  <a:pt x="2669" y="1516"/>
                </a:lnTo>
                <a:lnTo>
                  <a:pt x="2696" y="1488"/>
                </a:lnTo>
                <a:lnTo>
                  <a:pt x="2727" y="1466"/>
                </a:lnTo>
                <a:lnTo>
                  <a:pt x="2762" y="1446"/>
                </a:lnTo>
                <a:lnTo>
                  <a:pt x="2799" y="1432"/>
                </a:lnTo>
                <a:lnTo>
                  <a:pt x="2838" y="1424"/>
                </a:lnTo>
                <a:lnTo>
                  <a:pt x="2880" y="1420"/>
                </a:lnTo>
                <a:lnTo>
                  <a:pt x="2916" y="1423"/>
                </a:lnTo>
                <a:lnTo>
                  <a:pt x="2948" y="1430"/>
                </a:lnTo>
                <a:lnTo>
                  <a:pt x="2948" y="574"/>
                </a:lnTo>
                <a:lnTo>
                  <a:pt x="2948" y="574"/>
                </a:lnTo>
                <a:lnTo>
                  <a:pt x="2915" y="581"/>
                </a:lnTo>
                <a:lnTo>
                  <a:pt x="2880" y="583"/>
                </a:lnTo>
                <a:lnTo>
                  <a:pt x="2837" y="580"/>
                </a:lnTo>
                <a:lnTo>
                  <a:pt x="2798" y="571"/>
                </a:lnTo>
                <a:lnTo>
                  <a:pt x="2761" y="558"/>
                </a:lnTo>
                <a:lnTo>
                  <a:pt x="2727" y="538"/>
                </a:lnTo>
                <a:lnTo>
                  <a:pt x="2696" y="514"/>
                </a:lnTo>
                <a:lnTo>
                  <a:pt x="2669" y="488"/>
                </a:lnTo>
                <a:lnTo>
                  <a:pt x="2645" y="456"/>
                </a:lnTo>
                <a:lnTo>
                  <a:pt x="2626" y="422"/>
                </a:lnTo>
                <a:lnTo>
                  <a:pt x="2612" y="385"/>
                </a:lnTo>
                <a:lnTo>
                  <a:pt x="2603" y="346"/>
                </a:lnTo>
                <a:lnTo>
                  <a:pt x="2600" y="305"/>
                </a:lnTo>
                <a:lnTo>
                  <a:pt x="2602" y="270"/>
                </a:lnTo>
                <a:lnTo>
                  <a:pt x="2608" y="236"/>
                </a:lnTo>
                <a:lnTo>
                  <a:pt x="562" y="236"/>
                </a:lnTo>
                <a:close/>
                <a:moveTo>
                  <a:pt x="79" y="0"/>
                </a:moveTo>
                <a:lnTo>
                  <a:pt x="3107" y="0"/>
                </a:lnTo>
                <a:lnTo>
                  <a:pt x="3127" y="3"/>
                </a:lnTo>
                <a:lnTo>
                  <a:pt x="3146" y="10"/>
                </a:lnTo>
                <a:lnTo>
                  <a:pt x="3161" y="23"/>
                </a:lnTo>
                <a:lnTo>
                  <a:pt x="3173" y="37"/>
                </a:lnTo>
                <a:lnTo>
                  <a:pt x="3181" y="56"/>
                </a:lnTo>
                <a:lnTo>
                  <a:pt x="3183" y="76"/>
                </a:lnTo>
                <a:lnTo>
                  <a:pt x="3183" y="1894"/>
                </a:lnTo>
                <a:lnTo>
                  <a:pt x="3181" y="1914"/>
                </a:lnTo>
                <a:lnTo>
                  <a:pt x="3173" y="1933"/>
                </a:lnTo>
                <a:lnTo>
                  <a:pt x="3161" y="1948"/>
                </a:lnTo>
                <a:lnTo>
                  <a:pt x="3146" y="1959"/>
                </a:lnTo>
                <a:lnTo>
                  <a:pt x="3127" y="1967"/>
                </a:lnTo>
                <a:lnTo>
                  <a:pt x="3107" y="1970"/>
                </a:lnTo>
                <a:lnTo>
                  <a:pt x="79" y="1970"/>
                </a:lnTo>
                <a:lnTo>
                  <a:pt x="59" y="1967"/>
                </a:lnTo>
                <a:lnTo>
                  <a:pt x="40" y="1959"/>
                </a:lnTo>
                <a:lnTo>
                  <a:pt x="25" y="1948"/>
                </a:lnTo>
                <a:lnTo>
                  <a:pt x="13" y="1933"/>
                </a:lnTo>
                <a:lnTo>
                  <a:pt x="5" y="1914"/>
                </a:lnTo>
                <a:lnTo>
                  <a:pt x="3" y="1894"/>
                </a:lnTo>
                <a:lnTo>
                  <a:pt x="3" y="76"/>
                </a:lnTo>
                <a:lnTo>
                  <a:pt x="5" y="56"/>
                </a:lnTo>
                <a:lnTo>
                  <a:pt x="13" y="37"/>
                </a:lnTo>
                <a:lnTo>
                  <a:pt x="25" y="23"/>
                </a:lnTo>
                <a:lnTo>
                  <a:pt x="40" y="10"/>
                </a:lnTo>
                <a:lnTo>
                  <a:pt x="59" y="3"/>
                </a:lnTo>
                <a:lnTo>
                  <a:pt x="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" name="Freeform 291"/>
          <p:cNvSpPr>
            <a:spLocks noEditPoints="1"/>
          </p:cNvSpPr>
          <p:nvPr/>
        </p:nvSpPr>
        <p:spPr bwMode="auto">
          <a:xfrm>
            <a:off x="5325177" y="1931988"/>
            <a:ext cx="596900" cy="522288"/>
          </a:xfrm>
          <a:custGeom>
            <a:avLst/>
            <a:gdLst>
              <a:gd name="T0" fmla="*/ 249 w 3381"/>
              <a:gd name="T1" fmla="*/ 2754 h 2958"/>
              <a:gd name="T2" fmla="*/ 425 w 3381"/>
              <a:gd name="T3" fmla="*/ 2754 h 2958"/>
              <a:gd name="T4" fmla="*/ 1023 w 3381"/>
              <a:gd name="T5" fmla="*/ 1938 h 2958"/>
              <a:gd name="T6" fmla="*/ 1502 w 3381"/>
              <a:gd name="T7" fmla="*/ 2015 h 2958"/>
              <a:gd name="T8" fmla="*/ 2376 w 3381"/>
              <a:gd name="T9" fmla="*/ 2115 h 2958"/>
              <a:gd name="T10" fmla="*/ 2253 w 3381"/>
              <a:gd name="T11" fmla="*/ 2341 h 2958"/>
              <a:gd name="T12" fmla="*/ 1497 w 3381"/>
              <a:gd name="T13" fmla="*/ 2494 h 2958"/>
              <a:gd name="T14" fmla="*/ 1739 w 3381"/>
              <a:gd name="T15" fmla="*/ 2487 h 2958"/>
              <a:gd name="T16" fmla="*/ 2282 w 3381"/>
              <a:gd name="T17" fmla="*/ 2434 h 2958"/>
              <a:gd name="T18" fmla="*/ 2677 w 3381"/>
              <a:gd name="T19" fmla="*/ 2267 h 2958"/>
              <a:gd name="T20" fmla="*/ 3068 w 3381"/>
              <a:gd name="T21" fmla="*/ 2049 h 2958"/>
              <a:gd name="T22" fmla="*/ 3303 w 3381"/>
              <a:gd name="T23" fmla="*/ 1999 h 2958"/>
              <a:gd name="T24" fmla="*/ 3369 w 3381"/>
              <a:gd name="T25" fmla="*/ 2179 h 2958"/>
              <a:gd name="T26" fmla="*/ 2089 w 3381"/>
              <a:gd name="T27" fmla="*/ 2900 h 2958"/>
              <a:gd name="T28" fmla="*/ 519 w 3381"/>
              <a:gd name="T29" fmla="*/ 2938 h 2958"/>
              <a:gd name="T30" fmla="*/ 46 w 3381"/>
              <a:gd name="T31" fmla="*/ 2802 h 2958"/>
              <a:gd name="T32" fmla="*/ 162 w 3381"/>
              <a:gd name="T33" fmla="*/ 1986 h 2958"/>
              <a:gd name="T34" fmla="*/ 667 w 3381"/>
              <a:gd name="T35" fmla="*/ 2010 h 2958"/>
              <a:gd name="T36" fmla="*/ 3017 w 3381"/>
              <a:gd name="T37" fmla="*/ 1879 h 2958"/>
              <a:gd name="T38" fmla="*/ 2836 w 3381"/>
              <a:gd name="T39" fmla="*/ 2032 h 2958"/>
              <a:gd name="T40" fmla="*/ 2546 w 3381"/>
              <a:gd name="T41" fmla="*/ 2154 h 2958"/>
              <a:gd name="T42" fmla="*/ 2753 w 3381"/>
              <a:gd name="T43" fmla="*/ 1974 h 2958"/>
              <a:gd name="T44" fmla="*/ 2774 w 3381"/>
              <a:gd name="T45" fmla="*/ 1805 h 2958"/>
              <a:gd name="T46" fmla="*/ 2562 w 3381"/>
              <a:gd name="T47" fmla="*/ 1941 h 2958"/>
              <a:gd name="T48" fmla="*/ 2486 w 3381"/>
              <a:gd name="T49" fmla="*/ 1888 h 2958"/>
              <a:gd name="T50" fmla="*/ 2667 w 3381"/>
              <a:gd name="T51" fmla="*/ 1583 h 2958"/>
              <a:gd name="T52" fmla="*/ 2703 w 3381"/>
              <a:gd name="T53" fmla="*/ 1718 h 2958"/>
              <a:gd name="T54" fmla="*/ 795 w 3381"/>
              <a:gd name="T55" fmla="*/ 1636 h 2958"/>
              <a:gd name="T56" fmla="*/ 2718 w 3381"/>
              <a:gd name="T57" fmla="*/ 1343 h 2958"/>
              <a:gd name="T58" fmla="*/ 863 w 3381"/>
              <a:gd name="T59" fmla="*/ 1466 h 2958"/>
              <a:gd name="T60" fmla="*/ 828 w 3381"/>
              <a:gd name="T61" fmla="*/ 1331 h 2958"/>
              <a:gd name="T62" fmla="*/ 2407 w 3381"/>
              <a:gd name="T63" fmla="*/ 603 h 2958"/>
              <a:gd name="T64" fmla="*/ 2240 w 3381"/>
              <a:gd name="T65" fmla="*/ 683 h 2958"/>
              <a:gd name="T66" fmla="*/ 2281 w 3381"/>
              <a:gd name="T67" fmla="*/ 504 h 2958"/>
              <a:gd name="T68" fmla="*/ 1327 w 3381"/>
              <a:gd name="T69" fmla="*/ 627 h 2958"/>
              <a:gd name="T70" fmla="*/ 1147 w 3381"/>
              <a:gd name="T71" fmla="*/ 668 h 2958"/>
              <a:gd name="T72" fmla="*/ 1227 w 3381"/>
              <a:gd name="T73" fmla="*/ 501 h 2958"/>
              <a:gd name="T74" fmla="*/ 1911 w 3381"/>
              <a:gd name="T75" fmla="*/ 633 h 2958"/>
              <a:gd name="T76" fmla="*/ 1684 w 3381"/>
              <a:gd name="T77" fmla="*/ 726 h 2958"/>
              <a:gd name="T78" fmla="*/ 1684 w 3381"/>
              <a:gd name="T79" fmla="*/ 481 h 2958"/>
              <a:gd name="T80" fmla="*/ 1567 w 3381"/>
              <a:gd name="T81" fmla="*/ 457 h 2958"/>
              <a:gd name="T82" fmla="*/ 1620 w 3381"/>
              <a:gd name="T83" fmla="*/ 803 h 2958"/>
              <a:gd name="T84" fmla="*/ 1966 w 3381"/>
              <a:gd name="T85" fmla="*/ 750 h 2958"/>
              <a:gd name="T86" fmla="*/ 1912 w 3381"/>
              <a:gd name="T87" fmla="*/ 404 h 2958"/>
              <a:gd name="T88" fmla="*/ 1977 w 3381"/>
              <a:gd name="T89" fmla="*/ 302 h 2958"/>
              <a:gd name="T90" fmla="*/ 2124 w 3381"/>
              <a:gd name="T91" fmla="*/ 694 h 2958"/>
              <a:gd name="T92" fmla="*/ 1813 w 3381"/>
              <a:gd name="T93" fmla="*/ 969 h 2958"/>
              <a:gd name="T94" fmla="*/ 1441 w 3381"/>
              <a:gd name="T95" fmla="*/ 777 h 2958"/>
              <a:gd name="T96" fmla="*/ 1491 w 3381"/>
              <a:gd name="T97" fmla="*/ 359 h 2958"/>
              <a:gd name="T98" fmla="*/ 1135 w 3381"/>
              <a:gd name="T99" fmla="*/ 175 h 2958"/>
              <a:gd name="T100" fmla="*/ 950 w 3381"/>
              <a:gd name="T101" fmla="*/ 346 h 2958"/>
              <a:gd name="T102" fmla="*/ 1113 w 3381"/>
              <a:gd name="T103" fmla="*/ 945 h 2958"/>
              <a:gd name="T104" fmla="*/ 2406 w 3381"/>
              <a:gd name="T105" fmla="*/ 955 h 2958"/>
              <a:gd name="T106" fmla="*/ 2575 w 3381"/>
              <a:gd name="T107" fmla="*/ 355 h 2958"/>
              <a:gd name="T108" fmla="*/ 2382 w 3381"/>
              <a:gd name="T109" fmla="*/ 186 h 2958"/>
              <a:gd name="T110" fmla="*/ 2700 w 3381"/>
              <a:gd name="T111" fmla="*/ 60 h 2958"/>
              <a:gd name="T112" fmla="*/ 2680 w 3381"/>
              <a:gd name="T113" fmla="*/ 1167 h 2958"/>
              <a:gd name="T114" fmla="*/ 831 w 3381"/>
              <a:gd name="T115" fmla="*/ 1147 h 2958"/>
              <a:gd name="T116" fmla="*/ 850 w 3381"/>
              <a:gd name="T117" fmla="*/ 4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1" h="2958">
                <a:moveTo>
                  <a:pt x="337" y="2617"/>
                </a:moveTo>
                <a:lnTo>
                  <a:pt x="315" y="2620"/>
                </a:lnTo>
                <a:lnTo>
                  <a:pt x="294" y="2628"/>
                </a:lnTo>
                <a:lnTo>
                  <a:pt x="276" y="2639"/>
                </a:lnTo>
                <a:lnTo>
                  <a:pt x="261" y="2653"/>
                </a:lnTo>
                <a:lnTo>
                  <a:pt x="249" y="2671"/>
                </a:lnTo>
                <a:lnTo>
                  <a:pt x="242" y="2690"/>
                </a:lnTo>
                <a:lnTo>
                  <a:pt x="239" y="2712"/>
                </a:lnTo>
                <a:lnTo>
                  <a:pt x="242" y="2734"/>
                </a:lnTo>
                <a:lnTo>
                  <a:pt x="249" y="2754"/>
                </a:lnTo>
                <a:lnTo>
                  <a:pt x="261" y="2771"/>
                </a:lnTo>
                <a:lnTo>
                  <a:pt x="276" y="2786"/>
                </a:lnTo>
                <a:lnTo>
                  <a:pt x="294" y="2797"/>
                </a:lnTo>
                <a:lnTo>
                  <a:pt x="315" y="2804"/>
                </a:lnTo>
                <a:lnTo>
                  <a:pt x="337" y="2807"/>
                </a:lnTo>
                <a:lnTo>
                  <a:pt x="360" y="2804"/>
                </a:lnTo>
                <a:lnTo>
                  <a:pt x="380" y="2797"/>
                </a:lnTo>
                <a:lnTo>
                  <a:pt x="398" y="2786"/>
                </a:lnTo>
                <a:lnTo>
                  <a:pt x="413" y="2771"/>
                </a:lnTo>
                <a:lnTo>
                  <a:pt x="425" y="2754"/>
                </a:lnTo>
                <a:lnTo>
                  <a:pt x="433" y="2734"/>
                </a:lnTo>
                <a:lnTo>
                  <a:pt x="435" y="2712"/>
                </a:lnTo>
                <a:lnTo>
                  <a:pt x="433" y="2690"/>
                </a:lnTo>
                <a:lnTo>
                  <a:pt x="425" y="2671"/>
                </a:lnTo>
                <a:lnTo>
                  <a:pt x="413" y="2653"/>
                </a:lnTo>
                <a:lnTo>
                  <a:pt x="398" y="2639"/>
                </a:lnTo>
                <a:lnTo>
                  <a:pt x="380" y="2628"/>
                </a:lnTo>
                <a:lnTo>
                  <a:pt x="360" y="2620"/>
                </a:lnTo>
                <a:lnTo>
                  <a:pt x="337" y="2617"/>
                </a:lnTo>
                <a:close/>
                <a:moveTo>
                  <a:pt x="1023" y="1938"/>
                </a:moveTo>
                <a:lnTo>
                  <a:pt x="1078" y="1939"/>
                </a:lnTo>
                <a:lnTo>
                  <a:pt x="1134" y="1944"/>
                </a:lnTo>
                <a:lnTo>
                  <a:pt x="1194" y="1951"/>
                </a:lnTo>
                <a:lnTo>
                  <a:pt x="1257" y="1961"/>
                </a:lnTo>
                <a:lnTo>
                  <a:pt x="1324" y="1975"/>
                </a:lnTo>
                <a:lnTo>
                  <a:pt x="1394" y="1995"/>
                </a:lnTo>
                <a:lnTo>
                  <a:pt x="1417" y="2001"/>
                </a:lnTo>
                <a:lnTo>
                  <a:pt x="1444" y="2006"/>
                </a:lnTo>
                <a:lnTo>
                  <a:pt x="1473" y="2011"/>
                </a:lnTo>
                <a:lnTo>
                  <a:pt x="1502" y="2015"/>
                </a:lnTo>
                <a:lnTo>
                  <a:pt x="1530" y="2018"/>
                </a:lnTo>
                <a:lnTo>
                  <a:pt x="1555" y="2019"/>
                </a:lnTo>
                <a:lnTo>
                  <a:pt x="2220" y="2028"/>
                </a:lnTo>
                <a:lnTo>
                  <a:pt x="2248" y="2027"/>
                </a:lnTo>
                <a:lnTo>
                  <a:pt x="2274" y="2032"/>
                </a:lnTo>
                <a:lnTo>
                  <a:pt x="2300" y="2041"/>
                </a:lnTo>
                <a:lnTo>
                  <a:pt x="2323" y="2054"/>
                </a:lnTo>
                <a:lnTo>
                  <a:pt x="2344" y="2071"/>
                </a:lnTo>
                <a:lnTo>
                  <a:pt x="2362" y="2091"/>
                </a:lnTo>
                <a:lnTo>
                  <a:pt x="2376" y="2115"/>
                </a:lnTo>
                <a:lnTo>
                  <a:pt x="2386" y="2140"/>
                </a:lnTo>
                <a:lnTo>
                  <a:pt x="2392" y="2168"/>
                </a:lnTo>
                <a:lnTo>
                  <a:pt x="2392" y="2201"/>
                </a:lnTo>
                <a:lnTo>
                  <a:pt x="2386" y="2231"/>
                </a:lnTo>
                <a:lnTo>
                  <a:pt x="2374" y="2259"/>
                </a:lnTo>
                <a:lnTo>
                  <a:pt x="2356" y="2284"/>
                </a:lnTo>
                <a:lnTo>
                  <a:pt x="2336" y="2306"/>
                </a:lnTo>
                <a:lnTo>
                  <a:pt x="2310" y="2323"/>
                </a:lnTo>
                <a:lnTo>
                  <a:pt x="2283" y="2335"/>
                </a:lnTo>
                <a:lnTo>
                  <a:pt x="2253" y="2341"/>
                </a:lnTo>
                <a:lnTo>
                  <a:pt x="1504" y="2412"/>
                </a:lnTo>
                <a:lnTo>
                  <a:pt x="1490" y="2416"/>
                </a:lnTo>
                <a:lnTo>
                  <a:pt x="1479" y="2423"/>
                </a:lnTo>
                <a:lnTo>
                  <a:pt x="1471" y="2434"/>
                </a:lnTo>
                <a:lnTo>
                  <a:pt x="1465" y="2446"/>
                </a:lnTo>
                <a:lnTo>
                  <a:pt x="1465" y="2460"/>
                </a:lnTo>
                <a:lnTo>
                  <a:pt x="1469" y="2472"/>
                </a:lnTo>
                <a:lnTo>
                  <a:pt x="1477" y="2482"/>
                </a:lnTo>
                <a:lnTo>
                  <a:pt x="1486" y="2490"/>
                </a:lnTo>
                <a:lnTo>
                  <a:pt x="1497" y="2494"/>
                </a:lnTo>
                <a:lnTo>
                  <a:pt x="1510" y="2496"/>
                </a:lnTo>
                <a:lnTo>
                  <a:pt x="1540" y="2494"/>
                </a:lnTo>
                <a:lnTo>
                  <a:pt x="1543" y="2494"/>
                </a:lnTo>
                <a:lnTo>
                  <a:pt x="1555" y="2494"/>
                </a:lnTo>
                <a:lnTo>
                  <a:pt x="1572" y="2494"/>
                </a:lnTo>
                <a:lnTo>
                  <a:pt x="1596" y="2493"/>
                </a:lnTo>
                <a:lnTo>
                  <a:pt x="1624" y="2492"/>
                </a:lnTo>
                <a:lnTo>
                  <a:pt x="1658" y="2491"/>
                </a:lnTo>
                <a:lnTo>
                  <a:pt x="1697" y="2489"/>
                </a:lnTo>
                <a:lnTo>
                  <a:pt x="1739" y="2487"/>
                </a:lnTo>
                <a:lnTo>
                  <a:pt x="1785" y="2485"/>
                </a:lnTo>
                <a:lnTo>
                  <a:pt x="1835" y="2482"/>
                </a:lnTo>
                <a:lnTo>
                  <a:pt x="1887" y="2478"/>
                </a:lnTo>
                <a:lnTo>
                  <a:pt x="1941" y="2474"/>
                </a:lnTo>
                <a:lnTo>
                  <a:pt x="1997" y="2469"/>
                </a:lnTo>
                <a:lnTo>
                  <a:pt x="2053" y="2463"/>
                </a:lnTo>
                <a:lnTo>
                  <a:pt x="2110" y="2457"/>
                </a:lnTo>
                <a:lnTo>
                  <a:pt x="2168" y="2450"/>
                </a:lnTo>
                <a:lnTo>
                  <a:pt x="2225" y="2442"/>
                </a:lnTo>
                <a:lnTo>
                  <a:pt x="2282" y="2434"/>
                </a:lnTo>
                <a:lnTo>
                  <a:pt x="2336" y="2423"/>
                </a:lnTo>
                <a:lnTo>
                  <a:pt x="2389" y="2413"/>
                </a:lnTo>
                <a:lnTo>
                  <a:pt x="2435" y="2401"/>
                </a:lnTo>
                <a:lnTo>
                  <a:pt x="2480" y="2386"/>
                </a:lnTo>
                <a:lnTo>
                  <a:pt x="2522" y="2366"/>
                </a:lnTo>
                <a:lnTo>
                  <a:pt x="2563" y="2342"/>
                </a:lnTo>
                <a:lnTo>
                  <a:pt x="2576" y="2333"/>
                </a:lnTo>
                <a:lnTo>
                  <a:pt x="2589" y="2324"/>
                </a:lnTo>
                <a:lnTo>
                  <a:pt x="2631" y="2295"/>
                </a:lnTo>
                <a:lnTo>
                  <a:pt x="2677" y="2267"/>
                </a:lnTo>
                <a:lnTo>
                  <a:pt x="2726" y="2237"/>
                </a:lnTo>
                <a:lnTo>
                  <a:pt x="2776" y="2207"/>
                </a:lnTo>
                <a:lnTo>
                  <a:pt x="2826" y="2177"/>
                </a:lnTo>
                <a:lnTo>
                  <a:pt x="2877" y="2150"/>
                </a:lnTo>
                <a:lnTo>
                  <a:pt x="2928" y="2122"/>
                </a:lnTo>
                <a:lnTo>
                  <a:pt x="2975" y="2096"/>
                </a:lnTo>
                <a:lnTo>
                  <a:pt x="3020" y="2074"/>
                </a:lnTo>
                <a:lnTo>
                  <a:pt x="3032" y="2068"/>
                </a:lnTo>
                <a:lnTo>
                  <a:pt x="3049" y="2058"/>
                </a:lnTo>
                <a:lnTo>
                  <a:pt x="3068" y="2049"/>
                </a:lnTo>
                <a:lnTo>
                  <a:pt x="3091" y="2038"/>
                </a:lnTo>
                <a:lnTo>
                  <a:pt x="3114" y="2028"/>
                </a:lnTo>
                <a:lnTo>
                  <a:pt x="3140" y="2016"/>
                </a:lnTo>
                <a:lnTo>
                  <a:pt x="3166" y="2006"/>
                </a:lnTo>
                <a:lnTo>
                  <a:pt x="3190" y="1998"/>
                </a:lnTo>
                <a:lnTo>
                  <a:pt x="3214" y="1992"/>
                </a:lnTo>
                <a:lnTo>
                  <a:pt x="3236" y="1988"/>
                </a:lnTo>
                <a:lnTo>
                  <a:pt x="3255" y="1988"/>
                </a:lnTo>
                <a:lnTo>
                  <a:pt x="3280" y="1992"/>
                </a:lnTo>
                <a:lnTo>
                  <a:pt x="3303" y="1999"/>
                </a:lnTo>
                <a:lnTo>
                  <a:pt x="3322" y="2009"/>
                </a:lnTo>
                <a:lnTo>
                  <a:pt x="3339" y="2021"/>
                </a:lnTo>
                <a:lnTo>
                  <a:pt x="3353" y="2037"/>
                </a:lnTo>
                <a:lnTo>
                  <a:pt x="3363" y="2053"/>
                </a:lnTo>
                <a:lnTo>
                  <a:pt x="3372" y="2072"/>
                </a:lnTo>
                <a:lnTo>
                  <a:pt x="3377" y="2090"/>
                </a:lnTo>
                <a:lnTo>
                  <a:pt x="3380" y="2110"/>
                </a:lnTo>
                <a:lnTo>
                  <a:pt x="3381" y="2129"/>
                </a:lnTo>
                <a:lnTo>
                  <a:pt x="3377" y="2155"/>
                </a:lnTo>
                <a:lnTo>
                  <a:pt x="3369" y="2179"/>
                </a:lnTo>
                <a:lnTo>
                  <a:pt x="3356" y="2202"/>
                </a:lnTo>
                <a:lnTo>
                  <a:pt x="3340" y="2224"/>
                </a:lnTo>
                <a:lnTo>
                  <a:pt x="3320" y="2241"/>
                </a:lnTo>
                <a:lnTo>
                  <a:pt x="3299" y="2256"/>
                </a:lnTo>
                <a:lnTo>
                  <a:pt x="2344" y="2815"/>
                </a:lnTo>
                <a:lnTo>
                  <a:pt x="2308" y="2834"/>
                </a:lnTo>
                <a:lnTo>
                  <a:pt x="2255" y="2858"/>
                </a:lnTo>
                <a:lnTo>
                  <a:pt x="2201" y="2878"/>
                </a:lnTo>
                <a:lnTo>
                  <a:pt x="2145" y="2892"/>
                </a:lnTo>
                <a:lnTo>
                  <a:pt x="2089" y="2900"/>
                </a:lnTo>
                <a:lnTo>
                  <a:pt x="2031" y="2904"/>
                </a:lnTo>
                <a:lnTo>
                  <a:pt x="1972" y="2904"/>
                </a:lnTo>
                <a:lnTo>
                  <a:pt x="1912" y="2900"/>
                </a:lnTo>
                <a:lnTo>
                  <a:pt x="650" y="2846"/>
                </a:lnTo>
                <a:lnTo>
                  <a:pt x="638" y="2870"/>
                </a:lnTo>
                <a:lnTo>
                  <a:pt x="620" y="2891"/>
                </a:lnTo>
                <a:lnTo>
                  <a:pt x="600" y="2910"/>
                </a:lnTo>
                <a:lnTo>
                  <a:pt x="575" y="2924"/>
                </a:lnTo>
                <a:lnTo>
                  <a:pt x="549" y="2933"/>
                </a:lnTo>
                <a:lnTo>
                  <a:pt x="519" y="2938"/>
                </a:lnTo>
                <a:lnTo>
                  <a:pt x="232" y="2958"/>
                </a:lnTo>
                <a:lnTo>
                  <a:pt x="201" y="2957"/>
                </a:lnTo>
                <a:lnTo>
                  <a:pt x="170" y="2952"/>
                </a:lnTo>
                <a:lnTo>
                  <a:pt x="143" y="2940"/>
                </a:lnTo>
                <a:lnTo>
                  <a:pt x="118" y="2926"/>
                </a:lnTo>
                <a:lnTo>
                  <a:pt x="95" y="2908"/>
                </a:lnTo>
                <a:lnTo>
                  <a:pt x="76" y="2885"/>
                </a:lnTo>
                <a:lnTo>
                  <a:pt x="62" y="2860"/>
                </a:lnTo>
                <a:lnTo>
                  <a:pt x="51" y="2833"/>
                </a:lnTo>
                <a:lnTo>
                  <a:pt x="46" y="2802"/>
                </a:lnTo>
                <a:lnTo>
                  <a:pt x="0" y="2164"/>
                </a:lnTo>
                <a:lnTo>
                  <a:pt x="1" y="2134"/>
                </a:lnTo>
                <a:lnTo>
                  <a:pt x="7" y="2106"/>
                </a:lnTo>
                <a:lnTo>
                  <a:pt x="18" y="2079"/>
                </a:lnTo>
                <a:lnTo>
                  <a:pt x="34" y="2054"/>
                </a:lnTo>
                <a:lnTo>
                  <a:pt x="53" y="2033"/>
                </a:lnTo>
                <a:lnTo>
                  <a:pt x="76" y="2014"/>
                </a:lnTo>
                <a:lnTo>
                  <a:pt x="102" y="2000"/>
                </a:lnTo>
                <a:lnTo>
                  <a:pt x="130" y="1991"/>
                </a:lnTo>
                <a:lnTo>
                  <a:pt x="162" y="1986"/>
                </a:lnTo>
                <a:lnTo>
                  <a:pt x="449" y="1967"/>
                </a:lnTo>
                <a:lnTo>
                  <a:pt x="479" y="1967"/>
                </a:lnTo>
                <a:lnTo>
                  <a:pt x="507" y="1973"/>
                </a:lnTo>
                <a:lnTo>
                  <a:pt x="532" y="1985"/>
                </a:lnTo>
                <a:lnTo>
                  <a:pt x="556" y="2000"/>
                </a:lnTo>
                <a:lnTo>
                  <a:pt x="576" y="2018"/>
                </a:lnTo>
                <a:lnTo>
                  <a:pt x="593" y="2041"/>
                </a:lnTo>
                <a:lnTo>
                  <a:pt x="615" y="2032"/>
                </a:lnTo>
                <a:lnTo>
                  <a:pt x="640" y="2020"/>
                </a:lnTo>
                <a:lnTo>
                  <a:pt x="667" y="2010"/>
                </a:lnTo>
                <a:lnTo>
                  <a:pt x="696" y="1999"/>
                </a:lnTo>
                <a:lnTo>
                  <a:pt x="728" y="1988"/>
                </a:lnTo>
                <a:lnTo>
                  <a:pt x="762" y="1976"/>
                </a:lnTo>
                <a:lnTo>
                  <a:pt x="799" y="1967"/>
                </a:lnTo>
                <a:lnTo>
                  <a:pt x="839" y="1958"/>
                </a:lnTo>
                <a:lnTo>
                  <a:pt x="881" y="1950"/>
                </a:lnTo>
                <a:lnTo>
                  <a:pt x="925" y="1945"/>
                </a:lnTo>
                <a:lnTo>
                  <a:pt x="973" y="1940"/>
                </a:lnTo>
                <a:lnTo>
                  <a:pt x="1023" y="1938"/>
                </a:lnTo>
                <a:close/>
                <a:moveTo>
                  <a:pt x="3017" y="1879"/>
                </a:moveTo>
                <a:lnTo>
                  <a:pt x="3044" y="1883"/>
                </a:lnTo>
                <a:lnTo>
                  <a:pt x="3068" y="1892"/>
                </a:lnTo>
                <a:lnTo>
                  <a:pt x="3094" y="1907"/>
                </a:lnTo>
                <a:lnTo>
                  <a:pt x="3056" y="1921"/>
                </a:lnTo>
                <a:lnTo>
                  <a:pt x="3020" y="1937"/>
                </a:lnTo>
                <a:lnTo>
                  <a:pt x="2985" y="1954"/>
                </a:lnTo>
                <a:lnTo>
                  <a:pt x="2952" y="1970"/>
                </a:lnTo>
                <a:lnTo>
                  <a:pt x="2916" y="1989"/>
                </a:lnTo>
                <a:lnTo>
                  <a:pt x="2877" y="2009"/>
                </a:lnTo>
                <a:lnTo>
                  <a:pt x="2836" y="2032"/>
                </a:lnTo>
                <a:lnTo>
                  <a:pt x="2795" y="2054"/>
                </a:lnTo>
                <a:lnTo>
                  <a:pt x="2754" y="2077"/>
                </a:lnTo>
                <a:lnTo>
                  <a:pt x="2713" y="2100"/>
                </a:lnTo>
                <a:lnTo>
                  <a:pt x="2674" y="2124"/>
                </a:lnTo>
                <a:lnTo>
                  <a:pt x="2637" y="2146"/>
                </a:lnTo>
                <a:lnTo>
                  <a:pt x="2605" y="2167"/>
                </a:lnTo>
                <a:lnTo>
                  <a:pt x="2576" y="2187"/>
                </a:lnTo>
                <a:lnTo>
                  <a:pt x="2546" y="2207"/>
                </a:lnTo>
                <a:lnTo>
                  <a:pt x="2547" y="2180"/>
                </a:lnTo>
                <a:lnTo>
                  <a:pt x="2546" y="2154"/>
                </a:lnTo>
                <a:lnTo>
                  <a:pt x="2540" y="2121"/>
                </a:lnTo>
                <a:lnTo>
                  <a:pt x="2531" y="2089"/>
                </a:lnTo>
                <a:lnTo>
                  <a:pt x="2532" y="2087"/>
                </a:lnTo>
                <a:lnTo>
                  <a:pt x="2533" y="2085"/>
                </a:lnTo>
                <a:lnTo>
                  <a:pt x="2563" y="2070"/>
                </a:lnTo>
                <a:lnTo>
                  <a:pt x="2595" y="2052"/>
                </a:lnTo>
                <a:lnTo>
                  <a:pt x="2632" y="2033"/>
                </a:lnTo>
                <a:lnTo>
                  <a:pt x="2671" y="2013"/>
                </a:lnTo>
                <a:lnTo>
                  <a:pt x="2712" y="1994"/>
                </a:lnTo>
                <a:lnTo>
                  <a:pt x="2753" y="1974"/>
                </a:lnTo>
                <a:lnTo>
                  <a:pt x="2793" y="1956"/>
                </a:lnTo>
                <a:lnTo>
                  <a:pt x="2833" y="1937"/>
                </a:lnTo>
                <a:lnTo>
                  <a:pt x="2871" y="1921"/>
                </a:lnTo>
                <a:lnTo>
                  <a:pt x="2906" y="1906"/>
                </a:lnTo>
                <a:lnTo>
                  <a:pt x="2938" y="1893"/>
                </a:lnTo>
                <a:lnTo>
                  <a:pt x="2965" y="1884"/>
                </a:lnTo>
                <a:lnTo>
                  <a:pt x="2991" y="1880"/>
                </a:lnTo>
                <a:lnTo>
                  <a:pt x="3017" y="1879"/>
                </a:lnTo>
                <a:close/>
                <a:moveTo>
                  <a:pt x="2743" y="1803"/>
                </a:moveTo>
                <a:lnTo>
                  <a:pt x="2774" y="1805"/>
                </a:lnTo>
                <a:lnTo>
                  <a:pt x="2804" y="1813"/>
                </a:lnTo>
                <a:lnTo>
                  <a:pt x="2833" y="1829"/>
                </a:lnTo>
                <a:lnTo>
                  <a:pt x="2806" y="1841"/>
                </a:lnTo>
                <a:lnTo>
                  <a:pt x="2773" y="1854"/>
                </a:lnTo>
                <a:lnTo>
                  <a:pt x="2738" y="1869"/>
                </a:lnTo>
                <a:lnTo>
                  <a:pt x="2701" y="1883"/>
                </a:lnTo>
                <a:lnTo>
                  <a:pt x="2663" y="1897"/>
                </a:lnTo>
                <a:lnTo>
                  <a:pt x="2627" y="1913"/>
                </a:lnTo>
                <a:lnTo>
                  <a:pt x="2592" y="1927"/>
                </a:lnTo>
                <a:lnTo>
                  <a:pt x="2562" y="1941"/>
                </a:lnTo>
                <a:lnTo>
                  <a:pt x="2535" y="1955"/>
                </a:lnTo>
                <a:lnTo>
                  <a:pt x="2487" y="1981"/>
                </a:lnTo>
                <a:lnTo>
                  <a:pt x="2481" y="1986"/>
                </a:lnTo>
                <a:lnTo>
                  <a:pt x="2474" y="1990"/>
                </a:lnTo>
                <a:lnTo>
                  <a:pt x="2452" y="1966"/>
                </a:lnTo>
                <a:lnTo>
                  <a:pt x="2426" y="1945"/>
                </a:lnTo>
                <a:lnTo>
                  <a:pt x="2399" y="1926"/>
                </a:lnTo>
                <a:lnTo>
                  <a:pt x="2424" y="1914"/>
                </a:lnTo>
                <a:lnTo>
                  <a:pt x="2453" y="1901"/>
                </a:lnTo>
                <a:lnTo>
                  <a:pt x="2486" y="1888"/>
                </a:lnTo>
                <a:lnTo>
                  <a:pt x="2522" y="1875"/>
                </a:lnTo>
                <a:lnTo>
                  <a:pt x="2556" y="1861"/>
                </a:lnTo>
                <a:lnTo>
                  <a:pt x="2591" y="1849"/>
                </a:lnTo>
                <a:lnTo>
                  <a:pt x="2624" y="1838"/>
                </a:lnTo>
                <a:lnTo>
                  <a:pt x="2654" y="1827"/>
                </a:lnTo>
                <a:lnTo>
                  <a:pt x="2680" y="1817"/>
                </a:lnTo>
                <a:lnTo>
                  <a:pt x="2711" y="1807"/>
                </a:lnTo>
                <a:lnTo>
                  <a:pt x="2743" y="1803"/>
                </a:lnTo>
                <a:close/>
                <a:moveTo>
                  <a:pt x="864" y="1583"/>
                </a:moveTo>
                <a:lnTo>
                  <a:pt x="2667" y="1583"/>
                </a:lnTo>
                <a:lnTo>
                  <a:pt x="2686" y="1586"/>
                </a:lnTo>
                <a:lnTo>
                  <a:pt x="2703" y="1593"/>
                </a:lnTo>
                <a:lnTo>
                  <a:pt x="2718" y="1604"/>
                </a:lnTo>
                <a:lnTo>
                  <a:pt x="2730" y="1618"/>
                </a:lnTo>
                <a:lnTo>
                  <a:pt x="2737" y="1636"/>
                </a:lnTo>
                <a:lnTo>
                  <a:pt x="2739" y="1655"/>
                </a:lnTo>
                <a:lnTo>
                  <a:pt x="2737" y="1675"/>
                </a:lnTo>
                <a:lnTo>
                  <a:pt x="2730" y="1692"/>
                </a:lnTo>
                <a:lnTo>
                  <a:pt x="2718" y="1707"/>
                </a:lnTo>
                <a:lnTo>
                  <a:pt x="2703" y="1718"/>
                </a:lnTo>
                <a:lnTo>
                  <a:pt x="2686" y="1725"/>
                </a:lnTo>
                <a:lnTo>
                  <a:pt x="2667" y="1728"/>
                </a:lnTo>
                <a:lnTo>
                  <a:pt x="863" y="1728"/>
                </a:lnTo>
                <a:lnTo>
                  <a:pt x="845" y="1725"/>
                </a:lnTo>
                <a:lnTo>
                  <a:pt x="828" y="1718"/>
                </a:lnTo>
                <a:lnTo>
                  <a:pt x="813" y="1707"/>
                </a:lnTo>
                <a:lnTo>
                  <a:pt x="802" y="1692"/>
                </a:lnTo>
                <a:lnTo>
                  <a:pt x="795" y="1675"/>
                </a:lnTo>
                <a:lnTo>
                  <a:pt x="792" y="1655"/>
                </a:lnTo>
                <a:lnTo>
                  <a:pt x="795" y="1636"/>
                </a:lnTo>
                <a:lnTo>
                  <a:pt x="802" y="1618"/>
                </a:lnTo>
                <a:lnTo>
                  <a:pt x="813" y="1604"/>
                </a:lnTo>
                <a:lnTo>
                  <a:pt x="828" y="1593"/>
                </a:lnTo>
                <a:lnTo>
                  <a:pt x="845" y="1586"/>
                </a:lnTo>
                <a:lnTo>
                  <a:pt x="864" y="1583"/>
                </a:lnTo>
                <a:close/>
                <a:moveTo>
                  <a:pt x="864" y="1321"/>
                </a:moveTo>
                <a:lnTo>
                  <a:pt x="2667" y="1321"/>
                </a:lnTo>
                <a:lnTo>
                  <a:pt x="2686" y="1324"/>
                </a:lnTo>
                <a:lnTo>
                  <a:pt x="2703" y="1331"/>
                </a:lnTo>
                <a:lnTo>
                  <a:pt x="2718" y="1343"/>
                </a:lnTo>
                <a:lnTo>
                  <a:pt x="2730" y="1357"/>
                </a:lnTo>
                <a:lnTo>
                  <a:pt x="2737" y="1374"/>
                </a:lnTo>
                <a:lnTo>
                  <a:pt x="2739" y="1394"/>
                </a:lnTo>
                <a:lnTo>
                  <a:pt x="2737" y="1412"/>
                </a:lnTo>
                <a:lnTo>
                  <a:pt x="2730" y="1430"/>
                </a:lnTo>
                <a:lnTo>
                  <a:pt x="2718" y="1445"/>
                </a:lnTo>
                <a:lnTo>
                  <a:pt x="2703" y="1456"/>
                </a:lnTo>
                <a:lnTo>
                  <a:pt x="2686" y="1464"/>
                </a:lnTo>
                <a:lnTo>
                  <a:pt x="2667" y="1466"/>
                </a:lnTo>
                <a:lnTo>
                  <a:pt x="863" y="1466"/>
                </a:lnTo>
                <a:lnTo>
                  <a:pt x="845" y="1464"/>
                </a:lnTo>
                <a:lnTo>
                  <a:pt x="828" y="1456"/>
                </a:lnTo>
                <a:lnTo>
                  <a:pt x="813" y="1445"/>
                </a:lnTo>
                <a:lnTo>
                  <a:pt x="802" y="1430"/>
                </a:lnTo>
                <a:lnTo>
                  <a:pt x="795" y="1412"/>
                </a:lnTo>
                <a:lnTo>
                  <a:pt x="792" y="1394"/>
                </a:lnTo>
                <a:lnTo>
                  <a:pt x="795" y="1374"/>
                </a:lnTo>
                <a:lnTo>
                  <a:pt x="802" y="1357"/>
                </a:lnTo>
                <a:lnTo>
                  <a:pt x="813" y="1343"/>
                </a:lnTo>
                <a:lnTo>
                  <a:pt x="828" y="1331"/>
                </a:lnTo>
                <a:lnTo>
                  <a:pt x="845" y="1324"/>
                </a:lnTo>
                <a:lnTo>
                  <a:pt x="864" y="1321"/>
                </a:lnTo>
                <a:close/>
                <a:moveTo>
                  <a:pt x="2304" y="501"/>
                </a:moveTo>
                <a:lnTo>
                  <a:pt x="2328" y="504"/>
                </a:lnTo>
                <a:lnTo>
                  <a:pt x="2349" y="511"/>
                </a:lnTo>
                <a:lnTo>
                  <a:pt x="2368" y="523"/>
                </a:lnTo>
                <a:lnTo>
                  <a:pt x="2384" y="540"/>
                </a:lnTo>
                <a:lnTo>
                  <a:pt x="2396" y="558"/>
                </a:lnTo>
                <a:lnTo>
                  <a:pt x="2404" y="580"/>
                </a:lnTo>
                <a:lnTo>
                  <a:pt x="2407" y="603"/>
                </a:lnTo>
                <a:lnTo>
                  <a:pt x="2404" y="627"/>
                </a:lnTo>
                <a:lnTo>
                  <a:pt x="2396" y="648"/>
                </a:lnTo>
                <a:lnTo>
                  <a:pt x="2384" y="668"/>
                </a:lnTo>
                <a:lnTo>
                  <a:pt x="2368" y="683"/>
                </a:lnTo>
                <a:lnTo>
                  <a:pt x="2349" y="695"/>
                </a:lnTo>
                <a:lnTo>
                  <a:pt x="2328" y="704"/>
                </a:lnTo>
                <a:lnTo>
                  <a:pt x="2304" y="706"/>
                </a:lnTo>
                <a:lnTo>
                  <a:pt x="2281" y="704"/>
                </a:lnTo>
                <a:lnTo>
                  <a:pt x="2258" y="695"/>
                </a:lnTo>
                <a:lnTo>
                  <a:pt x="2240" y="683"/>
                </a:lnTo>
                <a:lnTo>
                  <a:pt x="2223" y="668"/>
                </a:lnTo>
                <a:lnTo>
                  <a:pt x="2212" y="648"/>
                </a:lnTo>
                <a:lnTo>
                  <a:pt x="2204" y="627"/>
                </a:lnTo>
                <a:lnTo>
                  <a:pt x="2202" y="603"/>
                </a:lnTo>
                <a:lnTo>
                  <a:pt x="2204" y="580"/>
                </a:lnTo>
                <a:lnTo>
                  <a:pt x="2212" y="558"/>
                </a:lnTo>
                <a:lnTo>
                  <a:pt x="2224" y="540"/>
                </a:lnTo>
                <a:lnTo>
                  <a:pt x="2240" y="523"/>
                </a:lnTo>
                <a:lnTo>
                  <a:pt x="2259" y="511"/>
                </a:lnTo>
                <a:lnTo>
                  <a:pt x="2281" y="504"/>
                </a:lnTo>
                <a:lnTo>
                  <a:pt x="2304" y="501"/>
                </a:lnTo>
                <a:close/>
                <a:moveTo>
                  <a:pt x="1227" y="501"/>
                </a:moveTo>
                <a:lnTo>
                  <a:pt x="1251" y="504"/>
                </a:lnTo>
                <a:lnTo>
                  <a:pt x="1273" y="511"/>
                </a:lnTo>
                <a:lnTo>
                  <a:pt x="1291" y="523"/>
                </a:lnTo>
                <a:lnTo>
                  <a:pt x="1307" y="540"/>
                </a:lnTo>
                <a:lnTo>
                  <a:pt x="1320" y="558"/>
                </a:lnTo>
                <a:lnTo>
                  <a:pt x="1327" y="580"/>
                </a:lnTo>
                <a:lnTo>
                  <a:pt x="1330" y="603"/>
                </a:lnTo>
                <a:lnTo>
                  <a:pt x="1327" y="627"/>
                </a:lnTo>
                <a:lnTo>
                  <a:pt x="1320" y="648"/>
                </a:lnTo>
                <a:lnTo>
                  <a:pt x="1307" y="668"/>
                </a:lnTo>
                <a:lnTo>
                  <a:pt x="1291" y="683"/>
                </a:lnTo>
                <a:lnTo>
                  <a:pt x="1273" y="695"/>
                </a:lnTo>
                <a:lnTo>
                  <a:pt x="1251" y="704"/>
                </a:lnTo>
                <a:lnTo>
                  <a:pt x="1227" y="706"/>
                </a:lnTo>
                <a:lnTo>
                  <a:pt x="1204" y="704"/>
                </a:lnTo>
                <a:lnTo>
                  <a:pt x="1182" y="695"/>
                </a:lnTo>
                <a:lnTo>
                  <a:pt x="1163" y="683"/>
                </a:lnTo>
                <a:lnTo>
                  <a:pt x="1147" y="668"/>
                </a:lnTo>
                <a:lnTo>
                  <a:pt x="1135" y="648"/>
                </a:lnTo>
                <a:lnTo>
                  <a:pt x="1127" y="627"/>
                </a:lnTo>
                <a:lnTo>
                  <a:pt x="1125" y="603"/>
                </a:lnTo>
                <a:lnTo>
                  <a:pt x="1127" y="580"/>
                </a:lnTo>
                <a:lnTo>
                  <a:pt x="1135" y="558"/>
                </a:lnTo>
                <a:lnTo>
                  <a:pt x="1147" y="540"/>
                </a:lnTo>
                <a:lnTo>
                  <a:pt x="1163" y="523"/>
                </a:lnTo>
                <a:lnTo>
                  <a:pt x="1182" y="511"/>
                </a:lnTo>
                <a:lnTo>
                  <a:pt x="1204" y="504"/>
                </a:lnTo>
                <a:lnTo>
                  <a:pt x="1227" y="501"/>
                </a:lnTo>
                <a:close/>
                <a:moveTo>
                  <a:pt x="1767" y="455"/>
                </a:moveTo>
                <a:lnTo>
                  <a:pt x="1797" y="459"/>
                </a:lnTo>
                <a:lnTo>
                  <a:pt x="1824" y="467"/>
                </a:lnTo>
                <a:lnTo>
                  <a:pt x="1849" y="480"/>
                </a:lnTo>
                <a:lnTo>
                  <a:pt x="1871" y="499"/>
                </a:lnTo>
                <a:lnTo>
                  <a:pt x="1889" y="520"/>
                </a:lnTo>
                <a:lnTo>
                  <a:pt x="1903" y="546"/>
                </a:lnTo>
                <a:lnTo>
                  <a:pt x="1911" y="573"/>
                </a:lnTo>
                <a:lnTo>
                  <a:pt x="1915" y="603"/>
                </a:lnTo>
                <a:lnTo>
                  <a:pt x="1911" y="633"/>
                </a:lnTo>
                <a:lnTo>
                  <a:pt x="1903" y="661"/>
                </a:lnTo>
                <a:lnTo>
                  <a:pt x="1890" y="686"/>
                </a:lnTo>
                <a:lnTo>
                  <a:pt x="1871" y="708"/>
                </a:lnTo>
                <a:lnTo>
                  <a:pt x="1850" y="726"/>
                </a:lnTo>
                <a:lnTo>
                  <a:pt x="1824" y="740"/>
                </a:lnTo>
                <a:lnTo>
                  <a:pt x="1797" y="749"/>
                </a:lnTo>
                <a:lnTo>
                  <a:pt x="1767" y="752"/>
                </a:lnTo>
                <a:lnTo>
                  <a:pt x="1737" y="749"/>
                </a:lnTo>
                <a:lnTo>
                  <a:pt x="1708" y="740"/>
                </a:lnTo>
                <a:lnTo>
                  <a:pt x="1684" y="726"/>
                </a:lnTo>
                <a:lnTo>
                  <a:pt x="1662" y="708"/>
                </a:lnTo>
                <a:lnTo>
                  <a:pt x="1644" y="686"/>
                </a:lnTo>
                <a:lnTo>
                  <a:pt x="1630" y="662"/>
                </a:lnTo>
                <a:lnTo>
                  <a:pt x="1621" y="633"/>
                </a:lnTo>
                <a:lnTo>
                  <a:pt x="1618" y="603"/>
                </a:lnTo>
                <a:lnTo>
                  <a:pt x="1621" y="573"/>
                </a:lnTo>
                <a:lnTo>
                  <a:pt x="1630" y="546"/>
                </a:lnTo>
                <a:lnTo>
                  <a:pt x="1644" y="521"/>
                </a:lnTo>
                <a:lnTo>
                  <a:pt x="1662" y="499"/>
                </a:lnTo>
                <a:lnTo>
                  <a:pt x="1684" y="481"/>
                </a:lnTo>
                <a:lnTo>
                  <a:pt x="1708" y="467"/>
                </a:lnTo>
                <a:lnTo>
                  <a:pt x="1737" y="459"/>
                </a:lnTo>
                <a:lnTo>
                  <a:pt x="1767" y="455"/>
                </a:lnTo>
                <a:close/>
                <a:moveTo>
                  <a:pt x="1767" y="356"/>
                </a:moveTo>
                <a:lnTo>
                  <a:pt x="1727" y="359"/>
                </a:lnTo>
                <a:lnTo>
                  <a:pt x="1689" y="368"/>
                </a:lnTo>
                <a:lnTo>
                  <a:pt x="1653" y="384"/>
                </a:lnTo>
                <a:lnTo>
                  <a:pt x="1620" y="404"/>
                </a:lnTo>
                <a:lnTo>
                  <a:pt x="1592" y="429"/>
                </a:lnTo>
                <a:lnTo>
                  <a:pt x="1567" y="457"/>
                </a:lnTo>
                <a:lnTo>
                  <a:pt x="1547" y="489"/>
                </a:lnTo>
                <a:lnTo>
                  <a:pt x="1532" y="525"/>
                </a:lnTo>
                <a:lnTo>
                  <a:pt x="1523" y="563"/>
                </a:lnTo>
                <a:lnTo>
                  <a:pt x="1520" y="603"/>
                </a:lnTo>
                <a:lnTo>
                  <a:pt x="1523" y="643"/>
                </a:lnTo>
                <a:lnTo>
                  <a:pt x="1532" y="681"/>
                </a:lnTo>
                <a:lnTo>
                  <a:pt x="1547" y="717"/>
                </a:lnTo>
                <a:lnTo>
                  <a:pt x="1567" y="750"/>
                </a:lnTo>
                <a:lnTo>
                  <a:pt x="1592" y="778"/>
                </a:lnTo>
                <a:lnTo>
                  <a:pt x="1620" y="803"/>
                </a:lnTo>
                <a:lnTo>
                  <a:pt x="1653" y="823"/>
                </a:lnTo>
                <a:lnTo>
                  <a:pt x="1689" y="838"/>
                </a:lnTo>
                <a:lnTo>
                  <a:pt x="1727" y="847"/>
                </a:lnTo>
                <a:lnTo>
                  <a:pt x="1767" y="850"/>
                </a:lnTo>
                <a:lnTo>
                  <a:pt x="1807" y="847"/>
                </a:lnTo>
                <a:lnTo>
                  <a:pt x="1845" y="838"/>
                </a:lnTo>
                <a:lnTo>
                  <a:pt x="1880" y="823"/>
                </a:lnTo>
                <a:lnTo>
                  <a:pt x="1912" y="803"/>
                </a:lnTo>
                <a:lnTo>
                  <a:pt x="1941" y="778"/>
                </a:lnTo>
                <a:lnTo>
                  <a:pt x="1966" y="750"/>
                </a:lnTo>
                <a:lnTo>
                  <a:pt x="1986" y="717"/>
                </a:lnTo>
                <a:lnTo>
                  <a:pt x="2002" y="681"/>
                </a:lnTo>
                <a:lnTo>
                  <a:pt x="2011" y="643"/>
                </a:lnTo>
                <a:lnTo>
                  <a:pt x="2014" y="603"/>
                </a:lnTo>
                <a:lnTo>
                  <a:pt x="2011" y="563"/>
                </a:lnTo>
                <a:lnTo>
                  <a:pt x="2002" y="525"/>
                </a:lnTo>
                <a:lnTo>
                  <a:pt x="1986" y="489"/>
                </a:lnTo>
                <a:lnTo>
                  <a:pt x="1966" y="457"/>
                </a:lnTo>
                <a:lnTo>
                  <a:pt x="1941" y="429"/>
                </a:lnTo>
                <a:lnTo>
                  <a:pt x="1912" y="404"/>
                </a:lnTo>
                <a:lnTo>
                  <a:pt x="1880" y="384"/>
                </a:lnTo>
                <a:lnTo>
                  <a:pt x="1845" y="368"/>
                </a:lnTo>
                <a:lnTo>
                  <a:pt x="1807" y="359"/>
                </a:lnTo>
                <a:lnTo>
                  <a:pt x="1767" y="356"/>
                </a:lnTo>
                <a:close/>
                <a:moveTo>
                  <a:pt x="1767" y="236"/>
                </a:moveTo>
                <a:lnTo>
                  <a:pt x="1813" y="238"/>
                </a:lnTo>
                <a:lnTo>
                  <a:pt x="1857" y="247"/>
                </a:lnTo>
                <a:lnTo>
                  <a:pt x="1900" y="261"/>
                </a:lnTo>
                <a:lnTo>
                  <a:pt x="1940" y="279"/>
                </a:lnTo>
                <a:lnTo>
                  <a:pt x="1977" y="302"/>
                </a:lnTo>
                <a:lnTo>
                  <a:pt x="2011" y="328"/>
                </a:lnTo>
                <a:lnTo>
                  <a:pt x="2042" y="359"/>
                </a:lnTo>
                <a:lnTo>
                  <a:pt x="2069" y="394"/>
                </a:lnTo>
                <a:lnTo>
                  <a:pt x="2092" y="431"/>
                </a:lnTo>
                <a:lnTo>
                  <a:pt x="2110" y="471"/>
                </a:lnTo>
                <a:lnTo>
                  <a:pt x="2124" y="514"/>
                </a:lnTo>
                <a:lnTo>
                  <a:pt x="2132" y="558"/>
                </a:lnTo>
                <a:lnTo>
                  <a:pt x="2135" y="604"/>
                </a:lnTo>
                <a:lnTo>
                  <a:pt x="2132" y="650"/>
                </a:lnTo>
                <a:lnTo>
                  <a:pt x="2124" y="694"/>
                </a:lnTo>
                <a:lnTo>
                  <a:pt x="2110" y="737"/>
                </a:lnTo>
                <a:lnTo>
                  <a:pt x="2092" y="777"/>
                </a:lnTo>
                <a:lnTo>
                  <a:pt x="2069" y="814"/>
                </a:lnTo>
                <a:lnTo>
                  <a:pt x="2043" y="848"/>
                </a:lnTo>
                <a:lnTo>
                  <a:pt x="2012" y="879"/>
                </a:lnTo>
                <a:lnTo>
                  <a:pt x="1977" y="907"/>
                </a:lnTo>
                <a:lnTo>
                  <a:pt x="1940" y="929"/>
                </a:lnTo>
                <a:lnTo>
                  <a:pt x="1900" y="948"/>
                </a:lnTo>
                <a:lnTo>
                  <a:pt x="1857" y="961"/>
                </a:lnTo>
                <a:lnTo>
                  <a:pt x="1813" y="969"/>
                </a:lnTo>
                <a:lnTo>
                  <a:pt x="1767" y="972"/>
                </a:lnTo>
                <a:lnTo>
                  <a:pt x="1721" y="969"/>
                </a:lnTo>
                <a:lnTo>
                  <a:pt x="1676" y="961"/>
                </a:lnTo>
                <a:lnTo>
                  <a:pt x="1634" y="948"/>
                </a:lnTo>
                <a:lnTo>
                  <a:pt x="1594" y="929"/>
                </a:lnTo>
                <a:lnTo>
                  <a:pt x="1556" y="907"/>
                </a:lnTo>
                <a:lnTo>
                  <a:pt x="1522" y="879"/>
                </a:lnTo>
                <a:lnTo>
                  <a:pt x="1491" y="848"/>
                </a:lnTo>
                <a:lnTo>
                  <a:pt x="1464" y="814"/>
                </a:lnTo>
                <a:lnTo>
                  <a:pt x="1441" y="777"/>
                </a:lnTo>
                <a:lnTo>
                  <a:pt x="1423" y="737"/>
                </a:lnTo>
                <a:lnTo>
                  <a:pt x="1409" y="694"/>
                </a:lnTo>
                <a:lnTo>
                  <a:pt x="1401" y="650"/>
                </a:lnTo>
                <a:lnTo>
                  <a:pt x="1398" y="604"/>
                </a:lnTo>
                <a:lnTo>
                  <a:pt x="1401" y="558"/>
                </a:lnTo>
                <a:lnTo>
                  <a:pt x="1409" y="514"/>
                </a:lnTo>
                <a:lnTo>
                  <a:pt x="1423" y="471"/>
                </a:lnTo>
                <a:lnTo>
                  <a:pt x="1441" y="431"/>
                </a:lnTo>
                <a:lnTo>
                  <a:pt x="1464" y="394"/>
                </a:lnTo>
                <a:lnTo>
                  <a:pt x="1491" y="359"/>
                </a:lnTo>
                <a:lnTo>
                  <a:pt x="1522" y="328"/>
                </a:lnTo>
                <a:lnTo>
                  <a:pt x="1556" y="302"/>
                </a:lnTo>
                <a:lnTo>
                  <a:pt x="1594" y="279"/>
                </a:lnTo>
                <a:lnTo>
                  <a:pt x="1634" y="261"/>
                </a:lnTo>
                <a:lnTo>
                  <a:pt x="1676" y="247"/>
                </a:lnTo>
                <a:lnTo>
                  <a:pt x="1721" y="238"/>
                </a:lnTo>
                <a:lnTo>
                  <a:pt x="1767" y="236"/>
                </a:lnTo>
                <a:close/>
                <a:moveTo>
                  <a:pt x="1133" y="144"/>
                </a:moveTo>
                <a:lnTo>
                  <a:pt x="1135" y="159"/>
                </a:lnTo>
                <a:lnTo>
                  <a:pt x="1135" y="175"/>
                </a:lnTo>
                <a:lnTo>
                  <a:pt x="1133" y="206"/>
                </a:lnTo>
                <a:lnTo>
                  <a:pt x="1125" y="235"/>
                </a:lnTo>
                <a:lnTo>
                  <a:pt x="1113" y="262"/>
                </a:lnTo>
                <a:lnTo>
                  <a:pt x="1095" y="285"/>
                </a:lnTo>
                <a:lnTo>
                  <a:pt x="1075" y="306"/>
                </a:lnTo>
                <a:lnTo>
                  <a:pt x="1051" y="323"/>
                </a:lnTo>
                <a:lnTo>
                  <a:pt x="1024" y="335"/>
                </a:lnTo>
                <a:lnTo>
                  <a:pt x="996" y="344"/>
                </a:lnTo>
                <a:lnTo>
                  <a:pt x="965" y="347"/>
                </a:lnTo>
                <a:lnTo>
                  <a:pt x="950" y="346"/>
                </a:lnTo>
                <a:lnTo>
                  <a:pt x="934" y="344"/>
                </a:lnTo>
                <a:lnTo>
                  <a:pt x="934" y="863"/>
                </a:lnTo>
                <a:lnTo>
                  <a:pt x="950" y="861"/>
                </a:lnTo>
                <a:lnTo>
                  <a:pt x="965" y="860"/>
                </a:lnTo>
                <a:lnTo>
                  <a:pt x="996" y="863"/>
                </a:lnTo>
                <a:lnTo>
                  <a:pt x="1024" y="871"/>
                </a:lnTo>
                <a:lnTo>
                  <a:pt x="1051" y="883"/>
                </a:lnTo>
                <a:lnTo>
                  <a:pt x="1075" y="900"/>
                </a:lnTo>
                <a:lnTo>
                  <a:pt x="1095" y="920"/>
                </a:lnTo>
                <a:lnTo>
                  <a:pt x="1113" y="945"/>
                </a:lnTo>
                <a:lnTo>
                  <a:pt x="1125" y="971"/>
                </a:lnTo>
                <a:lnTo>
                  <a:pt x="1133" y="1000"/>
                </a:lnTo>
                <a:lnTo>
                  <a:pt x="1135" y="1031"/>
                </a:lnTo>
                <a:lnTo>
                  <a:pt x="1135" y="1046"/>
                </a:lnTo>
                <a:lnTo>
                  <a:pt x="1133" y="1063"/>
                </a:lnTo>
                <a:lnTo>
                  <a:pt x="2384" y="1063"/>
                </a:lnTo>
                <a:lnTo>
                  <a:pt x="2382" y="1041"/>
                </a:lnTo>
                <a:lnTo>
                  <a:pt x="2385" y="1010"/>
                </a:lnTo>
                <a:lnTo>
                  <a:pt x="2393" y="982"/>
                </a:lnTo>
                <a:lnTo>
                  <a:pt x="2406" y="955"/>
                </a:lnTo>
                <a:lnTo>
                  <a:pt x="2422" y="930"/>
                </a:lnTo>
                <a:lnTo>
                  <a:pt x="2444" y="910"/>
                </a:lnTo>
                <a:lnTo>
                  <a:pt x="2467" y="893"/>
                </a:lnTo>
                <a:lnTo>
                  <a:pt x="2494" y="881"/>
                </a:lnTo>
                <a:lnTo>
                  <a:pt x="2523" y="873"/>
                </a:lnTo>
                <a:lnTo>
                  <a:pt x="2553" y="870"/>
                </a:lnTo>
                <a:lnTo>
                  <a:pt x="2575" y="872"/>
                </a:lnTo>
                <a:lnTo>
                  <a:pt x="2595" y="876"/>
                </a:lnTo>
                <a:lnTo>
                  <a:pt x="2595" y="351"/>
                </a:lnTo>
                <a:lnTo>
                  <a:pt x="2575" y="355"/>
                </a:lnTo>
                <a:lnTo>
                  <a:pt x="2553" y="357"/>
                </a:lnTo>
                <a:lnTo>
                  <a:pt x="2523" y="354"/>
                </a:lnTo>
                <a:lnTo>
                  <a:pt x="2494" y="346"/>
                </a:lnTo>
                <a:lnTo>
                  <a:pt x="2467" y="333"/>
                </a:lnTo>
                <a:lnTo>
                  <a:pt x="2444" y="317"/>
                </a:lnTo>
                <a:lnTo>
                  <a:pt x="2422" y="295"/>
                </a:lnTo>
                <a:lnTo>
                  <a:pt x="2406" y="272"/>
                </a:lnTo>
                <a:lnTo>
                  <a:pt x="2393" y="245"/>
                </a:lnTo>
                <a:lnTo>
                  <a:pt x="2385" y="216"/>
                </a:lnTo>
                <a:lnTo>
                  <a:pt x="2382" y="186"/>
                </a:lnTo>
                <a:lnTo>
                  <a:pt x="2384" y="164"/>
                </a:lnTo>
                <a:lnTo>
                  <a:pt x="2388" y="144"/>
                </a:lnTo>
                <a:lnTo>
                  <a:pt x="1133" y="144"/>
                </a:lnTo>
                <a:close/>
                <a:moveTo>
                  <a:pt x="959" y="0"/>
                </a:moveTo>
                <a:lnTo>
                  <a:pt x="2571" y="0"/>
                </a:lnTo>
                <a:lnTo>
                  <a:pt x="2602" y="2"/>
                </a:lnTo>
                <a:lnTo>
                  <a:pt x="2630" y="10"/>
                </a:lnTo>
                <a:lnTo>
                  <a:pt x="2656" y="23"/>
                </a:lnTo>
                <a:lnTo>
                  <a:pt x="2680" y="40"/>
                </a:lnTo>
                <a:lnTo>
                  <a:pt x="2700" y="60"/>
                </a:lnTo>
                <a:lnTo>
                  <a:pt x="2716" y="83"/>
                </a:lnTo>
                <a:lnTo>
                  <a:pt x="2730" y="110"/>
                </a:lnTo>
                <a:lnTo>
                  <a:pt x="2737" y="139"/>
                </a:lnTo>
                <a:lnTo>
                  <a:pt x="2740" y="168"/>
                </a:lnTo>
                <a:lnTo>
                  <a:pt x="2740" y="1038"/>
                </a:lnTo>
                <a:lnTo>
                  <a:pt x="2737" y="1069"/>
                </a:lnTo>
                <a:lnTo>
                  <a:pt x="2730" y="1096"/>
                </a:lnTo>
                <a:lnTo>
                  <a:pt x="2716" y="1123"/>
                </a:lnTo>
                <a:lnTo>
                  <a:pt x="2700" y="1147"/>
                </a:lnTo>
                <a:lnTo>
                  <a:pt x="2680" y="1167"/>
                </a:lnTo>
                <a:lnTo>
                  <a:pt x="2656" y="1184"/>
                </a:lnTo>
                <a:lnTo>
                  <a:pt x="2630" y="1196"/>
                </a:lnTo>
                <a:lnTo>
                  <a:pt x="2602" y="1204"/>
                </a:lnTo>
                <a:lnTo>
                  <a:pt x="2571" y="1207"/>
                </a:lnTo>
                <a:lnTo>
                  <a:pt x="959" y="1207"/>
                </a:lnTo>
                <a:lnTo>
                  <a:pt x="929" y="1204"/>
                </a:lnTo>
                <a:lnTo>
                  <a:pt x="900" y="1196"/>
                </a:lnTo>
                <a:lnTo>
                  <a:pt x="874" y="1184"/>
                </a:lnTo>
                <a:lnTo>
                  <a:pt x="850" y="1167"/>
                </a:lnTo>
                <a:lnTo>
                  <a:pt x="831" y="1147"/>
                </a:lnTo>
                <a:lnTo>
                  <a:pt x="813" y="1123"/>
                </a:lnTo>
                <a:lnTo>
                  <a:pt x="801" y="1096"/>
                </a:lnTo>
                <a:lnTo>
                  <a:pt x="794" y="1069"/>
                </a:lnTo>
                <a:lnTo>
                  <a:pt x="791" y="1038"/>
                </a:lnTo>
                <a:lnTo>
                  <a:pt x="791" y="168"/>
                </a:lnTo>
                <a:lnTo>
                  <a:pt x="794" y="139"/>
                </a:lnTo>
                <a:lnTo>
                  <a:pt x="801" y="110"/>
                </a:lnTo>
                <a:lnTo>
                  <a:pt x="813" y="83"/>
                </a:lnTo>
                <a:lnTo>
                  <a:pt x="831" y="60"/>
                </a:lnTo>
                <a:lnTo>
                  <a:pt x="850" y="40"/>
                </a:lnTo>
                <a:lnTo>
                  <a:pt x="874" y="23"/>
                </a:lnTo>
                <a:lnTo>
                  <a:pt x="900" y="10"/>
                </a:lnTo>
                <a:lnTo>
                  <a:pt x="929" y="2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1" name="Freeform 296"/>
          <p:cNvSpPr>
            <a:spLocks noEditPoints="1"/>
          </p:cNvSpPr>
          <p:nvPr/>
        </p:nvSpPr>
        <p:spPr bwMode="auto">
          <a:xfrm>
            <a:off x="5326765" y="2695575"/>
            <a:ext cx="593725" cy="541337"/>
          </a:xfrm>
          <a:custGeom>
            <a:avLst/>
            <a:gdLst>
              <a:gd name="T0" fmla="*/ 3364 w 3367"/>
              <a:gd name="T1" fmla="*/ 2883 h 3074"/>
              <a:gd name="T2" fmla="*/ 3310 w 3367"/>
              <a:gd name="T3" fmla="*/ 3071 h 3074"/>
              <a:gd name="T4" fmla="*/ 3 w 3367"/>
              <a:gd name="T5" fmla="*/ 3016 h 3074"/>
              <a:gd name="T6" fmla="*/ 57 w 3367"/>
              <a:gd name="T7" fmla="*/ 2828 h 3074"/>
              <a:gd name="T8" fmla="*/ 3356 w 3367"/>
              <a:gd name="T9" fmla="*/ 2367 h 3074"/>
              <a:gd name="T10" fmla="*/ 3328 w 3367"/>
              <a:gd name="T11" fmla="*/ 2565 h 3074"/>
              <a:gd name="T12" fmla="*/ 10 w 3367"/>
              <a:gd name="T13" fmla="*/ 2538 h 3074"/>
              <a:gd name="T14" fmla="*/ 39 w 3367"/>
              <a:gd name="T15" fmla="*/ 2339 h 3074"/>
              <a:gd name="T16" fmla="*/ 2839 w 3367"/>
              <a:gd name="T17" fmla="*/ 953 h 3074"/>
              <a:gd name="T18" fmla="*/ 2803 w 3367"/>
              <a:gd name="T19" fmla="*/ 1149 h 3074"/>
              <a:gd name="T20" fmla="*/ 2516 w 3367"/>
              <a:gd name="T21" fmla="*/ 968 h 3074"/>
              <a:gd name="T22" fmla="*/ 815 w 3367"/>
              <a:gd name="T23" fmla="*/ 929 h 3074"/>
              <a:gd name="T24" fmla="*/ 853 w 3367"/>
              <a:gd name="T25" fmla="*/ 1123 h 3074"/>
              <a:gd name="T26" fmla="*/ 544 w 3367"/>
              <a:gd name="T27" fmla="*/ 1142 h 3074"/>
              <a:gd name="T28" fmla="*/ 544 w 3367"/>
              <a:gd name="T29" fmla="*/ 937 h 3074"/>
              <a:gd name="T30" fmla="*/ 1577 w 3367"/>
              <a:gd name="T31" fmla="*/ 711 h 3074"/>
              <a:gd name="T32" fmla="*/ 1410 w 3367"/>
              <a:gd name="T33" fmla="*/ 910 h 3074"/>
              <a:gd name="T34" fmla="*/ 1309 w 3367"/>
              <a:gd name="T35" fmla="*/ 989 h 3074"/>
              <a:gd name="T36" fmla="*/ 1331 w 3367"/>
              <a:gd name="T37" fmla="*/ 1051 h 3074"/>
              <a:gd name="T38" fmla="*/ 1315 w 3367"/>
              <a:gd name="T39" fmla="*/ 1139 h 3074"/>
              <a:gd name="T40" fmla="*/ 1459 w 3367"/>
              <a:gd name="T41" fmla="*/ 1269 h 3074"/>
              <a:gd name="T42" fmla="*/ 1707 w 3367"/>
              <a:gd name="T43" fmla="*/ 1401 h 3074"/>
              <a:gd name="T44" fmla="*/ 1924 w 3367"/>
              <a:gd name="T45" fmla="*/ 1352 h 3074"/>
              <a:gd name="T46" fmla="*/ 1885 w 3367"/>
              <a:gd name="T47" fmla="*/ 1247 h 3074"/>
              <a:gd name="T48" fmla="*/ 1684 w 3367"/>
              <a:gd name="T49" fmla="*/ 1268 h 3074"/>
              <a:gd name="T50" fmla="*/ 1551 w 3367"/>
              <a:gd name="T51" fmla="*/ 1168 h 3074"/>
              <a:gd name="T52" fmla="*/ 1720 w 3367"/>
              <a:gd name="T53" fmla="*/ 1074 h 3074"/>
              <a:gd name="T54" fmla="*/ 1699 w 3367"/>
              <a:gd name="T55" fmla="*/ 1011 h 3074"/>
              <a:gd name="T56" fmla="*/ 1714 w 3367"/>
              <a:gd name="T57" fmla="*/ 924 h 3074"/>
              <a:gd name="T58" fmla="*/ 1591 w 3367"/>
              <a:gd name="T59" fmla="*/ 852 h 3074"/>
              <a:gd name="T60" fmla="*/ 1826 w 3367"/>
              <a:gd name="T61" fmla="*/ 825 h 3074"/>
              <a:gd name="T62" fmla="*/ 1926 w 3367"/>
              <a:gd name="T63" fmla="*/ 745 h 3074"/>
              <a:gd name="T64" fmla="*/ 1850 w 3367"/>
              <a:gd name="T65" fmla="*/ 695 h 3074"/>
              <a:gd name="T66" fmla="*/ 1864 w 3367"/>
              <a:gd name="T67" fmla="*/ 426 h 3074"/>
              <a:gd name="T68" fmla="*/ 2194 w 3367"/>
              <a:gd name="T69" fmla="*/ 653 h 3074"/>
              <a:gd name="T70" fmla="*/ 2324 w 3367"/>
              <a:gd name="T71" fmla="*/ 1040 h 3074"/>
              <a:gd name="T72" fmla="*/ 2194 w 3367"/>
              <a:gd name="T73" fmla="*/ 1427 h 3074"/>
              <a:gd name="T74" fmla="*/ 1864 w 3367"/>
              <a:gd name="T75" fmla="*/ 1654 h 3074"/>
              <a:gd name="T76" fmla="*/ 1450 w 3367"/>
              <a:gd name="T77" fmla="*/ 1635 h 3074"/>
              <a:gd name="T78" fmla="*/ 1144 w 3367"/>
              <a:gd name="T79" fmla="*/ 1379 h 3074"/>
              <a:gd name="T80" fmla="*/ 1050 w 3367"/>
              <a:gd name="T81" fmla="*/ 979 h 3074"/>
              <a:gd name="T82" fmla="*/ 1214 w 3367"/>
              <a:gd name="T83" fmla="*/ 608 h 3074"/>
              <a:gd name="T84" fmla="*/ 1564 w 3367"/>
              <a:gd name="T85" fmla="*/ 412 h 3074"/>
              <a:gd name="T86" fmla="*/ 587 w 3367"/>
              <a:gd name="T87" fmla="*/ 388 h 3074"/>
              <a:gd name="T88" fmla="*/ 390 w 3367"/>
              <a:gd name="T89" fmla="*/ 585 h 3074"/>
              <a:gd name="T90" fmla="*/ 305 w 3367"/>
              <a:gd name="T91" fmla="*/ 1482 h 3074"/>
              <a:gd name="T92" fmla="*/ 552 w 3367"/>
              <a:gd name="T93" fmla="*/ 1616 h 3074"/>
              <a:gd name="T94" fmla="*/ 2752 w 3367"/>
              <a:gd name="T95" fmla="*/ 1831 h 3074"/>
              <a:gd name="T96" fmla="*/ 2823 w 3367"/>
              <a:gd name="T97" fmla="*/ 1601 h 3074"/>
              <a:gd name="T98" fmla="*/ 3083 w 3367"/>
              <a:gd name="T99" fmla="*/ 1503 h 3074"/>
              <a:gd name="T100" fmla="*/ 2921 w 3367"/>
              <a:gd name="T101" fmla="*/ 587 h 3074"/>
              <a:gd name="T102" fmla="*/ 2753 w 3367"/>
              <a:gd name="T103" fmla="*/ 364 h 3074"/>
              <a:gd name="T104" fmla="*/ 3309 w 3367"/>
              <a:gd name="T105" fmla="*/ 2 h 3074"/>
              <a:gd name="T106" fmla="*/ 3364 w 3367"/>
              <a:gd name="T107" fmla="*/ 2021 h 3074"/>
              <a:gd name="T108" fmla="*/ 62 w 3367"/>
              <a:gd name="T109" fmla="*/ 2077 h 3074"/>
              <a:gd name="T110" fmla="*/ 7 w 3367"/>
              <a:gd name="T111" fmla="*/ 58 h 3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7" h="3074">
                <a:moveTo>
                  <a:pt x="79" y="2826"/>
                </a:moveTo>
                <a:lnTo>
                  <a:pt x="3288" y="2826"/>
                </a:lnTo>
                <a:lnTo>
                  <a:pt x="3310" y="2828"/>
                </a:lnTo>
                <a:lnTo>
                  <a:pt x="3328" y="2836"/>
                </a:lnTo>
                <a:lnTo>
                  <a:pt x="3343" y="2848"/>
                </a:lnTo>
                <a:lnTo>
                  <a:pt x="3356" y="2864"/>
                </a:lnTo>
                <a:lnTo>
                  <a:pt x="3364" y="2883"/>
                </a:lnTo>
                <a:lnTo>
                  <a:pt x="3367" y="2904"/>
                </a:lnTo>
                <a:lnTo>
                  <a:pt x="3367" y="2995"/>
                </a:lnTo>
                <a:lnTo>
                  <a:pt x="3364" y="3016"/>
                </a:lnTo>
                <a:lnTo>
                  <a:pt x="3356" y="3035"/>
                </a:lnTo>
                <a:lnTo>
                  <a:pt x="3343" y="3050"/>
                </a:lnTo>
                <a:lnTo>
                  <a:pt x="3328" y="3063"/>
                </a:lnTo>
                <a:lnTo>
                  <a:pt x="3310" y="3071"/>
                </a:lnTo>
                <a:lnTo>
                  <a:pt x="3288" y="3074"/>
                </a:lnTo>
                <a:lnTo>
                  <a:pt x="79" y="3074"/>
                </a:lnTo>
                <a:lnTo>
                  <a:pt x="57" y="3071"/>
                </a:lnTo>
                <a:lnTo>
                  <a:pt x="39" y="3063"/>
                </a:lnTo>
                <a:lnTo>
                  <a:pt x="23" y="3050"/>
                </a:lnTo>
                <a:lnTo>
                  <a:pt x="10" y="3035"/>
                </a:lnTo>
                <a:lnTo>
                  <a:pt x="3" y="3016"/>
                </a:lnTo>
                <a:lnTo>
                  <a:pt x="0" y="2995"/>
                </a:lnTo>
                <a:lnTo>
                  <a:pt x="0" y="2903"/>
                </a:lnTo>
                <a:lnTo>
                  <a:pt x="3" y="2883"/>
                </a:lnTo>
                <a:lnTo>
                  <a:pt x="10" y="2864"/>
                </a:lnTo>
                <a:lnTo>
                  <a:pt x="23" y="2848"/>
                </a:lnTo>
                <a:lnTo>
                  <a:pt x="39" y="2836"/>
                </a:lnTo>
                <a:lnTo>
                  <a:pt x="57" y="2828"/>
                </a:lnTo>
                <a:lnTo>
                  <a:pt x="79" y="2826"/>
                </a:lnTo>
                <a:close/>
                <a:moveTo>
                  <a:pt x="79" y="2328"/>
                </a:moveTo>
                <a:lnTo>
                  <a:pt x="3288" y="2328"/>
                </a:lnTo>
                <a:lnTo>
                  <a:pt x="3310" y="2331"/>
                </a:lnTo>
                <a:lnTo>
                  <a:pt x="3328" y="2339"/>
                </a:lnTo>
                <a:lnTo>
                  <a:pt x="3343" y="2352"/>
                </a:lnTo>
                <a:lnTo>
                  <a:pt x="3356" y="2367"/>
                </a:lnTo>
                <a:lnTo>
                  <a:pt x="3364" y="2386"/>
                </a:lnTo>
                <a:lnTo>
                  <a:pt x="3367" y="2407"/>
                </a:lnTo>
                <a:lnTo>
                  <a:pt x="3367" y="2498"/>
                </a:lnTo>
                <a:lnTo>
                  <a:pt x="3364" y="2518"/>
                </a:lnTo>
                <a:lnTo>
                  <a:pt x="3356" y="2538"/>
                </a:lnTo>
                <a:lnTo>
                  <a:pt x="3343" y="2553"/>
                </a:lnTo>
                <a:lnTo>
                  <a:pt x="3328" y="2565"/>
                </a:lnTo>
                <a:lnTo>
                  <a:pt x="3310" y="2573"/>
                </a:lnTo>
                <a:lnTo>
                  <a:pt x="3288" y="2576"/>
                </a:lnTo>
                <a:lnTo>
                  <a:pt x="79" y="2576"/>
                </a:lnTo>
                <a:lnTo>
                  <a:pt x="57" y="2573"/>
                </a:lnTo>
                <a:lnTo>
                  <a:pt x="39" y="2565"/>
                </a:lnTo>
                <a:lnTo>
                  <a:pt x="23" y="2553"/>
                </a:lnTo>
                <a:lnTo>
                  <a:pt x="10" y="2538"/>
                </a:lnTo>
                <a:lnTo>
                  <a:pt x="3" y="2518"/>
                </a:lnTo>
                <a:lnTo>
                  <a:pt x="0" y="2498"/>
                </a:lnTo>
                <a:lnTo>
                  <a:pt x="0" y="2407"/>
                </a:lnTo>
                <a:lnTo>
                  <a:pt x="3" y="2386"/>
                </a:lnTo>
                <a:lnTo>
                  <a:pt x="10" y="2367"/>
                </a:lnTo>
                <a:lnTo>
                  <a:pt x="23" y="2352"/>
                </a:lnTo>
                <a:lnTo>
                  <a:pt x="39" y="2339"/>
                </a:lnTo>
                <a:lnTo>
                  <a:pt x="57" y="2331"/>
                </a:lnTo>
                <a:lnTo>
                  <a:pt x="79" y="2328"/>
                </a:lnTo>
                <a:close/>
                <a:moveTo>
                  <a:pt x="2556" y="929"/>
                </a:moveTo>
                <a:lnTo>
                  <a:pt x="2803" y="929"/>
                </a:lnTo>
                <a:lnTo>
                  <a:pt x="2819" y="933"/>
                </a:lnTo>
                <a:lnTo>
                  <a:pt x="2831" y="941"/>
                </a:lnTo>
                <a:lnTo>
                  <a:pt x="2839" y="953"/>
                </a:lnTo>
                <a:lnTo>
                  <a:pt x="2842" y="968"/>
                </a:lnTo>
                <a:lnTo>
                  <a:pt x="2842" y="1110"/>
                </a:lnTo>
                <a:lnTo>
                  <a:pt x="2840" y="1123"/>
                </a:lnTo>
                <a:lnTo>
                  <a:pt x="2835" y="1133"/>
                </a:lnTo>
                <a:lnTo>
                  <a:pt x="2827" y="1141"/>
                </a:lnTo>
                <a:lnTo>
                  <a:pt x="2816" y="1147"/>
                </a:lnTo>
                <a:lnTo>
                  <a:pt x="2803" y="1149"/>
                </a:lnTo>
                <a:lnTo>
                  <a:pt x="2556" y="1149"/>
                </a:lnTo>
                <a:lnTo>
                  <a:pt x="2544" y="1147"/>
                </a:lnTo>
                <a:lnTo>
                  <a:pt x="2532" y="1142"/>
                </a:lnTo>
                <a:lnTo>
                  <a:pt x="2524" y="1133"/>
                </a:lnTo>
                <a:lnTo>
                  <a:pt x="2518" y="1123"/>
                </a:lnTo>
                <a:lnTo>
                  <a:pt x="2516" y="1110"/>
                </a:lnTo>
                <a:lnTo>
                  <a:pt x="2516" y="968"/>
                </a:lnTo>
                <a:lnTo>
                  <a:pt x="2518" y="956"/>
                </a:lnTo>
                <a:lnTo>
                  <a:pt x="2523" y="945"/>
                </a:lnTo>
                <a:lnTo>
                  <a:pt x="2532" y="937"/>
                </a:lnTo>
                <a:lnTo>
                  <a:pt x="2543" y="931"/>
                </a:lnTo>
                <a:lnTo>
                  <a:pt x="2556" y="929"/>
                </a:lnTo>
                <a:close/>
                <a:moveTo>
                  <a:pt x="568" y="929"/>
                </a:moveTo>
                <a:lnTo>
                  <a:pt x="815" y="929"/>
                </a:lnTo>
                <a:lnTo>
                  <a:pt x="828" y="931"/>
                </a:lnTo>
                <a:lnTo>
                  <a:pt x="839" y="937"/>
                </a:lnTo>
                <a:lnTo>
                  <a:pt x="847" y="945"/>
                </a:lnTo>
                <a:lnTo>
                  <a:pt x="853" y="956"/>
                </a:lnTo>
                <a:lnTo>
                  <a:pt x="855" y="968"/>
                </a:lnTo>
                <a:lnTo>
                  <a:pt x="855" y="1110"/>
                </a:lnTo>
                <a:lnTo>
                  <a:pt x="853" y="1123"/>
                </a:lnTo>
                <a:lnTo>
                  <a:pt x="847" y="1133"/>
                </a:lnTo>
                <a:lnTo>
                  <a:pt x="839" y="1141"/>
                </a:lnTo>
                <a:lnTo>
                  <a:pt x="828" y="1147"/>
                </a:lnTo>
                <a:lnTo>
                  <a:pt x="815" y="1149"/>
                </a:lnTo>
                <a:lnTo>
                  <a:pt x="568" y="1149"/>
                </a:lnTo>
                <a:lnTo>
                  <a:pt x="555" y="1147"/>
                </a:lnTo>
                <a:lnTo>
                  <a:pt x="544" y="1142"/>
                </a:lnTo>
                <a:lnTo>
                  <a:pt x="536" y="1133"/>
                </a:lnTo>
                <a:lnTo>
                  <a:pt x="531" y="1123"/>
                </a:lnTo>
                <a:lnTo>
                  <a:pt x="529" y="1110"/>
                </a:lnTo>
                <a:lnTo>
                  <a:pt x="529" y="968"/>
                </a:lnTo>
                <a:lnTo>
                  <a:pt x="530" y="956"/>
                </a:lnTo>
                <a:lnTo>
                  <a:pt x="536" y="945"/>
                </a:lnTo>
                <a:lnTo>
                  <a:pt x="544" y="937"/>
                </a:lnTo>
                <a:lnTo>
                  <a:pt x="555" y="931"/>
                </a:lnTo>
                <a:lnTo>
                  <a:pt x="568" y="929"/>
                </a:lnTo>
                <a:close/>
                <a:moveTo>
                  <a:pt x="1716" y="678"/>
                </a:moveTo>
                <a:lnTo>
                  <a:pt x="1670" y="683"/>
                </a:lnTo>
                <a:lnTo>
                  <a:pt x="1638" y="690"/>
                </a:lnTo>
                <a:lnTo>
                  <a:pt x="1607" y="699"/>
                </a:lnTo>
                <a:lnTo>
                  <a:pt x="1577" y="711"/>
                </a:lnTo>
                <a:lnTo>
                  <a:pt x="1549" y="726"/>
                </a:lnTo>
                <a:lnTo>
                  <a:pt x="1522" y="745"/>
                </a:lnTo>
                <a:lnTo>
                  <a:pt x="1491" y="772"/>
                </a:lnTo>
                <a:lnTo>
                  <a:pt x="1465" y="802"/>
                </a:lnTo>
                <a:lnTo>
                  <a:pt x="1443" y="836"/>
                </a:lnTo>
                <a:lnTo>
                  <a:pt x="1425" y="871"/>
                </a:lnTo>
                <a:lnTo>
                  <a:pt x="1410" y="910"/>
                </a:lnTo>
                <a:lnTo>
                  <a:pt x="1408" y="917"/>
                </a:lnTo>
                <a:lnTo>
                  <a:pt x="1331" y="917"/>
                </a:lnTo>
                <a:lnTo>
                  <a:pt x="1322" y="919"/>
                </a:lnTo>
                <a:lnTo>
                  <a:pt x="1315" y="924"/>
                </a:lnTo>
                <a:lnTo>
                  <a:pt x="1310" y="931"/>
                </a:lnTo>
                <a:lnTo>
                  <a:pt x="1309" y="940"/>
                </a:lnTo>
                <a:lnTo>
                  <a:pt x="1309" y="989"/>
                </a:lnTo>
                <a:lnTo>
                  <a:pt x="1310" y="998"/>
                </a:lnTo>
                <a:lnTo>
                  <a:pt x="1315" y="1004"/>
                </a:lnTo>
                <a:lnTo>
                  <a:pt x="1322" y="1009"/>
                </a:lnTo>
                <a:lnTo>
                  <a:pt x="1331" y="1011"/>
                </a:lnTo>
                <a:lnTo>
                  <a:pt x="1391" y="1011"/>
                </a:lnTo>
                <a:lnTo>
                  <a:pt x="1391" y="1051"/>
                </a:lnTo>
                <a:lnTo>
                  <a:pt x="1331" y="1051"/>
                </a:lnTo>
                <a:lnTo>
                  <a:pt x="1322" y="1053"/>
                </a:lnTo>
                <a:lnTo>
                  <a:pt x="1315" y="1058"/>
                </a:lnTo>
                <a:lnTo>
                  <a:pt x="1310" y="1065"/>
                </a:lnTo>
                <a:lnTo>
                  <a:pt x="1309" y="1074"/>
                </a:lnTo>
                <a:lnTo>
                  <a:pt x="1309" y="1123"/>
                </a:lnTo>
                <a:lnTo>
                  <a:pt x="1310" y="1132"/>
                </a:lnTo>
                <a:lnTo>
                  <a:pt x="1315" y="1139"/>
                </a:lnTo>
                <a:lnTo>
                  <a:pt x="1322" y="1143"/>
                </a:lnTo>
                <a:lnTo>
                  <a:pt x="1331" y="1145"/>
                </a:lnTo>
                <a:lnTo>
                  <a:pt x="1404" y="1145"/>
                </a:lnTo>
                <a:lnTo>
                  <a:pt x="1411" y="1172"/>
                </a:lnTo>
                <a:lnTo>
                  <a:pt x="1421" y="1198"/>
                </a:lnTo>
                <a:lnTo>
                  <a:pt x="1438" y="1235"/>
                </a:lnTo>
                <a:lnTo>
                  <a:pt x="1459" y="1269"/>
                </a:lnTo>
                <a:lnTo>
                  <a:pt x="1483" y="1299"/>
                </a:lnTo>
                <a:lnTo>
                  <a:pt x="1511" y="1326"/>
                </a:lnTo>
                <a:lnTo>
                  <a:pt x="1541" y="1348"/>
                </a:lnTo>
                <a:lnTo>
                  <a:pt x="1576" y="1368"/>
                </a:lnTo>
                <a:lnTo>
                  <a:pt x="1614" y="1382"/>
                </a:lnTo>
                <a:lnTo>
                  <a:pt x="1660" y="1394"/>
                </a:lnTo>
                <a:lnTo>
                  <a:pt x="1707" y="1401"/>
                </a:lnTo>
                <a:lnTo>
                  <a:pt x="1753" y="1401"/>
                </a:lnTo>
                <a:lnTo>
                  <a:pt x="1800" y="1395"/>
                </a:lnTo>
                <a:lnTo>
                  <a:pt x="1847" y="1385"/>
                </a:lnTo>
                <a:lnTo>
                  <a:pt x="1877" y="1376"/>
                </a:lnTo>
                <a:lnTo>
                  <a:pt x="1905" y="1364"/>
                </a:lnTo>
                <a:lnTo>
                  <a:pt x="1917" y="1359"/>
                </a:lnTo>
                <a:lnTo>
                  <a:pt x="1924" y="1352"/>
                </a:lnTo>
                <a:lnTo>
                  <a:pt x="1927" y="1343"/>
                </a:lnTo>
                <a:lnTo>
                  <a:pt x="1927" y="1333"/>
                </a:lnTo>
                <a:lnTo>
                  <a:pt x="1925" y="1323"/>
                </a:lnTo>
                <a:lnTo>
                  <a:pt x="1911" y="1293"/>
                </a:lnTo>
                <a:lnTo>
                  <a:pt x="1899" y="1264"/>
                </a:lnTo>
                <a:lnTo>
                  <a:pt x="1892" y="1253"/>
                </a:lnTo>
                <a:lnTo>
                  <a:pt x="1885" y="1247"/>
                </a:lnTo>
                <a:lnTo>
                  <a:pt x="1875" y="1244"/>
                </a:lnTo>
                <a:lnTo>
                  <a:pt x="1861" y="1245"/>
                </a:lnTo>
                <a:lnTo>
                  <a:pt x="1826" y="1255"/>
                </a:lnTo>
                <a:lnTo>
                  <a:pt x="1790" y="1264"/>
                </a:lnTo>
                <a:lnTo>
                  <a:pt x="1754" y="1269"/>
                </a:lnTo>
                <a:lnTo>
                  <a:pt x="1719" y="1271"/>
                </a:lnTo>
                <a:lnTo>
                  <a:pt x="1684" y="1268"/>
                </a:lnTo>
                <a:lnTo>
                  <a:pt x="1650" y="1260"/>
                </a:lnTo>
                <a:lnTo>
                  <a:pt x="1626" y="1250"/>
                </a:lnTo>
                <a:lnTo>
                  <a:pt x="1607" y="1238"/>
                </a:lnTo>
                <a:lnTo>
                  <a:pt x="1589" y="1224"/>
                </a:lnTo>
                <a:lnTo>
                  <a:pt x="1574" y="1208"/>
                </a:lnTo>
                <a:lnTo>
                  <a:pt x="1562" y="1188"/>
                </a:lnTo>
                <a:lnTo>
                  <a:pt x="1551" y="1168"/>
                </a:lnTo>
                <a:lnTo>
                  <a:pt x="1542" y="1145"/>
                </a:lnTo>
                <a:lnTo>
                  <a:pt x="1699" y="1145"/>
                </a:lnTo>
                <a:lnTo>
                  <a:pt x="1707" y="1143"/>
                </a:lnTo>
                <a:lnTo>
                  <a:pt x="1714" y="1139"/>
                </a:lnTo>
                <a:lnTo>
                  <a:pt x="1719" y="1132"/>
                </a:lnTo>
                <a:lnTo>
                  <a:pt x="1720" y="1123"/>
                </a:lnTo>
                <a:lnTo>
                  <a:pt x="1720" y="1074"/>
                </a:lnTo>
                <a:lnTo>
                  <a:pt x="1719" y="1065"/>
                </a:lnTo>
                <a:lnTo>
                  <a:pt x="1714" y="1058"/>
                </a:lnTo>
                <a:lnTo>
                  <a:pt x="1707" y="1053"/>
                </a:lnTo>
                <a:lnTo>
                  <a:pt x="1699" y="1051"/>
                </a:lnTo>
                <a:lnTo>
                  <a:pt x="1527" y="1051"/>
                </a:lnTo>
                <a:lnTo>
                  <a:pt x="1527" y="1011"/>
                </a:lnTo>
                <a:lnTo>
                  <a:pt x="1699" y="1011"/>
                </a:lnTo>
                <a:lnTo>
                  <a:pt x="1707" y="1009"/>
                </a:lnTo>
                <a:lnTo>
                  <a:pt x="1714" y="1004"/>
                </a:lnTo>
                <a:lnTo>
                  <a:pt x="1719" y="998"/>
                </a:lnTo>
                <a:lnTo>
                  <a:pt x="1720" y="989"/>
                </a:lnTo>
                <a:lnTo>
                  <a:pt x="1720" y="940"/>
                </a:lnTo>
                <a:lnTo>
                  <a:pt x="1719" y="931"/>
                </a:lnTo>
                <a:lnTo>
                  <a:pt x="1714" y="924"/>
                </a:lnTo>
                <a:lnTo>
                  <a:pt x="1707" y="919"/>
                </a:lnTo>
                <a:lnTo>
                  <a:pt x="1699" y="917"/>
                </a:lnTo>
                <a:lnTo>
                  <a:pt x="1548" y="917"/>
                </a:lnTo>
                <a:lnTo>
                  <a:pt x="1548" y="916"/>
                </a:lnTo>
                <a:lnTo>
                  <a:pt x="1561" y="892"/>
                </a:lnTo>
                <a:lnTo>
                  <a:pt x="1574" y="871"/>
                </a:lnTo>
                <a:lnTo>
                  <a:pt x="1591" y="852"/>
                </a:lnTo>
                <a:lnTo>
                  <a:pt x="1612" y="837"/>
                </a:lnTo>
                <a:lnTo>
                  <a:pt x="1635" y="825"/>
                </a:lnTo>
                <a:lnTo>
                  <a:pt x="1673" y="814"/>
                </a:lnTo>
                <a:lnTo>
                  <a:pt x="1712" y="809"/>
                </a:lnTo>
                <a:lnTo>
                  <a:pt x="1750" y="810"/>
                </a:lnTo>
                <a:lnTo>
                  <a:pt x="1789" y="816"/>
                </a:lnTo>
                <a:lnTo>
                  <a:pt x="1826" y="825"/>
                </a:lnTo>
                <a:lnTo>
                  <a:pt x="1861" y="835"/>
                </a:lnTo>
                <a:lnTo>
                  <a:pt x="1874" y="836"/>
                </a:lnTo>
                <a:lnTo>
                  <a:pt x="1884" y="833"/>
                </a:lnTo>
                <a:lnTo>
                  <a:pt x="1891" y="827"/>
                </a:lnTo>
                <a:lnTo>
                  <a:pt x="1897" y="816"/>
                </a:lnTo>
                <a:lnTo>
                  <a:pt x="1923" y="758"/>
                </a:lnTo>
                <a:lnTo>
                  <a:pt x="1926" y="745"/>
                </a:lnTo>
                <a:lnTo>
                  <a:pt x="1925" y="734"/>
                </a:lnTo>
                <a:lnTo>
                  <a:pt x="1919" y="724"/>
                </a:lnTo>
                <a:lnTo>
                  <a:pt x="1908" y="716"/>
                </a:lnTo>
                <a:lnTo>
                  <a:pt x="1903" y="713"/>
                </a:lnTo>
                <a:lnTo>
                  <a:pt x="1899" y="711"/>
                </a:lnTo>
                <a:lnTo>
                  <a:pt x="1894" y="710"/>
                </a:lnTo>
                <a:lnTo>
                  <a:pt x="1850" y="695"/>
                </a:lnTo>
                <a:lnTo>
                  <a:pt x="1806" y="685"/>
                </a:lnTo>
                <a:lnTo>
                  <a:pt x="1761" y="679"/>
                </a:lnTo>
                <a:lnTo>
                  <a:pt x="1716" y="678"/>
                </a:lnTo>
                <a:close/>
                <a:moveTo>
                  <a:pt x="1685" y="401"/>
                </a:moveTo>
                <a:lnTo>
                  <a:pt x="1747" y="403"/>
                </a:lnTo>
                <a:lnTo>
                  <a:pt x="1807" y="412"/>
                </a:lnTo>
                <a:lnTo>
                  <a:pt x="1864" y="426"/>
                </a:lnTo>
                <a:lnTo>
                  <a:pt x="1921" y="444"/>
                </a:lnTo>
                <a:lnTo>
                  <a:pt x="1974" y="469"/>
                </a:lnTo>
                <a:lnTo>
                  <a:pt x="2024" y="498"/>
                </a:lnTo>
                <a:lnTo>
                  <a:pt x="2072" y="530"/>
                </a:lnTo>
                <a:lnTo>
                  <a:pt x="2116" y="567"/>
                </a:lnTo>
                <a:lnTo>
                  <a:pt x="2157" y="608"/>
                </a:lnTo>
                <a:lnTo>
                  <a:pt x="2194" y="653"/>
                </a:lnTo>
                <a:lnTo>
                  <a:pt x="2226" y="700"/>
                </a:lnTo>
                <a:lnTo>
                  <a:pt x="2255" y="751"/>
                </a:lnTo>
                <a:lnTo>
                  <a:pt x="2280" y="804"/>
                </a:lnTo>
                <a:lnTo>
                  <a:pt x="2298" y="860"/>
                </a:lnTo>
                <a:lnTo>
                  <a:pt x="2312" y="918"/>
                </a:lnTo>
                <a:lnTo>
                  <a:pt x="2321" y="979"/>
                </a:lnTo>
                <a:lnTo>
                  <a:pt x="2324" y="1040"/>
                </a:lnTo>
                <a:lnTo>
                  <a:pt x="2321" y="1101"/>
                </a:lnTo>
                <a:lnTo>
                  <a:pt x="2312" y="1162"/>
                </a:lnTo>
                <a:lnTo>
                  <a:pt x="2298" y="1220"/>
                </a:lnTo>
                <a:lnTo>
                  <a:pt x="2280" y="1275"/>
                </a:lnTo>
                <a:lnTo>
                  <a:pt x="2255" y="1329"/>
                </a:lnTo>
                <a:lnTo>
                  <a:pt x="2226" y="1379"/>
                </a:lnTo>
                <a:lnTo>
                  <a:pt x="2194" y="1427"/>
                </a:lnTo>
                <a:lnTo>
                  <a:pt x="2157" y="1471"/>
                </a:lnTo>
                <a:lnTo>
                  <a:pt x="2116" y="1512"/>
                </a:lnTo>
                <a:lnTo>
                  <a:pt x="2072" y="1550"/>
                </a:lnTo>
                <a:lnTo>
                  <a:pt x="2024" y="1582"/>
                </a:lnTo>
                <a:lnTo>
                  <a:pt x="1974" y="1611"/>
                </a:lnTo>
                <a:lnTo>
                  <a:pt x="1921" y="1635"/>
                </a:lnTo>
                <a:lnTo>
                  <a:pt x="1864" y="1654"/>
                </a:lnTo>
                <a:lnTo>
                  <a:pt x="1807" y="1668"/>
                </a:lnTo>
                <a:lnTo>
                  <a:pt x="1747" y="1676"/>
                </a:lnTo>
                <a:lnTo>
                  <a:pt x="1685" y="1679"/>
                </a:lnTo>
                <a:lnTo>
                  <a:pt x="1624" y="1676"/>
                </a:lnTo>
                <a:lnTo>
                  <a:pt x="1564" y="1668"/>
                </a:lnTo>
                <a:lnTo>
                  <a:pt x="1506" y="1654"/>
                </a:lnTo>
                <a:lnTo>
                  <a:pt x="1450" y="1635"/>
                </a:lnTo>
                <a:lnTo>
                  <a:pt x="1397" y="1611"/>
                </a:lnTo>
                <a:lnTo>
                  <a:pt x="1347" y="1582"/>
                </a:lnTo>
                <a:lnTo>
                  <a:pt x="1299" y="1550"/>
                </a:lnTo>
                <a:lnTo>
                  <a:pt x="1255" y="1512"/>
                </a:lnTo>
                <a:lnTo>
                  <a:pt x="1214" y="1471"/>
                </a:lnTo>
                <a:lnTo>
                  <a:pt x="1177" y="1427"/>
                </a:lnTo>
                <a:lnTo>
                  <a:pt x="1144" y="1379"/>
                </a:lnTo>
                <a:lnTo>
                  <a:pt x="1116" y="1329"/>
                </a:lnTo>
                <a:lnTo>
                  <a:pt x="1091" y="1275"/>
                </a:lnTo>
                <a:lnTo>
                  <a:pt x="1073" y="1220"/>
                </a:lnTo>
                <a:lnTo>
                  <a:pt x="1059" y="1162"/>
                </a:lnTo>
                <a:lnTo>
                  <a:pt x="1050" y="1101"/>
                </a:lnTo>
                <a:lnTo>
                  <a:pt x="1047" y="1040"/>
                </a:lnTo>
                <a:lnTo>
                  <a:pt x="1050" y="979"/>
                </a:lnTo>
                <a:lnTo>
                  <a:pt x="1059" y="918"/>
                </a:lnTo>
                <a:lnTo>
                  <a:pt x="1073" y="860"/>
                </a:lnTo>
                <a:lnTo>
                  <a:pt x="1091" y="804"/>
                </a:lnTo>
                <a:lnTo>
                  <a:pt x="1116" y="751"/>
                </a:lnTo>
                <a:lnTo>
                  <a:pt x="1144" y="700"/>
                </a:lnTo>
                <a:lnTo>
                  <a:pt x="1177" y="653"/>
                </a:lnTo>
                <a:lnTo>
                  <a:pt x="1214" y="608"/>
                </a:lnTo>
                <a:lnTo>
                  <a:pt x="1255" y="567"/>
                </a:lnTo>
                <a:lnTo>
                  <a:pt x="1299" y="530"/>
                </a:lnTo>
                <a:lnTo>
                  <a:pt x="1347" y="498"/>
                </a:lnTo>
                <a:lnTo>
                  <a:pt x="1397" y="469"/>
                </a:lnTo>
                <a:lnTo>
                  <a:pt x="1450" y="444"/>
                </a:lnTo>
                <a:lnTo>
                  <a:pt x="1506" y="426"/>
                </a:lnTo>
                <a:lnTo>
                  <a:pt x="1564" y="412"/>
                </a:lnTo>
                <a:lnTo>
                  <a:pt x="1624" y="403"/>
                </a:lnTo>
                <a:lnTo>
                  <a:pt x="1685" y="401"/>
                </a:lnTo>
                <a:close/>
                <a:moveTo>
                  <a:pt x="594" y="248"/>
                </a:moveTo>
                <a:lnTo>
                  <a:pt x="598" y="276"/>
                </a:lnTo>
                <a:lnTo>
                  <a:pt x="599" y="303"/>
                </a:lnTo>
                <a:lnTo>
                  <a:pt x="596" y="346"/>
                </a:lnTo>
                <a:lnTo>
                  <a:pt x="587" y="388"/>
                </a:lnTo>
                <a:lnTo>
                  <a:pt x="572" y="427"/>
                </a:lnTo>
                <a:lnTo>
                  <a:pt x="551" y="464"/>
                </a:lnTo>
                <a:lnTo>
                  <a:pt x="527" y="497"/>
                </a:lnTo>
                <a:lnTo>
                  <a:pt x="498" y="525"/>
                </a:lnTo>
                <a:lnTo>
                  <a:pt x="465" y="551"/>
                </a:lnTo>
                <a:lnTo>
                  <a:pt x="429" y="570"/>
                </a:lnTo>
                <a:lnTo>
                  <a:pt x="390" y="585"/>
                </a:lnTo>
                <a:lnTo>
                  <a:pt x="348" y="595"/>
                </a:lnTo>
                <a:lnTo>
                  <a:pt x="305" y="598"/>
                </a:lnTo>
                <a:lnTo>
                  <a:pt x="278" y="597"/>
                </a:lnTo>
                <a:lnTo>
                  <a:pt x="253" y="593"/>
                </a:lnTo>
                <a:lnTo>
                  <a:pt x="253" y="1487"/>
                </a:lnTo>
                <a:lnTo>
                  <a:pt x="278" y="1483"/>
                </a:lnTo>
                <a:lnTo>
                  <a:pt x="305" y="1482"/>
                </a:lnTo>
                <a:lnTo>
                  <a:pt x="348" y="1485"/>
                </a:lnTo>
                <a:lnTo>
                  <a:pt x="390" y="1495"/>
                </a:lnTo>
                <a:lnTo>
                  <a:pt x="429" y="1510"/>
                </a:lnTo>
                <a:lnTo>
                  <a:pt x="465" y="1529"/>
                </a:lnTo>
                <a:lnTo>
                  <a:pt x="498" y="1555"/>
                </a:lnTo>
                <a:lnTo>
                  <a:pt x="527" y="1583"/>
                </a:lnTo>
                <a:lnTo>
                  <a:pt x="552" y="1616"/>
                </a:lnTo>
                <a:lnTo>
                  <a:pt x="572" y="1653"/>
                </a:lnTo>
                <a:lnTo>
                  <a:pt x="587" y="1692"/>
                </a:lnTo>
                <a:lnTo>
                  <a:pt x="596" y="1734"/>
                </a:lnTo>
                <a:lnTo>
                  <a:pt x="599" y="1777"/>
                </a:lnTo>
                <a:lnTo>
                  <a:pt x="598" y="1804"/>
                </a:lnTo>
                <a:lnTo>
                  <a:pt x="594" y="1831"/>
                </a:lnTo>
                <a:lnTo>
                  <a:pt x="2752" y="1831"/>
                </a:lnTo>
                <a:lnTo>
                  <a:pt x="2751" y="1813"/>
                </a:lnTo>
                <a:lnTo>
                  <a:pt x="2750" y="1795"/>
                </a:lnTo>
                <a:lnTo>
                  <a:pt x="2753" y="1751"/>
                </a:lnTo>
                <a:lnTo>
                  <a:pt x="2762" y="1709"/>
                </a:lnTo>
                <a:lnTo>
                  <a:pt x="2778" y="1670"/>
                </a:lnTo>
                <a:lnTo>
                  <a:pt x="2798" y="1635"/>
                </a:lnTo>
                <a:lnTo>
                  <a:pt x="2823" y="1601"/>
                </a:lnTo>
                <a:lnTo>
                  <a:pt x="2851" y="1572"/>
                </a:lnTo>
                <a:lnTo>
                  <a:pt x="2885" y="1548"/>
                </a:lnTo>
                <a:lnTo>
                  <a:pt x="2921" y="1527"/>
                </a:lnTo>
                <a:lnTo>
                  <a:pt x="2960" y="1513"/>
                </a:lnTo>
                <a:lnTo>
                  <a:pt x="3002" y="1504"/>
                </a:lnTo>
                <a:lnTo>
                  <a:pt x="3045" y="1500"/>
                </a:lnTo>
                <a:lnTo>
                  <a:pt x="3083" y="1503"/>
                </a:lnTo>
                <a:lnTo>
                  <a:pt x="3118" y="1509"/>
                </a:lnTo>
                <a:lnTo>
                  <a:pt x="3118" y="606"/>
                </a:lnTo>
                <a:lnTo>
                  <a:pt x="3083" y="613"/>
                </a:lnTo>
                <a:lnTo>
                  <a:pt x="3045" y="615"/>
                </a:lnTo>
                <a:lnTo>
                  <a:pt x="3002" y="612"/>
                </a:lnTo>
                <a:lnTo>
                  <a:pt x="2960" y="602"/>
                </a:lnTo>
                <a:lnTo>
                  <a:pt x="2921" y="587"/>
                </a:lnTo>
                <a:lnTo>
                  <a:pt x="2884" y="567"/>
                </a:lnTo>
                <a:lnTo>
                  <a:pt x="2851" y="543"/>
                </a:lnTo>
                <a:lnTo>
                  <a:pt x="2823" y="513"/>
                </a:lnTo>
                <a:lnTo>
                  <a:pt x="2797" y="480"/>
                </a:lnTo>
                <a:lnTo>
                  <a:pt x="2778" y="444"/>
                </a:lnTo>
                <a:lnTo>
                  <a:pt x="2762" y="406"/>
                </a:lnTo>
                <a:lnTo>
                  <a:pt x="2753" y="364"/>
                </a:lnTo>
                <a:lnTo>
                  <a:pt x="2750" y="320"/>
                </a:lnTo>
                <a:lnTo>
                  <a:pt x="2753" y="284"/>
                </a:lnTo>
                <a:lnTo>
                  <a:pt x="2759" y="248"/>
                </a:lnTo>
                <a:lnTo>
                  <a:pt x="594" y="248"/>
                </a:lnTo>
                <a:close/>
                <a:moveTo>
                  <a:pt x="84" y="0"/>
                </a:moveTo>
                <a:lnTo>
                  <a:pt x="3287" y="0"/>
                </a:lnTo>
                <a:lnTo>
                  <a:pt x="3309" y="2"/>
                </a:lnTo>
                <a:lnTo>
                  <a:pt x="3327" y="10"/>
                </a:lnTo>
                <a:lnTo>
                  <a:pt x="3343" y="24"/>
                </a:lnTo>
                <a:lnTo>
                  <a:pt x="3356" y="39"/>
                </a:lnTo>
                <a:lnTo>
                  <a:pt x="3364" y="58"/>
                </a:lnTo>
                <a:lnTo>
                  <a:pt x="3367" y="80"/>
                </a:lnTo>
                <a:lnTo>
                  <a:pt x="3367" y="1999"/>
                </a:lnTo>
                <a:lnTo>
                  <a:pt x="3364" y="2021"/>
                </a:lnTo>
                <a:lnTo>
                  <a:pt x="3356" y="2040"/>
                </a:lnTo>
                <a:lnTo>
                  <a:pt x="3343" y="2056"/>
                </a:lnTo>
                <a:lnTo>
                  <a:pt x="3327" y="2069"/>
                </a:lnTo>
                <a:lnTo>
                  <a:pt x="3309" y="2077"/>
                </a:lnTo>
                <a:lnTo>
                  <a:pt x="3287" y="2080"/>
                </a:lnTo>
                <a:lnTo>
                  <a:pt x="84" y="2080"/>
                </a:lnTo>
                <a:lnTo>
                  <a:pt x="62" y="2077"/>
                </a:lnTo>
                <a:lnTo>
                  <a:pt x="44" y="2069"/>
                </a:lnTo>
                <a:lnTo>
                  <a:pt x="28" y="2056"/>
                </a:lnTo>
                <a:lnTo>
                  <a:pt x="15" y="2040"/>
                </a:lnTo>
                <a:lnTo>
                  <a:pt x="7" y="2021"/>
                </a:lnTo>
                <a:lnTo>
                  <a:pt x="4" y="1999"/>
                </a:lnTo>
                <a:lnTo>
                  <a:pt x="4" y="80"/>
                </a:lnTo>
                <a:lnTo>
                  <a:pt x="7" y="58"/>
                </a:lnTo>
                <a:lnTo>
                  <a:pt x="15" y="39"/>
                </a:lnTo>
                <a:lnTo>
                  <a:pt x="28" y="24"/>
                </a:lnTo>
                <a:lnTo>
                  <a:pt x="44" y="10"/>
                </a:lnTo>
                <a:lnTo>
                  <a:pt x="62" y="2"/>
                </a:lnTo>
                <a:lnTo>
                  <a:pt x="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Freeform 301"/>
          <p:cNvSpPr>
            <a:spLocks noEditPoints="1"/>
          </p:cNvSpPr>
          <p:nvPr/>
        </p:nvSpPr>
        <p:spPr bwMode="auto">
          <a:xfrm>
            <a:off x="6260671" y="1931988"/>
            <a:ext cx="596900" cy="522288"/>
          </a:xfrm>
          <a:custGeom>
            <a:avLst/>
            <a:gdLst>
              <a:gd name="T0" fmla="*/ 261 w 3381"/>
              <a:gd name="T1" fmla="*/ 2771 h 2958"/>
              <a:gd name="T2" fmla="*/ 435 w 3381"/>
              <a:gd name="T3" fmla="*/ 2712 h 2958"/>
              <a:gd name="T4" fmla="*/ 1194 w 3381"/>
              <a:gd name="T5" fmla="*/ 1951 h 2958"/>
              <a:gd name="T6" fmla="*/ 2248 w 3381"/>
              <a:gd name="T7" fmla="*/ 2027 h 2958"/>
              <a:gd name="T8" fmla="*/ 2374 w 3381"/>
              <a:gd name="T9" fmla="*/ 2259 h 2958"/>
              <a:gd name="T10" fmla="*/ 1465 w 3381"/>
              <a:gd name="T11" fmla="*/ 2460 h 2958"/>
              <a:gd name="T12" fmla="*/ 1624 w 3381"/>
              <a:gd name="T13" fmla="*/ 2492 h 2958"/>
              <a:gd name="T14" fmla="*/ 2168 w 3381"/>
              <a:gd name="T15" fmla="*/ 2450 h 2958"/>
              <a:gd name="T16" fmla="*/ 2631 w 3381"/>
              <a:gd name="T17" fmla="*/ 2295 h 2958"/>
              <a:gd name="T18" fmla="*/ 3068 w 3381"/>
              <a:gd name="T19" fmla="*/ 2049 h 2958"/>
              <a:gd name="T20" fmla="*/ 3322 w 3381"/>
              <a:gd name="T21" fmla="*/ 2009 h 2958"/>
              <a:gd name="T22" fmla="*/ 3340 w 3381"/>
              <a:gd name="T23" fmla="*/ 2224 h 2958"/>
              <a:gd name="T24" fmla="*/ 1912 w 3381"/>
              <a:gd name="T25" fmla="*/ 2900 h 2958"/>
              <a:gd name="T26" fmla="*/ 143 w 3381"/>
              <a:gd name="T27" fmla="*/ 2940 h 2958"/>
              <a:gd name="T28" fmla="*/ 34 w 3381"/>
              <a:gd name="T29" fmla="*/ 2054 h 2958"/>
              <a:gd name="T30" fmla="*/ 576 w 3381"/>
              <a:gd name="T31" fmla="*/ 2018 h 2958"/>
              <a:gd name="T32" fmla="*/ 925 w 3381"/>
              <a:gd name="T33" fmla="*/ 1945 h 2958"/>
              <a:gd name="T34" fmla="*/ 2915 w 3381"/>
              <a:gd name="T35" fmla="*/ 1989 h 2958"/>
              <a:gd name="T36" fmla="*/ 2546 w 3381"/>
              <a:gd name="T37" fmla="*/ 2180 h 2958"/>
              <a:gd name="T38" fmla="*/ 2752 w 3381"/>
              <a:gd name="T39" fmla="*/ 1974 h 2958"/>
              <a:gd name="T40" fmla="*/ 2804 w 3381"/>
              <a:gd name="T41" fmla="*/ 1813 h 2958"/>
              <a:gd name="T42" fmla="*/ 2487 w 3381"/>
              <a:gd name="T43" fmla="*/ 1981 h 2958"/>
              <a:gd name="T44" fmla="*/ 2591 w 3381"/>
              <a:gd name="T45" fmla="*/ 1849 h 2958"/>
              <a:gd name="T46" fmla="*/ 2730 w 3381"/>
              <a:gd name="T47" fmla="*/ 1618 h 2958"/>
              <a:gd name="T48" fmla="*/ 828 w 3381"/>
              <a:gd name="T49" fmla="*/ 1718 h 2958"/>
              <a:gd name="T50" fmla="*/ 864 w 3381"/>
              <a:gd name="T51" fmla="*/ 1321 h 2958"/>
              <a:gd name="T52" fmla="*/ 2703 w 3381"/>
              <a:gd name="T53" fmla="*/ 1456 h 2958"/>
              <a:gd name="T54" fmla="*/ 802 w 3381"/>
              <a:gd name="T55" fmla="*/ 1357 h 2958"/>
              <a:gd name="T56" fmla="*/ 2403 w 3381"/>
              <a:gd name="T57" fmla="*/ 580 h 2958"/>
              <a:gd name="T58" fmla="*/ 2239 w 3381"/>
              <a:gd name="T59" fmla="*/ 683 h 2958"/>
              <a:gd name="T60" fmla="*/ 2302 w 3381"/>
              <a:gd name="T61" fmla="*/ 501 h 2958"/>
              <a:gd name="T62" fmla="*/ 1305 w 3381"/>
              <a:gd name="T63" fmla="*/ 668 h 2958"/>
              <a:gd name="T64" fmla="*/ 1123 w 3381"/>
              <a:gd name="T65" fmla="*/ 603 h 2958"/>
              <a:gd name="T66" fmla="*/ 1733 w 3381"/>
              <a:gd name="T67" fmla="*/ 359 h 2958"/>
              <a:gd name="T68" fmla="*/ 1646 w 3381"/>
              <a:gd name="T69" fmla="*/ 469 h 2958"/>
              <a:gd name="T70" fmla="*/ 1763 w 3381"/>
              <a:gd name="T71" fmla="*/ 641 h 2958"/>
              <a:gd name="T72" fmla="*/ 1736 w 3381"/>
              <a:gd name="T73" fmla="*/ 725 h 2958"/>
              <a:gd name="T74" fmla="*/ 1638 w 3381"/>
              <a:gd name="T75" fmla="*/ 772 h 2958"/>
              <a:gd name="T76" fmla="*/ 1730 w 3381"/>
              <a:gd name="T77" fmla="*/ 849 h 2958"/>
              <a:gd name="T78" fmla="*/ 1792 w 3381"/>
              <a:gd name="T79" fmla="*/ 842 h 2958"/>
              <a:gd name="T80" fmla="*/ 1895 w 3381"/>
              <a:gd name="T81" fmla="*/ 689 h 2958"/>
              <a:gd name="T82" fmla="*/ 1730 w 3381"/>
              <a:gd name="T83" fmla="*/ 524 h 2958"/>
              <a:gd name="T84" fmla="*/ 1852 w 3381"/>
              <a:gd name="T85" fmla="*/ 494 h 2958"/>
              <a:gd name="T86" fmla="*/ 1807 w 3381"/>
              <a:gd name="T87" fmla="*/ 406 h 2958"/>
              <a:gd name="T88" fmla="*/ 1764 w 3381"/>
              <a:gd name="T89" fmla="*/ 234 h 2958"/>
              <a:gd name="T90" fmla="*/ 2123 w 3381"/>
              <a:gd name="T91" fmla="*/ 513 h 2958"/>
              <a:gd name="T92" fmla="*/ 1938 w 3381"/>
              <a:gd name="T93" fmla="*/ 930 h 2958"/>
              <a:gd name="T94" fmla="*/ 1488 w 3381"/>
              <a:gd name="T95" fmla="*/ 849 h 2958"/>
              <a:gd name="T96" fmla="*/ 1460 w 3381"/>
              <a:gd name="T97" fmla="*/ 392 h 2958"/>
              <a:gd name="T98" fmla="*/ 1134 w 3381"/>
              <a:gd name="T99" fmla="*/ 175 h 2958"/>
              <a:gd name="T100" fmla="*/ 933 w 3381"/>
              <a:gd name="T101" fmla="*/ 344 h 2958"/>
              <a:gd name="T102" fmla="*/ 1131 w 3381"/>
              <a:gd name="T103" fmla="*/ 1000 h 2958"/>
              <a:gd name="T104" fmla="*/ 2443 w 3381"/>
              <a:gd name="T105" fmla="*/ 911 h 2958"/>
              <a:gd name="T106" fmla="*/ 2492 w 3381"/>
              <a:gd name="T107" fmla="*/ 346 h 2958"/>
              <a:gd name="T108" fmla="*/ 958 w 3381"/>
              <a:gd name="T109" fmla="*/ 0 h 2958"/>
              <a:gd name="T110" fmla="*/ 2739 w 3381"/>
              <a:gd name="T111" fmla="*/ 1038 h 2958"/>
              <a:gd name="T112" fmla="*/ 928 w 3381"/>
              <a:gd name="T113" fmla="*/ 1204 h 2958"/>
              <a:gd name="T114" fmla="*/ 800 w 3381"/>
              <a:gd name="T115" fmla="*/ 11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81" h="2958">
                <a:moveTo>
                  <a:pt x="337" y="2617"/>
                </a:moveTo>
                <a:lnTo>
                  <a:pt x="315" y="2620"/>
                </a:lnTo>
                <a:lnTo>
                  <a:pt x="294" y="2628"/>
                </a:lnTo>
                <a:lnTo>
                  <a:pt x="276" y="2639"/>
                </a:lnTo>
                <a:lnTo>
                  <a:pt x="261" y="2653"/>
                </a:lnTo>
                <a:lnTo>
                  <a:pt x="249" y="2671"/>
                </a:lnTo>
                <a:lnTo>
                  <a:pt x="242" y="2690"/>
                </a:lnTo>
                <a:lnTo>
                  <a:pt x="239" y="2712"/>
                </a:lnTo>
                <a:lnTo>
                  <a:pt x="242" y="2734"/>
                </a:lnTo>
                <a:lnTo>
                  <a:pt x="249" y="2754"/>
                </a:lnTo>
                <a:lnTo>
                  <a:pt x="261" y="2771"/>
                </a:lnTo>
                <a:lnTo>
                  <a:pt x="276" y="2786"/>
                </a:lnTo>
                <a:lnTo>
                  <a:pt x="294" y="2797"/>
                </a:lnTo>
                <a:lnTo>
                  <a:pt x="315" y="2804"/>
                </a:lnTo>
                <a:lnTo>
                  <a:pt x="337" y="2807"/>
                </a:lnTo>
                <a:lnTo>
                  <a:pt x="360" y="2804"/>
                </a:lnTo>
                <a:lnTo>
                  <a:pt x="380" y="2797"/>
                </a:lnTo>
                <a:lnTo>
                  <a:pt x="398" y="2786"/>
                </a:lnTo>
                <a:lnTo>
                  <a:pt x="413" y="2771"/>
                </a:lnTo>
                <a:lnTo>
                  <a:pt x="425" y="2754"/>
                </a:lnTo>
                <a:lnTo>
                  <a:pt x="433" y="2734"/>
                </a:lnTo>
                <a:lnTo>
                  <a:pt x="435" y="2712"/>
                </a:lnTo>
                <a:lnTo>
                  <a:pt x="433" y="2690"/>
                </a:lnTo>
                <a:lnTo>
                  <a:pt x="425" y="2671"/>
                </a:lnTo>
                <a:lnTo>
                  <a:pt x="413" y="2653"/>
                </a:lnTo>
                <a:lnTo>
                  <a:pt x="398" y="2639"/>
                </a:lnTo>
                <a:lnTo>
                  <a:pt x="380" y="2628"/>
                </a:lnTo>
                <a:lnTo>
                  <a:pt x="360" y="2620"/>
                </a:lnTo>
                <a:lnTo>
                  <a:pt x="337" y="2617"/>
                </a:lnTo>
                <a:close/>
                <a:moveTo>
                  <a:pt x="1023" y="1938"/>
                </a:moveTo>
                <a:lnTo>
                  <a:pt x="1078" y="1939"/>
                </a:lnTo>
                <a:lnTo>
                  <a:pt x="1134" y="1944"/>
                </a:lnTo>
                <a:lnTo>
                  <a:pt x="1194" y="1951"/>
                </a:lnTo>
                <a:lnTo>
                  <a:pt x="1257" y="1961"/>
                </a:lnTo>
                <a:lnTo>
                  <a:pt x="1324" y="1975"/>
                </a:lnTo>
                <a:lnTo>
                  <a:pt x="1394" y="1995"/>
                </a:lnTo>
                <a:lnTo>
                  <a:pt x="1417" y="2001"/>
                </a:lnTo>
                <a:lnTo>
                  <a:pt x="1444" y="2006"/>
                </a:lnTo>
                <a:lnTo>
                  <a:pt x="1473" y="2011"/>
                </a:lnTo>
                <a:lnTo>
                  <a:pt x="1502" y="2015"/>
                </a:lnTo>
                <a:lnTo>
                  <a:pt x="1530" y="2018"/>
                </a:lnTo>
                <a:lnTo>
                  <a:pt x="1555" y="2019"/>
                </a:lnTo>
                <a:lnTo>
                  <a:pt x="2220" y="2028"/>
                </a:lnTo>
                <a:lnTo>
                  <a:pt x="2248" y="2027"/>
                </a:lnTo>
                <a:lnTo>
                  <a:pt x="2274" y="2032"/>
                </a:lnTo>
                <a:lnTo>
                  <a:pt x="2300" y="2041"/>
                </a:lnTo>
                <a:lnTo>
                  <a:pt x="2323" y="2054"/>
                </a:lnTo>
                <a:lnTo>
                  <a:pt x="2344" y="2071"/>
                </a:lnTo>
                <a:lnTo>
                  <a:pt x="2362" y="2091"/>
                </a:lnTo>
                <a:lnTo>
                  <a:pt x="2376" y="2115"/>
                </a:lnTo>
                <a:lnTo>
                  <a:pt x="2386" y="2140"/>
                </a:lnTo>
                <a:lnTo>
                  <a:pt x="2392" y="2168"/>
                </a:lnTo>
                <a:lnTo>
                  <a:pt x="2392" y="2201"/>
                </a:lnTo>
                <a:lnTo>
                  <a:pt x="2386" y="2231"/>
                </a:lnTo>
                <a:lnTo>
                  <a:pt x="2374" y="2259"/>
                </a:lnTo>
                <a:lnTo>
                  <a:pt x="2356" y="2284"/>
                </a:lnTo>
                <a:lnTo>
                  <a:pt x="2336" y="2306"/>
                </a:lnTo>
                <a:lnTo>
                  <a:pt x="2310" y="2323"/>
                </a:lnTo>
                <a:lnTo>
                  <a:pt x="2283" y="2335"/>
                </a:lnTo>
                <a:lnTo>
                  <a:pt x="2253" y="2341"/>
                </a:lnTo>
                <a:lnTo>
                  <a:pt x="1504" y="2412"/>
                </a:lnTo>
                <a:lnTo>
                  <a:pt x="1490" y="2416"/>
                </a:lnTo>
                <a:lnTo>
                  <a:pt x="1479" y="2423"/>
                </a:lnTo>
                <a:lnTo>
                  <a:pt x="1471" y="2434"/>
                </a:lnTo>
                <a:lnTo>
                  <a:pt x="1465" y="2446"/>
                </a:lnTo>
                <a:lnTo>
                  <a:pt x="1465" y="2460"/>
                </a:lnTo>
                <a:lnTo>
                  <a:pt x="1469" y="2472"/>
                </a:lnTo>
                <a:lnTo>
                  <a:pt x="1477" y="2482"/>
                </a:lnTo>
                <a:lnTo>
                  <a:pt x="1486" y="2490"/>
                </a:lnTo>
                <a:lnTo>
                  <a:pt x="1497" y="2494"/>
                </a:lnTo>
                <a:lnTo>
                  <a:pt x="1510" y="2496"/>
                </a:lnTo>
                <a:lnTo>
                  <a:pt x="1540" y="2494"/>
                </a:lnTo>
                <a:lnTo>
                  <a:pt x="1543" y="2494"/>
                </a:lnTo>
                <a:lnTo>
                  <a:pt x="1555" y="2494"/>
                </a:lnTo>
                <a:lnTo>
                  <a:pt x="1572" y="2494"/>
                </a:lnTo>
                <a:lnTo>
                  <a:pt x="1596" y="2493"/>
                </a:lnTo>
                <a:lnTo>
                  <a:pt x="1624" y="2492"/>
                </a:lnTo>
                <a:lnTo>
                  <a:pt x="1658" y="2491"/>
                </a:lnTo>
                <a:lnTo>
                  <a:pt x="1697" y="2489"/>
                </a:lnTo>
                <a:lnTo>
                  <a:pt x="1739" y="2487"/>
                </a:lnTo>
                <a:lnTo>
                  <a:pt x="1785" y="2485"/>
                </a:lnTo>
                <a:lnTo>
                  <a:pt x="1835" y="2482"/>
                </a:lnTo>
                <a:lnTo>
                  <a:pt x="1887" y="2478"/>
                </a:lnTo>
                <a:lnTo>
                  <a:pt x="1941" y="2474"/>
                </a:lnTo>
                <a:lnTo>
                  <a:pt x="1997" y="2469"/>
                </a:lnTo>
                <a:lnTo>
                  <a:pt x="2053" y="2463"/>
                </a:lnTo>
                <a:lnTo>
                  <a:pt x="2110" y="2457"/>
                </a:lnTo>
                <a:lnTo>
                  <a:pt x="2168" y="2450"/>
                </a:lnTo>
                <a:lnTo>
                  <a:pt x="2225" y="2442"/>
                </a:lnTo>
                <a:lnTo>
                  <a:pt x="2282" y="2434"/>
                </a:lnTo>
                <a:lnTo>
                  <a:pt x="2336" y="2423"/>
                </a:lnTo>
                <a:lnTo>
                  <a:pt x="2389" y="2413"/>
                </a:lnTo>
                <a:lnTo>
                  <a:pt x="2435" y="2401"/>
                </a:lnTo>
                <a:lnTo>
                  <a:pt x="2480" y="2386"/>
                </a:lnTo>
                <a:lnTo>
                  <a:pt x="2522" y="2366"/>
                </a:lnTo>
                <a:lnTo>
                  <a:pt x="2563" y="2342"/>
                </a:lnTo>
                <a:lnTo>
                  <a:pt x="2576" y="2333"/>
                </a:lnTo>
                <a:lnTo>
                  <a:pt x="2589" y="2324"/>
                </a:lnTo>
                <a:lnTo>
                  <a:pt x="2631" y="2295"/>
                </a:lnTo>
                <a:lnTo>
                  <a:pt x="2677" y="2267"/>
                </a:lnTo>
                <a:lnTo>
                  <a:pt x="2726" y="2237"/>
                </a:lnTo>
                <a:lnTo>
                  <a:pt x="2776" y="2207"/>
                </a:lnTo>
                <a:lnTo>
                  <a:pt x="2826" y="2177"/>
                </a:lnTo>
                <a:lnTo>
                  <a:pt x="2877" y="2150"/>
                </a:lnTo>
                <a:lnTo>
                  <a:pt x="2928" y="2122"/>
                </a:lnTo>
                <a:lnTo>
                  <a:pt x="2975" y="2096"/>
                </a:lnTo>
                <a:lnTo>
                  <a:pt x="3020" y="2074"/>
                </a:lnTo>
                <a:lnTo>
                  <a:pt x="3032" y="2068"/>
                </a:lnTo>
                <a:lnTo>
                  <a:pt x="3049" y="2058"/>
                </a:lnTo>
                <a:lnTo>
                  <a:pt x="3068" y="2049"/>
                </a:lnTo>
                <a:lnTo>
                  <a:pt x="3091" y="2038"/>
                </a:lnTo>
                <a:lnTo>
                  <a:pt x="3114" y="2028"/>
                </a:lnTo>
                <a:lnTo>
                  <a:pt x="3140" y="2016"/>
                </a:lnTo>
                <a:lnTo>
                  <a:pt x="3166" y="2006"/>
                </a:lnTo>
                <a:lnTo>
                  <a:pt x="3190" y="1998"/>
                </a:lnTo>
                <a:lnTo>
                  <a:pt x="3214" y="1992"/>
                </a:lnTo>
                <a:lnTo>
                  <a:pt x="3236" y="1988"/>
                </a:lnTo>
                <a:lnTo>
                  <a:pt x="3255" y="1988"/>
                </a:lnTo>
                <a:lnTo>
                  <a:pt x="3280" y="1992"/>
                </a:lnTo>
                <a:lnTo>
                  <a:pt x="3303" y="1999"/>
                </a:lnTo>
                <a:lnTo>
                  <a:pt x="3322" y="2009"/>
                </a:lnTo>
                <a:lnTo>
                  <a:pt x="3339" y="2021"/>
                </a:lnTo>
                <a:lnTo>
                  <a:pt x="3353" y="2037"/>
                </a:lnTo>
                <a:lnTo>
                  <a:pt x="3363" y="2053"/>
                </a:lnTo>
                <a:lnTo>
                  <a:pt x="3372" y="2072"/>
                </a:lnTo>
                <a:lnTo>
                  <a:pt x="3377" y="2090"/>
                </a:lnTo>
                <a:lnTo>
                  <a:pt x="3380" y="2110"/>
                </a:lnTo>
                <a:lnTo>
                  <a:pt x="3381" y="2129"/>
                </a:lnTo>
                <a:lnTo>
                  <a:pt x="3377" y="2155"/>
                </a:lnTo>
                <a:lnTo>
                  <a:pt x="3369" y="2179"/>
                </a:lnTo>
                <a:lnTo>
                  <a:pt x="3356" y="2202"/>
                </a:lnTo>
                <a:lnTo>
                  <a:pt x="3340" y="2224"/>
                </a:lnTo>
                <a:lnTo>
                  <a:pt x="3320" y="2241"/>
                </a:lnTo>
                <a:lnTo>
                  <a:pt x="3299" y="2256"/>
                </a:lnTo>
                <a:lnTo>
                  <a:pt x="2344" y="2815"/>
                </a:lnTo>
                <a:lnTo>
                  <a:pt x="2308" y="2834"/>
                </a:lnTo>
                <a:lnTo>
                  <a:pt x="2255" y="2858"/>
                </a:lnTo>
                <a:lnTo>
                  <a:pt x="2201" y="2878"/>
                </a:lnTo>
                <a:lnTo>
                  <a:pt x="2145" y="2892"/>
                </a:lnTo>
                <a:lnTo>
                  <a:pt x="2089" y="2900"/>
                </a:lnTo>
                <a:lnTo>
                  <a:pt x="2031" y="2904"/>
                </a:lnTo>
                <a:lnTo>
                  <a:pt x="1972" y="2904"/>
                </a:lnTo>
                <a:lnTo>
                  <a:pt x="1912" y="2900"/>
                </a:lnTo>
                <a:lnTo>
                  <a:pt x="650" y="2846"/>
                </a:lnTo>
                <a:lnTo>
                  <a:pt x="638" y="2870"/>
                </a:lnTo>
                <a:lnTo>
                  <a:pt x="620" y="2891"/>
                </a:lnTo>
                <a:lnTo>
                  <a:pt x="600" y="2910"/>
                </a:lnTo>
                <a:lnTo>
                  <a:pt x="575" y="2924"/>
                </a:lnTo>
                <a:lnTo>
                  <a:pt x="549" y="2933"/>
                </a:lnTo>
                <a:lnTo>
                  <a:pt x="519" y="2938"/>
                </a:lnTo>
                <a:lnTo>
                  <a:pt x="232" y="2958"/>
                </a:lnTo>
                <a:lnTo>
                  <a:pt x="201" y="2957"/>
                </a:lnTo>
                <a:lnTo>
                  <a:pt x="170" y="2952"/>
                </a:lnTo>
                <a:lnTo>
                  <a:pt x="143" y="2940"/>
                </a:lnTo>
                <a:lnTo>
                  <a:pt x="118" y="2926"/>
                </a:lnTo>
                <a:lnTo>
                  <a:pt x="95" y="2908"/>
                </a:lnTo>
                <a:lnTo>
                  <a:pt x="76" y="2885"/>
                </a:lnTo>
                <a:lnTo>
                  <a:pt x="62" y="2860"/>
                </a:lnTo>
                <a:lnTo>
                  <a:pt x="51" y="2833"/>
                </a:lnTo>
                <a:lnTo>
                  <a:pt x="46" y="2802"/>
                </a:lnTo>
                <a:lnTo>
                  <a:pt x="0" y="2164"/>
                </a:lnTo>
                <a:lnTo>
                  <a:pt x="1" y="2134"/>
                </a:lnTo>
                <a:lnTo>
                  <a:pt x="7" y="2106"/>
                </a:lnTo>
                <a:lnTo>
                  <a:pt x="18" y="2079"/>
                </a:lnTo>
                <a:lnTo>
                  <a:pt x="34" y="2054"/>
                </a:lnTo>
                <a:lnTo>
                  <a:pt x="53" y="2033"/>
                </a:lnTo>
                <a:lnTo>
                  <a:pt x="76" y="2014"/>
                </a:lnTo>
                <a:lnTo>
                  <a:pt x="102" y="2000"/>
                </a:lnTo>
                <a:lnTo>
                  <a:pt x="130" y="1991"/>
                </a:lnTo>
                <a:lnTo>
                  <a:pt x="162" y="1986"/>
                </a:lnTo>
                <a:lnTo>
                  <a:pt x="449" y="1967"/>
                </a:lnTo>
                <a:lnTo>
                  <a:pt x="479" y="1967"/>
                </a:lnTo>
                <a:lnTo>
                  <a:pt x="507" y="1973"/>
                </a:lnTo>
                <a:lnTo>
                  <a:pt x="532" y="1985"/>
                </a:lnTo>
                <a:lnTo>
                  <a:pt x="556" y="2000"/>
                </a:lnTo>
                <a:lnTo>
                  <a:pt x="576" y="2018"/>
                </a:lnTo>
                <a:lnTo>
                  <a:pt x="593" y="2041"/>
                </a:lnTo>
                <a:lnTo>
                  <a:pt x="615" y="2032"/>
                </a:lnTo>
                <a:lnTo>
                  <a:pt x="640" y="2020"/>
                </a:lnTo>
                <a:lnTo>
                  <a:pt x="667" y="2010"/>
                </a:lnTo>
                <a:lnTo>
                  <a:pt x="696" y="1999"/>
                </a:lnTo>
                <a:lnTo>
                  <a:pt x="728" y="1988"/>
                </a:lnTo>
                <a:lnTo>
                  <a:pt x="762" y="1976"/>
                </a:lnTo>
                <a:lnTo>
                  <a:pt x="799" y="1967"/>
                </a:lnTo>
                <a:lnTo>
                  <a:pt x="839" y="1958"/>
                </a:lnTo>
                <a:lnTo>
                  <a:pt x="881" y="1950"/>
                </a:lnTo>
                <a:lnTo>
                  <a:pt x="925" y="1945"/>
                </a:lnTo>
                <a:lnTo>
                  <a:pt x="973" y="1940"/>
                </a:lnTo>
                <a:lnTo>
                  <a:pt x="1023" y="1938"/>
                </a:lnTo>
                <a:close/>
                <a:moveTo>
                  <a:pt x="3017" y="1879"/>
                </a:moveTo>
                <a:lnTo>
                  <a:pt x="3043" y="1883"/>
                </a:lnTo>
                <a:lnTo>
                  <a:pt x="3068" y="1892"/>
                </a:lnTo>
                <a:lnTo>
                  <a:pt x="3093" y="1907"/>
                </a:lnTo>
                <a:lnTo>
                  <a:pt x="3055" y="1921"/>
                </a:lnTo>
                <a:lnTo>
                  <a:pt x="3019" y="1937"/>
                </a:lnTo>
                <a:lnTo>
                  <a:pt x="2984" y="1954"/>
                </a:lnTo>
                <a:lnTo>
                  <a:pt x="2951" y="1970"/>
                </a:lnTo>
                <a:lnTo>
                  <a:pt x="2915" y="1989"/>
                </a:lnTo>
                <a:lnTo>
                  <a:pt x="2876" y="2009"/>
                </a:lnTo>
                <a:lnTo>
                  <a:pt x="2836" y="2032"/>
                </a:lnTo>
                <a:lnTo>
                  <a:pt x="2794" y="2054"/>
                </a:lnTo>
                <a:lnTo>
                  <a:pt x="2753" y="2077"/>
                </a:lnTo>
                <a:lnTo>
                  <a:pt x="2712" y="2100"/>
                </a:lnTo>
                <a:lnTo>
                  <a:pt x="2673" y="2124"/>
                </a:lnTo>
                <a:lnTo>
                  <a:pt x="2637" y="2146"/>
                </a:lnTo>
                <a:lnTo>
                  <a:pt x="2605" y="2167"/>
                </a:lnTo>
                <a:lnTo>
                  <a:pt x="2575" y="2187"/>
                </a:lnTo>
                <a:lnTo>
                  <a:pt x="2546" y="2207"/>
                </a:lnTo>
                <a:lnTo>
                  <a:pt x="2546" y="2180"/>
                </a:lnTo>
                <a:lnTo>
                  <a:pt x="2545" y="2154"/>
                </a:lnTo>
                <a:lnTo>
                  <a:pt x="2540" y="2121"/>
                </a:lnTo>
                <a:lnTo>
                  <a:pt x="2531" y="2089"/>
                </a:lnTo>
                <a:lnTo>
                  <a:pt x="2532" y="2087"/>
                </a:lnTo>
                <a:lnTo>
                  <a:pt x="2532" y="2085"/>
                </a:lnTo>
                <a:lnTo>
                  <a:pt x="2562" y="2070"/>
                </a:lnTo>
                <a:lnTo>
                  <a:pt x="2595" y="2052"/>
                </a:lnTo>
                <a:lnTo>
                  <a:pt x="2632" y="2033"/>
                </a:lnTo>
                <a:lnTo>
                  <a:pt x="2671" y="2013"/>
                </a:lnTo>
                <a:lnTo>
                  <a:pt x="2711" y="1994"/>
                </a:lnTo>
                <a:lnTo>
                  <a:pt x="2752" y="1974"/>
                </a:lnTo>
                <a:lnTo>
                  <a:pt x="2793" y="1956"/>
                </a:lnTo>
                <a:lnTo>
                  <a:pt x="2833" y="1937"/>
                </a:lnTo>
                <a:lnTo>
                  <a:pt x="2870" y="1921"/>
                </a:lnTo>
                <a:lnTo>
                  <a:pt x="2905" y="1906"/>
                </a:lnTo>
                <a:lnTo>
                  <a:pt x="2937" y="1893"/>
                </a:lnTo>
                <a:lnTo>
                  <a:pt x="2964" y="1884"/>
                </a:lnTo>
                <a:lnTo>
                  <a:pt x="2990" y="1880"/>
                </a:lnTo>
                <a:lnTo>
                  <a:pt x="3017" y="1879"/>
                </a:lnTo>
                <a:close/>
                <a:moveTo>
                  <a:pt x="2743" y="1803"/>
                </a:moveTo>
                <a:lnTo>
                  <a:pt x="2774" y="1805"/>
                </a:lnTo>
                <a:lnTo>
                  <a:pt x="2804" y="1813"/>
                </a:lnTo>
                <a:lnTo>
                  <a:pt x="2833" y="1829"/>
                </a:lnTo>
                <a:lnTo>
                  <a:pt x="2806" y="1841"/>
                </a:lnTo>
                <a:lnTo>
                  <a:pt x="2773" y="1854"/>
                </a:lnTo>
                <a:lnTo>
                  <a:pt x="2738" y="1869"/>
                </a:lnTo>
                <a:lnTo>
                  <a:pt x="2701" y="1883"/>
                </a:lnTo>
                <a:lnTo>
                  <a:pt x="2663" y="1897"/>
                </a:lnTo>
                <a:lnTo>
                  <a:pt x="2627" y="1913"/>
                </a:lnTo>
                <a:lnTo>
                  <a:pt x="2592" y="1927"/>
                </a:lnTo>
                <a:lnTo>
                  <a:pt x="2562" y="1941"/>
                </a:lnTo>
                <a:lnTo>
                  <a:pt x="2535" y="1955"/>
                </a:lnTo>
                <a:lnTo>
                  <a:pt x="2487" y="1981"/>
                </a:lnTo>
                <a:lnTo>
                  <a:pt x="2481" y="1986"/>
                </a:lnTo>
                <a:lnTo>
                  <a:pt x="2474" y="1990"/>
                </a:lnTo>
                <a:lnTo>
                  <a:pt x="2452" y="1966"/>
                </a:lnTo>
                <a:lnTo>
                  <a:pt x="2426" y="1945"/>
                </a:lnTo>
                <a:lnTo>
                  <a:pt x="2399" y="1926"/>
                </a:lnTo>
                <a:lnTo>
                  <a:pt x="2424" y="1914"/>
                </a:lnTo>
                <a:lnTo>
                  <a:pt x="2453" y="1901"/>
                </a:lnTo>
                <a:lnTo>
                  <a:pt x="2486" y="1888"/>
                </a:lnTo>
                <a:lnTo>
                  <a:pt x="2522" y="1875"/>
                </a:lnTo>
                <a:lnTo>
                  <a:pt x="2556" y="1861"/>
                </a:lnTo>
                <a:lnTo>
                  <a:pt x="2591" y="1849"/>
                </a:lnTo>
                <a:lnTo>
                  <a:pt x="2624" y="1838"/>
                </a:lnTo>
                <a:lnTo>
                  <a:pt x="2654" y="1827"/>
                </a:lnTo>
                <a:lnTo>
                  <a:pt x="2680" y="1817"/>
                </a:lnTo>
                <a:lnTo>
                  <a:pt x="2711" y="1807"/>
                </a:lnTo>
                <a:lnTo>
                  <a:pt x="2743" y="1803"/>
                </a:lnTo>
                <a:close/>
                <a:moveTo>
                  <a:pt x="864" y="1583"/>
                </a:moveTo>
                <a:lnTo>
                  <a:pt x="2667" y="1583"/>
                </a:lnTo>
                <a:lnTo>
                  <a:pt x="2686" y="1586"/>
                </a:lnTo>
                <a:lnTo>
                  <a:pt x="2703" y="1593"/>
                </a:lnTo>
                <a:lnTo>
                  <a:pt x="2718" y="1604"/>
                </a:lnTo>
                <a:lnTo>
                  <a:pt x="2730" y="1618"/>
                </a:lnTo>
                <a:lnTo>
                  <a:pt x="2737" y="1636"/>
                </a:lnTo>
                <a:lnTo>
                  <a:pt x="2739" y="1655"/>
                </a:lnTo>
                <a:lnTo>
                  <a:pt x="2737" y="1675"/>
                </a:lnTo>
                <a:lnTo>
                  <a:pt x="2730" y="1692"/>
                </a:lnTo>
                <a:lnTo>
                  <a:pt x="2718" y="1707"/>
                </a:lnTo>
                <a:lnTo>
                  <a:pt x="2703" y="1718"/>
                </a:lnTo>
                <a:lnTo>
                  <a:pt x="2686" y="1725"/>
                </a:lnTo>
                <a:lnTo>
                  <a:pt x="2667" y="1728"/>
                </a:lnTo>
                <a:lnTo>
                  <a:pt x="863" y="1728"/>
                </a:lnTo>
                <a:lnTo>
                  <a:pt x="845" y="1725"/>
                </a:lnTo>
                <a:lnTo>
                  <a:pt x="828" y="1718"/>
                </a:lnTo>
                <a:lnTo>
                  <a:pt x="813" y="1707"/>
                </a:lnTo>
                <a:lnTo>
                  <a:pt x="802" y="1692"/>
                </a:lnTo>
                <a:lnTo>
                  <a:pt x="795" y="1675"/>
                </a:lnTo>
                <a:lnTo>
                  <a:pt x="792" y="1655"/>
                </a:lnTo>
                <a:lnTo>
                  <a:pt x="795" y="1636"/>
                </a:lnTo>
                <a:lnTo>
                  <a:pt x="802" y="1618"/>
                </a:lnTo>
                <a:lnTo>
                  <a:pt x="813" y="1604"/>
                </a:lnTo>
                <a:lnTo>
                  <a:pt x="828" y="1593"/>
                </a:lnTo>
                <a:lnTo>
                  <a:pt x="845" y="1586"/>
                </a:lnTo>
                <a:lnTo>
                  <a:pt x="864" y="1583"/>
                </a:lnTo>
                <a:close/>
                <a:moveTo>
                  <a:pt x="864" y="1321"/>
                </a:moveTo>
                <a:lnTo>
                  <a:pt x="2667" y="1321"/>
                </a:lnTo>
                <a:lnTo>
                  <a:pt x="2686" y="1324"/>
                </a:lnTo>
                <a:lnTo>
                  <a:pt x="2703" y="1331"/>
                </a:lnTo>
                <a:lnTo>
                  <a:pt x="2718" y="1343"/>
                </a:lnTo>
                <a:lnTo>
                  <a:pt x="2730" y="1357"/>
                </a:lnTo>
                <a:lnTo>
                  <a:pt x="2737" y="1374"/>
                </a:lnTo>
                <a:lnTo>
                  <a:pt x="2739" y="1394"/>
                </a:lnTo>
                <a:lnTo>
                  <a:pt x="2737" y="1412"/>
                </a:lnTo>
                <a:lnTo>
                  <a:pt x="2730" y="1430"/>
                </a:lnTo>
                <a:lnTo>
                  <a:pt x="2718" y="1445"/>
                </a:lnTo>
                <a:lnTo>
                  <a:pt x="2703" y="1456"/>
                </a:lnTo>
                <a:lnTo>
                  <a:pt x="2686" y="1464"/>
                </a:lnTo>
                <a:lnTo>
                  <a:pt x="2667" y="1466"/>
                </a:lnTo>
                <a:lnTo>
                  <a:pt x="863" y="1466"/>
                </a:lnTo>
                <a:lnTo>
                  <a:pt x="845" y="1464"/>
                </a:lnTo>
                <a:lnTo>
                  <a:pt x="828" y="1456"/>
                </a:lnTo>
                <a:lnTo>
                  <a:pt x="813" y="1445"/>
                </a:lnTo>
                <a:lnTo>
                  <a:pt x="802" y="1430"/>
                </a:lnTo>
                <a:lnTo>
                  <a:pt x="795" y="1412"/>
                </a:lnTo>
                <a:lnTo>
                  <a:pt x="792" y="1394"/>
                </a:lnTo>
                <a:lnTo>
                  <a:pt x="795" y="1374"/>
                </a:lnTo>
                <a:lnTo>
                  <a:pt x="802" y="1357"/>
                </a:lnTo>
                <a:lnTo>
                  <a:pt x="813" y="1343"/>
                </a:lnTo>
                <a:lnTo>
                  <a:pt x="828" y="1331"/>
                </a:lnTo>
                <a:lnTo>
                  <a:pt x="845" y="1324"/>
                </a:lnTo>
                <a:lnTo>
                  <a:pt x="864" y="1321"/>
                </a:lnTo>
                <a:close/>
                <a:moveTo>
                  <a:pt x="2302" y="501"/>
                </a:moveTo>
                <a:lnTo>
                  <a:pt x="2326" y="504"/>
                </a:lnTo>
                <a:lnTo>
                  <a:pt x="2347" y="511"/>
                </a:lnTo>
                <a:lnTo>
                  <a:pt x="2367" y="523"/>
                </a:lnTo>
                <a:lnTo>
                  <a:pt x="2382" y="540"/>
                </a:lnTo>
                <a:lnTo>
                  <a:pt x="2394" y="558"/>
                </a:lnTo>
                <a:lnTo>
                  <a:pt x="2403" y="580"/>
                </a:lnTo>
                <a:lnTo>
                  <a:pt x="2405" y="603"/>
                </a:lnTo>
                <a:lnTo>
                  <a:pt x="2403" y="627"/>
                </a:lnTo>
                <a:lnTo>
                  <a:pt x="2394" y="648"/>
                </a:lnTo>
                <a:lnTo>
                  <a:pt x="2382" y="668"/>
                </a:lnTo>
                <a:lnTo>
                  <a:pt x="2367" y="683"/>
                </a:lnTo>
                <a:lnTo>
                  <a:pt x="2347" y="695"/>
                </a:lnTo>
                <a:lnTo>
                  <a:pt x="2326" y="704"/>
                </a:lnTo>
                <a:lnTo>
                  <a:pt x="2302" y="706"/>
                </a:lnTo>
                <a:lnTo>
                  <a:pt x="2279" y="704"/>
                </a:lnTo>
                <a:lnTo>
                  <a:pt x="2257" y="695"/>
                </a:lnTo>
                <a:lnTo>
                  <a:pt x="2239" y="683"/>
                </a:lnTo>
                <a:lnTo>
                  <a:pt x="2222" y="668"/>
                </a:lnTo>
                <a:lnTo>
                  <a:pt x="2210" y="648"/>
                </a:lnTo>
                <a:lnTo>
                  <a:pt x="2203" y="627"/>
                </a:lnTo>
                <a:lnTo>
                  <a:pt x="2200" y="603"/>
                </a:lnTo>
                <a:lnTo>
                  <a:pt x="2203" y="580"/>
                </a:lnTo>
                <a:lnTo>
                  <a:pt x="2210" y="558"/>
                </a:lnTo>
                <a:lnTo>
                  <a:pt x="2222" y="540"/>
                </a:lnTo>
                <a:lnTo>
                  <a:pt x="2239" y="523"/>
                </a:lnTo>
                <a:lnTo>
                  <a:pt x="2257" y="511"/>
                </a:lnTo>
                <a:lnTo>
                  <a:pt x="2279" y="504"/>
                </a:lnTo>
                <a:lnTo>
                  <a:pt x="2302" y="501"/>
                </a:lnTo>
                <a:close/>
                <a:moveTo>
                  <a:pt x="1225" y="501"/>
                </a:moveTo>
                <a:lnTo>
                  <a:pt x="1249" y="504"/>
                </a:lnTo>
                <a:lnTo>
                  <a:pt x="1271" y="511"/>
                </a:lnTo>
                <a:lnTo>
                  <a:pt x="1290" y="523"/>
                </a:lnTo>
                <a:lnTo>
                  <a:pt x="1305" y="540"/>
                </a:lnTo>
                <a:lnTo>
                  <a:pt x="1318" y="558"/>
                </a:lnTo>
                <a:lnTo>
                  <a:pt x="1326" y="580"/>
                </a:lnTo>
                <a:lnTo>
                  <a:pt x="1329" y="603"/>
                </a:lnTo>
                <a:lnTo>
                  <a:pt x="1326" y="627"/>
                </a:lnTo>
                <a:lnTo>
                  <a:pt x="1318" y="648"/>
                </a:lnTo>
                <a:lnTo>
                  <a:pt x="1305" y="668"/>
                </a:lnTo>
                <a:lnTo>
                  <a:pt x="1290" y="683"/>
                </a:lnTo>
                <a:lnTo>
                  <a:pt x="1271" y="695"/>
                </a:lnTo>
                <a:lnTo>
                  <a:pt x="1249" y="704"/>
                </a:lnTo>
                <a:lnTo>
                  <a:pt x="1225" y="706"/>
                </a:lnTo>
                <a:lnTo>
                  <a:pt x="1203" y="704"/>
                </a:lnTo>
                <a:lnTo>
                  <a:pt x="1180" y="695"/>
                </a:lnTo>
                <a:lnTo>
                  <a:pt x="1162" y="683"/>
                </a:lnTo>
                <a:lnTo>
                  <a:pt x="1145" y="668"/>
                </a:lnTo>
                <a:lnTo>
                  <a:pt x="1134" y="648"/>
                </a:lnTo>
                <a:lnTo>
                  <a:pt x="1126" y="627"/>
                </a:lnTo>
                <a:lnTo>
                  <a:pt x="1123" y="603"/>
                </a:lnTo>
                <a:lnTo>
                  <a:pt x="1126" y="580"/>
                </a:lnTo>
                <a:lnTo>
                  <a:pt x="1134" y="558"/>
                </a:lnTo>
                <a:lnTo>
                  <a:pt x="1145" y="540"/>
                </a:lnTo>
                <a:lnTo>
                  <a:pt x="1162" y="523"/>
                </a:lnTo>
                <a:lnTo>
                  <a:pt x="1180" y="511"/>
                </a:lnTo>
                <a:lnTo>
                  <a:pt x="1203" y="504"/>
                </a:lnTo>
                <a:lnTo>
                  <a:pt x="1225" y="501"/>
                </a:lnTo>
                <a:close/>
                <a:moveTo>
                  <a:pt x="1750" y="350"/>
                </a:moveTo>
                <a:lnTo>
                  <a:pt x="1741" y="351"/>
                </a:lnTo>
                <a:lnTo>
                  <a:pt x="1736" y="353"/>
                </a:lnTo>
                <a:lnTo>
                  <a:pt x="1733" y="359"/>
                </a:lnTo>
                <a:lnTo>
                  <a:pt x="1732" y="367"/>
                </a:lnTo>
                <a:lnTo>
                  <a:pt x="1732" y="388"/>
                </a:lnTo>
                <a:lnTo>
                  <a:pt x="1732" y="398"/>
                </a:lnTo>
                <a:lnTo>
                  <a:pt x="1731" y="404"/>
                </a:lnTo>
                <a:lnTo>
                  <a:pt x="1728" y="408"/>
                </a:lnTo>
                <a:lnTo>
                  <a:pt x="1723" y="411"/>
                </a:lnTo>
                <a:lnTo>
                  <a:pt x="1713" y="414"/>
                </a:lnTo>
                <a:lnTo>
                  <a:pt x="1691" y="424"/>
                </a:lnTo>
                <a:lnTo>
                  <a:pt x="1673" y="436"/>
                </a:lnTo>
                <a:lnTo>
                  <a:pt x="1658" y="451"/>
                </a:lnTo>
                <a:lnTo>
                  <a:pt x="1646" y="469"/>
                </a:lnTo>
                <a:lnTo>
                  <a:pt x="1639" y="489"/>
                </a:lnTo>
                <a:lnTo>
                  <a:pt x="1635" y="513"/>
                </a:lnTo>
                <a:lnTo>
                  <a:pt x="1636" y="534"/>
                </a:lnTo>
                <a:lnTo>
                  <a:pt x="1641" y="553"/>
                </a:lnTo>
                <a:lnTo>
                  <a:pt x="1649" y="570"/>
                </a:lnTo>
                <a:lnTo>
                  <a:pt x="1660" y="585"/>
                </a:lnTo>
                <a:lnTo>
                  <a:pt x="1676" y="598"/>
                </a:lnTo>
                <a:lnTo>
                  <a:pt x="1692" y="609"/>
                </a:lnTo>
                <a:lnTo>
                  <a:pt x="1715" y="622"/>
                </a:lnTo>
                <a:lnTo>
                  <a:pt x="1739" y="632"/>
                </a:lnTo>
                <a:lnTo>
                  <a:pt x="1763" y="641"/>
                </a:lnTo>
                <a:lnTo>
                  <a:pt x="1777" y="648"/>
                </a:lnTo>
                <a:lnTo>
                  <a:pt x="1789" y="656"/>
                </a:lnTo>
                <a:lnTo>
                  <a:pt x="1799" y="667"/>
                </a:lnTo>
                <a:lnTo>
                  <a:pt x="1804" y="679"/>
                </a:lnTo>
                <a:lnTo>
                  <a:pt x="1804" y="690"/>
                </a:lnTo>
                <a:lnTo>
                  <a:pt x="1801" y="702"/>
                </a:lnTo>
                <a:lnTo>
                  <a:pt x="1792" y="712"/>
                </a:lnTo>
                <a:lnTo>
                  <a:pt x="1781" y="719"/>
                </a:lnTo>
                <a:lnTo>
                  <a:pt x="1767" y="724"/>
                </a:lnTo>
                <a:lnTo>
                  <a:pt x="1751" y="726"/>
                </a:lnTo>
                <a:lnTo>
                  <a:pt x="1736" y="725"/>
                </a:lnTo>
                <a:lnTo>
                  <a:pt x="1711" y="721"/>
                </a:lnTo>
                <a:lnTo>
                  <a:pt x="1689" y="715"/>
                </a:lnTo>
                <a:lnTo>
                  <a:pt x="1666" y="705"/>
                </a:lnTo>
                <a:lnTo>
                  <a:pt x="1658" y="702"/>
                </a:lnTo>
                <a:lnTo>
                  <a:pt x="1653" y="702"/>
                </a:lnTo>
                <a:lnTo>
                  <a:pt x="1649" y="706"/>
                </a:lnTo>
                <a:lnTo>
                  <a:pt x="1646" y="714"/>
                </a:lnTo>
                <a:lnTo>
                  <a:pt x="1635" y="750"/>
                </a:lnTo>
                <a:lnTo>
                  <a:pt x="1633" y="760"/>
                </a:lnTo>
                <a:lnTo>
                  <a:pt x="1634" y="767"/>
                </a:lnTo>
                <a:lnTo>
                  <a:pt x="1638" y="772"/>
                </a:lnTo>
                <a:lnTo>
                  <a:pt x="1648" y="777"/>
                </a:lnTo>
                <a:lnTo>
                  <a:pt x="1667" y="786"/>
                </a:lnTo>
                <a:lnTo>
                  <a:pt x="1689" y="792"/>
                </a:lnTo>
                <a:lnTo>
                  <a:pt x="1710" y="796"/>
                </a:lnTo>
                <a:lnTo>
                  <a:pt x="1720" y="798"/>
                </a:lnTo>
                <a:lnTo>
                  <a:pt x="1726" y="801"/>
                </a:lnTo>
                <a:lnTo>
                  <a:pt x="1728" y="806"/>
                </a:lnTo>
                <a:lnTo>
                  <a:pt x="1728" y="816"/>
                </a:lnTo>
                <a:lnTo>
                  <a:pt x="1728" y="841"/>
                </a:lnTo>
                <a:lnTo>
                  <a:pt x="1729" y="845"/>
                </a:lnTo>
                <a:lnTo>
                  <a:pt x="1730" y="849"/>
                </a:lnTo>
                <a:lnTo>
                  <a:pt x="1732" y="852"/>
                </a:lnTo>
                <a:lnTo>
                  <a:pt x="1735" y="855"/>
                </a:lnTo>
                <a:lnTo>
                  <a:pt x="1738" y="856"/>
                </a:lnTo>
                <a:lnTo>
                  <a:pt x="1743" y="856"/>
                </a:lnTo>
                <a:lnTo>
                  <a:pt x="1778" y="856"/>
                </a:lnTo>
                <a:lnTo>
                  <a:pt x="1782" y="856"/>
                </a:lnTo>
                <a:lnTo>
                  <a:pt x="1786" y="855"/>
                </a:lnTo>
                <a:lnTo>
                  <a:pt x="1789" y="853"/>
                </a:lnTo>
                <a:lnTo>
                  <a:pt x="1791" y="850"/>
                </a:lnTo>
                <a:lnTo>
                  <a:pt x="1792" y="846"/>
                </a:lnTo>
                <a:lnTo>
                  <a:pt x="1792" y="842"/>
                </a:lnTo>
                <a:lnTo>
                  <a:pt x="1794" y="826"/>
                </a:lnTo>
                <a:lnTo>
                  <a:pt x="1792" y="808"/>
                </a:lnTo>
                <a:lnTo>
                  <a:pt x="1795" y="799"/>
                </a:lnTo>
                <a:lnTo>
                  <a:pt x="1799" y="793"/>
                </a:lnTo>
                <a:lnTo>
                  <a:pt x="1808" y="789"/>
                </a:lnTo>
                <a:lnTo>
                  <a:pt x="1831" y="780"/>
                </a:lnTo>
                <a:lnTo>
                  <a:pt x="1852" y="767"/>
                </a:lnTo>
                <a:lnTo>
                  <a:pt x="1870" y="750"/>
                </a:lnTo>
                <a:lnTo>
                  <a:pt x="1883" y="730"/>
                </a:lnTo>
                <a:lnTo>
                  <a:pt x="1891" y="710"/>
                </a:lnTo>
                <a:lnTo>
                  <a:pt x="1895" y="689"/>
                </a:lnTo>
                <a:lnTo>
                  <a:pt x="1894" y="668"/>
                </a:lnTo>
                <a:lnTo>
                  <a:pt x="1890" y="647"/>
                </a:lnTo>
                <a:lnTo>
                  <a:pt x="1882" y="628"/>
                </a:lnTo>
                <a:lnTo>
                  <a:pt x="1869" y="609"/>
                </a:lnTo>
                <a:lnTo>
                  <a:pt x="1853" y="594"/>
                </a:lnTo>
                <a:lnTo>
                  <a:pt x="1834" y="580"/>
                </a:lnTo>
                <a:lnTo>
                  <a:pt x="1803" y="565"/>
                </a:lnTo>
                <a:lnTo>
                  <a:pt x="1771" y="552"/>
                </a:lnTo>
                <a:lnTo>
                  <a:pt x="1754" y="543"/>
                </a:lnTo>
                <a:lnTo>
                  <a:pt x="1738" y="532"/>
                </a:lnTo>
                <a:lnTo>
                  <a:pt x="1730" y="524"/>
                </a:lnTo>
                <a:lnTo>
                  <a:pt x="1726" y="514"/>
                </a:lnTo>
                <a:lnTo>
                  <a:pt x="1725" y="504"/>
                </a:lnTo>
                <a:lnTo>
                  <a:pt x="1729" y="494"/>
                </a:lnTo>
                <a:lnTo>
                  <a:pt x="1735" y="486"/>
                </a:lnTo>
                <a:lnTo>
                  <a:pt x="1745" y="480"/>
                </a:lnTo>
                <a:lnTo>
                  <a:pt x="1756" y="477"/>
                </a:lnTo>
                <a:lnTo>
                  <a:pt x="1766" y="476"/>
                </a:lnTo>
                <a:lnTo>
                  <a:pt x="1794" y="477"/>
                </a:lnTo>
                <a:lnTo>
                  <a:pt x="1819" y="482"/>
                </a:lnTo>
                <a:lnTo>
                  <a:pt x="1845" y="491"/>
                </a:lnTo>
                <a:lnTo>
                  <a:pt x="1852" y="494"/>
                </a:lnTo>
                <a:lnTo>
                  <a:pt x="1858" y="494"/>
                </a:lnTo>
                <a:lnTo>
                  <a:pt x="1862" y="490"/>
                </a:lnTo>
                <a:lnTo>
                  <a:pt x="1865" y="483"/>
                </a:lnTo>
                <a:lnTo>
                  <a:pt x="1871" y="463"/>
                </a:lnTo>
                <a:lnTo>
                  <a:pt x="1878" y="441"/>
                </a:lnTo>
                <a:lnTo>
                  <a:pt x="1879" y="433"/>
                </a:lnTo>
                <a:lnTo>
                  <a:pt x="1875" y="427"/>
                </a:lnTo>
                <a:lnTo>
                  <a:pt x="1867" y="423"/>
                </a:lnTo>
                <a:lnTo>
                  <a:pt x="1844" y="413"/>
                </a:lnTo>
                <a:lnTo>
                  <a:pt x="1818" y="407"/>
                </a:lnTo>
                <a:lnTo>
                  <a:pt x="1807" y="406"/>
                </a:lnTo>
                <a:lnTo>
                  <a:pt x="1801" y="403"/>
                </a:lnTo>
                <a:lnTo>
                  <a:pt x="1797" y="400"/>
                </a:lnTo>
                <a:lnTo>
                  <a:pt x="1796" y="393"/>
                </a:lnTo>
                <a:lnTo>
                  <a:pt x="1796" y="382"/>
                </a:lnTo>
                <a:lnTo>
                  <a:pt x="1796" y="366"/>
                </a:lnTo>
                <a:lnTo>
                  <a:pt x="1794" y="357"/>
                </a:lnTo>
                <a:lnTo>
                  <a:pt x="1788" y="352"/>
                </a:lnTo>
                <a:lnTo>
                  <a:pt x="1779" y="350"/>
                </a:lnTo>
                <a:lnTo>
                  <a:pt x="1764" y="350"/>
                </a:lnTo>
                <a:lnTo>
                  <a:pt x="1750" y="350"/>
                </a:lnTo>
                <a:close/>
                <a:moveTo>
                  <a:pt x="1764" y="234"/>
                </a:moveTo>
                <a:lnTo>
                  <a:pt x="1810" y="236"/>
                </a:lnTo>
                <a:lnTo>
                  <a:pt x="1855" y="245"/>
                </a:lnTo>
                <a:lnTo>
                  <a:pt x="1898" y="259"/>
                </a:lnTo>
                <a:lnTo>
                  <a:pt x="1938" y="277"/>
                </a:lnTo>
                <a:lnTo>
                  <a:pt x="1975" y="300"/>
                </a:lnTo>
                <a:lnTo>
                  <a:pt x="2010" y="327"/>
                </a:lnTo>
                <a:lnTo>
                  <a:pt x="2041" y="358"/>
                </a:lnTo>
                <a:lnTo>
                  <a:pt x="2067" y="392"/>
                </a:lnTo>
                <a:lnTo>
                  <a:pt x="2091" y="430"/>
                </a:lnTo>
                <a:lnTo>
                  <a:pt x="2109" y="470"/>
                </a:lnTo>
                <a:lnTo>
                  <a:pt x="2123" y="513"/>
                </a:lnTo>
                <a:lnTo>
                  <a:pt x="2131" y="557"/>
                </a:lnTo>
                <a:lnTo>
                  <a:pt x="2134" y="603"/>
                </a:lnTo>
                <a:lnTo>
                  <a:pt x="2131" y="649"/>
                </a:lnTo>
                <a:lnTo>
                  <a:pt x="2123" y="694"/>
                </a:lnTo>
                <a:lnTo>
                  <a:pt x="2109" y="736"/>
                </a:lnTo>
                <a:lnTo>
                  <a:pt x="2091" y="777"/>
                </a:lnTo>
                <a:lnTo>
                  <a:pt x="2067" y="814"/>
                </a:lnTo>
                <a:lnTo>
                  <a:pt x="2041" y="849"/>
                </a:lnTo>
                <a:lnTo>
                  <a:pt x="2010" y="880"/>
                </a:lnTo>
                <a:lnTo>
                  <a:pt x="1975" y="907"/>
                </a:lnTo>
                <a:lnTo>
                  <a:pt x="1938" y="930"/>
                </a:lnTo>
                <a:lnTo>
                  <a:pt x="1898" y="949"/>
                </a:lnTo>
                <a:lnTo>
                  <a:pt x="1855" y="962"/>
                </a:lnTo>
                <a:lnTo>
                  <a:pt x="1810" y="970"/>
                </a:lnTo>
                <a:lnTo>
                  <a:pt x="1764" y="973"/>
                </a:lnTo>
                <a:lnTo>
                  <a:pt x="1718" y="970"/>
                </a:lnTo>
                <a:lnTo>
                  <a:pt x="1673" y="962"/>
                </a:lnTo>
                <a:lnTo>
                  <a:pt x="1630" y="949"/>
                </a:lnTo>
                <a:lnTo>
                  <a:pt x="1590" y="930"/>
                </a:lnTo>
                <a:lnTo>
                  <a:pt x="1553" y="907"/>
                </a:lnTo>
                <a:lnTo>
                  <a:pt x="1519" y="880"/>
                </a:lnTo>
                <a:lnTo>
                  <a:pt x="1488" y="849"/>
                </a:lnTo>
                <a:lnTo>
                  <a:pt x="1460" y="814"/>
                </a:lnTo>
                <a:lnTo>
                  <a:pt x="1438" y="777"/>
                </a:lnTo>
                <a:lnTo>
                  <a:pt x="1419" y="736"/>
                </a:lnTo>
                <a:lnTo>
                  <a:pt x="1405" y="694"/>
                </a:lnTo>
                <a:lnTo>
                  <a:pt x="1397" y="649"/>
                </a:lnTo>
                <a:lnTo>
                  <a:pt x="1394" y="603"/>
                </a:lnTo>
                <a:lnTo>
                  <a:pt x="1397" y="557"/>
                </a:lnTo>
                <a:lnTo>
                  <a:pt x="1405" y="513"/>
                </a:lnTo>
                <a:lnTo>
                  <a:pt x="1419" y="470"/>
                </a:lnTo>
                <a:lnTo>
                  <a:pt x="1438" y="430"/>
                </a:lnTo>
                <a:lnTo>
                  <a:pt x="1460" y="392"/>
                </a:lnTo>
                <a:lnTo>
                  <a:pt x="1487" y="358"/>
                </a:lnTo>
                <a:lnTo>
                  <a:pt x="1518" y="327"/>
                </a:lnTo>
                <a:lnTo>
                  <a:pt x="1553" y="300"/>
                </a:lnTo>
                <a:lnTo>
                  <a:pt x="1589" y="277"/>
                </a:lnTo>
                <a:lnTo>
                  <a:pt x="1630" y="259"/>
                </a:lnTo>
                <a:lnTo>
                  <a:pt x="1673" y="245"/>
                </a:lnTo>
                <a:lnTo>
                  <a:pt x="1718" y="236"/>
                </a:lnTo>
                <a:lnTo>
                  <a:pt x="1764" y="234"/>
                </a:lnTo>
                <a:close/>
                <a:moveTo>
                  <a:pt x="1131" y="144"/>
                </a:moveTo>
                <a:lnTo>
                  <a:pt x="1133" y="159"/>
                </a:lnTo>
                <a:lnTo>
                  <a:pt x="1134" y="175"/>
                </a:lnTo>
                <a:lnTo>
                  <a:pt x="1131" y="206"/>
                </a:lnTo>
                <a:lnTo>
                  <a:pt x="1124" y="235"/>
                </a:lnTo>
                <a:lnTo>
                  <a:pt x="1111" y="262"/>
                </a:lnTo>
                <a:lnTo>
                  <a:pt x="1094" y="285"/>
                </a:lnTo>
                <a:lnTo>
                  <a:pt x="1074" y="306"/>
                </a:lnTo>
                <a:lnTo>
                  <a:pt x="1050" y="323"/>
                </a:lnTo>
                <a:lnTo>
                  <a:pt x="1023" y="335"/>
                </a:lnTo>
                <a:lnTo>
                  <a:pt x="994" y="344"/>
                </a:lnTo>
                <a:lnTo>
                  <a:pt x="963" y="347"/>
                </a:lnTo>
                <a:lnTo>
                  <a:pt x="948" y="346"/>
                </a:lnTo>
                <a:lnTo>
                  <a:pt x="933" y="344"/>
                </a:lnTo>
                <a:lnTo>
                  <a:pt x="933" y="863"/>
                </a:lnTo>
                <a:lnTo>
                  <a:pt x="949" y="861"/>
                </a:lnTo>
                <a:lnTo>
                  <a:pt x="963" y="861"/>
                </a:lnTo>
                <a:lnTo>
                  <a:pt x="994" y="863"/>
                </a:lnTo>
                <a:lnTo>
                  <a:pt x="1023" y="871"/>
                </a:lnTo>
                <a:lnTo>
                  <a:pt x="1050" y="884"/>
                </a:lnTo>
                <a:lnTo>
                  <a:pt x="1074" y="901"/>
                </a:lnTo>
                <a:lnTo>
                  <a:pt x="1094" y="921"/>
                </a:lnTo>
                <a:lnTo>
                  <a:pt x="1111" y="945"/>
                </a:lnTo>
                <a:lnTo>
                  <a:pt x="1124" y="971"/>
                </a:lnTo>
                <a:lnTo>
                  <a:pt x="1131" y="1000"/>
                </a:lnTo>
                <a:lnTo>
                  <a:pt x="1134" y="1031"/>
                </a:lnTo>
                <a:lnTo>
                  <a:pt x="1133" y="1047"/>
                </a:lnTo>
                <a:lnTo>
                  <a:pt x="1131" y="1063"/>
                </a:lnTo>
                <a:lnTo>
                  <a:pt x="2383" y="1063"/>
                </a:lnTo>
                <a:lnTo>
                  <a:pt x="2382" y="1052"/>
                </a:lnTo>
                <a:lnTo>
                  <a:pt x="2382" y="1041"/>
                </a:lnTo>
                <a:lnTo>
                  <a:pt x="2384" y="1011"/>
                </a:lnTo>
                <a:lnTo>
                  <a:pt x="2392" y="982"/>
                </a:lnTo>
                <a:lnTo>
                  <a:pt x="2405" y="955"/>
                </a:lnTo>
                <a:lnTo>
                  <a:pt x="2422" y="931"/>
                </a:lnTo>
                <a:lnTo>
                  <a:pt x="2443" y="911"/>
                </a:lnTo>
                <a:lnTo>
                  <a:pt x="2466" y="894"/>
                </a:lnTo>
                <a:lnTo>
                  <a:pt x="2493" y="881"/>
                </a:lnTo>
                <a:lnTo>
                  <a:pt x="2522" y="874"/>
                </a:lnTo>
                <a:lnTo>
                  <a:pt x="2552" y="871"/>
                </a:lnTo>
                <a:lnTo>
                  <a:pt x="2574" y="872"/>
                </a:lnTo>
                <a:lnTo>
                  <a:pt x="2594" y="876"/>
                </a:lnTo>
                <a:lnTo>
                  <a:pt x="2594" y="351"/>
                </a:lnTo>
                <a:lnTo>
                  <a:pt x="2574" y="355"/>
                </a:lnTo>
                <a:lnTo>
                  <a:pt x="2552" y="357"/>
                </a:lnTo>
                <a:lnTo>
                  <a:pt x="2522" y="354"/>
                </a:lnTo>
                <a:lnTo>
                  <a:pt x="2492" y="346"/>
                </a:lnTo>
                <a:lnTo>
                  <a:pt x="2465" y="333"/>
                </a:lnTo>
                <a:lnTo>
                  <a:pt x="2442" y="317"/>
                </a:lnTo>
                <a:lnTo>
                  <a:pt x="2421" y="295"/>
                </a:lnTo>
                <a:lnTo>
                  <a:pt x="2405" y="272"/>
                </a:lnTo>
                <a:lnTo>
                  <a:pt x="2391" y="245"/>
                </a:lnTo>
                <a:lnTo>
                  <a:pt x="2384" y="216"/>
                </a:lnTo>
                <a:lnTo>
                  <a:pt x="2381" y="186"/>
                </a:lnTo>
                <a:lnTo>
                  <a:pt x="2382" y="164"/>
                </a:lnTo>
                <a:lnTo>
                  <a:pt x="2386" y="144"/>
                </a:lnTo>
                <a:lnTo>
                  <a:pt x="1131" y="144"/>
                </a:lnTo>
                <a:close/>
                <a:moveTo>
                  <a:pt x="958" y="0"/>
                </a:moveTo>
                <a:lnTo>
                  <a:pt x="2570" y="0"/>
                </a:lnTo>
                <a:lnTo>
                  <a:pt x="2601" y="2"/>
                </a:lnTo>
                <a:lnTo>
                  <a:pt x="2628" y="10"/>
                </a:lnTo>
                <a:lnTo>
                  <a:pt x="2655" y="23"/>
                </a:lnTo>
                <a:lnTo>
                  <a:pt x="2678" y="40"/>
                </a:lnTo>
                <a:lnTo>
                  <a:pt x="2699" y="60"/>
                </a:lnTo>
                <a:lnTo>
                  <a:pt x="2715" y="83"/>
                </a:lnTo>
                <a:lnTo>
                  <a:pt x="2728" y="110"/>
                </a:lnTo>
                <a:lnTo>
                  <a:pt x="2736" y="139"/>
                </a:lnTo>
                <a:lnTo>
                  <a:pt x="2739" y="168"/>
                </a:lnTo>
                <a:lnTo>
                  <a:pt x="2739" y="1038"/>
                </a:lnTo>
                <a:lnTo>
                  <a:pt x="2736" y="1069"/>
                </a:lnTo>
                <a:lnTo>
                  <a:pt x="2728" y="1096"/>
                </a:lnTo>
                <a:lnTo>
                  <a:pt x="2715" y="1123"/>
                </a:lnTo>
                <a:lnTo>
                  <a:pt x="2699" y="1147"/>
                </a:lnTo>
                <a:lnTo>
                  <a:pt x="2678" y="1167"/>
                </a:lnTo>
                <a:lnTo>
                  <a:pt x="2655" y="1184"/>
                </a:lnTo>
                <a:lnTo>
                  <a:pt x="2628" y="1196"/>
                </a:lnTo>
                <a:lnTo>
                  <a:pt x="2601" y="1204"/>
                </a:lnTo>
                <a:lnTo>
                  <a:pt x="2570" y="1207"/>
                </a:lnTo>
                <a:lnTo>
                  <a:pt x="958" y="1207"/>
                </a:lnTo>
                <a:lnTo>
                  <a:pt x="928" y="1204"/>
                </a:lnTo>
                <a:lnTo>
                  <a:pt x="899" y="1196"/>
                </a:lnTo>
                <a:lnTo>
                  <a:pt x="873" y="1184"/>
                </a:lnTo>
                <a:lnTo>
                  <a:pt x="849" y="1167"/>
                </a:lnTo>
                <a:lnTo>
                  <a:pt x="829" y="1147"/>
                </a:lnTo>
                <a:lnTo>
                  <a:pt x="812" y="1123"/>
                </a:lnTo>
                <a:lnTo>
                  <a:pt x="800" y="1096"/>
                </a:lnTo>
                <a:lnTo>
                  <a:pt x="792" y="1069"/>
                </a:lnTo>
                <a:lnTo>
                  <a:pt x="790" y="1038"/>
                </a:lnTo>
                <a:lnTo>
                  <a:pt x="790" y="168"/>
                </a:lnTo>
                <a:lnTo>
                  <a:pt x="792" y="139"/>
                </a:lnTo>
                <a:lnTo>
                  <a:pt x="800" y="110"/>
                </a:lnTo>
                <a:lnTo>
                  <a:pt x="812" y="83"/>
                </a:lnTo>
                <a:lnTo>
                  <a:pt x="829" y="60"/>
                </a:lnTo>
                <a:lnTo>
                  <a:pt x="849" y="40"/>
                </a:lnTo>
                <a:lnTo>
                  <a:pt x="873" y="23"/>
                </a:lnTo>
                <a:lnTo>
                  <a:pt x="899" y="10"/>
                </a:lnTo>
                <a:lnTo>
                  <a:pt x="928" y="2"/>
                </a:lnTo>
                <a:lnTo>
                  <a:pt x="9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3" name="Freeform 306"/>
          <p:cNvSpPr>
            <a:spLocks noEditPoints="1"/>
          </p:cNvSpPr>
          <p:nvPr/>
        </p:nvSpPr>
        <p:spPr bwMode="auto">
          <a:xfrm>
            <a:off x="6278134" y="2667000"/>
            <a:ext cx="561975" cy="596900"/>
          </a:xfrm>
          <a:custGeom>
            <a:avLst/>
            <a:gdLst>
              <a:gd name="T0" fmla="*/ 3181 w 3184"/>
              <a:gd name="T1" fmla="*/ 3201 h 3382"/>
              <a:gd name="T2" fmla="*/ 3129 w 3184"/>
              <a:gd name="T3" fmla="*/ 3379 h 3382"/>
              <a:gd name="T4" fmla="*/ 2 w 3184"/>
              <a:gd name="T5" fmla="*/ 3327 h 3382"/>
              <a:gd name="T6" fmla="*/ 55 w 3184"/>
              <a:gd name="T7" fmla="*/ 3149 h 3382"/>
              <a:gd name="T8" fmla="*/ 3174 w 3184"/>
              <a:gd name="T9" fmla="*/ 2712 h 3382"/>
              <a:gd name="T10" fmla="*/ 3147 w 3184"/>
              <a:gd name="T11" fmla="*/ 2900 h 3382"/>
              <a:gd name="T12" fmla="*/ 9 w 3184"/>
              <a:gd name="T13" fmla="*/ 2874 h 3382"/>
              <a:gd name="T14" fmla="*/ 36 w 3184"/>
              <a:gd name="T15" fmla="*/ 2686 h 3382"/>
              <a:gd name="T16" fmla="*/ 3161 w 3184"/>
              <a:gd name="T17" fmla="*/ 2227 h 3382"/>
              <a:gd name="T18" fmla="*/ 3161 w 3184"/>
              <a:gd name="T19" fmla="*/ 2418 h 3382"/>
              <a:gd name="T20" fmla="*/ 22 w 3184"/>
              <a:gd name="T21" fmla="*/ 2418 h 3382"/>
              <a:gd name="T22" fmla="*/ 22 w 3184"/>
              <a:gd name="T23" fmla="*/ 2227 h 3382"/>
              <a:gd name="T24" fmla="*/ 2677 w 3184"/>
              <a:gd name="T25" fmla="*/ 892 h 3382"/>
              <a:gd name="T26" fmla="*/ 2650 w 3184"/>
              <a:gd name="T27" fmla="*/ 1089 h 3382"/>
              <a:gd name="T28" fmla="*/ 2382 w 3184"/>
              <a:gd name="T29" fmla="*/ 903 h 3382"/>
              <a:gd name="T30" fmla="*/ 797 w 3184"/>
              <a:gd name="T31" fmla="*/ 892 h 3382"/>
              <a:gd name="T32" fmla="*/ 770 w 3184"/>
              <a:gd name="T33" fmla="*/ 1089 h 3382"/>
              <a:gd name="T34" fmla="*/ 502 w 3184"/>
              <a:gd name="T35" fmla="*/ 903 h 3382"/>
              <a:gd name="T36" fmla="*/ 1505 w 3184"/>
              <a:gd name="T37" fmla="*/ 668 h 3382"/>
              <a:gd name="T38" fmla="*/ 1333 w 3184"/>
              <a:gd name="T39" fmla="*/ 862 h 3382"/>
              <a:gd name="T40" fmla="*/ 1236 w 3184"/>
              <a:gd name="T41" fmla="*/ 938 h 3382"/>
              <a:gd name="T42" fmla="*/ 1248 w 3184"/>
              <a:gd name="T43" fmla="*/ 999 h 3382"/>
              <a:gd name="T44" fmla="*/ 1257 w 3184"/>
              <a:gd name="T45" fmla="*/ 1086 h 3382"/>
              <a:gd name="T46" fmla="*/ 1426 w 3184"/>
              <a:gd name="T47" fmla="*/ 1258 h 3382"/>
              <a:gd name="T48" fmla="*/ 1701 w 3184"/>
              <a:gd name="T49" fmla="*/ 1324 h 3382"/>
              <a:gd name="T50" fmla="*/ 1818 w 3184"/>
              <a:gd name="T51" fmla="*/ 1254 h 3382"/>
              <a:gd name="T52" fmla="*/ 1726 w 3184"/>
              <a:gd name="T53" fmla="*/ 1189 h 3382"/>
              <a:gd name="T54" fmla="*/ 1513 w 3184"/>
              <a:gd name="T55" fmla="*/ 1170 h 3382"/>
              <a:gd name="T56" fmla="*/ 1621 w 3184"/>
              <a:gd name="T57" fmla="*/ 1080 h 3382"/>
              <a:gd name="T58" fmla="*/ 1443 w 3184"/>
              <a:gd name="T59" fmla="*/ 997 h 3382"/>
              <a:gd name="T60" fmla="*/ 1626 w 3184"/>
              <a:gd name="T61" fmla="*/ 890 h 3382"/>
              <a:gd name="T62" fmla="*/ 1488 w 3184"/>
              <a:gd name="T63" fmla="*/ 825 h 3382"/>
              <a:gd name="T64" fmla="*/ 1691 w 3184"/>
              <a:gd name="T65" fmla="*/ 773 h 3382"/>
              <a:gd name="T66" fmla="*/ 1805 w 3184"/>
              <a:gd name="T67" fmla="*/ 746 h 3382"/>
              <a:gd name="T68" fmla="*/ 1790 w 3184"/>
              <a:gd name="T69" fmla="*/ 673 h 3382"/>
              <a:gd name="T70" fmla="*/ 1715 w 3184"/>
              <a:gd name="T71" fmla="*/ 392 h 3382"/>
              <a:gd name="T72" fmla="*/ 2059 w 3184"/>
              <a:gd name="T73" fmla="*/ 600 h 3382"/>
              <a:gd name="T74" fmla="*/ 2197 w 3184"/>
              <a:gd name="T75" fmla="*/ 985 h 3382"/>
              <a:gd name="T76" fmla="*/ 2059 w 3184"/>
              <a:gd name="T77" fmla="*/ 1371 h 3382"/>
              <a:gd name="T78" fmla="*/ 1715 w 3184"/>
              <a:gd name="T79" fmla="*/ 1579 h 3382"/>
              <a:gd name="T80" fmla="*/ 1305 w 3184"/>
              <a:gd name="T81" fmla="*/ 1518 h 3382"/>
              <a:gd name="T82" fmla="*/ 1037 w 3184"/>
              <a:gd name="T83" fmla="*/ 1221 h 3382"/>
              <a:gd name="T84" fmla="*/ 1017 w 3184"/>
              <a:gd name="T85" fmla="*/ 805 h 3382"/>
              <a:gd name="T86" fmla="*/ 1256 w 3184"/>
              <a:gd name="T87" fmla="*/ 482 h 3382"/>
              <a:gd name="T88" fmla="*/ 562 w 3184"/>
              <a:gd name="T89" fmla="*/ 236 h 3382"/>
              <a:gd name="T90" fmla="*/ 498 w 3184"/>
              <a:gd name="T91" fmla="*/ 470 h 3382"/>
              <a:gd name="T92" fmla="*/ 263 w 3184"/>
              <a:gd name="T93" fmla="*/ 565 h 3382"/>
              <a:gd name="T94" fmla="*/ 405 w 3184"/>
              <a:gd name="T95" fmla="*/ 1430 h 3382"/>
              <a:gd name="T96" fmla="*/ 564 w 3184"/>
              <a:gd name="T97" fmla="*/ 1642 h 3382"/>
              <a:gd name="T98" fmla="*/ 2604 w 3184"/>
              <a:gd name="T99" fmla="*/ 1659 h 3382"/>
              <a:gd name="T100" fmla="*/ 2762 w 3184"/>
              <a:gd name="T101" fmla="*/ 1447 h 3382"/>
              <a:gd name="T102" fmla="*/ 2948 w 3184"/>
              <a:gd name="T103" fmla="*/ 574 h 3382"/>
              <a:gd name="T104" fmla="*/ 2696 w 3184"/>
              <a:gd name="T105" fmla="*/ 514 h 3382"/>
              <a:gd name="T106" fmla="*/ 2602 w 3184"/>
              <a:gd name="T107" fmla="*/ 270 h 3382"/>
              <a:gd name="T108" fmla="*/ 3161 w 3184"/>
              <a:gd name="T109" fmla="*/ 23 h 3382"/>
              <a:gd name="T110" fmla="*/ 3161 w 3184"/>
              <a:gd name="T111" fmla="*/ 1948 h 3382"/>
              <a:gd name="T112" fmla="*/ 25 w 3184"/>
              <a:gd name="T113" fmla="*/ 1948 h 3382"/>
              <a:gd name="T114" fmla="*/ 25 w 3184"/>
              <a:gd name="T115" fmla="*/ 23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2">
                <a:moveTo>
                  <a:pt x="74" y="3146"/>
                </a:moveTo>
                <a:lnTo>
                  <a:pt x="3109" y="3146"/>
                </a:lnTo>
                <a:lnTo>
                  <a:pt x="3128" y="3149"/>
                </a:lnTo>
                <a:lnTo>
                  <a:pt x="3146" y="3157"/>
                </a:lnTo>
                <a:lnTo>
                  <a:pt x="3161" y="3168"/>
                </a:lnTo>
                <a:lnTo>
                  <a:pt x="3174" y="3183"/>
                </a:lnTo>
                <a:lnTo>
                  <a:pt x="3181" y="3201"/>
                </a:lnTo>
                <a:lnTo>
                  <a:pt x="3184" y="3221"/>
                </a:lnTo>
                <a:lnTo>
                  <a:pt x="3184" y="3307"/>
                </a:lnTo>
                <a:lnTo>
                  <a:pt x="3181" y="3327"/>
                </a:lnTo>
                <a:lnTo>
                  <a:pt x="3174" y="3345"/>
                </a:lnTo>
                <a:lnTo>
                  <a:pt x="3162" y="3360"/>
                </a:lnTo>
                <a:lnTo>
                  <a:pt x="3147" y="3372"/>
                </a:lnTo>
                <a:lnTo>
                  <a:pt x="3129" y="3379"/>
                </a:lnTo>
                <a:lnTo>
                  <a:pt x="3109" y="3382"/>
                </a:lnTo>
                <a:lnTo>
                  <a:pt x="74" y="3382"/>
                </a:lnTo>
                <a:lnTo>
                  <a:pt x="55" y="3379"/>
                </a:lnTo>
                <a:lnTo>
                  <a:pt x="36" y="3372"/>
                </a:lnTo>
                <a:lnTo>
                  <a:pt x="22" y="3360"/>
                </a:lnTo>
                <a:lnTo>
                  <a:pt x="9" y="3345"/>
                </a:lnTo>
                <a:lnTo>
                  <a:pt x="2" y="3327"/>
                </a:lnTo>
                <a:lnTo>
                  <a:pt x="0" y="3307"/>
                </a:lnTo>
                <a:lnTo>
                  <a:pt x="0" y="3221"/>
                </a:lnTo>
                <a:lnTo>
                  <a:pt x="2" y="3201"/>
                </a:lnTo>
                <a:lnTo>
                  <a:pt x="9" y="3183"/>
                </a:lnTo>
                <a:lnTo>
                  <a:pt x="22" y="3168"/>
                </a:lnTo>
                <a:lnTo>
                  <a:pt x="36" y="3157"/>
                </a:lnTo>
                <a:lnTo>
                  <a:pt x="55" y="3149"/>
                </a:lnTo>
                <a:lnTo>
                  <a:pt x="74" y="3146"/>
                </a:lnTo>
                <a:close/>
                <a:moveTo>
                  <a:pt x="74" y="2675"/>
                </a:moveTo>
                <a:lnTo>
                  <a:pt x="3109" y="2675"/>
                </a:lnTo>
                <a:lnTo>
                  <a:pt x="3128" y="2678"/>
                </a:lnTo>
                <a:lnTo>
                  <a:pt x="3146" y="2686"/>
                </a:lnTo>
                <a:lnTo>
                  <a:pt x="3161" y="2698"/>
                </a:lnTo>
                <a:lnTo>
                  <a:pt x="3174" y="2712"/>
                </a:lnTo>
                <a:lnTo>
                  <a:pt x="3181" y="2731"/>
                </a:lnTo>
                <a:lnTo>
                  <a:pt x="3184" y="2750"/>
                </a:lnTo>
                <a:lnTo>
                  <a:pt x="3184" y="2837"/>
                </a:lnTo>
                <a:lnTo>
                  <a:pt x="3181" y="2856"/>
                </a:lnTo>
                <a:lnTo>
                  <a:pt x="3174" y="2874"/>
                </a:lnTo>
                <a:lnTo>
                  <a:pt x="3162" y="2889"/>
                </a:lnTo>
                <a:lnTo>
                  <a:pt x="3147" y="2900"/>
                </a:lnTo>
                <a:lnTo>
                  <a:pt x="3129" y="2908"/>
                </a:lnTo>
                <a:lnTo>
                  <a:pt x="3109" y="2911"/>
                </a:lnTo>
                <a:lnTo>
                  <a:pt x="74" y="2911"/>
                </a:lnTo>
                <a:lnTo>
                  <a:pt x="55" y="2908"/>
                </a:lnTo>
                <a:lnTo>
                  <a:pt x="36" y="2900"/>
                </a:lnTo>
                <a:lnTo>
                  <a:pt x="22" y="2889"/>
                </a:lnTo>
                <a:lnTo>
                  <a:pt x="9" y="2874"/>
                </a:lnTo>
                <a:lnTo>
                  <a:pt x="2" y="2856"/>
                </a:lnTo>
                <a:lnTo>
                  <a:pt x="0" y="2837"/>
                </a:lnTo>
                <a:lnTo>
                  <a:pt x="0" y="2750"/>
                </a:lnTo>
                <a:lnTo>
                  <a:pt x="2" y="2731"/>
                </a:lnTo>
                <a:lnTo>
                  <a:pt x="9" y="2712"/>
                </a:lnTo>
                <a:lnTo>
                  <a:pt x="22" y="2698"/>
                </a:lnTo>
                <a:lnTo>
                  <a:pt x="36" y="2686"/>
                </a:lnTo>
                <a:lnTo>
                  <a:pt x="55" y="2678"/>
                </a:lnTo>
                <a:lnTo>
                  <a:pt x="74" y="2675"/>
                </a:lnTo>
                <a:close/>
                <a:moveTo>
                  <a:pt x="74" y="2205"/>
                </a:moveTo>
                <a:lnTo>
                  <a:pt x="3109" y="2205"/>
                </a:lnTo>
                <a:lnTo>
                  <a:pt x="3128" y="2207"/>
                </a:lnTo>
                <a:lnTo>
                  <a:pt x="3147" y="2215"/>
                </a:lnTo>
                <a:lnTo>
                  <a:pt x="3161" y="2227"/>
                </a:lnTo>
                <a:lnTo>
                  <a:pt x="3173" y="2242"/>
                </a:lnTo>
                <a:lnTo>
                  <a:pt x="3181" y="2260"/>
                </a:lnTo>
                <a:lnTo>
                  <a:pt x="3183" y="2279"/>
                </a:lnTo>
                <a:lnTo>
                  <a:pt x="3183" y="2366"/>
                </a:lnTo>
                <a:lnTo>
                  <a:pt x="3181" y="2385"/>
                </a:lnTo>
                <a:lnTo>
                  <a:pt x="3173" y="2404"/>
                </a:lnTo>
                <a:lnTo>
                  <a:pt x="3161" y="2418"/>
                </a:lnTo>
                <a:lnTo>
                  <a:pt x="3146" y="2429"/>
                </a:lnTo>
                <a:lnTo>
                  <a:pt x="3128" y="2438"/>
                </a:lnTo>
                <a:lnTo>
                  <a:pt x="3109" y="2440"/>
                </a:lnTo>
                <a:lnTo>
                  <a:pt x="74" y="2440"/>
                </a:lnTo>
                <a:lnTo>
                  <a:pt x="55" y="2438"/>
                </a:lnTo>
                <a:lnTo>
                  <a:pt x="36" y="2429"/>
                </a:lnTo>
                <a:lnTo>
                  <a:pt x="22" y="2418"/>
                </a:lnTo>
                <a:lnTo>
                  <a:pt x="9" y="2404"/>
                </a:lnTo>
                <a:lnTo>
                  <a:pt x="2" y="2385"/>
                </a:lnTo>
                <a:lnTo>
                  <a:pt x="0" y="2366"/>
                </a:lnTo>
                <a:lnTo>
                  <a:pt x="0" y="2279"/>
                </a:lnTo>
                <a:lnTo>
                  <a:pt x="2" y="2260"/>
                </a:lnTo>
                <a:lnTo>
                  <a:pt x="9" y="2242"/>
                </a:lnTo>
                <a:lnTo>
                  <a:pt x="22" y="2227"/>
                </a:lnTo>
                <a:lnTo>
                  <a:pt x="36" y="2215"/>
                </a:lnTo>
                <a:lnTo>
                  <a:pt x="55" y="2207"/>
                </a:lnTo>
                <a:lnTo>
                  <a:pt x="74" y="2205"/>
                </a:lnTo>
                <a:close/>
                <a:moveTo>
                  <a:pt x="2416" y="881"/>
                </a:moveTo>
                <a:lnTo>
                  <a:pt x="2650" y="881"/>
                </a:lnTo>
                <a:lnTo>
                  <a:pt x="2665" y="884"/>
                </a:lnTo>
                <a:lnTo>
                  <a:pt x="2677" y="892"/>
                </a:lnTo>
                <a:lnTo>
                  <a:pt x="2684" y="903"/>
                </a:lnTo>
                <a:lnTo>
                  <a:pt x="2687" y="918"/>
                </a:lnTo>
                <a:lnTo>
                  <a:pt x="2687" y="1052"/>
                </a:lnTo>
                <a:lnTo>
                  <a:pt x="2685" y="1067"/>
                </a:lnTo>
                <a:lnTo>
                  <a:pt x="2677" y="1078"/>
                </a:lnTo>
                <a:lnTo>
                  <a:pt x="2665" y="1086"/>
                </a:lnTo>
                <a:lnTo>
                  <a:pt x="2650" y="1089"/>
                </a:lnTo>
                <a:lnTo>
                  <a:pt x="2416" y="1089"/>
                </a:lnTo>
                <a:lnTo>
                  <a:pt x="2401" y="1086"/>
                </a:lnTo>
                <a:lnTo>
                  <a:pt x="2390" y="1078"/>
                </a:lnTo>
                <a:lnTo>
                  <a:pt x="2382" y="1067"/>
                </a:lnTo>
                <a:lnTo>
                  <a:pt x="2379" y="1052"/>
                </a:lnTo>
                <a:lnTo>
                  <a:pt x="2379" y="918"/>
                </a:lnTo>
                <a:lnTo>
                  <a:pt x="2382" y="903"/>
                </a:lnTo>
                <a:lnTo>
                  <a:pt x="2390" y="892"/>
                </a:lnTo>
                <a:lnTo>
                  <a:pt x="2401" y="884"/>
                </a:lnTo>
                <a:lnTo>
                  <a:pt x="2416" y="881"/>
                </a:lnTo>
                <a:close/>
                <a:moveTo>
                  <a:pt x="536" y="881"/>
                </a:moveTo>
                <a:lnTo>
                  <a:pt x="770" y="881"/>
                </a:lnTo>
                <a:lnTo>
                  <a:pt x="785" y="884"/>
                </a:lnTo>
                <a:lnTo>
                  <a:pt x="797" y="892"/>
                </a:lnTo>
                <a:lnTo>
                  <a:pt x="805" y="903"/>
                </a:lnTo>
                <a:lnTo>
                  <a:pt x="807" y="918"/>
                </a:lnTo>
                <a:lnTo>
                  <a:pt x="807" y="1052"/>
                </a:lnTo>
                <a:lnTo>
                  <a:pt x="805" y="1067"/>
                </a:lnTo>
                <a:lnTo>
                  <a:pt x="797" y="1078"/>
                </a:lnTo>
                <a:lnTo>
                  <a:pt x="785" y="1086"/>
                </a:lnTo>
                <a:lnTo>
                  <a:pt x="770" y="1089"/>
                </a:lnTo>
                <a:lnTo>
                  <a:pt x="536" y="1089"/>
                </a:lnTo>
                <a:lnTo>
                  <a:pt x="521" y="1086"/>
                </a:lnTo>
                <a:lnTo>
                  <a:pt x="510" y="1078"/>
                </a:lnTo>
                <a:lnTo>
                  <a:pt x="502" y="1067"/>
                </a:lnTo>
                <a:lnTo>
                  <a:pt x="499" y="1052"/>
                </a:lnTo>
                <a:lnTo>
                  <a:pt x="499" y="918"/>
                </a:lnTo>
                <a:lnTo>
                  <a:pt x="502" y="903"/>
                </a:lnTo>
                <a:lnTo>
                  <a:pt x="510" y="892"/>
                </a:lnTo>
                <a:lnTo>
                  <a:pt x="521" y="884"/>
                </a:lnTo>
                <a:lnTo>
                  <a:pt x="536" y="881"/>
                </a:lnTo>
                <a:close/>
                <a:moveTo>
                  <a:pt x="1623" y="643"/>
                </a:moveTo>
                <a:lnTo>
                  <a:pt x="1579" y="648"/>
                </a:lnTo>
                <a:lnTo>
                  <a:pt x="1542" y="655"/>
                </a:lnTo>
                <a:lnTo>
                  <a:pt x="1505" y="668"/>
                </a:lnTo>
                <a:lnTo>
                  <a:pt x="1471" y="684"/>
                </a:lnTo>
                <a:lnTo>
                  <a:pt x="1439" y="706"/>
                </a:lnTo>
                <a:lnTo>
                  <a:pt x="1409" y="731"/>
                </a:lnTo>
                <a:lnTo>
                  <a:pt x="1384" y="760"/>
                </a:lnTo>
                <a:lnTo>
                  <a:pt x="1364" y="791"/>
                </a:lnTo>
                <a:lnTo>
                  <a:pt x="1346" y="825"/>
                </a:lnTo>
                <a:lnTo>
                  <a:pt x="1333" y="862"/>
                </a:lnTo>
                <a:lnTo>
                  <a:pt x="1330" y="869"/>
                </a:lnTo>
                <a:lnTo>
                  <a:pt x="1257" y="869"/>
                </a:lnTo>
                <a:lnTo>
                  <a:pt x="1248" y="871"/>
                </a:lnTo>
                <a:lnTo>
                  <a:pt x="1242" y="875"/>
                </a:lnTo>
                <a:lnTo>
                  <a:pt x="1238" y="883"/>
                </a:lnTo>
                <a:lnTo>
                  <a:pt x="1236" y="891"/>
                </a:lnTo>
                <a:lnTo>
                  <a:pt x="1236" y="938"/>
                </a:lnTo>
                <a:lnTo>
                  <a:pt x="1239" y="948"/>
                </a:lnTo>
                <a:lnTo>
                  <a:pt x="1246" y="957"/>
                </a:lnTo>
                <a:lnTo>
                  <a:pt x="1257" y="959"/>
                </a:lnTo>
                <a:lnTo>
                  <a:pt x="1314" y="959"/>
                </a:lnTo>
                <a:lnTo>
                  <a:pt x="1314" y="997"/>
                </a:lnTo>
                <a:lnTo>
                  <a:pt x="1257" y="997"/>
                </a:lnTo>
                <a:lnTo>
                  <a:pt x="1248" y="999"/>
                </a:lnTo>
                <a:lnTo>
                  <a:pt x="1242" y="1003"/>
                </a:lnTo>
                <a:lnTo>
                  <a:pt x="1238" y="1010"/>
                </a:lnTo>
                <a:lnTo>
                  <a:pt x="1236" y="1018"/>
                </a:lnTo>
                <a:lnTo>
                  <a:pt x="1236" y="1066"/>
                </a:lnTo>
                <a:lnTo>
                  <a:pt x="1239" y="1076"/>
                </a:lnTo>
                <a:lnTo>
                  <a:pt x="1246" y="1083"/>
                </a:lnTo>
                <a:lnTo>
                  <a:pt x="1257" y="1086"/>
                </a:lnTo>
                <a:lnTo>
                  <a:pt x="1326" y="1086"/>
                </a:lnTo>
                <a:lnTo>
                  <a:pt x="1334" y="1112"/>
                </a:lnTo>
                <a:lnTo>
                  <a:pt x="1342" y="1138"/>
                </a:lnTo>
                <a:lnTo>
                  <a:pt x="1360" y="1173"/>
                </a:lnTo>
                <a:lnTo>
                  <a:pt x="1378" y="1204"/>
                </a:lnTo>
                <a:lnTo>
                  <a:pt x="1401" y="1232"/>
                </a:lnTo>
                <a:lnTo>
                  <a:pt x="1426" y="1258"/>
                </a:lnTo>
                <a:lnTo>
                  <a:pt x="1456" y="1280"/>
                </a:lnTo>
                <a:lnTo>
                  <a:pt x="1488" y="1297"/>
                </a:lnTo>
                <a:lnTo>
                  <a:pt x="1524" y="1311"/>
                </a:lnTo>
                <a:lnTo>
                  <a:pt x="1568" y="1323"/>
                </a:lnTo>
                <a:lnTo>
                  <a:pt x="1613" y="1328"/>
                </a:lnTo>
                <a:lnTo>
                  <a:pt x="1657" y="1329"/>
                </a:lnTo>
                <a:lnTo>
                  <a:pt x="1701" y="1324"/>
                </a:lnTo>
                <a:lnTo>
                  <a:pt x="1745" y="1314"/>
                </a:lnTo>
                <a:lnTo>
                  <a:pt x="1773" y="1304"/>
                </a:lnTo>
                <a:lnTo>
                  <a:pt x="1802" y="1293"/>
                </a:lnTo>
                <a:lnTo>
                  <a:pt x="1813" y="1286"/>
                </a:lnTo>
                <a:lnTo>
                  <a:pt x="1820" y="1276"/>
                </a:lnTo>
                <a:lnTo>
                  <a:pt x="1821" y="1265"/>
                </a:lnTo>
                <a:lnTo>
                  <a:pt x="1818" y="1254"/>
                </a:lnTo>
                <a:lnTo>
                  <a:pt x="1807" y="1225"/>
                </a:lnTo>
                <a:lnTo>
                  <a:pt x="1795" y="1197"/>
                </a:lnTo>
                <a:lnTo>
                  <a:pt x="1788" y="1187"/>
                </a:lnTo>
                <a:lnTo>
                  <a:pt x="1781" y="1181"/>
                </a:lnTo>
                <a:lnTo>
                  <a:pt x="1771" y="1179"/>
                </a:lnTo>
                <a:lnTo>
                  <a:pt x="1760" y="1180"/>
                </a:lnTo>
                <a:lnTo>
                  <a:pt x="1726" y="1189"/>
                </a:lnTo>
                <a:lnTo>
                  <a:pt x="1691" y="1197"/>
                </a:lnTo>
                <a:lnTo>
                  <a:pt x="1658" y="1202"/>
                </a:lnTo>
                <a:lnTo>
                  <a:pt x="1625" y="1204"/>
                </a:lnTo>
                <a:lnTo>
                  <a:pt x="1592" y="1201"/>
                </a:lnTo>
                <a:lnTo>
                  <a:pt x="1559" y="1194"/>
                </a:lnTo>
                <a:lnTo>
                  <a:pt x="1533" y="1184"/>
                </a:lnTo>
                <a:lnTo>
                  <a:pt x="1513" y="1170"/>
                </a:lnTo>
                <a:lnTo>
                  <a:pt x="1494" y="1153"/>
                </a:lnTo>
                <a:lnTo>
                  <a:pt x="1480" y="1132"/>
                </a:lnTo>
                <a:lnTo>
                  <a:pt x="1468" y="1111"/>
                </a:lnTo>
                <a:lnTo>
                  <a:pt x="1457" y="1086"/>
                </a:lnTo>
                <a:lnTo>
                  <a:pt x="1605" y="1086"/>
                </a:lnTo>
                <a:lnTo>
                  <a:pt x="1614" y="1084"/>
                </a:lnTo>
                <a:lnTo>
                  <a:pt x="1621" y="1080"/>
                </a:lnTo>
                <a:lnTo>
                  <a:pt x="1625" y="1073"/>
                </a:lnTo>
                <a:lnTo>
                  <a:pt x="1626" y="1065"/>
                </a:lnTo>
                <a:lnTo>
                  <a:pt x="1626" y="1017"/>
                </a:lnTo>
                <a:lnTo>
                  <a:pt x="1624" y="1007"/>
                </a:lnTo>
                <a:lnTo>
                  <a:pt x="1616" y="999"/>
                </a:lnTo>
                <a:lnTo>
                  <a:pt x="1605" y="997"/>
                </a:lnTo>
                <a:lnTo>
                  <a:pt x="1443" y="997"/>
                </a:lnTo>
                <a:lnTo>
                  <a:pt x="1443" y="959"/>
                </a:lnTo>
                <a:lnTo>
                  <a:pt x="1605" y="959"/>
                </a:lnTo>
                <a:lnTo>
                  <a:pt x="1614" y="957"/>
                </a:lnTo>
                <a:lnTo>
                  <a:pt x="1620" y="952"/>
                </a:lnTo>
                <a:lnTo>
                  <a:pt x="1624" y="945"/>
                </a:lnTo>
                <a:lnTo>
                  <a:pt x="1626" y="937"/>
                </a:lnTo>
                <a:lnTo>
                  <a:pt x="1626" y="890"/>
                </a:lnTo>
                <a:lnTo>
                  <a:pt x="1623" y="879"/>
                </a:lnTo>
                <a:lnTo>
                  <a:pt x="1616" y="871"/>
                </a:lnTo>
                <a:lnTo>
                  <a:pt x="1605" y="869"/>
                </a:lnTo>
                <a:lnTo>
                  <a:pt x="1463" y="869"/>
                </a:lnTo>
                <a:lnTo>
                  <a:pt x="1463" y="867"/>
                </a:lnTo>
                <a:lnTo>
                  <a:pt x="1475" y="846"/>
                </a:lnTo>
                <a:lnTo>
                  <a:pt x="1488" y="825"/>
                </a:lnTo>
                <a:lnTo>
                  <a:pt x="1505" y="807"/>
                </a:lnTo>
                <a:lnTo>
                  <a:pt x="1523" y="793"/>
                </a:lnTo>
                <a:lnTo>
                  <a:pt x="1546" y="782"/>
                </a:lnTo>
                <a:lnTo>
                  <a:pt x="1582" y="770"/>
                </a:lnTo>
                <a:lnTo>
                  <a:pt x="1618" y="766"/>
                </a:lnTo>
                <a:lnTo>
                  <a:pt x="1654" y="767"/>
                </a:lnTo>
                <a:lnTo>
                  <a:pt x="1691" y="773"/>
                </a:lnTo>
                <a:lnTo>
                  <a:pt x="1726" y="782"/>
                </a:lnTo>
                <a:lnTo>
                  <a:pt x="1760" y="790"/>
                </a:lnTo>
                <a:lnTo>
                  <a:pt x="1771" y="791"/>
                </a:lnTo>
                <a:lnTo>
                  <a:pt x="1780" y="789"/>
                </a:lnTo>
                <a:lnTo>
                  <a:pt x="1787" y="783"/>
                </a:lnTo>
                <a:lnTo>
                  <a:pt x="1794" y="773"/>
                </a:lnTo>
                <a:lnTo>
                  <a:pt x="1805" y="746"/>
                </a:lnTo>
                <a:lnTo>
                  <a:pt x="1816" y="718"/>
                </a:lnTo>
                <a:lnTo>
                  <a:pt x="1820" y="706"/>
                </a:lnTo>
                <a:lnTo>
                  <a:pt x="1819" y="695"/>
                </a:lnTo>
                <a:lnTo>
                  <a:pt x="1813" y="686"/>
                </a:lnTo>
                <a:lnTo>
                  <a:pt x="1804" y="679"/>
                </a:lnTo>
                <a:lnTo>
                  <a:pt x="1798" y="676"/>
                </a:lnTo>
                <a:lnTo>
                  <a:pt x="1790" y="673"/>
                </a:lnTo>
                <a:lnTo>
                  <a:pt x="1749" y="658"/>
                </a:lnTo>
                <a:lnTo>
                  <a:pt x="1707" y="649"/>
                </a:lnTo>
                <a:lnTo>
                  <a:pt x="1665" y="644"/>
                </a:lnTo>
                <a:lnTo>
                  <a:pt x="1623" y="643"/>
                </a:lnTo>
                <a:close/>
                <a:moveTo>
                  <a:pt x="1593" y="380"/>
                </a:moveTo>
                <a:lnTo>
                  <a:pt x="1655" y="383"/>
                </a:lnTo>
                <a:lnTo>
                  <a:pt x="1715" y="392"/>
                </a:lnTo>
                <a:lnTo>
                  <a:pt x="1773" y="406"/>
                </a:lnTo>
                <a:lnTo>
                  <a:pt x="1829" y="427"/>
                </a:lnTo>
                <a:lnTo>
                  <a:pt x="1881" y="453"/>
                </a:lnTo>
                <a:lnTo>
                  <a:pt x="1931" y="482"/>
                </a:lnTo>
                <a:lnTo>
                  <a:pt x="1978" y="517"/>
                </a:lnTo>
                <a:lnTo>
                  <a:pt x="2020" y="557"/>
                </a:lnTo>
                <a:lnTo>
                  <a:pt x="2059" y="600"/>
                </a:lnTo>
                <a:lnTo>
                  <a:pt x="2094" y="646"/>
                </a:lnTo>
                <a:lnTo>
                  <a:pt x="2124" y="696"/>
                </a:lnTo>
                <a:lnTo>
                  <a:pt x="2149" y="749"/>
                </a:lnTo>
                <a:lnTo>
                  <a:pt x="2170" y="805"/>
                </a:lnTo>
                <a:lnTo>
                  <a:pt x="2184" y="863"/>
                </a:lnTo>
                <a:lnTo>
                  <a:pt x="2194" y="924"/>
                </a:lnTo>
                <a:lnTo>
                  <a:pt x="2197" y="985"/>
                </a:lnTo>
                <a:lnTo>
                  <a:pt x="2194" y="1047"/>
                </a:lnTo>
                <a:lnTo>
                  <a:pt x="2184" y="1108"/>
                </a:lnTo>
                <a:lnTo>
                  <a:pt x="2170" y="1165"/>
                </a:lnTo>
                <a:lnTo>
                  <a:pt x="2149" y="1221"/>
                </a:lnTo>
                <a:lnTo>
                  <a:pt x="2124" y="1274"/>
                </a:lnTo>
                <a:lnTo>
                  <a:pt x="2094" y="1324"/>
                </a:lnTo>
                <a:lnTo>
                  <a:pt x="2059" y="1371"/>
                </a:lnTo>
                <a:lnTo>
                  <a:pt x="2020" y="1413"/>
                </a:lnTo>
                <a:lnTo>
                  <a:pt x="1978" y="1452"/>
                </a:lnTo>
                <a:lnTo>
                  <a:pt x="1931" y="1487"/>
                </a:lnTo>
                <a:lnTo>
                  <a:pt x="1881" y="1518"/>
                </a:lnTo>
                <a:lnTo>
                  <a:pt x="1829" y="1544"/>
                </a:lnTo>
                <a:lnTo>
                  <a:pt x="1773" y="1563"/>
                </a:lnTo>
                <a:lnTo>
                  <a:pt x="1715" y="1579"/>
                </a:lnTo>
                <a:lnTo>
                  <a:pt x="1655" y="1588"/>
                </a:lnTo>
                <a:lnTo>
                  <a:pt x="1593" y="1591"/>
                </a:lnTo>
                <a:lnTo>
                  <a:pt x="1531" y="1588"/>
                </a:lnTo>
                <a:lnTo>
                  <a:pt x="1472" y="1579"/>
                </a:lnTo>
                <a:lnTo>
                  <a:pt x="1414" y="1563"/>
                </a:lnTo>
                <a:lnTo>
                  <a:pt x="1359" y="1544"/>
                </a:lnTo>
                <a:lnTo>
                  <a:pt x="1305" y="1518"/>
                </a:lnTo>
                <a:lnTo>
                  <a:pt x="1256" y="1487"/>
                </a:lnTo>
                <a:lnTo>
                  <a:pt x="1209" y="1452"/>
                </a:lnTo>
                <a:lnTo>
                  <a:pt x="1166" y="1413"/>
                </a:lnTo>
                <a:lnTo>
                  <a:pt x="1127" y="1370"/>
                </a:lnTo>
                <a:lnTo>
                  <a:pt x="1093" y="1324"/>
                </a:lnTo>
                <a:lnTo>
                  <a:pt x="1062" y="1273"/>
                </a:lnTo>
                <a:lnTo>
                  <a:pt x="1037" y="1221"/>
                </a:lnTo>
                <a:lnTo>
                  <a:pt x="1017" y="1165"/>
                </a:lnTo>
                <a:lnTo>
                  <a:pt x="1002" y="1107"/>
                </a:lnTo>
                <a:lnTo>
                  <a:pt x="992" y="1047"/>
                </a:lnTo>
                <a:lnTo>
                  <a:pt x="989" y="985"/>
                </a:lnTo>
                <a:lnTo>
                  <a:pt x="992" y="924"/>
                </a:lnTo>
                <a:lnTo>
                  <a:pt x="1002" y="863"/>
                </a:lnTo>
                <a:lnTo>
                  <a:pt x="1017" y="805"/>
                </a:lnTo>
                <a:lnTo>
                  <a:pt x="1037" y="749"/>
                </a:lnTo>
                <a:lnTo>
                  <a:pt x="1062" y="696"/>
                </a:lnTo>
                <a:lnTo>
                  <a:pt x="1093" y="646"/>
                </a:lnTo>
                <a:lnTo>
                  <a:pt x="1127" y="600"/>
                </a:lnTo>
                <a:lnTo>
                  <a:pt x="1166" y="557"/>
                </a:lnTo>
                <a:lnTo>
                  <a:pt x="1209" y="517"/>
                </a:lnTo>
                <a:lnTo>
                  <a:pt x="1256" y="482"/>
                </a:lnTo>
                <a:lnTo>
                  <a:pt x="1305" y="453"/>
                </a:lnTo>
                <a:lnTo>
                  <a:pt x="1359" y="427"/>
                </a:lnTo>
                <a:lnTo>
                  <a:pt x="1414" y="406"/>
                </a:lnTo>
                <a:lnTo>
                  <a:pt x="1472" y="392"/>
                </a:lnTo>
                <a:lnTo>
                  <a:pt x="1531" y="383"/>
                </a:lnTo>
                <a:lnTo>
                  <a:pt x="1593" y="380"/>
                </a:lnTo>
                <a:close/>
                <a:moveTo>
                  <a:pt x="562" y="236"/>
                </a:moveTo>
                <a:lnTo>
                  <a:pt x="566" y="260"/>
                </a:lnTo>
                <a:lnTo>
                  <a:pt x="567" y="286"/>
                </a:lnTo>
                <a:lnTo>
                  <a:pt x="564" y="328"/>
                </a:lnTo>
                <a:lnTo>
                  <a:pt x="554" y="367"/>
                </a:lnTo>
                <a:lnTo>
                  <a:pt x="541" y="404"/>
                </a:lnTo>
                <a:lnTo>
                  <a:pt x="521" y="438"/>
                </a:lnTo>
                <a:lnTo>
                  <a:pt x="498" y="470"/>
                </a:lnTo>
                <a:lnTo>
                  <a:pt x="471" y="497"/>
                </a:lnTo>
                <a:lnTo>
                  <a:pt x="439" y="521"/>
                </a:lnTo>
                <a:lnTo>
                  <a:pt x="405" y="540"/>
                </a:lnTo>
                <a:lnTo>
                  <a:pt x="368" y="553"/>
                </a:lnTo>
                <a:lnTo>
                  <a:pt x="329" y="563"/>
                </a:lnTo>
                <a:lnTo>
                  <a:pt x="288" y="566"/>
                </a:lnTo>
                <a:lnTo>
                  <a:pt x="263" y="565"/>
                </a:lnTo>
                <a:lnTo>
                  <a:pt x="239" y="562"/>
                </a:lnTo>
                <a:lnTo>
                  <a:pt x="239" y="1408"/>
                </a:lnTo>
                <a:lnTo>
                  <a:pt x="263" y="1405"/>
                </a:lnTo>
                <a:lnTo>
                  <a:pt x="288" y="1404"/>
                </a:lnTo>
                <a:lnTo>
                  <a:pt x="329" y="1407"/>
                </a:lnTo>
                <a:lnTo>
                  <a:pt x="368" y="1416"/>
                </a:lnTo>
                <a:lnTo>
                  <a:pt x="405" y="1430"/>
                </a:lnTo>
                <a:lnTo>
                  <a:pt x="439" y="1449"/>
                </a:lnTo>
                <a:lnTo>
                  <a:pt x="471" y="1473"/>
                </a:lnTo>
                <a:lnTo>
                  <a:pt x="498" y="1500"/>
                </a:lnTo>
                <a:lnTo>
                  <a:pt x="521" y="1532"/>
                </a:lnTo>
                <a:lnTo>
                  <a:pt x="541" y="1565"/>
                </a:lnTo>
                <a:lnTo>
                  <a:pt x="554" y="1603"/>
                </a:lnTo>
                <a:lnTo>
                  <a:pt x="564" y="1642"/>
                </a:lnTo>
                <a:lnTo>
                  <a:pt x="567" y="1684"/>
                </a:lnTo>
                <a:lnTo>
                  <a:pt x="566" y="1709"/>
                </a:lnTo>
                <a:lnTo>
                  <a:pt x="562" y="1734"/>
                </a:lnTo>
                <a:lnTo>
                  <a:pt x="2603" y="1734"/>
                </a:lnTo>
                <a:lnTo>
                  <a:pt x="2601" y="1718"/>
                </a:lnTo>
                <a:lnTo>
                  <a:pt x="2601" y="1700"/>
                </a:lnTo>
                <a:lnTo>
                  <a:pt x="2604" y="1659"/>
                </a:lnTo>
                <a:lnTo>
                  <a:pt x="2612" y="1619"/>
                </a:lnTo>
                <a:lnTo>
                  <a:pt x="2627" y="1582"/>
                </a:lnTo>
                <a:lnTo>
                  <a:pt x="2646" y="1548"/>
                </a:lnTo>
                <a:lnTo>
                  <a:pt x="2669" y="1517"/>
                </a:lnTo>
                <a:lnTo>
                  <a:pt x="2696" y="1489"/>
                </a:lnTo>
                <a:lnTo>
                  <a:pt x="2727" y="1466"/>
                </a:lnTo>
                <a:lnTo>
                  <a:pt x="2762" y="1447"/>
                </a:lnTo>
                <a:lnTo>
                  <a:pt x="2799" y="1433"/>
                </a:lnTo>
                <a:lnTo>
                  <a:pt x="2838" y="1424"/>
                </a:lnTo>
                <a:lnTo>
                  <a:pt x="2880" y="1420"/>
                </a:lnTo>
                <a:lnTo>
                  <a:pt x="2916" y="1423"/>
                </a:lnTo>
                <a:lnTo>
                  <a:pt x="2948" y="1430"/>
                </a:lnTo>
                <a:lnTo>
                  <a:pt x="2948" y="574"/>
                </a:lnTo>
                <a:lnTo>
                  <a:pt x="2948" y="574"/>
                </a:lnTo>
                <a:lnTo>
                  <a:pt x="2915" y="580"/>
                </a:lnTo>
                <a:lnTo>
                  <a:pt x="2880" y="583"/>
                </a:lnTo>
                <a:lnTo>
                  <a:pt x="2837" y="580"/>
                </a:lnTo>
                <a:lnTo>
                  <a:pt x="2798" y="571"/>
                </a:lnTo>
                <a:lnTo>
                  <a:pt x="2761" y="557"/>
                </a:lnTo>
                <a:lnTo>
                  <a:pt x="2727" y="538"/>
                </a:lnTo>
                <a:lnTo>
                  <a:pt x="2696" y="514"/>
                </a:lnTo>
                <a:lnTo>
                  <a:pt x="2669" y="487"/>
                </a:lnTo>
                <a:lnTo>
                  <a:pt x="2645" y="456"/>
                </a:lnTo>
                <a:lnTo>
                  <a:pt x="2626" y="422"/>
                </a:lnTo>
                <a:lnTo>
                  <a:pt x="2612" y="385"/>
                </a:lnTo>
                <a:lnTo>
                  <a:pt x="2603" y="345"/>
                </a:lnTo>
                <a:lnTo>
                  <a:pt x="2600" y="304"/>
                </a:lnTo>
                <a:lnTo>
                  <a:pt x="2602" y="270"/>
                </a:lnTo>
                <a:lnTo>
                  <a:pt x="2608" y="236"/>
                </a:lnTo>
                <a:lnTo>
                  <a:pt x="562" y="236"/>
                </a:lnTo>
                <a:close/>
                <a:moveTo>
                  <a:pt x="79" y="0"/>
                </a:moveTo>
                <a:lnTo>
                  <a:pt x="3107" y="0"/>
                </a:lnTo>
                <a:lnTo>
                  <a:pt x="3127" y="3"/>
                </a:lnTo>
                <a:lnTo>
                  <a:pt x="3146" y="10"/>
                </a:lnTo>
                <a:lnTo>
                  <a:pt x="3161" y="23"/>
                </a:lnTo>
                <a:lnTo>
                  <a:pt x="3173" y="38"/>
                </a:lnTo>
                <a:lnTo>
                  <a:pt x="3181" y="56"/>
                </a:lnTo>
                <a:lnTo>
                  <a:pt x="3183" y="76"/>
                </a:lnTo>
                <a:lnTo>
                  <a:pt x="3183" y="1895"/>
                </a:lnTo>
                <a:lnTo>
                  <a:pt x="3181" y="1914"/>
                </a:lnTo>
                <a:lnTo>
                  <a:pt x="3173" y="1933"/>
                </a:lnTo>
                <a:lnTo>
                  <a:pt x="3161" y="1948"/>
                </a:lnTo>
                <a:lnTo>
                  <a:pt x="3146" y="1959"/>
                </a:lnTo>
                <a:lnTo>
                  <a:pt x="3127" y="1968"/>
                </a:lnTo>
                <a:lnTo>
                  <a:pt x="3107" y="1970"/>
                </a:lnTo>
                <a:lnTo>
                  <a:pt x="79" y="1970"/>
                </a:lnTo>
                <a:lnTo>
                  <a:pt x="59" y="1968"/>
                </a:lnTo>
                <a:lnTo>
                  <a:pt x="40" y="1959"/>
                </a:lnTo>
                <a:lnTo>
                  <a:pt x="25" y="1948"/>
                </a:lnTo>
                <a:lnTo>
                  <a:pt x="13" y="1933"/>
                </a:lnTo>
                <a:lnTo>
                  <a:pt x="5" y="1914"/>
                </a:lnTo>
                <a:lnTo>
                  <a:pt x="3" y="1895"/>
                </a:lnTo>
                <a:lnTo>
                  <a:pt x="3" y="76"/>
                </a:lnTo>
                <a:lnTo>
                  <a:pt x="5" y="56"/>
                </a:lnTo>
                <a:lnTo>
                  <a:pt x="13" y="38"/>
                </a:lnTo>
                <a:lnTo>
                  <a:pt x="25" y="23"/>
                </a:lnTo>
                <a:lnTo>
                  <a:pt x="40" y="10"/>
                </a:lnTo>
                <a:lnTo>
                  <a:pt x="59" y="3"/>
                </a:lnTo>
                <a:lnTo>
                  <a:pt x="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" name="Freeform 366"/>
          <p:cNvSpPr>
            <a:spLocks noEditPoints="1"/>
          </p:cNvSpPr>
          <p:nvPr/>
        </p:nvSpPr>
        <p:spPr bwMode="auto">
          <a:xfrm>
            <a:off x="4389683" y="1931988"/>
            <a:ext cx="596900" cy="522288"/>
          </a:xfrm>
          <a:custGeom>
            <a:avLst/>
            <a:gdLst>
              <a:gd name="T0" fmla="*/ 249 w 3381"/>
              <a:gd name="T1" fmla="*/ 2754 h 2958"/>
              <a:gd name="T2" fmla="*/ 425 w 3381"/>
              <a:gd name="T3" fmla="*/ 2754 h 2958"/>
              <a:gd name="T4" fmla="*/ 1023 w 3381"/>
              <a:gd name="T5" fmla="*/ 1938 h 2958"/>
              <a:gd name="T6" fmla="*/ 1502 w 3381"/>
              <a:gd name="T7" fmla="*/ 2015 h 2958"/>
              <a:gd name="T8" fmla="*/ 2376 w 3381"/>
              <a:gd name="T9" fmla="*/ 2115 h 2958"/>
              <a:gd name="T10" fmla="*/ 2253 w 3381"/>
              <a:gd name="T11" fmla="*/ 2341 h 2958"/>
              <a:gd name="T12" fmla="*/ 1497 w 3381"/>
              <a:gd name="T13" fmla="*/ 2494 h 2958"/>
              <a:gd name="T14" fmla="*/ 1739 w 3381"/>
              <a:gd name="T15" fmla="*/ 2487 h 2958"/>
              <a:gd name="T16" fmla="*/ 2282 w 3381"/>
              <a:gd name="T17" fmla="*/ 2434 h 2958"/>
              <a:gd name="T18" fmla="*/ 2677 w 3381"/>
              <a:gd name="T19" fmla="*/ 2267 h 2958"/>
              <a:gd name="T20" fmla="*/ 3068 w 3381"/>
              <a:gd name="T21" fmla="*/ 2049 h 2958"/>
              <a:gd name="T22" fmla="*/ 3303 w 3381"/>
              <a:gd name="T23" fmla="*/ 1999 h 2958"/>
              <a:gd name="T24" fmla="*/ 3369 w 3381"/>
              <a:gd name="T25" fmla="*/ 2179 h 2958"/>
              <a:gd name="T26" fmla="*/ 2089 w 3381"/>
              <a:gd name="T27" fmla="*/ 2900 h 2958"/>
              <a:gd name="T28" fmla="*/ 519 w 3381"/>
              <a:gd name="T29" fmla="*/ 2938 h 2958"/>
              <a:gd name="T30" fmla="*/ 46 w 3381"/>
              <a:gd name="T31" fmla="*/ 2802 h 2958"/>
              <a:gd name="T32" fmla="*/ 162 w 3381"/>
              <a:gd name="T33" fmla="*/ 1986 h 2958"/>
              <a:gd name="T34" fmla="*/ 667 w 3381"/>
              <a:gd name="T35" fmla="*/ 2010 h 2958"/>
              <a:gd name="T36" fmla="*/ 3017 w 3381"/>
              <a:gd name="T37" fmla="*/ 1879 h 2958"/>
              <a:gd name="T38" fmla="*/ 2836 w 3381"/>
              <a:gd name="T39" fmla="*/ 2032 h 2958"/>
              <a:gd name="T40" fmla="*/ 2546 w 3381"/>
              <a:gd name="T41" fmla="*/ 2154 h 2958"/>
              <a:gd name="T42" fmla="*/ 2753 w 3381"/>
              <a:gd name="T43" fmla="*/ 1974 h 2958"/>
              <a:gd name="T44" fmla="*/ 2774 w 3381"/>
              <a:gd name="T45" fmla="*/ 1805 h 2958"/>
              <a:gd name="T46" fmla="*/ 2562 w 3381"/>
              <a:gd name="T47" fmla="*/ 1941 h 2958"/>
              <a:gd name="T48" fmla="*/ 2486 w 3381"/>
              <a:gd name="T49" fmla="*/ 1888 h 2958"/>
              <a:gd name="T50" fmla="*/ 2667 w 3381"/>
              <a:gd name="T51" fmla="*/ 1583 h 2958"/>
              <a:gd name="T52" fmla="*/ 2703 w 3381"/>
              <a:gd name="T53" fmla="*/ 1718 h 2958"/>
              <a:gd name="T54" fmla="*/ 795 w 3381"/>
              <a:gd name="T55" fmla="*/ 1636 h 2958"/>
              <a:gd name="T56" fmla="*/ 2718 w 3381"/>
              <a:gd name="T57" fmla="*/ 1343 h 2958"/>
              <a:gd name="T58" fmla="*/ 863 w 3381"/>
              <a:gd name="T59" fmla="*/ 1466 h 2958"/>
              <a:gd name="T60" fmla="*/ 828 w 3381"/>
              <a:gd name="T61" fmla="*/ 1331 h 2958"/>
              <a:gd name="T62" fmla="*/ 1964 w 3381"/>
              <a:gd name="T63" fmla="*/ 795 h 2958"/>
              <a:gd name="T64" fmla="*/ 1876 w 3381"/>
              <a:gd name="T65" fmla="*/ 737 h 2958"/>
              <a:gd name="T66" fmla="*/ 1524 w 3381"/>
              <a:gd name="T67" fmla="*/ 737 h 2958"/>
              <a:gd name="T68" fmla="*/ 1524 w 3381"/>
              <a:gd name="T69" fmla="*/ 737 h 2958"/>
              <a:gd name="T70" fmla="*/ 2037 w 3381"/>
              <a:gd name="T71" fmla="*/ 551 h 2958"/>
              <a:gd name="T72" fmla="*/ 1794 w 3381"/>
              <a:gd name="T73" fmla="*/ 525 h 2958"/>
              <a:gd name="T74" fmla="*/ 1495 w 3381"/>
              <a:gd name="T75" fmla="*/ 550 h 2958"/>
              <a:gd name="T76" fmla="*/ 1584 w 3381"/>
              <a:gd name="T77" fmla="*/ 525 h 2958"/>
              <a:gd name="T78" fmla="*/ 2404 w 3381"/>
              <a:gd name="T79" fmla="*/ 627 h 2958"/>
              <a:gd name="T80" fmla="*/ 2223 w 3381"/>
              <a:gd name="T81" fmla="*/ 668 h 2958"/>
              <a:gd name="T82" fmla="*/ 2304 w 3381"/>
              <a:gd name="T83" fmla="*/ 501 h 2958"/>
              <a:gd name="T84" fmla="*/ 1320 w 3381"/>
              <a:gd name="T85" fmla="*/ 648 h 2958"/>
              <a:gd name="T86" fmla="*/ 1135 w 3381"/>
              <a:gd name="T87" fmla="*/ 648 h 2958"/>
              <a:gd name="T88" fmla="*/ 1656 w 3381"/>
              <a:gd name="T89" fmla="*/ 351 h 2958"/>
              <a:gd name="T90" fmla="*/ 1656 w 3381"/>
              <a:gd name="T91" fmla="*/ 351 h 2958"/>
              <a:gd name="T92" fmla="*/ 1906 w 3381"/>
              <a:gd name="T93" fmla="*/ 366 h 2958"/>
              <a:gd name="T94" fmla="*/ 1738 w 3381"/>
              <a:gd name="T95" fmla="*/ 339 h 2958"/>
              <a:gd name="T96" fmla="*/ 1856 w 3381"/>
              <a:gd name="T97" fmla="*/ 245 h 2958"/>
              <a:gd name="T98" fmla="*/ 2132 w 3381"/>
              <a:gd name="T99" fmla="*/ 558 h 2958"/>
              <a:gd name="T100" fmla="*/ 1939 w 3381"/>
              <a:gd name="T101" fmla="*/ 930 h 2958"/>
              <a:gd name="T102" fmla="*/ 1520 w 3381"/>
              <a:gd name="T103" fmla="*/ 880 h 2958"/>
              <a:gd name="T104" fmla="*/ 1420 w 3381"/>
              <a:gd name="T105" fmla="*/ 471 h 2958"/>
              <a:gd name="T106" fmla="*/ 1765 w 3381"/>
              <a:gd name="T107" fmla="*/ 234 h 2958"/>
              <a:gd name="T108" fmla="*/ 1024 w 3381"/>
              <a:gd name="T109" fmla="*/ 335 h 2958"/>
              <a:gd name="T110" fmla="*/ 1051 w 3381"/>
              <a:gd name="T111" fmla="*/ 883 h 2958"/>
              <a:gd name="T112" fmla="*/ 2382 w 3381"/>
              <a:gd name="T113" fmla="*/ 1041 h 2958"/>
              <a:gd name="T114" fmla="*/ 2575 w 3381"/>
              <a:gd name="T115" fmla="*/ 872 h 2958"/>
              <a:gd name="T116" fmla="*/ 2406 w 3381"/>
              <a:gd name="T117" fmla="*/ 272 h 2958"/>
              <a:gd name="T118" fmla="*/ 2630 w 3381"/>
              <a:gd name="T119" fmla="*/ 10 h 2958"/>
              <a:gd name="T120" fmla="*/ 2730 w 3381"/>
              <a:gd name="T121" fmla="*/ 1096 h 2958"/>
              <a:gd name="T122" fmla="*/ 900 w 3381"/>
              <a:gd name="T123" fmla="*/ 1196 h 2958"/>
              <a:gd name="T124" fmla="*/ 801 w 3381"/>
              <a:gd name="T125" fmla="*/ 11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1" h="2958">
                <a:moveTo>
                  <a:pt x="337" y="2617"/>
                </a:moveTo>
                <a:lnTo>
                  <a:pt x="315" y="2620"/>
                </a:lnTo>
                <a:lnTo>
                  <a:pt x="294" y="2628"/>
                </a:lnTo>
                <a:lnTo>
                  <a:pt x="276" y="2639"/>
                </a:lnTo>
                <a:lnTo>
                  <a:pt x="261" y="2653"/>
                </a:lnTo>
                <a:lnTo>
                  <a:pt x="249" y="2671"/>
                </a:lnTo>
                <a:lnTo>
                  <a:pt x="242" y="2690"/>
                </a:lnTo>
                <a:lnTo>
                  <a:pt x="239" y="2712"/>
                </a:lnTo>
                <a:lnTo>
                  <a:pt x="242" y="2734"/>
                </a:lnTo>
                <a:lnTo>
                  <a:pt x="249" y="2754"/>
                </a:lnTo>
                <a:lnTo>
                  <a:pt x="261" y="2771"/>
                </a:lnTo>
                <a:lnTo>
                  <a:pt x="276" y="2786"/>
                </a:lnTo>
                <a:lnTo>
                  <a:pt x="294" y="2797"/>
                </a:lnTo>
                <a:lnTo>
                  <a:pt x="315" y="2804"/>
                </a:lnTo>
                <a:lnTo>
                  <a:pt x="337" y="2807"/>
                </a:lnTo>
                <a:lnTo>
                  <a:pt x="360" y="2804"/>
                </a:lnTo>
                <a:lnTo>
                  <a:pt x="380" y="2797"/>
                </a:lnTo>
                <a:lnTo>
                  <a:pt x="398" y="2786"/>
                </a:lnTo>
                <a:lnTo>
                  <a:pt x="413" y="2771"/>
                </a:lnTo>
                <a:lnTo>
                  <a:pt x="425" y="2754"/>
                </a:lnTo>
                <a:lnTo>
                  <a:pt x="433" y="2734"/>
                </a:lnTo>
                <a:lnTo>
                  <a:pt x="435" y="2712"/>
                </a:lnTo>
                <a:lnTo>
                  <a:pt x="433" y="2690"/>
                </a:lnTo>
                <a:lnTo>
                  <a:pt x="425" y="2671"/>
                </a:lnTo>
                <a:lnTo>
                  <a:pt x="413" y="2653"/>
                </a:lnTo>
                <a:lnTo>
                  <a:pt x="398" y="2639"/>
                </a:lnTo>
                <a:lnTo>
                  <a:pt x="380" y="2628"/>
                </a:lnTo>
                <a:lnTo>
                  <a:pt x="360" y="2620"/>
                </a:lnTo>
                <a:lnTo>
                  <a:pt x="337" y="2617"/>
                </a:lnTo>
                <a:close/>
                <a:moveTo>
                  <a:pt x="1023" y="1938"/>
                </a:moveTo>
                <a:lnTo>
                  <a:pt x="1078" y="1939"/>
                </a:lnTo>
                <a:lnTo>
                  <a:pt x="1134" y="1944"/>
                </a:lnTo>
                <a:lnTo>
                  <a:pt x="1194" y="1951"/>
                </a:lnTo>
                <a:lnTo>
                  <a:pt x="1257" y="1961"/>
                </a:lnTo>
                <a:lnTo>
                  <a:pt x="1324" y="1975"/>
                </a:lnTo>
                <a:lnTo>
                  <a:pt x="1394" y="1995"/>
                </a:lnTo>
                <a:lnTo>
                  <a:pt x="1417" y="2001"/>
                </a:lnTo>
                <a:lnTo>
                  <a:pt x="1444" y="2006"/>
                </a:lnTo>
                <a:lnTo>
                  <a:pt x="1473" y="2011"/>
                </a:lnTo>
                <a:lnTo>
                  <a:pt x="1502" y="2015"/>
                </a:lnTo>
                <a:lnTo>
                  <a:pt x="1530" y="2018"/>
                </a:lnTo>
                <a:lnTo>
                  <a:pt x="1555" y="2019"/>
                </a:lnTo>
                <a:lnTo>
                  <a:pt x="2220" y="2028"/>
                </a:lnTo>
                <a:lnTo>
                  <a:pt x="2248" y="2027"/>
                </a:lnTo>
                <a:lnTo>
                  <a:pt x="2274" y="2032"/>
                </a:lnTo>
                <a:lnTo>
                  <a:pt x="2300" y="2041"/>
                </a:lnTo>
                <a:lnTo>
                  <a:pt x="2323" y="2054"/>
                </a:lnTo>
                <a:lnTo>
                  <a:pt x="2344" y="2071"/>
                </a:lnTo>
                <a:lnTo>
                  <a:pt x="2362" y="2091"/>
                </a:lnTo>
                <a:lnTo>
                  <a:pt x="2376" y="2115"/>
                </a:lnTo>
                <a:lnTo>
                  <a:pt x="2386" y="2140"/>
                </a:lnTo>
                <a:lnTo>
                  <a:pt x="2392" y="2168"/>
                </a:lnTo>
                <a:lnTo>
                  <a:pt x="2392" y="2201"/>
                </a:lnTo>
                <a:lnTo>
                  <a:pt x="2386" y="2231"/>
                </a:lnTo>
                <a:lnTo>
                  <a:pt x="2374" y="2259"/>
                </a:lnTo>
                <a:lnTo>
                  <a:pt x="2356" y="2284"/>
                </a:lnTo>
                <a:lnTo>
                  <a:pt x="2336" y="2306"/>
                </a:lnTo>
                <a:lnTo>
                  <a:pt x="2310" y="2323"/>
                </a:lnTo>
                <a:lnTo>
                  <a:pt x="2283" y="2335"/>
                </a:lnTo>
                <a:lnTo>
                  <a:pt x="2253" y="2341"/>
                </a:lnTo>
                <a:lnTo>
                  <a:pt x="1504" y="2412"/>
                </a:lnTo>
                <a:lnTo>
                  <a:pt x="1490" y="2416"/>
                </a:lnTo>
                <a:lnTo>
                  <a:pt x="1479" y="2423"/>
                </a:lnTo>
                <a:lnTo>
                  <a:pt x="1471" y="2434"/>
                </a:lnTo>
                <a:lnTo>
                  <a:pt x="1465" y="2446"/>
                </a:lnTo>
                <a:lnTo>
                  <a:pt x="1465" y="2460"/>
                </a:lnTo>
                <a:lnTo>
                  <a:pt x="1469" y="2472"/>
                </a:lnTo>
                <a:lnTo>
                  <a:pt x="1477" y="2482"/>
                </a:lnTo>
                <a:lnTo>
                  <a:pt x="1486" y="2490"/>
                </a:lnTo>
                <a:lnTo>
                  <a:pt x="1497" y="2494"/>
                </a:lnTo>
                <a:lnTo>
                  <a:pt x="1510" y="2496"/>
                </a:lnTo>
                <a:lnTo>
                  <a:pt x="1540" y="2494"/>
                </a:lnTo>
                <a:lnTo>
                  <a:pt x="1543" y="2494"/>
                </a:lnTo>
                <a:lnTo>
                  <a:pt x="1555" y="2494"/>
                </a:lnTo>
                <a:lnTo>
                  <a:pt x="1572" y="2494"/>
                </a:lnTo>
                <a:lnTo>
                  <a:pt x="1596" y="2493"/>
                </a:lnTo>
                <a:lnTo>
                  <a:pt x="1624" y="2492"/>
                </a:lnTo>
                <a:lnTo>
                  <a:pt x="1658" y="2491"/>
                </a:lnTo>
                <a:lnTo>
                  <a:pt x="1697" y="2489"/>
                </a:lnTo>
                <a:lnTo>
                  <a:pt x="1739" y="2487"/>
                </a:lnTo>
                <a:lnTo>
                  <a:pt x="1785" y="2485"/>
                </a:lnTo>
                <a:lnTo>
                  <a:pt x="1835" y="2482"/>
                </a:lnTo>
                <a:lnTo>
                  <a:pt x="1887" y="2478"/>
                </a:lnTo>
                <a:lnTo>
                  <a:pt x="1941" y="2474"/>
                </a:lnTo>
                <a:lnTo>
                  <a:pt x="1997" y="2469"/>
                </a:lnTo>
                <a:lnTo>
                  <a:pt x="2053" y="2463"/>
                </a:lnTo>
                <a:lnTo>
                  <a:pt x="2110" y="2457"/>
                </a:lnTo>
                <a:lnTo>
                  <a:pt x="2168" y="2450"/>
                </a:lnTo>
                <a:lnTo>
                  <a:pt x="2225" y="2442"/>
                </a:lnTo>
                <a:lnTo>
                  <a:pt x="2282" y="2434"/>
                </a:lnTo>
                <a:lnTo>
                  <a:pt x="2336" y="2423"/>
                </a:lnTo>
                <a:lnTo>
                  <a:pt x="2389" y="2413"/>
                </a:lnTo>
                <a:lnTo>
                  <a:pt x="2435" y="2401"/>
                </a:lnTo>
                <a:lnTo>
                  <a:pt x="2480" y="2386"/>
                </a:lnTo>
                <a:lnTo>
                  <a:pt x="2522" y="2366"/>
                </a:lnTo>
                <a:lnTo>
                  <a:pt x="2563" y="2342"/>
                </a:lnTo>
                <a:lnTo>
                  <a:pt x="2576" y="2333"/>
                </a:lnTo>
                <a:lnTo>
                  <a:pt x="2589" y="2324"/>
                </a:lnTo>
                <a:lnTo>
                  <a:pt x="2631" y="2295"/>
                </a:lnTo>
                <a:lnTo>
                  <a:pt x="2677" y="2267"/>
                </a:lnTo>
                <a:lnTo>
                  <a:pt x="2726" y="2237"/>
                </a:lnTo>
                <a:lnTo>
                  <a:pt x="2776" y="2207"/>
                </a:lnTo>
                <a:lnTo>
                  <a:pt x="2826" y="2177"/>
                </a:lnTo>
                <a:lnTo>
                  <a:pt x="2877" y="2150"/>
                </a:lnTo>
                <a:lnTo>
                  <a:pt x="2928" y="2122"/>
                </a:lnTo>
                <a:lnTo>
                  <a:pt x="2975" y="2096"/>
                </a:lnTo>
                <a:lnTo>
                  <a:pt x="3020" y="2074"/>
                </a:lnTo>
                <a:lnTo>
                  <a:pt x="3032" y="2068"/>
                </a:lnTo>
                <a:lnTo>
                  <a:pt x="3049" y="2058"/>
                </a:lnTo>
                <a:lnTo>
                  <a:pt x="3068" y="2049"/>
                </a:lnTo>
                <a:lnTo>
                  <a:pt x="3091" y="2038"/>
                </a:lnTo>
                <a:lnTo>
                  <a:pt x="3114" y="2028"/>
                </a:lnTo>
                <a:lnTo>
                  <a:pt x="3140" y="2016"/>
                </a:lnTo>
                <a:lnTo>
                  <a:pt x="3166" y="2006"/>
                </a:lnTo>
                <a:lnTo>
                  <a:pt x="3190" y="1998"/>
                </a:lnTo>
                <a:lnTo>
                  <a:pt x="3214" y="1992"/>
                </a:lnTo>
                <a:lnTo>
                  <a:pt x="3236" y="1988"/>
                </a:lnTo>
                <a:lnTo>
                  <a:pt x="3255" y="1988"/>
                </a:lnTo>
                <a:lnTo>
                  <a:pt x="3280" y="1992"/>
                </a:lnTo>
                <a:lnTo>
                  <a:pt x="3303" y="1999"/>
                </a:lnTo>
                <a:lnTo>
                  <a:pt x="3322" y="2009"/>
                </a:lnTo>
                <a:lnTo>
                  <a:pt x="3339" y="2021"/>
                </a:lnTo>
                <a:lnTo>
                  <a:pt x="3353" y="2037"/>
                </a:lnTo>
                <a:lnTo>
                  <a:pt x="3363" y="2053"/>
                </a:lnTo>
                <a:lnTo>
                  <a:pt x="3372" y="2072"/>
                </a:lnTo>
                <a:lnTo>
                  <a:pt x="3377" y="2090"/>
                </a:lnTo>
                <a:lnTo>
                  <a:pt x="3380" y="2110"/>
                </a:lnTo>
                <a:lnTo>
                  <a:pt x="3381" y="2129"/>
                </a:lnTo>
                <a:lnTo>
                  <a:pt x="3377" y="2155"/>
                </a:lnTo>
                <a:lnTo>
                  <a:pt x="3369" y="2179"/>
                </a:lnTo>
                <a:lnTo>
                  <a:pt x="3356" y="2202"/>
                </a:lnTo>
                <a:lnTo>
                  <a:pt x="3340" y="2224"/>
                </a:lnTo>
                <a:lnTo>
                  <a:pt x="3320" y="2241"/>
                </a:lnTo>
                <a:lnTo>
                  <a:pt x="3299" y="2256"/>
                </a:lnTo>
                <a:lnTo>
                  <a:pt x="2344" y="2815"/>
                </a:lnTo>
                <a:lnTo>
                  <a:pt x="2308" y="2834"/>
                </a:lnTo>
                <a:lnTo>
                  <a:pt x="2255" y="2858"/>
                </a:lnTo>
                <a:lnTo>
                  <a:pt x="2201" y="2878"/>
                </a:lnTo>
                <a:lnTo>
                  <a:pt x="2145" y="2892"/>
                </a:lnTo>
                <a:lnTo>
                  <a:pt x="2089" y="2900"/>
                </a:lnTo>
                <a:lnTo>
                  <a:pt x="2031" y="2904"/>
                </a:lnTo>
                <a:lnTo>
                  <a:pt x="1972" y="2904"/>
                </a:lnTo>
                <a:lnTo>
                  <a:pt x="1912" y="2900"/>
                </a:lnTo>
                <a:lnTo>
                  <a:pt x="650" y="2846"/>
                </a:lnTo>
                <a:lnTo>
                  <a:pt x="638" y="2870"/>
                </a:lnTo>
                <a:lnTo>
                  <a:pt x="620" y="2891"/>
                </a:lnTo>
                <a:lnTo>
                  <a:pt x="600" y="2910"/>
                </a:lnTo>
                <a:lnTo>
                  <a:pt x="575" y="2924"/>
                </a:lnTo>
                <a:lnTo>
                  <a:pt x="549" y="2933"/>
                </a:lnTo>
                <a:lnTo>
                  <a:pt x="519" y="2938"/>
                </a:lnTo>
                <a:lnTo>
                  <a:pt x="232" y="2958"/>
                </a:lnTo>
                <a:lnTo>
                  <a:pt x="201" y="2957"/>
                </a:lnTo>
                <a:lnTo>
                  <a:pt x="170" y="2952"/>
                </a:lnTo>
                <a:lnTo>
                  <a:pt x="143" y="2940"/>
                </a:lnTo>
                <a:lnTo>
                  <a:pt x="118" y="2926"/>
                </a:lnTo>
                <a:lnTo>
                  <a:pt x="95" y="2908"/>
                </a:lnTo>
                <a:lnTo>
                  <a:pt x="76" y="2885"/>
                </a:lnTo>
                <a:lnTo>
                  <a:pt x="62" y="2860"/>
                </a:lnTo>
                <a:lnTo>
                  <a:pt x="51" y="2833"/>
                </a:lnTo>
                <a:lnTo>
                  <a:pt x="46" y="2802"/>
                </a:lnTo>
                <a:lnTo>
                  <a:pt x="0" y="2164"/>
                </a:lnTo>
                <a:lnTo>
                  <a:pt x="1" y="2134"/>
                </a:lnTo>
                <a:lnTo>
                  <a:pt x="7" y="2106"/>
                </a:lnTo>
                <a:lnTo>
                  <a:pt x="18" y="2079"/>
                </a:lnTo>
                <a:lnTo>
                  <a:pt x="34" y="2054"/>
                </a:lnTo>
                <a:lnTo>
                  <a:pt x="53" y="2033"/>
                </a:lnTo>
                <a:lnTo>
                  <a:pt x="76" y="2014"/>
                </a:lnTo>
                <a:lnTo>
                  <a:pt x="102" y="2000"/>
                </a:lnTo>
                <a:lnTo>
                  <a:pt x="130" y="1991"/>
                </a:lnTo>
                <a:lnTo>
                  <a:pt x="162" y="1986"/>
                </a:lnTo>
                <a:lnTo>
                  <a:pt x="449" y="1967"/>
                </a:lnTo>
                <a:lnTo>
                  <a:pt x="479" y="1967"/>
                </a:lnTo>
                <a:lnTo>
                  <a:pt x="507" y="1973"/>
                </a:lnTo>
                <a:lnTo>
                  <a:pt x="532" y="1985"/>
                </a:lnTo>
                <a:lnTo>
                  <a:pt x="556" y="2000"/>
                </a:lnTo>
                <a:lnTo>
                  <a:pt x="576" y="2018"/>
                </a:lnTo>
                <a:lnTo>
                  <a:pt x="593" y="2041"/>
                </a:lnTo>
                <a:lnTo>
                  <a:pt x="615" y="2032"/>
                </a:lnTo>
                <a:lnTo>
                  <a:pt x="640" y="2020"/>
                </a:lnTo>
                <a:lnTo>
                  <a:pt x="667" y="2010"/>
                </a:lnTo>
                <a:lnTo>
                  <a:pt x="696" y="1999"/>
                </a:lnTo>
                <a:lnTo>
                  <a:pt x="728" y="1988"/>
                </a:lnTo>
                <a:lnTo>
                  <a:pt x="762" y="1976"/>
                </a:lnTo>
                <a:lnTo>
                  <a:pt x="799" y="1967"/>
                </a:lnTo>
                <a:lnTo>
                  <a:pt x="839" y="1958"/>
                </a:lnTo>
                <a:lnTo>
                  <a:pt x="881" y="1950"/>
                </a:lnTo>
                <a:lnTo>
                  <a:pt x="925" y="1945"/>
                </a:lnTo>
                <a:lnTo>
                  <a:pt x="973" y="1940"/>
                </a:lnTo>
                <a:lnTo>
                  <a:pt x="1023" y="1938"/>
                </a:lnTo>
                <a:close/>
                <a:moveTo>
                  <a:pt x="3017" y="1879"/>
                </a:moveTo>
                <a:lnTo>
                  <a:pt x="3044" y="1883"/>
                </a:lnTo>
                <a:lnTo>
                  <a:pt x="3068" y="1892"/>
                </a:lnTo>
                <a:lnTo>
                  <a:pt x="3094" y="1907"/>
                </a:lnTo>
                <a:lnTo>
                  <a:pt x="3056" y="1921"/>
                </a:lnTo>
                <a:lnTo>
                  <a:pt x="3020" y="1937"/>
                </a:lnTo>
                <a:lnTo>
                  <a:pt x="2985" y="1954"/>
                </a:lnTo>
                <a:lnTo>
                  <a:pt x="2952" y="1970"/>
                </a:lnTo>
                <a:lnTo>
                  <a:pt x="2916" y="1989"/>
                </a:lnTo>
                <a:lnTo>
                  <a:pt x="2877" y="2009"/>
                </a:lnTo>
                <a:lnTo>
                  <a:pt x="2836" y="2032"/>
                </a:lnTo>
                <a:lnTo>
                  <a:pt x="2795" y="2054"/>
                </a:lnTo>
                <a:lnTo>
                  <a:pt x="2754" y="2077"/>
                </a:lnTo>
                <a:lnTo>
                  <a:pt x="2713" y="2100"/>
                </a:lnTo>
                <a:lnTo>
                  <a:pt x="2674" y="2124"/>
                </a:lnTo>
                <a:lnTo>
                  <a:pt x="2637" y="2146"/>
                </a:lnTo>
                <a:lnTo>
                  <a:pt x="2605" y="2167"/>
                </a:lnTo>
                <a:lnTo>
                  <a:pt x="2576" y="2187"/>
                </a:lnTo>
                <a:lnTo>
                  <a:pt x="2546" y="2207"/>
                </a:lnTo>
                <a:lnTo>
                  <a:pt x="2547" y="2180"/>
                </a:lnTo>
                <a:lnTo>
                  <a:pt x="2546" y="2154"/>
                </a:lnTo>
                <a:lnTo>
                  <a:pt x="2540" y="2121"/>
                </a:lnTo>
                <a:lnTo>
                  <a:pt x="2531" y="2089"/>
                </a:lnTo>
                <a:lnTo>
                  <a:pt x="2532" y="2087"/>
                </a:lnTo>
                <a:lnTo>
                  <a:pt x="2533" y="2085"/>
                </a:lnTo>
                <a:lnTo>
                  <a:pt x="2563" y="2070"/>
                </a:lnTo>
                <a:lnTo>
                  <a:pt x="2595" y="2052"/>
                </a:lnTo>
                <a:lnTo>
                  <a:pt x="2632" y="2033"/>
                </a:lnTo>
                <a:lnTo>
                  <a:pt x="2671" y="2013"/>
                </a:lnTo>
                <a:lnTo>
                  <a:pt x="2712" y="1994"/>
                </a:lnTo>
                <a:lnTo>
                  <a:pt x="2753" y="1974"/>
                </a:lnTo>
                <a:lnTo>
                  <a:pt x="2793" y="1956"/>
                </a:lnTo>
                <a:lnTo>
                  <a:pt x="2833" y="1937"/>
                </a:lnTo>
                <a:lnTo>
                  <a:pt x="2871" y="1921"/>
                </a:lnTo>
                <a:lnTo>
                  <a:pt x="2906" y="1906"/>
                </a:lnTo>
                <a:lnTo>
                  <a:pt x="2938" y="1893"/>
                </a:lnTo>
                <a:lnTo>
                  <a:pt x="2965" y="1884"/>
                </a:lnTo>
                <a:lnTo>
                  <a:pt x="2991" y="1880"/>
                </a:lnTo>
                <a:lnTo>
                  <a:pt x="3017" y="1879"/>
                </a:lnTo>
                <a:close/>
                <a:moveTo>
                  <a:pt x="2743" y="1803"/>
                </a:moveTo>
                <a:lnTo>
                  <a:pt x="2774" y="1805"/>
                </a:lnTo>
                <a:lnTo>
                  <a:pt x="2804" y="1813"/>
                </a:lnTo>
                <a:lnTo>
                  <a:pt x="2833" y="1829"/>
                </a:lnTo>
                <a:lnTo>
                  <a:pt x="2806" y="1841"/>
                </a:lnTo>
                <a:lnTo>
                  <a:pt x="2773" y="1854"/>
                </a:lnTo>
                <a:lnTo>
                  <a:pt x="2738" y="1869"/>
                </a:lnTo>
                <a:lnTo>
                  <a:pt x="2701" y="1883"/>
                </a:lnTo>
                <a:lnTo>
                  <a:pt x="2663" y="1897"/>
                </a:lnTo>
                <a:lnTo>
                  <a:pt x="2627" y="1913"/>
                </a:lnTo>
                <a:lnTo>
                  <a:pt x="2592" y="1927"/>
                </a:lnTo>
                <a:lnTo>
                  <a:pt x="2562" y="1941"/>
                </a:lnTo>
                <a:lnTo>
                  <a:pt x="2535" y="1955"/>
                </a:lnTo>
                <a:lnTo>
                  <a:pt x="2487" y="1981"/>
                </a:lnTo>
                <a:lnTo>
                  <a:pt x="2481" y="1986"/>
                </a:lnTo>
                <a:lnTo>
                  <a:pt x="2474" y="1990"/>
                </a:lnTo>
                <a:lnTo>
                  <a:pt x="2452" y="1966"/>
                </a:lnTo>
                <a:lnTo>
                  <a:pt x="2426" y="1945"/>
                </a:lnTo>
                <a:lnTo>
                  <a:pt x="2399" y="1926"/>
                </a:lnTo>
                <a:lnTo>
                  <a:pt x="2424" y="1914"/>
                </a:lnTo>
                <a:lnTo>
                  <a:pt x="2453" y="1901"/>
                </a:lnTo>
                <a:lnTo>
                  <a:pt x="2486" y="1888"/>
                </a:lnTo>
                <a:lnTo>
                  <a:pt x="2522" y="1875"/>
                </a:lnTo>
                <a:lnTo>
                  <a:pt x="2556" y="1861"/>
                </a:lnTo>
                <a:lnTo>
                  <a:pt x="2591" y="1849"/>
                </a:lnTo>
                <a:lnTo>
                  <a:pt x="2624" y="1838"/>
                </a:lnTo>
                <a:lnTo>
                  <a:pt x="2654" y="1827"/>
                </a:lnTo>
                <a:lnTo>
                  <a:pt x="2680" y="1817"/>
                </a:lnTo>
                <a:lnTo>
                  <a:pt x="2711" y="1807"/>
                </a:lnTo>
                <a:lnTo>
                  <a:pt x="2743" y="1803"/>
                </a:lnTo>
                <a:close/>
                <a:moveTo>
                  <a:pt x="864" y="1583"/>
                </a:moveTo>
                <a:lnTo>
                  <a:pt x="2667" y="1583"/>
                </a:lnTo>
                <a:lnTo>
                  <a:pt x="2686" y="1586"/>
                </a:lnTo>
                <a:lnTo>
                  <a:pt x="2703" y="1593"/>
                </a:lnTo>
                <a:lnTo>
                  <a:pt x="2718" y="1604"/>
                </a:lnTo>
                <a:lnTo>
                  <a:pt x="2730" y="1618"/>
                </a:lnTo>
                <a:lnTo>
                  <a:pt x="2737" y="1636"/>
                </a:lnTo>
                <a:lnTo>
                  <a:pt x="2739" y="1655"/>
                </a:lnTo>
                <a:lnTo>
                  <a:pt x="2737" y="1675"/>
                </a:lnTo>
                <a:lnTo>
                  <a:pt x="2730" y="1692"/>
                </a:lnTo>
                <a:lnTo>
                  <a:pt x="2718" y="1707"/>
                </a:lnTo>
                <a:lnTo>
                  <a:pt x="2703" y="1718"/>
                </a:lnTo>
                <a:lnTo>
                  <a:pt x="2686" y="1725"/>
                </a:lnTo>
                <a:lnTo>
                  <a:pt x="2667" y="1728"/>
                </a:lnTo>
                <a:lnTo>
                  <a:pt x="863" y="1728"/>
                </a:lnTo>
                <a:lnTo>
                  <a:pt x="845" y="1725"/>
                </a:lnTo>
                <a:lnTo>
                  <a:pt x="828" y="1718"/>
                </a:lnTo>
                <a:lnTo>
                  <a:pt x="813" y="1707"/>
                </a:lnTo>
                <a:lnTo>
                  <a:pt x="802" y="1692"/>
                </a:lnTo>
                <a:lnTo>
                  <a:pt x="795" y="1675"/>
                </a:lnTo>
                <a:lnTo>
                  <a:pt x="792" y="1655"/>
                </a:lnTo>
                <a:lnTo>
                  <a:pt x="795" y="1636"/>
                </a:lnTo>
                <a:lnTo>
                  <a:pt x="802" y="1618"/>
                </a:lnTo>
                <a:lnTo>
                  <a:pt x="813" y="1604"/>
                </a:lnTo>
                <a:lnTo>
                  <a:pt x="828" y="1593"/>
                </a:lnTo>
                <a:lnTo>
                  <a:pt x="845" y="1586"/>
                </a:lnTo>
                <a:lnTo>
                  <a:pt x="864" y="1583"/>
                </a:lnTo>
                <a:close/>
                <a:moveTo>
                  <a:pt x="864" y="1321"/>
                </a:moveTo>
                <a:lnTo>
                  <a:pt x="2667" y="1321"/>
                </a:lnTo>
                <a:lnTo>
                  <a:pt x="2686" y="1324"/>
                </a:lnTo>
                <a:lnTo>
                  <a:pt x="2703" y="1331"/>
                </a:lnTo>
                <a:lnTo>
                  <a:pt x="2718" y="1343"/>
                </a:lnTo>
                <a:lnTo>
                  <a:pt x="2730" y="1357"/>
                </a:lnTo>
                <a:lnTo>
                  <a:pt x="2737" y="1374"/>
                </a:lnTo>
                <a:lnTo>
                  <a:pt x="2739" y="1394"/>
                </a:lnTo>
                <a:lnTo>
                  <a:pt x="2737" y="1412"/>
                </a:lnTo>
                <a:lnTo>
                  <a:pt x="2730" y="1430"/>
                </a:lnTo>
                <a:lnTo>
                  <a:pt x="2718" y="1445"/>
                </a:lnTo>
                <a:lnTo>
                  <a:pt x="2703" y="1456"/>
                </a:lnTo>
                <a:lnTo>
                  <a:pt x="2686" y="1464"/>
                </a:lnTo>
                <a:lnTo>
                  <a:pt x="2667" y="1466"/>
                </a:lnTo>
                <a:lnTo>
                  <a:pt x="863" y="1466"/>
                </a:lnTo>
                <a:lnTo>
                  <a:pt x="845" y="1464"/>
                </a:lnTo>
                <a:lnTo>
                  <a:pt x="828" y="1456"/>
                </a:lnTo>
                <a:lnTo>
                  <a:pt x="813" y="1445"/>
                </a:lnTo>
                <a:lnTo>
                  <a:pt x="802" y="1430"/>
                </a:lnTo>
                <a:lnTo>
                  <a:pt x="795" y="1412"/>
                </a:lnTo>
                <a:lnTo>
                  <a:pt x="792" y="1394"/>
                </a:lnTo>
                <a:lnTo>
                  <a:pt x="795" y="1374"/>
                </a:lnTo>
                <a:lnTo>
                  <a:pt x="802" y="1357"/>
                </a:lnTo>
                <a:lnTo>
                  <a:pt x="813" y="1343"/>
                </a:lnTo>
                <a:lnTo>
                  <a:pt x="828" y="1331"/>
                </a:lnTo>
                <a:lnTo>
                  <a:pt x="845" y="1324"/>
                </a:lnTo>
                <a:lnTo>
                  <a:pt x="864" y="1321"/>
                </a:lnTo>
                <a:close/>
                <a:moveTo>
                  <a:pt x="1934" y="737"/>
                </a:moveTo>
                <a:lnTo>
                  <a:pt x="1922" y="772"/>
                </a:lnTo>
                <a:lnTo>
                  <a:pt x="1907" y="803"/>
                </a:lnTo>
                <a:lnTo>
                  <a:pt x="1892" y="832"/>
                </a:lnTo>
                <a:lnTo>
                  <a:pt x="1875" y="856"/>
                </a:lnTo>
                <a:lnTo>
                  <a:pt x="1907" y="840"/>
                </a:lnTo>
                <a:lnTo>
                  <a:pt x="1937" y="820"/>
                </a:lnTo>
                <a:lnTo>
                  <a:pt x="1964" y="795"/>
                </a:lnTo>
                <a:lnTo>
                  <a:pt x="1987" y="767"/>
                </a:lnTo>
                <a:lnTo>
                  <a:pt x="2007" y="737"/>
                </a:lnTo>
                <a:lnTo>
                  <a:pt x="1934" y="737"/>
                </a:lnTo>
                <a:close/>
                <a:moveTo>
                  <a:pt x="1792" y="737"/>
                </a:moveTo>
                <a:lnTo>
                  <a:pt x="1792" y="868"/>
                </a:lnTo>
                <a:lnTo>
                  <a:pt x="1810" y="850"/>
                </a:lnTo>
                <a:lnTo>
                  <a:pt x="1827" y="828"/>
                </a:lnTo>
                <a:lnTo>
                  <a:pt x="1845" y="801"/>
                </a:lnTo>
                <a:lnTo>
                  <a:pt x="1861" y="771"/>
                </a:lnTo>
                <a:lnTo>
                  <a:pt x="1876" y="737"/>
                </a:lnTo>
                <a:lnTo>
                  <a:pt x="1792" y="737"/>
                </a:lnTo>
                <a:close/>
                <a:moveTo>
                  <a:pt x="1656" y="737"/>
                </a:moveTo>
                <a:lnTo>
                  <a:pt x="1670" y="771"/>
                </a:lnTo>
                <a:lnTo>
                  <a:pt x="1686" y="801"/>
                </a:lnTo>
                <a:lnTo>
                  <a:pt x="1703" y="828"/>
                </a:lnTo>
                <a:lnTo>
                  <a:pt x="1721" y="849"/>
                </a:lnTo>
                <a:lnTo>
                  <a:pt x="1738" y="867"/>
                </a:lnTo>
                <a:lnTo>
                  <a:pt x="1738" y="737"/>
                </a:lnTo>
                <a:lnTo>
                  <a:pt x="1656" y="737"/>
                </a:lnTo>
                <a:close/>
                <a:moveTo>
                  <a:pt x="1524" y="737"/>
                </a:moveTo>
                <a:lnTo>
                  <a:pt x="1544" y="767"/>
                </a:lnTo>
                <a:lnTo>
                  <a:pt x="1567" y="795"/>
                </a:lnTo>
                <a:lnTo>
                  <a:pt x="1594" y="820"/>
                </a:lnTo>
                <a:lnTo>
                  <a:pt x="1623" y="840"/>
                </a:lnTo>
                <a:lnTo>
                  <a:pt x="1656" y="856"/>
                </a:lnTo>
                <a:lnTo>
                  <a:pt x="1640" y="832"/>
                </a:lnTo>
                <a:lnTo>
                  <a:pt x="1624" y="803"/>
                </a:lnTo>
                <a:lnTo>
                  <a:pt x="1610" y="772"/>
                </a:lnTo>
                <a:lnTo>
                  <a:pt x="1597" y="737"/>
                </a:lnTo>
                <a:lnTo>
                  <a:pt x="1524" y="737"/>
                </a:lnTo>
                <a:close/>
                <a:moveTo>
                  <a:pt x="1946" y="525"/>
                </a:moveTo>
                <a:lnTo>
                  <a:pt x="1951" y="563"/>
                </a:lnTo>
                <a:lnTo>
                  <a:pt x="1952" y="604"/>
                </a:lnTo>
                <a:lnTo>
                  <a:pt x="1951" y="645"/>
                </a:lnTo>
                <a:lnTo>
                  <a:pt x="1946" y="682"/>
                </a:lnTo>
                <a:lnTo>
                  <a:pt x="2029" y="682"/>
                </a:lnTo>
                <a:lnTo>
                  <a:pt x="2039" y="644"/>
                </a:lnTo>
                <a:lnTo>
                  <a:pt x="2042" y="604"/>
                </a:lnTo>
                <a:lnTo>
                  <a:pt x="2040" y="576"/>
                </a:lnTo>
                <a:lnTo>
                  <a:pt x="2037" y="551"/>
                </a:lnTo>
                <a:lnTo>
                  <a:pt x="2029" y="525"/>
                </a:lnTo>
                <a:lnTo>
                  <a:pt x="1946" y="525"/>
                </a:lnTo>
                <a:close/>
                <a:moveTo>
                  <a:pt x="1794" y="525"/>
                </a:moveTo>
                <a:lnTo>
                  <a:pt x="1794" y="682"/>
                </a:lnTo>
                <a:lnTo>
                  <a:pt x="1891" y="682"/>
                </a:lnTo>
                <a:lnTo>
                  <a:pt x="1896" y="645"/>
                </a:lnTo>
                <a:lnTo>
                  <a:pt x="1898" y="604"/>
                </a:lnTo>
                <a:lnTo>
                  <a:pt x="1896" y="563"/>
                </a:lnTo>
                <a:lnTo>
                  <a:pt x="1891" y="525"/>
                </a:lnTo>
                <a:lnTo>
                  <a:pt x="1794" y="525"/>
                </a:lnTo>
                <a:close/>
                <a:moveTo>
                  <a:pt x="1641" y="525"/>
                </a:moveTo>
                <a:lnTo>
                  <a:pt x="1635" y="562"/>
                </a:lnTo>
                <a:lnTo>
                  <a:pt x="1633" y="603"/>
                </a:lnTo>
                <a:lnTo>
                  <a:pt x="1635" y="644"/>
                </a:lnTo>
                <a:lnTo>
                  <a:pt x="1641" y="682"/>
                </a:lnTo>
                <a:lnTo>
                  <a:pt x="1738" y="682"/>
                </a:lnTo>
                <a:lnTo>
                  <a:pt x="1738" y="525"/>
                </a:lnTo>
                <a:lnTo>
                  <a:pt x="1641" y="525"/>
                </a:lnTo>
                <a:close/>
                <a:moveTo>
                  <a:pt x="1501" y="525"/>
                </a:moveTo>
                <a:lnTo>
                  <a:pt x="1495" y="550"/>
                </a:lnTo>
                <a:lnTo>
                  <a:pt x="1491" y="576"/>
                </a:lnTo>
                <a:lnTo>
                  <a:pt x="1490" y="603"/>
                </a:lnTo>
                <a:lnTo>
                  <a:pt x="1491" y="631"/>
                </a:lnTo>
                <a:lnTo>
                  <a:pt x="1495" y="656"/>
                </a:lnTo>
                <a:lnTo>
                  <a:pt x="1501" y="682"/>
                </a:lnTo>
                <a:lnTo>
                  <a:pt x="1584" y="682"/>
                </a:lnTo>
                <a:lnTo>
                  <a:pt x="1580" y="644"/>
                </a:lnTo>
                <a:lnTo>
                  <a:pt x="1578" y="603"/>
                </a:lnTo>
                <a:lnTo>
                  <a:pt x="1580" y="562"/>
                </a:lnTo>
                <a:lnTo>
                  <a:pt x="1584" y="525"/>
                </a:lnTo>
                <a:lnTo>
                  <a:pt x="1501" y="525"/>
                </a:lnTo>
                <a:close/>
                <a:moveTo>
                  <a:pt x="2304" y="501"/>
                </a:moveTo>
                <a:lnTo>
                  <a:pt x="2328" y="504"/>
                </a:lnTo>
                <a:lnTo>
                  <a:pt x="2349" y="511"/>
                </a:lnTo>
                <a:lnTo>
                  <a:pt x="2368" y="523"/>
                </a:lnTo>
                <a:lnTo>
                  <a:pt x="2384" y="540"/>
                </a:lnTo>
                <a:lnTo>
                  <a:pt x="2396" y="558"/>
                </a:lnTo>
                <a:lnTo>
                  <a:pt x="2404" y="580"/>
                </a:lnTo>
                <a:lnTo>
                  <a:pt x="2407" y="603"/>
                </a:lnTo>
                <a:lnTo>
                  <a:pt x="2404" y="627"/>
                </a:lnTo>
                <a:lnTo>
                  <a:pt x="2396" y="648"/>
                </a:lnTo>
                <a:lnTo>
                  <a:pt x="2384" y="668"/>
                </a:lnTo>
                <a:lnTo>
                  <a:pt x="2368" y="683"/>
                </a:lnTo>
                <a:lnTo>
                  <a:pt x="2349" y="695"/>
                </a:lnTo>
                <a:lnTo>
                  <a:pt x="2328" y="704"/>
                </a:lnTo>
                <a:lnTo>
                  <a:pt x="2304" y="706"/>
                </a:lnTo>
                <a:lnTo>
                  <a:pt x="2281" y="704"/>
                </a:lnTo>
                <a:lnTo>
                  <a:pt x="2258" y="695"/>
                </a:lnTo>
                <a:lnTo>
                  <a:pt x="2240" y="683"/>
                </a:lnTo>
                <a:lnTo>
                  <a:pt x="2223" y="668"/>
                </a:lnTo>
                <a:lnTo>
                  <a:pt x="2212" y="648"/>
                </a:lnTo>
                <a:lnTo>
                  <a:pt x="2204" y="627"/>
                </a:lnTo>
                <a:lnTo>
                  <a:pt x="2202" y="603"/>
                </a:lnTo>
                <a:lnTo>
                  <a:pt x="2204" y="580"/>
                </a:lnTo>
                <a:lnTo>
                  <a:pt x="2212" y="558"/>
                </a:lnTo>
                <a:lnTo>
                  <a:pt x="2224" y="540"/>
                </a:lnTo>
                <a:lnTo>
                  <a:pt x="2240" y="523"/>
                </a:lnTo>
                <a:lnTo>
                  <a:pt x="2259" y="511"/>
                </a:lnTo>
                <a:lnTo>
                  <a:pt x="2281" y="504"/>
                </a:lnTo>
                <a:lnTo>
                  <a:pt x="2304" y="501"/>
                </a:lnTo>
                <a:close/>
                <a:moveTo>
                  <a:pt x="1227" y="501"/>
                </a:moveTo>
                <a:lnTo>
                  <a:pt x="1251" y="504"/>
                </a:lnTo>
                <a:lnTo>
                  <a:pt x="1273" y="511"/>
                </a:lnTo>
                <a:lnTo>
                  <a:pt x="1291" y="523"/>
                </a:lnTo>
                <a:lnTo>
                  <a:pt x="1307" y="540"/>
                </a:lnTo>
                <a:lnTo>
                  <a:pt x="1320" y="558"/>
                </a:lnTo>
                <a:lnTo>
                  <a:pt x="1327" y="580"/>
                </a:lnTo>
                <a:lnTo>
                  <a:pt x="1330" y="603"/>
                </a:lnTo>
                <a:lnTo>
                  <a:pt x="1327" y="627"/>
                </a:lnTo>
                <a:lnTo>
                  <a:pt x="1320" y="648"/>
                </a:lnTo>
                <a:lnTo>
                  <a:pt x="1307" y="668"/>
                </a:lnTo>
                <a:lnTo>
                  <a:pt x="1291" y="683"/>
                </a:lnTo>
                <a:lnTo>
                  <a:pt x="1273" y="695"/>
                </a:lnTo>
                <a:lnTo>
                  <a:pt x="1251" y="704"/>
                </a:lnTo>
                <a:lnTo>
                  <a:pt x="1227" y="706"/>
                </a:lnTo>
                <a:lnTo>
                  <a:pt x="1204" y="704"/>
                </a:lnTo>
                <a:lnTo>
                  <a:pt x="1182" y="695"/>
                </a:lnTo>
                <a:lnTo>
                  <a:pt x="1163" y="683"/>
                </a:lnTo>
                <a:lnTo>
                  <a:pt x="1147" y="668"/>
                </a:lnTo>
                <a:lnTo>
                  <a:pt x="1135" y="648"/>
                </a:lnTo>
                <a:lnTo>
                  <a:pt x="1127" y="627"/>
                </a:lnTo>
                <a:lnTo>
                  <a:pt x="1125" y="603"/>
                </a:lnTo>
                <a:lnTo>
                  <a:pt x="1127" y="580"/>
                </a:lnTo>
                <a:lnTo>
                  <a:pt x="1135" y="558"/>
                </a:lnTo>
                <a:lnTo>
                  <a:pt x="1147" y="540"/>
                </a:lnTo>
                <a:lnTo>
                  <a:pt x="1163" y="523"/>
                </a:lnTo>
                <a:lnTo>
                  <a:pt x="1182" y="511"/>
                </a:lnTo>
                <a:lnTo>
                  <a:pt x="1204" y="504"/>
                </a:lnTo>
                <a:lnTo>
                  <a:pt x="1227" y="501"/>
                </a:lnTo>
                <a:close/>
                <a:moveTo>
                  <a:pt x="1656" y="351"/>
                </a:moveTo>
                <a:lnTo>
                  <a:pt x="1623" y="367"/>
                </a:lnTo>
                <a:lnTo>
                  <a:pt x="1594" y="388"/>
                </a:lnTo>
                <a:lnTo>
                  <a:pt x="1567" y="412"/>
                </a:lnTo>
                <a:lnTo>
                  <a:pt x="1543" y="440"/>
                </a:lnTo>
                <a:lnTo>
                  <a:pt x="1524" y="471"/>
                </a:lnTo>
                <a:lnTo>
                  <a:pt x="1597" y="471"/>
                </a:lnTo>
                <a:lnTo>
                  <a:pt x="1609" y="436"/>
                </a:lnTo>
                <a:lnTo>
                  <a:pt x="1623" y="404"/>
                </a:lnTo>
                <a:lnTo>
                  <a:pt x="1639" y="375"/>
                </a:lnTo>
                <a:lnTo>
                  <a:pt x="1656" y="351"/>
                </a:lnTo>
                <a:close/>
                <a:moveTo>
                  <a:pt x="1875" y="350"/>
                </a:moveTo>
                <a:lnTo>
                  <a:pt x="1891" y="375"/>
                </a:lnTo>
                <a:lnTo>
                  <a:pt x="1906" y="403"/>
                </a:lnTo>
                <a:lnTo>
                  <a:pt x="1921" y="435"/>
                </a:lnTo>
                <a:lnTo>
                  <a:pt x="1933" y="470"/>
                </a:lnTo>
                <a:lnTo>
                  <a:pt x="2007" y="470"/>
                </a:lnTo>
                <a:lnTo>
                  <a:pt x="1986" y="439"/>
                </a:lnTo>
                <a:lnTo>
                  <a:pt x="1963" y="411"/>
                </a:lnTo>
                <a:lnTo>
                  <a:pt x="1936" y="388"/>
                </a:lnTo>
                <a:lnTo>
                  <a:pt x="1906" y="366"/>
                </a:lnTo>
                <a:lnTo>
                  <a:pt x="1875" y="350"/>
                </a:lnTo>
                <a:close/>
                <a:moveTo>
                  <a:pt x="1792" y="340"/>
                </a:moveTo>
                <a:lnTo>
                  <a:pt x="1792" y="470"/>
                </a:lnTo>
                <a:lnTo>
                  <a:pt x="1875" y="470"/>
                </a:lnTo>
                <a:lnTo>
                  <a:pt x="1860" y="436"/>
                </a:lnTo>
                <a:lnTo>
                  <a:pt x="1844" y="405"/>
                </a:lnTo>
                <a:lnTo>
                  <a:pt x="1827" y="380"/>
                </a:lnTo>
                <a:lnTo>
                  <a:pt x="1810" y="358"/>
                </a:lnTo>
                <a:lnTo>
                  <a:pt x="1792" y="340"/>
                </a:lnTo>
                <a:close/>
                <a:moveTo>
                  <a:pt x="1738" y="339"/>
                </a:moveTo>
                <a:lnTo>
                  <a:pt x="1721" y="357"/>
                </a:lnTo>
                <a:lnTo>
                  <a:pt x="1703" y="380"/>
                </a:lnTo>
                <a:lnTo>
                  <a:pt x="1686" y="405"/>
                </a:lnTo>
                <a:lnTo>
                  <a:pt x="1669" y="436"/>
                </a:lnTo>
                <a:lnTo>
                  <a:pt x="1655" y="470"/>
                </a:lnTo>
                <a:lnTo>
                  <a:pt x="1738" y="470"/>
                </a:lnTo>
                <a:lnTo>
                  <a:pt x="1738" y="339"/>
                </a:lnTo>
                <a:close/>
                <a:moveTo>
                  <a:pt x="1765" y="234"/>
                </a:moveTo>
                <a:lnTo>
                  <a:pt x="1812" y="237"/>
                </a:lnTo>
                <a:lnTo>
                  <a:pt x="1856" y="245"/>
                </a:lnTo>
                <a:lnTo>
                  <a:pt x="1899" y="259"/>
                </a:lnTo>
                <a:lnTo>
                  <a:pt x="1939" y="278"/>
                </a:lnTo>
                <a:lnTo>
                  <a:pt x="1976" y="301"/>
                </a:lnTo>
                <a:lnTo>
                  <a:pt x="2011" y="327"/>
                </a:lnTo>
                <a:lnTo>
                  <a:pt x="2042" y="358"/>
                </a:lnTo>
                <a:lnTo>
                  <a:pt x="2068" y="393"/>
                </a:lnTo>
                <a:lnTo>
                  <a:pt x="2092" y="430"/>
                </a:lnTo>
                <a:lnTo>
                  <a:pt x="2110" y="471"/>
                </a:lnTo>
                <a:lnTo>
                  <a:pt x="2124" y="513"/>
                </a:lnTo>
                <a:lnTo>
                  <a:pt x="2132" y="558"/>
                </a:lnTo>
                <a:lnTo>
                  <a:pt x="2135" y="604"/>
                </a:lnTo>
                <a:lnTo>
                  <a:pt x="2132" y="650"/>
                </a:lnTo>
                <a:lnTo>
                  <a:pt x="2124" y="695"/>
                </a:lnTo>
                <a:lnTo>
                  <a:pt x="2110" y="737"/>
                </a:lnTo>
                <a:lnTo>
                  <a:pt x="2092" y="777"/>
                </a:lnTo>
                <a:lnTo>
                  <a:pt x="2068" y="815"/>
                </a:lnTo>
                <a:lnTo>
                  <a:pt x="2042" y="849"/>
                </a:lnTo>
                <a:lnTo>
                  <a:pt x="2011" y="880"/>
                </a:lnTo>
                <a:lnTo>
                  <a:pt x="1976" y="908"/>
                </a:lnTo>
                <a:lnTo>
                  <a:pt x="1939" y="930"/>
                </a:lnTo>
                <a:lnTo>
                  <a:pt x="1899" y="949"/>
                </a:lnTo>
                <a:lnTo>
                  <a:pt x="1856" y="963"/>
                </a:lnTo>
                <a:lnTo>
                  <a:pt x="1812" y="971"/>
                </a:lnTo>
                <a:lnTo>
                  <a:pt x="1765" y="974"/>
                </a:lnTo>
                <a:lnTo>
                  <a:pt x="1719" y="971"/>
                </a:lnTo>
                <a:lnTo>
                  <a:pt x="1675" y="963"/>
                </a:lnTo>
                <a:lnTo>
                  <a:pt x="1631" y="949"/>
                </a:lnTo>
                <a:lnTo>
                  <a:pt x="1592" y="930"/>
                </a:lnTo>
                <a:lnTo>
                  <a:pt x="1554" y="908"/>
                </a:lnTo>
                <a:lnTo>
                  <a:pt x="1520" y="880"/>
                </a:lnTo>
                <a:lnTo>
                  <a:pt x="1489" y="849"/>
                </a:lnTo>
                <a:lnTo>
                  <a:pt x="1461" y="815"/>
                </a:lnTo>
                <a:lnTo>
                  <a:pt x="1439" y="777"/>
                </a:lnTo>
                <a:lnTo>
                  <a:pt x="1420" y="737"/>
                </a:lnTo>
                <a:lnTo>
                  <a:pt x="1407" y="695"/>
                </a:lnTo>
                <a:lnTo>
                  <a:pt x="1398" y="650"/>
                </a:lnTo>
                <a:lnTo>
                  <a:pt x="1396" y="604"/>
                </a:lnTo>
                <a:lnTo>
                  <a:pt x="1398" y="558"/>
                </a:lnTo>
                <a:lnTo>
                  <a:pt x="1407" y="513"/>
                </a:lnTo>
                <a:lnTo>
                  <a:pt x="1420" y="471"/>
                </a:lnTo>
                <a:lnTo>
                  <a:pt x="1439" y="430"/>
                </a:lnTo>
                <a:lnTo>
                  <a:pt x="1461" y="393"/>
                </a:lnTo>
                <a:lnTo>
                  <a:pt x="1489" y="358"/>
                </a:lnTo>
                <a:lnTo>
                  <a:pt x="1520" y="327"/>
                </a:lnTo>
                <a:lnTo>
                  <a:pt x="1554" y="301"/>
                </a:lnTo>
                <a:lnTo>
                  <a:pt x="1592" y="278"/>
                </a:lnTo>
                <a:lnTo>
                  <a:pt x="1631" y="259"/>
                </a:lnTo>
                <a:lnTo>
                  <a:pt x="1675" y="245"/>
                </a:lnTo>
                <a:lnTo>
                  <a:pt x="1719" y="237"/>
                </a:lnTo>
                <a:lnTo>
                  <a:pt x="1765" y="234"/>
                </a:lnTo>
                <a:close/>
                <a:moveTo>
                  <a:pt x="1133" y="144"/>
                </a:moveTo>
                <a:lnTo>
                  <a:pt x="1135" y="159"/>
                </a:lnTo>
                <a:lnTo>
                  <a:pt x="1135" y="175"/>
                </a:lnTo>
                <a:lnTo>
                  <a:pt x="1133" y="206"/>
                </a:lnTo>
                <a:lnTo>
                  <a:pt x="1125" y="235"/>
                </a:lnTo>
                <a:lnTo>
                  <a:pt x="1113" y="262"/>
                </a:lnTo>
                <a:lnTo>
                  <a:pt x="1095" y="285"/>
                </a:lnTo>
                <a:lnTo>
                  <a:pt x="1075" y="306"/>
                </a:lnTo>
                <a:lnTo>
                  <a:pt x="1051" y="323"/>
                </a:lnTo>
                <a:lnTo>
                  <a:pt x="1024" y="335"/>
                </a:lnTo>
                <a:lnTo>
                  <a:pt x="996" y="344"/>
                </a:lnTo>
                <a:lnTo>
                  <a:pt x="965" y="347"/>
                </a:lnTo>
                <a:lnTo>
                  <a:pt x="950" y="346"/>
                </a:lnTo>
                <a:lnTo>
                  <a:pt x="934" y="344"/>
                </a:lnTo>
                <a:lnTo>
                  <a:pt x="934" y="863"/>
                </a:lnTo>
                <a:lnTo>
                  <a:pt x="950" y="861"/>
                </a:lnTo>
                <a:lnTo>
                  <a:pt x="965" y="860"/>
                </a:lnTo>
                <a:lnTo>
                  <a:pt x="996" y="863"/>
                </a:lnTo>
                <a:lnTo>
                  <a:pt x="1024" y="871"/>
                </a:lnTo>
                <a:lnTo>
                  <a:pt x="1051" y="883"/>
                </a:lnTo>
                <a:lnTo>
                  <a:pt x="1075" y="900"/>
                </a:lnTo>
                <a:lnTo>
                  <a:pt x="1095" y="920"/>
                </a:lnTo>
                <a:lnTo>
                  <a:pt x="1113" y="945"/>
                </a:lnTo>
                <a:lnTo>
                  <a:pt x="1125" y="971"/>
                </a:lnTo>
                <a:lnTo>
                  <a:pt x="1133" y="1000"/>
                </a:lnTo>
                <a:lnTo>
                  <a:pt x="1135" y="1031"/>
                </a:lnTo>
                <a:lnTo>
                  <a:pt x="1135" y="1046"/>
                </a:lnTo>
                <a:lnTo>
                  <a:pt x="1133" y="1063"/>
                </a:lnTo>
                <a:lnTo>
                  <a:pt x="2384" y="1063"/>
                </a:lnTo>
                <a:lnTo>
                  <a:pt x="2382" y="1041"/>
                </a:lnTo>
                <a:lnTo>
                  <a:pt x="2385" y="1010"/>
                </a:lnTo>
                <a:lnTo>
                  <a:pt x="2393" y="982"/>
                </a:lnTo>
                <a:lnTo>
                  <a:pt x="2406" y="955"/>
                </a:lnTo>
                <a:lnTo>
                  <a:pt x="2422" y="930"/>
                </a:lnTo>
                <a:lnTo>
                  <a:pt x="2444" y="910"/>
                </a:lnTo>
                <a:lnTo>
                  <a:pt x="2467" y="893"/>
                </a:lnTo>
                <a:lnTo>
                  <a:pt x="2494" y="881"/>
                </a:lnTo>
                <a:lnTo>
                  <a:pt x="2523" y="873"/>
                </a:lnTo>
                <a:lnTo>
                  <a:pt x="2553" y="870"/>
                </a:lnTo>
                <a:lnTo>
                  <a:pt x="2575" y="872"/>
                </a:lnTo>
                <a:lnTo>
                  <a:pt x="2595" y="876"/>
                </a:lnTo>
                <a:lnTo>
                  <a:pt x="2595" y="351"/>
                </a:lnTo>
                <a:lnTo>
                  <a:pt x="2575" y="355"/>
                </a:lnTo>
                <a:lnTo>
                  <a:pt x="2553" y="357"/>
                </a:lnTo>
                <a:lnTo>
                  <a:pt x="2523" y="354"/>
                </a:lnTo>
                <a:lnTo>
                  <a:pt x="2494" y="346"/>
                </a:lnTo>
                <a:lnTo>
                  <a:pt x="2467" y="333"/>
                </a:lnTo>
                <a:lnTo>
                  <a:pt x="2444" y="317"/>
                </a:lnTo>
                <a:lnTo>
                  <a:pt x="2422" y="295"/>
                </a:lnTo>
                <a:lnTo>
                  <a:pt x="2406" y="272"/>
                </a:lnTo>
                <a:lnTo>
                  <a:pt x="2393" y="245"/>
                </a:lnTo>
                <a:lnTo>
                  <a:pt x="2385" y="216"/>
                </a:lnTo>
                <a:lnTo>
                  <a:pt x="2382" y="186"/>
                </a:lnTo>
                <a:lnTo>
                  <a:pt x="2384" y="164"/>
                </a:lnTo>
                <a:lnTo>
                  <a:pt x="2388" y="144"/>
                </a:lnTo>
                <a:lnTo>
                  <a:pt x="1133" y="144"/>
                </a:lnTo>
                <a:close/>
                <a:moveTo>
                  <a:pt x="959" y="0"/>
                </a:moveTo>
                <a:lnTo>
                  <a:pt x="2571" y="0"/>
                </a:lnTo>
                <a:lnTo>
                  <a:pt x="2602" y="2"/>
                </a:lnTo>
                <a:lnTo>
                  <a:pt x="2630" y="10"/>
                </a:lnTo>
                <a:lnTo>
                  <a:pt x="2656" y="23"/>
                </a:lnTo>
                <a:lnTo>
                  <a:pt x="2680" y="40"/>
                </a:lnTo>
                <a:lnTo>
                  <a:pt x="2700" y="60"/>
                </a:lnTo>
                <a:lnTo>
                  <a:pt x="2716" y="83"/>
                </a:lnTo>
                <a:lnTo>
                  <a:pt x="2730" y="110"/>
                </a:lnTo>
                <a:lnTo>
                  <a:pt x="2737" y="139"/>
                </a:lnTo>
                <a:lnTo>
                  <a:pt x="2740" y="168"/>
                </a:lnTo>
                <a:lnTo>
                  <a:pt x="2740" y="1038"/>
                </a:lnTo>
                <a:lnTo>
                  <a:pt x="2737" y="1069"/>
                </a:lnTo>
                <a:lnTo>
                  <a:pt x="2730" y="1096"/>
                </a:lnTo>
                <a:lnTo>
                  <a:pt x="2716" y="1123"/>
                </a:lnTo>
                <a:lnTo>
                  <a:pt x="2700" y="1147"/>
                </a:lnTo>
                <a:lnTo>
                  <a:pt x="2680" y="1167"/>
                </a:lnTo>
                <a:lnTo>
                  <a:pt x="2656" y="1184"/>
                </a:lnTo>
                <a:lnTo>
                  <a:pt x="2630" y="1196"/>
                </a:lnTo>
                <a:lnTo>
                  <a:pt x="2602" y="1204"/>
                </a:lnTo>
                <a:lnTo>
                  <a:pt x="2571" y="1207"/>
                </a:lnTo>
                <a:lnTo>
                  <a:pt x="959" y="1207"/>
                </a:lnTo>
                <a:lnTo>
                  <a:pt x="929" y="1204"/>
                </a:lnTo>
                <a:lnTo>
                  <a:pt x="900" y="1196"/>
                </a:lnTo>
                <a:lnTo>
                  <a:pt x="874" y="1184"/>
                </a:lnTo>
                <a:lnTo>
                  <a:pt x="850" y="1167"/>
                </a:lnTo>
                <a:lnTo>
                  <a:pt x="831" y="1147"/>
                </a:lnTo>
                <a:lnTo>
                  <a:pt x="813" y="1123"/>
                </a:lnTo>
                <a:lnTo>
                  <a:pt x="801" y="1096"/>
                </a:lnTo>
                <a:lnTo>
                  <a:pt x="794" y="1069"/>
                </a:lnTo>
                <a:lnTo>
                  <a:pt x="791" y="1038"/>
                </a:lnTo>
                <a:lnTo>
                  <a:pt x="791" y="168"/>
                </a:lnTo>
                <a:lnTo>
                  <a:pt x="794" y="139"/>
                </a:lnTo>
                <a:lnTo>
                  <a:pt x="801" y="110"/>
                </a:lnTo>
                <a:lnTo>
                  <a:pt x="813" y="83"/>
                </a:lnTo>
                <a:lnTo>
                  <a:pt x="831" y="60"/>
                </a:lnTo>
                <a:lnTo>
                  <a:pt x="850" y="40"/>
                </a:lnTo>
                <a:lnTo>
                  <a:pt x="874" y="23"/>
                </a:lnTo>
                <a:lnTo>
                  <a:pt x="900" y="10"/>
                </a:lnTo>
                <a:lnTo>
                  <a:pt x="929" y="2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5" name="Freeform 246"/>
          <p:cNvSpPr>
            <a:spLocks noEditPoints="1"/>
          </p:cNvSpPr>
          <p:nvPr/>
        </p:nvSpPr>
        <p:spPr bwMode="auto">
          <a:xfrm>
            <a:off x="649295" y="2044700"/>
            <a:ext cx="593725" cy="296863"/>
          </a:xfrm>
          <a:custGeom>
            <a:avLst/>
            <a:gdLst>
              <a:gd name="T0" fmla="*/ 3029 w 3364"/>
              <a:gd name="T1" fmla="*/ 1684 h 1684"/>
              <a:gd name="T2" fmla="*/ 2873 w 3364"/>
              <a:gd name="T3" fmla="*/ 1546 h 1684"/>
              <a:gd name="T4" fmla="*/ 2532 w 3364"/>
              <a:gd name="T5" fmla="*/ 1669 h 1684"/>
              <a:gd name="T6" fmla="*/ 2412 w 3364"/>
              <a:gd name="T7" fmla="*/ 1567 h 1684"/>
              <a:gd name="T8" fmla="*/ 2055 w 3364"/>
              <a:gd name="T9" fmla="*/ 1558 h 1684"/>
              <a:gd name="T10" fmla="*/ 3358 w 3364"/>
              <a:gd name="T11" fmla="*/ 1490 h 1684"/>
              <a:gd name="T12" fmla="*/ 3029 w 3364"/>
              <a:gd name="T13" fmla="*/ 1359 h 1684"/>
              <a:gd name="T14" fmla="*/ 2553 w 3364"/>
              <a:gd name="T15" fmla="*/ 1498 h 1684"/>
              <a:gd name="T16" fmla="*/ 2398 w 3364"/>
              <a:gd name="T17" fmla="*/ 1360 h 1684"/>
              <a:gd name="T18" fmla="*/ 2055 w 3364"/>
              <a:gd name="T19" fmla="*/ 1483 h 1684"/>
              <a:gd name="T20" fmla="*/ 3364 w 3364"/>
              <a:gd name="T21" fmla="*/ 1197 h 1684"/>
              <a:gd name="T22" fmla="*/ 3008 w 3364"/>
              <a:gd name="T23" fmla="*/ 1188 h 1684"/>
              <a:gd name="T24" fmla="*/ 2880 w 3364"/>
              <a:gd name="T25" fmla="*/ 1305 h 1684"/>
              <a:gd name="T26" fmla="*/ 2553 w 3364"/>
              <a:gd name="T27" fmla="*/ 1173 h 1684"/>
              <a:gd name="T28" fmla="*/ 2077 w 3364"/>
              <a:gd name="T29" fmla="*/ 1312 h 1684"/>
              <a:gd name="T30" fmla="*/ 2873 w 3364"/>
              <a:gd name="T31" fmla="*/ 989 h 1684"/>
              <a:gd name="T32" fmla="*/ 2532 w 3364"/>
              <a:gd name="T33" fmla="*/ 1113 h 1684"/>
              <a:gd name="T34" fmla="*/ 2412 w 3364"/>
              <a:gd name="T35" fmla="*/ 1011 h 1684"/>
              <a:gd name="T36" fmla="*/ 2055 w 3364"/>
              <a:gd name="T37" fmla="*/ 1001 h 1684"/>
              <a:gd name="T38" fmla="*/ 2880 w 3364"/>
              <a:gd name="T39" fmla="*/ 934 h 1684"/>
              <a:gd name="T40" fmla="*/ 2553 w 3364"/>
              <a:gd name="T41" fmla="*/ 802 h 1684"/>
              <a:gd name="T42" fmla="*/ 2077 w 3364"/>
              <a:gd name="T43" fmla="*/ 941 h 1684"/>
              <a:gd name="T44" fmla="*/ 662 w 3364"/>
              <a:gd name="T45" fmla="*/ 710 h 1684"/>
              <a:gd name="T46" fmla="*/ 662 w 3364"/>
              <a:gd name="T47" fmla="*/ 973 h 1684"/>
              <a:gd name="T48" fmla="*/ 475 w 3364"/>
              <a:gd name="T49" fmla="*/ 786 h 1684"/>
              <a:gd name="T50" fmla="*/ 2888 w 3364"/>
              <a:gd name="T51" fmla="*/ 639 h 1684"/>
              <a:gd name="T52" fmla="*/ 2532 w 3364"/>
              <a:gd name="T53" fmla="*/ 630 h 1684"/>
              <a:gd name="T54" fmla="*/ 1278 w 3364"/>
              <a:gd name="T55" fmla="*/ 604 h 1684"/>
              <a:gd name="T56" fmla="*/ 1256 w 3364"/>
              <a:gd name="T57" fmla="*/ 841 h 1684"/>
              <a:gd name="T58" fmla="*/ 1399 w 3364"/>
              <a:gd name="T59" fmla="*/ 999 h 1684"/>
              <a:gd name="T60" fmla="*/ 1280 w 3364"/>
              <a:gd name="T61" fmla="*/ 934 h 1684"/>
              <a:gd name="T62" fmla="*/ 1298 w 3364"/>
              <a:gd name="T63" fmla="*/ 1093 h 1684"/>
              <a:gd name="T64" fmla="*/ 1406 w 3364"/>
              <a:gd name="T65" fmla="*/ 1159 h 1684"/>
              <a:gd name="T66" fmla="*/ 1520 w 3364"/>
              <a:gd name="T67" fmla="*/ 915 h 1684"/>
              <a:gd name="T68" fmla="*/ 1315 w 3364"/>
              <a:gd name="T69" fmla="*/ 743 h 1684"/>
              <a:gd name="T70" fmla="*/ 1411 w 3364"/>
              <a:gd name="T71" fmla="*/ 717 h 1684"/>
              <a:gd name="T72" fmla="*/ 1524 w 3364"/>
              <a:gd name="T73" fmla="*/ 705 h 1684"/>
              <a:gd name="T74" fmla="*/ 1397 w 3364"/>
              <a:gd name="T75" fmla="*/ 517 h 1684"/>
              <a:gd name="T76" fmla="*/ 2873 w 3364"/>
              <a:gd name="T77" fmla="*/ 569 h 1684"/>
              <a:gd name="T78" fmla="*/ 1358 w 3364"/>
              <a:gd name="T79" fmla="*/ 324 h 1684"/>
              <a:gd name="T80" fmla="*/ 1551 w 3364"/>
              <a:gd name="T81" fmla="*/ 367 h 1684"/>
              <a:gd name="T82" fmla="*/ 1705 w 3364"/>
              <a:gd name="T83" fmla="*/ 491 h 1684"/>
              <a:gd name="T84" fmla="*/ 1799 w 3364"/>
              <a:gd name="T85" fmla="*/ 666 h 1684"/>
              <a:gd name="T86" fmla="*/ 1819 w 3364"/>
              <a:gd name="T87" fmla="*/ 845 h 1684"/>
              <a:gd name="T88" fmla="*/ 1788 w 3364"/>
              <a:gd name="T89" fmla="*/ 1020 h 1684"/>
              <a:gd name="T90" fmla="*/ 1685 w 3364"/>
              <a:gd name="T91" fmla="*/ 1189 h 1684"/>
              <a:gd name="T92" fmla="*/ 1543 w 3364"/>
              <a:gd name="T93" fmla="*/ 1312 h 1684"/>
              <a:gd name="T94" fmla="*/ 1352 w 3364"/>
              <a:gd name="T95" fmla="*/ 1359 h 1684"/>
              <a:gd name="T96" fmla="*/ 1159 w 3364"/>
              <a:gd name="T97" fmla="*/ 1315 h 1684"/>
              <a:gd name="T98" fmla="*/ 1004 w 3364"/>
              <a:gd name="T99" fmla="*/ 1192 h 1684"/>
              <a:gd name="T100" fmla="*/ 911 w 3364"/>
              <a:gd name="T101" fmla="*/ 1016 h 1684"/>
              <a:gd name="T102" fmla="*/ 890 w 3364"/>
              <a:gd name="T103" fmla="*/ 837 h 1684"/>
              <a:gd name="T104" fmla="*/ 921 w 3364"/>
              <a:gd name="T105" fmla="*/ 662 h 1684"/>
              <a:gd name="T106" fmla="*/ 1024 w 3364"/>
              <a:gd name="T107" fmla="*/ 494 h 1684"/>
              <a:gd name="T108" fmla="*/ 1166 w 3364"/>
              <a:gd name="T109" fmla="*/ 370 h 1684"/>
              <a:gd name="T110" fmla="*/ 1358 w 3364"/>
              <a:gd name="T111" fmla="*/ 324 h 1684"/>
              <a:gd name="T112" fmla="*/ 2709 w 3364"/>
              <a:gd name="T113" fmla="*/ 235 h 1684"/>
              <a:gd name="T114" fmla="*/ 2372 w 3364"/>
              <a:gd name="T115" fmla="*/ 484 h 1684"/>
              <a:gd name="T116" fmla="*/ 479 w 3364"/>
              <a:gd name="T117" fmla="*/ 223 h 1684"/>
              <a:gd name="T118" fmla="*/ 221 w 3364"/>
              <a:gd name="T119" fmla="*/ 482 h 1684"/>
              <a:gd name="T120" fmla="*/ 468 w 3364"/>
              <a:gd name="T121" fmla="*/ 1363 h 1684"/>
              <a:gd name="T122" fmla="*/ 161 w 3364"/>
              <a:gd name="T123" fmla="*/ 1672 h 1684"/>
              <a:gd name="T124" fmla="*/ 27 w 3364"/>
              <a:gd name="T125" fmla="*/ 128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4" h="1684">
                <a:moveTo>
                  <a:pt x="3029" y="1544"/>
                </a:moveTo>
                <a:lnTo>
                  <a:pt x="3341" y="1544"/>
                </a:lnTo>
                <a:lnTo>
                  <a:pt x="3350" y="1546"/>
                </a:lnTo>
                <a:lnTo>
                  <a:pt x="3357" y="1551"/>
                </a:lnTo>
                <a:lnTo>
                  <a:pt x="3362" y="1558"/>
                </a:lnTo>
                <a:lnTo>
                  <a:pt x="3364" y="1567"/>
                </a:lnTo>
                <a:lnTo>
                  <a:pt x="3364" y="1660"/>
                </a:lnTo>
                <a:lnTo>
                  <a:pt x="3363" y="1669"/>
                </a:lnTo>
                <a:lnTo>
                  <a:pt x="3358" y="1677"/>
                </a:lnTo>
                <a:lnTo>
                  <a:pt x="3350" y="1682"/>
                </a:lnTo>
                <a:lnTo>
                  <a:pt x="3341" y="1684"/>
                </a:lnTo>
                <a:lnTo>
                  <a:pt x="3029" y="1684"/>
                </a:lnTo>
                <a:lnTo>
                  <a:pt x="3020" y="1682"/>
                </a:lnTo>
                <a:lnTo>
                  <a:pt x="3013" y="1677"/>
                </a:lnTo>
                <a:lnTo>
                  <a:pt x="3008" y="1669"/>
                </a:lnTo>
                <a:lnTo>
                  <a:pt x="3006" y="1660"/>
                </a:lnTo>
                <a:lnTo>
                  <a:pt x="3006" y="1567"/>
                </a:lnTo>
                <a:lnTo>
                  <a:pt x="3008" y="1558"/>
                </a:lnTo>
                <a:lnTo>
                  <a:pt x="3013" y="1551"/>
                </a:lnTo>
                <a:lnTo>
                  <a:pt x="3020" y="1546"/>
                </a:lnTo>
                <a:lnTo>
                  <a:pt x="3029" y="1544"/>
                </a:lnTo>
                <a:close/>
                <a:moveTo>
                  <a:pt x="2553" y="1544"/>
                </a:moveTo>
                <a:lnTo>
                  <a:pt x="2864" y="1544"/>
                </a:lnTo>
                <a:lnTo>
                  <a:pt x="2873" y="1546"/>
                </a:lnTo>
                <a:lnTo>
                  <a:pt x="2880" y="1551"/>
                </a:lnTo>
                <a:lnTo>
                  <a:pt x="2886" y="1558"/>
                </a:lnTo>
                <a:lnTo>
                  <a:pt x="2888" y="1567"/>
                </a:lnTo>
                <a:lnTo>
                  <a:pt x="2888" y="1660"/>
                </a:lnTo>
                <a:lnTo>
                  <a:pt x="2886" y="1669"/>
                </a:lnTo>
                <a:lnTo>
                  <a:pt x="2880" y="1677"/>
                </a:lnTo>
                <a:lnTo>
                  <a:pt x="2873" y="1682"/>
                </a:lnTo>
                <a:lnTo>
                  <a:pt x="2864" y="1684"/>
                </a:lnTo>
                <a:lnTo>
                  <a:pt x="2553" y="1684"/>
                </a:lnTo>
                <a:lnTo>
                  <a:pt x="2544" y="1682"/>
                </a:lnTo>
                <a:lnTo>
                  <a:pt x="2537" y="1677"/>
                </a:lnTo>
                <a:lnTo>
                  <a:pt x="2532" y="1669"/>
                </a:lnTo>
                <a:lnTo>
                  <a:pt x="2530" y="1660"/>
                </a:lnTo>
                <a:lnTo>
                  <a:pt x="2530" y="1567"/>
                </a:lnTo>
                <a:lnTo>
                  <a:pt x="2532" y="1558"/>
                </a:lnTo>
                <a:lnTo>
                  <a:pt x="2537" y="1551"/>
                </a:lnTo>
                <a:lnTo>
                  <a:pt x="2544" y="1546"/>
                </a:lnTo>
                <a:lnTo>
                  <a:pt x="2553" y="1544"/>
                </a:lnTo>
                <a:close/>
                <a:moveTo>
                  <a:pt x="2077" y="1544"/>
                </a:moveTo>
                <a:lnTo>
                  <a:pt x="2389" y="1544"/>
                </a:lnTo>
                <a:lnTo>
                  <a:pt x="2398" y="1546"/>
                </a:lnTo>
                <a:lnTo>
                  <a:pt x="2405" y="1551"/>
                </a:lnTo>
                <a:lnTo>
                  <a:pt x="2410" y="1558"/>
                </a:lnTo>
                <a:lnTo>
                  <a:pt x="2412" y="1567"/>
                </a:lnTo>
                <a:lnTo>
                  <a:pt x="2412" y="1660"/>
                </a:lnTo>
                <a:lnTo>
                  <a:pt x="2410" y="1669"/>
                </a:lnTo>
                <a:lnTo>
                  <a:pt x="2405" y="1677"/>
                </a:lnTo>
                <a:lnTo>
                  <a:pt x="2398" y="1682"/>
                </a:lnTo>
                <a:lnTo>
                  <a:pt x="2389" y="1684"/>
                </a:lnTo>
                <a:lnTo>
                  <a:pt x="2077" y="1684"/>
                </a:lnTo>
                <a:lnTo>
                  <a:pt x="2068" y="1682"/>
                </a:lnTo>
                <a:lnTo>
                  <a:pt x="2060" y="1677"/>
                </a:lnTo>
                <a:lnTo>
                  <a:pt x="2055" y="1669"/>
                </a:lnTo>
                <a:lnTo>
                  <a:pt x="2053" y="1660"/>
                </a:lnTo>
                <a:lnTo>
                  <a:pt x="2053" y="1567"/>
                </a:lnTo>
                <a:lnTo>
                  <a:pt x="2055" y="1558"/>
                </a:lnTo>
                <a:lnTo>
                  <a:pt x="2060" y="1551"/>
                </a:lnTo>
                <a:lnTo>
                  <a:pt x="2068" y="1546"/>
                </a:lnTo>
                <a:lnTo>
                  <a:pt x="2077" y="1544"/>
                </a:lnTo>
                <a:close/>
                <a:moveTo>
                  <a:pt x="3029" y="1359"/>
                </a:moveTo>
                <a:lnTo>
                  <a:pt x="3341" y="1359"/>
                </a:lnTo>
                <a:lnTo>
                  <a:pt x="3350" y="1360"/>
                </a:lnTo>
                <a:lnTo>
                  <a:pt x="3357" y="1365"/>
                </a:lnTo>
                <a:lnTo>
                  <a:pt x="3362" y="1373"/>
                </a:lnTo>
                <a:lnTo>
                  <a:pt x="3364" y="1382"/>
                </a:lnTo>
                <a:lnTo>
                  <a:pt x="3364" y="1474"/>
                </a:lnTo>
                <a:lnTo>
                  <a:pt x="3363" y="1483"/>
                </a:lnTo>
                <a:lnTo>
                  <a:pt x="3358" y="1490"/>
                </a:lnTo>
                <a:lnTo>
                  <a:pt x="3350" y="1496"/>
                </a:lnTo>
                <a:lnTo>
                  <a:pt x="3341" y="1498"/>
                </a:lnTo>
                <a:lnTo>
                  <a:pt x="3029" y="1498"/>
                </a:lnTo>
                <a:lnTo>
                  <a:pt x="3020" y="1496"/>
                </a:lnTo>
                <a:lnTo>
                  <a:pt x="3013" y="1490"/>
                </a:lnTo>
                <a:lnTo>
                  <a:pt x="3008" y="1483"/>
                </a:lnTo>
                <a:lnTo>
                  <a:pt x="3006" y="1474"/>
                </a:lnTo>
                <a:lnTo>
                  <a:pt x="3006" y="1382"/>
                </a:lnTo>
                <a:lnTo>
                  <a:pt x="3008" y="1373"/>
                </a:lnTo>
                <a:lnTo>
                  <a:pt x="3013" y="1365"/>
                </a:lnTo>
                <a:lnTo>
                  <a:pt x="3020" y="1360"/>
                </a:lnTo>
                <a:lnTo>
                  <a:pt x="3029" y="1359"/>
                </a:lnTo>
                <a:close/>
                <a:moveTo>
                  <a:pt x="2553" y="1359"/>
                </a:moveTo>
                <a:lnTo>
                  <a:pt x="2864" y="1359"/>
                </a:lnTo>
                <a:lnTo>
                  <a:pt x="2873" y="1360"/>
                </a:lnTo>
                <a:lnTo>
                  <a:pt x="2880" y="1365"/>
                </a:lnTo>
                <a:lnTo>
                  <a:pt x="2886" y="1373"/>
                </a:lnTo>
                <a:lnTo>
                  <a:pt x="2888" y="1382"/>
                </a:lnTo>
                <a:lnTo>
                  <a:pt x="2888" y="1474"/>
                </a:lnTo>
                <a:lnTo>
                  <a:pt x="2886" y="1483"/>
                </a:lnTo>
                <a:lnTo>
                  <a:pt x="2880" y="1490"/>
                </a:lnTo>
                <a:lnTo>
                  <a:pt x="2873" y="1496"/>
                </a:lnTo>
                <a:lnTo>
                  <a:pt x="2864" y="1498"/>
                </a:lnTo>
                <a:lnTo>
                  <a:pt x="2553" y="1498"/>
                </a:lnTo>
                <a:lnTo>
                  <a:pt x="2544" y="1496"/>
                </a:lnTo>
                <a:lnTo>
                  <a:pt x="2537" y="1490"/>
                </a:lnTo>
                <a:lnTo>
                  <a:pt x="2532" y="1483"/>
                </a:lnTo>
                <a:lnTo>
                  <a:pt x="2530" y="1474"/>
                </a:lnTo>
                <a:lnTo>
                  <a:pt x="2530" y="1382"/>
                </a:lnTo>
                <a:lnTo>
                  <a:pt x="2532" y="1373"/>
                </a:lnTo>
                <a:lnTo>
                  <a:pt x="2537" y="1365"/>
                </a:lnTo>
                <a:lnTo>
                  <a:pt x="2544" y="1360"/>
                </a:lnTo>
                <a:lnTo>
                  <a:pt x="2553" y="1359"/>
                </a:lnTo>
                <a:close/>
                <a:moveTo>
                  <a:pt x="2077" y="1359"/>
                </a:moveTo>
                <a:lnTo>
                  <a:pt x="2389" y="1359"/>
                </a:lnTo>
                <a:lnTo>
                  <a:pt x="2398" y="1360"/>
                </a:lnTo>
                <a:lnTo>
                  <a:pt x="2405" y="1365"/>
                </a:lnTo>
                <a:lnTo>
                  <a:pt x="2410" y="1373"/>
                </a:lnTo>
                <a:lnTo>
                  <a:pt x="2412" y="1382"/>
                </a:lnTo>
                <a:lnTo>
                  <a:pt x="2412" y="1474"/>
                </a:lnTo>
                <a:lnTo>
                  <a:pt x="2410" y="1483"/>
                </a:lnTo>
                <a:lnTo>
                  <a:pt x="2405" y="1490"/>
                </a:lnTo>
                <a:lnTo>
                  <a:pt x="2398" y="1496"/>
                </a:lnTo>
                <a:lnTo>
                  <a:pt x="2389" y="1498"/>
                </a:lnTo>
                <a:lnTo>
                  <a:pt x="2077" y="1498"/>
                </a:lnTo>
                <a:lnTo>
                  <a:pt x="2068" y="1496"/>
                </a:lnTo>
                <a:lnTo>
                  <a:pt x="2060" y="1490"/>
                </a:lnTo>
                <a:lnTo>
                  <a:pt x="2055" y="1483"/>
                </a:lnTo>
                <a:lnTo>
                  <a:pt x="2053" y="1474"/>
                </a:lnTo>
                <a:lnTo>
                  <a:pt x="2053" y="1382"/>
                </a:lnTo>
                <a:lnTo>
                  <a:pt x="2055" y="1373"/>
                </a:lnTo>
                <a:lnTo>
                  <a:pt x="2060" y="1365"/>
                </a:lnTo>
                <a:lnTo>
                  <a:pt x="2068" y="1360"/>
                </a:lnTo>
                <a:lnTo>
                  <a:pt x="2077" y="1359"/>
                </a:lnTo>
                <a:close/>
                <a:moveTo>
                  <a:pt x="3029" y="1173"/>
                </a:moveTo>
                <a:lnTo>
                  <a:pt x="3341" y="1173"/>
                </a:lnTo>
                <a:lnTo>
                  <a:pt x="3350" y="1174"/>
                </a:lnTo>
                <a:lnTo>
                  <a:pt x="3357" y="1179"/>
                </a:lnTo>
                <a:lnTo>
                  <a:pt x="3362" y="1188"/>
                </a:lnTo>
                <a:lnTo>
                  <a:pt x="3364" y="1197"/>
                </a:lnTo>
                <a:lnTo>
                  <a:pt x="3364" y="1289"/>
                </a:lnTo>
                <a:lnTo>
                  <a:pt x="3363" y="1298"/>
                </a:lnTo>
                <a:lnTo>
                  <a:pt x="3358" y="1305"/>
                </a:lnTo>
                <a:lnTo>
                  <a:pt x="3350" y="1310"/>
                </a:lnTo>
                <a:lnTo>
                  <a:pt x="3341" y="1312"/>
                </a:lnTo>
                <a:lnTo>
                  <a:pt x="3029" y="1312"/>
                </a:lnTo>
                <a:lnTo>
                  <a:pt x="3020" y="1310"/>
                </a:lnTo>
                <a:lnTo>
                  <a:pt x="3013" y="1305"/>
                </a:lnTo>
                <a:lnTo>
                  <a:pt x="3008" y="1298"/>
                </a:lnTo>
                <a:lnTo>
                  <a:pt x="3006" y="1289"/>
                </a:lnTo>
                <a:lnTo>
                  <a:pt x="3006" y="1197"/>
                </a:lnTo>
                <a:lnTo>
                  <a:pt x="3008" y="1188"/>
                </a:lnTo>
                <a:lnTo>
                  <a:pt x="3013" y="1179"/>
                </a:lnTo>
                <a:lnTo>
                  <a:pt x="3020" y="1174"/>
                </a:lnTo>
                <a:lnTo>
                  <a:pt x="3029" y="1173"/>
                </a:lnTo>
                <a:close/>
                <a:moveTo>
                  <a:pt x="2553" y="1173"/>
                </a:moveTo>
                <a:lnTo>
                  <a:pt x="2864" y="1173"/>
                </a:lnTo>
                <a:lnTo>
                  <a:pt x="2873" y="1174"/>
                </a:lnTo>
                <a:lnTo>
                  <a:pt x="2880" y="1179"/>
                </a:lnTo>
                <a:lnTo>
                  <a:pt x="2886" y="1188"/>
                </a:lnTo>
                <a:lnTo>
                  <a:pt x="2888" y="1197"/>
                </a:lnTo>
                <a:lnTo>
                  <a:pt x="2888" y="1289"/>
                </a:lnTo>
                <a:lnTo>
                  <a:pt x="2886" y="1298"/>
                </a:lnTo>
                <a:lnTo>
                  <a:pt x="2880" y="1305"/>
                </a:lnTo>
                <a:lnTo>
                  <a:pt x="2873" y="1310"/>
                </a:lnTo>
                <a:lnTo>
                  <a:pt x="2864" y="1312"/>
                </a:lnTo>
                <a:lnTo>
                  <a:pt x="2553" y="1312"/>
                </a:lnTo>
                <a:lnTo>
                  <a:pt x="2544" y="1310"/>
                </a:lnTo>
                <a:lnTo>
                  <a:pt x="2537" y="1305"/>
                </a:lnTo>
                <a:lnTo>
                  <a:pt x="2532" y="1298"/>
                </a:lnTo>
                <a:lnTo>
                  <a:pt x="2530" y="1289"/>
                </a:lnTo>
                <a:lnTo>
                  <a:pt x="2530" y="1197"/>
                </a:lnTo>
                <a:lnTo>
                  <a:pt x="2532" y="1188"/>
                </a:lnTo>
                <a:lnTo>
                  <a:pt x="2537" y="1179"/>
                </a:lnTo>
                <a:lnTo>
                  <a:pt x="2544" y="1174"/>
                </a:lnTo>
                <a:lnTo>
                  <a:pt x="2553" y="1173"/>
                </a:lnTo>
                <a:close/>
                <a:moveTo>
                  <a:pt x="2077" y="1173"/>
                </a:moveTo>
                <a:lnTo>
                  <a:pt x="2389" y="1173"/>
                </a:lnTo>
                <a:lnTo>
                  <a:pt x="2398" y="1174"/>
                </a:lnTo>
                <a:lnTo>
                  <a:pt x="2405" y="1179"/>
                </a:lnTo>
                <a:lnTo>
                  <a:pt x="2410" y="1188"/>
                </a:lnTo>
                <a:lnTo>
                  <a:pt x="2412" y="1197"/>
                </a:lnTo>
                <a:lnTo>
                  <a:pt x="2412" y="1289"/>
                </a:lnTo>
                <a:lnTo>
                  <a:pt x="2410" y="1298"/>
                </a:lnTo>
                <a:lnTo>
                  <a:pt x="2405" y="1305"/>
                </a:lnTo>
                <a:lnTo>
                  <a:pt x="2398" y="1310"/>
                </a:lnTo>
                <a:lnTo>
                  <a:pt x="2389" y="1312"/>
                </a:lnTo>
                <a:lnTo>
                  <a:pt x="2077" y="1312"/>
                </a:lnTo>
                <a:lnTo>
                  <a:pt x="2068" y="1310"/>
                </a:lnTo>
                <a:lnTo>
                  <a:pt x="2060" y="1305"/>
                </a:lnTo>
                <a:lnTo>
                  <a:pt x="2055" y="1298"/>
                </a:lnTo>
                <a:lnTo>
                  <a:pt x="2053" y="1289"/>
                </a:lnTo>
                <a:lnTo>
                  <a:pt x="2053" y="1197"/>
                </a:lnTo>
                <a:lnTo>
                  <a:pt x="2055" y="1188"/>
                </a:lnTo>
                <a:lnTo>
                  <a:pt x="2060" y="1179"/>
                </a:lnTo>
                <a:lnTo>
                  <a:pt x="2068" y="1174"/>
                </a:lnTo>
                <a:lnTo>
                  <a:pt x="2077" y="1173"/>
                </a:lnTo>
                <a:close/>
                <a:moveTo>
                  <a:pt x="2553" y="987"/>
                </a:moveTo>
                <a:lnTo>
                  <a:pt x="2864" y="987"/>
                </a:lnTo>
                <a:lnTo>
                  <a:pt x="2873" y="989"/>
                </a:lnTo>
                <a:lnTo>
                  <a:pt x="2880" y="994"/>
                </a:lnTo>
                <a:lnTo>
                  <a:pt x="2886" y="1001"/>
                </a:lnTo>
                <a:lnTo>
                  <a:pt x="2888" y="1011"/>
                </a:lnTo>
                <a:lnTo>
                  <a:pt x="2888" y="1104"/>
                </a:lnTo>
                <a:lnTo>
                  <a:pt x="2886" y="1113"/>
                </a:lnTo>
                <a:lnTo>
                  <a:pt x="2880" y="1120"/>
                </a:lnTo>
                <a:lnTo>
                  <a:pt x="2873" y="1125"/>
                </a:lnTo>
                <a:lnTo>
                  <a:pt x="2864" y="1126"/>
                </a:lnTo>
                <a:lnTo>
                  <a:pt x="2553" y="1126"/>
                </a:lnTo>
                <a:lnTo>
                  <a:pt x="2544" y="1125"/>
                </a:lnTo>
                <a:lnTo>
                  <a:pt x="2537" y="1120"/>
                </a:lnTo>
                <a:lnTo>
                  <a:pt x="2532" y="1113"/>
                </a:lnTo>
                <a:lnTo>
                  <a:pt x="2530" y="1104"/>
                </a:lnTo>
                <a:lnTo>
                  <a:pt x="2530" y="1011"/>
                </a:lnTo>
                <a:lnTo>
                  <a:pt x="2532" y="1001"/>
                </a:lnTo>
                <a:lnTo>
                  <a:pt x="2537" y="994"/>
                </a:lnTo>
                <a:lnTo>
                  <a:pt x="2544" y="989"/>
                </a:lnTo>
                <a:lnTo>
                  <a:pt x="2553" y="987"/>
                </a:lnTo>
                <a:close/>
                <a:moveTo>
                  <a:pt x="2077" y="987"/>
                </a:moveTo>
                <a:lnTo>
                  <a:pt x="2389" y="987"/>
                </a:lnTo>
                <a:lnTo>
                  <a:pt x="2398" y="989"/>
                </a:lnTo>
                <a:lnTo>
                  <a:pt x="2405" y="994"/>
                </a:lnTo>
                <a:lnTo>
                  <a:pt x="2410" y="1001"/>
                </a:lnTo>
                <a:lnTo>
                  <a:pt x="2412" y="1011"/>
                </a:lnTo>
                <a:lnTo>
                  <a:pt x="2412" y="1104"/>
                </a:lnTo>
                <a:lnTo>
                  <a:pt x="2410" y="1113"/>
                </a:lnTo>
                <a:lnTo>
                  <a:pt x="2405" y="1120"/>
                </a:lnTo>
                <a:lnTo>
                  <a:pt x="2398" y="1125"/>
                </a:lnTo>
                <a:lnTo>
                  <a:pt x="2389" y="1126"/>
                </a:lnTo>
                <a:lnTo>
                  <a:pt x="2077" y="1126"/>
                </a:lnTo>
                <a:lnTo>
                  <a:pt x="2068" y="1125"/>
                </a:lnTo>
                <a:lnTo>
                  <a:pt x="2060" y="1120"/>
                </a:lnTo>
                <a:lnTo>
                  <a:pt x="2055" y="1113"/>
                </a:lnTo>
                <a:lnTo>
                  <a:pt x="2053" y="1104"/>
                </a:lnTo>
                <a:lnTo>
                  <a:pt x="2053" y="1011"/>
                </a:lnTo>
                <a:lnTo>
                  <a:pt x="2055" y="1001"/>
                </a:lnTo>
                <a:lnTo>
                  <a:pt x="2060" y="994"/>
                </a:lnTo>
                <a:lnTo>
                  <a:pt x="2068" y="989"/>
                </a:lnTo>
                <a:lnTo>
                  <a:pt x="2077" y="987"/>
                </a:lnTo>
                <a:close/>
                <a:moveTo>
                  <a:pt x="2553" y="802"/>
                </a:moveTo>
                <a:lnTo>
                  <a:pt x="2864" y="802"/>
                </a:lnTo>
                <a:lnTo>
                  <a:pt x="2873" y="804"/>
                </a:lnTo>
                <a:lnTo>
                  <a:pt x="2880" y="809"/>
                </a:lnTo>
                <a:lnTo>
                  <a:pt x="2886" y="816"/>
                </a:lnTo>
                <a:lnTo>
                  <a:pt x="2888" y="825"/>
                </a:lnTo>
                <a:lnTo>
                  <a:pt x="2888" y="918"/>
                </a:lnTo>
                <a:lnTo>
                  <a:pt x="2886" y="927"/>
                </a:lnTo>
                <a:lnTo>
                  <a:pt x="2880" y="934"/>
                </a:lnTo>
                <a:lnTo>
                  <a:pt x="2873" y="939"/>
                </a:lnTo>
                <a:lnTo>
                  <a:pt x="2864" y="941"/>
                </a:lnTo>
                <a:lnTo>
                  <a:pt x="2553" y="941"/>
                </a:lnTo>
                <a:lnTo>
                  <a:pt x="2544" y="939"/>
                </a:lnTo>
                <a:lnTo>
                  <a:pt x="2537" y="934"/>
                </a:lnTo>
                <a:lnTo>
                  <a:pt x="2532" y="927"/>
                </a:lnTo>
                <a:lnTo>
                  <a:pt x="2530" y="918"/>
                </a:lnTo>
                <a:lnTo>
                  <a:pt x="2530" y="826"/>
                </a:lnTo>
                <a:lnTo>
                  <a:pt x="2532" y="816"/>
                </a:lnTo>
                <a:lnTo>
                  <a:pt x="2537" y="809"/>
                </a:lnTo>
                <a:lnTo>
                  <a:pt x="2544" y="804"/>
                </a:lnTo>
                <a:lnTo>
                  <a:pt x="2553" y="802"/>
                </a:lnTo>
                <a:close/>
                <a:moveTo>
                  <a:pt x="2077" y="802"/>
                </a:moveTo>
                <a:lnTo>
                  <a:pt x="2389" y="802"/>
                </a:lnTo>
                <a:lnTo>
                  <a:pt x="2398" y="804"/>
                </a:lnTo>
                <a:lnTo>
                  <a:pt x="2405" y="809"/>
                </a:lnTo>
                <a:lnTo>
                  <a:pt x="2410" y="816"/>
                </a:lnTo>
                <a:lnTo>
                  <a:pt x="2412" y="825"/>
                </a:lnTo>
                <a:lnTo>
                  <a:pt x="2412" y="918"/>
                </a:lnTo>
                <a:lnTo>
                  <a:pt x="2410" y="927"/>
                </a:lnTo>
                <a:lnTo>
                  <a:pt x="2405" y="934"/>
                </a:lnTo>
                <a:lnTo>
                  <a:pt x="2398" y="939"/>
                </a:lnTo>
                <a:lnTo>
                  <a:pt x="2389" y="941"/>
                </a:lnTo>
                <a:lnTo>
                  <a:pt x="2077" y="941"/>
                </a:lnTo>
                <a:lnTo>
                  <a:pt x="2068" y="939"/>
                </a:lnTo>
                <a:lnTo>
                  <a:pt x="2060" y="934"/>
                </a:lnTo>
                <a:lnTo>
                  <a:pt x="2055" y="927"/>
                </a:lnTo>
                <a:lnTo>
                  <a:pt x="2053" y="918"/>
                </a:lnTo>
                <a:lnTo>
                  <a:pt x="2053" y="826"/>
                </a:lnTo>
                <a:lnTo>
                  <a:pt x="2055" y="816"/>
                </a:lnTo>
                <a:lnTo>
                  <a:pt x="2060" y="809"/>
                </a:lnTo>
                <a:lnTo>
                  <a:pt x="2068" y="804"/>
                </a:lnTo>
                <a:lnTo>
                  <a:pt x="2077" y="802"/>
                </a:lnTo>
                <a:close/>
                <a:moveTo>
                  <a:pt x="607" y="699"/>
                </a:moveTo>
                <a:lnTo>
                  <a:pt x="635" y="702"/>
                </a:lnTo>
                <a:lnTo>
                  <a:pt x="662" y="710"/>
                </a:lnTo>
                <a:lnTo>
                  <a:pt x="686" y="723"/>
                </a:lnTo>
                <a:lnTo>
                  <a:pt x="708" y="741"/>
                </a:lnTo>
                <a:lnTo>
                  <a:pt x="725" y="762"/>
                </a:lnTo>
                <a:lnTo>
                  <a:pt x="738" y="786"/>
                </a:lnTo>
                <a:lnTo>
                  <a:pt x="747" y="813"/>
                </a:lnTo>
                <a:lnTo>
                  <a:pt x="750" y="842"/>
                </a:lnTo>
                <a:lnTo>
                  <a:pt x="747" y="871"/>
                </a:lnTo>
                <a:lnTo>
                  <a:pt x="738" y="897"/>
                </a:lnTo>
                <a:lnTo>
                  <a:pt x="725" y="922"/>
                </a:lnTo>
                <a:lnTo>
                  <a:pt x="708" y="942"/>
                </a:lnTo>
                <a:lnTo>
                  <a:pt x="686" y="960"/>
                </a:lnTo>
                <a:lnTo>
                  <a:pt x="662" y="973"/>
                </a:lnTo>
                <a:lnTo>
                  <a:pt x="635" y="982"/>
                </a:lnTo>
                <a:lnTo>
                  <a:pt x="607" y="984"/>
                </a:lnTo>
                <a:lnTo>
                  <a:pt x="578" y="982"/>
                </a:lnTo>
                <a:lnTo>
                  <a:pt x="552" y="973"/>
                </a:lnTo>
                <a:lnTo>
                  <a:pt x="527" y="960"/>
                </a:lnTo>
                <a:lnTo>
                  <a:pt x="506" y="942"/>
                </a:lnTo>
                <a:lnTo>
                  <a:pt x="489" y="922"/>
                </a:lnTo>
                <a:lnTo>
                  <a:pt x="475" y="897"/>
                </a:lnTo>
                <a:lnTo>
                  <a:pt x="467" y="871"/>
                </a:lnTo>
                <a:lnTo>
                  <a:pt x="464" y="842"/>
                </a:lnTo>
                <a:lnTo>
                  <a:pt x="467" y="813"/>
                </a:lnTo>
                <a:lnTo>
                  <a:pt x="475" y="786"/>
                </a:lnTo>
                <a:lnTo>
                  <a:pt x="489" y="762"/>
                </a:lnTo>
                <a:lnTo>
                  <a:pt x="506" y="741"/>
                </a:lnTo>
                <a:lnTo>
                  <a:pt x="527" y="723"/>
                </a:lnTo>
                <a:lnTo>
                  <a:pt x="552" y="710"/>
                </a:lnTo>
                <a:lnTo>
                  <a:pt x="578" y="702"/>
                </a:lnTo>
                <a:lnTo>
                  <a:pt x="607" y="699"/>
                </a:lnTo>
                <a:close/>
                <a:moveTo>
                  <a:pt x="2553" y="616"/>
                </a:moveTo>
                <a:lnTo>
                  <a:pt x="2864" y="616"/>
                </a:lnTo>
                <a:lnTo>
                  <a:pt x="2873" y="618"/>
                </a:lnTo>
                <a:lnTo>
                  <a:pt x="2880" y="623"/>
                </a:lnTo>
                <a:lnTo>
                  <a:pt x="2886" y="630"/>
                </a:lnTo>
                <a:lnTo>
                  <a:pt x="2888" y="639"/>
                </a:lnTo>
                <a:lnTo>
                  <a:pt x="2888" y="732"/>
                </a:lnTo>
                <a:lnTo>
                  <a:pt x="2886" y="742"/>
                </a:lnTo>
                <a:lnTo>
                  <a:pt x="2880" y="749"/>
                </a:lnTo>
                <a:lnTo>
                  <a:pt x="2873" y="754"/>
                </a:lnTo>
                <a:lnTo>
                  <a:pt x="2864" y="756"/>
                </a:lnTo>
                <a:lnTo>
                  <a:pt x="2553" y="756"/>
                </a:lnTo>
                <a:lnTo>
                  <a:pt x="2544" y="754"/>
                </a:lnTo>
                <a:lnTo>
                  <a:pt x="2537" y="749"/>
                </a:lnTo>
                <a:lnTo>
                  <a:pt x="2532" y="742"/>
                </a:lnTo>
                <a:lnTo>
                  <a:pt x="2530" y="732"/>
                </a:lnTo>
                <a:lnTo>
                  <a:pt x="2530" y="639"/>
                </a:lnTo>
                <a:lnTo>
                  <a:pt x="2532" y="630"/>
                </a:lnTo>
                <a:lnTo>
                  <a:pt x="2537" y="623"/>
                </a:lnTo>
                <a:lnTo>
                  <a:pt x="2544" y="618"/>
                </a:lnTo>
                <a:lnTo>
                  <a:pt x="2553" y="616"/>
                </a:lnTo>
                <a:close/>
                <a:moveTo>
                  <a:pt x="1343" y="516"/>
                </a:moveTo>
                <a:lnTo>
                  <a:pt x="1339" y="517"/>
                </a:lnTo>
                <a:lnTo>
                  <a:pt x="1335" y="519"/>
                </a:lnTo>
                <a:lnTo>
                  <a:pt x="1332" y="521"/>
                </a:lnTo>
                <a:lnTo>
                  <a:pt x="1330" y="525"/>
                </a:lnTo>
                <a:lnTo>
                  <a:pt x="1330" y="529"/>
                </a:lnTo>
                <a:lnTo>
                  <a:pt x="1330" y="589"/>
                </a:lnTo>
                <a:lnTo>
                  <a:pt x="1303" y="595"/>
                </a:lnTo>
                <a:lnTo>
                  <a:pt x="1278" y="604"/>
                </a:lnTo>
                <a:lnTo>
                  <a:pt x="1257" y="616"/>
                </a:lnTo>
                <a:lnTo>
                  <a:pt x="1237" y="631"/>
                </a:lnTo>
                <a:lnTo>
                  <a:pt x="1220" y="652"/>
                </a:lnTo>
                <a:lnTo>
                  <a:pt x="1208" y="674"/>
                </a:lnTo>
                <a:lnTo>
                  <a:pt x="1201" y="699"/>
                </a:lnTo>
                <a:lnTo>
                  <a:pt x="1199" y="727"/>
                </a:lnTo>
                <a:lnTo>
                  <a:pt x="1200" y="751"/>
                </a:lnTo>
                <a:lnTo>
                  <a:pt x="1205" y="773"/>
                </a:lnTo>
                <a:lnTo>
                  <a:pt x="1212" y="793"/>
                </a:lnTo>
                <a:lnTo>
                  <a:pt x="1222" y="810"/>
                </a:lnTo>
                <a:lnTo>
                  <a:pt x="1235" y="825"/>
                </a:lnTo>
                <a:lnTo>
                  <a:pt x="1256" y="841"/>
                </a:lnTo>
                <a:lnTo>
                  <a:pt x="1282" y="857"/>
                </a:lnTo>
                <a:lnTo>
                  <a:pt x="1315" y="874"/>
                </a:lnTo>
                <a:lnTo>
                  <a:pt x="1353" y="890"/>
                </a:lnTo>
                <a:lnTo>
                  <a:pt x="1372" y="899"/>
                </a:lnTo>
                <a:lnTo>
                  <a:pt x="1387" y="909"/>
                </a:lnTo>
                <a:lnTo>
                  <a:pt x="1398" y="919"/>
                </a:lnTo>
                <a:lnTo>
                  <a:pt x="1407" y="930"/>
                </a:lnTo>
                <a:lnTo>
                  <a:pt x="1411" y="944"/>
                </a:lnTo>
                <a:lnTo>
                  <a:pt x="1412" y="961"/>
                </a:lnTo>
                <a:lnTo>
                  <a:pt x="1411" y="976"/>
                </a:lnTo>
                <a:lnTo>
                  <a:pt x="1407" y="988"/>
                </a:lnTo>
                <a:lnTo>
                  <a:pt x="1399" y="999"/>
                </a:lnTo>
                <a:lnTo>
                  <a:pt x="1390" y="1007"/>
                </a:lnTo>
                <a:lnTo>
                  <a:pt x="1377" y="1012"/>
                </a:lnTo>
                <a:lnTo>
                  <a:pt x="1363" y="1014"/>
                </a:lnTo>
                <a:lnTo>
                  <a:pt x="1344" y="1012"/>
                </a:lnTo>
                <a:lnTo>
                  <a:pt x="1328" y="1006"/>
                </a:lnTo>
                <a:lnTo>
                  <a:pt x="1314" y="994"/>
                </a:lnTo>
                <a:lnTo>
                  <a:pt x="1306" y="983"/>
                </a:lnTo>
                <a:lnTo>
                  <a:pt x="1299" y="968"/>
                </a:lnTo>
                <a:lnTo>
                  <a:pt x="1296" y="948"/>
                </a:lnTo>
                <a:lnTo>
                  <a:pt x="1293" y="940"/>
                </a:lnTo>
                <a:lnTo>
                  <a:pt x="1287" y="935"/>
                </a:lnTo>
                <a:lnTo>
                  <a:pt x="1280" y="934"/>
                </a:lnTo>
                <a:lnTo>
                  <a:pt x="1197" y="935"/>
                </a:lnTo>
                <a:lnTo>
                  <a:pt x="1189" y="938"/>
                </a:lnTo>
                <a:lnTo>
                  <a:pt x="1183" y="944"/>
                </a:lnTo>
                <a:lnTo>
                  <a:pt x="1182" y="952"/>
                </a:lnTo>
                <a:lnTo>
                  <a:pt x="1184" y="977"/>
                </a:lnTo>
                <a:lnTo>
                  <a:pt x="1190" y="999"/>
                </a:lnTo>
                <a:lnTo>
                  <a:pt x="1199" y="1020"/>
                </a:lnTo>
                <a:lnTo>
                  <a:pt x="1210" y="1037"/>
                </a:lnTo>
                <a:lnTo>
                  <a:pt x="1224" y="1053"/>
                </a:lnTo>
                <a:lnTo>
                  <a:pt x="1246" y="1070"/>
                </a:lnTo>
                <a:lnTo>
                  <a:pt x="1271" y="1083"/>
                </a:lnTo>
                <a:lnTo>
                  <a:pt x="1298" y="1093"/>
                </a:lnTo>
                <a:lnTo>
                  <a:pt x="1329" y="1099"/>
                </a:lnTo>
                <a:lnTo>
                  <a:pt x="1329" y="1154"/>
                </a:lnTo>
                <a:lnTo>
                  <a:pt x="1330" y="1159"/>
                </a:lnTo>
                <a:lnTo>
                  <a:pt x="1332" y="1162"/>
                </a:lnTo>
                <a:lnTo>
                  <a:pt x="1335" y="1165"/>
                </a:lnTo>
                <a:lnTo>
                  <a:pt x="1338" y="1167"/>
                </a:lnTo>
                <a:lnTo>
                  <a:pt x="1343" y="1168"/>
                </a:lnTo>
                <a:lnTo>
                  <a:pt x="1392" y="1168"/>
                </a:lnTo>
                <a:lnTo>
                  <a:pt x="1397" y="1167"/>
                </a:lnTo>
                <a:lnTo>
                  <a:pt x="1400" y="1165"/>
                </a:lnTo>
                <a:lnTo>
                  <a:pt x="1404" y="1162"/>
                </a:lnTo>
                <a:lnTo>
                  <a:pt x="1406" y="1159"/>
                </a:lnTo>
                <a:lnTo>
                  <a:pt x="1407" y="1154"/>
                </a:lnTo>
                <a:lnTo>
                  <a:pt x="1407" y="1097"/>
                </a:lnTo>
                <a:lnTo>
                  <a:pt x="1430" y="1090"/>
                </a:lnTo>
                <a:lnTo>
                  <a:pt x="1452" y="1081"/>
                </a:lnTo>
                <a:lnTo>
                  <a:pt x="1472" y="1070"/>
                </a:lnTo>
                <a:lnTo>
                  <a:pt x="1489" y="1057"/>
                </a:lnTo>
                <a:lnTo>
                  <a:pt x="1506" y="1036"/>
                </a:lnTo>
                <a:lnTo>
                  <a:pt x="1517" y="1014"/>
                </a:lnTo>
                <a:lnTo>
                  <a:pt x="1524" y="989"/>
                </a:lnTo>
                <a:lnTo>
                  <a:pt x="1526" y="961"/>
                </a:lnTo>
                <a:lnTo>
                  <a:pt x="1525" y="936"/>
                </a:lnTo>
                <a:lnTo>
                  <a:pt x="1520" y="915"/>
                </a:lnTo>
                <a:lnTo>
                  <a:pt x="1513" y="895"/>
                </a:lnTo>
                <a:lnTo>
                  <a:pt x="1502" y="879"/>
                </a:lnTo>
                <a:lnTo>
                  <a:pt x="1489" y="863"/>
                </a:lnTo>
                <a:lnTo>
                  <a:pt x="1468" y="847"/>
                </a:lnTo>
                <a:lnTo>
                  <a:pt x="1441" y="830"/>
                </a:lnTo>
                <a:lnTo>
                  <a:pt x="1410" y="813"/>
                </a:lnTo>
                <a:lnTo>
                  <a:pt x="1373" y="796"/>
                </a:lnTo>
                <a:lnTo>
                  <a:pt x="1353" y="786"/>
                </a:lnTo>
                <a:lnTo>
                  <a:pt x="1336" y="775"/>
                </a:lnTo>
                <a:lnTo>
                  <a:pt x="1326" y="766"/>
                </a:lnTo>
                <a:lnTo>
                  <a:pt x="1319" y="755"/>
                </a:lnTo>
                <a:lnTo>
                  <a:pt x="1315" y="743"/>
                </a:lnTo>
                <a:lnTo>
                  <a:pt x="1314" y="727"/>
                </a:lnTo>
                <a:lnTo>
                  <a:pt x="1315" y="713"/>
                </a:lnTo>
                <a:lnTo>
                  <a:pt x="1319" y="700"/>
                </a:lnTo>
                <a:lnTo>
                  <a:pt x="1325" y="688"/>
                </a:lnTo>
                <a:lnTo>
                  <a:pt x="1334" y="680"/>
                </a:lnTo>
                <a:lnTo>
                  <a:pt x="1346" y="675"/>
                </a:lnTo>
                <a:lnTo>
                  <a:pt x="1361" y="674"/>
                </a:lnTo>
                <a:lnTo>
                  <a:pt x="1376" y="676"/>
                </a:lnTo>
                <a:lnTo>
                  <a:pt x="1388" y="682"/>
                </a:lnTo>
                <a:lnTo>
                  <a:pt x="1399" y="693"/>
                </a:lnTo>
                <a:lnTo>
                  <a:pt x="1406" y="704"/>
                </a:lnTo>
                <a:lnTo>
                  <a:pt x="1411" y="717"/>
                </a:lnTo>
                <a:lnTo>
                  <a:pt x="1413" y="733"/>
                </a:lnTo>
                <a:lnTo>
                  <a:pt x="1416" y="741"/>
                </a:lnTo>
                <a:lnTo>
                  <a:pt x="1422" y="746"/>
                </a:lnTo>
                <a:lnTo>
                  <a:pt x="1430" y="748"/>
                </a:lnTo>
                <a:lnTo>
                  <a:pt x="1512" y="746"/>
                </a:lnTo>
                <a:lnTo>
                  <a:pt x="1516" y="746"/>
                </a:lnTo>
                <a:lnTo>
                  <a:pt x="1520" y="744"/>
                </a:lnTo>
                <a:lnTo>
                  <a:pt x="1523" y="742"/>
                </a:lnTo>
                <a:lnTo>
                  <a:pt x="1526" y="739"/>
                </a:lnTo>
                <a:lnTo>
                  <a:pt x="1527" y="734"/>
                </a:lnTo>
                <a:lnTo>
                  <a:pt x="1528" y="730"/>
                </a:lnTo>
                <a:lnTo>
                  <a:pt x="1524" y="705"/>
                </a:lnTo>
                <a:lnTo>
                  <a:pt x="1518" y="680"/>
                </a:lnTo>
                <a:lnTo>
                  <a:pt x="1507" y="659"/>
                </a:lnTo>
                <a:lnTo>
                  <a:pt x="1493" y="639"/>
                </a:lnTo>
                <a:lnTo>
                  <a:pt x="1476" y="622"/>
                </a:lnTo>
                <a:lnTo>
                  <a:pt x="1456" y="609"/>
                </a:lnTo>
                <a:lnTo>
                  <a:pt x="1432" y="598"/>
                </a:lnTo>
                <a:lnTo>
                  <a:pt x="1407" y="591"/>
                </a:lnTo>
                <a:lnTo>
                  <a:pt x="1407" y="529"/>
                </a:lnTo>
                <a:lnTo>
                  <a:pt x="1407" y="525"/>
                </a:lnTo>
                <a:lnTo>
                  <a:pt x="1405" y="521"/>
                </a:lnTo>
                <a:lnTo>
                  <a:pt x="1401" y="519"/>
                </a:lnTo>
                <a:lnTo>
                  <a:pt x="1397" y="517"/>
                </a:lnTo>
                <a:lnTo>
                  <a:pt x="1393" y="516"/>
                </a:lnTo>
                <a:lnTo>
                  <a:pt x="1343" y="516"/>
                </a:lnTo>
                <a:close/>
                <a:moveTo>
                  <a:pt x="2553" y="432"/>
                </a:moveTo>
                <a:lnTo>
                  <a:pt x="2864" y="432"/>
                </a:lnTo>
                <a:lnTo>
                  <a:pt x="2873" y="433"/>
                </a:lnTo>
                <a:lnTo>
                  <a:pt x="2880" y="438"/>
                </a:lnTo>
                <a:lnTo>
                  <a:pt x="2886" y="446"/>
                </a:lnTo>
                <a:lnTo>
                  <a:pt x="2888" y="455"/>
                </a:lnTo>
                <a:lnTo>
                  <a:pt x="2888" y="547"/>
                </a:lnTo>
                <a:lnTo>
                  <a:pt x="2886" y="556"/>
                </a:lnTo>
                <a:lnTo>
                  <a:pt x="2880" y="564"/>
                </a:lnTo>
                <a:lnTo>
                  <a:pt x="2873" y="569"/>
                </a:lnTo>
                <a:lnTo>
                  <a:pt x="2864" y="571"/>
                </a:lnTo>
                <a:lnTo>
                  <a:pt x="2553" y="571"/>
                </a:lnTo>
                <a:lnTo>
                  <a:pt x="2544" y="569"/>
                </a:lnTo>
                <a:lnTo>
                  <a:pt x="2537" y="564"/>
                </a:lnTo>
                <a:lnTo>
                  <a:pt x="2532" y="556"/>
                </a:lnTo>
                <a:lnTo>
                  <a:pt x="2530" y="547"/>
                </a:lnTo>
                <a:lnTo>
                  <a:pt x="2530" y="455"/>
                </a:lnTo>
                <a:lnTo>
                  <a:pt x="2532" y="446"/>
                </a:lnTo>
                <a:lnTo>
                  <a:pt x="2537" y="438"/>
                </a:lnTo>
                <a:lnTo>
                  <a:pt x="2544" y="433"/>
                </a:lnTo>
                <a:lnTo>
                  <a:pt x="2553" y="432"/>
                </a:lnTo>
                <a:close/>
                <a:moveTo>
                  <a:pt x="1358" y="324"/>
                </a:moveTo>
                <a:lnTo>
                  <a:pt x="1373" y="327"/>
                </a:lnTo>
                <a:lnTo>
                  <a:pt x="1387" y="336"/>
                </a:lnTo>
                <a:lnTo>
                  <a:pt x="1400" y="346"/>
                </a:lnTo>
                <a:lnTo>
                  <a:pt x="1418" y="366"/>
                </a:lnTo>
                <a:lnTo>
                  <a:pt x="1431" y="377"/>
                </a:lnTo>
                <a:lnTo>
                  <a:pt x="1445" y="385"/>
                </a:lnTo>
                <a:lnTo>
                  <a:pt x="1462" y="389"/>
                </a:lnTo>
                <a:lnTo>
                  <a:pt x="1478" y="388"/>
                </a:lnTo>
                <a:lnTo>
                  <a:pt x="1494" y="383"/>
                </a:lnTo>
                <a:lnTo>
                  <a:pt x="1519" y="372"/>
                </a:lnTo>
                <a:lnTo>
                  <a:pt x="1535" y="368"/>
                </a:lnTo>
                <a:lnTo>
                  <a:pt x="1551" y="367"/>
                </a:lnTo>
                <a:lnTo>
                  <a:pt x="1567" y="370"/>
                </a:lnTo>
                <a:lnTo>
                  <a:pt x="1581" y="377"/>
                </a:lnTo>
                <a:lnTo>
                  <a:pt x="1593" y="387"/>
                </a:lnTo>
                <a:lnTo>
                  <a:pt x="1603" y="400"/>
                </a:lnTo>
                <a:lnTo>
                  <a:pt x="1610" y="415"/>
                </a:lnTo>
                <a:lnTo>
                  <a:pt x="1617" y="441"/>
                </a:lnTo>
                <a:lnTo>
                  <a:pt x="1624" y="456"/>
                </a:lnTo>
                <a:lnTo>
                  <a:pt x="1634" y="470"/>
                </a:lnTo>
                <a:lnTo>
                  <a:pt x="1647" y="480"/>
                </a:lnTo>
                <a:lnTo>
                  <a:pt x="1663" y="487"/>
                </a:lnTo>
                <a:lnTo>
                  <a:pt x="1679" y="489"/>
                </a:lnTo>
                <a:lnTo>
                  <a:pt x="1705" y="491"/>
                </a:lnTo>
                <a:lnTo>
                  <a:pt x="1725" y="494"/>
                </a:lnTo>
                <a:lnTo>
                  <a:pt x="1741" y="503"/>
                </a:lnTo>
                <a:lnTo>
                  <a:pt x="1754" y="516"/>
                </a:lnTo>
                <a:lnTo>
                  <a:pt x="1765" y="532"/>
                </a:lnTo>
                <a:lnTo>
                  <a:pt x="1769" y="549"/>
                </a:lnTo>
                <a:lnTo>
                  <a:pt x="1769" y="570"/>
                </a:lnTo>
                <a:lnTo>
                  <a:pt x="1765" y="595"/>
                </a:lnTo>
                <a:lnTo>
                  <a:pt x="1764" y="613"/>
                </a:lnTo>
                <a:lnTo>
                  <a:pt x="1767" y="629"/>
                </a:lnTo>
                <a:lnTo>
                  <a:pt x="1775" y="643"/>
                </a:lnTo>
                <a:lnTo>
                  <a:pt x="1785" y="656"/>
                </a:lnTo>
                <a:lnTo>
                  <a:pt x="1799" y="666"/>
                </a:lnTo>
                <a:lnTo>
                  <a:pt x="1823" y="678"/>
                </a:lnTo>
                <a:lnTo>
                  <a:pt x="1836" y="688"/>
                </a:lnTo>
                <a:lnTo>
                  <a:pt x="1846" y="701"/>
                </a:lnTo>
                <a:lnTo>
                  <a:pt x="1853" y="715"/>
                </a:lnTo>
                <a:lnTo>
                  <a:pt x="1857" y="730"/>
                </a:lnTo>
                <a:lnTo>
                  <a:pt x="1857" y="746"/>
                </a:lnTo>
                <a:lnTo>
                  <a:pt x="1853" y="762"/>
                </a:lnTo>
                <a:lnTo>
                  <a:pt x="1845" y="776"/>
                </a:lnTo>
                <a:lnTo>
                  <a:pt x="1831" y="798"/>
                </a:lnTo>
                <a:lnTo>
                  <a:pt x="1823" y="813"/>
                </a:lnTo>
                <a:lnTo>
                  <a:pt x="1819" y="829"/>
                </a:lnTo>
                <a:lnTo>
                  <a:pt x="1819" y="845"/>
                </a:lnTo>
                <a:lnTo>
                  <a:pt x="1823" y="861"/>
                </a:lnTo>
                <a:lnTo>
                  <a:pt x="1831" y="877"/>
                </a:lnTo>
                <a:lnTo>
                  <a:pt x="1847" y="898"/>
                </a:lnTo>
                <a:lnTo>
                  <a:pt x="1855" y="912"/>
                </a:lnTo>
                <a:lnTo>
                  <a:pt x="1859" y="929"/>
                </a:lnTo>
                <a:lnTo>
                  <a:pt x="1859" y="944"/>
                </a:lnTo>
                <a:lnTo>
                  <a:pt x="1856" y="960"/>
                </a:lnTo>
                <a:lnTo>
                  <a:pt x="1849" y="974"/>
                </a:lnTo>
                <a:lnTo>
                  <a:pt x="1839" y="987"/>
                </a:lnTo>
                <a:lnTo>
                  <a:pt x="1826" y="997"/>
                </a:lnTo>
                <a:lnTo>
                  <a:pt x="1802" y="1010"/>
                </a:lnTo>
                <a:lnTo>
                  <a:pt x="1788" y="1020"/>
                </a:lnTo>
                <a:lnTo>
                  <a:pt x="1778" y="1033"/>
                </a:lnTo>
                <a:lnTo>
                  <a:pt x="1771" y="1048"/>
                </a:lnTo>
                <a:lnTo>
                  <a:pt x="1768" y="1064"/>
                </a:lnTo>
                <a:lnTo>
                  <a:pt x="1769" y="1081"/>
                </a:lnTo>
                <a:lnTo>
                  <a:pt x="1774" y="1108"/>
                </a:lnTo>
                <a:lnTo>
                  <a:pt x="1774" y="1127"/>
                </a:lnTo>
                <a:lnTo>
                  <a:pt x="1770" y="1146"/>
                </a:lnTo>
                <a:lnTo>
                  <a:pt x="1761" y="1161"/>
                </a:lnTo>
                <a:lnTo>
                  <a:pt x="1747" y="1174"/>
                </a:lnTo>
                <a:lnTo>
                  <a:pt x="1730" y="1183"/>
                </a:lnTo>
                <a:lnTo>
                  <a:pt x="1712" y="1187"/>
                </a:lnTo>
                <a:lnTo>
                  <a:pt x="1685" y="1189"/>
                </a:lnTo>
                <a:lnTo>
                  <a:pt x="1669" y="1191"/>
                </a:lnTo>
                <a:lnTo>
                  <a:pt x="1653" y="1198"/>
                </a:lnTo>
                <a:lnTo>
                  <a:pt x="1641" y="1208"/>
                </a:lnTo>
                <a:lnTo>
                  <a:pt x="1631" y="1222"/>
                </a:lnTo>
                <a:lnTo>
                  <a:pt x="1625" y="1238"/>
                </a:lnTo>
                <a:lnTo>
                  <a:pt x="1618" y="1263"/>
                </a:lnTo>
                <a:lnTo>
                  <a:pt x="1612" y="1279"/>
                </a:lnTo>
                <a:lnTo>
                  <a:pt x="1601" y="1292"/>
                </a:lnTo>
                <a:lnTo>
                  <a:pt x="1589" y="1302"/>
                </a:lnTo>
                <a:lnTo>
                  <a:pt x="1576" y="1309"/>
                </a:lnTo>
                <a:lnTo>
                  <a:pt x="1560" y="1312"/>
                </a:lnTo>
                <a:lnTo>
                  <a:pt x="1543" y="1312"/>
                </a:lnTo>
                <a:lnTo>
                  <a:pt x="1528" y="1307"/>
                </a:lnTo>
                <a:lnTo>
                  <a:pt x="1503" y="1297"/>
                </a:lnTo>
                <a:lnTo>
                  <a:pt x="1487" y="1293"/>
                </a:lnTo>
                <a:lnTo>
                  <a:pt x="1471" y="1293"/>
                </a:lnTo>
                <a:lnTo>
                  <a:pt x="1455" y="1296"/>
                </a:lnTo>
                <a:lnTo>
                  <a:pt x="1440" y="1304"/>
                </a:lnTo>
                <a:lnTo>
                  <a:pt x="1427" y="1316"/>
                </a:lnTo>
                <a:lnTo>
                  <a:pt x="1410" y="1335"/>
                </a:lnTo>
                <a:lnTo>
                  <a:pt x="1397" y="1346"/>
                </a:lnTo>
                <a:lnTo>
                  <a:pt x="1383" y="1354"/>
                </a:lnTo>
                <a:lnTo>
                  <a:pt x="1368" y="1357"/>
                </a:lnTo>
                <a:lnTo>
                  <a:pt x="1352" y="1359"/>
                </a:lnTo>
                <a:lnTo>
                  <a:pt x="1336" y="1354"/>
                </a:lnTo>
                <a:lnTo>
                  <a:pt x="1322" y="1347"/>
                </a:lnTo>
                <a:lnTo>
                  <a:pt x="1310" y="1336"/>
                </a:lnTo>
                <a:lnTo>
                  <a:pt x="1291" y="1316"/>
                </a:lnTo>
                <a:lnTo>
                  <a:pt x="1278" y="1305"/>
                </a:lnTo>
                <a:lnTo>
                  <a:pt x="1264" y="1297"/>
                </a:lnTo>
                <a:lnTo>
                  <a:pt x="1247" y="1294"/>
                </a:lnTo>
                <a:lnTo>
                  <a:pt x="1231" y="1295"/>
                </a:lnTo>
                <a:lnTo>
                  <a:pt x="1215" y="1299"/>
                </a:lnTo>
                <a:lnTo>
                  <a:pt x="1190" y="1309"/>
                </a:lnTo>
                <a:lnTo>
                  <a:pt x="1175" y="1315"/>
                </a:lnTo>
                <a:lnTo>
                  <a:pt x="1159" y="1315"/>
                </a:lnTo>
                <a:lnTo>
                  <a:pt x="1142" y="1311"/>
                </a:lnTo>
                <a:lnTo>
                  <a:pt x="1128" y="1305"/>
                </a:lnTo>
                <a:lnTo>
                  <a:pt x="1116" y="1295"/>
                </a:lnTo>
                <a:lnTo>
                  <a:pt x="1107" y="1283"/>
                </a:lnTo>
                <a:lnTo>
                  <a:pt x="1100" y="1267"/>
                </a:lnTo>
                <a:lnTo>
                  <a:pt x="1092" y="1242"/>
                </a:lnTo>
                <a:lnTo>
                  <a:pt x="1085" y="1226"/>
                </a:lnTo>
                <a:lnTo>
                  <a:pt x="1075" y="1212"/>
                </a:lnTo>
                <a:lnTo>
                  <a:pt x="1062" y="1202"/>
                </a:lnTo>
                <a:lnTo>
                  <a:pt x="1048" y="1196"/>
                </a:lnTo>
                <a:lnTo>
                  <a:pt x="1030" y="1193"/>
                </a:lnTo>
                <a:lnTo>
                  <a:pt x="1004" y="1192"/>
                </a:lnTo>
                <a:lnTo>
                  <a:pt x="985" y="1188"/>
                </a:lnTo>
                <a:lnTo>
                  <a:pt x="968" y="1179"/>
                </a:lnTo>
                <a:lnTo>
                  <a:pt x="955" y="1167"/>
                </a:lnTo>
                <a:lnTo>
                  <a:pt x="946" y="1151"/>
                </a:lnTo>
                <a:lnTo>
                  <a:pt x="940" y="1132"/>
                </a:lnTo>
                <a:lnTo>
                  <a:pt x="940" y="1113"/>
                </a:lnTo>
                <a:lnTo>
                  <a:pt x="945" y="1086"/>
                </a:lnTo>
                <a:lnTo>
                  <a:pt x="946" y="1070"/>
                </a:lnTo>
                <a:lnTo>
                  <a:pt x="942" y="1054"/>
                </a:lnTo>
                <a:lnTo>
                  <a:pt x="935" y="1039"/>
                </a:lnTo>
                <a:lnTo>
                  <a:pt x="924" y="1026"/>
                </a:lnTo>
                <a:lnTo>
                  <a:pt x="911" y="1016"/>
                </a:lnTo>
                <a:lnTo>
                  <a:pt x="887" y="1004"/>
                </a:lnTo>
                <a:lnTo>
                  <a:pt x="873" y="994"/>
                </a:lnTo>
                <a:lnTo>
                  <a:pt x="863" y="982"/>
                </a:lnTo>
                <a:lnTo>
                  <a:pt x="856" y="968"/>
                </a:lnTo>
                <a:lnTo>
                  <a:pt x="852" y="952"/>
                </a:lnTo>
                <a:lnTo>
                  <a:pt x="852" y="936"/>
                </a:lnTo>
                <a:lnTo>
                  <a:pt x="856" y="921"/>
                </a:lnTo>
                <a:lnTo>
                  <a:pt x="864" y="905"/>
                </a:lnTo>
                <a:lnTo>
                  <a:pt x="879" y="884"/>
                </a:lnTo>
                <a:lnTo>
                  <a:pt x="886" y="870"/>
                </a:lnTo>
                <a:lnTo>
                  <a:pt x="890" y="853"/>
                </a:lnTo>
                <a:lnTo>
                  <a:pt x="890" y="837"/>
                </a:lnTo>
                <a:lnTo>
                  <a:pt x="886" y="820"/>
                </a:lnTo>
                <a:lnTo>
                  <a:pt x="878" y="806"/>
                </a:lnTo>
                <a:lnTo>
                  <a:pt x="862" y="785"/>
                </a:lnTo>
                <a:lnTo>
                  <a:pt x="854" y="769"/>
                </a:lnTo>
                <a:lnTo>
                  <a:pt x="850" y="754"/>
                </a:lnTo>
                <a:lnTo>
                  <a:pt x="850" y="738"/>
                </a:lnTo>
                <a:lnTo>
                  <a:pt x="853" y="722"/>
                </a:lnTo>
                <a:lnTo>
                  <a:pt x="860" y="708"/>
                </a:lnTo>
                <a:lnTo>
                  <a:pt x="870" y="696"/>
                </a:lnTo>
                <a:lnTo>
                  <a:pt x="883" y="685"/>
                </a:lnTo>
                <a:lnTo>
                  <a:pt x="907" y="672"/>
                </a:lnTo>
                <a:lnTo>
                  <a:pt x="921" y="662"/>
                </a:lnTo>
                <a:lnTo>
                  <a:pt x="931" y="650"/>
                </a:lnTo>
                <a:lnTo>
                  <a:pt x="938" y="634"/>
                </a:lnTo>
                <a:lnTo>
                  <a:pt x="941" y="618"/>
                </a:lnTo>
                <a:lnTo>
                  <a:pt x="940" y="602"/>
                </a:lnTo>
                <a:lnTo>
                  <a:pt x="936" y="575"/>
                </a:lnTo>
                <a:lnTo>
                  <a:pt x="935" y="555"/>
                </a:lnTo>
                <a:lnTo>
                  <a:pt x="939" y="537"/>
                </a:lnTo>
                <a:lnTo>
                  <a:pt x="950" y="521"/>
                </a:lnTo>
                <a:lnTo>
                  <a:pt x="963" y="508"/>
                </a:lnTo>
                <a:lnTo>
                  <a:pt x="979" y="499"/>
                </a:lnTo>
                <a:lnTo>
                  <a:pt x="998" y="495"/>
                </a:lnTo>
                <a:lnTo>
                  <a:pt x="1024" y="494"/>
                </a:lnTo>
                <a:lnTo>
                  <a:pt x="1040" y="491"/>
                </a:lnTo>
                <a:lnTo>
                  <a:pt x="1056" y="484"/>
                </a:lnTo>
                <a:lnTo>
                  <a:pt x="1068" y="474"/>
                </a:lnTo>
                <a:lnTo>
                  <a:pt x="1078" y="460"/>
                </a:lnTo>
                <a:lnTo>
                  <a:pt x="1084" y="444"/>
                </a:lnTo>
                <a:lnTo>
                  <a:pt x="1091" y="418"/>
                </a:lnTo>
                <a:lnTo>
                  <a:pt x="1098" y="403"/>
                </a:lnTo>
                <a:lnTo>
                  <a:pt x="1108" y="390"/>
                </a:lnTo>
                <a:lnTo>
                  <a:pt x="1120" y="380"/>
                </a:lnTo>
                <a:lnTo>
                  <a:pt x="1134" y="373"/>
                </a:lnTo>
                <a:lnTo>
                  <a:pt x="1150" y="369"/>
                </a:lnTo>
                <a:lnTo>
                  <a:pt x="1166" y="370"/>
                </a:lnTo>
                <a:lnTo>
                  <a:pt x="1182" y="374"/>
                </a:lnTo>
                <a:lnTo>
                  <a:pt x="1206" y="385"/>
                </a:lnTo>
                <a:lnTo>
                  <a:pt x="1222" y="390"/>
                </a:lnTo>
                <a:lnTo>
                  <a:pt x="1239" y="390"/>
                </a:lnTo>
                <a:lnTo>
                  <a:pt x="1255" y="386"/>
                </a:lnTo>
                <a:lnTo>
                  <a:pt x="1270" y="379"/>
                </a:lnTo>
                <a:lnTo>
                  <a:pt x="1282" y="367"/>
                </a:lnTo>
                <a:lnTo>
                  <a:pt x="1299" y="347"/>
                </a:lnTo>
                <a:lnTo>
                  <a:pt x="1312" y="336"/>
                </a:lnTo>
                <a:lnTo>
                  <a:pt x="1326" y="328"/>
                </a:lnTo>
                <a:lnTo>
                  <a:pt x="1341" y="324"/>
                </a:lnTo>
                <a:lnTo>
                  <a:pt x="1358" y="324"/>
                </a:lnTo>
                <a:close/>
                <a:moveTo>
                  <a:pt x="235" y="0"/>
                </a:moveTo>
                <a:lnTo>
                  <a:pt x="2475" y="0"/>
                </a:lnTo>
                <a:lnTo>
                  <a:pt x="2512" y="3"/>
                </a:lnTo>
                <a:lnTo>
                  <a:pt x="2549" y="12"/>
                </a:lnTo>
                <a:lnTo>
                  <a:pt x="2583" y="27"/>
                </a:lnTo>
                <a:lnTo>
                  <a:pt x="2613" y="46"/>
                </a:lnTo>
                <a:lnTo>
                  <a:pt x="2641" y="70"/>
                </a:lnTo>
                <a:lnTo>
                  <a:pt x="2664" y="97"/>
                </a:lnTo>
                <a:lnTo>
                  <a:pt x="2683" y="128"/>
                </a:lnTo>
                <a:lnTo>
                  <a:pt x="2697" y="162"/>
                </a:lnTo>
                <a:lnTo>
                  <a:pt x="2706" y="197"/>
                </a:lnTo>
                <a:lnTo>
                  <a:pt x="2709" y="235"/>
                </a:lnTo>
                <a:lnTo>
                  <a:pt x="2709" y="307"/>
                </a:lnTo>
                <a:lnTo>
                  <a:pt x="2554" y="307"/>
                </a:lnTo>
                <a:lnTo>
                  <a:pt x="2525" y="310"/>
                </a:lnTo>
                <a:lnTo>
                  <a:pt x="2497" y="318"/>
                </a:lnTo>
                <a:lnTo>
                  <a:pt x="2471" y="332"/>
                </a:lnTo>
                <a:lnTo>
                  <a:pt x="2450" y="350"/>
                </a:lnTo>
                <a:lnTo>
                  <a:pt x="2432" y="372"/>
                </a:lnTo>
                <a:lnTo>
                  <a:pt x="2418" y="397"/>
                </a:lnTo>
                <a:lnTo>
                  <a:pt x="2410" y="425"/>
                </a:lnTo>
                <a:lnTo>
                  <a:pt x="2407" y="454"/>
                </a:lnTo>
                <a:lnTo>
                  <a:pt x="2407" y="493"/>
                </a:lnTo>
                <a:lnTo>
                  <a:pt x="2372" y="484"/>
                </a:lnTo>
                <a:lnTo>
                  <a:pt x="2338" y="469"/>
                </a:lnTo>
                <a:lnTo>
                  <a:pt x="2307" y="449"/>
                </a:lnTo>
                <a:lnTo>
                  <a:pt x="2281" y="426"/>
                </a:lnTo>
                <a:lnTo>
                  <a:pt x="2257" y="398"/>
                </a:lnTo>
                <a:lnTo>
                  <a:pt x="2239" y="367"/>
                </a:lnTo>
                <a:lnTo>
                  <a:pt x="2225" y="333"/>
                </a:lnTo>
                <a:lnTo>
                  <a:pt x="2215" y="298"/>
                </a:lnTo>
                <a:lnTo>
                  <a:pt x="2212" y="259"/>
                </a:lnTo>
                <a:lnTo>
                  <a:pt x="2214" y="230"/>
                </a:lnTo>
                <a:lnTo>
                  <a:pt x="2220" y="202"/>
                </a:lnTo>
                <a:lnTo>
                  <a:pt x="476" y="202"/>
                </a:lnTo>
                <a:lnTo>
                  <a:pt x="479" y="223"/>
                </a:lnTo>
                <a:lnTo>
                  <a:pt x="480" y="244"/>
                </a:lnTo>
                <a:lnTo>
                  <a:pt x="477" y="283"/>
                </a:lnTo>
                <a:lnTo>
                  <a:pt x="468" y="320"/>
                </a:lnTo>
                <a:lnTo>
                  <a:pt x="454" y="354"/>
                </a:lnTo>
                <a:lnTo>
                  <a:pt x="435" y="386"/>
                </a:lnTo>
                <a:lnTo>
                  <a:pt x="410" y="413"/>
                </a:lnTo>
                <a:lnTo>
                  <a:pt x="383" y="437"/>
                </a:lnTo>
                <a:lnTo>
                  <a:pt x="352" y="456"/>
                </a:lnTo>
                <a:lnTo>
                  <a:pt x="317" y="471"/>
                </a:lnTo>
                <a:lnTo>
                  <a:pt x="281" y="480"/>
                </a:lnTo>
                <a:lnTo>
                  <a:pt x="243" y="483"/>
                </a:lnTo>
                <a:lnTo>
                  <a:pt x="221" y="482"/>
                </a:lnTo>
                <a:lnTo>
                  <a:pt x="200" y="480"/>
                </a:lnTo>
                <a:lnTo>
                  <a:pt x="200" y="1203"/>
                </a:lnTo>
                <a:lnTo>
                  <a:pt x="221" y="1201"/>
                </a:lnTo>
                <a:lnTo>
                  <a:pt x="243" y="1200"/>
                </a:lnTo>
                <a:lnTo>
                  <a:pt x="282" y="1203"/>
                </a:lnTo>
                <a:lnTo>
                  <a:pt x="317" y="1212"/>
                </a:lnTo>
                <a:lnTo>
                  <a:pt x="352" y="1227"/>
                </a:lnTo>
                <a:lnTo>
                  <a:pt x="383" y="1246"/>
                </a:lnTo>
                <a:lnTo>
                  <a:pt x="411" y="1270"/>
                </a:lnTo>
                <a:lnTo>
                  <a:pt x="435" y="1297"/>
                </a:lnTo>
                <a:lnTo>
                  <a:pt x="454" y="1329"/>
                </a:lnTo>
                <a:lnTo>
                  <a:pt x="468" y="1363"/>
                </a:lnTo>
                <a:lnTo>
                  <a:pt x="477" y="1399"/>
                </a:lnTo>
                <a:lnTo>
                  <a:pt x="480" y="1438"/>
                </a:lnTo>
                <a:lnTo>
                  <a:pt x="479" y="1461"/>
                </a:lnTo>
                <a:lnTo>
                  <a:pt x="476" y="1482"/>
                </a:lnTo>
                <a:lnTo>
                  <a:pt x="1936" y="1482"/>
                </a:lnTo>
                <a:lnTo>
                  <a:pt x="1935" y="1567"/>
                </a:lnTo>
                <a:lnTo>
                  <a:pt x="1935" y="1660"/>
                </a:lnTo>
                <a:lnTo>
                  <a:pt x="1936" y="1672"/>
                </a:lnTo>
                <a:lnTo>
                  <a:pt x="1937" y="1684"/>
                </a:lnTo>
                <a:lnTo>
                  <a:pt x="235" y="1684"/>
                </a:lnTo>
                <a:lnTo>
                  <a:pt x="197" y="1681"/>
                </a:lnTo>
                <a:lnTo>
                  <a:pt x="161" y="1672"/>
                </a:lnTo>
                <a:lnTo>
                  <a:pt x="128" y="1657"/>
                </a:lnTo>
                <a:lnTo>
                  <a:pt x="96" y="1638"/>
                </a:lnTo>
                <a:lnTo>
                  <a:pt x="69" y="1614"/>
                </a:lnTo>
                <a:lnTo>
                  <a:pt x="45" y="1587"/>
                </a:lnTo>
                <a:lnTo>
                  <a:pt x="27" y="1556"/>
                </a:lnTo>
                <a:lnTo>
                  <a:pt x="12" y="1522"/>
                </a:lnTo>
                <a:lnTo>
                  <a:pt x="3" y="1486"/>
                </a:lnTo>
                <a:lnTo>
                  <a:pt x="0" y="1448"/>
                </a:lnTo>
                <a:lnTo>
                  <a:pt x="0" y="235"/>
                </a:lnTo>
                <a:lnTo>
                  <a:pt x="3" y="197"/>
                </a:lnTo>
                <a:lnTo>
                  <a:pt x="12" y="162"/>
                </a:lnTo>
                <a:lnTo>
                  <a:pt x="27" y="128"/>
                </a:lnTo>
                <a:lnTo>
                  <a:pt x="45" y="97"/>
                </a:lnTo>
                <a:lnTo>
                  <a:pt x="69" y="70"/>
                </a:lnTo>
                <a:lnTo>
                  <a:pt x="96" y="46"/>
                </a:lnTo>
                <a:lnTo>
                  <a:pt x="128" y="27"/>
                </a:lnTo>
                <a:lnTo>
                  <a:pt x="161" y="12"/>
                </a:lnTo>
                <a:lnTo>
                  <a:pt x="197" y="3"/>
                </a:lnTo>
                <a:lnTo>
                  <a:pt x="2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6" name="Freeform 251"/>
          <p:cNvSpPr>
            <a:spLocks noEditPoints="1"/>
          </p:cNvSpPr>
          <p:nvPr/>
        </p:nvSpPr>
        <p:spPr bwMode="auto">
          <a:xfrm>
            <a:off x="647707" y="2816225"/>
            <a:ext cx="596900" cy="300037"/>
          </a:xfrm>
          <a:custGeom>
            <a:avLst/>
            <a:gdLst>
              <a:gd name="T0" fmla="*/ 3387 w 3387"/>
              <a:gd name="T1" fmla="*/ 1169 h 1703"/>
              <a:gd name="T2" fmla="*/ 3084 w 3387"/>
              <a:gd name="T3" fmla="*/ 1703 h 1703"/>
              <a:gd name="T4" fmla="*/ 3032 w 3387"/>
              <a:gd name="T5" fmla="*/ 1151 h 1703"/>
              <a:gd name="T6" fmla="*/ 1086 w 3387"/>
              <a:gd name="T7" fmla="*/ 1110 h 1703"/>
              <a:gd name="T8" fmla="*/ 1169 w 3387"/>
              <a:gd name="T9" fmla="*/ 1116 h 1703"/>
              <a:gd name="T10" fmla="*/ 1569 w 3387"/>
              <a:gd name="T11" fmla="*/ 1150 h 1703"/>
              <a:gd name="T12" fmla="*/ 1696 w 3387"/>
              <a:gd name="T13" fmla="*/ 1076 h 1703"/>
              <a:gd name="T14" fmla="*/ 1478 w 3387"/>
              <a:gd name="T15" fmla="*/ 1150 h 1703"/>
              <a:gd name="T16" fmla="*/ 1259 w 3387"/>
              <a:gd name="T17" fmla="*/ 1117 h 1703"/>
              <a:gd name="T18" fmla="*/ 2133 w 3387"/>
              <a:gd name="T19" fmla="*/ 857 h 1703"/>
              <a:gd name="T20" fmla="*/ 2434 w 3387"/>
              <a:gd name="T21" fmla="*/ 1646 h 1703"/>
              <a:gd name="T22" fmla="*/ 2116 w 3387"/>
              <a:gd name="T23" fmla="*/ 1700 h 1703"/>
              <a:gd name="T24" fmla="*/ 2088 w 3387"/>
              <a:gd name="T25" fmla="*/ 880 h 1703"/>
              <a:gd name="T26" fmla="*/ 1644 w 3387"/>
              <a:gd name="T27" fmla="*/ 851 h 1703"/>
              <a:gd name="T28" fmla="*/ 1768 w 3387"/>
              <a:gd name="T29" fmla="*/ 851 h 1703"/>
              <a:gd name="T30" fmla="*/ 1555 w 3387"/>
              <a:gd name="T31" fmla="*/ 961 h 1703"/>
              <a:gd name="T32" fmla="*/ 1417 w 3387"/>
              <a:gd name="T33" fmla="*/ 741 h 1703"/>
              <a:gd name="T34" fmla="*/ 1201 w 3387"/>
              <a:gd name="T35" fmla="*/ 961 h 1703"/>
              <a:gd name="T36" fmla="*/ 988 w 3387"/>
              <a:gd name="T37" fmla="*/ 851 h 1703"/>
              <a:gd name="T38" fmla="*/ 1112 w 3387"/>
              <a:gd name="T39" fmla="*/ 851 h 1703"/>
              <a:gd name="T40" fmla="*/ 674 w 3387"/>
              <a:gd name="T41" fmla="*/ 718 h 1703"/>
              <a:gd name="T42" fmla="*/ 759 w 3387"/>
              <a:gd name="T43" fmla="*/ 880 h 1703"/>
              <a:gd name="T44" fmla="*/ 617 w 3387"/>
              <a:gd name="T45" fmla="*/ 996 h 1703"/>
              <a:gd name="T46" fmla="*/ 476 w 3387"/>
              <a:gd name="T47" fmla="*/ 880 h 1703"/>
              <a:gd name="T48" fmla="*/ 561 w 3387"/>
              <a:gd name="T49" fmla="*/ 718 h 1703"/>
              <a:gd name="T50" fmla="*/ 1086 w 3387"/>
              <a:gd name="T51" fmla="*/ 593 h 1703"/>
              <a:gd name="T52" fmla="*/ 1204 w 3387"/>
              <a:gd name="T53" fmla="*/ 522 h 1703"/>
              <a:gd name="T54" fmla="*/ 1616 w 3387"/>
              <a:gd name="T55" fmla="*/ 662 h 1703"/>
              <a:gd name="T56" fmla="*/ 1532 w 3387"/>
              <a:gd name="T57" fmla="*/ 494 h 1703"/>
              <a:gd name="T58" fmla="*/ 1457 w 3387"/>
              <a:gd name="T59" fmla="*/ 525 h 1703"/>
              <a:gd name="T60" fmla="*/ 1258 w 3387"/>
              <a:gd name="T61" fmla="*/ 585 h 1703"/>
              <a:gd name="T62" fmla="*/ 2873 w 3387"/>
              <a:gd name="T63" fmla="*/ 460 h 1703"/>
              <a:gd name="T64" fmla="*/ 2899 w 3387"/>
              <a:gd name="T65" fmla="*/ 1679 h 1703"/>
              <a:gd name="T66" fmla="*/ 2563 w 3387"/>
              <a:gd name="T67" fmla="*/ 1679 h 1703"/>
              <a:gd name="T68" fmla="*/ 2591 w 3387"/>
              <a:gd name="T69" fmla="*/ 460 h 1703"/>
              <a:gd name="T70" fmla="*/ 1642 w 3387"/>
              <a:gd name="T71" fmla="*/ 400 h 1703"/>
              <a:gd name="T72" fmla="*/ 1875 w 3387"/>
              <a:gd name="T73" fmla="*/ 687 h 1703"/>
              <a:gd name="T74" fmla="*/ 1854 w 3387"/>
              <a:gd name="T75" fmla="*/ 1066 h 1703"/>
              <a:gd name="T76" fmla="*/ 1594 w 3387"/>
              <a:gd name="T77" fmla="*/ 1326 h 1703"/>
              <a:gd name="T78" fmla="*/ 1213 w 3387"/>
              <a:gd name="T79" fmla="*/ 1347 h 1703"/>
              <a:gd name="T80" fmla="*/ 927 w 3387"/>
              <a:gd name="T81" fmla="*/ 1114 h 1703"/>
              <a:gd name="T82" fmla="*/ 867 w 3387"/>
              <a:gd name="T83" fmla="*/ 739 h 1703"/>
              <a:gd name="T84" fmla="*/ 1070 w 3387"/>
              <a:gd name="T85" fmla="*/ 430 h 1703"/>
              <a:gd name="T86" fmla="*/ 240 w 3387"/>
              <a:gd name="T87" fmla="*/ 0 h 1703"/>
              <a:gd name="T88" fmla="*/ 2710 w 3387"/>
              <a:gd name="T89" fmla="*/ 98 h 1703"/>
              <a:gd name="T90" fmla="*/ 2576 w 3387"/>
              <a:gd name="T91" fmla="*/ 318 h 1703"/>
              <a:gd name="T92" fmla="*/ 2420 w 3387"/>
              <a:gd name="T93" fmla="*/ 458 h 1703"/>
              <a:gd name="T94" fmla="*/ 2263 w 3387"/>
              <a:gd name="T95" fmla="*/ 338 h 1703"/>
              <a:gd name="T96" fmla="*/ 489 w 3387"/>
              <a:gd name="T97" fmla="*/ 248 h 1703"/>
              <a:gd name="T98" fmla="*/ 358 w 3387"/>
              <a:gd name="T99" fmla="*/ 462 h 1703"/>
              <a:gd name="T100" fmla="*/ 225 w 3387"/>
              <a:gd name="T101" fmla="*/ 1213 h 1703"/>
              <a:gd name="T102" fmla="*/ 442 w 3387"/>
              <a:gd name="T103" fmla="*/ 1312 h 1703"/>
              <a:gd name="T104" fmla="*/ 1936 w 3387"/>
              <a:gd name="T105" fmla="*/ 1499 h 1703"/>
              <a:gd name="T106" fmla="*/ 130 w 3387"/>
              <a:gd name="T107" fmla="*/ 1676 h 1703"/>
              <a:gd name="T108" fmla="*/ 0 w 3387"/>
              <a:gd name="T109" fmla="*/ 1465 h 1703"/>
              <a:gd name="T110" fmla="*/ 98 w 3387"/>
              <a:gd name="T111" fmla="*/ 46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7" h="1703">
                <a:moveTo>
                  <a:pt x="3084" y="1113"/>
                </a:moveTo>
                <a:lnTo>
                  <a:pt x="3330" y="1113"/>
                </a:lnTo>
                <a:lnTo>
                  <a:pt x="3348" y="1116"/>
                </a:lnTo>
                <a:lnTo>
                  <a:pt x="3363" y="1124"/>
                </a:lnTo>
                <a:lnTo>
                  <a:pt x="3375" y="1135"/>
                </a:lnTo>
                <a:lnTo>
                  <a:pt x="3384" y="1151"/>
                </a:lnTo>
                <a:lnTo>
                  <a:pt x="3387" y="1169"/>
                </a:lnTo>
                <a:lnTo>
                  <a:pt x="3387" y="1647"/>
                </a:lnTo>
                <a:lnTo>
                  <a:pt x="3384" y="1665"/>
                </a:lnTo>
                <a:lnTo>
                  <a:pt x="3375" y="1680"/>
                </a:lnTo>
                <a:lnTo>
                  <a:pt x="3363" y="1693"/>
                </a:lnTo>
                <a:lnTo>
                  <a:pt x="3349" y="1700"/>
                </a:lnTo>
                <a:lnTo>
                  <a:pt x="3330" y="1703"/>
                </a:lnTo>
                <a:lnTo>
                  <a:pt x="3084" y="1703"/>
                </a:lnTo>
                <a:lnTo>
                  <a:pt x="3067" y="1700"/>
                </a:lnTo>
                <a:lnTo>
                  <a:pt x="3052" y="1693"/>
                </a:lnTo>
                <a:lnTo>
                  <a:pt x="3039" y="1680"/>
                </a:lnTo>
                <a:lnTo>
                  <a:pt x="3032" y="1665"/>
                </a:lnTo>
                <a:lnTo>
                  <a:pt x="3029" y="1647"/>
                </a:lnTo>
                <a:lnTo>
                  <a:pt x="3029" y="1169"/>
                </a:lnTo>
                <a:lnTo>
                  <a:pt x="3032" y="1151"/>
                </a:lnTo>
                <a:lnTo>
                  <a:pt x="3039" y="1135"/>
                </a:lnTo>
                <a:lnTo>
                  <a:pt x="3052" y="1124"/>
                </a:lnTo>
                <a:lnTo>
                  <a:pt x="3067" y="1116"/>
                </a:lnTo>
                <a:lnTo>
                  <a:pt x="3084" y="1113"/>
                </a:lnTo>
                <a:close/>
                <a:moveTo>
                  <a:pt x="1038" y="1040"/>
                </a:moveTo>
                <a:lnTo>
                  <a:pt x="1060" y="1076"/>
                </a:lnTo>
                <a:lnTo>
                  <a:pt x="1086" y="1110"/>
                </a:lnTo>
                <a:lnTo>
                  <a:pt x="1116" y="1139"/>
                </a:lnTo>
                <a:lnTo>
                  <a:pt x="1150" y="1166"/>
                </a:lnTo>
                <a:lnTo>
                  <a:pt x="1186" y="1190"/>
                </a:lnTo>
                <a:lnTo>
                  <a:pt x="1224" y="1208"/>
                </a:lnTo>
                <a:lnTo>
                  <a:pt x="1205" y="1180"/>
                </a:lnTo>
                <a:lnTo>
                  <a:pt x="1187" y="1150"/>
                </a:lnTo>
                <a:lnTo>
                  <a:pt x="1169" y="1116"/>
                </a:lnTo>
                <a:lnTo>
                  <a:pt x="1154" y="1080"/>
                </a:lnTo>
                <a:lnTo>
                  <a:pt x="1141" y="1040"/>
                </a:lnTo>
                <a:lnTo>
                  <a:pt x="1038" y="1040"/>
                </a:lnTo>
                <a:close/>
                <a:moveTo>
                  <a:pt x="1616" y="1040"/>
                </a:moveTo>
                <a:lnTo>
                  <a:pt x="1602" y="1079"/>
                </a:lnTo>
                <a:lnTo>
                  <a:pt x="1587" y="1116"/>
                </a:lnTo>
                <a:lnTo>
                  <a:pt x="1569" y="1150"/>
                </a:lnTo>
                <a:lnTo>
                  <a:pt x="1551" y="1180"/>
                </a:lnTo>
                <a:lnTo>
                  <a:pt x="1532" y="1208"/>
                </a:lnTo>
                <a:lnTo>
                  <a:pt x="1572" y="1189"/>
                </a:lnTo>
                <a:lnTo>
                  <a:pt x="1606" y="1166"/>
                </a:lnTo>
                <a:lnTo>
                  <a:pt x="1639" y="1139"/>
                </a:lnTo>
                <a:lnTo>
                  <a:pt x="1669" y="1109"/>
                </a:lnTo>
                <a:lnTo>
                  <a:pt x="1696" y="1076"/>
                </a:lnTo>
                <a:lnTo>
                  <a:pt x="1719" y="1040"/>
                </a:lnTo>
                <a:lnTo>
                  <a:pt x="1616" y="1040"/>
                </a:lnTo>
                <a:close/>
                <a:moveTo>
                  <a:pt x="1417" y="1040"/>
                </a:moveTo>
                <a:lnTo>
                  <a:pt x="1417" y="1223"/>
                </a:lnTo>
                <a:lnTo>
                  <a:pt x="1437" y="1203"/>
                </a:lnTo>
                <a:lnTo>
                  <a:pt x="1457" y="1178"/>
                </a:lnTo>
                <a:lnTo>
                  <a:pt x="1478" y="1150"/>
                </a:lnTo>
                <a:lnTo>
                  <a:pt x="1498" y="1117"/>
                </a:lnTo>
                <a:lnTo>
                  <a:pt x="1517" y="1080"/>
                </a:lnTo>
                <a:lnTo>
                  <a:pt x="1534" y="1040"/>
                </a:lnTo>
                <a:lnTo>
                  <a:pt x="1417" y="1040"/>
                </a:lnTo>
                <a:close/>
                <a:moveTo>
                  <a:pt x="1223" y="1040"/>
                </a:moveTo>
                <a:lnTo>
                  <a:pt x="1240" y="1080"/>
                </a:lnTo>
                <a:lnTo>
                  <a:pt x="1259" y="1117"/>
                </a:lnTo>
                <a:lnTo>
                  <a:pt x="1278" y="1149"/>
                </a:lnTo>
                <a:lnTo>
                  <a:pt x="1299" y="1177"/>
                </a:lnTo>
                <a:lnTo>
                  <a:pt x="1320" y="1202"/>
                </a:lnTo>
                <a:lnTo>
                  <a:pt x="1339" y="1222"/>
                </a:lnTo>
                <a:lnTo>
                  <a:pt x="1339" y="1040"/>
                </a:lnTo>
                <a:lnTo>
                  <a:pt x="1223" y="1040"/>
                </a:lnTo>
                <a:close/>
                <a:moveTo>
                  <a:pt x="2133" y="857"/>
                </a:moveTo>
                <a:lnTo>
                  <a:pt x="2379" y="857"/>
                </a:lnTo>
                <a:lnTo>
                  <a:pt x="2396" y="860"/>
                </a:lnTo>
                <a:lnTo>
                  <a:pt x="2412" y="867"/>
                </a:lnTo>
                <a:lnTo>
                  <a:pt x="2424" y="880"/>
                </a:lnTo>
                <a:lnTo>
                  <a:pt x="2432" y="895"/>
                </a:lnTo>
                <a:lnTo>
                  <a:pt x="2434" y="913"/>
                </a:lnTo>
                <a:lnTo>
                  <a:pt x="2434" y="1646"/>
                </a:lnTo>
                <a:lnTo>
                  <a:pt x="2432" y="1664"/>
                </a:lnTo>
                <a:lnTo>
                  <a:pt x="2424" y="1679"/>
                </a:lnTo>
                <a:lnTo>
                  <a:pt x="2412" y="1691"/>
                </a:lnTo>
                <a:lnTo>
                  <a:pt x="2396" y="1700"/>
                </a:lnTo>
                <a:lnTo>
                  <a:pt x="2379" y="1703"/>
                </a:lnTo>
                <a:lnTo>
                  <a:pt x="2133" y="1703"/>
                </a:lnTo>
                <a:lnTo>
                  <a:pt x="2116" y="1700"/>
                </a:lnTo>
                <a:lnTo>
                  <a:pt x="2100" y="1691"/>
                </a:lnTo>
                <a:lnTo>
                  <a:pt x="2088" y="1679"/>
                </a:lnTo>
                <a:lnTo>
                  <a:pt x="2080" y="1664"/>
                </a:lnTo>
                <a:lnTo>
                  <a:pt x="2078" y="1646"/>
                </a:lnTo>
                <a:lnTo>
                  <a:pt x="2078" y="913"/>
                </a:lnTo>
                <a:lnTo>
                  <a:pt x="2080" y="895"/>
                </a:lnTo>
                <a:lnTo>
                  <a:pt x="2088" y="880"/>
                </a:lnTo>
                <a:lnTo>
                  <a:pt x="2100" y="867"/>
                </a:lnTo>
                <a:lnTo>
                  <a:pt x="2116" y="860"/>
                </a:lnTo>
                <a:lnTo>
                  <a:pt x="2133" y="857"/>
                </a:lnTo>
                <a:close/>
                <a:moveTo>
                  <a:pt x="1634" y="741"/>
                </a:moveTo>
                <a:lnTo>
                  <a:pt x="1639" y="776"/>
                </a:lnTo>
                <a:lnTo>
                  <a:pt x="1642" y="813"/>
                </a:lnTo>
                <a:lnTo>
                  <a:pt x="1644" y="851"/>
                </a:lnTo>
                <a:lnTo>
                  <a:pt x="1642" y="889"/>
                </a:lnTo>
                <a:lnTo>
                  <a:pt x="1639" y="926"/>
                </a:lnTo>
                <a:lnTo>
                  <a:pt x="1634" y="961"/>
                </a:lnTo>
                <a:lnTo>
                  <a:pt x="1751" y="961"/>
                </a:lnTo>
                <a:lnTo>
                  <a:pt x="1761" y="925"/>
                </a:lnTo>
                <a:lnTo>
                  <a:pt x="1766" y="889"/>
                </a:lnTo>
                <a:lnTo>
                  <a:pt x="1768" y="851"/>
                </a:lnTo>
                <a:lnTo>
                  <a:pt x="1766" y="813"/>
                </a:lnTo>
                <a:lnTo>
                  <a:pt x="1761" y="776"/>
                </a:lnTo>
                <a:lnTo>
                  <a:pt x="1751" y="741"/>
                </a:lnTo>
                <a:lnTo>
                  <a:pt x="1634" y="741"/>
                </a:lnTo>
                <a:close/>
                <a:moveTo>
                  <a:pt x="1417" y="741"/>
                </a:moveTo>
                <a:lnTo>
                  <a:pt x="1417" y="961"/>
                </a:lnTo>
                <a:lnTo>
                  <a:pt x="1555" y="961"/>
                </a:lnTo>
                <a:lnTo>
                  <a:pt x="1561" y="926"/>
                </a:lnTo>
                <a:lnTo>
                  <a:pt x="1564" y="889"/>
                </a:lnTo>
                <a:lnTo>
                  <a:pt x="1565" y="851"/>
                </a:lnTo>
                <a:lnTo>
                  <a:pt x="1564" y="812"/>
                </a:lnTo>
                <a:lnTo>
                  <a:pt x="1561" y="776"/>
                </a:lnTo>
                <a:lnTo>
                  <a:pt x="1555" y="741"/>
                </a:lnTo>
                <a:lnTo>
                  <a:pt x="1417" y="741"/>
                </a:lnTo>
                <a:close/>
                <a:moveTo>
                  <a:pt x="1201" y="741"/>
                </a:moveTo>
                <a:lnTo>
                  <a:pt x="1196" y="776"/>
                </a:lnTo>
                <a:lnTo>
                  <a:pt x="1192" y="813"/>
                </a:lnTo>
                <a:lnTo>
                  <a:pt x="1191" y="851"/>
                </a:lnTo>
                <a:lnTo>
                  <a:pt x="1192" y="890"/>
                </a:lnTo>
                <a:lnTo>
                  <a:pt x="1196" y="926"/>
                </a:lnTo>
                <a:lnTo>
                  <a:pt x="1201" y="961"/>
                </a:lnTo>
                <a:lnTo>
                  <a:pt x="1339" y="961"/>
                </a:lnTo>
                <a:lnTo>
                  <a:pt x="1339" y="741"/>
                </a:lnTo>
                <a:lnTo>
                  <a:pt x="1201" y="741"/>
                </a:lnTo>
                <a:close/>
                <a:moveTo>
                  <a:pt x="1004" y="741"/>
                </a:moveTo>
                <a:lnTo>
                  <a:pt x="996" y="777"/>
                </a:lnTo>
                <a:lnTo>
                  <a:pt x="990" y="813"/>
                </a:lnTo>
                <a:lnTo>
                  <a:pt x="988" y="851"/>
                </a:lnTo>
                <a:lnTo>
                  <a:pt x="990" y="889"/>
                </a:lnTo>
                <a:lnTo>
                  <a:pt x="996" y="926"/>
                </a:lnTo>
                <a:lnTo>
                  <a:pt x="1004" y="961"/>
                </a:lnTo>
                <a:lnTo>
                  <a:pt x="1121" y="961"/>
                </a:lnTo>
                <a:lnTo>
                  <a:pt x="1117" y="926"/>
                </a:lnTo>
                <a:lnTo>
                  <a:pt x="1114" y="889"/>
                </a:lnTo>
                <a:lnTo>
                  <a:pt x="1112" y="851"/>
                </a:lnTo>
                <a:lnTo>
                  <a:pt x="1114" y="813"/>
                </a:lnTo>
                <a:lnTo>
                  <a:pt x="1117" y="776"/>
                </a:lnTo>
                <a:lnTo>
                  <a:pt x="1121" y="741"/>
                </a:lnTo>
                <a:lnTo>
                  <a:pt x="1004" y="741"/>
                </a:lnTo>
                <a:close/>
                <a:moveTo>
                  <a:pt x="617" y="706"/>
                </a:moveTo>
                <a:lnTo>
                  <a:pt x="647" y="709"/>
                </a:lnTo>
                <a:lnTo>
                  <a:pt x="674" y="718"/>
                </a:lnTo>
                <a:lnTo>
                  <a:pt x="698" y="731"/>
                </a:lnTo>
                <a:lnTo>
                  <a:pt x="720" y="748"/>
                </a:lnTo>
                <a:lnTo>
                  <a:pt x="737" y="770"/>
                </a:lnTo>
                <a:lnTo>
                  <a:pt x="751" y="795"/>
                </a:lnTo>
                <a:lnTo>
                  <a:pt x="759" y="822"/>
                </a:lnTo>
                <a:lnTo>
                  <a:pt x="762" y="851"/>
                </a:lnTo>
                <a:lnTo>
                  <a:pt x="759" y="880"/>
                </a:lnTo>
                <a:lnTo>
                  <a:pt x="751" y="907"/>
                </a:lnTo>
                <a:lnTo>
                  <a:pt x="737" y="932"/>
                </a:lnTo>
                <a:lnTo>
                  <a:pt x="720" y="954"/>
                </a:lnTo>
                <a:lnTo>
                  <a:pt x="698" y="971"/>
                </a:lnTo>
                <a:lnTo>
                  <a:pt x="674" y="984"/>
                </a:lnTo>
                <a:lnTo>
                  <a:pt x="647" y="993"/>
                </a:lnTo>
                <a:lnTo>
                  <a:pt x="617" y="996"/>
                </a:lnTo>
                <a:lnTo>
                  <a:pt x="588" y="993"/>
                </a:lnTo>
                <a:lnTo>
                  <a:pt x="562" y="984"/>
                </a:lnTo>
                <a:lnTo>
                  <a:pt x="537" y="971"/>
                </a:lnTo>
                <a:lnTo>
                  <a:pt x="515" y="954"/>
                </a:lnTo>
                <a:lnTo>
                  <a:pt x="498" y="932"/>
                </a:lnTo>
                <a:lnTo>
                  <a:pt x="484" y="907"/>
                </a:lnTo>
                <a:lnTo>
                  <a:pt x="476" y="880"/>
                </a:lnTo>
                <a:lnTo>
                  <a:pt x="473" y="851"/>
                </a:lnTo>
                <a:lnTo>
                  <a:pt x="475" y="822"/>
                </a:lnTo>
                <a:lnTo>
                  <a:pt x="483" y="795"/>
                </a:lnTo>
                <a:lnTo>
                  <a:pt x="497" y="770"/>
                </a:lnTo>
                <a:lnTo>
                  <a:pt x="514" y="748"/>
                </a:lnTo>
                <a:lnTo>
                  <a:pt x="536" y="731"/>
                </a:lnTo>
                <a:lnTo>
                  <a:pt x="561" y="718"/>
                </a:lnTo>
                <a:lnTo>
                  <a:pt x="588" y="709"/>
                </a:lnTo>
                <a:lnTo>
                  <a:pt x="617" y="706"/>
                </a:lnTo>
                <a:close/>
                <a:moveTo>
                  <a:pt x="1223" y="494"/>
                </a:moveTo>
                <a:lnTo>
                  <a:pt x="1185" y="513"/>
                </a:lnTo>
                <a:lnTo>
                  <a:pt x="1149" y="536"/>
                </a:lnTo>
                <a:lnTo>
                  <a:pt x="1116" y="563"/>
                </a:lnTo>
                <a:lnTo>
                  <a:pt x="1086" y="593"/>
                </a:lnTo>
                <a:lnTo>
                  <a:pt x="1059" y="626"/>
                </a:lnTo>
                <a:lnTo>
                  <a:pt x="1037" y="662"/>
                </a:lnTo>
                <a:lnTo>
                  <a:pt x="1140" y="662"/>
                </a:lnTo>
                <a:lnTo>
                  <a:pt x="1154" y="623"/>
                </a:lnTo>
                <a:lnTo>
                  <a:pt x="1169" y="586"/>
                </a:lnTo>
                <a:lnTo>
                  <a:pt x="1186" y="552"/>
                </a:lnTo>
                <a:lnTo>
                  <a:pt x="1204" y="522"/>
                </a:lnTo>
                <a:lnTo>
                  <a:pt x="1223" y="494"/>
                </a:lnTo>
                <a:close/>
                <a:moveTo>
                  <a:pt x="1532" y="494"/>
                </a:moveTo>
                <a:lnTo>
                  <a:pt x="1552" y="522"/>
                </a:lnTo>
                <a:lnTo>
                  <a:pt x="1569" y="552"/>
                </a:lnTo>
                <a:lnTo>
                  <a:pt x="1587" y="586"/>
                </a:lnTo>
                <a:lnTo>
                  <a:pt x="1602" y="622"/>
                </a:lnTo>
                <a:lnTo>
                  <a:pt x="1616" y="662"/>
                </a:lnTo>
                <a:lnTo>
                  <a:pt x="1719" y="662"/>
                </a:lnTo>
                <a:lnTo>
                  <a:pt x="1696" y="626"/>
                </a:lnTo>
                <a:lnTo>
                  <a:pt x="1669" y="592"/>
                </a:lnTo>
                <a:lnTo>
                  <a:pt x="1639" y="563"/>
                </a:lnTo>
                <a:lnTo>
                  <a:pt x="1606" y="536"/>
                </a:lnTo>
                <a:lnTo>
                  <a:pt x="1572" y="512"/>
                </a:lnTo>
                <a:lnTo>
                  <a:pt x="1532" y="494"/>
                </a:lnTo>
                <a:close/>
                <a:moveTo>
                  <a:pt x="1417" y="478"/>
                </a:moveTo>
                <a:lnTo>
                  <a:pt x="1417" y="662"/>
                </a:lnTo>
                <a:lnTo>
                  <a:pt x="1533" y="662"/>
                </a:lnTo>
                <a:lnTo>
                  <a:pt x="1517" y="622"/>
                </a:lnTo>
                <a:lnTo>
                  <a:pt x="1497" y="585"/>
                </a:lnTo>
                <a:lnTo>
                  <a:pt x="1478" y="553"/>
                </a:lnTo>
                <a:lnTo>
                  <a:pt x="1457" y="525"/>
                </a:lnTo>
                <a:lnTo>
                  <a:pt x="1437" y="500"/>
                </a:lnTo>
                <a:lnTo>
                  <a:pt x="1417" y="478"/>
                </a:lnTo>
                <a:close/>
                <a:moveTo>
                  <a:pt x="1339" y="478"/>
                </a:moveTo>
                <a:lnTo>
                  <a:pt x="1320" y="499"/>
                </a:lnTo>
                <a:lnTo>
                  <a:pt x="1299" y="524"/>
                </a:lnTo>
                <a:lnTo>
                  <a:pt x="1278" y="552"/>
                </a:lnTo>
                <a:lnTo>
                  <a:pt x="1258" y="585"/>
                </a:lnTo>
                <a:lnTo>
                  <a:pt x="1239" y="622"/>
                </a:lnTo>
                <a:lnTo>
                  <a:pt x="1223" y="662"/>
                </a:lnTo>
                <a:lnTo>
                  <a:pt x="1339" y="662"/>
                </a:lnTo>
                <a:lnTo>
                  <a:pt x="1339" y="478"/>
                </a:lnTo>
                <a:close/>
                <a:moveTo>
                  <a:pt x="2608" y="457"/>
                </a:moveTo>
                <a:lnTo>
                  <a:pt x="2854" y="457"/>
                </a:lnTo>
                <a:lnTo>
                  <a:pt x="2873" y="460"/>
                </a:lnTo>
                <a:lnTo>
                  <a:pt x="2887" y="468"/>
                </a:lnTo>
                <a:lnTo>
                  <a:pt x="2899" y="479"/>
                </a:lnTo>
                <a:lnTo>
                  <a:pt x="2908" y="495"/>
                </a:lnTo>
                <a:lnTo>
                  <a:pt x="2911" y="512"/>
                </a:lnTo>
                <a:lnTo>
                  <a:pt x="2911" y="1646"/>
                </a:lnTo>
                <a:lnTo>
                  <a:pt x="2908" y="1664"/>
                </a:lnTo>
                <a:lnTo>
                  <a:pt x="2899" y="1679"/>
                </a:lnTo>
                <a:lnTo>
                  <a:pt x="2887" y="1691"/>
                </a:lnTo>
                <a:lnTo>
                  <a:pt x="2873" y="1700"/>
                </a:lnTo>
                <a:lnTo>
                  <a:pt x="2854" y="1703"/>
                </a:lnTo>
                <a:lnTo>
                  <a:pt x="2608" y="1703"/>
                </a:lnTo>
                <a:lnTo>
                  <a:pt x="2591" y="1700"/>
                </a:lnTo>
                <a:lnTo>
                  <a:pt x="2575" y="1691"/>
                </a:lnTo>
                <a:lnTo>
                  <a:pt x="2563" y="1679"/>
                </a:lnTo>
                <a:lnTo>
                  <a:pt x="2556" y="1664"/>
                </a:lnTo>
                <a:lnTo>
                  <a:pt x="2553" y="1646"/>
                </a:lnTo>
                <a:lnTo>
                  <a:pt x="2553" y="512"/>
                </a:lnTo>
                <a:lnTo>
                  <a:pt x="2556" y="495"/>
                </a:lnTo>
                <a:lnTo>
                  <a:pt x="2563" y="479"/>
                </a:lnTo>
                <a:lnTo>
                  <a:pt x="2575" y="467"/>
                </a:lnTo>
                <a:lnTo>
                  <a:pt x="2591" y="460"/>
                </a:lnTo>
                <a:lnTo>
                  <a:pt x="2608" y="457"/>
                </a:lnTo>
                <a:close/>
                <a:moveTo>
                  <a:pt x="1378" y="329"/>
                </a:moveTo>
                <a:lnTo>
                  <a:pt x="1435" y="332"/>
                </a:lnTo>
                <a:lnTo>
                  <a:pt x="1490" y="341"/>
                </a:lnTo>
                <a:lnTo>
                  <a:pt x="1544" y="355"/>
                </a:lnTo>
                <a:lnTo>
                  <a:pt x="1594" y="376"/>
                </a:lnTo>
                <a:lnTo>
                  <a:pt x="1642" y="400"/>
                </a:lnTo>
                <a:lnTo>
                  <a:pt x="1687" y="430"/>
                </a:lnTo>
                <a:lnTo>
                  <a:pt x="1729" y="464"/>
                </a:lnTo>
                <a:lnTo>
                  <a:pt x="1767" y="502"/>
                </a:lnTo>
                <a:lnTo>
                  <a:pt x="1801" y="543"/>
                </a:lnTo>
                <a:lnTo>
                  <a:pt x="1830" y="588"/>
                </a:lnTo>
                <a:lnTo>
                  <a:pt x="1854" y="635"/>
                </a:lnTo>
                <a:lnTo>
                  <a:pt x="1875" y="687"/>
                </a:lnTo>
                <a:lnTo>
                  <a:pt x="1889" y="739"/>
                </a:lnTo>
                <a:lnTo>
                  <a:pt x="1899" y="795"/>
                </a:lnTo>
                <a:lnTo>
                  <a:pt x="1902" y="851"/>
                </a:lnTo>
                <a:lnTo>
                  <a:pt x="1899" y="907"/>
                </a:lnTo>
                <a:lnTo>
                  <a:pt x="1889" y="963"/>
                </a:lnTo>
                <a:lnTo>
                  <a:pt x="1875" y="1015"/>
                </a:lnTo>
                <a:lnTo>
                  <a:pt x="1854" y="1066"/>
                </a:lnTo>
                <a:lnTo>
                  <a:pt x="1830" y="1114"/>
                </a:lnTo>
                <a:lnTo>
                  <a:pt x="1800" y="1159"/>
                </a:lnTo>
                <a:lnTo>
                  <a:pt x="1766" y="1200"/>
                </a:lnTo>
                <a:lnTo>
                  <a:pt x="1729" y="1238"/>
                </a:lnTo>
                <a:lnTo>
                  <a:pt x="1687" y="1272"/>
                </a:lnTo>
                <a:lnTo>
                  <a:pt x="1641" y="1301"/>
                </a:lnTo>
                <a:lnTo>
                  <a:pt x="1594" y="1326"/>
                </a:lnTo>
                <a:lnTo>
                  <a:pt x="1544" y="1347"/>
                </a:lnTo>
                <a:lnTo>
                  <a:pt x="1490" y="1361"/>
                </a:lnTo>
                <a:lnTo>
                  <a:pt x="1435" y="1370"/>
                </a:lnTo>
                <a:lnTo>
                  <a:pt x="1378" y="1373"/>
                </a:lnTo>
                <a:lnTo>
                  <a:pt x="1322" y="1370"/>
                </a:lnTo>
                <a:lnTo>
                  <a:pt x="1266" y="1361"/>
                </a:lnTo>
                <a:lnTo>
                  <a:pt x="1213" y="1347"/>
                </a:lnTo>
                <a:lnTo>
                  <a:pt x="1162" y="1326"/>
                </a:lnTo>
                <a:lnTo>
                  <a:pt x="1114" y="1301"/>
                </a:lnTo>
                <a:lnTo>
                  <a:pt x="1070" y="1272"/>
                </a:lnTo>
                <a:lnTo>
                  <a:pt x="1027" y="1238"/>
                </a:lnTo>
                <a:lnTo>
                  <a:pt x="990" y="1200"/>
                </a:lnTo>
                <a:lnTo>
                  <a:pt x="956" y="1159"/>
                </a:lnTo>
                <a:lnTo>
                  <a:pt x="927" y="1114"/>
                </a:lnTo>
                <a:lnTo>
                  <a:pt x="902" y="1066"/>
                </a:lnTo>
                <a:lnTo>
                  <a:pt x="881" y="1015"/>
                </a:lnTo>
                <a:lnTo>
                  <a:pt x="867" y="963"/>
                </a:lnTo>
                <a:lnTo>
                  <a:pt x="859" y="907"/>
                </a:lnTo>
                <a:lnTo>
                  <a:pt x="856" y="851"/>
                </a:lnTo>
                <a:lnTo>
                  <a:pt x="859" y="795"/>
                </a:lnTo>
                <a:lnTo>
                  <a:pt x="867" y="739"/>
                </a:lnTo>
                <a:lnTo>
                  <a:pt x="881" y="687"/>
                </a:lnTo>
                <a:lnTo>
                  <a:pt x="902" y="635"/>
                </a:lnTo>
                <a:lnTo>
                  <a:pt x="927" y="588"/>
                </a:lnTo>
                <a:lnTo>
                  <a:pt x="956" y="543"/>
                </a:lnTo>
                <a:lnTo>
                  <a:pt x="990" y="502"/>
                </a:lnTo>
                <a:lnTo>
                  <a:pt x="1027" y="464"/>
                </a:lnTo>
                <a:lnTo>
                  <a:pt x="1070" y="430"/>
                </a:lnTo>
                <a:lnTo>
                  <a:pt x="1114" y="400"/>
                </a:lnTo>
                <a:lnTo>
                  <a:pt x="1162" y="376"/>
                </a:lnTo>
                <a:lnTo>
                  <a:pt x="1213" y="355"/>
                </a:lnTo>
                <a:lnTo>
                  <a:pt x="1266" y="341"/>
                </a:lnTo>
                <a:lnTo>
                  <a:pt x="1322" y="332"/>
                </a:lnTo>
                <a:lnTo>
                  <a:pt x="1378" y="329"/>
                </a:lnTo>
                <a:close/>
                <a:moveTo>
                  <a:pt x="240" y="0"/>
                </a:moveTo>
                <a:lnTo>
                  <a:pt x="2518" y="0"/>
                </a:lnTo>
                <a:lnTo>
                  <a:pt x="2556" y="3"/>
                </a:lnTo>
                <a:lnTo>
                  <a:pt x="2593" y="12"/>
                </a:lnTo>
                <a:lnTo>
                  <a:pt x="2628" y="27"/>
                </a:lnTo>
                <a:lnTo>
                  <a:pt x="2659" y="46"/>
                </a:lnTo>
                <a:lnTo>
                  <a:pt x="2686" y="70"/>
                </a:lnTo>
                <a:lnTo>
                  <a:pt x="2710" y="98"/>
                </a:lnTo>
                <a:lnTo>
                  <a:pt x="2730" y="128"/>
                </a:lnTo>
                <a:lnTo>
                  <a:pt x="2744" y="163"/>
                </a:lnTo>
                <a:lnTo>
                  <a:pt x="2753" y="199"/>
                </a:lnTo>
                <a:lnTo>
                  <a:pt x="2756" y="238"/>
                </a:lnTo>
                <a:lnTo>
                  <a:pt x="2756" y="316"/>
                </a:lnTo>
                <a:lnTo>
                  <a:pt x="2609" y="316"/>
                </a:lnTo>
                <a:lnTo>
                  <a:pt x="2576" y="318"/>
                </a:lnTo>
                <a:lnTo>
                  <a:pt x="2545" y="327"/>
                </a:lnTo>
                <a:lnTo>
                  <a:pt x="2517" y="339"/>
                </a:lnTo>
                <a:lnTo>
                  <a:pt x="2490" y="356"/>
                </a:lnTo>
                <a:lnTo>
                  <a:pt x="2466" y="377"/>
                </a:lnTo>
                <a:lnTo>
                  <a:pt x="2447" y="401"/>
                </a:lnTo>
                <a:lnTo>
                  <a:pt x="2431" y="428"/>
                </a:lnTo>
                <a:lnTo>
                  <a:pt x="2420" y="458"/>
                </a:lnTo>
                <a:lnTo>
                  <a:pt x="2414" y="490"/>
                </a:lnTo>
                <a:lnTo>
                  <a:pt x="2379" y="475"/>
                </a:lnTo>
                <a:lnTo>
                  <a:pt x="2348" y="455"/>
                </a:lnTo>
                <a:lnTo>
                  <a:pt x="2320" y="431"/>
                </a:lnTo>
                <a:lnTo>
                  <a:pt x="2297" y="404"/>
                </a:lnTo>
                <a:lnTo>
                  <a:pt x="2277" y="372"/>
                </a:lnTo>
                <a:lnTo>
                  <a:pt x="2263" y="338"/>
                </a:lnTo>
                <a:lnTo>
                  <a:pt x="2253" y="301"/>
                </a:lnTo>
                <a:lnTo>
                  <a:pt x="2250" y="262"/>
                </a:lnTo>
                <a:lnTo>
                  <a:pt x="2252" y="232"/>
                </a:lnTo>
                <a:lnTo>
                  <a:pt x="2259" y="203"/>
                </a:lnTo>
                <a:lnTo>
                  <a:pt x="484" y="203"/>
                </a:lnTo>
                <a:lnTo>
                  <a:pt x="487" y="225"/>
                </a:lnTo>
                <a:lnTo>
                  <a:pt x="489" y="248"/>
                </a:lnTo>
                <a:lnTo>
                  <a:pt x="485" y="288"/>
                </a:lnTo>
                <a:lnTo>
                  <a:pt x="476" y="324"/>
                </a:lnTo>
                <a:lnTo>
                  <a:pt x="462" y="358"/>
                </a:lnTo>
                <a:lnTo>
                  <a:pt x="442" y="390"/>
                </a:lnTo>
                <a:lnTo>
                  <a:pt x="418" y="419"/>
                </a:lnTo>
                <a:lnTo>
                  <a:pt x="390" y="443"/>
                </a:lnTo>
                <a:lnTo>
                  <a:pt x="358" y="462"/>
                </a:lnTo>
                <a:lnTo>
                  <a:pt x="323" y="477"/>
                </a:lnTo>
                <a:lnTo>
                  <a:pt x="286" y="486"/>
                </a:lnTo>
                <a:lnTo>
                  <a:pt x="247" y="490"/>
                </a:lnTo>
                <a:lnTo>
                  <a:pt x="225" y="489"/>
                </a:lnTo>
                <a:lnTo>
                  <a:pt x="204" y="486"/>
                </a:lnTo>
                <a:lnTo>
                  <a:pt x="204" y="1216"/>
                </a:lnTo>
                <a:lnTo>
                  <a:pt x="225" y="1213"/>
                </a:lnTo>
                <a:lnTo>
                  <a:pt x="247" y="1212"/>
                </a:lnTo>
                <a:lnTo>
                  <a:pt x="286" y="1216"/>
                </a:lnTo>
                <a:lnTo>
                  <a:pt x="323" y="1225"/>
                </a:lnTo>
                <a:lnTo>
                  <a:pt x="358" y="1240"/>
                </a:lnTo>
                <a:lnTo>
                  <a:pt x="390" y="1259"/>
                </a:lnTo>
                <a:lnTo>
                  <a:pt x="418" y="1283"/>
                </a:lnTo>
                <a:lnTo>
                  <a:pt x="442" y="1312"/>
                </a:lnTo>
                <a:lnTo>
                  <a:pt x="462" y="1344"/>
                </a:lnTo>
                <a:lnTo>
                  <a:pt x="476" y="1377"/>
                </a:lnTo>
                <a:lnTo>
                  <a:pt x="485" y="1414"/>
                </a:lnTo>
                <a:lnTo>
                  <a:pt x="489" y="1454"/>
                </a:lnTo>
                <a:lnTo>
                  <a:pt x="487" y="1477"/>
                </a:lnTo>
                <a:lnTo>
                  <a:pt x="484" y="1499"/>
                </a:lnTo>
                <a:lnTo>
                  <a:pt x="1936" y="1499"/>
                </a:lnTo>
                <a:lnTo>
                  <a:pt x="1936" y="1646"/>
                </a:lnTo>
                <a:lnTo>
                  <a:pt x="1938" y="1675"/>
                </a:lnTo>
                <a:lnTo>
                  <a:pt x="1944" y="1703"/>
                </a:lnTo>
                <a:lnTo>
                  <a:pt x="240" y="1703"/>
                </a:lnTo>
                <a:lnTo>
                  <a:pt x="201" y="1699"/>
                </a:lnTo>
                <a:lnTo>
                  <a:pt x="164" y="1690"/>
                </a:lnTo>
                <a:lnTo>
                  <a:pt x="130" y="1676"/>
                </a:lnTo>
                <a:lnTo>
                  <a:pt x="98" y="1657"/>
                </a:lnTo>
                <a:lnTo>
                  <a:pt x="70" y="1632"/>
                </a:lnTo>
                <a:lnTo>
                  <a:pt x="46" y="1604"/>
                </a:lnTo>
                <a:lnTo>
                  <a:pt x="27" y="1573"/>
                </a:lnTo>
                <a:lnTo>
                  <a:pt x="12" y="1540"/>
                </a:lnTo>
                <a:lnTo>
                  <a:pt x="3" y="1503"/>
                </a:lnTo>
                <a:lnTo>
                  <a:pt x="0" y="1465"/>
                </a:lnTo>
                <a:lnTo>
                  <a:pt x="0" y="238"/>
                </a:lnTo>
                <a:lnTo>
                  <a:pt x="3" y="199"/>
                </a:lnTo>
                <a:lnTo>
                  <a:pt x="12" y="163"/>
                </a:lnTo>
                <a:lnTo>
                  <a:pt x="27" y="128"/>
                </a:lnTo>
                <a:lnTo>
                  <a:pt x="46" y="98"/>
                </a:lnTo>
                <a:lnTo>
                  <a:pt x="70" y="70"/>
                </a:lnTo>
                <a:lnTo>
                  <a:pt x="98" y="46"/>
                </a:lnTo>
                <a:lnTo>
                  <a:pt x="130" y="27"/>
                </a:lnTo>
                <a:lnTo>
                  <a:pt x="164" y="12"/>
                </a:lnTo>
                <a:lnTo>
                  <a:pt x="201" y="3"/>
                </a:lnTo>
                <a:lnTo>
                  <a:pt x="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7" name="Freeform 256"/>
          <p:cNvSpPr>
            <a:spLocks noEditPoints="1"/>
          </p:cNvSpPr>
          <p:nvPr/>
        </p:nvSpPr>
        <p:spPr bwMode="auto">
          <a:xfrm>
            <a:off x="1583995" y="2816225"/>
            <a:ext cx="595313" cy="300038"/>
          </a:xfrm>
          <a:custGeom>
            <a:avLst/>
            <a:gdLst>
              <a:gd name="T0" fmla="*/ 3375 w 3378"/>
              <a:gd name="T1" fmla="*/ 1150 h 1701"/>
              <a:gd name="T2" fmla="*/ 3340 w 3378"/>
              <a:gd name="T3" fmla="*/ 1698 h 1701"/>
              <a:gd name="T4" fmla="*/ 3024 w 3378"/>
              <a:gd name="T5" fmla="*/ 1663 h 1701"/>
              <a:gd name="T6" fmla="*/ 3059 w 3378"/>
              <a:gd name="T7" fmla="*/ 1114 h 1701"/>
              <a:gd name="T8" fmla="*/ 2417 w 3378"/>
              <a:gd name="T9" fmla="*/ 879 h 1701"/>
              <a:gd name="T10" fmla="*/ 2404 w 3378"/>
              <a:gd name="T11" fmla="*/ 1691 h 1701"/>
              <a:gd name="T12" fmla="*/ 2081 w 3378"/>
              <a:gd name="T13" fmla="*/ 1678 h 1701"/>
              <a:gd name="T14" fmla="*/ 2094 w 3378"/>
              <a:gd name="T15" fmla="*/ 867 h 1701"/>
              <a:gd name="T16" fmla="*/ 696 w 3378"/>
              <a:gd name="T17" fmla="*/ 730 h 1701"/>
              <a:gd name="T18" fmla="*/ 757 w 3378"/>
              <a:gd name="T19" fmla="*/ 879 h 1701"/>
              <a:gd name="T20" fmla="*/ 645 w 3378"/>
              <a:gd name="T21" fmla="*/ 992 h 1701"/>
              <a:gd name="T22" fmla="*/ 496 w 3378"/>
              <a:gd name="T23" fmla="*/ 931 h 1701"/>
              <a:gd name="T24" fmla="*/ 495 w 3378"/>
              <a:gd name="T25" fmla="*/ 769 h 1701"/>
              <a:gd name="T26" fmla="*/ 1410 w 3378"/>
              <a:gd name="T27" fmla="*/ 555 h 1701"/>
              <a:gd name="T28" fmla="*/ 1218 w 3378"/>
              <a:gd name="T29" fmla="*/ 632 h 1701"/>
              <a:gd name="T30" fmla="*/ 1087 w 3378"/>
              <a:gd name="T31" fmla="*/ 750 h 1701"/>
              <a:gd name="T32" fmla="*/ 1078 w 3378"/>
              <a:gd name="T33" fmla="*/ 825 h 1701"/>
              <a:gd name="T34" fmla="*/ 1072 w 3378"/>
              <a:gd name="T35" fmla="*/ 869 h 1701"/>
              <a:gd name="T36" fmla="*/ 1147 w 3378"/>
              <a:gd name="T37" fmla="*/ 936 h 1701"/>
              <a:gd name="T38" fmla="*/ 1233 w 3378"/>
              <a:gd name="T39" fmla="*/ 1083 h 1701"/>
              <a:gd name="T40" fmla="*/ 1460 w 3378"/>
              <a:gd name="T41" fmla="*/ 1142 h 1701"/>
              <a:gd name="T42" fmla="*/ 1571 w 3378"/>
              <a:gd name="T43" fmla="*/ 1092 h 1701"/>
              <a:gd name="T44" fmla="*/ 1528 w 3378"/>
              <a:gd name="T45" fmla="*/ 1017 h 1701"/>
              <a:gd name="T46" fmla="*/ 1374 w 3378"/>
              <a:gd name="T47" fmla="*/ 1036 h 1701"/>
              <a:gd name="T48" fmla="*/ 1268 w 3378"/>
              <a:gd name="T49" fmla="*/ 957 h 1701"/>
              <a:gd name="T50" fmla="*/ 1405 w 3378"/>
              <a:gd name="T51" fmla="*/ 877 h 1701"/>
              <a:gd name="T52" fmla="*/ 1387 w 3378"/>
              <a:gd name="T53" fmla="*/ 826 h 1701"/>
              <a:gd name="T54" fmla="*/ 1396 w 3378"/>
              <a:gd name="T55" fmla="*/ 752 h 1701"/>
              <a:gd name="T56" fmla="*/ 1300 w 3378"/>
              <a:gd name="T57" fmla="*/ 697 h 1701"/>
              <a:gd name="T58" fmla="*/ 1460 w 3378"/>
              <a:gd name="T59" fmla="*/ 667 h 1701"/>
              <a:gd name="T60" fmla="*/ 1549 w 3378"/>
              <a:gd name="T61" fmla="*/ 667 h 1701"/>
              <a:gd name="T62" fmla="*/ 1554 w 3378"/>
              <a:gd name="T63" fmla="*/ 584 h 1701"/>
              <a:gd name="T64" fmla="*/ 2601 w 3378"/>
              <a:gd name="T65" fmla="*/ 457 h 1701"/>
              <a:gd name="T66" fmla="*/ 2903 w 3378"/>
              <a:gd name="T67" fmla="*/ 512 h 1701"/>
              <a:gd name="T68" fmla="*/ 2846 w 3378"/>
              <a:gd name="T69" fmla="*/ 1701 h 1701"/>
              <a:gd name="T70" fmla="*/ 2546 w 3378"/>
              <a:gd name="T71" fmla="*/ 1646 h 1701"/>
              <a:gd name="T72" fmla="*/ 2601 w 3378"/>
              <a:gd name="T73" fmla="*/ 457 h 1701"/>
              <a:gd name="T74" fmla="*/ 1637 w 3378"/>
              <a:gd name="T75" fmla="*/ 400 h 1701"/>
              <a:gd name="T76" fmla="*/ 1848 w 3378"/>
              <a:gd name="T77" fmla="*/ 635 h 1701"/>
              <a:gd name="T78" fmla="*/ 1882 w 3378"/>
              <a:gd name="T79" fmla="*/ 962 h 1701"/>
              <a:gd name="T80" fmla="*/ 1722 w 3378"/>
              <a:gd name="T81" fmla="*/ 1237 h 1701"/>
              <a:gd name="T82" fmla="*/ 1431 w 3378"/>
              <a:gd name="T83" fmla="*/ 1369 h 1701"/>
              <a:gd name="T84" fmla="*/ 1113 w 3378"/>
              <a:gd name="T85" fmla="*/ 1301 h 1701"/>
              <a:gd name="T86" fmla="*/ 902 w 3378"/>
              <a:gd name="T87" fmla="*/ 1066 h 1701"/>
              <a:gd name="T88" fmla="*/ 867 w 3378"/>
              <a:gd name="T89" fmla="*/ 739 h 1701"/>
              <a:gd name="T90" fmla="*/ 1027 w 3378"/>
              <a:gd name="T91" fmla="*/ 463 h 1701"/>
              <a:gd name="T92" fmla="*/ 1318 w 3378"/>
              <a:gd name="T93" fmla="*/ 331 h 1701"/>
              <a:gd name="T94" fmla="*/ 2620 w 3378"/>
              <a:gd name="T95" fmla="*/ 27 h 1701"/>
              <a:gd name="T96" fmla="*/ 2746 w 3378"/>
              <a:gd name="T97" fmla="*/ 199 h 1701"/>
              <a:gd name="T98" fmla="*/ 2510 w 3378"/>
              <a:gd name="T99" fmla="*/ 339 h 1701"/>
              <a:gd name="T100" fmla="*/ 2407 w 3378"/>
              <a:gd name="T101" fmla="*/ 488 h 1701"/>
              <a:gd name="T102" fmla="*/ 2257 w 3378"/>
              <a:gd name="T103" fmla="*/ 337 h 1701"/>
              <a:gd name="T104" fmla="*/ 486 w 3378"/>
              <a:gd name="T105" fmla="*/ 224 h 1701"/>
              <a:gd name="T106" fmla="*/ 416 w 3378"/>
              <a:gd name="T107" fmla="*/ 418 h 1701"/>
              <a:gd name="T108" fmla="*/ 225 w 3378"/>
              <a:gd name="T109" fmla="*/ 487 h 1701"/>
              <a:gd name="T110" fmla="*/ 322 w 3378"/>
              <a:gd name="T111" fmla="*/ 1224 h 1701"/>
              <a:gd name="T112" fmla="*/ 475 w 3378"/>
              <a:gd name="T113" fmla="*/ 1377 h 1701"/>
              <a:gd name="T114" fmla="*/ 1930 w 3378"/>
              <a:gd name="T115" fmla="*/ 1646 h 1701"/>
              <a:gd name="T116" fmla="*/ 129 w 3378"/>
              <a:gd name="T117" fmla="*/ 1674 h 1701"/>
              <a:gd name="T118" fmla="*/ 3 w 3378"/>
              <a:gd name="T119" fmla="*/ 1502 h 1701"/>
              <a:gd name="T120" fmla="*/ 46 w 3378"/>
              <a:gd name="T121" fmla="*/ 97 h 1701"/>
              <a:gd name="T122" fmla="*/ 239 w 3378"/>
              <a:gd name="T123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8" h="1701">
                <a:moveTo>
                  <a:pt x="3076" y="1111"/>
                </a:moveTo>
                <a:lnTo>
                  <a:pt x="3321" y="1111"/>
                </a:lnTo>
                <a:lnTo>
                  <a:pt x="3339" y="1114"/>
                </a:lnTo>
                <a:lnTo>
                  <a:pt x="3354" y="1122"/>
                </a:lnTo>
                <a:lnTo>
                  <a:pt x="3367" y="1135"/>
                </a:lnTo>
                <a:lnTo>
                  <a:pt x="3375" y="1150"/>
                </a:lnTo>
                <a:lnTo>
                  <a:pt x="3378" y="1168"/>
                </a:lnTo>
                <a:lnTo>
                  <a:pt x="3378" y="1646"/>
                </a:lnTo>
                <a:lnTo>
                  <a:pt x="3375" y="1663"/>
                </a:lnTo>
                <a:lnTo>
                  <a:pt x="3367" y="1678"/>
                </a:lnTo>
                <a:lnTo>
                  <a:pt x="3354" y="1691"/>
                </a:lnTo>
                <a:lnTo>
                  <a:pt x="3340" y="1698"/>
                </a:lnTo>
                <a:lnTo>
                  <a:pt x="3321" y="1701"/>
                </a:lnTo>
                <a:lnTo>
                  <a:pt x="3076" y="1701"/>
                </a:lnTo>
                <a:lnTo>
                  <a:pt x="3059" y="1698"/>
                </a:lnTo>
                <a:lnTo>
                  <a:pt x="3043" y="1691"/>
                </a:lnTo>
                <a:lnTo>
                  <a:pt x="3031" y="1678"/>
                </a:lnTo>
                <a:lnTo>
                  <a:pt x="3024" y="1663"/>
                </a:lnTo>
                <a:lnTo>
                  <a:pt x="3021" y="1646"/>
                </a:lnTo>
                <a:lnTo>
                  <a:pt x="3021" y="1168"/>
                </a:lnTo>
                <a:lnTo>
                  <a:pt x="3024" y="1149"/>
                </a:lnTo>
                <a:lnTo>
                  <a:pt x="3031" y="1134"/>
                </a:lnTo>
                <a:lnTo>
                  <a:pt x="3043" y="1122"/>
                </a:lnTo>
                <a:lnTo>
                  <a:pt x="3059" y="1114"/>
                </a:lnTo>
                <a:lnTo>
                  <a:pt x="3076" y="1111"/>
                </a:lnTo>
                <a:close/>
                <a:moveTo>
                  <a:pt x="2126" y="857"/>
                </a:moveTo>
                <a:lnTo>
                  <a:pt x="2372" y="857"/>
                </a:lnTo>
                <a:lnTo>
                  <a:pt x="2390" y="859"/>
                </a:lnTo>
                <a:lnTo>
                  <a:pt x="2404" y="867"/>
                </a:lnTo>
                <a:lnTo>
                  <a:pt x="2417" y="879"/>
                </a:lnTo>
                <a:lnTo>
                  <a:pt x="2425" y="895"/>
                </a:lnTo>
                <a:lnTo>
                  <a:pt x="2428" y="912"/>
                </a:lnTo>
                <a:lnTo>
                  <a:pt x="2428" y="1646"/>
                </a:lnTo>
                <a:lnTo>
                  <a:pt x="2425" y="1663"/>
                </a:lnTo>
                <a:lnTo>
                  <a:pt x="2417" y="1678"/>
                </a:lnTo>
                <a:lnTo>
                  <a:pt x="2404" y="1691"/>
                </a:lnTo>
                <a:lnTo>
                  <a:pt x="2390" y="1698"/>
                </a:lnTo>
                <a:lnTo>
                  <a:pt x="2372" y="1701"/>
                </a:lnTo>
                <a:lnTo>
                  <a:pt x="2126" y="1701"/>
                </a:lnTo>
                <a:lnTo>
                  <a:pt x="2109" y="1698"/>
                </a:lnTo>
                <a:lnTo>
                  <a:pt x="2094" y="1691"/>
                </a:lnTo>
                <a:lnTo>
                  <a:pt x="2081" y="1678"/>
                </a:lnTo>
                <a:lnTo>
                  <a:pt x="2074" y="1663"/>
                </a:lnTo>
                <a:lnTo>
                  <a:pt x="2071" y="1646"/>
                </a:lnTo>
                <a:lnTo>
                  <a:pt x="2071" y="912"/>
                </a:lnTo>
                <a:lnTo>
                  <a:pt x="2074" y="895"/>
                </a:lnTo>
                <a:lnTo>
                  <a:pt x="2081" y="879"/>
                </a:lnTo>
                <a:lnTo>
                  <a:pt x="2094" y="867"/>
                </a:lnTo>
                <a:lnTo>
                  <a:pt x="2109" y="859"/>
                </a:lnTo>
                <a:lnTo>
                  <a:pt x="2126" y="857"/>
                </a:lnTo>
                <a:close/>
                <a:moveTo>
                  <a:pt x="615" y="706"/>
                </a:moveTo>
                <a:lnTo>
                  <a:pt x="645" y="709"/>
                </a:lnTo>
                <a:lnTo>
                  <a:pt x="672" y="717"/>
                </a:lnTo>
                <a:lnTo>
                  <a:pt x="696" y="730"/>
                </a:lnTo>
                <a:lnTo>
                  <a:pt x="718" y="748"/>
                </a:lnTo>
                <a:lnTo>
                  <a:pt x="735" y="769"/>
                </a:lnTo>
                <a:lnTo>
                  <a:pt x="749" y="794"/>
                </a:lnTo>
                <a:lnTo>
                  <a:pt x="757" y="821"/>
                </a:lnTo>
                <a:lnTo>
                  <a:pt x="760" y="849"/>
                </a:lnTo>
                <a:lnTo>
                  <a:pt x="757" y="879"/>
                </a:lnTo>
                <a:lnTo>
                  <a:pt x="749" y="906"/>
                </a:lnTo>
                <a:lnTo>
                  <a:pt x="735" y="931"/>
                </a:lnTo>
                <a:lnTo>
                  <a:pt x="718" y="952"/>
                </a:lnTo>
                <a:lnTo>
                  <a:pt x="696" y="970"/>
                </a:lnTo>
                <a:lnTo>
                  <a:pt x="672" y="983"/>
                </a:lnTo>
                <a:lnTo>
                  <a:pt x="645" y="992"/>
                </a:lnTo>
                <a:lnTo>
                  <a:pt x="615" y="994"/>
                </a:lnTo>
                <a:lnTo>
                  <a:pt x="587" y="992"/>
                </a:lnTo>
                <a:lnTo>
                  <a:pt x="560" y="983"/>
                </a:lnTo>
                <a:lnTo>
                  <a:pt x="535" y="970"/>
                </a:lnTo>
                <a:lnTo>
                  <a:pt x="514" y="952"/>
                </a:lnTo>
                <a:lnTo>
                  <a:pt x="496" y="931"/>
                </a:lnTo>
                <a:lnTo>
                  <a:pt x="483" y="906"/>
                </a:lnTo>
                <a:lnTo>
                  <a:pt x="475" y="879"/>
                </a:lnTo>
                <a:lnTo>
                  <a:pt x="472" y="849"/>
                </a:lnTo>
                <a:lnTo>
                  <a:pt x="474" y="821"/>
                </a:lnTo>
                <a:lnTo>
                  <a:pt x="482" y="794"/>
                </a:lnTo>
                <a:lnTo>
                  <a:pt x="495" y="769"/>
                </a:lnTo>
                <a:lnTo>
                  <a:pt x="513" y="748"/>
                </a:lnTo>
                <a:lnTo>
                  <a:pt x="534" y="730"/>
                </a:lnTo>
                <a:lnTo>
                  <a:pt x="559" y="717"/>
                </a:lnTo>
                <a:lnTo>
                  <a:pt x="587" y="709"/>
                </a:lnTo>
                <a:lnTo>
                  <a:pt x="615" y="706"/>
                </a:lnTo>
                <a:close/>
                <a:moveTo>
                  <a:pt x="1410" y="555"/>
                </a:moveTo>
                <a:lnTo>
                  <a:pt x="1363" y="559"/>
                </a:lnTo>
                <a:lnTo>
                  <a:pt x="1331" y="566"/>
                </a:lnTo>
                <a:lnTo>
                  <a:pt x="1300" y="577"/>
                </a:lnTo>
                <a:lnTo>
                  <a:pt x="1271" y="591"/>
                </a:lnTo>
                <a:lnTo>
                  <a:pt x="1242" y="609"/>
                </a:lnTo>
                <a:lnTo>
                  <a:pt x="1218" y="632"/>
                </a:lnTo>
                <a:lnTo>
                  <a:pt x="1196" y="657"/>
                </a:lnTo>
                <a:lnTo>
                  <a:pt x="1179" y="684"/>
                </a:lnTo>
                <a:lnTo>
                  <a:pt x="1163" y="713"/>
                </a:lnTo>
                <a:lnTo>
                  <a:pt x="1152" y="744"/>
                </a:lnTo>
                <a:lnTo>
                  <a:pt x="1150" y="750"/>
                </a:lnTo>
                <a:lnTo>
                  <a:pt x="1087" y="750"/>
                </a:lnTo>
                <a:lnTo>
                  <a:pt x="1078" y="753"/>
                </a:lnTo>
                <a:lnTo>
                  <a:pt x="1072" y="759"/>
                </a:lnTo>
                <a:lnTo>
                  <a:pt x="1070" y="768"/>
                </a:lnTo>
                <a:lnTo>
                  <a:pt x="1070" y="808"/>
                </a:lnTo>
                <a:lnTo>
                  <a:pt x="1072" y="818"/>
                </a:lnTo>
                <a:lnTo>
                  <a:pt x="1078" y="825"/>
                </a:lnTo>
                <a:lnTo>
                  <a:pt x="1087" y="827"/>
                </a:lnTo>
                <a:lnTo>
                  <a:pt x="1137" y="827"/>
                </a:lnTo>
                <a:lnTo>
                  <a:pt x="1137" y="860"/>
                </a:lnTo>
                <a:lnTo>
                  <a:pt x="1087" y="860"/>
                </a:lnTo>
                <a:lnTo>
                  <a:pt x="1078" y="862"/>
                </a:lnTo>
                <a:lnTo>
                  <a:pt x="1072" y="869"/>
                </a:lnTo>
                <a:lnTo>
                  <a:pt x="1070" y="877"/>
                </a:lnTo>
                <a:lnTo>
                  <a:pt x="1070" y="918"/>
                </a:lnTo>
                <a:lnTo>
                  <a:pt x="1072" y="927"/>
                </a:lnTo>
                <a:lnTo>
                  <a:pt x="1078" y="934"/>
                </a:lnTo>
                <a:lnTo>
                  <a:pt x="1087" y="936"/>
                </a:lnTo>
                <a:lnTo>
                  <a:pt x="1147" y="936"/>
                </a:lnTo>
                <a:lnTo>
                  <a:pt x="1154" y="958"/>
                </a:lnTo>
                <a:lnTo>
                  <a:pt x="1161" y="980"/>
                </a:lnTo>
                <a:lnTo>
                  <a:pt x="1176" y="1010"/>
                </a:lnTo>
                <a:lnTo>
                  <a:pt x="1192" y="1037"/>
                </a:lnTo>
                <a:lnTo>
                  <a:pt x="1211" y="1062"/>
                </a:lnTo>
                <a:lnTo>
                  <a:pt x="1233" y="1083"/>
                </a:lnTo>
                <a:lnTo>
                  <a:pt x="1259" y="1102"/>
                </a:lnTo>
                <a:lnTo>
                  <a:pt x="1286" y="1117"/>
                </a:lnTo>
                <a:lnTo>
                  <a:pt x="1317" y="1130"/>
                </a:lnTo>
                <a:lnTo>
                  <a:pt x="1365" y="1142"/>
                </a:lnTo>
                <a:lnTo>
                  <a:pt x="1412" y="1145"/>
                </a:lnTo>
                <a:lnTo>
                  <a:pt x="1460" y="1142"/>
                </a:lnTo>
                <a:lnTo>
                  <a:pt x="1507" y="1132"/>
                </a:lnTo>
                <a:lnTo>
                  <a:pt x="1531" y="1124"/>
                </a:lnTo>
                <a:lnTo>
                  <a:pt x="1556" y="1114"/>
                </a:lnTo>
                <a:lnTo>
                  <a:pt x="1565" y="1108"/>
                </a:lnTo>
                <a:lnTo>
                  <a:pt x="1570" y="1101"/>
                </a:lnTo>
                <a:lnTo>
                  <a:pt x="1571" y="1092"/>
                </a:lnTo>
                <a:lnTo>
                  <a:pt x="1569" y="1081"/>
                </a:lnTo>
                <a:lnTo>
                  <a:pt x="1559" y="1057"/>
                </a:lnTo>
                <a:lnTo>
                  <a:pt x="1549" y="1033"/>
                </a:lnTo>
                <a:lnTo>
                  <a:pt x="1544" y="1024"/>
                </a:lnTo>
                <a:lnTo>
                  <a:pt x="1537" y="1019"/>
                </a:lnTo>
                <a:lnTo>
                  <a:pt x="1528" y="1017"/>
                </a:lnTo>
                <a:lnTo>
                  <a:pt x="1518" y="1018"/>
                </a:lnTo>
                <a:lnTo>
                  <a:pt x="1488" y="1025"/>
                </a:lnTo>
                <a:lnTo>
                  <a:pt x="1460" y="1032"/>
                </a:lnTo>
                <a:lnTo>
                  <a:pt x="1431" y="1037"/>
                </a:lnTo>
                <a:lnTo>
                  <a:pt x="1403" y="1038"/>
                </a:lnTo>
                <a:lnTo>
                  <a:pt x="1374" y="1036"/>
                </a:lnTo>
                <a:lnTo>
                  <a:pt x="1347" y="1029"/>
                </a:lnTo>
                <a:lnTo>
                  <a:pt x="1325" y="1020"/>
                </a:lnTo>
                <a:lnTo>
                  <a:pt x="1307" y="1007"/>
                </a:lnTo>
                <a:lnTo>
                  <a:pt x="1291" y="993"/>
                </a:lnTo>
                <a:lnTo>
                  <a:pt x="1278" y="976"/>
                </a:lnTo>
                <a:lnTo>
                  <a:pt x="1268" y="957"/>
                </a:lnTo>
                <a:lnTo>
                  <a:pt x="1260" y="936"/>
                </a:lnTo>
                <a:lnTo>
                  <a:pt x="1387" y="936"/>
                </a:lnTo>
                <a:lnTo>
                  <a:pt x="1396" y="933"/>
                </a:lnTo>
                <a:lnTo>
                  <a:pt x="1402" y="926"/>
                </a:lnTo>
                <a:lnTo>
                  <a:pt x="1405" y="917"/>
                </a:lnTo>
                <a:lnTo>
                  <a:pt x="1405" y="877"/>
                </a:lnTo>
                <a:lnTo>
                  <a:pt x="1402" y="868"/>
                </a:lnTo>
                <a:lnTo>
                  <a:pt x="1396" y="862"/>
                </a:lnTo>
                <a:lnTo>
                  <a:pt x="1387" y="859"/>
                </a:lnTo>
                <a:lnTo>
                  <a:pt x="1247" y="859"/>
                </a:lnTo>
                <a:lnTo>
                  <a:pt x="1247" y="826"/>
                </a:lnTo>
                <a:lnTo>
                  <a:pt x="1387" y="826"/>
                </a:lnTo>
                <a:lnTo>
                  <a:pt x="1396" y="824"/>
                </a:lnTo>
                <a:lnTo>
                  <a:pt x="1402" y="817"/>
                </a:lnTo>
                <a:lnTo>
                  <a:pt x="1405" y="808"/>
                </a:lnTo>
                <a:lnTo>
                  <a:pt x="1405" y="767"/>
                </a:lnTo>
                <a:lnTo>
                  <a:pt x="1402" y="758"/>
                </a:lnTo>
                <a:lnTo>
                  <a:pt x="1396" y="752"/>
                </a:lnTo>
                <a:lnTo>
                  <a:pt x="1387" y="750"/>
                </a:lnTo>
                <a:lnTo>
                  <a:pt x="1265" y="750"/>
                </a:lnTo>
                <a:lnTo>
                  <a:pt x="1265" y="749"/>
                </a:lnTo>
                <a:lnTo>
                  <a:pt x="1274" y="729"/>
                </a:lnTo>
                <a:lnTo>
                  <a:pt x="1285" y="712"/>
                </a:lnTo>
                <a:lnTo>
                  <a:pt x="1300" y="697"/>
                </a:lnTo>
                <a:lnTo>
                  <a:pt x="1316" y="684"/>
                </a:lnTo>
                <a:lnTo>
                  <a:pt x="1336" y="674"/>
                </a:lnTo>
                <a:lnTo>
                  <a:pt x="1366" y="665"/>
                </a:lnTo>
                <a:lnTo>
                  <a:pt x="1397" y="661"/>
                </a:lnTo>
                <a:lnTo>
                  <a:pt x="1429" y="663"/>
                </a:lnTo>
                <a:lnTo>
                  <a:pt x="1460" y="667"/>
                </a:lnTo>
                <a:lnTo>
                  <a:pt x="1489" y="674"/>
                </a:lnTo>
                <a:lnTo>
                  <a:pt x="1519" y="681"/>
                </a:lnTo>
                <a:lnTo>
                  <a:pt x="1528" y="683"/>
                </a:lnTo>
                <a:lnTo>
                  <a:pt x="1537" y="680"/>
                </a:lnTo>
                <a:lnTo>
                  <a:pt x="1543" y="675"/>
                </a:lnTo>
                <a:lnTo>
                  <a:pt x="1549" y="667"/>
                </a:lnTo>
                <a:lnTo>
                  <a:pt x="1569" y="620"/>
                </a:lnTo>
                <a:lnTo>
                  <a:pt x="1571" y="609"/>
                </a:lnTo>
                <a:lnTo>
                  <a:pt x="1571" y="600"/>
                </a:lnTo>
                <a:lnTo>
                  <a:pt x="1566" y="593"/>
                </a:lnTo>
                <a:lnTo>
                  <a:pt x="1557" y="586"/>
                </a:lnTo>
                <a:lnTo>
                  <a:pt x="1554" y="584"/>
                </a:lnTo>
                <a:lnTo>
                  <a:pt x="1550" y="582"/>
                </a:lnTo>
                <a:lnTo>
                  <a:pt x="1547" y="580"/>
                </a:lnTo>
                <a:lnTo>
                  <a:pt x="1502" y="566"/>
                </a:lnTo>
                <a:lnTo>
                  <a:pt x="1456" y="557"/>
                </a:lnTo>
                <a:lnTo>
                  <a:pt x="1410" y="555"/>
                </a:lnTo>
                <a:close/>
                <a:moveTo>
                  <a:pt x="2601" y="457"/>
                </a:moveTo>
                <a:lnTo>
                  <a:pt x="2846" y="457"/>
                </a:lnTo>
                <a:lnTo>
                  <a:pt x="2865" y="459"/>
                </a:lnTo>
                <a:lnTo>
                  <a:pt x="2879" y="467"/>
                </a:lnTo>
                <a:lnTo>
                  <a:pt x="2892" y="479"/>
                </a:lnTo>
                <a:lnTo>
                  <a:pt x="2900" y="495"/>
                </a:lnTo>
                <a:lnTo>
                  <a:pt x="2903" y="512"/>
                </a:lnTo>
                <a:lnTo>
                  <a:pt x="2903" y="1646"/>
                </a:lnTo>
                <a:lnTo>
                  <a:pt x="2900" y="1663"/>
                </a:lnTo>
                <a:lnTo>
                  <a:pt x="2892" y="1678"/>
                </a:lnTo>
                <a:lnTo>
                  <a:pt x="2879" y="1691"/>
                </a:lnTo>
                <a:lnTo>
                  <a:pt x="2865" y="1698"/>
                </a:lnTo>
                <a:lnTo>
                  <a:pt x="2846" y="1701"/>
                </a:lnTo>
                <a:lnTo>
                  <a:pt x="2601" y="1701"/>
                </a:lnTo>
                <a:lnTo>
                  <a:pt x="2584" y="1698"/>
                </a:lnTo>
                <a:lnTo>
                  <a:pt x="2568" y="1691"/>
                </a:lnTo>
                <a:lnTo>
                  <a:pt x="2556" y="1678"/>
                </a:lnTo>
                <a:lnTo>
                  <a:pt x="2549" y="1663"/>
                </a:lnTo>
                <a:lnTo>
                  <a:pt x="2546" y="1646"/>
                </a:lnTo>
                <a:lnTo>
                  <a:pt x="2546" y="512"/>
                </a:lnTo>
                <a:lnTo>
                  <a:pt x="2549" y="495"/>
                </a:lnTo>
                <a:lnTo>
                  <a:pt x="2556" y="479"/>
                </a:lnTo>
                <a:lnTo>
                  <a:pt x="2568" y="467"/>
                </a:lnTo>
                <a:lnTo>
                  <a:pt x="2584" y="459"/>
                </a:lnTo>
                <a:lnTo>
                  <a:pt x="2601" y="457"/>
                </a:lnTo>
                <a:close/>
                <a:moveTo>
                  <a:pt x="1374" y="328"/>
                </a:moveTo>
                <a:lnTo>
                  <a:pt x="1431" y="331"/>
                </a:lnTo>
                <a:lnTo>
                  <a:pt x="1486" y="341"/>
                </a:lnTo>
                <a:lnTo>
                  <a:pt x="1539" y="355"/>
                </a:lnTo>
                <a:lnTo>
                  <a:pt x="1589" y="374"/>
                </a:lnTo>
                <a:lnTo>
                  <a:pt x="1637" y="400"/>
                </a:lnTo>
                <a:lnTo>
                  <a:pt x="1681" y="429"/>
                </a:lnTo>
                <a:lnTo>
                  <a:pt x="1723" y="463"/>
                </a:lnTo>
                <a:lnTo>
                  <a:pt x="1760" y="501"/>
                </a:lnTo>
                <a:lnTo>
                  <a:pt x="1794" y="542"/>
                </a:lnTo>
                <a:lnTo>
                  <a:pt x="1824" y="587"/>
                </a:lnTo>
                <a:lnTo>
                  <a:pt x="1848" y="635"/>
                </a:lnTo>
                <a:lnTo>
                  <a:pt x="1868" y="685"/>
                </a:lnTo>
                <a:lnTo>
                  <a:pt x="1882" y="739"/>
                </a:lnTo>
                <a:lnTo>
                  <a:pt x="1891" y="793"/>
                </a:lnTo>
                <a:lnTo>
                  <a:pt x="1895" y="849"/>
                </a:lnTo>
                <a:lnTo>
                  <a:pt x="1891" y="907"/>
                </a:lnTo>
                <a:lnTo>
                  <a:pt x="1882" y="962"/>
                </a:lnTo>
                <a:lnTo>
                  <a:pt x="1868" y="1015"/>
                </a:lnTo>
                <a:lnTo>
                  <a:pt x="1848" y="1066"/>
                </a:lnTo>
                <a:lnTo>
                  <a:pt x="1823" y="1113"/>
                </a:lnTo>
                <a:lnTo>
                  <a:pt x="1794" y="1158"/>
                </a:lnTo>
                <a:lnTo>
                  <a:pt x="1760" y="1199"/>
                </a:lnTo>
                <a:lnTo>
                  <a:pt x="1722" y="1237"/>
                </a:lnTo>
                <a:lnTo>
                  <a:pt x="1681" y="1271"/>
                </a:lnTo>
                <a:lnTo>
                  <a:pt x="1637" y="1301"/>
                </a:lnTo>
                <a:lnTo>
                  <a:pt x="1589" y="1326"/>
                </a:lnTo>
                <a:lnTo>
                  <a:pt x="1539" y="1345"/>
                </a:lnTo>
                <a:lnTo>
                  <a:pt x="1486" y="1359"/>
                </a:lnTo>
                <a:lnTo>
                  <a:pt x="1431" y="1369"/>
                </a:lnTo>
                <a:lnTo>
                  <a:pt x="1374" y="1372"/>
                </a:lnTo>
                <a:lnTo>
                  <a:pt x="1318" y="1369"/>
                </a:lnTo>
                <a:lnTo>
                  <a:pt x="1264" y="1359"/>
                </a:lnTo>
                <a:lnTo>
                  <a:pt x="1210" y="1345"/>
                </a:lnTo>
                <a:lnTo>
                  <a:pt x="1160" y="1326"/>
                </a:lnTo>
                <a:lnTo>
                  <a:pt x="1113" y="1301"/>
                </a:lnTo>
                <a:lnTo>
                  <a:pt x="1068" y="1271"/>
                </a:lnTo>
                <a:lnTo>
                  <a:pt x="1027" y="1237"/>
                </a:lnTo>
                <a:lnTo>
                  <a:pt x="989" y="1199"/>
                </a:lnTo>
                <a:lnTo>
                  <a:pt x="955" y="1158"/>
                </a:lnTo>
                <a:lnTo>
                  <a:pt x="926" y="1113"/>
                </a:lnTo>
                <a:lnTo>
                  <a:pt x="902" y="1066"/>
                </a:lnTo>
                <a:lnTo>
                  <a:pt x="881" y="1015"/>
                </a:lnTo>
                <a:lnTo>
                  <a:pt x="867" y="962"/>
                </a:lnTo>
                <a:lnTo>
                  <a:pt x="859" y="907"/>
                </a:lnTo>
                <a:lnTo>
                  <a:pt x="855" y="849"/>
                </a:lnTo>
                <a:lnTo>
                  <a:pt x="859" y="793"/>
                </a:lnTo>
                <a:lnTo>
                  <a:pt x="867" y="739"/>
                </a:lnTo>
                <a:lnTo>
                  <a:pt x="881" y="685"/>
                </a:lnTo>
                <a:lnTo>
                  <a:pt x="902" y="635"/>
                </a:lnTo>
                <a:lnTo>
                  <a:pt x="926" y="587"/>
                </a:lnTo>
                <a:lnTo>
                  <a:pt x="955" y="542"/>
                </a:lnTo>
                <a:lnTo>
                  <a:pt x="989" y="501"/>
                </a:lnTo>
                <a:lnTo>
                  <a:pt x="1027" y="463"/>
                </a:lnTo>
                <a:lnTo>
                  <a:pt x="1068" y="429"/>
                </a:lnTo>
                <a:lnTo>
                  <a:pt x="1112" y="400"/>
                </a:lnTo>
                <a:lnTo>
                  <a:pt x="1160" y="374"/>
                </a:lnTo>
                <a:lnTo>
                  <a:pt x="1210" y="355"/>
                </a:lnTo>
                <a:lnTo>
                  <a:pt x="1263" y="341"/>
                </a:lnTo>
                <a:lnTo>
                  <a:pt x="1318" y="331"/>
                </a:lnTo>
                <a:lnTo>
                  <a:pt x="1374" y="328"/>
                </a:lnTo>
                <a:close/>
                <a:moveTo>
                  <a:pt x="239" y="0"/>
                </a:moveTo>
                <a:lnTo>
                  <a:pt x="2510" y="0"/>
                </a:lnTo>
                <a:lnTo>
                  <a:pt x="2549" y="3"/>
                </a:lnTo>
                <a:lnTo>
                  <a:pt x="2586" y="12"/>
                </a:lnTo>
                <a:lnTo>
                  <a:pt x="2620" y="27"/>
                </a:lnTo>
                <a:lnTo>
                  <a:pt x="2651" y="46"/>
                </a:lnTo>
                <a:lnTo>
                  <a:pt x="2679" y="70"/>
                </a:lnTo>
                <a:lnTo>
                  <a:pt x="2703" y="97"/>
                </a:lnTo>
                <a:lnTo>
                  <a:pt x="2722" y="128"/>
                </a:lnTo>
                <a:lnTo>
                  <a:pt x="2737" y="162"/>
                </a:lnTo>
                <a:lnTo>
                  <a:pt x="2746" y="199"/>
                </a:lnTo>
                <a:lnTo>
                  <a:pt x="2749" y="238"/>
                </a:lnTo>
                <a:lnTo>
                  <a:pt x="2749" y="315"/>
                </a:lnTo>
                <a:lnTo>
                  <a:pt x="2602" y="315"/>
                </a:lnTo>
                <a:lnTo>
                  <a:pt x="2570" y="317"/>
                </a:lnTo>
                <a:lnTo>
                  <a:pt x="2539" y="325"/>
                </a:lnTo>
                <a:lnTo>
                  <a:pt x="2510" y="339"/>
                </a:lnTo>
                <a:lnTo>
                  <a:pt x="2483" y="355"/>
                </a:lnTo>
                <a:lnTo>
                  <a:pt x="2460" y="375"/>
                </a:lnTo>
                <a:lnTo>
                  <a:pt x="2440" y="400"/>
                </a:lnTo>
                <a:lnTo>
                  <a:pt x="2425" y="427"/>
                </a:lnTo>
                <a:lnTo>
                  <a:pt x="2414" y="457"/>
                </a:lnTo>
                <a:lnTo>
                  <a:pt x="2407" y="488"/>
                </a:lnTo>
                <a:lnTo>
                  <a:pt x="2373" y="474"/>
                </a:lnTo>
                <a:lnTo>
                  <a:pt x="2342" y="453"/>
                </a:lnTo>
                <a:lnTo>
                  <a:pt x="2314" y="430"/>
                </a:lnTo>
                <a:lnTo>
                  <a:pt x="2291" y="402"/>
                </a:lnTo>
                <a:lnTo>
                  <a:pt x="2271" y="370"/>
                </a:lnTo>
                <a:lnTo>
                  <a:pt x="2257" y="337"/>
                </a:lnTo>
                <a:lnTo>
                  <a:pt x="2247" y="300"/>
                </a:lnTo>
                <a:lnTo>
                  <a:pt x="2244" y="261"/>
                </a:lnTo>
                <a:lnTo>
                  <a:pt x="2246" y="231"/>
                </a:lnTo>
                <a:lnTo>
                  <a:pt x="2253" y="202"/>
                </a:lnTo>
                <a:lnTo>
                  <a:pt x="483" y="202"/>
                </a:lnTo>
                <a:lnTo>
                  <a:pt x="486" y="224"/>
                </a:lnTo>
                <a:lnTo>
                  <a:pt x="487" y="246"/>
                </a:lnTo>
                <a:lnTo>
                  <a:pt x="484" y="286"/>
                </a:lnTo>
                <a:lnTo>
                  <a:pt x="475" y="323"/>
                </a:lnTo>
                <a:lnTo>
                  <a:pt x="461" y="357"/>
                </a:lnTo>
                <a:lnTo>
                  <a:pt x="441" y="389"/>
                </a:lnTo>
                <a:lnTo>
                  <a:pt x="416" y="418"/>
                </a:lnTo>
                <a:lnTo>
                  <a:pt x="389" y="441"/>
                </a:lnTo>
                <a:lnTo>
                  <a:pt x="357" y="461"/>
                </a:lnTo>
                <a:lnTo>
                  <a:pt x="322" y="476"/>
                </a:lnTo>
                <a:lnTo>
                  <a:pt x="285" y="484"/>
                </a:lnTo>
                <a:lnTo>
                  <a:pt x="246" y="488"/>
                </a:lnTo>
                <a:lnTo>
                  <a:pt x="225" y="487"/>
                </a:lnTo>
                <a:lnTo>
                  <a:pt x="203" y="484"/>
                </a:lnTo>
                <a:lnTo>
                  <a:pt x="203" y="1216"/>
                </a:lnTo>
                <a:lnTo>
                  <a:pt x="225" y="1213"/>
                </a:lnTo>
                <a:lnTo>
                  <a:pt x="246" y="1212"/>
                </a:lnTo>
                <a:lnTo>
                  <a:pt x="285" y="1215"/>
                </a:lnTo>
                <a:lnTo>
                  <a:pt x="322" y="1224"/>
                </a:lnTo>
                <a:lnTo>
                  <a:pt x="357" y="1238"/>
                </a:lnTo>
                <a:lnTo>
                  <a:pt x="389" y="1258"/>
                </a:lnTo>
                <a:lnTo>
                  <a:pt x="416" y="1282"/>
                </a:lnTo>
                <a:lnTo>
                  <a:pt x="441" y="1310"/>
                </a:lnTo>
                <a:lnTo>
                  <a:pt x="461" y="1342"/>
                </a:lnTo>
                <a:lnTo>
                  <a:pt x="475" y="1377"/>
                </a:lnTo>
                <a:lnTo>
                  <a:pt x="484" y="1414"/>
                </a:lnTo>
                <a:lnTo>
                  <a:pt x="487" y="1453"/>
                </a:lnTo>
                <a:lnTo>
                  <a:pt x="486" y="1476"/>
                </a:lnTo>
                <a:lnTo>
                  <a:pt x="483" y="1498"/>
                </a:lnTo>
                <a:lnTo>
                  <a:pt x="1930" y="1498"/>
                </a:lnTo>
                <a:lnTo>
                  <a:pt x="1930" y="1646"/>
                </a:lnTo>
                <a:lnTo>
                  <a:pt x="1933" y="1674"/>
                </a:lnTo>
                <a:lnTo>
                  <a:pt x="1939" y="1701"/>
                </a:lnTo>
                <a:lnTo>
                  <a:pt x="239" y="1701"/>
                </a:lnTo>
                <a:lnTo>
                  <a:pt x="200" y="1698"/>
                </a:lnTo>
                <a:lnTo>
                  <a:pt x="163" y="1689"/>
                </a:lnTo>
                <a:lnTo>
                  <a:pt x="129" y="1674"/>
                </a:lnTo>
                <a:lnTo>
                  <a:pt x="97" y="1655"/>
                </a:lnTo>
                <a:lnTo>
                  <a:pt x="70" y="1631"/>
                </a:lnTo>
                <a:lnTo>
                  <a:pt x="46" y="1604"/>
                </a:lnTo>
                <a:lnTo>
                  <a:pt x="27" y="1573"/>
                </a:lnTo>
                <a:lnTo>
                  <a:pt x="12" y="1539"/>
                </a:lnTo>
                <a:lnTo>
                  <a:pt x="3" y="1502"/>
                </a:lnTo>
                <a:lnTo>
                  <a:pt x="0" y="1463"/>
                </a:lnTo>
                <a:lnTo>
                  <a:pt x="0" y="238"/>
                </a:lnTo>
                <a:lnTo>
                  <a:pt x="3" y="199"/>
                </a:lnTo>
                <a:lnTo>
                  <a:pt x="12" y="162"/>
                </a:lnTo>
                <a:lnTo>
                  <a:pt x="27" y="128"/>
                </a:lnTo>
                <a:lnTo>
                  <a:pt x="46" y="97"/>
                </a:lnTo>
                <a:lnTo>
                  <a:pt x="70" y="70"/>
                </a:lnTo>
                <a:lnTo>
                  <a:pt x="97" y="46"/>
                </a:lnTo>
                <a:lnTo>
                  <a:pt x="129" y="27"/>
                </a:lnTo>
                <a:lnTo>
                  <a:pt x="163" y="12"/>
                </a:lnTo>
                <a:lnTo>
                  <a:pt x="200" y="3"/>
                </a:lnTo>
                <a:lnTo>
                  <a:pt x="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8" name="Freeform 457"/>
          <p:cNvSpPr>
            <a:spLocks noEditPoints="1"/>
          </p:cNvSpPr>
          <p:nvPr/>
        </p:nvSpPr>
        <p:spPr bwMode="auto">
          <a:xfrm>
            <a:off x="1584789" y="2044700"/>
            <a:ext cx="593725" cy="296863"/>
          </a:xfrm>
          <a:custGeom>
            <a:avLst/>
            <a:gdLst>
              <a:gd name="T0" fmla="*/ 3350 w 3364"/>
              <a:gd name="T1" fmla="*/ 1682 h 1684"/>
              <a:gd name="T2" fmla="*/ 3020 w 3364"/>
              <a:gd name="T3" fmla="*/ 1546 h 1684"/>
              <a:gd name="T4" fmla="*/ 2880 w 3364"/>
              <a:gd name="T5" fmla="*/ 1677 h 1684"/>
              <a:gd name="T6" fmla="*/ 2537 w 3364"/>
              <a:gd name="T7" fmla="*/ 1551 h 1684"/>
              <a:gd name="T8" fmla="*/ 2410 w 3364"/>
              <a:gd name="T9" fmla="*/ 1669 h 1684"/>
              <a:gd name="T10" fmla="*/ 2055 w 3364"/>
              <a:gd name="T11" fmla="*/ 1558 h 1684"/>
              <a:gd name="T12" fmla="*/ 3364 w 3364"/>
              <a:gd name="T13" fmla="*/ 1474 h 1684"/>
              <a:gd name="T14" fmla="*/ 3006 w 3364"/>
              <a:gd name="T15" fmla="*/ 1382 h 1684"/>
              <a:gd name="T16" fmla="*/ 2888 w 3364"/>
              <a:gd name="T17" fmla="*/ 1382 h 1684"/>
              <a:gd name="T18" fmla="*/ 2530 w 3364"/>
              <a:gd name="T19" fmla="*/ 1474 h 1684"/>
              <a:gd name="T20" fmla="*/ 2410 w 3364"/>
              <a:gd name="T21" fmla="*/ 1373 h 1684"/>
              <a:gd name="T22" fmla="*/ 2055 w 3364"/>
              <a:gd name="T23" fmla="*/ 1483 h 1684"/>
              <a:gd name="T24" fmla="*/ 3357 w 3364"/>
              <a:gd name="T25" fmla="*/ 1179 h 1684"/>
              <a:gd name="T26" fmla="*/ 3013 w 3364"/>
              <a:gd name="T27" fmla="*/ 1305 h 1684"/>
              <a:gd name="T28" fmla="*/ 2873 w 3364"/>
              <a:gd name="T29" fmla="*/ 1174 h 1684"/>
              <a:gd name="T30" fmla="*/ 2544 w 3364"/>
              <a:gd name="T31" fmla="*/ 1310 h 1684"/>
              <a:gd name="T32" fmla="*/ 2389 w 3364"/>
              <a:gd name="T33" fmla="*/ 1173 h 1684"/>
              <a:gd name="T34" fmla="*/ 2077 w 3364"/>
              <a:gd name="T35" fmla="*/ 1312 h 1684"/>
              <a:gd name="T36" fmla="*/ 2553 w 3364"/>
              <a:gd name="T37" fmla="*/ 987 h 1684"/>
              <a:gd name="T38" fmla="*/ 2864 w 3364"/>
              <a:gd name="T39" fmla="*/ 1126 h 1684"/>
              <a:gd name="T40" fmla="*/ 2553 w 3364"/>
              <a:gd name="T41" fmla="*/ 987 h 1684"/>
              <a:gd name="T42" fmla="*/ 2398 w 3364"/>
              <a:gd name="T43" fmla="*/ 1125 h 1684"/>
              <a:gd name="T44" fmla="*/ 2068 w 3364"/>
              <a:gd name="T45" fmla="*/ 989 h 1684"/>
              <a:gd name="T46" fmla="*/ 2880 w 3364"/>
              <a:gd name="T47" fmla="*/ 934 h 1684"/>
              <a:gd name="T48" fmla="*/ 2537 w 3364"/>
              <a:gd name="T49" fmla="*/ 809 h 1684"/>
              <a:gd name="T50" fmla="*/ 2410 w 3364"/>
              <a:gd name="T51" fmla="*/ 927 h 1684"/>
              <a:gd name="T52" fmla="*/ 2055 w 3364"/>
              <a:gd name="T53" fmla="*/ 816 h 1684"/>
              <a:gd name="T54" fmla="*/ 738 w 3364"/>
              <a:gd name="T55" fmla="*/ 786 h 1684"/>
              <a:gd name="T56" fmla="*/ 607 w 3364"/>
              <a:gd name="T57" fmla="*/ 984 h 1684"/>
              <a:gd name="T58" fmla="*/ 475 w 3364"/>
              <a:gd name="T59" fmla="*/ 786 h 1684"/>
              <a:gd name="T60" fmla="*/ 2880 w 3364"/>
              <a:gd name="T61" fmla="*/ 623 h 1684"/>
              <a:gd name="T62" fmla="*/ 2537 w 3364"/>
              <a:gd name="T63" fmla="*/ 749 h 1684"/>
              <a:gd name="T64" fmla="*/ 1312 w 3364"/>
              <a:gd name="T65" fmla="*/ 560 h 1684"/>
              <a:gd name="T66" fmla="*/ 1071 w 3364"/>
              <a:gd name="T67" fmla="*/ 743 h 1684"/>
              <a:gd name="T68" fmla="*/ 1071 w 3364"/>
              <a:gd name="T69" fmla="*/ 851 h 1684"/>
              <a:gd name="T70" fmla="*/ 1143 w 3364"/>
              <a:gd name="T71" fmla="*/ 971 h 1684"/>
              <a:gd name="T72" fmla="*/ 1439 w 3364"/>
              <a:gd name="T73" fmla="*/ 1131 h 1684"/>
              <a:gd name="T74" fmla="*/ 1516 w 3364"/>
              <a:gd name="T75" fmla="*/ 1010 h 1684"/>
              <a:gd name="T76" fmla="*/ 1287 w 3364"/>
              <a:gd name="T77" fmla="*/ 999 h 1684"/>
              <a:gd name="T78" fmla="*/ 1382 w 3364"/>
              <a:gd name="T79" fmla="*/ 860 h 1684"/>
              <a:gd name="T80" fmla="*/ 1381 w 3364"/>
              <a:gd name="T81" fmla="*/ 752 h 1684"/>
              <a:gd name="T82" fmla="*/ 1346 w 3364"/>
              <a:gd name="T83" fmla="*/ 659 h 1684"/>
              <a:gd name="T84" fmla="*/ 1546 w 3364"/>
              <a:gd name="T85" fmla="*/ 614 h 1684"/>
              <a:gd name="T86" fmla="*/ 1389 w 3364"/>
              <a:gd name="T87" fmla="*/ 549 h 1684"/>
              <a:gd name="T88" fmla="*/ 2873 w 3364"/>
              <a:gd name="T89" fmla="*/ 569 h 1684"/>
              <a:gd name="T90" fmla="*/ 2544 w 3364"/>
              <a:gd name="T91" fmla="*/ 433 h 1684"/>
              <a:gd name="T92" fmla="*/ 1736 w 3364"/>
              <a:gd name="T93" fmla="*/ 495 h 1684"/>
              <a:gd name="T94" fmla="*/ 1842 w 3364"/>
              <a:gd name="T95" fmla="*/ 1006 h 1684"/>
              <a:gd name="T96" fmla="*/ 1465 w 3364"/>
              <a:gd name="T97" fmla="*/ 1347 h 1684"/>
              <a:gd name="T98" fmla="*/ 973 w 3364"/>
              <a:gd name="T99" fmla="*/ 1189 h 1684"/>
              <a:gd name="T100" fmla="*/ 867 w 3364"/>
              <a:gd name="T101" fmla="*/ 678 h 1684"/>
              <a:gd name="T102" fmla="*/ 1244 w 3364"/>
              <a:gd name="T103" fmla="*/ 337 h 1684"/>
              <a:gd name="T104" fmla="*/ 2664 w 3364"/>
              <a:gd name="T105" fmla="*/ 97 h 1684"/>
              <a:gd name="T106" fmla="*/ 2450 w 3364"/>
              <a:gd name="T107" fmla="*/ 350 h 1684"/>
              <a:gd name="T108" fmla="*/ 2257 w 3364"/>
              <a:gd name="T109" fmla="*/ 398 h 1684"/>
              <a:gd name="T110" fmla="*/ 477 w 3364"/>
              <a:gd name="T111" fmla="*/ 283 h 1684"/>
              <a:gd name="T112" fmla="*/ 221 w 3364"/>
              <a:gd name="T113" fmla="*/ 482 h 1684"/>
              <a:gd name="T114" fmla="*/ 435 w 3364"/>
              <a:gd name="T115" fmla="*/ 1297 h 1684"/>
              <a:gd name="T116" fmla="*/ 1936 w 3364"/>
              <a:gd name="T117" fmla="*/ 1672 h 1684"/>
              <a:gd name="T118" fmla="*/ 12 w 3364"/>
              <a:gd name="T119" fmla="*/ 1522 h 1684"/>
              <a:gd name="T120" fmla="*/ 128 w 3364"/>
              <a:gd name="T121" fmla="*/ 2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64" h="1684">
                <a:moveTo>
                  <a:pt x="3029" y="1544"/>
                </a:moveTo>
                <a:lnTo>
                  <a:pt x="3341" y="1544"/>
                </a:lnTo>
                <a:lnTo>
                  <a:pt x="3350" y="1546"/>
                </a:lnTo>
                <a:lnTo>
                  <a:pt x="3357" y="1551"/>
                </a:lnTo>
                <a:lnTo>
                  <a:pt x="3362" y="1558"/>
                </a:lnTo>
                <a:lnTo>
                  <a:pt x="3364" y="1567"/>
                </a:lnTo>
                <a:lnTo>
                  <a:pt x="3364" y="1660"/>
                </a:lnTo>
                <a:lnTo>
                  <a:pt x="3363" y="1669"/>
                </a:lnTo>
                <a:lnTo>
                  <a:pt x="3358" y="1677"/>
                </a:lnTo>
                <a:lnTo>
                  <a:pt x="3350" y="1682"/>
                </a:lnTo>
                <a:lnTo>
                  <a:pt x="3341" y="1684"/>
                </a:lnTo>
                <a:lnTo>
                  <a:pt x="3029" y="1684"/>
                </a:lnTo>
                <a:lnTo>
                  <a:pt x="3020" y="1682"/>
                </a:lnTo>
                <a:lnTo>
                  <a:pt x="3013" y="1677"/>
                </a:lnTo>
                <a:lnTo>
                  <a:pt x="3008" y="1669"/>
                </a:lnTo>
                <a:lnTo>
                  <a:pt x="3006" y="1660"/>
                </a:lnTo>
                <a:lnTo>
                  <a:pt x="3006" y="1567"/>
                </a:lnTo>
                <a:lnTo>
                  <a:pt x="3008" y="1558"/>
                </a:lnTo>
                <a:lnTo>
                  <a:pt x="3013" y="1551"/>
                </a:lnTo>
                <a:lnTo>
                  <a:pt x="3020" y="1546"/>
                </a:lnTo>
                <a:lnTo>
                  <a:pt x="3029" y="1544"/>
                </a:lnTo>
                <a:close/>
                <a:moveTo>
                  <a:pt x="2553" y="1544"/>
                </a:moveTo>
                <a:lnTo>
                  <a:pt x="2864" y="1544"/>
                </a:lnTo>
                <a:lnTo>
                  <a:pt x="2873" y="1546"/>
                </a:lnTo>
                <a:lnTo>
                  <a:pt x="2880" y="1551"/>
                </a:lnTo>
                <a:lnTo>
                  <a:pt x="2886" y="1558"/>
                </a:lnTo>
                <a:lnTo>
                  <a:pt x="2888" y="1567"/>
                </a:lnTo>
                <a:lnTo>
                  <a:pt x="2888" y="1660"/>
                </a:lnTo>
                <a:lnTo>
                  <a:pt x="2886" y="1669"/>
                </a:lnTo>
                <a:lnTo>
                  <a:pt x="2880" y="1677"/>
                </a:lnTo>
                <a:lnTo>
                  <a:pt x="2873" y="1682"/>
                </a:lnTo>
                <a:lnTo>
                  <a:pt x="2864" y="1684"/>
                </a:lnTo>
                <a:lnTo>
                  <a:pt x="2553" y="1684"/>
                </a:lnTo>
                <a:lnTo>
                  <a:pt x="2544" y="1682"/>
                </a:lnTo>
                <a:lnTo>
                  <a:pt x="2537" y="1677"/>
                </a:lnTo>
                <a:lnTo>
                  <a:pt x="2532" y="1669"/>
                </a:lnTo>
                <a:lnTo>
                  <a:pt x="2530" y="1660"/>
                </a:lnTo>
                <a:lnTo>
                  <a:pt x="2530" y="1567"/>
                </a:lnTo>
                <a:lnTo>
                  <a:pt x="2532" y="1558"/>
                </a:lnTo>
                <a:lnTo>
                  <a:pt x="2537" y="1551"/>
                </a:lnTo>
                <a:lnTo>
                  <a:pt x="2544" y="1546"/>
                </a:lnTo>
                <a:lnTo>
                  <a:pt x="2553" y="1544"/>
                </a:lnTo>
                <a:close/>
                <a:moveTo>
                  <a:pt x="2077" y="1544"/>
                </a:moveTo>
                <a:lnTo>
                  <a:pt x="2389" y="1544"/>
                </a:lnTo>
                <a:lnTo>
                  <a:pt x="2398" y="1546"/>
                </a:lnTo>
                <a:lnTo>
                  <a:pt x="2405" y="1551"/>
                </a:lnTo>
                <a:lnTo>
                  <a:pt x="2410" y="1558"/>
                </a:lnTo>
                <a:lnTo>
                  <a:pt x="2412" y="1567"/>
                </a:lnTo>
                <a:lnTo>
                  <a:pt x="2412" y="1660"/>
                </a:lnTo>
                <a:lnTo>
                  <a:pt x="2410" y="1669"/>
                </a:lnTo>
                <a:lnTo>
                  <a:pt x="2405" y="1677"/>
                </a:lnTo>
                <a:lnTo>
                  <a:pt x="2398" y="1682"/>
                </a:lnTo>
                <a:lnTo>
                  <a:pt x="2389" y="1684"/>
                </a:lnTo>
                <a:lnTo>
                  <a:pt x="2077" y="1684"/>
                </a:lnTo>
                <a:lnTo>
                  <a:pt x="2068" y="1682"/>
                </a:lnTo>
                <a:lnTo>
                  <a:pt x="2060" y="1677"/>
                </a:lnTo>
                <a:lnTo>
                  <a:pt x="2055" y="1669"/>
                </a:lnTo>
                <a:lnTo>
                  <a:pt x="2053" y="1660"/>
                </a:lnTo>
                <a:lnTo>
                  <a:pt x="2053" y="1567"/>
                </a:lnTo>
                <a:lnTo>
                  <a:pt x="2055" y="1558"/>
                </a:lnTo>
                <a:lnTo>
                  <a:pt x="2060" y="1551"/>
                </a:lnTo>
                <a:lnTo>
                  <a:pt x="2068" y="1546"/>
                </a:lnTo>
                <a:lnTo>
                  <a:pt x="2077" y="1544"/>
                </a:lnTo>
                <a:close/>
                <a:moveTo>
                  <a:pt x="3029" y="1359"/>
                </a:moveTo>
                <a:lnTo>
                  <a:pt x="3341" y="1359"/>
                </a:lnTo>
                <a:lnTo>
                  <a:pt x="3350" y="1360"/>
                </a:lnTo>
                <a:lnTo>
                  <a:pt x="3357" y="1365"/>
                </a:lnTo>
                <a:lnTo>
                  <a:pt x="3362" y="1373"/>
                </a:lnTo>
                <a:lnTo>
                  <a:pt x="3364" y="1382"/>
                </a:lnTo>
                <a:lnTo>
                  <a:pt x="3364" y="1474"/>
                </a:lnTo>
                <a:lnTo>
                  <a:pt x="3363" y="1483"/>
                </a:lnTo>
                <a:lnTo>
                  <a:pt x="3358" y="1490"/>
                </a:lnTo>
                <a:lnTo>
                  <a:pt x="3350" y="1496"/>
                </a:lnTo>
                <a:lnTo>
                  <a:pt x="3341" y="1498"/>
                </a:lnTo>
                <a:lnTo>
                  <a:pt x="3029" y="1498"/>
                </a:lnTo>
                <a:lnTo>
                  <a:pt x="3020" y="1496"/>
                </a:lnTo>
                <a:lnTo>
                  <a:pt x="3013" y="1490"/>
                </a:lnTo>
                <a:lnTo>
                  <a:pt x="3008" y="1483"/>
                </a:lnTo>
                <a:lnTo>
                  <a:pt x="3006" y="1474"/>
                </a:lnTo>
                <a:lnTo>
                  <a:pt x="3006" y="1382"/>
                </a:lnTo>
                <a:lnTo>
                  <a:pt x="3008" y="1373"/>
                </a:lnTo>
                <a:lnTo>
                  <a:pt x="3013" y="1365"/>
                </a:lnTo>
                <a:lnTo>
                  <a:pt x="3020" y="1360"/>
                </a:lnTo>
                <a:lnTo>
                  <a:pt x="3029" y="1359"/>
                </a:lnTo>
                <a:close/>
                <a:moveTo>
                  <a:pt x="2553" y="1359"/>
                </a:moveTo>
                <a:lnTo>
                  <a:pt x="2864" y="1359"/>
                </a:lnTo>
                <a:lnTo>
                  <a:pt x="2873" y="1360"/>
                </a:lnTo>
                <a:lnTo>
                  <a:pt x="2880" y="1365"/>
                </a:lnTo>
                <a:lnTo>
                  <a:pt x="2886" y="1373"/>
                </a:lnTo>
                <a:lnTo>
                  <a:pt x="2888" y="1382"/>
                </a:lnTo>
                <a:lnTo>
                  <a:pt x="2888" y="1474"/>
                </a:lnTo>
                <a:lnTo>
                  <a:pt x="2886" y="1483"/>
                </a:lnTo>
                <a:lnTo>
                  <a:pt x="2880" y="1490"/>
                </a:lnTo>
                <a:lnTo>
                  <a:pt x="2873" y="1496"/>
                </a:lnTo>
                <a:lnTo>
                  <a:pt x="2864" y="1498"/>
                </a:lnTo>
                <a:lnTo>
                  <a:pt x="2553" y="1498"/>
                </a:lnTo>
                <a:lnTo>
                  <a:pt x="2544" y="1496"/>
                </a:lnTo>
                <a:lnTo>
                  <a:pt x="2537" y="1490"/>
                </a:lnTo>
                <a:lnTo>
                  <a:pt x="2532" y="1483"/>
                </a:lnTo>
                <a:lnTo>
                  <a:pt x="2530" y="1474"/>
                </a:lnTo>
                <a:lnTo>
                  <a:pt x="2530" y="1382"/>
                </a:lnTo>
                <a:lnTo>
                  <a:pt x="2532" y="1373"/>
                </a:lnTo>
                <a:lnTo>
                  <a:pt x="2537" y="1365"/>
                </a:lnTo>
                <a:lnTo>
                  <a:pt x="2544" y="1360"/>
                </a:lnTo>
                <a:lnTo>
                  <a:pt x="2553" y="1359"/>
                </a:lnTo>
                <a:close/>
                <a:moveTo>
                  <a:pt x="2077" y="1359"/>
                </a:moveTo>
                <a:lnTo>
                  <a:pt x="2389" y="1359"/>
                </a:lnTo>
                <a:lnTo>
                  <a:pt x="2398" y="1360"/>
                </a:lnTo>
                <a:lnTo>
                  <a:pt x="2405" y="1365"/>
                </a:lnTo>
                <a:lnTo>
                  <a:pt x="2410" y="1373"/>
                </a:lnTo>
                <a:lnTo>
                  <a:pt x="2412" y="1382"/>
                </a:lnTo>
                <a:lnTo>
                  <a:pt x="2412" y="1474"/>
                </a:lnTo>
                <a:lnTo>
                  <a:pt x="2410" y="1483"/>
                </a:lnTo>
                <a:lnTo>
                  <a:pt x="2405" y="1490"/>
                </a:lnTo>
                <a:lnTo>
                  <a:pt x="2398" y="1496"/>
                </a:lnTo>
                <a:lnTo>
                  <a:pt x="2389" y="1498"/>
                </a:lnTo>
                <a:lnTo>
                  <a:pt x="2077" y="1498"/>
                </a:lnTo>
                <a:lnTo>
                  <a:pt x="2068" y="1496"/>
                </a:lnTo>
                <a:lnTo>
                  <a:pt x="2060" y="1490"/>
                </a:lnTo>
                <a:lnTo>
                  <a:pt x="2055" y="1483"/>
                </a:lnTo>
                <a:lnTo>
                  <a:pt x="2053" y="1474"/>
                </a:lnTo>
                <a:lnTo>
                  <a:pt x="2053" y="1382"/>
                </a:lnTo>
                <a:lnTo>
                  <a:pt x="2055" y="1373"/>
                </a:lnTo>
                <a:lnTo>
                  <a:pt x="2060" y="1365"/>
                </a:lnTo>
                <a:lnTo>
                  <a:pt x="2068" y="1360"/>
                </a:lnTo>
                <a:lnTo>
                  <a:pt x="2077" y="1359"/>
                </a:lnTo>
                <a:close/>
                <a:moveTo>
                  <a:pt x="3029" y="1173"/>
                </a:moveTo>
                <a:lnTo>
                  <a:pt x="3341" y="1173"/>
                </a:lnTo>
                <a:lnTo>
                  <a:pt x="3350" y="1174"/>
                </a:lnTo>
                <a:lnTo>
                  <a:pt x="3357" y="1179"/>
                </a:lnTo>
                <a:lnTo>
                  <a:pt x="3362" y="1188"/>
                </a:lnTo>
                <a:lnTo>
                  <a:pt x="3364" y="1197"/>
                </a:lnTo>
                <a:lnTo>
                  <a:pt x="3364" y="1289"/>
                </a:lnTo>
                <a:lnTo>
                  <a:pt x="3363" y="1298"/>
                </a:lnTo>
                <a:lnTo>
                  <a:pt x="3358" y="1305"/>
                </a:lnTo>
                <a:lnTo>
                  <a:pt x="3350" y="1310"/>
                </a:lnTo>
                <a:lnTo>
                  <a:pt x="3341" y="1312"/>
                </a:lnTo>
                <a:lnTo>
                  <a:pt x="3029" y="1312"/>
                </a:lnTo>
                <a:lnTo>
                  <a:pt x="3020" y="1310"/>
                </a:lnTo>
                <a:lnTo>
                  <a:pt x="3013" y="1305"/>
                </a:lnTo>
                <a:lnTo>
                  <a:pt x="3008" y="1298"/>
                </a:lnTo>
                <a:lnTo>
                  <a:pt x="3006" y="1289"/>
                </a:lnTo>
                <a:lnTo>
                  <a:pt x="3006" y="1197"/>
                </a:lnTo>
                <a:lnTo>
                  <a:pt x="3008" y="1188"/>
                </a:lnTo>
                <a:lnTo>
                  <a:pt x="3013" y="1179"/>
                </a:lnTo>
                <a:lnTo>
                  <a:pt x="3020" y="1174"/>
                </a:lnTo>
                <a:lnTo>
                  <a:pt x="3029" y="1173"/>
                </a:lnTo>
                <a:close/>
                <a:moveTo>
                  <a:pt x="2553" y="1173"/>
                </a:moveTo>
                <a:lnTo>
                  <a:pt x="2864" y="1173"/>
                </a:lnTo>
                <a:lnTo>
                  <a:pt x="2873" y="1174"/>
                </a:lnTo>
                <a:lnTo>
                  <a:pt x="2880" y="1179"/>
                </a:lnTo>
                <a:lnTo>
                  <a:pt x="2886" y="1188"/>
                </a:lnTo>
                <a:lnTo>
                  <a:pt x="2888" y="1197"/>
                </a:lnTo>
                <a:lnTo>
                  <a:pt x="2888" y="1289"/>
                </a:lnTo>
                <a:lnTo>
                  <a:pt x="2886" y="1298"/>
                </a:lnTo>
                <a:lnTo>
                  <a:pt x="2880" y="1305"/>
                </a:lnTo>
                <a:lnTo>
                  <a:pt x="2873" y="1310"/>
                </a:lnTo>
                <a:lnTo>
                  <a:pt x="2864" y="1312"/>
                </a:lnTo>
                <a:lnTo>
                  <a:pt x="2553" y="1312"/>
                </a:lnTo>
                <a:lnTo>
                  <a:pt x="2544" y="1310"/>
                </a:lnTo>
                <a:lnTo>
                  <a:pt x="2537" y="1305"/>
                </a:lnTo>
                <a:lnTo>
                  <a:pt x="2532" y="1298"/>
                </a:lnTo>
                <a:lnTo>
                  <a:pt x="2530" y="1289"/>
                </a:lnTo>
                <a:lnTo>
                  <a:pt x="2530" y="1197"/>
                </a:lnTo>
                <a:lnTo>
                  <a:pt x="2532" y="1188"/>
                </a:lnTo>
                <a:lnTo>
                  <a:pt x="2537" y="1179"/>
                </a:lnTo>
                <a:lnTo>
                  <a:pt x="2544" y="1174"/>
                </a:lnTo>
                <a:lnTo>
                  <a:pt x="2553" y="1173"/>
                </a:lnTo>
                <a:close/>
                <a:moveTo>
                  <a:pt x="2077" y="1173"/>
                </a:moveTo>
                <a:lnTo>
                  <a:pt x="2389" y="1173"/>
                </a:lnTo>
                <a:lnTo>
                  <a:pt x="2398" y="1174"/>
                </a:lnTo>
                <a:lnTo>
                  <a:pt x="2405" y="1179"/>
                </a:lnTo>
                <a:lnTo>
                  <a:pt x="2410" y="1188"/>
                </a:lnTo>
                <a:lnTo>
                  <a:pt x="2412" y="1197"/>
                </a:lnTo>
                <a:lnTo>
                  <a:pt x="2412" y="1289"/>
                </a:lnTo>
                <a:lnTo>
                  <a:pt x="2410" y="1298"/>
                </a:lnTo>
                <a:lnTo>
                  <a:pt x="2405" y="1305"/>
                </a:lnTo>
                <a:lnTo>
                  <a:pt x="2398" y="1310"/>
                </a:lnTo>
                <a:lnTo>
                  <a:pt x="2389" y="1312"/>
                </a:lnTo>
                <a:lnTo>
                  <a:pt x="2077" y="1312"/>
                </a:lnTo>
                <a:lnTo>
                  <a:pt x="2068" y="1310"/>
                </a:lnTo>
                <a:lnTo>
                  <a:pt x="2060" y="1305"/>
                </a:lnTo>
                <a:lnTo>
                  <a:pt x="2055" y="1298"/>
                </a:lnTo>
                <a:lnTo>
                  <a:pt x="2053" y="1289"/>
                </a:lnTo>
                <a:lnTo>
                  <a:pt x="2053" y="1197"/>
                </a:lnTo>
                <a:lnTo>
                  <a:pt x="2055" y="1188"/>
                </a:lnTo>
                <a:lnTo>
                  <a:pt x="2060" y="1179"/>
                </a:lnTo>
                <a:lnTo>
                  <a:pt x="2068" y="1174"/>
                </a:lnTo>
                <a:lnTo>
                  <a:pt x="2077" y="1173"/>
                </a:lnTo>
                <a:close/>
                <a:moveTo>
                  <a:pt x="2553" y="987"/>
                </a:moveTo>
                <a:lnTo>
                  <a:pt x="2864" y="987"/>
                </a:lnTo>
                <a:lnTo>
                  <a:pt x="2873" y="989"/>
                </a:lnTo>
                <a:lnTo>
                  <a:pt x="2880" y="994"/>
                </a:lnTo>
                <a:lnTo>
                  <a:pt x="2886" y="1001"/>
                </a:lnTo>
                <a:lnTo>
                  <a:pt x="2888" y="1011"/>
                </a:lnTo>
                <a:lnTo>
                  <a:pt x="2888" y="1104"/>
                </a:lnTo>
                <a:lnTo>
                  <a:pt x="2886" y="1113"/>
                </a:lnTo>
                <a:lnTo>
                  <a:pt x="2880" y="1120"/>
                </a:lnTo>
                <a:lnTo>
                  <a:pt x="2873" y="1125"/>
                </a:lnTo>
                <a:lnTo>
                  <a:pt x="2864" y="1126"/>
                </a:lnTo>
                <a:lnTo>
                  <a:pt x="2553" y="1126"/>
                </a:lnTo>
                <a:lnTo>
                  <a:pt x="2544" y="1125"/>
                </a:lnTo>
                <a:lnTo>
                  <a:pt x="2537" y="1120"/>
                </a:lnTo>
                <a:lnTo>
                  <a:pt x="2532" y="1113"/>
                </a:lnTo>
                <a:lnTo>
                  <a:pt x="2530" y="1104"/>
                </a:lnTo>
                <a:lnTo>
                  <a:pt x="2530" y="1011"/>
                </a:lnTo>
                <a:lnTo>
                  <a:pt x="2532" y="1001"/>
                </a:lnTo>
                <a:lnTo>
                  <a:pt x="2537" y="994"/>
                </a:lnTo>
                <a:lnTo>
                  <a:pt x="2544" y="989"/>
                </a:lnTo>
                <a:lnTo>
                  <a:pt x="2553" y="987"/>
                </a:lnTo>
                <a:close/>
                <a:moveTo>
                  <a:pt x="2077" y="987"/>
                </a:moveTo>
                <a:lnTo>
                  <a:pt x="2389" y="987"/>
                </a:lnTo>
                <a:lnTo>
                  <a:pt x="2398" y="989"/>
                </a:lnTo>
                <a:lnTo>
                  <a:pt x="2405" y="994"/>
                </a:lnTo>
                <a:lnTo>
                  <a:pt x="2410" y="1001"/>
                </a:lnTo>
                <a:lnTo>
                  <a:pt x="2412" y="1011"/>
                </a:lnTo>
                <a:lnTo>
                  <a:pt x="2412" y="1104"/>
                </a:lnTo>
                <a:lnTo>
                  <a:pt x="2410" y="1113"/>
                </a:lnTo>
                <a:lnTo>
                  <a:pt x="2405" y="1120"/>
                </a:lnTo>
                <a:lnTo>
                  <a:pt x="2398" y="1125"/>
                </a:lnTo>
                <a:lnTo>
                  <a:pt x="2389" y="1126"/>
                </a:lnTo>
                <a:lnTo>
                  <a:pt x="2077" y="1126"/>
                </a:lnTo>
                <a:lnTo>
                  <a:pt x="2068" y="1125"/>
                </a:lnTo>
                <a:lnTo>
                  <a:pt x="2060" y="1120"/>
                </a:lnTo>
                <a:lnTo>
                  <a:pt x="2055" y="1113"/>
                </a:lnTo>
                <a:lnTo>
                  <a:pt x="2053" y="1104"/>
                </a:lnTo>
                <a:lnTo>
                  <a:pt x="2053" y="1011"/>
                </a:lnTo>
                <a:lnTo>
                  <a:pt x="2055" y="1001"/>
                </a:lnTo>
                <a:lnTo>
                  <a:pt x="2060" y="994"/>
                </a:lnTo>
                <a:lnTo>
                  <a:pt x="2068" y="989"/>
                </a:lnTo>
                <a:lnTo>
                  <a:pt x="2077" y="987"/>
                </a:lnTo>
                <a:close/>
                <a:moveTo>
                  <a:pt x="2553" y="802"/>
                </a:moveTo>
                <a:lnTo>
                  <a:pt x="2864" y="802"/>
                </a:lnTo>
                <a:lnTo>
                  <a:pt x="2873" y="804"/>
                </a:lnTo>
                <a:lnTo>
                  <a:pt x="2880" y="809"/>
                </a:lnTo>
                <a:lnTo>
                  <a:pt x="2886" y="816"/>
                </a:lnTo>
                <a:lnTo>
                  <a:pt x="2888" y="825"/>
                </a:lnTo>
                <a:lnTo>
                  <a:pt x="2888" y="918"/>
                </a:lnTo>
                <a:lnTo>
                  <a:pt x="2886" y="927"/>
                </a:lnTo>
                <a:lnTo>
                  <a:pt x="2880" y="934"/>
                </a:lnTo>
                <a:lnTo>
                  <a:pt x="2873" y="939"/>
                </a:lnTo>
                <a:lnTo>
                  <a:pt x="2864" y="941"/>
                </a:lnTo>
                <a:lnTo>
                  <a:pt x="2553" y="941"/>
                </a:lnTo>
                <a:lnTo>
                  <a:pt x="2544" y="939"/>
                </a:lnTo>
                <a:lnTo>
                  <a:pt x="2537" y="934"/>
                </a:lnTo>
                <a:lnTo>
                  <a:pt x="2532" y="927"/>
                </a:lnTo>
                <a:lnTo>
                  <a:pt x="2530" y="918"/>
                </a:lnTo>
                <a:lnTo>
                  <a:pt x="2530" y="826"/>
                </a:lnTo>
                <a:lnTo>
                  <a:pt x="2532" y="816"/>
                </a:lnTo>
                <a:lnTo>
                  <a:pt x="2537" y="809"/>
                </a:lnTo>
                <a:lnTo>
                  <a:pt x="2544" y="804"/>
                </a:lnTo>
                <a:lnTo>
                  <a:pt x="2553" y="802"/>
                </a:lnTo>
                <a:close/>
                <a:moveTo>
                  <a:pt x="2077" y="802"/>
                </a:moveTo>
                <a:lnTo>
                  <a:pt x="2389" y="802"/>
                </a:lnTo>
                <a:lnTo>
                  <a:pt x="2398" y="804"/>
                </a:lnTo>
                <a:lnTo>
                  <a:pt x="2405" y="809"/>
                </a:lnTo>
                <a:lnTo>
                  <a:pt x="2410" y="816"/>
                </a:lnTo>
                <a:lnTo>
                  <a:pt x="2412" y="825"/>
                </a:lnTo>
                <a:lnTo>
                  <a:pt x="2412" y="918"/>
                </a:lnTo>
                <a:lnTo>
                  <a:pt x="2410" y="927"/>
                </a:lnTo>
                <a:lnTo>
                  <a:pt x="2405" y="934"/>
                </a:lnTo>
                <a:lnTo>
                  <a:pt x="2398" y="939"/>
                </a:lnTo>
                <a:lnTo>
                  <a:pt x="2389" y="941"/>
                </a:lnTo>
                <a:lnTo>
                  <a:pt x="2077" y="941"/>
                </a:lnTo>
                <a:lnTo>
                  <a:pt x="2068" y="939"/>
                </a:lnTo>
                <a:lnTo>
                  <a:pt x="2060" y="934"/>
                </a:lnTo>
                <a:lnTo>
                  <a:pt x="2055" y="927"/>
                </a:lnTo>
                <a:lnTo>
                  <a:pt x="2053" y="918"/>
                </a:lnTo>
                <a:lnTo>
                  <a:pt x="2053" y="826"/>
                </a:lnTo>
                <a:lnTo>
                  <a:pt x="2055" y="816"/>
                </a:lnTo>
                <a:lnTo>
                  <a:pt x="2060" y="809"/>
                </a:lnTo>
                <a:lnTo>
                  <a:pt x="2068" y="804"/>
                </a:lnTo>
                <a:lnTo>
                  <a:pt x="2077" y="802"/>
                </a:lnTo>
                <a:close/>
                <a:moveTo>
                  <a:pt x="607" y="699"/>
                </a:moveTo>
                <a:lnTo>
                  <a:pt x="635" y="702"/>
                </a:lnTo>
                <a:lnTo>
                  <a:pt x="662" y="710"/>
                </a:lnTo>
                <a:lnTo>
                  <a:pt x="686" y="723"/>
                </a:lnTo>
                <a:lnTo>
                  <a:pt x="708" y="741"/>
                </a:lnTo>
                <a:lnTo>
                  <a:pt x="725" y="762"/>
                </a:lnTo>
                <a:lnTo>
                  <a:pt x="738" y="786"/>
                </a:lnTo>
                <a:lnTo>
                  <a:pt x="747" y="813"/>
                </a:lnTo>
                <a:lnTo>
                  <a:pt x="750" y="842"/>
                </a:lnTo>
                <a:lnTo>
                  <a:pt x="747" y="871"/>
                </a:lnTo>
                <a:lnTo>
                  <a:pt x="738" y="897"/>
                </a:lnTo>
                <a:lnTo>
                  <a:pt x="725" y="922"/>
                </a:lnTo>
                <a:lnTo>
                  <a:pt x="708" y="942"/>
                </a:lnTo>
                <a:lnTo>
                  <a:pt x="686" y="960"/>
                </a:lnTo>
                <a:lnTo>
                  <a:pt x="662" y="973"/>
                </a:lnTo>
                <a:lnTo>
                  <a:pt x="635" y="982"/>
                </a:lnTo>
                <a:lnTo>
                  <a:pt x="607" y="984"/>
                </a:lnTo>
                <a:lnTo>
                  <a:pt x="578" y="982"/>
                </a:lnTo>
                <a:lnTo>
                  <a:pt x="552" y="973"/>
                </a:lnTo>
                <a:lnTo>
                  <a:pt x="527" y="960"/>
                </a:lnTo>
                <a:lnTo>
                  <a:pt x="506" y="942"/>
                </a:lnTo>
                <a:lnTo>
                  <a:pt x="489" y="922"/>
                </a:lnTo>
                <a:lnTo>
                  <a:pt x="475" y="897"/>
                </a:lnTo>
                <a:lnTo>
                  <a:pt x="467" y="871"/>
                </a:lnTo>
                <a:lnTo>
                  <a:pt x="464" y="842"/>
                </a:lnTo>
                <a:lnTo>
                  <a:pt x="467" y="813"/>
                </a:lnTo>
                <a:lnTo>
                  <a:pt x="475" y="786"/>
                </a:lnTo>
                <a:lnTo>
                  <a:pt x="489" y="762"/>
                </a:lnTo>
                <a:lnTo>
                  <a:pt x="506" y="741"/>
                </a:lnTo>
                <a:lnTo>
                  <a:pt x="527" y="723"/>
                </a:lnTo>
                <a:lnTo>
                  <a:pt x="552" y="710"/>
                </a:lnTo>
                <a:lnTo>
                  <a:pt x="578" y="702"/>
                </a:lnTo>
                <a:lnTo>
                  <a:pt x="607" y="699"/>
                </a:lnTo>
                <a:close/>
                <a:moveTo>
                  <a:pt x="2553" y="616"/>
                </a:moveTo>
                <a:lnTo>
                  <a:pt x="2864" y="616"/>
                </a:lnTo>
                <a:lnTo>
                  <a:pt x="2873" y="618"/>
                </a:lnTo>
                <a:lnTo>
                  <a:pt x="2880" y="623"/>
                </a:lnTo>
                <a:lnTo>
                  <a:pt x="2886" y="630"/>
                </a:lnTo>
                <a:lnTo>
                  <a:pt x="2887" y="639"/>
                </a:lnTo>
                <a:lnTo>
                  <a:pt x="2887" y="732"/>
                </a:lnTo>
                <a:lnTo>
                  <a:pt x="2886" y="742"/>
                </a:lnTo>
                <a:lnTo>
                  <a:pt x="2880" y="749"/>
                </a:lnTo>
                <a:lnTo>
                  <a:pt x="2872" y="754"/>
                </a:lnTo>
                <a:lnTo>
                  <a:pt x="2863" y="756"/>
                </a:lnTo>
                <a:lnTo>
                  <a:pt x="2552" y="756"/>
                </a:lnTo>
                <a:lnTo>
                  <a:pt x="2544" y="754"/>
                </a:lnTo>
                <a:lnTo>
                  <a:pt x="2537" y="749"/>
                </a:lnTo>
                <a:lnTo>
                  <a:pt x="2532" y="742"/>
                </a:lnTo>
                <a:lnTo>
                  <a:pt x="2530" y="732"/>
                </a:lnTo>
                <a:lnTo>
                  <a:pt x="2530" y="639"/>
                </a:lnTo>
                <a:lnTo>
                  <a:pt x="2532" y="630"/>
                </a:lnTo>
                <a:lnTo>
                  <a:pt x="2537" y="623"/>
                </a:lnTo>
                <a:lnTo>
                  <a:pt x="2544" y="618"/>
                </a:lnTo>
                <a:lnTo>
                  <a:pt x="2553" y="616"/>
                </a:lnTo>
                <a:close/>
                <a:moveTo>
                  <a:pt x="1389" y="549"/>
                </a:moveTo>
                <a:lnTo>
                  <a:pt x="1343" y="552"/>
                </a:lnTo>
                <a:lnTo>
                  <a:pt x="1312" y="560"/>
                </a:lnTo>
                <a:lnTo>
                  <a:pt x="1281" y="570"/>
                </a:lnTo>
                <a:lnTo>
                  <a:pt x="1252" y="584"/>
                </a:lnTo>
                <a:lnTo>
                  <a:pt x="1224" y="603"/>
                </a:lnTo>
                <a:lnTo>
                  <a:pt x="1200" y="625"/>
                </a:lnTo>
                <a:lnTo>
                  <a:pt x="1179" y="650"/>
                </a:lnTo>
                <a:lnTo>
                  <a:pt x="1161" y="676"/>
                </a:lnTo>
                <a:lnTo>
                  <a:pt x="1146" y="705"/>
                </a:lnTo>
                <a:lnTo>
                  <a:pt x="1135" y="737"/>
                </a:lnTo>
                <a:lnTo>
                  <a:pt x="1133" y="743"/>
                </a:lnTo>
                <a:lnTo>
                  <a:pt x="1071" y="743"/>
                </a:lnTo>
                <a:lnTo>
                  <a:pt x="1062" y="746"/>
                </a:lnTo>
                <a:lnTo>
                  <a:pt x="1056" y="752"/>
                </a:lnTo>
                <a:lnTo>
                  <a:pt x="1053" y="761"/>
                </a:lnTo>
                <a:lnTo>
                  <a:pt x="1053" y="801"/>
                </a:lnTo>
                <a:lnTo>
                  <a:pt x="1056" y="810"/>
                </a:lnTo>
                <a:lnTo>
                  <a:pt x="1062" y="816"/>
                </a:lnTo>
                <a:lnTo>
                  <a:pt x="1071" y="818"/>
                </a:lnTo>
                <a:lnTo>
                  <a:pt x="1120" y="818"/>
                </a:lnTo>
                <a:lnTo>
                  <a:pt x="1120" y="851"/>
                </a:lnTo>
                <a:lnTo>
                  <a:pt x="1071" y="851"/>
                </a:lnTo>
                <a:lnTo>
                  <a:pt x="1062" y="854"/>
                </a:lnTo>
                <a:lnTo>
                  <a:pt x="1056" y="860"/>
                </a:lnTo>
                <a:lnTo>
                  <a:pt x="1053" y="870"/>
                </a:lnTo>
                <a:lnTo>
                  <a:pt x="1053" y="909"/>
                </a:lnTo>
                <a:lnTo>
                  <a:pt x="1056" y="919"/>
                </a:lnTo>
                <a:lnTo>
                  <a:pt x="1062" y="925"/>
                </a:lnTo>
                <a:lnTo>
                  <a:pt x="1071" y="927"/>
                </a:lnTo>
                <a:lnTo>
                  <a:pt x="1130" y="927"/>
                </a:lnTo>
                <a:lnTo>
                  <a:pt x="1136" y="949"/>
                </a:lnTo>
                <a:lnTo>
                  <a:pt x="1143" y="971"/>
                </a:lnTo>
                <a:lnTo>
                  <a:pt x="1158" y="1000"/>
                </a:lnTo>
                <a:lnTo>
                  <a:pt x="1174" y="1027"/>
                </a:lnTo>
                <a:lnTo>
                  <a:pt x="1193" y="1052"/>
                </a:lnTo>
                <a:lnTo>
                  <a:pt x="1216" y="1073"/>
                </a:lnTo>
                <a:lnTo>
                  <a:pt x="1240" y="1092"/>
                </a:lnTo>
                <a:lnTo>
                  <a:pt x="1268" y="1107"/>
                </a:lnTo>
                <a:lnTo>
                  <a:pt x="1298" y="1119"/>
                </a:lnTo>
                <a:lnTo>
                  <a:pt x="1345" y="1130"/>
                </a:lnTo>
                <a:lnTo>
                  <a:pt x="1392" y="1134"/>
                </a:lnTo>
                <a:lnTo>
                  <a:pt x="1439" y="1131"/>
                </a:lnTo>
                <a:lnTo>
                  <a:pt x="1486" y="1121"/>
                </a:lnTo>
                <a:lnTo>
                  <a:pt x="1511" y="1113"/>
                </a:lnTo>
                <a:lnTo>
                  <a:pt x="1534" y="1104"/>
                </a:lnTo>
                <a:lnTo>
                  <a:pt x="1543" y="1098"/>
                </a:lnTo>
                <a:lnTo>
                  <a:pt x="1548" y="1090"/>
                </a:lnTo>
                <a:lnTo>
                  <a:pt x="1550" y="1081"/>
                </a:lnTo>
                <a:lnTo>
                  <a:pt x="1547" y="1071"/>
                </a:lnTo>
                <a:lnTo>
                  <a:pt x="1527" y="1023"/>
                </a:lnTo>
                <a:lnTo>
                  <a:pt x="1522" y="1015"/>
                </a:lnTo>
                <a:lnTo>
                  <a:pt x="1516" y="1010"/>
                </a:lnTo>
                <a:lnTo>
                  <a:pt x="1508" y="1008"/>
                </a:lnTo>
                <a:lnTo>
                  <a:pt x="1497" y="1009"/>
                </a:lnTo>
                <a:lnTo>
                  <a:pt x="1469" y="1016"/>
                </a:lnTo>
                <a:lnTo>
                  <a:pt x="1439" y="1023"/>
                </a:lnTo>
                <a:lnTo>
                  <a:pt x="1411" y="1027"/>
                </a:lnTo>
                <a:lnTo>
                  <a:pt x="1383" y="1029"/>
                </a:lnTo>
                <a:lnTo>
                  <a:pt x="1355" y="1026"/>
                </a:lnTo>
                <a:lnTo>
                  <a:pt x="1327" y="1020"/>
                </a:lnTo>
                <a:lnTo>
                  <a:pt x="1306" y="1011"/>
                </a:lnTo>
                <a:lnTo>
                  <a:pt x="1287" y="999"/>
                </a:lnTo>
                <a:lnTo>
                  <a:pt x="1272" y="984"/>
                </a:lnTo>
                <a:lnTo>
                  <a:pt x="1260" y="968"/>
                </a:lnTo>
                <a:lnTo>
                  <a:pt x="1250" y="948"/>
                </a:lnTo>
                <a:lnTo>
                  <a:pt x="1240" y="927"/>
                </a:lnTo>
                <a:lnTo>
                  <a:pt x="1367" y="927"/>
                </a:lnTo>
                <a:lnTo>
                  <a:pt x="1375" y="925"/>
                </a:lnTo>
                <a:lnTo>
                  <a:pt x="1382" y="919"/>
                </a:lnTo>
                <a:lnTo>
                  <a:pt x="1384" y="909"/>
                </a:lnTo>
                <a:lnTo>
                  <a:pt x="1384" y="870"/>
                </a:lnTo>
                <a:lnTo>
                  <a:pt x="1382" y="860"/>
                </a:lnTo>
                <a:lnTo>
                  <a:pt x="1375" y="854"/>
                </a:lnTo>
                <a:lnTo>
                  <a:pt x="1367" y="851"/>
                </a:lnTo>
                <a:lnTo>
                  <a:pt x="1227" y="851"/>
                </a:lnTo>
                <a:lnTo>
                  <a:pt x="1227" y="818"/>
                </a:lnTo>
                <a:lnTo>
                  <a:pt x="1366" y="818"/>
                </a:lnTo>
                <a:lnTo>
                  <a:pt x="1375" y="816"/>
                </a:lnTo>
                <a:lnTo>
                  <a:pt x="1381" y="810"/>
                </a:lnTo>
                <a:lnTo>
                  <a:pt x="1383" y="801"/>
                </a:lnTo>
                <a:lnTo>
                  <a:pt x="1383" y="761"/>
                </a:lnTo>
                <a:lnTo>
                  <a:pt x="1381" y="752"/>
                </a:lnTo>
                <a:lnTo>
                  <a:pt x="1375" y="746"/>
                </a:lnTo>
                <a:lnTo>
                  <a:pt x="1366" y="743"/>
                </a:lnTo>
                <a:lnTo>
                  <a:pt x="1245" y="743"/>
                </a:lnTo>
                <a:lnTo>
                  <a:pt x="1245" y="742"/>
                </a:lnTo>
                <a:lnTo>
                  <a:pt x="1255" y="722"/>
                </a:lnTo>
                <a:lnTo>
                  <a:pt x="1266" y="705"/>
                </a:lnTo>
                <a:lnTo>
                  <a:pt x="1280" y="689"/>
                </a:lnTo>
                <a:lnTo>
                  <a:pt x="1296" y="677"/>
                </a:lnTo>
                <a:lnTo>
                  <a:pt x="1316" y="667"/>
                </a:lnTo>
                <a:lnTo>
                  <a:pt x="1346" y="659"/>
                </a:lnTo>
                <a:lnTo>
                  <a:pt x="1377" y="655"/>
                </a:lnTo>
                <a:lnTo>
                  <a:pt x="1408" y="656"/>
                </a:lnTo>
                <a:lnTo>
                  <a:pt x="1438" y="661"/>
                </a:lnTo>
                <a:lnTo>
                  <a:pt x="1468" y="668"/>
                </a:lnTo>
                <a:lnTo>
                  <a:pt x="1497" y="675"/>
                </a:lnTo>
                <a:lnTo>
                  <a:pt x="1507" y="676"/>
                </a:lnTo>
                <a:lnTo>
                  <a:pt x="1515" y="674"/>
                </a:lnTo>
                <a:lnTo>
                  <a:pt x="1521" y="669"/>
                </a:lnTo>
                <a:lnTo>
                  <a:pt x="1526" y="661"/>
                </a:lnTo>
                <a:lnTo>
                  <a:pt x="1546" y="614"/>
                </a:lnTo>
                <a:lnTo>
                  <a:pt x="1549" y="603"/>
                </a:lnTo>
                <a:lnTo>
                  <a:pt x="1548" y="594"/>
                </a:lnTo>
                <a:lnTo>
                  <a:pt x="1543" y="586"/>
                </a:lnTo>
                <a:lnTo>
                  <a:pt x="1534" y="580"/>
                </a:lnTo>
                <a:lnTo>
                  <a:pt x="1531" y="578"/>
                </a:lnTo>
                <a:lnTo>
                  <a:pt x="1527" y="576"/>
                </a:lnTo>
                <a:lnTo>
                  <a:pt x="1524" y="574"/>
                </a:lnTo>
                <a:lnTo>
                  <a:pt x="1480" y="560"/>
                </a:lnTo>
                <a:lnTo>
                  <a:pt x="1435" y="551"/>
                </a:lnTo>
                <a:lnTo>
                  <a:pt x="1389" y="549"/>
                </a:lnTo>
                <a:close/>
                <a:moveTo>
                  <a:pt x="2553" y="432"/>
                </a:moveTo>
                <a:lnTo>
                  <a:pt x="2864" y="432"/>
                </a:lnTo>
                <a:lnTo>
                  <a:pt x="2873" y="433"/>
                </a:lnTo>
                <a:lnTo>
                  <a:pt x="2880" y="438"/>
                </a:lnTo>
                <a:lnTo>
                  <a:pt x="2886" y="446"/>
                </a:lnTo>
                <a:lnTo>
                  <a:pt x="2888" y="455"/>
                </a:lnTo>
                <a:lnTo>
                  <a:pt x="2888" y="547"/>
                </a:lnTo>
                <a:lnTo>
                  <a:pt x="2886" y="556"/>
                </a:lnTo>
                <a:lnTo>
                  <a:pt x="2880" y="564"/>
                </a:lnTo>
                <a:lnTo>
                  <a:pt x="2873" y="569"/>
                </a:lnTo>
                <a:lnTo>
                  <a:pt x="2864" y="571"/>
                </a:lnTo>
                <a:lnTo>
                  <a:pt x="2553" y="571"/>
                </a:lnTo>
                <a:lnTo>
                  <a:pt x="2544" y="569"/>
                </a:lnTo>
                <a:lnTo>
                  <a:pt x="2537" y="564"/>
                </a:lnTo>
                <a:lnTo>
                  <a:pt x="2532" y="556"/>
                </a:lnTo>
                <a:lnTo>
                  <a:pt x="2530" y="547"/>
                </a:lnTo>
                <a:lnTo>
                  <a:pt x="2530" y="455"/>
                </a:lnTo>
                <a:lnTo>
                  <a:pt x="2532" y="446"/>
                </a:lnTo>
                <a:lnTo>
                  <a:pt x="2537" y="438"/>
                </a:lnTo>
                <a:lnTo>
                  <a:pt x="2544" y="433"/>
                </a:lnTo>
                <a:lnTo>
                  <a:pt x="2553" y="432"/>
                </a:lnTo>
                <a:close/>
                <a:moveTo>
                  <a:pt x="1355" y="324"/>
                </a:moveTo>
                <a:lnTo>
                  <a:pt x="1411" y="327"/>
                </a:lnTo>
                <a:lnTo>
                  <a:pt x="1465" y="337"/>
                </a:lnTo>
                <a:lnTo>
                  <a:pt x="1517" y="351"/>
                </a:lnTo>
                <a:lnTo>
                  <a:pt x="1567" y="370"/>
                </a:lnTo>
                <a:lnTo>
                  <a:pt x="1614" y="395"/>
                </a:lnTo>
                <a:lnTo>
                  <a:pt x="1659" y="424"/>
                </a:lnTo>
                <a:lnTo>
                  <a:pt x="1699" y="457"/>
                </a:lnTo>
                <a:lnTo>
                  <a:pt x="1736" y="495"/>
                </a:lnTo>
                <a:lnTo>
                  <a:pt x="1770" y="536"/>
                </a:lnTo>
                <a:lnTo>
                  <a:pt x="1798" y="580"/>
                </a:lnTo>
                <a:lnTo>
                  <a:pt x="1823" y="628"/>
                </a:lnTo>
                <a:lnTo>
                  <a:pt x="1842" y="678"/>
                </a:lnTo>
                <a:lnTo>
                  <a:pt x="1856" y="730"/>
                </a:lnTo>
                <a:lnTo>
                  <a:pt x="1866" y="785"/>
                </a:lnTo>
                <a:lnTo>
                  <a:pt x="1869" y="842"/>
                </a:lnTo>
                <a:lnTo>
                  <a:pt x="1866" y="898"/>
                </a:lnTo>
                <a:lnTo>
                  <a:pt x="1856" y="952"/>
                </a:lnTo>
                <a:lnTo>
                  <a:pt x="1842" y="1006"/>
                </a:lnTo>
                <a:lnTo>
                  <a:pt x="1823" y="1056"/>
                </a:lnTo>
                <a:lnTo>
                  <a:pt x="1798" y="1103"/>
                </a:lnTo>
                <a:lnTo>
                  <a:pt x="1770" y="1147"/>
                </a:lnTo>
                <a:lnTo>
                  <a:pt x="1736" y="1189"/>
                </a:lnTo>
                <a:lnTo>
                  <a:pt x="1699" y="1226"/>
                </a:lnTo>
                <a:lnTo>
                  <a:pt x="1659" y="1259"/>
                </a:lnTo>
                <a:lnTo>
                  <a:pt x="1614" y="1288"/>
                </a:lnTo>
                <a:lnTo>
                  <a:pt x="1567" y="1312"/>
                </a:lnTo>
                <a:lnTo>
                  <a:pt x="1517" y="1333"/>
                </a:lnTo>
                <a:lnTo>
                  <a:pt x="1465" y="1347"/>
                </a:lnTo>
                <a:lnTo>
                  <a:pt x="1411" y="1355"/>
                </a:lnTo>
                <a:lnTo>
                  <a:pt x="1355" y="1359"/>
                </a:lnTo>
                <a:lnTo>
                  <a:pt x="1298" y="1355"/>
                </a:lnTo>
                <a:lnTo>
                  <a:pt x="1244" y="1347"/>
                </a:lnTo>
                <a:lnTo>
                  <a:pt x="1192" y="1333"/>
                </a:lnTo>
                <a:lnTo>
                  <a:pt x="1142" y="1312"/>
                </a:lnTo>
                <a:lnTo>
                  <a:pt x="1095" y="1288"/>
                </a:lnTo>
                <a:lnTo>
                  <a:pt x="1052" y="1259"/>
                </a:lnTo>
                <a:lnTo>
                  <a:pt x="1011" y="1226"/>
                </a:lnTo>
                <a:lnTo>
                  <a:pt x="973" y="1189"/>
                </a:lnTo>
                <a:lnTo>
                  <a:pt x="940" y="1147"/>
                </a:lnTo>
                <a:lnTo>
                  <a:pt x="911" y="1103"/>
                </a:lnTo>
                <a:lnTo>
                  <a:pt x="886" y="1056"/>
                </a:lnTo>
                <a:lnTo>
                  <a:pt x="867" y="1006"/>
                </a:lnTo>
                <a:lnTo>
                  <a:pt x="853" y="952"/>
                </a:lnTo>
                <a:lnTo>
                  <a:pt x="844" y="898"/>
                </a:lnTo>
                <a:lnTo>
                  <a:pt x="840" y="842"/>
                </a:lnTo>
                <a:lnTo>
                  <a:pt x="844" y="785"/>
                </a:lnTo>
                <a:lnTo>
                  <a:pt x="853" y="730"/>
                </a:lnTo>
                <a:lnTo>
                  <a:pt x="867" y="678"/>
                </a:lnTo>
                <a:lnTo>
                  <a:pt x="886" y="628"/>
                </a:lnTo>
                <a:lnTo>
                  <a:pt x="911" y="580"/>
                </a:lnTo>
                <a:lnTo>
                  <a:pt x="939" y="536"/>
                </a:lnTo>
                <a:lnTo>
                  <a:pt x="973" y="495"/>
                </a:lnTo>
                <a:lnTo>
                  <a:pt x="1010" y="457"/>
                </a:lnTo>
                <a:lnTo>
                  <a:pt x="1051" y="424"/>
                </a:lnTo>
                <a:lnTo>
                  <a:pt x="1094" y="395"/>
                </a:lnTo>
                <a:lnTo>
                  <a:pt x="1142" y="370"/>
                </a:lnTo>
                <a:lnTo>
                  <a:pt x="1192" y="351"/>
                </a:lnTo>
                <a:lnTo>
                  <a:pt x="1244" y="337"/>
                </a:lnTo>
                <a:lnTo>
                  <a:pt x="1298" y="327"/>
                </a:lnTo>
                <a:lnTo>
                  <a:pt x="1355" y="324"/>
                </a:lnTo>
                <a:close/>
                <a:moveTo>
                  <a:pt x="235" y="0"/>
                </a:moveTo>
                <a:lnTo>
                  <a:pt x="2475" y="0"/>
                </a:lnTo>
                <a:lnTo>
                  <a:pt x="2512" y="3"/>
                </a:lnTo>
                <a:lnTo>
                  <a:pt x="2549" y="12"/>
                </a:lnTo>
                <a:lnTo>
                  <a:pt x="2583" y="27"/>
                </a:lnTo>
                <a:lnTo>
                  <a:pt x="2613" y="46"/>
                </a:lnTo>
                <a:lnTo>
                  <a:pt x="2641" y="70"/>
                </a:lnTo>
                <a:lnTo>
                  <a:pt x="2664" y="97"/>
                </a:lnTo>
                <a:lnTo>
                  <a:pt x="2683" y="128"/>
                </a:lnTo>
                <a:lnTo>
                  <a:pt x="2697" y="162"/>
                </a:lnTo>
                <a:lnTo>
                  <a:pt x="2706" y="197"/>
                </a:lnTo>
                <a:lnTo>
                  <a:pt x="2709" y="235"/>
                </a:lnTo>
                <a:lnTo>
                  <a:pt x="2709" y="307"/>
                </a:lnTo>
                <a:lnTo>
                  <a:pt x="2554" y="307"/>
                </a:lnTo>
                <a:lnTo>
                  <a:pt x="2525" y="310"/>
                </a:lnTo>
                <a:lnTo>
                  <a:pt x="2497" y="318"/>
                </a:lnTo>
                <a:lnTo>
                  <a:pt x="2471" y="332"/>
                </a:lnTo>
                <a:lnTo>
                  <a:pt x="2450" y="350"/>
                </a:lnTo>
                <a:lnTo>
                  <a:pt x="2432" y="372"/>
                </a:lnTo>
                <a:lnTo>
                  <a:pt x="2418" y="397"/>
                </a:lnTo>
                <a:lnTo>
                  <a:pt x="2410" y="425"/>
                </a:lnTo>
                <a:lnTo>
                  <a:pt x="2407" y="454"/>
                </a:lnTo>
                <a:lnTo>
                  <a:pt x="2407" y="493"/>
                </a:lnTo>
                <a:lnTo>
                  <a:pt x="2372" y="484"/>
                </a:lnTo>
                <a:lnTo>
                  <a:pt x="2338" y="469"/>
                </a:lnTo>
                <a:lnTo>
                  <a:pt x="2307" y="449"/>
                </a:lnTo>
                <a:lnTo>
                  <a:pt x="2281" y="426"/>
                </a:lnTo>
                <a:lnTo>
                  <a:pt x="2257" y="398"/>
                </a:lnTo>
                <a:lnTo>
                  <a:pt x="2239" y="367"/>
                </a:lnTo>
                <a:lnTo>
                  <a:pt x="2225" y="333"/>
                </a:lnTo>
                <a:lnTo>
                  <a:pt x="2215" y="298"/>
                </a:lnTo>
                <a:lnTo>
                  <a:pt x="2212" y="259"/>
                </a:lnTo>
                <a:lnTo>
                  <a:pt x="2214" y="230"/>
                </a:lnTo>
                <a:lnTo>
                  <a:pt x="2220" y="202"/>
                </a:lnTo>
                <a:lnTo>
                  <a:pt x="476" y="202"/>
                </a:lnTo>
                <a:lnTo>
                  <a:pt x="479" y="223"/>
                </a:lnTo>
                <a:lnTo>
                  <a:pt x="480" y="244"/>
                </a:lnTo>
                <a:lnTo>
                  <a:pt x="477" y="283"/>
                </a:lnTo>
                <a:lnTo>
                  <a:pt x="468" y="320"/>
                </a:lnTo>
                <a:lnTo>
                  <a:pt x="454" y="354"/>
                </a:lnTo>
                <a:lnTo>
                  <a:pt x="435" y="386"/>
                </a:lnTo>
                <a:lnTo>
                  <a:pt x="410" y="413"/>
                </a:lnTo>
                <a:lnTo>
                  <a:pt x="383" y="437"/>
                </a:lnTo>
                <a:lnTo>
                  <a:pt x="352" y="456"/>
                </a:lnTo>
                <a:lnTo>
                  <a:pt x="317" y="471"/>
                </a:lnTo>
                <a:lnTo>
                  <a:pt x="281" y="480"/>
                </a:lnTo>
                <a:lnTo>
                  <a:pt x="243" y="483"/>
                </a:lnTo>
                <a:lnTo>
                  <a:pt x="221" y="482"/>
                </a:lnTo>
                <a:lnTo>
                  <a:pt x="200" y="480"/>
                </a:lnTo>
                <a:lnTo>
                  <a:pt x="200" y="1203"/>
                </a:lnTo>
                <a:lnTo>
                  <a:pt x="221" y="1201"/>
                </a:lnTo>
                <a:lnTo>
                  <a:pt x="243" y="1200"/>
                </a:lnTo>
                <a:lnTo>
                  <a:pt x="282" y="1203"/>
                </a:lnTo>
                <a:lnTo>
                  <a:pt x="317" y="1212"/>
                </a:lnTo>
                <a:lnTo>
                  <a:pt x="352" y="1227"/>
                </a:lnTo>
                <a:lnTo>
                  <a:pt x="383" y="1246"/>
                </a:lnTo>
                <a:lnTo>
                  <a:pt x="411" y="1270"/>
                </a:lnTo>
                <a:lnTo>
                  <a:pt x="435" y="1297"/>
                </a:lnTo>
                <a:lnTo>
                  <a:pt x="454" y="1329"/>
                </a:lnTo>
                <a:lnTo>
                  <a:pt x="468" y="1363"/>
                </a:lnTo>
                <a:lnTo>
                  <a:pt x="477" y="1399"/>
                </a:lnTo>
                <a:lnTo>
                  <a:pt x="480" y="1438"/>
                </a:lnTo>
                <a:lnTo>
                  <a:pt x="479" y="1461"/>
                </a:lnTo>
                <a:lnTo>
                  <a:pt x="476" y="1482"/>
                </a:lnTo>
                <a:lnTo>
                  <a:pt x="1936" y="1482"/>
                </a:lnTo>
                <a:lnTo>
                  <a:pt x="1935" y="1567"/>
                </a:lnTo>
                <a:lnTo>
                  <a:pt x="1935" y="1660"/>
                </a:lnTo>
                <a:lnTo>
                  <a:pt x="1936" y="1672"/>
                </a:lnTo>
                <a:lnTo>
                  <a:pt x="1937" y="1684"/>
                </a:lnTo>
                <a:lnTo>
                  <a:pt x="235" y="1684"/>
                </a:lnTo>
                <a:lnTo>
                  <a:pt x="197" y="1681"/>
                </a:lnTo>
                <a:lnTo>
                  <a:pt x="161" y="1672"/>
                </a:lnTo>
                <a:lnTo>
                  <a:pt x="128" y="1657"/>
                </a:lnTo>
                <a:lnTo>
                  <a:pt x="96" y="1638"/>
                </a:lnTo>
                <a:lnTo>
                  <a:pt x="69" y="1614"/>
                </a:lnTo>
                <a:lnTo>
                  <a:pt x="45" y="1587"/>
                </a:lnTo>
                <a:lnTo>
                  <a:pt x="27" y="1556"/>
                </a:lnTo>
                <a:lnTo>
                  <a:pt x="12" y="1522"/>
                </a:lnTo>
                <a:lnTo>
                  <a:pt x="3" y="1486"/>
                </a:lnTo>
                <a:lnTo>
                  <a:pt x="0" y="1448"/>
                </a:lnTo>
                <a:lnTo>
                  <a:pt x="0" y="235"/>
                </a:lnTo>
                <a:lnTo>
                  <a:pt x="3" y="197"/>
                </a:lnTo>
                <a:lnTo>
                  <a:pt x="12" y="162"/>
                </a:lnTo>
                <a:lnTo>
                  <a:pt x="27" y="128"/>
                </a:lnTo>
                <a:lnTo>
                  <a:pt x="45" y="97"/>
                </a:lnTo>
                <a:lnTo>
                  <a:pt x="69" y="70"/>
                </a:lnTo>
                <a:lnTo>
                  <a:pt x="96" y="46"/>
                </a:lnTo>
                <a:lnTo>
                  <a:pt x="128" y="27"/>
                </a:lnTo>
                <a:lnTo>
                  <a:pt x="161" y="12"/>
                </a:lnTo>
                <a:lnTo>
                  <a:pt x="197" y="3"/>
                </a:lnTo>
                <a:lnTo>
                  <a:pt x="2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9" name="Freeform 266"/>
          <p:cNvSpPr>
            <a:spLocks noEditPoints="1"/>
          </p:cNvSpPr>
          <p:nvPr/>
        </p:nvSpPr>
        <p:spPr bwMode="auto">
          <a:xfrm>
            <a:off x="2518695" y="1931988"/>
            <a:ext cx="596900" cy="522288"/>
          </a:xfrm>
          <a:custGeom>
            <a:avLst/>
            <a:gdLst>
              <a:gd name="T0" fmla="*/ 261 w 3381"/>
              <a:gd name="T1" fmla="*/ 2771 h 2958"/>
              <a:gd name="T2" fmla="*/ 435 w 3381"/>
              <a:gd name="T3" fmla="*/ 2712 h 2958"/>
              <a:gd name="T4" fmla="*/ 1194 w 3381"/>
              <a:gd name="T5" fmla="*/ 1951 h 2958"/>
              <a:gd name="T6" fmla="*/ 2248 w 3381"/>
              <a:gd name="T7" fmla="*/ 2027 h 2958"/>
              <a:gd name="T8" fmla="*/ 2374 w 3381"/>
              <a:gd name="T9" fmla="*/ 2259 h 2958"/>
              <a:gd name="T10" fmla="*/ 1465 w 3381"/>
              <a:gd name="T11" fmla="*/ 2460 h 2958"/>
              <a:gd name="T12" fmla="*/ 1624 w 3381"/>
              <a:gd name="T13" fmla="*/ 2492 h 2958"/>
              <a:gd name="T14" fmla="*/ 2168 w 3381"/>
              <a:gd name="T15" fmla="*/ 2450 h 2958"/>
              <a:gd name="T16" fmla="*/ 2631 w 3381"/>
              <a:gd name="T17" fmla="*/ 2295 h 2958"/>
              <a:gd name="T18" fmla="*/ 3068 w 3381"/>
              <a:gd name="T19" fmla="*/ 2049 h 2958"/>
              <a:gd name="T20" fmla="*/ 3322 w 3381"/>
              <a:gd name="T21" fmla="*/ 2009 h 2958"/>
              <a:gd name="T22" fmla="*/ 3340 w 3381"/>
              <a:gd name="T23" fmla="*/ 2224 h 2958"/>
              <a:gd name="T24" fmla="*/ 1912 w 3381"/>
              <a:gd name="T25" fmla="*/ 2900 h 2958"/>
              <a:gd name="T26" fmla="*/ 143 w 3381"/>
              <a:gd name="T27" fmla="*/ 2940 h 2958"/>
              <a:gd name="T28" fmla="*/ 34 w 3381"/>
              <a:gd name="T29" fmla="*/ 2054 h 2958"/>
              <a:gd name="T30" fmla="*/ 576 w 3381"/>
              <a:gd name="T31" fmla="*/ 2018 h 2958"/>
              <a:gd name="T32" fmla="*/ 925 w 3381"/>
              <a:gd name="T33" fmla="*/ 1945 h 2958"/>
              <a:gd name="T34" fmla="*/ 2916 w 3381"/>
              <a:gd name="T35" fmla="*/ 1989 h 2958"/>
              <a:gd name="T36" fmla="*/ 2547 w 3381"/>
              <a:gd name="T37" fmla="*/ 2180 h 2958"/>
              <a:gd name="T38" fmla="*/ 2753 w 3381"/>
              <a:gd name="T39" fmla="*/ 1974 h 2958"/>
              <a:gd name="T40" fmla="*/ 2804 w 3381"/>
              <a:gd name="T41" fmla="*/ 1813 h 2958"/>
              <a:gd name="T42" fmla="*/ 2487 w 3381"/>
              <a:gd name="T43" fmla="*/ 1981 h 2958"/>
              <a:gd name="T44" fmla="*/ 2591 w 3381"/>
              <a:gd name="T45" fmla="*/ 1849 h 2958"/>
              <a:gd name="T46" fmla="*/ 2730 w 3381"/>
              <a:gd name="T47" fmla="*/ 1618 h 2958"/>
              <a:gd name="T48" fmla="*/ 828 w 3381"/>
              <a:gd name="T49" fmla="*/ 1718 h 2958"/>
              <a:gd name="T50" fmla="*/ 864 w 3381"/>
              <a:gd name="T51" fmla="*/ 1321 h 2958"/>
              <a:gd name="T52" fmla="*/ 2703 w 3381"/>
              <a:gd name="T53" fmla="*/ 1456 h 2958"/>
              <a:gd name="T54" fmla="*/ 802 w 3381"/>
              <a:gd name="T55" fmla="*/ 1357 h 2958"/>
              <a:gd name="T56" fmla="*/ 2404 w 3381"/>
              <a:gd name="T57" fmla="*/ 580 h 2958"/>
              <a:gd name="T58" fmla="*/ 2240 w 3381"/>
              <a:gd name="T59" fmla="*/ 683 h 2958"/>
              <a:gd name="T60" fmla="*/ 2304 w 3381"/>
              <a:gd name="T61" fmla="*/ 501 h 2958"/>
              <a:gd name="T62" fmla="*/ 1307 w 3381"/>
              <a:gd name="T63" fmla="*/ 668 h 2958"/>
              <a:gd name="T64" fmla="*/ 1125 w 3381"/>
              <a:gd name="T65" fmla="*/ 603 h 2958"/>
              <a:gd name="T66" fmla="*/ 1746 w 3381"/>
              <a:gd name="T67" fmla="*/ 332 h 2958"/>
              <a:gd name="T68" fmla="*/ 1633 w 3381"/>
              <a:gd name="T69" fmla="*/ 507 h 2958"/>
              <a:gd name="T70" fmla="*/ 1803 w 3381"/>
              <a:gd name="T71" fmla="*/ 668 h 2958"/>
              <a:gd name="T72" fmla="*/ 1741 w 3381"/>
              <a:gd name="T73" fmla="*/ 741 h 2958"/>
              <a:gd name="T74" fmla="*/ 1628 w 3381"/>
              <a:gd name="T75" fmla="*/ 683 h 2958"/>
              <a:gd name="T76" fmla="*/ 1718 w 3381"/>
              <a:gd name="T77" fmla="*/ 815 h 2958"/>
              <a:gd name="T78" fmla="*/ 1806 w 3381"/>
              <a:gd name="T79" fmla="*/ 874 h 2958"/>
              <a:gd name="T80" fmla="*/ 1907 w 3381"/>
              <a:gd name="T81" fmla="*/ 678 h 2958"/>
              <a:gd name="T82" fmla="*/ 1735 w 3381"/>
              <a:gd name="T83" fmla="*/ 530 h 2958"/>
              <a:gd name="T84" fmla="*/ 1803 w 3381"/>
              <a:gd name="T85" fmla="*/ 477 h 2958"/>
              <a:gd name="T86" fmla="*/ 1904 w 3381"/>
              <a:gd name="T87" fmla="*/ 521 h 2958"/>
              <a:gd name="T88" fmla="*/ 1830 w 3381"/>
              <a:gd name="T89" fmla="*/ 397 h 2958"/>
              <a:gd name="T90" fmla="*/ 1856 w 3381"/>
              <a:gd name="T91" fmla="*/ 245 h 2958"/>
              <a:gd name="T92" fmla="*/ 2135 w 3381"/>
              <a:gd name="T93" fmla="*/ 604 h 2958"/>
              <a:gd name="T94" fmla="*/ 1856 w 3381"/>
              <a:gd name="T95" fmla="*/ 963 h 2958"/>
              <a:gd name="T96" fmla="*/ 1439 w 3381"/>
              <a:gd name="T97" fmla="*/ 777 h 2958"/>
              <a:gd name="T98" fmla="*/ 1520 w 3381"/>
              <a:gd name="T99" fmla="*/ 327 h 2958"/>
              <a:gd name="T100" fmla="*/ 1125 w 3381"/>
              <a:gd name="T101" fmla="*/ 235 h 2958"/>
              <a:gd name="T102" fmla="*/ 950 w 3381"/>
              <a:gd name="T103" fmla="*/ 861 h 2958"/>
              <a:gd name="T104" fmla="*/ 1135 w 3381"/>
              <a:gd name="T105" fmla="*/ 1046 h 2958"/>
              <a:gd name="T106" fmla="*/ 2523 w 3381"/>
              <a:gd name="T107" fmla="*/ 873 h 2958"/>
              <a:gd name="T108" fmla="*/ 2422 w 3381"/>
              <a:gd name="T109" fmla="*/ 295 h 2958"/>
              <a:gd name="T110" fmla="*/ 2630 w 3381"/>
              <a:gd name="T111" fmla="*/ 10 h 2958"/>
              <a:gd name="T112" fmla="*/ 2716 w 3381"/>
              <a:gd name="T113" fmla="*/ 1123 h 2958"/>
              <a:gd name="T114" fmla="*/ 850 w 3381"/>
              <a:gd name="T115" fmla="*/ 1167 h 2958"/>
              <a:gd name="T116" fmla="*/ 850 w 3381"/>
              <a:gd name="T117" fmla="*/ 4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1" h="2958">
                <a:moveTo>
                  <a:pt x="337" y="2617"/>
                </a:moveTo>
                <a:lnTo>
                  <a:pt x="315" y="2620"/>
                </a:lnTo>
                <a:lnTo>
                  <a:pt x="294" y="2628"/>
                </a:lnTo>
                <a:lnTo>
                  <a:pt x="276" y="2639"/>
                </a:lnTo>
                <a:lnTo>
                  <a:pt x="261" y="2653"/>
                </a:lnTo>
                <a:lnTo>
                  <a:pt x="249" y="2671"/>
                </a:lnTo>
                <a:lnTo>
                  <a:pt x="242" y="2690"/>
                </a:lnTo>
                <a:lnTo>
                  <a:pt x="239" y="2712"/>
                </a:lnTo>
                <a:lnTo>
                  <a:pt x="242" y="2734"/>
                </a:lnTo>
                <a:lnTo>
                  <a:pt x="249" y="2754"/>
                </a:lnTo>
                <a:lnTo>
                  <a:pt x="261" y="2771"/>
                </a:lnTo>
                <a:lnTo>
                  <a:pt x="276" y="2786"/>
                </a:lnTo>
                <a:lnTo>
                  <a:pt x="294" y="2797"/>
                </a:lnTo>
                <a:lnTo>
                  <a:pt x="315" y="2804"/>
                </a:lnTo>
                <a:lnTo>
                  <a:pt x="337" y="2807"/>
                </a:lnTo>
                <a:lnTo>
                  <a:pt x="360" y="2804"/>
                </a:lnTo>
                <a:lnTo>
                  <a:pt x="380" y="2797"/>
                </a:lnTo>
                <a:lnTo>
                  <a:pt x="398" y="2786"/>
                </a:lnTo>
                <a:lnTo>
                  <a:pt x="413" y="2771"/>
                </a:lnTo>
                <a:lnTo>
                  <a:pt x="425" y="2754"/>
                </a:lnTo>
                <a:lnTo>
                  <a:pt x="433" y="2734"/>
                </a:lnTo>
                <a:lnTo>
                  <a:pt x="435" y="2712"/>
                </a:lnTo>
                <a:lnTo>
                  <a:pt x="433" y="2690"/>
                </a:lnTo>
                <a:lnTo>
                  <a:pt x="425" y="2671"/>
                </a:lnTo>
                <a:lnTo>
                  <a:pt x="413" y="2653"/>
                </a:lnTo>
                <a:lnTo>
                  <a:pt x="398" y="2639"/>
                </a:lnTo>
                <a:lnTo>
                  <a:pt x="380" y="2628"/>
                </a:lnTo>
                <a:lnTo>
                  <a:pt x="360" y="2620"/>
                </a:lnTo>
                <a:lnTo>
                  <a:pt x="337" y="2617"/>
                </a:lnTo>
                <a:close/>
                <a:moveTo>
                  <a:pt x="1023" y="1938"/>
                </a:moveTo>
                <a:lnTo>
                  <a:pt x="1078" y="1939"/>
                </a:lnTo>
                <a:lnTo>
                  <a:pt x="1134" y="1944"/>
                </a:lnTo>
                <a:lnTo>
                  <a:pt x="1194" y="1951"/>
                </a:lnTo>
                <a:lnTo>
                  <a:pt x="1257" y="1961"/>
                </a:lnTo>
                <a:lnTo>
                  <a:pt x="1324" y="1975"/>
                </a:lnTo>
                <a:lnTo>
                  <a:pt x="1394" y="1995"/>
                </a:lnTo>
                <a:lnTo>
                  <a:pt x="1417" y="2001"/>
                </a:lnTo>
                <a:lnTo>
                  <a:pt x="1444" y="2006"/>
                </a:lnTo>
                <a:lnTo>
                  <a:pt x="1473" y="2011"/>
                </a:lnTo>
                <a:lnTo>
                  <a:pt x="1502" y="2015"/>
                </a:lnTo>
                <a:lnTo>
                  <a:pt x="1530" y="2018"/>
                </a:lnTo>
                <a:lnTo>
                  <a:pt x="1555" y="2019"/>
                </a:lnTo>
                <a:lnTo>
                  <a:pt x="2220" y="2028"/>
                </a:lnTo>
                <a:lnTo>
                  <a:pt x="2248" y="2027"/>
                </a:lnTo>
                <a:lnTo>
                  <a:pt x="2274" y="2032"/>
                </a:lnTo>
                <a:lnTo>
                  <a:pt x="2300" y="2041"/>
                </a:lnTo>
                <a:lnTo>
                  <a:pt x="2323" y="2054"/>
                </a:lnTo>
                <a:lnTo>
                  <a:pt x="2344" y="2071"/>
                </a:lnTo>
                <a:lnTo>
                  <a:pt x="2362" y="2091"/>
                </a:lnTo>
                <a:lnTo>
                  <a:pt x="2376" y="2115"/>
                </a:lnTo>
                <a:lnTo>
                  <a:pt x="2386" y="2140"/>
                </a:lnTo>
                <a:lnTo>
                  <a:pt x="2392" y="2168"/>
                </a:lnTo>
                <a:lnTo>
                  <a:pt x="2392" y="2201"/>
                </a:lnTo>
                <a:lnTo>
                  <a:pt x="2386" y="2231"/>
                </a:lnTo>
                <a:lnTo>
                  <a:pt x="2374" y="2259"/>
                </a:lnTo>
                <a:lnTo>
                  <a:pt x="2356" y="2284"/>
                </a:lnTo>
                <a:lnTo>
                  <a:pt x="2336" y="2306"/>
                </a:lnTo>
                <a:lnTo>
                  <a:pt x="2310" y="2323"/>
                </a:lnTo>
                <a:lnTo>
                  <a:pt x="2283" y="2335"/>
                </a:lnTo>
                <a:lnTo>
                  <a:pt x="2253" y="2341"/>
                </a:lnTo>
                <a:lnTo>
                  <a:pt x="1504" y="2412"/>
                </a:lnTo>
                <a:lnTo>
                  <a:pt x="1490" y="2416"/>
                </a:lnTo>
                <a:lnTo>
                  <a:pt x="1479" y="2423"/>
                </a:lnTo>
                <a:lnTo>
                  <a:pt x="1471" y="2434"/>
                </a:lnTo>
                <a:lnTo>
                  <a:pt x="1465" y="2446"/>
                </a:lnTo>
                <a:lnTo>
                  <a:pt x="1465" y="2460"/>
                </a:lnTo>
                <a:lnTo>
                  <a:pt x="1469" y="2472"/>
                </a:lnTo>
                <a:lnTo>
                  <a:pt x="1477" y="2482"/>
                </a:lnTo>
                <a:lnTo>
                  <a:pt x="1486" y="2490"/>
                </a:lnTo>
                <a:lnTo>
                  <a:pt x="1497" y="2494"/>
                </a:lnTo>
                <a:lnTo>
                  <a:pt x="1510" y="2496"/>
                </a:lnTo>
                <a:lnTo>
                  <a:pt x="1540" y="2494"/>
                </a:lnTo>
                <a:lnTo>
                  <a:pt x="1543" y="2494"/>
                </a:lnTo>
                <a:lnTo>
                  <a:pt x="1555" y="2494"/>
                </a:lnTo>
                <a:lnTo>
                  <a:pt x="1572" y="2494"/>
                </a:lnTo>
                <a:lnTo>
                  <a:pt x="1596" y="2493"/>
                </a:lnTo>
                <a:lnTo>
                  <a:pt x="1624" y="2492"/>
                </a:lnTo>
                <a:lnTo>
                  <a:pt x="1658" y="2491"/>
                </a:lnTo>
                <a:lnTo>
                  <a:pt x="1697" y="2489"/>
                </a:lnTo>
                <a:lnTo>
                  <a:pt x="1739" y="2487"/>
                </a:lnTo>
                <a:lnTo>
                  <a:pt x="1785" y="2485"/>
                </a:lnTo>
                <a:lnTo>
                  <a:pt x="1835" y="2482"/>
                </a:lnTo>
                <a:lnTo>
                  <a:pt x="1887" y="2478"/>
                </a:lnTo>
                <a:lnTo>
                  <a:pt x="1941" y="2474"/>
                </a:lnTo>
                <a:lnTo>
                  <a:pt x="1997" y="2469"/>
                </a:lnTo>
                <a:lnTo>
                  <a:pt x="2053" y="2463"/>
                </a:lnTo>
                <a:lnTo>
                  <a:pt x="2110" y="2457"/>
                </a:lnTo>
                <a:lnTo>
                  <a:pt x="2168" y="2450"/>
                </a:lnTo>
                <a:lnTo>
                  <a:pt x="2225" y="2442"/>
                </a:lnTo>
                <a:lnTo>
                  <a:pt x="2282" y="2434"/>
                </a:lnTo>
                <a:lnTo>
                  <a:pt x="2336" y="2423"/>
                </a:lnTo>
                <a:lnTo>
                  <a:pt x="2389" y="2413"/>
                </a:lnTo>
                <a:lnTo>
                  <a:pt x="2435" y="2401"/>
                </a:lnTo>
                <a:lnTo>
                  <a:pt x="2480" y="2386"/>
                </a:lnTo>
                <a:lnTo>
                  <a:pt x="2522" y="2366"/>
                </a:lnTo>
                <a:lnTo>
                  <a:pt x="2563" y="2342"/>
                </a:lnTo>
                <a:lnTo>
                  <a:pt x="2576" y="2333"/>
                </a:lnTo>
                <a:lnTo>
                  <a:pt x="2589" y="2324"/>
                </a:lnTo>
                <a:lnTo>
                  <a:pt x="2631" y="2295"/>
                </a:lnTo>
                <a:lnTo>
                  <a:pt x="2677" y="2267"/>
                </a:lnTo>
                <a:lnTo>
                  <a:pt x="2726" y="2237"/>
                </a:lnTo>
                <a:lnTo>
                  <a:pt x="2776" y="2207"/>
                </a:lnTo>
                <a:lnTo>
                  <a:pt x="2826" y="2177"/>
                </a:lnTo>
                <a:lnTo>
                  <a:pt x="2877" y="2150"/>
                </a:lnTo>
                <a:lnTo>
                  <a:pt x="2928" y="2122"/>
                </a:lnTo>
                <a:lnTo>
                  <a:pt x="2975" y="2096"/>
                </a:lnTo>
                <a:lnTo>
                  <a:pt x="3020" y="2074"/>
                </a:lnTo>
                <a:lnTo>
                  <a:pt x="3032" y="2068"/>
                </a:lnTo>
                <a:lnTo>
                  <a:pt x="3049" y="2058"/>
                </a:lnTo>
                <a:lnTo>
                  <a:pt x="3068" y="2049"/>
                </a:lnTo>
                <a:lnTo>
                  <a:pt x="3091" y="2038"/>
                </a:lnTo>
                <a:lnTo>
                  <a:pt x="3114" y="2028"/>
                </a:lnTo>
                <a:lnTo>
                  <a:pt x="3140" y="2016"/>
                </a:lnTo>
                <a:lnTo>
                  <a:pt x="3166" y="2006"/>
                </a:lnTo>
                <a:lnTo>
                  <a:pt x="3190" y="1998"/>
                </a:lnTo>
                <a:lnTo>
                  <a:pt x="3214" y="1992"/>
                </a:lnTo>
                <a:lnTo>
                  <a:pt x="3236" y="1988"/>
                </a:lnTo>
                <a:lnTo>
                  <a:pt x="3255" y="1988"/>
                </a:lnTo>
                <a:lnTo>
                  <a:pt x="3280" y="1992"/>
                </a:lnTo>
                <a:lnTo>
                  <a:pt x="3303" y="1999"/>
                </a:lnTo>
                <a:lnTo>
                  <a:pt x="3322" y="2009"/>
                </a:lnTo>
                <a:lnTo>
                  <a:pt x="3339" y="2021"/>
                </a:lnTo>
                <a:lnTo>
                  <a:pt x="3353" y="2037"/>
                </a:lnTo>
                <a:lnTo>
                  <a:pt x="3363" y="2053"/>
                </a:lnTo>
                <a:lnTo>
                  <a:pt x="3372" y="2072"/>
                </a:lnTo>
                <a:lnTo>
                  <a:pt x="3377" y="2090"/>
                </a:lnTo>
                <a:lnTo>
                  <a:pt x="3380" y="2110"/>
                </a:lnTo>
                <a:lnTo>
                  <a:pt x="3381" y="2129"/>
                </a:lnTo>
                <a:lnTo>
                  <a:pt x="3377" y="2155"/>
                </a:lnTo>
                <a:lnTo>
                  <a:pt x="3369" y="2179"/>
                </a:lnTo>
                <a:lnTo>
                  <a:pt x="3356" y="2202"/>
                </a:lnTo>
                <a:lnTo>
                  <a:pt x="3340" y="2224"/>
                </a:lnTo>
                <a:lnTo>
                  <a:pt x="3320" y="2241"/>
                </a:lnTo>
                <a:lnTo>
                  <a:pt x="3299" y="2256"/>
                </a:lnTo>
                <a:lnTo>
                  <a:pt x="2344" y="2815"/>
                </a:lnTo>
                <a:lnTo>
                  <a:pt x="2308" y="2834"/>
                </a:lnTo>
                <a:lnTo>
                  <a:pt x="2255" y="2858"/>
                </a:lnTo>
                <a:lnTo>
                  <a:pt x="2201" y="2878"/>
                </a:lnTo>
                <a:lnTo>
                  <a:pt x="2145" y="2892"/>
                </a:lnTo>
                <a:lnTo>
                  <a:pt x="2089" y="2900"/>
                </a:lnTo>
                <a:lnTo>
                  <a:pt x="2031" y="2904"/>
                </a:lnTo>
                <a:lnTo>
                  <a:pt x="1972" y="2904"/>
                </a:lnTo>
                <a:lnTo>
                  <a:pt x="1912" y="2900"/>
                </a:lnTo>
                <a:lnTo>
                  <a:pt x="650" y="2846"/>
                </a:lnTo>
                <a:lnTo>
                  <a:pt x="638" y="2870"/>
                </a:lnTo>
                <a:lnTo>
                  <a:pt x="620" y="2891"/>
                </a:lnTo>
                <a:lnTo>
                  <a:pt x="600" y="2910"/>
                </a:lnTo>
                <a:lnTo>
                  <a:pt x="575" y="2924"/>
                </a:lnTo>
                <a:lnTo>
                  <a:pt x="549" y="2933"/>
                </a:lnTo>
                <a:lnTo>
                  <a:pt x="519" y="2938"/>
                </a:lnTo>
                <a:lnTo>
                  <a:pt x="232" y="2958"/>
                </a:lnTo>
                <a:lnTo>
                  <a:pt x="201" y="2957"/>
                </a:lnTo>
                <a:lnTo>
                  <a:pt x="170" y="2952"/>
                </a:lnTo>
                <a:lnTo>
                  <a:pt x="143" y="2940"/>
                </a:lnTo>
                <a:lnTo>
                  <a:pt x="118" y="2926"/>
                </a:lnTo>
                <a:lnTo>
                  <a:pt x="95" y="2908"/>
                </a:lnTo>
                <a:lnTo>
                  <a:pt x="76" y="2885"/>
                </a:lnTo>
                <a:lnTo>
                  <a:pt x="62" y="2860"/>
                </a:lnTo>
                <a:lnTo>
                  <a:pt x="51" y="2833"/>
                </a:lnTo>
                <a:lnTo>
                  <a:pt x="46" y="2802"/>
                </a:lnTo>
                <a:lnTo>
                  <a:pt x="0" y="2164"/>
                </a:lnTo>
                <a:lnTo>
                  <a:pt x="1" y="2134"/>
                </a:lnTo>
                <a:lnTo>
                  <a:pt x="7" y="2106"/>
                </a:lnTo>
                <a:lnTo>
                  <a:pt x="18" y="2079"/>
                </a:lnTo>
                <a:lnTo>
                  <a:pt x="34" y="2054"/>
                </a:lnTo>
                <a:lnTo>
                  <a:pt x="53" y="2033"/>
                </a:lnTo>
                <a:lnTo>
                  <a:pt x="76" y="2014"/>
                </a:lnTo>
                <a:lnTo>
                  <a:pt x="102" y="2000"/>
                </a:lnTo>
                <a:lnTo>
                  <a:pt x="130" y="1991"/>
                </a:lnTo>
                <a:lnTo>
                  <a:pt x="162" y="1986"/>
                </a:lnTo>
                <a:lnTo>
                  <a:pt x="449" y="1967"/>
                </a:lnTo>
                <a:lnTo>
                  <a:pt x="479" y="1967"/>
                </a:lnTo>
                <a:lnTo>
                  <a:pt x="507" y="1973"/>
                </a:lnTo>
                <a:lnTo>
                  <a:pt x="532" y="1985"/>
                </a:lnTo>
                <a:lnTo>
                  <a:pt x="556" y="2000"/>
                </a:lnTo>
                <a:lnTo>
                  <a:pt x="576" y="2018"/>
                </a:lnTo>
                <a:lnTo>
                  <a:pt x="593" y="2041"/>
                </a:lnTo>
                <a:lnTo>
                  <a:pt x="615" y="2032"/>
                </a:lnTo>
                <a:lnTo>
                  <a:pt x="640" y="2020"/>
                </a:lnTo>
                <a:lnTo>
                  <a:pt x="667" y="2010"/>
                </a:lnTo>
                <a:lnTo>
                  <a:pt x="696" y="1999"/>
                </a:lnTo>
                <a:lnTo>
                  <a:pt x="728" y="1988"/>
                </a:lnTo>
                <a:lnTo>
                  <a:pt x="762" y="1976"/>
                </a:lnTo>
                <a:lnTo>
                  <a:pt x="799" y="1967"/>
                </a:lnTo>
                <a:lnTo>
                  <a:pt x="839" y="1958"/>
                </a:lnTo>
                <a:lnTo>
                  <a:pt x="881" y="1950"/>
                </a:lnTo>
                <a:lnTo>
                  <a:pt x="925" y="1945"/>
                </a:lnTo>
                <a:lnTo>
                  <a:pt x="973" y="1940"/>
                </a:lnTo>
                <a:lnTo>
                  <a:pt x="1023" y="1938"/>
                </a:lnTo>
                <a:close/>
                <a:moveTo>
                  <a:pt x="3017" y="1879"/>
                </a:moveTo>
                <a:lnTo>
                  <a:pt x="3044" y="1883"/>
                </a:lnTo>
                <a:lnTo>
                  <a:pt x="3068" y="1892"/>
                </a:lnTo>
                <a:lnTo>
                  <a:pt x="3094" y="1907"/>
                </a:lnTo>
                <a:lnTo>
                  <a:pt x="3056" y="1921"/>
                </a:lnTo>
                <a:lnTo>
                  <a:pt x="3020" y="1937"/>
                </a:lnTo>
                <a:lnTo>
                  <a:pt x="2985" y="1954"/>
                </a:lnTo>
                <a:lnTo>
                  <a:pt x="2952" y="1970"/>
                </a:lnTo>
                <a:lnTo>
                  <a:pt x="2916" y="1989"/>
                </a:lnTo>
                <a:lnTo>
                  <a:pt x="2877" y="2009"/>
                </a:lnTo>
                <a:lnTo>
                  <a:pt x="2836" y="2032"/>
                </a:lnTo>
                <a:lnTo>
                  <a:pt x="2795" y="2054"/>
                </a:lnTo>
                <a:lnTo>
                  <a:pt x="2754" y="2077"/>
                </a:lnTo>
                <a:lnTo>
                  <a:pt x="2713" y="2100"/>
                </a:lnTo>
                <a:lnTo>
                  <a:pt x="2674" y="2124"/>
                </a:lnTo>
                <a:lnTo>
                  <a:pt x="2637" y="2146"/>
                </a:lnTo>
                <a:lnTo>
                  <a:pt x="2605" y="2167"/>
                </a:lnTo>
                <a:lnTo>
                  <a:pt x="2576" y="2187"/>
                </a:lnTo>
                <a:lnTo>
                  <a:pt x="2546" y="2207"/>
                </a:lnTo>
                <a:lnTo>
                  <a:pt x="2547" y="2180"/>
                </a:lnTo>
                <a:lnTo>
                  <a:pt x="2546" y="2154"/>
                </a:lnTo>
                <a:lnTo>
                  <a:pt x="2540" y="2121"/>
                </a:lnTo>
                <a:lnTo>
                  <a:pt x="2531" y="2089"/>
                </a:lnTo>
                <a:lnTo>
                  <a:pt x="2532" y="2087"/>
                </a:lnTo>
                <a:lnTo>
                  <a:pt x="2533" y="2085"/>
                </a:lnTo>
                <a:lnTo>
                  <a:pt x="2563" y="2070"/>
                </a:lnTo>
                <a:lnTo>
                  <a:pt x="2595" y="2052"/>
                </a:lnTo>
                <a:lnTo>
                  <a:pt x="2632" y="2033"/>
                </a:lnTo>
                <a:lnTo>
                  <a:pt x="2671" y="2013"/>
                </a:lnTo>
                <a:lnTo>
                  <a:pt x="2712" y="1994"/>
                </a:lnTo>
                <a:lnTo>
                  <a:pt x="2753" y="1974"/>
                </a:lnTo>
                <a:lnTo>
                  <a:pt x="2793" y="1956"/>
                </a:lnTo>
                <a:lnTo>
                  <a:pt x="2833" y="1937"/>
                </a:lnTo>
                <a:lnTo>
                  <a:pt x="2871" y="1921"/>
                </a:lnTo>
                <a:lnTo>
                  <a:pt x="2906" y="1906"/>
                </a:lnTo>
                <a:lnTo>
                  <a:pt x="2938" y="1893"/>
                </a:lnTo>
                <a:lnTo>
                  <a:pt x="2965" y="1884"/>
                </a:lnTo>
                <a:lnTo>
                  <a:pt x="2991" y="1880"/>
                </a:lnTo>
                <a:lnTo>
                  <a:pt x="3017" y="1879"/>
                </a:lnTo>
                <a:close/>
                <a:moveTo>
                  <a:pt x="2743" y="1803"/>
                </a:moveTo>
                <a:lnTo>
                  <a:pt x="2774" y="1805"/>
                </a:lnTo>
                <a:lnTo>
                  <a:pt x="2804" y="1813"/>
                </a:lnTo>
                <a:lnTo>
                  <a:pt x="2833" y="1829"/>
                </a:lnTo>
                <a:lnTo>
                  <a:pt x="2806" y="1841"/>
                </a:lnTo>
                <a:lnTo>
                  <a:pt x="2773" y="1854"/>
                </a:lnTo>
                <a:lnTo>
                  <a:pt x="2738" y="1869"/>
                </a:lnTo>
                <a:lnTo>
                  <a:pt x="2701" y="1883"/>
                </a:lnTo>
                <a:lnTo>
                  <a:pt x="2663" y="1897"/>
                </a:lnTo>
                <a:lnTo>
                  <a:pt x="2627" y="1913"/>
                </a:lnTo>
                <a:lnTo>
                  <a:pt x="2592" y="1927"/>
                </a:lnTo>
                <a:lnTo>
                  <a:pt x="2562" y="1941"/>
                </a:lnTo>
                <a:lnTo>
                  <a:pt x="2535" y="1955"/>
                </a:lnTo>
                <a:lnTo>
                  <a:pt x="2487" y="1981"/>
                </a:lnTo>
                <a:lnTo>
                  <a:pt x="2481" y="1986"/>
                </a:lnTo>
                <a:lnTo>
                  <a:pt x="2474" y="1990"/>
                </a:lnTo>
                <a:lnTo>
                  <a:pt x="2452" y="1966"/>
                </a:lnTo>
                <a:lnTo>
                  <a:pt x="2426" y="1945"/>
                </a:lnTo>
                <a:lnTo>
                  <a:pt x="2399" y="1926"/>
                </a:lnTo>
                <a:lnTo>
                  <a:pt x="2424" y="1914"/>
                </a:lnTo>
                <a:lnTo>
                  <a:pt x="2453" y="1901"/>
                </a:lnTo>
                <a:lnTo>
                  <a:pt x="2486" y="1888"/>
                </a:lnTo>
                <a:lnTo>
                  <a:pt x="2522" y="1875"/>
                </a:lnTo>
                <a:lnTo>
                  <a:pt x="2556" y="1861"/>
                </a:lnTo>
                <a:lnTo>
                  <a:pt x="2591" y="1849"/>
                </a:lnTo>
                <a:lnTo>
                  <a:pt x="2624" y="1838"/>
                </a:lnTo>
                <a:lnTo>
                  <a:pt x="2654" y="1827"/>
                </a:lnTo>
                <a:lnTo>
                  <a:pt x="2680" y="1817"/>
                </a:lnTo>
                <a:lnTo>
                  <a:pt x="2711" y="1807"/>
                </a:lnTo>
                <a:lnTo>
                  <a:pt x="2743" y="1803"/>
                </a:lnTo>
                <a:close/>
                <a:moveTo>
                  <a:pt x="864" y="1583"/>
                </a:moveTo>
                <a:lnTo>
                  <a:pt x="2667" y="1583"/>
                </a:lnTo>
                <a:lnTo>
                  <a:pt x="2686" y="1586"/>
                </a:lnTo>
                <a:lnTo>
                  <a:pt x="2703" y="1593"/>
                </a:lnTo>
                <a:lnTo>
                  <a:pt x="2718" y="1604"/>
                </a:lnTo>
                <a:lnTo>
                  <a:pt x="2730" y="1618"/>
                </a:lnTo>
                <a:lnTo>
                  <a:pt x="2737" y="1636"/>
                </a:lnTo>
                <a:lnTo>
                  <a:pt x="2739" y="1655"/>
                </a:lnTo>
                <a:lnTo>
                  <a:pt x="2737" y="1675"/>
                </a:lnTo>
                <a:lnTo>
                  <a:pt x="2730" y="1692"/>
                </a:lnTo>
                <a:lnTo>
                  <a:pt x="2718" y="1707"/>
                </a:lnTo>
                <a:lnTo>
                  <a:pt x="2703" y="1718"/>
                </a:lnTo>
                <a:lnTo>
                  <a:pt x="2686" y="1725"/>
                </a:lnTo>
                <a:lnTo>
                  <a:pt x="2667" y="1728"/>
                </a:lnTo>
                <a:lnTo>
                  <a:pt x="863" y="1728"/>
                </a:lnTo>
                <a:lnTo>
                  <a:pt x="845" y="1725"/>
                </a:lnTo>
                <a:lnTo>
                  <a:pt x="828" y="1718"/>
                </a:lnTo>
                <a:lnTo>
                  <a:pt x="813" y="1707"/>
                </a:lnTo>
                <a:lnTo>
                  <a:pt x="802" y="1692"/>
                </a:lnTo>
                <a:lnTo>
                  <a:pt x="795" y="1675"/>
                </a:lnTo>
                <a:lnTo>
                  <a:pt x="792" y="1655"/>
                </a:lnTo>
                <a:lnTo>
                  <a:pt x="795" y="1636"/>
                </a:lnTo>
                <a:lnTo>
                  <a:pt x="802" y="1618"/>
                </a:lnTo>
                <a:lnTo>
                  <a:pt x="813" y="1604"/>
                </a:lnTo>
                <a:lnTo>
                  <a:pt x="828" y="1593"/>
                </a:lnTo>
                <a:lnTo>
                  <a:pt x="845" y="1586"/>
                </a:lnTo>
                <a:lnTo>
                  <a:pt x="864" y="1583"/>
                </a:lnTo>
                <a:close/>
                <a:moveTo>
                  <a:pt x="864" y="1321"/>
                </a:moveTo>
                <a:lnTo>
                  <a:pt x="2667" y="1321"/>
                </a:lnTo>
                <a:lnTo>
                  <a:pt x="2686" y="1324"/>
                </a:lnTo>
                <a:lnTo>
                  <a:pt x="2703" y="1331"/>
                </a:lnTo>
                <a:lnTo>
                  <a:pt x="2718" y="1343"/>
                </a:lnTo>
                <a:lnTo>
                  <a:pt x="2730" y="1357"/>
                </a:lnTo>
                <a:lnTo>
                  <a:pt x="2737" y="1374"/>
                </a:lnTo>
                <a:lnTo>
                  <a:pt x="2739" y="1394"/>
                </a:lnTo>
                <a:lnTo>
                  <a:pt x="2737" y="1412"/>
                </a:lnTo>
                <a:lnTo>
                  <a:pt x="2730" y="1430"/>
                </a:lnTo>
                <a:lnTo>
                  <a:pt x="2718" y="1445"/>
                </a:lnTo>
                <a:lnTo>
                  <a:pt x="2703" y="1456"/>
                </a:lnTo>
                <a:lnTo>
                  <a:pt x="2686" y="1464"/>
                </a:lnTo>
                <a:lnTo>
                  <a:pt x="2667" y="1466"/>
                </a:lnTo>
                <a:lnTo>
                  <a:pt x="863" y="1466"/>
                </a:lnTo>
                <a:lnTo>
                  <a:pt x="845" y="1464"/>
                </a:lnTo>
                <a:lnTo>
                  <a:pt x="828" y="1456"/>
                </a:lnTo>
                <a:lnTo>
                  <a:pt x="813" y="1445"/>
                </a:lnTo>
                <a:lnTo>
                  <a:pt x="802" y="1430"/>
                </a:lnTo>
                <a:lnTo>
                  <a:pt x="795" y="1412"/>
                </a:lnTo>
                <a:lnTo>
                  <a:pt x="792" y="1394"/>
                </a:lnTo>
                <a:lnTo>
                  <a:pt x="795" y="1374"/>
                </a:lnTo>
                <a:lnTo>
                  <a:pt x="802" y="1357"/>
                </a:lnTo>
                <a:lnTo>
                  <a:pt x="813" y="1343"/>
                </a:lnTo>
                <a:lnTo>
                  <a:pt x="828" y="1331"/>
                </a:lnTo>
                <a:lnTo>
                  <a:pt x="845" y="1324"/>
                </a:lnTo>
                <a:lnTo>
                  <a:pt x="864" y="1321"/>
                </a:lnTo>
                <a:close/>
                <a:moveTo>
                  <a:pt x="2304" y="501"/>
                </a:moveTo>
                <a:lnTo>
                  <a:pt x="2328" y="504"/>
                </a:lnTo>
                <a:lnTo>
                  <a:pt x="2349" y="511"/>
                </a:lnTo>
                <a:lnTo>
                  <a:pt x="2368" y="523"/>
                </a:lnTo>
                <a:lnTo>
                  <a:pt x="2384" y="540"/>
                </a:lnTo>
                <a:lnTo>
                  <a:pt x="2396" y="558"/>
                </a:lnTo>
                <a:lnTo>
                  <a:pt x="2404" y="580"/>
                </a:lnTo>
                <a:lnTo>
                  <a:pt x="2407" y="603"/>
                </a:lnTo>
                <a:lnTo>
                  <a:pt x="2404" y="627"/>
                </a:lnTo>
                <a:lnTo>
                  <a:pt x="2396" y="648"/>
                </a:lnTo>
                <a:lnTo>
                  <a:pt x="2384" y="668"/>
                </a:lnTo>
                <a:lnTo>
                  <a:pt x="2368" y="683"/>
                </a:lnTo>
                <a:lnTo>
                  <a:pt x="2349" y="695"/>
                </a:lnTo>
                <a:lnTo>
                  <a:pt x="2328" y="704"/>
                </a:lnTo>
                <a:lnTo>
                  <a:pt x="2304" y="706"/>
                </a:lnTo>
                <a:lnTo>
                  <a:pt x="2281" y="704"/>
                </a:lnTo>
                <a:lnTo>
                  <a:pt x="2258" y="695"/>
                </a:lnTo>
                <a:lnTo>
                  <a:pt x="2240" y="683"/>
                </a:lnTo>
                <a:lnTo>
                  <a:pt x="2223" y="668"/>
                </a:lnTo>
                <a:lnTo>
                  <a:pt x="2212" y="648"/>
                </a:lnTo>
                <a:lnTo>
                  <a:pt x="2204" y="627"/>
                </a:lnTo>
                <a:lnTo>
                  <a:pt x="2202" y="603"/>
                </a:lnTo>
                <a:lnTo>
                  <a:pt x="2204" y="580"/>
                </a:lnTo>
                <a:lnTo>
                  <a:pt x="2212" y="558"/>
                </a:lnTo>
                <a:lnTo>
                  <a:pt x="2224" y="540"/>
                </a:lnTo>
                <a:lnTo>
                  <a:pt x="2240" y="523"/>
                </a:lnTo>
                <a:lnTo>
                  <a:pt x="2259" y="511"/>
                </a:lnTo>
                <a:lnTo>
                  <a:pt x="2281" y="504"/>
                </a:lnTo>
                <a:lnTo>
                  <a:pt x="2304" y="501"/>
                </a:lnTo>
                <a:close/>
                <a:moveTo>
                  <a:pt x="1227" y="501"/>
                </a:moveTo>
                <a:lnTo>
                  <a:pt x="1251" y="504"/>
                </a:lnTo>
                <a:lnTo>
                  <a:pt x="1273" y="511"/>
                </a:lnTo>
                <a:lnTo>
                  <a:pt x="1291" y="523"/>
                </a:lnTo>
                <a:lnTo>
                  <a:pt x="1307" y="540"/>
                </a:lnTo>
                <a:lnTo>
                  <a:pt x="1320" y="558"/>
                </a:lnTo>
                <a:lnTo>
                  <a:pt x="1327" y="580"/>
                </a:lnTo>
                <a:lnTo>
                  <a:pt x="1330" y="603"/>
                </a:lnTo>
                <a:lnTo>
                  <a:pt x="1327" y="627"/>
                </a:lnTo>
                <a:lnTo>
                  <a:pt x="1320" y="648"/>
                </a:lnTo>
                <a:lnTo>
                  <a:pt x="1307" y="668"/>
                </a:lnTo>
                <a:lnTo>
                  <a:pt x="1291" y="683"/>
                </a:lnTo>
                <a:lnTo>
                  <a:pt x="1273" y="695"/>
                </a:lnTo>
                <a:lnTo>
                  <a:pt x="1251" y="704"/>
                </a:lnTo>
                <a:lnTo>
                  <a:pt x="1227" y="706"/>
                </a:lnTo>
                <a:lnTo>
                  <a:pt x="1204" y="704"/>
                </a:lnTo>
                <a:lnTo>
                  <a:pt x="1182" y="695"/>
                </a:lnTo>
                <a:lnTo>
                  <a:pt x="1163" y="683"/>
                </a:lnTo>
                <a:lnTo>
                  <a:pt x="1147" y="668"/>
                </a:lnTo>
                <a:lnTo>
                  <a:pt x="1135" y="648"/>
                </a:lnTo>
                <a:lnTo>
                  <a:pt x="1127" y="627"/>
                </a:lnTo>
                <a:lnTo>
                  <a:pt x="1125" y="603"/>
                </a:lnTo>
                <a:lnTo>
                  <a:pt x="1127" y="580"/>
                </a:lnTo>
                <a:lnTo>
                  <a:pt x="1135" y="558"/>
                </a:lnTo>
                <a:lnTo>
                  <a:pt x="1147" y="540"/>
                </a:lnTo>
                <a:lnTo>
                  <a:pt x="1163" y="523"/>
                </a:lnTo>
                <a:lnTo>
                  <a:pt x="1182" y="511"/>
                </a:lnTo>
                <a:lnTo>
                  <a:pt x="1204" y="504"/>
                </a:lnTo>
                <a:lnTo>
                  <a:pt x="1227" y="501"/>
                </a:lnTo>
                <a:close/>
                <a:moveTo>
                  <a:pt x="1756" y="327"/>
                </a:moveTo>
                <a:lnTo>
                  <a:pt x="1751" y="327"/>
                </a:lnTo>
                <a:lnTo>
                  <a:pt x="1748" y="329"/>
                </a:lnTo>
                <a:lnTo>
                  <a:pt x="1746" y="332"/>
                </a:lnTo>
                <a:lnTo>
                  <a:pt x="1744" y="335"/>
                </a:lnTo>
                <a:lnTo>
                  <a:pt x="1744" y="339"/>
                </a:lnTo>
                <a:lnTo>
                  <a:pt x="1744" y="390"/>
                </a:lnTo>
                <a:lnTo>
                  <a:pt x="1721" y="395"/>
                </a:lnTo>
                <a:lnTo>
                  <a:pt x="1700" y="402"/>
                </a:lnTo>
                <a:lnTo>
                  <a:pt x="1682" y="412"/>
                </a:lnTo>
                <a:lnTo>
                  <a:pt x="1666" y="426"/>
                </a:lnTo>
                <a:lnTo>
                  <a:pt x="1652" y="443"/>
                </a:lnTo>
                <a:lnTo>
                  <a:pt x="1641" y="462"/>
                </a:lnTo>
                <a:lnTo>
                  <a:pt x="1635" y="483"/>
                </a:lnTo>
                <a:lnTo>
                  <a:pt x="1633" y="507"/>
                </a:lnTo>
                <a:lnTo>
                  <a:pt x="1635" y="531"/>
                </a:lnTo>
                <a:lnTo>
                  <a:pt x="1641" y="554"/>
                </a:lnTo>
                <a:lnTo>
                  <a:pt x="1650" y="572"/>
                </a:lnTo>
                <a:lnTo>
                  <a:pt x="1664" y="588"/>
                </a:lnTo>
                <a:lnTo>
                  <a:pt x="1682" y="602"/>
                </a:lnTo>
                <a:lnTo>
                  <a:pt x="1704" y="616"/>
                </a:lnTo>
                <a:lnTo>
                  <a:pt x="1731" y="630"/>
                </a:lnTo>
                <a:lnTo>
                  <a:pt x="1763" y="643"/>
                </a:lnTo>
                <a:lnTo>
                  <a:pt x="1780" y="651"/>
                </a:lnTo>
                <a:lnTo>
                  <a:pt x="1794" y="660"/>
                </a:lnTo>
                <a:lnTo>
                  <a:pt x="1803" y="668"/>
                </a:lnTo>
                <a:lnTo>
                  <a:pt x="1809" y="678"/>
                </a:lnTo>
                <a:lnTo>
                  <a:pt x="1812" y="689"/>
                </a:lnTo>
                <a:lnTo>
                  <a:pt x="1813" y="704"/>
                </a:lnTo>
                <a:lnTo>
                  <a:pt x="1812" y="716"/>
                </a:lnTo>
                <a:lnTo>
                  <a:pt x="1808" y="726"/>
                </a:lnTo>
                <a:lnTo>
                  <a:pt x="1803" y="735"/>
                </a:lnTo>
                <a:lnTo>
                  <a:pt x="1794" y="742"/>
                </a:lnTo>
                <a:lnTo>
                  <a:pt x="1783" y="746"/>
                </a:lnTo>
                <a:lnTo>
                  <a:pt x="1771" y="748"/>
                </a:lnTo>
                <a:lnTo>
                  <a:pt x="1756" y="746"/>
                </a:lnTo>
                <a:lnTo>
                  <a:pt x="1741" y="741"/>
                </a:lnTo>
                <a:lnTo>
                  <a:pt x="1730" y="731"/>
                </a:lnTo>
                <a:lnTo>
                  <a:pt x="1723" y="722"/>
                </a:lnTo>
                <a:lnTo>
                  <a:pt x="1718" y="709"/>
                </a:lnTo>
                <a:lnTo>
                  <a:pt x="1715" y="692"/>
                </a:lnTo>
                <a:lnTo>
                  <a:pt x="1714" y="688"/>
                </a:lnTo>
                <a:lnTo>
                  <a:pt x="1711" y="685"/>
                </a:lnTo>
                <a:lnTo>
                  <a:pt x="1708" y="683"/>
                </a:lnTo>
                <a:lnTo>
                  <a:pt x="1705" y="681"/>
                </a:lnTo>
                <a:lnTo>
                  <a:pt x="1701" y="680"/>
                </a:lnTo>
                <a:lnTo>
                  <a:pt x="1633" y="682"/>
                </a:lnTo>
                <a:lnTo>
                  <a:pt x="1628" y="683"/>
                </a:lnTo>
                <a:lnTo>
                  <a:pt x="1624" y="685"/>
                </a:lnTo>
                <a:lnTo>
                  <a:pt x="1621" y="688"/>
                </a:lnTo>
                <a:lnTo>
                  <a:pt x="1619" y="691"/>
                </a:lnTo>
                <a:lnTo>
                  <a:pt x="1618" y="695"/>
                </a:lnTo>
                <a:lnTo>
                  <a:pt x="1622" y="722"/>
                </a:lnTo>
                <a:lnTo>
                  <a:pt x="1628" y="745"/>
                </a:lnTo>
                <a:lnTo>
                  <a:pt x="1640" y="764"/>
                </a:lnTo>
                <a:lnTo>
                  <a:pt x="1654" y="782"/>
                </a:lnTo>
                <a:lnTo>
                  <a:pt x="1674" y="796"/>
                </a:lnTo>
                <a:lnTo>
                  <a:pt x="1694" y="807"/>
                </a:lnTo>
                <a:lnTo>
                  <a:pt x="1718" y="815"/>
                </a:lnTo>
                <a:lnTo>
                  <a:pt x="1743" y="820"/>
                </a:lnTo>
                <a:lnTo>
                  <a:pt x="1743" y="867"/>
                </a:lnTo>
                <a:lnTo>
                  <a:pt x="1744" y="871"/>
                </a:lnTo>
                <a:lnTo>
                  <a:pt x="1745" y="874"/>
                </a:lnTo>
                <a:lnTo>
                  <a:pt x="1748" y="877"/>
                </a:lnTo>
                <a:lnTo>
                  <a:pt x="1751" y="878"/>
                </a:lnTo>
                <a:lnTo>
                  <a:pt x="1755" y="879"/>
                </a:lnTo>
                <a:lnTo>
                  <a:pt x="1797" y="879"/>
                </a:lnTo>
                <a:lnTo>
                  <a:pt x="1801" y="878"/>
                </a:lnTo>
                <a:lnTo>
                  <a:pt x="1804" y="877"/>
                </a:lnTo>
                <a:lnTo>
                  <a:pt x="1806" y="874"/>
                </a:lnTo>
                <a:lnTo>
                  <a:pt x="1808" y="871"/>
                </a:lnTo>
                <a:lnTo>
                  <a:pt x="1809" y="867"/>
                </a:lnTo>
                <a:lnTo>
                  <a:pt x="1809" y="818"/>
                </a:lnTo>
                <a:lnTo>
                  <a:pt x="1836" y="811"/>
                </a:lnTo>
                <a:lnTo>
                  <a:pt x="1858" y="800"/>
                </a:lnTo>
                <a:lnTo>
                  <a:pt x="1879" y="785"/>
                </a:lnTo>
                <a:lnTo>
                  <a:pt x="1892" y="768"/>
                </a:lnTo>
                <a:lnTo>
                  <a:pt x="1902" y="749"/>
                </a:lnTo>
                <a:lnTo>
                  <a:pt x="1908" y="727"/>
                </a:lnTo>
                <a:lnTo>
                  <a:pt x="1909" y="704"/>
                </a:lnTo>
                <a:lnTo>
                  <a:pt x="1907" y="678"/>
                </a:lnTo>
                <a:lnTo>
                  <a:pt x="1902" y="656"/>
                </a:lnTo>
                <a:lnTo>
                  <a:pt x="1892" y="638"/>
                </a:lnTo>
                <a:lnTo>
                  <a:pt x="1879" y="622"/>
                </a:lnTo>
                <a:lnTo>
                  <a:pt x="1860" y="607"/>
                </a:lnTo>
                <a:lnTo>
                  <a:pt x="1838" y="593"/>
                </a:lnTo>
                <a:lnTo>
                  <a:pt x="1811" y="580"/>
                </a:lnTo>
                <a:lnTo>
                  <a:pt x="1780" y="565"/>
                </a:lnTo>
                <a:lnTo>
                  <a:pt x="1763" y="556"/>
                </a:lnTo>
                <a:lnTo>
                  <a:pt x="1749" y="548"/>
                </a:lnTo>
                <a:lnTo>
                  <a:pt x="1740" y="540"/>
                </a:lnTo>
                <a:lnTo>
                  <a:pt x="1735" y="530"/>
                </a:lnTo>
                <a:lnTo>
                  <a:pt x="1731" y="519"/>
                </a:lnTo>
                <a:lnTo>
                  <a:pt x="1730" y="507"/>
                </a:lnTo>
                <a:lnTo>
                  <a:pt x="1731" y="494"/>
                </a:lnTo>
                <a:lnTo>
                  <a:pt x="1734" y="484"/>
                </a:lnTo>
                <a:lnTo>
                  <a:pt x="1740" y="475"/>
                </a:lnTo>
                <a:lnTo>
                  <a:pt x="1747" y="468"/>
                </a:lnTo>
                <a:lnTo>
                  <a:pt x="1758" y="464"/>
                </a:lnTo>
                <a:lnTo>
                  <a:pt x="1770" y="463"/>
                </a:lnTo>
                <a:lnTo>
                  <a:pt x="1782" y="464"/>
                </a:lnTo>
                <a:lnTo>
                  <a:pt x="1794" y="469"/>
                </a:lnTo>
                <a:lnTo>
                  <a:pt x="1803" y="477"/>
                </a:lnTo>
                <a:lnTo>
                  <a:pt x="1808" y="486"/>
                </a:lnTo>
                <a:lnTo>
                  <a:pt x="1812" y="499"/>
                </a:lnTo>
                <a:lnTo>
                  <a:pt x="1814" y="513"/>
                </a:lnTo>
                <a:lnTo>
                  <a:pt x="1815" y="516"/>
                </a:lnTo>
                <a:lnTo>
                  <a:pt x="1817" y="519"/>
                </a:lnTo>
                <a:lnTo>
                  <a:pt x="1820" y="522"/>
                </a:lnTo>
                <a:lnTo>
                  <a:pt x="1824" y="523"/>
                </a:lnTo>
                <a:lnTo>
                  <a:pt x="1828" y="524"/>
                </a:lnTo>
                <a:lnTo>
                  <a:pt x="1897" y="523"/>
                </a:lnTo>
                <a:lnTo>
                  <a:pt x="1901" y="522"/>
                </a:lnTo>
                <a:lnTo>
                  <a:pt x="1904" y="521"/>
                </a:lnTo>
                <a:lnTo>
                  <a:pt x="1907" y="519"/>
                </a:lnTo>
                <a:lnTo>
                  <a:pt x="1909" y="516"/>
                </a:lnTo>
                <a:lnTo>
                  <a:pt x="1911" y="513"/>
                </a:lnTo>
                <a:lnTo>
                  <a:pt x="1911" y="509"/>
                </a:lnTo>
                <a:lnTo>
                  <a:pt x="1908" y="487"/>
                </a:lnTo>
                <a:lnTo>
                  <a:pt x="1903" y="467"/>
                </a:lnTo>
                <a:lnTo>
                  <a:pt x="1894" y="449"/>
                </a:lnTo>
                <a:lnTo>
                  <a:pt x="1883" y="433"/>
                </a:lnTo>
                <a:lnTo>
                  <a:pt x="1867" y="418"/>
                </a:lnTo>
                <a:lnTo>
                  <a:pt x="1850" y="406"/>
                </a:lnTo>
                <a:lnTo>
                  <a:pt x="1830" y="397"/>
                </a:lnTo>
                <a:lnTo>
                  <a:pt x="1809" y="391"/>
                </a:lnTo>
                <a:lnTo>
                  <a:pt x="1809" y="339"/>
                </a:lnTo>
                <a:lnTo>
                  <a:pt x="1809" y="335"/>
                </a:lnTo>
                <a:lnTo>
                  <a:pt x="1807" y="332"/>
                </a:lnTo>
                <a:lnTo>
                  <a:pt x="1805" y="329"/>
                </a:lnTo>
                <a:lnTo>
                  <a:pt x="1801" y="327"/>
                </a:lnTo>
                <a:lnTo>
                  <a:pt x="1798" y="327"/>
                </a:lnTo>
                <a:lnTo>
                  <a:pt x="1756" y="327"/>
                </a:lnTo>
                <a:close/>
                <a:moveTo>
                  <a:pt x="1765" y="234"/>
                </a:moveTo>
                <a:lnTo>
                  <a:pt x="1812" y="237"/>
                </a:lnTo>
                <a:lnTo>
                  <a:pt x="1856" y="245"/>
                </a:lnTo>
                <a:lnTo>
                  <a:pt x="1899" y="259"/>
                </a:lnTo>
                <a:lnTo>
                  <a:pt x="1939" y="278"/>
                </a:lnTo>
                <a:lnTo>
                  <a:pt x="1976" y="301"/>
                </a:lnTo>
                <a:lnTo>
                  <a:pt x="2011" y="327"/>
                </a:lnTo>
                <a:lnTo>
                  <a:pt x="2042" y="358"/>
                </a:lnTo>
                <a:lnTo>
                  <a:pt x="2068" y="393"/>
                </a:lnTo>
                <a:lnTo>
                  <a:pt x="2092" y="430"/>
                </a:lnTo>
                <a:lnTo>
                  <a:pt x="2110" y="471"/>
                </a:lnTo>
                <a:lnTo>
                  <a:pt x="2124" y="513"/>
                </a:lnTo>
                <a:lnTo>
                  <a:pt x="2132" y="558"/>
                </a:lnTo>
                <a:lnTo>
                  <a:pt x="2135" y="604"/>
                </a:lnTo>
                <a:lnTo>
                  <a:pt x="2132" y="650"/>
                </a:lnTo>
                <a:lnTo>
                  <a:pt x="2124" y="695"/>
                </a:lnTo>
                <a:lnTo>
                  <a:pt x="2110" y="737"/>
                </a:lnTo>
                <a:lnTo>
                  <a:pt x="2092" y="777"/>
                </a:lnTo>
                <a:lnTo>
                  <a:pt x="2069" y="815"/>
                </a:lnTo>
                <a:lnTo>
                  <a:pt x="2042" y="849"/>
                </a:lnTo>
                <a:lnTo>
                  <a:pt x="2011" y="880"/>
                </a:lnTo>
                <a:lnTo>
                  <a:pt x="1977" y="908"/>
                </a:lnTo>
                <a:lnTo>
                  <a:pt x="1939" y="930"/>
                </a:lnTo>
                <a:lnTo>
                  <a:pt x="1899" y="949"/>
                </a:lnTo>
                <a:lnTo>
                  <a:pt x="1856" y="963"/>
                </a:lnTo>
                <a:lnTo>
                  <a:pt x="1812" y="971"/>
                </a:lnTo>
                <a:lnTo>
                  <a:pt x="1765" y="974"/>
                </a:lnTo>
                <a:lnTo>
                  <a:pt x="1719" y="971"/>
                </a:lnTo>
                <a:lnTo>
                  <a:pt x="1674" y="963"/>
                </a:lnTo>
                <a:lnTo>
                  <a:pt x="1631" y="949"/>
                </a:lnTo>
                <a:lnTo>
                  <a:pt x="1592" y="930"/>
                </a:lnTo>
                <a:lnTo>
                  <a:pt x="1554" y="908"/>
                </a:lnTo>
                <a:lnTo>
                  <a:pt x="1520" y="880"/>
                </a:lnTo>
                <a:lnTo>
                  <a:pt x="1489" y="849"/>
                </a:lnTo>
                <a:lnTo>
                  <a:pt x="1461" y="815"/>
                </a:lnTo>
                <a:lnTo>
                  <a:pt x="1439" y="777"/>
                </a:lnTo>
                <a:lnTo>
                  <a:pt x="1420" y="737"/>
                </a:lnTo>
                <a:lnTo>
                  <a:pt x="1407" y="695"/>
                </a:lnTo>
                <a:lnTo>
                  <a:pt x="1398" y="650"/>
                </a:lnTo>
                <a:lnTo>
                  <a:pt x="1396" y="604"/>
                </a:lnTo>
                <a:lnTo>
                  <a:pt x="1398" y="558"/>
                </a:lnTo>
                <a:lnTo>
                  <a:pt x="1407" y="513"/>
                </a:lnTo>
                <a:lnTo>
                  <a:pt x="1420" y="471"/>
                </a:lnTo>
                <a:lnTo>
                  <a:pt x="1439" y="430"/>
                </a:lnTo>
                <a:lnTo>
                  <a:pt x="1461" y="393"/>
                </a:lnTo>
                <a:lnTo>
                  <a:pt x="1489" y="358"/>
                </a:lnTo>
                <a:lnTo>
                  <a:pt x="1520" y="327"/>
                </a:lnTo>
                <a:lnTo>
                  <a:pt x="1554" y="301"/>
                </a:lnTo>
                <a:lnTo>
                  <a:pt x="1592" y="278"/>
                </a:lnTo>
                <a:lnTo>
                  <a:pt x="1631" y="259"/>
                </a:lnTo>
                <a:lnTo>
                  <a:pt x="1674" y="245"/>
                </a:lnTo>
                <a:lnTo>
                  <a:pt x="1719" y="237"/>
                </a:lnTo>
                <a:lnTo>
                  <a:pt x="1765" y="234"/>
                </a:lnTo>
                <a:close/>
                <a:moveTo>
                  <a:pt x="1133" y="144"/>
                </a:moveTo>
                <a:lnTo>
                  <a:pt x="1135" y="159"/>
                </a:lnTo>
                <a:lnTo>
                  <a:pt x="1135" y="175"/>
                </a:lnTo>
                <a:lnTo>
                  <a:pt x="1133" y="206"/>
                </a:lnTo>
                <a:lnTo>
                  <a:pt x="1125" y="235"/>
                </a:lnTo>
                <a:lnTo>
                  <a:pt x="1113" y="262"/>
                </a:lnTo>
                <a:lnTo>
                  <a:pt x="1095" y="285"/>
                </a:lnTo>
                <a:lnTo>
                  <a:pt x="1075" y="306"/>
                </a:lnTo>
                <a:lnTo>
                  <a:pt x="1051" y="323"/>
                </a:lnTo>
                <a:lnTo>
                  <a:pt x="1024" y="335"/>
                </a:lnTo>
                <a:lnTo>
                  <a:pt x="996" y="344"/>
                </a:lnTo>
                <a:lnTo>
                  <a:pt x="965" y="347"/>
                </a:lnTo>
                <a:lnTo>
                  <a:pt x="950" y="346"/>
                </a:lnTo>
                <a:lnTo>
                  <a:pt x="934" y="344"/>
                </a:lnTo>
                <a:lnTo>
                  <a:pt x="934" y="863"/>
                </a:lnTo>
                <a:lnTo>
                  <a:pt x="950" y="861"/>
                </a:lnTo>
                <a:lnTo>
                  <a:pt x="965" y="860"/>
                </a:lnTo>
                <a:lnTo>
                  <a:pt x="996" y="863"/>
                </a:lnTo>
                <a:lnTo>
                  <a:pt x="1024" y="871"/>
                </a:lnTo>
                <a:lnTo>
                  <a:pt x="1051" y="883"/>
                </a:lnTo>
                <a:lnTo>
                  <a:pt x="1075" y="900"/>
                </a:lnTo>
                <a:lnTo>
                  <a:pt x="1095" y="920"/>
                </a:lnTo>
                <a:lnTo>
                  <a:pt x="1113" y="945"/>
                </a:lnTo>
                <a:lnTo>
                  <a:pt x="1125" y="971"/>
                </a:lnTo>
                <a:lnTo>
                  <a:pt x="1133" y="1000"/>
                </a:lnTo>
                <a:lnTo>
                  <a:pt x="1135" y="1031"/>
                </a:lnTo>
                <a:lnTo>
                  <a:pt x="1135" y="1046"/>
                </a:lnTo>
                <a:lnTo>
                  <a:pt x="1133" y="1063"/>
                </a:lnTo>
                <a:lnTo>
                  <a:pt x="2384" y="1063"/>
                </a:lnTo>
                <a:lnTo>
                  <a:pt x="2382" y="1041"/>
                </a:lnTo>
                <a:lnTo>
                  <a:pt x="2385" y="1010"/>
                </a:lnTo>
                <a:lnTo>
                  <a:pt x="2393" y="982"/>
                </a:lnTo>
                <a:lnTo>
                  <a:pt x="2406" y="955"/>
                </a:lnTo>
                <a:lnTo>
                  <a:pt x="2422" y="930"/>
                </a:lnTo>
                <a:lnTo>
                  <a:pt x="2444" y="910"/>
                </a:lnTo>
                <a:lnTo>
                  <a:pt x="2467" y="893"/>
                </a:lnTo>
                <a:lnTo>
                  <a:pt x="2494" y="881"/>
                </a:lnTo>
                <a:lnTo>
                  <a:pt x="2523" y="873"/>
                </a:lnTo>
                <a:lnTo>
                  <a:pt x="2553" y="870"/>
                </a:lnTo>
                <a:lnTo>
                  <a:pt x="2575" y="872"/>
                </a:lnTo>
                <a:lnTo>
                  <a:pt x="2595" y="876"/>
                </a:lnTo>
                <a:lnTo>
                  <a:pt x="2595" y="351"/>
                </a:lnTo>
                <a:lnTo>
                  <a:pt x="2575" y="355"/>
                </a:lnTo>
                <a:lnTo>
                  <a:pt x="2553" y="357"/>
                </a:lnTo>
                <a:lnTo>
                  <a:pt x="2523" y="354"/>
                </a:lnTo>
                <a:lnTo>
                  <a:pt x="2494" y="346"/>
                </a:lnTo>
                <a:lnTo>
                  <a:pt x="2467" y="333"/>
                </a:lnTo>
                <a:lnTo>
                  <a:pt x="2444" y="317"/>
                </a:lnTo>
                <a:lnTo>
                  <a:pt x="2422" y="295"/>
                </a:lnTo>
                <a:lnTo>
                  <a:pt x="2406" y="272"/>
                </a:lnTo>
                <a:lnTo>
                  <a:pt x="2393" y="245"/>
                </a:lnTo>
                <a:lnTo>
                  <a:pt x="2385" y="216"/>
                </a:lnTo>
                <a:lnTo>
                  <a:pt x="2382" y="186"/>
                </a:lnTo>
                <a:lnTo>
                  <a:pt x="2384" y="164"/>
                </a:lnTo>
                <a:lnTo>
                  <a:pt x="2388" y="144"/>
                </a:lnTo>
                <a:lnTo>
                  <a:pt x="1133" y="144"/>
                </a:lnTo>
                <a:close/>
                <a:moveTo>
                  <a:pt x="959" y="0"/>
                </a:moveTo>
                <a:lnTo>
                  <a:pt x="2571" y="0"/>
                </a:lnTo>
                <a:lnTo>
                  <a:pt x="2602" y="2"/>
                </a:lnTo>
                <a:lnTo>
                  <a:pt x="2630" y="10"/>
                </a:lnTo>
                <a:lnTo>
                  <a:pt x="2656" y="23"/>
                </a:lnTo>
                <a:lnTo>
                  <a:pt x="2680" y="40"/>
                </a:lnTo>
                <a:lnTo>
                  <a:pt x="2700" y="60"/>
                </a:lnTo>
                <a:lnTo>
                  <a:pt x="2716" y="83"/>
                </a:lnTo>
                <a:lnTo>
                  <a:pt x="2730" y="110"/>
                </a:lnTo>
                <a:lnTo>
                  <a:pt x="2737" y="139"/>
                </a:lnTo>
                <a:lnTo>
                  <a:pt x="2740" y="168"/>
                </a:lnTo>
                <a:lnTo>
                  <a:pt x="2740" y="1038"/>
                </a:lnTo>
                <a:lnTo>
                  <a:pt x="2737" y="1069"/>
                </a:lnTo>
                <a:lnTo>
                  <a:pt x="2730" y="1096"/>
                </a:lnTo>
                <a:lnTo>
                  <a:pt x="2716" y="1123"/>
                </a:lnTo>
                <a:lnTo>
                  <a:pt x="2700" y="1147"/>
                </a:lnTo>
                <a:lnTo>
                  <a:pt x="2680" y="1167"/>
                </a:lnTo>
                <a:lnTo>
                  <a:pt x="2656" y="1184"/>
                </a:lnTo>
                <a:lnTo>
                  <a:pt x="2630" y="1196"/>
                </a:lnTo>
                <a:lnTo>
                  <a:pt x="2602" y="1204"/>
                </a:lnTo>
                <a:lnTo>
                  <a:pt x="2571" y="1207"/>
                </a:lnTo>
                <a:lnTo>
                  <a:pt x="959" y="1207"/>
                </a:lnTo>
                <a:lnTo>
                  <a:pt x="929" y="1204"/>
                </a:lnTo>
                <a:lnTo>
                  <a:pt x="900" y="1196"/>
                </a:lnTo>
                <a:lnTo>
                  <a:pt x="874" y="1184"/>
                </a:lnTo>
                <a:lnTo>
                  <a:pt x="850" y="1167"/>
                </a:lnTo>
                <a:lnTo>
                  <a:pt x="831" y="1147"/>
                </a:lnTo>
                <a:lnTo>
                  <a:pt x="813" y="1123"/>
                </a:lnTo>
                <a:lnTo>
                  <a:pt x="801" y="1096"/>
                </a:lnTo>
                <a:lnTo>
                  <a:pt x="794" y="1069"/>
                </a:lnTo>
                <a:lnTo>
                  <a:pt x="791" y="1038"/>
                </a:lnTo>
                <a:lnTo>
                  <a:pt x="791" y="168"/>
                </a:lnTo>
                <a:lnTo>
                  <a:pt x="794" y="139"/>
                </a:lnTo>
                <a:lnTo>
                  <a:pt x="801" y="110"/>
                </a:lnTo>
                <a:lnTo>
                  <a:pt x="813" y="83"/>
                </a:lnTo>
                <a:lnTo>
                  <a:pt x="831" y="60"/>
                </a:lnTo>
                <a:lnTo>
                  <a:pt x="850" y="40"/>
                </a:lnTo>
                <a:lnTo>
                  <a:pt x="874" y="23"/>
                </a:lnTo>
                <a:lnTo>
                  <a:pt x="900" y="10"/>
                </a:lnTo>
                <a:lnTo>
                  <a:pt x="929" y="2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0" name="Freeform 271"/>
          <p:cNvSpPr>
            <a:spLocks noEditPoints="1"/>
          </p:cNvSpPr>
          <p:nvPr/>
        </p:nvSpPr>
        <p:spPr bwMode="auto">
          <a:xfrm>
            <a:off x="2518695" y="2816225"/>
            <a:ext cx="596900" cy="300037"/>
          </a:xfrm>
          <a:custGeom>
            <a:avLst/>
            <a:gdLst>
              <a:gd name="T0" fmla="*/ 3375 w 3387"/>
              <a:gd name="T1" fmla="*/ 1135 h 1703"/>
              <a:gd name="T2" fmla="*/ 3375 w 3387"/>
              <a:gd name="T3" fmla="*/ 1680 h 1703"/>
              <a:gd name="T4" fmla="*/ 3067 w 3387"/>
              <a:gd name="T5" fmla="*/ 1700 h 1703"/>
              <a:gd name="T6" fmla="*/ 3029 w 3387"/>
              <a:gd name="T7" fmla="*/ 1169 h 1703"/>
              <a:gd name="T8" fmla="*/ 3084 w 3387"/>
              <a:gd name="T9" fmla="*/ 1113 h 1703"/>
              <a:gd name="T10" fmla="*/ 2423 w 3387"/>
              <a:gd name="T11" fmla="*/ 880 h 1703"/>
              <a:gd name="T12" fmla="*/ 2423 w 3387"/>
              <a:gd name="T13" fmla="*/ 1679 h 1703"/>
              <a:gd name="T14" fmla="*/ 2115 w 3387"/>
              <a:gd name="T15" fmla="*/ 1700 h 1703"/>
              <a:gd name="T16" fmla="*/ 2076 w 3387"/>
              <a:gd name="T17" fmla="*/ 913 h 1703"/>
              <a:gd name="T18" fmla="*/ 2132 w 3387"/>
              <a:gd name="T19" fmla="*/ 857 h 1703"/>
              <a:gd name="T20" fmla="*/ 720 w 3387"/>
              <a:gd name="T21" fmla="*/ 748 h 1703"/>
              <a:gd name="T22" fmla="*/ 759 w 3387"/>
              <a:gd name="T23" fmla="*/ 880 h 1703"/>
              <a:gd name="T24" fmla="*/ 674 w 3387"/>
              <a:gd name="T25" fmla="*/ 984 h 1703"/>
              <a:gd name="T26" fmla="*/ 537 w 3387"/>
              <a:gd name="T27" fmla="*/ 971 h 1703"/>
              <a:gd name="T28" fmla="*/ 473 w 3387"/>
              <a:gd name="T29" fmla="*/ 851 h 1703"/>
              <a:gd name="T30" fmla="*/ 536 w 3387"/>
              <a:gd name="T31" fmla="*/ 731 h 1703"/>
              <a:gd name="T32" fmla="*/ 1337 w 3387"/>
              <a:gd name="T33" fmla="*/ 552 h 1703"/>
              <a:gd name="T34" fmla="*/ 1164 w 3387"/>
              <a:gd name="T35" fmla="*/ 637 h 1703"/>
              <a:gd name="T36" fmla="*/ 1079 w 3387"/>
              <a:gd name="T37" fmla="*/ 810 h 1703"/>
              <a:gd name="T38" fmla="*/ 1117 w 3387"/>
              <a:gd name="T39" fmla="*/ 1003 h 1703"/>
              <a:gd name="T40" fmla="*/ 1261 w 3387"/>
              <a:gd name="T41" fmla="*/ 1129 h 1703"/>
              <a:gd name="T42" fmla="*/ 1458 w 3387"/>
              <a:gd name="T43" fmla="*/ 1142 h 1703"/>
              <a:gd name="T44" fmla="*/ 1618 w 3387"/>
              <a:gd name="T45" fmla="*/ 1036 h 1703"/>
              <a:gd name="T46" fmla="*/ 1681 w 3387"/>
              <a:gd name="T47" fmla="*/ 851 h 1703"/>
              <a:gd name="T48" fmla="*/ 1618 w 3387"/>
              <a:gd name="T49" fmla="*/ 666 h 1703"/>
              <a:gd name="T50" fmla="*/ 1458 w 3387"/>
              <a:gd name="T51" fmla="*/ 560 h 1703"/>
              <a:gd name="T52" fmla="*/ 2873 w 3387"/>
              <a:gd name="T53" fmla="*/ 460 h 1703"/>
              <a:gd name="T54" fmla="*/ 2911 w 3387"/>
              <a:gd name="T55" fmla="*/ 1646 h 1703"/>
              <a:gd name="T56" fmla="*/ 2854 w 3387"/>
              <a:gd name="T57" fmla="*/ 1703 h 1703"/>
              <a:gd name="T58" fmla="*/ 2556 w 3387"/>
              <a:gd name="T59" fmla="*/ 1664 h 1703"/>
              <a:gd name="T60" fmla="*/ 2575 w 3387"/>
              <a:gd name="T61" fmla="*/ 467 h 1703"/>
              <a:gd name="T62" fmla="*/ 1490 w 3387"/>
              <a:gd name="T63" fmla="*/ 341 h 1703"/>
              <a:gd name="T64" fmla="*/ 1729 w 3387"/>
              <a:gd name="T65" fmla="*/ 463 h 1703"/>
              <a:gd name="T66" fmla="*/ 1875 w 3387"/>
              <a:gd name="T67" fmla="*/ 686 h 1703"/>
              <a:gd name="T68" fmla="*/ 1889 w 3387"/>
              <a:gd name="T69" fmla="*/ 963 h 1703"/>
              <a:gd name="T70" fmla="*/ 1767 w 3387"/>
              <a:gd name="T71" fmla="*/ 1201 h 1703"/>
              <a:gd name="T72" fmla="*/ 1544 w 3387"/>
              <a:gd name="T73" fmla="*/ 1347 h 1703"/>
              <a:gd name="T74" fmla="*/ 1266 w 3387"/>
              <a:gd name="T75" fmla="*/ 1361 h 1703"/>
              <a:gd name="T76" fmla="*/ 1027 w 3387"/>
              <a:gd name="T77" fmla="*/ 1238 h 1703"/>
              <a:gd name="T78" fmla="*/ 881 w 3387"/>
              <a:gd name="T79" fmla="*/ 1016 h 1703"/>
              <a:gd name="T80" fmla="*/ 867 w 3387"/>
              <a:gd name="T81" fmla="*/ 739 h 1703"/>
              <a:gd name="T82" fmla="*/ 989 w 3387"/>
              <a:gd name="T83" fmla="*/ 501 h 1703"/>
              <a:gd name="T84" fmla="*/ 1213 w 3387"/>
              <a:gd name="T85" fmla="*/ 355 h 1703"/>
              <a:gd name="T86" fmla="*/ 2517 w 3387"/>
              <a:gd name="T87" fmla="*/ 0 h 1703"/>
              <a:gd name="T88" fmla="*/ 2686 w 3387"/>
              <a:gd name="T89" fmla="*/ 70 h 1703"/>
              <a:gd name="T90" fmla="*/ 2756 w 3387"/>
              <a:gd name="T91" fmla="*/ 238 h 1703"/>
              <a:gd name="T92" fmla="*/ 2517 w 3387"/>
              <a:gd name="T93" fmla="*/ 339 h 1703"/>
              <a:gd name="T94" fmla="*/ 2420 w 3387"/>
              <a:gd name="T95" fmla="*/ 458 h 1703"/>
              <a:gd name="T96" fmla="*/ 2297 w 3387"/>
              <a:gd name="T97" fmla="*/ 404 h 1703"/>
              <a:gd name="T98" fmla="*/ 2252 w 3387"/>
              <a:gd name="T99" fmla="*/ 232 h 1703"/>
              <a:gd name="T100" fmla="*/ 485 w 3387"/>
              <a:gd name="T101" fmla="*/ 288 h 1703"/>
              <a:gd name="T102" fmla="*/ 390 w 3387"/>
              <a:gd name="T103" fmla="*/ 443 h 1703"/>
              <a:gd name="T104" fmla="*/ 225 w 3387"/>
              <a:gd name="T105" fmla="*/ 489 h 1703"/>
              <a:gd name="T106" fmla="*/ 286 w 3387"/>
              <a:gd name="T107" fmla="*/ 1216 h 1703"/>
              <a:gd name="T108" fmla="*/ 442 w 3387"/>
              <a:gd name="T109" fmla="*/ 1312 h 1703"/>
              <a:gd name="T110" fmla="*/ 487 w 3387"/>
              <a:gd name="T111" fmla="*/ 1477 h 1703"/>
              <a:gd name="T112" fmla="*/ 1944 w 3387"/>
              <a:gd name="T113" fmla="*/ 1703 h 1703"/>
              <a:gd name="T114" fmla="*/ 98 w 3387"/>
              <a:gd name="T115" fmla="*/ 1657 h 1703"/>
              <a:gd name="T116" fmla="*/ 3 w 3387"/>
              <a:gd name="T117" fmla="*/ 1503 h 1703"/>
              <a:gd name="T118" fmla="*/ 27 w 3387"/>
              <a:gd name="T119" fmla="*/ 128 h 1703"/>
              <a:gd name="T120" fmla="*/ 164 w 3387"/>
              <a:gd name="T121" fmla="*/ 12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87" h="1703">
                <a:moveTo>
                  <a:pt x="3084" y="1113"/>
                </a:moveTo>
                <a:lnTo>
                  <a:pt x="3330" y="1113"/>
                </a:lnTo>
                <a:lnTo>
                  <a:pt x="3348" y="1116"/>
                </a:lnTo>
                <a:lnTo>
                  <a:pt x="3363" y="1124"/>
                </a:lnTo>
                <a:lnTo>
                  <a:pt x="3375" y="1135"/>
                </a:lnTo>
                <a:lnTo>
                  <a:pt x="3384" y="1151"/>
                </a:lnTo>
                <a:lnTo>
                  <a:pt x="3387" y="1169"/>
                </a:lnTo>
                <a:lnTo>
                  <a:pt x="3387" y="1647"/>
                </a:lnTo>
                <a:lnTo>
                  <a:pt x="3384" y="1665"/>
                </a:lnTo>
                <a:lnTo>
                  <a:pt x="3375" y="1680"/>
                </a:lnTo>
                <a:lnTo>
                  <a:pt x="3363" y="1693"/>
                </a:lnTo>
                <a:lnTo>
                  <a:pt x="3349" y="1700"/>
                </a:lnTo>
                <a:lnTo>
                  <a:pt x="3330" y="1703"/>
                </a:lnTo>
                <a:lnTo>
                  <a:pt x="3084" y="1703"/>
                </a:lnTo>
                <a:lnTo>
                  <a:pt x="3067" y="1700"/>
                </a:lnTo>
                <a:lnTo>
                  <a:pt x="3052" y="1693"/>
                </a:lnTo>
                <a:lnTo>
                  <a:pt x="3039" y="1680"/>
                </a:lnTo>
                <a:lnTo>
                  <a:pt x="3032" y="1665"/>
                </a:lnTo>
                <a:lnTo>
                  <a:pt x="3029" y="1647"/>
                </a:lnTo>
                <a:lnTo>
                  <a:pt x="3029" y="1169"/>
                </a:lnTo>
                <a:lnTo>
                  <a:pt x="3032" y="1151"/>
                </a:lnTo>
                <a:lnTo>
                  <a:pt x="3039" y="1135"/>
                </a:lnTo>
                <a:lnTo>
                  <a:pt x="3052" y="1124"/>
                </a:lnTo>
                <a:lnTo>
                  <a:pt x="3067" y="1116"/>
                </a:lnTo>
                <a:lnTo>
                  <a:pt x="3084" y="1113"/>
                </a:lnTo>
                <a:close/>
                <a:moveTo>
                  <a:pt x="2132" y="857"/>
                </a:moveTo>
                <a:lnTo>
                  <a:pt x="2378" y="857"/>
                </a:lnTo>
                <a:lnTo>
                  <a:pt x="2396" y="860"/>
                </a:lnTo>
                <a:lnTo>
                  <a:pt x="2411" y="867"/>
                </a:lnTo>
                <a:lnTo>
                  <a:pt x="2423" y="880"/>
                </a:lnTo>
                <a:lnTo>
                  <a:pt x="2431" y="895"/>
                </a:lnTo>
                <a:lnTo>
                  <a:pt x="2434" y="913"/>
                </a:lnTo>
                <a:lnTo>
                  <a:pt x="2434" y="1646"/>
                </a:lnTo>
                <a:lnTo>
                  <a:pt x="2431" y="1664"/>
                </a:lnTo>
                <a:lnTo>
                  <a:pt x="2423" y="1679"/>
                </a:lnTo>
                <a:lnTo>
                  <a:pt x="2411" y="1691"/>
                </a:lnTo>
                <a:lnTo>
                  <a:pt x="2396" y="1700"/>
                </a:lnTo>
                <a:lnTo>
                  <a:pt x="2378" y="1703"/>
                </a:lnTo>
                <a:lnTo>
                  <a:pt x="2132" y="1703"/>
                </a:lnTo>
                <a:lnTo>
                  <a:pt x="2115" y="1700"/>
                </a:lnTo>
                <a:lnTo>
                  <a:pt x="2099" y="1691"/>
                </a:lnTo>
                <a:lnTo>
                  <a:pt x="2087" y="1679"/>
                </a:lnTo>
                <a:lnTo>
                  <a:pt x="2080" y="1664"/>
                </a:lnTo>
                <a:lnTo>
                  <a:pt x="2076" y="1646"/>
                </a:lnTo>
                <a:lnTo>
                  <a:pt x="2076" y="913"/>
                </a:lnTo>
                <a:lnTo>
                  <a:pt x="2080" y="895"/>
                </a:lnTo>
                <a:lnTo>
                  <a:pt x="2087" y="880"/>
                </a:lnTo>
                <a:lnTo>
                  <a:pt x="2099" y="867"/>
                </a:lnTo>
                <a:lnTo>
                  <a:pt x="2115" y="860"/>
                </a:lnTo>
                <a:lnTo>
                  <a:pt x="2132" y="857"/>
                </a:lnTo>
                <a:close/>
                <a:moveTo>
                  <a:pt x="617" y="706"/>
                </a:moveTo>
                <a:lnTo>
                  <a:pt x="647" y="709"/>
                </a:lnTo>
                <a:lnTo>
                  <a:pt x="674" y="718"/>
                </a:lnTo>
                <a:lnTo>
                  <a:pt x="698" y="731"/>
                </a:lnTo>
                <a:lnTo>
                  <a:pt x="720" y="748"/>
                </a:lnTo>
                <a:lnTo>
                  <a:pt x="737" y="770"/>
                </a:lnTo>
                <a:lnTo>
                  <a:pt x="751" y="795"/>
                </a:lnTo>
                <a:lnTo>
                  <a:pt x="759" y="822"/>
                </a:lnTo>
                <a:lnTo>
                  <a:pt x="762" y="851"/>
                </a:lnTo>
                <a:lnTo>
                  <a:pt x="759" y="880"/>
                </a:lnTo>
                <a:lnTo>
                  <a:pt x="751" y="907"/>
                </a:lnTo>
                <a:lnTo>
                  <a:pt x="737" y="932"/>
                </a:lnTo>
                <a:lnTo>
                  <a:pt x="720" y="954"/>
                </a:lnTo>
                <a:lnTo>
                  <a:pt x="698" y="971"/>
                </a:lnTo>
                <a:lnTo>
                  <a:pt x="674" y="984"/>
                </a:lnTo>
                <a:lnTo>
                  <a:pt x="647" y="993"/>
                </a:lnTo>
                <a:lnTo>
                  <a:pt x="617" y="996"/>
                </a:lnTo>
                <a:lnTo>
                  <a:pt x="588" y="993"/>
                </a:lnTo>
                <a:lnTo>
                  <a:pt x="562" y="984"/>
                </a:lnTo>
                <a:lnTo>
                  <a:pt x="537" y="971"/>
                </a:lnTo>
                <a:lnTo>
                  <a:pt x="515" y="954"/>
                </a:lnTo>
                <a:lnTo>
                  <a:pt x="498" y="932"/>
                </a:lnTo>
                <a:lnTo>
                  <a:pt x="484" y="907"/>
                </a:lnTo>
                <a:lnTo>
                  <a:pt x="476" y="880"/>
                </a:lnTo>
                <a:lnTo>
                  <a:pt x="473" y="851"/>
                </a:lnTo>
                <a:lnTo>
                  <a:pt x="475" y="822"/>
                </a:lnTo>
                <a:lnTo>
                  <a:pt x="483" y="795"/>
                </a:lnTo>
                <a:lnTo>
                  <a:pt x="497" y="770"/>
                </a:lnTo>
                <a:lnTo>
                  <a:pt x="514" y="748"/>
                </a:lnTo>
                <a:lnTo>
                  <a:pt x="536" y="731"/>
                </a:lnTo>
                <a:lnTo>
                  <a:pt x="561" y="718"/>
                </a:lnTo>
                <a:lnTo>
                  <a:pt x="588" y="709"/>
                </a:lnTo>
                <a:lnTo>
                  <a:pt x="617" y="706"/>
                </a:lnTo>
                <a:close/>
                <a:moveTo>
                  <a:pt x="1378" y="549"/>
                </a:moveTo>
                <a:lnTo>
                  <a:pt x="1337" y="552"/>
                </a:lnTo>
                <a:lnTo>
                  <a:pt x="1298" y="560"/>
                </a:lnTo>
                <a:lnTo>
                  <a:pt x="1261" y="573"/>
                </a:lnTo>
                <a:lnTo>
                  <a:pt x="1226" y="590"/>
                </a:lnTo>
                <a:lnTo>
                  <a:pt x="1193" y="612"/>
                </a:lnTo>
                <a:lnTo>
                  <a:pt x="1164" y="637"/>
                </a:lnTo>
                <a:lnTo>
                  <a:pt x="1139" y="666"/>
                </a:lnTo>
                <a:lnTo>
                  <a:pt x="1117" y="699"/>
                </a:lnTo>
                <a:lnTo>
                  <a:pt x="1099" y="734"/>
                </a:lnTo>
                <a:lnTo>
                  <a:pt x="1086" y="771"/>
                </a:lnTo>
                <a:lnTo>
                  <a:pt x="1079" y="810"/>
                </a:lnTo>
                <a:lnTo>
                  <a:pt x="1076" y="851"/>
                </a:lnTo>
                <a:lnTo>
                  <a:pt x="1079" y="892"/>
                </a:lnTo>
                <a:lnTo>
                  <a:pt x="1086" y="931"/>
                </a:lnTo>
                <a:lnTo>
                  <a:pt x="1099" y="968"/>
                </a:lnTo>
                <a:lnTo>
                  <a:pt x="1117" y="1003"/>
                </a:lnTo>
                <a:lnTo>
                  <a:pt x="1139" y="1036"/>
                </a:lnTo>
                <a:lnTo>
                  <a:pt x="1164" y="1064"/>
                </a:lnTo>
                <a:lnTo>
                  <a:pt x="1193" y="1090"/>
                </a:lnTo>
                <a:lnTo>
                  <a:pt x="1226" y="1112"/>
                </a:lnTo>
                <a:lnTo>
                  <a:pt x="1261" y="1129"/>
                </a:lnTo>
                <a:lnTo>
                  <a:pt x="1298" y="1142"/>
                </a:lnTo>
                <a:lnTo>
                  <a:pt x="1337" y="1150"/>
                </a:lnTo>
                <a:lnTo>
                  <a:pt x="1378" y="1153"/>
                </a:lnTo>
                <a:lnTo>
                  <a:pt x="1419" y="1150"/>
                </a:lnTo>
                <a:lnTo>
                  <a:pt x="1458" y="1142"/>
                </a:lnTo>
                <a:lnTo>
                  <a:pt x="1495" y="1129"/>
                </a:lnTo>
                <a:lnTo>
                  <a:pt x="1530" y="1112"/>
                </a:lnTo>
                <a:lnTo>
                  <a:pt x="1563" y="1090"/>
                </a:lnTo>
                <a:lnTo>
                  <a:pt x="1592" y="1064"/>
                </a:lnTo>
                <a:lnTo>
                  <a:pt x="1618" y="1036"/>
                </a:lnTo>
                <a:lnTo>
                  <a:pt x="1639" y="1003"/>
                </a:lnTo>
                <a:lnTo>
                  <a:pt x="1657" y="968"/>
                </a:lnTo>
                <a:lnTo>
                  <a:pt x="1670" y="931"/>
                </a:lnTo>
                <a:lnTo>
                  <a:pt x="1678" y="892"/>
                </a:lnTo>
                <a:lnTo>
                  <a:pt x="1681" y="851"/>
                </a:lnTo>
                <a:lnTo>
                  <a:pt x="1678" y="810"/>
                </a:lnTo>
                <a:lnTo>
                  <a:pt x="1670" y="771"/>
                </a:lnTo>
                <a:lnTo>
                  <a:pt x="1657" y="734"/>
                </a:lnTo>
                <a:lnTo>
                  <a:pt x="1639" y="699"/>
                </a:lnTo>
                <a:lnTo>
                  <a:pt x="1618" y="666"/>
                </a:lnTo>
                <a:lnTo>
                  <a:pt x="1592" y="637"/>
                </a:lnTo>
                <a:lnTo>
                  <a:pt x="1563" y="612"/>
                </a:lnTo>
                <a:lnTo>
                  <a:pt x="1530" y="590"/>
                </a:lnTo>
                <a:lnTo>
                  <a:pt x="1495" y="573"/>
                </a:lnTo>
                <a:lnTo>
                  <a:pt x="1458" y="560"/>
                </a:lnTo>
                <a:lnTo>
                  <a:pt x="1419" y="552"/>
                </a:lnTo>
                <a:lnTo>
                  <a:pt x="1378" y="549"/>
                </a:lnTo>
                <a:close/>
                <a:moveTo>
                  <a:pt x="2608" y="457"/>
                </a:moveTo>
                <a:lnTo>
                  <a:pt x="2854" y="457"/>
                </a:lnTo>
                <a:lnTo>
                  <a:pt x="2873" y="460"/>
                </a:lnTo>
                <a:lnTo>
                  <a:pt x="2887" y="468"/>
                </a:lnTo>
                <a:lnTo>
                  <a:pt x="2899" y="479"/>
                </a:lnTo>
                <a:lnTo>
                  <a:pt x="2908" y="495"/>
                </a:lnTo>
                <a:lnTo>
                  <a:pt x="2911" y="512"/>
                </a:lnTo>
                <a:lnTo>
                  <a:pt x="2911" y="1646"/>
                </a:lnTo>
                <a:lnTo>
                  <a:pt x="2908" y="1664"/>
                </a:lnTo>
                <a:lnTo>
                  <a:pt x="2899" y="1679"/>
                </a:lnTo>
                <a:lnTo>
                  <a:pt x="2887" y="1691"/>
                </a:lnTo>
                <a:lnTo>
                  <a:pt x="2873" y="1700"/>
                </a:lnTo>
                <a:lnTo>
                  <a:pt x="2854" y="1703"/>
                </a:lnTo>
                <a:lnTo>
                  <a:pt x="2608" y="1703"/>
                </a:lnTo>
                <a:lnTo>
                  <a:pt x="2591" y="1700"/>
                </a:lnTo>
                <a:lnTo>
                  <a:pt x="2575" y="1691"/>
                </a:lnTo>
                <a:lnTo>
                  <a:pt x="2563" y="1679"/>
                </a:lnTo>
                <a:lnTo>
                  <a:pt x="2556" y="1664"/>
                </a:lnTo>
                <a:lnTo>
                  <a:pt x="2553" y="1646"/>
                </a:lnTo>
                <a:lnTo>
                  <a:pt x="2553" y="512"/>
                </a:lnTo>
                <a:lnTo>
                  <a:pt x="2556" y="495"/>
                </a:lnTo>
                <a:lnTo>
                  <a:pt x="2563" y="479"/>
                </a:lnTo>
                <a:lnTo>
                  <a:pt x="2575" y="467"/>
                </a:lnTo>
                <a:lnTo>
                  <a:pt x="2591" y="460"/>
                </a:lnTo>
                <a:lnTo>
                  <a:pt x="2608" y="457"/>
                </a:lnTo>
                <a:close/>
                <a:moveTo>
                  <a:pt x="1378" y="329"/>
                </a:moveTo>
                <a:lnTo>
                  <a:pt x="1435" y="332"/>
                </a:lnTo>
                <a:lnTo>
                  <a:pt x="1490" y="341"/>
                </a:lnTo>
                <a:lnTo>
                  <a:pt x="1544" y="355"/>
                </a:lnTo>
                <a:lnTo>
                  <a:pt x="1594" y="376"/>
                </a:lnTo>
                <a:lnTo>
                  <a:pt x="1642" y="400"/>
                </a:lnTo>
                <a:lnTo>
                  <a:pt x="1687" y="430"/>
                </a:lnTo>
                <a:lnTo>
                  <a:pt x="1729" y="463"/>
                </a:lnTo>
                <a:lnTo>
                  <a:pt x="1767" y="501"/>
                </a:lnTo>
                <a:lnTo>
                  <a:pt x="1801" y="543"/>
                </a:lnTo>
                <a:lnTo>
                  <a:pt x="1830" y="587"/>
                </a:lnTo>
                <a:lnTo>
                  <a:pt x="1854" y="635"/>
                </a:lnTo>
                <a:lnTo>
                  <a:pt x="1875" y="686"/>
                </a:lnTo>
                <a:lnTo>
                  <a:pt x="1889" y="739"/>
                </a:lnTo>
                <a:lnTo>
                  <a:pt x="1899" y="795"/>
                </a:lnTo>
                <a:lnTo>
                  <a:pt x="1902" y="851"/>
                </a:lnTo>
                <a:lnTo>
                  <a:pt x="1899" y="907"/>
                </a:lnTo>
                <a:lnTo>
                  <a:pt x="1889" y="963"/>
                </a:lnTo>
                <a:lnTo>
                  <a:pt x="1875" y="1016"/>
                </a:lnTo>
                <a:lnTo>
                  <a:pt x="1854" y="1066"/>
                </a:lnTo>
                <a:lnTo>
                  <a:pt x="1830" y="1115"/>
                </a:lnTo>
                <a:lnTo>
                  <a:pt x="1801" y="1159"/>
                </a:lnTo>
                <a:lnTo>
                  <a:pt x="1767" y="1201"/>
                </a:lnTo>
                <a:lnTo>
                  <a:pt x="1729" y="1238"/>
                </a:lnTo>
                <a:lnTo>
                  <a:pt x="1687" y="1272"/>
                </a:lnTo>
                <a:lnTo>
                  <a:pt x="1642" y="1301"/>
                </a:lnTo>
                <a:lnTo>
                  <a:pt x="1594" y="1326"/>
                </a:lnTo>
                <a:lnTo>
                  <a:pt x="1544" y="1347"/>
                </a:lnTo>
                <a:lnTo>
                  <a:pt x="1490" y="1361"/>
                </a:lnTo>
                <a:lnTo>
                  <a:pt x="1435" y="1370"/>
                </a:lnTo>
                <a:lnTo>
                  <a:pt x="1378" y="1373"/>
                </a:lnTo>
                <a:lnTo>
                  <a:pt x="1322" y="1370"/>
                </a:lnTo>
                <a:lnTo>
                  <a:pt x="1266" y="1361"/>
                </a:lnTo>
                <a:lnTo>
                  <a:pt x="1213" y="1347"/>
                </a:lnTo>
                <a:lnTo>
                  <a:pt x="1162" y="1326"/>
                </a:lnTo>
                <a:lnTo>
                  <a:pt x="1114" y="1301"/>
                </a:lnTo>
                <a:lnTo>
                  <a:pt x="1070" y="1272"/>
                </a:lnTo>
                <a:lnTo>
                  <a:pt x="1027" y="1238"/>
                </a:lnTo>
                <a:lnTo>
                  <a:pt x="990" y="1201"/>
                </a:lnTo>
                <a:lnTo>
                  <a:pt x="956" y="1159"/>
                </a:lnTo>
                <a:lnTo>
                  <a:pt x="927" y="1115"/>
                </a:lnTo>
                <a:lnTo>
                  <a:pt x="902" y="1066"/>
                </a:lnTo>
                <a:lnTo>
                  <a:pt x="881" y="1016"/>
                </a:lnTo>
                <a:lnTo>
                  <a:pt x="867" y="963"/>
                </a:lnTo>
                <a:lnTo>
                  <a:pt x="859" y="907"/>
                </a:lnTo>
                <a:lnTo>
                  <a:pt x="856" y="851"/>
                </a:lnTo>
                <a:lnTo>
                  <a:pt x="859" y="795"/>
                </a:lnTo>
                <a:lnTo>
                  <a:pt x="867" y="739"/>
                </a:lnTo>
                <a:lnTo>
                  <a:pt x="881" y="686"/>
                </a:lnTo>
                <a:lnTo>
                  <a:pt x="902" y="635"/>
                </a:lnTo>
                <a:lnTo>
                  <a:pt x="927" y="587"/>
                </a:lnTo>
                <a:lnTo>
                  <a:pt x="956" y="543"/>
                </a:lnTo>
                <a:lnTo>
                  <a:pt x="989" y="501"/>
                </a:lnTo>
                <a:lnTo>
                  <a:pt x="1027" y="463"/>
                </a:lnTo>
                <a:lnTo>
                  <a:pt x="1070" y="430"/>
                </a:lnTo>
                <a:lnTo>
                  <a:pt x="1114" y="400"/>
                </a:lnTo>
                <a:lnTo>
                  <a:pt x="1162" y="376"/>
                </a:lnTo>
                <a:lnTo>
                  <a:pt x="1213" y="355"/>
                </a:lnTo>
                <a:lnTo>
                  <a:pt x="1266" y="341"/>
                </a:lnTo>
                <a:lnTo>
                  <a:pt x="1322" y="332"/>
                </a:lnTo>
                <a:lnTo>
                  <a:pt x="1378" y="329"/>
                </a:lnTo>
                <a:close/>
                <a:moveTo>
                  <a:pt x="240" y="0"/>
                </a:moveTo>
                <a:lnTo>
                  <a:pt x="2517" y="0"/>
                </a:lnTo>
                <a:lnTo>
                  <a:pt x="2556" y="3"/>
                </a:lnTo>
                <a:lnTo>
                  <a:pt x="2593" y="12"/>
                </a:lnTo>
                <a:lnTo>
                  <a:pt x="2627" y="27"/>
                </a:lnTo>
                <a:lnTo>
                  <a:pt x="2658" y="46"/>
                </a:lnTo>
                <a:lnTo>
                  <a:pt x="2686" y="70"/>
                </a:lnTo>
                <a:lnTo>
                  <a:pt x="2710" y="98"/>
                </a:lnTo>
                <a:lnTo>
                  <a:pt x="2730" y="128"/>
                </a:lnTo>
                <a:lnTo>
                  <a:pt x="2744" y="163"/>
                </a:lnTo>
                <a:lnTo>
                  <a:pt x="2753" y="199"/>
                </a:lnTo>
                <a:lnTo>
                  <a:pt x="2756" y="238"/>
                </a:lnTo>
                <a:lnTo>
                  <a:pt x="2756" y="316"/>
                </a:lnTo>
                <a:lnTo>
                  <a:pt x="2609" y="316"/>
                </a:lnTo>
                <a:lnTo>
                  <a:pt x="2576" y="318"/>
                </a:lnTo>
                <a:lnTo>
                  <a:pt x="2545" y="327"/>
                </a:lnTo>
                <a:lnTo>
                  <a:pt x="2517" y="339"/>
                </a:lnTo>
                <a:lnTo>
                  <a:pt x="2490" y="356"/>
                </a:lnTo>
                <a:lnTo>
                  <a:pt x="2466" y="377"/>
                </a:lnTo>
                <a:lnTo>
                  <a:pt x="2447" y="401"/>
                </a:lnTo>
                <a:lnTo>
                  <a:pt x="2431" y="428"/>
                </a:lnTo>
                <a:lnTo>
                  <a:pt x="2420" y="458"/>
                </a:lnTo>
                <a:lnTo>
                  <a:pt x="2414" y="490"/>
                </a:lnTo>
                <a:lnTo>
                  <a:pt x="2379" y="475"/>
                </a:lnTo>
                <a:lnTo>
                  <a:pt x="2348" y="455"/>
                </a:lnTo>
                <a:lnTo>
                  <a:pt x="2320" y="431"/>
                </a:lnTo>
                <a:lnTo>
                  <a:pt x="2297" y="404"/>
                </a:lnTo>
                <a:lnTo>
                  <a:pt x="2277" y="372"/>
                </a:lnTo>
                <a:lnTo>
                  <a:pt x="2263" y="338"/>
                </a:lnTo>
                <a:lnTo>
                  <a:pt x="2253" y="301"/>
                </a:lnTo>
                <a:lnTo>
                  <a:pt x="2250" y="262"/>
                </a:lnTo>
                <a:lnTo>
                  <a:pt x="2252" y="232"/>
                </a:lnTo>
                <a:lnTo>
                  <a:pt x="2259" y="203"/>
                </a:lnTo>
                <a:lnTo>
                  <a:pt x="484" y="203"/>
                </a:lnTo>
                <a:lnTo>
                  <a:pt x="487" y="225"/>
                </a:lnTo>
                <a:lnTo>
                  <a:pt x="489" y="248"/>
                </a:lnTo>
                <a:lnTo>
                  <a:pt x="485" y="288"/>
                </a:lnTo>
                <a:lnTo>
                  <a:pt x="476" y="324"/>
                </a:lnTo>
                <a:lnTo>
                  <a:pt x="462" y="358"/>
                </a:lnTo>
                <a:lnTo>
                  <a:pt x="442" y="390"/>
                </a:lnTo>
                <a:lnTo>
                  <a:pt x="418" y="419"/>
                </a:lnTo>
                <a:lnTo>
                  <a:pt x="390" y="443"/>
                </a:lnTo>
                <a:lnTo>
                  <a:pt x="358" y="462"/>
                </a:lnTo>
                <a:lnTo>
                  <a:pt x="323" y="477"/>
                </a:lnTo>
                <a:lnTo>
                  <a:pt x="286" y="486"/>
                </a:lnTo>
                <a:lnTo>
                  <a:pt x="247" y="490"/>
                </a:lnTo>
                <a:lnTo>
                  <a:pt x="225" y="489"/>
                </a:lnTo>
                <a:lnTo>
                  <a:pt x="204" y="486"/>
                </a:lnTo>
                <a:lnTo>
                  <a:pt x="204" y="1216"/>
                </a:lnTo>
                <a:lnTo>
                  <a:pt x="225" y="1213"/>
                </a:lnTo>
                <a:lnTo>
                  <a:pt x="247" y="1212"/>
                </a:lnTo>
                <a:lnTo>
                  <a:pt x="286" y="1216"/>
                </a:lnTo>
                <a:lnTo>
                  <a:pt x="323" y="1225"/>
                </a:lnTo>
                <a:lnTo>
                  <a:pt x="358" y="1240"/>
                </a:lnTo>
                <a:lnTo>
                  <a:pt x="390" y="1259"/>
                </a:lnTo>
                <a:lnTo>
                  <a:pt x="418" y="1283"/>
                </a:lnTo>
                <a:lnTo>
                  <a:pt x="442" y="1312"/>
                </a:lnTo>
                <a:lnTo>
                  <a:pt x="462" y="1344"/>
                </a:lnTo>
                <a:lnTo>
                  <a:pt x="476" y="1377"/>
                </a:lnTo>
                <a:lnTo>
                  <a:pt x="485" y="1414"/>
                </a:lnTo>
                <a:lnTo>
                  <a:pt x="489" y="1454"/>
                </a:lnTo>
                <a:lnTo>
                  <a:pt x="487" y="1477"/>
                </a:lnTo>
                <a:lnTo>
                  <a:pt x="484" y="1499"/>
                </a:lnTo>
                <a:lnTo>
                  <a:pt x="1936" y="1499"/>
                </a:lnTo>
                <a:lnTo>
                  <a:pt x="1936" y="1646"/>
                </a:lnTo>
                <a:lnTo>
                  <a:pt x="1938" y="1675"/>
                </a:lnTo>
                <a:lnTo>
                  <a:pt x="1944" y="1703"/>
                </a:lnTo>
                <a:lnTo>
                  <a:pt x="240" y="1703"/>
                </a:lnTo>
                <a:lnTo>
                  <a:pt x="201" y="1699"/>
                </a:lnTo>
                <a:lnTo>
                  <a:pt x="164" y="1690"/>
                </a:lnTo>
                <a:lnTo>
                  <a:pt x="130" y="1676"/>
                </a:lnTo>
                <a:lnTo>
                  <a:pt x="98" y="1657"/>
                </a:lnTo>
                <a:lnTo>
                  <a:pt x="70" y="1633"/>
                </a:lnTo>
                <a:lnTo>
                  <a:pt x="46" y="1605"/>
                </a:lnTo>
                <a:lnTo>
                  <a:pt x="27" y="1573"/>
                </a:lnTo>
                <a:lnTo>
                  <a:pt x="12" y="1540"/>
                </a:lnTo>
                <a:lnTo>
                  <a:pt x="3" y="1503"/>
                </a:lnTo>
                <a:lnTo>
                  <a:pt x="0" y="1465"/>
                </a:lnTo>
                <a:lnTo>
                  <a:pt x="0" y="238"/>
                </a:lnTo>
                <a:lnTo>
                  <a:pt x="3" y="199"/>
                </a:lnTo>
                <a:lnTo>
                  <a:pt x="12" y="163"/>
                </a:lnTo>
                <a:lnTo>
                  <a:pt x="27" y="128"/>
                </a:lnTo>
                <a:lnTo>
                  <a:pt x="46" y="98"/>
                </a:lnTo>
                <a:lnTo>
                  <a:pt x="70" y="70"/>
                </a:lnTo>
                <a:lnTo>
                  <a:pt x="98" y="46"/>
                </a:lnTo>
                <a:lnTo>
                  <a:pt x="130" y="27"/>
                </a:lnTo>
                <a:lnTo>
                  <a:pt x="164" y="12"/>
                </a:lnTo>
                <a:lnTo>
                  <a:pt x="201" y="3"/>
                </a:lnTo>
                <a:lnTo>
                  <a:pt x="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6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Finances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2527300" y="1895476"/>
            <a:ext cx="569913" cy="596900"/>
            <a:chOff x="2527300" y="1895476"/>
            <a:chExt cx="569913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890838" y="2105026"/>
              <a:ext cx="53975" cy="31750"/>
            </a:xfrm>
            <a:custGeom>
              <a:avLst/>
              <a:gdLst>
                <a:gd name="T0" fmla="*/ 119 w 302"/>
                <a:gd name="T1" fmla="*/ 0 h 176"/>
                <a:gd name="T2" fmla="*/ 132 w 302"/>
                <a:gd name="T3" fmla="*/ 2 h 176"/>
                <a:gd name="T4" fmla="*/ 143 w 302"/>
                <a:gd name="T5" fmla="*/ 6 h 176"/>
                <a:gd name="T6" fmla="*/ 292 w 302"/>
                <a:gd name="T7" fmla="*/ 93 h 176"/>
                <a:gd name="T8" fmla="*/ 300 w 302"/>
                <a:gd name="T9" fmla="*/ 99 h 176"/>
                <a:gd name="T10" fmla="*/ 302 w 302"/>
                <a:gd name="T11" fmla="*/ 106 h 176"/>
                <a:gd name="T12" fmla="*/ 300 w 302"/>
                <a:gd name="T13" fmla="*/ 114 h 176"/>
                <a:gd name="T14" fmla="*/ 292 w 302"/>
                <a:gd name="T15" fmla="*/ 120 h 176"/>
                <a:gd name="T16" fmla="*/ 207 w 302"/>
                <a:gd name="T17" fmla="*/ 170 h 176"/>
                <a:gd name="T18" fmla="*/ 196 w 302"/>
                <a:gd name="T19" fmla="*/ 175 h 176"/>
                <a:gd name="T20" fmla="*/ 183 w 302"/>
                <a:gd name="T21" fmla="*/ 176 h 176"/>
                <a:gd name="T22" fmla="*/ 171 w 302"/>
                <a:gd name="T23" fmla="*/ 175 h 176"/>
                <a:gd name="T24" fmla="*/ 160 w 302"/>
                <a:gd name="T25" fmla="*/ 170 h 176"/>
                <a:gd name="T26" fmla="*/ 10 w 302"/>
                <a:gd name="T27" fmla="*/ 84 h 176"/>
                <a:gd name="T28" fmla="*/ 2 w 302"/>
                <a:gd name="T29" fmla="*/ 78 h 176"/>
                <a:gd name="T30" fmla="*/ 0 w 302"/>
                <a:gd name="T31" fmla="*/ 70 h 176"/>
                <a:gd name="T32" fmla="*/ 2 w 302"/>
                <a:gd name="T33" fmla="*/ 62 h 176"/>
                <a:gd name="T34" fmla="*/ 10 w 302"/>
                <a:gd name="T35" fmla="*/ 56 h 176"/>
                <a:gd name="T36" fmla="*/ 95 w 302"/>
                <a:gd name="T37" fmla="*/ 6 h 176"/>
                <a:gd name="T38" fmla="*/ 106 w 302"/>
                <a:gd name="T39" fmla="*/ 2 h 176"/>
                <a:gd name="T40" fmla="*/ 119 w 302"/>
                <a:gd name="T4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2" h="176">
                  <a:moveTo>
                    <a:pt x="119" y="0"/>
                  </a:moveTo>
                  <a:lnTo>
                    <a:pt x="132" y="2"/>
                  </a:lnTo>
                  <a:lnTo>
                    <a:pt x="143" y="6"/>
                  </a:lnTo>
                  <a:lnTo>
                    <a:pt x="292" y="93"/>
                  </a:lnTo>
                  <a:lnTo>
                    <a:pt x="300" y="99"/>
                  </a:lnTo>
                  <a:lnTo>
                    <a:pt x="302" y="106"/>
                  </a:lnTo>
                  <a:lnTo>
                    <a:pt x="300" y="114"/>
                  </a:lnTo>
                  <a:lnTo>
                    <a:pt x="292" y="120"/>
                  </a:lnTo>
                  <a:lnTo>
                    <a:pt x="207" y="170"/>
                  </a:lnTo>
                  <a:lnTo>
                    <a:pt x="196" y="175"/>
                  </a:lnTo>
                  <a:lnTo>
                    <a:pt x="183" y="176"/>
                  </a:lnTo>
                  <a:lnTo>
                    <a:pt x="171" y="175"/>
                  </a:lnTo>
                  <a:lnTo>
                    <a:pt x="160" y="170"/>
                  </a:lnTo>
                  <a:lnTo>
                    <a:pt x="10" y="84"/>
                  </a:lnTo>
                  <a:lnTo>
                    <a:pt x="2" y="78"/>
                  </a:lnTo>
                  <a:lnTo>
                    <a:pt x="0" y="70"/>
                  </a:lnTo>
                  <a:lnTo>
                    <a:pt x="2" y="62"/>
                  </a:lnTo>
                  <a:lnTo>
                    <a:pt x="10" y="56"/>
                  </a:lnTo>
                  <a:lnTo>
                    <a:pt x="95" y="6"/>
                  </a:lnTo>
                  <a:lnTo>
                    <a:pt x="106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2527300" y="1895476"/>
              <a:ext cx="569913" cy="596900"/>
            </a:xfrm>
            <a:custGeom>
              <a:avLst/>
              <a:gdLst>
                <a:gd name="T0" fmla="*/ 2020 w 3229"/>
                <a:gd name="T1" fmla="*/ 3213 h 3387"/>
                <a:gd name="T2" fmla="*/ 2019 w 3229"/>
                <a:gd name="T3" fmla="*/ 3009 h 3387"/>
                <a:gd name="T4" fmla="*/ 145 w 3229"/>
                <a:gd name="T5" fmla="*/ 1929 h 3387"/>
                <a:gd name="T6" fmla="*/ 2018 w 3229"/>
                <a:gd name="T7" fmla="*/ 2835 h 3387"/>
                <a:gd name="T8" fmla="*/ 2021 w 3229"/>
                <a:gd name="T9" fmla="*/ 2635 h 3387"/>
                <a:gd name="T10" fmla="*/ 145 w 3229"/>
                <a:gd name="T11" fmla="*/ 1553 h 3387"/>
                <a:gd name="T12" fmla="*/ 2020 w 3229"/>
                <a:gd name="T13" fmla="*/ 2461 h 3387"/>
                <a:gd name="T14" fmla="*/ 2019 w 3229"/>
                <a:gd name="T15" fmla="*/ 2258 h 3387"/>
                <a:gd name="T16" fmla="*/ 145 w 3229"/>
                <a:gd name="T17" fmla="*/ 1178 h 3387"/>
                <a:gd name="T18" fmla="*/ 2018 w 3229"/>
                <a:gd name="T19" fmla="*/ 2083 h 3387"/>
                <a:gd name="T20" fmla="*/ 2055 w 3229"/>
                <a:gd name="T21" fmla="*/ 1851 h 3387"/>
                <a:gd name="T22" fmla="*/ 1996 w 3229"/>
                <a:gd name="T23" fmla="*/ 1863 h 3387"/>
                <a:gd name="T24" fmla="*/ 145 w 3229"/>
                <a:gd name="T25" fmla="*/ 808 h 3387"/>
                <a:gd name="T26" fmla="*/ 1401 w 3229"/>
                <a:gd name="T27" fmla="*/ 297 h 3387"/>
                <a:gd name="T28" fmla="*/ 1301 w 3229"/>
                <a:gd name="T29" fmla="*/ 332 h 3387"/>
                <a:gd name="T30" fmla="*/ 1186 w 3229"/>
                <a:gd name="T31" fmla="*/ 337 h 3387"/>
                <a:gd name="T32" fmla="*/ 1078 w 3229"/>
                <a:gd name="T33" fmla="*/ 313 h 3387"/>
                <a:gd name="T34" fmla="*/ 1018 w 3229"/>
                <a:gd name="T35" fmla="*/ 277 h 3387"/>
                <a:gd name="T36" fmla="*/ 514 w 3229"/>
                <a:gd name="T37" fmla="*/ 606 h 3387"/>
                <a:gd name="T38" fmla="*/ 576 w 3229"/>
                <a:gd name="T39" fmla="*/ 664 h 3387"/>
                <a:gd name="T40" fmla="*/ 585 w 3229"/>
                <a:gd name="T41" fmla="*/ 730 h 3387"/>
                <a:gd name="T42" fmla="*/ 542 w 3229"/>
                <a:gd name="T43" fmla="*/ 792 h 3387"/>
                <a:gd name="T44" fmla="*/ 480 w 3229"/>
                <a:gd name="T45" fmla="*/ 827 h 3387"/>
                <a:gd name="T46" fmla="*/ 1806 w 3229"/>
                <a:gd name="T47" fmla="*/ 1566 h 3387"/>
                <a:gd name="T48" fmla="*/ 1907 w 3229"/>
                <a:gd name="T49" fmla="*/ 1530 h 3387"/>
                <a:gd name="T50" fmla="*/ 2022 w 3229"/>
                <a:gd name="T51" fmla="*/ 1524 h 3387"/>
                <a:gd name="T52" fmla="*/ 2131 w 3229"/>
                <a:gd name="T53" fmla="*/ 1550 h 3387"/>
                <a:gd name="T54" fmla="*/ 2200 w 3229"/>
                <a:gd name="T55" fmla="*/ 1595 h 3387"/>
                <a:gd name="T56" fmla="*/ 2693 w 3229"/>
                <a:gd name="T57" fmla="*/ 1257 h 3387"/>
                <a:gd name="T58" fmla="*/ 2631 w 3229"/>
                <a:gd name="T59" fmla="*/ 1199 h 3387"/>
                <a:gd name="T60" fmla="*/ 2622 w 3229"/>
                <a:gd name="T61" fmla="*/ 1131 h 3387"/>
                <a:gd name="T62" fmla="*/ 2666 w 3229"/>
                <a:gd name="T63" fmla="*/ 1070 h 3387"/>
                <a:gd name="T64" fmla="*/ 2741 w 3229"/>
                <a:gd name="T65" fmla="*/ 1029 h 3387"/>
                <a:gd name="T66" fmla="*/ 1255 w 3229"/>
                <a:gd name="T67" fmla="*/ 4 h 3387"/>
                <a:gd name="T68" fmla="*/ 3220 w 3229"/>
                <a:gd name="T69" fmla="*/ 1135 h 3387"/>
                <a:gd name="T70" fmla="*/ 3229 w 3229"/>
                <a:gd name="T71" fmla="*/ 1156 h 3387"/>
                <a:gd name="T72" fmla="*/ 3227 w 3229"/>
                <a:gd name="T73" fmla="*/ 2310 h 3387"/>
                <a:gd name="T74" fmla="*/ 1982 w 3229"/>
                <a:gd name="T75" fmla="*/ 3363 h 3387"/>
                <a:gd name="T76" fmla="*/ 2 w 3229"/>
                <a:gd name="T77" fmla="*/ 1847 h 3387"/>
                <a:gd name="T78" fmla="*/ 2 w 3229"/>
                <a:gd name="T79" fmla="*/ 1844 h 3387"/>
                <a:gd name="T80" fmla="*/ 0 w 3229"/>
                <a:gd name="T81" fmla="*/ 1470 h 3387"/>
                <a:gd name="T82" fmla="*/ 0 w 3229"/>
                <a:gd name="T83" fmla="*/ 1094 h 3387"/>
                <a:gd name="T84" fmla="*/ 2 w 3229"/>
                <a:gd name="T85" fmla="*/ 713 h 3387"/>
                <a:gd name="T86" fmla="*/ 21 w 3229"/>
                <a:gd name="T87" fmla="*/ 681 h 3387"/>
                <a:gd name="T88" fmla="*/ 1213 w 3229"/>
                <a:gd name="T89" fmla="*/ 0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29" h="3387">
                  <a:moveTo>
                    <a:pt x="145" y="1929"/>
                  </a:moveTo>
                  <a:lnTo>
                    <a:pt x="145" y="2131"/>
                  </a:lnTo>
                  <a:lnTo>
                    <a:pt x="2020" y="3213"/>
                  </a:lnTo>
                  <a:lnTo>
                    <a:pt x="3084" y="2597"/>
                  </a:lnTo>
                  <a:lnTo>
                    <a:pt x="3084" y="2392"/>
                  </a:lnTo>
                  <a:lnTo>
                    <a:pt x="2019" y="3009"/>
                  </a:lnTo>
                  <a:lnTo>
                    <a:pt x="1980" y="2987"/>
                  </a:lnTo>
                  <a:lnTo>
                    <a:pt x="1868" y="2922"/>
                  </a:lnTo>
                  <a:lnTo>
                    <a:pt x="145" y="1929"/>
                  </a:lnTo>
                  <a:close/>
                  <a:moveTo>
                    <a:pt x="145" y="1553"/>
                  </a:moveTo>
                  <a:lnTo>
                    <a:pt x="145" y="1755"/>
                  </a:lnTo>
                  <a:lnTo>
                    <a:pt x="2018" y="2835"/>
                  </a:lnTo>
                  <a:lnTo>
                    <a:pt x="3084" y="2218"/>
                  </a:lnTo>
                  <a:lnTo>
                    <a:pt x="3084" y="2019"/>
                  </a:lnTo>
                  <a:lnTo>
                    <a:pt x="2021" y="2635"/>
                  </a:lnTo>
                  <a:lnTo>
                    <a:pt x="1982" y="2612"/>
                  </a:lnTo>
                  <a:lnTo>
                    <a:pt x="1870" y="2548"/>
                  </a:lnTo>
                  <a:lnTo>
                    <a:pt x="145" y="1553"/>
                  </a:lnTo>
                  <a:close/>
                  <a:moveTo>
                    <a:pt x="145" y="1178"/>
                  </a:moveTo>
                  <a:lnTo>
                    <a:pt x="145" y="1380"/>
                  </a:lnTo>
                  <a:lnTo>
                    <a:pt x="2020" y="2461"/>
                  </a:lnTo>
                  <a:lnTo>
                    <a:pt x="3084" y="1833"/>
                  </a:lnTo>
                  <a:lnTo>
                    <a:pt x="3084" y="1641"/>
                  </a:lnTo>
                  <a:lnTo>
                    <a:pt x="2019" y="2258"/>
                  </a:lnTo>
                  <a:lnTo>
                    <a:pt x="1980" y="2235"/>
                  </a:lnTo>
                  <a:lnTo>
                    <a:pt x="1868" y="2171"/>
                  </a:lnTo>
                  <a:lnTo>
                    <a:pt x="145" y="1178"/>
                  </a:lnTo>
                  <a:close/>
                  <a:moveTo>
                    <a:pt x="145" y="808"/>
                  </a:moveTo>
                  <a:lnTo>
                    <a:pt x="145" y="1006"/>
                  </a:lnTo>
                  <a:lnTo>
                    <a:pt x="2018" y="2083"/>
                  </a:lnTo>
                  <a:lnTo>
                    <a:pt x="3084" y="1467"/>
                  </a:lnTo>
                  <a:lnTo>
                    <a:pt x="3084" y="1255"/>
                  </a:lnTo>
                  <a:lnTo>
                    <a:pt x="2055" y="1851"/>
                  </a:lnTo>
                  <a:lnTo>
                    <a:pt x="2037" y="1860"/>
                  </a:lnTo>
                  <a:lnTo>
                    <a:pt x="2017" y="1863"/>
                  </a:lnTo>
                  <a:lnTo>
                    <a:pt x="1996" y="1863"/>
                  </a:lnTo>
                  <a:lnTo>
                    <a:pt x="1976" y="1860"/>
                  </a:lnTo>
                  <a:lnTo>
                    <a:pt x="1958" y="1851"/>
                  </a:lnTo>
                  <a:lnTo>
                    <a:pt x="145" y="808"/>
                  </a:lnTo>
                  <a:close/>
                  <a:moveTo>
                    <a:pt x="1431" y="277"/>
                  </a:moveTo>
                  <a:lnTo>
                    <a:pt x="1418" y="287"/>
                  </a:lnTo>
                  <a:lnTo>
                    <a:pt x="1401" y="297"/>
                  </a:lnTo>
                  <a:lnTo>
                    <a:pt x="1370" y="313"/>
                  </a:lnTo>
                  <a:lnTo>
                    <a:pt x="1337" y="324"/>
                  </a:lnTo>
                  <a:lnTo>
                    <a:pt x="1301" y="332"/>
                  </a:lnTo>
                  <a:lnTo>
                    <a:pt x="1263" y="337"/>
                  </a:lnTo>
                  <a:lnTo>
                    <a:pt x="1225" y="340"/>
                  </a:lnTo>
                  <a:lnTo>
                    <a:pt x="1186" y="337"/>
                  </a:lnTo>
                  <a:lnTo>
                    <a:pt x="1148" y="332"/>
                  </a:lnTo>
                  <a:lnTo>
                    <a:pt x="1112" y="324"/>
                  </a:lnTo>
                  <a:lnTo>
                    <a:pt x="1078" y="313"/>
                  </a:lnTo>
                  <a:lnTo>
                    <a:pt x="1047" y="297"/>
                  </a:lnTo>
                  <a:lnTo>
                    <a:pt x="1031" y="287"/>
                  </a:lnTo>
                  <a:lnTo>
                    <a:pt x="1018" y="277"/>
                  </a:lnTo>
                  <a:lnTo>
                    <a:pt x="480" y="589"/>
                  </a:lnTo>
                  <a:lnTo>
                    <a:pt x="497" y="596"/>
                  </a:lnTo>
                  <a:lnTo>
                    <a:pt x="514" y="606"/>
                  </a:lnTo>
                  <a:lnTo>
                    <a:pt x="541" y="623"/>
                  </a:lnTo>
                  <a:lnTo>
                    <a:pt x="562" y="643"/>
                  </a:lnTo>
                  <a:lnTo>
                    <a:pt x="576" y="664"/>
                  </a:lnTo>
                  <a:lnTo>
                    <a:pt x="585" y="686"/>
                  </a:lnTo>
                  <a:lnTo>
                    <a:pt x="588" y="708"/>
                  </a:lnTo>
                  <a:lnTo>
                    <a:pt x="585" y="730"/>
                  </a:lnTo>
                  <a:lnTo>
                    <a:pt x="577" y="752"/>
                  </a:lnTo>
                  <a:lnTo>
                    <a:pt x="563" y="773"/>
                  </a:lnTo>
                  <a:lnTo>
                    <a:pt x="542" y="792"/>
                  </a:lnTo>
                  <a:lnTo>
                    <a:pt x="515" y="811"/>
                  </a:lnTo>
                  <a:lnTo>
                    <a:pt x="497" y="820"/>
                  </a:lnTo>
                  <a:lnTo>
                    <a:pt x="480" y="827"/>
                  </a:lnTo>
                  <a:lnTo>
                    <a:pt x="1786" y="1579"/>
                  </a:lnTo>
                  <a:lnTo>
                    <a:pt x="1795" y="1572"/>
                  </a:lnTo>
                  <a:lnTo>
                    <a:pt x="1806" y="1566"/>
                  </a:lnTo>
                  <a:lnTo>
                    <a:pt x="1837" y="1550"/>
                  </a:lnTo>
                  <a:lnTo>
                    <a:pt x="1871" y="1539"/>
                  </a:lnTo>
                  <a:lnTo>
                    <a:pt x="1907" y="1530"/>
                  </a:lnTo>
                  <a:lnTo>
                    <a:pt x="1945" y="1524"/>
                  </a:lnTo>
                  <a:lnTo>
                    <a:pt x="1984" y="1523"/>
                  </a:lnTo>
                  <a:lnTo>
                    <a:pt x="2022" y="1524"/>
                  </a:lnTo>
                  <a:lnTo>
                    <a:pt x="2059" y="1530"/>
                  </a:lnTo>
                  <a:lnTo>
                    <a:pt x="2096" y="1539"/>
                  </a:lnTo>
                  <a:lnTo>
                    <a:pt x="2131" y="1550"/>
                  </a:lnTo>
                  <a:lnTo>
                    <a:pt x="2162" y="1566"/>
                  </a:lnTo>
                  <a:lnTo>
                    <a:pt x="2182" y="1579"/>
                  </a:lnTo>
                  <a:lnTo>
                    <a:pt x="2200" y="1595"/>
                  </a:lnTo>
                  <a:lnTo>
                    <a:pt x="2744" y="1279"/>
                  </a:lnTo>
                  <a:lnTo>
                    <a:pt x="2718" y="1269"/>
                  </a:lnTo>
                  <a:lnTo>
                    <a:pt x="2693" y="1257"/>
                  </a:lnTo>
                  <a:lnTo>
                    <a:pt x="2667" y="1239"/>
                  </a:lnTo>
                  <a:lnTo>
                    <a:pt x="2647" y="1219"/>
                  </a:lnTo>
                  <a:lnTo>
                    <a:pt x="2631" y="1199"/>
                  </a:lnTo>
                  <a:lnTo>
                    <a:pt x="2623" y="1177"/>
                  </a:lnTo>
                  <a:lnTo>
                    <a:pt x="2620" y="1154"/>
                  </a:lnTo>
                  <a:lnTo>
                    <a:pt x="2622" y="1131"/>
                  </a:lnTo>
                  <a:lnTo>
                    <a:pt x="2631" y="1110"/>
                  </a:lnTo>
                  <a:lnTo>
                    <a:pt x="2646" y="1089"/>
                  </a:lnTo>
                  <a:lnTo>
                    <a:pt x="2666" y="1070"/>
                  </a:lnTo>
                  <a:lnTo>
                    <a:pt x="2692" y="1052"/>
                  </a:lnTo>
                  <a:lnTo>
                    <a:pt x="2716" y="1040"/>
                  </a:lnTo>
                  <a:lnTo>
                    <a:pt x="2741" y="1029"/>
                  </a:lnTo>
                  <a:lnTo>
                    <a:pt x="1431" y="277"/>
                  </a:lnTo>
                  <a:close/>
                  <a:moveTo>
                    <a:pt x="1235" y="0"/>
                  </a:moveTo>
                  <a:lnTo>
                    <a:pt x="1255" y="4"/>
                  </a:lnTo>
                  <a:lnTo>
                    <a:pt x="1272" y="12"/>
                  </a:lnTo>
                  <a:lnTo>
                    <a:pt x="3210" y="1126"/>
                  </a:lnTo>
                  <a:lnTo>
                    <a:pt x="3220" y="1135"/>
                  </a:lnTo>
                  <a:lnTo>
                    <a:pt x="3226" y="1143"/>
                  </a:lnTo>
                  <a:lnTo>
                    <a:pt x="3229" y="1152"/>
                  </a:lnTo>
                  <a:lnTo>
                    <a:pt x="3229" y="1156"/>
                  </a:lnTo>
                  <a:lnTo>
                    <a:pt x="3229" y="1556"/>
                  </a:lnTo>
                  <a:lnTo>
                    <a:pt x="3227" y="2310"/>
                  </a:lnTo>
                  <a:lnTo>
                    <a:pt x="3227" y="2310"/>
                  </a:lnTo>
                  <a:lnTo>
                    <a:pt x="3227" y="2688"/>
                  </a:lnTo>
                  <a:lnTo>
                    <a:pt x="2021" y="3387"/>
                  </a:lnTo>
                  <a:lnTo>
                    <a:pt x="1982" y="3363"/>
                  </a:lnTo>
                  <a:lnTo>
                    <a:pt x="1870" y="3299"/>
                  </a:lnTo>
                  <a:lnTo>
                    <a:pt x="2" y="2220"/>
                  </a:lnTo>
                  <a:lnTo>
                    <a:pt x="2" y="1847"/>
                  </a:lnTo>
                  <a:lnTo>
                    <a:pt x="0" y="1845"/>
                  </a:lnTo>
                  <a:lnTo>
                    <a:pt x="0" y="1845"/>
                  </a:lnTo>
                  <a:lnTo>
                    <a:pt x="2" y="1844"/>
                  </a:lnTo>
                  <a:lnTo>
                    <a:pt x="2" y="1471"/>
                  </a:lnTo>
                  <a:lnTo>
                    <a:pt x="0" y="1470"/>
                  </a:lnTo>
                  <a:lnTo>
                    <a:pt x="0" y="1470"/>
                  </a:lnTo>
                  <a:lnTo>
                    <a:pt x="2" y="1469"/>
                  </a:lnTo>
                  <a:lnTo>
                    <a:pt x="2" y="1095"/>
                  </a:lnTo>
                  <a:lnTo>
                    <a:pt x="0" y="1094"/>
                  </a:lnTo>
                  <a:lnTo>
                    <a:pt x="0" y="1094"/>
                  </a:lnTo>
                  <a:lnTo>
                    <a:pt x="2" y="1093"/>
                  </a:lnTo>
                  <a:lnTo>
                    <a:pt x="2" y="713"/>
                  </a:lnTo>
                  <a:lnTo>
                    <a:pt x="2" y="701"/>
                  </a:lnTo>
                  <a:lnTo>
                    <a:pt x="8" y="690"/>
                  </a:lnTo>
                  <a:lnTo>
                    <a:pt x="21" y="681"/>
                  </a:lnTo>
                  <a:lnTo>
                    <a:pt x="1176" y="12"/>
                  </a:lnTo>
                  <a:lnTo>
                    <a:pt x="1194" y="4"/>
                  </a:lnTo>
                  <a:lnTo>
                    <a:pt x="1213" y="0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2679700" y="1982788"/>
              <a:ext cx="53975" cy="31750"/>
            </a:xfrm>
            <a:custGeom>
              <a:avLst/>
              <a:gdLst>
                <a:gd name="T0" fmla="*/ 119 w 302"/>
                <a:gd name="T1" fmla="*/ 0 h 176"/>
                <a:gd name="T2" fmla="*/ 131 w 302"/>
                <a:gd name="T3" fmla="*/ 2 h 176"/>
                <a:gd name="T4" fmla="*/ 142 w 302"/>
                <a:gd name="T5" fmla="*/ 7 h 176"/>
                <a:gd name="T6" fmla="*/ 292 w 302"/>
                <a:gd name="T7" fmla="*/ 92 h 176"/>
                <a:gd name="T8" fmla="*/ 300 w 302"/>
                <a:gd name="T9" fmla="*/ 98 h 176"/>
                <a:gd name="T10" fmla="*/ 302 w 302"/>
                <a:gd name="T11" fmla="*/ 106 h 176"/>
                <a:gd name="T12" fmla="*/ 300 w 302"/>
                <a:gd name="T13" fmla="*/ 113 h 176"/>
                <a:gd name="T14" fmla="*/ 292 w 302"/>
                <a:gd name="T15" fmla="*/ 120 h 176"/>
                <a:gd name="T16" fmla="*/ 206 w 302"/>
                <a:gd name="T17" fmla="*/ 169 h 176"/>
                <a:gd name="T18" fmla="*/ 195 w 302"/>
                <a:gd name="T19" fmla="*/ 174 h 176"/>
                <a:gd name="T20" fmla="*/ 183 w 302"/>
                <a:gd name="T21" fmla="*/ 176 h 176"/>
                <a:gd name="T22" fmla="*/ 170 w 302"/>
                <a:gd name="T23" fmla="*/ 174 h 176"/>
                <a:gd name="T24" fmla="*/ 159 w 302"/>
                <a:gd name="T25" fmla="*/ 169 h 176"/>
                <a:gd name="T26" fmla="*/ 9 w 302"/>
                <a:gd name="T27" fmla="*/ 83 h 176"/>
                <a:gd name="T28" fmla="*/ 2 w 302"/>
                <a:gd name="T29" fmla="*/ 77 h 176"/>
                <a:gd name="T30" fmla="*/ 0 w 302"/>
                <a:gd name="T31" fmla="*/ 69 h 176"/>
                <a:gd name="T32" fmla="*/ 2 w 302"/>
                <a:gd name="T33" fmla="*/ 62 h 176"/>
                <a:gd name="T34" fmla="*/ 9 w 302"/>
                <a:gd name="T35" fmla="*/ 55 h 176"/>
                <a:gd name="T36" fmla="*/ 95 w 302"/>
                <a:gd name="T37" fmla="*/ 7 h 176"/>
                <a:gd name="T38" fmla="*/ 105 w 302"/>
                <a:gd name="T39" fmla="*/ 2 h 176"/>
                <a:gd name="T40" fmla="*/ 119 w 302"/>
                <a:gd name="T4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2" h="176">
                  <a:moveTo>
                    <a:pt x="119" y="0"/>
                  </a:moveTo>
                  <a:lnTo>
                    <a:pt x="131" y="2"/>
                  </a:lnTo>
                  <a:lnTo>
                    <a:pt x="142" y="7"/>
                  </a:lnTo>
                  <a:lnTo>
                    <a:pt x="292" y="92"/>
                  </a:lnTo>
                  <a:lnTo>
                    <a:pt x="300" y="98"/>
                  </a:lnTo>
                  <a:lnTo>
                    <a:pt x="302" y="106"/>
                  </a:lnTo>
                  <a:lnTo>
                    <a:pt x="300" y="113"/>
                  </a:lnTo>
                  <a:lnTo>
                    <a:pt x="292" y="120"/>
                  </a:lnTo>
                  <a:lnTo>
                    <a:pt x="206" y="169"/>
                  </a:lnTo>
                  <a:lnTo>
                    <a:pt x="195" y="174"/>
                  </a:lnTo>
                  <a:lnTo>
                    <a:pt x="183" y="176"/>
                  </a:lnTo>
                  <a:lnTo>
                    <a:pt x="170" y="174"/>
                  </a:lnTo>
                  <a:lnTo>
                    <a:pt x="159" y="169"/>
                  </a:lnTo>
                  <a:lnTo>
                    <a:pt x="9" y="83"/>
                  </a:lnTo>
                  <a:lnTo>
                    <a:pt x="2" y="77"/>
                  </a:lnTo>
                  <a:lnTo>
                    <a:pt x="0" y="69"/>
                  </a:lnTo>
                  <a:lnTo>
                    <a:pt x="2" y="62"/>
                  </a:lnTo>
                  <a:lnTo>
                    <a:pt x="9" y="55"/>
                  </a:lnTo>
                  <a:lnTo>
                    <a:pt x="95" y="7"/>
                  </a:lnTo>
                  <a:lnTo>
                    <a:pt x="105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2716213" y="2005013"/>
              <a:ext cx="192088" cy="109538"/>
            </a:xfrm>
            <a:custGeom>
              <a:avLst/>
              <a:gdLst>
                <a:gd name="T0" fmla="*/ 333 w 1084"/>
                <a:gd name="T1" fmla="*/ 377 h 627"/>
                <a:gd name="T2" fmla="*/ 825 w 1084"/>
                <a:gd name="T3" fmla="*/ 379 h 627"/>
                <a:gd name="T4" fmla="*/ 483 w 1084"/>
                <a:gd name="T5" fmla="*/ 292 h 627"/>
                <a:gd name="T6" fmla="*/ 333 w 1084"/>
                <a:gd name="T7" fmla="*/ 207 h 627"/>
                <a:gd name="T8" fmla="*/ 600 w 1084"/>
                <a:gd name="T9" fmla="*/ 2 h 627"/>
                <a:gd name="T10" fmla="*/ 717 w 1084"/>
                <a:gd name="T11" fmla="*/ 16 h 627"/>
                <a:gd name="T12" fmla="*/ 827 w 1084"/>
                <a:gd name="T13" fmla="*/ 46 h 627"/>
                <a:gd name="T14" fmla="*/ 925 w 1084"/>
                <a:gd name="T15" fmla="*/ 92 h 627"/>
                <a:gd name="T16" fmla="*/ 1000 w 1084"/>
                <a:gd name="T17" fmla="*/ 144 h 627"/>
                <a:gd name="T18" fmla="*/ 1050 w 1084"/>
                <a:gd name="T19" fmla="*/ 203 h 627"/>
                <a:gd name="T20" fmla="*/ 1079 w 1084"/>
                <a:gd name="T21" fmla="*/ 265 h 627"/>
                <a:gd name="T22" fmla="*/ 1084 w 1084"/>
                <a:gd name="T23" fmla="*/ 330 h 627"/>
                <a:gd name="T24" fmla="*/ 1068 w 1084"/>
                <a:gd name="T25" fmla="*/ 393 h 627"/>
                <a:gd name="T26" fmla="*/ 1029 w 1084"/>
                <a:gd name="T27" fmla="*/ 454 h 627"/>
                <a:gd name="T28" fmla="*/ 968 w 1084"/>
                <a:gd name="T29" fmla="*/ 509 h 627"/>
                <a:gd name="T30" fmla="*/ 881 w 1084"/>
                <a:gd name="T31" fmla="*/ 560 h 627"/>
                <a:gd name="T32" fmla="*/ 776 w 1084"/>
                <a:gd name="T33" fmla="*/ 597 h 627"/>
                <a:gd name="T34" fmla="*/ 662 w 1084"/>
                <a:gd name="T35" fmla="*/ 620 h 627"/>
                <a:gd name="T36" fmla="*/ 544 w 1084"/>
                <a:gd name="T37" fmla="*/ 627 h 627"/>
                <a:gd name="T38" fmla="*/ 426 w 1084"/>
                <a:gd name="T39" fmla="*/ 620 h 627"/>
                <a:gd name="T40" fmla="*/ 312 w 1084"/>
                <a:gd name="T41" fmla="*/ 597 h 627"/>
                <a:gd name="T42" fmla="*/ 206 w 1084"/>
                <a:gd name="T43" fmla="*/ 560 h 627"/>
                <a:gd name="T44" fmla="*/ 119 w 1084"/>
                <a:gd name="T45" fmla="*/ 509 h 627"/>
                <a:gd name="T46" fmla="*/ 56 w 1084"/>
                <a:gd name="T47" fmla="*/ 454 h 627"/>
                <a:gd name="T48" fmla="*/ 17 w 1084"/>
                <a:gd name="T49" fmla="*/ 393 h 627"/>
                <a:gd name="T50" fmla="*/ 0 w 1084"/>
                <a:gd name="T51" fmla="*/ 330 h 627"/>
                <a:gd name="T52" fmla="*/ 5 w 1084"/>
                <a:gd name="T53" fmla="*/ 265 h 627"/>
                <a:gd name="T54" fmla="*/ 33 w 1084"/>
                <a:gd name="T55" fmla="*/ 203 h 627"/>
                <a:gd name="T56" fmla="*/ 83 w 1084"/>
                <a:gd name="T57" fmla="*/ 144 h 627"/>
                <a:gd name="T58" fmla="*/ 157 w 1084"/>
                <a:gd name="T59" fmla="*/ 92 h 627"/>
                <a:gd name="T60" fmla="*/ 255 w 1084"/>
                <a:gd name="T61" fmla="*/ 46 h 627"/>
                <a:gd name="T62" fmla="*/ 365 w 1084"/>
                <a:gd name="T63" fmla="*/ 16 h 627"/>
                <a:gd name="T64" fmla="*/ 481 w 1084"/>
                <a:gd name="T65" fmla="*/ 2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627">
                  <a:moveTo>
                    <a:pt x="333" y="207"/>
                  </a:moveTo>
                  <a:lnTo>
                    <a:pt x="333" y="377"/>
                  </a:lnTo>
                  <a:lnTo>
                    <a:pt x="483" y="377"/>
                  </a:lnTo>
                  <a:lnTo>
                    <a:pt x="825" y="379"/>
                  </a:lnTo>
                  <a:lnTo>
                    <a:pt x="825" y="293"/>
                  </a:lnTo>
                  <a:lnTo>
                    <a:pt x="483" y="292"/>
                  </a:lnTo>
                  <a:lnTo>
                    <a:pt x="483" y="208"/>
                  </a:lnTo>
                  <a:lnTo>
                    <a:pt x="333" y="207"/>
                  </a:lnTo>
                  <a:close/>
                  <a:moveTo>
                    <a:pt x="540" y="0"/>
                  </a:moveTo>
                  <a:lnTo>
                    <a:pt x="600" y="2"/>
                  </a:lnTo>
                  <a:lnTo>
                    <a:pt x="659" y="7"/>
                  </a:lnTo>
                  <a:lnTo>
                    <a:pt x="717" y="16"/>
                  </a:lnTo>
                  <a:lnTo>
                    <a:pt x="773" y="30"/>
                  </a:lnTo>
                  <a:lnTo>
                    <a:pt x="827" y="46"/>
                  </a:lnTo>
                  <a:lnTo>
                    <a:pt x="878" y="67"/>
                  </a:lnTo>
                  <a:lnTo>
                    <a:pt x="925" y="92"/>
                  </a:lnTo>
                  <a:lnTo>
                    <a:pt x="966" y="118"/>
                  </a:lnTo>
                  <a:lnTo>
                    <a:pt x="1000" y="144"/>
                  </a:lnTo>
                  <a:lnTo>
                    <a:pt x="1028" y="173"/>
                  </a:lnTo>
                  <a:lnTo>
                    <a:pt x="1050" y="203"/>
                  </a:lnTo>
                  <a:lnTo>
                    <a:pt x="1067" y="234"/>
                  </a:lnTo>
                  <a:lnTo>
                    <a:pt x="1079" y="265"/>
                  </a:lnTo>
                  <a:lnTo>
                    <a:pt x="1084" y="297"/>
                  </a:lnTo>
                  <a:lnTo>
                    <a:pt x="1084" y="330"/>
                  </a:lnTo>
                  <a:lnTo>
                    <a:pt x="1079" y="362"/>
                  </a:lnTo>
                  <a:lnTo>
                    <a:pt x="1068" y="393"/>
                  </a:lnTo>
                  <a:lnTo>
                    <a:pt x="1051" y="424"/>
                  </a:lnTo>
                  <a:lnTo>
                    <a:pt x="1029" y="454"/>
                  </a:lnTo>
                  <a:lnTo>
                    <a:pt x="1001" y="483"/>
                  </a:lnTo>
                  <a:lnTo>
                    <a:pt x="968" y="509"/>
                  </a:lnTo>
                  <a:lnTo>
                    <a:pt x="927" y="535"/>
                  </a:lnTo>
                  <a:lnTo>
                    <a:pt x="881" y="560"/>
                  </a:lnTo>
                  <a:lnTo>
                    <a:pt x="830" y="581"/>
                  </a:lnTo>
                  <a:lnTo>
                    <a:pt x="776" y="597"/>
                  </a:lnTo>
                  <a:lnTo>
                    <a:pt x="720" y="610"/>
                  </a:lnTo>
                  <a:lnTo>
                    <a:pt x="662" y="620"/>
                  </a:lnTo>
                  <a:lnTo>
                    <a:pt x="604" y="625"/>
                  </a:lnTo>
                  <a:lnTo>
                    <a:pt x="544" y="627"/>
                  </a:lnTo>
                  <a:lnTo>
                    <a:pt x="485" y="625"/>
                  </a:lnTo>
                  <a:lnTo>
                    <a:pt x="426" y="620"/>
                  </a:lnTo>
                  <a:lnTo>
                    <a:pt x="368" y="610"/>
                  </a:lnTo>
                  <a:lnTo>
                    <a:pt x="312" y="597"/>
                  </a:lnTo>
                  <a:lnTo>
                    <a:pt x="257" y="581"/>
                  </a:lnTo>
                  <a:lnTo>
                    <a:pt x="206" y="560"/>
                  </a:lnTo>
                  <a:lnTo>
                    <a:pt x="159" y="535"/>
                  </a:lnTo>
                  <a:lnTo>
                    <a:pt x="119" y="509"/>
                  </a:lnTo>
                  <a:lnTo>
                    <a:pt x="85" y="483"/>
                  </a:lnTo>
                  <a:lnTo>
                    <a:pt x="56" y="454"/>
                  </a:lnTo>
                  <a:lnTo>
                    <a:pt x="34" y="424"/>
                  </a:lnTo>
                  <a:lnTo>
                    <a:pt x="17" y="393"/>
                  </a:lnTo>
                  <a:lnTo>
                    <a:pt x="6" y="362"/>
                  </a:lnTo>
                  <a:lnTo>
                    <a:pt x="0" y="330"/>
                  </a:lnTo>
                  <a:lnTo>
                    <a:pt x="0" y="297"/>
                  </a:lnTo>
                  <a:lnTo>
                    <a:pt x="5" y="265"/>
                  </a:lnTo>
                  <a:lnTo>
                    <a:pt x="16" y="234"/>
                  </a:lnTo>
                  <a:lnTo>
                    <a:pt x="33" y="203"/>
                  </a:lnTo>
                  <a:lnTo>
                    <a:pt x="55" y="173"/>
                  </a:lnTo>
                  <a:lnTo>
                    <a:pt x="83" y="144"/>
                  </a:lnTo>
                  <a:lnTo>
                    <a:pt x="116" y="118"/>
                  </a:lnTo>
                  <a:lnTo>
                    <a:pt x="157" y="92"/>
                  </a:lnTo>
                  <a:lnTo>
                    <a:pt x="203" y="67"/>
                  </a:lnTo>
                  <a:lnTo>
                    <a:pt x="255" y="46"/>
                  </a:lnTo>
                  <a:lnTo>
                    <a:pt x="309" y="30"/>
                  </a:lnTo>
                  <a:lnTo>
                    <a:pt x="365" y="16"/>
                  </a:lnTo>
                  <a:lnTo>
                    <a:pt x="423" y="7"/>
                  </a:lnTo>
                  <a:lnTo>
                    <a:pt x="481" y="2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5430838" y="1895476"/>
            <a:ext cx="374650" cy="596900"/>
          </a:xfrm>
          <a:custGeom>
            <a:avLst/>
            <a:gdLst>
              <a:gd name="T0" fmla="*/ 700 w 2126"/>
              <a:gd name="T1" fmla="*/ 988 h 3389"/>
              <a:gd name="T2" fmla="*/ 608 w 2126"/>
              <a:gd name="T3" fmla="*/ 1136 h 3389"/>
              <a:gd name="T4" fmla="*/ 764 w 2126"/>
              <a:gd name="T5" fmla="*/ 1265 h 3389"/>
              <a:gd name="T6" fmla="*/ 788 w 2126"/>
              <a:gd name="T7" fmla="*/ 1355 h 3389"/>
              <a:gd name="T8" fmla="*/ 697 w 2126"/>
              <a:gd name="T9" fmla="*/ 1326 h 3389"/>
              <a:gd name="T10" fmla="*/ 600 w 2126"/>
              <a:gd name="T11" fmla="*/ 1297 h 3389"/>
              <a:gd name="T12" fmla="*/ 630 w 2126"/>
              <a:gd name="T13" fmla="*/ 1405 h 3389"/>
              <a:gd name="T14" fmla="*/ 731 w 2126"/>
              <a:gd name="T15" fmla="*/ 1507 h 3389"/>
              <a:gd name="T16" fmla="*/ 796 w 2126"/>
              <a:gd name="T17" fmla="*/ 1498 h 3389"/>
              <a:gd name="T18" fmla="*/ 905 w 2126"/>
              <a:gd name="T19" fmla="*/ 1346 h 3389"/>
              <a:gd name="T20" fmla="*/ 799 w 2126"/>
              <a:gd name="T21" fmla="*/ 1186 h 3389"/>
              <a:gd name="T22" fmla="*/ 713 w 2126"/>
              <a:gd name="T23" fmla="*/ 1095 h 3389"/>
              <a:gd name="T24" fmla="*/ 790 w 2126"/>
              <a:gd name="T25" fmla="*/ 1077 h 3389"/>
              <a:gd name="T26" fmla="*/ 817 w 2126"/>
              <a:gd name="T27" fmla="*/ 1127 h 3389"/>
              <a:gd name="T28" fmla="*/ 904 w 2126"/>
              <a:gd name="T29" fmla="*/ 1087 h 3389"/>
              <a:gd name="T30" fmla="*/ 796 w 2126"/>
              <a:gd name="T31" fmla="*/ 928 h 3389"/>
              <a:gd name="T32" fmla="*/ 803 w 2126"/>
              <a:gd name="T33" fmla="*/ 755 h 3389"/>
              <a:gd name="T34" fmla="*/ 1139 w 2126"/>
              <a:gd name="T35" fmla="*/ 965 h 3389"/>
              <a:gd name="T36" fmla="*/ 1185 w 2126"/>
              <a:gd name="T37" fmla="*/ 1362 h 3389"/>
              <a:gd name="T38" fmla="*/ 939 w 2126"/>
              <a:gd name="T39" fmla="*/ 1531 h 3389"/>
              <a:gd name="T40" fmla="*/ 774 w 2126"/>
              <a:gd name="T41" fmla="*/ 1557 h 3389"/>
              <a:gd name="T42" fmla="*/ 526 w 2126"/>
              <a:gd name="T43" fmla="*/ 1615 h 3389"/>
              <a:gd name="T44" fmla="*/ 299 w 2126"/>
              <a:gd name="T45" fmla="*/ 1313 h 3389"/>
              <a:gd name="T46" fmla="*/ 390 w 2126"/>
              <a:gd name="T47" fmla="*/ 924 h 3389"/>
              <a:gd name="T48" fmla="*/ 750 w 2126"/>
              <a:gd name="T49" fmla="*/ 752 h 3389"/>
              <a:gd name="T50" fmla="*/ 874 w 2126"/>
              <a:gd name="T51" fmla="*/ 518 h 3389"/>
              <a:gd name="T52" fmla="*/ 776 w 2126"/>
              <a:gd name="T53" fmla="*/ 667 h 3389"/>
              <a:gd name="T54" fmla="*/ 625 w 2126"/>
              <a:gd name="T55" fmla="*/ 568 h 3389"/>
              <a:gd name="T56" fmla="*/ 724 w 2126"/>
              <a:gd name="T57" fmla="*/ 419 h 3389"/>
              <a:gd name="T58" fmla="*/ 1438 w 2126"/>
              <a:gd name="T59" fmla="*/ 62 h 3389"/>
              <a:gd name="T60" fmla="*/ 1532 w 2126"/>
              <a:gd name="T61" fmla="*/ 1377 h 3389"/>
              <a:gd name="T62" fmla="*/ 1737 w 2126"/>
              <a:gd name="T63" fmla="*/ 1572 h 3389"/>
              <a:gd name="T64" fmla="*/ 1956 w 2126"/>
              <a:gd name="T65" fmla="*/ 1800 h 3389"/>
              <a:gd name="T66" fmla="*/ 2085 w 2126"/>
              <a:gd name="T67" fmla="*/ 1933 h 3389"/>
              <a:gd name="T68" fmla="*/ 2123 w 2126"/>
              <a:gd name="T69" fmla="*/ 2137 h 3389"/>
              <a:gd name="T70" fmla="*/ 2063 w 2126"/>
              <a:gd name="T71" fmla="*/ 2381 h 3389"/>
              <a:gd name="T72" fmla="*/ 1997 w 2126"/>
              <a:gd name="T73" fmla="*/ 2839 h 3389"/>
              <a:gd name="T74" fmla="*/ 1946 w 2126"/>
              <a:gd name="T75" fmla="*/ 3269 h 3389"/>
              <a:gd name="T76" fmla="*/ 1240 w 2126"/>
              <a:gd name="T77" fmla="*/ 3389 h 3389"/>
              <a:gd name="T78" fmla="*/ 1117 w 2126"/>
              <a:gd name="T79" fmla="*/ 3192 h 3389"/>
              <a:gd name="T80" fmla="*/ 953 w 2126"/>
              <a:gd name="T81" fmla="*/ 2889 h 3389"/>
              <a:gd name="T82" fmla="*/ 850 w 2126"/>
              <a:gd name="T83" fmla="*/ 2218 h 3389"/>
              <a:gd name="T84" fmla="*/ 793 w 2126"/>
              <a:gd name="T85" fmla="*/ 1877 h 3389"/>
              <a:gd name="T86" fmla="*/ 835 w 2126"/>
              <a:gd name="T87" fmla="*/ 1739 h 3389"/>
              <a:gd name="T88" fmla="*/ 879 w 2126"/>
              <a:gd name="T89" fmla="*/ 1711 h 3389"/>
              <a:gd name="T90" fmla="*/ 1045 w 2126"/>
              <a:gd name="T91" fmla="*/ 1792 h 3389"/>
              <a:gd name="T92" fmla="*/ 1142 w 2126"/>
              <a:gd name="T93" fmla="*/ 2024 h 3389"/>
              <a:gd name="T94" fmla="*/ 1164 w 2126"/>
              <a:gd name="T95" fmla="*/ 2160 h 3389"/>
              <a:gd name="T96" fmla="*/ 1228 w 2126"/>
              <a:gd name="T97" fmla="*/ 2272 h 3389"/>
              <a:gd name="T98" fmla="*/ 1292 w 2126"/>
              <a:gd name="T99" fmla="*/ 428 h 3389"/>
              <a:gd name="T100" fmla="*/ 1086 w 2126"/>
              <a:gd name="T101" fmla="*/ 297 h 3389"/>
              <a:gd name="T102" fmla="*/ 424 w 2126"/>
              <a:gd name="T103" fmla="*/ 268 h 3389"/>
              <a:gd name="T104" fmla="*/ 234 w 2126"/>
              <a:gd name="T105" fmla="*/ 428 h 3389"/>
              <a:gd name="T106" fmla="*/ 338 w 2126"/>
              <a:gd name="T107" fmla="*/ 2008 h 3389"/>
              <a:gd name="T108" fmla="*/ 441 w 2126"/>
              <a:gd name="T109" fmla="*/ 2217 h 3389"/>
              <a:gd name="T110" fmla="*/ 143 w 2126"/>
              <a:gd name="T111" fmla="*/ 2412 h 3389"/>
              <a:gd name="T112" fmla="*/ 0 w 2126"/>
              <a:gd name="T113" fmla="*/ 2212 h 3389"/>
              <a:gd name="T114" fmla="*/ 113 w 2126"/>
              <a:gd name="T115" fmla="*/ 24 h 3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26" h="3389">
                <a:moveTo>
                  <a:pt x="737" y="916"/>
                </a:moveTo>
                <a:lnTo>
                  <a:pt x="733" y="916"/>
                </a:lnTo>
                <a:lnTo>
                  <a:pt x="730" y="918"/>
                </a:lnTo>
                <a:lnTo>
                  <a:pt x="727" y="920"/>
                </a:lnTo>
                <a:lnTo>
                  <a:pt x="726" y="924"/>
                </a:lnTo>
                <a:lnTo>
                  <a:pt x="725" y="928"/>
                </a:lnTo>
                <a:lnTo>
                  <a:pt x="725" y="983"/>
                </a:lnTo>
                <a:lnTo>
                  <a:pt x="700" y="988"/>
                </a:lnTo>
                <a:lnTo>
                  <a:pt x="679" y="995"/>
                </a:lnTo>
                <a:lnTo>
                  <a:pt x="658" y="1007"/>
                </a:lnTo>
                <a:lnTo>
                  <a:pt x="641" y="1021"/>
                </a:lnTo>
                <a:lnTo>
                  <a:pt x="625" y="1040"/>
                </a:lnTo>
                <a:lnTo>
                  <a:pt x="614" y="1060"/>
                </a:lnTo>
                <a:lnTo>
                  <a:pt x="608" y="1083"/>
                </a:lnTo>
                <a:lnTo>
                  <a:pt x="605" y="1108"/>
                </a:lnTo>
                <a:lnTo>
                  <a:pt x="608" y="1136"/>
                </a:lnTo>
                <a:lnTo>
                  <a:pt x="614" y="1159"/>
                </a:lnTo>
                <a:lnTo>
                  <a:pt x="624" y="1180"/>
                </a:lnTo>
                <a:lnTo>
                  <a:pt x="638" y="1196"/>
                </a:lnTo>
                <a:lnTo>
                  <a:pt x="658" y="1212"/>
                </a:lnTo>
                <a:lnTo>
                  <a:pt x="683" y="1226"/>
                </a:lnTo>
                <a:lnTo>
                  <a:pt x="712" y="1242"/>
                </a:lnTo>
                <a:lnTo>
                  <a:pt x="746" y="1256"/>
                </a:lnTo>
                <a:lnTo>
                  <a:pt x="764" y="1265"/>
                </a:lnTo>
                <a:lnTo>
                  <a:pt x="779" y="1274"/>
                </a:lnTo>
                <a:lnTo>
                  <a:pt x="788" y="1283"/>
                </a:lnTo>
                <a:lnTo>
                  <a:pt x="794" y="1293"/>
                </a:lnTo>
                <a:lnTo>
                  <a:pt x="798" y="1306"/>
                </a:lnTo>
                <a:lnTo>
                  <a:pt x="800" y="1321"/>
                </a:lnTo>
                <a:lnTo>
                  <a:pt x="798" y="1335"/>
                </a:lnTo>
                <a:lnTo>
                  <a:pt x="794" y="1346"/>
                </a:lnTo>
                <a:lnTo>
                  <a:pt x="788" y="1355"/>
                </a:lnTo>
                <a:lnTo>
                  <a:pt x="779" y="1363"/>
                </a:lnTo>
                <a:lnTo>
                  <a:pt x="767" y="1368"/>
                </a:lnTo>
                <a:lnTo>
                  <a:pt x="754" y="1369"/>
                </a:lnTo>
                <a:lnTo>
                  <a:pt x="737" y="1367"/>
                </a:lnTo>
                <a:lnTo>
                  <a:pt x="723" y="1361"/>
                </a:lnTo>
                <a:lnTo>
                  <a:pt x="711" y="1351"/>
                </a:lnTo>
                <a:lnTo>
                  <a:pt x="703" y="1341"/>
                </a:lnTo>
                <a:lnTo>
                  <a:pt x="697" y="1326"/>
                </a:lnTo>
                <a:lnTo>
                  <a:pt x="694" y="1309"/>
                </a:lnTo>
                <a:lnTo>
                  <a:pt x="693" y="1305"/>
                </a:lnTo>
                <a:lnTo>
                  <a:pt x="691" y="1301"/>
                </a:lnTo>
                <a:lnTo>
                  <a:pt x="688" y="1297"/>
                </a:lnTo>
                <a:lnTo>
                  <a:pt x="684" y="1296"/>
                </a:lnTo>
                <a:lnTo>
                  <a:pt x="680" y="1295"/>
                </a:lnTo>
                <a:lnTo>
                  <a:pt x="605" y="1296"/>
                </a:lnTo>
                <a:lnTo>
                  <a:pt x="600" y="1297"/>
                </a:lnTo>
                <a:lnTo>
                  <a:pt x="597" y="1301"/>
                </a:lnTo>
                <a:lnTo>
                  <a:pt x="594" y="1304"/>
                </a:lnTo>
                <a:lnTo>
                  <a:pt x="592" y="1308"/>
                </a:lnTo>
                <a:lnTo>
                  <a:pt x="591" y="1313"/>
                </a:lnTo>
                <a:lnTo>
                  <a:pt x="595" y="1341"/>
                </a:lnTo>
                <a:lnTo>
                  <a:pt x="602" y="1366"/>
                </a:lnTo>
                <a:lnTo>
                  <a:pt x="614" y="1387"/>
                </a:lnTo>
                <a:lnTo>
                  <a:pt x="630" y="1405"/>
                </a:lnTo>
                <a:lnTo>
                  <a:pt x="651" y="1420"/>
                </a:lnTo>
                <a:lnTo>
                  <a:pt x="674" y="1433"/>
                </a:lnTo>
                <a:lnTo>
                  <a:pt x="698" y="1441"/>
                </a:lnTo>
                <a:lnTo>
                  <a:pt x="726" y="1446"/>
                </a:lnTo>
                <a:lnTo>
                  <a:pt x="726" y="1498"/>
                </a:lnTo>
                <a:lnTo>
                  <a:pt x="726" y="1502"/>
                </a:lnTo>
                <a:lnTo>
                  <a:pt x="728" y="1505"/>
                </a:lnTo>
                <a:lnTo>
                  <a:pt x="731" y="1507"/>
                </a:lnTo>
                <a:lnTo>
                  <a:pt x="734" y="1509"/>
                </a:lnTo>
                <a:lnTo>
                  <a:pt x="739" y="1510"/>
                </a:lnTo>
                <a:lnTo>
                  <a:pt x="784" y="1510"/>
                </a:lnTo>
                <a:lnTo>
                  <a:pt x="788" y="1509"/>
                </a:lnTo>
                <a:lnTo>
                  <a:pt x="791" y="1507"/>
                </a:lnTo>
                <a:lnTo>
                  <a:pt x="794" y="1505"/>
                </a:lnTo>
                <a:lnTo>
                  <a:pt x="796" y="1502"/>
                </a:lnTo>
                <a:lnTo>
                  <a:pt x="796" y="1498"/>
                </a:lnTo>
                <a:lnTo>
                  <a:pt x="796" y="1445"/>
                </a:lnTo>
                <a:lnTo>
                  <a:pt x="819" y="1439"/>
                </a:lnTo>
                <a:lnTo>
                  <a:pt x="839" y="1432"/>
                </a:lnTo>
                <a:lnTo>
                  <a:pt x="856" y="1421"/>
                </a:lnTo>
                <a:lnTo>
                  <a:pt x="872" y="1408"/>
                </a:lnTo>
                <a:lnTo>
                  <a:pt x="887" y="1390"/>
                </a:lnTo>
                <a:lnTo>
                  <a:pt x="897" y="1370"/>
                </a:lnTo>
                <a:lnTo>
                  <a:pt x="905" y="1346"/>
                </a:lnTo>
                <a:lnTo>
                  <a:pt x="907" y="1320"/>
                </a:lnTo>
                <a:lnTo>
                  <a:pt x="905" y="1293"/>
                </a:lnTo>
                <a:lnTo>
                  <a:pt x="898" y="1270"/>
                </a:lnTo>
                <a:lnTo>
                  <a:pt x="887" y="1249"/>
                </a:lnTo>
                <a:lnTo>
                  <a:pt x="873" y="1232"/>
                </a:lnTo>
                <a:lnTo>
                  <a:pt x="853" y="1217"/>
                </a:lnTo>
                <a:lnTo>
                  <a:pt x="829" y="1202"/>
                </a:lnTo>
                <a:lnTo>
                  <a:pt x="799" y="1186"/>
                </a:lnTo>
                <a:lnTo>
                  <a:pt x="766" y="1171"/>
                </a:lnTo>
                <a:lnTo>
                  <a:pt x="748" y="1162"/>
                </a:lnTo>
                <a:lnTo>
                  <a:pt x="733" y="1153"/>
                </a:lnTo>
                <a:lnTo>
                  <a:pt x="723" y="1144"/>
                </a:lnTo>
                <a:lnTo>
                  <a:pt x="717" y="1135"/>
                </a:lnTo>
                <a:lnTo>
                  <a:pt x="713" y="1122"/>
                </a:lnTo>
                <a:lnTo>
                  <a:pt x="712" y="1109"/>
                </a:lnTo>
                <a:lnTo>
                  <a:pt x="713" y="1095"/>
                </a:lnTo>
                <a:lnTo>
                  <a:pt x="716" y="1084"/>
                </a:lnTo>
                <a:lnTo>
                  <a:pt x="722" y="1074"/>
                </a:lnTo>
                <a:lnTo>
                  <a:pt x="730" y="1066"/>
                </a:lnTo>
                <a:lnTo>
                  <a:pt x="742" y="1061"/>
                </a:lnTo>
                <a:lnTo>
                  <a:pt x="755" y="1060"/>
                </a:lnTo>
                <a:lnTo>
                  <a:pt x="768" y="1061"/>
                </a:lnTo>
                <a:lnTo>
                  <a:pt x="781" y="1068"/>
                </a:lnTo>
                <a:lnTo>
                  <a:pt x="790" y="1077"/>
                </a:lnTo>
                <a:lnTo>
                  <a:pt x="796" y="1086"/>
                </a:lnTo>
                <a:lnTo>
                  <a:pt x="800" y="1099"/>
                </a:lnTo>
                <a:lnTo>
                  <a:pt x="802" y="1114"/>
                </a:lnTo>
                <a:lnTo>
                  <a:pt x="803" y="1119"/>
                </a:lnTo>
                <a:lnTo>
                  <a:pt x="807" y="1122"/>
                </a:lnTo>
                <a:lnTo>
                  <a:pt x="810" y="1125"/>
                </a:lnTo>
                <a:lnTo>
                  <a:pt x="813" y="1126"/>
                </a:lnTo>
                <a:lnTo>
                  <a:pt x="817" y="1127"/>
                </a:lnTo>
                <a:lnTo>
                  <a:pt x="892" y="1125"/>
                </a:lnTo>
                <a:lnTo>
                  <a:pt x="896" y="1125"/>
                </a:lnTo>
                <a:lnTo>
                  <a:pt x="899" y="1123"/>
                </a:lnTo>
                <a:lnTo>
                  <a:pt x="903" y="1121"/>
                </a:lnTo>
                <a:lnTo>
                  <a:pt x="905" y="1118"/>
                </a:lnTo>
                <a:lnTo>
                  <a:pt x="906" y="1114"/>
                </a:lnTo>
                <a:lnTo>
                  <a:pt x="907" y="1110"/>
                </a:lnTo>
                <a:lnTo>
                  <a:pt x="904" y="1087"/>
                </a:lnTo>
                <a:lnTo>
                  <a:pt x="897" y="1065"/>
                </a:lnTo>
                <a:lnTo>
                  <a:pt x="887" y="1046"/>
                </a:lnTo>
                <a:lnTo>
                  <a:pt x="875" y="1028"/>
                </a:lnTo>
                <a:lnTo>
                  <a:pt x="858" y="1013"/>
                </a:lnTo>
                <a:lnTo>
                  <a:pt x="840" y="999"/>
                </a:lnTo>
                <a:lnTo>
                  <a:pt x="819" y="990"/>
                </a:lnTo>
                <a:lnTo>
                  <a:pt x="796" y="984"/>
                </a:lnTo>
                <a:lnTo>
                  <a:pt x="796" y="928"/>
                </a:lnTo>
                <a:lnTo>
                  <a:pt x="795" y="924"/>
                </a:lnTo>
                <a:lnTo>
                  <a:pt x="793" y="920"/>
                </a:lnTo>
                <a:lnTo>
                  <a:pt x="791" y="918"/>
                </a:lnTo>
                <a:lnTo>
                  <a:pt x="787" y="916"/>
                </a:lnTo>
                <a:lnTo>
                  <a:pt x="783" y="916"/>
                </a:lnTo>
                <a:lnTo>
                  <a:pt x="737" y="916"/>
                </a:lnTo>
                <a:close/>
                <a:moveTo>
                  <a:pt x="750" y="752"/>
                </a:moveTo>
                <a:lnTo>
                  <a:pt x="803" y="755"/>
                </a:lnTo>
                <a:lnTo>
                  <a:pt x="855" y="764"/>
                </a:lnTo>
                <a:lnTo>
                  <a:pt x="905" y="779"/>
                </a:lnTo>
                <a:lnTo>
                  <a:pt x="952" y="798"/>
                </a:lnTo>
                <a:lnTo>
                  <a:pt x="996" y="823"/>
                </a:lnTo>
                <a:lnTo>
                  <a:pt x="1038" y="853"/>
                </a:lnTo>
                <a:lnTo>
                  <a:pt x="1076" y="887"/>
                </a:lnTo>
                <a:lnTo>
                  <a:pt x="1109" y="924"/>
                </a:lnTo>
                <a:lnTo>
                  <a:pt x="1139" y="965"/>
                </a:lnTo>
                <a:lnTo>
                  <a:pt x="1163" y="1010"/>
                </a:lnTo>
                <a:lnTo>
                  <a:pt x="1183" y="1057"/>
                </a:lnTo>
                <a:lnTo>
                  <a:pt x="1199" y="1107"/>
                </a:lnTo>
                <a:lnTo>
                  <a:pt x="1208" y="1159"/>
                </a:lnTo>
                <a:lnTo>
                  <a:pt x="1211" y="1213"/>
                </a:lnTo>
                <a:lnTo>
                  <a:pt x="1208" y="1264"/>
                </a:lnTo>
                <a:lnTo>
                  <a:pt x="1200" y="1315"/>
                </a:lnTo>
                <a:lnTo>
                  <a:pt x="1185" y="1362"/>
                </a:lnTo>
                <a:lnTo>
                  <a:pt x="1167" y="1409"/>
                </a:lnTo>
                <a:lnTo>
                  <a:pt x="1143" y="1452"/>
                </a:lnTo>
                <a:lnTo>
                  <a:pt x="1116" y="1492"/>
                </a:lnTo>
                <a:lnTo>
                  <a:pt x="1084" y="1529"/>
                </a:lnTo>
                <a:lnTo>
                  <a:pt x="1049" y="1562"/>
                </a:lnTo>
                <a:lnTo>
                  <a:pt x="1014" y="1548"/>
                </a:lnTo>
                <a:lnTo>
                  <a:pt x="977" y="1538"/>
                </a:lnTo>
                <a:lnTo>
                  <a:pt x="939" y="1531"/>
                </a:lnTo>
                <a:lnTo>
                  <a:pt x="897" y="1528"/>
                </a:lnTo>
                <a:lnTo>
                  <a:pt x="880" y="1528"/>
                </a:lnTo>
                <a:lnTo>
                  <a:pt x="863" y="1529"/>
                </a:lnTo>
                <a:lnTo>
                  <a:pt x="852" y="1531"/>
                </a:lnTo>
                <a:lnTo>
                  <a:pt x="836" y="1534"/>
                </a:lnTo>
                <a:lnTo>
                  <a:pt x="818" y="1539"/>
                </a:lnTo>
                <a:lnTo>
                  <a:pt x="796" y="1546"/>
                </a:lnTo>
                <a:lnTo>
                  <a:pt x="774" y="1557"/>
                </a:lnTo>
                <a:lnTo>
                  <a:pt x="749" y="1573"/>
                </a:lnTo>
                <a:lnTo>
                  <a:pt x="724" y="1591"/>
                </a:lnTo>
                <a:lnTo>
                  <a:pt x="699" y="1616"/>
                </a:lnTo>
                <a:lnTo>
                  <a:pt x="676" y="1646"/>
                </a:lnTo>
                <a:lnTo>
                  <a:pt x="664" y="1666"/>
                </a:lnTo>
                <a:lnTo>
                  <a:pt x="616" y="1653"/>
                </a:lnTo>
                <a:lnTo>
                  <a:pt x="569" y="1637"/>
                </a:lnTo>
                <a:lnTo>
                  <a:pt x="526" y="1615"/>
                </a:lnTo>
                <a:lnTo>
                  <a:pt x="485" y="1589"/>
                </a:lnTo>
                <a:lnTo>
                  <a:pt x="447" y="1559"/>
                </a:lnTo>
                <a:lnTo>
                  <a:pt x="412" y="1526"/>
                </a:lnTo>
                <a:lnTo>
                  <a:pt x="381" y="1489"/>
                </a:lnTo>
                <a:lnTo>
                  <a:pt x="354" y="1449"/>
                </a:lnTo>
                <a:lnTo>
                  <a:pt x="331" y="1407"/>
                </a:lnTo>
                <a:lnTo>
                  <a:pt x="313" y="1361"/>
                </a:lnTo>
                <a:lnTo>
                  <a:pt x="299" y="1313"/>
                </a:lnTo>
                <a:lnTo>
                  <a:pt x="291" y="1263"/>
                </a:lnTo>
                <a:lnTo>
                  <a:pt x="289" y="1213"/>
                </a:lnTo>
                <a:lnTo>
                  <a:pt x="292" y="1159"/>
                </a:lnTo>
                <a:lnTo>
                  <a:pt x="300" y="1107"/>
                </a:lnTo>
                <a:lnTo>
                  <a:pt x="316" y="1057"/>
                </a:lnTo>
                <a:lnTo>
                  <a:pt x="335" y="1010"/>
                </a:lnTo>
                <a:lnTo>
                  <a:pt x="360" y="965"/>
                </a:lnTo>
                <a:lnTo>
                  <a:pt x="390" y="924"/>
                </a:lnTo>
                <a:lnTo>
                  <a:pt x="423" y="887"/>
                </a:lnTo>
                <a:lnTo>
                  <a:pt x="461" y="853"/>
                </a:lnTo>
                <a:lnTo>
                  <a:pt x="502" y="823"/>
                </a:lnTo>
                <a:lnTo>
                  <a:pt x="547" y="798"/>
                </a:lnTo>
                <a:lnTo>
                  <a:pt x="594" y="779"/>
                </a:lnTo>
                <a:lnTo>
                  <a:pt x="644" y="764"/>
                </a:lnTo>
                <a:lnTo>
                  <a:pt x="695" y="755"/>
                </a:lnTo>
                <a:lnTo>
                  <a:pt x="750" y="752"/>
                </a:lnTo>
                <a:close/>
                <a:moveTo>
                  <a:pt x="750" y="416"/>
                </a:moveTo>
                <a:lnTo>
                  <a:pt x="776" y="419"/>
                </a:lnTo>
                <a:lnTo>
                  <a:pt x="799" y="426"/>
                </a:lnTo>
                <a:lnTo>
                  <a:pt x="821" y="437"/>
                </a:lnTo>
                <a:lnTo>
                  <a:pt x="840" y="453"/>
                </a:lnTo>
                <a:lnTo>
                  <a:pt x="855" y="472"/>
                </a:lnTo>
                <a:lnTo>
                  <a:pt x="866" y="494"/>
                </a:lnTo>
                <a:lnTo>
                  <a:pt x="874" y="518"/>
                </a:lnTo>
                <a:lnTo>
                  <a:pt x="877" y="543"/>
                </a:lnTo>
                <a:lnTo>
                  <a:pt x="874" y="568"/>
                </a:lnTo>
                <a:lnTo>
                  <a:pt x="866" y="592"/>
                </a:lnTo>
                <a:lnTo>
                  <a:pt x="855" y="614"/>
                </a:lnTo>
                <a:lnTo>
                  <a:pt x="840" y="632"/>
                </a:lnTo>
                <a:lnTo>
                  <a:pt x="821" y="648"/>
                </a:lnTo>
                <a:lnTo>
                  <a:pt x="799" y="660"/>
                </a:lnTo>
                <a:lnTo>
                  <a:pt x="776" y="667"/>
                </a:lnTo>
                <a:lnTo>
                  <a:pt x="750" y="670"/>
                </a:lnTo>
                <a:lnTo>
                  <a:pt x="724" y="667"/>
                </a:lnTo>
                <a:lnTo>
                  <a:pt x="700" y="660"/>
                </a:lnTo>
                <a:lnTo>
                  <a:pt x="679" y="648"/>
                </a:lnTo>
                <a:lnTo>
                  <a:pt x="659" y="632"/>
                </a:lnTo>
                <a:lnTo>
                  <a:pt x="644" y="614"/>
                </a:lnTo>
                <a:lnTo>
                  <a:pt x="632" y="592"/>
                </a:lnTo>
                <a:lnTo>
                  <a:pt x="625" y="568"/>
                </a:lnTo>
                <a:lnTo>
                  <a:pt x="622" y="543"/>
                </a:lnTo>
                <a:lnTo>
                  <a:pt x="625" y="518"/>
                </a:lnTo>
                <a:lnTo>
                  <a:pt x="632" y="494"/>
                </a:lnTo>
                <a:lnTo>
                  <a:pt x="644" y="472"/>
                </a:lnTo>
                <a:lnTo>
                  <a:pt x="660" y="453"/>
                </a:lnTo>
                <a:lnTo>
                  <a:pt x="679" y="437"/>
                </a:lnTo>
                <a:lnTo>
                  <a:pt x="700" y="426"/>
                </a:lnTo>
                <a:lnTo>
                  <a:pt x="724" y="419"/>
                </a:lnTo>
                <a:lnTo>
                  <a:pt x="750" y="416"/>
                </a:lnTo>
                <a:close/>
                <a:moveTo>
                  <a:pt x="209" y="0"/>
                </a:moveTo>
                <a:lnTo>
                  <a:pt x="1289" y="0"/>
                </a:lnTo>
                <a:lnTo>
                  <a:pt x="1323" y="3"/>
                </a:lnTo>
                <a:lnTo>
                  <a:pt x="1355" y="12"/>
                </a:lnTo>
                <a:lnTo>
                  <a:pt x="1386" y="24"/>
                </a:lnTo>
                <a:lnTo>
                  <a:pt x="1413" y="41"/>
                </a:lnTo>
                <a:lnTo>
                  <a:pt x="1438" y="62"/>
                </a:lnTo>
                <a:lnTo>
                  <a:pt x="1458" y="87"/>
                </a:lnTo>
                <a:lnTo>
                  <a:pt x="1476" y="114"/>
                </a:lnTo>
                <a:lnTo>
                  <a:pt x="1488" y="145"/>
                </a:lnTo>
                <a:lnTo>
                  <a:pt x="1497" y="177"/>
                </a:lnTo>
                <a:lnTo>
                  <a:pt x="1500" y="211"/>
                </a:lnTo>
                <a:lnTo>
                  <a:pt x="1500" y="1354"/>
                </a:lnTo>
                <a:lnTo>
                  <a:pt x="1514" y="1363"/>
                </a:lnTo>
                <a:lnTo>
                  <a:pt x="1532" y="1377"/>
                </a:lnTo>
                <a:lnTo>
                  <a:pt x="1551" y="1393"/>
                </a:lnTo>
                <a:lnTo>
                  <a:pt x="1574" y="1413"/>
                </a:lnTo>
                <a:lnTo>
                  <a:pt x="1598" y="1436"/>
                </a:lnTo>
                <a:lnTo>
                  <a:pt x="1623" y="1459"/>
                </a:lnTo>
                <a:lnTo>
                  <a:pt x="1650" y="1485"/>
                </a:lnTo>
                <a:lnTo>
                  <a:pt x="1679" y="1513"/>
                </a:lnTo>
                <a:lnTo>
                  <a:pt x="1707" y="1542"/>
                </a:lnTo>
                <a:lnTo>
                  <a:pt x="1737" y="1572"/>
                </a:lnTo>
                <a:lnTo>
                  <a:pt x="1767" y="1603"/>
                </a:lnTo>
                <a:lnTo>
                  <a:pt x="1796" y="1633"/>
                </a:lnTo>
                <a:lnTo>
                  <a:pt x="1825" y="1663"/>
                </a:lnTo>
                <a:lnTo>
                  <a:pt x="1853" y="1692"/>
                </a:lnTo>
                <a:lnTo>
                  <a:pt x="1881" y="1721"/>
                </a:lnTo>
                <a:lnTo>
                  <a:pt x="1907" y="1749"/>
                </a:lnTo>
                <a:lnTo>
                  <a:pt x="1932" y="1776"/>
                </a:lnTo>
                <a:lnTo>
                  <a:pt x="1956" y="1800"/>
                </a:lnTo>
                <a:lnTo>
                  <a:pt x="1976" y="1822"/>
                </a:lnTo>
                <a:lnTo>
                  <a:pt x="1995" y="1842"/>
                </a:lnTo>
                <a:lnTo>
                  <a:pt x="2011" y="1858"/>
                </a:lnTo>
                <a:lnTo>
                  <a:pt x="2025" y="1872"/>
                </a:lnTo>
                <a:lnTo>
                  <a:pt x="2035" y="1881"/>
                </a:lnTo>
                <a:lnTo>
                  <a:pt x="2041" y="1887"/>
                </a:lnTo>
                <a:lnTo>
                  <a:pt x="2065" y="1909"/>
                </a:lnTo>
                <a:lnTo>
                  <a:pt x="2085" y="1933"/>
                </a:lnTo>
                <a:lnTo>
                  <a:pt x="2099" y="1957"/>
                </a:lnTo>
                <a:lnTo>
                  <a:pt x="2110" y="1984"/>
                </a:lnTo>
                <a:lnTo>
                  <a:pt x="2118" y="2011"/>
                </a:lnTo>
                <a:lnTo>
                  <a:pt x="2123" y="2039"/>
                </a:lnTo>
                <a:lnTo>
                  <a:pt x="2126" y="2066"/>
                </a:lnTo>
                <a:lnTo>
                  <a:pt x="2126" y="2092"/>
                </a:lnTo>
                <a:lnTo>
                  <a:pt x="2125" y="2115"/>
                </a:lnTo>
                <a:lnTo>
                  <a:pt x="2123" y="2137"/>
                </a:lnTo>
                <a:lnTo>
                  <a:pt x="2118" y="2164"/>
                </a:lnTo>
                <a:lnTo>
                  <a:pt x="2110" y="2189"/>
                </a:lnTo>
                <a:lnTo>
                  <a:pt x="2101" y="2215"/>
                </a:lnTo>
                <a:lnTo>
                  <a:pt x="2094" y="2236"/>
                </a:lnTo>
                <a:lnTo>
                  <a:pt x="2087" y="2264"/>
                </a:lnTo>
                <a:lnTo>
                  <a:pt x="2078" y="2298"/>
                </a:lnTo>
                <a:lnTo>
                  <a:pt x="2071" y="2337"/>
                </a:lnTo>
                <a:lnTo>
                  <a:pt x="2063" y="2381"/>
                </a:lnTo>
                <a:lnTo>
                  <a:pt x="2055" y="2430"/>
                </a:lnTo>
                <a:lnTo>
                  <a:pt x="2046" y="2481"/>
                </a:lnTo>
                <a:lnTo>
                  <a:pt x="2038" y="2537"/>
                </a:lnTo>
                <a:lnTo>
                  <a:pt x="2030" y="2595"/>
                </a:lnTo>
                <a:lnTo>
                  <a:pt x="2022" y="2655"/>
                </a:lnTo>
                <a:lnTo>
                  <a:pt x="2013" y="2715"/>
                </a:lnTo>
                <a:lnTo>
                  <a:pt x="2005" y="2777"/>
                </a:lnTo>
                <a:lnTo>
                  <a:pt x="1997" y="2839"/>
                </a:lnTo>
                <a:lnTo>
                  <a:pt x="1990" y="2901"/>
                </a:lnTo>
                <a:lnTo>
                  <a:pt x="1981" y="2962"/>
                </a:lnTo>
                <a:lnTo>
                  <a:pt x="1975" y="3021"/>
                </a:lnTo>
                <a:lnTo>
                  <a:pt x="1968" y="3077"/>
                </a:lnTo>
                <a:lnTo>
                  <a:pt x="1962" y="3131"/>
                </a:lnTo>
                <a:lnTo>
                  <a:pt x="1956" y="3180"/>
                </a:lnTo>
                <a:lnTo>
                  <a:pt x="1950" y="3227"/>
                </a:lnTo>
                <a:lnTo>
                  <a:pt x="1946" y="3269"/>
                </a:lnTo>
                <a:lnTo>
                  <a:pt x="1942" y="3305"/>
                </a:lnTo>
                <a:lnTo>
                  <a:pt x="1939" y="3336"/>
                </a:lnTo>
                <a:lnTo>
                  <a:pt x="1934" y="3353"/>
                </a:lnTo>
                <a:lnTo>
                  <a:pt x="1926" y="3367"/>
                </a:lnTo>
                <a:lnTo>
                  <a:pt x="1913" y="3378"/>
                </a:lnTo>
                <a:lnTo>
                  <a:pt x="1898" y="3386"/>
                </a:lnTo>
                <a:lnTo>
                  <a:pt x="1880" y="3389"/>
                </a:lnTo>
                <a:lnTo>
                  <a:pt x="1240" y="3389"/>
                </a:lnTo>
                <a:lnTo>
                  <a:pt x="1221" y="3386"/>
                </a:lnTo>
                <a:lnTo>
                  <a:pt x="1205" y="3376"/>
                </a:lnTo>
                <a:lnTo>
                  <a:pt x="1192" y="3364"/>
                </a:lnTo>
                <a:lnTo>
                  <a:pt x="1184" y="3348"/>
                </a:lnTo>
                <a:lnTo>
                  <a:pt x="1181" y="3329"/>
                </a:lnTo>
                <a:lnTo>
                  <a:pt x="1181" y="3267"/>
                </a:lnTo>
                <a:lnTo>
                  <a:pt x="1147" y="3230"/>
                </a:lnTo>
                <a:lnTo>
                  <a:pt x="1117" y="3192"/>
                </a:lnTo>
                <a:lnTo>
                  <a:pt x="1088" y="3153"/>
                </a:lnTo>
                <a:lnTo>
                  <a:pt x="1062" y="3112"/>
                </a:lnTo>
                <a:lnTo>
                  <a:pt x="1039" y="3072"/>
                </a:lnTo>
                <a:lnTo>
                  <a:pt x="1017" y="3033"/>
                </a:lnTo>
                <a:lnTo>
                  <a:pt x="998" y="2995"/>
                </a:lnTo>
                <a:lnTo>
                  <a:pt x="981" y="2958"/>
                </a:lnTo>
                <a:lnTo>
                  <a:pt x="966" y="2922"/>
                </a:lnTo>
                <a:lnTo>
                  <a:pt x="953" y="2889"/>
                </a:lnTo>
                <a:lnTo>
                  <a:pt x="943" y="2859"/>
                </a:lnTo>
                <a:lnTo>
                  <a:pt x="933" y="2832"/>
                </a:lnTo>
                <a:lnTo>
                  <a:pt x="926" y="2809"/>
                </a:lnTo>
                <a:lnTo>
                  <a:pt x="920" y="2791"/>
                </a:lnTo>
                <a:lnTo>
                  <a:pt x="916" y="2777"/>
                </a:lnTo>
                <a:lnTo>
                  <a:pt x="914" y="2768"/>
                </a:lnTo>
                <a:lnTo>
                  <a:pt x="913" y="2765"/>
                </a:lnTo>
                <a:lnTo>
                  <a:pt x="850" y="2218"/>
                </a:lnTo>
                <a:lnTo>
                  <a:pt x="834" y="2162"/>
                </a:lnTo>
                <a:lnTo>
                  <a:pt x="821" y="2109"/>
                </a:lnTo>
                <a:lnTo>
                  <a:pt x="811" y="2062"/>
                </a:lnTo>
                <a:lnTo>
                  <a:pt x="803" y="2017"/>
                </a:lnTo>
                <a:lnTo>
                  <a:pt x="798" y="1977"/>
                </a:lnTo>
                <a:lnTo>
                  <a:pt x="795" y="1940"/>
                </a:lnTo>
                <a:lnTo>
                  <a:pt x="793" y="1907"/>
                </a:lnTo>
                <a:lnTo>
                  <a:pt x="793" y="1877"/>
                </a:lnTo>
                <a:lnTo>
                  <a:pt x="795" y="1851"/>
                </a:lnTo>
                <a:lnTo>
                  <a:pt x="798" y="1828"/>
                </a:lnTo>
                <a:lnTo>
                  <a:pt x="802" y="1807"/>
                </a:lnTo>
                <a:lnTo>
                  <a:pt x="809" y="1788"/>
                </a:lnTo>
                <a:lnTo>
                  <a:pt x="814" y="1773"/>
                </a:lnTo>
                <a:lnTo>
                  <a:pt x="821" y="1759"/>
                </a:lnTo>
                <a:lnTo>
                  <a:pt x="828" y="1748"/>
                </a:lnTo>
                <a:lnTo>
                  <a:pt x="835" y="1739"/>
                </a:lnTo>
                <a:lnTo>
                  <a:pt x="843" y="1731"/>
                </a:lnTo>
                <a:lnTo>
                  <a:pt x="850" y="1725"/>
                </a:lnTo>
                <a:lnTo>
                  <a:pt x="856" y="1720"/>
                </a:lnTo>
                <a:lnTo>
                  <a:pt x="862" y="1717"/>
                </a:lnTo>
                <a:lnTo>
                  <a:pt x="868" y="1714"/>
                </a:lnTo>
                <a:lnTo>
                  <a:pt x="873" y="1713"/>
                </a:lnTo>
                <a:lnTo>
                  <a:pt x="877" y="1712"/>
                </a:lnTo>
                <a:lnTo>
                  <a:pt x="879" y="1711"/>
                </a:lnTo>
                <a:lnTo>
                  <a:pt x="880" y="1711"/>
                </a:lnTo>
                <a:lnTo>
                  <a:pt x="897" y="1711"/>
                </a:lnTo>
                <a:lnTo>
                  <a:pt x="927" y="1713"/>
                </a:lnTo>
                <a:lnTo>
                  <a:pt x="955" y="1721"/>
                </a:lnTo>
                <a:lnTo>
                  <a:pt x="980" y="1734"/>
                </a:lnTo>
                <a:lnTo>
                  <a:pt x="1004" y="1750"/>
                </a:lnTo>
                <a:lnTo>
                  <a:pt x="1025" y="1770"/>
                </a:lnTo>
                <a:lnTo>
                  <a:pt x="1045" y="1792"/>
                </a:lnTo>
                <a:lnTo>
                  <a:pt x="1062" y="1818"/>
                </a:lnTo>
                <a:lnTo>
                  <a:pt x="1078" y="1846"/>
                </a:lnTo>
                <a:lnTo>
                  <a:pt x="1092" y="1875"/>
                </a:lnTo>
                <a:lnTo>
                  <a:pt x="1105" y="1905"/>
                </a:lnTo>
                <a:lnTo>
                  <a:pt x="1116" y="1936"/>
                </a:lnTo>
                <a:lnTo>
                  <a:pt x="1126" y="1966"/>
                </a:lnTo>
                <a:lnTo>
                  <a:pt x="1135" y="1996"/>
                </a:lnTo>
                <a:lnTo>
                  <a:pt x="1142" y="2024"/>
                </a:lnTo>
                <a:lnTo>
                  <a:pt x="1148" y="2052"/>
                </a:lnTo>
                <a:lnTo>
                  <a:pt x="1153" y="2078"/>
                </a:lnTo>
                <a:lnTo>
                  <a:pt x="1157" y="2101"/>
                </a:lnTo>
                <a:lnTo>
                  <a:pt x="1160" y="2120"/>
                </a:lnTo>
                <a:lnTo>
                  <a:pt x="1162" y="2137"/>
                </a:lnTo>
                <a:lnTo>
                  <a:pt x="1163" y="2149"/>
                </a:lnTo>
                <a:lnTo>
                  <a:pt x="1164" y="2158"/>
                </a:lnTo>
                <a:lnTo>
                  <a:pt x="1164" y="2160"/>
                </a:lnTo>
                <a:lnTo>
                  <a:pt x="1166" y="2163"/>
                </a:lnTo>
                <a:lnTo>
                  <a:pt x="1170" y="2169"/>
                </a:lnTo>
                <a:lnTo>
                  <a:pt x="1175" y="2180"/>
                </a:lnTo>
                <a:lnTo>
                  <a:pt x="1183" y="2195"/>
                </a:lnTo>
                <a:lnTo>
                  <a:pt x="1192" y="2211"/>
                </a:lnTo>
                <a:lnTo>
                  <a:pt x="1203" y="2231"/>
                </a:lnTo>
                <a:lnTo>
                  <a:pt x="1215" y="2251"/>
                </a:lnTo>
                <a:lnTo>
                  <a:pt x="1228" y="2272"/>
                </a:lnTo>
                <a:lnTo>
                  <a:pt x="1243" y="2294"/>
                </a:lnTo>
                <a:lnTo>
                  <a:pt x="1257" y="2314"/>
                </a:lnTo>
                <a:lnTo>
                  <a:pt x="1273" y="2335"/>
                </a:lnTo>
                <a:lnTo>
                  <a:pt x="1288" y="2353"/>
                </a:lnTo>
                <a:lnTo>
                  <a:pt x="1305" y="2369"/>
                </a:lnTo>
                <a:lnTo>
                  <a:pt x="1320" y="2382"/>
                </a:lnTo>
                <a:lnTo>
                  <a:pt x="1320" y="425"/>
                </a:lnTo>
                <a:lnTo>
                  <a:pt x="1292" y="428"/>
                </a:lnTo>
                <a:lnTo>
                  <a:pt x="1265" y="428"/>
                </a:lnTo>
                <a:lnTo>
                  <a:pt x="1236" y="423"/>
                </a:lnTo>
                <a:lnTo>
                  <a:pt x="1206" y="415"/>
                </a:lnTo>
                <a:lnTo>
                  <a:pt x="1175" y="400"/>
                </a:lnTo>
                <a:lnTo>
                  <a:pt x="1148" y="381"/>
                </a:lnTo>
                <a:lnTo>
                  <a:pt x="1123" y="357"/>
                </a:lnTo>
                <a:lnTo>
                  <a:pt x="1104" y="329"/>
                </a:lnTo>
                <a:lnTo>
                  <a:pt x="1086" y="297"/>
                </a:lnTo>
                <a:lnTo>
                  <a:pt x="1076" y="266"/>
                </a:lnTo>
                <a:lnTo>
                  <a:pt x="1070" y="236"/>
                </a:lnTo>
                <a:lnTo>
                  <a:pt x="1069" y="207"/>
                </a:lnTo>
                <a:lnTo>
                  <a:pt x="1073" y="179"/>
                </a:lnTo>
                <a:lnTo>
                  <a:pt x="427" y="179"/>
                </a:lnTo>
                <a:lnTo>
                  <a:pt x="430" y="207"/>
                </a:lnTo>
                <a:lnTo>
                  <a:pt x="430" y="237"/>
                </a:lnTo>
                <a:lnTo>
                  <a:pt x="424" y="268"/>
                </a:lnTo>
                <a:lnTo>
                  <a:pt x="413" y="299"/>
                </a:lnTo>
                <a:lnTo>
                  <a:pt x="395" y="331"/>
                </a:lnTo>
                <a:lnTo>
                  <a:pt x="374" y="358"/>
                </a:lnTo>
                <a:lnTo>
                  <a:pt x="351" y="382"/>
                </a:lnTo>
                <a:lnTo>
                  <a:pt x="323" y="400"/>
                </a:lnTo>
                <a:lnTo>
                  <a:pt x="293" y="415"/>
                </a:lnTo>
                <a:lnTo>
                  <a:pt x="263" y="424"/>
                </a:lnTo>
                <a:lnTo>
                  <a:pt x="234" y="428"/>
                </a:lnTo>
                <a:lnTo>
                  <a:pt x="206" y="429"/>
                </a:lnTo>
                <a:lnTo>
                  <a:pt x="179" y="425"/>
                </a:lnTo>
                <a:lnTo>
                  <a:pt x="179" y="1985"/>
                </a:lnTo>
                <a:lnTo>
                  <a:pt x="211" y="1980"/>
                </a:lnTo>
                <a:lnTo>
                  <a:pt x="244" y="1979"/>
                </a:lnTo>
                <a:lnTo>
                  <a:pt x="278" y="1984"/>
                </a:lnTo>
                <a:lnTo>
                  <a:pt x="309" y="1994"/>
                </a:lnTo>
                <a:lnTo>
                  <a:pt x="338" y="2008"/>
                </a:lnTo>
                <a:lnTo>
                  <a:pt x="365" y="2027"/>
                </a:lnTo>
                <a:lnTo>
                  <a:pt x="388" y="2048"/>
                </a:lnTo>
                <a:lnTo>
                  <a:pt x="407" y="2074"/>
                </a:lnTo>
                <a:lnTo>
                  <a:pt x="423" y="2102"/>
                </a:lnTo>
                <a:lnTo>
                  <a:pt x="434" y="2132"/>
                </a:lnTo>
                <a:lnTo>
                  <a:pt x="441" y="2164"/>
                </a:lnTo>
                <a:lnTo>
                  <a:pt x="442" y="2191"/>
                </a:lnTo>
                <a:lnTo>
                  <a:pt x="441" y="2217"/>
                </a:lnTo>
                <a:lnTo>
                  <a:pt x="436" y="2243"/>
                </a:lnTo>
                <a:lnTo>
                  <a:pt x="644" y="2243"/>
                </a:lnTo>
                <a:lnTo>
                  <a:pt x="652" y="2250"/>
                </a:lnTo>
                <a:lnTo>
                  <a:pt x="660" y="2258"/>
                </a:lnTo>
                <a:lnTo>
                  <a:pt x="680" y="2423"/>
                </a:lnTo>
                <a:lnTo>
                  <a:pt x="209" y="2423"/>
                </a:lnTo>
                <a:lnTo>
                  <a:pt x="175" y="2419"/>
                </a:lnTo>
                <a:lnTo>
                  <a:pt x="143" y="2412"/>
                </a:lnTo>
                <a:lnTo>
                  <a:pt x="113" y="2399"/>
                </a:lnTo>
                <a:lnTo>
                  <a:pt x="86" y="2382"/>
                </a:lnTo>
                <a:lnTo>
                  <a:pt x="61" y="2361"/>
                </a:lnTo>
                <a:lnTo>
                  <a:pt x="40" y="2337"/>
                </a:lnTo>
                <a:lnTo>
                  <a:pt x="23" y="2309"/>
                </a:lnTo>
                <a:lnTo>
                  <a:pt x="10" y="2279"/>
                </a:lnTo>
                <a:lnTo>
                  <a:pt x="2" y="2246"/>
                </a:lnTo>
                <a:lnTo>
                  <a:pt x="0" y="2212"/>
                </a:lnTo>
                <a:lnTo>
                  <a:pt x="0" y="211"/>
                </a:lnTo>
                <a:lnTo>
                  <a:pt x="2" y="177"/>
                </a:lnTo>
                <a:lnTo>
                  <a:pt x="10" y="145"/>
                </a:lnTo>
                <a:lnTo>
                  <a:pt x="23" y="114"/>
                </a:lnTo>
                <a:lnTo>
                  <a:pt x="40" y="87"/>
                </a:lnTo>
                <a:lnTo>
                  <a:pt x="61" y="62"/>
                </a:lnTo>
                <a:lnTo>
                  <a:pt x="86" y="41"/>
                </a:lnTo>
                <a:lnTo>
                  <a:pt x="113" y="24"/>
                </a:lnTo>
                <a:lnTo>
                  <a:pt x="143" y="12"/>
                </a:lnTo>
                <a:lnTo>
                  <a:pt x="175" y="3"/>
                </a:lnTo>
                <a:lnTo>
                  <a:pt x="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4500563" y="1895476"/>
            <a:ext cx="374650" cy="596900"/>
          </a:xfrm>
          <a:custGeom>
            <a:avLst/>
            <a:gdLst>
              <a:gd name="T0" fmla="*/ 979 w 2126"/>
              <a:gd name="T1" fmla="*/ 1465 h 3389"/>
              <a:gd name="T2" fmla="*/ 819 w 2126"/>
              <a:gd name="T3" fmla="*/ 1500 h 3389"/>
              <a:gd name="T4" fmla="*/ 645 w 2126"/>
              <a:gd name="T5" fmla="*/ 1445 h 3389"/>
              <a:gd name="T6" fmla="*/ 470 w 2126"/>
              <a:gd name="T7" fmla="*/ 1409 h 3389"/>
              <a:gd name="T8" fmla="*/ 556 w 2126"/>
              <a:gd name="T9" fmla="*/ 1420 h 3389"/>
              <a:gd name="T10" fmla="*/ 980 w 2126"/>
              <a:gd name="T11" fmla="*/ 1278 h 3389"/>
              <a:gd name="T12" fmla="*/ 1078 w 2126"/>
              <a:gd name="T13" fmla="*/ 1114 h 3389"/>
              <a:gd name="T14" fmla="*/ 913 w 2126"/>
              <a:gd name="T15" fmla="*/ 1177 h 3389"/>
              <a:gd name="T16" fmla="*/ 586 w 2126"/>
              <a:gd name="T17" fmla="*/ 1245 h 3389"/>
              <a:gd name="T18" fmla="*/ 408 w 2126"/>
              <a:gd name="T19" fmla="*/ 1178 h 3389"/>
              <a:gd name="T20" fmla="*/ 516 w 2126"/>
              <a:gd name="T21" fmla="*/ 1211 h 3389"/>
              <a:gd name="T22" fmla="*/ 943 w 2126"/>
              <a:gd name="T23" fmla="*/ 1003 h 3389"/>
              <a:gd name="T24" fmla="*/ 885 w 2126"/>
              <a:gd name="T25" fmla="*/ 896 h 3389"/>
              <a:gd name="T26" fmla="*/ 540 w 2126"/>
              <a:gd name="T27" fmla="*/ 1045 h 3389"/>
              <a:gd name="T28" fmla="*/ 871 w 2126"/>
              <a:gd name="T29" fmla="*/ 1010 h 3389"/>
              <a:gd name="T30" fmla="*/ 680 w 2126"/>
              <a:gd name="T31" fmla="*/ 923 h 3389"/>
              <a:gd name="T32" fmla="*/ 803 w 2126"/>
              <a:gd name="T33" fmla="*/ 755 h 3389"/>
              <a:gd name="T34" fmla="*/ 1138 w 2126"/>
              <a:gd name="T35" fmla="*/ 965 h 3389"/>
              <a:gd name="T36" fmla="*/ 1184 w 2126"/>
              <a:gd name="T37" fmla="*/ 1361 h 3389"/>
              <a:gd name="T38" fmla="*/ 938 w 2126"/>
              <a:gd name="T39" fmla="*/ 1529 h 3389"/>
              <a:gd name="T40" fmla="*/ 774 w 2126"/>
              <a:gd name="T41" fmla="*/ 1556 h 3389"/>
              <a:gd name="T42" fmla="*/ 527 w 2126"/>
              <a:gd name="T43" fmla="*/ 1613 h 3389"/>
              <a:gd name="T44" fmla="*/ 301 w 2126"/>
              <a:gd name="T45" fmla="*/ 1312 h 3389"/>
              <a:gd name="T46" fmla="*/ 391 w 2126"/>
              <a:gd name="T47" fmla="*/ 924 h 3389"/>
              <a:gd name="T48" fmla="*/ 750 w 2126"/>
              <a:gd name="T49" fmla="*/ 752 h 3389"/>
              <a:gd name="T50" fmla="*/ 874 w 2126"/>
              <a:gd name="T51" fmla="*/ 518 h 3389"/>
              <a:gd name="T52" fmla="*/ 776 w 2126"/>
              <a:gd name="T53" fmla="*/ 667 h 3389"/>
              <a:gd name="T54" fmla="*/ 625 w 2126"/>
              <a:gd name="T55" fmla="*/ 568 h 3389"/>
              <a:gd name="T56" fmla="*/ 724 w 2126"/>
              <a:gd name="T57" fmla="*/ 419 h 3389"/>
              <a:gd name="T58" fmla="*/ 1438 w 2126"/>
              <a:gd name="T59" fmla="*/ 62 h 3389"/>
              <a:gd name="T60" fmla="*/ 1532 w 2126"/>
              <a:gd name="T61" fmla="*/ 1377 h 3389"/>
              <a:gd name="T62" fmla="*/ 1737 w 2126"/>
              <a:gd name="T63" fmla="*/ 1572 h 3389"/>
              <a:gd name="T64" fmla="*/ 1956 w 2126"/>
              <a:gd name="T65" fmla="*/ 1800 h 3389"/>
              <a:gd name="T66" fmla="*/ 2085 w 2126"/>
              <a:gd name="T67" fmla="*/ 1933 h 3389"/>
              <a:gd name="T68" fmla="*/ 2123 w 2126"/>
              <a:gd name="T69" fmla="*/ 2137 h 3389"/>
              <a:gd name="T70" fmla="*/ 2063 w 2126"/>
              <a:gd name="T71" fmla="*/ 2381 h 3389"/>
              <a:gd name="T72" fmla="*/ 1997 w 2126"/>
              <a:gd name="T73" fmla="*/ 2839 h 3389"/>
              <a:gd name="T74" fmla="*/ 1946 w 2126"/>
              <a:gd name="T75" fmla="*/ 3269 h 3389"/>
              <a:gd name="T76" fmla="*/ 1240 w 2126"/>
              <a:gd name="T77" fmla="*/ 3389 h 3389"/>
              <a:gd name="T78" fmla="*/ 1117 w 2126"/>
              <a:gd name="T79" fmla="*/ 3192 h 3389"/>
              <a:gd name="T80" fmla="*/ 953 w 2126"/>
              <a:gd name="T81" fmla="*/ 2889 h 3389"/>
              <a:gd name="T82" fmla="*/ 850 w 2126"/>
              <a:gd name="T83" fmla="*/ 2218 h 3389"/>
              <a:gd name="T84" fmla="*/ 793 w 2126"/>
              <a:gd name="T85" fmla="*/ 1877 h 3389"/>
              <a:gd name="T86" fmla="*/ 835 w 2126"/>
              <a:gd name="T87" fmla="*/ 1739 h 3389"/>
              <a:gd name="T88" fmla="*/ 879 w 2126"/>
              <a:gd name="T89" fmla="*/ 1711 h 3389"/>
              <a:gd name="T90" fmla="*/ 1045 w 2126"/>
              <a:gd name="T91" fmla="*/ 1792 h 3389"/>
              <a:gd name="T92" fmla="*/ 1142 w 2126"/>
              <a:gd name="T93" fmla="*/ 2024 h 3389"/>
              <a:gd name="T94" fmla="*/ 1164 w 2126"/>
              <a:gd name="T95" fmla="*/ 2160 h 3389"/>
              <a:gd name="T96" fmla="*/ 1228 w 2126"/>
              <a:gd name="T97" fmla="*/ 2272 h 3389"/>
              <a:gd name="T98" fmla="*/ 1292 w 2126"/>
              <a:gd name="T99" fmla="*/ 428 h 3389"/>
              <a:gd name="T100" fmla="*/ 1086 w 2126"/>
              <a:gd name="T101" fmla="*/ 297 h 3389"/>
              <a:gd name="T102" fmla="*/ 424 w 2126"/>
              <a:gd name="T103" fmla="*/ 268 h 3389"/>
              <a:gd name="T104" fmla="*/ 234 w 2126"/>
              <a:gd name="T105" fmla="*/ 428 h 3389"/>
              <a:gd name="T106" fmla="*/ 338 w 2126"/>
              <a:gd name="T107" fmla="*/ 2008 h 3389"/>
              <a:gd name="T108" fmla="*/ 441 w 2126"/>
              <a:gd name="T109" fmla="*/ 2217 h 3389"/>
              <a:gd name="T110" fmla="*/ 143 w 2126"/>
              <a:gd name="T111" fmla="*/ 2412 h 3389"/>
              <a:gd name="T112" fmla="*/ 0 w 2126"/>
              <a:gd name="T113" fmla="*/ 2212 h 3389"/>
              <a:gd name="T114" fmla="*/ 113 w 2126"/>
              <a:gd name="T115" fmla="*/ 24 h 3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26" h="3389">
                <a:moveTo>
                  <a:pt x="958" y="1377"/>
                </a:moveTo>
                <a:lnTo>
                  <a:pt x="943" y="1420"/>
                </a:lnTo>
                <a:lnTo>
                  <a:pt x="925" y="1459"/>
                </a:lnTo>
                <a:lnTo>
                  <a:pt x="906" y="1494"/>
                </a:lnTo>
                <a:lnTo>
                  <a:pt x="885" y="1525"/>
                </a:lnTo>
                <a:lnTo>
                  <a:pt x="919" y="1509"/>
                </a:lnTo>
                <a:lnTo>
                  <a:pt x="950" y="1488"/>
                </a:lnTo>
                <a:lnTo>
                  <a:pt x="979" y="1465"/>
                </a:lnTo>
                <a:lnTo>
                  <a:pt x="1006" y="1439"/>
                </a:lnTo>
                <a:lnTo>
                  <a:pt x="1028" y="1409"/>
                </a:lnTo>
                <a:lnTo>
                  <a:pt x="1049" y="1377"/>
                </a:lnTo>
                <a:lnTo>
                  <a:pt x="958" y="1377"/>
                </a:lnTo>
                <a:close/>
                <a:moveTo>
                  <a:pt x="784" y="1377"/>
                </a:moveTo>
                <a:lnTo>
                  <a:pt x="784" y="1540"/>
                </a:lnTo>
                <a:lnTo>
                  <a:pt x="801" y="1521"/>
                </a:lnTo>
                <a:lnTo>
                  <a:pt x="819" y="1500"/>
                </a:lnTo>
                <a:lnTo>
                  <a:pt x="838" y="1474"/>
                </a:lnTo>
                <a:lnTo>
                  <a:pt x="855" y="1446"/>
                </a:lnTo>
                <a:lnTo>
                  <a:pt x="872" y="1413"/>
                </a:lnTo>
                <a:lnTo>
                  <a:pt x="886" y="1377"/>
                </a:lnTo>
                <a:lnTo>
                  <a:pt x="784" y="1377"/>
                </a:lnTo>
                <a:close/>
                <a:moveTo>
                  <a:pt x="614" y="1377"/>
                </a:moveTo>
                <a:lnTo>
                  <a:pt x="628" y="1413"/>
                </a:lnTo>
                <a:lnTo>
                  <a:pt x="645" y="1445"/>
                </a:lnTo>
                <a:lnTo>
                  <a:pt x="662" y="1473"/>
                </a:lnTo>
                <a:lnTo>
                  <a:pt x="680" y="1499"/>
                </a:lnTo>
                <a:lnTo>
                  <a:pt x="697" y="1520"/>
                </a:lnTo>
                <a:lnTo>
                  <a:pt x="715" y="1539"/>
                </a:lnTo>
                <a:lnTo>
                  <a:pt x="715" y="1377"/>
                </a:lnTo>
                <a:lnTo>
                  <a:pt x="614" y="1377"/>
                </a:lnTo>
                <a:close/>
                <a:moveTo>
                  <a:pt x="450" y="1377"/>
                </a:moveTo>
                <a:lnTo>
                  <a:pt x="470" y="1409"/>
                </a:lnTo>
                <a:lnTo>
                  <a:pt x="493" y="1439"/>
                </a:lnTo>
                <a:lnTo>
                  <a:pt x="520" y="1465"/>
                </a:lnTo>
                <a:lnTo>
                  <a:pt x="549" y="1488"/>
                </a:lnTo>
                <a:lnTo>
                  <a:pt x="580" y="1509"/>
                </a:lnTo>
                <a:lnTo>
                  <a:pt x="614" y="1525"/>
                </a:lnTo>
                <a:lnTo>
                  <a:pt x="593" y="1494"/>
                </a:lnTo>
                <a:lnTo>
                  <a:pt x="573" y="1459"/>
                </a:lnTo>
                <a:lnTo>
                  <a:pt x="556" y="1420"/>
                </a:lnTo>
                <a:lnTo>
                  <a:pt x="540" y="1377"/>
                </a:lnTo>
                <a:lnTo>
                  <a:pt x="450" y="1377"/>
                </a:lnTo>
                <a:close/>
                <a:moveTo>
                  <a:pt x="975" y="1114"/>
                </a:moveTo>
                <a:lnTo>
                  <a:pt x="979" y="1145"/>
                </a:lnTo>
                <a:lnTo>
                  <a:pt x="982" y="1177"/>
                </a:lnTo>
                <a:lnTo>
                  <a:pt x="983" y="1211"/>
                </a:lnTo>
                <a:lnTo>
                  <a:pt x="982" y="1245"/>
                </a:lnTo>
                <a:lnTo>
                  <a:pt x="980" y="1278"/>
                </a:lnTo>
                <a:lnTo>
                  <a:pt x="975" y="1309"/>
                </a:lnTo>
                <a:lnTo>
                  <a:pt x="1078" y="1309"/>
                </a:lnTo>
                <a:lnTo>
                  <a:pt x="1085" y="1277"/>
                </a:lnTo>
                <a:lnTo>
                  <a:pt x="1090" y="1245"/>
                </a:lnTo>
                <a:lnTo>
                  <a:pt x="1091" y="1211"/>
                </a:lnTo>
                <a:lnTo>
                  <a:pt x="1090" y="1178"/>
                </a:lnTo>
                <a:lnTo>
                  <a:pt x="1085" y="1145"/>
                </a:lnTo>
                <a:lnTo>
                  <a:pt x="1078" y="1114"/>
                </a:lnTo>
                <a:lnTo>
                  <a:pt x="975" y="1114"/>
                </a:lnTo>
                <a:close/>
                <a:moveTo>
                  <a:pt x="784" y="1114"/>
                </a:moveTo>
                <a:lnTo>
                  <a:pt x="784" y="1309"/>
                </a:lnTo>
                <a:lnTo>
                  <a:pt x="905" y="1309"/>
                </a:lnTo>
                <a:lnTo>
                  <a:pt x="910" y="1278"/>
                </a:lnTo>
                <a:lnTo>
                  <a:pt x="913" y="1246"/>
                </a:lnTo>
                <a:lnTo>
                  <a:pt x="914" y="1211"/>
                </a:lnTo>
                <a:lnTo>
                  <a:pt x="913" y="1177"/>
                </a:lnTo>
                <a:lnTo>
                  <a:pt x="910" y="1145"/>
                </a:lnTo>
                <a:lnTo>
                  <a:pt x="905" y="1114"/>
                </a:lnTo>
                <a:lnTo>
                  <a:pt x="784" y="1114"/>
                </a:lnTo>
                <a:close/>
                <a:moveTo>
                  <a:pt x="594" y="1114"/>
                </a:moveTo>
                <a:lnTo>
                  <a:pt x="589" y="1145"/>
                </a:lnTo>
                <a:lnTo>
                  <a:pt x="586" y="1177"/>
                </a:lnTo>
                <a:lnTo>
                  <a:pt x="585" y="1211"/>
                </a:lnTo>
                <a:lnTo>
                  <a:pt x="586" y="1245"/>
                </a:lnTo>
                <a:lnTo>
                  <a:pt x="589" y="1278"/>
                </a:lnTo>
                <a:lnTo>
                  <a:pt x="594" y="1309"/>
                </a:lnTo>
                <a:lnTo>
                  <a:pt x="715" y="1309"/>
                </a:lnTo>
                <a:lnTo>
                  <a:pt x="715" y="1114"/>
                </a:lnTo>
                <a:lnTo>
                  <a:pt x="594" y="1114"/>
                </a:lnTo>
                <a:close/>
                <a:moveTo>
                  <a:pt x="421" y="1114"/>
                </a:moveTo>
                <a:lnTo>
                  <a:pt x="414" y="1145"/>
                </a:lnTo>
                <a:lnTo>
                  <a:pt x="408" y="1178"/>
                </a:lnTo>
                <a:lnTo>
                  <a:pt x="407" y="1211"/>
                </a:lnTo>
                <a:lnTo>
                  <a:pt x="408" y="1245"/>
                </a:lnTo>
                <a:lnTo>
                  <a:pt x="414" y="1277"/>
                </a:lnTo>
                <a:lnTo>
                  <a:pt x="421" y="1309"/>
                </a:lnTo>
                <a:lnTo>
                  <a:pt x="524" y="1309"/>
                </a:lnTo>
                <a:lnTo>
                  <a:pt x="520" y="1278"/>
                </a:lnTo>
                <a:lnTo>
                  <a:pt x="517" y="1245"/>
                </a:lnTo>
                <a:lnTo>
                  <a:pt x="516" y="1211"/>
                </a:lnTo>
                <a:lnTo>
                  <a:pt x="517" y="1177"/>
                </a:lnTo>
                <a:lnTo>
                  <a:pt x="520" y="1145"/>
                </a:lnTo>
                <a:lnTo>
                  <a:pt x="524" y="1114"/>
                </a:lnTo>
                <a:lnTo>
                  <a:pt x="421" y="1114"/>
                </a:lnTo>
                <a:close/>
                <a:moveTo>
                  <a:pt x="885" y="896"/>
                </a:moveTo>
                <a:lnTo>
                  <a:pt x="906" y="928"/>
                </a:lnTo>
                <a:lnTo>
                  <a:pt x="925" y="963"/>
                </a:lnTo>
                <a:lnTo>
                  <a:pt x="943" y="1003"/>
                </a:lnTo>
                <a:lnTo>
                  <a:pt x="958" y="1045"/>
                </a:lnTo>
                <a:lnTo>
                  <a:pt x="1049" y="1045"/>
                </a:lnTo>
                <a:lnTo>
                  <a:pt x="1028" y="1014"/>
                </a:lnTo>
                <a:lnTo>
                  <a:pt x="1006" y="984"/>
                </a:lnTo>
                <a:lnTo>
                  <a:pt x="979" y="958"/>
                </a:lnTo>
                <a:lnTo>
                  <a:pt x="950" y="934"/>
                </a:lnTo>
                <a:lnTo>
                  <a:pt x="919" y="914"/>
                </a:lnTo>
                <a:lnTo>
                  <a:pt x="885" y="896"/>
                </a:lnTo>
                <a:close/>
                <a:moveTo>
                  <a:pt x="614" y="896"/>
                </a:moveTo>
                <a:lnTo>
                  <a:pt x="580" y="914"/>
                </a:lnTo>
                <a:lnTo>
                  <a:pt x="549" y="934"/>
                </a:lnTo>
                <a:lnTo>
                  <a:pt x="519" y="958"/>
                </a:lnTo>
                <a:lnTo>
                  <a:pt x="493" y="984"/>
                </a:lnTo>
                <a:lnTo>
                  <a:pt x="469" y="1014"/>
                </a:lnTo>
                <a:lnTo>
                  <a:pt x="450" y="1045"/>
                </a:lnTo>
                <a:lnTo>
                  <a:pt x="540" y="1045"/>
                </a:lnTo>
                <a:lnTo>
                  <a:pt x="556" y="1003"/>
                </a:lnTo>
                <a:lnTo>
                  <a:pt x="573" y="963"/>
                </a:lnTo>
                <a:lnTo>
                  <a:pt x="593" y="928"/>
                </a:lnTo>
                <a:lnTo>
                  <a:pt x="614" y="896"/>
                </a:lnTo>
                <a:close/>
                <a:moveTo>
                  <a:pt x="784" y="884"/>
                </a:moveTo>
                <a:lnTo>
                  <a:pt x="784" y="1045"/>
                </a:lnTo>
                <a:lnTo>
                  <a:pt x="886" y="1045"/>
                </a:lnTo>
                <a:lnTo>
                  <a:pt x="871" y="1010"/>
                </a:lnTo>
                <a:lnTo>
                  <a:pt x="855" y="978"/>
                </a:lnTo>
                <a:lnTo>
                  <a:pt x="838" y="949"/>
                </a:lnTo>
                <a:lnTo>
                  <a:pt x="819" y="924"/>
                </a:lnTo>
                <a:lnTo>
                  <a:pt x="801" y="903"/>
                </a:lnTo>
                <a:lnTo>
                  <a:pt x="784" y="884"/>
                </a:lnTo>
                <a:close/>
                <a:moveTo>
                  <a:pt x="715" y="883"/>
                </a:moveTo>
                <a:lnTo>
                  <a:pt x="697" y="901"/>
                </a:lnTo>
                <a:lnTo>
                  <a:pt x="680" y="923"/>
                </a:lnTo>
                <a:lnTo>
                  <a:pt x="661" y="948"/>
                </a:lnTo>
                <a:lnTo>
                  <a:pt x="644" y="977"/>
                </a:lnTo>
                <a:lnTo>
                  <a:pt x="627" y="1009"/>
                </a:lnTo>
                <a:lnTo>
                  <a:pt x="613" y="1045"/>
                </a:lnTo>
                <a:lnTo>
                  <a:pt x="715" y="1045"/>
                </a:lnTo>
                <a:lnTo>
                  <a:pt x="715" y="883"/>
                </a:lnTo>
                <a:close/>
                <a:moveTo>
                  <a:pt x="750" y="752"/>
                </a:moveTo>
                <a:lnTo>
                  <a:pt x="803" y="755"/>
                </a:lnTo>
                <a:lnTo>
                  <a:pt x="855" y="763"/>
                </a:lnTo>
                <a:lnTo>
                  <a:pt x="905" y="779"/>
                </a:lnTo>
                <a:lnTo>
                  <a:pt x="951" y="798"/>
                </a:lnTo>
                <a:lnTo>
                  <a:pt x="995" y="823"/>
                </a:lnTo>
                <a:lnTo>
                  <a:pt x="1037" y="853"/>
                </a:lnTo>
                <a:lnTo>
                  <a:pt x="1075" y="886"/>
                </a:lnTo>
                <a:lnTo>
                  <a:pt x="1108" y="924"/>
                </a:lnTo>
                <a:lnTo>
                  <a:pt x="1138" y="965"/>
                </a:lnTo>
                <a:lnTo>
                  <a:pt x="1162" y="1009"/>
                </a:lnTo>
                <a:lnTo>
                  <a:pt x="1182" y="1056"/>
                </a:lnTo>
                <a:lnTo>
                  <a:pt x="1196" y="1106"/>
                </a:lnTo>
                <a:lnTo>
                  <a:pt x="1206" y="1157"/>
                </a:lnTo>
                <a:lnTo>
                  <a:pt x="1209" y="1211"/>
                </a:lnTo>
                <a:lnTo>
                  <a:pt x="1206" y="1263"/>
                </a:lnTo>
                <a:lnTo>
                  <a:pt x="1197" y="1313"/>
                </a:lnTo>
                <a:lnTo>
                  <a:pt x="1184" y="1361"/>
                </a:lnTo>
                <a:lnTo>
                  <a:pt x="1164" y="1408"/>
                </a:lnTo>
                <a:lnTo>
                  <a:pt x="1142" y="1450"/>
                </a:lnTo>
                <a:lnTo>
                  <a:pt x="1114" y="1491"/>
                </a:lnTo>
                <a:lnTo>
                  <a:pt x="1082" y="1528"/>
                </a:lnTo>
                <a:lnTo>
                  <a:pt x="1047" y="1561"/>
                </a:lnTo>
                <a:lnTo>
                  <a:pt x="1013" y="1547"/>
                </a:lnTo>
                <a:lnTo>
                  <a:pt x="976" y="1537"/>
                </a:lnTo>
                <a:lnTo>
                  <a:pt x="938" y="1529"/>
                </a:lnTo>
                <a:lnTo>
                  <a:pt x="897" y="1527"/>
                </a:lnTo>
                <a:lnTo>
                  <a:pt x="880" y="1528"/>
                </a:lnTo>
                <a:lnTo>
                  <a:pt x="863" y="1529"/>
                </a:lnTo>
                <a:lnTo>
                  <a:pt x="852" y="1531"/>
                </a:lnTo>
                <a:lnTo>
                  <a:pt x="836" y="1534"/>
                </a:lnTo>
                <a:lnTo>
                  <a:pt x="818" y="1538"/>
                </a:lnTo>
                <a:lnTo>
                  <a:pt x="796" y="1546"/>
                </a:lnTo>
                <a:lnTo>
                  <a:pt x="774" y="1556"/>
                </a:lnTo>
                <a:lnTo>
                  <a:pt x="749" y="1572"/>
                </a:lnTo>
                <a:lnTo>
                  <a:pt x="724" y="1591"/>
                </a:lnTo>
                <a:lnTo>
                  <a:pt x="699" y="1616"/>
                </a:lnTo>
                <a:lnTo>
                  <a:pt x="676" y="1646"/>
                </a:lnTo>
                <a:lnTo>
                  <a:pt x="665" y="1663"/>
                </a:lnTo>
                <a:lnTo>
                  <a:pt x="617" y="1651"/>
                </a:lnTo>
                <a:lnTo>
                  <a:pt x="570" y="1634"/>
                </a:lnTo>
                <a:lnTo>
                  <a:pt x="527" y="1613"/>
                </a:lnTo>
                <a:lnTo>
                  <a:pt x="486" y="1587"/>
                </a:lnTo>
                <a:lnTo>
                  <a:pt x="448" y="1557"/>
                </a:lnTo>
                <a:lnTo>
                  <a:pt x="414" y="1524"/>
                </a:lnTo>
                <a:lnTo>
                  <a:pt x="383" y="1487"/>
                </a:lnTo>
                <a:lnTo>
                  <a:pt x="356" y="1447"/>
                </a:lnTo>
                <a:lnTo>
                  <a:pt x="332" y="1405"/>
                </a:lnTo>
                <a:lnTo>
                  <a:pt x="315" y="1359"/>
                </a:lnTo>
                <a:lnTo>
                  <a:pt x="301" y="1312"/>
                </a:lnTo>
                <a:lnTo>
                  <a:pt x="293" y="1262"/>
                </a:lnTo>
                <a:lnTo>
                  <a:pt x="290" y="1211"/>
                </a:lnTo>
                <a:lnTo>
                  <a:pt x="293" y="1157"/>
                </a:lnTo>
                <a:lnTo>
                  <a:pt x="302" y="1106"/>
                </a:lnTo>
                <a:lnTo>
                  <a:pt x="317" y="1056"/>
                </a:lnTo>
                <a:lnTo>
                  <a:pt x="336" y="1009"/>
                </a:lnTo>
                <a:lnTo>
                  <a:pt x="361" y="965"/>
                </a:lnTo>
                <a:lnTo>
                  <a:pt x="391" y="924"/>
                </a:lnTo>
                <a:lnTo>
                  <a:pt x="425" y="886"/>
                </a:lnTo>
                <a:lnTo>
                  <a:pt x="462" y="853"/>
                </a:lnTo>
                <a:lnTo>
                  <a:pt x="503" y="823"/>
                </a:lnTo>
                <a:lnTo>
                  <a:pt x="548" y="798"/>
                </a:lnTo>
                <a:lnTo>
                  <a:pt x="594" y="779"/>
                </a:lnTo>
                <a:lnTo>
                  <a:pt x="645" y="763"/>
                </a:lnTo>
                <a:lnTo>
                  <a:pt x="696" y="755"/>
                </a:lnTo>
                <a:lnTo>
                  <a:pt x="750" y="752"/>
                </a:lnTo>
                <a:close/>
                <a:moveTo>
                  <a:pt x="750" y="416"/>
                </a:moveTo>
                <a:lnTo>
                  <a:pt x="776" y="419"/>
                </a:lnTo>
                <a:lnTo>
                  <a:pt x="799" y="426"/>
                </a:lnTo>
                <a:lnTo>
                  <a:pt x="821" y="437"/>
                </a:lnTo>
                <a:lnTo>
                  <a:pt x="840" y="453"/>
                </a:lnTo>
                <a:lnTo>
                  <a:pt x="855" y="472"/>
                </a:lnTo>
                <a:lnTo>
                  <a:pt x="866" y="494"/>
                </a:lnTo>
                <a:lnTo>
                  <a:pt x="874" y="518"/>
                </a:lnTo>
                <a:lnTo>
                  <a:pt x="877" y="543"/>
                </a:lnTo>
                <a:lnTo>
                  <a:pt x="874" y="568"/>
                </a:lnTo>
                <a:lnTo>
                  <a:pt x="866" y="592"/>
                </a:lnTo>
                <a:lnTo>
                  <a:pt x="855" y="614"/>
                </a:lnTo>
                <a:lnTo>
                  <a:pt x="840" y="632"/>
                </a:lnTo>
                <a:lnTo>
                  <a:pt x="821" y="648"/>
                </a:lnTo>
                <a:lnTo>
                  <a:pt x="799" y="660"/>
                </a:lnTo>
                <a:lnTo>
                  <a:pt x="776" y="667"/>
                </a:lnTo>
                <a:lnTo>
                  <a:pt x="750" y="670"/>
                </a:lnTo>
                <a:lnTo>
                  <a:pt x="724" y="667"/>
                </a:lnTo>
                <a:lnTo>
                  <a:pt x="700" y="660"/>
                </a:lnTo>
                <a:lnTo>
                  <a:pt x="679" y="648"/>
                </a:lnTo>
                <a:lnTo>
                  <a:pt x="659" y="632"/>
                </a:lnTo>
                <a:lnTo>
                  <a:pt x="644" y="614"/>
                </a:lnTo>
                <a:lnTo>
                  <a:pt x="632" y="592"/>
                </a:lnTo>
                <a:lnTo>
                  <a:pt x="625" y="568"/>
                </a:lnTo>
                <a:lnTo>
                  <a:pt x="622" y="543"/>
                </a:lnTo>
                <a:lnTo>
                  <a:pt x="625" y="518"/>
                </a:lnTo>
                <a:lnTo>
                  <a:pt x="632" y="494"/>
                </a:lnTo>
                <a:lnTo>
                  <a:pt x="644" y="472"/>
                </a:lnTo>
                <a:lnTo>
                  <a:pt x="660" y="453"/>
                </a:lnTo>
                <a:lnTo>
                  <a:pt x="679" y="437"/>
                </a:lnTo>
                <a:lnTo>
                  <a:pt x="700" y="426"/>
                </a:lnTo>
                <a:lnTo>
                  <a:pt x="724" y="419"/>
                </a:lnTo>
                <a:lnTo>
                  <a:pt x="750" y="416"/>
                </a:lnTo>
                <a:close/>
                <a:moveTo>
                  <a:pt x="209" y="0"/>
                </a:moveTo>
                <a:lnTo>
                  <a:pt x="1289" y="0"/>
                </a:lnTo>
                <a:lnTo>
                  <a:pt x="1323" y="3"/>
                </a:lnTo>
                <a:lnTo>
                  <a:pt x="1355" y="12"/>
                </a:lnTo>
                <a:lnTo>
                  <a:pt x="1386" y="24"/>
                </a:lnTo>
                <a:lnTo>
                  <a:pt x="1413" y="41"/>
                </a:lnTo>
                <a:lnTo>
                  <a:pt x="1438" y="62"/>
                </a:lnTo>
                <a:lnTo>
                  <a:pt x="1458" y="87"/>
                </a:lnTo>
                <a:lnTo>
                  <a:pt x="1476" y="114"/>
                </a:lnTo>
                <a:lnTo>
                  <a:pt x="1488" y="145"/>
                </a:lnTo>
                <a:lnTo>
                  <a:pt x="1497" y="177"/>
                </a:lnTo>
                <a:lnTo>
                  <a:pt x="1500" y="211"/>
                </a:lnTo>
                <a:lnTo>
                  <a:pt x="1500" y="1354"/>
                </a:lnTo>
                <a:lnTo>
                  <a:pt x="1514" y="1363"/>
                </a:lnTo>
                <a:lnTo>
                  <a:pt x="1532" y="1377"/>
                </a:lnTo>
                <a:lnTo>
                  <a:pt x="1551" y="1393"/>
                </a:lnTo>
                <a:lnTo>
                  <a:pt x="1574" y="1413"/>
                </a:lnTo>
                <a:lnTo>
                  <a:pt x="1598" y="1436"/>
                </a:lnTo>
                <a:lnTo>
                  <a:pt x="1623" y="1459"/>
                </a:lnTo>
                <a:lnTo>
                  <a:pt x="1650" y="1485"/>
                </a:lnTo>
                <a:lnTo>
                  <a:pt x="1679" y="1513"/>
                </a:lnTo>
                <a:lnTo>
                  <a:pt x="1707" y="1542"/>
                </a:lnTo>
                <a:lnTo>
                  <a:pt x="1737" y="1572"/>
                </a:lnTo>
                <a:lnTo>
                  <a:pt x="1767" y="1603"/>
                </a:lnTo>
                <a:lnTo>
                  <a:pt x="1796" y="1633"/>
                </a:lnTo>
                <a:lnTo>
                  <a:pt x="1825" y="1663"/>
                </a:lnTo>
                <a:lnTo>
                  <a:pt x="1853" y="1692"/>
                </a:lnTo>
                <a:lnTo>
                  <a:pt x="1881" y="1721"/>
                </a:lnTo>
                <a:lnTo>
                  <a:pt x="1907" y="1749"/>
                </a:lnTo>
                <a:lnTo>
                  <a:pt x="1932" y="1776"/>
                </a:lnTo>
                <a:lnTo>
                  <a:pt x="1956" y="1800"/>
                </a:lnTo>
                <a:lnTo>
                  <a:pt x="1976" y="1822"/>
                </a:lnTo>
                <a:lnTo>
                  <a:pt x="1995" y="1842"/>
                </a:lnTo>
                <a:lnTo>
                  <a:pt x="2011" y="1858"/>
                </a:lnTo>
                <a:lnTo>
                  <a:pt x="2025" y="1872"/>
                </a:lnTo>
                <a:lnTo>
                  <a:pt x="2035" y="1881"/>
                </a:lnTo>
                <a:lnTo>
                  <a:pt x="2041" y="1887"/>
                </a:lnTo>
                <a:lnTo>
                  <a:pt x="2065" y="1909"/>
                </a:lnTo>
                <a:lnTo>
                  <a:pt x="2085" y="1933"/>
                </a:lnTo>
                <a:lnTo>
                  <a:pt x="2099" y="1957"/>
                </a:lnTo>
                <a:lnTo>
                  <a:pt x="2110" y="1984"/>
                </a:lnTo>
                <a:lnTo>
                  <a:pt x="2118" y="2011"/>
                </a:lnTo>
                <a:lnTo>
                  <a:pt x="2123" y="2039"/>
                </a:lnTo>
                <a:lnTo>
                  <a:pt x="2126" y="2066"/>
                </a:lnTo>
                <a:lnTo>
                  <a:pt x="2126" y="2092"/>
                </a:lnTo>
                <a:lnTo>
                  <a:pt x="2125" y="2115"/>
                </a:lnTo>
                <a:lnTo>
                  <a:pt x="2123" y="2137"/>
                </a:lnTo>
                <a:lnTo>
                  <a:pt x="2118" y="2164"/>
                </a:lnTo>
                <a:lnTo>
                  <a:pt x="2110" y="2189"/>
                </a:lnTo>
                <a:lnTo>
                  <a:pt x="2101" y="2215"/>
                </a:lnTo>
                <a:lnTo>
                  <a:pt x="2094" y="2236"/>
                </a:lnTo>
                <a:lnTo>
                  <a:pt x="2087" y="2264"/>
                </a:lnTo>
                <a:lnTo>
                  <a:pt x="2078" y="2298"/>
                </a:lnTo>
                <a:lnTo>
                  <a:pt x="2071" y="2337"/>
                </a:lnTo>
                <a:lnTo>
                  <a:pt x="2063" y="2381"/>
                </a:lnTo>
                <a:lnTo>
                  <a:pt x="2055" y="2430"/>
                </a:lnTo>
                <a:lnTo>
                  <a:pt x="2046" y="2481"/>
                </a:lnTo>
                <a:lnTo>
                  <a:pt x="2038" y="2537"/>
                </a:lnTo>
                <a:lnTo>
                  <a:pt x="2030" y="2595"/>
                </a:lnTo>
                <a:lnTo>
                  <a:pt x="2022" y="2655"/>
                </a:lnTo>
                <a:lnTo>
                  <a:pt x="2013" y="2715"/>
                </a:lnTo>
                <a:lnTo>
                  <a:pt x="2005" y="2777"/>
                </a:lnTo>
                <a:lnTo>
                  <a:pt x="1997" y="2839"/>
                </a:lnTo>
                <a:lnTo>
                  <a:pt x="1990" y="2901"/>
                </a:lnTo>
                <a:lnTo>
                  <a:pt x="1981" y="2962"/>
                </a:lnTo>
                <a:lnTo>
                  <a:pt x="1975" y="3021"/>
                </a:lnTo>
                <a:lnTo>
                  <a:pt x="1968" y="3077"/>
                </a:lnTo>
                <a:lnTo>
                  <a:pt x="1962" y="3131"/>
                </a:lnTo>
                <a:lnTo>
                  <a:pt x="1956" y="3180"/>
                </a:lnTo>
                <a:lnTo>
                  <a:pt x="1950" y="3227"/>
                </a:lnTo>
                <a:lnTo>
                  <a:pt x="1946" y="3269"/>
                </a:lnTo>
                <a:lnTo>
                  <a:pt x="1942" y="3305"/>
                </a:lnTo>
                <a:lnTo>
                  <a:pt x="1939" y="3336"/>
                </a:lnTo>
                <a:lnTo>
                  <a:pt x="1934" y="3353"/>
                </a:lnTo>
                <a:lnTo>
                  <a:pt x="1926" y="3367"/>
                </a:lnTo>
                <a:lnTo>
                  <a:pt x="1913" y="3378"/>
                </a:lnTo>
                <a:lnTo>
                  <a:pt x="1898" y="3386"/>
                </a:lnTo>
                <a:lnTo>
                  <a:pt x="1880" y="3389"/>
                </a:lnTo>
                <a:lnTo>
                  <a:pt x="1240" y="3389"/>
                </a:lnTo>
                <a:lnTo>
                  <a:pt x="1221" y="3386"/>
                </a:lnTo>
                <a:lnTo>
                  <a:pt x="1205" y="3376"/>
                </a:lnTo>
                <a:lnTo>
                  <a:pt x="1192" y="3364"/>
                </a:lnTo>
                <a:lnTo>
                  <a:pt x="1184" y="3348"/>
                </a:lnTo>
                <a:lnTo>
                  <a:pt x="1181" y="3329"/>
                </a:lnTo>
                <a:lnTo>
                  <a:pt x="1181" y="3267"/>
                </a:lnTo>
                <a:lnTo>
                  <a:pt x="1147" y="3230"/>
                </a:lnTo>
                <a:lnTo>
                  <a:pt x="1117" y="3192"/>
                </a:lnTo>
                <a:lnTo>
                  <a:pt x="1088" y="3153"/>
                </a:lnTo>
                <a:lnTo>
                  <a:pt x="1062" y="3112"/>
                </a:lnTo>
                <a:lnTo>
                  <a:pt x="1039" y="3072"/>
                </a:lnTo>
                <a:lnTo>
                  <a:pt x="1017" y="3033"/>
                </a:lnTo>
                <a:lnTo>
                  <a:pt x="998" y="2995"/>
                </a:lnTo>
                <a:lnTo>
                  <a:pt x="981" y="2958"/>
                </a:lnTo>
                <a:lnTo>
                  <a:pt x="966" y="2922"/>
                </a:lnTo>
                <a:lnTo>
                  <a:pt x="953" y="2889"/>
                </a:lnTo>
                <a:lnTo>
                  <a:pt x="943" y="2859"/>
                </a:lnTo>
                <a:lnTo>
                  <a:pt x="933" y="2832"/>
                </a:lnTo>
                <a:lnTo>
                  <a:pt x="926" y="2809"/>
                </a:lnTo>
                <a:lnTo>
                  <a:pt x="920" y="2791"/>
                </a:lnTo>
                <a:lnTo>
                  <a:pt x="916" y="2777"/>
                </a:lnTo>
                <a:lnTo>
                  <a:pt x="914" y="2768"/>
                </a:lnTo>
                <a:lnTo>
                  <a:pt x="913" y="2765"/>
                </a:lnTo>
                <a:lnTo>
                  <a:pt x="850" y="2218"/>
                </a:lnTo>
                <a:lnTo>
                  <a:pt x="834" y="2162"/>
                </a:lnTo>
                <a:lnTo>
                  <a:pt x="821" y="2109"/>
                </a:lnTo>
                <a:lnTo>
                  <a:pt x="811" y="2062"/>
                </a:lnTo>
                <a:lnTo>
                  <a:pt x="803" y="2017"/>
                </a:lnTo>
                <a:lnTo>
                  <a:pt x="798" y="1977"/>
                </a:lnTo>
                <a:lnTo>
                  <a:pt x="795" y="1940"/>
                </a:lnTo>
                <a:lnTo>
                  <a:pt x="793" y="1907"/>
                </a:lnTo>
                <a:lnTo>
                  <a:pt x="793" y="1877"/>
                </a:lnTo>
                <a:lnTo>
                  <a:pt x="795" y="1851"/>
                </a:lnTo>
                <a:lnTo>
                  <a:pt x="798" y="1828"/>
                </a:lnTo>
                <a:lnTo>
                  <a:pt x="802" y="1807"/>
                </a:lnTo>
                <a:lnTo>
                  <a:pt x="809" y="1788"/>
                </a:lnTo>
                <a:lnTo>
                  <a:pt x="814" y="1773"/>
                </a:lnTo>
                <a:lnTo>
                  <a:pt x="821" y="1759"/>
                </a:lnTo>
                <a:lnTo>
                  <a:pt x="828" y="1748"/>
                </a:lnTo>
                <a:lnTo>
                  <a:pt x="835" y="1739"/>
                </a:lnTo>
                <a:lnTo>
                  <a:pt x="843" y="1731"/>
                </a:lnTo>
                <a:lnTo>
                  <a:pt x="850" y="1725"/>
                </a:lnTo>
                <a:lnTo>
                  <a:pt x="856" y="1720"/>
                </a:lnTo>
                <a:lnTo>
                  <a:pt x="862" y="1717"/>
                </a:lnTo>
                <a:lnTo>
                  <a:pt x="868" y="1714"/>
                </a:lnTo>
                <a:lnTo>
                  <a:pt x="873" y="1713"/>
                </a:lnTo>
                <a:lnTo>
                  <a:pt x="877" y="1712"/>
                </a:lnTo>
                <a:lnTo>
                  <a:pt x="879" y="1711"/>
                </a:lnTo>
                <a:lnTo>
                  <a:pt x="880" y="1711"/>
                </a:lnTo>
                <a:lnTo>
                  <a:pt x="897" y="1711"/>
                </a:lnTo>
                <a:lnTo>
                  <a:pt x="927" y="1713"/>
                </a:lnTo>
                <a:lnTo>
                  <a:pt x="955" y="1721"/>
                </a:lnTo>
                <a:lnTo>
                  <a:pt x="980" y="1734"/>
                </a:lnTo>
                <a:lnTo>
                  <a:pt x="1004" y="1750"/>
                </a:lnTo>
                <a:lnTo>
                  <a:pt x="1025" y="1770"/>
                </a:lnTo>
                <a:lnTo>
                  <a:pt x="1045" y="1792"/>
                </a:lnTo>
                <a:lnTo>
                  <a:pt x="1062" y="1818"/>
                </a:lnTo>
                <a:lnTo>
                  <a:pt x="1078" y="1846"/>
                </a:lnTo>
                <a:lnTo>
                  <a:pt x="1092" y="1875"/>
                </a:lnTo>
                <a:lnTo>
                  <a:pt x="1105" y="1905"/>
                </a:lnTo>
                <a:lnTo>
                  <a:pt x="1116" y="1936"/>
                </a:lnTo>
                <a:lnTo>
                  <a:pt x="1126" y="1966"/>
                </a:lnTo>
                <a:lnTo>
                  <a:pt x="1135" y="1996"/>
                </a:lnTo>
                <a:lnTo>
                  <a:pt x="1142" y="2024"/>
                </a:lnTo>
                <a:lnTo>
                  <a:pt x="1148" y="2052"/>
                </a:lnTo>
                <a:lnTo>
                  <a:pt x="1153" y="2078"/>
                </a:lnTo>
                <a:lnTo>
                  <a:pt x="1157" y="2101"/>
                </a:lnTo>
                <a:lnTo>
                  <a:pt x="1160" y="2120"/>
                </a:lnTo>
                <a:lnTo>
                  <a:pt x="1162" y="2137"/>
                </a:lnTo>
                <a:lnTo>
                  <a:pt x="1163" y="2149"/>
                </a:lnTo>
                <a:lnTo>
                  <a:pt x="1164" y="2158"/>
                </a:lnTo>
                <a:lnTo>
                  <a:pt x="1164" y="2160"/>
                </a:lnTo>
                <a:lnTo>
                  <a:pt x="1166" y="2163"/>
                </a:lnTo>
                <a:lnTo>
                  <a:pt x="1170" y="2169"/>
                </a:lnTo>
                <a:lnTo>
                  <a:pt x="1175" y="2180"/>
                </a:lnTo>
                <a:lnTo>
                  <a:pt x="1183" y="2195"/>
                </a:lnTo>
                <a:lnTo>
                  <a:pt x="1192" y="2211"/>
                </a:lnTo>
                <a:lnTo>
                  <a:pt x="1203" y="2231"/>
                </a:lnTo>
                <a:lnTo>
                  <a:pt x="1215" y="2251"/>
                </a:lnTo>
                <a:lnTo>
                  <a:pt x="1228" y="2272"/>
                </a:lnTo>
                <a:lnTo>
                  <a:pt x="1243" y="2294"/>
                </a:lnTo>
                <a:lnTo>
                  <a:pt x="1257" y="2314"/>
                </a:lnTo>
                <a:lnTo>
                  <a:pt x="1273" y="2335"/>
                </a:lnTo>
                <a:lnTo>
                  <a:pt x="1288" y="2353"/>
                </a:lnTo>
                <a:lnTo>
                  <a:pt x="1305" y="2369"/>
                </a:lnTo>
                <a:lnTo>
                  <a:pt x="1320" y="2382"/>
                </a:lnTo>
                <a:lnTo>
                  <a:pt x="1320" y="425"/>
                </a:lnTo>
                <a:lnTo>
                  <a:pt x="1292" y="428"/>
                </a:lnTo>
                <a:lnTo>
                  <a:pt x="1265" y="428"/>
                </a:lnTo>
                <a:lnTo>
                  <a:pt x="1236" y="423"/>
                </a:lnTo>
                <a:lnTo>
                  <a:pt x="1206" y="415"/>
                </a:lnTo>
                <a:lnTo>
                  <a:pt x="1175" y="400"/>
                </a:lnTo>
                <a:lnTo>
                  <a:pt x="1148" y="381"/>
                </a:lnTo>
                <a:lnTo>
                  <a:pt x="1123" y="357"/>
                </a:lnTo>
                <a:lnTo>
                  <a:pt x="1104" y="329"/>
                </a:lnTo>
                <a:lnTo>
                  <a:pt x="1086" y="297"/>
                </a:lnTo>
                <a:lnTo>
                  <a:pt x="1076" y="266"/>
                </a:lnTo>
                <a:lnTo>
                  <a:pt x="1070" y="236"/>
                </a:lnTo>
                <a:lnTo>
                  <a:pt x="1069" y="207"/>
                </a:lnTo>
                <a:lnTo>
                  <a:pt x="1073" y="179"/>
                </a:lnTo>
                <a:lnTo>
                  <a:pt x="427" y="179"/>
                </a:lnTo>
                <a:lnTo>
                  <a:pt x="430" y="207"/>
                </a:lnTo>
                <a:lnTo>
                  <a:pt x="430" y="237"/>
                </a:lnTo>
                <a:lnTo>
                  <a:pt x="424" y="268"/>
                </a:lnTo>
                <a:lnTo>
                  <a:pt x="413" y="299"/>
                </a:lnTo>
                <a:lnTo>
                  <a:pt x="395" y="331"/>
                </a:lnTo>
                <a:lnTo>
                  <a:pt x="374" y="358"/>
                </a:lnTo>
                <a:lnTo>
                  <a:pt x="351" y="382"/>
                </a:lnTo>
                <a:lnTo>
                  <a:pt x="323" y="400"/>
                </a:lnTo>
                <a:lnTo>
                  <a:pt x="293" y="415"/>
                </a:lnTo>
                <a:lnTo>
                  <a:pt x="263" y="424"/>
                </a:lnTo>
                <a:lnTo>
                  <a:pt x="234" y="428"/>
                </a:lnTo>
                <a:lnTo>
                  <a:pt x="206" y="429"/>
                </a:lnTo>
                <a:lnTo>
                  <a:pt x="179" y="425"/>
                </a:lnTo>
                <a:lnTo>
                  <a:pt x="179" y="1985"/>
                </a:lnTo>
                <a:lnTo>
                  <a:pt x="211" y="1980"/>
                </a:lnTo>
                <a:lnTo>
                  <a:pt x="244" y="1979"/>
                </a:lnTo>
                <a:lnTo>
                  <a:pt x="278" y="1984"/>
                </a:lnTo>
                <a:lnTo>
                  <a:pt x="309" y="1994"/>
                </a:lnTo>
                <a:lnTo>
                  <a:pt x="338" y="2008"/>
                </a:lnTo>
                <a:lnTo>
                  <a:pt x="365" y="2027"/>
                </a:lnTo>
                <a:lnTo>
                  <a:pt x="388" y="2048"/>
                </a:lnTo>
                <a:lnTo>
                  <a:pt x="407" y="2074"/>
                </a:lnTo>
                <a:lnTo>
                  <a:pt x="423" y="2102"/>
                </a:lnTo>
                <a:lnTo>
                  <a:pt x="434" y="2132"/>
                </a:lnTo>
                <a:lnTo>
                  <a:pt x="441" y="2164"/>
                </a:lnTo>
                <a:lnTo>
                  <a:pt x="442" y="2191"/>
                </a:lnTo>
                <a:lnTo>
                  <a:pt x="441" y="2217"/>
                </a:lnTo>
                <a:lnTo>
                  <a:pt x="436" y="2243"/>
                </a:lnTo>
                <a:lnTo>
                  <a:pt x="656" y="2243"/>
                </a:lnTo>
                <a:lnTo>
                  <a:pt x="658" y="2244"/>
                </a:lnTo>
                <a:lnTo>
                  <a:pt x="659" y="2245"/>
                </a:lnTo>
                <a:lnTo>
                  <a:pt x="680" y="2423"/>
                </a:lnTo>
                <a:lnTo>
                  <a:pt x="209" y="2423"/>
                </a:lnTo>
                <a:lnTo>
                  <a:pt x="175" y="2419"/>
                </a:lnTo>
                <a:lnTo>
                  <a:pt x="143" y="2412"/>
                </a:lnTo>
                <a:lnTo>
                  <a:pt x="113" y="2399"/>
                </a:lnTo>
                <a:lnTo>
                  <a:pt x="86" y="2382"/>
                </a:lnTo>
                <a:lnTo>
                  <a:pt x="61" y="2361"/>
                </a:lnTo>
                <a:lnTo>
                  <a:pt x="40" y="2337"/>
                </a:lnTo>
                <a:lnTo>
                  <a:pt x="23" y="2309"/>
                </a:lnTo>
                <a:lnTo>
                  <a:pt x="10" y="2279"/>
                </a:lnTo>
                <a:lnTo>
                  <a:pt x="2" y="2246"/>
                </a:lnTo>
                <a:lnTo>
                  <a:pt x="0" y="2212"/>
                </a:lnTo>
                <a:lnTo>
                  <a:pt x="0" y="211"/>
                </a:lnTo>
                <a:lnTo>
                  <a:pt x="2" y="177"/>
                </a:lnTo>
                <a:lnTo>
                  <a:pt x="10" y="145"/>
                </a:lnTo>
                <a:lnTo>
                  <a:pt x="23" y="114"/>
                </a:lnTo>
                <a:lnTo>
                  <a:pt x="40" y="87"/>
                </a:lnTo>
                <a:lnTo>
                  <a:pt x="61" y="62"/>
                </a:lnTo>
                <a:lnTo>
                  <a:pt x="86" y="41"/>
                </a:lnTo>
                <a:lnTo>
                  <a:pt x="113" y="24"/>
                </a:lnTo>
                <a:lnTo>
                  <a:pt x="143" y="12"/>
                </a:lnTo>
                <a:lnTo>
                  <a:pt x="175" y="3"/>
                </a:lnTo>
                <a:lnTo>
                  <a:pt x="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3563938" y="1895476"/>
            <a:ext cx="374650" cy="596900"/>
          </a:xfrm>
          <a:custGeom>
            <a:avLst/>
            <a:gdLst>
              <a:gd name="T0" fmla="*/ 689 w 2126"/>
              <a:gd name="T1" fmla="*/ 1404 h 3389"/>
              <a:gd name="T2" fmla="*/ 855 w 2126"/>
              <a:gd name="T3" fmla="*/ 763 h 3389"/>
              <a:gd name="T4" fmla="*/ 1108 w 2126"/>
              <a:gd name="T5" fmla="*/ 924 h 3389"/>
              <a:gd name="T6" fmla="*/ 1209 w 2126"/>
              <a:gd name="T7" fmla="*/ 1211 h 3389"/>
              <a:gd name="T8" fmla="*/ 1114 w 2126"/>
              <a:gd name="T9" fmla="*/ 1491 h 3389"/>
              <a:gd name="T10" fmla="*/ 897 w 2126"/>
              <a:gd name="T11" fmla="*/ 1527 h 3389"/>
              <a:gd name="T12" fmla="*/ 796 w 2126"/>
              <a:gd name="T13" fmla="*/ 1546 h 3389"/>
              <a:gd name="T14" fmla="*/ 665 w 2126"/>
              <a:gd name="T15" fmla="*/ 1663 h 3389"/>
              <a:gd name="T16" fmla="*/ 414 w 2126"/>
              <a:gd name="T17" fmla="*/ 1524 h 3389"/>
              <a:gd name="T18" fmla="*/ 293 w 2126"/>
              <a:gd name="T19" fmla="*/ 1262 h 3389"/>
              <a:gd name="T20" fmla="*/ 361 w 2126"/>
              <a:gd name="T21" fmla="*/ 965 h 3389"/>
              <a:gd name="T22" fmla="*/ 594 w 2126"/>
              <a:gd name="T23" fmla="*/ 779 h 3389"/>
              <a:gd name="T24" fmla="*/ 798 w 2126"/>
              <a:gd name="T25" fmla="*/ 425 h 3389"/>
              <a:gd name="T26" fmla="*/ 877 w 2126"/>
              <a:gd name="T27" fmla="*/ 543 h 3389"/>
              <a:gd name="T28" fmla="*/ 799 w 2126"/>
              <a:gd name="T29" fmla="*/ 660 h 3389"/>
              <a:gd name="T30" fmla="*/ 660 w 2126"/>
              <a:gd name="T31" fmla="*/ 632 h 3389"/>
              <a:gd name="T32" fmla="*/ 632 w 2126"/>
              <a:gd name="T33" fmla="*/ 493 h 3389"/>
              <a:gd name="T34" fmla="*/ 750 w 2126"/>
              <a:gd name="T35" fmla="*/ 415 h 3389"/>
              <a:gd name="T36" fmla="*/ 1413 w 2126"/>
              <a:gd name="T37" fmla="*/ 41 h 3389"/>
              <a:gd name="T38" fmla="*/ 1500 w 2126"/>
              <a:gd name="T39" fmla="*/ 211 h 3389"/>
              <a:gd name="T40" fmla="*/ 1598 w 2126"/>
              <a:gd name="T41" fmla="*/ 1436 h 3389"/>
              <a:gd name="T42" fmla="*/ 1767 w 2126"/>
              <a:gd name="T43" fmla="*/ 1603 h 3389"/>
              <a:gd name="T44" fmla="*/ 1932 w 2126"/>
              <a:gd name="T45" fmla="*/ 1776 h 3389"/>
              <a:gd name="T46" fmla="*/ 2035 w 2126"/>
              <a:gd name="T47" fmla="*/ 1881 h 3389"/>
              <a:gd name="T48" fmla="*/ 2118 w 2126"/>
              <a:gd name="T49" fmla="*/ 2011 h 3389"/>
              <a:gd name="T50" fmla="*/ 2113 w 2126"/>
              <a:gd name="T51" fmla="*/ 2177 h 3389"/>
              <a:gd name="T52" fmla="*/ 2063 w 2126"/>
              <a:gd name="T53" fmla="*/ 2381 h 3389"/>
              <a:gd name="T54" fmla="*/ 2012 w 2126"/>
              <a:gd name="T55" fmla="*/ 2715 h 3389"/>
              <a:gd name="T56" fmla="*/ 1968 w 2126"/>
              <a:gd name="T57" fmla="*/ 3077 h 3389"/>
              <a:gd name="T58" fmla="*/ 1939 w 2126"/>
              <a:gd name="T59" fmla="*/ 3336 h 3389"/>
              <a:gd name="T60" fmla="*/ 1240 w 2126"/>
              <a:gd name="T61" fmla="*/ 3389 h 3389"/>
              <a:gd name="T62" fmla="*/ 1181 w 2126"/>
              <a:gd name="T63" fmla="*/ 3267 h 3389"/>
              <a:gd name="T64" fmla="*/ 1017 w 2126"/>
              <a:gd name="T65" fmla="*/ 3033 h 3389"/>
              <a:gd name="T66" fmla="*/ 933 w 2126"/>
              <a:gd name="T67" fmla="*/ 2832 h 3389"/>
              <a:gd name="T68" fmla="*/ 850 w 2126"/>
              <a:gd name="T69" fmla="*/ 2218 h 3389"/>
              <a:gd name="T70" fmla="*/ 794 w 2126"/>
              <a:gd name="T71" fmla="*/ 1940 h 3389"/>
              <a:gd name="T72" fmla="*/ 808 w 2126"/>
              <a:gd name="T73" fmla="*/ 1788 h 3389"/>
              <a:gd name="T74" fmla="*/ 850 w 2126"/>
              <a:gd name="T75" fmla="*/ 1725 h 3389"/>
              <a:gd name="T76" fmla="*/ 879 w 2126"/>
              <a:gd name="T77" fmla="*/ 1711 h 3389"/>
              <a:gd name="T78" fmla="*/ 1004 w 2126"/>
              <a:gd name="T79" fmla="*/ 1750 h 3389"/>
              <a:gd name="T80" fmla="*/ 1105 w 2126"/>
              <a:gd name="T81" fmla="*/ 1905 h 3389"/>
              <a:gd name="T82" fmla="*/ 1153 w 2126"/>
              <a:gd name="T83" fmla="*/ 2078 h 3389"/>
              <a:gd name="T84" fmla="*/ 1164 w 2126"/>
              <a:gd name="T85" fmla="*/ 2160 h 3389"/>
              <a:gd name="T86" fmla="*/ 1203 w 2126"/>
              <a:gd name="T87" fmla="*/ 2231 h 3389"/>
              <a:gd name="T88" fmla="*/ 1288 w 2126"/>
              <a:gd name="T89" fmla="*/ 2353 h 3389"/>
              <a:gd name="T90" fmla="*/ 1236 w 2126"/>
              <a:gd name="T91" fmla="*/ 424 h 3389"/>
              <a:gd name="T92" fmla="*/ 1086 w 2126"/>
              <a:gd name="T93" fmla="*/ 298 h 3389"/>
              <a:gd name="T94" fmla="*/ 430 w 2126"/>
              <a:gd name="T95" fmla="*/ 208 h 3389"/>
              <a:gd name="T96" fmla="*/ 350 w 2126"/>
              <a:gd name="T97" fmla="*/ 382 h 3389"/>
              <a:gd name="T98" fmla="*/ 178 w 2126"/>
              <a:gd name="T99" fmla="*/ 426 h 3389"/>
              <a:gd name="T100" fmla="*/ 338 w 2126"/>
              <a:gd name="T101" fmla="*/ 2008 h 3389"/>
              <a:gd name="T102" fmla="*/ 441 w 2126"/>
              <a:gd name="T103" fmla="*/ 2164 h 3389"/>
              <a:gd name="T104" fmla="*/ 659 w 2126"/>
              <a:gd name="T105" fmla="*/ 2245 h 3389"/>
              <a:gd name="T106" fmla="*/ 86 w 2126"/>
              <a:gd name="T107" fmla="*/ 2382 h 3389"/>
              <a:gd name="T108" fmla="*/ 0 w 2126"/>
              <a:gd name="T109" fmla="*/ 2212 h 3389"/>
              <a:gd name="T110" fmla="*/ 61 w 2126"/>
              <a:gd name="T111" fmla="*/ 62 h 3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26" h="3389">
                <a:moveTo>
                  <a:pt x="895" y="1020"/>
                </a:moveTo>
                <a:lnTo>
                  <a:pt x="690" y="1224"/>
                </a:lnTo>
                <a:lnTo>
                  <a:pt x="604" y="1138"/>
                </a:lnTo>
                <a:lnTo>
                  <a:pt x="515" y="1227"/>
                </a:lnTo>
                <a:lnTo>
                  <a:pt x="600" y="1313"/>
                </a:lnTo>
                <a:lnTo>
                  <a:pt x="689" y="1404"/>
                </a:lnTo>
                <a:lnTo>
                  <a:pt x="779" y="1314"/>
                </a:lnTo>
                <a:lnTo>
                  <a:pt x="984" y="1110"/>
                </a:lnTo>
                <a:lnTo>
                  <a:pt x="895" y="1020"/>
                </a:lnTo>
                <a:close/>
                <a:moveTo>
                  <a:pt x="750" y="752"/>
                </a:moveTo>
                <a:lnTo>
                  <a:pt x="803" y="755"/>
                </a:lnTo>
                <a:lnTo>
                  <a:pt x="855" y="763"/>
                </a:lnTo>
                <a:lnTo>
                  <a:pt x="905" y="779"/>
                </a:lnTo>
                <a:lnTo>
                  <a:pt x="951" y="798"/>
                </a:lnTo>
                <a:lnTo>
                  <a:pt x="995" y="823"/>
                </a:lnTo>
                <a:lnTo>
                  <a:pt x="1037" y="853"/>
                </a:lnTo>
                <a:lnTo>
                  <a:pt x="1075" y="886"/>
                </a:lnTo>
                <a:lnTo>
                  <a:pt x="1108" y="924"/>
                </a:lnTo>
                <a:lnTo>
                  <a:pt x="1138" y="965"/>
                </a:lnTo>
                <a:lnTo>
                  <a:pt x="1162" y="1009"/>
                </a:lnTo>
                <a:lnTo>
                  <a:pt x="1182" y="1056"/>
                </a:lnTo>
                <a:lnTo>
                  <a:pt x="1196" y="1106"/>
                </a:lnTo>
                <a:lnTo>
                  <a:pt x="1206" y="1157"/>
                </a:lnTo>
                <a:lnTo>
                  <a:pt x="1209" y="1211"/>
                </a:lnTo>
                <a:lnTo>
                  <a:pt x="1206" y="1263"/>
                </a:lnTo>
                <a:lnTo>
                  <a:pt x="1197" y="1313"/>
                </a:lnTo>
                <a:lnTo>
                  <a:pt x="1184" y="1361"/>
                </a:lnTo>
                <a:lnTo>
                  <a:pt x="1164" y="1408"/>
                </a:lnTo>
                <a:lnTo>
                  <a:pt x="1142" y="1450"/>
                </a:lnTo>
                <a:lnTo>
                  <a:pt x="1114" y="1491"/>
                </a:lnTo>
                <a:lnTo>
                  <a:pt x="1082" y="1528"/>
                </a:lnTo>
                <a:lnTo>
                  <a:pt x="1047" y="1561"/>
                </a:lnTo>
                <a:lnTo>
                  <a:pt x="1013" y="1547"/>
                </a:lnTo>
                <a:lnTo>
                  <a:pt x="976" y="1537"/>
                </a:lnTo>
                <a:lnTo>
                  <a:pt x="938" y="1529"/>
                </a:lnTo>
                <a:lnTo>
                  <a:pt x="897" y="1527"/>
                </a:lnTo>
                <a:lnTo>
                  <a:pt x="880" y="1528"/>
                </a:lnTo>
                <a:lnTo>
                  <a:pt x="863" y="1529"/>
                </a:lnTo>
                <a:lnTo>
                  <a:pt x="852" y="1531"/>
                </a:lnTo>
                <a:lnTo>
                  <a:pt x="836" y="1534"/>
                </a:lnTo>
                <a:lnTo>
                  <a:pt x="818" y="1538"/>
                </a:lnTo>
                <a:lnTo>
                  <a:pt x="796" y="1546"/>
                </a:lnTo>
                <a:lnTo>
                  <a:pt x="774" y="1556"/>
                </a:lnTo>
                <a:lnTo>
                  <a:pt x="749" y="1572"/>
                </a:lnTo>
                <a:lnTo>
                  <a:pt x="724" y="1591"/>
                </a:lnTo>
                <a:lnTo>
                  <a:pt x="699" y="1616"/>
                </a:lnTo>
                <a:lnTo>
                  <a:pt x="676" y="1646"/>
                </a:lnTo>
                <a:lnTo>
                  <a:pt x="665" y="1663"/>
                </a:lnTo>
                <a:lnTo>
                  <a:pt x="617" y="1651"/>
                </a:lnTo>
                <a:lnTo>
                  <a:pt x="570" y="1634"/>
                </a:lnTo>
                <a:lnTo>
                  <a:pt x="527" y="1613"/>
                </a:lnTo>
                <a:lnTo>
                  <a:pt x="486" y="1587"/>
                </a:lnTo>
                <a:lnTo>
                  <a:pt x="448" y="1557"/>
                </a:lnTo>
                <a:lnTo>
                  <a:pt x="414" y="1524"/>
                </a:lnTo>
                <a:lnTo>
                  <a:pt x="383" y="1487"/>
                </a:lnTo>
                <a:lnTo>
                  <a:pt x="356" y="1447"/>
                </a:lnTo>
                <a:lnTo>
                  <a:pt x="332" y="1405"/>
                </a:lnTo>
                <a:lnTo>
                  <a:pt x="315" y="1359"/>
                </a:lnTo>
                <a:lnTo>
                  <a:pt x="301" y="1312"/>
                </a:lnTo>
                <a:lnTo>
                  <a:pt x="293" y="1262"/>
                </a:lnTo>
                <a:lnTo>
                  <a:pt x="290" y="1211"/>
                </a:lnTo>
                <a:lnTo>
                  <a:pt x="293" y="1157"/>
                </a:lnTo>
                <a:lnTo>
                  <a:pt x="302" y="1106"/>
                </a:lnTo>
                <a:lnTo>
                  <a:pt x="317" y="1056"/>
                </a:lnTo>
                <a:lnTo>
                  <a:pt x="336" y="1009"/>
                </a:lnTo>
                <a:lnTo>
                  <a:pt x="361" y="965"/>
                </a:lnTo>
                <a:lnTo>
                  <a:pt x="391" y="924"/>
                </a:lnTo>
                <a:lnTo>
                  <a:pt x="425" y="886"/>
                </a:lnTo>
                <a:lnTo>
                  <a:pt x="462" y="853"/>
                </a:lnTo>
                <a:lnTo>
                  <a:pt x="503" y="823"/>
                </a:lnTo>
                <a:lnTo>
                  <a:pt x="548" y="798"/>
                </a:lnTo>
                <a:lnTo>
                  <a:pt x="594" y="779"/>
                </a:lnTo>
                <a:lnTo>
                  <a:pt x="645" y="763"/>
                </a:lnTo>
                <a:lnTo>
                  <a:pt x="696" y="755"/>
                </a:lnTo>
                <a:lnTo>
                  <a:pt x="750" y="752"/>
                </a:lnTo>
                <a:close/>
                <a:moveTo>
                  <a:pt x="750" y="415"/>
                </a:moveTo>
                <a:lnTo>
                  <a:pt x="775" y="418"/>
                </a:lnTo>
                <a:lnTo>
                  <a:pt x="798" y="425"/>
                </a:lnTo>
                <a:lnTo>
                  <a:pt x="820" y="436"/>
                </a:lnTo>
                <a:lnTo>
                  <a:pt x="840" y="452"/>
                </a:lnTo>
                <a:lnTo>
                  <a:pt x="855" y="471"/>
                </a:lnTo>
                <a:lnTo>
                  <a:pt x="866" y="493"/>
                </a:lnTo>
                <a:lnTo>
                  <a:pt x="874" y="517"/>
                </a:lnTo>
                <a:lnTo>
                  <a:pt x="877" y="543"/>
                </a:lnTo>
                <a:lnTo>
                  <a:pt x="874" y="568"/>
                </a:lnTo>
                <a:lnTo>
                  <a:pt x="866" y="592"/>
                </a:lnTo>
                <a:lnTo>
                  <a:pt x="855" y="614"/>
                </a:lnTo>
                <a:lnTo>
                  <a:pt x="840" y="632"/>
                </a:lnTo>
                <a:lnTo>
                  <a:pt x="821" y="648"/>
                </a:lnTo>
                <a:lnTo>
                  <a:pt x="799" y="660"/>
                </a:lnTo>
                <a:lnTo>
                  <a:pt x="776" y="667"/>
                </a:lnTo>
                <a:lnTo>
                  <a:pt x="750" y="669"/>
                </a:lnTo>
                <a:lnTo>
                  <a:pt x="724" y="666"/>
                </a:lnTo>
                <a:lnTo>
                  <a:pt x="700" y="659"/>
                </a:lnTo>
                <a:lnTo>
                  <a:pt x="679" y="648"/>
                </a:lnTo>
                <a:lnTo>
                  <a:pt x="660" y="632"/>
                </a:lnTo>
                <a:lnTo>
                  <a:pt x="644" y="613"/>
                </a:lnTo>
                <a:lnTo>
                  <a:pt x="632" y="592"/>
                </a:lnTo>
                <a:lnTo>
                  <a:pt x="625" y="567"/>
                </a:lnTo>
                <a:lnTo>
                  <a:pt x="622" y="543"/>
                </a:lnTo>
                <a:lnTo>
                  <a:pt x="625" y="517"/>
                </a:lnTo>
                <a:lnTo>
                  <a:pt x="632" y="493"/>
                </a:lnTo>
                <a:lnTo>
                  <a:pt x="644" y="471"/>
                </a:lnTo>
                <a:lnTo>
                  <a:pt x="659" y="453"/>
                </a:lnTo>
                <a:lnTo>
                  <a:pt x="679" y="437"/>
                </a:lnTo>
                <a:lnTo>
                  <a:pt x="700" y="425"/>
                </a:lnTo>
                <a:lnTo>
                  <a:pt x="724" y="418"/>
                </a:lnTo>
                <a:lnTo>
                  <a:pt x="750" y="415"/>
                </a:lnTo>
                <a:close/>
                <a:moveTo>
                  <a:pt x="209" y="0"/>
                </a:moveTo>
                <a:lnTo>
                  <a:pt x="1289" y="0"/>
                </a:lnTo>
                <a:lnTo>
                  <a:pt x="1323" y="3"/>
                </a:lnTo>
                <a:lnTo>
                  <a:pt x="1355" y="12"/>
                </a:lnTo>
                <a:lnTo>
                  <a:pt x="1386" y="24"/>
                </a:lnTo>
                <a:lnTo>
                  <a:pt x="1413" y="41"/>
                </a:lnTo>
                <a:lnTo>
                  <a:pt x="1438" y="62"/>
                </a:lnTo>
                <a:lnTo>
                  <a:pt x="1458" y="87"/>
                </a:lnTo>
                <a:lnTo>
                  <a:pt x="1476" y="114"/>
                </a:lnTo>
                <a:lnTo>
                  <a:pt x="1488" y="145"/>
                </a:lnTo>
                <a:lnTo>
                  <a:pt x="1497" y="177"/>
                </a:lnTo>
                <a:lnTo>
                  <a:pt x="1500" y="211"/>
                </a:lnTo>
                <a:lnTo>
                  <a:pt x="1500" y="1354"/>
                </a:lnTo>
                <a:lnTo>
                  <a:pt x="1514" y="1363"/>
                </a:lnTo>
                <a:lnTo>
                  <a:pt x="1532" y="1377"/>
                </a:lnTo>
                <a:lnTo>
                  <a:pt x="1551" y="1393"/>
                </a:lnTo>
                <a:lnTo>
                  <a:pt x="1574" y="1413"/>
                </a:lnTo>
                <a:lnTo>
                  <a:pt x="1598" y="1436"/>
                </a:lnTo>
                <a:lnTo>
                  <a:pt x="1623" y="1459"/>
                </a:lnTo>
                <a:lnTo>
                  <a:pt x="1650" y="1485"/>
                </a:lnTo>
                <a:lnTo>
                  <a:pt x="1679" y="1513"/>
                </a:lnTo>
                <a:lnTo>
                  <a:pt x="1707" y="1542"/>
                </a:lnTo>
                <a:lnTo>
                  <a:pt x="1737" y="1572"/>
                </a:lnTo>
                <a:lnTo>
                  <a:pt x="1767" y="1603"/>
                </a:lnTo>
                <a:lnTo>
                  <a:pt x="1796" y="1633"/>
                </a:lnTo>
                <a:lnTo>
                  <a:pt x="1825" y="1663"/>
                </a:lnTo>
                <a:lnTo>
                  <a:pt x="1853" y="1692"/>
                </a:lnTo>
                <a:lnTo>
                  <a:pt x="1881" y="1721"/>
                </a:lnTo>
                <a:lnTo>
                  <a:pt x="1907" y="1749"/>
                </a:lnTo>
                <a:lnTo>
                  <a:pt x="1932" y="1776"/>
                </a:lnTo>
                <a:lnTo>
                  <a:pt x="1956" y="1800"/>
                </a:lnTo>
                <a:lnTo>
                  <a:pt x="1976" y="1822"/>
                </a:lnTo>
                <a:lnTo>
                  <a:pt x="1995" y="1842"/>
                </a:lnTo>
                <a:lnTo>
                  <a:pt x="2011" y="1858"/>
                </a:lnTo>
                <a:lnTo>
                  <a:pt x="2025" y="1872"/>
                </a:lnTo>
                <a:lnTo>
                  <a:pt x="2035" y="1881"/>
                </a:lnTo>
                <a:lnTo>
                  <a:pt x="2041" y="1887"/>
                </a:lnTo>
                <a:lnTo>
                  <a:pt x="2065" y="1909"/>
                </a:lnTo>
                <a:lnTo>
                  <a:pt x="2085" y="1933"/>
                </a:lnTo>
                <a:lnTo>
                  <a:pt x="2099" y="1957"/>
                </a:lnTo>
                <a:lnTo>
                  <a:pt x="2110" y="1984"/>
                </a:lnTo>
                <a:lnTo>
                  <a:pt x="2118" y="2011"/>
                </a:lnTo>
                <a:lnTo>
                  <a:pt x="2123" y="2039"/>
                </a:lnTo>
                <a:lnTo>
                  <a:pt x="2125" y="2066"/>
                </a:lnTo>
                <a:lnTo>
                  <a:pt x="2126" y="2092"/>
                </a:lnTo>
                <a:lnTo>
                  <a:pt x="2125" y="2115"/>
                </a:lnTo>
                <a:lnTo>
                  <a:pt x="2122" y="2138"/>
                </a:lnTo>
                <a:lnTo>
                  <a:pt x="2113" y="2177"/>
                </a:lnTo>
                <a:lnTo>
                  <a:pt x="2101" y="2215"/>
                </a:lnTo>
                <a:lnTo>
                  <a:pt x="2094" y="2236"/>
                </a:lnTo>
                <a:lnTo>
                  <a:pt x="2087" y="2264"/>
                </a:lnTo>
                <a:lnTo>
                  <a:pt x="2078" y="2298"/>
                </a:lnTo>
                <a:lnTo>
                  <a:pt x="2071" y="2337"/>
                </a:lnTo>
                <a:lnTo>
                  <a:pt x="2063" y="2381"/>
                </a:lnTo>
                <a:lnTo>
                  <a:pt x="2055" y="2430"/>
                </a:lnTo>
                <a:lnTo>
                  <a:pt x="2046" y="2481"/>
                </a:lnTo>
                <a:lnTo>
                  <a:pt x="2037" y="2537"/>
                </a:lnTo>
                <a:lnTo>
                  <a:pt x="2029" y="2595"/>
                </a:lnTo>
                <a:lnTo>
                  <a:pt x="2021" y="2655"/>
                </a:lnTo>
                <a:lnTo>
                  <a:pt x="2012" y="2715"/>
                </a:lnTo>
                <a:lnTo>
                  <a:pt x="2004" y="2777"/>
                </a:lnTo>
                <a:lnTo>
                  <a:pt x="1997" y="2840"/>
                </a:lnTo>
                <a:lnTo>
                  <a:pt x="1989" y="2901"/>
                </a:lnTo>
                <a:lnTo>
                  <a:pt x="1981" y="2962"/>
                </a:lnTo>
                <a:lnTo>
                  <a:pt x="1974" y="3021"/>
                </a:lnTo>
                <a:lnTo>
                  <a:pt x="1968" y="3077"/>
                </a:lnTo>
                <a:lnTo>
                  <a:pt x="1962" y="3131"/>
                </a:lnTo>
                <a:lnTo>
                  <a:pt x="1956" y="3182"/>
                </a:lnTo>
                <a:lnTo>
                  <a:pt x="1950" y="3228"/>
                </a:lnTo>
                <a:lnTo>
                  <a:pt x="1946" y="3269"/>
                </a:lnTo>
                <a:lnTo>
                  <a:pt x="1942" y="3305"/>
                </a:lnTo>
                <a:lnTo>
                  <a:pt x="1939" y="3336"/>
                </a:lnTo>
                <a:lnTo>
                  <a:pt x="1934" y="3353"/>
                </a:lnTo>
                <a:lnTo>
                  <a:pt x="1926" y="3367"/>
                </a:lnTo>
                <a:lnTo>
                  <a:pt x="1913" y="3378"/>
                </a:lnTo>
                <a:lnTo>
                  <a:pt x="1898" y="3386"/>
                </a:lnTo>
                <a:lnTo>
                  <a:pt x="1880" y="3389"/>
                </a:lnTo>
                <a:lnTo>
                  <a:pt x="1240" y="3389"/>
                </a:lnTo>
                <a:lnTo>
                  <a:pt x="1221" y="3386"/>
                </a:lnTo>
                <a:lnTo>
                  <a:pt x="1205" y="3377"/>
                </a:lnTo>
                <a:lnTo>
                  <a:pt x="1192" y="3364"/>
                </a:lnTo>
                <a:lnTo>
                  <a:pt x="1184" y="3348"/>
                </a:lnTo>
                <a:lnTo>
                  <a:pt x="1181" y="3329"/>
                </a:lnTo>
                <a:lnTo>
                  <a:pt x="1181" y="3267"/>
                </a:lnTo>
                <a:lnTo>
                  <a:pt x="1147" y="3230"/>
                </a:lnTo>
                <a:lnTo>
                  <a:pt x="1117" y="3192"/>
                </a:lnTo>
                <a:lnTo>
                  <a:pt x="1088" y="3153"/>
                </a:lnTo>
                <a:lnTo>
                  <a:pt x="1062" y="3112"/>
                </a:lnTo>
                <a:lnTo>
                  <a:pt x="1039" y="3072"/>
                </a:lnTo>
                <a:lnTo>
                  <a:pt x="1017" y="3033"/>
                </a:lnTo>
                <a:lnTo>
                  <a:pt x="998" y="2995"/>
                </a:lnTo>
                <a:lnTo>
                  <a:pt x="981" y="2958"/>
                </a:lnTo>
                <a:lnTo>
                  <a:pt x="966" y="2922"/>
                </a:lnTo>
                <a:lnTo>
                  <a:pt x="953" y="2889"/>
                </a:lnTo>
                <a:lnTo>
                  <a:pt x="943" y="2859"/>
                </a:lnTo>
                <a:lnTo>
                  <a:pt x="933" y="2832"/>
                </a:lnTo>
                <a:lnTo>
                  <a:pt x="926" y="2809"/>
                </a:lnTo>
                <a:lnTo>
                  <a:pt x="920" y="2791"/>
                </a:lnTo>
                <a:lnTo>
                  <a:pt x="916" y="2777"/>
                </a:lnTo>
                <a:lnTo>
                  <a:pt x="914" y="2768"/>
                </a:lnTo>
                <a:lnTo>
                  <a:pt x="913" y="2765"/>
                </a:lnTo>
                <a:lnTo>
                  <a:pt x="850" y="2218"/>
                </a:lnTo>
                <a:lnTo>
                  <a:pt x="834" y="2162"/>
                </a:lnTo>
                <a:lnTo>
                  <a:pt x="821" y="2109"/>
                </a:lnTo>
                <a:lnTo>
                  <a:pt x="811" y="2062"/>
                </a:lnTo>
                <a:lnTo>
                  <a:pt x="803" y="2017"/>
                </a:lnTo>
                <a:lnTo>
                  <a:pt x="797" y="1977"/>
                </a:lnTo>
                <a:lnTo>
                  <a:pt x="794" y="1940"/>
                </a:lnTo>
                <a:lnTo>
                  <a:pt x="793" y="1907"/>
                </a:lnTo>
                <a:lnTo>
                  <a:pt x="793" y="1877"/>
                </a:lnTo>
                <a:lnTo>
                  <a:pt x="795" y="1851"/>
                </a:lnTo>
                <a:lnTo>
                  <a:pt x="798" y="1828"/>
                </a:lnTo>
                <a:lnTo>
                  <a:pt x="802" y="1807"/>
                </a:lnTo>
                <a:lnTo>
                  <a:pt x="808" y="1788"/>
                </a:lnTo>
                <a:lnTo>
                  <a:pt x="814" y="1773"/>
                </a:lnTo>
                <a:lnTo>
                  <a:pt x="821" y="1759"/>
                </a:lnTo>
                <a:lnTo>
                  <a:pt x="827" y="1748"/>
                </a:lnTo>
                <a:lnTo>
                  <a:pt x="835" y="1739"/>
                </a:lnTo>
                <a:lnTo>
                  <a:pt x="843" y="1731"/>
                </a:lnTo>
                <a:lnTo>
                  <a:pt x="850" y="1725"/>
                </a:lnTo>
                <a:lnTo>
                  <a:pt x="856" y="1720"/>
                </a:lnTo>
                <a:lnTo>
                  <a:pt x="862" y="1717"/>
                </a:lnTo>
                <a:lnTo>
                  <a:pt x="868" y="1714"/>
                </a:lnTo>
                <a:lnTo>
                  <a:pt x="873" y="1713"/>
                </a:lnTo>
                <a:lnTo>
                  <a:pt x="877" y="1712"/>
                </a:lnTo>
                <a:lnTo>
                  <a:pt x="879" y="1711"/>
                </a:lnTo>
                <a:lnTo>
                  <a:pt x="880" y="1711"/>
                </a:lnTo>
                <a:lnTo>
                  <a:pt x="897" y="1711"/>
                </a:lnTo>
                <a:lnTo>
                  <a:pt x="927" y="1713"/>
                </a:lnTo>
                <a:lnTo>
                  <a:pt x="955" y="1721"/>
                </a:lnTo>
                <a:lnTo>
                  <a:pt x="980" y="1734"/>
                </a:lnTo>
                <a:lnTo>
                  <a:pt x="1004" y="1750"/>
                </a:lnTo>
                <a:lnTo>
                  <a:pt x="1025" y="1770"/>
                </a:lnTo>
                <a:lnTo>
                  <a:pt x="1045" y="1792"/>
                </a:lnTo>
                <a:lnTo>
                  <a:pt x="1062" y="1818"/>
                </a:lnTo>
                <a:lnTo>
                  <a:pt x="1078" y="1846"/>
                </a:lnTo>
                <a:lnTo>
                  <a:pt x="1092" y="1875"/>
                </a:lnTo>
                <a:lnTo>
                  <a:pt x="1105" y="1905"/>
                </a:lnTo>
                <a:lnTo>
                  <a:pt x="1116" y="1936"/>
                </a:lnTo>
                <a:lnTo>
                  <a:pt x="1126" y="1966"/>
                </a:lnTo>
                <a:lnTo>
                  <a:pt x="1135" y="1996"/>
                </a:lnTo>
                <a:lnTo>
                  <a:pt x="1142" y="2024"/>
                </a:lnTo>
                <a:lnTo>
                  <a:pt x="1148" y="2052"/>
                </a:lnTo>
                <a:lnTo>
                  <a:pt x="1153" y="2078"/>
                </a:lnTo>
                <a:lnTo>
                  <a:pt x="1157" y="2101"/>
                </a:lnTo>
                <a:lnTo>
                  <a:pt x="1160" y="2120"/>
                </a:lnTo>
                <a:lnTo>
                  <a:pt x="1162" y="2137"/>
                </a:lnTo>
                <a:lnTo>
                  <a:pt x="1163" y="2149"/>
                </a:lnTo>
                <a:lnTo>
                  <a:pt x="1164" y="2158"/>
                </a:lnTo>
                <a:lnTo>
                  <a:pt x="1164" y="2160"/>
                </a:lnTo>
                <a:lnTo>
                  <a:pt x="1166" y="2163"/>
                </a:lnTo>
                <a:lnTo>
                  <a:pt x="1170" y="2169"/>
                </a:lnTo>
                <a:lnTo>
                  <a:pt x="1175" y="2180"/>
                </a:lnTo>
                <a:lnTo>
                  <a:pt x="1183" y="2195"/>
                </a:lnTo>
                <a:lnTo>
                  <a:pt x="1192" y="2211"/>
                </a:lnTo>
                <a:lnTo>
                  <a:pt x="1203" y="2231"/>
                </a:lnTo>
                <a:lnTo>
                  <a:pt x="1215" y="2251"/>
                </a:lnTo>
                <a:lnTo>
                  <a:pt x="1228" y="2272"/>
                </a:lnTo>
                <a:lnTo>
                  <a:pt x="1242" y="2294"/>
                </a:lnTo>
                <a:lnTo>
                  <a:pt x="1257" y="2314"/>
                </a:lnTo>
                <a:lnTo>
                  <a:pt x="1273" y="2335"/>
                </a:lnTo>
                <a:lnTo>
                  <a:pt x="1288" y="2353"/>
                </a:lnTo>
                <a:lnTo>
                  <a:pt x="1305" y="2369"/>
                </a:lnTo>
                <a:lnTo>
                  <a:pt x="1320" y="2382"/>
                </a:lnTo>
                <a:lnTo>
                  <a:pt x="1320" y="425"/>
                </a:lnTo>
                <a:lnTo>
                  <a:pt x="1293" y="429"/>
                </a:lnTo>
                <a:lnTo>
                  <a:pt x="1265" y="428"/>
                </a:lnTo>
                <a:lnTo>
                  <a:pt x="1236" y="424"/>
                </a:lnTo>
                <a:lnTo>
                  <a:pt x="1206" y="415"/>
                </a:lnTo>
                <a:lnTo>
                  <a:pt x="1175" y="400"/>
                </a:lnTo>
                <a:lnTo>
                  <a:pt x="1147" y="381"/>
                </a:lnTo>
                <a:lnTo>
                  <a:pt x="1123" y="357"/>
                </a:lnTo>
                <a:lnTo>
                  <a:pt x="1103" y="330"/>
                </a:lnTo>
                <a:lnTo>
                  <a:pt x="1086" y="298"/>
                </a:lnTo>
                <a:lnTo>
                  <a:pt x="1075" y="267"/>
                </a:lnTo>
                <a:lnTo>
                  <a:pt x="1070" y="237"/>
                </a:lnTo>
                <a:lnTo>
                  <a:pt x="1069" y="207"/>
                </a:lnTo>
                <a:lnTo>
                  <a:pt x="1072" y="180"/>
                </a:lnTo>
                <a:lnTo>
                  <a:pt x="427" y="180"/>
                </a:lnTo>
                <a:lnTo>
                  <a:pt x="430" y="208"/>
                </a:lnTo>
                <a:lnTo>
                  <a:pt x="429" y="237"/>
                </a:lnTo>
                <a:lnTo>
                  <a:pt x="423" y="268"/>
                </a:lnTo>
                <a:lnTo>
                  <a:pt x="412" y="300"/>
                </a:lnTo>
                <a:lnTo>
                  <a:pt x="394" y="332"/>
                </a:lnTo>
                <a:lnTo>
                  <a:pt x="374" y="359"/>
                </a:lnTo>
                <a:lnTo>
                  <a:pt x="350" y="382"/>
                </a:lnTo>
                <a:lnTo>
                  <a:pt x="322" y="401"/>
                </a:lnTo>
                <a:lnTo>
                  <a:pt x="292" y="416"/>
                </a:lnTo>
                <a:lnTo>
                  <a:pt x="262" y="425"/>
                </a:lnTo>
                <a:lnTo>
                  <a:pt x="233" y="429"/>
                </a:lnTo>
                <a:lnTo>
                  <a:pt x="205" y="429"/>
                </a:lnTo>
                <a:lnTo>
                  <a:pt x="178" y="426"/>
                </a:lnTo>
                <a:lnTo>
                  <a:pt x="178" y="1985"/>
                </a:lnTo>
                <a:lnTo>
                  <a:pt x="210" y="1980"/>
                </a:lnTo>
                <a:lnTo>
                  <a:pt x="243" y="1979"/>
                </a:lnTo>
                <a:lnTo>
                  <a:pt x="278" y="1984"/>
                </a:lnTo>
                <a:lnTo>
                  <a:pt x="309" y="1994"/>
                </a:lnTo>
                <a:lnTo>
                  <a:pt x="338" y="2008"/>
                </a:lnTo>
                <a:lnTo>
                  <a:pt x="364" y="2027"/>
                </a:lnTo>
                <a:lnTo>
                  <a:pt x="387" y="2048"/>
                </a:lnTo>
                <a:lnTo>
                  <a:pt x="406" y="2074"/>
                </a:lnTo>
                <a:lnTo>
                  <a:pt x="423" y="2102"/>
                </a:lnTo>
                <a:lnTo>
                  <a:pt x="434" y="2132"/>
                </a:lnTo>
                <a:lnTo>
                  <a:pt x="441" y="2164"/>
                </a:lnTo>
                <a:lnTo>
                  <a:pt x="442" y="2192"/>
                </a:lnTo>
                <a:lnTo>
                  <a:pt x="441" y="2218"/>
                </a:lnTo>
                <a:lnTo>
                  <a:pt x="436" y="2243"/>
                </a:lnTo>
                <a:lnTo>
                  <a:pt x="656" y="2243"/>
                </a:lnTo>
                <a:lnTo>
                  <a:pt x="657" y="2244"/>
                </a:lnTo>
                <a:lnTo>
                  <a:pt x="659" y="2245"/>
                </a:lnTo>
                <a:lnTo>
                  <a:pt x="680" y="2423"/>
                </a:lnTo>
                <a:lnTo>
                  <a:pt x="209" y="2423"/>
                </a:lnTo>
                <a:lnTo>
                  <a:pt x="175" y="2419"/>
                </a:lnTo>
                <a:lnTo>
                  <a:pt x="143" y="2412"/>
                </a:lnTo>
                <a:lnTo>
                  <a:pt x="113" y="2399"/>
                </a:lnTo>
                <a:lnTo>
                  <a:pt x="86" y="2382"/>
                </a:lnTo>
                <a:lnTo>
                  <a:pt x="61" y="2361"/>
                </a:lnTo>
                <a:lnTo>
                  <a:pt x="40" y="2337"/>
                </a:lnTo>
                <a:lnTo>
                  <a:pt x="23" y="2309"/>
                </a:lnTo>
                <a:lnTo>
                  <a:pt x="10" y="2279"/>
                </a:lnTo>
                <a:lnTo>
                  <a:pt x="2" y="2246"/>
                </a:lnTo>
                <a:lnTo>
                  <a:pt x="0" y="2212"/>
                </a:lnTo>
                <a:lnTo>
                  <a:pt x="0" y="211"/>
                </a:lnTo>
                <a:lnTo>
                  <a:pt x="2" y="177"/>
                </a:lnTo>
                <a:lnTo>
                  <a:pt x="10" y="145"/>
                </a:lnTo>
                <a:lnTo>
                  <a:pt x="23" y="114"/>
                </a:lnTo>
                <a:lnTo>
                  <a:pt x="40" y="87"/>
                </a:lnTo>
                <a:lnTo>
                  <a:pt x="61" y="62"/>
                </a:lnTo>
                <a:lnTo>
                  <a:pt x="86" y="41"/>
                </a:lnTo>
                <a:lnTo>
                  <a:pt x="113" y="24"/>
                </a:lnTo>
                <a:lnTo>
                  <a:pt x="143" y="12"/>
                </a:lnTo>
                <a:lnTo>
                  <a:pt x="175" y="3"/>
                </a:lnTo>
                <a:lnTo>
                  <a:pt x="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29"/>
          <p:cNvSpPr>
            <a:spLocks noEditPoints="1"/>
          </p:cNvSpPr>
          <p:nvPr/>
        </p:nvSpPr>
        <p:spPr bwMode="auto">
          <a:xfrm>
            <a:off x="1597025" y="1895476"/>
            <a:ext cx="568325" cy="596900"/>
          </a:xfrm>
          <a:custGeom>
            <a:avLst/>
            <a:gdLst>
              <a:gd name="T0" fmla="*/ 2013 w 3220"/>
              <a:gd name="T1" fmla="*/ 3009 h 3387"/>
              <a:gd name="T2" fmla="*/ 2012 w 3220"/>
              <a:gd name="T3" fmla="*/ 2835 h 3387"/>
              <a:gd name="T4" fmla="*/ 144 w 3220"/>
              <a:gd name="T5" fmla="*/ 1553 h 3387"/>
              <a:gd name="T6" fmla="*/ 2361 w 3220"/>
              <a:gd name="T7" fmla="*/ 1296 h 3387"/>
              <a:gd name="T8" fmla="*/ 2230 w 3220"/>
              <a:gd name="T9" fmla="*/ 1365 h 3387"/>
              <a:gd name="T10" fmla="*/ 2069 w 3220"/>
              <a:gd name="T11" fmla="*/ 1246 h 3387"/>
              <a:gd name="T12" fmla="*/ 2014 w 3220"/>
              <a:gd name="T13" fmla="*/ 2462 h 3387"/>
              <a:gd name="T14" fmla="*/ 144 w 3220"/>
              <a:gd name="T15" fmla="*/ 1178 h 3387"/>
              <a:gd name="T16" fmla="*/ 2049 w 3220"/>
              <a:gd name="T17" fmla="*/ 1851 h 3387"/>
              <a:gd name="T18" fmla="*/ 144 w 3220"/>
              <a:gd name="T19" fmla="*/ 808 h 3387"/>
              <a:gd name="T20" fmla="*/ 1782 w 3220"/>
              <a:gd name="T21" fmla="*/ 792 h 3387"/>
              <a:gd name="T22" fmla="*/ 1640 w 3220"/>
              <a:gd name="T23" fmla="*/ 779 h 3387"/>
              <a:gd name="T24" fmla="*/ 1522 w 3220"/>
              <a:gd name="T25" fmla="*/ 858 h 3387"/>
              <a:gd name="T26" fmla="*/ 1578 w 3220"/>
              <a:gd name="T27" fmla="*/ 967 h 3387"/>
              <a:gd name="T28" fmla="*/ 1528 w 3220"/>
              <a:gd name="T29" fmla="*/ 1014 h 3387"/>
              <a:gd name="T30" fmla="*/ 1435 w 3220"/>
              <a:gd name="T31" fmla="*/ 971 h 3387"/>
              <a:gd name="T32" fmla="*/ 1391 w 3220"/>
              <a:gd name="T33" fmla="*/ 923 h 3387"/>
              <a:gd name="T34" fmla="*/ 1308 w 3220"/>
              <a:gd name="T35" fmla="*/ 950 h 3387"/>
              <a:gd name="T36" fmla="*/ 1354 w 3220"/>
              <a:gd name="T37" fmla="*/ 1014 h 3387"/>
              <a:gd name="T38" fmla="*/ 1326 w 3220"/>
              <a:gd name="T39" fmla="*/ 1052 h 3387"/>
              <a:gd name="T40" fmla="*/ 1342 w 3220"/>
              <a:gd name="T41" fmla="*/ 1079 h 3387"/>
              <a:gd name="T42" fmla="*/ 1440 w 3220"/>
              <a:gd name="T43" fmla="*/ 1068 h 3387"/>
              <a:gd name="T44" fmla="*/ 1602 w 3220"/>
              <a:gd name="T45" fmla="*/ 1079 h 3387"/>
              <a:gd name="T46" fmla="*/ 1713 w 3220"/>
              <a:gd name="T47" fmla="*/ 998 h 3387"/>
              <a:gd name="T48" fmla="*/ 1663 w 3220"/>
              <a:gd name="T49" fmla="*/ 890 h 3387"/>
              <a:gd name="T50" fmla="*/ 1702 w 3220"/>
              <a:gd name="T51" fmla="*/ 845 h 3387"/>
              <a:gd name="T52" fmla="*/ 1796 w 3220"/>
              <a:gd name="T53" fmla="*/ 894 h 3387"/>
              <a:gd name="T54" fmla="*/ 1832 w 3220"/>
              <a:gd name="T55" fmla="*/ 923 h 3387"/>
              <a:gd name="T56" fmla="*/ 1906 w 3220"/>
              <a:gd name="T57" fmla="*/ 886 h 3387"/>
              <a:gd name="T58" fmla="*/ 1857 w 3220"/>
              <a:gd name="T59" fmla="*/ 828 h 3387"/>
              <a:gd name="T60" fmla="*/ 1897 w 3220"/>
              <a:gd name="T61" fmla="*/ 796 h 3387"/>
              <a:gd name="T62" fmla="*/ 1863 w 3220"/>
              <a:gd name="T63" fmla="*/ 774 h 3387"/>
              <a:gd name="T64" fmla="*/ 1609 w 3220"/>
              <a:gd name="T65" fmla="*/ 617 h 3387"/>
              <a:gd name="T66" fmla="*/ 1946 w 3220"/>
              <a:gd name="T67" fmla="*/ 685 h 3387"/>
              <a:gd name="T68" fmla="*/ 2136 w 3220"/>
              <a:gd name="T69" fmla="*/ 852 h 3387"/>
              <a:gd name="T70" fmla="*/ 2120 w 3220"/>
              <a:gd name="T71" fmla="*/ 1042 h 3387"/>
              <a:gd name="T72" fmla="*/ 1899 w 3220"/>
              <a:gd name="T73" fmla="*/ 1200 h 3387"/>
              <a:gd name="T74" fmla="*/ 1553 w 3220"/>
              <a:gd name="T75" fmla="*/ 1244 h 3387"/>
              <a:gd name="T76" fmla="*/ 1228 w 3220"/>
              <a:gd name="T77" fmla="*/ 1154 h 3387"/>
              <a:gd name="T78" fmla="*/ 1075 w 3220"/>
              <a:gd name="T79" fmla="*/ 980 h 3387"/>
              <a:gd name="T80" fmla="*/ 1124 w 3220"/>
              <a:gd name="T81" fmla="*/ 791 h 3387"/>
              <a:gd name="T82" fmla="*/ 1378 w 3220"/>
              <a:gd name="T83" fmla="*/ 648 h 3387"/>
              <a:gd name="T84" fmla="*/ 992 w 3220"/>
              <a:gd name="T85" fmla="*/ 499 h 3387"/>
              <a:gd name="T86" fmla="*/ 1153 w 3220"/>
              <a:gd name="T87" fmla="*/ 618 h 3387"/>
              <a:gd name="T88" fmla="*/ 870 w 3220"/>
              <a:gd name="T89" fmla="*/ 581 h 3387"/>
              <a:gd name="T90" fmla="*/ 966 w 3220"/>
              <a:gd name="T91" fmla="*/ 499 h 3387"/>
              <a:gd name="T92" fmla="*/ 1334 w 3220"/>
              <a:gd name="T93" fmla="*/ 324 h 3387"/>
              <a:gd name="T94" fmla="*/ 1109 w 3220"/>
              <a:gd name="T95" fmla="*/ 324 h 3387"/>
              <a:gd name="T96" fmla="*/ 496 w 3220"/>
              <a:gd name="T97" fmla="*/ 596 h 3387"/>
              <a:gd name="T98" fmla="*/ 587 w 3220"/>
              <a:gd name="T99" fmla="*/ 708 h 3387"/>
              <a:gd name="T100" fmla="*/ 496 w 3220"/>
              <a:gd name="T101" fmla="*/ 820 h 3387"/>
              <a:gd name="T102" fmla="*/ 1866 w 3220"/>
              <a:gd name="T103" fmla="*/ 1539 h 3387"/>
              <a:gd name="T104" fmla="*/ 2091 w 3220"/>
              <a:gd name="T105" fmla="*/ 1539 h 3387"/>
              <a:gd name="T106" fmla="*/ 2710 w 3220"/>
              <a:gd name="T107" fmla="*/ 1269 h 3387"/>
              <a:gd name="T108" fmla="*/ 2612 w 3220"/>
              <a:gd name="T109" fmla="*/ 1154 h 3387"/>
              <a:gd name="T110" fmla="*/ 2708 w 3220"/>
              <a:gd name="T111" fmla="*/ 1040 h 3387"/>
              <a:gd name="T112" fmla="*/ 3201 w 3220"/>
              <a:gd name="T113" fmla="*/ 1127 h 3387"/>
              <a:gd name="T114" fmla="*/ 3218 w 3220"/>
              <a:gd name="T115" fmla="*/ 2308 h 3387"/>
              <a:gd name="T116" fmla="*/ 2 w 3220"/>
              <a:gd name="T117" fmla="*/ 2220 h 3387"/>
              <a:gd name="T118" fmla="*/ 0 w 3220"/>
              <a:gd name="T119" fmla="*/ 1470 h 3387"/>
              <a:gd name="T120" fmla="*/ 2 w 3220"/>
              <a:gd name="T121" fmla="*/ 1093 h 3387"/>
              <a:gd name="T122" fmla="*/ 1190 w 3220"/>
              <a:gd name="T123" fmla="*/ 4 h 3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0" h="3387">
                <a:moveTo>
                  <a:pt x="144" y="1929"/>
                </a:moveTo>
                <a:lnTo>
                  <a:pt x="144" y="2131"/>
                </a:lnTo>
                <a:lnTo>
                  <a:pt x="2014" y="3213"/>
                </a:lnTo>
                <a:lnTo>
                  <a:pt x="3076" y="2597"/>
                </a:lnTo>
                <a:lnTo>
                  <a:pt x="3076" y="2392"/>
                </a:lnTo>
                <a:lnTo>
                  <a:pt x="2013" y="3009"/>
                </a:lnTo>
                <a:lnTo>
                  <a:pt x="1974" y="2987"/>
                </a:lnTo>
                <a:lnTo>
                  <a:pt x="1863" y="2922"/>
                </a:lnTo>
                <a:lnTo>
                  <a:pt x="144" y="1929"/>
                </a:lnTo>
                <a:close/>
                <a:moveTo>
                  <a:pt x="144" y="1553"/>
                </a:moveTo>
                <a:lnTo>
                  <a:pt x="144" y="1755"/>
                </a:lnTo>
                <a:lnTo>
                  <a:pt x="2012" y="2835"/>
                </a:lnTo>
                <a:lnTo>
                  <a:pt x="3076" y="2218"/>
                </a:lnTo>
                <a:lnTo>
                  <a:pt x="3076" y="2019"/>
                </a:lnTo>
                <a:lnTo>
                  <a:pt x="2015" y="2635"/>
                </a:lnTo>
                <a:lnTo>
                  <a:pt x="1976" y="2612"/>
                </a:lnTo>
                <a:lnTo>
                  <a:pt x="1865" y="2548"/>
                </a:lnTo>
                <a:lnTo>
                  <a:pt x="144" y="1553"/>
                </a:lnTo>
                <a:close/>
                <a:moveTo>
                  <a:pt x="2178" y="1190"/>
                </a:moveTo>
                <a:lnTo>
                  <a:pt x="2191" y="1191"/>
                </a:lnTo>
                <a:lnTo>
                  <a:pt x="2202" y="1196"/>
                </a:lnTo>
                <a:lnTo>
                  <a:pt x="2350" y="1282"/>
                </a:lnTo>
                <a:lnTo>
                  <a:pt x="2359" y="1289"/>
                </a:lnTo>
                <a:lnTo>
                  <a:pt x="2361" y="1296"/>
                </a:lnTo>
                <a:lnTo>
                  <a:pt x="2359" y="1304"/>
                </a:lnTo>
                <a:lnTo>
                  <a:pt x="2350" y="1310"/>
                </a:lnTo>
                <a:lnTo>
                  <a:pt x="2266" y="1359"/>
                </a:lnTo>
                <a:lnTo>
                  <a:pt x="2255" y="1365"/>
                </a:lnTo>
                <a:lnTo>
                  <a:pt x="2242" y="1366"/>
                </a:lnTo>
                <a:lnTo>
                  <a:pt x="2230" y="1365"/>
                </a:lnTo>
                <a:lnTo>
                  <a:pt x="2218" y="1359"/>
                </a:lnTo>
                <a:lnTo>
                  <a:pt x="2069" y="1274"/>
                </a:lnTo>
                <a:lnTo>
                  <a:pt x="2062" y="1267"/>
                </a:lnTo>
                <a:lnTo>
                  <a:pt x="2060" y="1259"/>
                </a:lnTo>
                <a:lnTo>
                  <a:pt x="2062" y="1252"/>
                </a:lnTo>
                <a:lnTo>
                  <a:pt x="2069" y="1246"/>
                </a:lnTo>
                <a:lnTo>
                  <a:pt x="2154" y="1196"/>
                </a:lnTo>
                <a:lnTo>
                  <a:pt x="2165" y="1191"/>
                </a:lnTo>
                <a:lnTo>
                  <a:pt x="2178" y="1190"/>
                </a:lnTo>
                <a:close/>
                <a:moveTo>
                  <a:pt x="144" y="1178"/>
                </a:moveTo>
                <a:lnTo>
                  <a:pt x="144" y="1380"/>
                </a:lnTo>
                <a:lnTo>
                  <a:pt x="2014" y="2462"/>
                </a:lnTo>
                <a:lnTo>
                  <a:pt x="3076" y="1834"/>
                </a:lnTo>
                <a:lnTo>
                  <a:pt x="3076" y="1641"/>
                </a:lnTo>
                <a:lnTo>
                  <a:pt x="2013" y="2258"/>
                </a:lnTo>
                <a:lnTo>
                  <a:pt x="1974" y="2235"/>
                </a:lnTo>
                <a:lnTo>
                  <a:pt x="1863" y="2170"/>
                </a:lnTo>
                <a:lnTo>
                  <a:pt x="144" y="1178"/>
                </a:lnTo>
                <a:close/>
                <a:moveTo>
                  <a:pt x="144" y="808"/>
                </a:moveTo>
                <a:lnTo>
                  <a:pt x="144" y="1006"/>
                </a:lnTo>
                <a:lnTo>
                  <a:pt x="2012" y="2083"/>
                </a:lnTo>
                <a:lnTo>
                  <a:pt x="3076" y="1467"/>
                </a:lnTo>
                <a:lnTo>
                  <a:pt x="3076" y="1255"/>
                </a:lnTo>
                <a:lnTo>
                  <a:pt x="2049" y="1851"/>
                </a:lnTo>
                <a:lnTo>
                  <a:pt x="2032" y="1860"/>
                </a:lnTo>
                <a:lnTo>
                  <a:pt x="2011" y="1863"/>
                </a:lnTo>
                <a:lnTo>
                  <a:pt x="1991" y="1863"/>
                </a:lnTo>
                <a:lnTo>
                  <a:pt x="1971" y="1860"/>
                </a:lnTo>
                <a:lnTo>
                  <a:pt x="1952" y="1851"/>
                </a:lnTo>
                <a:lnTo>
                  <a:pt x="144" y="808"/>
                </a:lnTo>
                <a:close/>
                <a:moveTo>
                  <a:pt x="1839" y="764"/>
                </a:moveTo>
                <a:lnTo>
                  <a:pt x="1831" y="766"/>
                </a:lnTo>
                <a:lnTo>
                  <a:pt x="1821" y="771"/>
                </a:lnTo>
                <a:lnTo>
                  <a:pt x="1800" y="783"/>
                </a:lnTo>
                <a:lnTo>
                  <a:pt x="1789" y="789"/>
                </a:lnTo>
                <a:lnTo>
                  <a:pt x="1782" y="792"/>
                </a:lnTo>
                <a:lnTo>
                  <a:pt x="1775" y="792"/>
                </a:lnTo>
                <a:lnTo>
                  <a:pt x="1766" y="791"/>
                </a:lnTo>
                <a:lnTo>
                  <a:pt x="1752" y="788"/>
                </a:lnTo>
                <a:lnTo>
                  <a:pt x="1714" y="780"/>
                </a:lnTo>
                <a:lnTo>
                  <a:pt x="1676" y="777"/>
                </a:lnTo>
                <a:lnTo>
                  <a:pt x="1640" y="779"/>
                </a:lnTo>
                <a:lnTo>
                  <a:pt x="1604" y="786"/>
                </a:lnTo>
                <a:lnTo>
                  <a:pt x="1570" y="800"/>
                </a:lnTo>
                <a:lnTo>
                  <a:pt x="1549" y="813"/>
                </a:lnTo>
                <a:lnTo>
                  <a:pt x="1535" y="827"/>
                </a:lnTo>
                <a:lnTo>
                  <a:pt x="1525" y="842"/>
                </a:lnTo>
                <a:lnTo>
                  <a:pt x="1522" y="858"/>
                </a:lnTo>
                <a:lnTo>
                  <a:pt x="1523" y="875"/>
                </a:lnTo>
                <a:lnTo>
                  <a:pt x="1530" y="892"/>
                </a:lnTo>
                <a:lnTo>
                  <a:pt x="1541" y="913"/>
                </a:lnTo>
                <a:lnTo>
                  <a:pt x="1556" y="934"/>
                </a:lnTo>
                <a:lnTo>
                  <a:pt x="1571" y="954"/>
                </a:lnTo>
                <a:lnTo>
                  <a:pt x="1578" y="967"/>
                </a:lnTo>
                <a:lnTo>
                  <a:pt x="1582" y="979"/>
                </a:lnTo>
                <a:lnTo>
                  <a:pt x="1581" y="990"/>
                </a:lnTo>
                <a:lnTo>
                  <a:pt x="1574" y="1001"/>
                </a:lnTo>
                <a:lnTo>
                  <a:pt x="1563" y="1008"/>
                </a:lnTo>
                <a:lnTo>
                  <a:pt x="1547" y="1013"/>
                </a:lnTo>
                <a:lnTo>
                  <a:pt x="1528" y="1014"/>
                </a:lnTo>
                <a:lnTo>
                  <a:pt x="1509" y="1012"/>
                </a:lnTo>
                <a:lnTo>
                  <a:pt x="1486" y="1005"/>
                </a:lnTo>
                <a:lnTo>
                  <a:pt x="1467" y="995"/>
                </a:lnTo>
                <a:lnTo>
                  <a:pt x="1460" y="992"/>
                </a:lnTo>
                <a:lnTo>
                  <a:pt x="1454" y="988"/>
                </a:lnTo>
                <a:lnTo>
                  <a:pt x="1435" y="971"/>
                </a:lnTo>
                <a:lnTo>
                  <a:pt x="1417" y="953"/>
                </a:lnTo>
                <a:lnTo>
                  <a:pt x="1404" y="934"/>
                </a:lnTo>
                <a:lnTo>
                  <a:pt x="1402" y="929"/>
                </a:lnTo>
                <a:lnTo>
                  <a:pt x="1400" y="926"/>
                </a:lnTo>
                <a:lnTo>
                  <a:pt x="1396" y="924"/>
                </a:lnTo>
                <a:lnTo>
                  <a:pt x="1391" y="923"/>
                </a:lnTo>
                <a:lnTo>
                  <a:pt x="1383" y="924"/>
                </a:lnTo>
                <a:lnTo>
                  <a:pt x="1373" y="926"/>
                </a:lnTo>
                <a:lnTo>
                  <a:pt x="1349" y="934"/>
                </a:lnTo>
                <a:lnTo>
                  <a:pt x="1324" y="942"/>
                </a:lnTo>
                <a:lnTo>
                  <a:pt x="1314" y="946"/>
                </a:lnTo>
                <a:lnTo>
                  <a:pt x="1308" y="950"/>
                </a:lnTo>
                <a:lnTo>
                  <a:pt x="1305" y="953"/>
                </a:lnTo>
                <a:lnTo>
                  <a:pt x="1305" y="958"/>
                </a:lnTo>
                <a:lnTo>
                  <a:pt x="1308" y="965"/>
                </a:lnTo>
                <a:lnTo>
                  <a:pt x="1320" y="982"/>
                </a:lnTo>
                <a:lnTo>
                  <a:pt x="1336" y="998"/>
                </a:lnTo>
                <a:lnTo>
                  <a:pt x="1354" y="1014"/>
                </a:lnTo>
                <a:lnTo>
                  <a:pt x="1361" y="1019"/>
                </a:lnTo>
                <a:lnTo>
                  <a:pt x="1365" y="1024"/>
                </a:lnTo>
                <a:lnTo>
                  <a:pt x="1365" y="1027"/>
                </a:lnTo>
                <a:lnTo>
                  <a:pt x="1359" y="1031"/>
                </a:lnTo>
                <a:lnTo>
                  <a:pt x="1351" y="1037"/>
                </a:lnTo>
                <a:lnTo>
                  <a:pt x="1326" y="1052"/>
                </a:lnTo>
                <a:lnTo>
                  <a:pt x="1320" y="1058"/>
                </a:lnTo>
                <a:lnTo>
                  <a:pt x="1319" y="1064"/>
                </a:lnTo>
                <a:lnTo>
                  <a:pt x="1326" y="1071"/>
                </a:lnTo>
                <a:lnTo>
                  <a:pt x="1331" y="1073"/>
                </a:lnTo>
                <a:lnTo>
                  <a:pt x="1337" y="1076"/>
                </a:lnTo>
                <a:lnTo>
                  <a:pt x="1342" y="1079"/>
                </a:lnTo>
                <a:lnTo>
                  <a:pt x="1363" y="1091"/>
                </a:lnTo>
                <a:lnTo>
                  <a:pt x="1374" y="1095"/>
                </a:lnTo>
                <a:lnTo>
                  <a:pt x="1384" y="1095"/>
                </a:lnTo>
                <a:lnTo>
                  <a:pt x="1394" y="1091"/>
                </a:lnTo>
                <a:lnTo>
                  <a:pt x="1428" y="1073"/>
                </a:lnTo>
                <a:lnTo>
                  <a:pt x="1440" y="1068"/>
                </a:lnTo>
                <a:lnTo>
                  <a:pt x="1451" y="1067"/>
                </a:lnTo>
                <a:lnTo>
                  <a:pt x="1465" y="1070"/>
                </a:lnTo>
                <a:lnTo>
                  <a:pt x="1498" y="1078"/>
                </a:lnTo>
                <a:lnTo>
                  <a:pt x="1533" y="1082"/>
                </a:lnTo>
                <a:lnTo>
                  <a:pt x="1570" y="1083"/>
                </a:lnTo>
                <a:lnTo>
                  <a:pt x="1602" y="1079"/>
                </a:lnTo>
                <a:lnTo>
                  <a:pt x="1632" y="1072"/>
                </a:lnTo>
                <a:lnTo>
                  <a:pt x="1657" y="1061"/>
                </a:lnTo>
                <a:lnTo>
                  <a:pt x="1679" y="1049"/>
                </a:lnTo>
                <a:lnTo>
                  <a:pt x="1696" y="1034"/>
                </a:lnTo>
                <a:lnTo>
                  <a:pt x="1707" y="1017"/>
                </a:lnTo>
                <a:lnTo>
                  <a:pt x="1713" y="998"/>
                </a:lnTo>
                <a:lnTo>
                  <a:pt x="1713" y="979"/>
                </a:lnTo>
                <a:lnTo>
                  <a:pt x="1707" y="959"/>
                </a:lnTo>
                <a:lnTo>
                  <a:pt x="1697" y="942"/>
                </a:lnTo>
                <a:lnTo>
                  <a:pt x="1684" y="923"/>
                </a:lnTo>
                <a:lnTo>
                  <a:pt x="1672" y="906"/>
                </a:lnTo>
                <a:lnTo>
                  <a:pt x="1663" y="890"/>
                </a:lnTo>
                <a:lnTo>
                  <a:pt x="1656" y="874"/>
                </a:lnTo>
                <a:lnTo>
                  <a:pt x="1657" y="864"/>
                </a:lnTo>
                <a:lnTo>
                  <a:pt x="1663" y="856"/>
                </a:lnTo>
                <a:lnTo>
                  <a:pt x="1673" y="849"/>
                </a:lnTo>
                <a:lnTo>
                  <a:pt x="1686" y="846"/>
                </a:lnTo>
                <a:lnTo>
                  <a:pt x="1702" y="845"/>
                </a:lnTo>
                <a:lnTo>
                  <a:pt x="1718" y="847"/>
                </a:lnTo>
                <a:lnTo>
                  <a:pt x="1733" y="851"/>
                </a:lnTo>
                <a:lnTo>
                  <a:pt x="1745" y="857"/>
                </a:lnTo>
                <a:lnTo>
                  <a:pt x="1754" y="861"/>
                </a:lnTo>
                <a:lnTo>
                  <a:pt x="1777" y="878"/>
                </a:lnTo>
                <a:lnTo>
                  <a:pt x="1796" y="894"/>
                </a:lnTo>
                <a:lnTo>
                  <a:pt x="1810" y="914"/>
                </a:lnTo>
                <a:lnTo>
                  <a:pt x="1813" y="917"/>
                </a:lnTo>
                <a:lnTo>
                  <a:pt x="1815" y="920"/>
                </a:lnTo>
                <a:lnTo>
                  <a:pt x="1818" y="922"/>
                </a:lnTo>
                <a:lnTo>
                  <a:pt x="1823" y="923"/>
                </a:lnTo>
                <a:lnTo>
                  <a:pt x="1832" y="923"/>
                </a:lnTo>
                <a:lnTo>
                  <a:pt x="1841" y="920"/>
                </a:lnTo>
                <a:lnTo>
                  <a:pt x="1869" y="912"/>
                </a:lnTo>
                <a:lnTo>
                  <a:pt x="1897" y="903"/>
                </a:lnTo>
                <a:lnTo>
                  <a:pt x="1905" y="898"/>
                </a:lnTo>
                <a:lnTo>
                  <a:pt x="1908" y="892"/>
                </a:lnTo>
                <a:lnTo>
                  <a:pt x="1906" y="886"/>
                </a:lnTo>
                <a:lnTo>
                  <a:pt x="1891" y="865"/>
                </a:lnTo>
                <a:lnTo>
                  <a:pt x="1870" y="847"/>
                </a:lnTo>
                <a:lnTo>
                  <a:pt x="1862" y="841"/>
                </a:lnTo>
                <a:lnTo>
                  <a:pt x="1856" y="836"/>
                </a:lnTo>
                <a:lnTo>
                  <a:pt x="1855" y="831"/>
                </a:lnTo>
                <a:lnTo>
                  <a:pt x="1857" y="828"/>
                </a:lnTo>
                <a:lnTo>
                  <a:pt x="1864" y="824"/>
                </a:lnTo>
                <a:lnTo>
                  <a:pt x="1873" y="818"/>
                </a:lnTo>
                <a:lnTo>
                  <a:pt x="1885" y="811"/>
                </a:lnTo>
                <a:lnTo>
                  <a:pt x="1894" y="806"/>
                </a:lnTo>
                <a:lnTo>
                  <a:pt x="1898" y="800"/>
                </a:lnTo>
                <a:lnTo>
                  <a:pt x="1897" y="796"/>
                </a:lnTo>
                <a:lnTo>
                  <a:pt x="1893" y="792"/>
                </a:lnTo>
                <a:lnTo>
                  <a:pt x="1885" y="787"/>
                </a:lnTo>
                <a:lnTo>
                  <a:pt x="1873" y="780"/>
                </a:lnTo>
                <a:lnTo>
                  <a:pt x="1870" y="778"/>
                </a:lnTo>
                <a:lnTo>
                  <a:pt x="1867" y="776"/>
                </a:lnTo>
                <a:lnTo>
                  <a:pt x="1863" y="774"/>
                </a:lnTo>
                <a:lnTo>
                  <a:pt x="1862" y="773"/>
                </a:lnTo>
                <a:lnTo>
                  <a:pt x="1860" y="772"/>
                </a:lnTo>
                <a:lnTo>
                  <a:pt x="1859" y="771"/>
                </a:lnTo>
                <a:lnTo>
                  <a:pt x="1847" y="766"/>
                </a:lnTo>
                <a:lnTo>
                  <a:pt x="1839" y="764"/>
                </a:lnTo>
                <a:close/>
                <a:moveTo>
                  <a:pt x="1609" y="617"/>
                </a:moveTo>
                <a:lnTo>
                  <a:pt x="1669" y="619"/>
                </a:lnTo>
                <a:lnTo>
                  <a:pt x="1728" y="625"/>
                </a:lnTo>
                <a:lnTo>
                  <a:pt x="1785" y="634"/>
                </a:lnTo>
                <a:lnTo>
                  <a:pt x="1841" y="648"/>
                </a:lnTo>
                <a:lnTo>
                  <a:pt x="1896" y="664"/>
                </a:lnTo>
                <a:lnTo>
                  <a:pt x="1946" y="685"/>
                </a:lnTo>
                <a:lnTo>
                  <a:pt x="1994" y="710"/>
                </a:lnTo>
                <a:lnTo>
                  <a:pt x="2034" y="736"/>
                </a:lnTo>
                <a:lnTo>
                  <a:pt x="2068" y="762"/>
                </a:lnTo>
                <a:lnTo>
                  <a:pt x="2096" y="791"/>
                </a:lnTo>
                <a:lnTo>
                  <a:pt x="2118" y="821"/>
                </a:lnTo>
                <a:lnTo>
                  <a:pt x="2136" y="852"/>
                </a:lnTo>
                <a:lnTo>
                  <a:pt x="2147" y="883"/>
                </a:lnTo>
                <a:lnTo>
                  <a:pt x="2154" y="915"/>
                </a:lnTo>
                <a:lnTo>
                  <a:pt x="2154" y="948"/>
                </a:lnTo>
                <a:lnTo>
                  <a:pt x="2148" y="980"/>
                </a:lnTo>
                <a:lnTo>
                  <a:pt x="2137" y="1011"/>
                </a:lnTo>
                <a:lnTo>
                  <a:pt x="2120" y="1042"/>
                </a:lnTo>
                <a:lnTo>
                  <a:pt x="2098" y="1072"/>
                </a:lnTo>
                <a:lnTo>
                  <a:pt x="2070" y="1101"/>
                </a:lnTo>
                <a:lnTo>
                  <a:pt x="2036" y="1128"/>
                </a:lnTo>
                <a:lnTo>
                  <a:pt x="1997" y="1154"/>
                </a:lnTo>
                <a:lnTo>
                  <a:pt x="1949" y="1178"/>
                </a:lnTo>
                <a:lnTo>
                  <a:pt x="1899" y="1200"/>
                </a:lnTo>
                <a:lnTo>
                  <a:pt x="1845" y="1216"/>
                </a:lnTo>
                <a:lnTo>
                  <a:pt x="1789" y="1229"/>
                </a:lnTo>
                <a:lnTo>
                  <a:pt x="1732" y="1239"/>
                </a:lnTo>
                <a:lnTo>
                  <a:pt x="1673" y="1244"/>
                </a:lnTo>
                <a:lnTo>
                  <a:pt x="1613" y="1246"/>
                </a:lnTo>
                <a:lnTo>
                  <a:pt x="1553" y="1244"/>
                </a:lnTo>
                <a:lnTo>
                  <a:pt x="1494" y="1239"/>
                </a:lnTo>
                <a:lnTo>
                  <a:pt x="1437" y="1229"/>
                </a:lnTo>
                <a:lnTo>
                  <a:pt x="1381" y="1216"/>
                </a:lnTo>
                <a:lnTo>
                  <a:pt x="1327" y="1200"/>
                </a:lnTo>
                <a:lnTo>
                  <a:pt x="1276" y="1178"/>
                </a:lnTo>
                <a:lnTo>
                  <a:pt x="1228" y="1154"/>
                </a:lnTo>
                <a:lnTo>
                  <a:pt x="1189" y="1128"/>
                </a:lnTo>
                <a:lnTo>
                  <a:pt x="1155" y="1101"/>
                </a:lnTo>
                <a:lnTo>
                  <a:pt x="1126" y="1072"/>
                </a:lnTo>
                <a:lnTo>
                  <a:pt x="1104" y="1042"/>
                </a:lnTo>
                <a:lnTo>
                  <a:pt x="1086" y="1011"/>
                </a:lnTo>
                <a:lnTo>
                  <a:pt x="1075" y="980"/>
                </a:lnTo>
                <a:lnTo>
                  <a:pt x="1068" y="948"/>
                </a:lnTo>
                <a:lnTo>
                  <a:pt x="1068" y="915"/>
                </a:lnTo>
                <a:lnTo>
                  <a:pt x="1075" y="883"/>
                </a:lnTo>
                <a:lnTo>
                  <a:pt x="1085" y="852"/>
                </a:lnTo>
                <a:lnTo>
                  <a:pt x="1103" y="821"/>
                </a:lnTo>
                <a:lnTo>
                  <a:pt x="1124" y="791"/>
                </a:lnTo>
                <a:lnTo>
                  <a:pt x="1153" y="762"/>
                </a:lnTo>
                <a:lnTo>
                  <a:pt x="1186" y="736"/>
                </a:lnTo>
                <a:lnTo>
                  <a:pt x="1226" y="710"/>
                </a:lnTo>
                <a:lnTo>
                  <a:pt x="1273" y="685"/>
                </a:lnTo>
                <a:lnTo>
                  <a:pt x="1324" y="664"/>
                </a:lnTo>
                <a:lnTo>
                  <a:pt x="1378" y="648"/>
                </a:lnTo>
                <a:lnTo>
                  <a:pt x="1434" y="634"/>
                </a:lnTo>
                <a:lnTo>
                  <a:pt x="1491" y="625"/>
                </a:lnTo>
                <a:lnTo>
                  <a:pt x="1550" y="619"/>
                </a:lnTo>
                <a:lnTo>
                  <a:pt x="1609" y="617"/>
                </a:lnTo>
                <a:close/>
                <a:moveTo>
                  <a:pt x="980" y="498"/>
                </a:moveTo>
                <a:lnTo>
                  <a:pt x="992" y="499"/>
                </a:lnTo>
                <a:lnTo>
                  <a:pt x="1004" y="503"/>
                </a:lnTo>
                <a:lnTo>
                  <a:pt x="1153" y="590"/>
                </a:lnTo>
                <a:lnTo>
                  <a:pt x="1160" y="596"/>
                </a:lnTo>
                <a:lnTo>
                  <a:pt x="1162" y="604"/>
                </a:lnTo>
                <a:lnTo>
                  <a:pt x="1160" y="611"/>
                </a:lnTo>
                <a:lnTo>
                  <a:pt x="1153" y="618"/>
                </a:lnTo>
                <a:lnTo>
                  <a:pt x="1067" y="667"/>
                </a:lnTo>
                <a:lnTo>
                  <a:pt x="1056" y="672"/>
                </a:lnTo>
                <a:lnTo>
                  <a:pt x="1044" y="674"/>
                </a:lnTo>
                <a:lnTo>
                  <a:pt x="1031" y="672"/>
                </a:lnTo>
                <a:lnTo>
                  <a:pt x="1020" y="667"/>
                </a:lnTo>
                <a:lnTo>
                  <a:pt x="870" y="581"/>
                </a:lnTo>
                <a:lnTo>
                  <a:pt x="863" y="575"/>
                </a:lnTo>
                <a:lnTo>
                  <a:pt x="861" y="567"/>
                </a:lnTo>
                <a:lnTo>
                  <a:pt x="863" y="560"/>
                </a:lnTo>
                <a:lnTo>
                  <a:pt x="870" y="553"/>
                </a:lnTo>
                <a:lnTo>
                  <a:pt x="956" y="503"/>
                </a:lnTo>
                <a:lnTo>
                  <a:pt x="966" y="499"/>
                </a:lnTo>
                <a:lnTo>
                  <a:pt x="980" y="498"/>
                </a:lnTo>
                <a:close/>
                <a:moveTo>
                  <a:pt x="1427" y="277"/>
                </a:moveTo>
                <a:lnTo>
                  <a:pt x="1414" y="287"/>
                </a:lnTo>
                <a:lnTo>
                  <a:pt x="1398" y="297"/>
                </a:lnTo>
                <a:lnTo>
                  <a:pt x="1367" y="313"/>
                </a:lnTo>
                <a:lnTo>
                  <a:pt x="1334" y="324"/>
                </a:lnTo>
                <a:lnTo>
                  <a:pt x="1297" y="332"/>
                </a:lnTo>
                <a:lnTo>
                  <a:pt x="1259" y="337"/>
                </a:lnTo>
                <a:lnTo>
                  <a:pt x="1221" y="340"/>
                </a:lnTo>
                <a:lnTo>
                  <a:pt x="1183" y="337"/>
                </a:lnTo>
                <a:lnTo>
                  <a:pt x="1145" y="332"/>
                </a:lnTo>
                <a:lnTo>
                  <a:pt x="1109" y="324"/>
                </a:lnTo>
                <a:lnTo>
                  <a:pt x="1075" y="313"/>
                </a:lnTo>
                <a:lnTo>
                  <a:pt x="1044" y="297"/>
                </a:lnTo>
                <a:lnTo>
                  <a:pt x="1028" y="287"/>
                </a:lnTo>
                <a:lnTo>
                  <a:pt x="1015" y="277"/>
                </a:lnTo>
                <a:lnTo>
                  <a:pt x="479" y="589"/>
                </a:lnTo>
                <a:lnTo>
                  <a:pt x="496" y="596"/>
                </a:lnTo>
                <a:lnTo>
                  <a:pt x="513" y="606"/>
                </a:lnTo>
                <a:lnTo>
                  <a:pt x="539" y="623"/>
                </a:lnTo>
                <a:lnTo>
                  <a:pt x="560" y="643"/>
                </a:lnTo>
                <a:lnTo>
                  <a:pt x="574" y="664"/>
                </a:lnTo>
                <a:lnTo>
                  <a:pt x="584" y="686"/>
                </a:lnTo>
                <a:lnTo>
                  <a:pt x="587" y="708"/>
                </a:lnTo>
                <a:lnTo>
                  <a:pt x="584" y="730"/>
                </a:lnTo>
                <a:lnTo>
                  <a:pt x="576" y="752"/>
                </a:lnTo>
                <a:lnTo>
                  <a:pt x="561" y="773"/>
                </a:lnTo>
                <a:lnTo>
                  <a:pt x="540" y="792"/>
                </a:lnTo>
                <a:lnTo>
                  <a:pt x="514" y="811"/>
                </a:lnTo>
                <a:lnTo>
                  <a:pt x="496" y="820"/>
                </a:lnTo>
                <a:lnTo>
                  <a:pt x="479" y="827"/>
                </a:lnTo>
                <a:lnTo>
                  <a:pt x="1781" y="1579"/>
                </a:lnTo>
                <a:lnTo>
                  <a:pt x="1790" y="1572"/>
                </a:lnTo>
                <a:lnTo>
                  <a:pt x="1801" y="1566"/>
                </a:lnTo>
                <a:lnTo>
                  <a:pt x="1832" y="1550"/>
                </a:lnTo>
                <a:lnTo>
                  <a:pt x="1866" y="1539"/>
                </a:lnTo>
                <a:lnTo>
                  <a:pt x="1902" y="1530"/>
                </a:lnTo>
                <a:lnTo>
                  <a:pt x="1940" y="1524"/>
                </a:lnTo>
                <a:lnTo>
                  <a:pt x="1978" y="1523"/>
                </a:lnTo>
                <a:lnTo>
                  <a:pt x="2016" y="1524"/>
                </a:lnTo>
                <a:lnTo>
                  <a:pt x="2053" y="1530"/>
                </a:lnTo>
                <a:lnTo>
                  <a:pt x="2091" y="1539"/>
                </a:lnTo>
                <a:lnTo>
                  <a:pt x="2125" y="1550"/>
                </a:lnTo>
                <a:lnTo>
                  <a:pt x="2156" y="1566"/>
                </a:lnTo>
                <a:lnTo>
                  <a:pt x="2176" y="1579"/>
                </a:lnTo>
                <a:lnTo>
                  <a:pt x="2194" y="1595"/>
                </a:lnTo>
                <a:lnTo>
                  <a:pt x="2736" y="1279"/>
                </a:lnTo>
                <a:lnTo>
                  <a:pt x="2710" y="1269"/>
                </a:lnTo>
                <a:lnTo>
                  <a:pt x="2686" y="1257"/>
                </a:lnTo>
                <a:lnTo>
                  <a:pt x="2660" y="1239"/>
                </a:lnTo>
                <a:lnTo>
                  <a:pt x="2639" y="1219"/>
                </a:lnTo>
                <a:lnTo>
                  <a:pt x="2624" y="1199"/>
                </a:lnTo>
                <a:lnTo>
                  <a:pt x="2616" y="1177"/>
                </a:lnTo>
                <a:lnTo>
                  <a:pt x="2612" y="1154"/>
                </a:lnTo>
                <a:lnTo>
                  <a:pt x="2615" y="1131"/>
                </a:lnTo>
                <a:lnTo>
                  <a:pt x="2624" y="1110"/>
                </a:lnTo>
                <a:lnTo>
                  <a:pt x="2638" y="1089"/>
                </a:lnTo>
                <a:lnTo>
                  <a:pt x="2659" y="1070"/>
                </a:lnTo>
                <a:lnTo>
                  <a:pt x="2685" y="1052"/>
                </a:lnTo>
                <a:lnTo>
                  <a:pt x="2708" y="1040"/>
                </a:lnTo>
                <a:lnTo>
                  <a:pt x="2733" y="1029"/>
                </a:lnTo>
                <a:lnTo>
                  <a:pt x="1427" y="277"/>
                </a:lnTo>
                <a:close/>
                <a:moveTo>
                  <a:pt x="1231" y="0"/>
                </a:moveTo>
                <a:lnTo>
                  <a:pt x="1251" y="4"/>
                </a:lnTo>
                <a:lnTo>
                  <a:pt x="1269" y="12"/>
                </a:lnTo>
                <a:lnTo>
                  <a:pt x="3201" y="1127"/>
                </a:lnTo>
                <a:lnTo>
                  <a:pt x="3211" y="1135"/>
                </a:lnTo>
                <a:lnTo>
                  <a:pt x="3217" y="1144"/>
                </a:lnTo>
                <a:lnTo>
                  <a:pt x="3220" y="1152"/>
                </a:lnTo>
                <a:lnTo>
                  <a:pt x="3220" y="1156"/>
                </a:lnTo>
                <a:lnTo>
                  <a:pt x="3220" y="1557"/>
                </a:lnTo>
                <a:lnTo>
                  <a:pt x="3218" y="2308"/>
                </a:lnTo>
                <a:lnTo>
                  <a:pt x="3218" y="2310"/>
                </a:lnTo>
                <a:lnTo>
                  <a:pt x="3218" y="2688"/>
                </a:lnTo>
                <a:lnTo>
                  <a:pt x="2015" y="3387"/>
                </a:lnTo>
                <a:lnTo>
                  <a:pt x="1976" y="3363"/>
                </a:lnTo>
                <a:lnTo>
                  <a:pt x="1865" y="3299"/>
                </a:lnTo>
                <a:lnTo>
                  <a:pt x="2" y="2220"/>
                </a:lnTo>
                <a:lnTo>
                  <a:pt x="2" y="1847"/>
                </a:lnTo>
                <a:lnTo>
                  <a:pt x="0" y="1845"/>
                </a:lnTo>
                <a:lnTo>
                  <a:pt x="0" y="1845"/>
                </a:lnTo>
                <a:lnTo>
                  <a:pt x="2" y="1844"/>
                </a:lnTo>
                <a:lnTo>
                  <a:pt x="2" y="1471"/>
                </a:lnTo>
                <a:lnTo>
                  <a:pt x="0" y="1470"/>
                </a:lnTo>
                <a:lnTo>
                  <a:pt x="0" y="1470"/>
                </a:lnTo>
                <a:lnTo>
                  <a:pt x="2" y="1469"/>
                </a:lnTo>
                <a:lnTo>
                  <a:pt x="2" y="1095"/>
                </a:lnTo>
                <a:lnTo>
                  <a:pt x="0" y="1094"/>
                </a:lnTo>
                <a:lnTo>
                  <a:pt x="0" y="1094"/>
                </a:lnTo>
                <a:lnTo>
                  <a:pt x="2" y="1093"/>
                </a:lnTo>
                <a:lnTo>
                  <a:pt x="2" y="713"/>
                </a:lnTo>
                <a:lnTo>
                  <a:pt x="2" y="701"/>
                </a:lnTo>
                <a:lnTo>
                  <a:pt x="8" y="690"/>
                </a:lnTo>
                <a:lnTo>
                  <a:pt x="21" y="681"/>
                </a:lnTo>
                <a:lnTo>
                  <a:pt x="1173" y="12"/>
                </a:lnTo>
                <a:lnTo>
                  <a:pt x="1190" y="4"/>
                </a:lnTo>
                <a:lnTo>
                  <a:pt x="1210" y="0"/>
                </a:lnTo>
                <a:lnTo>
                  <a:pt x="12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34"/>
          <p:cNvSpPr>
            <a:spLocks noEditPoints="1"/>
          </p:cNvSpPr>
          <p:nvPr/>
        </p:nvSpPr>
        <p:spPr bwMode="auto">
          <a:xfrm>
            <a:off x="660400" y="1895476"/>
            <a:ext cx="569913" cy="596900"/>
          </a:xfrm>
          <a:custGeom>
            <a:avLst/>
            <a:gdLst>
              <a:gd name="T0" fmla="*/ 1984 w 3233"/>
              <a:gd name="T1" fmla="*/ 3366 h 3389"/>
              <a:gd name="T2" fmla="*/ 2019 w 3233"/>
              <a:gd name="T3" fmla="*/ 2837 h 3389"/>
              <a:gd name="T4" fmla="*/ 0 w 3233"/>
              <a:gd name="T5" fmla="*/ 1847 h 3389"/>
              <a:gd name="T6" fmla="*/ 3230 w 3233"/>
              <a:gd name="T7" fmla="*/ 1938 h 3389"/>
              <a:gd name="T8" fmla="*/ 149 w 3233"/>
              <a:gd name="T9" fmla="*/ 1384 h 3389"/>
              <a:gd name="T10" fmla="*/ 2370 w 3233"/>
              <a:gd name="T11" fmla="*/ 1296 h 3389"/>
              <a:gd name="T12" fmla="*/ 2238 w 3233"/>
              <a:gd name="T13" fmla="*/ 1364 h 3389"/>
              <a:gd name="T14" fmla="*/ 2077 w 3233"/>
              <a:gd name="T15" fmla="*/ 1246 h 3389"/>
              <a:gd name="T16" fmla="*/ 3082 w 3233"/>
              <a:gd name="T17" fmla="*/ 1471 h 3389"/>
              <a:gd name="T18" fmla="*/ 0 w 3233"/>
              <a:gd name="T19" fmla="*/ 1095 h 3389"/>
              <a:gd name="T20" fmla="*/ 1775 w 3233"/>
              <a:gd name="T21" fmla="*/ 779 h 3389"/>
              <a:gd name="T22" fmla="*/ 1578 w 3233"/>
              <a:gd name="T23" fmla="*/ 795 h 3389"/>
              <a:gd name="T24" fmla="*/ 1538 w 3233"/>
              <a:gd name="T25" fmla="*/ 905 h 3389"/>
              <a:gd name="T26" fmla="*/ 1583 w 3233"/>
              <a:gd name="T27" fmla="*/ 1004 h 3389"/>
              <a:gd name="T28" fmla="*/ 1501 w 3233"/>
              <a:gd name="T29" fmla="*/ 1033 h 3389"/>
              <a:gd name="T30" fmla="*/ 1448 w 3233"/>
              <a:gd name="T31" fmla="*/ 978 h 3389"/>
              <a:gd name="T32" fmla="*/ 1473 w 3233"/>
              <a:gd name="T33" fmla="*/ 946 h 3389"/>
              <a:gd name="T34" fmla="*/ 1367 w 3233"/>
              <a:gd name="T35" fmla="*/ 900 h 3389"/>
              <a:gd name="T36" fmla="*/ 1331 w 3233"/>
              <a:gd name="T37" fmla="*/ 1012 h 3389"/>
              <a:gd name="T38" fmla="*/ 1315 w 3233"/>
              <a:gd name="T39" fmla="*/ 1084 h 3389"/>
              <a:gd name="T40" fmla="*/ 1380 w 3233"/>
              <a:gd name="T41" fmla="*/ 1120 h 3389"/>
              <a:gd name="T42" fmla="*/ 1578 w 3233"/>
              <a:gd name="T43" fmla="*/ 1108 h 3389"/>
              <a:gd name="T44" fmla="*/ 1713 w 3233"/>
              <a:gd name="T45" fmla="*/ 1029 h 3389"/>
              <a:gd name="T46" fmla="*/ 1662 w 3233"/>
              <a:gd name="T47" fmla="*/ 903 h 3389"/>
              <a:gd name="T48" fmla="*/ 1692 w 3233"/>
              <a:gd name="T49" fmla="*/ 846 h 3389"/>
              <a:gd name="T50" fmla="*/ 1779 w 3233"/>
              <a:gd name="T51" fmla="*/ 858 h 3389"/>
              <a:gd name="T52" fmla="*/ 1759 w 3233"/>
              <a:gd name="T53" fmla="*/ 910 h 3389"/>
              <a:gd name="T54" fmla="*/ 1836 w 3233"/>
              <a:gd name="T55" fmla="*/ 963 h 3389"/>
              <a:gd name="T56" fmla="*/ 1909 w 3233"/>
              <a:gd name="T57" fmla="*/ 916 h 3389"/>
              <a:gd name="T58" fmla="*/ 1934 w 3233"/>
              <a:gd name="T59" fmla="*/ 800 h 3389"/>
              <a:gd name="T60" fmla="*/ 1934 w 3233"/>
              <a:gd name="T61" fmla="*/ 788 h 3389"/>
              <a:gd name="T62" fmla="*/ 1791 w 3233"/>
              <a:gd name="T63" fmla="*/ 634 h 3389"/>
              <a:gd name="T64" fmla="*/ 2073 w 3233"/>
              <a:gd name="T65" fmla="*/ 762 h 3389"/>
              <a:gd name="T66" fmla="*/ 2160 w 3233"/>
              <a:gd name="T67" fmla="*/ 948 h 3389"/>
              <a:gd name="T68" fmla="*/ 2041 w 3233"/>
              <a:gd name="T69" fmla="*/ 1129 h 3389"/>
              <a:gd name="T70" fmla="*/ 1736 w 3233"/>
              <a:gd name="T71" fmla="*/ 1239 h 3389"/>
              <a:gd name="T72" fmla="*/ 1383 w 3233"/>
              <a:gd name="T73" fmla="*/ 1217 h 3389"/>
              <a:gd name="T74" fmla="*/ 1129 w 3233"/>
              <a:gd name="T75" fmla="*/ 1073 h 3389"/>
              <a:gd name="T76" fmla="*/ 1076 w 3233"/>
              <a:gd name="T77" fmla="*/ 884 h 3389"/>
              <a:gd name="T78" fmla="*/ 1228 w 3233"/>
              <a:gd name="T79" fmla="*/ 710 h 3389"/>
              <a:gd name="T80" fmla="*/ 1554 w 3233"/>
              <a:gd name="T81" fmla="*/ 619 h 3389"/>
              <a:gd name="T82" fmla="*/ 1164 w 3233"/>
              <a:gd name="T83" fmla="*/ 597 h 3389"/>
              <a:gd name="T84" fmla="*/ 1048 w 3233"/>
              <a:gd name="T85" fmla="*/ 673 h 3389"/>
              <a:gd name="T86" fmla="*/ 867 w 3233"/>
              <a:gd name="T87" fmla="*/ 560 h 3389"/>
              <a:gd name="T88" fmla="*/ 1419 w 3233"/>
              <a:gd name="T89" fmla="*/ 287 h 3389"/>
              <a:gd name="T90" fmla="*/ 1225 w 3233"/>
              <a:gd name="T91" fmla="*/ 338 h 3389"/>
              <a:gd name="T92" fmla="*/ 1031 w 3233"/>
              <a:gd name="T93" fmla="*/ 287 h 3389"/>
              <a:gd name="T94" fmla="*/ 563 w 3233"/>
              <a:gd name="T95" fmla="*/ 644 h 3389"/>
              <a:gd name="T96" fmla="*/ 563 w 3233"/>
              <a:gd name="T97" fmla="*/ 774 h 3389"/>
              <a:gd name="T98" fmla="*/ 1796 w 3233"/>
              <a:gd name="T99" fmla="*/ 1574 h 3389"/>
              <a:gd name="T100" fmla="*/ 1985 w 3233"/>
              <a:gd name="T101" fmla="*/ 1524 h 3389"/>
              <a:gd name="T102" fmla="*/ 2185 w 3233"/>
              <a:gd name="T103" fmla="*/ 1580 h 3389"/>
              <a:gd name="T104" fmla="*/ 2648 w 3233"/>
              <a:gd name="T105" fmla="*/ 1220 h 3389"/>
              <a:gd name="T106" fmla="*/ 2648 w 3233"/>
              <a:gd name="T107" fmla="*/ 1090 h 3389"/>
              <a:gd name="T108" fmla="*/ 1235 w 3233"/>
              <a:gd name="T109" fmla="*/ 0 h 3389"/>
              <a:gd name="T110" fmla="*/ 3233 w 3233"/>
              <a:gd name="T111" fmla="*/ 1155 h 3389"/>
              <a:gd name="T112" fmla="*/ 2019 w 3233"/>
              <a:gd name="T113" fmla="*/ 1864 h 3389"/>
              <a:gd name="T114" fmla="*/ 3 w 3233"/>
              <a:gd name="T115" fmla="*/ 719 h 3389"/>
              <a:gd name="T116" fmla="*/ 1195 w 3233"/>
              <a:gd name="T117" fmla="*/ 4 h 3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33" h="3389">
                <a:moveTo>
                  <a:pt x="149" y="2136"/>
                </a:moveTo>
                <a:lnTo>
                  <a:pt x="2021" y="3215"/>
                </a:lnTo>
                <a:lnTo>
                  <a:pt x="3080" y="2602"/>
                </a:lnTo>
                <a:lnTo>
                  <a:pt x="3230" y="2689"/>
                </a:lnTo>
                <a:lnTo>
                  <a:pt x="2023" y="3389"/>
                </a:lnTo>
                <a:lnTo>
                  <a:pt x="1984" y="3366"/>
                </a:lnTo>
                <a:lnTo>
                  <a:pt x="1872" y="3301"/>
                </a:lnTo>
                <a:lnTo>
                  <a:pt x="0" y="2222"/>
                </a:lnTo>
                <a:lnTo>
                  <a:pt x="0" y="2222"/>
                </a:lnTo>
                <a:lnTo>
                  <a:pt x="149" y="2136"/>
                </a:lnTo>
                <a:close/>
                <a:moveTo>
                  <a:pt x="149" y="1759"/>
                </a:moveTo>
                <a:lnTo>
                  <a:pt x="2019" y="2837"/>
                </a:lnTo>
                <a:lnTo>
                  <a:pt x="3082" y="2222"/>
                </a:lnTo>
                <a:lnTo>
                  <a:pt x="3233" y="2309"/>
                </a:lnTo>
                <a:lnTo>
                  <a:pt x="2021" y="3010"/>
                </a:lnTo>
                <a:lnTo>
                  <a:pt x="1981" y="2988"/>
                </a:lnTo>
                <a:lnTo>
                  <a:pt x="1870" y="2924"/>
                </a:lnTo>
                <a:lnTo>
                  <a:pt x="0" y="1847"/>
                </a:lnTo>
                <a:lnTo>
                  <a:pt x="0" y="1847"/>
                </a:lnTo>
                <a:lnTo>
                  <a:pt x="149" y="1759"/>
                </a:lnTo>
                <a:close/>
                <a:moveTo>
                  <a:pt x="149" y="1384"/>
                </a:moveTo>
                <a:lnTo>
                  <a:pt x="2021" y="2464"/>
                </a:lnTo>
                <a:lnTo>
                  <a:pt x="3080" y="1851"/>
                </a:lnTo>
                <a:lnTo>
                  <a:pt x="3230" y="1938"/>
                </a:lnTo>
                <a:lnTo>
                  <a:pt x="2023" y="2637"/>
                </a:lnTo>
                <a:lnTo>
                  <a:pt x="1984" y="2614"/>
                </a:lnTo>
                <a:lnTo>
                  <a:pt x="1872" y="2550"/>
                </a:lnTo>
                <a:lnTo>
                  <a:pt x="0" y="1471"/>
                </a:lnTo>
                <a:lnTo>
                  <a:pt x="0" y="1471"/>
                </a:lnTo>
                <a:lnTo>
                  <a:pt x="149" y="1384"/>
                </a:lnTo>
                <a:close/>
                <a:moveTo>
                  <a:pt x="2186" y="1191"/>
                </a:moveTo>
                <a:lnTo>
                  <a:pt x="2199" y="1192"/>
                </a:lnTo>
                <a:lnTo>
                  <a:pt x="2211" y="1196"/>
                </a:lnTo>
                <a:lnTo>
                  <a:pt x="2360" y="1283"/>
                </a:lnTo>
                <a:lnTo>
                  <a:pt x="2367" y="1289"/>
                </a:lnTo>
                <a:lnTo>
                  <a:pt x="2370" y="1296"/>
                </a:lnTo>
                <a:lnTo>
                  <a:pt x="2367" y="1305"/>
                </a:lnTo>
                <a:lnTo>
                  <a:pt x="2360" y="1311"/>
                </a:lnTo>
                <a:lnTo>
                  <a:pt x="2275" y="1360"/>
                </a:lnTo>
                <a:lnTo>
                  <a:pt x="2263" y="1364"/>
                </a:lnTo>
                <a:lnTo>
                  <a:pt x="2251" y="1367"/>
                </a:lnTo>
                <a:lnTo>
                  <a:pt x="2238" y="1364"/>
                </a:lnTo>
                <a:lnTo>
                  <a:pt x="2227" y="1360"/>
                </a:lnTo>
                <a:lnTo>
                  <a:pt x="2077" y="1274"/>
                </a:lnTo>
                <a:lnTo>
                  <a:pt x="2070" y="1268"/>
                </a:lnTo>
                <a:lnTo>
                  <a:pt x="2067" y="1260"/>
                </a:lnTo>
                <a:lnTo>
                  <a:pt x="2070" y="1253"/>
                </a:lnTo>
                <a:lnTo>
                  <a:pt x="2077" y="1246"/>
                </a:lnTo>
                <a:lnTo>
                  <a:pt x="2162" y="1196"/>
                </a:lnTo>
                <a:lnTo>
                  <a:pt x="2173" y="1192"/>
                </a:lnTo>
                <a:lnTo>
                  <a:pt x="2186" y="1191"/>
                </a:lnTo>
                <a:close/>
                <a:moveTo>
                  <a:pt x="149" y="1008"/>
                </a:moveTo>
                <a:lnTo>
                  <a:pt x="2019" y="2085"/>
                </a:lnTo>
                <a:lnTo>
                  <a:pt x="3082" y="1471"/>
                </a:lnTo>
                <a:lnTo>
                  <a:pt x="3233" y="1558"/>
                </a:lnTo>
                <a:lnTo>
                  <a:pt x="2021" y="2260"/>
                </a:lnTo>
                <a:lnTo>
                  <a:pt x="1981" y="2237"/>
                </a:lnTo>
                <a:lnTo>
                  <a:pt x="1870" y="2172"/>
                </a:lnTo>
                <a:lnTo>
                  <a:pt x="0" y="1095"/>
                </a:lnTo>
                <a:lnTo>
                  <a:pt x="0" y="1095"/>
                </a:lnTo>
                <a:lnTo>
                  <a:pt x="149" y="1008"/>
                </a:lnTo>
                <a:close/>
                <a:moveTo>
                  <a:pt x="1883" y="759"/>
                </a:moveTo>
                <a:lnTo>
                  <a:pt x="1874" y="759"/>
                </a:lnTo>
                <a:lnTo>
                  <a:pt x="1866" y="762"/>
                </a:lnTo>
                <a:lnTo>
                  <a:pt x="1813" y="792"/>
                </a:lnTo>
                <a:lnTo>
                  <a:pt x="1775" y="779"/>
                </a:lnTo>
                <a:lnTo>
                  <a:pt x="1736" y="771"/>
                </a:lnTo>
                <a:lnTo>
                  <a:pt x="1696" y="766"/>
                </a:lnTo>
                <a:lnTo>
                  <a:pt x="1662" y="768"/>
                </a:lnTo>
                <a:lnTo>
                  <a:pt x="1632" y="774"/>
                </a:lnTo>
                <a:lnTo>
                  <a:pt x="1603" y="783"/>
                </a:lnTo>
                <a:lnTo>
                  <a:pt x="1578" y="795"/>
                </a:lnTo>
                <a:lnTo>
                  <a:pt x="1553" y="812"/>
                </a:lnTo>
                <a:lnTo>
                  <a:pt x="1536" y="829"/>
                </a:lnTo>
                <a:lnTo>
                  <a:pt x="1527" y="846"/>
                </a:lnTo>
                <a:lnTo>
                  <a:pt x="1525" y="863"/>
                </a:lnTo>
                <a:lnTo>
                  <a:pt x="1529" y="883"/>
                </a:lnTo>
                <a:lnTo>
                  <a:pt x="1538" y="905"/>
                </a:lnTo>
                <a:lnTo>
                  <a:pt x="1552" y="929"/>
                </a:lnTo>
                <a:lnTo>
                  <a:pt x="1571" y="956"/>
                </a:lnTo>
                <a:lnTo>
                  <a:pt x="1581" y="971"/>
                </a:lnTo>
                <a:lnTo>
                  <a:pt x="1586" y="984"/>
                </a:lnTo>
                <a:lnTo>
                  <a:pt x="1587" y="994"/>
                </a:lnTo>
                <a:lnTo>
                  <a:pt x="1583" y="1004"/>
                </a:lnTo>
                <a:lnTo>
                  <a:pt x="1574" y="1013"/>
                </a:lnTo>
                <a:lnTo>
                  <a:pt x="1561" y="1022"/>
                </a:lnTo>
                <a:lnTo>
                  <a:pt x="1548" y="1028"/>
                </a:lnTo>
                <a:lnTo>
                  <a:pt x="1533" y="1032"/>
                </a:lnTo>
                <a:lnTo>
                  <a:pt x="1518" y="1035"/>
                </a:lnTo>
                <a:lnTo>
                  <a:pt x="1501" y="1033"/>
                </a:lnTo>
                <a:lnTo>
                  <a:pt x="1487" y="1029"/>
                </a:lnTo>
                <a:lnTo>
                  <a:pt x="1471" y="1022"/>
                </a:lnTo>
                <a:lnTo>
                  <a:pt x="1457" y="1012"/>
                </a:lnTo>
                <a:lnTo>
                  <a:pt x="1448" y="1000"/>
                </a:lnTo>
                <a:lnTo>
                  <a:pt x="1445" y="989"/>
                </a:lnTo>
                <a:lnTo>
                  <a:pt x="1448" y="978"/>
                </a:lnTo>
                <a:lnTo>
                  <a:pt x="1457" y="967"/>
                </a:lnTo>
                <a:lnTo>
                  <a:pt x="1471" y="956"/>
                </a:lnTo>
                <a:lnTo>
                  <a:pt x="1473" y="954"/>
                </a:lnTo>
                <a:lnTo>
                  <a:pt x="1474" y="951"/>
                </a:lnTo>
                <a:lnTo>
                  <a:pt x="1474" y="949"/>
                </a:lnTo>
                <a:lnTo>
                  <a:pt x="1473" y="946"/>
                </a:lnTo>
                <a:lnTo>
                  <a:pt x="1471" y="944"/>
                </a:lnTo>
                <a:lnTo>
                  <a:pt x="1469" y="941"/>
                </a:lnTo>
                <a:lnTo>
                  <a:pt x="1396" y="900"/>
                </a:lnTo>
                <a:lnTo>
                  <a:pt x="1386" y="897"/>
                </a:lnTo>
                <a:lnTo>
                  <a:pt x="1376" y="897"/>
                </a:lnTo>
                <a:lnTo>
                  <a:pt x="1367" y="900"/>
                </a:lnTo>
                <a:lnTo>
                  <a:pt x="1343" y="918"/>
                </a:lnTo>
                <a:lnTo>
                  <a:pt x="1327" y="936"/>
                </a:lnTo>
                <a:lnTo>
                  <a:pt x="1318" y="954"/>
                </a:lnTo>
                <a:lnTo>
                  <a:pt x="1316" y="973"/>
                </a:lnTo>
                <a:lnTo>
                  <a:pt x="1321" y="992"/>
                </a:lnTo>
                <a:lnTo>
                  <a:pt x="1331" y="1012"/>
                </a:lnTo>
                <a:lnTo>
                  <a:pt x="1347" y="1031"/>
                </a:lnTo>
                <a:lnTo>
                  <a:pt x="1369" y="1050"/>
                </a:lnTo>
                <a:lnTo>
                  <a:pt x="1320" y="1078"/>
                </a:lnTo>
                <a:lnTo>
                  <a:pt x="1317" y="1080"/>
                </a:lnTo>
                <a:lnTo>
                  <a:pt x="1315" y="1082"/>
                </a:lnTo>
                <a:lnTo>
                  <a:pt x="1315" y="1084"/>
                </a:lnTo>
                <a:lnTo>
                  <a:pt x="1315" y="1087"/>
                </a:lnTo>
                <a:lnTo>
                  <a:pt x="1317" y="1089"/>
                </a:lnTo>
                <a:lnTo>
                  <a:pt x="1320" y="1091"/>
                </a:lnTo>
                <a:lnTo>
                  <a:pt x="1363" y="1117"/>
                </a:lnTo>
                <a:lnTo>
                  <a:pt x="1371" y="1120"/>
                </a:lnTo>
                <a:lnTo>
                  <a:pt x="1380" y="1120"/>
                </a:lnTo>
                <a:lnTo>
                  <a:pt x="1387" y="1117"/>
                </a:lnTo>
                <a:lnTo>
                  <a:pt x="1438" y="1087"/>
                </a:lnTo>
                <a:lnTo>
                  <a:pt x="1473" y="1099"/>
                </a:lnTo>
                <a:lnTo>
                  <a:pt x="1509" y="1107"/>
                </a:lnTo>
                <a:lnTo>
                  <a:pt x="1547" y="1109"/>
                </a:lnTo>
                <a:lnTo>
                  <a:pt x="1578" y="1108"/>
                </a:lnTo>
                <a:lnTo>
                  <a:pt x="1609" y="1102"/>
                </a:lnTo>
                <a:lnTo>
                  <a:pt x="1637" y="1092"/>
                </a:lnTo>
                <a:lnTo>
                  <a:pt x="1663" y="1079"/>
                </a:lnTo>
                <a:lnTo>
                  <a:pt x="1687" y="1063"/>
                </a:lnTo>
                <a:lnTo>
                  <a:pt x="1704" y="1047"/>
                </a:lnTo>
                <a:lnTo>
                  <a:pt x="1713" y="1029"/>
                </a:lnTo>
                <a:lnTo>
                  <a:pt x="1715" y="1012"/>
                </a:lnTo>
                <a:lnTo>
                  <a:pt x="1711" y="992"/>
                </a:lnTo>
                <a:lnTo>
                  <a:pt x="1703" y="970"/>
                </a:lnTo>
                <a:lnTo>
                  <a:pt x="1689" y="945"/>
                </a:lnTo>
                <a:lnTo>
                  <a:pt x="1672" y="918"/>
                </a:lnTo>
                <a:lnTo>
                  <a:pt x="1662" y="903"/>
                </a:lnTo>
                <a:lnTo>
                  <a:pt x="1657" y="889"/>
                </a:lnTo>
                <a:lnTo>
                  <a:pt x="1656" y="879"/>
                </a:lnTo>
                <a:lnTo>
                  <a:pt x="1659" y="870"/>
                </a:lnTo>
                <a:lnTo>
                  <a:pt x="1667" y="861"/>
                </a:lnTo>
                <a:lnTo>
                  <a:pt x="1679" y="853"/>
                </a:lnTo>
                <a:lnTo>
                  <a:pt x="1692" y="846"/>
                </a:lnTo>
                <a:lnTo>
                  <a:pt x="1707" y="842"/>
                </a:lnTo>
                <a:lnTo>
                  <a:pt x="1722" y="840"/>
                </a:lnTo>
                <a:lnTo>
                  <a:pt x="1738" y="840"/>
                </a:lnTo>
                <a:lnTo>
                  <a:pt x="1752" y="843"/>
                </a:lnTo>
                <a:lnTo>
                  <a:pt x="1767" y="850"/>
                </a:lnTo>
                <a:lnTo>
                  <a:pt x="1779" y="858"/>
                </a:lnTo>
                <a:lnTo>
                  <a:pt x="1784" y="868"/>
                </a:lnTo>
                <a:lnTo>
                  <a:pt x="1786" y="879"/>
                </a:lnTo>
                <a:lnTo>
                  <a:pt x="1781" y="888"/>
                </a:lnTo>
                <a:lnTo>
                  <a:pt x="1773" y="897"/>
                </a:lnTo>
                <a:lnTo>
                  <a:pt x="1761" y="907"/>
                </a:lnTo>
                <a:lnTo>
                  <a:pt x="1759" y="910"/>
                </a:lnTo>
                <a:lnTo>
                  <a:pt x="1758" y="912"/>
                </a:lnTo>
                <a:lnTo>
                  <a:pt x="1758" y="915"/>
                </a:lnTo>
                <a:lnTo>
                  <a:pt x="1759" y="918"/>
                </a:lnTo>
                <a:lnTo>
                  <a:pt x="1760" y="920"/>
                </a:lnTo>
                <a:lnTo>
                  <a:pt x="1763" y="922"/>
                </a:lnTo>
                <a:lnTo>
                  <a:pt x="1836" y="963"/>
                </a:lnTo>
                <a:lnTo>
                  <a:pt x="1846" y="966"/>
                </a:lnTo>
                <a:lnTo>
                  <a:pt x="1856" y="966"/>
                </a:lnTo>
                <a:lnTo>
                  <a:pt x="1865" y="963"/>
                </a:lnTo>
                <a:lnTo>
                  <a:pt x="1885" y="948"/>
                </a:lnTo>
                <a:lnTo>
                  <a:pt x="1899" y="932"/>
                </a:lnTo>
                <a:lnTo>
                  <a:pt x="1909" y="916"/>
                </a:lnTo>
                <a:lnTo>
                  <a:pt x="1914" y="899"/>
                </a:lnTo>
                <a:lnTo>
                  <a:pt x="1914" y="882"/>
                </a:lnTo>
                <a:lnTo>
                  <a:pt x="1908" y="864"/>
                </a:lnTo>
                <a:lnTo>
                  <a:pt x="1896" y="848"/>
                </a:lnTo>
                <a:lnTo>
                  <a:pt x="1881" y="831"/>
                </a:lnTo>
                <a:lnTo>
                  <a:pt x="1934" y="800"/>
                </a:lnTo>
                <a:lnTo>
                  <a:pt x="1938" y="798"/>
                </a:lnTo>
                <a:lnTo>
                  <a:pt x="1939" y="796"/>
                </a:lnTo>
                <a:lnTo>
                  <a:pt x="1940" y="793"/>
                </a:lnTo>
                <a:lnTo>
                  <a:pt x="1939" y="791"/>
                </a:lnTo>
                <a:lnTo>
                  <a:pt x="1938" y="789"/>
                </a:lnTo>
                <a:lnTo>
                  <a:pt x="1934" y="788"/>
                </a:lnTo>
                <a:lnTo>
                  <a:pt x="1891" y="762"/>
                </a:lnTo>
                <a:lnTo>
                  <a:pt x="1883" y="759"/>
                </a:lnTo>
                <a:close/>
                <a:moveTo>
                  <a:pt x="1614" y="617"/>
                </a:moveTo>
                <a:lnTo>
                  <a:pt x="1673" y="619"/>
                </a:lnTo>
                <a:lnTo>
                  <a:pt x="1733" y="625"/>
                </a:lnTo>
                <a:lnTo>
                  <a:pt x="1791" y="634"/>
                </a:lnTo>
                <a:lnTo>
                  <a:pt x="1847" y="648"/>
                </a:lnTo>
                <a:lnTo>
                  <a:pt x="1900" y="664"/>
                </a:lnTo>
                <a:lnTo>
                  <a:pt x="1952" y="685"/>
                </a:lnTo>
                <a:lnTo>
                  <a:pt x="2000" y="710"/>
                </a:lnTo>
                <a:lnTo>
                  <a:pt x="2039" y="735"/>
                </a:lnTo>
                <a:lnTo>
                  <a:pt x="2073" y="762"/>
                </a:lnTo>
                <a:lnTo>
                  <a:pt x="2102" y="791"/>
                </a:lnTo>
                <a:lnTo>
                  <a:pt x="2125" y="821"/>
                </a:lnTo>
                <a:lnTo>
                  <a:pt x="2142" y="852"/>
                </a:lnTo>
                <a:lnTo>
                  <a:pt x="2154" y="884"/>
                </a:lnTo>
                <a:lnTo>
                  <a:pt x="2159" y="916"/>
                </a:lnTo>
                <a:lnTo>
                  <a:pt x="2160" y="948"/>
                </a:lnTo>
                <a:lnTo>
                  <a:pt x="2154" y="981"/>
                </a:lnTo>
                <a:lnTo>
                  <a:pt x="2142" y="1012"/>
                </a:lnTo>
                <a:lnTo>
                  <a:pt x="2126" y="1043"/>
                </a:lnTo>
                <a:lnTo>
                  <a:pt x="2103" y="1073"/>
                </a:lnTo>
                <a:lnTo>
                  <a:pt x="2075" y="1102"/>
                </a:lnTo>
                <a:lnTo>
                  <a:pt x="2041" y="1129"/>
                </a:lnTo>
                <a:lnTo>
                  <a:pt x="2002" y="1154"/>
                </a:lnTo>
                <a:lnTo>
                  <a:pt x="1954" y="1179"/>
                </a:lnTo>
                <a:lnTo>
                  <a:pt x="1903" y="1199"/>
                </a:lnTo>
                <a:lnTo>
                  <a:pt x="1850" y="1217"/>
                </a:lnTo>
                <a:lnTo>
                  <a:pt x="1794" y="1229"/>
                </a:lnTo>
                <a:lnTo>
                  <a:pt x="1736" y="1239"/>
                </a:lnTo>
                <a:lnTo>
                  <a:pt x="1676" y="1245"/>
                </a:lnTo>
                <a:lnTo>
                  <a:pt x="1617" y="1247"/>
                </a:lnTo>
                <a:lnTo>
                  <a:pt x="1557" y="1245"/>
                </a:lnTo>
                <a:lnTo>
                  <a:pt x="1498" y="1239"/>
                </a:lnTo>
                <a:lnTo>
                  <a:pt x="1440" y="1229"/>
                </a:lnTo>
                <a:lnTo>
                  <a:pt x="1383" y="1217"/>
                </a:lnTo>
                <a:lnTo>
                  <a:pt x="1329" y="1199"/>
                </a:lnTo>
                <a:lnTo>
                  <a:pt x="1279" y="1179"/>
                </a:lnTo>
                <a:lnTo>
                  <a:pt x="1231" y="1154"/>
                </a:lnTo>
                <a:lnTo>
                  <a:pt x="1191" y="1129"/>
                </a:lnTo>
                <a:lnTo>
                  <a:pt x="1157" y="1102"/>
                </a:lnTo>
                <a:lnTo>
                  <a:pt x="1129" y="1073"/>
                </a:lnTo>
                <a:lnTo>
                  <a:pt x="1105" y="1043"/>
                </a:lnTo>
                <a:lnTo>
                  <a:pt x="1088" y="1012"/>
                </a:lnTo>
                <a:lnTo>
                  <a:pt x="1077" y="980"/>
                </a:lnTo>
                <a:lnTo>
                  <a:pt x="1071" y="948"/>
                </a:lnTo>
                <a:lnTo>
                  <a:pt x="1071" y="916"/>
                </a:lnTo>
                <a:lnTo>
                  <a:pt x="1076" y="884"/>
                </a:lnTo>
                <a:lnTo>
                  <a:pt x="1087" y="852"/>
                </a:lnTo>
                <a:lnTo>
                  <a:pt x="1104" y="821"/>
                </a:lnTo>
                <a:lnTo>
                  <a:pt x="1127" y="791"/>
                </a:lnTo>
                <a:lnTo>
                  <a:pt x="1154" y="762"/>
                </a:lnTo>
                <a:lnTo>
                  <a:pt x="1189" y="735"/>
                </a:lnTo>
                <a:lnTo>
                  <a:pt x="1228" y="710"/>
                </a:lnTo>
                <a:lnTo>
                  <a:pt x="1276" y="685"/>
                </a:lnTo>
                <a:lnTo>
                  <a:pt x="1326" y="664"/>
                </a:lnTo>
                <a:lnTo>
                  <a:pt x="1380" y="648"/>
                </a:lnTo>
                <a:lnTo>
                  <a:pt x="1437" y="634"/>
                </a:lnTo>
                <a:lnTo>
                  <a:pt x="1495" y="625"/>
                </a:lnTo>
                <a:lnTo>
                  <a:pt x="1554" y="619"/>
                </a:lnTo>
                <a:lnTo>
                  <a:pt x="1614" y="617"/>
                </a:lnTo>
                <a:close/>
                <a:moveTo>
                  <a:pt x="983" y="498"/>
                </a:moveTo>
                <a:lnTo>
                  <a:pt x="996" y="500"/>
                </a:lnTo>
                <a:lnTo>
                  <a:pt x="1007" y="504"/>
                </a:lnTo>
                <a:lnTo>
                  <a:pt x="1157" y="591"/>
                </a:lnTo>
                <a:lnTo>
                  <a:pt x="1164" y="597"/>
                </a:lnTo>
                <a:lnTo>
                  <a:pt x="1167" y="604"/>
                </a:lnTo>
                <a:lnTo>
                  <a:pt x="1164" y="612"/>
                </a:lnTo>
                <a:lnTo>
                  <a:pt x="1157" y="618"/>
                </a:lnTo>
                <a:lnTo>
                  <a:pt x="1072" y="667"/>
                </a:lnTo>
                <a:lnTo>
                  <a:pt x="1060" y="672"/>
                </a:lnTo>
                <a:lnTo>
                  <a:pt x="1048" y="673"/>
                </a:lnTo>
                <a:lnTo>
                  <a:pt x="1034" y="672"/>
                </a:lnTo>
                <a:lnTo>
                  <a:pt x="1023" y="667"/>
                </a:lnTo>
                <a:lnTo>
                  <a:pt x="874" y="582"/>
                </a:lnTo>
                <a:lnTo>
                  <a:pt x="867" y="576"/>
                </a:lnTo>
                <a:lnTo>
                  <a:pt x="864" y="567"/>
                </a:lnTo>
                <a:lnTo>
                  <a:pt x="867" y="560"/>
                </a:lnTo>
                <a:lnTo>
                  <a:pt x="874" y="554"/>
                </a:lnTo>
                <a:lnTo>
                  <a:pt x="959" y="504"/>
                </a:lnTo>
                <a:lnTo>
                  <a:pt x="970" y="500"/>
                </a:lnTo>
                <a:lnTo>
                  <a:pt x="983" y="498"/>
                </a:lnTo>
                <a:close/>
                <a:moveTo>
                  <a:pt x="1433" y="276"/>
                </a:moveTo>
                <a:lnTo>
                  <a:pt x="1419" y="287"/>
                </a:lnTo>
                <a:lnTo>
                  <a:pt x="1404" y="296"/>
                </a:lnTo>
                <a:lnTo>
                  <a:pt x="1372" y="312"/>
                </a:lnTo>
                <a:lnTo>
                  <a:pt x="1338" y="324"/>
                </a:lnTo>
                <a:lnTo>
                  <a:pt x="1301" y="332"/>
                </a:lnTo>
                <a:lnTo>
                  <a:pt x="1264" y="337"/>
                </a:lnTo>
                <a:lnTo>
                  <a:pt x="1225" y="338"/>
                </a:lnTo>
                <a:lnTo>
                  <a:pt x="1187" y="337"/>
                </a:lnTo>
                <a:lnTo>
                  <a:pt x="1149" y="332"/>
                </a:lnTo>
                <a:lnTo>
                  <a:pt x="1112" y="324"/>
                </a:lnTo>
                <a:lnTo>
                  <a:pt x="1078" y="312"/>
                </a:lnTo>
                <a:lnTo>
                  <a:pt x="1047" y="296"/>
                </a:lnTo>
                <a:lnTo>
                  <a:pt x="1031" y="287"/>
                </a:lnTo>
                <a:lnTo>
                  <a:pt x="1019" y="277"/>
                </a:lnTo>
                <a:lnTo>
                  <a:pt x="480" y="589"/>
                </a:lnTo>
                <a:lnTo>
                  <a:pt x="498" y="596"/>
                </a:lnTo>
                <a:lnTo>
                  <a:pt x="515" y="606"/>
                </a:lnTo>
                <a:lnTo>
                  <a:pt x="541" y="623"/>
                </a:lnTo>
                <a:lnTo>
                  <a:pt x="563" y="644"/>
                </a:lnTo>
                <a:lnTo>
                  <a:pt x="577" y="664"/>
                </a:lnTo>
                <a:lnTo>
                  <a:pt x="587" y="686"/>
                </a:lnTo>
                <a:lnTo>
                  <a:pt x="590" y="709"/>
                </a:lnTo>
                <a:lnTo>
                  <a:pt x="587" y="730"/>
                </a:lnTo>
                <a:lnTo>
                  <a:pt x="577" y="752"/>
                </a:lnTo>
                <a:lnTo>
                  <a:pt x="563" y="774"/>
                </a:lnTo>
                <a:lnTo>
                  <a:pt x="542" y="793"/>
                </a:lnTo>
                <a:lnTo>
                  <a:pt x="516" y="811"/>
                </a:lnTo>
                <a:lnTo>
                  <a:pt x="499" y="820"/>
                </a:lnTo>
                <a:lnTo>
                  <a:pt x="480" y="828"/>
                </a:lnTo>
                <a:lnTo>
                  <a:pt x="1787" y="1581"/>
                </a:lnTo>
                <a:lnTo>
                  <a:pt x="1796" y="1574"/>
                </a:lnTo>
                <a:lnTo>
                  <a:pt x="1807" y="1567"/>
                </a:lnTo>
                <a:lnTo>
                  <a:pt x="1838" y="1552"/>
                </a:lnTo>
                <a:lnTo>
                  <a:pt x="1872" y="1540"/>
                </a:lnTo>
                <a:lnTo>
                  <a:pt x="1909" y="1532"/>
                </a:lnTo>
                <a:lnTo>
                  <a:pt x="1947" y="1526"/>
                </a:lnTo>
                <a:lnTo>
                  <a:pt x="1985" y="1524"/>
                </a:lnTo>
                <a:lnTo>
                  <a:pt x="2023" y="1526"/>
                </a:lnTo>
                <a:lnTo>
                  <a:pt x="2062" y="1532"/>
                </a:lnTo>
                <a:lnTo>
                  <a:pt x="2098" y="1540"/>
                </a:lnTo>
                <a:lnTo>
                  <a:pt x="2132" y="1552"/>
                </a:lnTo>
                <a:lnTo>
                  <a:pt x="2163" y="1567"/>
                </a:lnTo>
                <a:lnTo>
                  <a:pt x="2185" y="1580"/>
                </a:lnTo>
                <a:lnTo>
                  <a:pt x="2202" y="1595"/>
                </a:lnTo>
                <a:lnTo>
                  <a:pt x="2747" y="1280"/>
                </a:lnTo>
                <a:lnTo>
                  <a:pt x="2720" y="1271"/>
                </a:lnTo>
                <a:lnTo>
                  <a:pt x="2696" y="1258"/>
                </a:lnTo>
                <a:lnTo>
                  <a:pt x="2669" y="1240"/>
                </a:lnTo>
                <a:lnTo>
                  <a:pt x="2648" y="1220"/>
                </a:lnTo>
                <a:lnTo>
                  <a:pt x="2634" y="1199"/>
                </a:lnTo>
                <a:lnTo>
                  <a:pt x="2624" y="1177"/>
                </a:lnTo>
                <a:lnTo>
                  <a:pt x="2621" y="1155"/>
                </a:lnTo>
                <a:lnTo>
                  <a:pt x="2624" y="1132"/>
                </a:lnTo>
                <a:lnTo>
                  <a:pt x="2633" y="1111"/>
                </a:lnTo>
                <a:lnTo>
                  <a:pt x="2648" y="1090"/>
                </a:lnTo>
                <a:lnTo>
                  <a:pt x="2668" y="1071"/>
                </a:lnTo>
                <a:lnTo>
                  <a:pt x="2695" y="1052"/>
                </a:lnTo>
                <a:lnTo>
                  <a:pt x="2718" y="1040"/>
                </a:lnTo>
                <a:lnTo>
                  <a:pt x="2743" y="1030"/>
                </a:lnTo>
                <a:lnTo>
                  <a:pt x="1433" y="276"/>
                </a:lnTo>
                <a:close/>
                <a:moveTo>
                  <a:pt x="1235" y="0"/>
                </a:moveTo>
                <a:lnTo>
                  <a:pt x="1256" y="4"/>
                </a:lnTo>
                <a:lnTo>
                  <a:pt x="1273" y="12"/>
                </a:lnTo>
                <a:lnTo>
                  <a:pt x="3212" y="1127"/>
                </a:lnTo>
                <a:lnTo>
                  <a:pt x="3223" y="1136"/>
                </a:lnTo>
                <a:lnTo>
                  <a:pt x="3231" y="1145"/>
                </a:lnTo>
                <a:lnTo>
                  <a:pt x="3233" y="1155"/>
                </a:lnTo>
                <a:lnTo>
                  <a:pt x="3231" y="1165"/>
                </a:lnTo>
                <a:lnTo>
                  <a:pt x="3223" y="1175"/>
                </a:lnTo>
                <a:lnTo>
                  <a:pt x="3212" y="1183"/>
                </a:lnTo>
                <a:lnTo>
                  <a:pt x="2057" y="1853"/>
                </a:lnTo>
                <a:lnTo>
                  <a:pt x="2039" y="1861"/>
                </a:lnTo>
                <a:lnTo>
                  <a:pt x="2019" y="1864"/>
                </a:lnTo>
                <a:lnTo>
                  <a:pt x="1998" y="1864"/>
                </a:lnTo>
                <a:lnTo>
                  <a:pt x="1978" y="1861"/>
                </a:lnTo>
                <a:lnTo>
                  <a:pt x="1960" y="1853"/>
                </a:lnTo>
                <a:lnTo>
                  <a:pt x="21" y="738"/>
                </a:lnTo>
                <a:lnTo>
                  <a:pt x="9" y="728"/>
                </a:lnTo>
                <a:lnTo>
                  <a:pt x="3" y="719"/>
                </a:lnTo>
                <a:lnTo>
                  <a:pt x="1" y="709"/>
                </a:lnTo>
                <a:lnTo>
                  <a:pt x="3" y="699"/>
                </a:lnTo>
                <a:lnTo>
                  <a:pt x="9" y="689"/>
                </a:lnTo>
                <a:lnTo>
                  <a:pt x="21" y="681"/>
                </a:lnTo>
                <a:lnTo>
                  <a:pt x="1177" y="12"/>
                </a:lnTo>
                <a:lnTo>
                  <a:pt x="1195" y="4"/>
                </a:lnTo>
                <a:lnTo>
                  <a:pt x="1214" y="0"/>
                </a:lnTo>
                <a:lnTo>
                  <a:pt x="12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8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Office Theme</vt:lpstr>
      <vt:lpstr>Finances Vector Icons</vt:lpstr>
      <vt:lpstr>Finances Vector Icons</vt:lpstr>
      <vt:lpstr>Finances Vector Icons</vt:lpstr>
      <vt:lpstr>Finances Vector Icons</vt:lpstr>
      <vt:lpstr>Finances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35</cp:revision>
  <dcterms:created xsi:type="dcterms:W3CDTF">2016-11-20T20:27:57Z</dcterms:created>
  <dcterms:modified xsi:type="dcterms:W3CDTF">2017-01-06T17:51:58Z</dcterms:modified>
</cp:coreProperties>
</file>